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9.xml" ContentType="application/vnd.openxmlformats-officedocument.drawingml.chart+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57" r:id="rId3"/>
    <p:sldId id="289" r:id="rId4"/>
    <p:sldId id="258" r:id="rId5"/>
    <p:sldId id="261" r:id="rId6"/>
    <p:sldId id="263" r:id="rId7"/>
    <p:sldId id="262" r:id="rId8"/>
    <p:sldId id="264" r:id="rId9"/>
    <p:sldId id="265" r:id="rId10"/>
    <p:sldId id="266" r:id="rId11"/>
    <p:sldId id="267" r:id="rId12"/>
    <p:sldId id="268" r:id="rId13"/>
    <p:sldId id="269" r:id="rId14"/>
    <p:sldId id="270" r:id="rId15"/>
    <p:sldId id="271" r:id="rId16"/>
    <p:sldId id="272" r:id="rId17"/>
    <p:sldId id="275" r:id="rId18"/>
    <p:sldId id="278" r:id="rId19"/>
    <p:sldId id="276" r:id="rId20"/>
    <p:sldId id="277" r:id="rId21"/>
    <p:sldId id="281" r:id="rId22"/>
    <p:sldId id="282" r:id="rId23"/>
    <p:sldId id="290" r:id="rId24"/>
    <p:sldId id="288" r:id="rId25"/>
    <p:sldId id="287" r:id="rId26"/>
    <p:sldId id="259" r:id="rId27"/>
    <p:sldId id="280" r:id="rId28"/>
    <p:sldId id="285"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000000"/>
    <a:srgbClr val="FF7C8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23" autoAdjust="0"/>
  </p:normalViewPr>
  <p:slideViewPr>
    <p:cSldViewPr snapToGrid="0">
      <p:cViewPr>
        <p:scale>
          <a:sx n="66" d="100"/>
          <a:sy n="66" d="100"/>
        </p:scale>
        <p:origin x="71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52928582508944"/>
          <c:y val="7.9862003630528436E-2"/>
          <c:w val="0.62385847794713978"/>
          <c:h val="0.58933871733025378"/>
        </c:manualLayout>
      </c:layout>
      <c:lineChart>
        <c:grouping val="standard"/>
        <c:varyColors val="0"/>
        <c:ser>
          <c:idx val="0"/>
          <c:order val="0"/>
          <c:spPr>
            <a:ln w="12700" cap="flat">
              <a:solidFill>
                <a:schemeClr val="accent1"/>
              </a:solidFill>
              <a:prstDash val="dash"/>
              <a:miter lim="400000"/>
            </a:ln>
            <a:effectLst/>
          </c:spPr>
          <c:marker>
            <c:symbol val="circle"/>
            <c:size val="6"/>
            <c:spPr>
              <a:noFill/>
              <a:ln>
                <a:noFill/>
              </a:ln>
            </c:spPr>
          </c:marker>
          <c:cat>
            <c:numRef>
              <c:f>Sheet1!$B$1:$GYS$1</c:f>
              <c:numCache>
                <c:formatCode>General</c:formatCode>
                <c:ptCount val="5400"/>
                <c:pt idx="0">
                  <c:v>0.06</c:v>
                </c:pt>
                <c:pt idx="1">
                  <c:v>6.0100000000000001E-2</c:v>
                </c:pt>
                <c:pt idx="2">
                  <c:v>6.0199999999999997E-2</c:v>
                </c:pt>
                <c:pt idx="3">
                  <c:v>6.0299999999999999E-2</c:v>
                </c:pt>
                <c:pt idx="4">
                  <c:v>6.0400000000000002E-2</c:v>
                </c:pt>
                <c:pt idx="5">
                  <c:v>6.0499999999999998E-2</c:v>
                </c:pt>
                <c:pt idx="6">
                  <c:v>6.0600000000000001E-2</c:v>
                </c:pt>
                <c:pt idx="7">
                  <c:v>6.0699999999999997E-2</c:v>
                </c:pt>
                <c:pt idx="8">
                  <c:v>6.08E-2</c:v>
                </c:pt>
                <c:pt idx="9">
                  <c:v>6.0900000000000003E-2</c:v>
                </c:pt>
                <c:pt idx="10">
                  <c:v>6.0999999999999999E-2</c:v>
                </c:pt>
                <c:pt idx="11">
                  <c:v>6.1100000000000002E-2</c:v>
                </c:pt>
                <c:pt idx="12">
                  <c:v>6.1199999999999997E-2</c:v>
                </c:pt>
                <c:pt idx="13">
                  <c:v>6.13E-2</c:v>
                </c:pt>
                <c:pt idx="14">
                  <c:v>6.1400000000000003E-2</c:v>
                </c:pt>
                <c:pt idx="15">
                  <c:v>6.1499999999999999E-2</c:v>
                </c:pt>
                <c:pt idx="16">
                  <c:v>6.1600000000000002E-2</c:v>
                </c:pt>
                <c:pt idx="17">
                  <c:v>6.1699999999999998E-2</c:v>
                </c:pt>
                <c:pt idx="18">
                  <c:v>6.1800000000000001E-2</c:v>
                </c:pt>
                <c:pt idx="19">
                  <c:v>6.1899999999999997E-2</c:v>
                </c:pt>
                <c:pt idx="20">
                  <c:v>6.2E-2</c:v>
                </c:pt>
                <c:pt idx="21">
                  <c:v>6.2100000000000002E-2</c:v>
                </c:pt>
                <c:pt idx="22">
                  <c:v>6.2199999999999998E-2</c:v>
                </c:pt>
                <c:pt idx="23">
                  <c:v>6.2300000000000001E-2</c:v>
                </c:pt>
                <c:pt idx="24">
                  <c:v>6.2399999999999997E-2</c:v>
                </c:pt>
                <c:pt idx="25">
                  <c:v>6.25E-2</c:v>
                </c:pt>
                <c:pt idx="26">
                  <c:v>6.2600000000000003E-2</c:v>
                </c:pt>
                <c:pt idx="27">
                  <c:v>6.2700000000000006E-2</c:v>
                </c:pt>
                <c:pt idx="28">
                  <c:v>6.2799999999999995E-2</c:v>
                </c:pt>
                <c:pt idx="29">
                  <c:v>6.2899999999999998E-2</c:v>
                </c:pt>
                <c:pt idx="30">
                  <c:v>6.3E-2</c:v>
                </c:pt>
                <c:pt idx="31">
                  <c:v>6.3100000000000003E-2</c:v>
                </c:pt>
                <c:pt idx="32">
                  <c:v>6.3200000000000006E-2</c:v>
                </c:pt>
                <c:pt idx="33">
                  <c:v>6.3299999999999995E-2</c:v>
                </c:pt>
                <c:pt idx="34">
                  <c:v>6.3399999999999998E-2</c:v>
                </c:pt>
                <c:pt idx="35">
                  <c:v>6.3500000000000001E-2</c:v>
                </c:pt>
                <c:pt idx="36">
                  <c:v>6.3600000000000004E-2</c:v>
                </c:pt>
                <c:pt idx="37">
                  <c:v>6.3700000000000007E-2</c:v>
                </c:pt>
                <c:pt idx="38">
                  <c:v>6.3799999999999996E-2</c:v>
                </c:pt>
                <c:pt idx="39">
                  <c:v>6.3899999999999998E-2</c:v>
                </c:pt>
                <c:pt idx="40">
                  <c:v>6.4000000000000001E-2</c:v>
                </c:pt>
                <c:pt idx="41">
                  <c:v>6.4100000000000004E-2</c:v>
                </c:pt>
                <c:pt idx="42">
                  <c:v>6.4199999999999993E-2</c:v>
                </c:pt>
                <c:pt idx="43">
                  <c:v>6.4299999999999996E-2</c:v>
                </c:pt>
                <c:pt idx="44">
                  <c:v>6.4399999999999999E-2</c:v>
                </c:pt>
                <c:pt idx="45">
                  <c:v>6.4500000000000002E-2</c:v>
                </c:pt>
                <c:pt idx="46">
                  <c:v>6.4600000000000005E-2</c:v>
                </c:pt>
                <c:pt idx="47">
                  <c:v>6.4699999999999994E-2</c:v>
                </c:pt>
                <c:pt idx="48">
                  <c:v>6.4799999999999996E-2</c:v>
                </c:pt>
                <c:pt idx="49">
                  <c:v>6.4899999999999999E-2</c:v>
                </c:pt>
                <c:pt idx="50">
                  <c:v>6.5000000000000002E-2</c:v>
                </c:pt>
                <c:pt idx="51">
                  <c:v>6.5100000000000005E-2</c:v>
                </c:pt>
                <c:pt idx="52">
                  <c:v>6.5199999999999994E-2</c:v>
                </c:pt>
                <c:pt idx="53">
                  <c:v>6.5299999999999997E-2</c:v>
                </c:pt>
                <c:pt idx="54">
                  <c:v>6.54E-2</c:v>
                </c:pt>
                <c:pt idx="55">
                  <c:v>6.5500000000000003E-2</c:v>
                </c:pt>
                <c:pt idx="56">
                  <c:v>6.5600000000000006E-2</c:v>
                </c:pt>
                <c:pt idx="57">
                  <c:v>6.5699999999999995E-2</c:v>
                </c:pt>
                <c:pt idx="58">
                  <c:v>6.5799999999999997E-2</c:v>
                </c:pt>
                <c:pt idx="59">
                  <c:v>6.59E-2</c:v>
                </c:pt>
                <c:pt idx="60">
                  <c:v>6.6000000000000003E-2</c:v>
                </c:pt>
                <c:pt idx="61">
                  <c:v>6.6100000000000006E-2</c:v>
                </c:pt>
                <c:pt idx="62">
                  <c:v>6.6199999999999995E-2</c:v>
                </c:pt>
                <c:pt idx="63">
                  <c:v>6.6299999999999998E-2</c:v>
                </c:pt>
                <c:pt idx="64">
                  <c:v>6.6400000000000001E-2</c:v>
                </c:pt>
                <c:pt idx="65">
                  <c:v>6.6500000000000004E-2</c:v>
                </c:pt>
                <c:pt idx="66">
                  <c:v>6.6600000000000006E-2</c:v>
                </c:pt>
                <c:pt idx="67">
                  <c:v>6.6699999999999995E-2</c:v>
                </c:pt>
                <c:pt idx="68">
                  <c:v>6.6799999999999998E-2</c:v>
                </c:pt>
                <c:pt idx="69">
                  <c:v>6.6900000000000001E-2</c:v>
                </c:pt>
                <c:pt idx="70">
                  <c:v>6.7000000000000004E-2</c:v>
                </c:pt>
                <c:pt idx="71">
                  <c:v>6.7100000000000007E-2</c:v>
                </c:pt>
                <c:pt idx="72">
                  <c:v>6.7199999999999996E-2</c:v>
                </c:pt>
                <c:pt idx="73">
                  <c:v>6.7299999999999999E-2</c:v>
                </c:pt>
                <c:pt idx="74">
                  <c:v>6.7400000000000002E-2</c:v>
                </c:pt>
                <c:pt idx="75">
                  <c:v>6.7500000000000004E-2</c:v>
                </c:pt>
                <c:pt idx="76">
                  <c:v>6.7599999999999993E-2</c:v>
                </c:pt>
                <c:pt idx="77">
                  <c:v>6.7699999999999996E-2</c:v>
                </c:pt>
                <c:pt idx="78">
                  <c:v>6.7799999999999999E-2</c:v>
                </c:pt>
                <c:pt idx="79">
                  <c:v>6.7900000000000002E-2</c:v>
                </c:pt>
                <c:pt idx="80">
                  <c:v>6.8000000000000005E-2</c:v>
                </c:pt>
                <c:pt idx="81">
                  <c:v>6.8099999999999994E-2</c:v>
                </c:pt>
                <c:pt idx="82">
                  <c:v>6.8199999999999997E-2</c:v>
                </c:pt>
                <c:pt idx="83">
                  <c:v>6.83E-2</c:v>
                </c:pt>
                <c:pt idx="84">
                  <c:v>6.8400000000000002E-2</c:v>
                </c:pt>
                <c:pt idx="85">
                  <c:v>6.8500000000000005E-2</c:v>
                </c:pt>
                <c:pt idx="86">
                  <c:v>6.8599999999999994E-2</c:v>
                </c:pt>
                <c:pt idx="87">
                  <c:v>6.8699999999999997E-2</c:v>
                </c:pt>
                <c:pt idx="88">
                  <c:v>6.88E-2</c:v>
                </c:pt>
                <c:pt idx="89">
                  <c:v>6.8900000000000003E-2</c:v>
                </c:pt>
                <c:pt idx="90">
                  <c:v>6.9000000000000006E-2</c:v>
                </c:pt>
                <c:pt idx="91">
                  <c:v>6.9099999999999995E-2</c:v>
                </c:pt>
                <c:pt idx="92">
                  <c:v>6.9199999999999998E-2</c:v>
                </c:pt>
                <c:pt idx="93">
                  <c:v>6.93E-2</c:v>
                </c:pt>
                <c:pt idx="94">
                  <c:v>6.9400000000000003E-2</c:v>
                </c:pt>
                <c:pt idx="95">
                  <c:v>6.9500000000000006E-2</c:v>
                </c:pt>
                <c:pt idx="96">
                  <c:v>6.9599999999999995E-2</c:v>
                </c:pt>
                <c:pt idx="97">
                  <c:v>6.9699999999999998E-2</c:v>
                </c:pt>
                <c:pt idx="98">
                  <c:v>6.9800000000000001E-2</c:v>
                </c:pt>
                <c:pt idx="99">
                  <c:v>6.9900000000000004E-2</c:v>
                </c:pt>
                <c:pt idx="100">
                  <c:v>7.0000000000000007E-2</c:v>
                </c:pt>
                <c:pt idx="101">
                  <c:v>7.0099999999999996E-2</c:v>
                </c:pt>
                <c:pt idx="102">
                  <c:v>7.0199999999999999E-2</c:v>
                </c:pt>
                <c:pt idx="103">
                  <c:v>7.0300000000000001E-2</c:v>
                </c:pt>
                <c:pt idx="104">
                  <c:v>7.0400000000000004E-2</c:v>
                </c:pt>
                <c:pt idx="105">
                  <c:v>7.0499999999999993E-2</c:v>
                </c:pt>
                <c:pt idx="106">
                  <c:v>7.0599999999999996E-2</c:v>
                </c:pt>
                <c:pt idx="107">
                  <c:v>7.0699999999999999E-2</c:v>
                </c:pt>
                <c:pt idx="108">
                  <c:v>7.0800000000000002E-2</c:v>
                </c:pt>
                <c:pt idx="109">
                  <c:v>7.0900000000000005E-2</c:v>
                </c:pt>
                <c:pt idx="110">
                  <c:v>7.0999999999999994E-2</c:v>
                </c:pt>
                <c:pt idx="111">
                  <c:v>7.1099999999999997E-2</c:v>
                </c:pt>
                <c:pt idx="112">
                  <c:v>7.1199999999999999E-2</c:v>
                </c:pt>
                <c:pt idx="113">
                  <c:v>7.1300000000000002E-2</c:v>
                </c:pt>
                <c:pt idx="114">
                  <c:v>7.1400000000000005E-2</c:v>
                </c:pt>
                <c:pt idx="115">
                  <c:v>7.1499999999999994E-2</c:v>
                </c:pt>
                <c:pt idx="116">
                  <c:v>7.1599999999999997E-2</c:v>
                </c:pt>
                <c:pt idx="117">
                  <c:v>7.17E-2</c:v>
                </c:pt>
                <c:pt idx="118">
                  <c:v>7.1800000000000003E-2</c:v>
                </c:pt>
                <c:pt idx="119">
                  <c:v>7.1900000000000006E-2</c:v>
                </c:pt>
                <c:pt idx="120">
                  <c:v>7.1999999999999995E-2</c:v>
                </c:pt>
                <c:pt idx="121">
                  <c:v>7.2099999999999997E-2</c:v>
                </c:pt>
                <c:pt idx="122">
                  <c:v>7.22E-2</c:v>
                </c:pt>
                <c:pt idx="123">
                  <c:v>7.2300000000000003E-2</c:v>
                </c:pt>
                <c:pt idx="124">
                  <c:v>7.2400000000000006E-2</c:v>
                </c:pt>
                <c:pt idx="125">
                  <c:v>7.2499999999999995E-2</c:v>
                </c:pt>
                <c:pt idx="126">
                  <c:v>7.2599999999999998E-2</c:v>
                </c:pt>
                <c:pt idx="127">
                  <c:v>7.2700000000000001E-2</c:v>
                </c:pt>
                <c:pt idx="128">
                  <c:v>7.2800000000000004E-2</c:v>
                </c:pt>
                <c:pt idx="129">
                  <c:v>7.2900000000000006E-2</c:v>
                </c:pt>
                <c:pt idx="130">
                  <c:v>7.2999999999999995E-2</c:v>
                </c:pt>
                <c:pt idx="131">
                  <c:v>7.3099999999999998E-2</c:v>
                </c:pt>
                <c:pt idx="132">
                  <c:v>7.3200000000000001E-2</c:v>
                </c:pt>
                <c:pt idx="133">
                  <c:v>7.3300000000000004E-2</c:v>
                </c:pt>
                <c:pt idx="134">
                  <c:v>7.3400000000000007E-2</c:v>
                </c:pt>
                <c:pt idx="135">
                  <c:v>7.3499999999999996E-2</c:v>
                </c:pt>
                <c:pt idx="136">
                  <c:v>7.3599999999999999E-2</c:v>
                </c:pt>
                <c:pt idx="137">
                  <c:v>7.3700000000000002E-2</c:v>
                </c:pt>
                <c:pt idx="138">
                  <c:v>7.3800000000000004E-2</c:v>
                </c:pt>
                <c:pt idx="139">
                  <c:v>7.3899999999999993E-2</c:v>
                </c:pt>
                <c:pt idx="140">
                  <c:v>7.3999999999999996E-2</c:v>
                </c:pt>
                <c:pt idx="141">
                  <c:v>7.4099999999999999E-2</c:v>
                </c:pt>
                <c:pt idx="142">
                  <c:v>7.4200000000000002E-2</c:v>
                </c:pt>
                <c:pt idx="143">
                  <c:v>7.4300000000000005E-2</c:v>
                </c:pt>
                <c:pt idx="144">
                  <c:v>7.4399999999999994E-2</c:v>
                </c:pt>
                <c:pt idx="145">
                  <c:v>7.4499999999999997E-2</c:v>
                </c:pt>
                <c:pt idx="146">
                  <c:v>7.46E-2</c:v>
                </c:pt>
                <c:pt idx="147">
                  <c:v>7.4700000000000003E-2</c:v>
                </c:pt>
                <c:pt idx="148">
                  <c:v>7.4800000000000005E-2</c:v>
                </c:pt>
                <c:pt idx="149">
                  <c:v>7.4899999999999994E-2</c:v>
                </c:pt>
                <c:pt idx="150">
                  <c:v>7.4999999999999997E-2</c:v>
                </c:pt>
                <c:pt idx="151">
                  <c:v>7.51E-2</c:v>
                </c:pt>
                <c:pt idx="152">
                  <c:v>7.5200000000000003E-2</c:v>
                </c:pt>
                <c:pt idx="153">
                  <c:v>7.5300000000000006E-2</c:v>
                </c:pt>
                <c:pt idx="154">
                  <c:v>7.5399999999999995E-2</c:v>
                </c:pt>
                <c:pt idx="155">
                  <c:v>7.5499999999999998E-2</c:v>
                </c:pt>
                <c:pt idx="156">
                  <c:v>7.5600000000000001E-2</c:v>
                </c:pt>
                <c:pt idx="157">
                  <c:v>7.5700000000000003E-2</c:v>
                </c:pt>
                <c:pt idx="158">
                  <c:v>7.5800000000000006E-2</c:v>
                </c:pt>
                <c:pt idx="159">
                  <c:v>7.5899999999999995E-2</c:v>
                </c:pt>
                <c:pt idx="160">
                  <c:v>7.5999999999999998E-2</c:v>
                </c:pt>
                <c:pt idx="161">
                  <c:v>7.6100000000000001E-2</c:v>
                </c:pt>
                <c:pt idx="162">
                  <c:v>7.6200000000000004E-2</c:v>
                </c:pt>
                <c:pt idx="163">
                  <c:v>7.6300000000000007E-2</c:v>
                </c:pt>
                <c:pt idx="164">
                  <c:v>7.6399999999999996E-2</c:v>
                </c:pt>
                <c:pt idx="165">
                  <c:v>7.6499999999999999E-2</c:v>
                </c:pt>
                <c:pt idx="166">
                  <c:v>7.6600000000000001E-2</c:v>
                </c:pt>
                <c:pt idx="167">
                  <c:v>7.6700000000000004E-2</c:v>
                </c:pt>
                <c:pt idx="168">
                  <c:v>7.6799999999999993E-2</c:v>
                </c:pt>
                <c:pt idx="169">
                  <c:v>7.6899999999999996E-2</c:v>
                </c:pt>
                <c:pt idx="170">
                  <c:v>7.6999999999999999E-2</c:v>
                </c:pt>
                <c:pt idx="171">
                  <c:v>7.7100000000000002E-2</c:v>
                </c:pt>
                <c:pt idx="172">
                  <c:v>7.7200000000000005E-2</c:v>
                </c:pt>
                <c:pt idx="173">
                  <c:v>7.7299999999999994E-2</c:v>
                </c:pt>
                <c:pt idx="174">
                  <c:v>7.7399999999999997E-2</c:v>
                </c:pt>
                <c:pt idx="175">
                  <c:v>7.7499999999999999E-2</c:v>
                </c:pt>
                <c:pt idx="176">
                  <c:v>7.7600000000000002E-2</c:v>
                </c:pt>
                <c:pt idx="177">
                  <c:v>7.7700000000000005E-2</c:v>
                </c:pt>
                <c:pt idx="178">
                  <c:v>7.7799999999999994E-2</c:v>
                </c:pt>
                <c:pt idx="179">
                  <c:v>7.7899999999999997E-2</c:v>
                </c:pt>
                <c:pt idx="180">
                  <c:v>7.8E-2</c:v>
                </c:pt>
                <c:pt idx="181">
                  <c:v>7.8100000000000003E-2</c:v>
                </c:pt>
                <c:pt idx="182">
                  <c:v>7.8200000000000006E-2</c:v>
                </c:pt>
                <c:pt idx="183">
                  <c:v>7.8299999999999995E-2</c:v>
                </c:pt>
                <c:pt idx="184">
                  <c:v>7.8399999999999997E-2</c:v>
                </c:pt>
                <c:pt idx="185">
                  <c:v>7.85E-2</c:v>
                </c:pt>
                <c:pt idx="186">
                  <c:v>7.8600000000000003E-2</c:v>
                </c:pt>
                <c:pt idx="187">
                  <c:v>7.8700000000000006E-2</c:v>
                </c:pt>
                <c:pt idx="188">
                  <c:v>7.8799999999999995E-2</c:v>
                </c:pt>
                <c:pt idx="189">
                  <c:v>7.8899999999999998E-2</c:v>
                </c:pt>
                <c:pt idx="190">
                  <c:v>7.9000000000000001E-2</c:v>
                </c:pt>
                <c:pt idx="191">
                  <c:v>7.9100000000000004E-2</c:v>
                </c:pt>
                <c:pt idx="192">
                  <c:v>7.9200000000000007E-2</c:v>
                </c:pt>
                <c:pt idx="193">
                  <c:v>7.9299999999999995E-2</c:v>
                </c:pt>
                <c:pt idx="194">
                  <c:v>7.9399999999999998E-2</c:v>
                </c:pt>
                <c:pt idx="195">
                  <c:v>7.9500000000000001E-2</c:v>
                </c:pt>
                <c:pt idx="196">
                  <c:v>7.9600000000000004E-2</c:v>
                </c:pt>
                <c:pt idx="197">
                  <c:v>7.9699999999999993E-2</c:v>
                </c:pt>
                <c:pt idx="198">
                  <c:v>7.9799999999999996E-2</c:v>
                </c:pt>
                <c:pt idx="199">
                  <c:v>7.9899999999999999E-2</c:v>
                </c:pt>
                <c:pt idx="200">
                  <c:v>0.08</c:v>
                </c:pt>
                <c:pt idx="201">
                  <c:v>8.0100000000000005E-2</c:v>
                </c:pt>
                <c:pt idx="202">
                  <c:v>8.0199999999999994E-2</c:v>
                </c:pt>
                <c:pt idx="203">
                  <c:v>8.0299999999999996E-2</c:v>
                </c:pt>
                <c:pt idx="204">
                  <c:v>8.0399999999999999E-2</c:v>
                </c:pt>
                <c:pt idx="205">
                  <c:v>8.0500000000000002E-2</c:v>
                </c:pt>
                <c:pt idx="206">
                  <c:v>8.0600000000000005E-2</c:v>
                </c:pt>
                <c:pt idx="207">
                  <c:v>8.0699999999999994E-2</c:v>
                </c:pt>
                <c:pt idx="208">
                  <c:v>8.0799999999999997E-2</c:v>
                </c:pt>
                <c:pt idx="209">
                  <c:v>8.09E-2</c:v>
                </c:pt>
                <c:pt idx="210">
                  <c:v>8.1000000000000003E-2</c:v>
                </c:pt>
                <c:pt idx="211">
                  <c:v>8.1100000000000005E-2</c:v>
                </c:pt>
                <c:pt idx="212">
                  <c:v>8.1199999999999994E-2</c:v>
                </c:pt>
                <c:pt idx="213">
                  <c:v>8.1299999999999997E-2</c:v>
                </c:pt>
                <c:pt idx="214">
                  <c:v>8.14E-2</c:v>
                </c:pt>
                <c:pt idx="215">
                  <c:v>8.1500000000000003E-2</c:v>
                </c:pt>
                <c:pt idx="216">
                  <c:v>8.1600000000000006E-2</c:v>
                </c:pt>
                <c:pt idx="217">
                  <c:v>8.1699999999999995E-2</c:v>
                </c:pt>
                <c:pt idx="218">
                  <c:v>8.1799999999999998E-2</c:v>
                </c:pt>
                <c:pt idx="219">
                  <c:v>8.1900000000000001E-2</c:v>
                </c:pt>
                <c:pt idx="220">
                  <c:v>8.2000000000000003E-2</c:v>
                </c:pt>
                <c:pt idx="221">
                  <c:v>8.2100000000000006E-2</c:v>
                </c:pt>
                <c:pt idx="222">
                  <c:v>8.2199999999999995E-2</c:v>
                </c:pt>
                <c:pt idx="223">
                  <c:v>8.2299999999999998E-2</c:v>
                </c:pt>
                <c:pt idx="224">
                  <c:v>8.2400000000000001E-2</c:v>
                </c:pt>
                <c:pt idx="225">
                  <c:v>8.2500000000000004E-2</c:v>
                </c:pt>
                <c:pt idx="226">
                  <c:v>8.2600000000000007E-2</c:v>
                </c:pt>
                <c:pt idx="227">
                  <c:v>8.2699999999999996E-2</c:v>
                </c:pt>
                <c:pt idx="228">
                  <c:v>8.2799999999999999E-2</c:v>
                </c:pt>
                <c:pt idx="229">
                  <c:v>8.2900000000000001E-2</c:v>
                </c:pt>
                <c:pt idx="230">
                  <c:v>8.3000000000000004E-2</c:v>
                </c:pt>
                <c:pt idx="231">
                  <c:v>8.3099999999999993E-2</c:v>
                </c:pt>
                <c:pt idx="232">
                  <c:v>8.3199999999999996E-2</c:v>
                </c:pt>
                <c:pt idx="233">
                  <c:v>8.3299999999999999E-2</c:v>
                </c:pt>
                <c:pt idx="234">
                  <c:v>8.3400000000000002E-2</c:v>
                </c:pt>
                <c:pt idx="235">
                  <c:v>8.3500000000000005E-2</c:v>
                </c:pt>
                <c:pt idx="236">
                  <c:v>8.3599999999999994E-2</c:v>
                </c:pt>
                <c:pt idx="237">
                  <c:v>8.3699999999999997E-2</c:v>
                </c:pt>
                <c:pt idx="238">
                  <c:v>8.3799999999999999E-2</c:v>
                </c:pt>
                <c:pt idx="239">
                  <c:v>8.3900000000000002E-2</c:v>
                </c:pt>
                <c:pt idx="240">
                  <c:v>8.4000000000000005E-2</c:v>
                </c:pt>
                <c:pt idx="241">
                  <c:v>8.4099999999999994E-2</c:v>
                </c:pt>
                <c:pt idx="242">
                  <c:v>8.4199999999999997E-2</c:v>
                </c:pt>
                <c:pt idx="243">
                  <c:v>8.43E-2</c:v>
                </c:pt>
                <c:pt idx="244">
                  <c:v>8.4400000000000003E-2</c:v>
                </c:pt>
                <c:pt idx="245">
                  <c:v>8.4500000000000006E-2</c:v>
                </c:pt>
                <c:pt idx="246">
                  <c:v>8.4599999999999995E-2</c:v>
                </c:pt>
                <c:pt idx="247">
                  <c:v>8.4699999999999998E-2</c:v>
                </c:pt>
                <c:pt idx="248">
                  <c:v>8.48E-2</c:v>
                </c:pt>
                <c:pt idx="249">
                  <c:v>8.4900000000000003E-2</c:v>
                </c:pt>
                <c:pt idx="250">
                  <c:v>8.5000000000000006E-2</c:v>
                </c:pt>
                <c:pt idx="251">
                  <c:v>8.5099999999999995E-2</c:v>
                </c:pt>
                <c:pt idx="252">
                  <c:v>8.5199999999999998E-2</c:v>
                </c:pt>
                <c:pt idx="253">
                  <c:v>8.5300000000000001E-2</c:v>
                </c:pt>
                <c:pt idx="254">
                  <c:v>8.5400000000000004E-2</c:v>
                </c:pt>
                <c:pt idx="255">
                  <c:v>8.5500000000000007E-2</c:v>
                </c:pt>
                <c:pt idx="256">
                  <c:v>8.5599999999999996E-2</c:v>
                </c:pt>
                <c:pt idx="257">
                  <c:v>8.5699999999999998E-2</c:v>
                </c:pt>
                <c:pt idx="258">
                  <c:v>8.5800000000000001E-2</c:v>
                </c:pt>
                <c:pt idx="259">
                  <c:v>8.5900000000000004E-2</c:v>
                </c:pt>
                <c:pt idx="260">
                  <c:v>8.5999999999999993E-2</c:v>
                </c:pt>
                <c:pt idx="261">
                  <c:v>8.6099999999999996E-2</c:v>
                </c:pt>
                <c:pt idx="262">
                  <c:v>8.6199999999999999E-2</c:v>
                </c:pt>
                <c:pt idx="263">
                  <c:v>8.6300000000000002E-2</c:v>
                </c:pt>
                <c:pt idx="264">
                  <c:v>8.6400000000000005E-2</c:v>
                </c:pt>
                <c:pt idx="265">
                  <c:v>8.6499999999999994E-2</c:v>
                </c:pt>
                <c:pt idx="266">
                  <c:v>8.6599999999999996E-2</c:v>
                </c:pt>
                <c:pt idx="267">
                  <c:v>8.6699999999999999E-2</c:v>
                </c:pt>
                <c:pt idx="268">
                  <c:v>8.6800000000000002E-2</c:v>
                </c:pt>
                <c:pt idx="269">
                  <c:v>8.6900000000000005E-2</c:v>
                </c:pt>
                <c:pt idx="270">
                  <c:v>8.6999999999999994E-2</c:v>
                </c:pt>
                <c:pt idx="271">
                  <c:v>8.7099999999999997E-2</c:v>
                </c:pt>
                <c:pt idx="272">
                  <c:v>8.72E-2</c:v>
                </c:pt>
                <c:pt idx="273">
                  <c:v>8.7300000000000003E-2</c:v>
                </c:pt>
                <c:pt idx="274">
                  <c:v>8.7400000000000005E-2</c:v>
                </c:pt>
                <c:pt idx="275">
                  <c:v>8.7499999999999994E-2</c:v>
                </c:pt>
                <c:pt idx="276">
                  <c:v>8.7599999999999997E-2</c:v>
                </c:pt>
                <c:pt idx="277">
                  <c:v>8.77E-2</c:v>
                </c:pt>
                <c:pt idx="278">
                  <c:v>8.7800000000000003E-2</c:v>
                </c:pt>
                <c:pt idx="279">
                  <c:v>8.7900000000000006E-2</c:v>
                </c:pt>
                <c:pt idx="280">
                  <c:v>8.7999999999999995E-2</c:v>
                </c:pt>
                <c:pt idx="281">
                  <c:v>8.8099999999999998E-2</c:v>
                </c:pt>
                <c:pt idx="282">
                  <c:v>8.8200000000000001E-2</c:v>
                </c:pt>
                <c:pt idx="283">
                  <c:v>8.8300000000000003E-2</c:v>
                </c:pt>
                <c:pt idx="284">
                  <c:v>8.8400000000000006E-2</c:v>
                </c:pt>
                <c:pt idx="285">
                  <c:v>8.8499999999999995E-2</c:v>
                </c:pt>
                <c:pt idx="286">
                  <c:v>8.8599999999999998E-2</c:v>
                </c:pt>
                <c:pt idx="287">
                  <c:v>8.8700000000000001E-2</c:v>
                </c:pt>
                <c:pt idx="288">
                  <c:v>8.8800000000000004E-2</c:v>
                </c:pt>
                <c:pt idx="289">
                  <c:v>8.8900000000000007E-2</c:v>
                </c:pt>
                <c:pt idx="290">
                  <c:v>8.8999999999999996E-2</c:v>
                </c:pt>
                <c:pt idx="291">
                  <c:v>8.9099999999999999E-2</c:v>
                </c:pt>
                <c:pt idx="292">
                  <c:v>8.9200000000000002E-2</c:v>
                </c:pt>
                <c:pt idx="293">
                  <c:v>8.9300000000000004E-2</c:v>
                </c:pt>
                <c:pt idx="294">
                  <c:v>8.9399999999999993E-2</c:v>
                </c:pt>
                <c:pt idx="295">
                  <c:v>8.9499999999999996E-2</c:v>
                </c:pt>
                <c:pt idx="296">
                  <c:v>8.9599999999999999E-2</c:v>
                </c:pt>
                <c:pt idx="297">
                  <c:v>8.9700000000000002E-2</c:v>
                </c:pt>
                <c:pt idx="298">
                  <c:v>8.9800000000000005E-2</c:v>
                </c:pt>
                <c:pt idx="299">
                  <c:v>8.9899999999999994E-2</c:v>
                </c:pt>
                <c:pt idx="300">
                  <c:v>0.09</c:v>
                </c:pt>
                <c:pt idx="301">
                  <c:v>9.01E-2</c:v>
                </c:pt>
                <c:pt idx="302">
                  <c:v>9.0200000000000002E-2</c:v>
                </c:pt>
                <c:pt idx="303">
                  <c:v>9.0300000000000005E-2</c:v>
                </c:pt>
                <c:pt idx="304">
                  <c:v>9.0399999999999994E-2</c:v>
                </c:pt>
                <c:pt idx="305">
                  <c:v>9.0499999999999997E-2</c:v>
                </c:pt>
                <c:pt idx="306">
                  <c:v>9.06E-2</c:v>
                </c:pt>
                <c:pt idx="307">
                  <c:v>9.0700000000000003E-2</c:v>
                </c:pt>
                <c:pt idx="308">
                  <c:v>9.0800000000000006E-2</c:v>
                </c:pt>
                <c:pt idx="309">
                  <c:v>9.0899999999999995E-2</c:v>
                </c:pt>
                <c:pt idx="310">
                  <c:v>9.0999999999999998E-2</c:v>
                </c:pt>
                <c:pt idx="311">
                  <c:v>9.11E-2</c:v>
                </c:pt>
                <c:pt idx="312">
                  <c:v>9.1200000000000003E-2</c:v>
                </c:pt>
                <c:pt idx="313">
                  <c:v>9.1300000000000006E-2</c:v>
                </c:pt>
                <c:pt idx="314">
                  <c:v>9.1399999999999995E-2</c:v>
                </c:pt>
                <c:pt idx="315">
                  <c:v>9.1499999999999998E-2</c:v>
                </c:pt>
                <c:pt idx="316">
                  <c:v>9.1600000000000001E-2</c:v>
                </c:pt>
                <c:pt idx="317">
                  <c:v>9.1700000000000004E-2</c:v>
                </c:pt>
                <c:pt idx="318">
                  <c:v>9.1800000000000007E-2</c:v>
                </c:pt>
                <c:pt idx="319">
                  <c:v>9.1899999999999996E-2</c:v>
                </c:pt>
                <c:pt idx="320">
                  <c:v>9.1999999999999998E-2</c:v>
                </c:pt>
                <c:pt idx="321">
                  <c:v>9.2100000000000001E-2</c:v>
                </c:pt>
                <c:pt idx="322">
                  <c:v>9.2200000000000004E-2</c:v>
                </c:pt>
                <c:pt idx="323">
                  <c:v>9.2299999999999993E-2</c:v>
                </c:pt>
                <c:pt idx="324">
                  <c:v>9.2399999999999996E-2</c:v>
                </c:pt>
                <c:pt idx="325">
                  <c:v>9.2499999999999999E-2</c:v>
                </c:pt>
                <c:pt idx="326">
                  <c:v>9.2600000000000002E-2</c:v>
                </c:pt>
                <c:pt idx="327">
                  <c:v>9.2700000000000005E-2</c:v>
                </c:pt>
                <c:pt idx="328">
                  <c:v>9.2799999999999994E-2</c:v>
                </c:pt>
                <c:pt idx="329">
                  <c:v>9.2899999999999996E-2</c:v>
                </c:pt>
                <c:pt idx="330">
                  <c:v>9.2999999999999999E-2</c:v>
                </c:pt>
                <c:pt idx="331">
                  <c:v>9.3100000000000002E-2</c:v>
                </c:pt>
                <c:pt idx="332">
                  <c:v>9.3200000000000005E-2</c:v>
                </c:pt>
                <c:pt idx="333">
                  <c:v>9.3299999999999994E-2</c:v>
                </c:pt>
                <c:pt idx="334">
                  <c:v>9.3399999999999997E-2</c:v>
                </c:pt>
                <c:pt idx="335">
                  <c:v>9.35E-2</c:v>
                </c:pt>
                <c:pt idx="336">
                  <c:v>9.3600000000000003E-2</c:v>
                </c:pt>
                <c:pt idx="337">
                  <c:v>9.3700000000000006E-2</c:v>
                </c:pt>
                <c:pt idx="338">
                  <c:v>9.3799999999999994E-2</c:v>
                </c:pt>
                <c:pt idx="339">
                  <c:v>9.3899999999999997E-2</c:v>
                </c:pt>
                <c:pt idx="340">
                  <c:v>9.4E-2</c:v>
                </c:pt>
                <c:pt idx="341">
                  <c:v>9.4100000000000003E-2</c:v>
                </c:pt>
                <c:pt idx="342">
                  <c:v>9.4200000000000006E-2</c:v>
                </c:pt>
                <c:pt idx="343">
                  <c:v>9.4299999999999995E-2</c:v>
                </c:pt>
                <c:pt idx="344">
                  <c:v>9.4399999999999998E-2</c:v>
                </c:pt>
                <c:pt idx="345">
                  <c:v>9.4500000000000001E-2</c:v>
                </c:pt>
                <c:pt idx="346">
                  <c:v>9.4600000000000004E-2</c:v>
                </c:pt>
                <c:pt idx="347">
                  <c:v>9.4700000000000006E-2</c:v>
                </c:pt>
                <c:pt idx="348">
                  <c:v>9.4799999999999995E-2</c:v>
                </c:pt>
                <c:pt idx="349">
                  <c:v>9.4899999999999998E-2</c:v>
                </c:pt>
                <c:pt idx="350">
                  <c:v>9.5000000000000001E-2</c:v>
                </c:pt>
                <c:pt idx="351">
                  <c:v>9.5100000000000004E-2</c:v>
                </c:pt>
                <c:pt idx="352">
                  <c:v>9.5200000000000007E-2</c:v>
                </c:pt>
                <c:pt idx="353">
                  <c:v>9.5299999999999996E-2</c:v>
                </c:pt>
                <c:pt idx="354">
                  <c:v>9.5399999999999999E-2</c:v>
                </c:pt>
                <c:pt idx="355">
                  <c:v>9.5500000000000002E-2</c:v>
                </c:pt>
                <c:pt idx="356">
                  <c:v>9.5600000000000004E-2</c:v>
                </c:pt>
                <c:pt idx="357">
                  <c:v>9.5699999999999993E-2</c:v>
                </c:pt>
                <c:pt idx="358">
                  <c:v>9.5799999999999996E-2</c:v>
                </c:pt>
                <c:pt idx="359">
                  <c:v>9.5899999999999999E-2</c:v>
                </c:pt>
                <c:pt idx="360">
                  <c:v>9.6000000000000002E-2</c:v>
                </c:pt>
                <c:pt idx="361">
                  <c:v>9.6100000000000005E-2</c:v>
                </c:pt>
                <c:pt idx="362">
                  <c:v>9.6199999999999994E-2</c:v>
                </c:pt>
                <c:pt idx="363">
                  <c:v>9.6299999999999997E-2</c:v>
                </c:pt>
                <c:pt idx="364">
                  <c:v>9.64E-2</c:v>
                </c:pt>
                <c:pt idx="365">
                  <c:v>9.6500000000000002E-2</c:v>
                </c:pt>
                <c:pt idx="366">
                  <c:v>9.6600000000000005E-2</c:v>
                </c:pt>
                <c:pt idx="367">
                  <c:v>9.6699999999999994E-2</c:v>
                </c:pt>
                <c:pt idx="368">
                  <c:v>9.6799999999999997E-2</c:v>
                </c:pt>
                <c:pt idx="369">
                  <c:v>9.69E-2</c:v>
                </c:pt>
                <c:pt idx="370">
                  <c:v>9.7000000000000003E-2</c:v>
                </c:pt>
                <c:pt idx="371">
                  <c:v>9.7100000000000006E-2</c:v>
                </c:pt>
                <c:pt idx="372">
                  <c:v>9.7199999999999995E-2</c:v>
                </c:pt>
                <c:pt idx="373">
                  <c:v>9.7299999999999998E-2</c:v>
                </c:pt>
                <c:pt idx="374">
                  <c:v>9.74E-2</c:v>
                </c:pt>
                <c:pt idx="375">
                  <c:v>9.7500000000000003E-2</c:v>
                </c:pt>
                <c:pt idx="376">
                  <c:v>9.7600000000000006E-2</c:v>
                </c:pt>
                <c:pt idx="377">
                  <c:v>9.7699999999999995E-2</c:v>
                </c:pt>
                <c:pt idx="378">
                  <c:v>9.7799999999999998E-2</c:v>
                </c:pt>
                <c:pt idx="379">
                  <c:v>9.7900000000000001E-2</c:v>
                </c:pt>
                <c:pt idx="380">
                  <c:v>9.8000000000000004E-2</c:v>
                </c:pt>
                <c:pt idx="381">
                  <c:v>9.8100000000000007E-2</c:v>
                </c:pt>
                <c:pt idx="382">
                  <c:v>9.8199999999999996E-2</c:v>
                </c:pt>
                <c:pt idx="383">
                  <c:v>9.8299999999999998E-2</c:v>
                </c:pt>
                <c:pt idx="384">
                  <c:v>9.8400000000000001E-2</c:v>
                </c:pt>
                <c:pt idx="385">
                  <c:v>9.8500000000000004E-2</c:v>
                </c:pt>
                <c:pt idx="386">
                  <c:v>9.8599999999999993E-2</c:v>
                </c:pt>
                <c:pt idx="387">
                  <c:v>9.8699999999999996E-2</c:v>
                </c:pt>
                <c:pt idx="388">
                  <c:v>9.8799999999999999E-2</c:v>
                </c:pt>
                <c:pt idx="389">
                  <c:v>9.8900000000000002E-2</c:v>
                </c:pt>
                <c:pt idx="390">
                  <c:v>9.9000000000000005E-2</c:v>
                </c:pt>
                <c:pt idx="391">
                  <c:v>9.9099999999999994E-2</c:v>
                </c:pt>
                <c:pt idx="392">
                  <c:v>9.9199999999999997E-2</c:v>
                </c:pt>
                <c:pt idx="393">
                  <c:v>9.9299999999999999E-2</c:v>
                </c:pt>
                <c:pt idx="394">
                  <c:v>9.9400000000000002E-2</c:v>
                </c:pt>
                <c:pt idx="395">
                  <c:v>9.9500000000000005E-2</c:v>
                </c:pt>
                <c:pt idx="396">
                  <c:v>9.9599999999999994E-2</c:v>
                </c:pt>
                <c:pt idx="397">
                  <c:v>9.9699999999999997E-2</c:v>
                </c:pt>
                <c:pt idx="398">
                  <c:v>9.98E-2</c:v>
                </c:pt>
                <c:pt idx="399">
                  <c:v>9.9900000000000003E-2</c:v>
                </c:pt>
                <c:pt idx="400">
                  <c:v>0.1</c:v>
                </c:pt>
                <c:pt idx="401">
                  <c:v>0.10009999999999999</c:v>
                </c:pt>
                <c:pt idx="402">
                  <c:v>0.1002</c:v>
                </c:pt>
                <c:pt idx="403">
                  <c:v>0.1003</c:v>
                </c:pt>
                <c:pt idx="404">
                  <c:v>0.1004</c:v>
                </c:pt>
                <c:pt idx="405">
                  <c:v>0.10050000000000001</c:v>
                </c:pt>
                <c:pt idx="406">
                  <c:v>0.10059999999999999</c:v>
                </c:pt>
                <c:pt idx="407">
                  <c:v>0.1007</c:v>
                </c:pt>
                <c:pt idx="408">
                  <c:v>0.1008</c:v>
                </c:pt>
                <c:pt idx="409">
                  <c:v>0.1009</c:v>
                </c:pt>
                <c:pt idx="410">
                  <c:v>0.10100000000000001</c:v>
                </c:pt>
                <c:pt idx="411">
                  <c:v>0.1011</c:v>
                </c:pt>
                <c:pt idx="412">
                  <c:v>0.1012</c:v>
                </c:pt>
                <c:pt idx="413">
                  <c:v>0.1013</c:v>
                </c:pt>
                <c:pt idx="414">
                  <c:v>0.1014</c:v>
                </c:pt>
                <c:pt idx="415">
                  <c:v>0.10150000000000001</c:v>
                </c:pt>
                <c:pt idx="416">
                  <c:v>0.1016</c:v>
                </c:pt>
                <c:pt idx="417">
                  <c:v>0.1017</c:v>
                </c:pt>
                <c:pt idx="418">
                  <c:v>0.1018</c:v>
                </c:pt>
                <c:pt idx="419">
                  <c:v>0.1019</c:v>
                </c:pt>
                <c:pt idx="420">
                  <c:v>0.10199999999999999</c:v>
                </c:pt>
                <c:pt idx="421">
                  <c:v>0.1021</c:v>
                </c:pt>
                <c:pt idx="422">
                  <c:v>0.1022</c:v>
                </c:pt>
                <c:pt idx="423">
                  <c:v>0.1023</c:v>
                </c:pt>
                <c:pt idx="424">
                  <c:v>0.1024</c:v>
                </c:pt>
                <c:pt idx="425">
                  <c:v>0.10249999999999999</c:v>
                </c:pt>
                <c:pt idx="426">
                  <c:v>0.1026</c:v>
                </c:pt>
                <c:pt idx="427">
                  <c:v>0.1027</c:v>
                </c:pt>
                <c:pt idx="428">
                  <c:v>0.1028</c:v>
                </c:pt>
                <c:pt idx="429">
                  <c:v>0.10290000000000001</c:v>
                </c:pt>
                <c:pt idx="430">
                  <c:v>0.10299999999999999</c:v>
                </c:pt>
                <c:pt idx="431">
                  <c:v>0.1031</c:v>
                </c:pt>
                <c:pt idx="432">
                  <c:v>0.1032</c:v>
                </c:pt>
                <c:pt idx="433">
                  <c:v>0.1033</c:v>
                </c:pt>
                <c:pt idx="434">
                  <c:v>0.10340000000000001</c:v>
                </c:pt>
                <c:pt idx="435">
                  <c:v>0.10349999999999999</c:v>
                </c:pt>
                <c:pt idx="436">
                  <c:v>0.1036</c:v>
                </c:pt>
                <c:pt idx="437">
                  <c:v>0.1037</c:v>
                </c:pt>
                <c:pt idx="438">
                  <c:v>0.1038</c:v>
                </c:pt>
                <c:pt idx="439">
                  <c:v>0.10390000000000001</c:v>
                </c:pt>
                <c:pt idx="440">
                  <c:v>0.104</c:v>
                </c:pt>
                <c:pt idx="441">
                  <c:v>0.1041</c:v>
                </c:pt>
                <c:pt idx="442">
                  <c:v>0.1042</c:v>
                </c:pt>
                <c:pt idx="443">
                  <c:v>0.1043</c:v>
                </c:pt>
                <c:pt idx="444">
                  <c:v>0.10440000000000001</c:v>
                </c:pt>
                <c:pt idx="445">
                  <c:v>0.1045</c:v>
                </c:pt>
                <c:pt idx="446">
                  <c:v>0.1046</c:v>
                </c:pt>
                <c:pt idx="447">
                  <c:v>0.1047</c:v>
                </c:pt>
                <c:pt idx="448">
                  <c:v>0.1048</c:v>
                </c:pt>
                <c:pt idx="449">
                  <c:v>0.10489999999999999</c:v>
                </c:pt>
                <c:pt idx="450">
                  <c:v>0.105</c:v>
                </c:pt>
                <c:pt idx="451">
                  <c:v>0.1051</c:v>
                </c:pt>
                <c:pt idx="452">
                  <c:v>0.1052</c:v>
                </c:pt>
                <c:pt idx="453">
                  <c:v>0.1053</c:v>
                </c:pt>
                <c:pt idx="454">
                  <c:v>0.10539999999999999</c:v>
                </c:pt>
                <c:pt idx="455">
                  <c:v>0.1055</c:v>
                </c:pt>
                <c:pt idx="456">
                  <c:v>0.1056</c:v>
                </c:pt>
                <c:pt idx="457">
                  <c:v>0.1057</c:v>
                </c:pt>
                <c:pt idx="458">
                  <c:v>0.10580000000000001</c:v>
                </c:pt>
                <c:pt idx="459">
                  <c:v>0.10589999999999999</c:v>
                </c:pt>
                <c:pt idx="460">
                  <c:v>0.106</c:v>
                </c:pt>
                <c:pt idx="461">
                  <c:v>0.1061</c:v>
                </c:pt>
                <c:pt idx="462">
                  <c:v>0.1062</c:v>
                </c:pt>
                <c:pt idx="463">
                  <c:v>0.10630000000000001</c:v>
                </c:pt>
                <c:pt idx="464">
                  <c:v>0.10639999999999999</c:v>
                </c:pt>
                <c:pt idx="465">
                  <c:v>0.1065</c:v>
                </c:pt>
                <c:pt idx="466">
                  <c:v>0.1066</c:v>
                </c:pt>
                <c:pt idx="467">
                  <c:v>0.1067</c:v>
                </c:pt>
                <c:pt idx="468">
                  <c:v>0.10680000000000001</c:v>
                </c:pt>
                <c:pt idx="469">
                  <c:v>0.1069</c:v>
                </c:pt>
                <c:pt idx="470">
                  <c:v>0.107</c:v>
                </c:pt>
                <c:pt idx="471">
                  <c:v>0.1071</c:v>
                </c:pt>
                <c:pt idx="472">
                  <c:v>0.1072</c:v>
                </c:pt>
                <c:pt idx="473">
                  <c:v>0.10730000000000001</c:v>
                </c:pt>
                <c:pt idx="474">
                  <c:v>0.1074</c:v>
                </c:pt>
                <c:pt idx="475">
                  <c:v>0.1075</c:v>
                </c:pt>
                <c:pt idx="476">
                  <c:v>0.1076</c:v>
                </c:pt>
                <c:pt idx="477">
                  <c:v>0.1077</c:v>
                </c:pt>
                <c:pt idx="478">
                  <c:v>0.10780000000000001</c:v>
                </c:pt>
                <c:pt idx="479">
                  <c:v>0.1079</c:v>
                </c:pt>
                <c:pt idx="480">
                  <c:v>0.108</c:v>
                </c:pt>
                <c:pt idx="481">
                  <c:v>0.1081</c:v>
                </c:pt>
                <c:pt idx="482">
                  <c:v>0.1082</c:v>
                </c:pt>
                <c:pt idx="483">
                  <c:v>0.10829999999999999</c:v>
                </c:pt>
                <c:pt idx="484">
                  <c:v>0.1084</c:v>
                </c:pt>
                <c:pt idx="485">
                  <c:v>0.1085</c:v>
                </c:pt>
                <c:pt idx="486">
                  <c:v>0.1086</c:v>
                </c:pt>
                <c:pt idx="487">
                  <c:v>0.1087</c:v>
                </c:pt>
                <c:pt idx="488">
                  <c:v>0.10879999999999999</c:v>
                </c:pt>
                <c:pt idx="489">
                  <c:v>0.1089</c:v>
                </c:pt>
                <c:pt idx="490">
                  <c:v>0.109</c:v>
                </c:pt>
                <c:pt idx="491">
                  <c:v>0.1091</c:v>
                </c:pt>
                <c:pt idx="492">
                  <c:v>0.10920000000000001</c:v>
                </c:pt>
                <c:pt idx="493">
                  <c:v>0.10929999999999999</c:v>
                </c:pt>
                <c:pt idx="494">
                  <c:v>0.1094</c:v>
                </c:pt>
                <c:pt idx="495">
                  <c:v>0.1095</c:v>
                </c:pt>
                <c:pt idx="496">
                  <c:v>0.1096</c:v>
                </c:pt>
                <c:pt idx="497">
                  <c:v>0.10970000000000001</c:v>
                </c:pt>
                <c:pt idx="498">
                  <c:v>0.10979999999999999</c:v>
                </c:pt>
                <c:pt idx="499">
                  <c:v>0.1099</c:v>
                </c:pt>
                <c:pt idx="500">
                  <c:v>0.11</c:v>
                </c:pt>
                <c:pt idx="501">
                  <c:v>0.1101</c:v>
                </c:pt>
                <c:pt idx="502">
                  <c:v>0.11020000000000001</c:v>
                </c:pt>
                <c:pt idx="503">
                  <c:v>0.1103</c:v>
                </c:pt>
                <c:pt idx="504">
                  <c:v>0.1104</c:v>
                </c:pt>
                <c:pt idx="505">
                  <c:v>0.1105</c:v>
                </c:pt>
                <c:pt idx="506">
                  <c:v>0.1106</c:v>
                </c:pt>
                <c:pt idx="507">
                  <c:v>0.11070000000000001</c:v>
                </c:pt>
                <c:pt idx="508">
                  <c:v>0.1108</c:v>
                </c:pt>
                <c:pt idx="509">
                  <c:v>0.1109</c:v>
                </c:pt>
                <c:pt idx="510">
                  <c:v>0.111</c:v>
                </c:pt>
                <c:pt idx="511">
                  <c:v>0.1111</c:v>
                </c:pt>
                <c:pt idx="512">
                  <c:v>0.11119999999999999</c:v>
                </c:pt>
                <c:pt idx="513">
                  <c:v>0.1113</c:v>
                </c:pt>
                <c:pt idx="514">
                  <c:v>0.1114</c:v>
                </c:pt>
                <c:pt idx="515">
                  <c:v>0.1115</c:v>
                </c:pt>
                <c:pt idx="516">
                  <c:v>0.1116</c:v>
                </c:pt>
                <c:pt idx="517">
                  <c:v>0.11169999999999999</c:v>
                </c:pt>
                <c:pt idx="518">
                  <c:v>0.1118</c:v>
                </c:pt>
                <c:pt idx="519">
                  <c:v>0.1119</c:v>
                </c:pt>
                <c:pt idx="520">
                  <c:v>0.112</c:v>
                </c:pt>
                <c:pt idx="521">
                  <c:v>0.11210000000000001</c:v>
                </c:pt>
                <c:pt idx="522">
                  <c:v>0.11219999999999999</c:v>
                </c:pt>
                <c:pt idx="523">
                  <c:v>0.1123</c:v>
                </c:pt>
                <c:pt idx="524">
                  <c:v>0.1124</c:v>
                </c:pt>
                <c:pt idx="525">
                  <c:v>0.1125</c:v>
                </c:pt>
                <c:pt idx="526">
                  <c:v>0.11260000000000001</c:v>
                </c:pt>
                <c:pt idx="527">
                  <c:v>0.11269999999999999</c:v>
                </c:pt>
                <c:pt idx="528">
                  <c:v>0.1128</c:v>
                </c:pt>
                <c:pt idx="529">
                  <c:v>0.1129</c:v>
                </c:pt>
                <c:pt idx="530">
                  <c:v>0.113</c:v>
                </c:pt>
                <c:pt idx="531">
                  <c:v>0.11310000000000001</c:v>
                </c:pt>
                <c:pt idx="532">
                  <c:v>0.1132</c:v>
                </c:pt>
                <c:pt idx="533">
                  <c:v>0.1133</c:v>
                </c:pt>
                <c:pt idx="534">
                  <c:v>0.1134</c:v>
                </c:pt>
                <c:pt idx="535">
                  <c:v>0.1135</c:v>
                </c:pt>
                <c:pt idx="536">
                  <c:v>0.11360000000000001</c:v>
                </c:pt>
                <c:pt idx="537">
                  <c:v>0.1137</c:v>
                </c:pt>
                <c:pt idx="538">
                  <c:v>0.1138</c:v>
                </c:pt>
                <c:pt idx="539">
                  <c:v>0.1139</c:v>
                </c:pt>
                <c:pt idx="540">
                  <c:v>0.114</c:v>
                </c:pt>
                <c:pt idx="541">
                  <c:v>0.11409999999999999</c:v>
                </c:pt>
                <c:pt idx="542">
                  <c:v>0.1142</c:v>
                </c:pt>
                <c:pt idx="543">
                  <c:v>0.1143</c:v>
                </c:pt>
                <c:pt idx="544">
                  <c:v>0.1144</c:v>
                </c:pt>
                <c:pt idx="545">
                  <c:v>0.1145</c:v>
                </c:pt>
                <c:pt idx="546">
                  <c:v>0.11459999999999999</c:v>
                </c:pt>
                <c:pt idx="547">
                  <c:v>0.1147</c:v>
                </c:pt>
                <c:pt idx="548">
                  <c:v>0.1148</c:v>
                </c:pt>
                <c:pt idx="549">
                  <c:v>0.1149</c:v>
                </c:pt>
                <c:pt idx="550">
                  <c:v>0.115</c:v>
                </c:pt>
                <c:pt idx="551">
                  <c:v>0.11509999999999999</c:v>
                </c:pt>
                <c:pt idx="552">
                  <c:v>0.1152</c:v>
                </c:pt>
                <c:pt idx="553">
                  <c:v>0.1153</c:v>
                </c:pt>
                <c:pt idx="554">
                  <c:v>0.1154</c:v>
                </c:pt>
                <c:pt idx="555">
                  <c:v>0.11550000000000001</c:v>
                </c:pt>
                <c:pt idx="556">
                  <c:v>0.11559999999999999</c:v>
                </c:pt>
                <c:pt idx="557">
                  <c:v>0.1157</c:v>
                </c:pt>
                <c:pt idx="558">
                  <c:v>0.1158</c:v>
                </c:pt>
                <c:pt idx="559">
                  <c:v>0.1159</c:v>
                </c:pt>
                <c:pt idx="560">
                  <c:v>0.11600000000000001</c:v>
                </c:pt>
                <c:pt idx="561">
                  <c:v>0.11609999999999999</c:v>
                </c:pt>
                <c:pt idx="562">
                  <c:v>0.1162</c:v>
                </c:pt>
                <c:pt idx="563">
                  <c:v>0.1163</c:v>
                </c:pt>
                <c:pt idx="564">
                  <c:v>0.1164</c:v>
                </c:pt>
                <c:pt idx="565">
                  <c:v>0.11650000000000001</c:v>
                </c:pt>
                <c:pt idx="566">
                  <c:v>0.1166</c:v>
                </c:pt>
                <c:pt idx="567">
                  <c:v>0.1167</c:v>
                </c:pt>
                <c:pt idx="568">
                  <c:v>0.1168</c:v>
                </c:pt>
                <c:pt idx="569">
                  <c:v>0.1169</c:v>
                </c:pt>
                <c:pt idx="570">
                  <c:v>0.11700000000000001</c:v>
                </c:pt>
                <c:pt idx="571">
                  <c:v>0.1171</c:v>
                </c:pt>
                <c:pt idx="572">
                  <c:v>0.1172</c:v>
                </c:pt>
                <c:pt idx="573">
                  <c:v>0.1173</c:v>
                </c:pt>
                <c:pt idx="574">
                  <c:v>0.1174</c:v>
                </c:pt>
                <c:pt idx="575">
                  <c:v>0.11749999999999999</c:v>
                </c:pt>
                <c:pt idx="576">
                  <c:v>0.1176</c:v>
                </c:pt>
                <c:pt idx="577">
                  <c:v>0.1177</c:v>
                </c:pt>
                <c:pt idx="578">
                  <c:v>0.1178</c:v>
                </c:pt>
                <c:pt idx="579">
                  <c:v>0.1179</c:v>
                </c:pt>
                <c:pt idx="580">
                  <c:v>0.11799999999999999</c:v>
                </c:pt>
                <c:pt idx="581">
                  <c:v>0.1181</c:v>
                </c:pt>
                <c:pt idx="582">
                  <c:v>0.1182</c:v>
                </c:pt>
                <c:pt idx="583">
                  <c:v>0.1183</c:v>
                </c:pt>
                <c:pt idx="584">
                  <c:v>0.11840000000000001</c:v>
                </c:pt>
                <c:pt idx="585">
                  <c:v>0.11849999999999999</c:v>
                </c:pt>
                <c:pt idx="586">
                  <c:v>0.1186</c:v>
                </c:pt>
                <c:pt idx="587">
                  <c:v>0.1187</c:v>
                </c:pt>
                <c:pt idx="588">
                  <c:v>0.1188</c:v>
                </c:pt>
                <c:pt idx="589">
                  <c:v>0.11890000000000001</c:v>
                </c:pt>
                <c:pt idx="590">
                  <c:v>0.11899999999999999</c:v>
                </c:pt>
                <c:pt idx="591">
                  <c:v>0.1191</c:v>
                </c:pt>
                <c:pt idx="592">
                  <c:v>0.1192</c:v>
                </c:pt>
                <c:pt idx="593">
                  <c:v>0.1193</c:v>
                </c:pt>
                <c:pt idx="594">
                  <c:v>0.11940000000000001</c:v>
                </c:pt>
                <c:pt idx="595">
                  <c:v>0.1195</c:v>
                </c:pt>
                <c:pt idx="596">
                  <c:v>0.1196</c:v>
                </c:pt>
                <c:pt idx="597">
                  <c:v>0.1197</c:v>
                </c:pt>
                <c:pt idx="598">
                  <c:v>0.1198</c:v>
                </c:pt>
                <c:pt idx="599">
                  <c:v>0.11990000000000001</c:v>
                </c:pt>
                <c:pt idx="600">
                  <c:v>0.12</c:v>
                </c:pt>
                <c:pt idx="601">
                  <c:v>0.1201</c:v>
                </c:pt>
                <c:pt idx="602">
                  <c:v>0.1202</c:v>
                </c:pt>
                <c:pt idx="603">
                  <c:v>0.1203</c:v>
                </c:pt>
                <c:pt idx="604">
                  <c:v>0.12039999999999999</c:v>
                </c:pt>
                <c:pt idx="605">
                  <c:v>0.1205</c:v>
                </c:pt>
                <c:pt idx="606">
                  <c:v>0.1206</c:v>
                </c:pt>
                <c:pt idx="607">
                  <c:v>0.1207</c:v>
                </c:pt>
                <c:pt idx="608">
                  <c:v>0.1208</c:v>
                </c:pt>
                <c:pt idx="609">
                  <c:v>0.12089999999999999</c:v>
                </c:pt>
                <c:pt idx="610">
                  <c:v>0.121</c:v>
                </c:pt>
                <c:pt idx="611">
                  <c:v>0.1211</c:v>
                </c:pt>
                <c:pt idx="612">
                  <c:v>0.1212</c:v>
                </c:pt>
                <c:pt idx="613">
                  <c:v>0.12130000000000001</c:v>
                </c:pt>
                <c:pt idx="614">
                  <c:v>0.12139999999999999</c:v>
                </c:pt>
                <c:pt idx="615">
                  <c:v>0.1215</c:v>
                </c:pt>
                <c:pt idx="616">
                  <c:v>0.1216</c:v>
                </c:pt>
                <c:pt idx="617">
                  <c:v>0.1217</c:v>
                </c:pt>
                <c:pt idx="618">
                  <c:v>0.12180000000000001</c:v>
                </c:pt>
                <c:pt idx="619">
                  <c:v>0.12189999999999999</c:v>
                </c:pt>
                <c:pt idx="620">
                  <c:v>0.122</c:v>
                </c:pt>
                <c:pt idx="621">
                  <c:v>0.1221</c:v>
                </c:pt>
                <c:pt idx="622">
                  <c:v>0.1222</c:v>
                </c:pt>
                <c:pt idx="623">
                  <c:v>0.12230000000000001</c:v>
                </c:pt>
                <c:pt idx="624">
                  <c:v>0.12239999999999999</c:v>
                </c:pt>
                <c:pt idx="625">
                  <c:v>0.1225</c:v>
                </c:pt>
                <c:pt idx="626">
                  <c:v>0.1226</c:v>
                </c:pt>
                <c:pt idx="627">
                  <c:v>0.1227</c:v>
                </c:pt>
                <c:pt idx="628">
                  <c:v>0.12280000000000001</c:v>
                </c:pt>
                <c:pt idx="629">
                  <c:v>0.1229</c:v>
                </c:pt>
                <c:pt idx="630">
                  <c:v>0.123</c:v>
                </c:pt>
                <c:pt idx="631">
                  <c:v>0.1231</c:v>
                </c:pt>
                <c:pt idx="632">
                  <c:v>0.1232</c:v>
                </c:pt>
                <c:pt idx="633">
                  <c:v>0.12330000000000001</c:v>
                </c:pt>
                <c:pt idx="634">
                  <c:v>0.1234</c:v>
                </c:pt>
                <c:pt idx="635">
                  <c:v>0.1235</c:v>
                </c:pt>
                <c:pt idx="636">
                  <c:v>0.1236</c:v>
                </c:pt>
                <c:pt idx="637">
                  <c:v>0.1237</c:v>
                </c:pt>
                <c:pt idx="638">
                  <c:v>0.12379999999999999</c:v>
                </c:pt>
                <c:pt idx="639">
                  <c:v>0.1239</c:v>
                </c:pt>
                <c:pt idx="640">
                  <c:v>0.124</c:v>
                </c:pt>
                <c:pt idx="641">
                  <c:v>0.1241</c:v>
                </c:pt>
                <c:pt idx="642">
                  <c:v>0.1242</c:v>
                </c:pt>
                <c:pt idx="643">
                  <c:v>0.12429999999999999</c:v>
                </c:pt>
                <c:pt idx="644">
                  <c:v>0.1244</c:v>
                </c:pt>
                <c:pt idx="645">
                  <c:v>0.1245</c:v>
                </c:pt>
                <c:pt idx="646">
                  <c:v>0.1246</c:v>
                </c:pt>
                <c:pt idx="647">
                  <c:v>0.12470000000000001</c:v>
                </c:pt>
                <c:pt idx="648">
                  <c:v>0.12479999999999999</c:v>
                </c:pt>
                <c:pt idx="649">
                  <c:v>0.1249</c:v>
                </c:pt>
                <c:pt idx="650">
                  <c:v>0.125</c:v>
                </c:pt>
                <c:pt idx="651">
                  <c:v>0.12509999999999999</c:v>
                </c:pt>
                <c:pt idx="652">
                  <c:v>0.12520000000000001</c:v>
                </c:pt>
                <c:pt idx="653">
                  <c:v>0.12529999999999999</c:v>
                </c:pt>
                <c:pt idx="654">
                  <c:v>0.12540000000000001</c:v>
                </c:pt>
                <c:pt idx="655">
                  <c:v>0.1255</c:v>
                </c:pt>
                <c:pt idx="656">
                  <c:v>0.12559999999999999</c:v>
                </c:pt>
                <c:pt idx="657">
                  <c:v>0.12570000000000001</c:v>
                </c:pt>
                <c:pt idx="658">
                  <c:v>0.1258</c:v>
                </c:pt>
                <c:pt idx="659">
                  <c:v>0.12590000000000001</c:v>
                </c:pt>
                <c:pt idx="660">
                  <c:v>0.126</c:v>
                </c:pt>
                <c:pt idx="661">
                  <c:v>0.12609999999999999</c:v>
                </c:pt>
                <c:pt idx="662">
                  <c:v>0.12620000000000001</c:v>
                </c:pt>
                <c:pt idx="663">
                  <c:v>0.1263</c:v>
                </c:pt>
                <c:pt idx="664">
                  <c:v>0.12640000000000001</c:v>
                </c:pt>
                <c:pt idx="665">
                  <c:v>0.1265</c:v>
                </c:pt>
                <c:pt idx="666">
                  <c:v>0.12659999999999999</c:v>
                </c:pt>
                <c:pt idx="667">
                  <c:v>0.12670000000000001</c:v>
                </c:pt>
                <c:pt idx="668">
                  <c:v>0.1268</c:v>
                </c:pt>
                <c:pt idx="669">
                  <c:v>0.12690000000000001</c:v>
                </c:pt>
                <c:pt idx="670">
                  <c:v>0.127</c:v>
                </c:pt>
                <c:pt idx="671">
                  <c:v>0.12709999999999999</c:v>
                </c:pt>
                <c:pt idx="672">
                  <c:v>0.12720000000000001</c:v>
                </c:pt>
                <c:pt idx="673">
                  <c:v>0.1273</c:v>
                </c:pt>
                <c:pt idx="674">
                  <c:v>0.12740000000000001</c:v>
                </c:pt>
                <c:pt idx="675">
                  <c:v>0.1275</c:v>
                </c:pt>
                <c:pt idx="676">
                  <c:v>0.12759999999999999</c:v>
                </c:pt>
                <c:pt idx="677">
                  <c:v>0.12770000000000001</c:v>
                </c:pt>
                <c:pt idx="678">
                  <c:v>0.1278</c:v>
                </c:pt>
                <c:pt idx="679">
                  <c:v>0.12790000000000001</c:v>
                </c:pt>
                <c:pt idx="680">
                  <c:v>0.128</c:v>
                </c:pt>
                <c:pt idx="681">
                  <c:v>0.12809999999999999</c:v>
                </c:pt>
                <c:pt idx="682">
                  <c:v>0.12820000000000001</c:v>
                </c:pt>
                <c:pt idx="683">
                  <c:v>0.1283</c:v>
                </c:pt>
                <c:pt idx="684">
                  <c:v>0.12839999999999999</c:v>
                </c:pt>
                <c:pt idx="685">
                  <c:v>0.1285</c:v>
                </c:pt>
                <c:pt idx="686">
                  <c:v>0.12859999999999999</c:v>
                </c:pt>
                <c:pt idx="687">
                  <c:v>0.12870000000000001</c:v>
                </c:pt>
                <c:pt idx="688">
                  <c:v>0.1288</c:v>
                </c:pt>
                <c:pt idx="689">
                  <c:v>0.12889999999999999</c:v>
                </c:pt>
                <c:pt idx="690">
                  <c:v>0.129</c:v>
                </c:pt>
                <c:pt idx="691">
                  <c:v>0.12909999999999999</c:v>
                </c:pt>
                <c:pt idx="692">
                  <c:v>0.12920000000000001</c:v>
                </c:pt>
                <c:pt idx="693">
                  <c:v>0.1293</c:v>
                </c:pt>
                <c:pt idx="694">
                  <c:v>0.12939999999999999</c:v>
                </c:pt>
                <c:pt idx="695">
                  <c:v>0.1295</c:v>
                </c:pt>
                <c:pt idx="696">
                  <c:v>0.12959999999999999</c:v>
                </c:pt>
                <c:pt idx="697">
                  <c:v>0.12970000000000001</c:v>
                </c:pt>
                <c:pt idx="698">
                  <c:v>0.1298</c:v>
                </c:pt>
                <c:pt idx="699">
                  <c:v>0.12989999999999999</c:v>
                </c:pt>
                <c:pt idx="700">
                  <c:v>0.13</c:v>
                </c:pt>
                <c:pt idx="701">
                  <c:v>0.13009999999999999</c:v>
                </c:pt>
                <c:pt idx="702">
                  <c:v>0.13020000000000001</c:v>
                </c:pt>
                <c:pt idx="703">
                  <c:v>0.1303</c:v>
                </c:pt>
                <c:pt idx="704">
                  <c:v>0.13039999999999999</c:v>
                </c:pt>
                <c:pt idx="705">
                  <c:v>0.1305</c:v>
                </c:pt>
                <c:pt idx="706">
                  <c:v>0.13059999999999999</c:v>
                </c:pt>
                <c:pt idx="707">
                  <c:v>0.13070000000000001</c:v>
                </c:pt>
                <c:pt idx="708">
                  <c:v>0.1308</c:v>
                </c:pt>
                <c:pt idx="709">
                  <c:v>0.13089999999999999</c:v>
                </c:pt>
                <c:pt idx="710">
                  <c:v>0.13100000000000001</c:v>
                </c:pt>
                <c:pt idx="711">
                  <c:v>0.13109999999999999</c:v>
                </c:pt>
                <c:pt idx="712">
                  <c:v>0.13120000000000001</c:v>
                </c:pt>
                <c:pt idx="713">
                  <c:v>0.1313</c:v>
                </c:pt>
                <c:pt idx="714">
                  <c:v>0.13139999999999999</c:v>
                </c:pt>
                <c:pt idx="715">
                  <c:v>0.13150000000000001</c:v>
                </c:pt>
                <c:pt idx="716">
                  <c:v>0.13159999999999999</c:v>
                </c:pt>
                <c:pt idx="717">
                  <c:v>0.13170000000000001</c:v>
                </c:pt>
                <c:pt idx="718">
                  <c:v>0.1318</c:v>
                </c:pt>
                <c:pt idx="719">
                  <c:v>0.13189999999999999</c:v>
                </c:pt>
                <c:pt idx="720">
                  <c:v>0.13200000000000001</c:v>
                </c:pt>
                <c:pt idx="721">
                  <c:v>0.1321</c:v>
                </c:pt>
                <c:pt idx="722">
                  <c:v>0.13220000000000001</c:v>
                </c:pt>
                <c:pt idx="723">
                  <c:v>0.1323</c:v>
                </c:pt>
                <c:pt idx="724">
                  <c:v>0.13239999999999999</c:v>
                </c:pt>
                <c:pt idx="725">
                  <c:v>0.13250000000000001</c:v>
                </c:pt>
                <c:pt idx="726">
                  <c:v>0.1326</c:v>
                </c:pt>
                <c:pt idx="727">
                  <c:v>0.13270000000000001</c:v>
                </c:pt>
                <c:pt idx="728">
                  <c:v>0.1328</c:v>
                </c:pt>
                <c:pt idx="729">
                  <c:v>0.13289999999999999</c:v>
                </c:pt>
                <c:pt idx="730">
                  <c:v>0.13300000000000001</c:v>
                </c:pt>
                <c:pt idx="731">
                  <c:v>0.1331</c:v>
                </c:pt>
                <c:pt idx="732">
                  <c:v>0.13320000000000001</c:v>
                </c:pt>
                <c:pt idx="733">
                  <c:v>0.1333</c:v>
                </c:pt>
                <c:pt idx="734">
                  <c:v>0.13339999999999999</c:v>
                </c:pt>
                <c:pt idx="735">
                  <c:v>0.13350000000000001</c:v>
                </c:pt>
                <c:pt idx="736">
                  <c:v>0.1336</c:v>
                </c:pt>
                <c:pt idx="737">
                  <c:v>0.13370000000000001</c:v>
                </c:pt>
                <c:pt idx="738">
                  <c:v>0.1338</c:v>
                </c:pt>
                <c:pt idx="739">
                  <c:v>0.13389999999999999</c:v>
                </c:pt>
                <c:pt idx="740">
                  <c:v>0.13400000000000001</c:v>
                </c:pt>
                <c:pt idx="741">
                  <c:v>0.1341</c:v>
                </c:pt>
                <c:pt idx="742">
                  <c:v>0.13420000000000001</c:v>
                </c:pt>
                <c:pt idx="743">
                  <c:v>0.1343</c:v>
                </c:pt>
                <c:pt idx="744">
                  <c:v>0.13439999999999999</c:v>
                </c:pt>
                <c:pt idx="745">
                  <c:v>0.13450000000000001</c:v>
                </c:pt>
                <c:pt idx="746">
                  <c:v>0.1346</c:v>
                </c:pt>
                <c:pt idx="747">
                  <c:v>0.13469999999999999</c:v>
                </c:pt>
                <c:pt idx="748">
                  <c:v>0.1348</c:v>
                </c:pt>
                <c:pt idx="749">
                  <c:v>0.13489999999999999</c:v>
                </c:pt>
                <c:pt idx="750">
                  <c:v>0.13500000000000001</c:v>
                </c:pt>
                <c:pt idx="751">
                  <c:v>0.1351</c:v>
                </c:pt>
                <c:pt idx="752">
                  <c:v>0.13519999999999999</c:v>
                </c:pt>
                <c:pt idx="753">
                  <c:v>0.1353</c:v>
                </c:pt>
                <c:pt idx="754">
                  <c:v>0.13539999999999999</c:v>
                </c:pt>
                <c:pt idx="755">
                  <c:v>0.13550000000000001</c:v>
                </c:pt>
                <c:pt idx="756">
                  <c:v>0.1356</c:v>
                </c:pt>
                <c:pt idx="757">
                  <c:v>0.13569999999999999</c:v>
                </c:pt>
                <c:pt idx="758">
                  <c:v>0.1358</c:v>
                </c:pt>
                <c:pt idx="759">
                  <c:v>0.13589999999999999</c:v>
                </c:pt>
                <c:pt idx="760">
                  <c:v>0.13600000000000001</c:v>
                </c:pt>
                <c:pt idx="761">
                  <c:v>0.1361</c:v>
                </c:pt>
                <c:pt idx="762">
                  <c:v>0.13619999999999999</c:v>
                </c:pt>
                <c:pt idx="763">
                  <c:v>0.1363</c:v>
                </c:pt>
                <c:pt idx="764">
                  <c:v>0.13639999999999999</c:v>
                </c:pt>
                <c:pt idx="765">
                  <c:v>0.13650000000000001</c:v>
                </c:pt>
                <c:pt idx="766">
                  <c:v>0.1366</c:v>
                </c:pt>
                <c:pt idx="767">
                  <c:v>0.13669999999999999</c:v>
                </c:pt>
                <c:pt idx="768">
                  <c:v>0.1368</c:v>
                </c:pt>
                <c:pt idx="769">
                  <c:v>0.13689999999999999</c:v>
                </c:pt>
                <c:pt idx="770">
                  <c:v>0.13700000000000001</c:v>
                </c:pt>
                <c:pt idx="771">
                  <c:v>0.1371</c:v>
                </c:pt>
                <c:pt idx="772">
                  <c:v>0.13719999999999999</c:v>
                </c:pt>
                <c:pt idx="773">
                  <c:v>0.13730000000000001</c:v>
                </c:pt>
                <c:pt idx="774">
                  <c:v>0.13739999999999999</c:v>
                </c:pt>
                <c:pt idx="775">
                  <c:v>0.13750000000000001</c:v>
                </c:pt>
                <c:pt idx="776">
                  <c:v>0.1376</c:v>
                </c:pt>
                <c:pt idx="777">
                  <c:v>0.13769999999999999</c:v>
                </c:pt>
                <c:pt idx="778">
                  <c:v>0.13780000000000001</c:v>
                </c:pt>
                <c:pt idx="779">
                  <c:v>0.13789999999999999</c:v>
                </c:pt>
                <c:pt idx="780">
                  <c:v>0.13800000000000001</c:v>
                </c:pt>
                <c:pt idx="781">
                  <c:v>0.1381</c:v>
                </c:pt>
                <c:pt idx="782">
                  <c:v>0.13819999999999999</c:v>
                </c:pt>
                <c:pt idx="783">
                  <c:v>0.13830000000000001</c:v>
                </c:pt>
                <c:pt idx="784">
                  <c:v>0.1384</c:v>
                </c:pt>
                <c:pt idx="785">
                  <c:v>0.13850000000000001</c:v>
                </c:pt>
                <c:pt idx="786">
                  <c:v>0.1386</c:v>
                </c:pt>
                <c:pt idx="787">
                  <c:v>0.13869999999999999</c:v>
                </c:pt>
                <c:pt idx="788">
                  <c:v>0.13880000000000001</c:v>
                </c:pt>
                <c:pt idx="789">
                  <c:v>0.1389</c:v>
                </c:pt>
                <c:pt idx="790">
                  <c:v>0.13900000000000001</c:v>
                </c:pt>
                <c:pt idx="791">
                  <c:v>0.1391</c:v>
                </c:pt>
                <c:pt idx="792">
                  <c:v>0.13919999999999999</c:v>
                </c:pt>
                <c:pt idx="793">
                  <c:v>0.13930000000000001</c:v>
                </c:pt>
                <c:pt idx="794">
                  <c:v>0.1394</c:v>
                </c:pt>
                <c:pt idx="795">
                  <c:v>0.13950000000000001</c:v>
                </c:pt>
                <c:pt idx="796">
                  <c:v>0.1396</c:v>
                </c:pt>
                <c:pt idx="797">
                  <c:v>0.13969999999999999</c:v>
                </c:pt>
                <c:pt idx="798">
                  <c:v>0.13980000000000001</c:v>
                </c:pt>
                <c:pt idx="799">
                  <c:v>0.1399</c:v>
                </c:pt>
                <c:pt idx="800">
                  <c:v>0.14000000000000001</c:v>
                </c:pt>
                <c:pt idx="801">
                  <c:v>0.1401</c:v>
                </c:pt>
                <c:pt idx="802">
                  <c:v>0.14019999999999999</c:v>
                </c:pt>
                <c:pt idx="803">
                  <c:v>0.14030000000000001</c:v>
                </c:pt>
                <c:pt idx="804">
                  <c:v>0.1404</c:v>
                </c:pt>
                <c:pt idx="805">
                  <c:v>0.14050000000000001</c:v>
                </c:pt>
                <c:pt idx="806">
                  <c:v>0.1406</c:v>
                </c:pt>
                <c:pt idx="807">
                  <c:v>0.14069999999999999</c:v>
                </c:pt>
                <c:pt idx="808">
                  <c:v>0.14080000000000001</c:v>
                </c:pt>
                <c:pt idx="809">
                  <c:v>0.1409</c:v>
                </c:pt>
                <c:pt idx="810">
                  <c:v>0.14099999999999999</c:v>
                </c:pt>
                <c:pt idx="811">
                  <c:v>0.1411</c:v>
                </c:pt>
                <c:pt idx="812">
                  <c:v>0.14119999999999999</c:v>
                </c:pt>
                <c:pt idx="813">
                  <c:v>0.14130000000000001</c:v>
                </c:pt>
                <c:pt idx="814">
                  <c:v>0.1414</c:v>
                </c:pt>
                <c:pt idx="815">
                  <c:v>0.14149999999999999</c:v>
                </c:pt>
                <c:pt idx="816">
                  <c:v>0.1416</c:v>
                </c:pt>
                <c:pt idx="817">
                  <c:v>0.14169999999999999</c:v>
                </c:pt>
                <c:pt idx="818">
                  <c:v>0.14180000000000001</c:v>
                </c:pt>
                <c:pt idx="819">
                  <c:v>0.1419</c:v>
                </c:pt>
                <c:pt idx="820">
                  <c:v>0.14199999999999999</c:v>
                </c:pt>
                <c:pt idx="821">
                  <c:v>0.1421</c:v>
                </c:pt>
                <c:pt idx="822">
                  <c:v>0.14219999999999999</c:v>
                </c:pt>
                <c:pt idx="823">
                  <c:v>0.14230000000000001</c:v>
                </c:pt>
                <c:pt idx="824">
                  <c:v>0.1424</c:v>
                </c:pt>
                <c:pt idx="825">
                  <c:v>0.14249999999999999</c:v>
                </c:pt>
                <c:pt idx="826">
                  <c:v>0.1426</c:v>
                </c:pt>
                <c:pt idx="827">
                  <c:v>0.14269999999999999</c:v>
                </c:pt>
                <c:pt idx="828">
                  <c:v>0.14280000000000001</c:v>
                </c:pt>
                <c:pt idx="829">
                  <c:v>0.1429</c:v>
                </c:pt>
                <c:pt idx="830">
                  <c:v>0.14299999999999999</c:v>
                </c:pt>
                <c:pt idx="831">
                  <c:v>0.1431</c:v>
                </c:pt>
                <c:pt idx="832">
                  <c:v>0.14319999999999999</c:v>
                </c:pt>
                <c:pt idx="833">
                  <c:v>0.14330000000000001</c:v>
                </c:pt>
                <c:pt idx="834">
                  <c:v>0.1434</c:v>
                </c:pt>
                <c:pt idx="835">
                  <c:v>0.14349999999999999</c:v>
                </c:pt>
                <c:pt idx="836">
                  <c:v>0.14360000000000001</c:v>
                </c:pt>
                <c:pt idx="837">
                  <c:v>0.14369999999999999</c:v>
                </c:pt>
                <c:pt idx="838">
                  <c:v>0.14380000000000001</c:v>
                </c:pt>
                <c:pt idx="839">
                  <c:v>0.1439</c:v>
                </c:pt>
                <c:pt idx="840">
                  <c:v>0.14399999999999999</c:v>
                </c:pt>
                <c:pt idx="841">
                  <c:v>0.14410000000000001</c:v>
                </c:pt>
                <c:pt idx="842">
                  <c:v>0.14419999999999999</c:v>
                </c:pt>
                <c:pt idx="843">
                  <c:v>0.14430000000000001</c:v>
                </c:pt>
                <c:pt idx="844">
                  <c:v>0.1444</c:v>
                </c:pt>
                <c:pt idx="845">
                  <c:v>0.14449999999999999</c:v>
                </c:pt>
                <c:pt idx="846">
                  <c:v>0.14460000000000001</c:v>
                </c:pt>
                <c:pt idx="847">
                  <c:v>0.1447</c:v>
                </c:pt>
                <c:pt idx="848">
                  <c:v>0.14480000000000001</c:v>
                </c:pt>
                <c:pt idx="849">
                  <c:v>0.1449</c:v>
                </c:pt>
                <c:pt idx="850">
                  <c:v>0.14499999999999999</c:v>
                </c:pt>
                <c:pt idx="851">
                  <c:v>0.14510000000000001</c:v>
                </c:pt>
                <c:pt idx="852">
                  <c:v>0.1452</c:v>
                </c:pt>
                <c:pt idx="853">
                  <c:v>0.14530000000000001</c:v>
                </c:pt>
                <c:pt idx="854">
                  <c:v>0.1454</c:v>
                </c:pt>
                <c:pt idx="855">
                  <c:v>0.14549999999999999</c:v>
                </c:pt>
                <c:pt idx="856">
                  <c:v>0.14560000000000001</c:v>
                </c:pt>
                <c:pt idx="857">
                  <c:v>0.1457</c:v>
                </c:pt>
                <c:pt idx="858">
                  <c:v>0.14580000000000001</c:v>
                </c:pt>
                <c:pt idx="859">
                  <c:v>0.1459</c:v>
                </c:pt>
                <c:pt idx="860">
                  <c:v>0.14599999999999999</c:v>
                </c:pt>
                <c:pt idx="861">
                  <c:v>0.14610000000000001</c:v>
                </c:pt>
                <c:pt idx="862">
                  <c:v>0.1462</c:v>
                </c:pt>
                <c:pt idx="863">
                  <c:v>0.14630000000000001</c:v>
                </c:pt>
                <c:pt idx="864">
                  <c:v>0.1464</c:v>
                </c:pt>
                <c:pt idx="865">
                  <c:v>0.14649999999999999</c:v>
                </c:pt>
                <c:pt idx="866">
                  <c:v>0.14660000000000001</c:v>
                </c:pt>
                <c:pt idx="867">
                  <c:v>0.1467</c:v>
                </c:pt>
                <c:pt idx="868">
                  <c:v>0.14680000000000001</c:v>
                </c:pt>
                <c:pt idx="869">
                  <c:v>0.1469</c:v>
                </c:pt>
                <c:pt idx="870">
                  <c:v>0.14699999999999999</c:v>
                </c:pt>
                <c:pt idx="871">
                  <c:v>0.14710000000000001</c:v>
                </c:pt>
                <c:pt idx="872">
                  <c:v>0.1472</c:v>
                </c:pt>
                <c:pt idx="873">
                  <c:v>0.14729999999999999</c:v>
                </c:pt>
                <c:pt idx="874">
                  <c:v>0.1474</c:v>
                </c:pt>
                <c:pt idx="875">
                  <c:v>0.14749999999999999</c:v>
                </c:pt>
                <c:pt idx="876">
                  <c:v>0.14760000000000001</c:v>
                </c:pt>
                <c:pt idx="877">
                  <c:v>0.1477</c:v>
                </c:pt>
                <c:pt idx="878">
                  <c:v>0.14779999999999999</c:v>
                </c:pt>
                <c:pt idx="879">
                  <c:v>0.1479</c:v>
                </c:pt>
                <c:pt idx="880">
                  <c:v>0.14799999999999999</c:v>
                </c:pt>
                <c:pt idx="881">
                  <c:v>0.14810000000000001</c:v>
                </c:pt>
                <c:pt idx="882">
                  <c:v>0.1482</c:v>
                </c:pt>
                <c:pt idx="883">
                  <c:v>0.14829999999999999</c:v>
                </c:pt>
                <c:pt idx="884">
                  <c:v>0.1484</c:v>
                </c:pt>
                <c:pt idx="885">
                  <c:v>0.14849999999999999</c:v>
                </c:pt>
                <c:pt idx="886">
                  <c:v>0.14860000000000001</c:v>
                </c:pt>
                <c:pt idx="887">
                  <c:v>0.1487</c:v>
                </c:pt>
                <c:pt idx="888">
                  <c:v>0.14879999999999999</c:v>
                </c:pt>
                <c:pt idx="889">
                  <c:v>0.1489</c:v>
                </c:pt>
                <c:pt idx="890">
                  <c:v>0.14899999999999999</c:v>
                </c:pt>
                <c:pt idx="891">
                  <c:v>0.14910000000000001</c:v>
                </c:pt>
                <c:pt idx="892">
                  <c:v>0.1492</c:v>
                </c:pt>
                <c:pt idx="893">
                  <c:v>0.14929999999999999</c:v>
                </c:pt>
                <c:pt idx="894">
                  <c:v>0.14940000000000001</c:v>
                </c:pt>
                <c:pt idx="895">
                  <c:v>0.14949999999999999</c:v>
                </c:pt>
                <c:pt idx="896">
                  <c:v>0.14960000000000001</c:v>
                </c:pt>
                <c:pt idx="897">
                  <c:v>0.1497</c:v>
                </c:pt>
                <c:pt idx="898">
                  <c:v>0.14979999999999999</c:v>
                </c:pt>
                <c:pt idx="899">
                  <c:v>0.14990000000000001</c:v>
                </c:pt>
                <c:pt idx="900">
                  <c:v>0.15</c:v>
                </c:pt>
                <c:pt idx="901">
                  <c:v>0.15010000000000001</c:v>
                </c:pt>
                <c:pt idx="902">
                  <c:v>0.1502</c:v>
                </c:pt>
                <c:pt idx="903">
                  <c:v>0.15029999999999999</c:v>
                </c:pt>
                <c:pt idx="904">
                  <c:v>0.15040000000000001</c:v>
                </c:pt>
                <c:pt idx="905">
                  <c:v>0.15049999999999999</c:v>
                </c:pt>
                <c:pt idx="906">
                  <c:v>0.15060000000000001</c:v>
                </c:pt>
                <c:pt idx="907">
                  <c:v>0.1507</c:v>
                </c:pt>
                <c:pt idx="908">
                  <c:v>0.15079999999999999</c:v>
                </c:pt>
                <c:pt idx="909">
                  <c:v>0.15090000000000001</c:v>
                </c:pt>
                <c:pt idx="910">
                  <c:v>0.151</c:v>
                </c:pt>
                <c:pt idx="911">
                  <c:v>0.15110000000000001</c:v>
                </c:pt>
                <c:pt idx="912">
                  <c:v>0.1512</c:v>
                </c:pt>
                <c:pt idx="913">
                  <c:v>0.15129999999999999</c:v>
                </c:pt>
                <c:pt idx="914">
                  <c:v>0.15140000000000001</c:v>
                </c:pt>
                <c:pt idx="915">
                  <c:v>0.1515</c:v>
                </c:pt>
                <c:pt idx="916">
                  <c:v>0.15160000000000001</c:v>
                </c:pt>
                <c:pt idx="917">
                  <c:v>0.1517</c:v>
                </c:pt>
                <c:pt idx="918">
                  <c:v>0.15179999999999999</c:v>
                </c:pt>
                <c:pt idx="919">
                  <c:v>0.15190000000000001</c:v>
                </c:pt>
                <c:pt idx="920">
                  <c:v>0.152</c:v>
                </c:pt>
                <c:pt idx="921">
                  <c:v>0.15210000000000001</c:v>
                </c:pt>
                <c:pt idx="922">
                  <c:v>0.1522</c:v>
                </c:pt>
                <c:pt idx="923">
                  <c:v>0.15229999999999999</c:v>
                </c:pt>
                <c:pt idx="924">
                  <c:v>0.15240000000000001</c:v>
                </c:pt>
                <c:pt idx="925">
                  <c:v>0.1525</c:v>
                </c:pt>
                <c:pt idx="926">
                  <c:v>0.15260000000000001</c:v>
                </c:pt>
                <c:pt idx="927">
                  <c:v>0.1527</c:v>
                </c:pt>
                <c:pt idx="928">
                  <c:v>0.15279999999999999</c:v>
                </c:pt>
                <c:pt idx="929">
                  <c:v>0.15290000000000001</c:v>
                </c:pt>
                <c:pt idx="930">
                  <c:v>0.153</c:v>
                </c:pt>
                <c:pt idx="931">
                  <c:v>0.15310000000000001</c:v>
                </c:pt>
                <c:pt idx="932">
                  <c:v>0.1532</c:v>
                </c:pt>
                <c:pt idx="933">
                  <c:v>0.15329999999999999</c:v>
                </c:pt>
                <c:pt idx="934">
                  <c:v>0.15340000000000001</c:v>
                </c:pt>
                <c:pt idx="935">
                  <c:v>0.1535</c:v>
                </c:pt>
                <c:pt idx="936">
                  <c:v>0.15359999999999999</c:v>
                </c:pt>
                <c:pt idx="937">
                  <c:v>0.1537</c:v>
                </c:pt>
                <c:pt idx="938">
                  <c:v>0.15379999999999999</c:v>
                </c:pt>
                <c:pt idx="939">
                  <c:v>0.15390000000000001</c:v>
                </c:pt>
                <c:pt idx="940">
                  <c:v>0.154</c:v>
                </c:pt>
                <c:pt idx="941">
                  <c:v>0.15409999999999999</c:v>
                </c:pt>
                <c:pt idx="942">
                  <c:v>0.1542</c:v>
                </c:pt>
                <c:pt idx="943">
                  <c:v>0.15429999999999999</c:v>
                </c:pt>
                <c:pt idx="944">
                  <c:v>0.15440000000000001</c:v>
                </c:pt>
                <c:pt idx="945">
                  <c:v>0.1545</c:v>
                </c:pt>
                <c:pt idx="946">
                  <c:v>0.15459999999999999</c:v>
                </c:pt>
                <c:pt idx="947">
                  <c:v>0.1547</c:v>
                </c:pt>
                <c:pt idx="948">
                  <c:v>0.15479999999999999</c:v>
                </c:pt>
                <c:pt idx="949">
                  <c:v>0.15490000000000001</c:v>
                </c:pt>
                <c:pt idx="950">
                  <c:v>0.155</c:v>
                </c:pt>
                <c:pt idx="951">
                  <c:v>0.15509999999999999</c:v>
                </c:pt>
                <c:pt idx="952">
                  <c:v>0.1552</c:v>
                </c:pt>
                <c:pt idx="953">
                  <c:v>0.15529999999999999</c:v>
                </c:pt>
                <c:pt idx="954">
                  <c:v>0.15540000000000001</c:v>
                </c:pt>
                <c:pt idx="955">
                  <c:v>0.1555</c:v>
                </c:pt>
                <c:pt idx="956">
                  <c:v>0.15559999999999999</c:v>
                </c:pt>
                <c:pt idx="957">
                  <c:v>0.15570000000000001</c:v>
                </c:pt>
                <c:pt idx="958">
                  <c:v>0.15579999999999999</c:v>
                </c:pt>
                <c:pt idx="959">
                  <c:v>0.15590000000000001</c:v>
                </c:pt>
                <c:pt idx="960">
                  <c:v>0.156</c:v>
                </c:pt>
                <c:pt idx="961">
                  <c:v>0.15609999999999999</c:v>
                </c:pt>
                <c:pt idx="962">
                  <c:v>0.15620000000000001</c:v>
                </c:pt>
                <c:pt idx="963">
                  <c:v>0.15629999999999999</c:v>
                </c:pt>
                <c:pt idx="964">
                  <c:v>0.15640000000000001</c:v>
                </c:pt>
                <c:pt idx="965">
                  <c:v>0.1565</c:v>
                </c:pt>
                <c:pt idx="966">
                  <c:v>0.15659999999999999</c:v>
                </c:pt>
                <c:pt idx="967">
                  <c:v>0.15670000000000001</c:v>
                </c:pt>
                <c:pt idx="968">
                  <c:v>0.15679999999999999</c:v>
                </c:pt>
                <c:pt idx="969">
                  <c:v>0.15690000000000001</c:v>
                </c:pt>
                <c:pt idx="970">
                  <c:v>0.157</c:v>
                </c:pt>
                <c:pt idx="971">
                  <c:v>0.15709999999999999</c:v>
                </c:pt>
                <c:pt idx="972">
                  <c:v>0.15720000000000001</c:v>
                </c:pt>
                <c:pt idx="973">
                  <c:v>0.1573</c:v>
                </c:pt>
                <c:pt idx="974">
                  <c:v>0.15740000000000001</c:v>
                </c:pt>
                <c:pt idx="975">
                  <c:v>0.1575</c:v>
                </c:pt>
                <c:pt idx="976">
                  <c:v>0.15759999999999999</c:v>
                </c:pt>
                <c:pt idx="977">
                  <c:v>0.15770000000000001</c:v>
                </c:pt>
                <c:pt idx="978">
                  <c:v>0.1578</c:v>
                </c:pt>
                <c:pt idx="979">
                  <c:v>0.15790000000000001</c:v>
                </c:pt>
                <c:pt idx="980">
                  <c:v>0.158</c:v>
                </c:pt>
                <c:pt idx="981">
                  <c:v>0.15809999999999999</c:v>
                </c:pt>
                <c:pt idx="982">
                  <c:v>0.15820000000000001</c:v>
                </c:pt>
                <c:pt idx="983">
                  <c:v>0.1583</c:v>
                </c:pt>
                <c:pt idx="984">
                  <c:v>0.15840000000000001</c:v>
                </c:pt>
                <c:pt idx="985">
                  <c:v>0.1585</c:v>
                </c:pt>
                <c:pt idx="986">
                  <c:v>0.15859999999999999</c:v>
                </c:pt>
                <c:pt idx="987">
                  <c:v>0.15870000000000001</c:v>
                </c:pt>
                <c:pt idx="988">
                  <c:v>0.1588</c:v>
                </c:pt>
                <c:pt idx="989">
                  <c:v>0.15890000000000001</c:v>
                </c:pt>
                <c:pt idx="990">
                  <c:v>0.159</c:v>
                </c:pt>
                <c:pt idx="991">
                  <c:v>0.15909999999999999</c:v>
                </c:pt>
                <c:pt idx="992">
                  <c:v>0.15920000000000001</c:v>
                </c:pt>
                <c:pt idx="993">
                  <c:v>0.1593</c:v>
                </c:pt>
                <c:pt idx="994">
                  <c:v>0.15939999999999999</c:v>
                </c:pt>
                <c:pt idx="995">
                  <c:v>0.1595</c:v>
                </c:pt>
                <c:pt idx="996">
                  <c:v>0.15959999999999999</c:v>
                </c:pt>
                <c:pt idx="997">
                  <c:v>0.15970000000000001</c:v>
                </c:pt>
                <c:pt idx="998">
                  <c:v>0.1598</c:v>
                </c:pt>
                <c:pt idx="999">
                  <c:v>0.15989999999999999</c:v>
                </c:pt>
                <c:pt idx="1000">
                  <c:v>0.16</c:v>
                </c:pt>
                <c:pt idx="1001">
                  <c:v>0.16009999999999999</c:v>
                </c:pt>
                <c:pt idx="1002">
                  <c:v>0.16020000000000001</c:v>
                </c:pt>
                <c:pt idx="1003">
                  <c:v>0.1603</c:v>
                </c:pt>
                <c:pt idx="1004">
                  <c:v>0.16039999999999999</c:v>
                </c:pt>
                <c:pt idx="1005">
                  <c:v>0.1605</c:v>
                </c:pt>
                <c:pt idx="1006">
                  <c:v>0.16059999999999999</c:v>
                </c:pt>
                <c:pt idx="1007">
                  <c:v>0.16070000000000001</c:v>
                </c:pt>
                <c:pt idx="1008">
                  <c:v>0.1608</c:v>
                </c:pt>
                <c:pt idx="1009">
                  <c:v>0.16089999999999999</c:v>
                </c:pt>
                <c:pt idx="1010">
                  <c:v>0.161</c:v>
                </c:pt>
                <c:pt idx="1011">
                  <c:v>0.16109999999999999</c:v>
                </c:pt>
                <c:pt idx="1012">
                  <c:v>0.16120000000000001</c:v>
                </c:pt>
                <c:pt idx="1013">
                  <c:v>0.1613</c:v>
                </c:pt>
                <c:pt idx="1014">
                  <c:v>0.16139999999999999</c:v>
                </c:pt>
                <c:pt idx="1015">
                  <c:v>0.1615</c:v>
                </c:pt>
                <c:pt idx="1016">
                  <c:v>0.16159999999999999</c:v>
                </c:pt>
                <c:pt idx="1017">
                  <c:v>0.16170000000000001</c:v>
                </c:pt>
                <c:pt idx="1018">
                  <c:v>0.1618</c:v>
                </c:pt>
                <c:pt idx="1019">
                  <c:v>0.16189999999999999</c:v>
                </c:pt>
                <c:pt idx="1020">
                  <c:v>0.16200000000000001</c:v>
                </c:pt>
                <c:pt idx="1021">
                  <c:v>0.16209999999999999</c:v>
                </c:pt>
                <c:pt idx="1022">
                  <c:v>0.16220000000000001</c:v>
                </c:pt>
                <c:pt idx="1023">
                  <c:v>0.1623</c:v>
                </c:pt>
                <c:pt idx="1024">
                  <c:v>0.16239999999999999</c:v>
                </c:pt>
                <c:pt idx="1025">
                  <c:v>0.16250000000000001</c:v>
                </c:pt>
                <c:pt idx="1026">
                  <c:v>0.16259999999999999</c:v>
                </c:pt>
                <c:pt idx="1027">
                  <c:v>0.16270000000000001</c:v>
                </c:pt>
                <c:pt idx="1028">
                  <c:v>0.1628</c:v>
                </c:pt>
                <c:pt idx="1029">
                  <c:v>0.16289999999999999</c:v>
                </c:pt>
                <c:pt idx="1030">
                  <c:v>0.16300000000000001</c:v>
                </c:pt>
                <c:pt idx="1031">
                  <c:v>0.16309999999999999</c:v>
                </c:pt>
                <c:pt idx="1032">
                  <c:v>0.16320000000000001</c:v>
                </c:pt>
                <c:pt idx="1033">
                  <c:v>0.1633</c:v>
                </c:pt>
                <c:pt idx="1034">
                  <c:v>0.16339999999999999</c:v>
                </c:pt>
                <c:pt idx="1035">
                  <c:v>0.16350000000000001</c:v>
                </c:pt>
                <c:pt idx="1036">
                  <c:v>0.1636</c:v>
                </c:pt>
                <c:pt idx="1037">
                  <c:v>0.16370000000000001</c:v>
                </c:pt>
                <c:pt idx="1038">
                  <c:v>0.1638</c:v>
                </c:pt>
                <c:pt idx="1039">
                  <c:v>0.16389999999999999</c:v>
                </c:pt>
                <c:pt idx="1040">
                  <c:v>0.16400000000000001</c:v>
                </c:pt>
                <c:pt idx="1041">
                  <c:v>0.1641</c:v>
                </c:pt>
                <c:pt idx="1042">
                  <c:v>0.16420000000000001</c:v>
                </c:pt>
                <c:pt idx="1043">
                  <c:v>0.1643</c:v>
                </c:pt>
                <c:pt idx="1044">
                  <c:v>0.16439999999999999</c:v>
                </c:pt>
                <c:pt idx="1045">
                  <c:v>0.16450000000000001</c:v>
                </c:pt>
                <c:pt idx="1046">
                  <c:v>0.1646</c:v>
                </c:pt>
                <c:pt idx="1047">
                  <c:v>0.16470000000000001</c:v>
                </c:pt>
                <c:pt idx="1048">
                  <c:v>0.1648</c:v>
                </c:pt>
                <c:pt idx="1049">
                  <c:v>0.16489999999999999</c:v>
                </c:pt>
                <c:pt idx="1050">
                  <c:v>0.16500000000000001</c:v>
                </c:pt>
                <c:pt idx="1051">
                  <c:v>0.1651</c:v>
                </c:pt>
                <c:pt idx="1052">
                  <c:v>0.16520000000000001</c:v>
                </c:pt>
                <c:pt idx="1053">
                  <c:v>0.1653</c:v>
                </c:pt>
                <c:pt idx="1054">
                  <c:v>0.16539999999999999</c:v>
                </c:pt>
                <c:pt idx="1055">
                  <c:v>0.16550000000000001</c:v>
                </c:pt>
                <c:pt idx="1056">
                  <c:v>0.1656</c:v>
                </c:pt>
                <c:pt idx="1057">
                  <c:v>0.16569999999999999</c:v>
                </c:pt>
                <c:pt idx="1058">
                  <c:v>0.1658</c:v>
                </c:pt>
                <c:pt idx="1059">
                  <c:v>0.16589999999999999</c:v>
                </c:pt>
                <c:pt idx="1060">
                  <c:v>0.16600000000000001</c:v>
                </c:pt>
                <c:pt idx="1061">
                  <c:v>0.1661</c:v>
                </c:pt>
                <c:pt idx="1062">
                  <c:v>0.16619999999999999</c:v>
                </c:pt>
                <c:pt idx="1063">
                  <c:v>0.1663</c:v>
                </c:pt>
                <c:pt idx="1064">
                  <c:v>0.16639999999999999</c:v>
                </c:pt>
                <c:pt idx="1065">
                  <c:v>0.16650000000000001</c:v>
                </c:pt>
                <c:pt idx="1066">
                  <c:v>0.1666</c:v>
                </c:pt>
                <c:pt idx="1067">
                  <c:v>0.16669999999999999</c:v>
                </c:pt>
                <c:pt idx="1068">
                  <c:v>0.1668</c:v>
                </c:pt>
                <c:pt idx="1069">
                  <c:v>0.16689999999999999</c:v>
                </c:pt>
                <c:pt idx="1070">
                  <c:v>0.16700000000000001</c:v>
                </c:pt>
                <c:pt idx="1071">
                  <c:v>0.1671</c:v>
                </c:pt>
                <c:pt idx="1072">
                  <c:v>0.16719999999999999</c:v>
                </c:pt>
                <c:pt idx="1073">
                  <c:v>0.1673</c:v>
                </c:pt>
                <c:pt idx="1074">
                  <c:v>0.16739999999999999</c:v>
                </c:pt>
                <c:pt idx="1075">
                  <c:v>0.16750000000000001</c:v>
                </c:pt>
                <c:pt idx="1076">
                  <c:v>0.1676</c:v>
                </c:pt>
                <c:pt idx="1077">
                  <c:v>0.16769999999999999</c:v>
                </c:pt>
                <c:pt idx="1078">
                  <c:v>0.1678</c:v>
                </c:pt>
                <c:pt idx="1079">
                  <c:v>0.16789999999999999</c:v>
                </c:pt>
                <c:pt idx="1080">
                  <c:v>0.16800000000000001</c:v>
                </c:pt>
                <c:pt idx="1081">
                  <c:v>0.1681</c:v>
                </c:pt>
                <c:pt idx="1082">
                  <c:v>0.16819999999999999</c:v>
                </c:pt>
                <c:pt idx="1083">
                  <c:v>0.16830000000000001</c:v>
                </c:pt>
                <c:pt idx="1084">
                  <c:v>0.16839999999999999</c:v>
                </c:pt>
                <c:pt idx="1085">
                  <c:v>0.16850000000000001</c:v>
                </c:pt>
                <c:pt idx="1086">
                  <c:v>0.1686</c:v>
                </c:pt>
                <c:pt idx="1087">
                  <c:v>0.16869999999999999</c:v>
                </c:pt>
                <c:pt idx="1088">
                  <c:v>0.16880000000000001</c:v>
                </c:pt>
                <c:pt idx="1089">
                  <c:v>0.16889999999999999</c:v>
                </c:pt>
                <c:pt idx="1090">
                  <c:v>0.16900000000000001</c:v>
                </c:pt>
                <c:pt idx="1091">
                  <c:v>0.1691</c:v>
                </c:pt>
                <c:pt idx="1092">
                  <c:v>0.16919999999999999</c:v>
                </c:pt>
                <c:pt idx="1093">
                  <c:v>0.16930000000000001</c:v>
                </c:pt>
                <c:pt idx="1094">
                  <c:v>0.1694</c:v>
                </c:pt>
                <c:pt idx="1095">
                  <c:v>0.16950000000000001</c:v>
                </c:pt>
                <c:pt idx="1096">
                  <c:v>0.1696</c:v>
                </c:pt>
                <c:pt idx="1097">
                  <c:v>0.16969999999999999</c:v>
                </c:pt>
                <c:pt idx="1098">
                  <c:v>0.16980000000000001</c:v>
                </c:pt>
                <c:pt idx="1099">
                  <c:v>0.1699</c:v>
                </c:pt>
                <c:pt idx="1100">
                  <c:v>0.17</c:v>
                </c:pt>
                <c:pt idx="1101">
                  <c:v>0.1701</c:v>
                </c:pt>
                <c:pt idx="1102">
                  <c:v>0.17019999999999999</c:v>
                </c:pt>
                <c:pt idx="1103">
                  <c:v>0.17030000000000001</c:v>
                </c:pt>
                <c:pt idx="1104">
                  <c:v>0.1704</c:v>
                </c:pt>
                <c:pt idx="1105">
                  <c:v>0.17050000000000001</c:v>
                </c:pt>
                <c:pt idx="1106">
                  <c:v>0.1706</c:v>
                </c:pt>
                <c:pt idx="1107">
                  <c:v>0.17069999999999999</c:v>
                </c:pt>
                <c:pt idx="1108">
                  <c:v>0.17080000000000001</c:v>
                </c:pt>
                <c:pt idx="1109">
                  <c:v>0.1709</c:v>
                </c:pt>
                <c:pt idx="1110">
                  <c:v>0.17100000000000001</c:v>
                </c:pt>
                <c:pt idx="1111">
                  <c:v>0.1711</c:v>
                </c:pt>
                <c:pt idx="1112">
                  <c:v>0.17119999999999999</c:v>
                </c:pt>
                <c:pt idx="1113">
                  <c:v>0.17130000000000001</c:v>
                </c:pt>
                <c:pt idx="1114">
                  <c:v>0.1714</c:v>
                </c:pt>
                <c:pt idx="1115">
                  <c:v>0.17150000000000001</c:v>
                </c:pt>
                <c:pt idx="1116">
                  <c:v>0.1716</c:v>
                </c:pt>
                <c:pt idx="1117">
                  <c:v>0.17169999999999999</c:v>
                </c:pt>
                <c:pt idx="1118">
                  <c:v>0.17180000000000001</c:v>
                </c:pt>
                <c:pt idx="1119">
                  <c:v>0.1719</c:v>
                </c:pt>
                <c:pt idx="1120">
                  <c:v>0.17199999999999999</c:v>
                </c:pt>
                <c:pt idx="1121">
                  <c:v>0.1721</c:v>
                </c:pt>
                <c:pt idx="1122">
                  <c:v>0.17219999999999999</c:v>
                </c:pt>
                <c:pt idx="1123">
                  <c:v>0.17230000000000001</c:v>
                </c:pt>
                <c:pt idx="1124">
                  <c:v>0.1724</c:v>
                </c:pt>
                <c:pt idx="1125">
                  <c:v>0.17249999999999999</c:v>
                </c:pt>
                <c:pt idx="1126">
                  <c:v>0.1726</c:v>
                </c:pt>
                <c:pt idx="1127">
                  <c:v>0.17269999999999999</c:v>
                </c:pt>
                <c:pt idx="1128">
                  <c:v>0.17280000000000001</c:v>
                </c:pt>
                <c:pt idx="1129">
                  <c:v>0.1729</c:v>
                </c:pt>
                <c:pt idx="1130">
                  <c:v>0.17299999999999999</c:v>
                </c:pt>
                <c:pt idx="1131">
                  <c:v>0.1731</c:v>
                </c:pt>
                <c:pt idx="1132">
                  <c:v>0.17319999999999999</c:v>
                </c:pt>
                <c:pt idx="1133">
                  <c:v>0.17330000000000001</c:v>
                </c:pt>
                <c:pt idx="1134">
                  <c:v>0.1734</c:v>
                </c:pt>
                <c:pt idx="1135">
                  <c:v>0.17349999999999999</c:v>
                </c:pt>
                <c:pt idx="1136">
                  <c:v>0.1736</c:v>
                </c:pt>
                <c:pt idx="1137">
                  <c:v>0.17369999999999999</c:v>
                </c:pt>
                <c:pt idx="1138">
                  <c:v>0.17380000000000001</c:v>
                </c:pt>
                <c:pt idx="1139">
                  <c:v>0.1739</c:v>
                </c:pt>
                <c:pt idx="1140">
                  <c:v>0.17399999999999999</c:v>
                </c:pt>
                <c:pt idx="1141">
                  <c:v>0.1741</c:v>
                </c:pt>
                <c:pt idx="1142">
                  <c:v>0.17419999999999999</c:v>
                </c:pt>
                <c:pt idx="1143">
                  <c:v>0.17430000000000001</c:v>
                </c:pt>
                <c:pt idx="1144">
                  <c:v>0.1744</c:v>
                </c:pt>
                <c:pt idx="1145">
                  <c:v>0.17449999999999999</c:v>
                </c:pt>
                <c:pt idx="1146">
                  <c:v>0.17460000000000001</c:v>
                </c:pt>
                <c:pt idx="1147">
                  <c:v>0.17469999999999999</c:v>
                </c:pt>
                <c:pt idx="1148">
                  <c:v>0.17480000000000001</c:v>
                </c:pt>
                <c:pt idx="1149">
                  <c:v>0.1749</c:v>
                </c:pt>
                <c:pt idx="1150">
                  <c:v>0.17499999999999999</c:v>
                </c:pt>
                <c:pt idx="1151">
                  <c:v>0.17510000000000001</c:v>
                </c:pt>
                <c:pt idx="1152">
                  <c:v>0.17519999999999999</c:v>
                </c:pt>
                <c:pt idx="1153">
                  <c:v>0.17530000000000001</c:v>
                </c:pt>
                <c:pt idx="1154">
                  <c:v>0.1754</c:v>
                </c:pt>
                <c:pt idx="1155">
                  <c:v>0.17549999999999999</c:v>
                </c:pt>
                <c:pt idx="1156">
                  <c:v>0.17560000000000001</c:v>
                </c:pt>
                <c:pt idx="1157">
                  <c:v>0.1757</c:v>
                </c:pt>
                <c:pt idx="1158">
                  <c:v>0.17580000000000001</c:v>
                </c:pt>
                <c:pt idx="1159">
                  <c:v>0.1759</c:v>
                </c:pt>
                <c:pt idx="1160">
                  <c:v>0.17599999999999999</c:v>
                </c:pt>
                <c:pt idx="1161">
                  <c:v>0.17610000000000001</c:v>
                </c:pt>
                <c:pt idx="1162">
                  <c:v>0.1762</c:v>
                </c:pt>
                <c:pt idx="1163">
                  <c:v>0.17630000000000001</c:v>
                </c:pt>
                <c:pt idx="1164">
                  <c:v>0.1764</c:v>
                </c:pt>
                <c:pt idx="1165">
                  <c:v>0.17649999999999999</c:v>
                </c:pt>
                <c:pt idx="1166">
                  <c:v>0.17660000000000001</c:v>
                </c:pt>
                <c:pt idx="1167">
                  <c:v>0.1767</c:v>
                </c:pt>
                <c:pt idx="1168">
                  <c:v>0.17680000000000001</c:v>
                </c:pt>
                <c:pt idx="1169">
                  <c:v>0.1769</c:v>
                </c:pt>
                <c:pt idx="1170">
                  <c:v>0.17699999999999999</c:v>
                </c:pt>
                <c:pt idx="1171">
                  <c:v>0.17710000000000001</c:v>
                </c:pt>
                <c:pt idx="1172">
                  <c:v>0.1772</c:v>
                </c:pt>
                <c:pt idx="1173">
                  <c:v>0.17730000000000001</c:v>
                </c:pt>
                <c:pt idx="1174">
                  <c:v>0.1774</c:v>
                </c:pt>
                <c:pt idx="1175">
                  <c:v>0.17749999999999999</c:v>
                </c:pt>
                <c:pt idx="1176">
                  <c:v>0.17760000000000001</c:v>
                </c:pt>
                <c:pt idx="1177">
                  <c:v>0.1777</c:v>
                </c:pt>
                <c:pt idx="1178">
                  <c:v>0.17780000000000001</c:v>
                </c:pt>
                <c:pt idx="1179">
                  <c:v>0.1779</c:v>
                </c:pt>
                <c:pt idx="1180">
                  <c:v>0.17799999999999999</c:v>
                </c:pt>
                <c:pt idx="1181">
                  <c:v>0.17810000000000001</c:v>
                </c:pt>
                <c:pt idx="1182">
                  <c:v>0.1782</c:v>
                </c:pt>
                <c:pt idx="1183">
                  <c:v>0.17829999999999999</c:v>
                </c:pt>
                <c:pt idx="1184">
                  <c:v>0.1784</c:v>
                </c:pt>
                <c:pt idx="1185">
                  <c:v>0.17849999999999999</c:v>
                </c:pt>
                <c:pt idx="1186">
                  <c:v>0.17860000000000001</c:v>
                </c:pt>
                <c:pt idx="1187">
                  <c:v>0.1787</c:v>
                </c:pt>
                <c:pt idx="1188">
                  <c:v>0.17879999999999999</c:v>
                </c:pt>
                <c:pt idx="1189">
                  <c:v>0.1789</c:v>
                </c:pt>
                <c:pt idx="1190">
                  <c:v>0.17899999999999999</c:v>
                </c:pt>
                <c:pt idx="1191">
                  <c:v>0.17910000000000001</c:v>
                </c:pt>
                <c:pt idx="1192">
                  <c:v>0.1792</c:v>
                </c:pt>
                <c:pt idx="1193">
                  <c:v>0.17929999999999999</c:v>
                </c:pt>
                <c:pt idx="1194">
                  <c:v>0.1794</c:v>
                </c:pt>
                <c:pt idx="1195">
                  <c:v>0.17949999999999999</c:v>
                </c:pt>
                <c:pt idx="1196">
                  <c:v>0.17960000000000001</c:v>
                </c:pt>
                <c:pt idx="1197">
                  <c:v>0.1797</c:v>
                </c:pt>
                <c:pt idx="1198">
                  <c:v>0.17979999999999999</c:v>
                </c:pt>
                <c:pt idx="1199">
                  <c:v>0.1799</c:v>
                </c:pt>
                <c:pt idx="1200">
                  <c:v>0.18</c:v>
                </c:pt>
                <c:pt idx="1201">
                  <c:v>0.18010000000000001</c:v>
                </c:pt>
                <c:pt idx="1202">
                  <c:v>0.1802</c:v>
                </c:pt>
                <c:pt idx="1203">
                  <c:v>0.18029999999999999</c:v>
                </c:pt>
                <c:pt idx="1204">
                  <c:v>0.1804</c:v>
                </c:pt>
                <c:pt idx="1205">
                  <c:v>0.18049999999999999</c:v>
                </c:pt>
                <c:pt idx="1206">
                  <c:v>0.18060000000000001</c:v>
                </c:pt>
                <c:pt idx="1207">
                  <c:v>0.1807</c:v>
                </c:pt>
                <c:pt idx="1208">
                  <c:v>0.18079999999999999</c:v>
                </c:pt>
                <c:pt idx="1209">
                  <c:v>0.18090000000000001</c:v>
                </c:pt>
                <c:pt idx="1210">
                  <c:v>0.18099999999999999</c:v>
                </c:pt>
                <c:pt idx="1211">
                  <c:v>0.18110000000000001</c:v>
                </c:pt>
                <c:pt idx="1212">
                  <c:v>0.1812</c:v>
                </c:pt>
                <c:pt idx="1213">
                  <c:v>0.18129999999999999</c:v>
                </c:pt>
                <c:pt idx="1214">
                  <c:v>0.18140000000000001</c:v>
                </c:pt>
                <c:pt idx="1215">
                  <c:v>0.18149999999999999</c:v>
                </c:pt>
                <c:pt idx="1216">
                  <c:v>0.18160000000000001</c:v>
                </c:pt>
                <c:pt idx="1217">
                  <c:v>0.1817</c:v>
                </c:pt>
                <c:pt idx="1218">
                  <c:v>0.18179999999999999</c:v>
                </c:pt>
                <c:pt idx="1219">
                  <c:v>0.18190000000000001</c:v>
                </c:pt>
                <c:pt idx="1220">
                  <c:v>0.182</c:v>
                </c:pt>
                <c:pt idx="1221">
                  <c:v>0.18210000000000001</c:v>
                </c:pt>
                <c:pt idx="1222">
                  <c:v>0.1822</c:v>
                </c:pt>
                <c:pt idx="1223">
                  <c:v>0.18229999999999999</c:v>
                </c:pt>
                <c:pt idx="1224">
                  <c:v>0.18240000000000001</c:v>
                </c:pt>
                <c:pt idx="1225">
                  <c:v>0.1825</c:v>
                </c:pt>
                <c:pt idx="1226">
                  <c:v>0.18260000000000001</c:v>
                </c:pt>
                <c:pt idx="1227">
                  <c:v>0.1827</c:v>
                </c:pt>
                <c:pt idx="1228">
                  <c:v>0.18279999999999999</c:v>
                </c:pt>
                <c:pt idx="1229">
                  <c:v>0.18290000000000001</c:v>
                </c:pt>
                <c:pt idx="1230">
                  <c:v>0.183</c:v>
                </c:pt>
                <c:pt idx="1231">
                  <c:v>0.18310000000000001</c:v>
                </c:pt>
                <c:pt idx="1232">
                  <c:v>0.1832</c:v>
                </c:pt>
                <c:pt idx="1233">
                  <c:v>0.18329999999999999</c:v>
                </c:pt>
                <c:pt idx="1234">
                  <c:v>0.18340000000000001</c:v>
                </c:pt>
                <c:pt idx="1235">
                  <c:v>0.1835</c:v>
                </c:pt>
                <c:pt idx="1236">
                  <c:v>0.18360000000000001</c:v>
                </c:pt>
                <c:pt idx="1237">
                  <c:v>0.1837</c:v>
                </c:pt>
                <c:pt idx="1238">
                  <c:v>0.18379999999999999</c:v>
                </c:pt>
                <c:pt idx="1239">
                  <c:v>0.18390000000000001</c:v>
                </c:pt>
                <c:pt idx="1240">
                  <c:v>0.184</c:v>
                </c:pt>
                <c:pt idx="1241">
                  <c:v>0.18410000000000001</c:v>
                </c:pt>
                <c:pt idx="1242">
                  <c:v>0.1842</c:v>
                </c:pt>
                <c:pt idx="1243">
                  <c:v>0.18429999999999999</c:v>
                </c:pt>
                <c:pt idx="1244">
                  <c:v>0.18440000000000001</c:v>
                </c:pt>
                <c:pt idx="1245">
                  <c:v>0.1845</c:v>
                </c:pt>
                <c:pt idx="1246">
                  <c:v>0.18459999999999999</c:v>
                </c:pt>
                <c:pt idx="1247">
                  <c:v>0.1847</c:v>
                </c:pt>
                <c:pt idx="1248">
                  <c:v>0.18479999999999999</c:v>
                </c:pt>
                <c:pt idx="1249">
                  <c:v>0.18490000000000001</c:v>
                </c:pt>
                <c:pt idx="1250">
                  <c:v>0.185</c:v>
                </c:pt>
                <c:pt idx="1251">
                  <c:v>0.18509999999999999</c:v>
                </c:pt>
                <c:pt idx="1252">
                  <c:v>0.1852</c:v>
                </c:pt>
                <c:pt idx="1253">
                  <c:v>0.18529999999999999</c:v>
                </c:pt>
                <c:pt idx="1254">
                  <c:v>0.18540000000000001</c:v>
                </c:pt>
                <c:pt idx="1255">
                  <c:v>0.1855</c:v>
                </c:pt>
                <c:pt idx="1256">
                  <c:v>0.18559999999999999</c:v>
                </c:pt>
                <c:pt idx="1257">
                  <c:v>0.1857</c:v>
                </c:pt>
                <c:pt idx="1258">
                  <c:v>0.18579999999999999</c:v>
                </c:pt>
                <c:pt idx="1259">
                  <c:v>0.18590000000000001</c:v>
                </c:pt>
                <c:pt idx="1260">
                  <c:v>0.186</c:v>
                </c:pt>
                <c:pt idx="1261">
                  <c:v>0.18609999999999999</c:v>
                </c:pt>
                <c:pt idx="1262">
                  <c:v>0.1862</c:v>
                </c:pt>
                <c:pt idx="1263">
                  <c:v>0.18629999999999999</c:v>
                </c:pt>
                <c:pt idx="1264">
                  <c:v>0.18640000000000001</c:v>
                </c:pt>
                <c:pt idx="1265">
                  <c:v>0.1865</c:v>
                </c:pt>
                <c:pt idx="1266">
                  <c:v>0.18659999999999999</c:v>
                </c:pt>
                <c:pt idx="1267">
                  <c:v>0.1867</c:v>
                </c:pt>
                <c:pt idx="1268">
                  <c:v>0.18679999999999999</c:v>
                </c:pt>
                <c:pt idx="1269">
                  <c:v>0.18690000000000001</c:v>
                </c:pt>
                <c:pt idx="1270">
                  <c:v>0.187</c:v>
                </c:pt>
                <c:pt idx="1271">
                  <c:v>0.18709999999999999</c:v>
                </c:pt>
                <c:pt idx="1272">
                  <c:v>0.18720000000000001</c:v>
                </c:pt>
                <c:pt idx="1273">
                  <c:v>0.18729999999999999</c:v>
                </c:pt>
                <c:pt idx="1274">
                  <c:v>0.18740000000000001</c:v>
                </c:pt>
                <c:pt idx="1275">
                  <c:v>0.1875</c:v>
                </c:pt>
                <c:pt idx="1276">
                  <c:v>0.18759999999999999</c:v>
                </c:pt>
                <c:pt idx="1277">
                  <c:v>0.18770000000000001</c:v>
                </c:pt>
                <c:pt idx="1278">
                  <c:v>0.18779999999999999</c:v>
                </c:pt>
                <c:pt idx="1279">
                  <c:v>0.18790000000000001</c:v>
                </c:pt>
                <c:pt idx="1280">
                  <c:v>0.188</c:v>
                </c:pt>
                <c:pt idx="1281">
                  <c:v>0.18809999999999999</c:v>
                </c:pt>
                <c:pt idx="1282">
                  <c:v>0.18820000000000001</c:v>
                </c:pt>
                <c:pt idx="1283">
                  <c:v>0.1883</c:v>
                </c:pt>
                <c:pt idx="1284">
                  <c:v>0.18840000000000001</c:v>
                </c:pt>
                <c:pt idx="1285">
                  <c:v>0.1885</c:v>
                </c:pt>
                <c:pt idx="1286">
                  <c:v>0.18859999999999999</c:v>
                </c:pt>
                <c:pt idx="1287">
                  <c:v>0.18870000000000001</c:v>
                </c:pt>
                <c:pt idx="1288">
                  <c:v>0.1888</c:v>
                </c:pt>
                <c:pt idx="1289">
                  <c:v>0.18890000000000001</c:v>
                </c:pt>
                <c:pt idx="1290">
                  <c:v>0.189</c:v>
                </c:pt>
                <c:pt idx="1291">
                  <c:v>0.18909999999999999</c:v>
                </c:pt>
                <c:pt idx="1292">
                  <c:v>0.18920000000000001</c:v>
                </c:pt>
                <c:pt idx="1293">
                  <c:v>0.1893</c:v>
                </c:pt>
                <c:pt idx="1294">
                  <c:v>0.18940000000000001</c:v>
                </c:pt>
                <c:pt idx="1295">
                  <c:v>0.1895</c:v>
                </c:pt>
                <c:pt idx="1296">
                  <c:v>0.18959999999999999</c:v>
                </c:pt>
                <c:pt idx="1297">
                  <c:v>0.18970000000000001</c:v>
                </c:pt>
                <c:pt idx="1298">
                  <c:v>0.1898</c:v>
                </c:pt>
                <c:pt idx="1299">
                  <c:v>0.18990000000000001</c:v>
                </c:pt>
                <c:pt idx="1300">
                  <c:v>0.19</c:v>
                </c:pt>
                <c:pt idx="1301">
                  <c:v>0.19009999999999999</c:v>
                </c:pt>
                <c:pt idx="1302">
                  <c:v>0.19020000000000001</c:v>
                </c:pt>
                <c:pt idx="1303">
                  <c:v>0.1903</c:v>
                </c:pt>
                <c:pt idx="1304">
                  <c:v>0.19040000000000001</c:v>
                </c:pt>
                <c:pt idx="1305">
                  <c:v>0.1905</c:v>
                </c:pt>
                <c:pt idx="1306">
                  <c:v>0.19059999999999999</c:v>
                </c:pt>
                <c:pt idx="1307">
                  <c:v>0.19070000000000001</c:v>
                </c:pt>
                <c:pt idx="1308">
                  <c:v>0.1908</c:v>
                </c:pt>
                <c:pt idx="1309">
                  <c:v>0.19089999999999999</c:v>
                </c:pt>
                <c:pt idx="1310">
                  <c:v>0.191</c:v>
                </c:pt>
                <c:pt idx="1311">
                  <c:v>0.19109999999999999</c:v>
                </c:pt>
                <c:pt idx="1312">
                  <c:v>0.19120000000000001</c:v>
                </c:pt>
                <c:pt idx="1313">
                  <c:v>0.1913</c:v>
                </c:pt>
                <c:pt idx="1314">
                  <c:v>0.19139999999999999</c:v>
                </c:pt>
                <c:pt idx="1315">
                  <c:v>0.1915</c:v>
                </c:pt>
                <c:pt idx="1316">
                  <c:v>0.19159999999999999</c:v>
                </c:pt>
                <c:pt idx="1317">
                  <c:v>0.19170000000000001</c:v>
                </c:pt>
                <c:pt idx="1318">
                  <c:v>0.1918</c:v>
                </c:pt>
                <c:pt idx="1319">
                  <c:v>0.19189999999999999</c:v>
                </c:pt>
                <c:pt idx="1320">
                  <c:v>0.192</c:v>
                </c:pt>
                <c:pt idx="1321">
                  <c:v>0.19209999999999999</c:v>
                </c:pt>
                <c:pt idx="1322">
                  <c:v>0.19220000000000001</c:v>
                </c:pt>
                <c:pt idx="1323">
                  <c:v>0.1923</c:v>
                </c:pt>
                <c:pt idx="1324">
                  <c:v>0.19239999999999999</c:v>
                </c:pt>
                <c:pt idx="1325">
                  <c:v>0.1925</c:v>
                </c:pt>
                <c:pt idx="1326">
                  <c:v>0.19259999999999999</c:v>
                </c:pt>
                <c:pt idx="1327">
                  <c:v>0.19270000000000001</c:v>
                </c:pt>
                <c:pt idx="1328">
                  <c:v>0.1928</c:v>
                </c:pt>
                <c:pt idx="1329">
                  <c:v>0.19289999999999999</c:v>
                </c:pt>
                <c:pt idx="1330">
                  <c:v>0.193</c:v>
                </c:pt>
                <c:pt idx="1331">
                  <c:v>0.19309999999999999</c:v>
                </c:pt>
                <c:pt idx="1332">
                  <c:v>0.19320000000000001</c:v>
                </c:pt>
                <c:pt idx="1333">
                  <c:v>0.1933</c:v>
                </c:pt>
                <c:pt idx="1334">
                  <c:v>0.19339999999999999</c:v>
                </c:pt>
                <c:pt idx="1335">
                  <c:v>0.19350000000000001</c:v>
                </c:pt>
                <c:pt idx="1336">
                  <c:v>0.19359999999999999</c:v>
                </c:pt>
                <c:pt idx="1337">
                  <c:v>0.19370000000000001</c:v>
                </c:pt>
                <c:pt idx="1338">
                  <c:v>0.1938</c:v>
                </c:pt>
                <c:pt idx="1339">
                  <c:v>0.19389999999999999</c:v>
                </c:pt>
                <c:pt idx="1340">
                  <c:v>0.19400000000000001</c:v>
                </c:pt>
                <c:pt idx="1341">
                  <c:v>0.19409999999999999</c:v>
                </c:pt>
                <c:pt idx="1342">
                  <c:v>0.19420000000000001</c:v>
                </c:pt>
                <c:pt idx="1343">
                  <c:v>0.1943</c:v>
                </c:pt>
                <c:pt idx="1344">
                  <c:v>0.19439999999999999</c:v>
                </c:pt>
                <c:pt idx="1345">
                  <c:v>0.19450000000000001</c:v>
                </c:pt>
                <c:pt idx="1346">
                  <c:v>0.1946</c:v>
                </c:pt>
                <c:pt idx="1347">
                  <c:v>0.19470000000000001</c:v>
                </c:pt>
                <c:pt idx="1348">
                  <c:v>0.1948</c:v>
                </c:pt>
                <c:pt idx="1349">
                  <c:v>0.19489999999999999</c:v>
                </c:pt>
                <c:pt idx="1350">
                  <c:v>0.19500000000000001</c:v>
                </c:pt>
                <c:pt idx="1351">
                  <c:v>0.1951</c:v>
                </c:pt>
                <c:pt idx="1352">
                  <c:v>0.19520000000000001</c:v>
                </c:pt>
                <c:pt idx="1353">
                  <c:v>0.1953</c:v>
                </c:pt>
                <c:pt idx="1354">
                  <c:v>0.19539999999999999</c:v>
                </c:pt>
                <c:pt idx="1355">
                  <c:v>0.19550000000000001</c:v>
                </c:pt>
                <c:pt idx="1356">
                  <c:v>0.1956</c:v>
                </c:pt>
                <c:pt idx="1357">
                  <c:v>0.19570000000000001</c:v>
                </c:pt>
                <c:pt idx="1358">
                  <c:v>0.1958</c:v>
                </c:pt>
                <c:pt idx="1359">
                  <c:v>0.19589999999999999</c:v>
                </c:pt>
                <c:pt idx="1360">
                  <c:v>0.19600000000000001</c:v>
                </c:pt>
                <c:pt idx="1361">
                  <c:v>0.1961</c:v>
                </c:pt>
                <c:pt idx="1362">
                  <c:v>0.19620000000000001</c:v>
                </c:pt>
                <c:pt idx="1363">
                  <c:v>0.1963</c:v>
                </c:pt>
                <c:pt idx="1364">
                  <c:v>0.19639999999999999</c:v>
                </c:pt>
                <c:pt idx="1365">
                  <c:v>0.19650000000000001</c:v>
                </c:pt>
                <c:pt idx="1366">
                  <c:v>0.1966</c:v>
                </c:pt>
                <c:pt idx="1367">
                  <c:v>0.19670000000000001</c:v>
                </c:pt>
                <c:pt idx="1368">
                  <c:v>0.1968</c:v>
                </c:pt>
                <c:pt idx="1369">
                  <c:v>0.19689999999999999</c:v>
                </c:pt>
                <c:pt idx="1370">
                  <c:v>0.19700000000000001</c:v>
                </c:pt>
                <c:pt idx="1371">
                  <c:v>0.1971</c:v>
                </c:pt>
                <c:pt idx="1372">
                  <c:v>0.19719999999999999</c:v>
                </c:pt>
                <c:pt idx="1373">
                  <c:v>0.1973</c:v>
                </c:pt>
                <c:pt idx="1374">
                  <c:v>0.19739999999999999</c:v>
                </c:pt>
                <c:pt idx="1375">
                  <c:v>0.19750000000000001</c:v>
                </c:pt>
                <c:pt idx="1376">
                  <c:v>0.1976</c:v>
                </c:pt>
                <c:pt idx="1377">
                  <c:v>0.19769999999999999</c:v>
                </c:pt>
                <c:pt idx="1378">
                  <c:v>0.1978</c:v>
                </c:pt>
                <c:pt idx="1379">
                  <c:v>0.19789999999999999</c:v>
                </c:pt>
                <c:pt idx="1380">
                  <c:v>0.19800000000000001</c:v>
                </c:pt>
                <c:pt idx="1381">
                  <c:v>0.1981</c:v>
                </c:pt>
                <c:pt idx="1382">
                  <c:v>0.19819999999999999</c:v>
                </c:pt>
                <c:pt idx="1383">
                  <c:v>0.1983</c:v>
                </c:pt>
                <c:pt idx="1384">
                  <c:v>0.19839999999999999</c:v>
                </c:pt>
                <c:pt idx="1385">
                  <c:v>0.19850000000000001</c:v>
                </c:pt>
                <c:pt idx="1386">
                  <c:v>0.1986</c:v>
                </c:pt>
                <c:pt idx="1387">
                  <c:v>0.19869999999999999</c:v>
                </c:pt>
                <c:pt idx="1388">
                  <c:v>0.1988</c:v>
                </c:pt>
                <c:pt idx="1389">
                  <c:v>0.19889999999999999</c:v>
                </c:pt>
                <c:pt idx="1390">
                  <c:v>0.19900000000000001</c:v>
                </c:pt>
                <c:pt idx="1391">
                  <c:v>0.1991</c:v>
                </c:pt>
                <c:pt idx="1392">
                  <c:v>0.19919999999999999</c:v>
                </c:pt>
                <c:pt idx="1393">
                  <c:v>0.1993</c:v>
                </c:pt>
                <c:pt idx="1394">
                  <c:v>0.19939999999999999</c:v>
                </c:pt>
                <c:pt idx="1395">
                  <c:v>0.19950000000000001</c:v>
                </c:pt>
                <c:pt idx="1396">
                  <c:v>0.1996</c:v>
                </c:pt>
                <c:pt idx="1397">
                  <c:v>0.19969999999999999</c:v>
                </c:pt>
                <c:pt idx="1398">
                  <c:v>0.19980000000000001</c:v>
                </c:pt>
                <c:pt idx="1399">
                  <c:v>0.19989999999999999</c:v>
                </c:pt>
                <c:pt idx="1400">
                  <c:v>0.2</c:v>
                </c:pt>
                <c:pt idx="1401">
                  <c:v>0.2001</c:v>
                </c:pt>
                <c:pt idx="1402">
                  <c:v>0.20019999999999999</c:v>
                </c:pt>
                <c:pt idx="1403">
                  <c:v>0.20030000000000001</c:v>
                </c:pt>
                <c:pt idx="1404">
                  <c:v>0.20039999999999999</c:v>
                </c:pt>
                <c:pt idx="1405">
                  <c:v>0.20050000000000001</c:v>
                </c:pt>
                <c:pt idx="1406">
                  <c:v>0.2006</c:v>
                </c:pt>
                <c:pt idx="1407">
                  <c:v>0.20069999999999999</c:v>
                </c:pt>
                <c:pt idx="1408">
                  <c:v>0.20080000000000001</c:v>
                </c:pt>
                <c:pt idx="1409">
                  <c:v>0.2009</c:v>
                </c:pt>
                <c:pt idx="1410">
                  <c:v>0.20100000000000001</c:v>
                </c:pt>
                <c:pt idx="1411">
                  <c:v>0.2011</c:v>
                </c:pt>
                <c:pt idx="1412">
                  <c:v>0.20119999999999999</c:v>
                </c:pt>
                <c:pt idx="1413">
                  <c:v>0.20130000000000001</c:v>
                </c:pt>
                <c:pt idx="1414">
                  <c:v>0.2014</c:v>
                </c:pt>
                <c:pt idx="1415">
                  <c:v>0.20150000000000001</c:v>
                </c:pt>
                <c:pt idx="1416">
                  <c:v>0.2016</c:v>
                </c:pt>
                <c:pt idx="1417">
                  <c:v>0.20169999999999999</c:v>
                </c:pt>
                <c:pt idx="1418">
                  <c:v>0.20180000000000001</c:v>
                </c:pt>
                <c:pt idx="1419">
                  <c:v>0.2019</c:v>
                </c:pt>
                <c:pt idx="1420">
                  <c:v>0.20200000000000001</c:v>
                </c:pt>
                <c:pt idx="1421">
                  <c:v>0.2021</c:v>
                </c:pt>
                <c:pt idx="1422">
                  <c:v>0.20219999999999999</c:v>
                </c:pt>
                <c:pt idx="1423">
                  <c:v>0.20230000000000001</c:v>
                </c:pt>
                <c:pt idx="1424">
                  <c:v>0.2024</c:v>
                </c:pt>
                <c:pt idx="1425">
                  <c:v>0.20250000000000001</c:v>
                </c:pt>
                <c:pt idx="1426">
                  <c:v>0.2026</c:v>
                </c:pt>
                <c:pt idx="1427">
                  <c:v>0.20269999999999999</c:v>
                </c:pt>
                <c:pt idx="1428">
                  <c:v>0.20280000000000001</c:v>
                </c:pt>
                <c:pt idx="1429">
                  <c:v>0.2029</c:v>
                </c:pt>
                <c:pt idx="1430">
                  <c:v>0.20300000000000001</c:v>
                </c:pt>
                <c:pt idx="1431">
                  <c:v>0.2031</c:v>
                </c:pt>
                <c:pt idx="1432">
                  <c:v>0.20319999999999999</c:v>
                </c:pt>
                <c:pt idx="1433">
                  <c:v>0.20330000000000001</c:v>
                </c:pt>
                <c:pt idx="1434">
                  <c:v>0.2034</c:v>
                </c:pt>
                <c:pt idx="1435">
                  <c:v>0.20349999999999999</c:v>
                </c:pt>
                <c:pt idx="1436">
                  <c:v>0.2036</c:v>
                </c:pt>
                <c:pt idx="1437">
                  <c:v>0.20369999999999999</c:v>
                </c:pt>
                <c:pt idx="1438">
                  <c:v>0.20380000000000001</c:v>
                </c:pt>
                <c:pt idx="1439">
                  <c:v>0.2039</c:v>
                </c:pt>
                <c:pt idx="1440">
                  <c:v>0.20399999999999999</c:v>
                </c:pt>
                <c:pt idx="1441">
                  <c:v>0.2041</c:v>
                </c:pt>
                <c:pt idx="1442">
                  <c:v>0.20419999999999999</c:v>
                </c:pt>
                <c:pt idx="1443">
                  <c:v>0.20430000000000001</c:v>
                </c:pt>
                <c:pt idx="1444">
                  <c:v>0.2044</c:v>
                </c:pt>
                <c:pt idx="1445">
                  <c:v>0.20449999999999999</c:v>
                </c:pt>
                <c:pt idx="1446">
                  <c:v>0.2046</c:v>
                </c:pt>
                <c:pt idx="1447">
                  <c:v>0.20469999999999999</c:v>
                </c:pt>
                <c:pt idx="1448">
                  <c:v>0.20480000000000001</c:v>
                </c:pt>
                <c:pt idx="1449">
                  <c:v>0.2049</c:v>
                </c:pt>
                <c:pt idx="1450">
                  <c:v>0.20499999999999999</c:v>
                </c:pt>
                <c:pt idx="1451">
                  <c:v>0.2051</c:v>
                </c:pt>
                <c:pt idx="1452">
                  <c:v>0.20519999999999999</c:v>
                </c:pt>
                <c:pt idx="1453">
                  <c:v>0.20530000000000001</c:v>
                </c:pt>
                <c:pt idx="1454">
                  <c:v>0.2054</c:v>
                </c:pt>
                <c:pt idx="1455">
                  <c:v>0.20549999999999999</c:v>
                </c:pt>
                <c:pt idx="1456">
                  <c:v>0.2056</c:v>
                </c:pt>
                <c:pt idx="1457">
                  <c:v>0.20569999999999999</c:v>
                </c:pt>
                <c:pt idx="1458">
                  <c:v>0.20580000000000001</c:v>
                </c:pt>
                <c:pt idx="1459">
                  <c:v>0.2059</c:v>
                </c:pt>
                <c:pt idx="1460">
                  <c:v>0.20599999999999999</c:v>
                </c:pt>
                <c:pt idx="1461">
                  <c:v>0.20610000000000001</c:v>
                </c:pt>
                <c:pt idx="1462">
                  <c:v>0.20619999999999999</c:v>
                </c:pt>
                <c:pt idx="1463">
                  <c:v>0.20630000000000001</c:v>
                </c:pt>
                <c:pt idx="1464">
                  <c:v>0.2064</c:v>
                </c:pt>
                <c:pt idx="1465">
                  <c:v>0.20649999999999999</c:v>
                </c:pt>
                <c:pt idx="1466">
                  <c:v>0.20660000000000001</c:v>
                </c:pt>
                <c:pt idx="1467">
                  <c:v>0.20669999999999999</c:v>
                </c:pt>
                <c:pt idx="1468">
                  <c:v>0.20680000000000001</c:v>
                </c:pt>
                <c:pt idx="1469">
                  <c:v>0.2069</c:v>
                </c:pt>
                <c:pt idx="1470">
                  <c:v>0.20699999999999999</c:v>
                </c:pt>
                <c:pt idx="1471">
                  <c:v>0.20710000000000001</c:v>
                </c:pt>
                <c:pt idx="1472">
                  <c:v>0.2072</c:v>
                </c:pt>
                <c:pt idx="1473">
                  <c:v>0.20730000000000001</c:v>
                </c:pt>
                <c:pt idx="1474">
                  <c:v>0.2074</c:v>
                </c:pt>
                <c:pt idx="1475">
                  <c:v>0.20749999999999999</c:v>
                </c:pt>
                <c:pt idx="1476">
                  <c:v>0.20760000000000001</c:v>
                </c:pt>
                <c:pt idx="1477">
                  <c:v>0.2077</c:v>
                </c:pt>
                <c:pt idx="1478">
                  <c:v>0.20780000000000001</c:v>
                </c:pt>
                <c:pt idx="1479">
                  <c:v>0.2079</c:v>
                </c:pt>
                <c:pt idx="1480">
                  <c:v>0.20799999999999999</c:v>
                </c:pt>
                <c:pt idx="1481">
                  <c:v>0.20810000000000001</c:v>
                </c:pt>
                <c:pt idx="1482">
                  <c:v>0.2082</c:v>
                </c:pt>
                <c:pt idx="1483">
                  <c:v>0.20830000000000001</c:v>
                </c:pt>
                <c:pt idx="1484">
                  <c:v>0.2084</c:v>
                </c:pt>
                <c:pt idx="1485">
                  <c:v>0.20849999999999999</c:v>
                </c:pt>
                <c:pt idx="1486">
                  <c:v>0.20860000000000001</c:v>
                </c:pt>
                <c:pt idx="1487">
                  <c:v>0.2087</c:v>
                </c:pt>
                <c:pt idx="1488">
                  <c:v>0.20880000000000001</c:v>
                </c:pt>
                <c:pt idx="1489">
                  <c:v>0.2089</c:v>
                </c:pt>
                <c:pt idx="1490">
                  <c:v>0.20899999999999999</c:v>
                </c:pt>
                <c:pt idx="1491">
                  <c:v>0.20910000000000001</c:v>
                </c:pt>
                <c:pt idx="1492">
                  <c:v>0.2092</c:v>
                </c:pt>
                <c:pt idx="1493">
                  <c:v>0.20930000000000001</c:v>
                </c:pt>
                <c:pt idx="1494">
                  <c:v>0.2094</c:v>
                </c:pt>
                <c:pt idx="1495">
                  <c:v>0.20949999999999999</c:v>
                </c:pt>
                <c:pt idx="1496">
                  <c:v>0.20960000000000001</c:v>
                </c:pt>
                <c:pt idx="1497">
                  <c:v>0.2097</c:v>
                </c:pt>
                <c:pt idx="1498">
                  <c:v>0.20979999999999999</c:v>
                </c:pt>
                <c:pt idx="1499">
                  <c:v>0.2099</c:v>
                </c:pt>
                <c:pt idx="1500">
                  <c:v>0.21</c:v>
                </c:pt>
                <c:pt idx="1501">
                  <c:v>0.21010000000000001</c:v>
                </c:pt>
                <c:pt idx="1502">
                  <c:v>0.2102</c:v>
                </c:pt>
                <c:pt idx="1503">
                  <c:v>0.21029999999999999</c:v>
                </c:pt>
                <c:pt idx="1504">
                  <c:v>0.2104</c:v>
                </c:pt>
                <c:pt idx="1505">
                  <c:v>0.21049999999999999</c:v>
                </c:pt>
                <c:pt idx="1506">
                  <c:v>0.21060000000000001</c:v>
                </c:pt>
                <c:pt idx="1507">
                  <c:v>0.2107</c:v>
                </c:pt>
                <c:pt idx="1508">
                  <c:v>0.21079999999999999</c:v>
                </c:pt>
                <c:pt idx="1509">
                  <c:v>0.2109</c:v>
                </c:pt>
                <c:pt idx="1510">
                  <c:v>0.21099999999999999</c:v>
                </c:pt>
                <c:pt idx="1511">
                  <c:v>0.21110000000000001</c:v>
                </c:pt>
                <c:pt idx="1512">
                  <c:v>0.2112</c:v>
                </c:pt>
                <c:pt idx="1513">
                  <c:v>0.21129999999999999</c:v>
                </c:pt>
                <c:pt idx="1514">
                  <c:v>0.2114</c:v>
                </c:pt>
                <c:pt idx="1515">
                  <c:v>0.21149999999999999</c:v>
                </c:pt>
                <c:pt idx="1516">
                  <c:v>0.21160000000000001</c:v>
                </c:pt>
                <c:pt idx="1517">
                  <c:v>0.2117</c:v>
                </c:pt>
                <c:pt idx="1518">
                  <c:v>0.21179999999999999</c:v>
                </c:pt>
                <c:pt idx="1519">
                  <c:v>0.21190000000000001</c:v>
                </c:pt>
                <c:pt idx="1520">
                  <c:v>0.21199999999999999</c:v>
                </c:pt>
                <c:pt idx="1521">
                  <c:v>0.21210000000000001</c:v>
                </c:pt>
                <c:pt idx="1522">
                  <c:v>0.2122</c:v>
                </c:pt>
                <c:pt idx="1523">
                  <c:v>0.21229999999999999</c:v>
                </c:pt>
                <c:pt idx="1524">
                  <c:v>0.21240000000000001</c:v>
                </c:pt>
                <c:pt idx="1525">
                  <c:v>0.21249999999999999</c:v>
                </c:pt>
                <c:pt idx="1526">
                  <c:v>0.21260000000000001</c:v>
                </c:pt>
                <c:pt idx="1527">
                  <c:v>0.2127</c:v>
                </c:pt>
                <c:pt idx="1528">
                  <c:v>0.21279999999999999</c:v>
                </c:pt>
                <c:pt idx="1529">
                  <c:v>0.21290000000000001</c:v>
                </c:pt>
                <c:pt idx="1530">
                  <c:v>0.21299999999999999</c:v>
                </c:pt>
                <c:pt idx="1531">
                  <c:v>0.21310000000000001</c:v>
                </c:pt>
                <c:pt idx="1532">
                  <c:v>0.2132</c:v>
                </c:pt>
                <c:pt idx="1533">
                  <c:v>0.21329999999999999</c:v>
                </c:pt>
                <c:pt idx="1534">
                  <c:v>0.21340000000000001</c:v>
                </c:pt>
                <c:pt idx="1535">
                  <c:v>0.2135</c:v>
                </c:pt>
                <c:pt idx="1536">
                  <c:v>0.21360000000000001</c:v>
                </c:pt>
                <c:pt idx="1537">
                  <c:v>0.2137</c:v>
                </c:pt>
                <c:pt idx="1538">
                  <c:v>0.21379999999999999</c:v>
                </c:pt>
                <c:pt idx="1539">
                  <c:v>0.21390000000000001</c:v>
                </c:pt>
                <c:pt idx="1540">
                  <c:v>0.214</c:v>
                </c:pt>
                <c:pt idx="1541">
                  <c:v>0.21410000000000001</c:v>
                </c:pt>
                <c:pt idx="1542">
                  <c:v>0.2142</c:v>
                </c:pt>
                <c:pt idx="1543">
                  <c:v>0.21429999999999999</c:v>
                </c:pt>
                <c:pt idx="1544">
                  <c:v>0.21440000000000001</c:v>
                </c:pt>
                <c:pt idx="1545">
                  <c:v>0.2145</c:v>
                </c:pt>
                <c:pt idx="1546">
                  <c:v>0.21460000000000001</c:v>
                </c:pt>
                <c:pt idx="1547">
                  <c:v>0.2147</c:v>
                </c:pt>
                <c:pt idx="1548">
                  <c:v>0.21479999999999999</c:v>
                </c:pt>
                <c:pt idx="1549">
                  <c:v>0.21490000000000001</c:v>
                </c:pt>
                <c:pt idx="1550">
                  <c:v>0.215</c:v>
                </c:pt>
                <c:pt idx="1551">
                  <c:v>0.21510000000000001</c:v>
                </c:pt>
                <c:pt idx="1552">
                  <c:v>0.2152</c:v>
                </c:pt>
                <c:pt idx="1553">
                  <c:v>0.21529999999999999</c:v>
                </c:pt>
                <c:pt idx="1554">
                  <c:v>0.21540000000000001</c:v>
                </c:pt>
                <c:pt idx="1555">
                  <c:v>0.2155</c:v>
                </c:pt>
                <c:pt idx="1556">
                  <c:v>0.21560000000000001</c:v>
                </c:pt>
                <c:pt idx="1557">
                  <c:v>0.2157</c:v>
                </c:pt>
                <c:pt idx="1558">
                  <c:v>0.21579999999999999</c:v>
                </c:pt>
                <c:pt idx="1559">
                  <c:v>0.21590000000000001</c:v>
                </c:pt>
                <c:pt idx="1560">
                  <c:v>0.216</c:v>
                </c:pt>
                <c:pt idx="1561">
                  <c:v>0.21609999999999999</c:v>
                </c:pt>
                <c:pt idx="1562">
                  <c:v>0.2162</c:v>
                </c:pt>
                <c:pt idx="1563">
                  <c:v>0.21629999999999999</c:v>
                </c:pt>
                <c:pt idx="1564">
                  <c:v>0.21640000000000001</c:v>
                </c:pt>
                <c:pt idx="1565">
                  <c:v>0.2165</c:v>
                </c:pt>
                <c:pt idx="1566">
                  <c:v>0.21659999999999999</c:v>
                </c:pt>
                <c:pt idx="1567">
                  <c:v>0.2167</c:v>
                </c:pt>
                <c:pt idx="1568">
                  <c:v>0.21679999999999999</c:v>
                </c:pt>
                <c:pt idx="1569">
                  <c:v>0.21690000000000001</c:v>
                </c:pt>
                <c:pt idx="1570">
                  <c:v>0.217</c:v>
                </c:pt>
                <c:pt idx="1571">
                  <c:v>0.21709999999999999</c:v>
                </c:pt>
                <c:pt idx="1572">
                  <c:v>0.2172</c:v>
                </c:pt>
                <c:pt idx="1573">
                  <c:v>0.21729999999999999</c:v>
                </c:pt>
                <c:pt idx="1574">
                  <c:v>0.21740000000000001</c:v>
                </c:pt>
                <c:pt idx="1575">
                  <c:v>0.2175</c:v>
                </c:pt>
                <c:pt idx="1576">
                  <c:v>0.21759999999999999</c:v>
                </c:pt>
                <c:pt idx="1577">
                  <c:v>0.2177</c:v>
                </c:pt>
                <c:pt idx="1578">
                  <c:v>0.21779999999999999</c:v>
                </c:pt>
                <c:pt idx="1579">
                  <c:v>0.21790000000000001</c:v>
                </c:pt>
                <c:pt idx="1580">
                  <c:v>0.218</c:v>
                </c:pt>
                <c:pt idx="1581">
                  <c:v>0.21809999999999999</c:v>
                </c:pt>
                <c:pt idx="1582">
                  <c:v>0.21820000000000001</c:v>
                </c:pt>
                <c:pt idx="1583">
                  <c:v>0.21829999999999999</c:v>
                </c:pt>
                <c:pt idx="1584">
                  <c:v>0.21840000000000001</c:v>
                </c:pt>
                <c:pt idx="1585">
                  <c:v>0.2185</c:v>
                </c:pt>
                <c:pt idx="1586">
                  <c:v>0.21859999999999999</c:v>
                </c:pt>
                <c:pt idx="1587">
                  <c:v>0.21870000000000001</c:v>
                </c:pt>
                <c:pt idx="1588">
                  <c:v>0.21879999999999999</c:v>
                </c:pt>
                <c:pt idx="1589">
                  <c:v>0.21890000000000001</c:v>
                </c:pt>
                <c:pt idx="1590">
                  <c:v>0.219</c:v>
                </c:pt>
                <c:pt idx="1591">
                  <c:v>0.21909999999999999</c:v>
                </c:pt>
                <c:pt idx="1592">
                  <c:v>0.21920000000000001</c:v>
                </c:pt>
                <c:pt idx="1593">
                  <c:v>0.21929999999999999</c:v>
                </c:pt>
                <c:pt idx="1594">
                  <c:v>0.21940000000000001</c:v>
                </c:pt>
                <c:pt idx="1595">
                  <c:v>0.2195</c:v>
                </c:pt>
                <c:pt idx="1596">
                  <c:v>0.21959999999999999</c:v>
                </c:pt>
                <c:pt idx="1597">
                  <c:v>0.21970000000000001</c:v>
                </c:pt>
                <c:pt idx="1598">
                  <c:v>0.2198</c:v>
                </c:pt>
                <c:pt idx="1599">
                  <c:v>0.21990000000000001</c:v>
                </c:pt>
                <c:pt idx="1600">
                  <c:v>0.22</c:v>
                </c:pt>
                <c:pt idx="1601">
                  <c:v>0.22009999999999999</c:v>
                </c:pt>
                <c:pt idx="1602">
                  <c:v>0.22020000000000001</c:v>
                </c:pt>
                <c:pt idx="1603">
                  <c:v>0.2203</c:v>
                </c:pt>
                <c:pt idx="1604">
                  <c:v>0.22040000000000001</c:v>
                </c:pt>
                <c:pt idx="1605">
                  <c:v>0.2205</c:v>
                </c:pt>
                <c:pt idx="1606">
                  <c:v>0.22059999999999999</c:v>
                </c:pt>
                <c:pt idx="1607">
                  <c:v>0.22070000000000001</c:v>
                </c:pt>
                <c:pt idx="1608">
                  <c:v>0.2208</c:v>
                </c:pt>
                <c:pt idx="1609">
                  <c:v>0.22090000000000001</c:v>
                </c:pt>
                <c:pt idx="1610">
                  <c:v>0.221</c:v>
                </c:pt>
                <c:pt idx="1611">
                  <c:v>0.22109999999999999</c:v>
                </c:pt>
                <c:pt idx="1612">
                  <c:v>0.22120000000000001</c:v>
                </c:pt>
                <c:pt idx="1613">
                  <c:v>0.2213</c:v>
                </c:pt>
                <c:pt idx="1614">
                  <c:v>0.22140000000000001</c:v>
                </c:pt>
                <c:pt idx="1615">
                  <c:v>0.2215</c:v>
                </c:pt>
                <c:pt idx="1616">
                  <c:v>0.22159999999999999</c:v>
                </c:pt>
                <c:pt idx="1617">
                  <c:v>0.22170000000000001</c:v>
                </c:pt>
                <c:pt idx="1618">
                  <c:v>0.2218</c:v>
                </c:pt>
                <c:pt idx="1619">
                  <c:v>0.22189999999999999</c:v>
                </c:pt>
                <c:pt idx="1620">
                  <c:v>0.222</c:v>
                </c:pt>
                <c:pt idx="1621">
                  <c:v>0.22209999999999999</c:v>
                </c:pt>
                <c:pt idx="1622">
                  <c:v>0.22220000000000001</c:v>
                </c:pt>
                <c:pt idx="1623">
                  <c:v>0.2223</c:v>
                </c:pt>
                <c:pt idx="1624">
                  <c:v>0.22239999999999999</c:v>
                </c:pt>
                <c:pt idx="1625">
                  <c:v>0.2225</c:v>
                </c:pt>
                <c:pt idx="1626">
                  <c:v>0.22259999999999999</c:v>
                </c:pt>
                <c:pt idx="1627">
                  <c:v>0.22270000000000001</c:v>
                </c:pt>
                <c:pt idx="1628">
                  <c:v>0.2228</c:v>
                </c:pt>
                <c:pt idx="1629">
                  <c:v>0.22289999999999999</c:v>
                </c:pt>
                <c:pt idx="1630">
                  <c:v>0.223</c:v>
                </c:pt>
                <c:pt idx="1631">
                  <c:v>0.22309999999999999</c:v>
                </c:pt>
                <c:pt idx="1632">
                  <c:v>0.22320000000000001</c:v>
                </c:pt>
                <c:pt idx="1633">
                  <c:v>0.2233</c:v>
                </c:pt>
                <c:pt idx="1634">
                  <c:v>0.22339999999999999</c:v>
                </c:pt>
                <c:pt idx="1635">
                  <c:v>0.2235</c:v>
                </c:pt>
                <c:pt idx="1636">
                  <c:v>0.22359999999999999</c:v>
                </c:pt>
                <c:pt idx="1637">
                  <c:v>0.22370000000000001</c:v>
                </c:pt>
                <c:pt idx="1638">
                  <c:v>0.2238</c:v>
                </c:pt>
                <c:pt idx="1639">
                  <c:v>0.22389999999999999</c:v>
                </c:pt>
                <c:pt idx="1640">
                  <c:v>0.224</c:v>
                </c:pt>
                <c:pt idx="1641">
                  <c:v>0.22409999999999999</c:v>
                </c:pt>
                <c:pt idx="1642">
                  <c:v>0.22420000000000001</c:v>
                </c:pt>
                <c:pt idx="1643">
                  <c:v>0.2243</c:v>
                </c:pt>
                <c:pt idx="1644">
                  <c:v>0.22439999999999999</c:v>
                </c:pt>
                <c:pt idx="1645">
                  <c:v>0.22450000000000001</c:v>
                </c:pt>
                <c:pt idx="1646">
                  <c:v>0.22459999999999999</c:v>
                </c:pt>
                <c:pt idx="1647">
                  <c:v>0.22470000000000001</c:v>
                </c:pt>
                <c:pt idx="1648">
                  <c:v>0.2248</c:v>
                </c:pt>
                <c:pt idx="1649">
                  <c:v>0.22489999999999999</c:v>
                </c:pt>
                <c:pt idx="1650">
                  <c:v>0.22500000000000001</c:v>
                </c:pt>
                <c:pt idx="1651">
                  <c:v>0.22509999999999999</c:v>
                </c:pt>
                <c:pt idx="1652">
                  <c:v>0.22520000000000001</c:v>
                </c:pt>
                <c:pt idx="1653">
                  <c:v>0.2253</c:v>
                </c:pt>
                <c:pt idx="1654">
                  <c:v>0.22539999999999999</c:v>
                </c:pt>
                <c:pt idx="1655">
                  <c:v>0.22550000000000001</c:v>
                </c:pt>
                <c:pt idx="1656">
                  <c:v>0.22559999999999999</c:v>
                </c:pt>
                <c:pt idx="1657">
                  <c:v>0.22570000000000001</c:v>
                </c:pt>
                <c:pt idx="1658">
                  <c:v>0.2258</c:v>
                </c:pt>
                <c:pt idx="1659">
                  <c:v>0.22589999999999999</c:v>
                </c:pt>
                <c:pt idx="1660">
                  <c:v>0.22600000000000001</c:v>
                </c:pt>
                <c:pt idx="1661">
                  <c:v>0.2261</c:v>
                </c:pt>
                <c:pt idx="1662">
                  <c:v>0.22620000000000001</c:v>
                </c:pt>
                <c:pt idx="1663">
                  <c:v>0.2263</c:v>
                </c:pt>
                <c:pt idx="1664">
                  <c:v>0.22639999999999999</c:v>
                </c:pt>
                <c:pt idx="1665">
                  <c:v>0.22650000000000001</c:v>
                </c:pt>
                <c:pt idx="1666">
                  <c:v>0.2266</c:v>
                </c:pt>
                <c:pt idx="1667">
                  <c:v>0.22670000000000001</c:v>
                </c:pt>
                <c:pt idx="1668">
                  <c:v>0.2268</c:v>
                </c:pt>
                <c:pt idx="1669">
                  <c:v>0.22689999999999999</c:v>
                </c:pt>
                <c:pt idx="1670">
                  <c:v>0.22700000000000001</c:v>
                </c:pt>
                <c:pt idx="1671">
                  <c:v>0.2271</c:v>
                </c:pt>
                <c:pt idx="1672">
                  <c:v>0.22720000000000001</c:v>
                </c:pt>
                <c:pt idx="1673">
                  <c:v>0.2273</c:v>
                </c:pt>
                <c:pt idx="1674">
                  <c:v>0.22739999999999999</c:v>
                </c:pt>
                <c:pt idx="1675">
                  <c:v>0.22750000000000001</c:v>
                </c:pt>
                <c:pt idx="1676">
                  <c:v>0.2276</c:v>
                </c:pt>
                <c:pt idx="1677">
                  <c:v>0.22770000000000001</c:v>
                </c:pt>
                <c:pt idx="1678">
                  <c:v>0.2278</c:v>
                </c:pt>
                <c:pt idx="1679">
                  <c:v>0.22789999999999999</c:v>
                </c:pt>
                <c:pt idx="1680">
                  <c:v>0.22800000000000001</c:v>
                </c:pt>
                <c:pt idx="1681">
                  <c:v>0.2281</c:v>
                </c:pt>
                <c:pt idx="1682">
                  <c:v>0.22819999999999999</c:v>
                </c:pt>
                <c:pt idx="1683">
                  <c:v>0.2283</c:v>
                </c:pt>
                <c:pt idx="1684">
                  <c:v>0.22839999999999999</c:v>
                </c:pt>
                <c:pt idx="1685">
                  <c:v>0.22850000000000001</c:v>
                </c:pt>
                <c:pt idx="1686">
                  <c:v>0.2286</c:v>
                </c:pt>
                <c:pt idx="1687">
                  <c:v>0.22869999999999999</c:v>
                </c:pt>
                <c:pt idx="1688">
                  <c:v>0.2288</c:v>
                </c:pt>
                <c:pt idx="1689">
                  <c:v>0.22889999999999999</c:v>
                </c:pt>
                <c:pt idx="1690">
                  <c:v>0.22900000000000001</c:v>
                </c:pt>
                <c:pt idx="1691">
                  <c:v>0.2291</c:v>
                </c:pt>
                <c:pt idx="1692">
                  <c:v>0.22919999999999999</c:v>
                </c:pt>
                <c:pt idx="1693">
                  <c:v>0.2293</c:v>
                </c:pt>
                <c:pt idx="1694">
                  <c:v>0.22939999999999999</c:v>
                </c:pt>
                <c:pt idx="1695">
                  <c:v>0.22950000000000001</c:v>
                </c:pt>
                <c:pt idx="1696">
                  <c:v>0.2296</c:v>
                </c:pt>
                <c:pt idx="1697">
                  <c:v>0.22969999999999999</c:v>
                </c:pt>
                <c:pt idx="1698">
                  <c:v>0.2298</c:v>
                </c:pt>
                <c:pt idx="1699">
                  <c:v>0.22989999999999999</c:v>
                </c:pt>
                <c:pt idx="1700">
                  <c:v>0.23</c:v>
                </c:pt>
                <c:pt idx="1701">
                  <c:v>0.2301</c:v>
                </c:pt>
                <c:pt idx="1702">
                  <c:v>0.23019999999999999</c:v>
                </c:pt>
                <c:pt idx="1703">
                  <c:v>0.2303</c:v>
                </c:pt>
                <c:pt idx="1704">
                  <c:v>0.23039999999999999</c:v>
                </c:pt>
                <c:pt idx="1705">
                  <c:v>0.23050000000000001</c:v>
                </c:pt>
                <c:pt idx="1706">
                  <c:v>0.2306</c:v>
                </c:pt>
                <c:pt idx="1707">
                  <c:v>0.23069999999999999</c:v>
                </c:pt>
                <c:pt idx="1708">
                  <c:v>0.23080000000000001</c:v>
                </c:pt>
                <c:pt idx="1709">
                  <c:v>0.23089999999999999</c:v>
                </c:pt>
                <c:pt idx="1710">
                  <c:v>0.23100000000000001</c:v>
                </c:pt>
                <c:pt idx="1711">
                  <c:v>0.2311</c:v>
                </c:pt>
                <c:pt idx="1712">
                  <c:v>0.23119999999999999</c:v>
                </c:pt>
                <c:pt idx="1713">
                  <c:v>0.23130000000000001</c:v>
                </c:pt>
                <c:pt idx="1714">
                  <c:v>0.23139999999999999</c:v>
                </c:pt>
                <c:pt idx="1715">
                  <c:v>0.23150000000000001</c:v>
                </c:pt>
                <c:pt idx="1716">
                  <c:v>0.2316</c:v>
                </c:pt>
                <c:pt idx="1717">
                  <c:v>0.23169999999999999</c:v>
                </c:pt>
                <c:pt idx="1718">
                  <c:v>0.23180000000000001</c:v>
                </c:pt>
                <c:pt idx="1719">
                  <c:v>0.2319</c:v>
                </c:pt>
                <c:pt idx="1720">
                  <c:v>0.23200000000000001</c:v>
                </c:pt>
                <c:pt idx="1721">
                  <c:v>0.2321</c:v>
                </c:pt>
                <c:pt idx="1722">
                  <c:v>0.23219999999999999</c:v>
                </c:pt>
                <c:pt idx="1723">
                  <c:v>0.23230000000000001</c:v>
                </c:pt>
                <c:pt idx="1724">
                  <c:v>0.2324</c:v>
                </c:pt>
                <c:pt idx="1725">
                  <c:v>0.23250000000000001</c:v>
                </c:pt>
                <c:pt idx="1726">
                  <c:v>0.2326</c:v>
                </c:pt>
                <c:pt idx="1727">
                  <c:v>0.23269999999999999</c:v>
                </c:pt>
                <c:pt idx="1728">
                  <c:v>0.23280000000000001</c:v>
                </c:pt>
                <c:pt idx="1729">
                  <c:v>0.2329</c:v>
                </c:pt>
                <c:pt idx="1730">
                  <c:v>0.23300000000000001</c:v>
                </c:pt>
                <c:pt idx="1731">
                  <c:v>0.2331</c:v>
                </c:pt>
                <c:pt idx="1732">
                  <c:v>0.23319999999999999</c:v>
                </c:pt>
                <c:pt idx="1733">
                  <c:v>0.23330000000000001</c:v>
                </c:pt>
                <c:pt idx="1734">
                  <c:v>0.2334</c:v>
                </c:pt>
                <c:pt idx="1735">
                  <c:v>0.23350000000000001</c:v>
                </c:pt>
                <c:pt idx="1736">
                  <c:v>0.2336</c:v>
                </c:pt>
                <c:pt idx="1737">
                  <c:v>0.23369999999999999</c:v>
                </c:pt>
                <c:pt idx="1738">
                  <c:v>0.23380000000000001</c:v>
                </c:pt>
                <c:pt idx="1739">
                  <c:v>0.2339</c:v>
                </c:pt>
                <c:pt idx="1740">
                  <c:v>0.23400000000000001</c:v>
                </c:pt>
                <c:pt idx="1741">
                  <c:v>0.2341</c:v>
                </c:pt>
                <c:pt idx="1742">
                  <c:v>0.23419999999999999</c:v>
                </c:pt>
                <c:pt idx="1743">
                  <c:v>0.23430000000000001</c:v>
                </c:pt>
                <c:pt idx="1744">
                  <c:v>0.2344</c:v>
                </c:pt>
                <c:pt idx="1745">
                  <c:v>0.23449999999999999</c:v>
                </c:pt>
                <c:pt idx="1746">
                  <c:v>0.2346</c:v>
                </c:pt>
                <c:pt idx="1747">
                  <c:v>0.23469999999999999</c:v>
                </c:pt>
                <c:pt idx="1748">
                  <c:v>0.23480000000000001</c:v>
                </c:pt>
                <c:pt idx="1749">
                  <c:v>0.2349</c:v>
                </c:pt>
                <c:pt idx="1750">
                  <c:v>0.23499999999999999</c:v>
                </c:pt>
                <c:pt idx="1751">
                  <c:v>0.2351</c:v>
                </c:pt>
                <c:pt idx="1752">
                  <c:v>0.23519999999999999</c:v>
                </c:pt>
                <c:pt idx="1753">
                  <c:v>0.23530000000000001</c:v>
                </c:pt>
                <c:pt idx="1754">
                  <c:v>0.2354</c:v>
                </c:pt>
                <c:pt idx="1755">
                  <c:v>0.23549999999999999</c:v>
                </c:pt>
                <c:pt idx="1756">
                  <c:v>0.2356</c:v>
                </c:pt>
                <c:pt idx="1757">
                  <c:v>0.23569999999999999</c:v>
                </c:pt>
                <c:pt idx="1758">
                  <c:v>0.23580000000000001</c:v>
                </c:pt>
                <c:pt idx="1759">
                  <c:v>0.2359</c:v>
                </c:pt>
                <c:pt idx="1760">
                  <c:v>0.23599999999999999</c:v>
                </c:pt>
                <c:pt idx="1761">
                  <c:v>0.2361</c:v>
                </c:pt>
                <c:pt idx="1762">
                  <c:v>0.23619999999999999</c:v>
                </c:pt>
                <c:pt idx="1763">
                  <c:v>0.23630000000000001</c:v>
                </c:pt>
                <c:pt idx="1764">
                  <c:v>0.2364</c:v>
                </c:pt>
                <c:pt idx="1765">
                  <c:v>0.23649999999999999</c:v>
                </c:pt>
                <c:pt idx="1766">
                  <c:v>0.2366</c:v>
                </c:pt>
                <c:pt idx="1767">
                  <c:v>0.23669999999999999</c:v>
                </c:pt>
                <c:pt idx="1768">
                  <c:v>0.23680000000000001</c:v>
                </c:pt>
                <c:pt idx="1769">
                  <c:v>0.2369</c:v>
                </c:pt>
                <c:pt idx="1770">
                  <c:v>0.23699999999999999</c:v>
                </c:pt>
                <c:pt idx="1771">
                  <c:v>0.23710000000000001</c:v>
                </c:pt>
                <c:pt idx="1772">
                  <c:v>0.23719999999999999</c:v>
                </c:pt>
                <c:pt idx="1773">
                  <c:v>0.23730000000000001</c:v>
                </c:pt>
                <c:pt idx="1774">
                  <c:v>0.2374</c:v>
                </c:pt>
                <c:pt idx="1775">
                  <c:v>0.23749999999999999</c:v>
                </c:pt>
                <c:pt idx="1776">
                  <c:v>0.23760000000000001</c:v>
                </c:pt>
                <c:pt idx="1777">
                  <c:v>0.23769999999999999</c:v>
                </c:pt>
                <c:pt idx="1778">
                  <c:v>0.23780000000000001</c:v>
                </c:pt>
                <c:pt idx="1779">
                  <c:v>0.2379</c:v>
                </c:pt>
                <c:pt idx="1780">
                  <c:v>0.23799999999999999</c:v>
                </c:pt>
                <c:pt idx="1781">
                  <c:v>0.23810000000000001</c:v>
                </c:pt>
                <c:pt idx="1782">
                  <c:v>0.2382</c:v>
                </c:pt>
                <c:pt idx="1783">
                  <c:v>0.23830000000000001</c:v>
                </c:pt>
                <c:pt idx="1784">
                  <c:v>0.2384</c:v>
                </c:pt>
                <c:pt idx="1785">
                  <c:v>0.23849999999999999</c:v>
                </c:pt>
                <c:pt idx="1786">
                  <c:v>0.23860000000000001</c:v>
                </c:pt>
                <c:pt idx="1787">
                  <c:v>0.2387</c:v>
                </c:pt>
                <c:pt idx="1788">
                  <c:v>0.23880000000000001</c:v>
                </c:pt>
                <c:pt idx="1789">
                  <c:v>0.2389</c:v>
                </c:pt>
                <c:pt idx="1790">
                  <c:v>0.23899999999999999</c:v>
                </c:pt>
                <c:pt idx="1791">
                  <c:v>0.23910000000000001</c:v>
                </c:pt>
                <c:pt idx="1792">
                  <c:v>0.2392</c:v>
                </c:pt>
                <c:pt idx="1793">
                  <c:v>0.23930000000000001</c:v>
                </c:pt>
                <c:pt idx="1794">
                  <c:v>0.2394</c:v>
                </c:pt>
                <c:pt idx="1795">
                  <c:v>0.23949999999999999</c:v>
                </c:pt>
                <c:pt idx="1796">
                  <c:v>0.23960000000000001</c:v>
                </c:pt>
                <c:pt idx="1797">
                  <c:v>0.2397</c:v>
                </c:pt>
                <c:pt idx="1798">
                  <c:v>0.23980000000000001</c:v>
                </c:pt>
                <c:pt idx="1799">
                  <c:v>0.2399</c:v>
                </c:pt>
                <c:pt idx="1800">
                  <c:v>0.24</c:v>
                </c:pt>
                <c:pt idx="1801">
                  <c:v>0.24010000000000001</c:v>
                </c:pt>
                <c:pt idx="1802">
                  <c:v>0.2402</c:v>
                </c:pt>
                <c:pt idx="1803">
                  <c:v>0.24030000000000001</c:v>
                </c:pt>
                <c:pt idx="1804">
                  <c:v>0.2404</c:v>
                </c:pt>
                <c:pt idx="1805">
                  <c:v>0.24049999999999999</c:v>
                </c:pt>
                <c:pt idx="1806">
                  <c:v>0.24060000000000001</c:v>
                </c:pt>
                <c:pt idx="1807">
                  <c:v>0.2407</c:v>
                </c:pt>
                <c:pt idx="1808">
                  <c:v>0.24079999999999999</c:v>
                </c:pt>
                <c:pt idx="1809">
                  <c:v>0.2409</c:v>
                </c:pt>
                <c:pt idx="1810">
                  <c:v>0.24099999999999999</c:v>
                </c:pt>
                <c:pt idx="1811">
                  <c:v>0.24110000000000001</c:v>
                </c:pt>
                <c:pt idx="1812">
                  <c:v>0.2412</c:v>
                </c:pt>
                <c:pt idx="1813">
                  <c:v>0.24129999999999999</c:v>
                </c:pt>
                <c:pt idx="1814">
                  <c:v>0.2414</c:v>
                </c:pt>
                <c:pt idx="1815">
                  <c:v>0.24149999999999999</c:v>
                </c:pt>
                <c:pt idx="1816">
                  <c:v>0.24160000000000001</c:v>
                </c:pt>
                <c:pt idx="1817">
                  <c:v>0.2417</c:v>
                </c:pt>
                <c:pt idx="1818">
                  <c:v>0.24179999999999999</c:v>
                </c:pt>
                <c:pt idx="1819">
                  <c:v>0.2419</c:v>
                </c:pt>
                <c:pt idx="1820">
                  <c:v>0.24199999999999999</c:v>
                </c:pt>
                <c:pt idx="1821">
                  <c:v>0.24210000000000001</c:v>
                </c:pt>
                <c:pt idx="1822">
                  <c:v>0.2422</c:v>
                </c:pt>
                <c:pt idx="1823">
                  <c:v>0.24229999999999999</c:v>
                </c:pt>
                <c:pt idx="1824">
                  <c:v>0.2424</c:v>
                </c:pt>
                <c:pt idx="1825">
                  <c:v>0.24249999999999999</c:v>
                </c:pt>
                <c:pt idx="1826">
                  <c:v>0.24260000000000001</c:v>
                </c:pt>
                <c:pt idx="1827">
                  <c:v>0.2427</c:v>
                </c:pt>
                <c:pt idx="1828">
                  <c:v>0.24279999999999999</c:v>
                </c:pt>
                <c:pt idx="1829">
                  <c:v>0.2429</c:v>
                </c:pt>
                <c:pt idx="1830">
                  <c:v>0.24299999999999999</c:v>
                </c:pt>
                <c:pt idx="1831">
                  <c:v>0.24310000000000001</c:v>
                </c:pt>
                <c:pt idx="1832">
                  <c:v>0.2432</c:v>
                </c:pt>
                <c:pt idx="1833">
                  <c:v>0.24329999999999999</c:v>
                </c:pt>
                <c:pt idx="1834">
                  <c:v>0.24340000000000001</c:v>
                </c:pt>
                <c:pt idx="1835">
                  <c:v>0.24349999999999999</c:v>
                </c:pt>
                <c:pt idx="1836">
                  <c:v>0.24360000000000001</c:v>
                </c:pt>
                <c:pt idx="1837">
                  <c:v>0.2437</c:v>
                </c:pt>
                <c:pt idx="1838">
                  <c:v>0.24379999999999999</c:v>
                </c:pt>
                <c:pt idx="1839">
                  <c:v>0.24390000000000001</c:v>
                </c:pt>
                <c:pt idx="1840">
                  <c:v>0.24399999999999999</c:v>
                </c:pt>
                <c:pt idx="1841">
                  <c:v>0.24410000000000001</c:v>
                </c:pt>
                <c:pt idx="1842">
                  <c:v>0.2442</c:v>
                </c:pt>
                <c:pt idx="1843">
                  <c:v>0.24429999999999999</c:v>
                </c:pt>
                <c:pt idx="1844">
                  <c:v>0.24440000000000001</c:v>
                </c:pt>
                <c:pt idx="1845">
                  <c:v>0.2445</c:v>
                </c:pt>
                <c:pt idx="1846">
                  <c:v>0.24460000000000001</c:v>
                </c:pt>
                <c:pt idx="1847">
                  <c:v>0.2447</c:v>
                </c:pt>
                <c:pt idx="1848">
                  <c:v>0.24479999999999999</c:v>
                </c:pt>
                <c:pt idx="1849">
                  <c:v>0.24490000000000001</c:v>
                </c:pt>
                <c:pt idx="1850">
                  <c:v>0.245</c:v>
                </c:pt>
                <c:pt idx="1851">
                  <c:v>0.24510000000000001</c:v>
                </c:pt>
                <c:pt idx="1852">
                  <c:v>0.2452</c:v>
                </c:pt>
                <c:pt idx="1853">
                  <c:v>0.24529999999999999</c:v>
                </c:pt>
                <c:pt idx="1854">
                  <c:v>0.24540000000000001</c:v>
                </c:pt>
                <c:pt idx="1855">
                  <c:v>0.2455</c:v>
                </c:pt>
                <c:pt idx="1856">
                  <c:v>0.24560000000000001</c:v>
                </c:pt>
                <c:pt idx="1857">
                  <c:v>0.2457</c:v>
                </c:pt>
                <c:pt idx="1858">
                  <c:v>0.24579999999999999</c:v>
                </c:pt>
                <c:pt idx="1859">
                  <c:v>0.24590000000000001</c:v>
                </c:pt>
                <c:pt idx="1860">
                  <c:v>0.246</c:v>
                </c:pt>
                <c:pt idx="1861">
                  <c:v>0.24610000000000001</c:v>
                </c:pt>
                <c:pt idx="1862">
                  <c:v>0.2462</c:v>
                </c:pt>
                <c:pt idx="1863">
                  <c:v>0.24629999999999999</c:v>
                </c:pt>
                <c:pt idx="1864">
                  <c:v>0.24640000000000001</c:v>
                </c:pt>
                <c:pt idx="1865">
                  <c:v>0.2465</c:v>
                </c:pt>
                <c:pt idx="1866">
                  <c:v>0.24660000000000001</c:v>
                </c:pt>
                <c:pt idx="1867">
                  <c:v>0.2467</c:v>
                </c:pt>
                <c:pt idx="1868">
                  <c:v>0.24679999999999999</c:v>
                </c:pt>
                <c:pt idx="1869">
                  <c:v>0.24690000000000001</c:v>
                </c:pt>
                <c:pt idx="1870">
                  <c:v>0.247</c:v>
                </c:pt>
                <c:pt idx="1871">
                  <c:v>0.24709999999999999</c:v>
                </c:pt>
                <c:pt idx="1872">
                  <c:v>0.2472</c:v>
                </c:pt>
                <c:pt idx="1873">
                  <c:v>0.24729999999999999</c:v>
                </c:pt>
                <c:pt idx="1874">
                  <c:v>0.24740000000000001</c:v>
                </c:pt>
                <c:pt idx="1875">
                  <c:v>0.2475</c:v>
                </c:pt>
                <c:pt idx="1876">
                  <c:v>0.24759999999999999</c:v>
                </c:pt>
                <c:pt idx="1877">
                  <c:v>0.2477</c:v>
                </c:pt>
                <c:pt idx="1878">
                  <c:v>0.24779999999999999</c:v>
                </c:pt>
                <c:pt idx="1879">
                  <c:v>0.24790000000000001</c:v>
                </c:pt>
                <c:pt idx="1880">
                  <c:v>0.248</c:v>
                </c:pt>
                <c:pt idx="1881">
                  <c:v>0.24809999999999999</c:v>
                </c:pt>
                <c:pt idx="1882">
                  <c:v>0.2482</c:v>
                </c:pt>
                <c:pt idx="1883">
                  <c:v>0.24829999999999999</c:v>
                </c:pt>
                <c:pt idx="1884">
                  <c:v>0.24840000000000001</c:v>
                </c:pt>
                <c:pt idx="1885">
                  <c:v>0.2485</c:v>
                </c:pt>
                <c:pt idx="1886">
                  <c:v>0.24859999999999999</c:v>
                </c:pt>
                <c:pt idx="1887">
                  <c:v>0.2487</c:v>
                </c:pt>
                <c:pt idx="1888">
                  <c:v>0.24879999999999999</c:v>
                </c:pt>
                <c:pt idx="1889">
                  <c:v>0.24890000000000001</c:v>
                </c:pt>
                <c:pt idx="1890">
                  <c:v>0.249</c:v>
                </c:pt>
                <c:pt idx="1891">
                  <c:v>0.24909999999999999</c:v>
                </c:pt>
                <c:pt idx="1892">
                  <c:v>0.2492</c:v>
                </c:pt>
                <c:pt idx="1893">
                  <c:v>0.24929999999999999</c:v>
                </c:pt>
                <c:pt idx="1894">
                  <c:v>0.24940000000000001</c:v>
                </c:pt>
                <c:pt idx="1895">
                  <c:v>0.2495</c:v>
                </c:pt>
                <c:pt idx="1896">
                  <c:v>0.24959999999999999</c:v>
                </c:pt>
                <c:pt idx="1897">
                  <c:v>0.24970000000000001</c:v>
                </c:pt>
                <c:pt idx="1898">
                  <c:v>0.24979999999999999</c:v>
                </c:pt>
                <c:pt idx="1899">
                  <c:v>0.24990000000000001</c:v>
                </c:pt>
                <c:pt idx="1900">
                  <c:v>0.25</c:v>
                </c:pt>
                <c:pt idx="1901">
                  <c:v>0.25009999999999999</c:v>
                </c:pt>
                <c:pt idx="1902">
                  <c:v>0.25019999999999998</c:v>
                </c:pt>
                <c:pt idx="1903">
                  <c:v>0.25030000000000002</c:v>
                </c:pt>
                <c:pt idx="1904">
                  <c:v>0.25040000000000001</c:v>
                </c:pt>
                <c:pt idx="1905">
                  <c:v>0.2505</c:v>
                </c:pt>
                <c:pt idx="1906">
                  <c:v>0.25059999999999999</c:v>
                </c:pt>
                <c:pt idx="1907">
                  <c:v>0.25069999999999998</c:v>
                </c:pt>
                <c:pt idx="1908">
                  <c:v>0.25080000000000002</c:v>
                </c:pt>
                <c:pt idx="1909">
                  <c:v>0.25090000000000001</c:v>
                </c:pt>
                <c:pt idx="1910">
                  <c:v>0.251</c:v>
                </c:pt>
                <c:pt idx="1911">
                  <c:v>0.25109999999999999</c:v>
                </c:pt>
                <c:pt idx="1912">
                  <c:v>0.25119999999999998</c:v>
                </c:pt>
                <c:pt idx="1913">
                  <c:v>0.25130000000000002</c:v>
                </c:pt>
                <c:pt idx="1914">
                  <c:v>0.25140000000000001</c:v>
                </c:pt>
                <c:pt idx="1915">
                  <c:v>0.2515</c:v>
                </c:pt>
                <c:pt idx="1916">
                  <c:v>0.25159999999999999</c:v>
                </c:pt>
                <c:pt idx="1917">
                  <c:v>0.25169999999999998</c:v>
                </c:pt>
                <c:pt idx="1918">
                  <c:v>0.25180000000000002</c:v>
                </c:pt>
                <c:pt idx="1919">
                  <c:v>0.25190000000000001</c:v>
                </c:pt>
                <c:pt idx="1920">
                  <c:v>0.252</c:v>
                </c:pt>
                <c:pt idx="1921">
                  <c:v>0.25209999999999999</c:v>
                </c:pt>
                <c:pt idx="1922">
                  <c:v>0.25219999999999998</c:v>
                </c:pt>
                <c:pt idx="1923">
                  <c:v>0.25230000000000002</c:v>
                </c:pt>
                <c:pt idx="1924">
                  <c:v>0.25240000000000001</c:v>
                </c:pt>
                <c:pt idx="1925">
                  <c:v>0.2525</c:v>
                </c:pt>
                <c:pt idx="1926">
                  <c:v>0.25259999999999999</c:v>
                </c:pt>
                <c:pt idx="1927">
                  <c:v>0.25269999999999998</c:v>
                </c:pt>
                <c:pt idx="1928">
                  <c:v>0.25280000000000002</c:v>
                </c:pt>
                <c:pt idx="1929">
                  <c:v>0.25290000000000001</c:v>
                </c:pt>
                <c:pt idx="1930">
                  <c:v>0.253</c:v>
                </c:pt>
                <c:pt idx="1931">
                  <c:v>0.25309999999999999</c:v>
                </c:pt>
                <c:pt idx="1932">
                  <c:v>0.25319999999999998</c:v>
                </c:pt>
                <c:pt idx="1933">
                  <c:v>0.25330000000000003</c:v>
                </c:pt>
                <c:pt idx="1934">
                  <c:v>0.25340000000000001</c:v>
                </c:pt>
                <c:pt idx="1935">
                  <c:v>0.2535</c:v>
                </c:pt>
                <c:pt idx="1936">
                  <c:v>0.25359999999999999</c:v>
                </c:pt>
                <c:pt idx="1937">
                  <c:v>0.25369999999999998</c:v>
                </c:pt>
                <c:pt idx="1938">
                  <c:v>0.25380000000000003</c:v>
                </c:pt>
                <c:pt idx="1939">
                  <c:v>0.25390000000000001</c:v>
                </c:pt>
                <c:pt idx="1940">
                  <c:v>0.254</c:v>
                </c:pt>
                <c:pt idx="1941">
                  <c:v>0.25409999999999999</c:v>
                </c:pt>
                <c:pt idx="1942">
                  <c:v>0.25419999999999998</c:v>
                </c:pt>
                <c:pt idx="1943">
                  <c:v>0.25430000000000003</c:v>
                </c:pt>
                <c:pt idx="1944">
                  <c:v>0.25440000000000002</c:v>
                </c:pt>
                <c:pt idx="1945">
                  <c:v>0.2545</c:v>
                </c:pt>
                <c:pt idx="1946">
                  <c:v>0.25459999999999999</c:v>
                </c:pt>
                <c:pt idx="1947">
                  <c:v>0.25469999999999998</c:v>
                </c:pt>
                <c:pt idx="1948">
                  <c:v>0.25480000000000003</c:v>
                </c:pt>
                <c:pt idx="1949">
                  <c:v>0.25490000000000002</c:v>
                </c:pt>
                <c:pt idx="1950">
                  <c:v>0.255</c:v>
                </c:pt>
                <c:pt idx="1951">
                  <c:v>0.25509999999999999</c:v>
                </c:pt>
                <c:pt idx="1952">
                  <c:v>0.25519999999999998</c:v>
                </c:pt>
                <c:pt idx="1953">
                  <c:v>0.25530000000000003</c:v>
                </c:pt>
                <c:pt idx="1954">
                  <c:v>0.25540000000000002</c:v>
                </c:pt>
                <c:pt idx="1955">
                  <c:v>0.2555</c:v>
                </c:pt>
                <c:pt idx="1956">
                  <c:v>0.25559999999999999</c:v>
                </c:pt>
                <c:pt idx="1957">
                  <c:v>0.25569999999999998</c:v>
                </c:pt>
                <c:pt idx="1958">
                  <c:v>0.25580000000000003</c:v>
                </c:pt>
                <c:pt idx="1959">
                  <c:v>0.25590000000000002</c:v>
                </c:pt>
                <c:pt idx="1960">
                  <c:v>0.25600000000000001</c:v>
                </c:pt>
                <c:pt idx="1961">
                  <c:v>0.25609999999999999</c:v>
                </c:pt>
                <c:pt idx="1962">
                  <c:v>0.25619999999999998</c:v>
                </c:pt>
                <c:pt idx="1963">
                  <c:v>0.25629999999999997</c:v>
                </c:pt>
                <c:pt idx="1964">
                  <c:v>0.25640000000000002</c:v>
                </c:pt>
                <c:pt idx="1965">
                  <c:v>0.25650000000000001</c:v>
                </c:pt>
                <c:pt idx="1966">
                  <c:v>0.25659999999999999</c:v>
                </c:pt>
                <c:pt idx="1967">
                  <c:v>0.25669999999999998</c:v>
                </c:pt>
                <c:pt idx="1968">
                  <c:v>0.25679999999999997</c:v>
                </c:pt>
                <c:pt idx="1969">
                  <c:v>0.25690000000000002</c:v>
                </c:pt>
                <c:pt idx="1970">
                  <c:v>0.25700000000000001</c:v>
                </c:pt>
                <c:pt idx="1971">
                  <c:v>0.2571</c:v>
                </c:pt>
                <c:pt idx="1972">
                  <c:v>0.25719999999999998</c:v>
                </c:pt>
                <c:pt idx="1973">
                  <c:v>0.25729999999999997</c:v>
                </c:pt>
                <c:pt idx="1974">
                  <c:v>0.25740000000000002</c:v>
                </c:pt>
                <c:pt idx="1975">
                  <c:v>0.25750000000000001</c:v>
                </c:pt>
                <c:pt idx="1976">
                  <c:v>0.2576</c:v>
                </c:pt>
                <c:pt idx="1977">
                  <c:v>0.25769999999999998</c:v>
                </c:pt>
                <c:pt idx="1978">
                  <c:v>0.25779999999999997</c:v>
                </c:pt>
                <c:pt idx="1979">
                  <c:v>0.25790000000000002</c:v>
                </c:pt>
                <c:pt idx="1980">
                  <c:v>0.25800000000000001</c:v>
                </c:pt>
                <c:pt idx="1981">
                  <c:v>0.2581</c:v>
                </c:pt>
                <c:pt idx="1982">
                  <c:v>0.25819999999999999</c:v>
                </c:pt>
                <c:pt idx="1983">
                  <c:v>0.25829999999999997</c:v>
                </c:pt>
                <c:pt idx="1984">
                  <c:v>0.25840000000000002</c:v>
                </c:pt>
                <c:pt idx="1985">
                  <c:v>0.25850000000000001</c:v>
                </c:pt>
                <c:pt idx="1986">
                  <c:v>0.2586</c:v>
                </c:pt>
                <c:pt idx="1987">
                  <c:v>0.25869999999999999</c:v>
                </c:pt>
                <c:pt idx="1988">
                  <c:v>0.25879999999999997</c:v>
                </c:pt>
                <c:pt idx="1989">
                  <c:v>0.25890000000000002</c:v>
                </c:pt>
                <c:pt idx="1990">
                  <c:v>0.25900000000000001</c:v>
                </c:pt>
                <c:pt idx="1991">
                  <c:v>0.2591</c:v>
                </c:pt>
                <c:pt idx="1992">
                  <c:v>0.25919999999999999</c:v>
                </c:pt>
                <c:pt idx="1993">
                  <c:v>0.25929999999999997</c:v>
                </c:pt>
                <c:pt idx="1994">
                  <c:v>0.25940000000000002</c:v>
                </c:pt>
                <c:pt idx="1995">
                  <c:v>0.25950000000000001</c:v>
                </c:pt>
                <c:pt idx="1996">
                  <c:v>0.2596</c:v>
                </c:pt>
                <c:pt idx="1997">
                  <c:v>0.25969999999999999</c:v>
                </c:pt>
                <c:pt idx="1998">
                  <c:v>0.25979999999999998</c:v>
                </c:pt>
                <c:pt idx="1999">
                  <c:v>0.25990000000000002</c:v>
                </c:pt>
                <c:pt idx="2000">
                  <c:v>0.26</c:v>
                </c:pt>
                <c:pt idx="2001">
                  <c:v>0.2601</c:v>
                </c:pt>
                <c:pt idx="2002">
                  <c:v>0.26019999999999999</c:v>
                </c:pt>
                <c:pt idx="2003">
                  <c:v>0.26029999999999998</c:v>
                </c:pt>
                <c:pt idx="2004">
                  <c:v>0.26040000000000002</c:v>
                </c:pt>
                <c:pt idx="2005">
                  <c:v>0.26050000000000001</c:v>
                </c:pt>
                <c:pt idx="2006">
                  <c:v>0.2606</c:v>
                </c:pt>
                <c:pt idx="2007">
                  <c:v>0.26069999999999999</c:v>
                </c:pt>
                <c:pt idx="2008">
                  <c:v>0.26079999999999998</c:v>
                </c:pt>
                <c:pt idx="2009">
                  <c:v>0.26090000000000002</c:v>
                </c:pt>
                <c:pt idx="2010">
                  <c:v>0.26100000000000001</c:v>
                </c:pt>
                <c:pt idx="2011">
                  <c:v>0.2611</c:v>
                </c:pt>
                <c:pt idx="2012">
                  <c:v>0.26119999999999999</c:v>
                </c:pt>
                <c:pt idx="2013">
                  <c:v>0.26129999999999998</c:v>
                </c:pt>
                <c:pt idx="2014">
                  <c:v>0.26140000000000002</c:v>
                </c:pt>
                <c:pt idx="2015">
                  <c:v>0.26150000000000001</c:v>
                </c:pt>
                <c:pt idx="2016">
                  <c:v>0.2616</c:v>
                </c:pt>
                <c:pt idx="2017">
                  <c:v>0.26169999999999999</c:v>
                </c:pt>
                <c:pt idx="2018">
                  <c:v>0.26179999999999998</c:v>
                </c:pt>
                <c:pt idx="2019">
                  <c:v>0.26190000000000002</c:v>
                </c:pt>
                <c:pt idx="2020">
                  <c:v>0.26200000000000001</c:v>
                </c:pt>
                <c:pt idx="2021">
                  <c:v>0.2621</c:v>
                </c:pt>
                <c:pt idx="2022">
                  <c:v>0.26219999999999999</c:v>
                </c:pt>
                <c:pt idx="2023">
                  <c:v>0.26229999999999998</c:v>
                </c:pt>
                <c:pt idx="2024">
                  <c:v>0.26240000000000002</c:v>
                </c:pt>
                <c:pt idx="2025">
                  <c:v>0.26250000000000001</c:v>
                </c:pt>
                <c:pt idx="2026">
                  <c:v>0.2626</c:v>
                </c:pt>
                <c:pt idx="2027">
                  <c:v>0.26269999999999999</c:v>
                </c:pt>
                <c:pt idx="2028">
                  <c:v>0.26279999999999998</c:v>
                </c:pt>
                <c:pt idx="2029">
                  <c:v>0.26290000000000002</c:v>
                </c:pt>
                <c:pt idx="2030">
                  <c:v>0.26300000000000001</c:v>
                </c:pt>
                <c:pt idx="2031">
                  <c:v>0.2631</c:v>
                </c:pt>
                <c:pt idx="2032">
                  <c:v>0.26319999999999999</c:v>
                </c:pt>
                <c:pt idx="2033">
                  <c:v>0.26329999999999998</c:v>
                </c:pt>
                <c:pt idx="2034">
                  <c:v>0.26340000000000002</c:v>
                </c:pt>
                <c:pt idx="2035">
                  <c:v>0.26350000000000001</c:v>
                </c:pt>
                <c:pt idx="2036">
                  <c:v>0.2636</c:v>
                </c:pt>
                <c:pt idx="2037">
                  <c:v>0.26369999999999999</c:v>
                </c:pt>
                <c:pt idx="2038">
                  <c:v>0.26379999999999998</c:v>
                </c:pt>
                <c:pt idx="2039">
                  <c:v>0.26390000000000002</c:v>
                </c:pt>
                <c:pt idx="2040">
                  <c:v>0.26400000000000001</c:v>
                </c:pt>
                <c:pt idx="2041">
                  <c:v>0.2641</c:v>
                </c:pt>
                <c:pt idx="2042">
                  <c:v>0.26419999999999999</c:v>
                </c:pt>
                <c:pt idx="2043">
                  <c:v>0.26429999999999998</c:v>
                </c:pt>
                <c:pt idx="2044">
                  <c:v>0.26440000000000002</c:v>
                </c:pt>
                <c:pt idx="2045">
                  <c:v>0.26450000000000001</c:v>
                </c:pt>
                <c:pt idx="2046">
                  <c:v>0.2646</c:v>
                </c:pt>
                <c:pt idx="2047">
                  <c:v>0.26469999999999999</c:v>
                </c:pt>
                <c:pt idx="2048">
                  <c:v>0.26479999999999998</c:v>
                </c:pt>
                <c:pt idx="2049">
                  <c:v>0.26490000000000002</c:v>
                </c:pt>
                <c:pt idx="2050">
                  <c:v>0.26500000000000001</c:v>
                </c:pt>
                <c:pt idx="2051">
                  <c:v>0.2651</c:v>
                </c:pt>
                <c:pt idx="2052">
                  <c:v>0.26519999999999999</c:v>
                </c:pt>
                <c:pt idx="2053">
                  <c:v>0.26529999999999998</c:v>
                </c:pt>
                <c:pt idx="2054">
                  <c:v>0.26540000000000002</c:v>
                </c:pt>
                <c:pt idx="2055">
                  <c:v>0.26550000000000001</c:v>
                </c:pt>
                <c:pt idx="2056">
                  <c:v>0.2656</c:v>
                </c:pt>
                <c:pt idx="2057">
                  <c:v>0.26569999999999999</c:v>
                </c:pt>
                <c:pt idx="2058">
                  <c:v>0.26579999999999998</c:v>
                </c:pt>
                <c:pt idx="2059">
                  <c:v>0.26590000000000003</c:v>
                </c:pt>
                <c:pt idx="2060">
                  <c:v>0.26600000000000001</c:v>
                </c:pt>
                <c:pt idx="2061">
                  <c:v>0.2661</c:v>
                </c:pt>
                <c:pt idx="2062">
                  <c:v>0.26619999999999999</c:v>
                </c:pt>
                <c:pt idx="2063">
                  <c:v>0.26629999999999998</c:v>
                </c:pt>
                <c:pt idx="2064">
                  <c:v>0.26640000000000003</c:v>
                </c:pt>
                <c:pt idx="2065">
                  <c:v>0.26650000000000001</c:v>
                </c:pt>
                <c:pt idx="2066">
                  <c:v>0.2666</c:v>
                </c:pt>
                <c:pt idx="2067">
                  <c:v>0.26669999999999999</c:v>
                </c:pt>
                <c:pt idx="2068">
                  <c:v>0.26679999999999998</c:v>
                </c:pt>
                <c:pt idx="2069">
                  <c:v>0.26690000000000003</c:v>
                </c:pt>
                <c:pt idx="2070">
                  <c:v>0.26700000000000002</c:v>
                </c:pt>
                <c:pt idx="2071">
                  <c:v>0.2671</c:v>
                </c:pt>
                <c:pt idx="2072">
                  <c:v>0.26719999999999999</c:v>
                </c:pt>
                <c:pt idx="2073">
                  <c:v>0.26729999999999998</c:v>
                </c:pt>
                <c:pt idx="2074">
                  <c:v>0.26740000000000003</c:v>
                </c:pt>
                <c:pt idx="2075">
                  <c:v>0.26750000000000002</c:v>
                </c:pt>
                <c:pt idx="2076">
                  <c:v>0.2676</c:v>
                </c:pt>
                <c:pt idx="2077">
                  <c:v>0.26769999999999999</c:v>
                </c:pt>
                <c:pt idx="2078">
                  <c:v>0.26779999999999998</c:v>
                </c:pt>
                <c:pt idx="2079">
                  <c:v>0.26790000000000003</c:v>
                </c:pt>
                <c:pt idx="2080">
                  <c:v>0.26800000000000002</c:v>
                </c:pt>
                <c:pt idx="2081">
                  <c:v>0.2681</c:v>
                </c:pt>
                <c:pt idx="2082">
                  <c:v>0.26819999999999999</c:v>
                </c:pt>
                <c:pt idx="2083">
                  <c:v>0.26829999999999998</c:v>
                </c:pt>
                <c:pt idx="2084">
                  <c:v>0.26840000000000003</c:v>
                </c:pt>
                <c:pt idx="2085">
                  <c:v>0.26850000000000002</c:v>
                </c:pt>
                <c:pt idx="2086">
                  <c:v>0.26860000000000001</c:v>
                </c:pt>
                <c:pt idx="2087">
                  <c:v>0.26869999999999999</c:v>
                </c:pt>
                <c:pt idx="2088">
                  <c:v>0.26879999999999998</c:v>
                </c:pt>
                <c:pt idx="2089">
                  <c:v>0.26889999999999997</c:v>
                </c:pt>
                <c:pt idx="2090">
                  <c:v>0.26900000000000002</c:v>
                </c:pt>
                <c:pt idx="2091">
                  <c:v>0.26910000000000001</c:v>
                </c:pt>
                <c:pt idx="2092">
                  <c:v>0.26919999999999999</c:v>
                </c:pt>
                <c:pt idx="2093">
                  <c:v>0.26929999999999998</c:v>
                </c:pt>
                <c:pt idx="2094">
                  <c:v>0.26939999999999997</c:v>
                </c:pt>
                <c:pt idx="2095">
                  <c:v>0.26950000000000002</c:v>
                </c:pt>
                <c:pt idx="2096">
                  <c:v>0.26960000000000001</c:v>
                </c:pt>
                <c:pt idx="2097">
                  <c:v>0.2697</c:v>
                </c:pt>
                <c:pt idx="2098">
                  <c:v>0.26979999999999998</c:v>
                </c:pt>
                <c:pt idx="2099">
                  <c:v>0.26989999999999997</c:v>
                </c:pt>
                <c:pt idx="2100">
                  <c:v>0.27</c:v>
                </c:pt>
                <c:pt idx="2101">
                  <c:v>0.27010000000000001</c:v>
                </c:pt>
                <c:pt idx="2102">
                  <c:v>0.2702</c:v>
                </c:pt>
                <c:pt idx="2103">
                  <c:v>0.27029999999999998</c:v>
                </c:pt>
                <c:pt idx="2104">
                  <c:v>0.27039999999999997</c:v>
                </c:pt>
                <c:pt idx="2105">
                  <c:v>0.27050000000000002</c:v>
                </c:pt>
                <c:pt idx="2106">
                  <c:v>0.27060000000000001</c:v>
                </c:pt>
                <c:pt idx="2107">
                  <c:v>0.2707</c:v>
                </c:pt>
                <c:pt idx="2108">
                  <c:v>0.27079999999999999</c:v>
                </c:pt>
                <c:pt idx="2109">
                  <c:v>0.27089999999999997</c:v>
                </c:pt>
                <c:pt idx="2110">
                  <c:v>0.27100000000000002</c:v>
                </c:pt>
                <c:pt idx="2111">
                  <c:v>0.27110000000000001</c:v>
                </c:pt>
                <c:pt idx="2112">
                  <c:v>0.2712</c:v>
                </c:pt>
                <c:pt idx="2113">
                  <c:v>0.27129999999999999</c:v>
                </c:pt>
                <c:pt idx="2114">
                  <c:v>0.27139999999999997</c:v>
                </c:pt>
                <c:pt idx="2115">
                  <c:v>0.27150000000000002</c:v>
                </c:pt>
                <c:pt idx="2116">
                  <c:v>0.27160000000000001</c:v>
                </c:pt>
                <c:pt idx="2117">
                  <c:v>0.2717</c:v>
                </c:pt>
                <c:pt idx="2118">
                  <c:v>0.27179999999999999</c:v>
                </c:pt>
                <c:pt idx="2119">
                  <c:v>0.27189999999999998</c:v>
                </c:pt>
                <c:pt idx="2120">
                  <c:v>0.27200000000000002</c:v>
                </c:pt>
                <c:pt idx="2121">
                  <c:v>0.27210000000000001</c:v>
                </c:pt>
                <c:pt idx="2122">
                  <c:v>0.2722</c:v>
                </c:pt>
                <c:pt idx="2123">
                  <c:v>0.27229999999999999</c:v>
                </c:pt>
                <c:pt idx="2124">
                  <c:v>0.27239999999999998</c:v>
                </c:pt>
                <c:pt idx="2125">
                  <c:v>0.27250000000000002</c:v>
                </c:pt>
                <c:pt idx="2126">
                  <c:v>0.27260000000000001</c:v>
                </c:pt>
                <c:pt idx="2127">
                  <c:v>0.2727</c:v>
                </c:pt>
                <c:pt idx="2128">
                  <c:v>0.27279999999999999</c:v>
                </c:pt>
                <c:pt idx="2129">
                  <c:v>0.27289999999999998</c:v>
                </c:pt>
                <c:pt idx="2130">
                  <c:v>0.27300000000000002</c:v>
                </c:pt>
                <c:pt idx="2131">
                  <c:v>0.27310000000000001</c:v>
                </c:pt>
                <c:pt idx="2132">
                  <c:v>0.2732</c:v>
                </c:pt>
                <c:pt idx="2133">
                  <c:v>0.27329999999999999</c:v>
                </c:pt>
                <c:pt idx="2134">
                  <c:v>0.27339999999999998</c:v>
                </c:pt>
                <c:pt idx="2135">
                  <c:v>0.27350000000000002</c:v>
                </c:pt>
                <c:pt idx="2136">
                  <c:v>0.27360000000000001</c:v>
                </c:pt>
                <c:pt idx="2137">
                  <c:v>0.2737</c:v>
                </c:pt>
                <c:pt idx="2138">
                  <c:v>0.27379999999999999</c:v>
                </c:pt>
                <c:pt idx="2139">
                  <c:v>0.27389999999999998</c:v>
                </c:pt>
                <c:pt idx="2140">
                  <c:v>0.27400000000000002</c:v>
                </c:pt>
                <c:pt idx="2141">
                  <c:v>0.27410000000000001</c:v>
                </c:pt>
                <c:pt idx="2142">
                  <c:v>0.2742</c:v>
                </c:pt>
                <c:pt idx="2143">
                  <c:v>0.27429999999999999</c:v>
                </c:pt>
                <c:pt idx="2144">
                  <c:v>0.27439999999999998</c:v>
                </c:pt>
                <c:pt idx="2145">
                  <c:v>0.27450000000000002</c:v>
                </c:pt>
                <c:pt idx="2146">
                  <c:v>0.27460000000000001</c:v>
                </c:pt>
                <c:pt idx="2147">
                  <c:v>0.2747</c:v>
                </c:pt>
                <c:pt idx="2148">
                  <c:v>0.27479999999999999</c:v>
                </c:pt>
                <c:pt idx="2149">
                  <c:v>0.27489999999999998</c:v>
                </c:pt>
                <c:pt idx="2150">
                  <c:v>0.27500000000000002</c:v>
                </c:pt>
                <c:pt idx="2151">
                  <c:v>0.27510000000000001</c:v>
                </c:pt>
                <c:pt idx="2152">
                  <c:v>0.2752</c:v>
                </c:pt>
                <c:pt idx="2153">
                  <c:v>0.27529999999999999</c:v>
                </c:pt>
                <c:pt idx="2154">
                  <c:v>0.27539999999999998</c:v>
                </c:pt>
                <c:pt idx="2155">
                  <c:v>0.27550000000000002</c:v>
                </c:pt>
                <c:pt idx="2156">
                  <c:v>0.27560000000000001</c:v>
                </c:pt>
                <c:pt idx="2157">
                  <c:v>0.2757</c:v>
                </c:pt>
                <c:pt idx="2158">
                  <c:v>0.27579999999999999</c:v>
                </c:pt>
                <c:pt idx="2159">
                  <c:v>0.27589999999999998</c:v>
                </c:pt>
                <c:pt idx="2160">
                  <c:v>0.27600000000000002</c:v>
                </c:pt>
                <c:pt idx="2161">
                  <c:v>0.27610000000000001</c:v>
                </c:pt>
                <c:pt idx="2162">
                  <c:v>0.2762</c:v>
                </c:pt>
                <c:pt idx="2163">
                  <c:v>0.27629999999999999</c:v>
                </c:pt>
                <c:pt idx="2164">
                  <c:v>0.27639999999999998</c:v>
                </c:pt>
                <c:pt idx="2165">
                  <c:v>0.27650000000000002</c:v>
                </c:pt>
                <c:pt idx="2166">
                  <c:v>0.27660000000000001</c:v>
                </c:pt>
                <c:pt idx="2167">
                  <c:v>0.2767</c:v>
                </c:pt>
                <c:pt idx="2168">
                  <c:v>0.27679999999999999</c:v>
                </c:pt>
                <c:pt idx="2169">
                  <c:v>0.27689999999999998</c:v>
                </c:pt>
                <c:pt idx="2170">
                  <c:v>0.27700000000000002</c:v>
                </c:pt>
                <c:pt idx="2171">
                  <c:v>0.27710000000000001</c:v>
                </c:pt>
                <c:pt idx="2172">
                  <c:v>0.2772</c:v>
                </c:pt>
                <c:pt idx="2173">
                  <c:v>0.27729999999999999</c:v>
                </c:pt>
                <c:pt idx="2174">
                  <c:v>0.27739999999999998</c:v>
                </c:pt>
                <c:pt idx="2175">
                  <c:v>0.27750000000000002</c:v>
                </c:pt>
                <c:pt idx="2176">
                  <c:v>0.27760000000000001</c:v>
                </c:pt>
                <c:pt idx="2177">
                  <c:v>0.2777</c:v>
                </c:pt>
                <c:pt idx="2178">
                  <c:v>0.27779999999999999</c:v>
                </c:pt>
                <c:pt idx="2179">
                  <c:v>0.27789999999999998</c:v>
                </c:pt>
                <c:pt idx="2180">
                  <c:v>0.27800000000000002</c:v>
                </c:pt>
                <c:pt idx="2181">
                  <c:v>0.27810000000000001</c:v>
                </c:pt>
                <c:pt idx="2182">
                  <c:v>0.2782</c:v>
                </c:pt>
                <c:pt idx="2183">
                  <c:v>0.27829999999999999</c:v>
                </c:pt>
                <c:pt idx="2184">
                  <c:v>0.27839999999999998</c:v>
                </c:pt>
                <c:pt idx="2185">
                  <c:v>0.27850000000000003</c:v>
                </c:pt>
                <c:pt idx="2186">
                  <c:v>0.27860000000000001</c:v>
                </c:pt>
                <c:pt idx="2187">
                  <c:v>0.2787</c:v>
                </c:pt>
                <c:pt idx="2188">
                  <c:v>0.27879999999999999</c:v>
                </c:pt>
                <c:pt idx="2189">
                  <c:v>0.27889999999999998</c:v>
                </c:pt>
                <c:pt idx="2190">
                  <c:v>0.27900000000000003</c:v>
                </c:pt>
                <c:pt idx="2191">
                  <c:v>0.27910000000000001</c:v>
                </c:pt>
                <c:pt idx="2192">
                  <c:v>0.2792</c:v>
                </c:pt>
                <c:pt idx="2193">
                  <c:v>0.27929999999999999</c:v>
                </c:pt>
                <c:pt idx="2194">
                  <c:v>0.27939999999999998</c:v>
                </c:pt>
                <c:pt idx="2195">
                  <c:v>0.27950000000000003</c:v>
                </c:pt>
                <c:pt idx="2196">
                  <c:v>0.27960000000000002</c:v>
                </c:pt>
                <c:pt idx="2197">
                  <c:v>0.2797</c:v>
                </c:pt>
                <c:pt idx="2198">
                  <c:v>0.27979999999999999</c:v>
                </c:pt>
                <c:pt idx="2199">
                  <c:v>0.27989999999999998</c:v>
                </c:pt>
                <c:pt idx="2200">
                  <c:v>0.28000000000000003</c:v>
                </c:pt>
                <c:pt idx="2201">
                  <c:v>0.28010000000000002</c:v>
                </c:pt>
                <c:pt idx="2202">
                  <c:v>0.2802</c:v>
                </c:pt>
                <c:pt idx="2203">
                  <c:v>0.28029999999999999</c:v>
                </c:pt>
                <c:pt idx="2204">
                  <c:v>0.28039999999999998</c:v>
                </c:pt>
                <c:pt idx="2205">
                  <c:v>0.28050000000000003</c:v>
                </c:pt>
                <c:pt idx="2206">
                  <c:v>0.28060000000000002</c:v>
                </c:pt>
                <c:pt idx="2207">
                  <c:v>0.28070000000000001</c:v>
                </c:pt>
                <c:pt idx="2208">
                  <c:v>0.28079999999999999</c:v>
                </c:pt>
                <c:pt idx="2209">
                  <c:v>0.28089999999999998</c:v>
                </c:pt>
                <c:pt idx="2210">
                  <c:v>0.28100000000000003</c:v>
                </c:pt>
                <c:pt idx="2211">
                  <c:v>0.28110000000000002</c:v>
                </c:pt>
                <c:pt idx="2212">
                  <c:v>0.28120000000000001</c:v>
                </c:pt>
                <c:pt idx="2213">
                  <c:v>0.28129999999999999</c:v>
                </c:pt>
                <c:pt idx="2214">
                  <c:v>0.28139999999999998</c:v>
                </c:pt>
                <c:pt idx="2215">
                  <c:v>0.28149999999999997</c:v>
                </c:pt>
                <c:pt idx="2216">
                  <c:v>0.28160000000000002</c:v>
                </c:pt>
                <c:pt idx="2217">
                  <c:v>0.28170000000000001</c:v>
                </c:pt>
                <c:pt idx="2218">
                  <c:v>0.28179999999999999</c:v>
                </c:pt>
                <c:pt idx="2219">
                  <c:v>0.28189999999999998</c:v>
                </c:pt>
                <c:pt idx="2220">
                  <c:v>0.28199999999999997</c:v>
                </c:pt>
                <c:pt idx="2221">
                  <c:v>0.28210000000000002</c:v>
                </c:pt>
                <c:pt idx="2222">
                  <c:v>0.28220000000000001</c:v>
                </c:pt>
                <c:pt idx="2223">
                  <c:v>0.2823</c:v>
                </c:pt>
                <c:pt idx="2224">
                  <c:v>0.28239999999999998</c:v>
                </c:pt>
                <c:pt idx="2225">
                  <c:v>0.28249999999999997</c:v>
                </c:pt>
                <c:pt idx="2226">
                  <c:v>0.28260000000000002</c:v>
                </c:pt>
                <c:pt idx="2227">
                  <c:v>0.28270000000000001</c:v>
                </c:pt>
                <c:pt idx="2228">
                  <c:v>0.2828</c:v>
                </c:pt>
                <c:pt idx="2229">
                  <c:v>0.28289999999999998</c:v>
                </c:pt>
                <c:pt idx="2230">
                  <c:v>0.28299999999999997</c:v>
                </c:pt>
                <c:pt idx="2231">
                  <c:v>0.28310000000000002</c:v>
                </c:pt>
                <c:pt idx="2232">
                  <c:v>0.28320000000000001</c:v>
                </c:pt>
                <c:pt idx="2233">
                  <c:v>0.2833</c:v>
                </c:pt>
                <c:pt idx="2234">
                  <c:v>0.28339999999999999</c:v>
                </c:pt>
                <c:pt idx="2235">
                  <c:v>0.28349999999999997</c:v>
                </c:pt>
                <c:pt idx="2236">
                  <c:v>0.28360000000000002</c:v>
                </c:pt>
                <c:pt idx="2237">
                  <c:v>0.28370000000000001</c:v>
                </c:pt>
                <c:pt idx="2238">
                  <c:v>0.2838</c:v>
                </c:pt>
                <c:pt idx="2239">
                  <c:v>0.28389999999999999</c:v>
                </c:pt>
                <c:pt idx="2240">
                  <c:v>0.28399999999999997</c:v>
                </c:pt>
                <c:pt idx="2241">
                  <c:v>0.28410000000000002</c:v>
                </c:pt>
                <c:pt idx="2242">
                  <c:v>0.28420000000000001</c:v>
                </c:pt>
                <c:pt idx="2243">
                  <c:v>0.2843</c:v>
                </c:pt>
                <c:pt idx="2244">
                  <c:v>0.28439999999999999</c:v>
                </c:pt>
                <c:pt idx="2245">
                  <c:v>0.28449999999999998</c:v>
                </c:pt>
                <c:pt idx="2246">
                  <c:v>0.28460000000000002</c:v>
                </c:pt>
                <c:pt idx="2247">
                  <c:v>0.28470000000000001</c:v>
                </c:pt>
                <c:pt idx="2248">
                  <c:v>0.2848</c:v>
                </c:pt>
                <c:pt idx="2249">
                  <c:v>0.28489999999999999</c:v>
                </c:pt>
                <c:pt idx="2250">
                  <c:v>0.28499999999999998</c:v>
                </c:pt>
                <c:pt idx="2251">
                  <c:v>0.28510000000000002</c:v>
                </c:pt>
                <c:pt idx="2252">
                  <c:v>0.28520000000000001</c:v>
                </c:pt>
                <c:pt idx="2253">
                  <c:v>0.2853</c:v>
                </c:pt>
                <c:pt idx="2254">
                  <c:v>0.28539999999999999</c:v>
                </c:pt>
                <c:pt idx="2255">
                  <c:v>0.28549999999999998</c:v>
                </c:pt>
                <c:pt idx="2256">
                  <c:v>0.28560000000000002</c:v>
                </c:pt>
                <c:pt idx="2257">
                  <c:v>0.28570000000000001</c:v>
                </c:pt>
                <c:pt idx="2258">
                  <c:v>0.2858</c:v>
                </c:pt>
                <c:pt idx="2259">
                  <c:v>0.28589999999999999</c:v>
                </c:pt>
                <c:pt idx="2260">
                  <c:v>0.28599999999999998</c:v>
                </c:pt>
                <c:pt idx="2261">
                  <c:v>0.28610000000000002</c:v>
                </c:pt>
                <c:pt idx="2262">
                  <c:v>0.28620000000000001</c:v>
                </c:pt>
                <c:pt idx="2263">
                  <c:v>0.2863</c:v>
                </c:pt>
                <c:pt idx="2264">
                  <c:v>0.28639999999999999</c:v>
                </c:pt>
                <c:pt idx="2265">
                  <c:v>0.28649999999999998</c:v>
                </c:pt>
                <c:pt idx="2266">
                  <c:v>0.28660000000000002</c:v>
                </c:pt>
                <c:pt idx="2267">
                  <c:v>0.28670000000000001</c:v>
                </c:pt>
                <c:pt idx="2268">
                  <c:v>0.2868</c:v>
                </c:pt>
                <c:pt idx="2269">
                  <c:v>0.28689999999999999</c:v>
                </c:pt>
                <c:pt idx="2270">
                  <c:v>0.28699999999999998</c:v>
                </c:pt>
                <c:pt idx="2271">
                  <c:v>0.28710000000000002</c:v>
                </c:pt>
                <c:pt idx="2272">
                  <c:v>0.28720000000000001</c:v>
                </c:pt>
                <c:pt idx="2273">
                  <c:v>0.2873</c:v>
                </c:pt>
                <c:pt idx="2274">
                  <c:v>0.28739999999999999</c:v>
                </c:pt>
                <c:pt idx="2275">
                  <c:v>0.28749999999999998</c:v>
                </c:pt>
                <c:pt idx="2276">
                  <c:v>0.28760000000000002</c:v>
                </c:pt>
                <c:pt idx="2277">
                  <c:v>0.28770000000000001</c:v>
                </c:pt>
                <c:pt idx="2278">
                  <c:v>0.2878</c:v>
                </c:pt>
                <c:pt idx="2279">
                  <c:v>0.28789999999999999</c:v>
                </c:pt>
                <c:pt idx="2280">
                  <c:v>0.28799999999999998</c:v>
                </c:pt>
                <c:pt idx="2281">
                  <c:v>0.28810000000000002</c:v>
                </c:pt>
                <c:pt idx="2282">
                  <c:v>0.28820000000000001</c:v>
                </c:pt>
                <c:pt idx="2283">
                  <c:v>0.2883</c:v>
                </c:pt>
                <c:pt idx="2284">
                  <c:v>0.28839999999999999</c:v>
                </c:pt>
                <c:pt idx="2285">
                  <c:v>0.28849999999999998</c:v>
                </c:pt>
                <c:pt idx="2286">
                  <c:v>0.28860000000000002</c:v>
                </c:pt>
                <c:pt idx="2287">
                  <c:v>0.28870000000000001</c:v>
                </c:pt>
                <c:pt idx="2288">
                  <c:v>0.2888</c:v>
                </c:pt>
                <c:pt idx="2289">
                  <c:v>0.28889999999999999</c:v>
                </c:pt>
                <c:pt idx="2290">
                  <c:v>0.28899999999999998</c:v>
                </c:pt>
                <c:pt idx="2291">
                  <c:v>0.28910000000000002</c:v>
                </c:pt>
                <c:pt idx="2292">
                  <c:v>0.28920000000000001</c:v>
                </c:pt>
                <c:pt idx="2293">
                  <c:v>0.2893</c:v>
                </c:pt>
                <c:pt idx="2294">
                  <c:v>0.28939999999999999</c:v>
                </c:pt>
                <c:pt idx="2295">
                  <c:v>0.28949999999999998</c:v>
                </c:pt>
                <c:pt idx="2296">
                  <c:v>0.28960000000000002</c:v>
                </c:pt>
                <c:pt idx="2297">
                  <c:v>0.28970000000000001</c:v>
                </c:pt>
                <c:pt idx="2298">
                  <c:v>0.2898</c:v>
                </c:pt>
                <c:pt idx="2299">
                  <c:v>0.28989999999999999</c:v>
                </c:pt>
                <c:pt idx="2300">
                  <c:v>0.28999999999999998</c:v>
                </c:pt>
                <c:pt idx="2301">
                  <c:v>0.29010000000000002</c:v>
                </c:pt>
                <c:pt idx="2302">
                  <c:v>0.29020000000000001</c:v>
                </c:pt>
                <c:pt idx="2303">
                  <c:v>0.2903</c:v>
                </c:pt>
                <c:pt idx="2304">
                  <c:v>0.29039999999999999</c:v>
                </c:pt>
                <c:pt idx="2305">
                  <c:v>0.29049999999999998</c:v>
                </c:pt>
                <c:pt idx="2306">
                  <c:v>0.29060000000000002</c:v>
                </c:pt>
                <c:pt idx="2307">
                  <c:v>0.29070000000000001</c:v>
                </c:pt>
                <c:pt idx="2308">
                  <c:v>0.2908</c:v>
                </c:pt>
                <c:pt idx="2309">
                  <c:v>0.29089999999999999</c:v>
                </c:pt>
                <c:pt idx="2310">
                  <c:v>0.29099999999999998</c:v>
                </c:pt>
                <c:pt idx="2311">
                  <c:v>0.29110000000000003</c:v>
                </c:pt>
                <c:pt idx="2312">
                  <c:v>0.29120000000000001</c:v>
                </c:pt>
                <c:pt idx="2313">
                  <c:v>0.2913</c:v>
                </c:pt>
                <c:pt idx="2314">
                  <c:v>0.29139999999999999</c:v>
                </c:pt>
                <c:pt idx="2315">
                  <c:v>0.29149999999999998</c:v>
                </c:pt>
                <c:pt idx="2316">
                  <c:v>0.29160000000000003</c:v>
                </c:pt>
                <c:pt idx="2317">
                  <c:v>0.29170000000000001</c:v>
                </c:pt>
                <c:pt idx="2318">
                  <c:v>0.2918</c:v>
                </c:pt>
                <c:pt idx="2319">
                  <c:v>0.29189999999999999</c:v>
                </c:pt>
                <c:pt idx="2320">
                  <c:v>0.29199999999999998</c:v>
                </c:pt>
                <c:pt idx="2321">
                  <c:v>0.29210000000000003</c:v>
                </c:pt>
                <c:pt idx="2322">
                  <c:v>0.29220000000000002</c:v>
                </c:pt>
                <c:pt idx="2323">
                  <c:v>0.2923</c:v>
                </c:pt>
                <c:pt idx="2324">
                  <c:v>0.29239999999999999</c:v>
                </c:pt>
                <c:pt idx="2325">
                  <c:v>0.29249999999999998</c:v>
                </c:pt>
                <c:pt idx="2326">
                  <c:v>0.29260000000000003</c:v>
                </c:pt>
                <c:pt idx="2327">
                  <c:v>0.29270000000000002</c:v>
                </c:pt>
                <c:pt idx="2328">
                  <c:v>0.2928</c:v>
                </c:pt>
                <c:pt idx="2329">
                  <c:v>0.29289999999999999</c:v>
                </c:pt>
                <c:pt idx="2330">
                  <c:v>0.29299999999999998</c:v>
                </c:pt>
                <c:pt idx="2331">
                  <c:v>0.29310000000000003</c:v>
                </c:pt>
                <c:pt idx="2332">
                  <c:v>0.29320000000000002</c:v>
                </c:pt>
                <c:pt idx="2333">
                  <c:v>0.29330000000000001</c:v>
                </c:pt>
                <c:pt idx="2334">
                  <c:v>0.29339999999999999</c:v>
                </c:pt>
                <c:pt idx="2335">
                  <c:v>0.29349999999999998</c:v>
                </c:pt>
                <c:pt idx="2336">
                  <c:v>0.29360000000000003</c:v>
                </c:pt>
                <c:pt idx="2337">
                  <c:v>0.29370000000000002</c:v>
                </c:pt>
                <c:pt idx="2338">
                  <c:v>0.29380000000000001</c:v>
                </c:pt>
                <c:pt idx="2339">
                  <c:v>0.29389999999999999</c:v>
                </c:pt>
                <c:pt idx="2340">
                  <c:v>0.29399999999999998</c:v>
                </c:pt>
                <c:pt idx="2341">
                  <c:v>0.29409999999999997</c:v>
                </c:pt>
                <c:pt idx="2342">
                  <c:v>0.29420000000000002</c:v>
                </c:pt>
                <c:pt idx="2343">
                  <c:v>0.29430000000000001</c:v>
                </c:pt>
                <c:pt idx="2344">
                  <c:v>0.2944</c:v>
                </c:pt>
                <c:pt idx="2345">
                  <c:v>0.29449999999999998</c:v>
                </c:pt>
                <c:pt idx="2346">
                  <c:v>0.29459999999999997</c:v>
                </c:pt>
                <c:pt idx="2347">
                  <c:v>0.29470000000000002</c:v>
                </c:pt>
                <c:pt idx="2348">
                  <c:v>0.29480000000000001</c:v>
                </c:pt>
                <c:pt idx="2349">
                  <c:v>0.2949</c:v>
                </c:pt>
                <c:pt idx="2350">
                  <c:v>0.29499999999999998</c:v>
                </c:pt>
                <c:pt idx="2351">
                  <c:v>0.29509999999999997</c:v>
                </c:pt>
                <c:pt idx="2352">
                  <c:v>0.29520000000000002</c:v>
                </c:pt>
                <c:pt idx="2353">
                  <c:v>0.29530000000000001</c:v>
                </c:pt>
                <c:pt idx="2354">
                  <c:v>0.2954</c:v>
                </c:pt>
                <c:pt idx="2355">
                  <c:v>0.29549999999999998</c:v>
                </c:pt>
                <c:pt idx="2356">
                  <c:v>0.29559999999999997</c:v>
                </c:pt>
                <c:pt idx="2357">
                  <c:v>0.29570000000000002</c:v>
                </c:pt>
                <c:pt idx="2358">
                  <c:v>0.29580000000000001</c:v>
                </c:pt>
                <c:pt idx="2359">
                  <c:v>0.2959</c:v>
                </c:pt>
                <c:pt idx="2360">
                  <c:v>0.29599999999999999</c:v>
                </c:pt>
                <c:pt idx="2361">
                  <c:v>0.29609999999999997</c:v>
                </c:pt>
                <c:pt idx="2362">
                  <c:v>0.29620000000000002</c:v>
                </c:pt>
                <c:pt idx="2363">
                  <c:v>0.29630000000000001</c:v>
                </c:pt>
                <c:pt idx="2364">
                  <c:v>0.2964</c:v>
                </c:pt>
                <c:pt idx="2365">
                  <c:v>0.29649999999999999</c:v>
                </c:pt>
                <c:pt idx="2366">
                  <c:v>0.29659999999999997</c:v>
                </c:pt>
                <c:pt idx="2367">
                  <c:v>0.29670000000000002</c:v>
                </c:pt>
                <c:pt idx="2368">
                  <c:v>0.29680000000000001</c:v>
                </c:pt>
                <c:pt idx="2369">
                  <c:v>0.2969</c:v>
                </c:pt>
                <c:pt idx="2370">
                  <c:v>0.29699999999999999</c:v>
                </c:pt>
                <c:pt idx="2371">
                  <c:v>0.29709999999999998</c:v>
                </c:pt>
                <c:pt idx="2372">
                  <c:v>0.29720000000000002</c:v>
                </c:pt>
                <c:pt idx="2373">
                  <c:v>0.29730000000000001</c:v>
                </c:pt>
                <c:pt idx="2374">
                  <c:v>0.2974</c:v>
                </c:pt>
                <c:pt idx="2375">
                  <c:v>0.29749999999999999</c:v>
                </c:pt>
                <c:pt idx="2376">
                  <c:v>0.29759999999999998</c:v>
                </c:pt>
                <c:pt idx="2377">
                  <c:v>0.29770000000000002</c:v>
                </c:pt>
                <c:pt idx="2378">
                  <c:v>0.29780000000000001</c:v>
                </c:pt>
                <c:pt idx="2379">
                  <c:v>0.2979</c:v>
                </c:pt>
                <c:pt idx="2380">
                  <c:v>0.29799999999999999</c:v>
                </c:pt>
                <c:pt idx="2381">
                  <c:v>0.29809999999999998</c:v>
                </c:pt>
                <c:pt idx="2382">
                  <c:v>0.29820000000000002</c:v>
                </c:pt>
                <c:pt idx="2383">
                  <c:v>0.29830000000000001</c:v>
                </c:pt>
                <c:pt idx="2384">
                  <c:v>0.2984</c:v>
                </c:pt>
                <c:pt idx="2385">
                  <c:v>0.29849999999999999</c:v>
                </c:pt>
                <c:pt idx="2386">
                  <c:v>0.29859999999999998</c:v>
                </c:pt>
                <c:pt idx="2387">
                  <c:v>0.29870000000000002</c:v>
                </c:pt>
                <c:pt idx="2388">
                  <c:v>0.29880000000000001</c:v>
                </c:pt>
                <c:pt idx="2389">
                  <c:v>0.2989</c:v>
                </c:pt>
                <c:pt idx="2390">
                  <c:v>0.29899999999999999</c:v>
                </c:pt>
                <c:pt idx="2391">
                  <c:v>0.29909999999999998</c:v>
                </c:pt>
                <c:pt idx="2392">
                  <c:v>0.29920000000000002</c:v>
                </c:pt>
                <c:pt idx="2393">
                  <c:v>0.29930000000000001</c:v>
                </c:pt>
                <c:pt idx="2394">
                  <c:v>0.2994</c:v>
                </c:pt>
                <c:pt idx="2395">
                  <c:v>0.29949999999999999</c:v>
                </c:pt>
                <c:pt idx="2396">
                  <c:v>0.29959999999999998</c:v>
                </c:pt>
                <c:pt idx="2397">
                  <c:v>0.29970000000000002</c:v>
                </c:pt>
                <c:pt idx="2398">
                  <c:v>0.29980000000000001</c:v>
                </c:pt>
                <c:pt idx="2399">
                  <c:v>0.2999</c:v>
                </c:pt>
                <c:pt idx="2400">
                  <c:v>0.3</c:v>
                </c:pt>
                <c:pt idx="2401">
                  <c:v>0.30009999999999998</c:v>
                </c:pt>
                <c:pt idx="2402">
                  <c:v>0.30020000000000002</c:v>
                </c:pt>
                <c:pt idx="2403">
                  <c:v>0.30030000000000001</c:v>
                </c:pt>
                <c:pt idx="2404">
                  <c:v>0.3004</c:v>
                </c:pt>
                <c:pt idx="2405">
                  <c:v>0.30049999999999999</c:v>
                </c:pt>
                <c:pt idx="2406">
                  <c:v>0.30059999999999998</c:v>
                </c:pt>
                <c:pt idx="2407">
                  <c:v>0.30070000000000002</c:v>
                </c:pt>
                <c:pt idx="2408">
                  <c:v>0.30080000000000001</c:v>
                </c:pt>
                <c:pt idx="2409">
                  <c:v>0.3009</c:v>
                </c:pt>
                <c:pt idx="2410">
                  <c:v>0.30099999999999999</c:v>
                </c:pt>
                <c:pt idx="2411">
                  <c:v>0.30109999999999998</c:v>
                </c:pt>
                <c:pt idx="2412">
                  <c:v>0.30120000000000002</c:v>
                </c:pt>
                <c:pt idx="2413">
                  <c:v>0.30130000000000001</c:v>
                </c:pt>
                <c:pt idx="2414">
                  <c:v>0.3014</c:v>
                </c:pt>
                <c:pt idx="2415">
                  <c:v>0.30149999999999999</c:v>
                </c:pt>
                <c:pt idx="2416">
                  <c:v>0.30159999999999998</c:v>
                </c:pt>
                <c:pt idx="2417">
                  <c:v>0.30170000000000002</c:v>
                </c:pt>
                <c:pt idx="2418">
                  <c:v>0.30180000000000001</c:v>
                </c:pt>
                <c:pt idx="2419">
                  <c:v>0.3019</c:v>
                </c:pt>
                <c:pt idx="2420">
                  <c:v>0.30199999999999999</c:v>
                </c:pt>
                <c:pt idx="2421">
                  <c:v>0.30209999999999998</c:v>
                </c:pt>
                <c:pt idx="2422">
                  <c:v>0.30220000000000002</c:v>
                </c:pt>
                <c:pt idx="2423">
                  <c:v>0.30230000000000001</c:v>
                </c:pt>
                <c:pt idx="2424">
                  <c:v>0.3024</c:v>
                </c:pt>
                <c:pt idx="2425">
                  <c:v>0.30249999999999999</c:v>
                </c:pt>
                <c:pt idx="2426">
                  <c:v>0.30259999999999998</c:v>
                </c:pt>
                <c:pt idx="2427">
                  <c:v>0.30270000000000002</c:v>
                </c:pt>
                <c:pt idx="2428">
                  <c:v>0.30280000000000001</c:v>
                </c:pt>
                <c:pt idx="2429">
                  <c:v>0.3029</c:v>
                </c:pt>
                <c:pt idx="2430">
                  <c:v>0.30299999999999999</c:v>
                </c:pt>
                <c:pt idx="2431">
                  <c:v>0.30309999999999998</c:v>
                </c:pt>
                <c:pt idx="2432">
                  <c:v>0.30320000000000003</c:v>
                </c:pt>
                <c:pt idx="2433">
                  <c:v>0.30330000000000001</c:v>
                </c:pt>
                <c:pt idx="2434">
                  <c:v>0.3034</c:v>
                </c:pt>
                <c:pt idx="2435">
                  <c:v>0.30349999999999999</c:v>
                </c:pt>
                <c:pt idx="2436">
                  <c:v>0.30359999999999998</c:v>
                </c:pt>
                <c:pt idx="2437">
                  <c:v>0.30370000000000003</c:v>
                </c:pt>
                <c:pt idx="2438">
                  <c:v>0.30380000000000001</c:v>
                </c:pt>
                <c:pt idx="2439">
                  <c:v>0.3039</c:v>
                </c:pt>
                <c:pt idx="2440">
                  <c:v>0.30399999999999999</c:v>
                </c:pt>
                <c:pt idx="2441">
                  <c:v>0.30409999999999998</c:v>
                </c:pt>
                <c:pt idx="2442">
                  <c:v>0.30420000000000003</c:v>
                </c:pt>
                <c:pt idx="2443">
                  <c:v>0.30430000000000001</c:v>
                </c:pt>
                <c:pt idx="2444">
                  <c:v>0.3044</c:v>
                </c:pt>
                <c:pt idx="2445">
                  <c:v>0.30449999999999999</c:v>
                </c:pt>
                <c:pt idx="2446">
                  <c:v>0.30459999999999998</c:v>
                </c:pt>
                <c:pt idx="2447">
                  <c:v>0.30470000000000003</c:v>
                </c:pt>
                <c:pt idx="2448">
                  <c:v>0.30480000000000002</c:v>
                </c:pt>
                <c:pt idx="2449">
                  <c:v>0.3049</c:v>
                </c:pt>
                <c:pt idx="2450">
                  <c:v>0.30499999999999999</c:v>
                </c:pt>
                <c:pt idx="2451">
                  <c:v>0.30509999999999998</c:v>
                </c:pt>
                <c:pt idx="2452">
                  <c:v>0.30520000000000003</c:v>
                </c:pt>
                <c:pt idx="2453">
                  <c:v>0.30530000000000002</c:v>
                </c:pt>
                <c:pt idx="2454">
                  <c:v>0.3054</c:v>
                </c:pt>
                <c:pt idx="2455">
                  <c:v>0.30549999999999999</c:v>
                </c:pt>
                <c:pt idx="2456">
                  <c:v>0.30559999999999998</c:v>
                </c:pt>
                <c:pt idx="2457">
                  <c:v>0.30570000000000003</c:v>
                </c:pt>
                <c:pt idx="2458">
                  <c:v>0.30580000000000002</c:v>
                </c:pt>
                <c:pt idx="2459">
                  <c:v>0.30590000000000001</c:v>
                </c:pt>
                <c:pt idx="2460">
                  <c:v>0.30599999999999999</c:v>
                </c:pt>
                <c:pt idx="2461">
                  <c:v>0.30609999999999998</c:v>
                </c:pt>
                <c:pt idx="2462">
                  <c:v>0.30620000000000003</c:v>
                </c:pt>
                <c:pt idx="2463">
                  <c:v>0.30630000000000002</c:v>
                </c:pt>
                <c:pt idx="2464">
                  <c:v>0.30640000000000001</c:v>
                </c:pt>
                <c:pt idx="2465">
                  <c:v>0.30649999999999999</c:v>
                </c:pt>
                <c:pt idx="2466">
                  <c:v>0.30659999999999998</c:v>
                </c:pt>
                <c:pt idx="2467">
                  <c:v>0.30669999999999997</c:v>
                </c:pt>
                <c:pt idx="2468">
                  <c:v>0.30680000000000002</c:v>
                </c:pt>
                <c:pt idx="2469">
                  <c:v>0.30690000000000001</c:v>
                </c:pt>
                <c:pt idx="2470">
                  <c:v>0.307</c:v>
                </c:pt>
                <c:pt idx="2471">
                  <c:v>0.30709999999999998</c:v>
                </c:pt>
                <c:pt idx="2472">
                  <c:v>0.30719999999999997</c:v>
                </c:pt>
                <c:pt idx="2473">
                  <c:v>0.30730000000000002</c:v>
                </c:pt>
                <c:pt idx="2474">
                  <c:v>0.30740000000000001</c:v>
                </c:pt>
                <c:pt idx="2475">
                  <c:v>0.3075</c:v>
                </c:pt>
                <c:pt idx="2476">
                  <c:v>0.30759999999999998</c:v>
                </c:pt>
                <c:pt idx="2477">
                  <c:v>0.30769999999999997</c:v>
                </c:pt>
                <c:pt idx="2478">
                  <c:v>0.30780000000000002</c:v>
                </c:pt>
                <c:pt idx="2479">
                  <c:v>0.30790000000000001</c:v>
                </c:pt>
                <c:pt idx="2480">
                  <c:v>0.308</c:v>
                </c:pt>
                <c:pt idx="2481">
                  <c:v>0.30809999999999998</c:v>
                </c:pt>
                <c:pt idx="2482">
                  <c:v>0.30819999999999997</c:v>
                </c:pt>
                <c:pt idx="2483">
                  <c:v>0.30830000000000002</c:v>
                </c:pt>
                <c:pt idx="2484">
                  <c:v>0.30840000000000001</c:v>
                </c:pt>
                <c:pt idx="2485">
                  <c:v>0.3085</c:v>
                </c:pt>
                <c:pt idx="2486">
                  <c:v>0.30859999999999999</c:v>
                </c:pt>
                <c:pt idx="2487">
                  <c:v>0.30869999999999997</c:v>
                </c:pt>
                <c:pt idx="2488">
                  <c:v>0.30880000000000002</c:v>
                </c:pt>
                <c:pt idx="2489">
                  <c:v>0.30890000000000001</c:v>
                </c:pt>
                <c:pt idx="2490">
                  <c:v>0.309</c:v>
                </c:pt>
                <c:pt idx="2491">
                  <c:v>0.30909999999999999</c:v>
                </c:pt>
                <c:pt idx="2492">
                  <c:v>0.30919999999999997</c:v>
                </c:pt>
                <c:pt idx="2493">
                  <c:v>0.30930000000000002</c:v>
                </c:pt>
                <c:pt idx="2494">
                  <c:v>0.30940000000000001</c:v>
                </c:pt>
                <c:pt idx="2495">
                  <c:v>0.3095</c:v>
                </c:pt>
                <c:pt idx="2496">
                  <c:v>0.30959999999999999</c:v>
                </c:pt>
                <c:pt idx="2497">
                  <c:v>0.30969999999999998</c:v>
                </c:pt>
                <c:pt idx="2498">
                  <c:v>0.30980000000000002</c:v>
                </c:pt>
                <c:pt idx="2499">
                  <c:v>0.30990000000000001</c:v>
                </c:pt>
                <c:pt idx="2500">
                  <c:v>0.31</c:v>
                </c:pt>
                <c:pt idx="2501">
                  <c:v>0.31009999999999999</c:v>
                </c:pt>
                <c:pt idx="2502">
                  <c:v>0.31019999999999998</c:v>
                </c:pt>
                <c:pt idx="2503">
                  <c:v>0.31030000000000002</c:v>
                </c:pt>
                <c:pt idx="2504">
                  <c:v>0.31040000000000001</c:v>
                </c:pt>
                <c:pt idx="2505">
                  <c:v>0.3105</c:v>
                </c:pt>
                <c:pt idx="2506">
                  <c:v>0.31059999999999999</c:v>
                </c:pt>
                <c:pt idx="2507">
                  <c:v>0.31069999999999998</c:v>
                </c:pt>
                <c:pt idx="2508">
                  <c:v>0.31080000000000002</c:v>
                </c:pt>
                <c:pt idx="2509">
                  <c:v>0.31090000000000001</c:v>
                </c:pt>
                <c:pt idx="2510">
                  <c:v>0.311</c:v>
                </c:pt>
                <c:pt idx="2511">
                  <c:v>0.31109999999999999</c:v>
                </c:pt>
                <c:pt idx="2512">
                  <c:v>0.31119999999999998</c:v>
                </c:pt>
                <c:pt idx="2513">
                  <c:v>0.31130000000000002</c:v>
                </c:pt>
                <c:pt idx="2514">
                  <c:v>0.31140000000000001</c:v>
                </c:pt>
                <c:pt idx="2515">
                  <c:v>0.3115</c:v>
                </c:pt>
                <c:pt idx="2516">
                  <c:v>0.31159999999999999</c:v>
                </c:pt>
                <c:pt idx="2517">
                  <c:v>0.31169999999999998</c:v>
                </c:pt>
                <c:pt idx="2518">
                  <c:v>0.31180000000000002</c:v>
                </c:pt>
                <c:pt idx="2519">
                  <c:v>0.31190000000000001</c:v>
                </c:pt>
                <c:pt idx="2520">
                  <c:v>0.312</c:v>
                </c:pt>
                <c:pt idx="2521">
                  <c:v>0.31209999999999999</c:v>
                </c:pt>
                <c:pt idx="2522">
                  <c:v>0.31219999999999998</c:v>
                </c:pt>
                <c:pt idx="2523">
                  <c:v>0.31230000000000002</c:v>
                </c:pt>
                <c:pt idx="2524">
                  <c:v>0.31240000000000001</c:v>
                </c:pt>
                <c:pt idx="2525">
                  <c:v>0.3125</c:v>
                </c:pt>
                <c:pt idx="2526">
                  <c:v>0.31259999999999999</c:v>
                </c:pt>
                <c:pt idx="2527">
                  <c:v>0.31269999999999998</c:v>
                </c:pt>
                <c:pt idx="2528">
                  <c:v>0.31280000000000002</c:v>
                </c:pt>
                <c:pt idx="2529">
                  <c:v>0.31290000000000001</c:v>
                </c:pt>
                <c:pt idx="2530">
                  <c:v>0.313</c:v>
                </c:pt>
                <c:pt idx="2531">
                  <c:v>0.31309999999999999</c:v>
                </c:pt>
                <c:pt idx="2532">
                  <c:v>0.31319999999999998</c:v>
                </c:pt>
                <c:pt idx="2533">
                  <c:v>0.31330000000000002</c:v>
                </c:pt>
                <c:pt idx="2534">
                  <c:v>0.31340000000000001</c:v>
                </c:pt>
                <c:pt idx="2535">
                  <c:v>0.3135</c:v>
                </c:pt>
                <c:pt idx="2536">
                  <c:v>0.31359999999999999</c:v>
                </c:pt>
                <c:pt idx="2537">
                  <c:v>0.31369999999999998</c:v>
                </c:pt>
                <c:pt idx="2538">
                  <c:v>0.31380000000000002</c:v>
                </c:pt>
                <c:pt idx="2539">
                  <c:v>0.31390000000000001</c:v>
                </c:pt>
                <c:pt idx="2540">
                  <c:v>0.314</c:v>
                </c:pt>
                <c:pt idx="2541">
                  <c:v>0.31409999999999999</c:v>
                </c:pt>
                <c:pt idx="2542">
                  <c:v>0.31419999999999998</c:v>
                </c:pt>
                <c:pt idx="2543">
                  <c:v>0.31430000000000002</c:v>
                </c:pt>
                <c:pt idx="2544">
                  <c:v>0.31440000000000001</c:v>
                </c:pt>
                <c:pt idx="2545">
                  <c:v>0.3145</c:v>
                </c:pt>
                <c:pt idx="2546">
                  <c:v>0.31459999999999999</c:v>
                </c:pt>
                <c:pt idx="2547">
                  <c:v>0.31469999999999998</c:v>
                </c:pt>
                <c:pt idx="2548">
                  <c:v>0.31480000000000002</c:v>
                </c:pt>
                <c:pt idx="2549">
                  <c:v>0.31490000000000001</c:v>
                </c:pt>
                <c:pt idx="2550">
                  <c:v>0.315</c:v>
                </c:pt>
                <c:pt idx="2551">
                  <c:v>0.31509999999999999</c:v>
                </c:pt>
                <c:pt idx="2552">
                  <c:v>0.31519999999999998</c:v>
                </c:pt>
                <c:pt idx="2553">
                  <c:v>0.31530000000000002</c:v>
                </c:pt>
                <c:pt idx="2554">
                  <c:v>0.31540000000000001</c:v>
                </c:pt>
                <c:pt idx="2555">
                  <c:v>0.3155</c:v>
                </c:pt>
                <c:pt idx="2556">
                  <c:v>0.31559999999999999</c:v>
                </c:pt>
                <c:pt idx="2557">
                  <c:v>0.31569999999999998</c:v>
                </c:pt>
                <c:pt idx="2558">
                  <c:v>0.31580000000000003</c:v>
                </c:pt>
                <c:pt idx="2559">
                  <c:v>0.31590000000000001</c:v>
                </c:pt>
                <c:pt idx="2560">
                  <c:v>0.316</c:v>
                </c:pt>
                <c:pt idx="2561">
                  <c:v>0.31609999999999999</c:v>
                </c:pt>
                <c:pt idx="2562">
                  <c:v>0.31619999999999998</c:v>
                </c:pt>
                <c:pt idx="2563">
                  <c:v>0.31630000000000003</c:v>
                </c:pt>
                <c:pt idx="2564">
                  <c:v>0.31640000000000001</c:v>
                </c:pt>
                <c:pt idx="2565">
                  <c:v>0.3165</c:v>
                </c:pt>
                <c:pt idx="2566">
                  <c:v>0.31659999999999999</c:v>
                </c:pt>
                <c:pt idx="2567">
                  <c:v>0.31669999999999998</c:v>
                </c:pt>
                <c:pt idx="2568">
                  <c:v>0.31680000000000003</c:v>
                </c:pt>
                <c:pt idx="2569">
                  <c:v>0.31690000000000002</c:v>
                </c:pt>
                <c:pt idx="2570">
                  <c:v>0.317</c:v>
                </c:pt>
                <c:pt idx="2571">
                  <c:v>0.31709999999999999</c:v>
                </c:pt>
                <c:pt idx="2572">
                  <c:v>0.31719999999999998</c:v>
                </c:pt>
                <c:pt idx="2573">
                  <c:v>0.31730000000000003</c:v>
                </c:pt>
                <c:pt idx="2574">
                  <c:v>0.31740000000000002</c:v>
                </c:pt>
                <c:pt idx="2575">
                  <c:v>0.3175</c:v>
                </c:pt>
                <c:pt idx="2576">
                  <c:v>0.31759999999999999</c:v>
                </c:pt>
                <c:pt idx="2577">
                  <c:v>0.31769999999999998</c:v>
                </c:pt>
                <c:pt idx="2578">
                  <c:v>0.31780000000000003</c:v>
                </c:pt>
                <c:pt idx="2579">
                  <c:v>0.31790000000000002</c:v>
                </c:pt>
                <c:pt idx="2580">
                  <c:v>0.318</c:v>
                </c:pt>
                <c:pt idx="2581">
                  <c:v>0.31809999999999999</c:v>
                </c:pt>
                <c:pt idx="2582">
                  <c:v>0.31819999999999998</c:v>
                </c:pt>
                <c:pt idx="2583">
                  <c:v>0.31830000000000003</c:v>
                </c:pt>
                <c:pt idx="2584">
                  <c:v>0.31840000000000002</c:v>
                </c:pt>
                <c:pt idx="2585">
                  <c:v>0.31850000000000001</c:v>
                </c:pt>
                <c:pt idx="2586">
                  <c:v>0.31859999999999999</c:v>
                </c:pt>
                <c:pt idx="2587">
                  <c:v>0.31869999999999998</c:v>
                </c:pt>
                <c:pt idx="2588">
                  <c:v>0.31879999999999997</c:v>
                </c:pt>
                <c:pt idx="2589">
                  <c:v>0.31890000000000002</c:v>
                </c:pt>
                <c:pt idx="2590">
                  <c:v>0.31900000000000001</c:v>
                </c:pt>
                <c:pt idx="2591">
                  <c:v>0.31909999999999999</c:v>
                </c:pt>
                <c:pt idx="2592">
                  <c:v>0.31919999999999998</c:v>
                </c:pt>
                <c:pt idx="2593">
                  <c:v>0.31929999999999997</c:v>
                </c:pt>
                <c:pt idx="2594">
                  <c:v>0.31940000000000002</c:v>
                </c:pt>
                <c:pt idx="2595">
                  <c:v>0.31950000000000001</c:v>
                </c:pt>
                <c:pt idx="2596">
                  <c:v>0.3196</c:v>
                </c:pt>
                <c:pt idx="2597">
                  <c:v>0.31969999999999998</c:v>
                </c:pt>
                <c:pt idx="2598">
                  <c:v>0.31979999999999997</c:v>
                </c:pt>
                <c:pt idx="2599">
                  <c:v>0.31990000000000002</c:v>
                </c:pt>
                <c:pt idx="2600">
                  <c:v>0.32</c:v>
                </c:pt>
                <c:pt idx="2601">
                  <c:v>0.3201</c:v>
                </c:pt>
                <c:pt idx="2602">
                  <c:v>0.32019999999999998</c:v>
                </c:pt>
                <c:pt idx="2603">
                  <c:v>0.32029999999999997</c:v>
                </c:pt>
                <c:pt idx="2604">
                  <c:v>0.32040000000000002</c:v>
                </c:pt>
                <c:pt idx="2605">
                  <c:v>0.32050000000000001</c:v>
                </c:pt>
                <c:pt idx="2606">
                  <c:v>0.3206</c:v>
                </c:pt>
                <c:pt idx="2607">
                  <c:v>0.32069999999999999</c:v>
                </c:pt>
                <c:pt idx="2608">
                  <c:v>0.32079999999999997</c:v>
                </c:pt>
                <c:pt idx="2609">
                  <c:v>0.32090000000000002</c:v>
                </c:pt>
                <c:pt idx="2610">
                  <c:v>0.32100000000000001</c:v>
                </c:pt>
                <c:pt idx="2611">
                  <c:v>0.3211</c:v>
                </c:pt>
                <c:pt idx="2612">
                  <c:v>0.32119999999999999</c:v>
                </c:pt>
                <c:pt idx="2613">
                  <c:v>0.32129999999999997</c:v>
                </c:pt>
                <c:pt idx="2614">
                  <c:v>0.32140000000000002</c:v>
                </c:pt>
                <c:pt idx="2615">
                  <c:v>0.32150000000000001</c:v>
                </c:pt>
                <c:pt idx="2616">
                  <c:v>0.3216</c:v>
                </c:pt>
                <c:pt idx="2617">
                  <c:v>0.32169999999999999</c:v>
                </c:pt>
                <c:pt idx="2618">
                  <c:v>0.32179999999999997</c:v>
                </c:pt>
                <c:pt idx="2619">
                  <c:v>0.32190000000000002</c:v>
                </c:pt>
                <c:pt idx="2620">
                  <c:v>0.32200000000000001</c:v>
                </c:pt>
                <c:pt idx="2621">
                  <c:v>0.3221</c:v>
                </c:pt>
                <c:pt idx="2622">
                  <c:v>0.32219999999999999</c:v>
                </c:pt>
                <c:pt idx="2623">
                  <c:v>0.32229999999999998</c:v>
                </c:pt>
                <c:pt idx="2624">
                  <c:v>0.32240000000000002</c:v>
                </c:pt>
                <c:pt idx="2625">
                  <c:v>0.32250000000000001</c:v>
                </c:pt>
                <c:pt idx="2626">
                  <c:v>0.3226</c:v>
                </c:pt>
                <c:pt idx="2627">
                  <c:v>0.32269999999999999</c:v>
                </c:pt>
                <c:pt idx="2628">
                  <c:v>0.32279999999999998</c:v>
                </c:pt>
                <c:pt idx="2629">
                  <c:v>0.32290000000000002</c:v>
                </c:pt>
                <c:pt idx="2630">
                  <c:v>0.32300000000000001</c:v>
                </c:pt>
                <c:pt idx="2631">
                  <c:v>0.3231</c:v>
                </c:pt>
                <c:pt idx="2632">
                  <c:v>0.32319999999999999</c:v>
                </c:pt>
                <c:pt idx="2633">
                  <c:v>0.32329999999999998</c:v>
                </c:pt>
                <c:pt idx="2634">
                  <c:v>0.32340000000000002</c:v>
                </c:pt>
                <c:pt idx="2635">
                  <c:v>0.32350000000000001</c:v>
                </c:pt>
                <c:pt idx="2636">
                  <c:v>0.3236</c:v>
                </c:pt>
                <c:pt idx="2637">
                  <c:v>0.32369999999999999</c:v>
                </c:pt>
                <c:pt idx="2638">
                  <c:v>0.32379999999999998</c:v>
                </c:pt>
                <c:pt idx="2639">
                  <c:v>0.32390000000000002</c:v>
                </c:pt>
                <c:pt idx="2640">
                  <c:v>0.32400000000000001</c:v>
                </c:pt>
                <c:pt idx="2641">
                  <c:v>0.3241</c:v>
                </c:pt>
                <c:pt idx="2642">
                  <c:v>0.32419999999999999</c:v>
                </c:pt>
                <c:pt idx="2643">
                  <c:v>0.32429999999999998</c:v>
                </c:pt>
                <c:pt idx="2644">
                  <c:v>0.32440000000000002</c:v>
                </c:pt>
                <c:pt idx="2645">
                  <c:v>0.32450000000000001</c:v>
                </c:pt>
                <c:pt idx="2646">
                  <c:v>0.3246</c:v>
                </c:pt>
                <c:pt idx="2647">
                  <c:v>0.32469999999999999</c:v>
                </c:pt>
                <c:pt idx="2648">
                  <c:v>0.32479999999999998</c:v>
                </c:pt>
                <c:pt idx="2649">
                  <c:v>0.32490000000000002</c:v>
                </c:pt>
                <c:pt idx="2650">
                  <c:v>0.32500000000000001</c:v>
                </c:pt>
                <c:pt idx="2651">
                  <c:v>0.3251</c:v>
                </c:pt>
                <c:pt idx="2652">
                  <c:v>0.32519999999999999</c:v>
                </c:pt>
                <c:pt idx="2653">
                  <c:v>0.32529999999999998</c:v>
                </c:pt>
                <c:pt idx="2654">
                  <c:v>0.32540000000000002</c:v>
                </c:pt>
                <c:pt idx="2655">
                  <c:v>0.32550000000000001</c:v>
                </c:pt>
                <c:pt idx="2656">
                  <c:v>0.3256</c:v>
                </c:pt>
                <c:pt idx="2657">
                  <c:v>0.32569999999999999</c:v>
                </c:pt>
                <c:pt idx="2658">
                  <c:v>0.32579999999999998</c:v>
                </c:pt>
                <c:pt idx="2659">
                  <c:v>0.32590000000000002</c:v>
                </c:pt>
                <c:pt idx="2660">
                  <c:v>0.32600000000000001</c:v>
                </c:pt>
                <c:pt idx="2661">
                  <c:v>0.3261</c:v>
                </c:pt>
                <c:pt idx="2662">
                  <c:v>0.32619999999999999</c:v>
                </c:pt>
                <c:pt idx="2663">
                  <c:v>0.32629999999999998</c:v>
                </c:pt>
                <c:pt idx="2664">
                  <c:v>0.32640000000000002</c:v>
                </c:pt>
                <c:pt idx="2665">
                  <c:v>0.32650000000000001</c:v>
                </c:pt>
                <c:pt idx="2666">
                  <c:v>0.3266</c:v>
                </c:pt>
                <c:pt idx="2667">
                  <c:v>0.32669999999999999</c:v>
                </c:pt>
                <c:pt idx="2668">
                  <c:v>0.32679999999999998</c:v>
                </c:pt>
                <c:pt idx="2669">
                  <c:v>0.32690000000000002</c:v>
                </c:pt>
                <c:pt idx="2670">
                  <c:v>0.32700000000000001</c:v>
                </c:pt>
                <c:pt idx="2671">
                  <c:v>0.3271</c:v>
                </c:pt>
                <c:pt idx="2672">
                  <c:v>0.32719999999999999</c:v>
                </c:pt>
                <c:pt idx="2673">
                  <c:v>0.32729999999999998</c:v>
                </c:pt>
                <c:pt idx="2674">
                  <c:v>0.32740000000000002</c:v>
                </c:pt>
                <c:pt idx="2675">
                  <c:v>0.32750000000000001</c:v>
                </c:pt>
                <c:pt idx="2676">
                  <c:v>0.3276</c:v>
                </c:pt>
                <c:pt idx="2677">
                  <c:v>0.32769999999999999</c:v>
                </c:pt>
                <c:pt idx="2678">
                  <c:v>0.32779999999999998</c:v>
                </c:pt>
                <c:pt idx="2679">
                  <c:v>0.32790000000000002</c:v>
                </c:pt>
                <c:pt idx="2680">
                  <c:v>0.32800000000000001</c:v>
                </c:pt>
                <c:pt idx="2681">
                  <c:v>0.3281</c:v>
                </c:pt>
                <c:pt idx="2682">
                  <c:v>0.32819999999999999</c:v>
                </c:pt>
                <c:pt idx="2683">
                  <c:v>0.32829999999999998</c:v>
                </c:pt>
                <c:pt idx="2684">
                  <c:v>0.32840000000000003</c:v>
                </c:pt>
                <c:pt idx="2685">
                  <c:v>0.32850000000000001</c:v>
                </c:pt>
                <c:pt idx="2686">
                  <c:v>0.3286</c:v>
                </c:pt>
                <c:pt idx="2687">
                  <c:v>0.32869999999999999</c:v>
                </c:pt>
                <c:pt idx="2688">
                  <c:v>0.32879999999999998</c:v>
                </c:pt>
                <c:pt idx="2689">
                  <c:v>0.32890000000000003</c:v>
                </c:pt>
                <c:pt idx="2690">
                  <c:v>0.32900000000000001</c:v>
                </c:pt>
                <c:pt idx="2691">
                  <c:v>0.3291</c:v>
                </c:pt>
                <c:pt idx="2692">
                  <c:v>0.32919999999999999</c:v>
                </c:pt>
                <c:pt idx="2693">
                  <c:v>0.32929999999999998</c:v>
                </c:pt>
                <c:pt idx="2694">
                  <c:v>0.32940000000000003</c:v>
                </c:pt>
                <c:pt idx="2695">
                  <c:v>0.32950000000000002</c:v>
                </c:pt>
                <c:pt idx="2696">
                  <c:v>0.3296</c:v>
                </c:pt>
                <c:pt idx="2697">
                  <c:v>0.32969999999999999</c:v>
                </c:pt>
                <c:pt idx="2698">
                  <c:v>0.32979999999999998</c:v>
                </c:pt>
                <c:pt idx="2699">
                  <c:v>0.32990000000000003</c:v>
                </c:pt>
                <c:pt idx="2700">
                  <c:v>0.33</c:v>
                </c:pt>
                <c:pt idx="2701">
                  <c:v>0.3301</c:v>
                </c:pt>
                <c:pt idx="2702">
                  <c:v>0.33019999999999999</c:v>
                </c:pt>
                <c:pt idx="2703">
                  <c:v>0.33029999999999998</c:v>
                </c:pt>
                <c:pt idx="2704">
                  <c:v>0.33040000000000003</c:v>
                </c:pt>
                <c:pt idx="2705">
                  <c:v>0.33050000000000002</c:v>
                </c:pt>
                <c:pt idx="2706">
                  <c:v>0.3306</c:v>
                </c:pt>
                <c:pt idx="2707">
                  <c:v>0.33069999999999999</c:v>
                </c:pt>
                <c:pt idx="2708">
                  <c:v>0.33079999999999998</c:v>
                </c:pt>
                <c:pt idx="2709">
                  <c:v>0.33090000000000003</c:v>
                </c:pt>
                <c:pt idx="2710">
                  <c:v>0.33100000000000002</c:v>
                </c:pt>
                <c:pt idx="2711">
                  <c:v>0.33110000000000001</c:v>
                </c:pt>
                <c:pt idx="2712">
                  <c:v>0.33119999999999999</c:v>
                </c:pt>
                <c:pt idx="2713">
                  <c:v>0.33129999999999998</c:v>
                </c:pt>
                <c:pt idx="2714">
                  <c:v>0.33139999999999997</c:v>
                </c:pt>
                <c:pt idx="2715">
                  <c:v>0.33150000000000002</c:v>
                </c:pt>
                <c:pt idx="2716">
                  <c:v>0.33160000000000001</c:v>
                </c:pt>
                <c:pt idx="2717">
                  <c:v>0.33169999999999999</c:v>
                </c:pt>
                <c:pt idx="2718">
                  <c:v>0.33179999999999998</c:v>
                </c:pt>
                <c:pt idx="2719">
                  <c:v>0.33189999999999997</c:v>
                </c:pt>
                <c:pt idx="2720">
                  <c:v>0.33200000000000002</c:v>
                </c:pt>
                <c:pt idx="2721">
                  <c:v>0.33210000000000001</c:v>
                </c:pt>
                <c:pt idx="2722">
                  <c:v>0.3322</c:v>
                </c:pt>
                <c:pt idx="2723">
                  <c:v>0.33229999999999998</c:v>
                </c:pt>
                <c:pt idx="2724">
                  <c:v>0.33239999999999997</c:v>
                </c:pt>
                <c:pt idx="2725">
                  <c:v>0.33250000000000002</c:v>
                </c:pt>
                <c:pt idx="2726">
                  <c:v>0.33260000000000001</c:v>
                </c:pt>
                <c:pt idx="2727">
                  <c:v>0.3327</c:v>
                </c:pt>
                <c:pt idx="2728">
                  <c:v>0.33279999999999998</c:v>
                </c:pt>
                <c:pt idx="2729">
                  <c:v>0.33289999999999997</c:v>
                </c:pt>
                <c:pt idx="2730">
                  <c:v>0.33300000000000002</c:v>
                </c:pt>
                <c:pt idx="2731">
                  <c:v>0.33310000000000001</c:v>
                </c:pt>
                <c:pt idx="2732">
                  <c:v>0.3332</c:v>
                </c:pt>
                <c:pt idx="2733">
                  <c:v>0.33329999999999999</c:v>
                </c:pt>
                <c:pt idx="2734">
                  <c:v>0.33339999999999997</c:v>
                </c:pt>
                <c:pt idx="2735">
                  <c:v>0.33350000000000002</c:v>
                </c:pt>
                <c:pt idx="2736">
                  <c:v>0.33360000000000001</c:v>
                </c:pt>
                <c:pt idx="2737">
                  <c:v>0.3337</c:v>
                </c:pt>
                <c:pt idx="2738">
                  <c:v>0.33379999999999999</c:v>
                </c:pt>
                <c:pt idx="2739">
                  <c:v>0.33389999999999997</c:v>
                </c:pt>
                <c:pt idx="2740">
                  <c:v>0.33400000000000002</c:v>
                </c:pt>
                <c:pt idx="2741">
                  <c:v>0.33410000000000001</c:v>
                </c:pt>
                <c:pt idx="2742">
                  <c:v>0.3342</c:v>
                </c:pt>
                <c:pt idx="2743">
                  <c:v>0.33429999999999999</c:v>
                </c:pt>
                <c:pt idx="2744">
                  <c:v>0.33439999999999998</c:v>
                </c:pt>
                <c:pt idx="2745">
                  <c:v>0.33450000000000002</c:v>
                </c:pt>
                <c:pt idx="2746">
                  <c:v>0.33460000000000001</c:v>
                </c:pt>
                <c:pt idx="2747">
                  <c:v>0.3347</c:v>
                </c:pt>
                <c:pt idx="2748">
                  <c:v>0.33479999999999999</c:v>
                </c:pt>
                <c:pt idx="2749">
                  <c:v>0.33489999999999998</c:v>
                </c:pt>
                <c:pt idx="2750">
                  <c:v>0.33500000000000002</c:v>
                </c:pt>
                <c:pt idx="2751">
                  <c:v>0.33510000000000001</c:v>
                </c:pt>
                <c:pt idx="2752">
                  <c:v>0.3352</c:v>
                </c:pt>
                <c:pt idx="2753">
                  <c:v>0.33529999999999999</c:v>
                </c:pt>
                <c:pt idx="2754">
                  <c:v>0.33539999999999998</c:v>
                </c:pt>
                <c:pt idx="2755">
                  <c:v>0.33550000000000002</c:v>
                </c:pt>
                <c:pt idx="2756">
                  <c:v>0.33560000000000001</c:v>
                </c:pt>
                <c:pt idx="2757">
                  <c:v>0.3357</c:v>
                </c:pt>
                <c:pt idx="2758">
                  <c:v>0.33579999999999999</c:v>
                </c:pt>
                <c:pt idx="2759">
                  <c:v>0.33589999999999998</c:v>
                </c:pt>
                <c:pt idx="2760">
                  <c:v>0.33600000000000002</c:v>
                </c:pt>
                <c:pt idx="2761">
                  <c:v>0.33610000000000001</c:v>
                </c:pt>
                <c:pt idx="2762">
                  <c:v>0.3362</c:v>
                </c:pt>
                <c:pt idx="2763">
                  <c:v>0.33629999999999999</c:v>
                </c:pt>
                <c:pt idx="2764">
                  <c:v>0.33639999999999998</c:v>
                </c:pt>
                <c:pt idx="2765">
                  <c:v>0.33650000000000002</c:v>
                </c:pt>
                <c:pt idx="2766">
                  <c:v>0.33660000000000001</c:v>
                </c:pt>
                <c:pt idx="2767">
                  <c:v>0.3367</c:v>
                </c:pt>
                <c:pt idx="2768">
                  <c:v>0.33679999999999999</c:v>
                </c:pt>
                <c:pt idx="2769">
                  <c:v>0.33689999999999998</c:v>
                </c:pt>
                <c:pt idx="2770">
                  <c:v>0.33700000000000002</c:v>
                </c:pt>
                <c:pt idx="2771">
                  <c:v>0.33710000000000001</c:v>
                </c:pt>
                <c:pt idx="2772">
                  <c:v>0.3372</c:v>
                </c:pt>
                <c:pt idx="2773">
                  <c:v>0.33729999999999999</c:v>
                </c:pt>
                <c:pt idx="2774">
                  <c:v>0.33739999999999998</c:v>
                </c:pt>
                <c:pt idx="2775">
                  <c:v>0.33750000000000002</c:v>
                </c:pt>
                <c:pt idx="2776">
                  <c:v>0.33760000000000001</c:v>
                </c:pt>
                <c:pt idx="2777">
                  <c:v>0.3377</c:v>
                </c:pt>
                <c:pt idx="2778">
                  <c:v>0.33779999999999999</c:v>
                </c:pt>
                <c:pt idx="2779">
                  <c:v>0.33789999999999998</c:v>
                </c:pt>
                <c:pt idx="2780">
                  <c:v>0.33800000000000002</c:v>
                </c:pt>
                <c:pt idx="2781">
                  <c:v>0.33810000000000001</c:v>
                </c:pt>
                <c:pt idx="2782">
                  <c:v>0.3382</c:v>
                </c:pt>
                <c:pt idx="2783">
                  <c:v>0.33829999999999999</c:v>
                </c:pt>
                <c:pt idx="2784">
                  <c:v>0.33839999999999998</c:v>
                </c:pt>
                <c:pt idx="2785">
                  <c:v>0.33850000000000002</c:v>
                </c:pt>
                <c:pt idx="2786">
                  <c:v>0.33860000000000001</c:v>
                </c:pt>
                <c:pt idx="2787">
                  <c:v>0.3387</c:v>
                </c:pt>
                <c:pt idx="2788">
                  <c:v>0.33879999999999999</c:v>
                </c:pt>
                <c:pt idx="2789">
                  <c:v>0.33889999999999998</c:v>
                </c:pt>
                <c:pt idx="2790">
                  <c:v>0.33900000000000002</c:v>
                </c:pt>
                <c:pt idx="2791">
                  <c:v>0.33910000000000001</c:v>
                </c:pt>
                <c:pt idx="2792">
                  <c:v>0.3392</c:v>
                </c:pt>
                <c:pt idx="2793">
                  <c:v>0.33929999999999999</c:v>
                </c:pt>
                <c:pt idx="2794">
                  <c:v>0.33939999999999998</c:v>
                </c:pt>
                <c:pt idx="2795">
                  <c:v>0.33950000000000002</c:v>
                </c:pt>
                <c:pt idx="2796">
                  <c:v>0.33960000000000001</c:v>
                </c:pt>
                <c:pt idx="2797">
                  <c:v>0.3397</c:v>
                </c:pt>
                <c:pt idx="2798">
                  <c:v>0.33979999999999999</c:v>
                </c:pt>
                <c:pt idx="2799">
                  <c:v>0.33989999999999998</c:v>
                </c:pt>
                <c:pt idx="2800">
                  <c:v>0.34</c:v>
                </c:pt>
                <c:pt idx="2801">
                  <c:v>0.34010000000000001</c:v>
                </c:pt>
                <c:pt idx="2802">
                  <c:v>0.3402</c:v>
                </c:pt>
                <c:pt idx="2803">
                  <c:v>0.34029999999999999</c:v>
                </c:pt>
                <c:pt idx="2804">
                  <c:v>0.34039999999999998</c:v>
                </c:pt>
                <c:pt idx="2805">
                  <c:v>0.34050000000000002</c:v>
                </c:pt>
                <c:pt idx="2806">
                  <c:v>0.34060000000000001</c:v>
                </c:pt>
                <c:pt idx="2807">
                  <c:v>0.3407</c:v>
                </c:pt>
                <c:pt idx="2808">
                  <c:v>0.34079999999999999</c:v>
                </c:pt>
                <c:pt idx="2809">
                  <c:v>0.34089999999999998</c:v>
                </c:pt>
                <c:pt idx="2810">
                  <c:v>0.34100000000000003</c:v>
                </c:pt>
                <c:pt idx="2811">
                  <c:v>0.34110000000000001</c:v>
                </c:pt>
                <c:pt idx="2812">
                  <c:v>0.3412</c:v>
                </c:pt>
                <c:pt idx="2813">
                  <c:v>0.34129999999999999</c:v>
                </c:pt>
                <c:pt idx="2814">
                  <c:v>0.34139999999999998</c:v>
                </c:pt>
                <c:pt idx="2815">
                  <c:v>0.34150000000000003</c:v>
                </c:pt>
                <c:pt idx="2816">
                  <c:v>0.34160000000000001</c:v>
                </c:pt>
                <c:pt idx="2817">
                  <c:v>0.3417</c:v>
                </c:pt>
                <c:pt idx="2818">
                  <c:v>0.34179999999999999</c:v>
                </c:pt>
                <c:pt idx="2819">
                  <c:v>0.34189999999999998</c:v>
                </c:pt>
                <c:pt idx="2820">
                  <c:v>0.34200000000000003</c:v>
                </c:pt>
                <c:pt idx="2821">
                  <c:v>0.34210000000000002</c:v>
                </c:pt>
                <c:pt idx="2822">
                  <c:v>0.3422</c:v>
                </c:pt>
                <c:pt idx="2823">
                  <c:v>0.34229999999999999</c:v>
                </c:pt>
                <c:pt idx="2824">
                  <c:v>0.34239999999999998</c:v>
                </c:pt>
                <c:pt idx="2825">
                  <c:v>0.34250000000000003</c:v>
                </c:pt>
                <c:pt idx="2826">
                  <c:v>0.34260000000000002</c:v>
                </c:pt>
                <c:pt idx="2827">
                  <c:v>0.3427</c:v>
                </c:pt>
                <c:pt idx="2828">
                  <c:v>0.34279999999999999</c:v>
                </c:pt>
                <c:pt idx="2829">
                  <c:v>0.34289999999999998</c:v>
                </c:pt>
                <c:pt idx="2830">
                  <c:v>0.34300000000000003</c:v>
                </c:pt>
                <c:pt idx="2831">
                  <c:v>0.34310000000000002</c:v>
                </c:pt>
                <c:pt idx="2832">
                  <c:v>0.34320000000000001</c:v>
                </c:pt>
                <c:pt idx="2833">
                  <c:v>0.34329999999999999</c:v>
                </c:pt>
                <c:pt idx="2834">
                  <c:v>0.34339999999999998</c:v>
                </c:pt>
                <c:pt idx="2835">
                  <c:v>0.34350000000000003</c:v>
                </c:pt>
                <c:pt idx="2836">
                  <c:v>0.34360000000000002</c:v>
                </c:pt>
                <c:pt idx="2837">
                  <c:v>0.34370000000000001</c:v>
                </c:pt>
                <c:pt idx="2838">
                  <c:v>0.34379999999999999</c:v>
                </c:pt>
                <c:pt idx="2839">
                  <c:v>0.34389999999999998</c:v>
                </c:pt>
                <c:pt idx="2840">
                  <c:v>0.34399999999999997</c:v>
                </c:pt>
                <c:pt idx="2841">
                  <c:v>0.34410000000000002</c:v>
                </c:pt>
                <c:pt idx="2842">
                  <c:v>0.34420000000000001</c:v>
                </c:pt>
                <c:pt idx="2843">
                  <c:v>0.34429999999999999</c:v>
                </c:pt>
                <c:pt idx="2844">
                  <c:v>0.34439999999999998</c:v>
                </c:pt>
                <c:pt idx="2845">
                  <c:v>0.34449999999999997</c:v>
                </c:pt>
                <c:pt idx="2846">
                  <c:v>0.34460000000000002</c:v>
                </c:pt>
                <c:pt idx="2847">
                  <c:v>0.34470000000000001</c:v>
                </c:pt>
                <c:pt idx="2848">
                  <c:v>0.3448</c:v>
                </c:pt>
                <c:pt idx="2849">
                  <c:v>0.34489999999999998</c:v>
                </c:pt>
                <c:pt idx="2850">
                  <c:v>0.34499999999999997</c:v>
                </c:pt>
                <c:pt idx="2851">
                  <c:v>0.34510000000000002</c:v>
                </c:pt>
                <c:pt idx="2852">
                  <c:v>0.34520000000000001</c:v>
                </c:pt>
                <c:pt idx="2853">
                  <c:v>0.3453</c:v>
                </c:pt>
                <c:pt idx="2854">
                  <c:v>0.34539999999999998</c:v>
                </c:pt>
                <c:pt idx="2855">
                  <c:v>0.34549999999999997</c:v>
                </c:pt>
                <c:pt idx="2856">
                  <c:v>0.34560000000000002</c:v>
                </c:pt>
                <c:pt idx="2857">
                  <c:v>0.34570000000000001</c:v>
                </c:pt>
                <c:pt idx="2858">
                  <c:v>0.3458</c:v>
                </c:pt>
                <c:pt idx="2859">
                  <c:v>0.34589999999999999</c:v>
                </c:pt>
                <c:pt idx="2860">
                  <c:v>0.34599999999999997</c:v>
                </c:pt>
                <c:pt idx="2861">
                  <c:v>0.34610000000000002</c:v>
                </c:pt>
                <c:pt idx="2862">
                  <c:v>0.34620000000000001</c:v>
                </c:pt>
                <c:pt idx="2863">
                  <c:v>0.3463</c:v>
                </c:pt>
                <c:pt idx="2864">
                  <c:v>0.34639999999999999</c:v>
                </c:pt>
                <c:pt idx="2865">
                  <c:v>0.34649999999999997</c:v>
                </c:pt>
                <c:pt idx="2866">
                  <c:v>0.34660000000000002</c:v>
                </c:pt>
                <c:pt idx="2867">
                  <c:v>0.34670000000000001</c:v>
                </c:pt>
                <c:pt idx="2868">
                  <c:v>0.3468</c:v>
                </c:pt>
                <c:pt idx="2869">
                  <c:v>0.34689999999999999</c:v>
                </c:pt>
                <c:pt idx="2870">
                  <c:v>0.34699999999999998</c:v>
                </c:pt>
                <c:pt idx="2871">
                  <c:v>0.34710000000000002</c:v>
                </c:pt>
                <c:pt idx="2872">
                  <c:v>0.34720000000000001</c:v>
                </c:pt>
                <c:pt idx="2873">
                  <c:v>0.3473</c:v>
                </c:pt>
                <c:pt idx="2874">
                  <c:v>0.34739999999999999</c:v>
                </c:pt>
                <c:pt idx="2875">
                  <c:v>0.34749999999999998</c:v>
                </c:pt>
                <c:pt idx="2876">
                  <c:v>0.34760000000000002</c:v>
                </c:pt>
                <c:pt idx="2877">
                  <c:v>0.34770000000000001</c:v>
                </c:pt>
                <c:pt idx="2878">
                  <c:v>0.3478</c:v>
                </c:pt>
                <c:pt idx="2879">
                  <c:v>0.34789999999999999</c:v>
                </c:pt>
                <c:pt idx="2880">
                  <c:v>0.34799999999999998</c:v>
                </c:pt>
                <c:pt idx="2881">
                  <c:v>0.34810000000000002</c:v>
                </c:pt>
                <c:pt idx="2882">
                  <c:v>0.34820000000000001</c:v>
                </c:pt>
                <c:pt idx="2883">
                  <c:v>0.3483</c:v>
                </c:pt>
                <c:pt idx="2884">
                  <c:v>0.34839999999999999</c:v>
                </c:pt>
                <c:pt idx="2885">
                  <c:v>0.34849999999999998</c:v>
                </c:pt>
                <c:pt idx="2886">
                  <c:v>0.34860000000000002</c:v>
                </c:pt>
                <c:pt idx="2887">
                  <c:v>0.34870000000000001</c:v>
                </c:pt>
                <c:pt idx="2888">
                  <c:v>0.3488</c:v>
                </c:pt>
                <c:pt idx="2889">
                  <c:v>0.34889999999999999</c:v>
                </c:pt>
                <c:pt idx="2890">
                  <c:v>0.34899999999999998</c:v>
                </c:pt>
                <c:pt idx="2891">
                  <c:v>0.34910000000000002</c:v>
                </c:pt>
                <c:pt idx="2892">
                  <c:v>0.34920000000000001</c:v>
                </c:pt>
                <c:pt idx="2893">
                  <c:v>0.3493</c:v>
                </c:pt>
                <c:pt idx="2894">
                  <c:v>0.34939999999999999</c:v>
                </c:pt>
                <c:pt idx="2895">
                  <c:v>0.34949999999999998</c:v>
                </c:pt>
                <c:pt idx="2896">
                  <c:v>0.34960000000000002</c:v>
                </c:pt>
                <c:pt idx="2897">
                  <c:v>0.34970000000000001</c:v>
                </c:pt>
                <c:pt idx="2898">
                  <c:v>0.3498</c:v>
                </c:pt>
                <c:pt idx="2899">
                  <c:v>0.34989999999999999</c:v>
                </c:pt>
                <c:pt idx="2900">
                  <c:v>0.35</c:v>
                </c:pt>
                <c:pt idx="2901">
                  <c:v>0.35010000000000002</c:v>
                </c:pt>
                <c:pt idx="2902">
                  <c:v>0.35020000000000001</c:v>
                </c:pt>
                <c:pt idx="2903">
                  <c:v>0.3503</c:v>
                </c:pt>
                <c:pt idx="2904">
                  <c:v>0.35039999999999999</c:v>
                </c:pt>
                <c:pt idx="2905">
                  <c:v>0.35049999999999998</c:v>
                </c:pt>
                <c:pt idx="2906">
                  <c:v>0.35060000000000002</c:v>
                </c:pt>
                <c:pt idx="2907">
                  <c:v>0.35070000000000001</c:v>
                </c:pt>
                <c:pt idx="2908">
                  <c:v>0.3508</c:v>
                </c:pt>
                <c:pt idx="2909">
                  <c:v>0.35089999999999999</c:v>
                </c:pt>
                <c:pt idx="2910">
                  <c:v>0.35099999999999998</c:v>
                </c:pt>
                <c:pt idx="2911">
                  <c:v>0.35110000000000002</c:v>
                </c:pt>
                <c:pt idx="2912">
                  <c:v>0.35120000000000001</c:v>
                </c:pt>
                <c:pt idx="2913">
                  <c:v>0.3513</c:v>
                </c:pt>
                <c:pt idx="2914">
                  <c:v>0.35139999999999999</c:v>
                </c:pt>
                <c:pt idx="2915">
                  <c:v>0.35149999999999998</c:v>
                </c:pt>
                <c:pt idx="2916">
                  <c:v>0.35160000000000002</c:v>
                </c:pt>
                <c:pt idx="2917">
                  <c:v>0.35170000000000001</c:v>
                </c:pt>
                <c:pt idx="2918">
                  <c:v>0.3518</c:v>
                </c:pt>
                <c:pt idx="2919">
                  <c:v>0.35189999999999999</c:v>
                </c:pt>
                <c:pt idx="2920">
                  <c:v>0.35199999999999998</c:v>
                </c:pt>
                <c:pt idx="2921">
                  <c:v>0.35210000000000002</c:v>
                </c:pt>
                <c:pt idx="2922">
                  <c:v>0.35220000000000001</c:v>
                </c:pt>
                <c:pt idx="2923">
                  <c:v>0.3523</c:v>
                </c:pt>
                <c:pt idx="2924">
                  <c:v>0.35239999999999999</c:v>
                </c:pt>
                <c:pt idx="2925">
                  <c:v>0.35249999999999998</c:v>
                </c:pt>
                <c:pt idx="2926">
                  <c:v>0.35260000000000002</c:v>
                </c:pt>
                <c:pt idx="2927">
                  <c:v>0.35270000000000001</c:v>
                </c:pt>
                <c:pt idx="2928">
                  <c:v>0.3528</c:v>
                </c:pt>
                <c:pt idx="2929">
                  <c:v>0.35289999999999999</c:v>
                </c:pt>
                <c:pt idx="2930">
                  <c:v>0.35299999999999998</c:v>
                </c:pt>
                <c:pt idx="2931">
                  <c:v>0.35310000000000002</c:v>
                </c:pt>
                <c:pt idx="2932">
                  <c:v>0.35320000000000001</c:v>
                </c:pt>
                <c:pt idx="2933">
                  <c:v>0.3533</c:v>
                </c:pt>
                <c:pt idx="2934">
                  <c:v>0.35339999999999999</c:v>
                </c:pt>
                <c:pt idx="2935">
                  <c:v>0.35349999999999998</c:v>
                </c:pt>
                <c:pt idx="2936">
                  <c:v>0.35360000000000003</c:v>
                </c:pt>
                <c:pt idx="2937">
                  <c:v>0.35370000000000001</c:v>
                </c:pt>
                <c:pt idx="2938">
                  <c:v>0.3538</c:v>
                </c:pt>
                <c:pt idx="2939">
                  <c:v>0.35389999999999999</c:v>
                </c:pt>
                <c:pt idx="2940">
                  <c:v>0.35399999999999998</c:v>
                </c:pt>
                <c:pt idx="2941">
                  <c:v>0.35410000000000003</c:v>
                </c:pt>
                <c:pt idx="2942">
                  <c:v>0.35420000000000001</c:v>
                </c:pt>
                <c:pt idx="2943">
                  <c:v>0.3543</c:v>
                </c:pt>
                <c:pt idx="2944">
                  <c:v>0.35439999999999999</c:v>
                </c:pt>
                <c:pt idx="2945">
                  <c:v>0.35449999999999998</c:v>
                </c:pt>
                <c:pt idx="2946">
                  <c:v>0.35460000000000003</c:v>
                </c:pt>
                <c:pt idx="2947">
                  <c:v>0.35470000000000002</c:v>
                </c:pt>
                <c:pt idx="2948">
                  <c:v>0.3548</c:v>
                </c:pt>
                <c:pt idx="2949">
                  <c:v>0.35489999999999999</c:v>
                </c:pt>
                <c:pt idx="2950">
                  <c:v>0.35499999999999998</c:v>
                </c:pt>
                <c:pt idx="2951">
                  <c:v>0.35510000000000003</c:v>
                </c:pt>
                <c:pt idx="2952">
                  <c:v>0.35520000000000002</c:v>
                </c:pt>
                <c:pt idx="2953">
                  <c:v>0.3553</c:v>
                </c:pt>
                <c:pt idx="2954">
                  <c:v>0.35539999999999999</c:v>
                </c:pt>
                <c:pt idx="2955">
                  <c:v>0.35549999999999998</c:v>
                </c:pt>
                <c:pt idx="2956">
                  <c:v>0.35560000000000003</c:v>
                </c:pt>
                <c:pt idx="2957">
                  <c:v>0.35570000000000002</c:v>
                </c:pt>
                <c:pt idx="2958">
                  <c:v>0.35580000000000001</c:v>
                </c:pt>
                <c:pt idx="2959">
                  <c:v>0.35589999999999999</c:v>
                </c:pt>
                <c:pt idx="2960">
                  <c:v>0.35599999999999998</c:v>
                </c:pt>
                <c:pt idx="2961">
                  <c:v>0.35610000000000003</c:v>
                </c:pt>
                <c:pt idx="2962">
                  <c:v>0.35620000000000002</c:v>
                </c:pt>
                <c:pt idx="2963">
                  <c:v>0.35630000000000001</c:v>
                </c:pt>
                <c:pt idx="2964">
                  <c:v>0.35639999999999999</c:v>
                </c:pt>
                <c:pt idx="2965">
                  <c:v>0.35649999999999998</c:v>
                </c:pt>
                <c:pt idx="2966">
                  <c:v>0.35659999999999997</c:v>
                </c:pt>
                <c:pt idx="2967">
                  <c:v>0.35670000000000002</c:v>
                </c:pt>
                <c:pt idx="2968">
                  <c:v>0.35680000000000001</c:v>
                </c:pt>
                <c:pt idx="2969">
                  <c:v>0.3569</c:v>
                </c:pt>
                <c:pt idx="2970">
                  <c:v>0.35699999999999998</c:v>
                </c:pt>
                <c:pt idx="2971">
                  <c:v>0.35709999999999997</c:v>
                </c:pt>
                <c:pt idx="2972">
                  <c:v>0.35720000000000002</c:v>
                </c:pt>
                <c:pt idx="2973">
                  <c:v>0.35730000000000001</c:v>
                </c:pt>
                <c:pt idx="2974">
                  <c:v>0.3574</c:v>
                </c:pt>
                <c:pt idx="2975">
                  <c:v>0.35749999999999998</c:v>
                </c:pt>
                <c:pt idx="2976">
                  <c:v>0.35759999999999997</c:v>
                </c:pt>
                <c:pt idx="2977">
                  <c:v>0.35770000000000002</c:v>
                </c:pt>
                <c:pt idx="2978">
                  <c:v>0.35780000000000001</c:v>
                </c:pt>
                <c:pt idx="2979">
                  <c:v>0.3579</c:v>
                </c:pt>
                <c:pt idx="2980">
                  <c:v>0.35799999999999998</c:v>
                </c:pt>
                <c:pt idx="2981">
                  <c:v>0.35809999999999997</c:v>
                </c:pt>
                <c:pt idx="2982">
                  <c:v>0.35820000000000002</c:v>
                </c:pt>
                <c:pt idx="2983">
                  <c:v>0.35830000000000001</c:v>
                </c:pt>
                <c:pt idx="2984">
                  <c:v>0.3584</c:v>
                </c:pt>
                <c:pt idx="2985">
                  <c:v>0.35849999999999999</c:v>
                </c:pt>
                <c:pt idx="2986">
                  <c:v>0.35859999999999997</c:v>
                </c:pt>
                <c:pt idx="2987">
                  <c:v>0.35870000000000002</c:v>
                </c:pt>
                <c:pt idx="2988">
                  <c:v>0.35880000000000001</c:v>
                </c:pt>
                <c:pt idx="2989">
                  <c:v>0.3589</c:v>
                </c:pt>
                <c:pt idx="2990">
                  <c:v>0.35899999999999999</c:v>
                </c:pt>
                <c:pt idx="2991">
                  <c:v>0.35909999999999997</c:v>
                </c:pt>
                <c:pt idx="2992">
                  <c:v>0.35920000000000002</c:v>
                </c:pt>
                <c:pt idx="2993">
                  <c:v>0.35930000000000001</c:v>
                </c:pt>
                <c:pt idx="2994">
                  <c:v>0.3594</c:v>
                </c:pt>
                <c:pt idx="2995">
                  <c:v>0.35949999999999999</c:v>
                </c:pt>
                <c:pt idx="2996">
                  <c:v>0.35959999999999998</c:v>
                </c:pt>
                <c:pt idx="2997">
                  <c:v>0.35970000000000002</c:v>
                </c:pt>
                <c:pt idx="2998">
                  <c:v>0.35980000000000001</c:v>
                </c:pt>
                <c:pt idx="2999">
                  <c:v>0.3599</c:v>
                </c:pt>
                <c:pt idx="3000">
                  <c:v>0.36</c:v>
                </c:pt>
                <c:pt idx="3001">
                  <c:v>0.36009999999999998</c:v>
                </c:pt>
                <c:pt idx="3002">
                  <c:v>0.36020000000000002</c:v>
                </c:pt>
                <c:pt idx="3003">
                  <c:v>0.36030000000000001</c:v>
                </c:pt>
                <c:pt idx="3004">
                  <c:v>0.3604</c:v>
                </c:pt>
                <c:pt idx="3005">
                  <c:v>0.36049999999999999</c:v>
                </c:pt>
                <c:pt idx="3006">
                  <c:v>0.36059999999999998</c:v>
                </c:pt>
                <c:pt idx="3007">
                  <c:v>0.36070000000000002</c:v>
                </c:pt>
                <c:pt idx="3008">
                  <c:v>0.36080000000000001</c:v>
                </c:pt>
                <c:pt idx="3009">
                  <c:v>0.3609</c:v>
                </c:pt>
                <c:pt idx="3010">
                  <c:v>0.36099999999999999</c:v>
                </c:pt>
                <c:pt idx="3011">
                  <c:v>0.36109999999999998</c:v>
                </c:pt>
                <c:pt idx="3012">
                  <c:v>0.36120000000000002</c:v>
                </c:pt>
                <c:pt idx="3013">
                  <c:v>0.36130000000000001</c:v>
                </c:pt>
                <c:pt idx="3014">
                  <c:v>0.3614</c:v>
                </c:pt>
                <c:pt idx="3015">
                  <c:v>0.36149999999999999</c:v>
                </c:pt>
                <c:pt idx="3016">
                  <c:v>0.36159999999999998</c:v>
                </c:pt>
                <c:pt idx="3017">
                  <c:v>0.36170000000000002</c:v>
                </c:pt>
                <c:pt idx="3018">
                  <c:v>0.36180000000000001</c:v>
                </c:pt>
                <c:pt idx="3019">
                  <c:v>0.3619</c:v>
                </c:pt>
                <c:pt idx="3020">
                  <c:v>0.36199999999999999</c:v>
                </c:pt>
                <c:pt idx="3021">
                  <c:v>0.36209999999999998</c:v>
                </c:pt>
                <c:pt idx="3022">
                  <c:v>0.36220000000000002</c:v>
                </c:pt>
                <c:pt idx="3023">
                  <c:v>0.36230000000000001</c:v>
                </c:pt>
                <c:pt idx="3024">
                  <c:v>0.3624</c:v>
                </c:pt>
                <c:pt idx="3025">
                  <c:v>0.36249999999999999</c:v>
                </c:pt>
                <c:pt idx="3026">
                  <c:v>0.36259999999999998</c:v>
                </c:pt>
                <c:pt idx="3027">
                  <c:v>0.36270000000000002</c:v>
                </c:pt>
                <c:pt idx="3028">
                  <c:v>0.36280000000000001</c:v>
                </c:pt>
                <c:pt idx="3029">
                  <c:v>0.3629</c:v>
                </c:pt>
                <c:pt idx="3030">
                  <c:v>0.36299999999999999</c:v>
                </c:pt>
                <c:pt idx="3031">
                  <c:v>0.36309999999999998</c:v>
                </c:pt>
                <c:pt idx="3032">
                  <c:v>0.36320000000000002</c:v>
                </c:pt>
                <c:pt idx="3033">
                  <c:v>0.36330000000000001</c:v>
                </c:pt>
                <c:pt idx="3034">
                  <c:v>0.3634</c:v>
                </c:pt>
                <c:pt idx="3035">
                  <c:v>0.36349999999999999</c:v>
                </c:pt>
                <c:pt idx="3036">
                  <c:v>0.36359999999999998</c:v>
                </c:pt>
                <c:pt idx="3037">
                  <c:v>0.36370000000000002</c:v>
                </c:pt>
                <c:pt idx="3038">
                  <c:v>0.36380000000000001</c:v>
                </c:pt>
                <c:pt idx="3039">
                  <c:v>0.3639</c:v>
                </c:pt>
                <c:pt idx="3040">
                  <c:v>0.36399999999999999</c:v>
                </c:pt>
                <c:pt idx="3041">
                  <c:v>0.36409999999999998</c:v>
                </c:pt>
                <c:pt idx="3042">
                  <c:v>0.36420000000000002</c:v>
                </c:pt>
                <c:pt idx="3043">
                  <c:v>0.36430000000000001</c:v>
                </c:pt>
                <c:pt idx="3044">
                  <c:v>0.3644</c:v>
                </c:pt>
                <c:pt idx="3045">
                  <c:v>0.36449999999999999</c:v>
                </c:pt>
                <c:pt idx="3046">
                  <c:v>0.36459999999999998</c:v>
                </c:pt>
                <c:pt idx="3047">
                  <c:v>0.36470000000000002</c:v>
                </c:pt>
                <c:pt idx="3048">
                  <c:v>0.36480000000000001</c:v>
                </c:pt>
                <c:pt idx="3049">
                  <c:v>0.3649</c:v>
                </c:pt>
                <c:pt idx="3050">
                  <c:v>0.36499999999999999</c:v>
                </c:pt>
                <c:pt idx="3051">
                  <c:v>0.36509999999999998</c:v>
                </c:pt>
                <c:pt idx="3052">
                  <c:v>0.36520000000000002</c:v>
                </c:pt>
                <c:pt idx="3053">
                  <c:v>0.36530000000000001</c:v>
                </c:pt>
                <c:pt idx="3054">
                  <c:v>0.3654</c:v>
                </c:pt>
                <c:pt idx="3055">
                  <c:v>0.36549999999999999</c:v>
                </c:pt>
                <c:pt idx="3056">
                  <c:v>0.36559999999999998</c:v>
                </c:pt>
                <c:pt idx="3057">
                  <c:v>0.36570000000000003</c:v>
                </c:pt>
                <c:pt idx="3058">
                  <c:v>0.36580000000000001</c:v>
                </c:pt>
                <c:pt idx="3059">
                  <c:v>0.3659</c:v>
                </c:pt>
                <c:pt idx="3060">
                  <c:v>0.36599999999999999</c:v>
                </c:pt>
                <c:pt idx="3061">
                  <c:v>0.36609999999999998</c:v>
                </c:pt>
                <c:pt idx="3062">
                  <c:v>0.36620000000000003</c:v>
                </c:pt>
                <c:pt idx="3063">
                  <c:v>0.36630000000000001</c:v>
                </c:pt>
                <c:pt idx="3064">
                  <c:v>0.3664</c:v>
                </c:pt>
                <c:pt idx="3065">
                  <c:v>0.36649999999999999</c:v>
                </c:pt>
                <c:pt idx="3066">
                  <c:v>0.36659999999999998</c:v>
                </c:pt>
                <c:pt idx="3067">
                  <c:v>0.36670000000000003</c:v>
                </c:pt>
                <c:pt idx="3068">
                  <c:v>0.36680000000000001</c:v>
                </c:pt>
                <c:pt idx="3069">
                  <c:v>0.3669</c:v>
                </c:pt>
                <c:pt idx="3070">
                  <c:v>0.36699999999999999</c:v>
                </c:pt>
                <c:pt idx="3071">
                  <c:v>0.36709999999999998</c:v>
                </c:pt>
                <c:pt idx="3072">
                  <c:v>0.36720000000000003</c:v>
                </c:pt>
                <c:pt idx="3073">
                  <c:v>0.36730000000000002</c:v>
                </c:pt>
                <c:pt idx="3074">
                  <c:v>0.3674</c:v>
                </c:pt>
                <c:pt idx="3075">
                  <c:v>0.36749999999999999</c:v>
                </c:pt>
                <c:pt idx="3076">
                  <c:v>0.36759999999999998</c:v>
                </c:pt>
                <c:pt idx="3077">
                  <c:v>0.36770000000000003</c:v>
                </c:pt>
                <c:pt idx="3078">
                  <c:v>0.36780000000000002</c:v>
                </c:pt>
                <c:pt idx="3079">
                  <c:v>0.3679</c:v>
                </c:pt>
                <c:pt idx="3080">
                  <c:v>0.36799999999999999</c:v>
                </c:pt>
                <c:pt idx="3081">
                  <c:v>0.36809999999999998</c:v>
                </c:pt>
                <c:pt idx="3082">
                  <c:v>0.36820000000000003</c:v>
                </c:pt>
                <c:pt idx="3083">
                  <c:v>0.36830000000000002</c:v>
                </c:pt>
                <c:pt idx="3084">
                  <c:v>0.36840000000000001</c:v>
                </c:pt>
                <c:pt idx="3085">
                  <c:v>0.36849999999999999</c:v>
                </c:pt>
                <c:pt idx="3086">
                  <c:v>0.36859999999999998</c:v>
                </c:pt>
                <c:pt idx="3087">
                  <c:v>0.36870000000000003</c:v>
                </c:pt>
                <c:pt idx="3088">
                  <c:v>0.36880000000000002</c:v>
                </c:pt>
                <c:pt idx="3089">
                  <c:v>0.36890000000000001</c:v>
                </c:pt>
                <c:pt idx="3090">
                  <c:v>0.36899999999999999</c:v>
                </c:pt>
                <c:pt idx="3091">
                  <c:v>0.36909999999999998</c:v>
                </c:pt>
                <c:pt idx="3092">
                  <c:v>0.36919999999999997</c:v>
                </c:pt>
                <c:pt idx="3093">
                  <c:v>0.36930000000000002</c:v>
                </c:pt>
                <c:pt idx="3094">
                  <c:v>0.36940000000000001</c:v>
                </c:pt>
                <c:pt idx="3095">
                  <c:v>0.3695</c:v>
                </c:pt>
                <c:pt idx="3096">
                  <c:v>0.36959999999999998</c:v>
                </c:pt>
                <c:pt idx="3097">
                  <c:v>0.36969999999999997</c:v>
                </c:pt>
                <c:pt idx="3098">
                  <c:v>0.36980000000000002</c:v>
                </c:pt>
                <c:pt idx="3099">
                  <c:v>0.36990000000000001</c:v>
                </c:pt>
                <c:pt idx="3100">
                  <c:v>0.37</c:v>
                </c:pt>
                <c:pt idx="3101">
                  <c:v>0.37009999999999998</c:v>
                </c:pt>
                <c:pt idx="3102">
                  <c:v>0.37019999999999997</c:v>
                </c:pt>
                <c:pt idx="3103">
                  <c:v>0.37030000000000002</c:v>
                </c:pt>
                <c:pt idx="3104">
                  <c:v>0.37040000000000001</c:v>
                </c:pt>
                <c:pt idx="3105">
                  <c:v>0.3705</c:v>
                </c:pt>
                <c:pt idx="3106">
                  <c:v>0.37059999999999998</c:v>
                </c:pt>
                <c:pt idx="3107">
                  <c:v>0.37069999999999997</c:v>
                </c:pt>
                <c:pt idx="3108">
                  <c:v>0.37080000000000002</c:v>
                </c:pt>
                <c:pt idx="3109">
                  <c:v>0.37090000000000001</c:v>
                </c:pt>
                <c:pt idx="3110">
                  <c:v>0.371</c:v>
                </c:pt>
                <c:pt idx="3111">
                  <c:v>0.37109999999999999</c:v>
                </c:pt>
                <c:pt idx="3112">
                  <c:v>0.37119999999999997</c:v>
                </c:pt>
                <c:pt idx="3113">
                  <c:v>0.37130000000000002</c:v>
                </c:pt>
                <c:pt idx="3114">
                  <c:v>0.37140000000000001</c:v>
                </c:pt>
                <c:pt idx="3115">
                  <c:v>0.3715</c:v>
                </c:pt>
                <c:pt idx="3116">
                  <c:v>0.37159999999999999</c:v>
                </c:pt>
                <c:pt idx="3117">
                  <c:v>0.37169999999999997</c:v>
                </c:pt>
                <c:pt idx="3118">
                  <c:v>0.37180000000000002</c:v>
                </c:pt>
                <c:pt idx="3119">
                  <c:v>0.37190000000000001</c:v>
                </c:pt>
                <c:pt idx="3120">
                  <c:v>0.372</c:v>
                </c:pt>
                <c:pt idx="3121">
                  <c:v>0.37209999999999999</c:v>
                </c:pt>
                <c:pt idx="3122">
                  <c:v>0.37219999999999998</c:v>
                </c:pt>
                <c:pt idx="3123">
                  <c:v>0.37230000000000002</c:v>
                </c:pt>
                <c:pt idx="3124">
                  <c:v>0.37240000000000001</c:v>
                </c:pt>
                <c:pt idx="3125">
                  <c:v>0.3725</c:v>
                </c:pt>
                <c:pt idx="3126">
                  <c:v>0.37259999999999999</c:v>
                </c:pt>
                <c:pt idx="3127">
                  <c:v>0.37269999999999998</c:v>
                </c:pt>
                <c:pt idx="3128">
                  <c:v>0.37280000000000002</c:v>
                </c:pt>
                <c:pt idx="3129">
                  <c:v>0.37290000000000001</c:v>
                </c:pt>
                <c:pt idx="3130">
                  <c:v>0.373</c:v>
                </c:pt>
                <c:pt idx="3131">
                  <c:v>0.37309999999999999</c:v>
                </c:pt>
                <c:pt idx="3132">
                  <c:v>0.37319999999999998</c:v>
                </c:pt>
                <c:pt idx="3133">
                  <c:v>0.37330000000000002</c:v>
                </c:pt>
                <c:pt idx="3134">
                  <c:v>0.37340000000000001</c:v>
                </c:pt>
                <c:pt idx="3135">
                  <c:v>0.3735</c:v>
                </c:pt>
                <c:pt idx="3136">
                  <c:v>0.37359999999999999</c:v>
                </c:pt>
                <c:pt idx="3137">
                  <c:v>0.37369999999999998</c:v>
                </c:pt>
                <c:pt idx="3138">
                  <c:v>0.37380000000000002</c:v>
                </c:pt>
                <c:pt idx="3139">
                  <c:v>0.37390000000000001</c:v>
                </c:pt>
                <c:pt idx="3140">
                  <c:v>0.374</c:v>
                </c:pt>
                <c:pt idx="3141">
                  <c:v>0.37409999999999999</c:v>
                </c:pt>
                <c:pt idx="3142">
                  <c:v>0.37419999999999998</c:v>
                </c:pt>
                <c:pt idx="3143">
                  <c:v>0.37430000000000002</c:v>
                </c:pt>
                <c:pt idx="3144">
                  <c:v>0.37440000000000001</c:v>
                </c:pt>
                <c:pt idx="3145">
                  <c:v>0.3745</c:v>
                </c:pt>
                <c:pt idx="3146">
                  <c:v>0.37459999999999999</c:v>
                </c:pt>
                <c:pt idx="3147">
                  <c:v>0.37469999999999998</c:v>
                </c:pt>
                <c:pt idx="3148">
                  <c:v>0.37480000000000002</c:v>
                </c:pt>
                <c:pt idx="3149">
                  <c:v>0.37490000000000001</c:v>
                </c:pt>
                <c:pt idx="3150">
                  <c:v>0.375</c:v>
                </c:pt>
                <c:pt idx="3151">
                  <c:v>0.37509999999999999</c:v>
                </c:pt>
                <c:pt idx="3152">
                  <c:v>0.37519999999999998</c:v>
                </c:pt>
                <c:pt idx="3153">
                  <c:v>0.37530000000000002</c:v>
                </c:pt>
                <c:pt idx="3154">
                  <c:v>0.37540000000000001</c:v>
                </c:pt>
                <c:pt idx="3155">
                  <c:v>0.3755</c:v>
                </c:pt>
                <c:pt idx="3156">
                  <c:v>0.37559999999999999</c:v>
                </c:pt>
                <c:pt idx="3157">
                  <c:v>0.37569999999999998</c:v>
                </c:pt>
                <c:pt idx="3158">
                  <c:v>0.37580000000000002</c:v>
                </c:pt>
                <c:pt idx="3159">
                  <c:v>0.37590000000000001</c:v>
                </c:pt>
                <c:pt idx="3160">
                  <c:v>0.376</c:v>
                </c:pt>
                <c:pt idx="3161">
                  <c:v>0.37609999999999999</c:v>
                </c:pt>
                <c:pt idx="3162">
                  <c:v>0.37619999999999998</c:v>
                </c:pt>
                <c:pt idx="3163">
                  <c:v>0.37630000000000002</c:v>
                </c:pt>
                <c:pt idx="3164">
                  <c:v>0.37640000000000001</c:v>
                </c:pt>
                <c:pt idx="3165">
                  <c:v>0.3765</c:v>
                </c:pt>
                <c:pt idx="3166">
                  <c:v>0.37659999999999999</c:v>
                </c:pt>
                <c:pt idx="3167">
                  <c:v>0.37669999999999998</c:v>
                </c:pt>
                <c:pt idx="3168">
                  <c:v>0.37680000000000002</c:v>
                </c:pt>
                <c:pt idx="3169">
                  <c:v>0.37690000000000001</c:v>
                </c:pt>
                <c:pt idx="3170">
                  <c:v>0.377</c:v>
                </c:pt>
                <c:pt idx="3171">
                  <c:v>0.37709999999999999</c:v>
                </c:pt>
                <c:pt idx="3172">
                  <c:v>0.37719999999999998</c:v>
                </c:pt>
                <c:pt idx="3173">
                  <c:v>0.37730000000000002</c:v>
                </c:pt>
                <c:pt idx="3174">
                  <c:v>0.37740000000000001</c:v>
                </c:pt>
                <c:pt idx="3175">
                  <c:v>0.3775</c:v>
                </c:pt>
                <c:pt idx="3176">
                  <c:v>0.37759999999999999</c:v>
                </c:pt>
                <c:pt idx="3177">
                  <c:v>0.37769999999999998</c:v>
                </c:pt>
                <c:pt idx="3178">
                  <c:v>0.37780000000000002</c:v>
                </c:pt>
                <c:pt idx="3179">
                  <c:v>0.37790000000000001</c:v>
                </c:pt>
                <c:pt idx="3180">
                  <c:v>0.378</c:v>
                </c:pt>
                <c:pt idx="3181">
                  <c:v>0.37809999999999999</c:v>
                </c:pt>
                <c:pt idx="3182">
                  <c:v>0.37819999999999998</c:v>
                </c:pt>
                <c:pt idx="3183">
                  <c:v>0.37830000000000003</c:v>
                </c:pt>
                <c:pt idx="3184">
                  <c:v>0.37840000000000001</c:v>
                </c:pt>
                <c:pt idx="3185">
                  <c:v>0.3785</c:v>
                </c:pt>
                <c:pt idx="3186">
                  <c:v>0.37859999999999999</c:v>
                </c:pt>
                <c:pt idx="3187">
                  <c:v>0.37869999999999998</c:v>
                </c:pt>
                <c:pt idx="3188">
                  <c:v>0.37880000000000003</c:v>
                </c:pt>
                <c:pt idx="3189">
                  <c:v>0.37890000000000001</c:v>
                </c:pt>
                <c:pt idx="3190">
                  <c:v>0.379</c:v>
                </c:pt>
                <c:pt idx="3191">
                  <c:v>0.37909999999999999</c:v>
                </c:pt>
                <c:pt idx="3192">
                  <c:v>0.37919999999999998</c:v>
                </c:pt>
                <c:pt idx="3193">
                  <c:v>0.37930000000000003</c:v>
                </c:pt>
                <c:pt idx="3194">
                  <c:v>0.37940000000000002</c:v>
                </c:pt>
                <c:pt idx="3195">
                  <c:v>0.3795</c:v>
                </c:pt>
                <c:pt idx="3196">
                  <c:v>0.37959999999999999</c:v>
                </c:pt>
                <c:pt idx="3197">
                  <c:v>0.37969999999999998</c:v>
                </c:pt>
                <c:pt idx="3198">
                  <c:v>0.37980000000000003</c:v>
                </c:pt>
                <c:pt idx="3199">
                  <c:v>0.37990000000000002</c:v>
                </c:pt>
                <c:pt idx="3200">
                  <c:v>0.38</c:v>
                </c:pt>
                <c:pt idx="3201">
                  <c:v>0.38009999999999999</c:v>
                </c:pt>
                <c:pt idx="3202">
                  <c:v>0.38019999999999998</c:v>
                </c:pt>
                <c:pt idx="3203">
                  <c:v>0.38030000000000003</c:v>
                </c:pt>
                <c:pt idx="3204">
                  <c:v>0.38040000000000002</c:v>
                </c:pt>
                <c:pt idx="3205">
                  <c:v>0.3805</c:v>
                </c:pt>
                <c:pt idx="3206">
                  <c:v>0.38059999999999999</c:v>
                </c:pt>
                <c:pt idx="3207">
                  <c:v>0.38069999999999998</c:v>
                </c:pt>
                <c:pt idx="3208">
                  <c:v>0.38080000000000003</c:v>
                </c:pt>
                <c:pt idx="3209">
                  <c:v>0.38090000000000002</c:v>
                </c:pt>
                <c:pt idx="3210">
                  <c:v>0.38100000000000001</c:v>
                </c:pt>
                <c:pt idx="3211">
                  <c:v>0.38109999999999999</c:v>
                </c:pt>
                <c:pt idx="3212">
                  <c:v>0.38119999999999998</c:v>
                </c:pt>
                <c:pt idx="3213">
                  <c:v>0.38129999999999997</c:v>
                </c:pt>
                <c:pt idx="3214">
                  <c:v>0.38140000000000002</c:v>
                </c:pt>
                <c:pt idx="3215">
                  <c:v>0.38150000000000001</c:v>
                </c:pt>
                <c:pt idx="3216">
                  <c:v>0.38159999999999999</c:v>
                </c:pt>
                <c:pt idx="3217">
                  <c:v>0.38169999999999998</c:v>
                </c:pt>
                <c:pt idx="3218">
                  <c:v>0.38179999999999997</c:v>
                </c:pt>
                <c:pt idx="3219">
                  <c:v>0.38190000000000002</c:v>
                </c:pt>
                <c:pt idx="3220">
                  <c:v>0.38200000000000001</c:v>
                </c:pt>
                <c:pt idx="3221">
                  <c:v>0.3821</c:v>
                </c:pt>
                <c:pt idx="3222">
                  <c:v>0.38219999999999998</c:v>
                </c:pt>
                <c:pt idx="3223">
                  <c:v>0.38229999999999997</c:v>
                </c:pt>
                <c:pt idx="3224">
                  <c:v>0.38240000000000002</c:v>
                </c:pt>
                <c:pt idx="3225">
                  <c:v>0.38250000000000001</c:v>
                </c:pt>
                <c:pt idx="3226">
                  <c:v>0.3826</c:v>
                </c:pt>
                <c:pt idx="3227">
                  <c:v>0.38269999999999998</c:v>
                </c:pt>
                <c:pt idx="3228">
                  <c:v>0.38279999999999997</c:v>
                </c:pt>
                <c:pt idx="3229">
                  <c:v>0.38290000000000002</c:v>
                </c:pt>
                <c:pt idx="3230">
                  <c:v>0.38300000000000001</c:v>
                </c:pt>
                <c:pt idx="3231">
                  <c:v>0.3831</c:v>
                </c:pt>
                <c:pt idx="3232">
                  <c:v>0.38319999999999999</c:v>
                </c:pt>
                <c:pt idx="3233">
                  <c:v>0.38329999999999997</c:v>
                </c:pt>
                <c:pt idx="3234">
                  <c:v>0.38340000000000002</c:v>
                </c:pt>
                <c:pt idx="3235">
                  <c:v>0.38350000000000001</c:v>
                </c:pt>
                <c:pt idx="3236">
                  <c:v>0.3836</c:v>
                </c:pt>
                <c:pt idx="3237">
                  <c:v>0.38369999999999999</c:v>
                </c:pt>
                <c:pt idx="3238">
                  <c:v>0.38379999999999997</c:v>
                </c:pt>
                <c:pt idx="3239">
                  <c:v>0.38390000000000002</c:v>
                </c:pt>
                <c:pt idx="3240">
                  <c:v>0.38400000000000001</c:v>
                </c:pt>
                <c:pt idx="3241">
                  <c:v>0.3841</c:v>
                </c:pt>
                <c:pt idx="3242">
                  <c:v>0.38419999999999999</c:v>
                </c:pt>
                <c:pt idx="3243">
                  <c:v>0.38429999999999997</c:v>
                </c:pt>
                <c:pt idx="3244">
                  <c:v>0.38440000000000002</c:v>
                </c:pt>
                <c:pt idx="3245">
                  <c:v>0.38450000000000001</c:v>
                </c:pt>
                <c:pt idx="3246">
                  <c:v>0.3846</c:v>
                </c:pt>
                <c:pt idx="3247">
                  <c:v>0.38469999999999999</c:v>
                </c:pt>
                <c:pt idx="3248">
                  <c:v>0.38479999999999998</c:v>
                </c:pt>
                <c:pt idx="3249">
                  <c:v>0.38490000000000002</c:v>
                </c:pt>
                <c:pt idx="3250">
                  <c:v>0.38500000000000001</c:v>
                </c:pt>
                <c:pt idx="3251">
                  <c:v>0.3851</c:v>
                </c:pt>
                <c:pt idx="3252">
                  <c:v>0.38519999999999999</c:v>
                </c:pt>
                <c:pt idx="3253">
                  <c:v>0.38529999999999998</c:v>
                </c:pt>
                <c:pt idx="3254">
                  <c:v>0.38540000000000002</c:v>
                </c:pt>
                <c:pt idx="3255">
                  <c:v>0.38550000000000001</c:v>
                </c:pt>
                <c:pt idx="3256">
                  <c:v>0.3856</c:v>
                </c:pt>
                <c:pt idx="3257">
                  <c:v>0.38569999999999999</c:v>
                </c:pt>
                <c:pt idx="3258">
                  <c:v>0.38579999999999998</c:v>
                </c:pt>
                <c:pt idx="3259">
                  <c:v>0.38590000000000002</c:v>
                </c:pt>
                <c:pt idx="3260">
                  <c:v>0.38600000000000001</c:v>
                </c:pt>
                <c:pt idx="3261">
                  <c:v>0.3861</c:v>
                </c:pt>
                <c:pt idx="3262">
                  <c:v>0.38619999999999999</c:v>
                </c:pt>
                <c:pt idx="3263">
                  <c:v>0.38629999999999998</c:v>
                </c:pt>
                <c:pt idx="3264">
                  <c:v>0.38640000000000002</c:v>
                </c:pt>
                <c:pt idx="3265">
                  <c:v>0.38650000000000001</c:v>
                </c:pt>
                <c:pt idx="3266">
                  <c:v>0.3866</c:v>
                </c:pt>
                <c:pt idx="3267">
                  <c:v>0.38669999999999999</c:v>
                </c:pt>
                <c:pt idx="3268">
                  <c:v>0.38679999999999998</c:v>
                </c:pt>
                <c:pt idx="3269">
                  <c:v>0.38690000000000002</c:v>
                </c:pt>
                <c:pt idx="3270">
                  <c:v>0.38700000000000001</c:v>
                </c:pt>
                <c:pt idx="3271">
                  <c:v>0.3871</c:v>
                </c:pt>
                <c:pt idx="3272">
                  <c:v>0.38719999999999999</c:v>
                </c:pt>
                <c:pt idx="3273">
                  <c:v>0.38729999999999998</c:v>
                </c:pt>
                <c:pt idx="3274">
                  <c:v>0.38740000000000002</c:v>
                </c:pt>
                <c:pt idx="3275">
                  <c:v>0.38750000000000001</c:v>
                </c:pt>
                <c:pt idx="3276">
                  <c:v>0.3876</c:v>
                </c:pt>
                <c:pt idx="3277">
                  <c:v>0.38769999999999999</c:v>
                </c:pt>
                <c:pt idx="3278">
                  <c:v>0.38779999999999998</c:v>
                </c:pt>
                <c:pt idx="3279">
                  <c:v>0.38790000000000002</c:v>
                </c:pt>
                <c:pt idx="3280">
                  <c:v>0.38800000000000001</c:v>
                </c:pt>
                <c:pt idx="3281">
                  <c:v>0.3881</c:v>
                </c:pt>
                <c:pt idx="3282">
                  <c:v>0.38819999999999999</c:v>
                </c:pt>
                <c:pt idx="3283">
                  <c:v>0.38829999999999998</c:v>
                </c:pt>
                <c:pt idx="3284">
                  <c:v>0.38840000000000002</c:v>
                </c:pt>
                <c:pt idx="3285">
                  <c:v>0.38850000000000001</c:v>
                </c:pt>
                <c:pt idx="3286">
                  <c:v>0.3886</c:v>
                </c:pt>
                <c:pt idx="3287">
                  <c:v>0.38869999999999999</c:v>
                </c:pt>
                <c:pt idx="3288">
                  <c:v>0.38879999999999998</c:v>
                </c:pt>
                <c:pt idx="3289">
                  <c:v>0.38890000000000002</c:v>
                </c:pt>
                <c:pt idx="3290">
                  <c:v>0.38900000000000001</c:v>
                </c:pt>
                <c:pt idx="3291">
                  <c:v>0.3891</c:v>
                </c:pt>
                <c:pt idx="3292">
                  <c:v>0.38919999999999999</c:v>
                </c:pt>
                <c:pt idx="3293">
                  <c:v>0.38929999999999998</c:v>
                </c:pt>
                <c:pt idx="3294">
                  <c:v>0.38940000000000002</c:v>
                </c:pt>
                <c:pt idx="3295">
                  <c:v>0.38950000000000001</c:v>
                </c:pt>
                <c:pt idx="3296">
                  <c:v>0.3896</c:v>
                </c:pt>
                <c:pt idx="3297">
                  <c:v>0.38969999999999999</c:v>
                </c:pt>
                <c:pt idx="3298">
                  <c:v>0.38979999999999998</c:v>
                </c:pt>
                <c:pt idx="3299">
                  <c:v>0.38990000000000002</c:v>
                </c:pt>
                <c:pt idx="3300">
                  <c:v>0.39</c:v>
                </c:pt>
                <c:pt idx="3301">
                  <c:v>0.3901</c:v>
                </c:pt>
                <c:pt idx="3302">
                  <c:v>0.39019999999999999</c:v>
                </c:pt>
                <c:pt idx="3303">
                  <c:v>0.39029999999999998</c:v>
                </c:pt>
                <c:pt idx="3304">
                  <c:v>0.39040000000000002</c:v>
                </c:pt>
                <c:pt idx="3305">
                  <c:v>0.39050000000000001</c:v>
                </c:pt>
                <c:pt idx="3306">
                  <c:v>0.3906</c:v>
                </c:pt>
                <c:pt idx="3307">
                  <c:v>0.39069999999999999</c:v>
                </c:pt>
                <c:pt idx="3308">
                  <c:v>0.39079999999999998</c:v>
                </c:pt>
                <c:pt idx="3309">
                  <c:v>0.39090000000000003</c:v>
                </c:pt>
                <c:pt idx="3310">
                  <c:v>0.39100000000000001</c:v>
                </c:pt>
                <c:pt idx="3311">
                  <c:v>0.3911</c:v>
                </c:pt>
                <c:pt idx="3312">
                  <c:v>0.39119999999999999</c:v>
                </c:pt>
                <c:pt idx="3313">
                  <c:v>0.39129999999999998</c:v>
                </c:pt>
                <c:pt idx="3314">
                  <c:v>0.39140000000000003</c:v>
                </c:pt>
                <c:pt idx="3315">
                  <c:v>0.39150000000000001</c:v>
                </c:pt>
                <c:pt idx="3316">
                  <c:v>0.3916</c:v>
                </c:pt>
                <c:pt idx="3317">
                  <c:v>0.39169999999999999</c:v>
                </c:pt>
                <c:pt idx="3318">
                  <c:v>0.39179999999999998</c:v>
                </c:pt>
                <c:pt idx="3319">
                  <c:v>0.39190000000000003</c:v>
                </c:pt>
                <c:pt idx="3320">
                  <c:v>0.39200000000000002</c:v>
                </c:pt>
                <c:pt idx="3321">
                  <c:v>0.3921</c:v>
                </c:pt>
                <c:pt idx="3322">
                  <c:v>0.39219999999999999</c:v>
                </c:pt>
                <c:pt idx="3323">
                  <c:v>0.39229999999999998</c:v>
                </c:pt>
                <c:pt idx="3324">
                  <c:v>0.39240000000000003</c:v>
                </c:pt>
                <c:pt idx="3325">
                  <c:v>0.39250000000000002</c:v>
                </c:pt>
                <c:pt idx="3326">
                  <c:v>0.3926</c:v>
                </c:pt>
                <c:pt idx="3327">
                  <c:v>0.39269999999999999</c:v>
                </c:pt>
                <c:pt idx="3328">
                  <c:v>0.39279999999999998</c:v>
                </c:pt>
                <c:pt idx="3329">
                  <c:v>0.39290000000000003</c:v>
                </c:pt>
                <c:pt idx="3330">
                  <c:v>0.39300000000000002</c:v>
                </c:pt>
                <c:pt idx="3331">
                  <c:v>0.3931</c:v>
                </c:pt>
                <c:pt idx="3332">
                  <c:v>0.39319999999999999</c:v>
                </c:pt>
                <c:pt idx="3333">
                  <c:v>0.39329999999999998</c:v>
                </c:pt>
                <c:pt idx="3334">
                  <c:v>0.39340000000000003</c:v>
                </c:pt>
                <c:pt idx="3335">
                  <c:v>0.39350000000000002</c:v>
                </c:pt>
                <c:pt idx="3336">
                  <c:v>0.39360000000000001</c:v>
                </c:pt>
                <c:pt idx="3337">
                  <c:v>0.39369999999999999</c:v>
                </c:pt>
                <c:pt idx="3338">
                  <c:v>0.39379999999999998</c:v>
                </c:pt>
                <c:pt idx="3339">
                  <c:v>0.39389999999999997</c:v>
                </c:pt>
                <c:pt idx="3340">
                  <c:v>0.39400000000000002</c:v>
                </c:pt>
                <c:pt idx="3341">
                  <c:v>0.39410000000000001</c:v>
                </c:pt>
                <c:pt idx="3342">
                  <c:v>0.39419999999999999</c:v>
                </c:pt>
                <c:pt idx="3343">
                  <c:v>0.39429999999999998</c:v>
                </c:pt>
                <c:pt idx="3344">
                  <c:v>0.39439999999999997</c:v>
                </c:pt>
                <c:pt idx="3345">
                  <c:v>0.39450000000000002</c:v>
                </c:pt>
                <c:pt idx="3346">
                  <c:v>0.39460000000000001</c:v>
                </c:pt>
                <c:pt idx="3347">
                  <c:v>0.3947</c:v>
                </c:pt>
                <c:pt idx="3348">
                  <c:v>0.39479999999999998</c:v>
                </c:pt>
                <c:pt idx="3349">
                  <c:v>0.39489999999999997</c:v>
                </c:pt>
                <c:pt idx="3350">
                  <c:v>0.39500000000000002</c:v>
                </c:pt>
                <c:pt idx="3351">
                  <c:v>0.39510000000000001</c:v>
                </c:pt>
                <c:pt idx="3352">
                  <c:v>0.3952</c:v>
                </c:pt>
                <c:pt idx="3353">
                  <c:v>0.39529999999999998</c:v>
                </c:pt>
                <c:pt idx="3354">
                  <c:v>0.39539999999999997</c:v>
                </c:pt>
                <c:pt idx="3355">
                  <c:v>0.39550000000000002</c:v>
                </c:pt>
                <c:pt idx="3356">
                  <c:v>0.39560000000000001</c:v>
                </c:pt>
                <c:pt idx="3357">
                  <c:v>0.3957</c:v>
                </c:pt>
                <c:pt idx="3358">
                  <c:v>0.39579999999999999</c:v>
                </c:pt>
                <c:pt idx="3359">
                  <c:v>0.39589999999999997</c:v>
                </c:pt>
                <c:pt idx="3360">
                  <c:v>0.39600000000000002</c:v>
                </c:pt>
                <c:pt idx="3361">
                  <c:v>0.39610000000000001</c:v>
                </c:pt>
                <c:pt idx="3362">
                  <c:v>0.3962</c:v>
                </c:pt>
                <c:pt idx="3363">
                  <c:v>0.39629999999999999</c:v>
                </c:pt>
                <c:pt idx="3364">
                  <c:v>0.39639999999999997</c:v>
                </c:pt>
                <c:pt idx="3365">
                  <c:v>0.39650000000000002</c:v>
                </c:pt>
                <c:pt idx="3366">
                  <c:v>0.39660000000000001</c:v>
                </c:pt>
                <c:pt idx="3367">
                  <c:v>0.3967</c:v>
                </c:pt>
                <c:pt idx="3368">
                  <c:v>0.39679999999999999</c:v>
                </c:pt>
                <c:pt idx="3369">
                  <c:v>0.39689999999999998</c:v>
                </c:pt>
                <c:pt idx="3370">
                  <c:v>0.39700000000000002</c:v>
                </c:pt>
                <c:pt idx="3371">
                  <c:v>0.39710000000000001</c:v>
                </c:pt>
                <c:pt idx="3372">
                  <c:v>0.3972</c:v>
                </c:pt>
                <c:pt idx="3373">
                  <c:v>0.39729999999999999</c:v>
                </c:pt>
                <c:pt idx="3374">
                  <c:v>0.39739999999999998</c:v>
                </c:pt>
                <c:pt idx="3375">
                  <c:v>0.39750000000000002</c:v>
                </c:pt>
                <c:pt idx="3376">
                  <c:v>0.39760000000000001</c:v>
                </c:pt>
                <c:pt idx="3377">
                  <c:v>0.3977</c:v>
                </c:pt>
                <c:pt idx="3378">
                  <c:v>0.39779999999999999</c:v>
                </c:pt>
                <c:pt idx="3379">
                  <c:v>0.39789999999999998</c:v>
                </c:pt>
                <c:pt idx="3380">
                  <c:v>0.39800000000000002</c:v>
                </c:pt>
                <c:pt idx="3381">
                  <c:v>0.39810000000000001</c:v>
                </c:pt>
                <c:pt idx="3382">
                  <c:v>0.3982</c:v>
                </c:pt>
                <c:pt idx="3383">
                  <c:v>0.39829999999999999</c:v>
                </c:pt>
                <c:pt idx="3384">
                  <c:v>0.39839999999999998</c:v>
                </c:pt>
                <c:pt idx="3385">
                  <c:v>0.39850000000000002</c:v>
                </c:pt>
                <c:pt idx="3386">
                  <c:v>0.39860000000000001</c:v>
                </c:pt>
                <c:pt idx="3387">
                  <c:v>0.3987</c:v>
                </c:pt>
                <c:pt idx="3388">
                  <c:v>0.39879999999999999</c:v>
                </c:pt>
                <c:pt idx="3389">
                  <c:v>0.39889999999999998</c:v>
                </c:pt>
                <c:pt idx="3390">
                  <c:v>0.39900000000000002</c:v>
                </c:pt>
                <c:pt idx="3391">
                  <c:v>0.39910000000000001</c:v>
                </c:pt>
                <c:pt idx="3392">
                  <c:v>0.3992</c:v>
                </c:pt>
                <c:pt idx="3393">
                  <c:v>0.39929999999999999</c:v>
                </c:pt>
                <c:pt idx="3394">
                  <c:v>0.39939999999999998</c:v>
                </c:pt>
                <c:pt idx="3395">
                  <c:v>0.39950000000000002</c:v>
                </c:pt>
                <c:pt idx="3396">
                  <c:v>0.39960000000000001</c:v>
                </c:pt>
                <c:pt idx="3397">
                  <c:v>0.3997</c:v>
                </c:pt>
                <c:pt idx="3398">
                  <c:v>0.39979999999999999</c:v>
                </c:pt>
                <c:pt idx="3399">
                  <c:v>0.39989999999999998</c:v>
                </c:pt>
                <c:pt idx="3400">
                  <c:v>0.4</c:v>
                </c:pt>
                <c:pt idx="3401">
                  <c:v>0.40010000000000001</c:v>
                </c:pt>
                <c:pt idx="3402">
                  <c:v>0.4002</c:v>
                </c:pt>
                <c:pt idx="3403">
                  <c:v>0.40029999999999999</c:v>
                </c:pt>
                <c:pt idx="3404">
                  <c:v>0.40039999999999998</c:v>
                </c:pt>
                <c:pt idx="3405">
                  <c:v>0.40050000000000002</c:v>
                </c:pt>
                <c:pt idx="3406">
                  <c:v>0.40060000000000001</c:v>
                </c:pt>
                <c:pt idx="3407">
                  <c:v>0.4007</c:v>
                </c:pt>
                <c:pt idx="3408">
                  <c:v>0.40079999999999999</c:v>
                </c:pt>
                <c:pt idx="3409">
                  <c:v>0.40089999999999998</c:v>
                </c:pt>
                <c:pt idx="3410">
                  <c:v>0.40100000000000002</c:v>
                </c:pt>
                <c:pt idx="3411">
                  <c:v>0.40110000000000001</c:v>
                </c:pt>
                <c:pt idx="3412">
                  <c:v>0.4012</c:v>
                </c:pt>
                <c:pt idx="3413">
                  <c:v>0.40129999999999999</c:v>
                </c:pt>
                <c:pt idx="3414">
                  <c:v>0.40139999999999998</c:v>
                </c:pt>
                <c:pt idx="3415">
                  <c:v>0.40150000000000002</c:v>
                </c:pt>
                <c:pt idx="3416">
                  <c:v>0.40160000000000001</c:v>
                </c:pt>
                <c:pt idx="3417">
                  <c:v>0.4017</c:v>
                </c:pt>
                <c:pt idx="3418">
                  <c:v>0.40179999999999999</c:v>
                </c:pt>
                <c:pt idx="3419">
                  <c:v>0.40189999999999998</c:v>
                </c:pt>
                <c:pt idx="3420">
                  <c:v>0.40200000000000002</c:v>
                </c:pt>
                <c:pt idx="3421">
                  <c:v>0.40210000000000001</c:v>
                </c:pt>
                <c:pt idx="3422">
                  <c:v>0.4022</c:v>
                </c:pt>
                <c:pt idx="3423">
                  <c:v>0.40229999999999999</c:v>
                </c:pt>
                <c:pt idx="3424">
                  <c:v>0.40239999999999998</c:v>
                </c:pt>
                <c:pt idx="3425">
                  <c:v>0.40250000000000002</c:v>
                </c:pt>
                <c:pt idx="3426">
                  <c:v>0.40260000000000001</c:v>
                </c:pt>
                <c:pt idx="3427">
                  <c:v>0.4027</c:v>
                </c:pt>
                <c:pt idx="3428">
                  <c:v>0.40279999999999999</c:v>
                </c:pt>
                <c:pt idx="3429">
                  <c:v>0.40289999999999998</c:v>
                </c:pt>
                <c:pt idx="3430">
                  <c:v>0.40300000000000002</c:v>
                </c:pt>
                <c:pt idx="3431">
                  <c:v>0.40310000000000001</c:v>
                </c:pt>
                <c:pt idx="3432">
                  <c:v>0.4032</c:v>
                </c:pt>
                <c:pt idx="3433">
                  <c:v>0.40329999999999999</c:v>
                </c:pt>
                <c:pt idx="3434">
                  <c:v>0.40339999999999998</c:v>
                </c:pt>
                <c:pt idx="3435">
                  <c:v>0.40350000000000003</c:v>
                </c:pt>
                <c:pt idx="3436">
                  <c:v>0.40360000000000001</c:v>
                </c:pt>
                <c:pt idx="3437">
                  <c:v>0.4037</c:v>
                </c:pt>
                <c:pt idx="3438">
                  <c:v>0.40379999999999999</c:v>
                </c:pt>
                <c:pt idx="3439">
                  <c:v>0.40389999999999998</c:v>
                </c:pt>
                <c:pt idx="3440">
                  <c:v>0.40400000000000003</c:v>
                </c:pt>
                <c:pt idx="3441">
                  <c:v>0.40410000000000001</c:v>
                </c:pt>
                <c:pt idx="3442">
                  <c:v>0.4042</c:v>
                </c:pt>
                <c:pt idx="3443">
                  <c:v>0.40429999999999999</c:v>
                </c:pt>
                <c:pt idx="3444">
                  <c:v>0.40439999999999998</c:v>
                </c:pt>
                <c:pt idx="3445">
                  <c:v>0.40450000000000003</c:v>
                </c:pt>
                <c:pt idx="3446">
                  <c:v>0.40460000000000002</c:v>
                </c:pt>
                <c:pt idx="3447">
                  <c:v>0.4047</c:v>
                </c:pt>
                <c:pt idx="3448">
                  <c:v>0.40479999999999999</c:v>
                </c:pt>
                <c:pt idx="3449">
                  <c:v>0.40489999999999998</c:v>
                </c:pt>
                <c:pt idx="3450">
                  <c:v>0.40500000000000003</c:v>
                </c:pt>
                <c:pt idx="3451">
                  <c:v>0.40510000000000002</c:v>
                </c:pt>
                <c:pt idx="3452">
                  <c:v>0.4052</c:v>
                </c:pt>
                <c:pt idx="3453">
                  <c:v>0.40529999999999999</c:v>
                </c:pt>
                <c:pt idx="3454">
                  <c:v>0.40539999999999998</c:v>
                </c:pt>
                <c:pt idx="3455">
                  <c:v>0.40550000000000003</c:v>
                </c:pt>
                <c:pt idx="3456">
                  <c:v>0.40560000000000002</c:v>
                </c:pt>
                <c:pt idx="3457">
                  <c:v>0.40570000000000001</c:v>
                </c:pt>
                <c:pt idx="3458">
                  <c:v>0.40579999999999999</c:v>
                </c:pt>
                <c:pt idx="3459">
                  <c:v>0.40589999999999998</c:v>
                </c:pt>
                <c:pt idx="3460">
                  <c:v>0.40600000000000003</c:v>
                </c:pt>
                <c:pt idx="3461">
                  <c:v>0.40610000000000002</c:v>
                </c:pt>
                <c:pt idx="3462">
                  <c:v>0.40620000000000001</c:v>
                </c:pt>
                <c:pt idx="3463">
                  <c:v>0.40629999999999999</c:v>
                </c:pt>
                <c:pt idx="3464">
                  <c:v>0.40639999999999998</c:v>
                </c:pt>
                <c:pt idx="3465">
                  <c:v>0.40649999999999997</c:v>
                </c:pt>
                <c:pt idx="3466">
                  <c:v>0.40660000000000002</c:v>
                </c:pt>
                <c:pt idx="3467">
                  <c:v>0.40670000000000001</c:v>
                </c:pt>
                <c:pt idx="3468">
                  <c:v>0.40679999999999999</c:v>
                </c:pt>
                <c:pt idx="3469">
                  <c:v>0.40689999999999998</c:v>
                </c:pt>
                <c:pt idx="3470">
                  <c:v>0.40699999999999997</c:v>
                </c:pt>
                <c:pt idx="3471">
                  <c:v>0.40710000000000002</c:v>
                </c:pt>
                <c:pt idx="3472">
                  <c:v>0.40720000000000001</c:v>
                </c:pt>
                <c:pt idx="3473">
                  <c:v>0.4073</c:v>
                </c:pt>
                <c:pt idx="3474">
                  <c:v>0.40739999999999998</c:v>
                </c:pt>
                <c:pt idx="3475">
                  <c:v>0.40749999999999997</c:v>
                </c:pt>
                <c:pt idx="3476">
                  <c:v>0.40760000000000002</c:v>
                </c:pt>
                <c:pt idx="3477">
                  <c:v>0.40770000000000001</c:v>
                </c:pt>
                <c:pt idx="3478">
                  <c:v>0.4078</c:v>
                </c:pt>
                <c:pt idx="3479">
                  <c:v>0.40789999999999998</c:v>
                </c:pt>
                <c:pt idx="3480">
                  <c:v>0.40799999999999997</c:v>
                </c:pt>
                <c:pt idx="3481">
                  <c:v>0.40810000000000002</c:v>
                </c:pt>
                <c:pt idx="3482">
                  <c:v>0.40820000000000001</c:v>
                </c:pt>
                <c:pt idx="3483">
                  <c:v>0.4083</c:v>
                </c:pt>
                <c:pt idx="3484">
                  <c:v>0.40839999999999999</c:v>
                </c:pt>
                <c:pt idx="3485">
                  <c:v>0.40849999999999997</c:v>
                </c:pt>
                <c:pt idx="3486">
                  <c:v>0.40860000000000002</c:v>
                </c:pt>
                <c:pt idx="3487">
                  <c:v>0.40870000000000001</c:v>
                </c:pt>
                <c:pt idx="3488">
                  <c:v>0.4088</c:v>
                </c:pt>
                <c:pt idx="3489">
                  <c:v>0.40889999999999999</c:v>
                </c:pt>
                <c:pt idx="3490">
                  <c:v>0.40899999999999997</c:v>
                </c:pt>
                <c:pt idx="3491">
                  <c:v>0.40910000000000002</c:v>
                </c:pt>
                <c:pt idx="3492">
                  <c:v>0.40920000000000001</c:v>
                </c:pt>
                <c:pt idx="3493">
                  <c:v>0.4093</c:v>
                </c:pt>
                <c:pt idx="3494">
                  <c:v>0.40939999999999999</c:v>
                </c:pt>
                <c:pt idx="3495">
                  <c:v>0.40949999999999998</c:v>
                </c:pt>
                <c:pt idx="3496">
                  <c:v>0.40960000000000002</c:v>
                </c:pt>
                <c:pt idx="3497">
                  <c:v>0.40970000000000001</c:v>
                </c:pt>
                <c:pt idx="3498">
                  <c:v>0.4098</c:v>
                </c:pt>
                <c:pt idx="3499">
                  <c:v>0.40989999999999999</c:v>
                </c:pt>
                <c:pt idx="3500">
                  <c:v>0.41</c:v>
                </c:pt>
                <c:pt idx="3501">
                  <c:v>0.41010000000000002</c:v>
                </c:pt>
                <c:pt idx="3502">
                  <c:v>0.41020000000000001</c:v>
                </c:pt>
                <c:pt idx="3503">
                  <c:v>0.4103</c:v>
                </c:pt>
                <c:pt idx="3504">
                  <c:v>0.41039999999999999</c:v>
                </c:pt>
                <c:pt idx="3505">
                  <c:v>0.41049999999999998</c:v>
                </c:pt>
                <c:pt idx="3506">
                  <c:v>0.41060000000000002</c:v>
                </c:pt>
                <c:pt idx="3507">
                  <c:v>0.41070000000000001</c:v>
                </c:pt>
                <c:pt idx="3508">
                  <c:v>0.4108</c:v>
                </c:pt>
                <c:pt idx="3509">
                  <c:v>0.41089999999999999</c:v>
                </c:pt>
                <c:pt idx="3510">
                  <c:v>0.41099999999999998</c:v>
                </c:pt>
                <c:pt idx="3511">
                  <c:v>0.41110000000000002</c:v>
                </c:pt>
                <c:pt idx="3512">
                  <c:v>0.41120000000000001</c:v>
                </c:pt>
                <c:pt idx="3513">
                  <c:v>0.4113</c:v>
                </c:pt>
                <c:pt idx="3514">
                  <c:v>0.41139999999999999</c:v>
                </c:pt>
                <c:pt idx="3515">
                  <c:v>0.41149999999999998</c:v>
                </c:pt>
                <c:pt idx="3516">
                  <c:v>0.41160000000000002</c:v>
                </c:pt>
                <c:pt idx="3517">
                  <c:v>0.41170000000000001</c:v>
                </c:pt>
                <c:pt idx="3518">
                  <c:v>0.4118</c:v>
                </c:pt>
                <c:pt idx="3519">
                  <c:v>0.41189999999999999</c:v>
                </c:pt>
                <c:pt idx="3520">
                  <c:v>0.41199999999999998</c:v>
                </c:pt>
                <c:pt idx="3521">
                  <c:v>0.41210000000000002</c:v>
                </c:pt>
                <c:pt idx="3522">
                  <c:v>0.41220000000000001</c:v>
                </c:pt>
                <c:pt idx="3523">
                  <c:v>0.4123</c:v>
                </c:pt>
                <c:pt idx="3524">
                  <c:v>0.41239999999999999</c:v>
                </c:pt>
                <c:pt idx="3525">
                  <c:v>0.41249999999999998</c:v>
                </c:pt>
                <c:pt idx="3526">
                  <c:v>0.41260000000000002</c:v>
                </c:pt>
                <c:pt idx="3527">
                  <c:v>0.41270000000000001</c:v>
                </c:pt>
                <c:pt idx="3528">
                  <c:v>0.4128</c:v>
                </c:pt>
                <c:pt idx="3529">
                  <c:v>0.41289999999999999</c:v>
                </c:pt>
                <c:pt idx="3530">
                  <c:v>0.41299999999999998</c:v>
                </c:pt>
                <c:pt idx="3531">
                  <c:v>0.41310000000000002</c:v>
                </c:pt>
                <c:pt idx="3532">
                  <c:v>0.41320000000000001</c:v>
                </c:pt>
                <c:pt idx="3533">
                  <c:v>0.4133</c:v>
                </c:pt>
                <c:pt idx="3534">
                  <c:v>0.41339999999999999</c:v>
                </c:pt>
                <c:pt idx="3535">
                  <c:v>0.41349999999999998</c:v>
                </c:pt>
                <c:pt idx="3536">
                  <c:v>0.41360000000000002</c:v>
                </c:pt>
                <c:pt idx="3537">
                  <c:v>0.41370000000000001</c:v>
                </c:pt>
                <c:pt idx="3538">
                  <c:v>0.4138</c:v>
                </c:pt>
                <c:pt idx="3539">
                  <c:v>0.41389999999999999</c:v>
                </c:pt>
                <c:pt idx="3540">
                  <c:v>0.41399999999999998</c:v>
                </c:pt>
                <c:pt idx="3541">
                  <c:v>0.41410000000000002</c:v>
                </c:pt>
                <c:pt idx="3542">
                  <c:v>0.41420000000000001</c:v>
                </c:pt>
                <c:pt idx="3543">
                  <c:v>0.4143</c:v>
                </c:pt>
                <c:pt idx="3544">
                  <c:v>0.41439999999999999</c:v>
                </c:pt>
                <c:pt idx="3545">
                  <c:v>0.41449999999999998</c:v>
                </c:pt>
                <c:pt idx="3546">
                  <c:v>0.41460000000000002</c:v>
                </c:pt>
                <c:pt idx="3547">
                  <c:v>0.41470000000000001</c:v>
                </c:pt>
                <c:pt idx="3548">
                  <c:v>0.4148</c:v>
                </c:pt>
                <c:pt idx="3549">
                  <c:v>0.41489999999999999</c:v>
                </c:pt>
                <c:pt idx="3550">
                  <c:v>0.41499999999999998</c:v>
                </c:pt>
                <c:pt idx="3551">
                  <c:v>0.41510000000000002</c:v>
                </c:pt>
                <c:pt idx="3552">
                  <c:v>0.41520000000000001</c:v>
                </c:pt>
                <c:pt idx="3553">
                  <c:v>0.4153</c:v>
                </c:pt>
                <c:pt idx="3554">
                  <c:v>0.41539999999999999</c:v>
                </c:pt>
                <c:pt idx="3555">
                  <c:v>0.41549999999999998</c:v>
                </c:pt>
                <c:pt idx="3556">
                  <c:v>0.41560000000000002</c:v>
                </c:pt>
                <c:pt idx="3557">
                  <c:v>0.41570000000000001</c:v>
                </c:pt>
                <c:pt idx="3558">
                  <c:v>0.4158</c:v>
                </c:pt>
                <c:pt idx="3559">
                  <c:v>0.41589999999999999</c:v>
                </c:pt>
                <c:pt idx="3560">
                  <c:v>0.41599999999999998</c:v>
                </c:pt>
                <c:pt idx="3561">
                  <c:v>0.41610000000000003</c:v>
                </c:pt>
                <c:pt idx="3562">
                  <c:v>0.41620000000000001</c:v>
                </c:pt>
                <c:pt idx="3563">
                  <c:v>0.4163</c:v>
                </c:pt>
                <c:pt idx="3564">
                  <c:v>0.41639999999999999</c:v>
                </c:pt>
                <c:pt idx="3565">
                  <c:v>0.41649999999999998</c:v>
                </c:pt>
                <c:pt idx="3566">
                  <c:v>0.41660000000000003</c:v>
                </c:pt>
                <c:pt idx="3567">
                  <c:v>0.41670000000000001</c:v>
                </c:pt>
                <c:pt idx="3568">
                  <c:v>0.4168</c:v>
                </c:pt>
                <c:pt idx="3569">
                  <c:v>0.41689999999999999</c:v>
                </c:pt>
                <c:pt idx="3570">
                  <c:v>0.41699999999999998</c:v>
                </c:pt>
                <c:pt idx="3571">
                  <c:v>0.41710000000000003</c:v>
                </c:pt>
                <c:pt idx="3572">
                  <c:v>0.41720000000000002</c:v>
                </c:pt>
                <c:pt idx="3573">
                  <c:v>0.4173</c:v>
                </c:pt>
                <c:pt idx="3574">
                  <c:v>0.41739999999999999</c:v>
                </c:pt>
                <c:pt idx="3575">
                  <c:v>0.41749999999999998</c:v>
                </c:pt>
                <c:pt idx="3576">
                  <c:v>0.41760000000000003</c:v>
                </c:pt>
                <c:pt idx="3577">
                  <c:v>0.41770000000000002</c:v>
                </c:pt>
                <c:pt idx="3578">
                  <c:v>0.4178</c:v>
                </c:pt>
                <c:pt idx="3579">
                  <c:v>0.41789999999999999</c:v>
                </c:pt>
                <c:pt idx="3580">
                  <c:v>0.41799999999999998</c:v>
                </c:pt>
                <c:pt idx="3581">
                  <c:v>0.41810000000000003</c:v>
                </c:pt>
                <c:pt idx="3582">
                  <c:v>0.41820000000000002</c:v>
                </c:pt>
                <c:pt idx="3583">
                  <c:v>0.41830000000000001</c:v>
                </c:pt>
                <c:pt idx="3584">
                  <c:v>0.41839999999999999</c:v>
                </c:pt>
                <c:pt idx="3585">
                  <c:v>0.41849999999999998</c:v>
                </c:pt>
                <c:pt idx="3586">
                  <c:v>0.41860000000000003</c:v>
                </c:pt>
                <c:pt idx="3587">
                  <c:v>0.41870000000000002</c:v>
                </c:pt>
                <c:pt idx="3588">
                  <c:v>0.41880000000000001</c:v>
                </c:pt>
                <c:pt idx="3589">
                  <c:v>0.41889999999999999</c:v>
                </c:pt>
                <c:pt idx="3590">
                  <c:v>0.41899999999999998</c:v>
                </c:pt>
                <c:pt idx="3591">
                  <c:v>0.41909999999999997</c:v>
                </c:pt>
                <c:pt idx="3592">
                  <c:v>0.41920000000000002</c:v>
                </c:pt>
                <c:pt idx="3593">
                  <c:v>0.41930000000000001</c:v>
                </c:pt>
                <c:pt idx="3594">
                  <c:v>0.4194</c:v>
                </c:pt>
                <c:pt idx="3595">
                  <c:v>0.41949999999999998</c:v>
                </c:pt>
                <c:pt idx="3596">
                  <c:v>0.41959999999999997</c:v>
                </c:pt>
                <c:pt idx="3597">
                  <c:v>0.41970000000000002</c:v>
                </c:pt>
                <c:pt idx="3598">
                  <c:v>0.41980000000000001</c:v>
                </c:pt>
                <c:pt idx="3599">
                  <c:v>0.4199</c:v>
                </c:pt>
                <c:pt idx="3600">
                  <c:v>0.42</c:v>
                </c:pt>
                <c:pt idx="3601">
                  <c:v>0.42009999999999997</c:v>
                </c:pt>
                <c:pt idx="3602">
                  <c:v>0.42020000000000002</c:v>
                </c:pt>
                <c:pt idx="3603">
                  <c:v>0.42030000000000001</c:v>
                </c:pt>
                <c:pt idx="3604">
                  <c:v>0.4204</c:v>
                </c:pt>
                <c:pt idx="3605">
                  <c:v>0.42049999999999998</c:v>
                </c:pt>
                <c:pt idx="3606">
                  <c:v>0.42059999999999997</c:v>
                </c:pt>
                <c:pt idx="3607">
                  <c:v>0.42070000000000002</c:v>
                </c:pt>
                <c:pt idx="3608">
                  <c:v>0.42080000000000001</c:v>
                </c:pt>
                <c:pt idx="3609">
                  <c:v>0.4209</c:v>
                </c:pt>
                <c:pt idx="3610">
                  <c:v>0.42099999999999999</c:v>
                </c:pt>
                <c:pt idx="3611">
                  <c:v>0.42109999999999997</c:v>
                </c:pt>
                <c:pt idx="3612">
                  <c:v>0.42120000000000002</c:v>
                </c:pt>
                <c:pt idx="3613">
                  <c:v>0.42130000000000001</c:v>
                </c:pt>
                <c:pt idx="3614">
                  <c:v>0.4214</c:v>
                </c:pt>
                <c:pt idx="3615">
                  <c:v>0.42149999999999999</c:v>
                </c:pt>
                <c:pt idx="3616">
                  <c:v>0.42159999999999997</c:v>
                </c:pt>
                <c:pt idx="3617">
                  <c:v>0.42170000000000002</c:v>
                </c:pt>
                <c:pt idx="3618">
                  <c:v>0.42180000000000001</c:v>
                </c:pt>
                <c:pt idx="3619">
                  <c:v>0.4219</c:v>
                </c:pt>
                <c:pt idx="3620">
                  <c:v>0.42199999999999999</c:v>
                </c:pt>
                <c:pt idx="3621">
                  <c:v>0.42209999999999998</c:v>
                </c:pt>
                <c:pt idx="3622">
                  <c:v>0.42220000000000002</c:v>
                </c:pt>
                <c:pt idx="3623">
                  <c:v>0.42230000000000001</c:v>
                </c:pt>
                <c:pt idx="3624">
                  <c:v>0.4224</c:v>
                </c:pt>
                <c:pt idx="3625">
                  <c:v>0.42249999999999999</c:v>
                </c:pt>
                <c:pt idx="3626">
                  <c:v>0.42259999999999998</c:v>
                </c:pt>
                <c:pt idx="3627">
                  <c:v>0.42270000000000002</c:v>
                </c:pt>
                <c:pt idx="3628">
                  <c:v>0.42280000000000001</c:v>
                </c:pt>
                <c:pt idx="3629">
                  <c:v>0.4229</c:v>
                </c:pt>
                <c:pt idx="3630">
                  <c:v>0.42299999999999999</c:v>
                </c:pt>
                <c:pt idx="3631">
                  <c:v>0.42309999999999998</c:v>
                </c:pt>
                <c:pt idx="3632">
                  <c:v>0.42320000000000002</c:v>
                </c:pt>
                <c:pt idx="3633">
                  <c:v>0.42330000000000001</c:v>
                </c:pt>
                <c:pt idx="3634">
                  <c:v>0.4234</c:v>
                </c:pt>
                <c:pt idx="3635">
                  <c:v>0.42349999999999999</c:v>
                </c:pt>
                <c:pt idx="3636">
                  <c:v>0.42359999999999998</c:v>
                </c:pt>
                <c:pt idx="3637">
                  <c:v>0.42370000000000002</c:v>
                </c:pt>
                <c:pt idx="3638">
                  <c:v>0.42380000000000001</c:v>
                </c:pt>
                <c:pt idx="3639">
                  <c:v>0.4239</c:v>
                </c:pt>
                <c:pt idx="3640">
                  <c:v>0.42399999999999999</c:v>
                </c:pt>
                <c:pt idx="3641">
                  <c:v>0.42409999999999998</c:v>
                </c:pt>
                <c:pt idx="3642">
                  <c:v>0.42420000000000002</c:v>
                </c:pt>
                <c:pt idx="3643">
                  <c:v>0.42430000000000001</c:v>
                </c:pt>
                <c:pt idx="3644">
                  <c:v>0.4244</c:v>
                </c:pt>
                <c:pt idx="3645">
                  <c:v>0.42449999999999999</c:v>
                </c:pt>
                <c:pt idx="3646">
                  <c:v>0.42459999999999998</c:v>
                </c:pt>
                <c:pt idx="3647">
                  <c:v>0.42470000000000002</c:v>
                </c:pt>
                <c:pt idx="3648">
                  <c:v>0.42480000000000001</c:v>
                </c:pt>
                <c:pt idx="3649">
                  <c:v>0.4249</c:v>
                </c:pt>
                <c:pt idx="3650">
                  <c:v>0.42499999999999999</c:v>
                </c:pt>
                <c:pt idx="3651">
                  <c:v>0.42509999999999998</c:v>
                </c:pt>
                <c:pt idx="3652">
                  <c:v>0.42520000000000002</c:v>
                </c:pt>
                <c:pt idx="3653">
                  <c:v>0.42530000000000001</c:v>
                </c:pt>
                <c:pt idx="3654">
                  <c:v>0.4254</c:v>
                </c:pt>
                <c:pt idx="3655">
                  <c:v>0.42549999999999999</c:v>
                </c:pt>
                <c:pt idx="3656">
                  <c:v>0.42559999999999998</c:v>
                </c:pt>
                <c:pt idx="3657">
                  <c:v>0.42570000000000002</c:v>
                </c:pt>
                <c:pt idx="3658">
                  <c:v>0.42580000000000001</c:v>
                </c:pt>
                <c:pt idx="3659">
                  <c:v>0.4259</c:v>
                </c:pt>
                <c:pt idx="3660">
                  <c:v>0.42599999999999999</c:v>
                </c:pt>
                <c:pt idx="3661">
                  <c:v>0.42609999999999998</c:v>
                </c:pt>
                <c:pt idx="3662">
                  <c:v>0.42620000000000002</c:v>
                </c:pt>
                <c:pt idx="3663">
                  <c:v>0.42630000000000001</c:v>
                </c:pt>
                <c:pt idx="3664">
                  <c:v>0.4264</c:v>
                </c:pt>
                <c:pt idx="3665">
                  <c:v>0.42649999999999999</c:v>
                </c:pt>
                <c:pt idx="3666">
                  <c:v>0.42659999999999998</c:v>
                </c:pt>
                <c:pt idx="3667">
                  <c:v>0.42670000000000002</c:v>
                </c:pt>
                <c:pt idx="3668">
                  <c:v>0.42680000000000001</c:v>
                </c:pt>
                <c:pt idx="3669">
                  <c:v>0.4269</c:v>
                </c:pt>
                <c:pt idx="3670">
                  <c:v>0.42699999999999999</c:v>
                </c:pt>
                <c:pt idx="3671">
                  <c:v>0.42709999999999998</c:v>
                </c:pt>
                <c:pt idx="3672">
                  <c:v>0.42720000000000002</c:v>
                </c:pt>
                <c:pt idx="3673">
                  <c:v>0.42730000000000001</c:v>
                </c:pt>
                <c:pt idx="3674">
                  <c:v>0.4274</c:v>
                </c:pt>
                <c:pt idx="3675">
                  <c:v>0.42749999999999999</c:v>
                </c:pt>
                <c:pt idx="3676">
                  <c:v>0.42759999999999998</c:v>
                </c:pt>
                <c:pt idx="3677">
                  <c:v>0.42770000000000002</c:v>
                </c:pt>
                <c:pt idx="3678">
                  <c:v>0.42780000000000001</c:v>
                </c:pt>
                <c:pt idx="3679">
                  <c:v>0.4279</c:v>
                </c:pt>
                <c:pt idx="3680">
                  <c:v>0.42799999999999999</c:v>
                </c:pt>
                <c:pt idx="3681">
                  <c:v>0.42809999999999998</c:v>
                </c:pt>
                <c:pt idx="3682">
                  <c:v>0.42820000000000003</c:v>
                </c:pt>
                <c:pt idx="3683">
                  <c:v>0.42830000000000001</c:v>
                </c:pt>
                <c:pt idx="3684">
                  <c:v>0.4284</c:v>
                </c:pt>
                <c:pt idx="3685">
                  <c:v>0.42849999999999999</c:v>
                </c:pt>
                <c:pt idx="3686">
                  <c:v>0.42859999999999998</c:v>
                </c:pt>
                <c:pt idx="3687">
                  <c:v>0.42870000000000003</c:v>
                </c:pt>
                <c:pt idx="3688">
                  <c:v>0.42880000000000001</c:v>
                </c:pt>
                <c:pt idx="3689">
                  <c:v>0.4289</c:v>
                </c:pt>
                <c:pt idx="3690">
                  <c:v>0.42899999999999999</c:v>
                </c:pt>
                <c:pt idx="3691">
                  <c:v>0.42909999999999998</c:v>
                </c:pt>
                <c:pt idx="3692">
                  <c:v>0.42920000000000003</c:v>
                </c:pt>
                <c:pt idx="3693">
                  <c:v>0.42930000000000001</c:v>
                </c:pt>
                <c:pt idx="3694">
                  <c:v>0.4294</c:v>
                </c:pt>
                <c:pt idx="3695">
                  <c:v>0.42949999999999999</c:v>
                </c:pt>
                <c:pt idx="3696">
                  <c:v>0.42959999999999998</c:v>
                </c:pt>
                <c:pt idx="3697">
                  <c:v>0.42970000000000003</c:v>
                </c:pt>
                <c:pt idx="3698">
                  <c:v>0.42980000000000002</c:v>
                </c:pt>
                <c:pt idx="3699">
                  <c:v>0.4299</c:v>
                </c:pt>
                <c:pt idx="3700">
                  <c:v>0.43</c:v>
                </c:pt>
                <c:pt idx="3701">
                  <c:v>0.43009999999999998</c:v>
                </c:pt>
                <c:pt idx="3702">
                  <c:v>0.43020000000000003</c:v>
                </c:pt>
                <c:pt idx="3703">
                  <c:v>0.43030000000000002</c:v>
                </c:pt>
                <c:pt idx="3704">
                  <c:v>0.4304</c:v>
                </c:pt>
                <c:pt idx="3705">
                  <c:v>0.43049999999999999</c:v>
                </c:pt>
                <c:pt idx="3706">
                  <c:v>0.43059999999999998</c:v>
                </c:pt>
                <c:pt idx="3707">
                  <c:v>0.43070000000000003</c:v>
                </c:pt>
                <c:pt idx="3708">
                  <c:v>0.43080000000000002</c:v>
                </c:pt>
                <c:pt idx="3709">
                  <c:v>0.43090000000000001</c:v>
                </c:pt>
                <c:pt idx="3710">
                  <c:v>0.43099999999999999</c:v>
                </c:pt>
                <c:pt idx="3711">
                  <c:v>0.43109999999999998</c:v>
                </c:pt>
                <c:pt idx="3712">
                  <c:v>0.43120000000000003</c:v>
                </c:pt>
                <c:pt idx="3713">
                  <c:v>0.43130000000000002</c:v>
                </c:pt>
                <c:pt idx="3714">
                  <c:v>0.43140000000000001</c:v>
                </c:pt>
                <c:pt idx="3715">
                  <c:v>0.43149999999999999</c:v>
                </c:pt>
                <c:pt idx="3716">
                  <c:v>0.43159999999999998</c:v>
                </c:pt>
                <c:pt idx="3717">
                  <c:v>0.43169999999999997</c:v>
                </c:pt>
                <c:pt idx="3718">
                  <c:v>0.43180000000000002</c:v>
                </c:pt>
                <c:pt idx="3719">
                  <c:v>0.43190000000000001</c:v>
                </c:pt>
                <c:pt idx="3720">
                  <c:v>0.432</c:v>
                </c:pt>
                <c:pt idx="3721">
                  <c:v>0.43209999999999998</c:v>
                </c:pt>
                <c:pt idx="3722">
                  <c:v>0.43219999999999997</c:v>
                </c:pt>
                <c:pt idx="3723">
                  <c:v>0.43230000000000002</c:v>
                </c:pt>
                <c:pt idx="3724">
                  <c:v>0.43240000000000001</c:v>
                </c:pt>
                <c:pt idx="3725">
                  <c:v>0.4325</c:v>
                </c:pt>
                <c:pt idx="3726">
                  <c:v>0.43259999999999998</c:v>
                </c:pt>
                <c:pt idx="3727">
                  <c:v>0.43269999999999997</c:v>
                </c:pt>
                <c:pt idx="3728">
                  <c:v>0.43280000000000002</c:v>
                </c:pt>
                <c:pt idx="3729">
                  <c:v>0.43290000000000001</c:v>
                </c:pt>
                <c:pt idx="3730">
                  <c:v>0.433</c:v>
                </c:pt>
                <c:pt idx="3731">
                  <c:v>0.43309999999999998</c:v>
                </c:pt>
                <c:pt idx="3732">
                  <c:v>0.43319999999999997</c:v>
                </c:pt>
                <c:pt idx="3733">
                  <c:v>0.43330000000000002</c:v>
                </c:pt>
                <c:pt idx="3734">
                  <c:v>0.43340000000000001</c:v>
                </c:pt>
                <c:pt idx="3735">
                  <c:v>0.4335</c:v>
                </c:pt>
                <c:pt idx="3736">
                  <c:v>0.43359999999999999</c:v>
                </c:pt>
                <c:pt idx="3737">
                  <c:v>0.43369999999999997</c:v>
                </c:pt>
                <c:pt idx="3738">
                  <c:v>0.43380000000000002</c:v>
                </c:pt>
                <c:pt idx="3739">
                  <c:v>0.43390000000000001</c:v>
                </c:pt>
                <c:pt idx="3740">
                  <c:v>0.434</c:v>
                </c:pt>
                <c:pt idx="3741">
                  <c:v>0.43409999999999999</c:v>
                </c:pt>
                <c:pt idx="3742">
                  <c:v>0.43419999999999997</c:v>
                </c:pt>
                <c:pt idx="3743">
                  <c:v>0.43430000000000002</c:v>
                </c:pt>
                <c:pt idx="3744">
                  <c:v>0.43440000000000001</c:v>
                </c:pt>
                <c:pt idx="3745">
                  <c:v>0.4345</c:v>
                </c:pt>
                <c:pt idx="3746">
                  <c:v>0.43459999999999999</c:v>
                </c:pt>
                <c:pt idx="3747">
                  <c:v>0.43469999999999998</c:v>
                </c:pt>
                <c:pt idx="3748">
                  <c:v>0.43480000000000002</c:v>
                </c:pt>
                <c:pt idx="3749">
                  <c:v>0.43490000000000001</c:v>
                </c:pt>
                <c:pt idx="3750">
                  <c:v>0.435</c:v>
                </c:pt>
                <c:pt idx="3751">
                  <c:v>0.43509999999999999</c:v>
                </c:pt>
                <c:pt idx="3752">
                  <c:v>0.43519999999999998</c:v>
                </c:pt>
                <c:pt idx="3753">
                  <c:v>0.43530000000000002</c:v>
                </c:pt>
                <c:pt idx="3754">
                  <c:v>0.43540000000000001</c:v>
                </c:pt>
                <c:pt idx="3755">
                  <c:v>0.4355</c:v>
                </c:pt>
                <c:pt idx="3756">
                  <c:v>0.43559999999999999</c:v>
                </c:pt>
                <c:pt idx="3757">
                  <c:v>0.43569999999999998</c:v>
                </c:pt>
                <c:pt idx="3758">
                  <c:v>0.43580000000000002</c:v>
                </c:pt>
                <c:pt idx="3759">
                  <c:v>0.43590000000000001</c:v>
                </c:pt>
                <c:pt idx="3760">
                  <c:v>0.436</c:v>
                </c:pt>
                <c:pt idx="3761">
                  <c:v>0.43609999999999999</c:v>
                </c:pt>
                <c:pt idx="3762">
                  <c:v>0.43619999999999998</c:v>
                </c:pt>
                <c:pt idx="3763">
                  <c:v>0.43630000000000002</c:v>
                </c:pt>
                <c:pt idx="3764">
                  <c:v>0.43640000000000001</c:v>
                </c:pt>
                <c:pt idx="3765">
                  <c:v>0.4365</c:v>
                </c:pt>
                <c:pt idx="3766">
                  <c:v>0.43659999999999999</c:v>
                </c:pt>
                <c:pt idx="3767">
                  <c:v>0.43669999999999998</c:v>
                </c:pt>
                <c:pt idx="3768">
                  <c:v>0.43680000000000002</c:v>
                </c:pt>
                <c:pt idx="3769">
                  <c:v>0.43690000000000001</c:v>
                </c:pt>
                <c:pt idx="3770">
                  <c:v>0.437</c:v>
                </c:pt>
                <c:pt idx="3771">
                  <c:v>0.43709999999999999</c:v>
                </c:pt>
                <c:pt idx="3772">
                  <c:v>0.43719999999999998</c:v>
                </c:pt>
                <c:pt idx="3773">
                  <c:v>0.43730000000000002</c:v>
                </c:pt>
                <c:pt idx="3774">
                  <c:v>0.43740000000000001</c:v>
                </c:pt>
                <c:pt idx="3775">
                  <c:v>0.4375</c:v>
                </c:pt>
                <c:pt idx="3776">
                  <c:v>0.43759999999999999</c:v>
                </c:pt>
                <c:pt idx="3777">
                  <c:v>0.43769999999999998</c:v>
                </c:pt>
                <c:pt idx="3778">
                  <c:v>0.43780000000000002</c:v>
                </c:pt>
                <c:pt idx="3779">
                  <c:v>0.43790000000000001</c:v>
                </c:pt>
                <c:pt idx="3780">
                  <c:v>0.438</c:v>
                </c:pt>
                <c:pt idx="3781">
                  <c:v>0.43809999999999999</c:v>
                </c:pt>
                <c:pt idx="3782">
                  <c:v>0.43819999999999998</c:v>
                </c:pt>
                <c:pt idx="3783">
                  <c:v>0.43830000000000002</c:v>
                </c:pt>
                <c:pt idx="3784">
                  <c:v>0.43840000000000001</c:v>
                </c:pt>
                <c:pt idx="3785">
                  <c:v>0.4385</c:v>
                </c:pt>
                <c:pt idx="3786">
                  <c:v>0.43859999999999999</c:v>
                </c:pt>
                <c:pt idx="3787">
                  <c:v>0.43869999999999998</c:v>
                </c:pt>
                <c:pt idx="3788">
                  <c:v>0.43880000000000002</c:v>
                </c:pt>
                <c:pt idx="3789">
                  <c:v>0.43890000000000001</c:v>
                </c:pt>
                <c:pt idx="3790">
                  <c:v>0.439</c:v>
                </c:pt>
                <c:pt idx="3791">
                  <c:v>0.43909999999999999</c:v>
                </c:pt>
                <c:pt idx="3792">
                  <c:v>0.43919999999999998</c:v>
                </c:pt>
                <c:pt idx="3793">
                  <c:v>0.43930000000000002</c:v>
                </c:pt>
                <c:pt idx="3794">
                  <c:v>0.43940000000000001</c:v>
                </c:pt>
                <c:pt idx="3795">
                  <c:v>0.4395</c:v>
                </c:pt>
                <c:pt idx="3796">
                  <c:v>0.43959999999999999</c:v>
                </c:pt>
                <c:pt idx="3797">
                  <c:v>0.43969999999999998</c:v>
                </c:pt>
                <c:pt idx="3798">
                  <c:v>0.43980000000000002</c:v>
                </c:pt>
                <c:pt idx="3799">
                  <c:v>0.43990000000000001</c:v>
                </c:pt>
                <c:pt idx="3800">
                  <c:v>0.44</c:v>
                </c:pt>
                <c:pt idx="3801">
                  <c:v>0.44009999999999999</c:v>
                </c:pt>
                <c:pt idx="3802">
                  <c:v>0.44019999999999998</c:v>
                </c:pt>
                <c:pt idx="3803">
                  <c:v>0.44030000000000002</c:v>
                </c:pt>
                <c:pt idx="3804">
                  <c:v>0.44040000000000001</c:v>
                </c:pt>
                <c:pt idx="3805">
                  <c:v>0.4405</c:v>
                </c:pt>
                <c:pt idx="3806">
                  <c:v>0.44059999999999999</c:v>
                </c:pt>
                <c:pt idx="3807">
                  <c:v>0.44069999999999998</c:v>
                </c:pt>
                <c:pt idx="3808">
                  <c:v>0.44080000000000003</c:v>
                </c:pt>
                <c:pt idx="3809">
                  <c:v>0.44090000000000001</c:v>
                </c:pt>
                <c:pt idx="3810">
                  <c:v>0.441</c:v>
                </c:pt>
                <c:pt idx="3811">
                  <c:v>0.44109999999999999</c:v>
                </c:pt>
                <c:pt idx="3812">
                  <c:v>0.44119999999999998</c:v>
                </c:pt>
                <c:pt idx="3813">
                  <c:v>0.44130000000000003</c:v>
                </c:pt>
                <c:pt idx="3814">
                  <c:v>0.44140000000000001</c:v>
                </c:pt>
                <c:pt idx="3815">
                  <c:v>0.4415</c:v>
                </c:pt>
                <c:pt idx="3816">
                  <c:v>0.44159999999999999</c:v>
                </c:pt>
                <c:pt idx="3817">
                  <c:v>0.44169999999999998</c:v>
                </c:pt>
                <c:pt idx="3818">
                  <c:v>0.44180000000000003</c:v>
                </c:pt>
                <c:pt idx="3819">
                  <c:v>0.44190000000000002</c:v>
                </c:pt>
                <c:pt idx="3820">
                  <c:v>0.442</c:v>
                </c:pt>
                <c:pt idx="3821">
                  <c:v>0.44209999999999999</c:v>
                </c:pt>
                <c:pt idx="3822">
                  <c:v>0.44219999999999998</c:v>
                </c:pt>
                <c:pt idx="3823">
                  <c:v>0.44230000000000003</c:v>
                </c:pt>
                <c:pt idx="3824">
                  <c:v>0.44240000000000002</c:v>
                </c:pt>
                <c:pt idx="3825">
                  <c:v>0.4425</c:v>
                </c:pt>
                <c:pt idx="3826">
                  <c:v>0.44259999999999999</c:v>
                </c:pt>
                <c:pt idx="3827">
                  <c:v>0.44269999999999998</c:v>
                </c:pt>
                <c:pt idx="3828">
                  <c:v>0.44280000000000003</c:v>
                </c:pt>
                <c:pt idx="3829">
                  <c:v>0.44290000000000002</c:v>
                </c:pt>
                <c:pt idx="3830">
                  <c:v>0.443</c:v>
                </c:pt>
                <c:pt idx="3831">
                  <c:v>0.44309999999999999</c:v>
                </c:pt>
                <c:pt idx="3832">
                  <c:v>0.44319999999999998</c:v>
                </c:pt>
                <c:pt idx="3833">
                  <c:v>0.44330000000000003</c:v>
                </c:pt>
                <c:pt idx="3834">
                  <c:v>0.44340000000000002</c:v>
                </c:pt>
                <c:pt idx="3835">
                  <c:v>0.44350000000000001</c:v>
                </c:pt>
                <c:pt idx="3836">
                  <c:v>0.44359999999999999</c:v>
                </c:pt>
                <c:pt idx="3837">
                  <c:v>0.44369999999999998</c:v>
                </c:pt>
                <c:pt idx="3838">
                  <c:v>0.44379999999999997</c:v>
                </c:pt>
                <c:pt idx="3839">
                  <c:v>0.44390000000000002</c:v>
                </c:pt>
                <c:pt idx="3840">
                  <c:v>0.44400000000000001</c:v>
                </c:pt>
                <c:pt idx="3841">
                  <c:v>0.44409999999999999</c:v>
                </c:pt>
                <c:pt idx="3842">
                  <c:v>0.44419999999999998</c:v>
                </c:pt>
                <c:pt idx="3843">
                  <c:v>0.44429999999999997</c:v>
                </c:pt>
                <c:pt idx="3844">
                  <c:v>0.44440000000000002</c:v>
                </c:pt>
                <c:pt idx="3845">
                  <c:v>0.44450000000000001</c:v>
                </c:pt>
                <c:pt idx="3846">
                  <c:v>0.4446</c:v>
                </c:pt>
                <c:pt idx="3847">
                  <c:v>0.44469999999999998</c:v>
                </c:pt>
                <c:pt idx="3848">
                  <c:v>0.44479999999999997</c:v>
                </c:pt>
                <c:pt idx="3849">
                  <c:v>0.44490000000000002</c:v>
                </c:pt>
                <c:pt idx="3850">
                  <c:v>0.44500000000000001</c:v>
                </c:pt>
                <c:pt idx="3851">
                  <c:v>0.4451</c:v>
                </c:pt>
                <c:pt idx="3852">
                  <c:v>0.44519999999999998</c:v>
                </c:pt>
                <c:pt idx="3853">
                  <c:v>0.44529999999999997</c:v>
                </c:pt>
                <c:pt idx="3854">
                  <c:v>0.44540000000000002</c:v>
                </c:pt>
                <c:pt idx="3855">
                  <c:v>0.44550000000000001</c:v>
                </c:pt>
                <c:pt idx="3856">
                  <c:v>0.4456</c:v>
                </c:pt>
                <c:pt idx="3857">
                  <c:v>0.44569999999999999</c:v>
                </c:pt>
                <c:pt idx="3858">
                  <c:v>0.44579999999999997</c:v>
                </c:pt>
                <c:pt idx="3859">
                  <c:v>0.44590000000000002</c:v>
                </c:pt>
                <c:pt idx="3860">
                  <c:v>0.44600000000000001</c:v>
                </c:pt>
                <c:pt idx="3861">
                  <c:v>0.4461</c:v>
                </c:pt>
                <c:pt idx="3862">
                  <c:v>0.44619999999999999</c:v>
                </c:pt>
                <c:pt idx="3863">
                  <c:v>0.44629999999999997</c:v>
                </c:pt>
                <c:pt idx="3864">
                  <c:v>0.44640000000000002</c:v>
                </c:pt>
                <c:pt idx="3865">
                  <c:v>0.44650000000000001</c:v>
                </c:pt>
                <c:pt idx="3866">
                  <c:v>0.4466</c:v>
                </c:pt>
                <c:pt idx="3867">
                  <c:v>0.44669999999999999</c:v>
                </c:pt>
                <c:pt idx="3868">
                  <c:v>0.44679999999999997</c:v>
                </c:pt>
                <c:pt idx="3869">
                  <c:v>0.44690000000000002</c:v>
                </c:pt>
                <c:pt idx="3870">
                  <c:v>0.44700000000000001</c:v>
                </c:pt>
                <c:pt idx="3871">
                  <c:v>0.4471</c:v>
                </c:pt>
                <c:pt idx="3872">
                  <c:v>0.44719999999999999</c:v>
                </c:pt>
                <c:pt idx="3873">
                  <c:v>0.44729999999999998</c:v>
                </c:pt>
                <c:pt idx="3874">
                  <c:v>0.44740000000000002</c:v>
                </c:pt>
                <c:pt idx="3875">
                  <c:v>0.44750000000000001</c:v>
                </c:pt>
                <c:pt idx="3876">
                  <c:v>0.4476</c:v>
                </c:pt>
                <c:pt idx="3877">
                  <c:v>0.44769999999999999</c:v>
                </c:pt>
                <c:pt idx="3878">
                  <c:v>0.44779999999999998</c:v>
                </c:pt>
                <c:pt idx="3879">
                  <c:v>0.44790000000000002</c:v>
                </c:pt>
                <c:pt idx="3880">
                  <c:v>0.44800000000000001</c:v>
                </c:pt>
                <c:pt idx="3881">
                  <c:v>0.4481</c:v>
                </c:pt>
                <c:pt idx="3882">
                  <c:v>0.44819999999999999</c:v>
                </c:pt>
                <c:pt idx="3883">
                  <c:v>0.44829999999999998</c:v>
                </c:pt>
                <c:pt idx="3884">
                  <c:v>0.44840000000000002</c:v>
                </c:pt>
                <c:pt idx="3885">
                  <c:v>0.44850000000000001</c:v>
                </c:pt>
                <c:pt idx="3886">
                  <c:v>0.4486</c:v>
                </c:pt>
                <c:pt idx="3887">
                  <c:v>0.44869999999999999</c:v>
                </c:pt>
                <c:pt idx="3888">
                  <c:v>0.44879999999999998</c:v>
                </c:pt>
                <c:pt idx="3889">
                  <c:v>0.44890000000000002</c:v>
                </c:pt>
                <c:pt idx="3890">
                  <c:v>0.44900000000000001</c:v>
                </c:pt>
                <c:pt idx="3891">
                  <c:v>0.4491</c:v>
                </c:pt>
                <c:pt idx="3892">
                  <c:v>0.44919999999999999</c:v>
                </c:pt>
                <c:pt idx="3893">
                  <c:v>0.44929999999999998</c:v>
                </c:pt>
                <c:pt idx="3894">
                  <c:v>0.44940000000000002</c:v>
                </c:pt>
                <c:pt idx="3895">
                  <c:v>0.44950000000000001</c:v>
                </c:pt>
                <c:pt idx="3896">
                  <c:v>0.4496</c:v>
                </c:pt>
                <c:pt idx="3897">
                  <c:v>0.44969999999999999</c:v>
                </c:pt>
                <c:pt idx="3898">
                  <c:v>0.44979999999999998</c:v>
                </c:pt>
                <c:pt idx="3899">
                  <c:v>0.44990000000000002</c:v>
                </c:pt>
                <c:pt idx="3900">
                  <c:v>0.45</c:v>
                </c:pt>
                <c:pt idx="3901">
                  <c:v>0.4501</c:v>
                </c:pt>
                <c:pt idx="3902">
                  <c:v>0.45019999999999999</c:v>
                </c:pt>
                <c:pt idx="3903">
                  <c:v>0.45029999999999998</c:v>
                </c:pt>
                <c:pt idx="3904">
                  <c:v>0.45040000000000002</c:v>
                </c:pt>
                <c:pt idx="3905">
                  <c:v>0.45050000000000001</c:v>
                </c:pt>
                <c:pt idx="3906">
                  <c:v>0.4506</c:v>
                </c:pt>
                <c:pt idx="3907">
                  <c:v>0.45069999999999999</c:v>
                </c:pt>
                <c:pt idx="3908">
                  <c:v>0.45079999999999998</c:v>
                </c:pt>
                <c:pt idx="3909">
                  <c:v>0.45090000000000002</c:v>
                </c:pt>
                <c:pt idx="3910">
                  <c:v>0.45100000000000001</c:v>
                </c:pt>
                <c:pt idx="3911">
                  <c:v>0.4511</c:v>
                </c:pt>
                <c:pt idx="3912">
                  <c:v>0.45119999999999999</c:v>
                </c:pt>
                <c:pt idx="3913">
                  <c:v>0.45129999999999998</c:v>
                </c:pt>
                <c:pt idx="3914">
                  <c:v>0.45140000000000002</c:v>
                </c:pt>
                <c:pt idx="3915">
                  <c:v>0.45150000000000001</c:v>
                </c:pt>
                <c:pt idx="3916">
                  <c:v>0.4516</c:v>
                </c:pt>
                <c:pt idx="3917">
                  <c:v>0.45169999999999999</c:v>
                </c:pt>
                <c:pt idx="3918">
                  <c:v>0.45179999999999998</c:v>
                </c:pt>
                <c:pt idx="3919">
                  <c:v>0.45190000000000002</c:v>
                </c:pt>
                <c:pt idx="3920">
                  <c:v>0.45200000000000001</c:v>
                </c:pt>
                <c:pt idx="3921">
                  <c:v>0.4521</c:v>
                </c:pt>
                <c:pt idx="3922">
                  <c:v>0.45219999999999999</c:v>
                </c:pt>
                <c:pt idx="3923">
                  <c:v>0.45229999999999998</c:v>
                </c:pt>
                <c:pt idx="3924">
                  <c:v>0.45240000000000002</c:v>
                </c:pt>
                <c:pt idx="3925">
                  <c:v>0.45250000000000001</c:v>
                </c:pt>
                <c:pt idx="3926">
                  <c:v>0.4526</c:v>
                </c:pt>
                <c:pt idx="3927">
                  <c:v>0.45269999999999999</c:v>
                </c:pt>
                <c:pt idx="3928">
                  <c:v>0.45279999999999998</c:v>
                </c:pt>
                <c:pt idx="3929">
                  <c:v>0.45290000000000002</c:v>
                </c:pt>
                <c:pt idx="3930">
                  <c:v>0.45300000000000001</c:v>
                </c:pt>
                <c:pt idx="3931">
                  <c:v>0.4531</c:v>
                </c:pt>
                <c:pt idx="3932">
                  <c:v>0.45319999999999999</c:v>
                </c:pt>
                <c:pt idx="3933">
                  <c:v>0.45329999999999998</c:v>
                </c:pt>
                <c:pt idx="3934">
                  <c:v>0.45340000000000003</c:v>
                </c:pt>
                <c:pt idx="3935">
                  <c:v>0.45350000000000001</c:v>
                </c:pt>
                <c:pt idx="3936">
                  <c:v>0.4536</c:v>
                </c:pt>
                <c:pt idx="3937">
                  <c:v>0.45369999999999999</c:v>
                </c:pt>
                <c:pt idx="3938">
                  <c:v>0.45379999999999998</c:v>
                </c:pt>
                <c:pt idx="3939">
                  <c:v>0.45390000000000003</c:v>
                </c:pt>
                <c:pt idx="3940">
                  <c:v>0.45400000000000001</c:v>
                </c:pt>
                <c:pt idx="3941">
                  <c:v>0.4541</c:v>
                </c:pt>
                <c:pt idx="3942">
                  <c:v>0.45419999999999999</c:v>
                </c:pt>
                <c:pt idx="3943">
                  <c:v>0.45429999999999998</c:v>
                </c:pt>
                <c:pt idx="3944">
                  <c:v>0.45440000000000003</c:v>
                </c:pt>
                <c:pt idx="3945">
                  <c:v>0.45450000000000002</c:v>
                </c:pt>
                <c:pt idx="3946">
                  <c:v>0.4546</c:v>
                </c:pt>
                <c:pt idx="3947">
                  <c:v>0.45469999999999999</c:v>
                </c:pt>
                <c:pt idx="3948">
                  <c:v>0.45479999999999998</c:v>
                </c:pt>
                <c:pt idx="3949">
                  <c:v>0.45490000000000003</c:v>
                </c:pt>
                <c:pt idx="3950">
                  <c:v>0.45500000000000002</c:v>
                </c:pt>
                <c:pt idx="3951">
                  <c:v>0.4551</c:v>
                </c:pt>
                <c:pt idx="3952">
                  <c:v>0.45519999999999999</c:v>
                </c:pt>
                <c:pt idx="3953">
                  <c:v>0.45529999999999998</c:v>
                </c:pt>
                <c:pt idx="3954">
                  <c:v>0.45540000000000003</c:v>
                </c:pt>
                <c:pt idx="3955">
                  <c:v>0.45550000000000002</c:v>
                </c:pt>
                <c:pt idx="3956">
                  <c:v>0.4556</c:v>
                </c:pt>
                <c:pt idx="3957">
                  <c:v>0.45569999999999999</c:v>
                </c:pt>
                <c:pt idx="3958">
                  <c:v>0.45579999999999998</c:v>
                </c:pt>
                <c:pt idx="3959">
                  <c:v>0.45590000000000003</c:v>
                </c:pt>
                <c:pt idx="3960">
                  <c:v>0.45600000000000002</c:v>
                </c:pt>
                <c:pt idx="3961">
                  <c:v>0.45610000000000001</c:v>
                </c:pt>
                <c:pt idx="3962">
                  <c:v>0.45619999999999999</c:v>
                </c:pt>
                <c:pt idx="3963">
                  <c:v>0.45629999999999998</c:v>
                </c:pt>
                <c:pt idx="3964">
                  <c:v>0.45639999999999997</c:v>
                </c:pt>
                <c:pt idx="3965">
                  <c:v>0.45650000000000002</c:v>
                </c:pt>
                <c:pt idx="3966">
                  <c:v>0.45660000000000001</c:v>
                </c:pt>
                <c:pt idx="3967">
                  <c:v>0.45669999999999999</c:v>
                </c:pt>
                <c:pt idx="3968">
                  <c:v>0.45679999999999998</c:v>
                </c:pt>
                <c:pt idx="3969">
                  <c:v>0.45689999999999997</c:v>
                </c:pt>
                <c:pt idx="3970">
                  <c:v>0.45700000000000002</c:v>
                </c:pt>
                <c:pt idx="3971">
                  <c:v>0.45710000000000001</c:v>
                </c:pt>
                <c:pt idx="3972">
                  <c:v>0.4572</c:v>
                </c:pt>
                <c:pt idx="3973">
                  <c:v>0.45729999999999998</c:v>
                </c:pt>
                <c:pt idx="3974">
                  <c:v>0.45739999999999997</c:v>
                </c:pt>
                <c:pt idx="3975">
                  <c:v>0.45750000000000002</c:v>
                </c:pt>
                <c:pt idx="3976">
                  <c:v>0.45760000000000001</c:v>
                </c:pt>
                <c:pt idx="3977">
                  <c:v>0.4577</c:v>
                </c:pt>
                <c:pt idx="3978">
                  <c:v>0.45779999999999998</c:v>
                </c:pt>
                <c:pt idx="3979">
                  <c:v>0.45789999999999997</c:v>
                </c:pt>
                <c:pt idx="3980">
                  <c:v>0.45800000000000002</c:v>
                </c:pt>
                <c:pt idx="3981">
                  <c:v>0.45810000000000001</c:v>
                </c:pt>
                <c:pt idx="3982">
                  <c:v>0.4582</c:v>
                </c:pt>
                <c:pt idx="3983">
                  <c:v>0.45829999999999999</c:v>
                </c:pt>
                <c:pt idx="3984">
                  <c:v>0.45839999999999997</c:v>
                </c:pt>
                <c:pt idx="3985">
                  <c:v>0.45850000000000002</c:v>
                </c:pt>
                <c:pt idx="3986">
                  <c:v>0.45860000000000001</c:v>
                </c:pt>
                <c:pt idx="3987">
                  <c:v>0.4587</c:v>
                </c:pt>
                <c:pt idx="3988">
                  <c:v>0.45879999999999999</c:v>
                </c:pt>
                <c:pt idx="3989">
                  <c:v>0.45889999999999997</c:v>
                </c:pt>
                <c:pt idx="3990">
                  <c:v>0.45900000000000002</c:v>
                </c:pt>
                <c:pt idx="3991">
                  <c:v>0.45910000000000001</c:v>
                </c:pt>
                <c:pt idx="3992">
                  <c:v>0.4592</c:v>
                </c:pt>
                <c:pt idx="3993">
                  <c:v>0.45929999999999999</c:v>
                </c:pt>
                <c:pt idx="3994">
                  <c:v>0.45939999999999998</c:v>
                </c:pt>
                <c:pt idx="3995">
                  <c:v>0.45950000000000002</c:v>
                </c:pt>
                <c:pt idx="3996">
                  <c:v>0.45960000000000001</c:v>
                </c:pt>
                <c:pt idx="3997">
                  <c:v>0.4597</c:v>
                </c:pt>
                <c:pt idx="3998">
                  <c:v>0.45979999999999999</c:v>
                </c:pt>
                <c:pt idx="3999">
                  <c:v>0.45989999999999998</c:v>
                </c:pt>
                <c:pt idx="4000">
                  <c:v>0.46</c:v>
                </c:pt>
                <c:pt idx="4001">
                  <c:v>0.46010000000000001</c:v>
                </c:pt>
                <c:pt idx="4002">
                  <c:v>0.4602</c:v>
                </c:pt>
                <c:pt idx="4003">
                  <c:v>0.46029999999999999</c:v>
                </c:pt>
                <c:pt idx="4004">
                  <c:v>0.46039999999999998</c:v>
                </c:pt>
                <c:pt idx="4005">
                  <c:v>0.46050000000000002</c:v>
                </c:pt>
                <c:pt idx="4006">
                  <c:v>0.46060000000000001</c:v>
                </c:pt>
                <c:pt idx="4007">
                  <c:v>0.4607</c:v>
                </c:pt>
                <c:pt idx="4008">
                  <c:v>0.46079999999999999</c:v>
                </c:pt>
                <c:pt idx="4009">
                  <c:v>0.46089999999999998</c:v>
                </c:pt>
                <c:pt idx="4010">
                  <c:v>0.46100000000000002</c:v>
                </c:pt>
                <c:pt idx="4011">
                  <c:v>0.46110000000000001</c:v>
                </c:pt>
                <c:pt idx="4012">
                  <c:v>0.4612</c:v>
                </c:pt>
                <c:pt idx="4013">
                  <c:v>0.46129999999999999</c:v>
                </c:pt>
                <c:pt idx="4014">
                  <c:v>0.46139999999999998</c:v>
                </c:pt>
                <c:pt idx="4015">
                  <c:v>0.46150000000000002</c:v>
                </c:pt>
                <c:pt idx="4016">
                  <c:v>0.46160000000000001</c:v>
                </c:pt>
                <c:pt idx="4017">
                  <c:v>0.4617</c:v>
                </c:pt>
                <c:pt idx="4018">
                  <c:v>0.46179999999999999</c:v>
                </c:pt>
                <c:pt idx="4019">
                  <c:v>0.46189999999999998</c:v>
                </c:pt>
                <c:pt idx="4020">
                  <c:v>0.46200000000000002</c:v>
                </c:pt>
                <c:pt idx="4021">
                  <c:v>0.46210000000000001</c:v>
                </c:pt>
                <c:pt idx="4022">
                  <c:v>0.4622</c:v>
                </c:pt>
                <c:pt idx="4023">
                  <c:v>0.46229999999999999</c:v>
                </c:pt>
                <c:pt idx="4024">
                  <c:v>0.46239999999999998</c:v>
                </c:pt>
                <c:pt idx="4025">
                  <c:v>0.46250000000000002</c:v>
                </c:pt>
                <c:pt idx="4026">
                  <c:v>0.46260000000000001</c:v>
                </c:pt>
                <c:pt idx="4027">
                  <c:v>0.4627</c:v>
                </c:pt>
                <c:pt idx="4028">
                  <c:v>0.46279999999999999</c:v>
                </c:pt>
                <c:pt idx="4029">
                  <c:v>0.46289999999999998</c:v>
                </c:pt>
                <c:pt idx="4030">
                  <c:v>0.46300000000000002</c:v>
                </c:pt>
                <c:pt idx="4031">
                  <c:v>0.46310000000000001</c:v>
                </c:pt>
                <c:pt idx="4032">
                  <c:v>0.4632</c:v>
                </c:pt>
                <c:pt idx="4033">
                  <c:v>0.46329999999999999</c:v>
                </c:pt>
                <c:pt idx="4034">
                  <c:v>0.46339999999999998</c:v>
                </c:pt>
                <c:pt idx="4035">
                  <c:v>0.46350000000000002</c:v>
                </c:pt>
                <c:pt idx="4036">
                  <c:v>0.46360000000000001</c:v>
                </c:pt>
                <c:pt idx="4037">
                  <c:v>0.4637</c:v>
                </c:pt>
                <c:pt idx="4038">
                  <c:v>0.46379999999999999</c:v>
                </c:pt>
                <c:pt idx="4039">
                  <c:v>0.46389999999999998</c:v>
                </c:pt>
                <c:pt idx="4040">
                  <c:v>0.46400000000000002</c:v>
                </c:pt>
                <c:pt idx="4041">
                  <c:v>0.46410000000000001</c:v>
                </c:pt>
                <c:pt idx="4042">
                  <c:v>0.4642</c:v>
                </c:pt>
                <c:pt idx="4043">
                  <c:v>0.46429999999999999</c:v>
                </c:pt>
                <c:pt idx="4044">
                  <c:v>0.46439999999999998</c:v>
                </c:pt>
                <c:pt idx="4045">
                  <c:v>0.46450000000000002</c:v>
                </c:pt>
                <c:pt idx="4046">
                  <c:v>0.46460000000000001</c:v>
                </c:pt>
                <c:pt idx="4047">
                  <c:v>0.4647</c:v>
                </c:pt>
                <c:pt idx="4048">
                  <c:v>0.46479999999999999</c:v>
                </c:pt>
                <c:pt idx="4049">
                  <c:v>0.46489999999999998</c:v>
                </c:pt>
                <c:pt idx="4050">
                  <c:v>0.46500000000000002</c:v>
                </c:pt>
                <c:pt idx="4051">
                  <c:v>0.46510000000000001</c:v>
                </c:pt>
                <c:pt idx="4052">
                  <c:v>0.4652</c:v>
                </c:pt>
                <c:pt idx="4053">
                  <c:v>0.46529999999999999</c:v>
                </c:pt>
                <c:pt idx="4054">
                  <c:v>0.46539999999999998</c:v>
                </c:pt>
                <c:pt idx="4055">
                  <c:v>0.46550000000000002</c:v>
                </c:pt>
                <c:pt idx="4056">
                  <c:v>0.46560000000000001</c:v>
                </c:pt>
                <c:pt idx="4057">
                  <c:v>0.4657</c:v>
                </c:pt>
                <c:pt idx="4058">
                  <c:v>0.46579999999999999</c:v>
                </c:pt>
                <c:pt idx="4059">
                  <c:v>0.46589999999999998</c:v>
                </c:pt>
                <c:pt idx="4060">
                  <c:v>0.46600000000000003</c:v>
                </c:pt>
                <c:pt idx="4061">
                  <c:v>0.46610000000000001</c:v>
                </c:pt>
                <c:pt idx="4062">
                  <c:v>0.4662</c:v>
                </c:pt>
                <c:pt idx="4063">
                  <c:v>0.46629999999999999</c:v>
                </c:pt>
                <c:pt idx="4064">
                  <c:v>0.46639999999999998</c:v>
                </c:pt>
                <c:pt idx="4065">
                  <c:v>0.46650000000000003</c:v>
                </c:pt>
                <c:pt idx="4066">
                  <c:v>0.46660000000000001</c:v>
                </c:pt>
                <c:pt idx="4067">
                  <c:v>0.4667</c:v>
                </c:pt>
                <c:pt idx="4068">
                  <c:v>0.46679999999999999</c:v>
                </c:pt>
                <c:pt idx="4069">
                  <c:v>0.46689999999999998</c:v>
                </c:pt>
                <c:pt idx="4070">
                  <c:v>0.46700000000000003</c:v>
                </c:pt>
                <c:pt idx="4071">
                  <c:v>0.46710000000000002</c:v>
                </c:pt>
                <c:pt idx="4072">
                  <c:v>0.4672</c:v>
                </c:pt>
                <c:pt idx="4073">
                  <c:v>0.46729999999999999</c:v>
                </c:pt>
                <c:pt idx="4074">
                  <c:v>0.46739999999999998</c:v>
                </c:pt>
                <c:pt idx="4075">
                  <c:v>0.46750000000000003</c:v>
                </c:pt>
                <c:pt idx="4076">
                  <c:v>0.46760000000000002</c:v>
                </c:pt>
                <c:pt idx="4077">
                  <c:v>0.4677</c:v>
                </c:pt>
                <c:pt idx="4078">
                  <c:v>0.46779999999999999</c:v>
                </c:pt>
                <c:pt idx="4079">
                  <c:v>0.46789999999999998</c:v>
                </c:pt>
                <c:pt idx="4080">
                  <c:v>0.46800000000000003</c:v>
                </c:pt>
                <c:pt idx="4081">
                  <c:v>0.46810000000000002</c:v>
                </c:pt>
                <c:pt idx="4082">
                  <c:v>0.46820000000000001</c:v>
                </c:pt>
                <c:pt idx="4083">
                  <c:v>0.46829999999999999</c:v>
                </c:pt>
                <c:pt idx="4084">
                  <c:v>0.46839999999999998</c:v>
                </c:pt>
                <c:pt idx="4085">
                  <c:v>0.46850000000000003</c:v>
                </c:pt>
                <c:pt idx="4086">
                  <c:v>0.46860000000000002</c:v>
                </c:pt>
                <c:pt idx="4087">
                  <c:v>0.46870000000000001</c:v>
                </c:pt>
                <c:pt idx="4088">
                  <c:v>0.46879999999999999</c:v>
                </c:pt>
                <c:pt idx="4089">
                  <c:v>0.46889999999999998</c:v>
                </c:pt>
                <c:pt idx="4090">
                  <c:v>0.46899999999999997</c:v>
                </c:pt>
                <c:pt idx="4091">
                  <c:v>0.46910000000000002</c:v>
                </c:pt>
                <c:pt idx="4092">
                  <c:v>0.46920000000000001</c:v>
                </c:pt>
                <c:pt idx="4093">
                  <c:v>0.46929999999999999</c:v>
                </c:pt>
                <c:pt idx="4094">
                  <c:v>0.46939999999999998</c:v>
                </c:pt>
                <c:pt idx="4095">
                  <c:v>0.46949999999999997</c:v>
                </c:pt>
                <c:pt idx="4096">
                  <c:v>0.46960000000000002</c:v>
                </c:pt>
                <c:pt idx="4097">
                  <c:v>0.46970000000000001</c:v>
                </c:pt>
                <c:pt idx="4098">
                  <c:v>0.4698</c:v>
                </c:pt>
                <c:pt idx="4099">
                  <c:v>0.46989999999999998</c:v>
                </c:pt>
                <c:pt idx="4100">
                  <c:v>0.47</c:v>
                </c:pt>
                <c:pt idx="4101">
                  <c:v>0.47010000000000002</c:v>
                </c:pt>
                <c:pt idx="4102">
                  <c:v>0.47020000000000001</c:v>
                </c:pt>
                <c:pt idx="4103">
                  <c:v>0.4703</c:v>
                </c:pt>
                <c:pt idx="4104">
                  <c:v>0.47039999999999998</c:v>
                </c:pt>
                <c:pt idx="4105">
                  <c:v>0.47049999999999997</c:v>
                </c:pt>
                <c:pt idx="4106">
                  <c:v>0.47060000000000002</c:v>
                </c:pt>
                <c:pt idx="4107">
                  <c:v>0.47070000000000001</c:v>
                </c:pt>
                <c:pt idx="4108">
                  <c:v>0.4708</c:v>
                </c:pt>
                <c:pt idx="4109">
                  <c:v>0.47089999999999999</c:v>
                </c:pt>
                <c:pt idx="4110">
                  <c:v>0.47099999999999997</c:v>
                </c:pt>
                <c:pt idx="4111">
                  <c:v>0.47110000000000002</c:v>
                </c:pt>
                <c:pt idx="4112">
                  <c:v>0.47120000000000001</c:v>
                </c:pt>
                <c:pt idx="4113">
                  <c:v>0.4713</c:v>
                </c:pt>
                <c:pt idx="4114">
                  <c:v>0.47139999999999999</c:v>
                </c:pt>
                <c:pt idx="4115">
                  <c:v>0.47149999999999997</c:v>
                </c:pt>
                <c:pt idx="4116">
                  <c:v>0.47160000000000002</c:v>
                </c:pt>
                <c:pt idx="4117">
                  <c:v>0.47170000000000001</c:v>
                </c:pt>
                <c:pt idx="4118">
                  <c:v>0.4718</c:v>
                </c:pt>
                <c:pt idx="4119">
                  <c:v>0.47189999999999999</c:v>
                </c:pt>
                <c:pt idx="4120">
                  <c:v>0.47199999999999998</c:v>
                </c:pt>
                <c:pt idx="4121">
                  <c:v>0.47210000000000002</c:v>
                </c:pt>
                <c:pt idx="4122">
                  <c:v>0.47220000000000001</c:v>
                </c:pt>
                <c:pt idx="4123">
                  <c:v>0.4723</c:v>
                </c:pt>
                <c:pt idx="4124">
                  <c:v>0.47239999999999999</c:v>
                </c:pt>
                <c:pt idx="4125">
                  <c:v>0.47249999999999998</c:v>
                </c:pt>
                <c:pt idx="4126">
                  <c:v>0.47260000000000002</c:v>
                </c:pt>
                <c:pt idx="4127">
                  <c:v>0.47270000000000001</c:v>
                </c:pt>
                <c:pt idx="4128">
                  <c:v>0.4728</c:v>
                </c:pt>
                <c:pt idx="4129">
                  <c:v>0.47289999999999999</c:v>
                </c:pt>
                <c:pt idx="4130">
                  <c:v>0.47299999999999998</c:v>
                </c:pt>
                <c:pt idx="4131">
                  <c:v>0.47310000000000002</c:v>
                </c:pt>
                <c:pt idx="4132">
                  <c:v>0.47320000000000001</c:v>
                </c:pt>
                <c:pt idx="4133">
                  <c:v>0.4733</c:v>
                </c:pt>
                <c:pt idx="4134">
                  <c:v>0.47339999999999999</c:v>
                </c:pt>
                <c:pt idx="4135">
                  <c:v>0.47349999999999998</c:v>
                </c:pt>
                <c:pt idx="4136">
                  <c:v>0.47360000000000002</c:v>
                </c:pt>
                <c:pt idx="4137">
                  <c:v>0.47370000000000001</c:v>
                </c:pt>
                <c:pt idx="4138">
                  <c:v>0.4738</c:v>
                </c:pt>
                <c:pt idx="4139">
                  <c:v>0.47389999999999999</c:v>
                </c:pt>
                <c:pt idx="4140">
                  <c:v>0.47399999999999998</c:v>
                </c:pt>
                <c:pt idx="4141">
                  <c:v>0.47410000000000002</c:v>
                </c:pt>
                <c:pt idx="4142">
                  <c:v>0.47420000000000001</c:v>
                </c:pt>
                <c:pt idx="4143">
                  <c:v>0.4743</c:v>
                </c:pt>
                <c:pt idx="4144">
                  <c:v>0.47439999999999999</c:v>
                </c:pt>
                <c:pt idx="4145">
                  <c:v>0.47449999999999998</c:v>
                </c:pt>
                <c:pt idx="4146">
                  <c:v>0.47460000000000002</c:v>
                </c:pt>
                <c:pt idx="4147">
                  <c:v>0.47470000000000001</c:v>
                </c:pt>
                <c:pt idx="4148">
                  <c:v>0.4748</c:v>
                </c:pt>
                <c:pt idx="4149">
                  <c:v>0.47489999999999999</c:v>
                </c:pt>
                <c:pt idx="4150">
                  <c:v>0.47499999999999998</c:v>
                </c:pt>
                <c:pt idx="4151">
                  <c:v>0.47510000000000002</c:v>
                </c:pt>
                <c:pt idx="4152">
                  <c:v>0.47520000000000001</c:v>
                </c:pt>
                <c:pt idx="4153">
                  <c:v>0.4753</c:v>
                </c:pt>
                <c:pt idx="4154">
                  <c:v>0.47539999999999999</c:v>
                </c:pt>
                <c:pt idx="4155">
                  <c:v>0.47549999999999998</c:v>
                </c:pt>
                <c:pt idx="4156">
                  <c:v>0.47560000000000002</c:v>
                </c:pt>
                <c:pt idx="4157">
                  <c:v>0.47570000000000001</c:v>
                </c:pt>
                <c:pt idx="4158">
                  <c:v>0.4758</c:v>
                </c:pt>
                <c:pt idx="4159">
                  <c:v>0.47589999999999999</c:v>
                </c:pt>
                <c:pt idx="4160">
                  <c:v>0.47599999999999998</c:v>
                </c:pt>
                <c:pt idx="4161">
                  <c:v>0.47610000000000002</c:v>
                </c:pt>
                <c:pt idx="4162">
                  <c:v>0.47620000000000001</c:v>
                </c:pt>
                <c:pt idx="4163">
                  <c:v>0.4763</c:v>
                </c:pt>
                <c:pt idx="4164">
                  <c:v>0.47639999999999999</c:v>
                </c:pt>
                <c:pt idx="4165">
                  <c:v>0.47649999999999998</c:v>
                </c:pt>
                <c:pt idx="4166">
                  <c:v>0.47660000000000002</c:v>
                </c:pt>
                <c:pt idx="4167">
                  <c:v>0.47670000000000001</c:v>
                </c:pt>
                <c:pt idx="4168">
                  <c:v>0.4768</c:v>
                </c:pt>
                <c:pt idx="4169">
                  <c:v>0.47689999999999999</c:v>
                </c:pt>
                <c:pt idx="4170">
                  <c:v>0.47699999999999998</c:v>
                </c:pt>
                <c:pt idx="4171">
                  <c:v>0.47710000000000002</c:v>
                </c:pt>
                <c:pt idx="4172">
                  <c:v>0.47720000000000001</c:v>
                </c:pt>
                <c:pt idx="4173">
                  <c:v>0.4773</c:v>
                </c:pt>
                <c:pt idx="4174">
                  <c:v>0.47739999999999999</c:v>
                </c:pt>
                <c:pt idx="4175">
                  <c:v>0.47749999999999998</c:v>
                </c:pt>
                <c:pt idx="4176">
                  <c:v>0.47760000000000002</c:v>
                </c:pt>
                <c:pt idx="4177">
                  <c:v>0.47770000000000001</c:v>
                </c:pt>
                <c:pt idx="4178">
                  <c:v>0.4778</c:v>
                </c:pt>
                <c:pt idx="4179">
                  <c:v>0.47789999999999999</c:v>
                </c:pt>
                <c:pt idx="4180">
                  <c:v>0.47799999999999998</c:v>
                </c:pt>
                <c:pt idx="4181">
                  <c:v>0.47810000000000002</c:v>
                </c:pt>
                <c:pt idx="4182">
                  <c:v>0.47820000000000001</c:v>
                </c:pt>
                <c:pt idx="4183">
                  <c:v>0.4783</c:v>
                </c:pt>
                <c:pt idx="4184">
                  <c:v>0.47839999999999999</c:v>
                </c:pt>
                <c:pt idx="4185">
                  <c:v>0.47849999999999998</c:v>
                </c:pt>
                <c:pt idx="4186">
                  <c:v>0.47860000000000003</c:v>
                </c:pt>
                <c:pt idx="4187">
                  <c:v>0.47870000000000001</c:v>
                </c:pt>
                <c:pt idx="4188">
                  <c:v>0.4788</c:v>
                </c:pt>
                <c:pt idx="4189">
                  <c:v>0.47889999999999999</c:v>
                </c:pt>
                <c:pt idx="4190">
                  <c:v>0.47899999999999998</c:v>
                </c:pt>
                <c:pt idx="4191">
                  <c:v>0.47910000000000003</c:v>
                </c:pt>
                <c:pt idx="4192">
                  <c:v>0.47920000000000001</c:v>
                </c:pt>
                <c:pt idx="4193">
                  <c:v>0.4793</c:v>
                </c:pt>
                <c:pt idx="4194">
                  <c:v>0.47939999999999999</c:v>
                </c:pt>
                <c:pt idx="4195">
                  <c:v>0.47949999999999998</c:v>
                </c:pt>
                <c:pt idx="4196">
                  <c:v>0.47960000000000003</c:v>
                </c:pt>
                <c:pt idx="4197">
                  <c:v>0.47970000000000002</c:v>
                </c:pt>
                <c:pt idx="4198">
                  <c:v>0.4798</c:v>
                </c:pt>
                <c:pt idx="4199">
                  <c:v>0.47989999999999999</c:v>
                </c:pt>
                <c:pt idx="4200">
                  <c:v>0.48</c:v>
                </c:pt>
                <c:pt idx="4201">
                  <c:v>0.48010000000000003</c:v>
                </c:pt>
                <c:pt idx="4202">
                  <c:v>0.48020000000000002</c:v>
                </c:pt>
                <c:pt idx="4203">
                  <c:v>0.4803</c:v>
                </c:pt>
                <c:pt idx="4204">
                  <c:v>0.48039999999999999</c:v>
                </c:pt>
                <c:pt idx="4205">
                  <c:v>0.48049999999999998</c:v>
                </c:pt>
                <c:pt idx="4206">
                  <c:v>0.48060000000000003</c:v>
                </c:pt>
                <c:pt idx="4207">
                  <c:v>0.48070000000000002</c:v>
                </c:pt>
                <c:pt idx="4208">
                  <c:v>0.48080000000000001</c:v>
                </c:pt>
                <c:pt idx="4209">
                  <c:v>0.48089999999999999</c:v>
                </c:pt>
                <c:pt idx="4210">
                  <c:v>0.48099999999999998</c:v>
                </c:pt>
                <c:pt idx="4211">
                  <c:v>0.48110000000000003</c:v>
                </c:pt>
                <c:pt idx="4212">
                  <c:v>0.48120000000000002</c:v>
                </c:pt>
                <c:pt idx="4213">
                  <c:v>0.48130000000000001</c:v>
                </c:pt>
                <c:pt idx="4214">
                  <c:v>0.48139999999999999</c:v>
                </c:pt>
                <c:pt idx="4215">
                  <c:v>0.48149999999999998</c:v>
                </c:pt>
                <c:pt idx="4216">
                  <c:v>0.48159999999999997</c:v>
                </c:pt>
                <c:pt idx="4217">
                  <c:v>0.48170000000000002</c:v>
                </c:pt>
                <c:pt idx="4218">
                  <c:v>0.48180000000000001</c:v>
                </c:pt>
                <c:pt idx="4219">
                  <c:v>0.4819</c:v>
                </c:pt>
                <c:pt idx="4220">
                  <c:v>0.48199999999999998</c:v>
                </c:pt>
                <c:pt idx="4221">
                  <c:v>0.48209999999999997</c:v>
                </c:pt>
                <c:pt idx="4222">
                  <c:v>0.48220000000000002</c:v>
                </c:pt>
                <c:pt idx="4223">
                  <c:v>0.48230000000000001</c:v>
                </c:pt>
                <c:pt idx="4224">
                  <c:v>0.4824</c:v>
                </c:pt>
                <c:pt idx="4225">
                  <c:v>0.48249999999999998</c:v>
                </c:pt>
                <c:pt idx="4226">
                  <c:v>0.48259999999999997</c:v>
                </c:pt>
                <c:pt idx="4227">
                  <c:v>0.48270000000000002</c:v>
                </c:pt>
                <c:pt idx="4228">
                  <c:v>0.48280000000000001</c:v>
                </c:pt>
                <c:pt idx="4229">
                  <c:v>0.4829</c:v>
                </c:pt>
                <c:pt idx="4230">
                  <c:v>0.48299999999999998</c:v>
                </c:pt>
                <c:pt idx="4231">
                  <c:v>0.48309999999999997</c:v>
                </c:pt>
                <c:pt idx="4232">
                  <c:v>0.48320000000000002</c:v>
                </c:pt>
                <c:pt idx="4233">
                  <c:v>0.48330000000000001</c:v>
                </c:pt>
                <c:pt idx="4234">
                  <c:v>0.4834</c:v>
                </c:pt>
                <c:pt idx="4235">
                  <c:v>0.48349999999999999</c:v>
                </c:pt>
                <c:pt idx="4236">
                  <c:v>0.48359999999999997</c:v>
                </c:pt>
                <c:pt idx="4237">
                  <c:v>0.48370000000000002</c:v>
                </c:pt>
                <c:pt idx="4238">
                  <c:v>0.48380000000000001</c:v>
                </c:pt>
                <c:pt idx="4239">
                  <c:v>0.4839</c:v>
                </c:pt>
                <c:pt idx="4240">
                  <c:v>0.48399999999999999</c:v>
                </c:pt>
                <c:pt idx="4241">
                  <c:v>0.48409999999999997</c:v>
                </c:pt>
                <c:pt idx="4242">
                  <c:v>0.48420000000000002</c:v>
                </c:pt>
                <c:pt idx="4243">
                  <c:v>0.48430000000000001</c:v>
                </c:pt>
                <c:pt idx="4244">
                  <c:v>0.4844</c:v>
                </c:pt>
                <c:pt idx="4245">
                  <c:v>0.48449999999999999</c:v>
                </c:pt>
                <c:pt idx="4246">
                  <c:v>0.48459999999999998</c:v>
                </c:pt>
                <c:pt idx="4247">
                  <c:v>0.48470000000000002</c:v>
                </c:pt>
                <c:pt idx="4248">
                  <c:v>0.48480000000000001</c:v>
                </c:pt>
                <c:pt idx="4249">
                  <c:v>0.4849</c:v>
                </c:pt>
                <c:pt idx="4250">
                  <c:v>0.48499999999999999</c:v>
                </c:pt>
                <c:pt idx="4251">
                  <c:v>0.48509999999999998</c:v>
                </c:pt>
                <c:pt idx="4252">
                  <c:v>0.48520000000000002</c:v>
                </c:pt>
                <c:pt idx="4253">
                  <c:v>0.48530000000000001</c:v>
                </c:pt>
                <c:pt idx="4254">
                  <c:v>0.4854</c:v>
                </c:pt>
                <c:pt idx="4255">
                  <c:v>0.48549999999999999</c:v>
                </c:pt>
                <c:pt idx="4256">
                  <c:v>0.48559999999999998</c:v>
                </c:pt>
                <c:pt idx="4257">
                  <c:v>0.48570000000000002</c:v>
                </c:pt>
                <c:pt idx="4258">
                  <c:v>0.48580000000000001</c:v>
                </c:pt>
                <c:pt idx="4259">
                  <c:v>0.4859</c:v>
                </c:pt>
                <c:pt idx="4260">
                  <c:v>0.48599999999999999</c:v>
                </c:pt>
                <c:pt idx="4261">
                  <c:v>0.48609999999999998</c:v>
                </c:pt>
                <c:pt idx="4262">
                  <c:v>0.48620000000000002</c:v>
                </c:pt>
                <c:pt idx="4263">
                  <c:v>0.48630000000000001</c:v>
                </c:pt>
                <c:pt idx="4264">
                  <c:v>0.4864</c:v>
                </c:pt>
                <c:pt idx="4265">
                  <c:v>0.48649999999999999</c:v>
                </c:pt>
                <c:pt idx="4266">
                  <c:v>0.48659999999999998</c:v>
                </c:pt>
                <c:pt idx="4267">
                  <c:v>0.48670000000000002</c:v>
                </c:pt>
                <c:pt idx="4268">
                  <c:v>0.48680000000000001</c:v>
                </c:pt>
                <c:pt idx="4269">
                  <c:v>0.4869</c:v>
                </c:pt>
                <c:pt idx="4270">
                  <c:v>0.48699999999999999</c:v>
                </c:pt>
                <c:pt idx="4271">
                  <c:v>0.48709999999999998</c:v>
                </c:pt>
                <c:pt idx="4272">
                  <c:v>0.48720000000000002</c:v>
                </c:pt>
                <c:pt idx="4273">
                  <c:v>0.48730000000000001</c:v>
                </c:pt>
                <c:pt idx="4274">
                  <c:v>0.4874</c:v>
                </c:pt>
                <c:pt idx="4275">
                  <c:v>0.48749999999999999</c:v>
                </c:pt>
                <c:pt idx="4276">
                  <c:v>0.48759999999999998</c:v>
                </c:pt>
                <c:pt idx="4277">
                  <c:v>0.48770000000000002</c:v>
                </c:pt>
                <c:pt idx="4278">
                  <c:v>0.48780000000000001</c:v>
                </c:pt>
                <c:pt idx="4279">
                  <c:v>0.4879</c:v>
                </c:pt>
                <c:pt idx="4280">
                  <c:v>0.48799999999999999</c:v>
                </c:pt>
                <c:pt idx="4281">
                  <c:v>0.48809999999999998</c:v>
                </c:pt>
                <c:pt idx="4282">
                  <c:v>0.48820000000000002</c:v>
                </c:pt>
                <c:pt idx="4283">
                  <c:v>0.48830000000000001</c:v>
                </c:pt>
                <c:pt idx="4284">
                  <c:v>0.4884</c:v>
                </c:pt>
                <c:pt idx="4285">
                  <c:v>0.48849999999999999</c:v>
                </c:pt>
                <c:pt idx="4286">
                  <c:v>0.48859999999999998</c:v>
                </c:pt>
                <c:pt idx="4287">
                  <c:v>0.48870000000000002</c:v>
                </c:pt>
                <c:pt idx="4288">
                  <c:v>0.48880000000000001</c:v>
                </c:pt>
                <c:pt idx="4289">
                  <c:v>0.4889</c:v>
                </c:pt>
                <c:pt idx="4290">
                  <c:v>0.48899999999999999</c:v>
                </c:pt>
                <c:pt idx="4291">
                  <c:v>0.48909999999999998</c:v>
                </c:pt>
                <c:pt idx="4292">
                  <c:v>0.48920000000000002</c:v>
                </c:pt>
                <c:pt idx="4293">
                  <c:v>0.48930000000000001</c:v>
                </c:pt>
                <c:pt idx="4294">
                  <c:v>0.4894</c:v>
                </c:pt>
                <c:pt idx="4295">
                  <c:v>0.48949999999999999</c:v>
                </c:pt>
                <c:pt idx="4296">
                  <c:v>0.48959999999999998</c:v>
                </c:pt>
                <c:pt idx="4297">
                  <c:v>0.48970000000000002</c:v>
                </c:pt>
                <c:pt idx="4298">
                  <c:v>0.48980000000000001</c:v>
                </c:pt>
                <c:pt idx="4299">
                  <c:v>0.4899</c:v>
                </c:pt>
                <c:pt idx="4300">
                  <c:v>0.49</c:v>
                </c:pt>
                <c:pt idx="4301">
                  <c:v>0.49009999999999998</c:v>
                </c:pt>
                <c:pt idx="4302">
                  <c:v>0.49020000000000002</c:v>
                </c:pt>
                <c:pt idx="4303">
                  <c:v>0.49030000000000001</c:v>
                </c:pt>
                <c:pt idx="4304">
                  <c:v>0.4904</c:v>
                </c:pt>
                <c:pt idx="4305">
                  <c:v>0.49049999999999999</c:v>
                </c:pt>
                <c:pt idx="4306">
                  <c:v>0.49059999999999998</c:v>
                </c:pt>
                <c:pt idx="4307">
                  <c:v>0.49070000000000003</c:v>
                </c:pt>
                <c:pt idx="4308">
                  <c:v>0.49080000000000001</c:v>
                </c:pt>
                <c:pt idx="4309">
                  <c:v>0.4909</c:v>
                </c:pt>
                <c:pt idx="4310">
                  <c:v>0.49099999999999999</c:v>
                </c:pt>
                <c:pt idx="4311">
                  <c:v>0.49109999999999998</c:v>
                </c:pt>
                <c:pt idx="4312">
                  <c:v>0.49120000000000003</c:v>
                </c:pt>
                <c:pt idx="4313">
                  <c:v>0.49130000000000001</c:v>
                </c:pt>
                <c:pt idx="4314">
                  <c:v>0.4914</c:v>
                </c:pt>
                <c:pt idx="4315">
                  <c:v>0.49149999999999999</c:v>
                </c:pt>
                <c:pt idx="4316">
                  <c:v>0.49159999999999998</c:v>
                </c:pt>
                <c:pt idx="4317">
                  <c:v>0.49170000000000003</c:v>
                </c:pt>
                <c:pt idx="4318">
                  <c:v>0.49180000000000001</c:v>
                </c:pt>
                <c:pt idx="4319">
                  <c:v>0.4919</c:v>
                </c:pt>
                <c:pt idx="4320">
                  <c:v>0.49199999999999999</c:v>
                </c:pt>
                <c:pt idx="4321">
                  <c:v>0.49209999999999998</c:v>
                </c:pt>
                <c:pt idx="4322">
                  <c:v>0.49220000000000003</c:v>
                </c:pt>
                <c:pt idx="4323">
                  <c:v>0.49230000000000002</c:v>
                </c:pt>
                <c:pt idx="4324">
                  <c:v>0.4924</c:v>
                </c:pt>
                <c:pt idx="4325">
                  <c:v>0.49249999999999999</c:v>
                </c:pt>
                <c:pt idx="4326">
                  <c:v>0.49259999999999998</c:v>
                </c:pt>
                <c:pt idx="4327">
                  <c:v>0.49270000000000003</c:v>
                </c:pt>
                <c:pt idx="4328">
                  <c:v>0.49280000000000002</c:v>
                </c:pt>
                <c:pt idx="4329">
                  <c:v>0.4929</c:v>
                </c:pt>
                <c:pt idx="4330">
                  <c:v>0.49299999999999999</c:v>
                </c:pt>
                <c:pt idx="4331">
                  <c:v>0.49309999999999998</c:v>
                </c:pt>
                <c:pt idx="4332">
                  <c:v>0.49320000000000003</c:v>
                </c:pt>
                <c:pt idx="4333">
                  <c:v>0.49330000000000002</c:v>
                </c:pt>
                <c:pt idx="4334">
                  <c:v>0.49340000000000001</c:v>
                </c:pt>
                <c:pt idx="4335">
                  <c:v>0.49349999999999999</c:v>
                </c:pt>
                <c:pt idx="4336">
                  <c:v>0.49359999999999998</c:v>
                </c:pt>
                <c:pt idx="4337">
                  <c:v>0.49370000000000003</c:v>
                </c:pt>
                <c:pt idx="4338">
                  <c:v>0.49380000000000002</c:v>
                </c:pt>
                <c:pt idx="4339">
                  <c:v>0.49390000000000001</c:v>
                </c:pt>
                <c:pt idx="4340">
                  <c:v>0.49399999999999999</c:v>
                </c:pt>
                <c:pt idx="4341">
                  <c:v>0.49409999999999998</c:v>
                </c:pt>
                <c:pt idx="4342">
                  <c:v>0.49419999999999997</c:v>
                </c:pt>
                <c:pt idx="4343">
                  <c:v>0.49430000000000002</c:v>
                </c:pt>
                <c:pt idx="4344">
                  <c:v>0.49440000000000001</c:v>
                </c:pt>
                <c:pt idx="4345">
                  <c:v>0.4945</c:v>
                </c:pt>
                <c:pt idx="4346">
                  <c:v>0.49459999999999998</c:v>
                </c:pt>
                <c:pt idx="4347">
                  <c:v>0.49469999999999997</c:v>
                </c:pt>
                <c:pt idx="4348">
                  <c:v>0.49480000000000002</c:v>
                </c:pt>
                <c:pt idx="4349">
                  <c:v>0.49490000000000001</c:v>
                </c:pt>
                <c:pt idx="4350">
                  <c:v>0.495</c:v>
                </c:pt>
                <c:pt idx="4351">
                  <c:v>0.49509999999999998</c:v>
                </c:pt>
                <c:pt idx="4352">
                  <c:v>0.49519999999999997</c:v>
                </c:pt>
                <c:pt idx="4353">
                  <c:v>0.49530000000000002</c:v>
                </c:pt>
                <c:pt idx="4354">
                  <c:v>0.49540000000000001</c:v>
                </c:pt>
                <c:pt idx="4355">
                  <c:v>0.4955</c:v>
                </c:pt>
                <c:pt idx="4356">
                  <c:v>0.49559999999999998</c:v>
                </c:pt>
                <c:pt idx="4357">
                  <c:v>0.49569999999999997</c:v>
                </c:pt>
                <c:pt idx="4358">
                  <c:v>0.49580000000000002</c:v>
                </c:pt>
                <c:pt idx="4359">
                  <c:v>0.49590000000000001</c:v>
                </c:pt>
                <c:pt idx="4360">
                  <c:v>0.496</c:v>
                </c:pt>
                <c:pt idx="4361">
                  <c:v>0.49609999999999999</c:v>
                </c:pt>
                <c:pt idx="4362">
                  <c:v>0.49619999999999997</c:v>
                </c:pt>
                <c:pt idx="4363">
                  <c:v>0.49630000000000002</c:v>
                </c:pt>
                <c:pt idx="4364">
                  <c:v>0.49640000000000001</c:v>
                </c:pt>
                <c:pt idx="4365">
                  <c:v>0.4965</c:v>
                </c:pt>
                <c:pt idx="4366">
                  <c:v>0.49659999999999999</c:v>
                </c:pt>
                <c:pt idx="4367">
                  <c:v>0.49669999999999997</c:v>
                </c:pt>
                <c:pt idx="4368">
                  <c:v>0.49680000000000002</c:v>
                </c:pt>
                <c:pt idx="4369">
                  <c:v>0.49690000000000001</c:v>
                </c:pt>
                <c:pt idx="4370">
                  <c:v>0.497</c:v>
                </c:pt>
                <c:pt idx="4371">
                  <c:v>0.49709999999999999</c:v>
                </c:pt>
                <c:pt idx="4372">
                  <c:v>0.49719999999999998</c:v>
                </c:pt>
                <c:pt idx="4373">
                  <c:v>0.49730000000000002</c:v>
                </c:pt>
                <c:pt idx="4374">
                  <c:v>0.49740000000000001</c:v>
                </c:pt>
                <c:pt idx="4375">
                  <c:v>0.4975</c:v>
                </c:pt>
                <c:pt idx="4376">
                  <c:v>0.49759999999999999</c:v>
                </c:pt>
                <c:pt idx="4377">
                  <c:v>0.49769999999999998</c:v>
                </c:pt>
                <c:pt idx="4378">
                  <c:v>0.49780000000000002</c:v>
                </c:pt>
                <c:pt idx="4379">
                  <c:v>0.49790000000000001</c:v>
                </c:pt>
                <c:pt idx="4380">
                  <c:v>0.498</c:v>
                </c:pt>
                <c:pt idx="4381">
                  <c:v>0.49809999999999999</c:v>
                </c:pt>
                <c:pt idx="4382">
                  <c:v>0.49819999999999998</c:v>
                </c:pt>
                <c:pt idx="4383">
                  <c:v>0.49830000000000002</c:v>
                </c:pt>
                <c:pt idx="4384">
                  <c:v>0.49840000000000001</c:v>
                </c:pt>
                <c:pt idx="4385">
                  <c:v>0.4985</c:v>
                </c:pt>
                <c:pt idx="4386">
                  <c:v>0.49859999999999999</c:v>
                </c:pt>
                <c:pt idx="4387">
                  <c:v>0.49869999999999998</c:v>
                </c:pt>
                <c:pt idx="4388">
                  <c:v>0.49880000000000002</c:v>
                </c:pt>
                <c:pt idx="4389">
                  <c:v>0.49890000000000001</c:v>
                </c:pt>
                <c:pt idx="4390">
                  <c:v>0.499</c:v>
                </c:pt>
                <c:pt idx="4391">
                  <c:v>0.49909999999999999</c:v>
                </c:pt>
                <c:pt idx="4392">
                  <c:v>0.49919999999999998</c:v>
                </c:pt>
                <c:pt idx="4393">
                  <c:v>0.49930000000000002</c:v>
                </c:pt>
                <c:pt idx="4394">
                  <c:v>0.49940000000000001</c:v>
                </c:pt>
                <c:pt idx="4395">
                  <c:v>0.4995</c:v>
                </c:pt>
                <c:pt idx="4396">
                  <c:v>0.49959999999999999</c:v>
                </c:pt>
                <c:pt idx="4397">
                  <c:v>0.49969999999999998</c:v>
                </c:pt>
                <c:pt idx="4398">
                  <c:v>0.49980000000000002</c:v>
                </c:pt>
                <c:pt idx="4399">
                  <c:v>0.49990000000000001</c:v>
                </c:pt>
                <c:pt idx="4400">
                  <c:v>0.5</c:v>
                </c:pt>
                <c:pt idx="4401">
                  <c:v>0.50009999999999999</c:v>
                </c:pt>
                <c:pt idx="4402">
                  <c:v>0.50019999999999998</c:v>
                </c:pt>
                <c:pt idx="4403">
                  <c:v>0.50029999999999997</c:v>
                </c:pt>
                <c:pt idx="4404">
                  <c:v>0.50039999999999996</c:v>
                </c:pt>
                <c:pt idx="4405">
                  <c:v>0.50049999999999994</c:v>
                </c:pt>
                <c:pt idx="4406">
                  <c:v>0.50060000000000004</c:v>
                </c:pt>
                <c:pt idx="4407">
                  <c:v>0.50070000000000003</c:v>
                </c:pt>
                <c:pt idx="4408">
                  <c:v>0.50080000000000002</c:v>
                </c:pt>
                <c:pt idx="4409">
                  <c:v>0.50090000000000001</c:v>
                </c:pt>
                <c:pt idx="4410">
                  <c:v>0.501</c:v>
                </c:pt>
                <c:pt idx="4411">
                  <c:v>0.50109999999999999</c:v>
                </c:pt>
                <c:pt idx="4412">
                  <c:v>0.50119999999999998</c:v>
                </c:pt>
                <c:pt idx="4413">
                  <c:v>0.50129999999999997</c:v>
                </c:pt>
                <c:pt idx="4414">
                  <c:v>0.50139999999999996</c:v>
                </c:pt>
                <c:pt idx="4415">
                  <c:v>0.50149999999999995</c:v>
                </c:pt>
                <c:pt idx="4416">
                  <c:v>0.50160000000000005</c:v>
                </c:pt>
                <c:pt idx="4417">
                  <c:v>0.50170000000000003</c:v>
                </c:pt>
                <c:pt idx="4418">
                  <c:v>0.50180000000000002</c:v>
                </c:pt>
                <c:pt idx="4419">
                  <c:v>0.50190000000000001</c:v>
                </c:pt>
                <c:pt idx="4420">
                  <c:v>0.502</c:v>
                </c:pt>
                <c:pt idx="4421">
                  <c:v>0.50209999999999999</c:v>
                </c:pt>
                <c:pt idx="4422">
                  <c:v>0.50219999999999998</c:v>
                </c:pt>
                <c:pt idx="4423">
                  <c:v>0.50229999999999997</c:v>
                </c:pt>
                <c:pt idx="4424">
                  <c:v>0.50239999999999996</c:v>
                </c:pt>
                <c:pt idx="4425">
                  <c:v>0.50249999999999995</c:v>
                </c:pt>
                <c:pt idx="4426">
                  <c:v>0.50260000000000005</c:v>
                </c:pt>
                <c:pt idx="4427">
                  <c:v>0.50270000000000004</c:v>
                </c:pt>
                <c:pt idx="4428">
                  <c:v>0.50280000000000002</c:v>
                </c:pt>
                <c:pt idx="4429">
                  <c:v>0.50290000000000001</c:v>
                </c:pt>
                <c:pt idx="4430">
                  <c:v>0.503</c:v>
                </c:pt>
                <c:pt idx="4431">
                  <c:v>0.50309999999999999</c:v>
                </c:pt>
                <c:pt idx="4432">
                  <c:v>0.50319999999999998</c:v>
                </c:pt>
                <c:pt idx="4433">
                  <c:v>0.50329999999999997</c:v>
                </c:pt>
                <c:pt idx="4434">
                  <c:v>0.50339999999999996</c:v>
                </c:pt>
                <c:pt idx="4435">
                  <c:v>0.50349999999999995</c:v>
                </c:pt>
                <c:pt idx="4436">
                  <c:v>0.50360000000000005</c:v>
                </c:pt>
                <c:pt idx="4437">
                  <c:v>0.50370000000000004</c:v>
                </c:pt>
                <c:pt idx="4438">
                  <c:v>0.50380000000000003</c:v>
                </c:pt>
                <c:pt idx="4439">
                  <c:v>0.50390000000000001</c:v>
                </c:pt>
                <c:pt idx="4440">
                  <c:v>0.504</c:v>
                </c:pt>
                <c:pt idx="4441">
                  <c:v>0.50409999999999999</c:v>
                </c:pt>
                <c:pt idx="4442">
                  <c:v>0.50419999999999998</c:v>
                </c:pt>
                <c:pt idx="4443">
                  <c:v>0.50429999999999997</c:v>
                </c:pt>
                <c:pt idx="4444">
                  <c:v>0.50439999999999996</c:v>
                </c:pt>
                <c:pt idx="4445">
                  <c:v>0.50449999999999995</c:v>
                </c:pt>
                <c:pt idx="4446">
                  <c:v>0.50460000000000005</c:v>
                </c:pt>
                <c:pt idx="4447">
                  <c:v>0.50470000000000004</c:v>
                </c:pt>
                <c:pt idx="4448">
                  <c:v>0.50480000000000003</c:v>
                </c:pt>
                <c:pt idx="4449">
                  <c:v>0.50490000000000002</c:v>
                </c:pt>
                <c:pt idx="4450">
                  <c:v>0.505</c:v>
                </c:pt>
                <c:pt idx="4451">
                  <c:v>0.50509999999999999</c:v>
                </c:pt>
                <c:pt idx="4452">
                  <c:v>0.50519999999999998</c:v>
                </c:pt>
                <c:pt idx="4453">
                  <c:v>0.50529999999999997</c:v>
                </c:pt>
                <c:pt idx="4454">
                  <c:v>0.50539999999999996</c:v>
                </c:pt>
                <c:pt idx="4455">
                  <c:v>0.50549999999999995</c:v>
                </c:pt>
                <c:pt idx="4456">
                  <c:v>0.50560000000000005</c:v>
                </c:pt>
                <c:pt idx="4457">
                  <c:v>0.50570000000000004</c:v>
                </c:pt>
                <c:pt idx="4458">
                  <c:v>0.50580000000000003</c:v>
                </c:pt>
                <c:pt idx="4459">
                  <c:v>0.50590000000000002</c:v>
                </c:pt>
                <c:pt idx="4460">
                  <c:v>0.50600000000000001</c:v>
                </c:pt>
                <c:pt idx="4461">
                  <c:v>0.50609999999999999</c:v>
                </c:pt>
                <c:pt idx="4462">
                  <c:v>0.50619999999999998</c:v>
                </c:pt>
                <c:pt idx="4463">
                  <c:v>0.50629999999999997</c:v>
                </c:pt>
                <c:pt idx="4464">
                  <c:v>0.50639999999999996</c:v>
                </c:pt>
                <c:pt idx="4465">
                  <c:v>0.50649999999999995</c:v>
                </c:pt>
                <c:pt idx="4466">
                  <c:v>0.50660000000000005</c:v>
                </c:pt>
                <c:pt idx="4467">
                  <c:v>0.50670000000000004</c:v>
                </c:pt>
                <c:pt idx="4468">
                  <c:v>0.50680000000000003</c:v>
                </c:pt>
                <c:pt idx="4469">
                  <c:v>0.50690000000000002</c:v>
                </c:pt>
                <c:pt idx="4470">
                  <c:v>0.50700000000000001</c:v>
                </c:pt>
                <c:pt idx="4471">
                  <c:v>0.5071</c:v>
                </c:pt>
                <c:pt idx="4472">
                  <c:v>0.50719999999999998</c:v>
                </c:pt>
                <c:pt idx="4473">
                  <c:v>0.50729999999999997</c:v>
                </c:pt>
                <c:pt idx="4474">
                  <c:v>0.50739999999999996</c:v>
                </c:pt>
                <c:pt idx="4475">
                  <c:v>0.50749999999999995</c:v>
                </c:pt>
                <c:pt idx="4476">
                  <c:v>0.50760000000000005</c:v>
                </c:pt>
                <c:pt idx="4477">
                  <c:v>0.50770000000000004</c:v>
                </c:pt>
                <c:pt idx="4478">
                  <c:v>0.50780000000000003</c:v>
                </c:pt>
                <c:pt idx="4479">
                  <c:v>0.50790000000000002</c:v>
                </c:pt>
                <c:pt idx="4480">
                  <c:v>0.50800000000000001</c:v>
                </c:pt>
                <c:pt idx="4481">
                  <c:v>0.5081</c:v>
                </c:pt>
                <c:pt idx="4482">
                  <c:v>0.50819999999999999</c:v>
                </c:pt>
                <c:pt idx="4483">
                  <c:v>0.50829999999999997</c:v>
                </c:pt>
                <c:pt idx="4484">
                  <c:v>0.50839999999999996</c:v>
                </c:pt>
                <c:pt idx="4485">
                  <c:v>0.50849999999999995</c:v>
                </c:pt>
                <c:pt idx="4486">
                  <c:v>0.50860000000000005</c:v>
                </c:pt>
                <c:pt idx="4487">
                  <c:v>0.50870000000000004</c:v>
                </c:pt>
                <c:pt idx="4488">
                  <c:v>0.50880000000000003</c:v>
                </c:pt>
                <c:pt idx="4489">
                  <c:v>0.50890000000000002</c:v>
                </c:pt>
                <c:pt idx="4490">
                  <c:v>0.50900000000000001</c:v>
                </c:pt>
                <c:pt idx="4491">
                  <c:v>0.5091</c:v>
                </c:pt>
                <c:pt idx="4492">
                  <c:v>0.50919999999999999</c:v>
                </c:pt>
                <c:pt idx="4493">
                  <c:v>0.50929999999999997</c:v>
                </c:pt>
                <c:pt idx="4494">
                  <c:v>0.50939999999999996</c:v>
                </c:pt>
                <c:pt idx="4495">
                  <c:v>0.50949999999999995</c:v>
                </c:pt>
                <c:pt idx="4496">
                  <c:v>0.50960000000000005</c:v>
                </c:pt>
                <c:pt idx="4497">
                  <c:v>0.50970000000000004</c:v>
                </c:pt>
                <c:pt idx="4498">
                  <c:v>0.50980000000000003</c:v>
                </c:pt>
                <c:pt idx="4499">
                  <c:v>0.50990000000000002</c:v>
                </c:pt>
                <c:pt idx="4500">
                  <c:v>0.51</c:v>
                </c:pt>
                <c:pt idx="4501">
                  <c:v>0.5101</c:v>
                </c:pt>
                <c:pt idx="4502">
                  <c:v>0.51019999999999999</c:v>
                </c:pt>
                <c:pt idx="4503">
                  <c:v>0.51029999999999998</c:v>
                </c:pt>
                <c:pt idx="4504">
                  <c:v>0.51039999999999996</c:v>
                </c:pt>
                <c:pt idx="4505">
                  <c:v>0.51049999999999995</c:v>
                </c:pt>
                <c:pt idx="4506">
                  <c:v>0.51060000000000005</c:v>
                </c:pt>
                <c:pt idx="4507">
                  <c:v>0.51070000000000004</c:v>
                </c:pt>
                <c:pt idx="4508">
                  <c:v>0.51080000000000003</c:v>
                </c:pt>
                <c:pt idx="4509">
                  <c:v>0.51090000000000002</c:v>
                </c:pt>
                <c:pt idx="4510">
                  <c:v>0.51100000000000001</c:v>
                </c:pt>
                <c:pt idx="4511">
                  <c:v>0.5111</c:v>
                </c:pt>
                <c:pt idx="4512">
                  <c:v>0.51119999999999999</c:v>
                </c:pt>
                <c:pt idx="4513">
                  <c:v>0.51129999999999998</c:v>
                </c:pt>
                <c:pt idx="4514">
                  <c:v>0.51139999999999997</c:v>
                </c:pt>
                <c:pt idx="4515">
                  <c:v>0.51149999999999995</c:v>
                </c:pt>
                <c:pt idx="4516">
                  <c:v>0.51160000000000005</c:v>
                </c:pt>
                <c:pt idx="4517">
                  <c:v>0.51170000000000004</c:v>
                </c:pt>
                <c:pt idx="4518">
                  <c:v>0.51180000000000003</c:v>
                </c:pt>
                <c:pt idx="4519">
                  <c:v>0.51190000000000002</c:v>
                </c:pt>
                <c:pt idx="4520">
                  <c:v>0.51200000000000001</c:v>
                </c:pt>
                <c:pt idx="4521">
                  <c:v>0.5121</c:v>
                </c:pt>
                <c:pt idx="4522">
                  <c:v>0.51219999999999999</c:v>
                </c:pt>
                <c:pt idx="4523">
                  <c:v>0.51229999999999998</c:v>
                </c:pt>
                <c:pt idx="4524">
                  <c:v>0.51239999999999997</c:v>
                </c:pt>
                <c:pt idx="4525">
                  <c:v>0.51249999999999996</c:v>
                </c:pt>
                <c:pt idx="4526">
                  <c:v>0.51259999999999994</c:v>
                </c:pt>
                <c:pt idx="4527">
                  <c:v>0.51270000000000004</c:v>
                </c:pt>
                <c:pt idx="4528">
                  <c:v>0.51280000000000003</c:v>
                </c:pt>
                <c:pt idx="4529">
                  <c:v>0.51290000000000002</c:v>
                </c:pt>
                <c:pt idx="4530">
                  <c:v>0.51300000000000001</c:v>
                </c:pt>
                <c:pt idx="4531">
                  <c:v>0.5131</c:v>
                </c:pt>
                <c:pt idx="4532">
                  <c:v>0.51319999999999999</c:v>
                </c:pt>
                <c:pt idx="4533">
                  <c:v>0.51329999999999998</c:v>
                </c:pt>
                <c:pt idx="4534">
                  <c:v>0.51339999999999997</c:v>
                </c:pt>
                <c:pt idx="4535">
                  <c:v>0.51349999999999996</c:v>
                </c:pt>
                <c:pt idx="4536">
                  <c:v>0.51359999999999995</c:v>
                </c:pt>
                <c:pt idx="4537">
                  <c:v>0.51370000000000005</c:v>
                </c:pt>
                <c:pt idx="4538">
                  <c:v>0.51380000000000003</c:v>
                </c:pt>
                <c:pt idx="4539">
                  <c:v>0.51390000000000002</c:v>
                </c:pt>
                <c:pt idx="4540">
                  <c:v>0.51400000000000001</c:v>
                </c:pt>
                <c:pt idx="4541">
                  <c:v>0.5141</c:v>
                </c:pt>
                <c:pt idx="4542">
                  <c:v>0.51419999999999999</c:v>
                </c:pt>
                <c:pt idx="4543">
                  <c:v>0.51429999999999998</c:v>
                </c:pt>
                <c:pt idx="4544">
                  <c:v>0.51439999999999997</c:v>
                </c:pt>
                <c:pt idx="4545">
                  <c:v>0.51449999999999996</c:v>
                </c:pt>
                <c:pt idx="4546">
                  <c:v>0.51459999999999995</c:v>
                </c:pt>
                <c:pt idx="4547">
                  <c:v>0.51470000000000005</c:v>
                </c:pt>
                <c:pt idx="4548">
                  <c:v>0.51480000000000004</c:v>
                </c:pt>
                <c:pt idx="4549">
                  <c:v>0.51490000000000002</c:v>
                </c:pt>
                <c:pt idx="4550">
                  <c:v>0.51500000000000001</c:v>
                </c:pt>
                <c:pt idx="4551">
                  <c:v>0.5151</c:v>
                </c:pt>
                <c:pt idx="4552">
                  <c:v>0.51519999999999999</c:v>
                </c:pt>
                <c:pt idx="4553">
                  <c:v>0.51529999999999998</c:v>
                </c:pt>
                <c:pt idx="4554">
                  <c:v>0.51539999999999997</c:v>
                </c:pt>
                <c:pt idx="4555">
                  <c:v>0.51549999999999996</c:v>
                </c:pt>
                <c:pt idx="4556">
                  <c:v>0.51559999999999995</c:v>
                </c:pt>
                <c:pt idx="4557">
                  <c:v>0.51570000000000005</c:v>
                </c:pt>
                <c:pt idx="4558">
                  <c:v>0.51580000000000004</c:v>
                </c:pt>
                <c:pt idx="4559">
                  <c:v>0.51590000000000003</c:v>
                </c:pt>
                <c:pt idx="4560">
                  <c:v>0.51600000000000001</c:v>
                </c:pt>
                <c:pt idx="4561">
                  <c:v>0.5161</c:v>
                </c:pt>
                <c:pt idx="4562">
                  <c:v>0.51619999999999999</c:v>
                </c:pt>
                <c:pt idx="4563">
                  <c:v>0.51629999999999998</c:v>
                </c:pt>
                <c:pt idx="4564">
                  <c:v>0.51639999999999997</c:v>
                </c:pt>
                <c:pt idx="4565">
                  <c:v>0.51649999999999996</c:v>
                </c:pt>
                <c:pt idx="4566">
                  <c:v>0.51659999999999995</c:v>
                </c:pt>
                <c:pt idx="4567">
                  <c:v>0.51670000000000005</c:v>
                </c:pt>
                <c:pt idx="4568">
                  <c:v>0.51680000000000004</c:v>
                </c:pt>
                <c:pt idx="4569">
                  <c:v>0.51690000000000003</c:v>
                </c:pt>
                <c:pt idx="4570">
                  <c:v>0.51700000000000002</c:v>
                </c:pt>
                <c:pt idx="4571">
                  <c:v>0.5171</c:v>
                </c:pt>
                <c:pt idx="4572">
                  <c:v>0.51719999999999999</c:v>
                </c:pt>
                <c:pt idx="4573">
                  <c:v>0.51729999999999998</c:v>
                </c:pt>
                <c:pt idx="4574">
                  <c:v>0.51739999999999997</c:v>
                </c:pt>
                <c:pt idx="4575">
                  <c:v>0.51749999999999996</c:v>
                </c:pt>
                <c:pt idx="4576">
                  <c:v>0.51759999999999995</c:v>
                </c:pt>
                <c:pt idx="4577">
                  <c:v>0.51770000000000005</c:v>
                </c:pt>
                <c:pt idx="4578">
                  <c:v>0.51780000000000004</c:v>
                </c:pt>
                <c:pt idx="4579">
                  <c:v>0.51790000000000003</c:v>
                </c:pt>
                <c:pt idx="4580">
                  <c:v>0.51800000000000002</c:v>
                </c:pt>
                <c:pt idx="4581">
                  <c:v>0.5181</c:v>
                </c:pt>
                <c:pt idx="4582">
                  <c:v>0.51819999999999999</c:v>
                </c:pt>
                <c:pt idx="4583">
                  <c:v>0.51829999999999998</c:v>
                </c:pt>
                <c:pt idx="4584">
                  <c:v>0.51839999999999997</c:v>
                </c:pt>
                <c:pt idx="4585">
                  <c:v>0.51849999999999996</c:v>
                </c:pt>
                <c:pt idx="4586">
                  <c:v>0.51859999999999995</c:v>
                </c:pt>
                <c:pt idx="4587">
                  <c:v>0.51870000000000005</c:v>
                </c:pt>
                <c:pt idx="4588">
                  <c:v>0.51880000000000004</c:v>
                </c:pt>
                <c:pt idx="4589">
                  <c:v>0.51890000000000003</c:v>
                </c:pt>
                <c:pt idx="4590">
                  <c:v>0.51900000000000002</c:v>
                </c:pt>
                <c:pt idx="4591">
                  <c:v>0.51910000000000001</c:v>
                </c:pt>
                <c:pt idx="4592">
                  <c:v>0.51919999999999999</c:v>
                </c:pt>
                <c:pt idx="4593">
                  <c:v>0.51929999999999998</c:v>
                </c:pt>
                <c:pt idx="4594">
                  <c:v>0.51939999999999997</c:v>
                </c:pt>
                <c:pt idx="4595">
                  <c:v>0.51949999999999996</c:v>
                </c:pt>
                <c:pt idx="4596">
                  <c:v>0.51959999999999995</c:v>
                </c:pt>
                <c:pt idx="4597">
                  <c:v>0.51970000000000005</c:v>
                </c:pt>
                <c:pt idx="4598">
                  <c:v>0.51980000000000004</c:v>
                </c:pt>
                <c:pt idx="4599">
                  <c:v>0.51990000000000003</c:v>
                </c:pt>
                <c:pt idx="4600">
                  <c:v>0.52</c:v>
                </c:pt>
                <c:pt idx="4601">
                  <c:v>0.52010000000000001</c:v>
                </c:pt>
                <c:pt idx="4602">
                  <c:v>0.5202</c:v>
                </c:pt>
                <c:pt idx="4603">
                  <c:v>0.52029999999999998</c:v>
                </c:pt>
                <c:pt idx="4604">
                  <c:v>0.52039999999999997</c:v>
                </c:pt>
                <c:pt idx="4605">
                  <c:v>0.52049999999999996</c:v>
                </c:pt>
                <c:pt idx="4606">
                  <c:v>0.52059999999999995</c:v>
                </c:pt>
                <c:pt idx="4607">
                  <c:v>0.52070000000000005</c:v>
                </c:pt>
                <c:pt idx="4608">
                  <c:v>0.52080000000000004</c:v>
                </c:pt>
                <c:pt idx="4609">
                  <c:v>0.52090000000000003</c:v>
                </c:pt>
                <c:pt idx="4610">
                  <c:v>0.52100000000000002</c:v>
                </c:pt>
                <c:pt idx="4611">
                  <c:v>0.52110000000000001</c:v>
                </c:pt>
                <c:pt idx="4612">
                  <c:v>0.5212</c:v>
                </c:pt>
                <c:pt idx="4613">
                  <c:v>0.52129999999999999</c:v>
                </c:pt>
                <c:pt idx="4614">
                  <c:v>0.52139999999999997</c:v>
                </c:pt>
                <c:pt idx="4615">
                  <c:v>0.52149999999999996</c:v>
                </c:pt>
                <c:pt idx="4616">
                  <c:v>0.52159999999999995</c:v>
                </c:pt>
                <c:pt idx="4617">
                  <c:v>0.52170000000000005</c:v>
                </c:pt>
                <c:pt idx="4618">
                  <c:v>0.52180000000000004</c:v>
                </c:pt>
                <c:pt idx="4619">
                  <c:v>0.52190000000000003</c:v>
                </c:pt>
                <c:pt idx="4620">
                  <c:v>0.52200000000000002</c:v>
                </c:pt>
                <c:pt idx="4621">
                  <c:v>0.52210000000000001</c:v>
                </c:pt>
                <c:pt idx="4622">
                  <c:v>0.5222</c:v>
                </c:pt>
                <c:pt idx="4623">
                  <c:v>0.52229999999999999</c:v>
                </c:pt>
                <c:pt idx="4624">
                  <c:v>0.52239999999999998</c:v>
                </c:pt>
                <c:pt idx="4625">
                  <c:v>0.52249999999999996</c:v>
                </c:pt>
                <c:pt idx="4626">
                  <c:v>0.52259999999999995</c:v>
                </c:pt>
                <c:pt idx="4627">
                  <c:v>0.52270000000000005</c:v>
                </c:pt>
                <c:pt idx="4628">
                  <c:v>0.52280000000000004</c:v>
                </c:pt>
                <c:pt idx="4629">
                  <c:v>0.52290000000000003</c:v>
                </c:pt>
                <c:pt idx="4630">
                  <c:v>0.52300000000000002</c:v>
                </c:pt>
                <c:pt idx="4631">
                  <c:v>0.52310000000000001</c:v>
                </c:pt>
                <c:pt idx="4632">
                  <c:v>0.5232</c:v>
                </c:pt>
                <c:pt idx="4633">
                  <c:v>0.52329999999999999</c:v>
                </c:pt>
                <c:pt idx="4634">
                  <c:v>0.52339999999999998</c:v>
                </c:pt>
                <c:pt idx="4635">
                  <c:v>0.52349999999999997</c:v>
                </c:pt>
                <c:pt idx="4636">
                  <c:v>0.52359999999999995</c:v>
                </c:pt>
                <c:pt idx="4637">
                  <c:v>0.52370000000000005</c:v>
                </c:pt>
                <c:pt idx="4638">
                  <c:v>0.52380000000000004</c:v>
                </c:pt>
                <c:pt idx="4639">
                  <c:v>0.52390000000000003</c:v>
                </c:pt>
                <c:pt idx="4640">
                  <c:v>0.52400000000000002</c:v>
                </c:pt>
                <c:pt idx="4641">
                  <c:v>0.52410000000000001</c:v>
                </c:pt>
                <c:pt idx="4642">
                  <c:v>0.5242</c:v>
                </c:pt>
                <c:pt idx="4643">
                  <c:v>0.52429999999999999</c:v>
                </c:pt>
                <c:pt idx="4644">
                  <c:v>0.52439999999999998</c:v>
                </c:pt>
                <c:pt idx="4645">
                  <c:v>0.52449999999999997</c:v>
                </c:pt>
                <c:pt idx="4646">
                  <c:v>0.52459999999999996</c:v>
                </c:pt>
                <c:pt idx="4647">
                  <c:v>0.52470000000000006</c:v>
                </c:pt>
                <c:pt idx="4648">
                  <c:v>0.52480000000000004</c:v>
                </c:pt>
                <c:pt idx="4649">
                  <c:v>0.52490000000000003</c:v>
                </c:pt>
                <c:pt idx="4650">
                  <c:v>0.52500000000000002</c:v>
                </c:pt>
                <c:pt idx="4651">
                  <c:v>0.52510000000000001</c:v>
                </c:pt>
                <c:pt idx="4652">
                  <c:v>0.5252</c:v>
                </c:pt>
                <c:pt idx="4653">
                  <c:v>0.52529999999999999</c:v>
                </c:pt>
                <c:pt idx="4654">
                  <c:v>0.52539999999999998</c:v>
                </c:pt>
                <c:pt idx="4655">
                  <c:v>0.52549999999999997</c:v>
                </c:pt>
                <c:pt idx="4656">
                  <c:v>0.52559999999999996</c:v>
                </c:pt>
                <c:pt idx="4657">
                  <c:v>0.52569999999999995</c:v>
                </c:pt>
                <c:pt idx="4658">
                  <c:v>0.52580000000000005</c:v>
                </c:pt>
                <c:pt idx="4659">
                  <c:v>0.52590000000000003</c:v>
                </c:pt>
                <c:pt idx="4660">
                  <c:v>0.52600000000000002</c:v>
                </c:pt>
                <c:pt idx="4661">
                  <c:v>0.52610000000000001</c:v>
                </c:pt>
                <c:pt idx="4662">
                  <c:v>0.5262</c:v>
                </c:pt>
                <c:pt idx="4663">
                  <c:v>0.52629999999999999</c:v>
                </c:pt>
                <c:pt idx="4664">
                  <c:v>0.52639999999999998</c:v>
                </c:pt>
                <c:pt idx="4665">
                  <c:v>0.52649999999999997</c:v>
                </c:pt>
                <c:pt idx="4666">
                  <c:v>0.52659999999999996</c:v>
                </c:pt>
                <c:pt idx="4667">
                  <c:v>0.52669999999999995</c:v>
                </c:pt>
                <c:pt idx="4668">
                  <c:v>0.52680000000000005</c:v>
                </c:pt>
                <c:pt idx="4669">
                  <c:v>0.52690000000000003</c:v>
                </c:pt>
                <c:pt idx="4670">
                  <c:v>0.52700000000000002</c:v>
                </c:pt>
                <c:pt idx="4671">
                  <c:v>0.52710000000000001</c:v>
                </c:pt>
                <c:pt idx="4672">
                  <c:v>0.5272</c:v>
                </c:pt>
                <c:pt idx="4673">
                  <c:v>0.52729999999999999</c:v>
                </c:pt>
                <c:pt idx="4674">
                  <c:v>0.52739999999999998</c:v>
                </c:pt>
                <c:pt idx="4675">
                  <c:v>0.52749999999999997</c:v>
                </c:pt>
                <c:pt idx="4676">
                  <c:v>0.52759999999999996</c:v>
                </c:pt>
                <c:pt idx="4677">
                  <c:v>0.52769999999999995</c:v>
                </c:pt>
                <c:pt idx="4678">
                  <c:v>0.52780000000000005</c:v>
                </c:pt>
                <c:pt idx="4679">
                  <c:v>0.52790000000000004</c:v>
                </c:pt>
                <c:pt idx="4680">
                  <c:v>0.52800000000000002</c:v>
                </c:pt>
                <c:pt idx="4681">
                  <c:v>0.52810000000000001</c:v>
                </c:pt>
                <c:pt idx="4682">
                  <c:v>0.5282</c:v>
                </c:pt>
                <c:pt idx="4683">
                  <c:v>0.52829999999999999</c:v>
                </c:pt>
                <c:pt idx="4684">
                  <c:v>0.52839999999999998</c:v>
                </c:pt>
                <c:pt idx="4685">
                  <c:v>0.52849999999999997</c:v>
                </c:pt>
                <c:pt idx="4686">
                  <c:v>0.52859999999999996</c:v>
                </c:pt>
                <c:pt idx="4687">
                  <c:v>0.52869999999999995</c:v>
                </c:pt>
                <c:pt idx="4688">
                  <c:v>0.52880000000000005</c:v>
                </c:pt>
                <c:pt idx="4689">
                  <c:v>0.52890000000000004</c:v>
                </c:pt>
                <c:pt idx="4690">
                  <c:v>0.52900000000000003</c:v>
                </c:pt>
                <c:pt idx="4691">
                  <c:v>0.52910000000000001</c:v>
                </c:pt>
                <c:pt idx="4692">
                  <c:v>0.5292</c:v>
                </c:pt>
                <c:pt idx="4693">
                  <c:v>0.52929999999999999</c:v>
                </c:pt>
                <c:pt idx="4694">
                  <c:v>0.52939999999999998</c:v>
                </c:pt>
                <c:pt idx="4695">
                  <c:v>0.52949999999999997</c:v>
                </c:pt>
                <c:pt idx="4696">
                  <c:v>0.52959999999999996</c:v>
                </c:pt>
                <c:pt idx="4697">
                  <c:v>0.52969999999999995</c:v>
                </c:pt>
                <c:pt idx="4698">
                  <c:v>0.52980000000000005</c:v>
                </c:pt>
                <c:pt idx="4699">
                  <c:v>0.52990000000000004</c:v>
                </c:pt>
                <c:pt idx="4700">
                  <c:v>0.53</c:v>
                </c:pt>
                <c:pt idx="4701">
                  <c:v>0.53010000000000002</c:v>
                </c:pt>
                <c:pt idx="4702">
                  <c:v>0.5302</c:v>
                </c:pt>
                <c:pt idx="4703">
                  <c:v>0.53029999999999999</c:v>
                </c:pt>
                <c:pt idx="4704">
                  <c:v>0.53039999999999998</c:v>
                </c:pt>
                <c:pt idx="4705">
                  <c:v>0.53049999999999997</c:v>
                </c:pt>
                <c:pt idx="4706">
                  <c:v>0.53059999999999996</c:v>
                </c:pt>
                <c:pt idx="4707">
                  <c:v>0.53069999999999995</c:v>
                </c:pt>
                <c:pt idx="4708">
                  <c:v>0.53080000000000005</c:v>
                </c:pt>
                <c:pt idx="4709">
                  <c:v>0.53090000000000004</c:v>
                </c:pt>
                <c:pt idx="4710">
                  <c:v>0.53100000000000003</c:v>
                </c:pt>
                <c:pt idx="4711">
                  <c:v>0.53110000000000002</c:v>
                </c:pt>
                <c:pt idx="4712">
                  <c:v>0.53120000000000001</c:v>
                </c:pt>
                <c:pt idx="4713">
                  <c:v>0.53129999999999999</c:v>
                </c:pt>
                <c:pt idx="4714">
                  <c:v>0.53139999999999998</c:v>
                </c:pt>
                <c:pt idx="4715">
                  <c:v>0.53149999999999997</c:v>
                </c:pt>
                <c:pt idx="4716">
                  <c:v>0.53159999999999996</c:v>
                </c:pt>
                <c:pt idx="4717">
                  <c:v>0.53169999999999995</c:v>
                </c:pt>
                <c:pt idx="4718">
                  <c:v>0.53180000000000005</c:v>
                </c:pt>
                <c:pt idx="4719">
                  <c:v>0.53190000000000004</c:v>
                </c:pt>
                <c:pt idx="4720">
                  <c:v>0.53200000000000003</c:v>
                </c:pt>
                <c:pt idx="4721">
                  <c:v>0.53210000000000002</c:v>
                </c:pt>
                <c:pt idx="4722">
                  <c:v>0.53220000000000001</c:v>
                </c:pt>
                <c:pt idx="4723">
                  <c:v>0.5323</c:v>
                </c:pt>
                <c:pt idx="4724">
                  <c:v>0.53239999999999998</c:v>
                </c:pt>
                <c:pt idx="4725">
                  <c:v>0.53249999999999997</c:v>
                </c:pt>
                <c:pt idx="4726">
                  <c:v>0.53259999999999996</c:v>
                </c:pt>
                <c:pt idx="4727">
                  <c:v>0.53269999999999995</c:v>
                </c:pt>
                <c:pt idx="4728">
                  <c:v>0.53280000000000005</c:v>
                </c:pt>
                <c:pt idx="4729">
                  <c:v>0.53290000000000004</c:v>
                </c:pt>
                <c:pt idx="4730">
                  <c:v>0.53300000000000003</c:v>
                </c:pt>
                <c:pt idx="4731">
                  <c:v>0.53310000000000002</c:v>
                </c:pt>
                <c:pt idx="4732">
                  <c:v>0.53320000000000001</c:v>
                </c:pt>
                <c:pt idx="4733">
                  <c:v>0.5333</c:v>
                </c:pt>
                <c:pt idx="4734">
                  <c:v>0.53339999999999999</c:v>
                </c:pt>
                <c:pt idx="4735">
                  <c:v>0.53349999999999997</c:v>
                </c:pt>
                <c:pt idx="4736">
                  <c:v>0.53359999999999996</c:v>
                </c:pt>
                <c:pt idx="4737">
                  <c:v>0.53369999999999995</c:v>
                </c:pt>
                <c:pt idx="4738">
                  <c:v>0.53380000000000005</c:v>
                </c:pt>
                <c:pt idx="4739">
                  <c:v>0.53390000000000004</c:v>
                </c:pt>
                <c:pt idx="4740">
                  <c:v>0.53400000000000003</c:v>
                </c:pt>
                <c:pt idx="4741">
                  <c:v>0.53410000000000002</c:v>
                </c:pt>
                <c:pt idx="4742">
                  <c:v>0.53420000000000001</c:v>
                </c:pt>
                <c:pt idx="4743">
                  <c:v>0.5343</c:v>
                </c:pt>
                <c:pt idx="4744">
                  <c:v>0.53439999999999999</c:v>
                </c:pt>
                <c:pt idx="4745">
                  <c:v>0.53449999999999998</c:v>
                </c:pt>
                <c:pt idx="4746">
                  <c:v>0.53459999999999996</c:v>
                </c:pt>
                <c:pt idx="4747">
                  <c:v>0.53469999999999995</c:v>
                </c:pt>
                <c:pt idx="4748">
                  <c:v>0.53480000000000005</c:v>
                </c:pt>
                <c:pt idx="4749">
                  <c:v>0.53490000000000004</c:v>
                </c:pt>
                <c:pt idx="4750">
                  <c:v>0.53500000000000003</c:v>
                </c:pt>
                <c:pt idx="4751">
                  <c:v>0.53510000000000002</c:v>
                </c:pt>
                <c:pt idx="4752">
                  <c:v>0.53520000000000001</c:v>
                </c:pt>
                <c:pt idx="4753">
                  <c:v>0.5353</c:v>
                </c:pt>
                <c:pt idx="4754">
                  <c:v>0.53539999999999999</c:v>
                </c:pt>
                <c:pt idx="4755">
                  <c:v>0.53549999999999998</c:v>
                </c:pt>
                <c:pt idx="4756">
                  <c:v>0.53559999999999997</c:v>
                </c:pt>
                <c:pt idx="4757">
                  <c:v>0.53569999999999995</c:v>
                </c:pt>
                <c:pt idx="4758">
                  <c:v>0.53580000000000005</c:v>
                </c:pt>
                <c:pt idx="4759">
                  <c:v>0.53590000000000004</c:v>
                </c:pt>
                <c:pt idx="4760">
                  <c:v>0.53600000000000003</c:v>
                </c:pt>
                <c:pt idx="4761">
                  <c:v>0.53610000000000002</c:v>
                </c:pt>
                <c:pt idx="4762">
                  <c:v>0.53620000000000001</c:v>
                </c:pt>
                <c:pt idx="4763">
                  <c:v>0.5363</c:v>
                </c:pt>
                <c:pt idx="4764">
                  <c:v>0.53639999999999999</c:v>
                </c:pt>
                <c:pt idx="4765">
                  <c:v>0.53649999999999998</c:v>
                </c:pt>
                <c:pt idx="4766">
                  <c:v>0.53659999999999997</c:v>
                </c:pt>
                <c:pt idx="4767">
                  <c:v>0.53669999999999995</c:v>
                </c:pt>
                <c:pt idx="4768">
                  <c:v>0.53680000000000005</c:v>
                </c:pt>
                <c:pt idx="4769">
                  <c:v>0.53690000000000004</c:v>
                </c:pt>
                <c:pt idx="4770">
                  <c:v>0.53700000000000003</c:v>
                </c:pt>
                <c:pt idx="4771">
                  <c:v>0.53710000000000002</c:v>
                </c:pt>
                <c:pt idx="4772">
                  <c:v>0.53720000000000001</c:v>
                </c:pt>
                <c:pt idx="4773">
                  <c:v>0.5373</c:v>
                </c:pt>
                <c:pt idx="4774">
                  <c:v>0.53739999999999999</c:v>
                </c:pt>
                <c:pt idx="4775">
                  <c:v>0.53749999999999998</c:v>
                </c:pt>
                <c:pt idx="4776">
                  <c:v>0.53759999999999997</c:v>
                </c:pt>
                <c:pt idx="4777">
                  <c:v>0.53769999999999996</c:v>
                </c:pt>
                <c:pt idx="4778">
                  <c:v>0.53779999999999994</c:v>
                </c:pt>
                <c:pt idx="4779">
                  <c:v>0.53790000000000004</c:v>
                </c:pt>
                <c:pt idx="4780">
                  <c:v>0.53800000000000003</c:v>
                </c:pt>
                <c:pt idx="4781">
                  <c:v>0.53810000000000002</c:v>
                </c:pt>
                <c:pt idx="4782">
                  <c:v>0.53820000000000001</c:v>
                </c:pt>
                <c:pt idx="4783">
                  <c:v>0.5383</c:v>
                </c:pt>
                <c:pt idx="4784">
                  <c:v>0.53839999999999999</c:v>
                </c:pt>
                <c:pt idx="4785">
                  <c:v>0.53849999999999998</c:v>
                </c:pt>
                <c:pt idx="4786">
                  <c:v>0.53859999999999997</c:v>
                </c:pt>
                <c:pt idx="4787">
                  <c:v>0.53869999999999996</c:v>
                </c:pt>
                <c:pt idx="4788">
                  <c:v>0.53879999999999995</c:v>
                </c:pt>
                <c:pt idx="4789">
                  <c:v>0.53890000000000005</c:v>
                </c:pt>
                <c:pt idx="4790">
                  <c:v>0.53900000000000003</c:v>
                </c:pt>
                <c:pt idx="4791">
                  <c:v>0.53910000000000002</c:v>
                </c:pt>
                <c:pt idx="4792">
                  <c:v>0.53920000000000001</c:v>
                </c:pt>
                <c:pt idx="4793">
                  <c:v>0.5393</c:v>
                </c:pt>
                <c:pt idx="4794">
                  <c:v>0.53939999999999999</c:v>
                </c:pt>
                <c:pt idx="4795">
                  <c:v>0.53949999999999998</c:v>
                </c:pt>
                <c:pt idx="4796">
                  <c:v>0.53959999999999997</c:v>
                </c:pt>
                <c:pt idx="4797">
                  <c:v>0.53969999999999996</c:v>
                </c:pt>
                <c:pt idx="4798">
                  <c:v>0.53979999999999995</c:v>
                </c:pt>
                <c:pt idx="4799">
                  <c:v>0.53990000000000005</c:v>
                </c:pt>
                <c:pt idx="4800">
                  <c:v>0.54</c:v>
                </c:pt>
                <c:pt idx="4801">
                  <c:v>0.54010000000000002</c:v>
                </c:pt>
                <c:pt idx="4802">
                  <c:v>0.54020000000000001</c:v>
                </c:pt>
                <c:pt idx="4803">
                  <c:v>0.5403</c:v>
                </c:pt>
                <c:pt idx="4804">
                  <c:v>0.54039999999999999</c:v>
                </c:pt>
                <c:pt idx="4805">
                  <c:v>0.54049999999999998</c:v>
                </c:pt>
                <c:pt idx="4806">
                  <c:v>0.54059999999999997</c:v>
                </c:pt>
                <c:pt idx="4807">
                  <c:v>0.54069999999999996</c:v>
                </c:pt>
                <c:pt idx="4808">
                  <c:v>0.54079999999999995</c:v>
                </c:pt>
                <c:pt idx="4809">
                  <c:v>0.54090000000000005</c:v>
                </c:pt>
                <c:pt idx="4810">
                  <c:v>0.54100000000000004</c:v>
                </c:pt>
                <c:pt idx="4811">
                  <c:v>0.54110000000000003</c:v>
                </c:pt>
                <c:pt idx="4812">
                  <c:v>0.54120000000000001</c:v>
                </c:pt>
                <c:pt idx="4813">
                  <c:v>0.5413</c:v>
                </c:pt>
                <c:pt idx="4814">
                  <c:v>0.54139999999999999</c:v>
                </c:pt>
                <c:pt idx="4815">
                  <c:v>0.54149999999999998</c:v>
                </c:pt>
                <c:pt idx="4816">
                  <c:v>0.54159999999999997</c:v>
                </c:pt>
                <c:pt idx="4817">
                  <c:v>0.54169999999999996</c:v>
                </c:pt>
                <c:pt idx="4818">
                  <c:v>0.54179999999999995</c:v>
                </c:pt>
                <c:pt idx="4819">
                  <c:v>0.54190000000000005</c:v>
                </c:pt>
                <c:pt idx="4820">
                  <c:v>0.54200000000000004</c:v>
                </c:pt>
                <c:pt idx="4821">
                  <c:v>0.54210000000000003</c:v>
                </c:pt>
                <c:pt idx="4822">
                  <c:v>0.54220000000000002</c:v>
                </c:pt>
                <c:pt idx="4823">
                  <c:v>0.5423</c:v>
                </c:pt>
                <c:pt idx="4824">
                  <c:v>0.54239999999999999</c:v>
                </c:pt>
                <c:pt idx="4825">
                  <c:v>0.54249999999999998</c:v>
                </c:pt>
                <c:pt idx="4826">
                  <c:v>0.54259999999999997</c:v>
                </c:pt>
                <c:pt idx="4827">
                  <c:v>0.54269999999999996</c:v>
                </c:pt>
                <c:pt idx="4828">
                  <c:v>0.54279999999999995</c:v>
                </c:pt>
                <c:pt idx="4829">
                  <c:v>0.54290000000000005</c:v>
                </c:pt>
                <c:pt idx="4830">
                  <c:v>0.54300000000000004</c:v>
                </c:pt>
                <c:pt idx="4831">
                  <c:v>0.54310000000000003</c:v>
                </c:pt>
                <c:pt idx="4832">
                  <c:v>0.54320000000000002</c:v>
                </c:pt>
                <c:pt idx="4833">
                  <c:v>0.54330000000000001</c:v>
                </c:pt>
                <c:pt idx="4834">
                  <c:v>0.54339999999999999</c:v>
                </c:pt>
                <c:pt idx="4835">
                  <c:v>0.54349999999999998</c:v>
                </c:pt>
                <c:pt idx="4836">
                  <c:v>0.54359999999999997</c:v>
                </c:pt>
                <c:pt idx="4837">
                  <c:v>0.54369999999999996</c:v>
                </c:pt>
                <c:pt idx="4838">
                  <c:v>0.54379999999999995</c:v>
                </c:pt>
                <c:pt idx="4839">
                  <c:v>0.54390000000000005</c:v>
                </c:pt>
                <c:pt idx="4840">
                  <c:v>0.54400000000000004</c:v>
                </c:pt>
                <c:pt idx="4841">
                  <c:v>0.54410000000000003</c:v>
                </c:pt>
                <c:pt idx="4842">
                  <c:v>0.54420000000000002</c:v>
                </c:pt>
                <c:pt idx="4843">
                  <c:v>0.54430000000000001</c:v>
                </c:pt>
                <c:pt idx="4844">
                  <c:v>0.5444</c:v>
                </c:pt>
                <c:pt idx="4845">
                  <c:v>0.54449999999999998</c:v>
                </c:pt>
                <c:pt idx="4846">
                  <c:v>0.54459999999999997</c:v>
                </c:pt>
                <c:pt idx="4847">
                  <c:v>0.54469999999999996</c:v>
                </c:pt>
                <c:pt idx="4848">
                  <c:v>0.54479999999999995</c:v>
                </c:pt>
                <c:pt idx="4849">
                  <c:v>0.54490000000000005</c:v>
                </c:pt>
                <c:pt idx="4850">
                  <c:v>0.54500000000000004</c:v>
                </c:pt>
                <c:pt idx="4851">
                  <c:v>0.54510000000000003</c:v>
                </c:pt>
                <c:pt idx="4852">
                  <c:v>0.54520000000000002</c:v>
                </c:pt>
                <c:pt idx="4853">
                  <c:v>0.54530000000000001</c:v>
                </c:pt>
                <c:pt idx="4854">
                  <c:v>0.5454</c:v>
                </c:pt>
                <c:pt idx="4855">
                  <c:v>0.54549999999999998</c:v>
                </c:pt>
                <c:pt idx="4856">
                  <c:v>0.54559999999999997</c:v>
                </c:pt>
                <c:pt idx="4857">
                  <c:v>0.54569999999999996</c:v>
                </c:pt>
                <c:pt idx="4858">
                  <c:v>0.54579999999999995</c:v>
                </c:pt>
                <c:pt idx="4859">
                  <c:v>0.54590000000000005</c:v>
                </c:pt>
                <c:pt idx="4860">
                  <c:v>0.54600000000000004</c:v>
                </c:pt>
                <c:pt idx="4861">
                  <c:v>0.54610000000000003</c:v>
                </c:pt>
                <c:pt idx="4862">
                  <c:v>0.54620000000000002</c:v>
                </c:pt>
                <c:pt idx="4863">
                  <c:v>0.54630000000000001</c:v>
                </c:pt>
                <c:pt idx="4864">
                  <c:v>0.5464</c:v>
                </c:pt>
                <c:pt idx="4865">
                  <c:v>0.54649999999999999</c:v>
                </c:pt>
                <c:pt idx="4866">
                  <c:v>0.54659999999999997</c:v>
                </c:pt>
                <c:pt idx="4867">
                  <c:v>0.54669999999999996</c:v>
                </c:pt>
                <c:pt idx="4868">
                  <c:v>0.54679999999999995</c:v>
                </c:pt>
                <c:pt idx="4869">
                  <c:v>0.54690000000000005</c:v>
                </c:pt>
                <c:pt idx="4870">
                  <c:v>0.54700000000000004</c:v>
                </c:pt>
                <c:pt idx="4871">
                  <c:v>0.54710000000000003</c:v>
                </c:pt>
                <c:pt idx="4872">
                  <c:v>0.54720000000000002</c:v>
                </c:pt>
                <c:pt idx="4873">
                  <c:v>0.54730000000000001</c:v>
                </c:pt>
                <c:pt idx="4874">
                  <c:v>0.5474</c:v>
                </c:pt>
                <c:pt idx="4875">
                  <c:v>0.54749999999999999</c:v>
                </c:pt>
                <c:pt idx="4876">
                  <c:v>0.54759999999999998</c:v>
                </c:pt>
                <c:pt idx="4877">
                  <c:v>0.54769999999999996</c:v>
                </c:pt>
                <c:pt idx="4878">
                  <c:v>0.54779999999999995</c:v>
                </c:pt>
                <c:pt idx="4879">
                  <c:v>0.54790000000000005</c:v>
                </c:pt>
                <c:pt idx="4880">
                  <c:v>0.54800000000000004</c:v>
                </c:pt>
                <c:pt idx="4881">
                  <c:v>0.54810000000000003</c:v>
                </c:pt>
                <c:pt idx="4882">
                  <c:v>0.54820000000000002</c:v>
                </c:pt>
                <c:pt idx="4883">
                  <c:v>0.54830000000000001</c:v>
                </c:pt>
                <c:pt idx="4884">
                  <c:v>0.5484</c:v>
                </c:pt>
                <c:pt idx="4885">
                  <c:v>0.54849999999999999</c:v>
                </c:pt>
                <c:pt idx="4886">
                  <c:v>0.54859999999999998</c:v>
                </c:pt>
                <c:pt idx="4887">
                  <c:v>0.54869999999999997</c:v>
                </c:pt>
                <c:pt idx="4888">
                  <c:v>0.54879999999999995</c:v>
                </c:pt>
                <c:pt idx="4889">
                  <c:v>0.54890000000000005</c:v>
                </c:pt>
                <c:pt idx="4890">
                  <c:v>0.54900000000000004</c:v>
                </c:pt>
                <c:pt idx="4891">
                  <c:v>0.54910000000000003</c:v>
                </c:pt>
                <c:pt idx="4892">
                  <c:v>0.54920000000000002</c:v>
                </c:pt>
                <c:pt idx="4893">
                  <c:v>0.54930000000000001</c:v>
                </c:pt>
                <c:pt idx="4894">
                  <c:v>0.5494</c:v>
                </c:pt>
                <c:pt idx="4895">
                  <c:v>0.54949999999999999</c:v>
                </c:pt>
                <c:pt idx="4896">
                  <c:v>0.54959999999999998</c:v>
                </c:pt>
                <c:pt idx="4897">
                  <c:v>0.54969999999999997</c:v>
                </c:pt>
                <c:pt idx="4898">
                  <c:v>0.54979999999999996</c:v>
                </c:pt>
                <c:pt idx="4899">
                  <c:v>0.54990000000000006</c:v>
                </c:pt>
                <c:pt idx="4900">
                  <c:v>0.55000000000000004</c:v>
                </c:pt>
                <c:pt idx="4901">
                  <c:v>0.55010000000000003</c:v>
                </c:pt>
                <c:pt idx="4902">
                  <c:v>0.55020000000000002</c:v>
                </c:pt>
                <c:pt idx="4903">
                  <c:v>0.55030000000000001</c:v>
                </c:pt>
                <c:pt idx="4904">
                  <c:v>0.5504</c:v>
                </c:pt>
                <c:pt idx="4905">
                  <c:v>0.55049999999999999</c:v>
                </c:pt>
                <c:pt idx="4906">
                  <c:v>0.55059999999999998</c:v>
                </c:pt>
                <c:pt idx="4907">
                  <c:v>0.55069999999999997</c:v>
                </c:pt>
                <c:pt idx="4908">
                  <c:v>0.55079999999999996</c:v>
                </c:pt>
                <c:pt idx="4909">
                  <c:v>0.55089999999999995</c:v>
                </c:pt>
                <c:pt idx="4910">
                  <c:v>0.55100000000000005</c:v>
                </c:pt>
                <c:pt idx="4911">
                  <c:v>0.55110000000000003</c:v>
                </c:pt>
                <c:pt idx="4912">
                  <c:v>0.55120000000000002</c:v>
                </c:pt>
                <c:pt idx="4913">
                  <c:v>0.55130000000000001</c:v>
                </c:pt>
                <c:pt idx="4914">
                  <c:v>0.5514</c:v>
                </c:pt>
                <c:pt idx="4915">
                  <c:v>0.55149999999999999</c:v>
                </c:pt>
                <c:pt idx="4916">
                  <c:v>0.55159999999999998</c:v>
                </c:pt>
                <c:pt idx="4917">
                  <c:v>0.55169999999999997</c:v>
                </c:pt>
                <c:pt idx="4918">
                  <c:v>0.55179999999999996</c:v>
                </c:pt>
                <c:pt idx="4919">
                  <c:v>0.55189999999999995</c:v>
                </c:pt>
                <c:pt idx="4920">
                  <c:v>0.55200000000000005</c:v>
                </c:pt>
                <c:pt idx="4921">
                  <c:v>0.55210000000000004</c:v>
                </c:pt>
                <c:pt idx="4922">
                  <c:v>0.55220000000000002</c:v>
                </c:pt>
                <c:pt idx="4923">
                  <c:v>0.55230000000000001</c:v>
                </c:pt>
                <c:pt idx="4924">
                  <c:v>0.5524</c:v>
                </c:pt>
                <c:pt idx="4925">
                  <c:v>0.55249999999999999</c:v>
                </c:pt>
                <c:pt idx="4926">
                  <c:v>0.55259999999999998</c:v>
                </c:pt>
                <c:pt idx="4927">
                  <c:v>0.55269999999999997</c:v>
                </c:pt>
                <c:pt idx="4928">
                  <c:v>0.55279999999999996</c:v>
                </c:pt>
                <c:pt idx="4929">
                  <c:v>0.55289999999999995</c:v>
                </c:pt>
                <c:pt idx="4930">
                  <c:v>0.55300000000000005</c:v>
                </c:pt>
                <c:pt idx="4931">
                  <c:v>0.55310000000000004</c:v>
                </c:pt>
                <c:pt idx="4932">
                  <c:v>0.55320000000000003</c:v>
                </c:pt>
                <c:pt idx="4933">
                  <c:v>0.55330000000000001</c:v>
                </c:pt>
                <c:pt idx="4934">
                  <c:v>0.5534</c:v>
                </c:pt>
                <c:pt idx="4935">
                  <c:v>0.55349999999999999</c:v>
                </c:pt>
                <c:pt idx="4936">
                  <c:v>0.55359999999999998</c:v>
                </c:pt>
                <c:pt idx="4937">
                  <c:v>0.55369999999999997</c:v>
                </c:pt>
                <c:pt idx="4938">
                  <c:v>0.55379999999999996</c:v>
                </c:pt>
                <c:pt idx="4939">
                  <c:v>0.55389999999999995</c:v>
                </c:pt>
                <c:pt idx="4940">
                  <c:v>0.55400000000000005</c:v>
                </c:pt>
                <c:pt idx="4941">
                  <c:v>0.55410000000000004</c:v>
                </c:pt>
                <c:pt idx="4942">
                  <c:v>0.55420000000000003</c:v>
                </c:pt>
                <c:pt idx="4943">
                  <c:v>0.55430000000000001</c:v>
                </c:pt>
                <c:pt idx="4944">
                  <c:v>0.5544</c:v>
                </c:pt>
                <c:pt idx="4945">
                  <c:v>0.55449999999999999</c:v>
                </c:pt>
                <c:pt idx="4946">
                  <c:v>0.55459999999999998</c:v>
                </c:pt>
                <c:pt idx="4947">
                  <c:v>0.55469999999999997</c:v>
                </c:pt>
                <c:pt idx="4948">
                  <c:v>0.55479999999999996</c:v>
                </c:pt>
                <c:pt idx="4949">
                  <c:v>0.55489999999999995</c:v>
                </c:pt>
                <c:pt idx="4950">
                  <c:v>0.55500000000000005</c:v>
                </c:pt>
                <c:pt idx="4951">
                  <c:v>0.55510000000000004</c:v>
                </c:pt>
                <c:pt idx="4952">
                  <c:v>0.55520000000000003</c:v>
                </c:pt>
                <c:pt idx="4953">
                  <c:v>0.55530000000000002</c:v>
                </c:pt>
                <c:pt idx="4954">
                  <c:v>0.5554</c:v>
                </c:pt>
                <c:pt idx="4955">
                  <c:v>0.55549999999999999</c:v>
                </c:pt>
                <c:pt idx="4956">
                  <c:v>0.55559999999999998</c:v>
                </c:pt>
                <c:pt idx="4957">
                  <c:v>0.55569999999999997</c:v>
                </c:pt>
                <c:pt idx="4958">
                  <c:v>0.55579999999999996</c:v>
                </c:pt>
                <c:pt idx="4959">
                  <c:v>0.55589999999999995</c:v>
                </c:pt>
                <c:pt idx="4960">
                  <c:v>0.55600000000000005</c:v>
                </c:pt>
                <c:pt idx="4961">
                  <c:v>0.55610000000000004</c:v>
                </c:pt>
                <c:pt idx="4962">
                  <c:v>0.55620000000000003</c:v>
                </c:pt>
                <c:pt idx="4963">
                  <c:v>0.55630000000000002</c:v>
                </c:pt>
                <c:pt idx="4964">
                  <c:v>0.55640000000000001</c:v>
                </c:pt>
                <c:pt idx="4965">
                  <c:v>0.55649999999999999</c:v>
                </c:pt>
                <c:pt idx="4966">
                  <c:v>0.55659999999999998</c:v>
                </c:pt>
                <c:pt idx="4967">
                  <c:v>0.55669999999999997</c:v>
                </c:pt>
                <c:pt idx="4968">
                  <c:v>0.55679999999999996</c:v>
                </c:pt>
                <c:pt idx="4969">
                  <c:v>0.55689999999999995</c:v>
                </c:pt>
                <c:pt idx="4970">
                  <c:v>0.55700000000000005</c:v>
                </c:pt>
                <c:pt idx="4971">
                  <c:v>0.55710000000000004</c:v>
                </c:pt>
                <c:pt idx="4972">
                  <c:v>0.55720000000000003</c:v>
                </c:pt>
                <c:pt idx="4973">
                  <c:v>0.55730000000000002</c:v>
                </c:pt>
                <c:pt idx="4974">
                  <c:v>0.55740000000000001</c:v>
                </c:pt>
                <c:pt idx="4975">
                  <c:v>0.5575</c:v>
                </c:pt>
                <c:pt idx="4976">
                  <c:v>0.55759999999999998</c:v>
                </c:pt>
                <c:pt idx="4977">
                  <c:v>0.55769999999999997</c:v>
                </c:pt>
                <c:pt idx="4978">
                  <c:v>0.55779999999999996</c:v>
                </c:pt>
                <c:pt idx="4979">
                  <c:v>0.55789999999999995</c:v>
                </c:pt>
                <c:pt idx="4980">
                  <c:v>0.55800000000000005</c:v>
                </c:pt>
                <c:pt idx="4981">
                  <c:v>0.55810000000000004</c:v>
                </c:pt>
                <c:pt idx="4982">
                  <c:v>0.55820000000000003</c:v>
                </c:pt>
                <c:pt idx="4983">
                  <c:v>0.55830000000000002</c:v>
                </c:pt>
                <c:pt idx="4984">
                  <c:v>0.55840000000000001</c:v>
                </c:pt>
                <c:pt idx="4985">
                  <c:v>0.5585</c:v>
                </c:pt>
                <c:pt idx="4986">
                  <c:v>0.55859999999999999</c:v>
                </c:pt>
                <c:pt idx="4987">
                  <c:v>0.55869999999999997</c:v>
                </c:pt>
                <c:pt idx="4988">
                  <c:v>0.55879999999999996</c:v>
                </c:pt>
                <c:pt idx="4989">
                  <c:v>0.55889999999999995</c:v>
                </c:pt>
                <c:pt idx="4990">
                  <c:v>0.55900000000000005</c:v>
                </c:pt>
                <c:pt idx="4991">
                  <c:v>0.55910000000000004</c:v>
                </c:pt>
                <c:pt idx="4992">
                  <c:v>0.55920000000000003</c:v>
                </c:pt>
                <c:pt idx="4993">
                  <c:v>0.55930000000000002</c:v>
                </c:pt>
                <c:pt idx="4994">
                  <c:v>0.55940000000000001</c:v>
                </c:pt>
                <c:pt idx="4995">
                  <c:v>0.5595</c:v>
                </c:pt>
                <c:pt idx="4996">
                  <c:v>0.55959999999999999</c:v>
                </c:pt>
                <c:pt idx="4997">
                  <c:v>0.55969999999999998</c:v>
                </c:pt>
                <c:pt idx="4998">
                  <c:v>0.55979999999999996</c:v>
                </c:pt>
                <c:pt idx="4999">
                  <c:v>0.55989999999999995</c:v>
                </c:pt>
                <c:pt idx="5000">
                  <c:v>0.56000000000000005</c:v>
                </c:pt>
                <c:pt idx="5001">
                  <c:v>0.56010000000000004</c:v>
                </c:pt>
                <c:pt idx="5002">
                  <c:v>0.56020000000000003</c:v>
                </c:pt>
                <c:pt idx="5003">
                  <c:v>0.56030000000000002</c:v>
                </c:pt>
                <c:pt idx="5004">
                  <c:v>0.56040000000000001</c:v>
                </c:pt>
                <c:pt idx="5005">
                  <c:v>0.5605</c:v>
                </c:pt>
                <c:pt idx="5006">
                  <c:v>0.56059999999999999</c:v>
                </c:pt>
                <c:pt idx="5007">
                  <c:v>0.56069999999999998</c:v>
                </c:pt>
                <c:pt idx="5008">
                  <c:v>0.56079999999999997</c:v>
                </c:pt>
                <c:pt idx="5009">
                  <c:v>0.56089999999999995</c:v>
                </c:pt>
                <c:pt idx="5010">
                  <c:v>0.56100000000000005</c:v>
                </c:pt>
                <c:pt idx="5011">
                  <c:v>0.56110000000000004</c:v>
                </c:pt>
                <c:pt idx="5012">
                  <c:v>0.56120000000000003</c:v>
                </c:pt>
                <c:pt idx="5013">
                  <c:v>0.56130000000000002</c:v>
                </c:pt>
                <c:pt idx="5014">
                  <c:v>0.56140000000000001</c:v>
                </c:pt>
                <c:pt idx="5015">
                  <c:v>0.5615</c:v>
                </c:pt>
                <c:pt idx="5016">
                  <c:v>0.56159999999999999</c:v>
                </c:pt>
                <c:pt idx="5017">
                  <c:v>0.56169999999999998</c:v>
                </c:pt>
                <c:pt idx="5018">
                  <c:v>0.56179999999999997</c:v>
                </c:pt>
                <c:pt idx="5019">
                  <c:v>0.56189999999999996</c:v>
                </c:pt>
                <c:pt idx="5020">
                  <c:v>0.56200000000000006</c:v>
                </c:pt>
                <c:pt idx="5021">
                  <c:v>0.56210000000000004</c:v>
                </c:pt>
                <c:pt idx="5022">
                  <c:v>0.56220000000000003</c:v>
                </c:pt>
                <c:pt idx="5023">
                  <c:v>0.56230000000000002</c:v>
                </c:pt>
                <c:pt idx="5024">
                  <c:v>0.56240000000000001</c:v>
                </c:pt>
                <c:pt idx="5025">
                  <c:v>0.5625</c:v>
                </c:pt>
                <c:pt idx="5026">
                  <c:v>0.56259999999999999</c:v>
                </c:pt>
                <c:pt idx="5027">
                  <c:v>0.56269999999999998</c:v>
                </c:pt>
                <c:pt idx="5028">
                  <c:v>0.56279999999999997</c:v>
                </c:pt>
                <c:pt idx="5029">
                  <c:v>0.56289999999999996</c:v>
                </c:pt>
                <c:pt idx="5030">
                  <c:v>0.56299999999999994</c:v>
                </c:pt>
                <c:pt idx="5031">
                  <c:v>0.56310000000000004</c:v>
                </c:pt>
                <c:pt idx="5032">
                  <c:v>0.56320000000000003</c:v>
                </c:pt>
                <c:pt idx="5033">
                  <c:v>0.56330000000000002</c:v>
                </c:pt>
                <c:pt idx="5034">
                  <c:v>0.56340000000000001</c:v>
                </c:pt>
                <c:pt idx="5035">
                  <c:v>0.5635</c:v>
                </c:pt>
                <c:pt idx="5036">
                  <c:v>0.56359999999999999</c:v>
                </c:pt>
                <c:pt idx="5037">
                  <c:v>0.56369999999999998</c:v>
                </c:pt>
                <c:pt idx="5038">
                  <c:v>0.56379999999999997</c:v>
                </c:pt>
                <c:pt idx="5039">
                  <c:v>0.56389999999999996</c:v>
                </c:pt>
                <c:pt idx="5040">
                  <c:v>0.56399999999999995</c:v>
                </c:pt>
                <c:pt idx="5041">
                  <c:v>0.56410000000000005</c:v>
                </c:pt>
                <c:pt idx="5042">
                  <c:v>0.56420000000000003</c:v>
                </c:pt>
                <c:pt idx="5043">
                  <c:v>0.56430000000000002</c:v>
                </c:pt>
                <c:pt idx="5044">
                  <c:v>0.56440000000000001</c:v>
                </c:pt>
                <c:pt idx="5045">
                  <c:v>0.5645</c:v>
                </c:pt>
                <c:pt idx="5046">
                  <c:v>0.56459999999999999</c:v>
                </c:pt>
                <c:pt idx="5047">
                  <c:v>0.56469999999999998</c:v>
                </c:pt>
                <c:pt idx="5048">
                  <c:v>0.56479999999999997</c:v>
                </c:pt>
                <c:pt idx="5049">
                  <c:v>0.56489999999999996</c:v>
                </c:pt>
                <c:pt idx="5050">
                  <c:v>0.56499999999999995</c:v>
                </c:pt>
                <c:pt idx="5051">
                  <c:v>0.56510000000000005</c:v>
                </c:pt>
                <c:pt idx="5052">
                  <c:v>0.56520000000000004</c:v>
                </c:pt>
                <c:pt idx="5053">
                  <c:v>0.56530000000000002</c:v>
                </c:pt>
                <c:pt idx="5054">
                  <c:v>0.56540000000000001</c:v>
                </c:pt>
                <c:pt idx="5055">
                  <c:v>0.5655</c:v>
                </c:pt>
                <c:pt idx="5056">
                  <c:v>0.56559999999999999</c:v>
                </c:pt>
                <c:pt idx="5057">
                  <c:v>0.56569999999999998</c:v>
                </c:pt>
                <c:pt idx="5058">
                  <c:v>0.56579999999999997</c:v>
                </c:pt>
                <c:pt idx="5059">
                  <c:v>0.56589999999999996</c:v>
                </c:pt>
                <c:pt idx="5060">
                  <c:v>0.56599999999999995</c:v>
                </c:pt>
                <c:pt idx="5061">
                  <c:v>0.56610000000000005</c:v>
                </c:pt>
                <c:pt idx="5062">
                  <c:v>0.56620000000000004</c:v>
                </c:pt>
                <c:pt idx="5063">
                  <c:v>0.56630000000000003</c:v>
                </c:pt>
                <c:pt idx="5064">
                  <c:v>0.56640000000000001</c:v>
                </c:pt>
                <c:pt idx="5065">
                  <c:v>0.5665</c:v>
                </c:pt>
                <c:pt idx="5066">
                  <c:v>0.56659999999999999</c:v>
                </c:pt>
                <c:pt idx="5067">
                  <c:v>0.56669999999999998</c:v>
                </c:pt>
                <c:pt idx="5068">
                  <c:v>0.56679999999999997</c:v>
                </c:pt>
                <c:pt idx="5069">
                  <c:v>0.56689999999999996</c:v>
                </c:pt>
                <c:pt idx="5070">
                  <c:v>0.56699999999999995</c:v>
                </c:pt>
                <c:pt idx="5071">
                  <c:v>0.56710000000000005</c:v>
                </c:pt>
                <c:pt idx="5072">
                  <c:v>0.56720000000000004</c:v>
                </c:pt>
                <c:pt idx="5073">
                  <c:v>0.56730000000000003</c:v>
                </c:pt>
                <c:pt idx="5074">
                  <c:v>0.56740000000000002</c:v>
                </c:pt>
                <c:pt idx="5075">
                  <c:v>0.5675</c:v>
                </c:pt>
                <c:pt idx="5076">
                  <c:v>0.56759999999999999</c:v>
                </c:pt>
                <c:pt idx="5077">
                  <c:v>0.56769999999999998</c:v>
                </c:pt>
                <c:pt idx="5078">
                  <c:v>0.56779999999999997</c:v>
                </c:pt>
                <c:pt idx="5079">
                  <c:v>0.56789999999999996</c:v>
                </c:pt>
                <c:pt idx="5080">
                  <c:v>0.56799999999999995</c:v>
                </c:pt>
                <c:pt idx="5081">
                  <c:v>0.56810000000000005</c:v>
                </c:pt>
                <c:pt idx="5082">
                  <c:v>0.56820000000000004</c:v>
                </c:pt>
                <c:pt idx="5083">
                  <c:v>0.56830000000000003</c:v>
                </c:pt>
                <c:pt idx="5084">
                  <c:v>0.56840000000000002</c:v>
                </c:pt>
                <c:pt idx="5085">
                  <c:v>0.56850000000000001</c:v>
                </c:pt>
                <c:pt idx="5086">
                  <c:v>0.56859999999999999</c:v>
                </c:pt>
                <c:pt idx="5087">
                  <c:v>0.56869999999999998</c:v>
                </c:pt>
                <c:pt idx="5088">
                  <c:v>0.56879999999999997</c:v>
                </c:pt>
                <c:pt idx="5089">
                  <c:v>0.56889999999999996</c:v>
                </c:pt>
                <c:pt idx="5090">
                  <c:v>0.56899999999999995</c:v>
                </c:pt>
                <c:pt idx="5091">
                  <c:v>0.56910000000000005</c:v>
                </c:pt>
                <c:pt idx="5092">
                  <c:v>0.56920000000000004</c:v>
                </c:pt>
                <c:pt idx="5093">
                  <c:v>0.56930000000000003</c:v>
                </c:pt>
                <c:pt idx="5094">
                  <c:v>0.56940000000000002</c:v>
                </c:pt>
                <c:pt idx="5095">
                  <c:v>0.56950000000000001</c:v>
                </c:pt>
                <c:pt idx="5096">
                  <c:v>0.5696</c:v>
                </c:pt>
                <c:pt idx="5097">
                  <c:v>0.56969999999999998</c:v>
                </c:pt>
                <c:pt idx="5098">
                  <c:v>0.56979999999999997</c:v>
                </c:pt>
                <c:pt idx="5099">
                  <c:v>0.56989999999999996</c:v>
                </c:pt>
                <c:pt idx="5100">
                  <c:v>0.56999999999999995</c:v>
                </c:pt>
                <c:pt idx="5101">
                  <c:v>0.57010000000000005</c:v>
                </c:pt>
                <c:pt idx="5102">
                  <c:v>0.57020000000000004</c:v>
                </c:pt>
                <c:pt idx="5103">
                  <c:v>0.57030000000000003</c:v>
                </c:pt>
                <c:pt idx="5104">
                  <c:v>0.57040000000000002</c:v>
                </c:pt>
                <c:pt idx="5105">
                  <c:v>0.57050000000000001</c:v>
                </c:pt>
                <c:pt idx="5106">
                  <c:v>0.5706</c:v>
                </c:pt>
                <c:pt idx="5107">
                  <c:v>0.57069999999999999</c:v>
                </c:pt>
                <c:pt idx="5108">
                  <c:v>0.57079999999999997</c:v>
                </c:pt>
                <c:pt idx="5109">
                  <c:v>0.57089999999999996</c:v>
                </c:pt>
                <c:pt idx="5110">
                  <c:v>0.57099999999999995</c:v>
                </c:pt>
                <c:pt idx="5111">
                  <c:v>0.57110000000000005</c:v>
                </c:pt>
                <c:pt idx="5112">
                  <c:v>0.57120000000000004</c:v>
                </c:pt>
                <c:pt idx="5113">
                  <c:v>0.57130000000000003</c:v>
                </c:pt>
                <c:pt idx="5114">
                  <c:v>0.57140000000000002</c:v>
                </c:pt>
                <c:pt idx="5115">
                  <c:v>0.57150000000000001</c:v>
                </c:pt>
                <c:pt idx="5116">
                  <c:v>0.5716</c:v>
                </c:pt>
                <c:pt idx="5117">
                  <c:v>0.57169999999999999</c:v>
                </c:pt>
                <c:pt idx="5118">
                  <c:v>0.57179999999999997</c:v>
                </c:pt>
                <c:pt idx="5119">
                  <c:v>0.57189999999999996</c:v>
                </c:pt>
                <c:pt idx="5120">
                  <c:v>0.57199999999999995</c:v>
                </c:pt>
                <c:pt idx="5121">
                  <c:v>0.57210000000000005</c:v>
                </c:pt>
                <c:pt idx="5122">
                  <c:v>0.57220000000000004</c:v>
                </c:pt>
                <c:pt idx="5123">
                  <c:v>0.57230000000000003</c:v>
                </c:pt>
                <c:pt idx="5124">
                  <c:v>0.57240000000000002</c:v>
                </c:pt>
                <c:pt idx="5125">
                  <c:v>0.57250000000000001</c:v>
                </c:pt>
                <c:pt idx="5126">
                  <c:v>0.5726</c:v>
                </c:pt>
                <c:pt idx="5127">
                  <c:v>0.57269999999999999</c:v>
                </c:pt>
                <c:pt idx="5128">
                  <c:v>0.57279999999999998</c:v>
                </c:pt>
                <c:pt idx="5129">
                  <c:v>0.57289999999999996</c:v>
                </c:pt>
                <c:pt idx="5130">
                  <c:v>0.57299999999999995</c:v>
                </c:pt>
                <c:pt idx="5131">
                  <c:v>0.57310000000000005</c:v>
                </c:pt>
                <c:pt idx="5132">
                  <c:v>0.57320000000000004</c:v>
                </c:pt>
                <c:pt idx="5133">
                  <c:v>0.57330000000000003</c:v>
                </c:pt>
                <c:pt idx="5134">
                  <c:v>0.57340000000000002</c:v>
                </c:pt>
                <c:pt idx="5135">
                  <c:v>0.57350000000000001</c:v>
                </c:pt>
                <c:pt idx="5136">
                  <c:v>0.5736</c:v>
                </c:pt>
                <c:pt idx="5137">
                  <c:v>0.57369999999999999</c:v>
                </c:pt>
                <c:pt idx="5138">
                  <c:v>0.57379999999999998</c:v>
                </c:pt>
                <c:pt idx="5139">
                  <c:v>0.57389999999999997</c:v>
                </c:pt>
                <c:pt idx="5140">
                  <c:v>0.57399999999999995</c:v>
                </c:pt>
                <c:pt idx="5141">
                  <c:v>0.57410000000000005</c:v>
                </c:pt>
                <c:pt idx="5142">
                  <c:v>0.57420000000000004</c:v>
                </c:pt>
                <c:pt idx="5143">
                  <c:v>0.57430000000000003</c:v>
                </c:pt>
                <c:pt idx="5144">
                  <c:v>0.57440000000000002</c:v>
                </c:pt>
                <c:pt idx="5145">
                  <c:v>0.57450000000000001</c:v>
                </c:pt>
                <c:pt idx="5146">
                  <c:v>0.5746</c:v>
                </c:pt>
                <c:pt idx="5147">
                  <c:v>0.57469999999999999</c:v>
                </c:pt>
                <c:pt idx="5148">
                  <c:v>0.57479999999999998</c:v>
                </c:pt>
                <c:pt idx="5149">
                  <c:v>0.57489999999999997</c:v>
                </c:pt>
                <c:pt idx="5150">
                  <c:v>0.57499999999999996</c:v>
                </c:pt>
                <c:pt idx="5151">
                  <c:v>0.57509999999999994</c:v>
                </c:pt>
                <c:pt idx="5152">
                  <c:v>0.57520000000000004</c:v>
                </c:pt>
                <c:pt idx="5153">
                  <c:v>0.57530000000000003</c:v>
                </c:pt>
                <c:pt idx="5154">
                  <c:v>0.57540000000000002</c:v>
                </c:pt>
                <c:pt idx="5155">
                  <c:v>0.57550000000000001</c:v>
                </c:pt>
                <c:pt idx="5156">
                  <c:v>0.5756</c:v>
                </c:pt>
                <c:pt idx="5157">
                  <c:v>0.57569999999999999</c:v>
                </c:pt>
                <c:pt idx="5158">
                  <c:v>0.57579999999999998</c:v>
                </c:pt>
                <c:pt idx="5159">
                  <c:v>0.57589999999999997</c:v>
                </c:pt>
                <c:pt idx="5160">
                  <c:v>0.57599999999999996</c:v>
                </c:pt>
                <c:pt idx="5161">
                  <c:v>0.57609999999999995</c:v>
                </c:pt>
                <c:pt idx="5162">
                  <c:v>0.57620000000000005</c:v>
                </c:pt>
                <c:pt idx="5163">
                  <c:v>0.57630000000000003</c:v>
                </c:pt>
                <c:pt idx="5164">
                  <c:v>0.57640000000000002</c:v>
                </c:pt>
                <c:pt idx="5165">
                  <c:v>0.57650000000000001</c:v>
                </c:pt>
                <c:pt idx="5166">
                  <c:v>0.5766</c:v>
                </c:pt>
                <c:pt idx="5167">
                  <c:v>0.57669999999999999</c:v>
                </c:pt>
                <c:pt idx="5168">
                  <c:v>0.57679999999999998</c:v>
                </c:pt>
                <c:pt idx="5169">
                  <c:v>0.57689999999999997</c:v>
                </c:pt>
                <c:pt idx="5170">
                  <c:v>0.57699999999999996</c:v>
                </c:pt>
                <c:pt idx="5171">
                  <c:v>0.57709999999999995</c:v>
                </c:pt>
                <c:pt idx="5172">
                  <c:v>0.57720000000000005</c:v>
                </c:pt>
                <c:pt idx="5173">
                  <c:v>0.57730000000000004</c:v>
                </c:pt>
                <c:pt idx="5174">
                  <c:v>0.57740000000000002</c:v>
                </c:pt>
                <c:pt idx="5175">
                  <c:v>0.57750000000000001</c:v>
                </c:pt>
                <c:pt idx="5176">
                  <c:v>0.5776</c:v>
                </c:pt>
                <c:pt idx="5177">
                  <c:v>0.57769999999999999</c:v>
                </c:pt>
                <c:pt idx="5178">
                  <c:v>0.57779999999999998</c:v>
                </c:pt>
                <c:pt idx="5179">
                  <c:v>0.57789999999999997</c:v>
                </c:pt>
                <c:pt idx="5180">
                  <c:v>0.57799999999999996</c:v>
                </c:pt>
                <c:pt idx="5181">
                  <c:v>0.57809999999999995</c:v>
                </c:pt>
                <c:pt idx="5182">
                  <c:v>0.57820000000000005</c:v>
                </c:pt>
                <c:pt idx="5183">
                  <c:v>0.57830000000000004</c:v>
                </c:pt>
                <c:pt idx="5184">
                  <c:v>0.57840000000000003</c:v>
                </c:pt>
                <c:pt idx="5185">
                  <c:v>0.57850000000000001</c:v>
                </c:pt>
                <c:pt idx="5186">
                  <c:v>0.5786</c:v>
                </c:pt>
                <c:pt idx="5187">
                  <c:v>0.57869999999999999</c:v>
                </c:pt>
                <c:pt idx="5188">
                  <c:v>0.57879999999999998</c:v>
                </c:pt>
                <c:pt idx="5189">
                  <c:v>0.57889999999999997</c:v>
                </c:pt>
                <c:pt idx="5190">
                  <c:v>0.57899999999999996</c:v>
                </c:pt>
                <c:pt idx="5191">
                  <c:v>0.57909999999999995</c:v>
                </c:pt>
                <c:pt idx="5192">
                  <c:v>0.57920000000000005</c:v>
                </c:pt>
                <c:pt idx="5193">
                  <c:v>0.57930000000000004</c:v>
                </c:pt>
                <c:pt idx="5194">
                  <c:v>0.57940000000000003</c:v>
                </c:pt>
                <c:pt idx="5195">
                  <c:v>0.57950000000000002</c:v>
                </c:pt>
                <c:pt idx="5196">
                  <c:v>0.5796</c:v>
                </c:pt>
                <c:pt idx="5197">
                  <c:v>0.57969999999999999</c:v>
                </c:pt>
                <c:pt idx="5198">
                  <c:v>0.57979999999999998</c:v>
                </c:pt>
                <c:pt idx="5199">
                  <c:v>0.57989999999999997</c:v>
                </c:pt>
                <c:pt idx="5200">
                  <c:v>0.57999999999999996</c:v>
                </c:pt>
                <c:pt idx="5201">
                  <c:v>0.58009999999999995</c:v>
                </c:pt>
                <c:pt idx="5202">
                  <c:v>0.58020000000000005</c:v>
                </c:pt>
                <c:pt idx="5203">
                  <c:v>0.58030000000000004</c:v>
                </c:pt>
                <c:pt idx="5204">
                  <c:v>0.58040000000000003</c:v>
                </c:pt>
                <c:pt idx="5205">
                  <c:v>0.58050000000000002</c:v>
                </c:pt>
                <c:pt idx="5206">
                  <c:v>0.5806</c:v>
                </c:pt>
                <c:pt idx="5207">
                  <c:v>0.58069999999999999</c:v>
                </c:pt>
                <c:pt idx="5208">
                  <c:v>0.58079999999999998</c:v>
                </c:pt>
                <c:pt idx="5209">
                  <c:v>0.58089999999999997</c:v>
                </c:pt>
                <c:pt idx="5210">
                  <c:v>0.58099999999999996</c:v>
                </c:pt>
                <c:pt idx="5211">
                  <c:v>0.58109999999999995</c:v>
                </c:pt>
                <c:pt idx="5212">
                  <c:v>0.58120000000000005</c:v>
                </c:pt>
                <c:pt idx="5213">
                  <c:v>0.58130000000000004</c:v>
                </c:pt>
                <c:pt idx="5214">
                  <c:v>0.58140000000000003</c:v>
                </c:pt>
                <c:pt idx="5215">
                  <c:v>0.58150000000000002</c:v>
                </c:pt>
                <c:pt idx="5216">
                  <c:v>0.58160000000000001</c:v>
                </c:pt>
                <c:pt idx="5217">
                  <c:v>0.58169999999999999</c:v>
                </c:pt>
                <c:pt idx="5218">
                  <c:v>0.58179999999999998</c:v>
                </c:pt>
                <c:pt idx="5219">
                  <c:v>0.58189999999999997</c:v>
                </c:pt>
                <c:pt idx="5220">
                  <c:v>0.58199999999999996</c:v>
                </c:pt>
                <c:pt idx="5221">
                  <c:v>0.58209999999999995</c:v>
                </c:pt>
                <c:pt idx="5222">
                  <c:v>0.58220000000000005</c:v>
                </c:pt>
                <c:pt idx="5223">
                  <c:v>0.58230000000000004</c:v>
                </c:pt>
                <c:pt idx="5224">
                  <c:v>0.58240000000000003</c:v>
                </c:pt>
                <c:pt idx="5225">
                  <c:v>0.58250000000000002</c:v>
                </c:pt>
                <c:pt idx="5226">
                  <c:v>0.58260000000000001</c:v>
                </c:pt>
                <c:pt idx="5227">
                  <c:v>0.5827</c:v>
                </c:pt>
                <c:pt idx="5228">
                  <c:v>0.58279999999999998</c:v>
                </c:pt>
                <c:pt idx="5229">
                  <c:v>0.58289999999999997</c:v>
                </c:pt>
                <c:pt idx="5230">
                  <c:v>0.58299999999999996</c:v>
                </c:pt>
                <c:pt idx="5231">
                  <c:v>0.58309999999999995</c:v>
                </c:pt>
                <c:pt idx="5232">
                  <c:v>0.58320000000000005</c:v>
                </c:pt>
                <c:pt idx="5233">
                  <c:v>0.58330000000000004</c:v>
                </c:pt>
                <c:pt idx="5234">
                  <c:v>0.58340000000000003</c:v>
                </c:pt>
                <c:pt idx="5235">
                  <c:v>0.58350000000000002</c:v>
                </c:pt>
                <c:pt idx="5236">
                  <c:v>0.58360000000000001</c:v>
                </c:pt>
                <c:pt idx="5237">
                  <c:v>0.5837</c:v>
                </c:pt>
                <c:pt idx="5238">
                  <c:v>0.58379999999999999</c:v>
                </c:pt>
                <c:pt idx="5239">
                  <c:v>0.58389999999999997</c:v>
                </c:pt>
                <c:pt idx="5240">
                  <c:v>0.58399999999999996</c:v>
                </c:pt>
                <c:pt idx="5241">
                  <c:v>0.58409999999999995</c:v>
                </c:pt>
                <c:pt idx="5242">
                  <c:v>0.58420000000000005</c:v>
                </c:pt>
                <c:pt idx="5243">
                  <c:v>0.58430000000000004</c:v>
                </c:pt>
                <c:pt idx="5244">
                  <c:v>0.58440000000000003</c:v>
                </c:pt>
                <c:pt idx="5245">
                  <c:v>0.58450000000000002</c:v>
                </c:pt>
                <c:pt idx="5246">
                  <c:v>0.58460000000000001</c:v>
                </c:pt>
                <c:pt idx="5247">
                  <c:v>0.5847</c:v>
                </c:pt>
                <c:pt idx="5248">
                  <c:v>0.58479999999999999</c:v>
                </c:pt>
                <c:pt idx="5249">
                  <c:v>0.58489999999999998</c:v>
                </c:pt>
                <c:pt idx="5250">
                  <c:v>0.58499999999999996</c:v>
                </c:pt>
                <c:pt idx="5251">
                  <c:v>0.58509999999999995</c:v>
                </c:pt>
                <c:pt idx="5252">
                  <c:v>0.58520000000000005</c:v>
                </c:pt>
                <c:pt idx="5253">
                  <c:v>0.58530000000000004</c:v>
                </c:pt>
                <c:pt idx="5254">
                  <c:v>0.58540000000000003</c:v>
                </c:pt>
                <c:pt idx="5255">
                  <c:v>0.58550000000000002</c:v>
                </c:pt>
                <c:pt idx="5256">
                  <c:v>0.58560000000000001</c:v>
                </c:pt>
                <c:pt idx="5257">
                  <c:v>0.5857</c:v>
                </c:pt>
                <c:pt idx="5258">
                  <c:v>0.58579999999999999</c:v>
                </c:pt>
                <c:pt idx="5259">
                  <c:v>0.58589999999999998</c:v>
                </c:pt>
                <c:pt idx="5260">
                  <c:v>0.58599999999999997</c:v>
                </c:pt>
                <c:pt idx="5261">
                  <c:v>0.58609999999999995</c:v>
                </c:pt>
                <c:pt idx="5262">
                  <c:v>0.58620000000000005</c:v>
                </c:pt>
                <c:pt idx="5263">
                  <c:v>0.58630000000000004</c:v>
                </c:pt>
                <c:pt idx="5264">
                  <c:v>0.58640000000000003</c:v>
                </c:pt>
                <c:pt idx="5265">
                  <c:v>0.58650000000000002</c:v>
                </c:pt>
                <c:pt idx="5266">
                  <c:v>0.58660000000000001</c:v>
                </c:pt>
                <c:pt idx="5267">
                  <c:v>0.5867</c:v>
                </c:pt>
                <c:pt idx="5268">
                  <c:v>0.58679999999999999</c:v>
                </c:pt>
                <c:pt idx="5269">
                  <c:v>0.58689999999999998</c:v>
                </c:pt>
                <c:pt idx="5270">
                  <c:v>0.58699999999999997</c:v>
                </c:pt>
                <c:pt idx="5271">
                  <c:v>0.58709999999999996</c:v>
                </c:pt>
                <c:pt idx="5272">
                  <c:v>0.58720000000000006</c:v>
                </c:pt>
                <c:pt idx="5273">
                  <c:v>0.58730000000000004</c:v>
                </c:pt>
                <c:pt idx="5274">
                  <c:v>0.58740000000000003</c:v>
                </c:pt>
                <c:pt idx="5275">
                  <c:v>0.58750000000000002</c:v>
                </c:pt>
                <c:pt idx="5276">
                  <c:v>0.58760000000000001</c:v>
                </c:pt>
                <c:pt idx="5277">
                  <c:v>0.5877</c:v>
                </c:pt>
                <c:pt idx="5278">
                  <c:v>0.58779999999999999</c:v>
                </c:pt>
                <c:pt idx="5279">
                  <c:v>0.58789999999999998</c:v>
                </c:pt>
                <c:pt idx="5280">
                  <c:v>0.58799999999999997</c:v>
                </c:pt>
                <c:pt idx="5281">
                  <c:v>0.58809999999999996</c:v>
                </c:pt>
                <c:pt idx="5282">
                  <c:v>0.58819999999999995</c:v>
                </c:pt>
                <c:pt idx="5283">
                  <c:v>0.58830000000000005</c:v>
                </c:pt>
                <c:pt idx="5284">
                  <c:v>0.58840000000000003</c:v>
                </c:pt>
                <c:pt idx="5285">
                  <c:v>0.58850000000000002</c:v>
                </c:pt>
                <c:pt idx="5286">
                  <c:v>0.58860000000000001</c:v>
                </c:pt>
                <c:pt idx="5287">
                  <c:v>0.5887</c:v>
                </c:pt>
                <c:pt idx="5288">
                  <c:v>0.58879999999999999</c:v>
                </c:pt>
                <c:pt idx="5289">
                  <c:v>0.58889999999999998</c:v>
                </c:pt>
                <c:pt idx="5290">
                  <c:v>0.58899999999999997</c:v>
                </c:pt>
                <c:pt idx="5291">
                  <c:v>0.58909999999999996</c:v>
                </c:pt>
                <c:pt idx="5292">
                  <c:v>0.58919999999999995</c:v>
                </c:pt>
                <c:pt idx="5293">
                  <c:v>0.58930000000000005</c:v>
                </c:pt>
                <c:pt idx="5294">
                  <c:v>0.58940000000000003</c:v>
                </c:pt>
                <c:pt idx="5295">
                  <c:v>0.58950000000000002</c:v>
                </c:pt>
                <c:pt idx="5296">
                  <c:v>0.58960000000000001</c:v>
                </c:pt>
                <c:pt idx="5297">
                  <c:v>0.5897</c:v>
                </c:pt>
                <c:pt idx="5298">
                  <c:v>0.58979999999999999</c:v>
                </c:pt>
                <c:pt idx="5299">
                  <c:v>0.58989999999999998</c:v>
                </c:pt>
                <c:pt idx="5300">
                  <c:v>0.59</c:v>
                </c:pt>
                <c:pt idx="5301">
                  <c:v>0.59009999999999996</c:v>
                </c:pt>
                <c:pt idx="5302">
                  <c:v>0.59019999999999995</c:v>
                </c:pt>
                <c:pt idx="5303">
                  <c:v>0.59030000000000005</c:v>
                </c:pt>
                <c:pt idx="5304">
                  <c:v>0.59040000000000004</c:v>
                </c:pt>
                <c:pt idx="5305">
                  <c:v>0.59050000000000002</c:v>
                </c:pt>
                <c:pt idx="5306">
                  <c:v>0.59060000000000001</c:v>
                </c:pt>
                <c:pt idx="5307">
                  <c:v>0.5907</c:v>
                </c:pt>
                <c:pt idx="5308">
                  <c:v>0.59079999999999999</c:v>
                </c:pt>
                <c:pt idx="5309">
                  <c:v>0.59089999999999998</c:v>
                </c:pt>
                <c:pt idx="5310">
                  <c:v>0.59099999999999997</c:v>
                </c:pt>
                <c:pt idx="5311">
                  <c:v>0.59109999999999996</c:v>
                </c:pt>
                <c:pt idx="5312">
                  <c:v>0.59119999999999995</c:v>
                </c:pt>
                <c:pt idx="5313">
                  <c:v>0.59130000000000005</c:v>
                </c:pt>
                <c:pt idx="5314">
                  <c:v>0.59140000000000004</c:v>
                </c:pt>
                <c:pt idx="5315">
                  <c:v>0.59150000000000003</c:v>
                </c:pt>
                <c:pt idx="5316">
                  <c:v>0.59160000000000001</c:v>
                </c:pt>
                <c:pt idx="5317">
                  <c:v>0.5917</c:v>
                </c:pt>
                <c:pt idx="5318">
                  <c:v>0.59179999999999999</c:v>
                </c:pt>
                <c:pt idx="5319">
                  <c:v>0.59189999999999998</c:v>
                </c:pt>
                <c:pt idx="5320">
                  <c:v>0.59199999999999997</c:v>
                </c:pt>
                <c:pt idx="5321">
                  <c:v>0.59209999999999996</c:v>
                </c:pt>
                <c:pt idx="5322">
                  <c:v>0.59219999999999995</c:v>
                </c:pt>
                <c:pt idx="5323">
                  <c:v>0.59230000000000005</c:v>
                </c:pt>
                <c:pt idx="5324">
                  <c:v>0.59240000000000004</c:v>
                </c:pt>
                <c:pt idx="5325">
                  <c:v>0.59250000000000003</c:v>
                </c:pt>
                <c:pt idx="5326">
                  <c:v>0.59260000000000002</c:v>
                </c:pt>
                <c:pt idx="5327">
                  <c:v>0.5927</c:v>
                </c:pt>
                <c:pt idx="5328">
                  <c:v>0.59279999999999999</c:v>
                </c:pt>
                <c:pt idx="5329">
                  <c:v>0.59289999999999998</c:v>
                </c:pt>
                <c:pt idx="5330">
                  <c:v>0.59299999999999997</c:v>
                </c:pt>
                <c:pt idx="5331">
                  <c:v>0.59309999999999996</c:v>
                </c:pt>
                <c:pt idx="5332">
                  <c:v>0.59319999999999995</c:v>
                </c:pt>
                <c:pt idx="5333">
                  <c:v>0.59330000000000005</c:v>
                </c:pt>
                <c:pt idx="5334">
                  <c:v>0.59340000000000004</c:v>
                </c:pt>
                <c:pt idx="5335">
                  <c:v>0.59350000000000003</c:v>
                </c:pt>
                <c:pt idx="5336">
                  <c:v>0.59360000000000002</c:v>
                </c:pt>
                <c:pt idx="5337">
                  <c:v>0.59370000000000001</c:v>
                </c:pt>
                <c:pt idx="5338">
                  <c:v>0.59379999999999999</c:v>
                </c:pt>
                <c:pt idx="5339">
                  <c:v>0.59389999999999998</c:v>
                </c:pt>
                <c:pt idx="5340">
                  <c:v>0.59399999999999997</c:v>
                </c:pt>
                <c:pt idx="5341">
                  <c:v>0.59409999999999996</c:v>
                </c:pt>
                <c:pt idx="5342">
                  <c:v>0.59419999999999995</c:v>
                </c:pt>
                <c:pt idx="5343">
                  <c:v>0.59430000000000005</c:v>
                </c:pt>
                <c:pt idx="5344">
                  <c:v>0.59440000000000004</c:v>
                </c:pt>
                <c:pt idx="5345">
                  <c:v>0.59450000000000003</c:v>
                </c:pt>
                <c:pt idx="5346">
                  <c:v>0.59460000000000002</c:v>
                </c:pt>
                <c:pt idx="5347">
                  <c:v>0.59470000000000001</c:v>
                </c:pt>
                <c:pt idx="5348">
                  <c:v>0.5948</c:v>
                </c:pt>
                <c:pt idx="5349">
                  <c:v>0.59489999999999998</c:v>
                </c:pt>
                <c:pt idx="5350">
                  <c:v>0.59499999999999997</c:v>
                </c:pt>
                <c:pt idx="5351">
                  <c:v>0.59509999999999996</c:v>
                </c:pt>
                <c:pt idx="5352">
                  <c:v>0.59519999999999995</c:v>
                </c:pt>
                <c:pt idx="5353">
                  <c:v>0.59530000000000005</c:v>
                </c:pt>
                <c:pt idx="5354">
                  <c:v>0.59540000000000004</c:v>
                </c:pt>
                <c:pt idx="5355">
                  <c:v>0.59550000000000003</c:v>
                </c:pt>
                <c:pt idx="5356">
                  <c:v>0.59560000000000002</c:v>
                </c:pt>
                <c:pt idx="5357">
                  <c:v>0.59570000000000001</c:v>
                </c:pt>
                <c:pt idx="5358">
                  <c:v>0.5958</c:v>
                </c:pt>
                <c:pt idx="5359">
                  <c:v>0.59589999999999999</c:v>
                </c:pt>
                <c:pt idx="5360">
                  <c:v>0.59599999999999997</c:v>
                </c:pt>
                <c:pt idx="5361">
                  <c:v>0.59609999999999996</c:v>
                </c:pt>
                <c:pt idx="5362">
                  <c:v>0.59619999999999995</c:v>
                </c:pt>
                <c:pt idx="5363">
                  <c:v>0.59630000000000005</c:v>
                </c:pt>
                <c:pt idx="5364">
                  <c:v>0.59640000000000004</c:v>
                </c:pt>
                <c:pt idx="5365">
                  <c:v>0.59650000000000003</c:v>
                </c:pt>
                <c:pt idx="5366">
                  <c:v>0.59660000000000002</c:v>
                </c:pt>
                <c:pt idx="5367">
                  <c:v>0.59670000000000001</c:v>
                </c:pt>
                <c:pt idx="5368">
                  <c:v>0.5968</c:v>
                </c:pt>
                <c:pt idx="5369">
                  <c:v>0.59689999999999999</c:v>
                </c:pt>
                <c:pt idx="5370">
                  <c:v>0.59699999999999998</c:v>
                </c:pt>
                <c:pt idx="5371">
                  <c:v>0.59709999999999996</c:v>
                </c:pt>
                <c:pt idx="5372">
                  <c:v>0.59719999999999995</c:v>
                </c:pt>
                <c:pt idx="5373">
                  <c:v>0.59730000000000005</c:v>
                </c:pt>
                <c:pt idx="5374">
                  <c:v>0.59740000000000004</c:v>
                </c:pt>
                <c:pt idx="5375">
                  <c:v>0.59750000000000003</c:v>
                </c:pt>
                <c:pt idx="5376">
                  <c:v>0.59760000000000002</c:v>
                </c:pt>
                <c:pt idx="5377">
                  <c:v>0.59770000000000001</c:v>
                </c:pt>
                <c:pt idx="5378">
                  <c:v>0.5978</c:v>
                </c:pt>
                <c:pt idx="5379">
                  <c:v>0.59789999999999999</c:v>
                </c:pt>
                <c:pt idx="5380">
                  <c:v>0.59799999999999998</c:v>
                </c:pt>
                <c:pt idx="5381">
                  <c:v>0.59809999999999997</c:v>
                </c:pt>
                <c:pt idx="5382">
                  <c:v>0.59819999999999995</c:v>
                </c:pt>
                <c:pt idx="5383">
                  <c:v>0.59830000000000005</c:v>
                </c:pt>
                <c:pt idx="5384">
                  <c:v>0.59840000000000004</c:v>
                </c:pt>
                <c:pt idx="5385">
                  <c:v>0.59850000000000003</c:v>
                </c:pt>
                <c:pt idx="5386">
                  <c:v>0.59860000000000002</c:v>
                </c:pt>
                <c:pt idx="5387">
                  <c:v>0.59870000000000001</c:v>
                </c:pt>
                <c:pt idx="5388">
                  <c:v>0.5988</c:v>
                </c:pt>
                <c:pt idx="5389">
                  <c:v>0.59889999999999999</c:v>
                </c:pt>
                <c:pt idx="5390">
                  <c:v>0.59899999999999998</c:v>
                </c:pt>
                <c:pt idx="5391">
                  <c:v>0.59909999999999997</c:v>
                </c:pt>
                <c:pt idx="5392">
                  <c:v>0.59919999999999995</c:v>
                </c:pt>
                <c:pt idx="5393">
                  <c:v>0.59930000000000005</c:v>
                </c:pt>
                <c:pt idx="5394">
                  <c:v>0.59940000000000004</c:v>
                </c:pt>
                <c:pt idx="5395">
                  <c:v>0.59950000000000003</c:v>
                </c:pt>
                <c:pt idx="5396">
                  <c:v>0.59960000000000002</c:v>
                </c:pt>
                <c:pt idx="5397">
                  <c:v>0.59970000000000001</c:v>
                </c:pt>
                <c:pt idx="5398">
                  <c:v>0.5998</c:v>
                </c:pt>
                <c:pt idx="5399">
                  <c:v>0.59989999999999999</c:v>
                </c:pt>
              </c:numCache>
            </c:numRef>
          </c:cat>
          <c:val>
            <c:numRef>
              <c:f>Sheet1!$B$2:$GYS$2</c:f>
              <c:numCache>
                <c:formatCode>General</c:formatCode>
                <c:ptCount val="5400"/>
                <c:pt idx="0">
                  <c:v>0.42660960013250299</c:v>
                </c:pt>
                <c:pt idx="1">
                  <c:v>0.42741779981231398</c:v>
                </c:pt>
                <c:pt idx="2">
                  <c:v>0.42821636469767699</c:v>
                </c:pt>
                <c:pt idx="3">
                  <c:v>0.429005398366125</c:v>
                </c:pt>
                <c:pt idx="4">
                  <c:v>0.42978500256641</c:v>
                </c:pt>
                <c:pt idx="5">
                  <c:v>0.43055527724986398</c:v>
                </c:pt>
                <c:pt idx="6">
                  <c:v>0.431316320601077</c:v>
                </c:pt>
                <c:pt idx="7">
                  <c:v>0.43206822906790199</c:v>
                </c:pt>
                <c:pt idx="8">
                  <c:v>0.43281109739082302</c:v>
                </c:pt>
                <c:pt idx="9">
                  <c:v>0.43354501863167699</c:v>
                </c:pt>
                <c:pt idx="10">
                  <c:v>0.43427008420177099</c:v>
                </c:pt>
                <c:pt idx="11">
                  <c:v>0.43498638388938599</c:v>
                </c:pt>
                <c:pt idx="12">
                  <c:v>0.43569400588670598</c:v>
                </c:pt>
                <c:pt idx="13">
                  <c:v>0.43639303681616698</c:v>
                </c:pt>
                <c:pt idx="14">
                  <c:v>0.43708356175625102</c:v>
                </c:pt>
                <c:pt idx="15">
                  <c:v>0.43776566426673802</c:v>
                </c:pt>
                <c:pt idx="16">
                  <c:v>0.43843942641342398</c:v>
                </c:pt>
                <c:pt idx="17">
                  <c:v>0.43910492879232599</c:v>
                </c:pt>
                <c:pt idx="18">
                  <c:v>0.43976225055337698</c:v>
                </c:pt>
                <c:pt idx="19">
                  <c:v>0.44041146942363602</c:v>
                </c:pt>
                <c:pt idx="20">
                  <c:v>0.44105266173000701</c:v>
                </c:pt>
                <c:pt idx="21">
                  <c:v>0.44168590242150202</c:v>
                </c:pt>
                <c:pt idx="22">
                  <c:v>0.44231126509103502</c:v>
                </c:pt>
                <c:pt idx="23">
                  <c:v>0.44292882199677802</c:v>
                </c:pt>
                <c:pt idx="24">
                  <c:v>0.44353864408307703</c:v>
                </c:pt>
                <c:pt idx="25">
                  <c:v>0.444140801000944</c:v>
                </c:pt>
                <c:pt idx="26">
                  <c:v>0.444735361128134</c:v>
                </c:pt>
                <c:pt idx="27">
                  <c:v>0.44532239158881898</c:v>
                </c:pt>
                <c:pt idx="28">
                  <c:v>0.445901958272864</c:v>
                </c:pt>
                <c:pt idx="29">
                  <c:v>0.44647412585471902</c:v>
                </c:pt>
                <c:pt idx="30">
                  <c:v>0.44703895781193098</c:v>
                </c:pt>
                <c:pt idx="31">
                  <c:v>0.44759651644329601</c:v>
                </c:pt>
                <c:pt idx="32">
                  <c:v>0.44814686288664402</c:v>
                </c:pt>
                <c:pt idx="33">
                  <c:v>0.44869005713627802</c:v>
                </c:pt>
                <c:pt idx="34">
                  <c:v>0.44922615806006899</c:v>
                </c:pt>
                <c:pt idx="35">
                  <c:v>0.44975522341621599</c:v>
                </c:pt>
                <c:pt idx="36">
                  <c:v>0.450277309869687</c:v>
                </c:pt>
                <c:pt idx="37">
                  <c:v>0.45079247300833197</c:v>
                </c:pt>
                <c:pt idx="38">
                  <c:v>0.45130076735869001</c:v>
                </c:pt>
                <c:pt idx="39">
                  <c:v>0.45180224640149302</c:v>
                </c:pt>
                <c:pt idx="40">
                  <c:v>0.45229696258687202</c:v>
                </c:pt>
                <c:pt idx="41">
                  <c:v>0.45278496734927198</c:v>
                </c:pt>
                <c:pt idx="42">
                  <c:v>0.45326631112209098</c:v>
                </c:pt>
                <c:pt idx="43">
                  <c:v>0.45374104335203302</c:v>
                </c:pt>
                <c:pt idx="44">
                  <c:v>0.45420921251320001</c:v>
                </c:pt>
                <c:pt idx="45">
                  <c:v>0.45467086612091701</c:v>
                </c:pt>
                <c:pt idx="46">
                  <c:v>0.45512605074529999</c:v>
                </c:pt>
                <c:pt idx="47">
                  <c:v>0.45557481202457401</c:v>
                </c:pt>
                <c:pt idx="48">
                  <c:v>0.456017194678144</c:v>
                </c:pt>
                <c:pt idx="49">
                  <c:v>0.45645324251942998</c:v>
                </c:pt>
                <c:pt idx="50">
                  <c:v>0.45688299846846198</c:v>
                </c:pt>
                <c:pt idx="51">
                  <c:v>0.45730650456425498</c:v>
                </c:pt>
                <c:pt idx="52">
                  <c:v>0.457723801976953</c:v>
                </c:pt>
                <c:pt idx="53">
                  <c:v>0.45813493101975999</c:v>
                </c:pt>
                <c:pt idx="54">
                  <c:v>0.458539931160656</c:v>
                </c:pt>
                <c:pt idx="55">
                  <c:v>0.45893884103390697</c:v>
                </c:pt>
                <c:pt idx="56">
                  <c:v>0.45933169845136701</c:v>
                </c:pt>
                <c:pt idx="57">
                  <c:v>0.45971854041359</c:v>
                </c:pt>
                <c:pt idx="58">
                  <c:v>0.46009940312074199</c:v>
                </c:pt>
                <c:pt idx="59">
                  <c:v>0.460474321983322</c:v>
                </c:pt>
                <c:pt idx="60">
                  <c:v>0.46084458616021901</c:v>
                </c:pt>
                <c:pt idx="61">
                  <c:v>0.46121313200474001</c:v>
                </c:pt>
                <c:pt idx="62">
                  <c:v>0.46158000395438298</c:v>
                </c:pt>
                <c:pt idx="63">
                  <c:v>0.46194524609870802</c:v>
                </c:pt>
                <c:pt idx="64">
                  <c:v>0.462308902187479</c:v>
                </c:pt>
                <c:pt idx="65">
                  <c:v>0.46267101563864799</c:v>
                </c:pt>
                <c:pt idx="66">
                  <c:v>0.46303162954618898</c:v>
                </c:pt>
                <c:pt idx="67">
                  <c:v>0.463390786687777</c:v>
                </c:pt>
                <c:pt idx="68">
                  <c:v>0.46374852953232698</c:v>
                </c:pt>
                <c:pt idx="69">
                  <c:v>0.46410490024738499</c:v>
                </c:pt>
                <c:pt idx="70">
                  <c:v>0.46445994070638202</c:v>
                </c:pt>
                <c:pt idx="71">
                  <c:v>0.46481369249575299</c:v>
                </c:pt>
                <c:pt idx="72">
                  <c:v>0.46516619692191802</c:v>
                </c:pt>
                <c:pt idx="73">
                  <c:v>0.465517495018134</c:v>
                </c:pt>
                <c:pt idx="74">
                  <c:v>0.46586762755122402</c:v>
                </c:pt>
                <c:pt idx="75">
                  <c:v>0.46621663502817501</c:v>
                </c:pt>
                <c:pt idx="76">
                  <c:v>0.46656455770261901</c:v>
                </c:pt>
                <c:pt idx="77">
                  <c:v>0.46691143558119003</c:v>
                </c:pt>
                <c:pt idx="78">
                  <c:v>0.46725730842976598</c:v>
                </c:pt>
                <c:pt idx="79">
                  <c:v>0.46760221577960398</c:v>
                </c:pt>
                <c:pt idx="80">
                  <c:v>0.46794619693334799</c:v>
                </c:pt>
                <c:pt idx="81">
                  <c:v>0.46828929097094402</c:v>
                </c:pt>
                <c:pt idx="82">
                  <c:v>0.468631536755439</c:v>
                </c:pt>
                <c:pt idx="83">
                  <c:v>0.46897297293867701</c:v>
                </c:pt>
                <c:pt idx="84">
                  <c:v>0.46931363796689302</c:v>
                </c:pt>
                <c:pt idx="85">
                  <c:v>0.46965357008621</c:v>
                </c:pt>
                <c:pt idx="86">
                  <c:v>0.469992807348033</c:v>
                </c:pt>
                <c:pt idx="87">
                  <c:v>0.47033138761434901</c:v>
                </c:pt>
                <c:pt idx="88">
                  <c:v>0.47066934856293802</c:v>
                </c:pt>
                <c:pt idx="89">
                  <c:v>0.47100672769248397</c:v>
                </c:pt>
                <c:pt idx="90">
                  <c:v>0.4713435623276</c:v>
                </c:pt>
                <c:pt idx="91">
                  <c:v>0.471679889623771</c:v>
                </c:pt>
                <c:pt idx="92">
                  <c:v>0.47201574657219503</c:v>
                </c:pt>
                <c:pt idx="93">
                  <c:v>0.47235117000456001</c:v>
                </c:pt>
                <c:pt idx="94">
                  <c:v>0.47268619659772099</c:v>
                </c:pt>
                <c:pt idx="95">
                  <c:v>0.47302086287830603</c:v>
                </c:pt>
                <c:pt idx="96">
                  <c:v>0.47335520522723801</c:v>
                </c:pt>
                <c:pt idx="97">
                  <c:v>0.47368925988418098</c:v>
                </c:pt>
                <c:pt idx="98">
                  <c:v>0.47402306295191099</c:v>
                </c:pt>
                <c:pt idx="99">
                  <c:v>0.47435665040061198</c:v>
                </c:pt>
                <c:pt idx="100">
                  <c:v>0.47469005807209402</c:v>
                </c:pt>
                <c:pt idx="101">
                  <c:v>0.47502332168394701</c:v>
                </c:pt>
                <c:pt idx="102">
                  <c:v>0.47535647683361898</c:v>
                </c:pt>
                <c:pt idx="103">
                  <c:v>0.47568955900242899</c:v>
                </c:pt>
                <c:pt idx="104">
                  <c:v>0.47602260355950698</c:v>
                </c:pt>
                <c:pt idx="105">
                  <c:v>0.47635564576567802</c:v>
                </c:pt>
                <c:pt idx="106">
                  <c:v>0.47668872077726498</c:v>
                </c:pt>
                <c:pt idx="107">
                  <c:v>0.477021863649845</c:v>
                </c:pt>
                <c:pt idx="108">
                  <c:v>0.47735510934193298</c:v>
                </c:pt>
                <c:pt idx="109">
                  <c:v>0.47768849271860397</c:v>
                </c:pt>
                <c:pt idx="110">
                  <c:v>0.47802204855506097</c:v>
                </c:pt>
                <c:pt idx="111">
                  <c:v>0.47835581154013901</c:v>
                </c:pt>
                <c:pt idx="112">
                  <c:v>0.47868981627975199</c:v>
                </c:pt>
                <c:pt idx="113">
                  <c:v>0.479024097300282</c:v>
                </c:pt>
                <c:pt idx="114">
                  <c:v>0.47935868905191698</c:v>
                </c:pt>
                <c:pt idx="115">
                  <c:v>0.47969362591192799</c:v>
                </c:pt>
                <c:pt idx="116">
                  <c:v>0.48002894218789499</c:v>
                </c:pt>
                <c:pt idx="117">
                  <c:v>0.48036467212087902</c:v>
                </c:pt>
                <c:pt idx="118">
                  <c:v>0.480700849888546</c:v>
                </c:pt>
                <c:pt idx="119">
                  <c:v>0.48103750960823199</c:v>
                </c:pt>
                <c:pt idx="120">
                  <c:v>0.48137468533996502</c:v>
                </c:pt>
                <c:pt idx="121">
                  <c:v>0.48171241108943602</c:v>
                </c:pt>
                <c:pt idx="122">
                  <c:v>0.48205072081091599</c:v>
                </c:pt>
                <c:pt idx="123">
                  <c:v>0.48238964841013598</c:v>
                </c:pt>
                <c:pt idx="124">
                  <c:v>0.48272922774710902</c:v>
                </c:pt>
                <c:pt idx="125">
                  <c:v>0.48306949263891202</c:v>
                </c:pt>
                <c:pt idx="126">
                  <c:v>0.483410476862424</c:v>
                </c:pt>
                <c:pt idx="127">
                  <c:v>0.48375221415701403</c:v>
                </c:pt>
                <c:pt idx="128">
                  <c:v>0.48409473822718702</c:v>
                </c:pt>
                <c:pt idx="129">
                  <c:v>0.48443808274519401</c:v>
                </c:pt>
                <c:pt idx="130">
                  <c:v>0.48478228135358498</c:v>
                </c:pt>
                <c:pt idx="131">
                  <c:v>0.48512736766773701</c:v>
                </c:pt>
                <c:pt idx="132">
                  <c:v>0.48547337527832501</c:v>
                </c:pt>
                <c:pt idx="133">
                  <c:v>0.48582033775376499</c:v>
                </c:pt>
                <c:pt idx="134">
                  <c:v>0.48616828864261202</c:v>
                </c:pt>
                <c:pt idx="135">
                  <c:v>0.48651726147591601</c:v>
                </c:pt>
                <c:pt idx="136">
                  <c:v>0.48686728976954502</c:v>
                </c:pt>
                <c:pt idx="137">
                  <c:v>0.48721840702646702</c:v>
                </c:pt>
                <c:pt idx="138">
                  <c:v>0.48757064673899198</c:v>
                </c:pt>
                <c:pt idx="139">
                  <c:v>0.48792404239098502</c:v>
                </c:pt>
                <c:pt idx="140">
                  <c:v>0.48827862746003098</c:v>
                </c:pt>
                <c:pt idx="141">
                  <c:v>0.48863443541957902</c:v>
                </c:pt>
                <c:pt idx="142">
                  <c:v>0.48899149974103201</c:v>
                </c:pt>
                <c:pt idx="143">
                  <c:v>0.48934985389582097</c:v>
                </c:pt>
                <c:pt idx="144">
                  <c:v>0.489709531357434</c:v>
                </c:pt>
                <c:pt idx="145">
                  <c:v>0.49007056560341</c:v>
                </c:pt>
                <c:pt idx="146">
                  <c:v>0.49043299011730601</c:v>
                </c:pt>
                <c:pt idx="147">
                  <c:v>0.49079683839062699</c:v>
                </c:pt>
                <c:pt idx="148">
                  <c:v>0.49116214392472601</c:v>
                </c:pt>
                <c:pt idx="149">
                  <c:v>0.49153452911484402</c:v>
                </c:pt>
                <c:pt idx="150">
                  <c:v>0.49191827967674501</c:v>
                </c:pt>
                <c:pt idx="151">
                  <c:v>0.492313414269411</c:v>
                </c:pt>
                <c:pt idx="152">
                  <c:v>0.49271995112816802</c:v>
                </c:pt>
                <c:pt idx="153">
                  <c:v>0.49313790806576302</c:v>
                </c:pt>
                <c:pt idx="154">
                  <c:v>0.49356730247340602</c:v>
                </c:pt>
                <c:pt idx="155">
                  <c:v>0.49400815132179599</c:v>
                </c:pt>
                <c:pt idx="156">
                  <c:v>0.49446047116212399</c:v>
                </c:pt>
                <c:pt idx="157">
                  <c:v>0.49492427812704998</c:v>
                </c:pt>
                <c:pt idx="158">
                  <c:v>0.49539958793166</c:v>
                </c:pt>
                <c:pt idx="159">
                  <c:v>0.49588516134689098</c:v>
                </c:pt>
                <c:pt idx="160">
                  <c:v>0.49637811076477101</c:v>
                </c:pt>
                <c:pt idx="161">
                  <c:v>0.49687843931973102</c:v>
                </c:pt>
                <c:pt idx="162">
                  <c:v>0.49738614933161202</c:v>
                </c:pt>
                <c:pt idx="163">
                  <c:v>0.49790124230822702</c:v>
                </c:pt>
                <c:pt idx="164">
                  <c:v>0.49842371894788701</c:v>
                </c:pt>
                <c:pt idx="165">
                  <c:v>0.49895357914191202</c:v>
                </c:pt>
                <c:pt idx="166">
                  <c:v>0.49949082197710598</c:v>
                </c:pt>
                <c:pt idx="167">
                  <c:v>0.50003544573821501</c:v>
                </c:pt>
                <c:pt idx="168">
                  <c:v>0.50058744791036003</c:v>
                </c:pt>
                <c:pt idx="169">
                  <c:v>0.50114682518144504</c:v>
                </c:pt>
                <c:pt idx="170">
                  <c:v>0.50171357344454703</c:v>
                </c:pt>
                <c:pt idx="171">
                  <c:v>0.50228768780027999</c:v>
                </c:pt>
                <c:pt idx="172">
                  <c:v>0.50286916255914504</c:v>
                </c:pt>
                <c:pt idx="173">
                  <c:v>0.50345799124385104</c:v>
                </c:pt>
                <c:pt idx="174">
                  <c:v>0.50405416659162805</c:v>
                </c:pt>
                <c:pt idx="175">
                  <c:v>0.50465768055650995</c:v>
                </c:pt>
                <c:pt idx="176">
                  <c:v>0.50526852431160696</c:v>
                </c:pt>
                <c:pt idx="177">
                  <c:v>0.50588668825136196</c:v>
                </c:pt>
                <c:pt idx="178">
                  <c:v>0.50651216199378302</c:v>
                </c:pt>
                <c:pt idx="179">
                  <c:v>0.50714493438266794</c:v>
                </c:pt>
                <c:pt idx="180">
                  <c:v>0.50778499348980999</c:v>
                </c:pt>
                <c:pt idx="181">
                  <c:v>0.50843232661718596</c:v>
                </c:pt>
                <c:pt idx="182">
                  <c:v>0.50908184632195497</c:v>
                </c:pt>
                <c:pt idx="183">
                  <c:v>0.50972150790166604</c:v>
                </c:pt>
                <c:pt idx="184">
                  <c:v>0.51035133795262999</c:v>
                </c:pt>
                <c:pt idx="185">
                  <c:v>0.510971362545942</c:v>
                </c:pt>
                <c:pt idx="186">
                  <c:v>0.51158160723250601</c:v>
                </c:pt>
                <c:pt idx="187">
                  <c:v>0.51218209704804896</c:v>
                </c:pt>
                <c:pt idx="188">
                  <c:v>0.512772856518105</c:v>
                </c:pt>
                <c:pt idx="189">
                  <c:v>0.51335390966298799</c:v>
                </c:pt>
                <c:pt idx="190">
                  <c:v>0.51392528000273097</c:v>
                </c:pt>
                <c:pt idx="191">
                  <c:v>0.51448699056202696</c:v>
                </c:pt>
                <c:pt idx="192">
                  <c:v>0.51503906387512999</c:v>
                </c:pt>
                <c:pt idx="193">
                  <c:v>0.51558152199075702</c:v>
                </c:pt>
                <c:pt idx="194">
                  <c:v>0.51611438647695795</c:v>
                </c:pt>
                <c:pt idx="195">
                  <c:v>0.51663767842597896</c:v>
                </c:pt>
                <c:pt idx="196">
                  <c:v>0.51715141845910395</c:v>
                </c:pt>
                <c:pt idx="197">
                  <c:v>0.51765562673147902</c:v>
                </c:pt>
                <c:pt idx="198">
                  <c:v>0.51815032293693297</c:v>
                </c:pt>
                <c:pt idx="199">
                  <c:v>0.51863552631276699</c:v>
                </c:pt>
                <c:pt idx="200">
                  <c:v>0.51911125564454097</c:v>
                </c:pt>
                <c:pt idx="201">
                  <c:v>0.519577529270843</c:v>
                </c:pt>
                <c:pt idx="202">
                  <c:v>0.52003436508804501</c:v>
                </c:pt>
                <c:pt idx="203">
                  <c:v>0.52048178055504601</c:v>
                </c:pt>
                <c:pt idx="204">
                  <c:v>0.52091979269800504</c:v>
                </c:pt>
                <c:pt idx="205">
                  <c:v>0.52134841811506005</c:v>
                </c:pt>
                <c:pt idx="206">
                  <c:v>0.52176767298103099</c:v>
                </c:pt>
                <c:pt idx="207">
                  <c:v>0.52217757305212298</c:v>
                </c:pt>
                <c:pt idx="208">
                  <c:v>0.52257813367061001</c:v>
                </c:pt>
                <c:pt idx="209">
                  <c:v>0.52296936976951103</c:v>
                </c:pt>
                <c:pt idx="210">
                  <c:v>0.52335129587725504</c:v>
                </c:pt>
                <c:pt idx="211">
                  <c:v>0.52372392612234198</c:v>
                </c:pt>
                <c:pt idx="212">
                  <c:v>0.52408727423798795</c:v>
                </c:pt>
                <c:pt idx="213">
                  <c:v>0.52444135356676602</c:v>
                </c:pt>
                <c:pt idx="214">
                  <c:v>0.524786177065239</c:v>
                </c:pt>
                <c:pt idx="215">
                  <c:v>0.52512175730858601</c:v>
                </c:pt>
                <c:pt idx="216">
                  <c:v>0.52544810649521301</c:v>
                </c:pt>
                <c:pt idx="217">
                  <c:v>0.52576523645137196</c:v>
                </c:pt>
                <c:pt idx="218">
                  <c:v>0.52607315863575699</c:v>
                </c:pt>
                <c:pt idx="219">
                  <c:v>0.52637188414410796</c:v>
                </c:pt>
                <c:pt idx="220">
                  <c:v>0.52666142371379998</c:v>
                </c:pt>
                <c:pt idx="221">
                  <c:v>0.52694178772843203</c:v>
                </c:pt>
                <c:pt idx="222">
                  <c:v>0.52721298622240798</c:v>
                </c:pt>
                <c:pt idx="223">
                  <c:v>0.52748006114629997</c:v>
                </c:pt>
                <c:pt idx="224">
                  <c:v>0.52774564958383396</c:v>
                </c:pt>
                <c:pt idx="225">
                  <c:v>0.52800975570644604</c:v>
                </c:pt>
                <c:pt idx="226">
                  <c:v>0.52827238346953498</c:v>
                </c:pt>
                <c:pt idx="227">
                  <c:v>0.52853353661425895</c:v>
                </c:pt>
                <c:pt idx="228">
                  <c:v>0.52879321866932105</c:v>
                </c:pt>
                <c:pt idx="229">
                  <c:v>0.52905143295274704</c:v>
                </c:pt>
                <c:pt idx="230">
                  <c:v>0.52930818257365098</c:v>
                </c:pt>
                <c:pt idx="231">
                  <c:v>0.52956347043398999</c:v>
                </c:pt>
                <c:pt idx="232">
                  <c:v>0.52981729923030796</c:v>
                </c:pt>
                <c:pt idx="233">
                  <c:v>0.53006967145547701</c:v>
                </c:pt>
                <c:pt idx="234">
                  <c:v>0.53032058940041904</c:v>
                </c:pt>
                <c:pt idx="235">
                  <c:v>0.530570055155826</c:v>
                </c:pt>
                <c:pt idx="236">
                  <c:v>0.53081807061386599</c:v>
                </c:pt>
                <c:pt idx="237">
                  <c:v>0.53106463746988597</c:v>
                </c:pt>
                <c:pt idx="238">
                  <c:v>0.53130975722409901</c:v>
                </c:pt>
                <c:pt idx="239">
                  <c:v>0.53155343118327003</c:v>
                </c:pt>
                <c:pt idx="240">
                  <c:v>0.53179566046239002</c:v>
                </c:pt>
                <c:pt idx="241">
                  <c:v>0.53203644598634203</c:v>
                </c:pt>
                <c:pt idx="242">
                  <c:v>0.53227578849155999</c:v>
                </c:pt>
                <c:pt idx="243">
                  <c:v>0.53251368852768399</c:v>
                </c:pt>
                <c:pt idx="244">
                  <c:v>0.53275014645919705</c:v>
                </c:pt>
                <c:pt idx="245">
                  <c:v>0.53298516246706995</c:v>
                </c:pt>
                <c:pt idx="246">
                  <c:v>0.53321873655038798</c:v>
                </c:pt>
                <c:pt idx="247">
                  <c:v>0.53345086852797496</c:v>
                </c:pt>
                <c:pt idx="248">
                  <c:v>0.533675969157832</c:v>
                </c:pt>
                <c:pt idx="249">
                  <c:v>0.53388978571395695</c:v>
                </c:pt>
                <c:pt idx="250">
                  <c:v>0.534092332367051</c:v>
                </c:pt>
                <c:pt idx="251">
                  <c:v>0.534283623554764</c:v>
                </c:pt>
                <c:pt idx="252">
                  <c:v>0.534463673983958</c:v>
                </c:pt>
                <c:pt idx="253">
                  <c:v>0.53463249863296203</c:v>
                </c:pt>
                <c:pt idx="254">
                  <c:v>0.53479011275381105</c:v>
                </c:pt>
                <c:pt idx="255">
                  <c:v>0.53493653187447299</c:v>
                </c:pt>
                <c:pt idx="256">
                  <c:v>0.53507177180107102</c:v>
                </c:pt>
                <c:pt idx="257">
                  <c:v>0.53519215505540496</c:v>
                </c:pt>
                <c:pt idx="258">
                  <c:v>0.53528827127033696</c:v>
                </c:pt>
                <c:pt idx="259">
                  <c:v>0.53536012226347496</c:v>
                </c:pt>
                <c:pt idx="260">
                  <c:v>0.53540771016785904</c:v>
                </c:pt>
                <c:pt idx="261">
                  <c:v>0.53543103743699005</c:v>
                </c:pt>
                <c:pt idx="262">
                  <c:v>0.53543010684987402</c:v>
                </c:pt>
                <c:pt idx="263">
                  <c:v>0.53540492151603902</c:v>
                </c:pt>
                <c:pt idx="264">
                  <c:v>0.53535548488056195</c:v>
                </c:pt>
                <c:pt idx="265">
                  <c:v>0.53528180072908405</c:v>
                </c:pt>
                <c:pt idx="266">
                  <c:v>0.53518387319281202</c:v>
                </c:pt>
                <c:pt idx="267">
                  <c:v>0.53506170675352505</c:v>
                </c:pt>
                <c:pt idx="268">
                  <c:v>0.53491530624856598</c:v>
                </c:pt>
                <c:pt idx="269">
                  <c:v>0.53474467687583505</c:v>
                </c:pt>
                <c:pt idx="270">
                  <c:v>0.53454982419876296</c:v>
                </c:pt>
                <c:pt idx="271">
                  <c:v>0.53433075415129105</c:v>
                </c:pt>
                <c:pt idx="272">
                  <c:v>0.53408747304283499</c:v>
                </c:pt>
                <c:pt idx="273">
                  <c:v>0.533819987563248</c:v>
                </c:pt>
                <c:pt idx="274">
                  <c:v>0.53352830478776903</c:v>
                </c:pt>
                <c:pt idx="275">
                  <c:v>0.53321243218197001</c:v>
                </c:pt>
                <c:pt idx="276">
                  <c:v>0.53287237760669304</c:v>
                </c:pt>
                <c:pt idx="277">
                  <c:v>0.53250814932297996</c:v>
                </c:pt>
                <c:pt idx="278">
                  <c:v>0.53211975599698902</c:v>
                </c:pt>
                <c:pt idx="279">
                  <c:v>0.531707206704915</c:v>
                </c:pt>
                <c:pt idx="280">
                  <c:v>0.53127051093788802</c:v>
                </c:pt>
                <c:pt idx="281">
                  <c:v>0.53081475258405297</c:v>
                </c:pt>
                <c:pt idx="282">
                  <c:v>0.53035197245041599</c:v>
                </c:pt>
                <c:pt idx="283">
                  <c:v>0.529882139711494</c:v>
                </c:pt>
                <c:pt idx="284">
                  <c:v>0.52940522374030996</c:v>
                </c:pt>
                <c:pt idx="285">
                  <c:v>0.52892119411034699</c:v>
                </c:pt>
                <c:pt idx="286">
                  <c:v>0.52843002059750899</c:v>
                </c:pt>
                <c:pt idx="287">
                  <c:v>0.52793167318207601</c:v>
                </c:pt>
                <c:pt idx="288">
                  <c:v>0.52742612205066697</c:v>
                </c:pt>
                <c:pt idx="289">
                  <c:v>0.52691333759819803</c:v>
                </c:pt>
                <c:pt idx="290">
                  <c:v>0.52639329042983796</c:v>
                </c:pt>
                <c:pt idx="291">
                  <c:v>0.52586595136297298</c:v>
                </c:pt>
                <c:pt idx="292">
                  <c:v>0.52533129142915902</c:v>
                </c:pt>
                <c:pt idx="293">
                  <c:v>0.52478928187608198</c:v>
                </c:pt>
                <c:pt idx="294">
                  <c:v>0.524239894169509</c:v>
                </c:pt>
                <c:pt idx="295">
                  <c:v>0.52368309999524798</c:v>
                </c:pt>
                <c:pt idx="296">
                  <c:v>0.52311887126109702</c:v>
                </c:pt>
                <c:pt idx="297">
                  <c:v>0.52254718009879497</c:v>
                </c:pt>
                <c:pt idx="298">
                  <c:v>0.52196799886597101</c:v>
                </c:pt>
                <c:pt idx="299">
                  <c:v>0.52138130014808903</c:v>
                </c:pt>
                <c:pt idx="300">
                  <c:v>0.52078705676039305</c:v>
                </c:pt>
                <c:pt idx="301">
                  <c:v>0.52018690297709602</c:v>
                </c:pt>
                <c:pt idx="302">
                  <c:v>0.51958545321517902</c:v>
                </c:pt>
                <c:pt idx="303">
                  <c:v>0.51898269659664797</c:v>
                </c:pt>
                <c:pt idx="304">
                  <c:v>0.51837862244588695</c:v>
                </c:pt>
                <c:pt idx="305">
                  <c:v>0.51778516412286801</c:v>
                </c:pt>
                <c:pt idx="306">
                  <c:v>0.517218694684772</c:v>
                </c:pt>
                <c:pt idx="307">
                  <c:v>0.51667912076637501</c:v>
                </c:pt>
                <c:pt idx="308">
                  <c:v>0.51616634817091001</c:v>
                </c:pt>
                <c:pt idx="309">
                  <c:v>0.51568028186846104</c:v>
                </c:pt>
                <c:pt idx="310">
                  <c:v>0.51522082599435803</c:v>
                </c:pt>
                <c:pt idx="311">
                  <c:v>0.51478788384761898</c:v>
                </c:pt>
                <c:pt idx="312">
                  <c:v>0.51438135788941497</c:v>
                </c:pt>
                <c:pt idx="313">
                  <c:v>0.51400114974155597</c:v>
                </c:pt>
                <c:pt idx="314">
                  <c:v>0.51364716018501699</c:v>
                </c:pt>
                <c:pt idx="315">
                  <c:v>0.51331928915848701</c:v>
                </c:pt>
                <c:pt idx="316">
                  <c:v>0.51301743575694903</c:v>
                </c:pt>
                <c:pt idx="317">
                  <c:v>0.51274149823029502</c:v>
                </c:pt>
                <c:pt idx="318">
                  <c:v>0.51249137398196398</c:v>
                </c:pt>
                <c:pt idx="319">
                  <c:v>0.51226695956761603</c:v>
                </c:pt>
                <c:pt idx="320">
                  <c:v>0.51206815069383904</c:v>
                </c:pt>
                <c:pt idx="321">
                  <c:v>0.51189484221688197</c:v>
                </c:pt>
                <c:pt idx="322">
                  <c:v>0.51174189588064201</c:v>
                </c:pt>
                <c:pt idx="323">
                  <c:v>0.51160657710305502</c:v>
                </c:pt>
                <c:pt idx="324">
                  <c:v>0.51148878302493905</c:v>
                </c:pt>
                <c:pt idx="325">
                  <c:v>0.51138840981718403</c:v>
                </c:pt>
                <c:pt idx="326">
                  <c:v>0.51130535268241795</c:v>
                </c:pt>
                <c:pt idx="327">
                  <c:v>0.51123950585671896</c:v>
                </c:pt>
                <c:pt idx="328">
                  <c:v>0.51119076261136698</c:v>
                </c:pt>
                <c:pt idx="329">
                  <c:v>0.51115901525464902</c:v>
                </c:pt>
                <c:pt idx="330">
                  <c:v>0.51114415513369205</c:v>
                </c:pt>
                <c:pt idx="331">
                  <c:v>0.51114607263635903</c:v>
                </c:pt>
                <c:pt idx="332">
                  <c:v>0.51116465719317405</c:v>
                </c:pt>
                <c:pt idx="333">
                  <c:v>0.51119979727930298</c:v>
                </c:pt>
                <c:pt idx="334">
                  <c:v>0.51125138041657903</c:v>
                </c:pt>
                <c:pt idx="335">
                  <c:v>0.51131929317556901</c:v>
                </c:pt>
                <c:pt idx="336">
                  <c:v>0.51140342117769499</c:v>
                </c:pt>
                <c:pt idx="337">
                  <c:v>0.51148689139796799</c:v>
                </c:pt>
                <c:pt idx="338">
                  <c:v>0.51156834721768596</c:v>
                </c:pt>
                <c:pt idx="339">
                  <c:v>0.511647778352609</c:v>
                </c:pt>
                <c:pt idx="340">
                  <c:v>0.51172517447646904</c:v>
                </c:pt>
                <c:pt idx="341">
                  <c:v>0.51180052522236497</c:v>
                </c:pt>
                <c:pt idx="342">
                  <c:v>0.51187382018415495</c:v>
                </c:pt>
                <c:pt idx="343">
                  <c:v>0.51194504891784198</c:v>
                </c:pt>
                <c:pt idx="344">
                  <c:v>0.51201420094295602</c:v>
                </c:pt>
                <c:pt idx="345">
                  <c:v>0.51208126574393098</c:v>
                </c:pt>
                <c:pt idx="346">
                  <c:v>0.51214623277147797</c:v>
                </c:pt>
                <c:pt idx="347">
                  <c:v>0.51220909144394999</c:v>
                </c:pt>
                <c:pt idx="348">
                  <c:v>0.51226983114870595</c:v>
                </c:pt>
                <c:pt idx="349">
                  <c:v>0.51232844124346399</c:v>
                </c:pt>
                <c:pt idx="350">
                  <c:v>0.51238491105765305</c:v>
                </c:pt>
                <c:pt idx="351">
                  <c:v>0.51243922989375601</c:v>
                </c:pt>
                <c:pt idx="352">
                  <c:v>0.51249138702864505</c:v>
                </c:pt>
                <c:pt idx="353">
                  <c:v>0.51254137171491498</c:v>
                </c:pt>
                <c:pt idx="354">
                  <c:v>0.51258917318220498</c:v>
                </c:pt>
                <c:pt idx="355">
                  <c:v>0.51263478063851498</c:v>
                </c:pt>
                <c:pt idx="356">
                  <c:v>0.51268187683620203</c:v>
                </c:pt>
                <c:pt idx="357">
                  <c:v>0.51273987768008</c:v>
                </c:pt>
                <c:pt idx="358">
                  <c:v>0.512808787157222</c:v>
                </c:pt>
                <c:pt idx="359">
                  <c:v>0.51288860920972601</c:v>
                </c:pt>
                <c:pt idx="360">
                  <c:v>0.51297934773312204</c:v>
                </c:pt>
                <c:pt idx="361">
                  <c:v>0.51308100657474298</c:v>
                </c:pt>
                <c:pt idx="362">
                  <c:v>0.51319358953210104</c:v>
                </c:pt>
                <c:pt idx="363">
                  <c:v>0.51331710035123601</c:v>
                </c:pt>
                <c:pt idx="364">
                  <c:v>0.51345154272504701</c:v>
                </c:pt>
                <c:pt idx="365">
                  <c:v>0.51359692029162496</c:v>
                </c:pt>
                <c:pt idx="366">
                  <c:v>0.51375323663254302</c:v>
                </c:pt>
                <c:pt idx="367">
                  <c:v>0.51392049527115702</c:v>
                </c:pt>
                <c:pt idx="368">
                  <c:v>0.51409869967086996</c:v>
                </c:pt>
                <c:pt idx="369">
                  <c:v>0.51428785323339199</c:v>
                </c:pt>
                <c:pt idx="370">
                  <c:v>0.514487959296973</c:v>
                </c:pt>
                <c:pt idx="371">
                  <c:v>0.51469902113462696</c:v>
                </c:pt>
                <c:pt idx="372">
                  <c:v>0.51492104195233201</c:v>
                </c:pt>
                <c:pt idx="373">
                  <c:v>0.51515402488721895</c:v>
                </c:pt>
                <c:pt idx="374">
                  <c:v>0.51539797300572898</c:v>
                </c:pt>
                <c:pt idx="375">
                  <c:v>0.515652889301772</c:v>
                </c:pt>
                <c:pt idx="376">
                  <c:v>0.51591877669484498</c:v>
                </c:pt>
                <c:pt idx="377">
                  <c:v>0.51619563802814805</c:v>
                </c:pt>
                <c:pt idx="378">
                  <c:v>0.51648347606667</c:v>
                </c:pt>
                <c:pt idx="379">
                  <c:v>0.51678229349525895</c:v>
                </c:pt>
                <c:pt idx="380">
                  <c:v>0.51709209291667402</c:v>
                </c:pt>
                <c:pt idx="381">
                  <c:v>0.51741287684961201</c:v>
                </c:pt>
                <c:pt idx="382">
                  <c:v>0.51774464772671602</c:v>
                </c:pt>
                <c:pt idx="383">
                  <c:v>0.51808740789256502</c:v>
                </c:pt>
                <c:pt idx="384">
                  <c:v>0.51844115960163595</c:v>
                </c:pt>
                <c:pt idx="385">
                  <c:v>0.51880590501625301</c:v>
                </c:pt>
                <c:pt idx="386">
                  <c:v>0.51918164620450602</c:v>
                </c:pt>
                <c:pt idx="387">
                  <c:v>0.51956838513815295</c:v>
                </c:pt>
                <c:pt idx="388">
                  <c:v>0.51996612369049899</c:v>
                </c:pt>
                <c:pt idx="389">
                  <c:v>0.52037486363424901</c:v>
                </c:pt>
                <c:pt idx="390">
                  <c:v>0.52079460663934296</c:v>
                </c:pt>
                <c:pt idx="391">
                  <c:v>0.521225354270763</c:v>
                </c:pt>
                <c:pt idx="392">
                  <c:v>0.52166710798631999</c:v>
                </c:pt>
                <c:pt idx="393">
                  <c:v>0.52211986913441499</c:v>
                </c:pt>
                <c:pt idx="394">
                  <c:v>0.52258363895177695</c:v>
                </c:pt>
                <c:pt idx="395">
                  <c:v>0.52305841856117796</c:v>
                </c:pt>
                <c:pt idx="396">
                  <c:v>0.52354420896912002</c:v>
                </c:pt>
                <c:pt idx="397">
                  <c:v>0.52404101106350098</c:v>
                </c:pt>
                <c:pt idx="398">
                  <c:v>0.52454882561125304</c:v>
                </c:pt>
                <c:pt idx="399">
                  <c:v>0.52506765325595794</c:v>
                </c:pt>
                <c:pt idx="400">
                  <c:v>0.52559583328818404</c:v>
                </c:pt>
                <c:pt idx="401">
                  <c:v>0.52612872496118501</c:v>
                </c:pt>
                <c:pt idx="402">
                  <c:v>0.52666631292811905</c:v>
                </c:pt>
                <c:pt idx="403">
                  <c:v>0.52720858174413199</c:v>
                </c:pt>
                <c:pt idx="404">
                  <c:v>0.52774357203255995</c:v>
                </c:pt>
                <c:pt idx="405">
                  <c:v>0.52825488482267702</c:v>
                </c:pt>
                <c:pt idx="406">
                  <c:v>0.52874258766867399</c:v>
                </c:pt>
                <c:pt idx="407">
                  <c:v>0.52920674905809295</c:v>
                </c:pt>
                <c:pt idx="408">
                  <c:v>0.52964743841272999</c:v>
                </c:pt>
                <c:pt idx="409">
                  <c:v>0.53006472608947797</c:v>
                </c:pt>
                <c:pt idx="410">
                  <c:v>0.53045868338110902</c:v>
                </c:pt>
                <c:pt idx="411">
                  <c:v>0.53082938251698497</c:v>
                </c:pt>
                <c:pt idx="412">
                  <c:v>0.53117689666372303</c:v>
                </c:pt>
                <c:pt idx="413">
                  <c:v>0.53150129992577599</c:v>
                </c:pt>
                <c:pt idx="414">
                  <c:v>0.53180266734596504</c:v>
                </c:pt>
                <c:pt idx="415">
                  <c:v>0.53208107490593404</c:v>
                </c:pt>
                <c:pt idx="416">
                  <c:v>0.532336599526544</c:v>
                </c:pt>
                <c:pt idx="417">
                  <c:v>0.53256931906819804</c:v>
                </c:pt>
                <c:pt idx="418">
                  <c:v>0.53277931233109499</c:v>
                </c:pt>
                <c:pt idx="419">
                  <c:v>0.53296665905541696</c:v>
                </c:pt>
                <c:pt idx="420">
                  <c:v>0.53313143992144496</c:v>
                </c:pt>
                <c:pt idx="421">
                  <c:v>0.53327373654960297</c:v>
                </c:pt>
                <c:pt idx="422">
                  <c:v>0.53339363150042796</c:v>
                </c:pt>
                <c:pt idx="423">
                  <c:v>0.53349120827447005</c:v>
                </c:pt>
                <c:pt idx="424">
                  <c:v>0.53356655131211606</c:v>
                </c:pt>
                <c:pt idx="425">
                  <c:v>0.53361974599334105</c:v>
                </c:pt>
                <c:pt idx="426">
                  <c:v>0.53365087863737903</c:v>
                </c:pt>
                <c:pt idx="427">
                  <c:v>0.53366003650232197</c:v>
                </c:pt>
                <c:pt idx="428">
                  <c:v>0.53364730778463998</c:v>
                </c:pt>
                <c:pt idx="429">
                  <c:v>0.53361278161862202</c:v>
                </c:pt>
                <c:pt idx="430">
                  <c:v>0.53355654807573705</c:v>
                </c:pt>
                <c:pt idx="431">
                  <c:v>0.53347869816391802</c:v>
                </c:pt>
                <c:pt idx="432">
                  <c:v>0.53337932382676301</c:v>
                </c:pt>
                <c:pt idx="433">
                  <c:v>0.533258517942654</c:v>
                </c:pt>
                <c:pt idx="434">
                  <c:v>0.53311637432379899</c:v>
                </c:pt>
                <c:pt idx="435">
                  <c:v>0.53295298771517996</c:v>
                </c:pt>
                <c:pt idx="436">
                  <c:v>0.53278521149285696</c:v>
                </c:pt>
                <c:pt idx="437">
                  <c:v>0.53261438261227101</c:v>
                </c:pt>
                <c:pt idx="438">
                  <c:v>0.53244049168103003</c:v>
                </c:pt>
                <c:pt idx="439">
                  <c:v>0.53226352933632404</c:v>
                </c:pt>
                <c:pt idx="440">
                  <c:v>0.53208348624442103</c:v>
                </c:pt>
                <c:pt idx="441">
                  <c:v>0.53190035310012496</c:v>
                </c:pt>
                <c:pt idx="442">
                  <c:v>0.53171412062620205</c:v>
                </c:pt>
                <c:pt idx="443">
                  <c:v>0.531524779572777</c:v>
                </c:pt>
                <c:pt idx="444">
                  <c:v>0.53133232071669001</c:v>
                </c:pt>
                <c:pt idx="445">
                  <c:v>0.53113673486082602</c:v>
                </c:pt>
                <c:pt idx="446">
                  <c:v>0.53093801283340702</c:v>
                </c:pt>
                <c:pt idx="447">
                  <c:v>0.53073614548725701</c:v>
                </c:pt>
                <c:pt idx="448">
                  <c:v>0.530531123699024</c:v>
                </c:pt>
                <c:pt idx="449">
                  <c:v>0.53032293836837896</c:v>
                </c:pt>
                <c:pt idx="450">
                  <c:v>0.53011158041717898</c:v>
                </c:pt>
                <c:pt idx="451">
                  <c:v>0.52989704078859301</c:v>
                </c:pt>
                <c:pt idx="452">
                  <c:v>0.52967931044620098</c:v>
                </c:pt>
                <c:pt idx="453">
                  <c:v>0.52945838037306203</c:v>
                </c:pt>
                <c:pt idx="454">
                  <c:v>0.52923424157074095</c:v>
                </c:pt>
                <c:pt idx="455">
                  <c:v>0.52900688505831395</c:v>
                </c:pt>
                <c:pt idx="456">
                  <c:v>0.52877630187133895</c:v>
                </c:pt>
                <c:pt idx="457">
                  <c:v>0.52854248306078899</c:v>
                </c:pt>
                <c:pt idx="458">
                  <c:v>0.52830541969196398</c:v>
                </c:pt>
                <c:pt idx="459">
                  <c:v>0.52806510284336405</c:v>
                </c:pt>
                <c:pt idx="460">
                  <c:v>0.52782152360553702</c:v>
                </c:pt>
                <c:pt idx="461">
                  <c:v>0.52757467307989703</c:v>
                </c:pt>
                <c:pt idx="462">
                  <c:v>0.52732454237750404</c:v>
                </c:pt>
                <c:pt idx="463">
                  <c:v>0.52707112261782896</c:v>
                </c:pt>
                <c:pt idx="464">
                  <c:v>0.526814404927478</c:v>
                </c:pt>
                <c:pt idx="465">
                  <c:v>0.52655438043889202</c:v>
                </c:pt>
                <c:pt idx="466">
                  <c:v>0.52629104028902096</c:v>
                </c:pt>
                <c:pt idx="467">
                  <c:v>0.526024375617969</c:v>
                </c:pt>
                <c:pt idx="468">
                  <c:v>0.52575437756761001</c:v>
                </c:pt>
                <c:pt idx="469">
                  <c:v>0.52548103728018103</c:v>
                </c:pt>
                <c:pt idx="470">
                  <c:v>0.52520434589684895</c:v>
                </c:pt>
                <c:pt idx="471">
                  <c:v>0.524924294556252</c:v>
                </c:pt>
                <c:pt idx="472">
                  <c:v>0.52464087439301099</c:v>
                </c:pt>
                <c:pt idx="473">
                  <c:v>0.52435407653623001</c:v>
                </c:pt>
                <c:pt idx="474">
                  <c:v>0.52406389210795901</c:v>
                </c:pt>
                <c:pt idx="475">
                  <c:v>0.52377031222164205</c:v>
                </c:pt>
                <c:pt idx="476">
                  <c:v>0.52347332798054802</c:v>
                </c:pt>
                <c:pt idx="477">
                  <c:v>0.52317293047616598</c:v>
                </c:pt>
                <c:pt idx="478">
                  <c:v>0.52286911078659604</c:v>
                </c:pt>
                <c:pt idx="479">
                  <c:v>0.52256185997491</c:v>
                </c:pt>
                <c:pt idx="480">
                  <c:v>0.52225116908749702</c:v>
                </c:pt>
                <c:pt idx="481">
                  <c:v>0.52193702915239404</c:v>
                </c:pt>
                <c:pt idx="482">
                  <c:v>0.52161943117759402</c:v>
                </c:pt>
                <c:pt idx="483">
                  <c:v>0.521298366149343</c:v>
                </c:pt>
                <c:pt idx="484">
                  <c:v>0.52097124809514594</c:v>
                </c:pt>
                <c:pt idx="485">
                  <c:v>0.52062680503271497</c:v>
                </c:pt>
                <c:pt idx="486">
                  <c:v>0.520264960763268</c:v>
                </c:pt>
                <c:pt idx="487">
                  <c:v>0.51988563962569201</c:v>
                </c:pt>
                <c:pt idx="488">
                  <c:v>0.51948876649964404</c:v>
                </c:pt>
                <c:pt idx="489">
                  <c:v>0.519074266808634</c:v>
                </c:pt>
                <c:pt idx="490">
                  <c:v>0.51864206652306799</c:v>
                </c:pt>
                <c:pt idx="491">
                  <c:v>0.518192092163276</c:v>
                </c:pt>
                <c:pt idx="492">
                  <c:v>0.51772427080251004</c:v>
                </c:pt>
                <c:pt idx="493">
                  <c:v>0.51723853006992404</c:v>
                </c:pt>
                <c:pt idx="494">
                  <c:v>0.51673479815352796</c:v>
                </c:pt>
                <c:pt idx="495">
                  <c:v>0.51621300380312196</c:v>
                </c:pt>
                <c:pt idx="496">
                  <c:v>0.51567307633321302</c:v>
                </c:pt>
                <c:pt idx="497">
                  <c:v>0.51511494562591398</c:v>
                </c:pt>
                <c:pt idx="498">
                  <c:v>0.514538542133824</c:v>
                </c:pt>
                <c:pt idx="499">
                  <c:v>0.51394379688289704</c:v>
                </c:pt>
                <c:pt idx="500">
                  <c:v>0.51333064147528995</c:v>
                </c:pt>
                <c:pt idx="501">
                  <c:v>0.51269900809221203</c:v>
                </c:pt>
                <c:pt idx="502">
                  <c:v>0.51204882949674502</c:v>
                </c:pt>
                <c:pt idx="503">
                  <c:v>0.51138003903666895</c:v>
                </c:pt>
                <c:pt idx="504">
                  <c:v>0.51069257064727602</c:v>
                </c:pt>
                <c:pt idx="505">
                  <c:v>0.50998635885416999</c:v>
                </c:pt>
                <c:pt idx="506">
                  <c:v>0.50926133877607604</c:v>
                </c:pt>
                <c:pt idx="507">
                  <c:v>0.50851744612762995</c:v>
                </c:pt>
                <c:pt idx="508">
                  <c:v>0.50775461722217996</c:v>
                </c:pt>
                <c:pt idx="509">
                  <c:v>0.50697278897457698</c:v>
                </c:pt>
                <c:pt idx="510">
                  <c:v>0.50617189890397496</c:v>
                </c:pt>
                <c:pt idx="511">
                  <c:v>0.50535188513662799</c:v>
                </c:pt>
                <c:pt idx="512">
                  <c:v>0.50451268640869296</c:v>
                </c:pt>
                <c:pt idx="513">
                  <c:v>0.50365424206903997</c:v>
                </c:pt>
                <c:pt idx="514">
                  <c:v>0.50277649208206698</c:v>
                </c:pt>
                <c:pt idx="515">
                  <c:v>0.50187937703052599</c:v>
                </c:pt>
                <c:pt idx="516">
                  <c:v>0.50096283811835796</c:v>
                </c:pt>
                <c:pt idx="517">
                  <c:v>0.50002681717354203</c:v>
                </c:pt>
                <c:pt idx="518">
                  <c:v>0.49907125665095498</c:v>
                </c:pt>
                <c:pt idx="519">
                  <c:v>0.49809609963524798</c:v>
                </c:pt>
                <c:pt idx="520">
                  <c:v>0.49710128984374202</c:v>
                </c:pt>
                <c:pt idx="521">
                  <c:v>0.49608677162933301</c:v>
                </c:pt>
                <c:pt idx="522">
                  <c:v>0.49505248998343199</c:v>
                </c:pt>
                <c:pt idx="523">
                  <c:v>0.49399839053891198</c:v>
                </c:pt>
                <c:pt idx="524">
                  <c:v>0.49292441957308197</c:v>
                </c:pt>
                <c:pt idx="525">
                  <c:v>0.49183052401069299</c:v>
                </c:pt>
                <c:pt idx="526">
                  <c:v>0.49071665142695797</c:v>
                </c:pt>
                <c:pt idx="527">
                  <c:v>0.48958275005060897</c:v>
                </c:pt>
                <c:pt idx="528">
                  <c:v>0.488428768766977</c:v>
                </c:pt>
                <c:pt idx="529">
                  <c:v>0.48725465712110599</c:v>
                </c:pt>
                <c:pt idx="530">
                  <c:v>0.48606036532089503</c:v>
                </c:pt>
                <c:pt idx="531">
                  <c:v>0.48484584424027999</c:v>
                </c:pt>
                <c:pt idx="532">
                  <c:v>0.48361104542243999</c:v>
                </c:pt>
                <c:pt idx="533">
                  <c:v>0.48235592108304998</c:v>
                </c:pt>
                <c:pt idx="534">
                  <c:v>0.481080424113563</c:v>
                </c:pt>
                <c:pt idx="535">
                  <c:v>0.47978450808453899</c:v>
                </c:pt>
                <c:pt idx="536">
                  <c:v>0.47846812724900201</c:v>
                </c:pt>
                <c:pt idx="537">
                  <c:v>0.47713123654585299</c:v>
                </c:pt>
                <c:pt idx="538">
                  <c:v>0.47577379160331101</c:v>
                </c:pt>
                <c:pt idx="539">
                  <c:v>0.47439574874240997</c:v>
                </c:pt>
                <c:pt idx="540">
                  <c:v>0.47299706498053001</c:v>
                </c:pt>
                <c:pt idx="541">
                  <c:v>0.471577698034985</c:v>
                </c:pt>
                <c:pt idx="542">
                  <c:v>0.47013760632664803</c:v>
                </c:pt>
                <c:pt idx="543">
                  <c:v>0.46867674898363298</c:v>
                </c:pt>
                <c:pt idx="544">
                  <c:v>0.46719508584501801</c:v>
                </c:pt>
                <c:pt idx="545">
                  <c:v>0.465692577464622</c:v>
                </c:pt>
                <c:pt idx="546">
                  <c:v>0.46416918511483901</c:v>
                </c:pt>
                <c:pt idx="547">
                  <c:v>0.46262487079051101</c:v>
                </c:pt>
                <c:pt idx="548">
                  <c:v>0.46105959721286599</c:v>
                </c:pt>
                <c:pt idx="549">
                  <c:v>0.45947332783350497</c:v>
                </c:pt>
                <c:pt idx="550">
                  <c:v>0.45786602683844102</c:v>
                </c:pt>
                <c:pt idx="551">
                  <c:v>0.45623765915219999</c:v>
                </c:pt>
                <c:pt idx="552">
                  <c:v>0.45458819044196902</c:v>
                </c:pt>
                <c:pt idx="553">
                  <c:v>0.45291758712181002</c:v>
                </c:pt>
                <c:pt idx="554">
                  <c:v>0.45122581635692299</c:v>
                </c:pt>
                <c:pt idx="555">
                  <c:v>0.44951284606797598</c:v>
                </c:pt>
                <c:pt idx="556">
                  <c:v>0.44777864493547898</c:v>
                </c:pt>
                <c:pt idx="557">
                  <c:v>0.446023182404234</c:v>
                </c:pt>
                <c:pt idx="558">
                  <c:v>0.44424642868782999</c:v>
                </c:pt>
                <c:pt idx="559">
                  <c:v>0.44244835477320299</c:v>
                </c:pt>
                <c:pt idx="560">
                  <c:v>0.44062893242525902</c:v>
                </c:pt>
                <c:pt idx="561">
                  <c:v>0.438788134191545</c:v>
                </c:pt>
                <c:pt idx="562">
                  <c:v>0.43692593340699698</c:v>
                </c:pt>
                <c:pt idx="563">
                  <c:v>0.43504230419873302</c:v>
                </c:pt>
                <c:pt idx="564">
                  <c:v>0.43313722149091199</c:v>
                </c:pt>
                <c:pt idx="565">
                  <c:v>0.43121066100965499</c:v>
                </c:pt>
                <c:pt idx="566">
                  <c:v>0.42926259928802502</c:v>
                </c:pt>
                <c:pt idx="567">
                  <c:v>0.42729301367105899</c:v>
                </c:pt>
                <c:pt idx="568">
                  <c:v>0.42530188232087501</c:v>
                </c:pt>
                <c:pt idx="569">
                  <c:v>0.42328918422182099</c:v>
                </c:pt>
                <c:pt idx="570">
                  <c:v>0.42125489918569903</c:v>
                </c:pt>
                <c:pt idx="571">
                  <c:v>0.41919900785703201</c:v>
                </c:pt>
                <c:pt idx="572">
                  <c:v>0.41712149171840601</c:v>
                </c:pt>
                <c:pt idx="573">
                  <c:v>0.41502233309585101</c:v>
                </c:pt>
                <c:pt idx="574">
                  <c:v>0.41290151516429702</c:v>
                </c:pt>
                <c:pt idx="575">
                  <c:v>0.41075902195307301</c:v>
                </c:pt>
                <c:pt idx="576">
                  <c:v>0.40859483835146598</c:v>
                </c:pt>
                <c:pt idx="577">
                  <c:v>0.40642922011162502</c:v>
                </c:pt>
                <c:pt idx="578">
                  <c:v>0.40426393237259201</c:v>
                </c:pt>
                <c:pt idx="579">
                  <c:v>0.40209903081013998</c:v>
                </c:pt>
                <c:pt idx="580">
                  <c:v>0.39993457084573403</c:v>
                </c:pt>
                <c:pt idx="581">
                  <c:v>0.39777060764280903</c:v>
                </c:pt>
                <c:pt idx="582">
                  <c:v>0.39560719610313599</c:v>
                </c:pt>
                <c:pt idx="583">
                  <c:v>0.39344696779854499</c:v>
                </c:pt>
                <c:pt idx="584">
                  <c:v>0.39130124001677902</c:v>
                </c:pt>
                <c:pt idx="585">
                  <c:v>0.38917013396307398</c:v>
                </c:pt>
                <c:pt idx="586">
                  <c:v>0.38705377000095198</c:v>
                </c:pt>
                <c:pt idx="587">
                  <c:v>0.38495226764413998</c:v>
                </c:pt>
                <c:pt idx="588">
                  <c:v>0.38286574554860198</c:v>
                </c:pt>
                <c:pt idx="589">
                  <c:v>0.38079432150467601</c:v>
                </c:pt>
                <c:pt idx="590">
                  <c:v>0.37873811242931799</c:v>
                </c:pt>
                <c:pt idx="591">
                  <c:v>0.37669723435844299</c:v>
                </c:pt>
                <c:pt idx="592">
                  <c:v>0.37467180243938297</c:v>
                </c:pt>
                <c:pt idx="593">
                  <c:v>0.37266193092344402</c:v>
                </c:pt>
                <c:pt idx="594">
                  <c:v>0.37066773315856999</c:v>
                </c:pt>
                <c:pt idx="595">
                  <c:v>0.36868932158210899</c:v>
                </c:pt>
                <c:pt idx="596">
                  <c:v>0.36672680771369398</c:v>
                </c:pt>
                <c:pt idx="597">
                  <c:v>0.364780302148213</c:v>
                </c:pt>
                <c:pt idx="598">
                  <c:v>0.36284991454889898</c:v>
                </c:pt>
                <c:pt idx="599">
                  <c:v>0.360935753640511</c:v>
                </c:pt>
                <c:pt idx="600">
                  <c:v>0.359037927202628</c:v>
                </c:pt>
                <c:pt idx="601">
                  <c:v>0.35715654206304198</c:v>
                </c:pt>
                <c:pt idx="602">
                  <c:v>0.35529170409124999</c:v>
                </c:pt>
                <c:pt idx="603">
                  <c:v>0.353443518192054</c:v>
                </c:pt>
                <c:pt idx="604">
                  <c:v>0.35161208829925999</c:v>
                </c:pt>
                <c:pt idx="605">
                  <c:v>0.34979751736947401</c:v>
                </c:pt>
                <c:pt idx="606">
                  <c:v>0.347999907376003</c:v>
                </c:pt>
                <c:pt idx="607">
                  <c:v>0.34621935930285302</c:v>
                </c:pt>
                <c:pt idx="608">
                  <c:v>0.34445597313882098</c:v>
                </c:pt>
                <c:pt idx="609">
                  <c:v>0.34270984787169201</c:v>
                </c:pt>
                <c:pt idx="610">
                  <c:v>0.34098108148252698</c:v>
                </c:pt>
                <c:pt idx="611">
                  <c:v>0.33926977094004901</c:v>
                </c:pt>
                <c:pt idx="612">
                  <c:v>0.33757601219512001</c:v>
                </c:pt>
                <c:pt idx="613">
                  <c:v>0.33589990017531701</c:v>
                </c:pt>
                <c:pt idx="614">
                  <c:v>0.33424152877959701</c:v>
                </c:pt>
                <c:pt idx="615">
                  <c:v>0.332600990873052</c:v>
                </c:pt>
                <c:pt idx="616">
                  <c:v>0.33097837828175802</c:v>
                </c:pt>
                <c:pt idx="617">
                  <c:v>0.32937378178771298</c:v>
                </c:pt>
                <c:pt idx="618">
                  <c:v>0.32778729112385901</c:v>
                </c:pt>
                <c:pt idx="619">
                  <c:v>0.32621899496919399</c:v>
                </c:pt>
                <c:pt idx="620">
                  <c:v>0.32466898094397301</c:v>
                </c:pt>
                <c:pt idx="621">
                  <c:v>0.32313733560498198</c:v>
                </c:pt>
                <c:pt idx="622">
                  <c:v>0.321611070190648</c:v>
                </c:pt>
                <c:pt idx="623">
                  <c:v>0.32007102285976102</c:v>
                </c:pt>
                <c:pt idx="624">
                  <c:v>0.31851718257163703</c:v>
                </c:pt>
                <c:pt idx="625">
                  <c:v>0.31694953970166301</c:v>
                </c:pt>
                <c:pt idx="626">
                  <c:v>0.31536808605199002</c:v>
                </c:pt>
                <c:pt idx="627">
                  <c:v>0.31377281486213299</c:v>
                </c:pt>
                <c:pt idx="628">
                  <c:v>0.31216372081946903</c:v>
                </c:pt>
                <c:pt idx="629">
                  <c:v>0.31054080006962598</c:v>
                </c:pt>
                <c:pt idx="630">
                  <c:v>0.30890405022677497</c:v>
                </c:pt>
                <c:pt idx="631">
                  <c:v>0.30725347038380202</c:v>
                </c:pt>
                <c:pt idx="632">
                  <c:v>0.305589061122371</c:v>
                </c:pt>
                <c:pt idx="633">
                  <c:v>0.303910824522864</c:v>
                </c:pt>
                <c:pt idx="634">
                  <c:v>0.30221876417420501</c:v>
                </c:pt>
                <c:pt idx="635">
                  <c:v>0.30051288518355102</c:v>
                </c:pt>
                <c:pt idx="636">
                  <c:v>0.29879319418586597</c:v>
                </c:pt>
                <c:pt idx="637">
                  <c:v>0.29705969935334697</c:v>
                </c:pt>
                <c:pt idx="638">
                  <c:v>0.295312410404727</c:v>
                </c:pt>
                <c:pt idx="639">
                  <c:v>0.293551338614433</c:v>
                </c:pt>
                <c:pt idx="640">
                  <c:v>0.29177649682159901</c:v>
                </c:pt>
                <c:pt idx="641">
                  <c:v>0.28998789943893599</c:v>
                </c:pt>
                <c:pt idx="642">
                  <c:v>0.28818556246145</c:v>
                </c:pt>
                <c:pt idx="643">
                  <c:v>0.28640475638017898</c:v>
                </c:pt>
                <c:pt idx="644">
                  <c:v>0.28465628379694702</c:v>
                </c:pt>
                <c:pt idx="645">
                  <c:v>0.28294016153815599</c:v>
                </c:pt>
                <c:pt idx="646">
                  <c:v>0.281256406247478</c:v>
                </c:pt>
                <c:pt idx="647">
                  <c:v>0.27960503438503798</c:v>
                </c:pt>
                <c:pt idx="648">
                  <c:v>0.27798606222646099</c:v>
                </c:pt>
                <c:pt idx="649">
                  <c:v>0.27639950586179202</c:v>
                </c:pt>
                <c:pt idx="650">
                  <c:v>0.27484538119428997</c:v>
                </c:pt>
                <c:pt idx="651">
                  <c:v>0.273323703939087</c:v>
                </c:pt>
                <c:pt idx="652">
                  <c:v>0.27183448962172602</c:v>
                </c:pt>
                <c:pt idx="653">
                  <c:v>0.27037775357656102</c:v>
                </c:pt>
                <c:pt idx="654">
                  <c:v>0.268953510945039</c:v>
                </c:pt>
                <c:pt idx="655">
                  <c:v>0.26756177667384401</c:v>
                </c:pt>
                <c:pt idx="656">
                  <c:v>0.26620256551292198</c:v>
                </c:pt>
                <c:pt idx="657">
                  <c:v>0.26487589201337602</c:v>
                </c:pt>
                <c:pt idx="658">
                  <c:v>0.26358177052523402</c:v>
                </c:pt>
                <c:pt idx="659">
                  <c:v>0.26232021519508902</c:v>
                </c:pt>
                <c:pt idx="660">
                  <c:v>0.26109123996362199</c:v>
                </c:pt>
                <c:pt idx="661">
                  <c:v>0.25989485856299099</c:v>
                </c:pt>
                <c:pt idx="662">
                  <c:v>0.25873108451410498</c:v>
                </c:pt>
                <c:pt idx="663">
                  <c:v>0.257599931123767</c:v>
                </c:pt>
                <c:pt idx="664">
                  <c:v>0.25650141148170402</c:v>
                </c:pt>
                <c:pt idx="665">
                  <c:v>0.25543553845746902</c:v>
                </c:pt>
                <c:pt idx="666">
                  <c:v>0.25440232469723001</c:v>
                </c:pt>
                <c:pt idx="667">
                  <c:v>0.253401782620432</c:v>
                </c:pt>
                <c:pt idx="668">
                  <c:v>0.25243392441634999</c:v>
                </c:pt>
                <c:pt idx="669">
                  <c:v>0.25149876204052102</c:v>
                </c:pt>
                <c:pt idx="670">
                  <c:v>0.25059630721106402</c:v>
                </c:pt>
                <c:pt idx="671">
                  <c:v>0.24972657140488</c:v>
                </c:pt>
                <c:pt idx="672">
                  <c:v>0.24888956585375099</c:v>
                </c:pt>
                <c:pt idx="673">
                  <c:v>0.24808530154031599</c:v>
                </c:pt>
                <c:pt idx="674">
                  <c:v>0.247313789193946</c:v>
                </c:pt>
                <c:pt idx="675">
                  <c:v>0.24657503928651101</c:v>
                </c:pt>
                <c:pt idx="676">
                  <c:v>0.245848792030748</c:v>
                </c:pt>
                <c:pt idx="677">
                  <c:v>0.24513327885745301</c:v>
                </c:pt>
                <c:pt idx="678">
                  <c:v>0.24442844126681801</c:v>
                </c:pt>
                <c:pt idx="679">
                  <c:v>0.243734221620589</c:v>
                </c:pt>
                <c:pt idx="680">
                  <c:v>0.24305056314687001</c:v>
                </c:pt>
                <c:pt idx="681">
                  <c:v>0.24237740994478299</c:v>
                </c:pt>
                <c:pt idx="682">
                  <c:v>0.24171470698900199</c:v>
                </c:pt>
                <c:pt idx="683">
                  <c:v>0.24106240013415101</c:v>
                </c:pt>
                <c:pt idx="684">
                  <c:v>0.24042043611906799</c:v>
                </c:pt>
                <c:pt idx="685">
                  <c:v>0.239788762570948</c:v>
                </c:pt>
                <c:pt idx="686">
                  <c:v>0.23916732800933799</c:v>
                </c:pt>
                <c:pt idx="687">
                  <c:v>0.238556081850018</c:v>
                </c:pt>
                <c:pt idx="688">
                  <c:v>0.23795497440874</c:v>
                </c:pt>
                <c:pt idx="689">
                  <c:v>0.23736395690484499</c:v>
                </c:pt>
                <c:pt idx="690">
                  <c:v>0.236782981464741</c:v>
                </c:pt>
                <c:pt idx="691">
                  <c:v>0.236212001125264</c:v>
                </c:pt>
                <c:pt idx="692">
                  <c:v>0.23565096983690501</c:v>
                </c:pt>
                <c:pt idx="693">
                  <c:v>0.23509984246690799</c:v>
                </c:pt>
                <c:pt idx="694">
                  <c:v>0.23455857480224199</c:v>
                </c:pt>
                <c:pt idx="695">
                  <c:v>0.234027123552454</c:v>
                </c:pt>
                <c:pt idx="696">
                  <c:v>0.23350544635238399</c:v>
                </c:pt>
                <c:pt idx="697">
                  <c:v>0.23299350176476799</c:v>
                </c:pt>
                <c:pt idx="698">
                  <c:v>0.232491249282711</c:v>
                </c:pt>
                <c:pt idx="699">
                  <c:v>0.23199864933203401</c:v>
                </c:pt>
                <c:pt idx="700">
                  <c:v>0.23151566327350601</c:v>
                </c:pt>
                <c:pt idx="701">
                  <c:v>0.23104225340495299</c:v>
                </c:pt>
                <c:pt idx="702">
                  <c:v>0.23056863510816999</c:v>
                </c:pt>
                <c:pt idx="703">
                  <c:v>0.23009311006451999</c:v>
                </c:pt>
                <c:pt idx="704">
                  <c:v>0.22961562992977</c:v>
                </c:pt>
                <c:pt idx="705">
                  <c:v>0.22913614643556501</c:v>
                </c:pt>
                <c:pt idx="706">
                  <c:v>0.22865461139555401</c:v>
                </c:pt>
                <c:pt idx="707">
                  <c:v>0.22817097671143299</c:v>
                </c:pt>
                <c:pt idx="708">
                  <c:v>0.22768519437892401</c:v>
                </c:pt>
                <c:pt idx="709">
                  <c:v>0.227197216493674</c:v>
                </c:pt>
                <c:pt idx="710">
                  <c:v>0.22670699525707799</c:v>
                </c:pt>
                <c:pt idx="711">
                  <c:v>0.22621448298202501</c:v>
                </c:pt>
                <c:pt idx="712">
                  <c:v>0.22571963209856699</c:v>
                </c:pt>
                <c:pt idx="713">
                  <c:v>0.22522239515950099</c:v>
                </c:pt>
                <c:pt idx="714">
                  <c:v>0.22472272484587899</c:v>
                </c:pt>
                <c:pt idx="715">
                  <c:v>0.22422057397242701</c:v>
                </c:pt>
                <c:pt idx="716">
                  <c:v>0.22371589549288601</c:v>
                </c:pt>
                <c:pt idx="717">
                  <c:v>0.22320864250526701</c:v>
                </c:pt>
                <c:pt idx="718">
                  <c:v>0.22269876825701501</c:v>
                </c:pt>
                <c:pt idx="719">
                  <c:v>0.222186226150097</c:v>
                </c:pt>
                <c:pt idx="720">
                  <c:v>0.22167096974599099</c:v>
                </c:pt>
                <c:pt idx="721">
                  <c:v>0.221166027020854</c:v>
                </c:pt>
                <c:pt idx="722">
                  <c:v>0.22069059812705999</c:v>
                </c:pt>
                <c:pt idx="723">
                  <c:v>0.22024473151328899</c:v>
                </c:pt>
                <c:pt idx="724">
                  <c:v>0.21982847330922101</c:v>
                </c:pt>
                <c:pt idx="725">
                  <c:v>0.21944186731507301</c:v>
                </c:pt>
                <c:pt idx="726">
                  <c:v>0.21908495499120201</c:v>
                </c:pt>
                <c:pt idx="727">
                  <c:v>0.218757775447806</c:v>
                </c:pt>
                <c:pt idx="728">
                  <c:v>0.21846036543469999</c:v>
                </c:pt>
                <c:pt idx="729">
                  <c:v>0.21819275933117499</c:v>
                </c:pt>
                <c:pt idx="730">
                  <c:v>0.21795498913594899</c:v>
                </c:pt>
                <c:pt idx="731">
                  <c:v>0.217747084457204</c:v>
                </c:pt>
                <c:pt idx="732">
                  <c:v>0.21756907250270999</c:v>
                </c:pt>
                <c:pt idx="733">
                  <c:v>0.21742097807004701</c:v>
                </c:pt>
                <c:pt idx="734">
                  <c:v>0.21730282353690999</c:v>
                </c:pt>
                <c:pt idx="735">
                  <c:v>0.21721462885151999</c:v>
                </c:pt>
                <c:pt idx="736">
                  <c:v>0.21715641152312201</c:v>
                </c:pt>
                <c:pt idx="737">
                  <c:v>0.21712818661258801</c:v>
                </c:pt>
                <c:pt idx="738">
                  <c:v>0.21712996672311699</c:v>
                </c:pt>
                <c:pt idx="739">
                  <c:v>0.217154536844539</c:v>
                </c:pt>
                <c:pt idx="740">
                  <c:v>0.21719826539216</c:v>
                </c:pt>
                <c:pt idx="741">
                  <c:v>0.21726117057715599</c:v>
                </c:pt>
                <c:pt idx="742">
                  <c:v>0.217308015825386</c:v>
                </c:pt>
                <c:pt idx="743">
                  <c:v>0.21732803215966101</c:v>
                </c:pt>
                <c:pt idx="744">
                  <c:v>0.21732123608287099</c:v>
                </c:pt>
                <c:pt idx="745">
                  <c:v>0.21728764398210701</c:v>
                </c:pt>
                <c:pt idx="746">
                  <c:v>0.21722727212620599</c:v>
                </c:pt>
                <c:pt idx="747">
                  <c:v>0.217140136663306</c:v>
                </c:pt>
                <c:pt idx="748">
                  <c:v>0.21702625361844599</c:v>
                </c:pt>
                <c:pt idx="749">
                  <c:v>0.216923872241261</c:v>
                </c:pt>
                <c:pt idx="750">
                  <c:v>0.21684418856625101</c:v>
                </c:pt>
                <c:pt idx="751">
                  <c:v>0.216786761466398</c:v>
                </c:pt>
                <c:pt idx="752">
                  <c:v>0.216713317665331</c:v>
                </c:pt>
                <c:pt idx="753">
                  <c:v>0.21662385232074499</c:v>
                </c:pt>
                <c:pt idx="754">
                  <c:v>0.21651835987419099</c:v>
                </c:pt>
                <c:pt idx="755">
                  <c:v>0.21639683405200899</c:v>
                </c:pt>
                <c:pt idx="756">
                  <c:v>0.21625926786632099</c:v>
                </c:pt>
                <c:pt idx="757">
                  <c:v>0.21610565361609399</c:v>
                </c:pt>
                <c:pt idx="758">
                  <c:v>0.215935982888253</c:v>
                </c:pt>
                <c:pt idx="759">
                  <c:v>0.21575024655885799</c:v>
                </c:pt>
                <c:pt idx="760">
                  <c:v>0.215548434794338</c:v>
                </c:pt>
                <c:pt idx="761">
                  <c:v>0.215330537052774</c:v>
                </c:pt>
                <c:pt idx="762">
                  <c:v>0.21509654208524501</c:v>
                </c:pt>
                <c:pt idx="763">
                  <c:v>0.214869394722535</c:v>
                </c:pt>
                <c:pt idx="764">
                  <c:v>0.214654721186186</c:v>
                </c:pt>
                <c:pt idx="765">
                  <c:v>0.214452439611587</c:v>
                </c:pt>
                <c:pt idx="766">
                  <c:v>0.214262467109435</c:v>
                </c:pt>
                <c:pt idx="767">
                  <c:v>0.214084719779224</c:v>
                </c:pt>
                <c:pt idx="768">
                  <c:v>0.213919112722949</c:v>
                </c:pt>
                <c:pt idx="769">
                  <c:v>0.21376556005900499</c:v>
                </c:pt>
                <c:pt idx="770">
                  <c:v>0.21362397493629701</c:v>
                </c:pt>
                <c:pt idx="771">
                  <c:v>0.213494269548548</c:v>
                </c:pt>
                <c:pt idx="772">
                  <c:v>0.21337635514879499</c:v>
                </c:pt>
                <c:pt idx="773">
                  <c:v>0.21327014206409101</c:v>
                </c:pt>
                <c:pt idx="774">
                  <c:v>0.213175539710386</c:v>
                </c:pt>
                <c:pt idx="775">
                  <c:v>0.21309245660759399</c:v>
                </c:pt>
                <c:pt idx="776">
                  <c:v>0.21302080039485399</c:v>
                </c:pt>
                <c:pt idx="777">
                  <c:v>0.21296047784595101</c:v>
                </c:pt>
                <c:pt idx="778">
                  <c:v>0.21291139488493399</c:v>
                </c:pt>
                <c:pt idx="779">
                  <c:v>0.212873456601888</c:v>
                </c:pt>
                <c:pt idx="780">
                  <c:v>0.21284656726888701</c:v>
                </c:pt>
                <c:pt idx="781">
                  <c:v>0.212830630356104</c:v>
                </c:pt>
                <c:pt idx="782">
                  <c:v>0.212825548548086</c:v>
                </c:pt>
                <c:pt idx="783">
                  <c:v>0.21283122376019101</c:v>
                </c:pt>
                <c:pt idx="784">
                  <c:v>0.21284755715516701</c:v>
                </c:pt>
                <c:pt idx="785">
                  <c:v>0.21287444915989701</c:v>
                </c:pt>
                <c:pt idx="786">
                  <c:v>0.21291179948227901</c:v>
                </c:pt>
                <c:pt idx="787">
                  <c:v>0.21295950712825201</c:v>
                </c:pt>
                <c:pt idx="788">
                  <c:v>0.21301747041896801</c:v>
                </c:pt>
                <c:pt idx="789">
                  <c:v>0.213085587008088</c:v>
                </c:pt>
                <c:pt idx="790">
                  <c:v>0.21316375389921999</c:v>
                </c:pt>
                <c:pt idx="791">
                  <c:v>0.21325186746348301</c:v>
                </c:pt>
                <c:pt idx="792">
                  <c:v>0.213349823457188</c:v>
                </c:pt>
                <c:pt idx="793">
                  <c:v>0.21345751703965099</c:v>
                </c:pt>
                <c:pt idx="794">
                  <c:v>0.213574842791112</c:v>
                </c:pt>
                <c:pt idx="795">
                  <c:v>0.21370169473077499</c:v>
                </c:pt>
                <c:pt idx="796">
                  <c:v>0.213837966334955</c:v>
                </c:pt>
                <c:pt idx="797">
                  <c:v>0.213983550555323</c:v>
                </c:pt>
                <c:pt idx="798">
                  <c:v>0.21413833983726399</c:v>
                </c:pt>
                <c:pt idx="799">
                  <c:v>0.214302226138325</c:v>
                </c:pt>
                <c:pt idx="800">
                  <c:v>0.21447510094675701</c:v>
                </c:pt>
                <c:pt idx="801">
                  <c:v>0.21466660315522099</c:v>
                </c:pt>
                <c:pt idx="802">
                  <c:v>0.21487828586578001</c:v>
                </c:pt>
                <c:pt idx="803">
                  <c:v>0.21511005273560699</c:v>
                </c:pt>
                <c:pt idx="804">
                  <c:v>0.21536180789602799</c:v>
                </c:pt>
                <c:pt idx="805">
                  <c:v>0.21563345596686301</c:v>
                </c:pt>
                <c:pt idx="806">
                  <c:v>0.215924902070808</c:v>
                </c:pt>
                <c:pt idx="807">
                  <c:v>0.21623605184782899</c:v>
                </c:pt>
                <c:pt idx="808">
                  <c:v>0.216566811469591</c:v>
                </c:pt>
                <c:pt idx="809">
                  <c:v>0.21691708765390899</c:v>
                </c:pt>
                <c:pt idx="810">
                  <c:v>0.217286787679213</c:v>
                </c:pt>
                <c:pt idx="811">
                  <c:v>0.21767581939904099</c:v>
                </c:pt>
                <c:pt idx="812">
                  <c:v>0.21808409125655101</c:v>
                </c:pt>
                <c:pt idx="813">
                  <c:v>0.21851151229904101</c:v>
                </c:pt>
                <c:pt idx="814">
                  <c:v>0.21895799219249801</c:v>
                </c:pt>
                <c:pt idx="815">
                  <c:v>0.21942344123615101</c:v>
                </c:pt>
                <c:pt idx="816">
                  <c:v>0.21990777037704201</c:v>
                </c:pt>
                <c:pt idx="817">
                  <c:v>0.220410891224607</c:v>
                </c:pt>
                <c:pt idx="818">
                  <c:v>0.22093271606526799</c:v>
                </c:pt>
                <c:pt idx="819">
                  <c:v>0.22147315787702801</c:v>
                </c:pt>
                <c:pt idx="820">
                  <c:v>0.222032130344085</c:v>
                </c:pt>
                <c:pt idx="821">
                  <c:v>0.222609547871439</c:v>
                </c:pt>
                <c:pt idx="822">
                  <c:v>0.22320532559950701</c:v>
                </c:pt>
                <c:pt idx="823">
                  <c:v>0.223819379418746</c:v>
                </c:pt>
                <c:pt idx="824">
                  <c:v>0.22445162598426999</c:v>
                </c:pt>
                <c:pt idx="825">
                  <c:v>0.225101982730467</c:v>
                </c:pt>
                <c:pt idx="826">
                  <c:v>0.225770367885618</c:v>
                </c:pt>
                <c:pt idx="827">
                  <c:v>0.22645670048650901</c:v>
                </c:pt>
                <c:pt idx="828">
                  <c:v>0.22716090039304301</c:v>
                </c:pt>
                <c:pt idx="829">
                  <c:v>0.22788288830283199</c:v>
                </c:pt>
                <c:pt idx="830">
                  <c:v>0.228622585765801</c:v>
                </c:pt>
                <c:pt idx="831">
                  <c:v>0.229379915198764</c:v>
                </c:pt>
                <c:pt idx="832">
                  <c:v>0.23015479989999801</c:v>
                </c:pt>
                <c:pt idx="833">
                  <c:v>0.230947164063804</c:v>
                </c:pt>
                <c:pt idx="834">
                  <c:v>0.231756932795049</c:v>
                </c:pt>
                <c:pt idx="835">
                  <c:v>0.23258403212369699</c:v>
                </c:pt>
                <c:pt idx="836">
                  <c:v>0.233428389019322</c:v>
                </c:pt>
                <c:pt idx="837">
                  <c:v>0.23428993140559601</c:v>
                </c:pt>
                <c:pt idx="838">
                  <c:v>0.235175813321263</c:v>
                </c:pt>
                <c:pt idx="839">
                  <c:v>0.23608960388665301</c:v>
                </c:pt>
                <c:pt idx="840">
                  <c:v>0.237030272499613</c:v>
                </c:pt>
                <c:pt idx="841">
                  <c:v>0.23799492725863799</c:v>
                </c:pt>
                <c:pt idx="842">
                  <c:v>0.238983635253985</c:v>
                </c:pt>
                <c:pt idx="843">
                  <c:v>0.23999646366609201</c:v>
                </c:pt>
                <c:pt idx="844">
                  <c:v>0.241033479767922</c:v>
                </c:pt>
                <c:pt idx="845">
                  <c:v>0.24209475092743399</c:v>
                </c:pt>
                <c:pt idx="846">
                  <c:v>0.24318034461016799</c:v>
                </c:pt>
                <c:pt idx="847">
                  <c:v>0.244290328381952</c:v>
                </c:pt>
                <c:pt idx="848">
                  <c:v>0.245386536561638</c:v>
                </c:pt>
                <c:pt idx="849">
                  <c:v>0.24645785666141501</c:v>
                </c:pt>
                <c:pt idx="850">
                  <c:v>0.247504813333915</c:v>
                </c:pt>
                <c:pt idx="851">
                  <c:v>0.24856576336090699</c:v>
                </c:pt>
                <c:pt idx="852">
                  <c:v>0.249640795070871</c:v>
                </c:pt>
                <c:pt idx="853">
                  <c:v>0.25072999749035102</c:v>
                </c:pt>
                <c:pt idx="854">
                  <c:v>0.251833460344281</c:v>
                </c:pt>
                <c:pt idx="855">
                  <c:v>0.252951274056398</c:v>
                </c:pt>
                <c:pt idx="856">
                  <c:v>0.25408352974971099</c:v>
                </c:pt>
                <c:pt idx="857">
                  <c:v>0.25523031924704798</c:v>
                </c:pt>
                <c:pt idx="858">
                  <c:v>0.25639173507167401</c:v>
                </c:pt>
                <c:pt idx="859">
                  <c:v>0.25756787044797202</c:v>
                </c:pt>
                <c:pt idx="860">
                  <c:v>0.25875881930220201</c:v>
                </c:pt>
                <c:pt idx="861">
                  <c:v>0.25996467626332098</c:v>
                </c:pt>
                <c:pt idx="862">
                  <c:v>0.26116257987856001</c:v>
                </c:pt>
                <c:pt idx="863">
                  <c:v>0.26234698730478101</c:v>
                </c:pt>
                <c:pt idx="864">
                  <c:v>0.26351806378790998</c:v>
                </c:pt>
                <c:pt idx="865">
                  <c:v>0.26467597560411499</c:v>
                </c:pt>
                <c:pt idx="866">
                  <c:v>0.265820890049067</c:v>
                </c:pt>
                <c:pt idx="867">
                  <c:v>0.266952975427108</c:v>
                </c:pt>
                <c:pt idx="868">
                  <c:v>0.26807240104032198</c:v>
                </c:pt>
                <c:pt idx="869">
                  <c:v>0.26917933717751003</c:v>
                </c:pt>
                <c:pt idx="870">
                  <c:v>0.27027395510307101</c:v>
                </c:pt>
                <c:pt idx="871">
                  <c:v>0.27135642704579699</c:v>
                </c:pt>
                <c:pt idx="872">
                  <c:v>0.27242692618757203</c:v>
                </c:pt>
                <c:pt idx="873">
                  <c:v>0.27348562665198001</c:v>
                </c:pt>
                <c:pt idx="874">
                  <c:v>0.27453270349283299</c:v>
                </c:pt>
                <c:pt idx="875">
                  <c:v>0.275568332682603</c:v>
                </c:pt>
                <c:pt idx="876">
                  <c:v>0.276592691100774</c:v>
                </c:pt>
                <c:pt idx="877">
                  <c:v>0.27760595652210801</c:v>
                </c:pt>
                <c:pt idx="878">
                  <c:v>0.27860830760483102</c:v>
                </c:pt>
                <c:pt idx="879">
                  <c:v>0.279599923878733</c:v>
                </c:pt>
                <c:pt idx="880">
                  <c:v>0.28058098573319001</c:v>
                </c:pt>
                <c:pt idx="881">
                  <c:v>0.28155167440510998</c:v>
                </c:pt>
                <c:pt idx="882">
                  <c:v>0.28251217196680101</c:v>
                </c:pt>
                <c:pt idx="883">
                  <c:v>0.28346266131375802</c:v>
                </c:pt>
                <c:pt idx="884">
                  <c:v>0.28440332615238501</c:v>
                </c:pt>
                <c:pt idx="885">
                  <c:v>0.28533435098763399</c:v>
                </c:pt>
                <c:pt idx="886">
                  <c:v>0.28625592111058501</c:v>
                </c:pt>
                <c:pt idx="887">
                  <c:v>0.28716822258594399</c:v>
                </c:pt>
                <c:pt idx="888">
                  <c:v>0.288071442239481</c:v>
                </c:pt>
                <c:pt idx="889">
                  <c:v>0.2889657676454</c:v>
                </c:pt>
                <c:pt idx="890">
                  <c:v>0.28985138711364</c:v>
                </c:pt>
                <c:pt idx="891">
                  <c:v>0.29072848967711801</c:v>
                </c:pt>
                <c:pt idx="892">
                  <c:v>0.29159726507890699</c:v>
                </c:pt>
                <c:pt idx="893">
                  <c:v>0.29245790375935399</c:v>
                </c:pt>
                <c:pt idx="894">
                  <c:v>0.29331059684313998</c:v>
                </c:pt>
                <c:pt idx="895">
                  <c:v>0.29415553612628498</c:v>
                </c:pt>
                <c:pt idx="896">
                  <c:v>0.294990186649775</c:v>
                </c:pt>
                <c:pt idx="897">
                  <c:v>0.29581380625448001</c:v>
                </c:pt>
                <c:pt idx="898">
                  <c:v>0.29662647872199999</c:v>
                </c:pt>
                <c:pt idx="899">
                  <c:v>0.29742828942875799</c:v>
                </c:pt>
                <c:pt idx="900">
                  <c:v>0.29821932534024398</c:v>
                </c:pt>
                <c:pt idx="901">
                  <c:v>0.29899967500507901</c:v>
                </c:pt>
                <c:pt idx="902">
                  <c:v>0.29976016516563198</c:v>
                </c:pt>
                <c:pt idx="903">
                  <c:v>0.30049314042365199</c:v>
                </c:pt>
                <c:pt idx="904">
                  <c:v>0.30119847083381701</c:v>
                </c:pt>
                <c:pt idx="905">
                  <c:v>0.30187602773198402</c:v>
                </c:pt>
                <c:pt idx="906">
                  <c:v>0.302525683733257</c:v>
                </c:pt>
                <c:pt idx="907">
                  <c:v>0.30314731272978601</c:v>
                </c:pt>
                <c:pt idx="908">
                  <c:v>0.303740789888297</c:v>
                </c:pt>
                <c:pt idx="909">
                  <c:v>0.304305991647358</c:v>
                </c:pt>
                <c:pt idx="910">
                  <c:v>0.30484279571438899</c:v>
                </c:pt>
                <c:pt idx="911">
                  <c:v>0.30535108106240499</c:v>
                </c:pt>
                <c:pt idx="912">
                  <c:v>0.305830727926511</c:v>
                </c:pt>
                <c:pt idx="913">
                  <c:v>0.30628161780013802</c:v>
                </c:pt>
                <c:pt idx="914">
                  <c:v>0.30670363343102702</c:v>
                </c:pt>
                <c:pt idx="915">
                  <c:v>0.30709665881697401</c:v>
                </c:pt>
                <c:pt idx="916">
                  <c:v>0.30748863758246697</c:v>
                </c:pt>
                <c:pt idx="917">
                  <c:v>0.30788268390468598</c:v>
                </c:pt>
                <c:pt idx="918">
                  <c:v>0.30827898726228298</c:v>
                </c:pt>
                <c:pt idx="919">
                  <c:v>0.30867773730778802</c:v>
                </c:pt>
                <c:pt idx="920">
                  <c:v>0.30907912385157699</c:v>
                </c:pt>
                <c:pt idx="921">
                  <c:v>0.30948333684582802</c:v>
                </c:pt>
                <c:pt idx="922">
                  <c:v>0.30989056636846102</c:v>
                </c:pt>
                <c:pt idx="923">
                  <c:v>0.31030100260707499</c:v>
                </c:pt>
                <c:pt idx="924">
                  <c:v>0.31071483584286902</c:v>
                </c:pt>
                <c:pt idx="925">
                  <c:v>0.31113225643456999</c:v>
                </c:pt>
                <c:pt idx="926">
                  <c:v>0.31155345480234198</c:v>
                </c:pt>
                <c:pt idx="927">
                  <c:v>0.31197862141171001</c:v>
                </c:pt>
                <c:pt idx="928">
                  <c:v>0.31240794675747202</c:v>
                </c:pt>
                <c:pt idx="929">
                  <c:v>0.312841621347621</c:v>
                </c:pt>
                <c:pt idx="930">
                  <c:v>0.31327983568727202</c:v>
                </c:pt>
                <c:pt idx="931">
                  <c:v>0.31372278026259398</c:v>
                </c:pt>
                <c:pt idx="932">
                  <c:v>0.31417064552475099</c:v>
                </c:pt>
                <c:pt idx="933">
                  <c:v>0.31462362187385301</c:v>
                </c:pt>
                <c:pt idx="934">
                  <c:v>0.31508189964292299</c:v>
                </c:pt>
                <c:pt idx="935">
                  <c:v>0.31554566908187398</c:v>
                </c:pt>
                <c:pt idx="936">
                  <c:v>0.31601512034150803</c:v>
                </c:pt>
                <c:pt idx="937">
                  <c:v>0.31648249568292502</c:v>
                </c:pt>
                <c:pt idx="938">
                  <c:v>0.31694350482080602</c:v>
                </c:pt>
                <c:pt idx="939">
                  <c:v>0.31739923893810801</c:v>
                </c:pt>
                <c:pt idx="940">
                  <c:v>0.31785265215006098</c:v>
                </c:pt>
                <c:pt idx="941">
                  <c:v>0.31830374121879301</c:v>
                </c:pt>
                <c:pt idx="942">
                  <c:v>0.318752504460596</c:v>
                </c:pt>
                <c:pt idx="943">
                  <c:v>0.31919894174919999</c:v>
                </c:pt>
                <c:pt idx="944">
                  <c:v>0.31964305451886499</c:v>
                </c:pt>
                <c:pt idx="945">
                  <c:v>0.32008484576729401</c:v>
                </c:pt>
                <c:pt idx="946">
                  <c:v>0.32052432005836501</c:v>
                </c:pt>
                <c:pt idx="947">
                  <c:v>0.32096148352467802</c:v>
                </c:pt>
                <c:pt idx="948">
                  <c:v>0.32139634386992799</c:v>
                </c:pt>
                <c:pt idx="949">
                  <c:v>0.32182891037109401</c:v>
                </c:pt>
                <c:pt idx="950">
                  <c:v>0.322259193880443</c:v>
                </c:pt>
                <c:pt idx="951">
                  <c:v>0.32268720682736401</c:v>
                </c:pt>
                <c:pt idx="952">
                  <c:v>0.32311296322000399</c:v>
                </c:pt>
                <c:pt idx="953">
                  <c:v>0.32353647864674001</c:v>
                </c:pt>
                <c:pt idx="954">
                  <c:v>0.32395777027745198</c:v>
                </c:pt>
                <c:pt idx="955">
                  <c:v>0.32437685686462497</c:v>
                </c:pt>
                <c:pt idx="956">
                  <c:v>0.32479375874426297</c:v>
                </c:pt>
                <c:pt idx="957">
                  <c:v>0.32520849783661498</c:v>
                </c:pt>
                <c:pt idx="958">
                  <c:v>0.32562109764672398</c:v>
                </c:pt>
                <c:pt idx="959">
                  <c:v>0.32603158326478099</c:v>
                </c:pt>
                <c:pt idx="960">
                  <c:v>0.32643998136629698</c:v>
                </c:pt>
                <c:pt idx="961">
                  <c:v>0.32684632021208498</c:v>
                </c:pt>
                <c:pt idx="962">
                  <c:v>0.32725062964805501</c:v>
                </c:pt>
                <c:pt idx="963">
                  <c:v>0.32765294110480903</c:v>
                </c:pt>
                <c:pt idx="964">
                  <c:v>0.32805328759705599</c:v>
                </c:pt>
                <c:pt idx="965">
                  <c:v>0.32845170372282101</c:v>
                </c:pt>
                <c:pt idx="966">
                  <c:v>0.32884822566246302</c:v>
                </c:pt>
                <c:pt idx="967">
                  <c:v>0.329242891177496</c:v>
                </c:pt>
                <c:pt idx="968">
                  <c:v>0.329635739609204</c:v>
                </c:pt>
                <c:pt idx="969">
                  <c:v>0.33002681187705601</c:v>
                </c:pt>
                <c:pt idx="970">
                  <c:v>0.33041615047691503</c:v>
                </c:pt>
                <c:pt idx="971">
                  <c:v>0.33080379947903998</c:v>
                </c:pt>
                <c:pt idx="972">
                  <c:v>0.33118980452587299</c:v>
                </c:pt>
                <c:pt idx="973">
                  <c:v>0.33157954265691902</c:v>
                </c:pt>
                <c:pt idx="974">
                  <c:v>0.33197648285887998</c:v>
                </c:pt>
                <c:pt idx="975">
                  <c:v>0.33238065197614203</c:v>
                </c:pt>
                <c:pt idx="976">
                  <c:v>0.33279207704285801</c:v>
                </c:pt>
                <c:pt idx="977">
                  <c:v>0.33321078527884601</c:v>
                </c:pt>
                <c:pt idx="978">
                  <c:v>0.333636804085373</c:v>
                </c:pt>
                <c:pt idx="979">
                  <c:v>0.33407016104082399</c:v>
                </c:pt>
                <c:pt idx="980">
                  <c:v>0.334510883896244</c:v>
                </c:pt>
                <c:pt idx="981">
                  <c:v>0.334959000570761</c:v>
                </c:pt>
                <c:pt idx="982">
                  <c:v>0.33541453914687802</c:v>
                </c:pt>
                <c:pt idx="983">
                  <c:v>0.33587752786563102</c:v>
                </c:pt>
                <c:pt idx="984">
                  <c:v>0.33634799512161301</c:v>
                </c:pt>
                <c:pt idx="985">
                  <c:v>0.33682596945785598</c:v>
                </c:pt>
                <c:pt idx="986">
                  <c:v>0.33731147956056601</c:v>
                </c:pt>
                <c:pt idx="987">
                  <c:v>0.33780455425371197</c:v>
                </c:pt>
                <c:pt idx="988">
                  <c:v>0.33830522249345402</c:v>
                </c:pt>
                <c:pt idx="989">
                  <c:v>0.338813513362415</c:v>
                </c:pt>
                <c:pt idx="990">
                  <c:v>0.33932945606378201</c:v>
                </c:pt>
                <c:pt idx="991">
                  <c:v>0.339853079915241</c:v>
                </c:pt>
                <c:pt idx="992">
                  <c:v>0.34038441434272598</c:v>
                </c:pt>
                <c:pt idx="993">
                  <c:v>0.34092348887398899</c:v>
                </c:pt>
                <c:pt idx="994">
                  <c:v>0.341470333131977</c:v>
                </c:pt>
                <c:pt idx="995">
                  <c:v>0.34202770424132001</c:v>
                </c:pt>
                <c:pt idx="996">
                  <c:v>0.34259656725328502</c:v>
                </c:pt>
                <c:pt idx="997">
                  <c:v>0.34317706198452202</c:v>
                </c:pt>
                <c:pt idx="998">
                  <c:v>0.34376932734229898</c:v>
                </c:pt>
                <c:pt idx="999">
                  <c:v>0.344373501309297</c:v>
                </c:pt>
                <c:pt idx="1000">
                  <c:v>0.34498972092830699</c:v>
                </c:pt>
                <c:pt idx="1001">
                  <c:v>0.34562738567006601</c:v>
                </c:pt>
                <c:pt idx="1002">
                  <c:v>0.34629437774578897</c:v>
                </c:pt>
                <c:pt idx="1003">
                  <c:v>0.346991054491461</c:v>
                </c:pt>
                <c:pt idx="1004">
                  <c:v>0.34771777251710601</c:v>
                </c:pt>
                <c:pt idx="1005">
                  <c:v>0.348474887685913</c:v>
                </c:pt>
                <c:pt idx="1006">
                  <c:v>0.34926275509328603</c:v>
                </c:pt>
                <c:pt idx="1007">
                  <c:v>0.35008172904580898</c:v>
                </c:pt>
                <c:pt idx="1008">
                  <c:v>0.35093216304011199</c:v>
                </c:pt>
                <c:pt idx="1009">
                  <c:v>0.35181440974161898</c:v>
                </c:pt>
                <c:pt idx="1010">
                  <c:v>0.35272882096316999</c:v>
                </c:pt>
                <c:pt idx="1011">
                  <c:v>0.35367574764349502</c:v>
                </c:pt>
                <c:pt idx="1012">
                  <c:v>0.354655539825529</c:v>
                </c:pt>
                <c:pt idx="1013">
                  <c:v>0.35566854663453901</c:v>
                </c:pt>
                <c:pt idx="1014">
                  <c:v>0.356715116256065</c:v>
                </c:pt>
                <c:pt idx="1015">
                  <c:v>0.35776753753248502</c:v>
                </c:pt>
                <c:pt idx="1016">
                  <c:v>0.35882292900974799</c:v>
                </c:pt>
                <c:pt idx="1017">
                  <c:v>0.35988133416083101</c:v>
                </c:pt>
                <c:pt idx="1018">
                  <c:v>0.36094279648504501</c:v>
                </c:pt>
                <c:pt idx="1019">
                  <c:v>0.36200735949525098</c:v>
                </c:pt>
                <c:pt idx="1020">
                  <c:v>0.36307506670452699</c:v>
                </c:pt>
                <c:pt idx="1021">
                  <c:v>0.36414596161226598</c:v>
                </c:pt>
                <c:pt idx="1022">
                  <c:v>0.365220087689683</c:v>
                </c:pt>
                <c:pt idx="1023">
                  <c:v>0.366297488364697</c:v>
                </c:pt>
                <c:pt idx="1024">
                  <c:v>0.36738580424921702</c:v>
                </c:pt>
                <c:pt idx="1025">
                  <c:v>0.36848751246237499</c:v>
                </c:pt>
                <c:pt idx="1026">
                  <c:v>0.36960262866717097</c:v>
                </c:pt>
                <c:pt idx="1027">
                  <c:v>0.37073116844387699</c:v>
                </c:pt>
                <c:pt idx="1028">
                  <c:v>0.37187314727489301</c:v>
                </c:pt>
                <c:pt idx="1029">
                  <c:v>0.373028580528738</c:v>
                </c:pt>
                <c:pt idx="1030">
                  <c:v>0.37419748344313503</c:v>
                </c:pt>
                <c:pt idx="1031">
                  <c:v>0.37537987110715598</c:v>
                </c:pt>
                <c:pt idx="1032">
                  <c:v>0.37657575844237301</c:v>
                </c:pt>
                <c:pt idx="1033">
                  <c:v>0.37778516018297298</c:v>
                </c:pt>
                <c:pt idx="1034">
                  <c:v>0.37900809085479198</c:v>
                </c:pt>
                <c:pt idx="1035">
                  <c:v>0.380244564753207</c:v>
                </c:pt>
                <c:pt idx="1036">
                  <c:v>0.38150254369444198</c:v>
                </c:pt>
                <c:pt idx="1037">
                  <c:v>0.38278652163177002</c:v>
                </c:pt>
                <c:pt idx="1038">
                  <c:v>0.38409655903812601</c:v>
                </c:pt>
                <c:pt idx="1039">
                  <c:v>0.38543271465736101</c:v>
                </c:pt>
                <c:pt idx="1040">
                  <c:v>0.38679504547092403</c:v>
                </c:pt>
                <c:pt idx="1041">
                  <c:v>0.38818360666312401</c:v>
                </c:pt>
                <c:pt idx="1042">
                  <c:v>0.38959845158491901</c:v>
                </c:pt>
                <c:pt idx="1043">
                  <c:v>0.39103963171612899</c:v>
                </c:pt>
                <c:pt idx="1044">
                  <c:v>0.39250719662600603</c:v>
                </c:pt>
                <c:pt idx="1045">
                  <c:v>0.39400119393205102</c:v>
                </c:pt>
                <c:pt idx="1046">
                  <c:v>0.39552166925698601</c:v>
                </c:pt>
                <c:pt idx="1047">
                  <c:v>0.397068666183783</c:v>
                </c:pt>
                <c:pt idx="1048">
                  <c:v>0.398642226208622</c:v>
                </c:pt>
                <c:pt idx="1049">
                  <c:v>0.400242388691675</c:v>
                </c:pt>
                <c:pt idx="1050">
                  <c:v>0.40186919080557798</c:v>
                </c:pt>
                <c:pt idx="1051">
                  <c:v>0.40352266748145799</c:v>
                </c:pt>
                <c:pt idx="1052">
                  <c:v>0.405202851352371</c:v>
                </c:pt>
                <c:pt idx="1053">
                  <c:v>0.40690977269399498</c:v>
                </c:pt>
                <c:pt idx="1054">
                  <c:v>0.40864345936240798</c:v>
                </c:pt>
                <c:pt idx="1055">
                  <c:v>0.41040393672877801</c:v>
                </c:pt>
                <c:pt idx="1056">
                  <c:v>0.41219122761077198</c:v>
                </c:pt>
                <c:pt idx="1057">
                  <c:v>0.41400535220047402</c:v>
                </c:pt>
                <c:pt idx="1058">
                  <c:v>0.41584632798860299</c:v>
                </c:pt>
                <c:pt idx="1059">
                  <c:v>0.41771416968478098</c:v>
                </c:pt>
                <c:pt idx="1060">
                  <c:v>0.419608889133609</c:v>
                </c:pt>
                <c:pt idx="1061">
                  <c:v>0.42153049522627301</c:v>
                </c:pt>
                <c:pt idx="1062">
                  <c:v>0.42347899380738102</c:v>
                </c:pt>
                <c:pt idx="1063">
                  <c:v>0.42545438757673099</c:v>
                </c:pt>
                <c:pt idx="1064">
                  <c:v>0.42745667598564602</c:v>
                </c:pt>
                <c:pt idx="1065">
                  <c:v>0.42948585512752802</c:v>
                </c:pt>
                <c:pt idx="1066">
                  <c:v>0.43154191762223698</c:v>
                </c:pt>
                <c:pt idx="1067">
                  <c:v>0.43362485249384602</c:v>
                </c:pt>
                <c:pt idx="1068">
                  <c:v>0.43573464504134102</c:v>
                </c:pt>
                <c:pt idx="1069">
                  <c:v>0.43787127670175002</c:v>
                </c:pt>
                <c:pt idx="1070">
                  <c:v>0.44003472490516898</c:v>
                </c:pt>
                <c:pt idx="1071">
                  <c:v>0.44222496292112401</c:v>
                </c:pt>
                <c:pt idx="1072">
                  <c:v>0.44443662986830501</c:v>
                </c:pt>
                <c:pt idx="1073">
                  <c:v>0.44666626998887299</c:v>
                </c:pt>
                <c:pt idx="1074">
                  <c:v>0.44891386655147097</c:v>
                </c:pt>
                <c:pt idx="1075">
                  <c:v>0.45117939932093798</c:v>
                </c:pt>
                <c:pt idx="1076">
                  <c:v>0.45346284435163497</c:v>
                </c:pt>
                <c:pt idx="1077">
                  <c:v>0.45576417376739897</c:v>
                </c:pt>
                <c:pt idx="1078">
                  <c:v>0.45808335552712698</c:v>
                </c:pt>
                <c:pt idx="1079">
                  <c:v>0.46042035317493601</c:v>
                </c:pt>
                <c:pt idx="1080">
                  <c:v>0.46277512557372202</c:v>
                </c:pt>
                <c:pt idx="1081">
                  <c:v>0.46514762662088799</c:v>
                </c:pt>
                <c:pt idx="1082">
                  <c:v>0.46753780494487601</c:v>
                </c:pt>
                <c:pt idx="1083">
                  <c:v>0.46994560358105297</c:v>
                </c:pt>
                <c:pt idx="1084">
                  <c:v>0.47237095962536302</c:v>
                </c:pt>
                <c:pt idx="1085">
                  <c:v>0.47481380386402999</c:v>
                </c:pt>
                <c:pt idx="1086">
                  <c:v>0.47727406037745301</c:v>
                </c:pt>
                <c:pt idx="1087">
                  <c:v>0.47975164611625098</c:v>
                </c:pt>
                <c:pt idx="1088">
                  <c:v>0.48224647044721802</c:v>
                </c:pt>
                <c:pt idx="1089">
                  <c:v>0.48475843466673102</c:v>
                </c:pt>
                <c:pt idx="1090">
                  <c:v>0.487287431478863</c:v>
                </c:pt>
                <c:pt idx="1091">
                  <c:v>0.48983334443507198</c:v>
                </c:pt>
                <c:pt idx="1092">
                  <c:v>0.49239604733194797</c:v>
                </c:pt>
                <c:pt idx="1093">
                  <c:v>0.49497540356284703</c:v>
                </c:pt>
                <c:pt idx="1094">
                  <c:v>0.49757126541848901</c:v>
                </c:pt>
                <c:pt idx="1095">
                  <c:v>0.50018347333051805</c:v>
                </c:pt>
                <c:pt idx="1096">
                  <c:v>0.50281185505049997</c:v>
                </c:pt>
                <c:pt idx="1097">
                  <c:v>0.50545622475474705</c:v>
                </c:pt>
                <c:pt idx="1098">
                  <c:v>0.50811638206230003</c:v>
                </c:pt>
                <c:pt idx="1099">
                  <c:v>0.51079211094906296</c:v>
                </c:pt>
                <c:pt idx="1100">
                  <c:v>0.51348317853467396</c:v>
                </c:pt>
                <c:pt idx="1101">
                  <c:v>0.516189333709272</c:v>
                </c:pt>
                <c:pt idx="1102">
                  <c:v>0.51891030555328199</c:v>
                </c:pt>
                <c:pt idx="1103">
                  <c:v>0.52164580148208795</c:v>
                </c:pt>
                <c:pt idx="1104">
                  <c:v>0.52439550501505705</c:v>
                </c:pt>
                <c:pt idx="1105">
                  <c:v>0.52715907301800202</c:v>
                </c:pt>
                <c:pt idx="1106">
                  <c:v>0.52993613218879199</c:v>
                </c:pt>
                <c:pt idx="1107">
                  <c:v>0.53272627442825105</c:v>
                </c:pt>
                <c:pt idx="1108">
                  <c:v>0.53552905052950694</c:v>
                </c:pt>
                <c:pt idx="1109">
                  <c:v>0.53834396126942996</c:v>
                </c:pt>
                <c:pt idx="1110">
                  <c:v>0.54117044438982298</c:v>
                </c:pt>
                <c:pt idx="1111">
                  <c:v>0.54400785492433301</c:v>
                </c:pt>
                <c:pt idx="1112">
                  <c:v>0.54685543453563801</c:v>
                </c:pt>
                <c:pt idx="1113">
                  <c:v>0.54971226249801997</c:v>
                </c:pt>
                <c:pt idx="1114">
                  <c:v>0.55257717635776504</c:v>
                </c:pt>
                <c:pt idx="1115">
                  <c:v>0.55544864577269304</c:v>
                </c:pt>
                <c:pt idx="1116">
                  <c:v>0.55832458932260198</c:v>
                </c:pt>
                <c:pt idx="1117">
                  <c:v>0.561202176301694</c:v>
                </c:pt>
                <c:pt idx="1118">
                  <c:v>0.56407779280418102</c:v>
                </c:pt>
                <c:pt idx="1119">
                  <c:v>0.56694742180146496</c:v>
                </c:pt>
                <c:pt idx="1120">
                  <c:v>0.56980732100051301</c:v>
                </c:pt>
                <c:pt idx="1121">
                  <c:v>0.57265447084753196</c:v>
                </c:pt>
                <c:pt idx="1122">
                  <c:v>0.57548659008417702</c:v>
                </c:pt>
                <c:pt idx="1123">
                  <c:v>0.57829434937452495</c:v>
                </c:pt>
                <c:pt idx="1124">
                  <c:v>0.58107394154693104</c:v>
                </c:pt>
                <c:pt idx="1125">
                  <c:v>0.58382424525467602</c:v>
                </c:pt>
                <c:pt idx="1126">
                  <c:v>0.58654427886192895</c:v>
                </c:pt>
                <c:pt idx="1127">
                  <c:v>0.58923314850111097</c:v>
                </c:pt>
                <c:pt idx="1128">
                  <c:v>0.59189001612703296</c:v>
                </c:pt>
                <c:pt idx="1129">
                  <c:v>0.59451407958945202</c:v>
                </c:pt>
                <c:pt idx="1130">
                  <c:v>0.59710456000989698</c:v>
                </c:pt>
                <c:pt idx="1131">
                  <c:v>0.59966069369308495</c:v>
                </c:pt>
                <c:pt idx="1132">
                  <c:v>0.60218172692069705</c:v>
                </c:pt>
                <c:pt idx="1133">
                  <c:v>0.60466691261421202</c:v>
                </c:pt>
                <c:pt idx="1134">
                  <c:v>0.60711550821870996</c:v>
                </c:pt>
                <c:pt idx="1135">
                  <c:v>0.609526774363915</c:v>
                </c:pt>
                <c:pt idx="1136">
                  <c:v>0.61189997396061802</c:v>
                </c:pt>
                <c:pt idx="1137">
                  <c:v>0.61423437141364601</c:v>
                </c:pt>
                <c:pt idx="1138">
                  <c:v>0.61652923156981798</c:v>
                </c:pt>
                <c:pt idx="1139">
                  <c:v>0.618783817819483</c:v>
                </c:pt>
                <c:pt idx="1140">
                  <c:v>0.62099738828251405</c:v>
                </c:pt>
                <c:pt idx="1141">
                  <c:v>0.62316918780747899</c:v>
                </c:pt>
                <c:pt idx="1142">
                  <c:v>0.62529843027897603</c:v>
                </c:pt>
                <c:pt idx="1143">
                  <c:v>0.62738425578623602</c:v>
                </c:pt>
                <c:pt idx="1144">
                  <c:v>0.629425610591825</c:v>
                </c:pt>
                <c:pt idx="1145">
                  <c:v>0.63142082866093097</c:v>
                </c:pt>
                <c:pt idx="1146">
                  <c:v>0.63336582240528505</c:v>
                </c:pt>
                <c:pt idx="1147">
                  <c:v>0.63525009771283802</c:v>
                </c:pt>
                <c:pt idx="1148">
                  <c:v>0.63706407978743196</c:v>
                </c:pt>
                <c:pt idx="1149">
                  <c:v>0.63880431264148096</c:v>
                </c:pt>
                <c:pt idx="1150">
                  <c:v>0.64046935238816505</c:v>
                </c:pt>
                <c:pt idx="1151">
                  <c:v>0.64206773606849299</c:v>
                </c:pt>
                <c:pt idx="1152">
                  <c:v>0.64361684602918101</c:v>
                </c:pt>
                <c:pt idx="1153">
                  <c:v>0.64511613915955301</c:v>
                </c:pt>
                <c:pt idx="1154">
                  <c:v>0.64656511006099304</c:v>
                </c:pt>
                <c:pt idx="1155">
                  <c:v>0.647963281458805</c:v>
                </c:pt>
                <c:pt idx="1156">
                  <c:v>0.64931019946951596</c:v>
                </c:pt>
                <c:pt idx="1157">
                  <c:v>0.65060543102036605</c:v>
                </c:pt>
                <c:pt idx="1158">
                  <c:v>0.65184856231204602</c:v>
                </c:pt>
                <c:pt idx="1159">
                  <c:v>0.65303919782336595</c:v>
                </c:pt>
                <c:pt idx="1160">
                  <c:v>0.65417695961361799</c:v>
                </c:pt>
                <c:pt idx="1161">
                  <c:v>0.65526148679653895</c:v>
                </c:pt>
                <c:pt idx="1162">
                  <c:v>0.65629243511769997</c:v>
                </c:pt>
                <c:pt idx="1163">
                  <c:v>0.65726947659717805</c:v>
                </c:pt>
                <c:pt idx="1164">
                  <c:v>0.65819229921553601</c:v>
                </c:pt>
                <c:pt idx="1165">
                  <c:v>0.65906060663019905</c:v>
                </c:pt>
                <c:pt idx="1166">
                  <c:v>0.659874117914522</c:v>
                </c:pt>
                <c:pt idx="1167">
                  <c:v>0.66063256731492903</c:v>
                </c:pt>
                <c:pt idx="1168">
                  <c:v>0.66133570402334796</c:v>
                </c:pt>
                <c:pt idx="1169">
                  <c:v>0.66198329196336503</c:v>
                </c:pt>
                <c:pt idx="1170">
                  <c:v>0.66256009602557497</c:v>
                </c:pt>
                <c:pt idx="1171">
                  <c:v>0.66306465216131805</c:v>
                </c:pt>
                <c:pt idx="1172">
                  <c:v>0.66349679123790795</c:v>
                </c:pt>
                <c:pt idx="1173">
                  <c:v>0.66385636103040302</c:v>
                </c:pt>
                <c:pt idx="1174">
                  <c:v>0.66414322600588704</c:v>
                </c:pt>
                <c:pt idx="1175">
                  <c:v>0.66435726712038501</c:v>
                </c:pt>
                <c:pt idx="1176">
                  <c:v>0.66449838162964603</c:v>
                </c:pt>
                <c:pt idx="1177">
                  <c:v>0.66456648291520204</c:v>
                </c:pt>
                <c:pt idx="1178">
                  <c:v>0.66456150032725303</c:v>
                </c:pt>
                <c:pt idx="1179">
                  <c:v>0.66448337904611299</c:v>
                </c:pt>
                <c:pt idx="1180">
                  <c:v>0.66433207996403998</c:v>
                </c:pt>
                <c:pt idx="1181">
                  <c:v>0.66410757958945699</c:v>
                </c:pt>
                <c:pt idx="1182">
                  <c:v>0.66380986997566105</c:v>
                </c:pt>
                <c:pt idx="1183">
                  <c:v>0.66343895867625302</c:v>
                </c:pt>
                <c:pt idx="1184">
                  <c:v>0.66299486872962599</c:v>
                </c:pt>
                <c:pt idx="1185">
                  <c:v>0.66247763867500198</c:v>
                </c:pt>
                <c:pt idx="1186">
                  <c:v>0.66188732260261296</c:v>
                </c:pt>
                <c:pt idx="1187">
                  <c:v>0.66122399024078704</c:v>
                </c:pt>
                <c:pt idx="1188">
                  <c:v>0.66048772708287495</c:v>
                </c:pt>
                <c:pt idx="1189">
                  <c:v>0.659678634557194</c:v>
                </c:pt>
                <c:pt idx="1190">
                  <c:v>0.65879683024342295</c:v>
                </c:pt>
                <c:pt idx="1191">
                  <c:v>0.65784244813929205</c:v>
                </c:pt>
                <c:pt idx="1192">
                  <c:v>0.65681563898193396</c:v>
                </c:pt>
                <c:pt idx="1193">
                  <c:v>0.65571657062895705</c:v>
                </c:pt>
                <c:pt idx="1194">
                  <c:v>0.65454542850533304</c:v>
                </c:pt>
                <c:pt idx="1195">
                  <c:v>0.65330241612362405</c:v>
                </c:pt>
                <c:pt idx="1196">
                  <c:v>0.65198775568711298</c:v>
                </c:pt>
                <c:pt idx="1197">
                  <c:v>0.65060168878837299</c:v>
                </c:pt>
                <c:pt idx="1198">
                  <c:v>0.64914447722011104</c:v>
                </c:pt>
                <c:pt idx="1199">
                  <c:v>0.64761640392146902</c:v>
                </c:pt>
                <c:pt idx="1200">
                  <c:v>0.64601777409231698</c:v>
                </c:pt>
                <c:pt idx="1201">
                  <c:v>0.64434891652209303</c:v>
                </c:pt>
                <c:pt idx="1202">
                  <c:v>0.64261018520091495</c:v>
                </c:pt>
                <c:pt idx="1203">
                  <c:v>0.64080196131309297</c:v>
                </c:pt>
                <c:pt idx="1204">
                  <c:v>0.63892807516070305</c:v>
                </c:pt>
                <c:pt idx="1205">
                  <c:v>0.63704066710432194</c:v>
                </c:pt>
                <c:pt idx="1206">
                  <c:v>0.63513986357477803</c:v>
                </c:pt>
                <c:pt idx="1207">
                  <c:v>0.63322583052927806</c:v>
                </c:pt>
                <c:pt idx="1208">
                  <c:v>0.63129878238049797</c:v>
                </c:pt>
                <c:pt idx="1209">
                  <c:v>0.62935899504483395</c:v>
                </c:pt>
                <c:pt idx="1210">
                  <c:v>0.62740682565455796</c:v>
                </c:pt>
                <c:pt idx="1211">
                  <c:v>0.62543713540484203</c:v>
                </c:pt>
                <c:pt idx="1212">
                  <c:v>0.62340623621995395</c:v>
                </c:pt>
                <c:pt idx="1213">
                  <c:v>0.62131533526739802</c:v>
                </c:pt>
                <c:pt idx="1214">
                  <c:v>0.61916600933031996</c:v>
                </c:pt>
                <c:pt idx="1215">
                  <c:v>0.61696038796986397</c:v>
                </c:pt>
                <c:pt idx="1216">
                  <c:v>0.61470135172494</c:v>
                </c:pt>
                <c:pt idx="1217">
                  <c:v>0.61239256604160797</c:v>
                </c:pt>
                <c:pt idx="1218">
                  <c:v>0.61003810123805002</c:v>
                </c:pt>
                <c:pt idx="1219">
                  <c:v>0.60764175472116599</c:v>
                </c:pt>
                <c:pt idx="1220">
                  <c:v>0.60520660309799201</c:v>
                </c:pt>
                <c:pt idx="1221">
                  <c:v>0.60273498678415804</c:v>
                </c:pt>
                <c:pt idx="1222">
                  <c:v>0.60022869936023104</c:v>
                </c:pt>
                <c:pt idx="1223">
                  <c:v>0.59768917829382995</c:v>
                </c:pt>
                <c:pt idx="1224">
                  <c:v>0.59511763962608699</c:v>
                </c:pt>
                <c:pt idx="1225">
                  <c:v>0.59251516321803799</c:v>
                </c:pt>
                <c:pt idx="1226">
                  <c:v>0.58988274536870999</c:v>
                </c:pt>
                <c:pt idx="1227">
                  <c:v>0.587221331633481</c:v>
                </c:pt>
                <c:pt idx="1228">
                  <c:v>0.58453183787459795</c:v>
                </c:pt>
                <c:pt idx="1229">
                  <c:v>0.58181516432709102</c:v>
                </c:pt>
                <c:pt idx="1230">
                  <c:v>0.57907220553953798</c:v>
                </c:pt>
                <c:pt idx="1231">
                  <c:v>0.57630385795871997</c:v>
                </c:pt>
                <c:pt idx="1232">
                  <c:v>0.57351102632257001</c:v>
                </c:pt>
                <c:pt idx="1233">
                  <c:v>0.57069462970089102</c:v>
                </c:pt>
                <c:pt idx="1234">
                  <c:v>0.56785560785860001</c:v>
                </c:pt>
                <c:pt idx="1235">
                  <c:v>0.56499492853496203</c:v>
                </c:pt>
                <c:pt idx="1236">
                  <c:v>0.56211359616892898</c:v>
                </c:pt>
                <c:pt idx="1237">
                  <c:v>0.55921266247932799</c:v>
                </c:pt>
                <c:pt idx="1238">
                  <c:v>0.55629323904219197</c:v>
                </c:pt>
                <c:pt idx="1239">
                  <c:v>0.55335651157473198</c:v>
                </c:pt>
                <c:pt idx="1240">
                  <c:v>0.55040375540133202</c:v>
                </c:pt>
                <c:pt idx="1241">
                  <c:v>0.547436353267439</c:v>
                </c:pt>
                <c:pt idx="1242">
                  <c:v>0.54445582625134703</c:v>
                </c:pt>
                <c:pt idx="1243">
                  <c:v>0.54146392776385099</c:v>
                </c:pt>
                <c:pt idx="1244">
                  <c:v>0.53846302563715998</c:v>
                </c:pt>
                <c:pt idx="1245">
                  <c:v>0.53545787403484302</c:v>
                </c:pt>
                <c:pt idx="1246">
                  <c:v>0.53245957011663103</c:v>
                </c:pt>
                <c:pt idx="1247">
                  <c:v>0.52947821395084604</c:v>
                </c:pt>
                <c:pt idx="1248">
                  <c:v>0.52651770763671002</c:v>
                </c:pt>
                <c:pt idx="1249">
                  <c:v>0.523579868942186</c:v>
                </c:pt>
                <c:pt idx="1250">
                  <c:v>0.52065647309709695</c:v>
                </c:pt>
                <c:pt idx="1251">
                  <c:v>0.51773039957685696</c:v>
                </c:pt>
                <c:pt idx="1252">
                  <c:v>0.514802412960357</c:v>
                </c:pt>
                <c:pt idx="1253">
                  <c:v>0.51187320822095195</c:v>
                </c:pt>
                <c:pt idx="1254">
                  <c:v>0.50894342712131002</c:v>
                </c:pt>
                <c:pt idx="1255">
                  <c:v>0.50601366830734396</c:v>
                </c:pt>
                <c:pt idx="1256">
                  <c:v>0.50308449407191302</c:v>
                </c:pt>
                <c:pt idx="1257">
                  <c:v>0.50015643514969799</c:v>
                </c:pt>
                <c:pt idx="1258">
                  <c:v>0.49722999425672598</c:v>
                </c:pt>
                <c:pt idx="1259">
                  <c:v>0.49430564878740502</c:v>
                </c:pt>
                <c:pt idx="1260">
                  <c:v>0.49138385292542802</c:v>
                </c:pt>
                <c:pt idx="1261">
                  <c:v>0.48846503933584001</c:v>
                </c:pt>
                <c:pt idx="1262">
                  <c:v>0.48554962055147299</c:v>
                </c:pt>
                <c:pt idx="1263">
                  <c:v>0.48263799013247799</c:v>
                </c:pt>
                <c:pt idx="1264">
                  <c:v>0.479730523654887</c:v>
                </c:pt>
                <c:pt idx="1265">
                  <c:v>0.476827579568737</c:v>
                </c:pt>
                <c:pt idx="1266">
                  <c:v>0.47392949995553502</c:v>
                </c:pt>
                <c:pt idx="1267">
                  <c:v>0.471036611207302</c:v>
                </c:pt>
                <c:pt idx="1268">
                  <c:v>0.468149224643989</c:v>
                </c:pt>
                <c:pt idx="1269">
                  <c:v>0.46528265064579299</c:v>
                </c:pt>
                <c:pt idx="1270">
                  <c:v>0.46243842890076398</c:v>
                </c:pt>
                <c:pt idx="1271">
                  <c:v>0.45961680487238699</c:v>
                </c:pt>
                <c:pt idx="1272">
                  <c:v>0.45681800811849299</c:v>
                </c:pt>
                <c:pt idx="1273">
                  <c:v>0.454042252810891</c:v>
                </c:pt>
                <c:pt idx="1274">
                  <c:v>0.45128973824022001</c:v>
                </c:pt>
                <c:pt idx="1275">
                  <c:v>0.448560649308827</c:v>
                </c:pt>
                <c:pt idx="1276">
                  <c:v>0.445855157013891</c:v>
                </c:pt>
                <c:pt idx="1277">
                  <c:v>0.44317341892262102</c:v>
                </c:pt>
                <c:pt idx="1278">
                  <c:v>0.44051557964100801</c:v>
                </c:pt>
                <c:pt idx="1279">
                  <c:v>0.43788177127744599</c:v>
                </c:pt>
                <c:pt idx="1280">
                  <c:v>0.435272113902407</c:v>
                </c:pt>
                <c:pt idx="1281">
                  <c:v>0.43268671600538</c:v>
                </c:pt>
                <c:pt idx="1282">
                  <c:v>0.43012567495035298</c:v>
                </c:pt>
                <c:pt idx="1283">
                  <c:v>0.42758907743131902</c:v>
                </c:pt>
                <c:pt idx="1284">
                  <c:v>0.42507699992958897</c:v>
                </c:pt>
                <c:pt idx="1285">
                  <c:v>0.42258950917510002</c:v>
                </c:pt>
                <c:pt idx="1286">
                  <c:v>0.42012666261439902</c:v>
                </c:pt>
                <c:pt idx="1287">
                  <c:v>0.41768850888852699</c:v>
                </c:pt>
                <c:pt idx="1288">
                  <c:v>0.41527508832440502</c:v>
                </c:pt>
                <c:pt idx="1289">
                  <c:v>0.41288643344312598</c:v>
                </c:pt>
                <c:pt idx="1290">
                  <c:v>0.41052256948687599</c:v>
                </c:pt>
                <c:pt idx="1291">
                  <c:v>0.40818351496128302</c:v>
                </c:pt>
                <c:pt idx="1292">
                  <c:v>0.40586928217896401</c:v>
                </c:pt>
                <c:pt idx="1293">
                  <c:v>0.40357987776980597</c:v>
                </c:pt>
                <c:pt idx="1294">
                  <c:v>0.40131530309425001</c:v>
                </c:pt>
                <c:pt idx="1295">
                  <c:v>0.39907555446905502</c:v>
                </c:pt>
                <c:pt idx="1296">
                  <c:v>0.39686062312030201</c:v>
                </c:pt>
                <c:pt idx="1297">
                  <c:v>0.394670494848052</c:v>
                </c:pt>
                <c:pt idx="1298">
                  <c:v>0.39250514950849202</c:v>
                </c:pt>
                <c:pt idx="1299">
                  <c:v>0.39036456050937202</c:v>
                </c:pt>
                <c:pt idx="1300">
                  <c:v>0.38824869449285898</c:v>
                </c:pt>
                <c:pt idx="1301">
                  <c:v>0.38615751126961601</c:v>
                </c:pt>
                <c:pt idx="1302">
                  <c:v>0.38409096396380898</c:v>
                </c:pt>
                <c:pt idx="1303">
                  <c:v>0.38204557989090099</c:v>
                </c:pt>
                <c:pt idx="1304">
                  <c:v>0.37996960324088902</c:v>
                </c:pt>
                <c:pt idx="1305">
                  <c:v>0.37786332382786297</c:v>
                </c:pt>
                <c:pt idx="1306">
                  <c:v>0.37572703007879699</c:v>
                </c:pt>
                <c:pt idx="1307">
                  <c:v>0.373561009141685</c:v>
                </c:pt>
                <c:pt idx="1308">
                  <c:v>0.37136554697713298</c:v>
                </c:pt>
                <c:pt idx="1309">
                  <c:v>0.36914092843253599</c:v>
                </c:pt>
                <c:pt idx="1310">
                  <c:v>0.36689304516348797</c:v>
                </c:pt>
                <c:pt idx="1311">
                  <c:v>0.36466649808314899</c:v>
                </c:pt>
                <c:pt idx="1312">
                  <c:v>0.36246123227844002</c:v>
                </c:pt>
                <c:pt idx="1313">
                  <c:v>0.36027718888158999</c:v>
                </c:pt>
                <c:pt idx="1314">
                  <c:v>0.35811430517384002</c:v>
                </c:pt>
                <c:pt idx="1315">
                  <c:v>0.355972514663144</c:v>
                </c:pt>
                <c:pt idx="1316">
                  <c:v>0.35385174713298101</c:v>
                </c:pt>
                <c:pt idx="1317">
                  <c:v>0.35175192865847399</c:v>
                </c:pt>
                <c:pt idx="1318">
                  <c:v>0.349672981584778</c:v>
                </c:pt>
                <c:pt idx="1319">
                  <c:v>0.34761482446102299</c:v>
                </c:pt>
                <c:pt idx="1320">
                  <c:v>0.34557737192098897</c:v>
                </c:pt>
                <c:pt idx="1321">
                  <c:v>0.34356053449892798</c:v>
                </c:pt>
                <c:pt idx="1322">
                  <c:v>0.34156421836546202</c:v>
                </c:pt>
                <c:pt idx="1323">
                  <c:v>0.33958832496409302</c:v>
                </c:pt>
                <c:pt idx="1324">
                  <c:v>0.337632750523229</c:v>
                </c:pt>
                <c:pt idx="1325">
                  <c:v>0.33569738541156002</c:v>
                </c:pt>
                <c:pt idx="1326">
                  <c:v>0.333782113295442</c:v>
                </c:pt>
                <c:pt idx="1327">
                  <c:v>0.33188681004510001</c:v>
                </c:pt>
                <c:pt idx="1328">
                  <c:v>0.33001134232082002</c:v>
                </c:pt>
                <c:pt idx="1329">
                  <c:v>0.32815556574962201</c:v>
                </c:pt>
                <c:pt idx="1330">
                  <c:v>0.32631932257585</c:v>
                </c:pt>
                <c:pt idx="1331">
                  <c:v>0.32450243863477901</c:v>
                </c:pt>
                <c:pt idx="1332">
                  <c:v>0.322704719458073</c:v>
                </c:pt>
                <c:pt idx="1333">
                  <c:v>0.32092594528025697</c:v>
                </c:pt>
                <c:pt idx="1334">
                  <c:v>0.31916586469476999</c:v>
                </c:pt>
                <c:pt idx="1335">
                  <c:v>0.31742418674851303</c:v>
                </c:pt>
                <c:pt idx="1336">
                  <c:v>0.31570057144789199</c:v>
                </c:pt>
                <c:pt idx="1337">
                  <c:v>0.31399461911561199</c:v>
                </c:pt>
                <c:pt idx="1338">
                  <c:v>0.31230585995805299</c:v>
                </c:pt>
                <c:pt idx="1339">
                  <c:v>0.31063374663929899</c:v>
                </c:pt>
                <c:pt idx="1340">
                  <c:v>0.308977654201118</c:v>
                </c:pt>
                <c:pt idx="1341">
                  <c:v>0.30733689202599901</c:v>
                </c:pt>
                <c:pt idx="1342">
                  <c:v>0.30571072991460702</c:v>
                </c:pt>
                <c:pt idx="1343">
                  <c:v>0.30409843451597002</c:v>
                </c:pt>
                <c:pt idx="1344">
                  <c:v>0.30249930672476399</c:v>
                </c:pt>
                <c:pt idx="1345">
                  <c:v>0.300912710040944</c:v>
                </c:pt>
                <c:pt idx="1346">
                  <c:v>0.299338084874891</c:v>
                </c:pt>
                <c:pt idx="1347">
                  <c:v>0.29777494999301302</c:v>
                </c:pt>
                <c:pt idx="1348">
                  <c:v>0.29622289565180598</c:v>
                </c:pt>
                <c:pt idx="1349">
                  <c:v>0.29468157304546699</c:v>
                </c:pt>
                <c:pt idx="1350">
                  <c:v>0.29315068321596199</c:v>
                </c:pt>
                <c:pt idx="1351">
                  <c:v>0.29162996703393101</c:v>
                </c:pt>
                <c:pt idx="1352">
                  <c:v>0.29011919681815801</c:v>
                </c:pt>
                <c:pt idx="1353">
                  <c:v>0.28861816961310099</c:v>
                </c:pt>
                <c:pt idx="1354">
                  <c:v>0.28712670191638201</c:v>
                </c:pt>
                <c:pt idx="1355">
                  <c:v>0.28564462558894299</c:v>
                </c:pt>
                <c:pt idx="1356">
                  <c:v>0.28417178469552001</c:v>
                </c:pt>
                <c:pt idx="1357">
                  <c:v>0.28270803306341902</c:v>
                </c:pt>
                <c:pt idx="1358">
                  <c:v>0.28125323239106897</c:v>
                </c:pt>
                <c:pt idx="1359">
                  <c:v>0.27980725077626201</c:v>
                </c:pt>
                <c:pt idx="1360">
                  <c:v>0.27836996156507599</c:v>
                </c:pt>
                <c:pt idx="1361">
                  <c:v>0.27694124244659901</c:v>
                </c:pt>
                <c:pt idx="1362">
                  <c:v>0.27552097473690801</c:v>
                </c:pt>
                <c:pt idx="1363">
                  <c:v>0.27410904280948001</c:v>
                </c:pt>
                <c:pt idx="1364">
                  <c:v>0.27270533363951099</c:v>
                </c:pt>
                <c:pt idx="1365">
                  <c:v>0.27130973643728101</c:v>
                </c:pt>
                <c:pt idx="1366">
                  <c:v>0.26992214235148698</c:v>
                </c:pt>
                <c:pt idx="1367">
                  <c:v>0.26854244422773899</c:v>
                </c:pt>
                <c:pt idx="1368">
                  <c:v>0.26717053641074701</c:v>
                </c:pt>
                <c:pt idx="1369">
                  <c:v>0.26580631458114601</c:v>
                </c:pt>
                <c:pt idx="1370">
                  <c:v>0.26444967561983401</c:v>
                </c:pt>
                <c:pt idx="1371">
                  <c:v>0.26310051749413199</c:v>
                </c:pt>
                <c:pt idx="1372">
                  <c:v>0.26175873916118603</c:v>
                </c:pt>
                <c:pt idx="1373">
                  <c:v>0.26042424048488</c:v>
                </c:pt>
                <c:pt idx="1374">
                  <c:v>0.25909692216318397</c:v>
                </c:pt>
                <c:pt idx="1375">
                  <c:v>0.25777668566333301</c:v>
                </c:pt>
                <c:pt idx="1376">
                  <c:v>0.25646343316263098</c:v>
                </c:pt>
                <c:pt idx="1377">
                  <c:v>0.25515706749286499</c:v>
                </c:pt>
                <c:pt idx="1378">
                  <c:v>0.25385749208654401</c:v>
                </c:pt>
                <c:pt idx="1379">
                  <c:v>0.252564610923185</c:v>
                </c:pt>
                <c:pt idx="1380">
                  <c:v>0.25127832847390602</c:v>
                </c:pt>
                <c:pt idx="1381">
                  <c:v>0.24999854964246901</c:v>
                </c:pt>
                <c:pt idx="1382">
                  <c:v>0.24872517970074101</c:v>
                </c:pt>
                <c:pt idx="1383">
                  <c:v>0.24745812421627</c:v>
                </c:pt>
                <c:pt idx="1384">
                  <c:v>0.24619728896929</c:v>
                </c:pt>
                <c:pt idx="1385">
                  <c:v>0.244942579856019</c:v>
                </c:pt>
                <c:pt idx="1386">
                  <c:v>0.24369390277462299</c:v>
                </c:pt>
                <c:pt idx="1387">
                  <c:v>0.242451163489905</c:v>
                </c:pt>
                <c:pt idx="1388">
                  <c:v>0.241214267473008</c:v>
                </c:pt>
                <c:pt idx="1389">
                  <c:v>0.239983119714194</c:v>
                </c:pt>
                <c:pt idx="1390">
                  <c:v>0.23875762451173499</c:v>
                </c:pt>
                <c:pt idx="1391">
                  <c:v>0.23753768525104901</c:v>
                </c:pt>
                <c:pt idx="1392">
                  <c:v>0.236323204208507</c:v>
                </c:pt>
                <c:pt idx="1393">
                  <c:v>0.23511408244368101</c:v>
                </c:pt>
                <c:pt idx="1394">
                  <c:v>0.233910219870645</c:v>
                </c:pt>
                <c:pt idx="1395">
                  <c:v>0.23271151559372999</c:v>
                </c:pt>
                <c:pt idx="1396">
                  <c:v>0.23151786852354</c:v>
                </c:pt>
                <c:pt idx="1397">
                  <c:v>0.230329178167645</c:v>
                </c:pt>
                <c:pt idx="1398">
                  <c:v>0.22914534540050599</c:v>
                </c:pt>
                <c:pt idx="1399">
                  <c:v>0.22796627303884501</c:v>
                </c:pt>
                <c:pt idx="1400">
                  <c:v>0.226791866159092</c:v>
                </c:pt>
                <c:pt idx="1401">
                  <c:v>0.225622032197659</c:v>
                </c:pt>
                <c:pt idx="1402">
                  <c:v>0.22445668091544599</c:v>
                </c:pt>
                <c:pt idx="1403">
                  <c:v>0.22329572429715799</c:v>
                </c:pt>
                <c:pt idx="1404">
                  <c:v>0.22213907642858499</c:v>
                </c:pt>
                <c:pt idx="1405">
                  <c:v>0.220986653372437</c:v>
                </c:pt>
                <c:pt idx="1406">
                  <c:v>0.219838373050431</c:v>
                </c:pt>
                <c:pt idx="1407">
                  <c:v>0.21869415513368101</c:v>
                </c:pt>
                <c:pt idx="1408">
                  <c:v>0.21755392094158099</c:v>
                </c:pt>
                <c:pt idx="1409">
                  <c:v>0.21641759334904301</c:v>
                </c:pt>
                <c:pt idx="1410">
                  <c:v>0.215285096701963</c:v>
                </c:pt>
                <c:pt idx="1411">
                  <c:v>0.21415635674087</c:v>
                </c:pt>
                <c:pt idx="1412">
                  <c:v>0.21303130053261299</c:v>
                </c:pt>
                <c:pt idx="1413">
                  <c:v>0.21190985640985899</c:v>
                </c:pt>
                <c:pt idx="1414">
                  <c:v>0.210791953918016</c:v>
                </c:pt>
                <c:pt idx="1415">
                  <c:v>0.20967752376909399</c:v>
                </c:pt>
                <c:pt idx="1416">
                  <c:v>0.20856649780196099</c:v>
                </c:pt>
                <c:pt idx="1417">
                  <c:v>0.20745880894837901</c:v>
                </c:pt>
                <c:pt idx="1418">
                  <c:v>0.206354391204224</c:v>
                </c:pt>
                <c:pt idx="1419">
                  <c:v>0.205253179605282</c:v>
                </c:pt>
                <c:pt idx="1420">
                  <c:v>0.20415511020709001</c:v>
                </c:pt>
                <c:pt idx="1421">
                  <c:v>0.20306012006826499</c:v>
                </c:pt>
                <c:pt idx="1422">
                  <c:v>0.20196814723687001</c:v>
                </c:pt>
                <c:pt idx="1423">
                  <c:v>0.200879130739367</c:v>
                </c:pt>
                <c:pt idx="1424">
                  <c:v>0.19979301057177201</c:v>
                </c:pt>
                <c:pt idx="1425">
                  <c:v>0.19870972769266099</c:v>
                </c:pt>
                <c:pt idx="1426">
                  <c:v>0.19762922401769401</c:v>
                </c:pt>
                <c:pt idx="1427">
                  <c:v>0.19655144241539399</c:v>
                </c:pt>
                <c:pt idx="1428">
                  <c:v>0.195476326703903</c:v>
                </c:pt>
                <c:pt idx="1429">
                  <c:v>0.19440382164849199</c:v>
                </c:pt>
                <c:pt idx="1430">
                  <c:v>0.193333872959606</c:v>
                </c:pt>
                <c:pt idx="1431">
                  <c:v>0.192244659799648</c:v>
                </c:pt>
                <c:pt idx="1432">
                  <c:v>0.191131776284927</c:v>
                </c:pt>
                <c:pt idx="1433">
                  <c:v>0.18999507782028799</c:v>
                </c:pt>
                <c:pt idx="1434">
                  <c:v>0.18883442181805499</c:v>
                </c:pt>
                <c:pt idx="1435">
                  <c:v>0.187649667704052</c:v>
                </c:pt>
                <c:pt idx="1436">
                  <c:v>0.18644067692333099</c:v>
                </c:pt>
                <c:pt idx="1437">
                  <c:v>0.185207312945423</c:v>
                </c:pt>
                <c:pt idx="1438">
                  <c:v>0.18394944126895801</c:v>
                </c:pt>
                <c:pt idx="1439">
                  <c:v>0.18266692942550899</c:v>
                </c:pt>
                <c:pt idx="1440">
                  <c:v>0.181359646982516</c:v>
                </c:pt>
                <c:pt idx="1441">
                  <c:v>0.18002746554516799</c:v>
                </c:pt>
                <c:pt idx="1442">
                  <c:v>0.178670258757125</c:v>
                </c:pt>
                <c:pt idx="1443">
                  <c:v>0.17728790229998101</c:v>
                </c:pt>
                <c:pt idx="1444">
                  <c:v>0.175880273891382</c:v>
                </c:pt>
                <c:pt idx="1445">
                  <c:v>0.17444725328171401</c:v>
                </c:pt>
                <c:pt idx="1446">
                  <c:v>0.172988722249315</c:v>
                </c:pt>
                <c:pt idx="1447">
                  <c:v>0.17152693025611401</c:v>
                </c:pt>
                <c:pt idx="1448">
                  <c:v>0.17008005797405101</c:v>
                </c:pt>
                <c:pt idx="1449">
                  <c:v>0.16864807945401999</c:v>
                </c:pt>
                <c:pt idx="1450">
                  <c:v>0.16723096912750801</c:v>
                </c:pt>
                <c:pt idx="1451">
                  <c:v>0.165828701790736</c:v>
                </c:pt>
                <c:pt idx="1452">
                  <c:v>0.164441252587819</c:v>
                </c:pt>
                <c:pt idx="1453">
                  <c:v>0.16306859699304299</c:v>
                </c:pt>
                <c:pt idx="1454">
                  <c:v>0.16171071079233501</c:v>
                </c:pt>
                <c:pt idx="1455">
                  <c:v>0.160367570064055</c:v>
                </c:pt>
                <c:pt idx="1456">
                  <c:v>0.15903915115922901</c:v>
                </c:pt>
                <c:pt idx="1457">
                  <c:v>0.157725430681387</c:v>
                </c:pt>
                <c:pt idx="1458">
                  <c:v>0.15642638546616799</c:v>
                </c:pt>
                <c:pt idx="1459">
                  <c:v>0.155141992560859</c:v>
                </c:pt>
                <c:pt idx="1460">
                  <c:v>0.153872229204047</c:v>
                </c:pt>
                <c:pt idx="1461">
                  <c:v>0.15261707280557499</c:v>
                </c:pt>
                <c:pt idx="1462">
                  <c:v>0.15137650092694799</c:v>
                </c:pt>
                <c:pt idx="1463">
                  <c:v>0.15015049126236901</c:v>
                </c:pt>
                <c:pt idx="1464">
                  <c:v>0.148939021620552</c:v>
                </c:pt>
                <c:pt idx="1465">
                  <c:v>0.14774206990741601</c:v>
                </c:pt>
                <c:pt idx="1466">
                  <c:v>0.146559614109804</c:v>
                </c:pt>
                <c:pt idx="1467">
                  <c:v>0.14539163228027499</c:v>
                </c:pt>
                <c:pt idx="1468">
                  <c:v>0.14423810252305599</c:v>
                </c:pt>
                <c:pt idx="1469">
                  <c:v>0.14309900298117301</c:v>
                </c:pt>
                <c:pt idx="1470">
                  <c:v>0.14197431182478701</c:v>
                </c:pt>
                <c:pt idx="1471">
                  <c:v>0.14086400724072401</c:v>
                </c:pt>
                <c:pt idx="1472">
                  <c:v>0.13976806742317799</c:v>
                </c:pt>
                <c:pt idx="1473">
                  <c:v>0.13868647056553099</c:v>
                </c:pt>
                <c:pt idx="1474">
                  <c:v>0.13761919485326099</c:v>
                </c:pt>
                <c:pt idx="1475">
                  <c:v>0.136566218457844</c:v>
                </c:pt>
                <c:pt idx="1476">
                  <c:v>0.135527519531602</c:v>
                </c:pt>
                <c:pt idx="1477">
                  <c:v>0.13450307620339599</c:v>
                </c:pt>
                <c:pt idx="1478">
                  <c:v>0.13349286657510601</c:v>
                </c:pt>
                <c:pt idx="1479">
                  <c:v>0.13249686871879299</c:v>
                </c:pt>
                <c:pt idx="1480">
                  <c:v>0.131504191706141</c:v>
                </c:pt>
                <c:pt idx="1481">
                  <c:v>0.13051233155781899</c:v>
                </c:pt>
                <c:pt idx="1482">
                  <c:v>0.12952126667341199</c:v>
                </c:pt>
                <c:pt idx="1483">
                  <c:v>0.12853097569111099</c:v>
                </c:pt>
                <c:pt idx="1484">
                  <c:v>0.12754143748348401</c:v>
                </c:pt>
                <c:pt idx="1485">
                  <c:v>0.126552631153589</c:v>
                </c:pt>
                <c:pt idx="1486">
                  <c:v>0.12556453603141099</c:v>
                </c:pt>
                <c:pt idx="1487">
                  <c:v>0.124577131670553</c:v>
                </c:pt>
                <c:pt idx="1488">
                  <c:v>0.123590397845131</c:v>
                </c:pt>
                <c:pt idx="1489">
                  <c:v>0.122604314546852</c:v>
                </c:pt>
                <c:pt idx="1490">
                  <c:v>0.121618861982207</c:v>
                </c:pt>
                <c:pt idx="1491">
                  <c:v>0.120661316145403</c:v>
                </c:pt>
                <c:pt idx="1492">
                  <c:v>0.119753516112487</c:v>
                </c:pt>
                <c:pt idx="1493">
                  <c:v>0.118895463380044</c:v>
                </c:pt>
                <c:pt idx="1494">
                  <c:v>0.118087158540596</c:v>
                </c:pt>
                <c:pt idx="1495">
                  <c:v>0.117315538302333</c:v>
                </c:pt>
                <c:pt idx="1496">
                  <c:v>0.116557751671178</c:v>
                </c:pt>
                <c:pt idx="1497">
                  <c:v>0.11581377608412501</c:v>
                </c:pt>
                <c:pt idx="1498">
                  <c:v>0.11508358894293801</c:v>
                </c:pt>
                <c:pt idx="1499">
                  <c:v>0.114367167613667</c:v>
                </c:pt>
                <c:pt idx="1500">
                  <c:v>0.11366448942599899</c:v>
                </c:pt>
                <c:pt idx="1501">
                  <c:v>0.11297553167242801</c:v>
                </c:pt>
                <c:pt idx="1502">
                  <c:v>0.112300271607242</c:v>
                </c:pt>
                <c:pt idx="1503">
                  <c:v>0.11163868644531499</c:v>
                </c:pt>
                <c:pt idx="1504">
                  <c:v>0.110990753360691</c:v>
                </c:pt>
                <c:pt idx="1505">
                  <c:v>0.110356449484976</c:v>
                </c:pt>
                <c:pt idx="1506">
                  <c:v>0.109735751905507</c:v>
                </c:pt>
                <c:pt idx="1507">
                  <c:v>0.109128637663317</c:v>
                </c:pt>
                <c:pt idx="1508">
                  <c:v>0.108535083750882</c:v>
                </c:pt>
                <c:pt idx="1509">
                  <c:v>0.107955067109665</c:v>
                </c:pt>
                <c:pt idx="1510">
                  <c:v>0.107388564627448</c:v>
                </c:pt>
                <c:pt idx="1511">
                  <c:v>0.106835553135461</c:v>
                </c:pt>
                <c:pt idx="1512">
                  <c:v>0.10629600940532</c:v>
                </c:pt>
                <c:pt idx="1513">
                  <c:v>0.105769910145791</c:v>
                </c:pt>
                <c:pt idx="1514">
                  <c:v>0.10525723199937601</c:v>
                </c:pt>
                <c:pt idx="1515">
                  <c:v>0.104757951538752</c:v>
                </c:pt>
                <c:pt idx="1516">
                  <c:v>0.104272045263091</c:v>
                </c:pt>
                <c:pt idx="1517">
                  <c:v>0.103799489594256</c:v>
                </c:pt>
                <c:pt idx="1518">
                  <c:v>0.10334026087293401</c:v>
                </c:pt>
                <c:pt idx="1519">
                  <c:v>0.10289433535471</c:v>
                </c:pt>
                <c:pt idx="1520">
                  <c:v>0.102461689206125</c:v>
                </c:pt>
                <c:pt idx="1521">
                  <c:v>0.102042298500755</c:v>
                </c:pt>
                <c:pt idx="1522">
                  <c:v>0.101636139215341</c:v>
                </c:pt>
                <c:pt idx="1523">
                  <c:v>0.101243187226016</c:v>
                </c:pt>
                <c:pt idx="1524">
                  <c:v>0.100863418304666</c:v>
                </c:pt>
                <c:pt idx="1525">
                  <c:v>0.100496808115469</c:v>
                </c:pt>
                <c:pt idx="1526">
                  <c:v>0.10014333221164901</c:v>
                </c:pt>
                <c:pt idx="1527">
                  <c:v>9.9802966032498205E-2</c:v>
                </c:pt>
                <c:pt idx="1528">
                  <c:v>9.9475684900695499E-2</c:v>
                </c:pt>
                <c:pt idx="1529">
                  <c:v>9.9161464019969406E-2</c:v>
                </c:pt>
                <c:pt idx="1530">
                  <c:v>9.8882045964750004E-2</c:v>
                </c:pt>
                <c:pt idx="1531">
                  <c:v>9.8641759175231894E-2</c:v>
                </c:pt>
                <c:pt idx="1532">
                  <c:v>9.8440671620205103E-2</c:v>
                </c:pt>
                <c:pt idx="1533">
                  <c:v>9.8278850075900107E-2</c:v>
                </c:pt>
                <c:pt idx="1534">
                  <c:v>9.8156360117955505E-2</c:v>
                </c:pt>
                <c:pt idx="1535">
                  <c:v>9.8073266113779894E-2</c:v>
                </c:pt>
                <c:pt idx="1536">
                  <c:v>9.8029631215372601E-2</c:v>
                </c:pt>
                <c:pt idx="1537">
                  <c:v>9.8042846630507594E-2</c:v>
                </c:pt>
                <c:pt idx="1538">
                  <c:v>9.8113149316692502E-2</c:v>
                </c:pt>
                <c:pt idx="1539">
                  <c:v>9.82406692541863E-2</c:v>
                </c:pt>
                <c:pt idx="1540">
                  <c:v>9.8425535266367201E-2</c:v>
                </c:pt>
                <c:pt idx="1541">
                  <c:v>9.8667875000811298E-2</c:v>
                </c:pt>
                <c:pt idx="1542">
                  <c:v>9.8967814910854504E-2</c:v>
                </c:pt>
                <c:pt idx="1543">
                  <c:v>9.9325480237650393E-2</c:v>
                </c:pt>
                <c:pt idx="1544">
                  <c:v>9.9740994992725193E-2</c:v>
                </c:pt>
                <c:pt idx="1545">
                  <c:v>0.100214481941025</c:v>
                </c:pt>
                <c:pt idx="1546">
                  <c:v>0.10072369692250201</c:v>
                </c:pt>
                <c:pt idx="1547">
                  <c:v>0.101250465301839</c:v>
                </c:pt>
                <c:pt idx="1548">
                  <c:v>0.10179481977456301</c:v>
                </c:pt>
                <c:pt idx="1549">
                  <c:v>0.102356793339355</c:v>
                </c:pt>
                <c:pt idx="1550">
                  <c:v>0.102936419286798</c:v>
                </c:pt>
                <c:pt idx="1551">
                  <c:v>0.103533731188042</c:v>
                </c:pt>
                <c:pt idx="1552">
                  <c:v>0.1041487628834</c:v>
                </c:pt>
                <c:pt idx="1553">
                  <c:v>0.104781548470834</c:v>
                </c:pt>
                <c:pt idx="1554">
                  <c:v>0.10543212229434901</c:v>
                </c:pt>
                <c:pt idx="1555">
                  <c:v>0.106100518932276</c:v>
                </c:pt>
                <c:pt idx="1556">
                  <c:v>0.106786773185423</c:v>
                </c:pt>
                <c:pt idx="1557">
                  <c:v>0.10749092006511</c:v>
                </c:pt>
                <c:pt idx="1558">
                  <c:v>0.108212994781061</c:v>
                </c:pt>
                <c:pt idx="1559">
                  <c:v>0.108953032729149</c:v>
                </c:pt>
                <c:pt idx="1560">
                  <c:v>0.109711069478999</c:v>
                </c:pt>
                <c:pt idx="1561">
                  <c:v>0.110487140761428</c:v>
                </c:pt>
                <c:pt idx="1562">
                  <c:v>0.11128128245573</c:v>
                </c:pt>
                <c:pt idx="1563">
                  <c:v>0.112093530576797</c:v>
                </c:pt>
                <c:pt idx="1564">
                  <c:v>0.11292392126207</c:v>
                </c:pt>
                <c:pt idx="1565">
                  <c:v>0.113772490758331</c:v>
                </c:pt>
                <c:pt idx="1566">
                  <c:v>0.114639275408324</c:v>
                </c:pt>
                <c:pt idx="1567">
                  <c:v>0.115524311637204</c:v>
                </c:pt>
                <c:pt idx="1568">
                  <c:v>0.116427635938836</c:v>
                </c:pt>
                <c:pt idx="1569">
                  <c:v>0.117349284861921</c:v>
                </c:pt>
                <c:pt idx="1570">
                  <c:v>0.118289294995976</c:v>
                </c:pt>
                <c:pt idx="1571">
                  <c:v>0.11924770295716</c:v>
                </c:pt>
                <c:pt idx="1572">
                  <c:v>0.120224545373959</c:v>
                </c:pt>
                <c:pt idx="1573">
                  <c:v>0.121219858872741</c:v>
                </c:pt>
                <c:pt idx="1574">
                  <c:v>0.12223368006318699</c:v>
                </c:pt>
                <c:pt idx="1575">
                  <c:v>0.123266045523606</c:v>
                </c:pt>
                <c:pt idx="1576">
                  <c:v>0.124316991786159</c:v>
                </c:pt>
                <c:pt idx="1577">
                  <c:v>0.125386555321986</c:v>
                </c:pt>
                <c:pt idx="1578">
                  <c:v>0.12647477252626901</c:v>
                </c:pt>
                <c:pt idx="1579">
                  <c:v>0.12759254867157599</c:v>
                </c:pt>
                <c:pt idx="1580">
                  <c:v>0.128742401941766</c:v>
                </c:pt>
                <c:pt idx="1581">
                  <c:v>0.129924367985775</c:v>
                </c:pt>
                <c:pt idx="1582">
                  <c:v>0.13113848204199999</c:v>
                </c:pt>
                <c:pt idx="1583">
                  <c:v>0.13238477892696399</c:v>
                </c:pt>
                <c:pt idx="1584">
                  <c:v>0.13366329302389299</c:v>
                </c:pt>
                <c:pt idx="1585">
                  <c:v>0.13497405827124001</c:v>
                </c:pt>
                <c:pt idx="1586">
                  <c:v>0.13631710815117201</c:v>
                </c:pt>
                <c:pt idx="1587">
                  <c:v>0.137692475678027</c:v>
                </c:pt>
                <c:pt idx="1588">
                  <c:v>0.13910019338676699</c:v>
                </c:pt>
                <c:pt idx="1589">
                  <c:v>0.14054029332144599</c:v>
                </c:pt>
                <c:pt idx="1590">
                  <c:v>0.141985511448075</c:v>
                </c:pt>
                <c:pt idx="1591">
                  <c:v>0.14341402034640599</c:v>
                </c:pt>
                <c:pt idx="1592">
                  <c:v>0.144825829857232</c:v>
                </c:pt>
                <c:pt idx="1593">
                  <c:v>0.14622095039308</c:v>
                </c:pt>
                <c:pt idx="1594">
                  <c:v>0.14761245590465499</c:v>
                </c:pt>
                <c:pt idx="1595">
                  <c:v>0.14902320768500599</c:v>
                </c:pt>
                <c:pt idx="1596">
                  <c:v>0.15045323822249099</c:v>
                </c:pt>
                <c:pt idx="1597">
                  <c:v>0.15190257965342899</c:v>
                </c:pt>
                <c:pt idx="1598">
                  <c:v>0.153371263748974</c:v>
                </c:pt>
                <c:pt idx="1599">
                  <c:v>0.15485932190218901</c:v>
                </c:pt>
                <c:pt idx="1600">
                  <c:v>0.156366785115331</c:v>
                </c:pt>
                <c:pt idx="1601">
                  <c:v>0.157893683987327</c:v>
                </c:pt>
                <c:pt idx="1602">
                  <c:v>0.15944004870144701</c:v>
                </c:pt>
                <c:pt idx="1603">
                  <c:v>0.16100590901318301</c:v>
                </c:pt>
                <c:pt idx="1604">
                  <c:v>0.16259129423829999</c:v>
                </c:pt>
                <c:pt idx="1605">
                  <c:v>0.164186865125624</c:v>
                </c:pt>
                <c:pt idx="1606">
                  <c:v>0.16577689934480899</c:v>
                </c:pt>
                <c:pt idx="1607">
                  <c:v>0.167361387990097</c:v>
                </c:pt>
                <c:pt idx="1608">
                  <c:v>0.16894032258330099</c:v>
                </c:pt>
                <c:pt idx="1609">
                  <c:v>0.170513695074691</c:v>
                </c:pt>
                <c:pt idx="1610">
                  <c:v>0.17208149784372601</c:v>
                </c:pt>
                <c:pt idx="1611">
                  <c:v>0.17364372369964901</c:v>
                </c:pt>
                <c:pt idx="1612">
                  <c:v>0.175200365881928</c:v>
                </c:pt>
                <c:pt idx="1613">
                  <c:v>0.17675141806053199</c:v>
                </c:pt>
                <c:pt idx="1614">
                  <c:v>0.17829687433604999</c:v>
                </c:pt>
                <c:pt idx="1615">
                  <c:v>0.17983672923963201</c:v>
                </c:pt>
                <c:pt idx="1616">
                  <c:v>0.181370977732766</c:v>
                </c:pt>
                <c:pt idx="1617">
                  <c:v>0.18289961520687101</c:v>
                </c:pt>
                <c:pt idx="1618">
                  <c:v>0.18442263748271701</c:v>
                </c:pt>
                <c:pt idx="1619">
                  <c:v>0.18594004080965701</c:v>
                </c:pt>
                <c:pt idx="1620">
                  <c:v>0.18745182186468501</c:v>
                </c:pt>
                <c:pt idx="1621">
                  <c:v>0.18895797775129899</c:v>
                </c:pt>
                <c:pt idx="1622">
                  <c:v>0.190458505998193</c:v>
                </c:pt>
                <c:pt idx="1623">
                  <c:v>0.191953404557761</c:v>
                </c:pt>
                <c:pt idx="1624">
                  <c:v>0.19344267180441599</c:v>
                </c:pt>
                <c:pt idx="1625">
                  <c:v>0.19492630653273599</c:v>
                </c:pt>
                <c:pt idx="1626">
                  <c:v>0.19640430795543601</c:v>
                </c:pt>
                <c:pt idx="1627">
                  <c:v>0.197876675701153</c:v>
                </c:pt>
                <c:pt idx="1628">
                  <c:v>0.19934340981207799</c:v>
                </c:pt>
                <c:pt idx="1629">
                  <c:v>0.20080451074141201</c:v>
                </c:pt>
                <c:pt idx="1630">
                  <c:v>0.20225997935066101</c:v>
                </c:pt>
                <c:pt idx="1631">
                  <c:v>0.203709816906785</c:v>
                </c:pt>
                <c:pt idx="1632">
                  <c:v>0.20515402507918101</c:v>
                </c:pt>
                <c:pt idx="1633">
                  <c:v>0.206592605936538</c:v>
                </c:pt>
                <c:pt idx="1634">
                  <c:v>0.208025561943537</c:v>
                </c:pt>
                <c:pt idx="1635">
                  <c:v>0.20945289595743299</c:v>
                </c:pt>
                <c:pt idx="1636">
                  <c:v>0.21085728194664799</c:v>
                </c:pt>
                <c:pt idx="1637">
                  <c:v>0.21223854728703101</c:v>
                </c:pt>
                <c:pt idx="1638">
                  <c:v>0.213596625479543</c:v>
                </c:pt>
                <c:pt idx="1639">
                  <c:v>0.214931450321105</c:v>
                </c:pt>
                <c:pt idx="1640">
                  <c:v>0.216242955915284</c:v>
                </c:pt>
                <c:pt idx="1641">
                  <c:v>0.21753107668305599</c:v>
                </c:pt>
                <c:pt idx="1642">
                  <c:v>0.21879574737364901</c:v>
                </c:pt>
                <c:pt idx="1643">
                  <c:v>0.22003690307547399</c:v>
                </c:pt>
                <c:pt idx="1644">
                  <c:v>0.22125447922713501</c:v>
                </c:pt>
                <c:pt idx="1645">
                  <c:v>0.22244841162852999</c:v>
                </c:pt>
                <c:pt idx="1646">
                  <c:v>0.22361863645204699</c:v>
                </c:pt>
                <c:pt idx="1647">
                  <c:v>0.224765090253842</c:v>
                </c:pt>
                <c:pt idx="1648">
                  <c:v>0.225887709985229</c:v>
                </c:pt>
                <c:pt idx="1649">
                  <c:v>0.22698643300416199</c:v>
                </c:pt>
                <c:pt idx="1650">
                  <c:v>0.22806119708682299</c:v>
                </c:pt>
                <c:pt idx="1651">
                  <c:v>0.22911194043932301</c:v>
                </c:pt>
                <c:pt idx="1652">
                  <c:v>0.230138601709514</c:v>
                </c:pt>
                <c:pt idx="1653">
                  <c:v>0.23114111999891901</c:v>
                </c:pt>
                <c:pt idx="1654">
                  <c:v>0.23211943487478201</c:v>
                </c:pt>
                <c:pt idx="1655">
                  <c:v>0.23307348638225001</c:v>
                </c:pt>
                <c:pt idx="1656">
                  <c:v>0.23400321505668001</c:v>
                </c:pt>
                <c:pt idx="1657">
                  <c:v>0.234908561936083</c:v>
                </c:pt>
                <c:pt idx="1658">
                  <c:v>0.23578946857371</c:v>
                </c:pt>
                <c:pt idx="1659">
                  <c:v>0.236645877050772</c:v>
                </c:pt>
                <c:pt idx="1660">
                  <c:v>0.23747772998931399</c:v>
                </c:pt>
                <c:pt idx="1661">
                  <c:v>0.23828497056523501</c:v>
                </c:pt>
                <c:pt idx="1662">
                  <c:v>0.23906754252145701</c:v>
                </c:pt>
                <c:pt idx="1663">
                  <c:v>0.23982539018124899</c:v>
                </c:pt>
                <c:pt idx="1664">
                  <c:v>0.24055845846170401</c:v>
                </c:pt>
                <c:pt idx="1665">
                  <c:v>0.24126669288736999</c:v>
                </c:pt>
                <c:pt idx="1666">
                  <c:v>0.241950039604033</c:v>
                </c:pt>
                <c:pt idx="1667">
                  <c:v>0.24260844539266299</c:v>
                </c:pt>
                <c:pt idx="1668">
                  <c:v>0.24324185768348899</c:v>
                </c:pt>
                <c:pt idx="1669">
                  <c:v>0.24385022457024799</c:v>
                </c:pt>
                <c:pt idx="1670">
                  <c:v>0.24443349482455101</c:v>
                </c:pt>
                <c:pt idx="1671">
                  <c:v>0.244991617910404</c:v>
                </c:pt>
                <c:pt idx="1672">
                  <c:v>0.24552454399885101</c:v>
                </c:pt>
                <c:pt idx="1673">
                  <c:v>0.24603222398274199</c:v>
                </c:pt>
                <c:pt idx="1674">
                  <c:v>0.246514609491613</c:v>
                </c:pt>
                <c:pt idx="1675">
                  <c:v>0.246971652906671</c:v>
                </c:pt>
                <c:pt idx="1676">
                  <c:v>0.24740330737586899</c:v>
                </c:pt>
                <c:pt idx="1677">
                  <c:v>0.24780952682906299</c:v>
                </c:pt>
                <c:pt idx="1678">
                  <c:v>0.24819026599322699</c:v>
                </c:pt>
                <c:pt idx="1679">
                  <c:v>0.248545480407733</c:v>
                </c:pt>
                <c:pt idx="1680">
                  <c:v>0.24887512643964799</c:v>
                </c:pt>
                <c:pt idx="1681">
                  <c:v>0.24917916129906401</c:v>
                </c:pt>
                <c:pt idx="1682">
                  <c:v>0.249457543054425</c:v>
                </c:pt>
                <c:pt idx="1683">
                  <c:v>0.24971023064782999</c:v>
                </c:pt>
                <c:pt idx="1684">
                  <c:v>0.249937183910313</c:v>
                </c:pt>
                <c:pt idx="1685">
                  <c:v>0.25013836357705999</c:v>
                </c:pt>
                <c:pt idx="1686">
                  <c:v>0.25031373130255502</c:v>
                </c:pt>
                <c:pt idx="1687">
                  <c:v>0.25046324967563799</c:v>
                </c:pt>
                <c:pt idx="1688">
                  <c:v>0.25058688223444198</c:v>
                </c:pt>
                <c:pt idx="1689">
                  <c:v>0.25068459348121502</c:v>
                </c:pt>
                <c:pt idx="1690">
                  <c:v>0.25075634889697601</c:v>
                </c:pt>
                <c:pt idx="1691">
                  <c:v>0.25080211495602101</c:v>
                </c:pt>
                <c:pt idx="1692">
                  <c:v>0.25082185914023403</c:v>
                </c:pt>
                <c:pt idx="1693">
                  <c:v>0.25081554995320698</c:v>
                </c:pt>
                <c:pt idx="1694">
                  <c:v>0.25078315693413999</c:v>
                </c:pt>
                <c:pt idx="1695">
                  <c:v>0.250724650671517</c:v>
                </c:pt>
                <c:pt idx="1696">
                  <c:v>0.25064000281653298</c:v>
                </c:pt>
                <c:pt idx="1697">
                  <c:v>0.250529186096277</c:v>
                </c:pt>
                <c:pt idx="1698">
                  <c:v>0.25039217432664701</c:v>
                </c:pt>
                <c:pt idx="1699">
                  <c:v>0.250228942424988</c:v>
                </c:pt>
                <c:pt idx="1700">
                  <c:v>0.25003946642246</c:v>
                </c:pt>
                <c:pt idx="1701">
                  <c:v>0.24982372347611001</c:v>
                </c:pt>
                <c:pt idx="1702">
                  <c:v>0.24958169188066201</c:v>
                </c:pt>
                <c:pt idx="1703">
                  <c:v>0.24931335108000399</c:v>
                </c:pt>
                <c:pt idx="1704">
                  <c:v>0.24902804979384999</c:v>
                </c:pt>
                <c:pt idx="1705">
                  <c:v>0.24874152052927301</c:v>
                </c:pt>
                <c:pt idx="1706">
                  <c:v>0.248453783076134</c:v>
                </c:pt>
                <c:pt idx="1707">
                  <c:v>0.248164857503131</c:v>
                </c:pt>
                <c:pt idx="1708">
                  <c:v>0.24787476415581899</c:v>
                </c:pt>
                <c:pt idx="1709">
                  <c:v>0.24758352365460001</c:v>
                </c:pt>
                <c:pt idx="1710">
                  <c:v>0.24729115689270501</c:v>
                </c:pt>
                <c:pt idx="1711">
                  <c:v>0.246997685034163</c:v>
                </c:pt>
                <c:pt idx="1712">
                  <c:v>0.246703129511741</c:v>
                </c:pt>
                <c:pt idx="1713">
                  <c:v>0.24640751202488201</c:v>
                </c:pt>
                <c:pt idx="1714">
                  <c:v>0.246110854537609</c:v>
                </c:pt>
                <c:pt idx="1715">
                  <c:v>0.24581317927642601</c:v>
                </c:pt>
                <c:pt idx="1716">
                  <c:v>0.24551450872819</c:v>
                </c:pt>
                <c:pt idx="1717">
                  <c:v>0.24521486563796699</c:v>
                </c:pt>
                <c:pt idx="1718">
                  <c:v>0.24491427300687299</c:v>
                </c:pt>
                <c:pt idx="1719">
                  <c:v>0.244612754089887</c:v>
                </c:pt>
                <c:pt idx="1720">
                  <c:v>0.24431033239365199</c:v>
                </c:pt>
                <c:pt idx="1721">
                  <c:v>0.244007031674247</c:v>
                </c:pt>
                <c:pt idx="1722">
                  <c:v>0.243702875934944</c:v>
                </c:pt>
                <c:pt idx="1723">
                  <c:v>0.243397889423941</c:v>
                </c:pt>
                <c:pt idx="1724">
                  <c:v>0.24309209663207099</c:v>
                </c:pt>
                <c:pt idx="1725">
                  <c:v>0.242785522290491</c:v>
                </c:pt>
                <c:pt idx="1726">
                  <c:v>0.242478191368345</c:v>
                </c:pt>
                <c:pt idx="1727">
                  <c:v>0.242170129070407</c:v>
                </c:pt>
                <c:pt idx="1728">
                  <c:v>0.24186136083469201</c:v>
                </c:pt>
                <c:pt idx="1729">
                  <c:v>0.241556067384148</c:v>
                </c:pt>
                <c:pt idx="1730">
                  <c:v>0.24125635655406799</c:v>
                </c:pt>
                <c:pt idx="1731">
                  <c:v>0.240962233401044</c:v>
                </c:pt>
                <c:pt idx="1732">
                  <c:v>0.24067370354680101</c:v>
                </c:pt>
                <c:pt idx="1733">
                  <c:v>0.24039077317621901</c:v>
                </c:pt>
                <c:pt idx="1734">
                  <c:v>0.24011344903530699</c:v>
                </c:pt>
                <c:pt idx="1735">
                  <c:v>0.23984173842915099</c:v>
                </c:pt>
                <c:pt idx="1736">
                  <c:v>0.23957564921982399</c:v>
                </c:pt>
                <c:pt idx="1737">
                  <c:v>0.23931518982425201</c:v>
                </c:pt>
                <c:pt idx="1738">
                  <c:v>0.23906036921205101</c:v>
                </c:pt>
                <c:pt idx="1739">
                  <c:v>0.23881119690331801</c:v>
                </c:pt>
                <c:pt idx="1740">
                  <c:v>0.238567682966383</c:v>
                </c:pt>
                <c:pt idx="1741">
                  <c:v>0.23832983801551999</c:v>
                </c:pt>
                <c:pt idx="1742">
                  <c:v>0.238097673208616</c:v>
                </c:pt>
                <c:pt idx="1743">
                  <c:v>0.23787120024479699</c:v>
                </c:pt>
                <c:pt idx="1744">
                  <c:v>0.237650431362007</c:v>
                </c:pt>
                <c:pt idx="1745">
                  <c:v>0.23743537933454001</c:v>
                </c:pt>
                <c:pt idx="1746">
                  <c:v>0.23722605747053299</c:v>
                </c:pt>
                <c:pt idx="1747">
                  <c:v>0.23702247960939801</c:v>
                </c:pt>
                <c:pt idx="1748">
                  <c:v>0.23682466011921899</c:v>
                </c:pt>
                <c:pt idx="1749">
                  <c:v>0.23663261389408199</c:v>
                </c:pt>
                <c:pt idx="1750">
                  <c:v>0.23644635635137101</c:v>
                </c:pt>
                <c:pt idx="1751">
                  <c:v>0.23626590342899101</c:v>
                </c:pt>
                <c:pt idx="1752">
                  <c:v>0.236091271582554</c:v>
                </c:pt>
                <c:pt idx="1753">
                  <c:v>0.23592247778249401</c:v>
                </c:pt>
                <c:pt idx="1754">
                  <c:v>0.23575953951113701</c:v>
                </c:pt>
                <c:pt idx="1755">
                  <c:v>0.235602474759699</c:v>
                </c:pt>
                <c:pt idx="1756">
                  <c:v>0.23545130202523101</c:v>
                </c:pt>
                <c:pt idx="1757">
                  <c:v>0.23530604030750399</c:v>
                </c:pt>
                <c:pt idx="1758">
                  <c:v>0.235166709105817</c:v>
                </c:pt>
                <c:pt idx="1759">
                  <c:v>0.235033328415757</c:v>
                </c:pt>
                <c:pt idx="1760">
                  <c:v>0.23490591872587199</c:v>
                </c:pt>
                <c:pt idx="1761">
                  <c:v>0.23478450101429499</c:v>
                </c:pt>
                <c:pt idx="1762">
                  <c:v>0.234669096745278</c:v>
                </c:pt>
                <c:pt idx="1763">
                  <c:v>0.23455972786566601</c:v>
                </c:pt>
                <c:pt idx="1764">
                  <c:v>0.23445641680129101</c:v>
                </c:pt>
                <c:pt idx="1765">
                  <c:v>0.23435918645329301</c:v>
                </c:pt>
                <c:pt idx="1766">
                  <c:v>0.23426806019435201</c:v>
                </c:pt>
                <c:pt idx="1767">
                  <c:v>0.23418306186485799</c:v>
                </c:pt>
                <c:pt idx="1768">
                  <c:v>0.234104215768977</c:v>
                </c:pt>
                <c:pt idx="1769">
                  <c:v>0.23403154667065201</c:v>
                </c:pt>
                <c:pt idx="1770">
                  <c:v>0.23396507978950101</c:v>
                </c:pt>
                <c:pt idx="1771">
                  <c:v>0.23390484079664001</c:v>
                </c:pt>
                <c:pt idx="1772">
                  <c:v>0.23385085581040399</c:v>
                </c:pt>
                <c:pt idx="1773">
                  <c:v>0.23380315139197899</c:v>
                </c:pt>
                <c:pt idx="1774">
                  <c:v>0.233761754540945</c:v>
                </c:pt>
                <c:pt idx="1775">
                  <c:v>0.233726692690709</c:v>
                </c:pt>
                <c:pt idx="1776">
                  <c:v>0.233697993703846</c:v>
                </c:pt>
                <c:pt idx="1777">
                  <c:v>0.23367568586734</c:v>
                </c:pt>
                <c:pt idx="1778">
                  <c:v>0.23365979788770999</c:v>
                </c:pt>
                <c:pt idx="1779">
                  <c:v>0.23365035888604099</c:v>
                </c:pt>
                <c:pt idx="1780">
                  <c:v>0.233647398392898</c:v>
                </c:pt>
                <c:pt idx="1781">
                  <c:v>0.233650946343129</c:v>
                </c:pt>
                <c:pt idx="1782">
                  <c:v>0.233661033070553</c:v>
                </c:pt>
                <c:pt idx="1783">
                  <c:v>0.23367768930253699</c:v>
                </c:pt>
                <c:pt idx="1784">
                  <c:v>0.23370094615444401</c:v>
                </c:pt>
                <c:pt idx="1785">
                  <c:v>0.233730835123966</c:v>
                </c:pt>
                <c:pt idx="1786">
                  <c:v>0.23376738808532499</c:v>
                </c:pt>
                <c:pt idx="1787">
                  <c:v>0.23381063728335899</c:v>
                </c:pt>
                <c:pt idx="1788">
                  <c:v>0.23386061532746</c:v>
                </c:pt>
                <c:pt idx="1789">
                  <c:v>0.233917355185396</c:v>
                </c:pt>
                <c:pt idx="1790">
                  <c:v>0.23398089017698401</c:v>
                </c:pt>
                <c:pt idx="1791">
                  <c:v>0.23405125396763499</c:v>
                </c:pt>
                <c:pt idx="1792">
                  <c:v>0.23412848056174701</c:v>
                </c:pt>
                <c:pt idx="1793">
                  <c:v>0.23421260429596599</c:v>
                </c:pt>
                <c:pt idx="1794">
                  <c:v>0.23430365983228801</c:v>
                </c:pt>
                <c:pt idx="1795">
                  <c:v>0.234401682151018</c:v>
                </c:pt>
                <c:pt idx="1796">
                  <c:v>0.234506706543576</c:v>
                </c:pt>
                <c:pt idx="1797">
                  <c:v>0.234618768605143</c:v>
                </c:pt>
                <c:pt idx="1798">
                  <c:v>0.23473790422715399</c:v>
                </c:pt>
                <c:pt idx="1799">
                  <c:v>0.23486414958962301</c:v>
                </c:pt>
                <c:pt idx="1800">
                  <c:v>0.23499754115331001</c:v>
                </c:pt>
                <c:pt idx="1801">
                  <c:v>0.235138115651714</c:v>
                </c:pt>
                <c:pt idx="1802">
                  <c:v>0.23528591008289801</c:v>
                </c:pt>
                <c:pt idx="1803">
                  <c:v>0.23544096170114501</c:v>
                </c:pt>
                <c:pt idx="1804">
                  <c:v>0.23560330800842799</c:v>
                </c:pt>
                <c:pt idx="1805">
                  <c:v>0.23577298674570801</c:v>
                </c:pt>
                <c:pt idx="1806">
                  <c:v>0.235950035884048</c:v>
                </c:pt>
                <c:pt idx="1807">
                  <c:v>0.23613449361553601</c:v>
                </c:pt>
                <c:pt idx="1808">
                  <c:v>0.236326398344026</c:v>
                </c:pt>
                <c:pt idx="1809">
                  <c:v>0.23652578867568499</c:v>
                </c:pt>
                <c:pt idx="1810">
                  <c:v>0.23673270340934299</c:v>
                </c:pt>
                <c:pt idx="1811">
                  <c:v>0.23694718152665101</c:v>
                </c:pt>
                <c:pt idx="1812">
                  <c:v>0.237169262182028</c:v>
                </c:pt>
                <c:pt idx="1813">
                  <c:v>0.23739898469241699</c:v>
                </c:pt>
                <c:pt idx="1814">
                  <c:v>0.237636388526827</c:v>
                </c:pt>
                <c:pt idx="1815">
                  <c:v>0.23788151329566301</c:v>
                </c:pt>
                <c:pt idx="1816">
                  <c:v>0.23813439873985201</c:v>
                </c:pt>
                <c:pt idx="1817">
                  <c:v>0.23839508471974699</c:v>
                </c:pt>
                <c:pt idx="1818">
                  <c:v>0.23866361120381399</c:v>
                </c:pt>
                <c:pt idx="1819">
                  <c:v>0.23894001825710101</c:v>
                </c:pt>
                <c:pt idx="1820">
                  <c:v>0.23922434602947801</c:v>
                </c:pt>
                <c:pt idx="1821">
                  <c:v>0.239516634743658</c:v>
                </c:pt>
                <c:pt idx="1822">
                  <c:v>0.23981692468297999</c:v>
                </c:pt>
                <c:pt idx="1823">
                  <c:v>0.24012525617896699</c:v>
                </c:pt>
                <c:pt idx="1824">
                  <c:v>0.24044166959864699</c:v>
                </c:pt>
                <c:pt idx="1825">
                  <c:v>0.24076620533163501</c:v>
                </c:pt>
                <c:pt idx="1826">
                  <c:v>0.24109890377698001</c:v>
                </c:pt>
                <c:pt idx="1827">
                  <c:v>0.241439805329768</c:v>
                </c:pt>
                <c:pt idx="1828">
                  <c:v>0.24178479531337899</c:v>
                </c:pt>
                <c:pt idx="1829">
                  <c:v>0.24213183213575601</c:v>
                </c:pt>
                <c:pt idx="1830">
                  <c:v>0.24248097716384501</c:v>
                </c:pt>
                <c:pt idx="1831">
                  <c:v>0.24283229136289</c:v>
                </c:pt>
                <c:pt idx="1832">
                  <c:v>0.24318583528125501</c:v>
                </c:pt>
                <c:pt idx="1833">
                  <c:v>0.24354166903500499</c:v>
                </c:pt>
                <c:pt idx="1834">
                  <c:v>0.24389985229223499</c:v>
                </c:pt>
                <c:pt idx="1835">
                  <c:v>0.24426044425714499</c:v>
                </c:pt>
                <c:pt idx="1836">
                  <c:v>0.24462350365387101</c:v>
                </c:pt>
                <c:pt idx="1837">
                  <c:v>0.24498908871004699</c:v>
                </c:pt>
                <c:pt idx="1838">
                  <c:v>0.24535725714012599</c:v>
                </c:pt>
                <c:pt idx="1839">
                  <c:v>0.24572806612843301</c:v>
                </c:pt>
                <c:pt idx="1840">
                  <c:v>0.246101572311969</c:v>
                </c:pt>
                <c:pt idx="1841">
                  <c:v>0.24647783176295099</c:v>
                </c:pt>
                <c:pt idx="1842">
                  <c:v>0.246856899971091</c:v>
                </c:pt>
                <c:pt idx="1843">
                  <c:v>0.24723883182562501</c:v>
                </c:pt>
                <c:pt idx="1844">
                  <c:v>0.24762368159706999</c:v>
                </c:pt>
                <c:pt idx="1845">
                  <c:v>0.24801150291872801</c:v>
                </c:pt>
                <c:pt idx="1846">
                  <c:v>0.248402348767926</c:v>
                </c:pt>
                <c:pt idx="1847">
                  <c:v>0.24879627144699901</c:v>
                </c:pt>
                <c:pt idx="1848">
                  <c:v>0.24919332256401</c:v>
                </c:pt>
                <c:pt idx="1849">
                  <c:v>0.24959355301321001</c:v>
                </c:pt>
                <c:pt idx="1850">
                  <c:v>0.24999701295523999</c:v>
                </c:pt>
                <c:pt idx="1851">
                  <c:v>0.25040375179707602</c:v>
                </c:pt>
                <c:pt idx="1852">
                  <c:v>0.250813818171714</c:v>
                </c:pt>
                <c:pt idx="1853">
                  <c:v>0.25122725991760197</c:v>
                </c:pt>
                <c:pt idx="1854">
                  <c:v>0.25164412405781</c:v>
                </c:pt>
                <c:pt idx="1855">
                  <c:v>0.25206445677896</c:v>
                </c:pt>
                <c:pt idx="1856">
                  <c:v>0.25248830340988698</c:v>
                </c:pt>
                <c:pt idx="1857">
                  <c:v>0.25291570840006899</c:v>
                </c:pt>
                <c:pt idx="1858">
                  <c:v>0.25334671529779101</c:v>
                </c:pt>
                <c:pt idx="1859">
                  <c:v>0.25378136672808299</c:v>
                </c:pt>
                <c:pt idx="1860">
                  <c:v>0.25421970437039798</c:v>
                </c:pt>
                <c:pt idx="1861">
                  <c:v>0.25466176893606002</c:v>
                </c:pt>
                <c:pt idx="1862">
                  <c:v>0.25510760014547701</c:v>
                </c:pt>
                <c:pt idx="1863">
                  <c:v>0.25555723670511499</c:v>
                </c:pt>
                <c:pt idx="1864">
                  <c:v>0.25601071628424099</c:v>
                </c:pt>
                <c:pt idx="1865">
                  <c:v>0.25646807549145001</c:v>
                </c:pt>
                <c:pt idx="1866">
                  <c:v>0.256929349850958</c:v>
                </c:pt>
                <c:pt idx="1867">
                  <c:v>0.25739457377868402</c:v>
                </c:pt>
                <c:pt idx="1868">
                  <c:v>0.25786378055811399</c:v>
                </c:pt>
                <c:pt idx="1869">
                  <c:v>0.25833700231596102</c:v>
                </c:pt>
                <c:pt idx="1870">
                  <c:v>0.25881426999761997</c:v>
                </c:pt>
                <c:pt idx="1871">
                  <c:v>0.25929561334241702</c:v>
                </c:pt>
                <c:pt idx="1872">
                  <c:v>0.25978106085867497</c:v>
                </c:pt>
                <c:pt idx="1873">
                  <c:v>0.260270639798585</c:v>
                </c:pt>
                <c:pt idx="1874">
                  <c:v>0.26076437613289699</c:v>
                </c:pt>
                <c:pt idx="1875">
                  <c:v>0.26126229452543598</c:v>
                </c:pt>
                <c:pt idx="1876">
                  <c:v>0.26176441830744701</c:v>
                </c:pt>
                <c:pt idx="1877">
                  <c:v>0.26227076945178102</c:v>
                </c:pt>
                <c:pt idx="1878">
                  <c:v>0.26278136854691803</c:v>
                </c:pt>
                <c:pt idx="1879">
                  <c:v>0.26329623477084801</c:v>
                </c:pt>
                <c:pt idx="1880">
                  <c:v>0.26381538586480802</c:v>
                </c:pt>
                <c:pt idx="1881">
                  <c:v>0.26433883810688602</c:v>
                </c:pt>
                <c:pt idx="1882">
                  <c:v>0.26486660628549602</c:v>
                </c:pt>
                <c:pt idx="1883">
                  <c:v>0.26539870367274099</c:v>
                </c:pt>
                <c:pt idx="1884">
                  <c:v>0.26593514199766399</c:v>
                </c:pt>
                <c:pt idx="1885">
                  <c:v>0.26647593141939702</c:v>
                </c:pt>
                <c:pt idx="1886">
                  <c:v>0.267021080500221</c:v>
                </c:pt>
                <c:pt idx="1887">
                  <c:v>0.26757059617854401</c:v>
                </c:pt>
                <c:pt idx="1888">
                  <c:v>0.26812448374180398</c:v>
                </c:pt>
                <c:pt idx="1889">
                  <c:v>0.26868274679930898</c:v>
                </c:pt>
                <c:pt idx="1890">
                  <c:v>0.269245387255028</c:v>
                </c:pt>
                <c:pt idx="1891">
                  <c:v>0.26981240528033301</c:v>
                </c:pt>
                <c:pt idx="1892">
                  <c:v>0.27038379928671302</c:v>
                </c:pt>
                <c:pt idx="1893">
                  <c:v>0.27095956589846598</c:v>
                </c:pt>
                <c:pt idx="1894">
                  <c:v>0.27153969992537702</c:v>
                </c:pt>
                <c:pt idx="1895">
                  <c:v>0.27212419433540003</c:v>
                </c:pt>
                <c:pt idx="1896">
                  <c:v>0.27271304022735099</c:v>
                </c:pt>
                <c:pt idx="1897">
                  <c:v>0.27330622680362299</c:v>
                </c:pt>
                <c:pt idx="1898">
                  <c:v>0.27390374134294099</c:v>
                </c:pt>
                <c:pt idx="1899">
                  <c:v>0.274505569173155</c:v>
                </c:pt>
                <c:pt idx="1900">
                  <c:v>0.27511169364411098</c:v>
                </c:pt>
                <c:pt idx="1901">
                  <c:v>0.27572209610057202</c:v>
                </c:pt>
                <c:pt idx="1902">
                  <c:v>0.27633675585524498</c:v>
                </c:pt>
                <c:pt idx="1903">
                  <c:v>0.276955650161893</c:v>
                </c:pt>
                <c:pt idx="1904">
                  <c:v>0.27757875418856798</c:v>
                </c:pt>
                <c:pt idx="1905">
                  <c:v>0.27820604099096502</c:v>
                </c:pt>
                <c:pt idx="1906">
                  <c:v>0.27883748148591497</c:v>
                </c:pt>
                <c:pt idx="1907">
                  <c:v>0.27947304442503501</c:v>
                </c:pt>
                <c:pt idx="1908">
                  <c:v>0.28011269636854202</c:v>
                </c:pt>
                <c:pt idx="1909">
                  <c:v>0.28075640165924998</c:v>
                </c:pt>
                <c:pt idx="1910">
                  <c:v>0.28140412239676599</c:v>
                </c:pt>
                <c:pt idx="1911">
                  <c:v>0.28205581841189098</c:v>
                </c:pt>
                <c:pt idx="1912">
                  <c:v>0.28271144724125402</c:v>
                </c:pt>
                <c:pt idx="1913">
                  <c:v>0.28337096410218399</c:v>
                </c:pt>
                <c:pt idx="1914">
                  <c:v>0.284034321867835</c:v>
                </c:pt>
                <c:pt idx="1915">
                  <c:v>0.28470147104259103</c:v>
                </c:pt>
                <c:pt idx="1916">
                  <c:v>0.28537235973775099</c:v>
                </c:pt>
                <c:pt idx="1917">
                  <c:v>0.28604693364752098</c:v>
                </c:pt>
                <c:pt idx="1918">
                  <c:v>0.28672513602532201</c:v>
                </c:pt>
                <c:pt idx="1919">
                  <c:v>0.28740690766044202</c:v>
                </c:pt>
                <c:pt idx="1920">
                  <c:v>0.28809218685502402</c:v>
                </c:pt>
                <c:pt idx="1921">
                  <c:v>0.28878090940143702</c:v>
                </c:pt>
                <c:pt idx="1922">
                  <c:v>0.28947300856002101</c:v>
                </c:pt>
                <c:pt idx="1923">
                  <c:v>0.29016841503724</c:v>
                </c:pt>
                <c:pt idx="1924">
                  <c:v>0.29086705696424198</c:v>
                </c:pt>
                <c:pt idx="1925">
                  <c:v>0.29156885987586401</c:v>
                </c:pt>
                <c:pt idx="1926">
                  <c:v>0.29227374669008299</c:v>
                </c:pt>
                <c:pt idx="1927">
                  <c:v>0.29298163768793301</c:v>
                </c:pt>
                <c:pt idx="1928">
                  <c:v>0.29369245049390602</c:v>
                </c:pt>
                <c:pt idx="1929">
                  <c:v>0.29440610005686202</c:v>
                </c:pt>
                <c:pt idx="1930">
                  <c:v>0.29512249863144802</c:v>
                </c:pt>
                <c:pt idx="1931">
                  <c:v>0.29584155576005799</c:v>
                </c:pt>
                <c:pt idx="1932">
                  <c:v>0.29656317825534401</c:v>
                </c:pt>
                <c:pt idx="1933">
                  <c:v>0.29728727018330098</c:v>
                </c:pt>
                <c:pt idx="1934">
                  <c:v>0.298013732846932</c:v>
                </c:pt>
                <c:pt idx="1935">
                  <c:v>0.29874246477052202</c:v>
                </c:pt>
                <c:pt idx="1936">
                  <c:v>0.29947336168453398</c:v>
                </c:pt>
                <c:pt idx="1937">
                  <c:v>0.30020631651113999</c:v>
                </c:pt>
                <c:pt idx="1938">
                  <c:v>0.30094121935041102</c:v>
                </c:pt>
                <c:pt idx="1939">
                  <c:v>0.30167795746717602</c:v>
                </c:pt>
                <c:pt idx="1940">
                  <c:v>0.30241641527857299</c:v>
                </c:pt>
                <c:pt idx="1941">
                  <c:v>0.30315647434230802</c:v>
                </c:pt>
                <c:pt idx="1942">
                  <c:v>0.30389801334563499</c:v>
                </c:pt>
                <c:pt idx="1943">
                  <c:v>0.30464090809507099</c:v>
                </c:pt>
                <c:pt idx="1944">
                  <c:v>0.30538503150688101</c:v>
                </c:pt>
                <c:pt idx="1945">
                  <c:v>0.30613025359832102</c:v>
                </c:pt>
                <c:pt idx="1946">
                  <c:v>0.30687644147968202</c:v>
                </c:pt>
                <c:pt idx="1947">
                  <c:v>0.30762345934713298</c:v>
                </c:pt>
                <c:pt idx="1948">
                  <c:v>0.30837116847638701</c:v>
                </c:pt>
                <c:pt idx="1949">
                  <c:v>0.30911942721721197</c:v>
                </c:pt>
                <c:pt idx="1950">
                  <c:v>0.30986809098878099</c:v>
                </c:pt>
                <c:pt idx="1951">
                  <c:v>0.31061701227590599</c:v>
                </c:pt>
                <c:pt idx="1952">
                  <c:v>0.31136604062614598</c:v>
                </c:pt>
                <c:pt idx="1953">
                  <c:v>0.31211502264782298</c:v>
                </c:pt>
                <c:pt idx="1954">
                  <c:v>0.31286380200894598</c:v>
                </c:pt>
                <c:pt idx="1955">
                  <c:v>0.31361221943706302</c:v>
                </c:pt>
                <c:pt idx="1956">
                  <c:v>0.31436011272006997</c:v>
                </c:pt>
                <c:pt idx="1957">
                  <c:v>0.315107316707956</c:v>
                </c:pt>
                <c:pt idx="1958">
                  <c:v>0.31585366331554399</c:v>
                </c:pt>
                <c:pt idx="1959">
                  <c:v>0.31659898152619598</c:v>
                </c:pt>
                <c:pt idx="1960">
                  <c:v>0.31734309739653199</c:v>
                </c:pt>
                <c:pt idx="1961">
                  <c:v>0.31808583406215302</c:v>
                </c:pt>
                <c:pt idx="1962">
                  <c:v>0.31882701174439099</c:v>
                </c:pt>
                <c:pt idx="1963">
                  <c:v>0.31956644775809401</c:v>
                </c:pt>
                <c:pt idx="1964">
                  <c:v>0.32030395652046401</c:v>
                </c:pt>
                <c:pt idx="1965">
                  <c:v>0.32103934956094898</c:v>
                </c:pt>
                <c:pt idx="1966">
                  <c:v>0.32177243553221402</c:v>
                </c:pt>
                <c:pt idx="1967">
                  <c:v>0.32247367156086099</c:v>
                </c:pt>
                <c:pt idx="1968">
                  <c:v>0.32313622806800402</c:v>
                </c:pt>
                <c:pt idx="1969">
                  <c:v>0.32375998134409301</c:v>
                </c:pt>
                <c:pt idx="1970">
                  <c:v>0.32434481147588201</c:v>
                </c:pt>
                <c:pt idx="1971">
                  <c:v>0.32489060238921702</c:v>
                </c:pt>
                <c:pt idx="1972">
                  <c:v>0.32539724189146102</c:v>
                </c:pt>
                <c:pt idx="1973">
                  <c:v>0.32586462171353803</c:v>
                </c:pt>
                <c:pt idx="1974">
                  <c:v>0.32629263755158999</c:v>
                </c:pt>
                <c:pt idx="1975">
                  <c:v>0.32668118910822902</c:v>
                </c:pt>
                <c:pt idx="1976">
                  <c:v>0.32703018013336799</c:v>
                </c:pt>
                <c:pt idx="1977">
                  <c:v>0.32733951846463699</c:v>
                </c:pt>
                <c:pt idx="1978">
                  <c:v>0.32760911606734999</c:v>
                </c:pt>
                <c:pt idx="1979">
                  <c:v>0.32783888907401698</c:v>
                </c:pt>
                <c:pt idx="1980">
                  <c:v>0.32802875782340402</c:v>
                </c:pt>
                <c:pt idx="1981">
                  <c:v>0.32817864689910498</c:v>
                </c:pt>
                <c:pt idx="1982">
                  <c:v>0.32828848516763298</c:v>
                </c:pt>
                <c:pt idx="1983">
                  <c:v>0.328358205816008</c:v>
                </c:pt>
                <c:pt idx="1984">
                  <c:v>0.328387746388831</c:v>
                </c:pt>
                <c:pt idx="1985">
                  <c:v>0.32837704882483998</c:v>
                </c:pt>
                <c:pt idx="1986">
                  <c:v>0.32832605949292198</c:v>
                </c:pt>
                <c:pt idx="1987">
                  <c:v>0.32823472922758801</c:v>
                </c:pt>
                <c:pt idx="1988">
                  <c:v>0.32810301336387898</c:v>
                </c:pt>
                <c:pt idx="1989">
                  <c:v>0.327939992189267</c:v>
                </c:pt>
                <c:pt idx="1990">
                  <c:v>0.32777165893347598</c:v>
                </c:pt>
                <c:pt idx="1991">
                  <c:v>0.32759783142549198</c:v>
                </c:pt>
                <c:pt idx="1992">
                  <c:v>0.32741832660423797</c:v>
                </c:pt>
                <c:pt idx="1993">
                  <c:v>0.32723296055956402</c:v>
                </c:pt>
                <c:pt idx="1994">
                  <c:v>0.32704154857397399</c:v>
                </c:pt>
                <c:pt idx="1995">
                  <c:v>0.32684390516509798</c:v>
                </c:pt>
                <c:pt idx="1996">
                  <c:v>0.32663984412888403</c:v>
                </c:pt>
                <c:pt idx="1997">
                  <c:v>0.326429178583512</c:v>
                </c:pt>
                <c:pt idx="1998">
                  <c:v>0.32621172101402302</c:v>
                </c:pt>
                <c:pt idx="1999">
                  <c:v>0.32598728331765597</c:v>
                </c:pt>
                <c:pt idx="2000">
                  <c:v>0.32575567684987</c:v>
                </c:pt>
                <c:pt idx="2001">
                  <c:v>0.32551671247106601</c:v>
                </c:pt>
                <c:pt idx="2002">
                  <c:v>0.32527020059397099</c:v>
                </c:pt>
                <c:pt idx="2003">
                  <c:v>0.32501595123170601</c:v>
                </c:pt>
                <c:pt idx="2004">
                  <c:v>0.32472999779260397</c:v>
                </c:pt>
                <c:pt idx="2005">
                  <c:v>0.32439314591729101</c:v>
                </c:pt>
                <c:pt idx="2006">
                  <c:v>0.324005322656018</c:v>
                </c:pt>
                <c:pt idx="2007">
                  <c:v>0.323566458447203</c:v>
                </c:pt>
                <c:pt idx="2008">
                  <c:v>0.32307648715714699</c:v>
                </c:pt>
                <c:pt idx="2009">
                  <c:v>0.322587190965889</c:v>
                </c:pt>
                <c:pt idx="2010">
                  <c:v>0.32209878220407501</c:v>
                </c:pt>
                <c:pt idx="2011">
                  <c:v>0.32161109134592902</c:v>
                </c:pt>
                <c:pt idx="2012">
                  <c:v>0.321123948117923</c:v>
                </c:pt>
                <c:pt idx="2013">
                  <c:v>0.32063718154589699</c:v>
                </c:pt>
                <c:pt idx="2014">
                  <c:v>0.32015062000285399</c:v>
                </c:pt>
                <c:pt idx="2015">
                  <c:v>0.31966409125741302</c:v>
                </c:pt>
                <c:pt idx="2016">
                  <c:v>0.31917742252291598</c:v>
                </c:pt>
                <c:pt idx="2017">
                  <c:v>0.318690440507162</c:v>
                </c:pt>
                <c:pt idx="2018">
                  <c:v>0.31820297146277599</c:v>
                </c:pt>
                <c:pt idx="2019">
                  <c:v>0.31771484123817101</c:v>
                </c:pt>
                <c:pt idx="2020">
                  <c:v>0.317225875329121</c:v>
                </c:pt>
                <c:pt idx="2021">
                  <c:v>0.31673589893090298</c:v>
                </c:pt>
                <c:pt idx="2022">
                  <c:v>0.31624473699100297</c:v>
                </c:pt>
                <c:pt idx="2023">
                  <c:v>0.31575221426238198</c:v>
                </c:pt>
                <c:pt idx="2024">
                  <c:v>0.31525815535725799</c:v>
                </c:pt>
                <c:pt idx="2025">
                  <c:v>0.31476238480142499</c:v>
                </c:pt>
                <c:pt idx="2026">
                  <c:v>0.31426472708905201</c:v>
                </c:pt>
                <c:pt idx="2027">
                  <c:v>0.31376500673797802</c:v>
                </c:pt>
                <c:pt idx="2028">
                  <c:v>0.31325546164333601</c:v>
                </c:pt>
                <c:pt idx="2029">
                  <c:v>0.31273327064874701</c:v>
                </c:pt>
                <c:pt idx="2030">
                  <c:v>0.31219825322841299</c:v>
                </c:pt>
                <c:pt idx="2031">
                  <c:v>0.31165023001854403</c:v>
                </c:pt>
                <c:pt idx="2032">
                  <c:v>0.31108902287843698</c:v>
                </c:pt>
                <c:pt idx="2033">
                  <c:v>0.31051445495172603</c:v>
                </c:pt>
                <c:pt idx="2034">
                  <c:v>0.30992635072777902</c:v>
                </c:pt>
                <c:pt idx="2035">
                  <c:v>0.30932453610323002</c:v>
                </c:pt>
                <c:pt idx="2036">
                  <c:v>0.30870883844360297</c:v>
                </c:pt>
                <c:pt idx="2037">
                  <c:v>0.30807908664503197</c:v>
                </c:pt>
                <c:pt idx="2038">
                  <c:v>0.30743511119602701</c:v>
                </c:pt>
                <c:pt idx="2039">
                  <c:v>0.30677674423928403</c:v>
                </c:pt>
                <c:pt idx="2040">
                  <c:v>0.30610381963350902</c:v>
                </c:pt>
                <c:pt idx="2041">
                  <c:v>0.305416173015221</c:v>
                </c:pt>
                <c:pt idx="2042">
                  <c:v>0.30471364186052802</c:v>
                </c:pt>
                <c:pt idx="2043">
                  <c:v>0.303996065546845</c:v>
                </c:pt>
                <c:pt idx="2044">
                  <c:v>0.30326328541452502</c:v>
                </c:pt>
                <c:pt idx="2045">
                  <c:v>0.30251514482837999</c:v>
                </c:pt>
                <c:pt idx="2046">
                  <c:v>0.30175148923908102</c:v>
                </c:pt>
                <c:pt idx="2047">
                  <c:v>0.30097216624439099</c:v>
                </c:pt>
                <c:pt idx="2048">
                  <c:v>0.30017702565022097</c:v>
                </c:pt>
                <c:pt idx="2049">
                  <c:v>0.299365919531483</c:v>
                </c:pt>
                <c:pt idx="2050">
                  <c:v>0.29853870229271101</c:v>
                </c:pt>
                <c:pt idx="2051">
                  <c:v>0.29769523072842602</c:v>
                </c:pt>
                <c:pt idx="2052">
                  <c:v>0.29683536408322098</c:v>
                </c:pt>
                <c:pt idx="2053">
                  <c:v>0.29595896411154299</c:v>
                </c:pt>
                <c:pt idx="2054">
                  <c:v>0.29506589513714199</c:v>
                </c:pt>
                <c:pt idx="2055">
                  <c:v>0.29415602411217001</c:v>
                </c:pt>
                <c:pt idx="2056">
                  <c:v>0.29322922067589602</c:v>
                </c:pt>
                <c:pt idx="2057">
                  <c:v>0.29228535721301402</c:v>
                </c:pt>
                <c:pt idx="2058">
                  <c:v>0.29132430891153199</c:v>
                </c:pt>
                <c:pt idx="2059">
                  <c:v>0.29034595382019102</c:v>
                </c:pt>
                <c:pt idx="2060">
                  <c:v>0.28935017290541998</c:v>
                </c:pt>
                <c:pt idx="2061">
                  <c:v>0.28833685010777299</c:v>
                </c:pt>
                <c:pt idx="2062">
                  <c:v>0.28730587239785299</c:v>
                </c:pt>
                <c:pt idx="2063">
                  <c:v>0.28625712983166401</c:v>
                </c:pt>
                <c:pt idx="2064">
                  <c:v>0.28519051560540298</c:v>
                </c:pt>
                <c:pt idx="2065">
                  <c:v>0.28410592610963997</c:v>
                </c:pt>
                <c:pt idx="2066">
                  <c:v>0.28303260964420301</c:v>
                </c:pt>
                <c:pt idx="2067">
                  <c:v>0.28197710166365397</c:v>
                </c:pt>
                <c:pt idx="2068">
                  <c:v>0.28093923226894402</c:v>
                </c:pt>
                <c:pt idx="2069">
                  <c:v>0.279918828347343</c:v>
                </c:pt>
                <c:pt idx="2070">
                  <c:v>0.278915713596949</c:v>
                </c:pt>
                <c:pt idx="2071">
                  <c:v>0.27792970855194898</c:v>
                </c:pt>
                <c:pt idx="2072">
                  <c:v>0.27696063060863202</c:v>
                </c:pt>
                <c:pt idx="2073">
                  <c:v>0.27600829405215499</c:v>
                </c:pt>
                <c:pt idx="2074">
                  <c:v>0.27507251008404499</c:v>
                </c:pt>
                <c:pt idx="2075">
                  <c:v>0.27415308685045903</c:v>
                </c:pt>
                <c:pt idx="2076">
                  <c:v>0.27324982947117799</c:v>
                </c:pt>
                <c:pt idx="2077">
                  <c:v>0.27236254006933303</c:v>
                </c:pt>
                <c:pt idx="2078">
                  <c:v>0.27149101780187801</c:v>
                </c:pt>
                <c:pt idx="2079">
                  <c:v>0.27063505889078598</c:v>
                </c:pt>
                <c:pt idx="2080">
                  <c:v>0.26979445665496798</c:v>
                </c:pt>
                <c:pt idx="2081">
                  <c:v>0.26896900154292902</c:v>
                </c:pt>
                <c:pt idx="2082">
                  <c:v>0.26815848116612601</c:v>
                </c:pt>
                <c:pt idx="2083">
                  <c:v>0.26736268033305</c:v>
                </c:pt>
                <c:pt idx="2084">
                  <c:v>0.26658138108401802</c:v>
                </c:pt>
                <c:pt idx="2085">
                  <c:v>0.26581436272666298</c:v>
                </c:pt>
                <c:pt idx="2086">
                  <c:v>0.26506140187212701</c:v>
                </c:pt>
                <c:pt idx="2087">
                  <c:v>0.264322272471951</c:v>
                </c:pt>
                <c:pt idx="2088">
                  <c:v>0.263587625438088</c:v>
                </c:pt>
                <c:pt idx="2089">
                  <c:v>0.26283120072509802</c:v>
                </c:pt>
                <c:pt idx="2090">
                  <c:v>0.26204553461288699</c:v>
                </c:pt>
                <c:pt idx="2091">
                  <c:v>0.26122356865576601</c:v>
                </c:pt>
                <c:pt idx="2092">
                  <c:v>0.26036510117762501</c:v>
                </c:pt>
                <c:pt idx="2093">
                  <c:v>0.25946993445510302</c:v>
                </c:pt>
                <c:pt idx="2094">
                  <c:v>0.25853787477959</c:v>
                </c:pt>
                <c:pt idx="2095">
                  <c:v>0.25756873251842499</c:v>
                </c:pt>
                <c:pt idx="2096">
                  <c:v>0.25656232217526698</c:v>
                </c:pt>
                <c:pt idx="2097">
                  <c:v>0.255518462449631</c:v>
                </c:pt>
                <c:pt idx="2098">
                  <c:v>0.254436976295562</c:v>
                </c:pt>
                <c:pt idx="2099">
                  <c:v>0.25331769097942902</c:v>
                </c:pt>
                <c:pt idx="2100">
                  <c:v>0.25216043813683198</c:v>
                </c:pt>
                <c:pt idx="2101">
                  <c:v>0.25096505382858902</c:v>
                </c:pt>
                <c:pt idx="2102">
                  <c:v>0.249731378595799</c:v>
                </c:pt>
                <c:pt idx="2103">
                  <c:v>0.24848303376785499</c:v>
                </c:pt>
                <c:pt idx="2104">
                  <c:v>0.24723887272787701</c:v>
                </c:pt>
                <c:pt idx="2105">
                  <c:v>0.24599863183756901</c:v>
                </c:pt>
                <c:pt idx="2106">
                  <c:v>0.24476204856047801</c:v>
                </c:pt>
                <c:pt idx="2107">
                  <c:v>0.243600883328844</c:v>
                </c:pt>
                <c:pt idx="2108">
                  <c:v>0.24247039201723899</c:v>
                </c:pt>
                <c:pt idx="2109">
                  <c:v>0.24137023117796499</c:v>
                </c:pt>
                <c:pt idx="2110">
                  <c:v>0.24030043909387999</c:v>
                </c:pt>
                <c:pt idx="2111">
                  <c:v>0.23920427500285699</c:v>
                </c:pt>
                <c:pt idx="2112">
                  <c:v>0.23807522126719</c:v>
                </c:pt>
                <c:pt idx="2113">
                  <c:v>0.23691325188919701</c:v>
                </c:pt>
                <c:pt idx="2114">
                  <c:v>0.23571834524124</c:v>
                </c:pt>
                <c:pt idx="2115">
                  <c:v>0.23449048408491399</c:v>
                </c:pt>
                <c:pt idx="2116">
                  <c:v>0.23322965558922101</c:v>
                </c:pt>
                <c:pt idx="2117">
                  <c:v>0.231935851347706</c:v>
                </c:pt>
                <c:pt idx="2118">
                  <c:v>0.23062673625508801</c:v>
                </c:pt>
                <c:pt idx="2119">
                  <c:v>0.229324929501911</c:v>
                </c:pt>
                <c:pt idx="2120">
                  <c:v>0.228030752828282</c:v>
                </c:pt>
                <c:pt idx="2121">
                  <c:v>0.22674452828077099</c:v>
                </c:pt>
                <c:pt idx="2122">
                  <c:v>0.225466578160333</c:v>
                </c:pt>
                <c:pt idx="2123">
                  <c:v>0.22419722496989</c:v>
                </c:pt>
                <c:pt idx="2124">
                  <c:v>0.222936791361598</c:v>
                </c:pt>
                <c:pt idx="2125">
                  <c:v>0.22168560008378399</c:v>
                </c:pt>
                <c:pt idx="2126">
                  <c:v>0.220443973927581</c:v>
                </c:pt>
                <c:pt idx="2127">
                  <c:v>0.21921982237538001</c:v>
                </c:pt>
                <c:pt idx="2128">
                  <c:v>0.21801611403186899</c:v>
                </c:pt>
                <c:pt idx="2129">
                  <c:v>0.21683317694430601</c:v>
                </c:pt>
                <c:pt idx="2130">
                  <c:v>0.21567133807359301</c:v>
                </c:pt>
                <c:pt idx="2131">
                  <c:v>0.214530923235804</c:v>
                </c:pt>
                <c:pt idx="2132">
                  <c:v>0.21341225704365499</c:v>
                </c:pt>
                <c:pt idx="2133">
                  <c:v>0.21231566284790501</c:v>
                </c:pt>
                <c:pt idx="2134">
                  <c:v>0.21124146267872501</c:v>
                </c:pt>
                <c:pt idx="2135">
                  <c:v>0.21018997718701199</c:v>
                </c:pt>
                <c:pt idx="2136">
                  <c:v>0.20916152558568499</c:v>
                </c:pt>
                <c:pt idx="2137">
                  <c:v>0.20815642559096001</c:v>
                </c:pt>
                <c:pt idx="2138">
                  <c:v>0.207174993363618</c:v>
                </c:pt>
                <c:pt idx="2139">
                  <c:v>0.20621754345026899</c:v>
                </c:pt>
                <c:pt idx="2140">
                  <c:v>0.205284388724633</c:v>
                </c:pt>
                <c:pt idx="2141">
                  <c:v>0.20434917555356899</c:v>
                </c:pt>
                <c:pt idx="2142">
                  <c:v>0.20339796852818401</c:v>
                </c:pt>
                <c:pt idx="2143">
                  <c:v>0.20243079274562201</c:v>
                </c:pt>
                <c:pt idx="2144">
                  <c:v>0.20144767658059701</c:v>
                </c:pt>
                <c:pt idx="2145">
                  <c:v>0.20044865168173101</c:v>
                </c:pt>
                <c:pt idx="2146">
                  <c:v>0.19943375296704199</c:v>
                </c:pt>
                <c:pt idx="2147">
                  <c:v>0.19840301861860599</c:v>
                </c:pt>
                <c:pt idx="2148">
                  <c:v>0.19735649007640399</c:v>
                </c:pt>
                <c:pt idx="2149">
                  <c:v>0.19629421203134401</c:v>
                </c:pt>
                <c:pt idx="2150">
                  <c:v>0.19521623241748201</c:v>
                </c:pt>
                <c:pt idx="2151">
                  <c:v>0.19412260240344201</c:v>
                </c:pt>
                <c:pt idx="2152">
                  <c:v>0.19301337638304999</c:v>
                </c:pt>
                <c:pt idx="2153">
                  <c:v>0.191888611965183</c:v>
                </c:pt>
                <c:pt idx="2154">
                  <c:v>0.190748369962844</c:v>
                </c:pt>
                <c:pt idx="2155">
                  <c:v>0.18959271438148101</c:v>
                </c:pt>
                <c:pt idx="2156">
                  <c:v>0.18842171240655101</c:v>
                </c:pt>
                <c:pt idx="2157">
                  <c:v>0.18723543439033799</c:v>
                </c:pt>
                <c:pt idx="2158">
                  <c:v>0.186033953838043</c:v>
                </c:pt>
                <c:pt idx="2159">
                  <c:v>0.184817347393154</c:v>
                </c:pt>
                <c:pt idx="2160">
                  <c:v>0.18358569482210299</c:v>
                </c:pt>
                <c:pt idx="2161">
                  <c:v>0.18233907899822399</c:v>
                </c:pt>
                <c:pt idx="2162">
                  <c:v>0.18107758588502801</c:v>
                </c:pt>
                <c:pt idx="2163">
                  <c:v>0.179860580029159</c:v>
                </c:pt>
                <c:pt idx="2164">
                  <c:v>0.178689442435437</c:v>
                </c:pt>
                <c:pt idx="2165">
                  <c:v>0.177564444166808</c:v>
                </c:pt>
                <c:pt idx="2166">
                  <c:v>0.17648585297971001</c:v>
                </c:pt>
                <c:pt idx="2167">
                  <c:v>0.17545393327015099</c:v>
                </c:pt>
                <c:pt idx="2168">
                  <c:v>0.174468946020094</c:v>
                </c:pt>
                <c:pt idx="2169">
                  <c:v>0.17353114874414499</c:v>
                </c:pt>
                <c:pt idx="2170">
                  <c:v>0.17264079543656699</c:v>
                </c:pt>
                <c:pt idx="2171">
                  <c:v>0.17179813651860401</c:v>
                </c:pt>
                <c:pt idx="2172">
                  <c:v>0.171003467099754</c:v>
                </c:pt>
                <c:pt idx="2173">
                  <c:v>0.17027583947687</c:v>
                </c:pt>
                <c:pt idx="2174">
                  <c:v>0.169615507288608</c:v>
                </c:pt>
                <c:pt idx="2175">
                  <c:v>0.169022717893549</c:v>
                </c:pt>
                <c:pt idx="2176">
                  <c:v>0.168497712310893</c:v>
                </c:pt>
                <c:pt idx="2177">
                  <c:v>0.168040725161858</c:v>
                </c:pt>
                <c:pt idx="2178">
                  <c:v>0.167651984611805</c:v>
                </c:pt>
                <c:pt idx="2179">
                  <c:v>0.16733171231306901</c:v>
                </c:pt>
                <c:pt idx="2180">
                  <c:v>0.16708012334851999</c:v>
                </c:pt>
                <c:pt idx="2181">
                  <c:v>0.16689742617585199</c:v>
                </c:pt>
                <c:pt idx="2182">
                  <c:v>0.16678382257260199</c:v>
                </c:pt>
                <c:pt idx="2183">
                  <c:v>0.16673950758189701</c:v>
                </c:pt>
                <c:pt idx="2184">
                  <c:v>0.16676466945895299</c:v>
                </c:pt>
                <c:pt idx="2185">
                  <c:v>0.166859489618298</c:v>
                </c:pt>
                <c:pt idx="2186">
                  <c:v>0.16702414258175399</c:v>
                </c:pt>
                <c:pt idx="2187">
                  <c:v>0.16725879592715301</c:v>
                </c:pt>
                <c:pt idx="2188">
                  <c:v>0.16756361023781499</c:v>
                </c:pt>
                <c:pt idx="2189">
                  <c:v>0.16794612018510899</c:v>
                </c:pt>
                <c:pt idx="2190">
                  <c:v>0.168413451091872</c:v>
                </c:pt>
                <c:pt idx="2191">
                  <c:v>0.16896586742018199</c:v>
                </c:pt>
                <c:pt idx="2192">
                  <c:v>0.169603625571184</c:v>
                </c:pt>
                <c:pt idx="2193">
                  <c:v>0.17032697380613199</c:v>
                </c:pt>
                <c:pt idx="2194">
                  <c:v>0.17113615216824599</c:v>
                </c:pt>
                <c:pt idx="2195">
                  <c:v>0.17203139240542001</c:v>
                </c:pt>
                <c:pt idx="2196">
                  <c:v>0.172990857766219</c:v>
                </c:pt>
                <c:pt idx="2197">
                  <c:v>0.17400305617088799</c:v>
                </c:pt>
                <c:pt idx="2198">
                  <c:v>0.17506822662414001</c:v>
                </c:pt>
                <c:pt idx="2199">
                  <c:v>0.17618660224594099</c:v>
                </c:pt>
                <c:pt idx="2200">
                  <c:v>0.177358410197924</c:v>
                </c:pt>
                <c:pt idx="2201">
                  <c:v>0.17858387161040701</c:v>
                </c:pt>
                <c:pt idx="2202">
                  <c:v>0.179863201510059</c:v>
                </c:pt>
                <c:pt idx="2203">
                  <c:v>0.18119660874820101</c:v>
                </c:pt>
                <c:pt idx="2204">
                  <c:v>0.18258429592976</c:v>
                </c:pt>
                <c:pt idx="2205">
                  <c:v>0.18402645934289999</c:v>
                </c:pt>
                <c:pt idx="2206">
                  <c:v>0.18545126708419099</c:v>
                </c:pt>
                <c:pt idx="2207">
                  <c:v>0.18685154173110699</c:v>
                </c:pt>
                <c:pt idx="2208">
                  <c:v>0.188227273302015</c:v>
                </c:pt>
                <c:pt idx="2209">
                  <c:v>0.189578450242882</c:v>
                </c:pt>
                <c:pt idx="2210">
                  <c:v>0.19096183912686501</c:v>
                </c:pt>
                <c:pt idx="2211">
                  <c:v>0.19238398247073701</c:v>
                </c:pt>
                <c:pt idx="2212">
                  <c:v>0.193844930204608</c:v>
                </c:pt>
                <c:pt idx="2213">
                  <c:v>0.195344726926792</c:v>
                </c:pt>
                <c:pt idx="2214">
                  <c:v>0.196883411868983</c:v>
                </c:pt>
                <c:pt idx="2215">
                  <c:v>0.19846101886199</c:v>
                </c:pt>
                <c:pt idx="2216">
                  <c:v>0.20007757630201201</c:v>
                </c:pt>
                <c:pt idx="2217">
                  <c:v>0.201715438256927</c:v>
                </c:pt>
                <c:pt idx="2218">
                  <c:v>0.203352003454078</c:v>
                </c:pt>
                <c:pt idx="2219">
                  <c:v>0.20498696700847999</c:v>
                </c:pt>
                <c:pt idx="2220">
                  <c:v>0.20662002264736601</c:v>
                </c:pt>
                <c:pt idx="2221">
                  <c:v>0.20825086274323101</c:v>
                </c:pt>
                <c:pt idx="2222">
                  <c:v>0.20987917834671299</c:v>
                </c:pt>
                <c:pt idx="2223">
                  <c:v>0.211504659219307</c:v>
                </c:pt>
                <c:pt idx="2224">
                  <c:v>0.21313052566360699</c:v>
                </c:pt>
                <c:pt idx="2225">
                  <c:v>0.21476858713914501</c:v>
                </c:pt>
                <c:pt idx="2226">
                  <c:v>0.216418542431802</c:v>
                </c:pt>
                <c:pt idx="2227">
                  <c:v>0.21808008911653501</c:v>
                </c:pt>
                <c:pt idx="2228">
                  <c:v>0.21975292359070001</c:v>
                </c:pt>
                <c:pt idx="2229">
                  <c:v>0.22143674110716</c:v>
                </c:pt>
                <c:pt idx="2230">
                  <c:v>0.223131235807148</c:v>
                </c:pt>
                <c:pt idx="2231">
                  <c:v>0.224836100752908</c:v>
                </c:pt>
                <c:pt idx="2232">
                  <c:v>0.22655102796008</c:v>
                </c:pt>
                <c:pt idx="2233">
                  <c:v>0.22827570842984399</c:v>
                </c:pt>
                <c:pt idx="2234">
                  <c:v>0.230009832180811</c:v>
                </c:pt>
                <c:pt idx="2235">
                  <c:v>0.231753088280652</c:v>
                </c:pt>
                <c:pt idx="2236">
                  <c:v>0.23350516487747</c:v>
                </c:pt>
                <c:pt idx="2237">
                  <c:v>0.23526574923090601</c:v>
                </c:pt>
                <c:pt idx="2238">
                  <c:v>0.23703452774297001</c:v>
                </c:pt>
                <c:pt idx="2239">
                  <c:v>0.23881118598860401</c:v>
                </c:pt>
                <c:pt idx="2240">
                  <c:v>0.24062207352123699</c:v>
                </c:pt>
                <c:pt idx="2241">
                  <c:v>0.24248111911301401</c:v>
                </c:pt>
                <c:pt idx="2242">
                  <c:v>0.24438828844410401</c:v>
                </c:pt>
                <c:pt idx="2243">
                  <c:v>0.24634354130202599</c:v>
                </c:pt>
                <c:pt idx="2244">
                  <c:v>0.248346831555954</c:v>
                </c:pt>
                <c:pt idx="2245">
                  <c:v>0.25039810713164401</c:v>
                </c:pt>
                <c:pt idx="2246">
                  <c:v>0.25249730998698899</c:v>
                </c:pt>
                <c:pt idx="2247">
                  <c:v>0.25464437608818202</c:v>
                </c:pt>
                <c:pt idx="2248">
                  <c:v>0.25683923538651998</c:v>
                </c:pt>
                <c:pt idx="2249">
                  <c:v>0.25908181179581802</c:v>
                </c:pt>
                <c:pt idx="2250">
                  <c:v>0.26137202317046299</c:v>
                </c:pt>
                <c:pt idx="2251">
                  <c:v>0.26370978128408801</c:v>
                </c:pt>
                <c:pt idx="2252">
                  <c:v>0.26609499180888402</c:v>
                </c:pt>
                <c:pt idx="2253">
                  <c:v>0.26852755429553499</c:v>
                </c:pt>
                <c:pt idx="2254">
                  <c:v>0.27100736215379001</c:v>
                </c:pt>
                <c:pt idx="2255">
                  <c:v>0.27353430263367501</c:v>
                </c:pt>
                <c:pt idx="2256">
                  <c:v>0.27610825680732798</c:v>
                </c:pt>
                <c:pt idx="2257">
                  <c:v>0.27872909955148201</c:v>
                </c:pt>
                <c:pt idx="2258">
                  <c:v>0.28139669953058</c:v>
                </c:pt>
                <c:pt idx="2259">
                  <c:v>0.28411091918053399</c:v>
                </c:pt>
                <c:pt idx="2260">
                  <c:v>0.28687161469311701</c:v>
                </c:pt>
                <c:pt idx="2261">
                  <c:v>0.28967863600100902</c:v>
                </c:pt>
                <c:pt idx="2262">
                  <c:v>0.292472551253114</c:v>
                </c:pt>
                <c:pt idx="2263">
                  <c:v>0.29525190890778302</c:v>
                </c:pt>
                <c:pt idx="2264">
                  <c:v>0.29801636410111898</c:v>
                </c:pt>
                <c:pt idx="2265">
                  <c:v>0.30076557197988202</c:v>
                </c:pt>
                <c:pt idx="2266">
                  <c:v>0.30349918772369699</c:v>
                </c:pt>
                <c:pt idx="2267">
                  <c:v>0.30621686656700597</c:v>
                </c:pt>
                <c:pt idx="2268">
                  <c:v>0.30891826382075999</c:v>
                </c:pt>
                <c:pt idx="2269">
                  <c:v>0.31160303489386298</c:v>
                </c:pt>
                <c:pt idx="2270">
                  <c:v>0.31427083531437999</c:v>
                </c:pt>
                <c:pt idx="2271">
                  <c:v>0.31692127243691198</c:v>
                </c:pt>
                <c:pt idx="2272">
                  <c:v>0.31953519291224403</c:v>
                </c:pt>
                <c:pt idx="2273">
                  <c:v>0.32211223850178899</c:v>
                </c:pt>
                <c:pt idx="2274">
                  <c:v>0.32465205366850802</c:v>
                </c:pt>
                <c:pt idx="2275">
                  <c:v>0.32715428560541898</c:v>
                </c:pt>
                <c:pt idx="2276">
                  <c:v>0.32961858426359097</c:v>
                </c:pt>
                <c:pt idx="2277">
                  <c:v>0.33204460237961703</c:v>
                </c:pt>
                <c:pt idx="2278">
                  <c:v>0.33443199550258901</c:v>
                </c:pt>
                <c:pt idx="2279">
                  <c:v>0.33678042202059599</c:v>
                </c:pt>
                <c:pt idx="2280">
                  <c:v>0.339089543186745</c:v>
                </c:pt>
                <c:pt idx="2281">
                  <c:v>0.34135902314472699</c:v>
                </c:pt>
                <c:pt idx="2282">
                  <c:v>0.34358852895395098</c:v>
                </c:pt>
                <c:pt idx="2283">
                  <c:v>0.34577773061424499</c:v>
                </c:pt>
                <c:pt idx="2284">
                  <c:v>0.34792630109016198</c:v>
                </c:pt>
                <c:pt idx="2285">
                  <c:v>0.35003391633488801</c:v>
                </c:pt>
                <c:pt idx="2286">
                  <c:v>0.35210025531378902</c:v>
                </c:pt>
                <c:pt idx="2287">
                  <c:v>0.35412500002759301</c:v>
                </c:pt>
                <c:pt idx="2288">
                  <c:v>0.35610783553525599</c:v>
                </c:pt>
                <c:pt idx="2289">
                  <c:v>0.35804844997649699</c:v>
                </c:pt>
                <c:pt idx="2290">
                  <c:v>0.35994653459405301</c:v>
                </c:pt>
                <c:pt idx="2291">
                  <c:v>0.36180178375565403</c:v>
                </c:pt>
                <c:pt idx="2292">
                  <c:v>0.36361389497575197</c:v>
                </c:pt>
                <c:pt idx="2293">
                  <c:v>0.36538256893701498</c:v>
                </c:pt>
                <c:pt idx="2294">
                  <c:v>0.36710750951162102</c:v>
                </c:pt>
                <c:pt idx="2295">
                  <c:v>0.368810483909909</c:v>
                </c:pt>
                <c:pt idx="2296">
                  <c:v>0.37050290945473402</c:v>
                </c:pt>
                <c:pt idx="2297">
                  <c:v>0.372184467114758</c:v>
                </c:pt>
                <c:pt idx="2298">
                  <c:v>0.37385483842051498</c:v>
                </c:pt>
                <c:pt idx="2299">
                  <c:v>0.375513705485645</c:v>
                </c:pt>
                <c:pt idx="2300">
                  <c:v>0.37716075102834601</c:v>
                </c:pt>
                <c:pt idx="2301">
                  <c:v>0.37879565839305701</c:v>
                </c:pt>
                <c:pt idx="2302">
                  <c:v>0.38041811157239902</c:v>
                </c:pt>
                <c:pt idx="2303">
                  <c:v>0.38202779522939501</c:v>
                </c:pt>
                <c:pt idx="2304">
                  <c:v>0.38362439471998999</c:v>
                </c:pt>
                <c:pt idx="2305">
                  <c:v>0.385207596115897</c:v>
                </c:pt>
                <c:pt idx="2306">
                  <c:v>0.386777086227797</c:v>
                </c:pt>
                <c:pt idx="2307">
                  <c:v>0.38833255262890898</c:v>
                </c:pt>
                <c:pt idx="2308">
                  <c:v>0.38987368367896302</c:v>
                </c:pt>
                <c:pt idx="2309">
                  <c:v>0.39140016854860099</c:v>
                </c:pt>
                <c:pt idx="2310">
                  <c:v>0.39291169724422798</c:v>
                </c:pt>
                <c:pt idx="2311">
                  <c:v>0.39440796063334599</c:v>
                </c:pt>
                <c:pt idx="2312">
                  <c:v>0.39588865047039701</c:v>
                </c:pt>
                <c:pt idx="2313">
                  <c:v>0.39735345942313799</c:v>
                </c:pt>
                <c:pt idx="2314">
                  <c:v>0.39879285496244798</c:v>
                </c:pt>
                <c:pt idx="2315">
                  <c:v>0.40019844085440498</c:v>
                </c:pt>
                <c:pt idx="2316">
                  <c:v>0.40157000395164</c:v>
                </c:pt>
                <c:pt idx="2317">
                  <c:v>0.40290733471699702</c:v>
                </c:pt>
                <c:pt idx="2318">
                  <c:v>0.40421022725414402</c:v>
                </c:pt>
                <c:pt idx="2319">
                  <c:v>0.40547847933881298</c:v>
                </c:pt>
                <c:pt idx="2320">
                  <c:v>0.40671189245068701</c:v>
                </c:pt>
                <c:pt idx="2321">
                  <c:v>0.407910271805975</c:v>
                </c:pt>
                <c:pt idx="2322">
                  <c:v>0.409073426390682</c:v>
                </c:pt>
                <c:pt idx="2323">
                  <c:v>0.41019763719693703</c:v>
                </c:pt>
                <c:pt idx="2324">
                  <c:v>0.411270598674287</c:v>
                </c:pt>
                <c:pt idx="2325">
                  <c:v>0.41229211862805298</c:v>
                </c:pt>
                <c:pt idx="2326">
                  <c:v>0.41326200882499098</c:v>
                </c:pt>
                <c:pt idx="2327">
                  <c:v>0.41418008502901899</c:v>
                </c:pt>
                <c:pt idx="2328">
                  <c:v>0.41504616703785002</c:v>
                </c:pt>
                <c:pt idx="2329">
                  <c:v>0.41586007872057001</c:v>
                </c:pt>
                <c:pt idx="2330">
                  <c:v>0.41662164805619001</c:v>
                </c:pt>
                <c:pt idx="2331">
                  <c:v>0.41733070717320098</c:v>
                </c:pt>
                <c:pt idx="2332">
                  <c:v>0.41798709239017501</c:v>
                </c:pt>
                <c:pt idx="2333">
                  <c:v>0.41859064425743098</c:v>
                </c:pt>
                <c:pt idx="2334">
                  <c:v>0.41914120759981399</c:v>
                </c:pt>
                <c:pt idx="2335">
                  <c:v>0.41963863156060199</c:v>
                </c:pt>
                <c:pt idx="2336">
                  <c:v>0.42008276964659702</c:v>
                </c:pt>
                <c:pt idx="2337">
                  <c:v>0.42047347977440902</c:v>
                </c:pt>
                <c:pt idx="2338">
                  <c:v>0.42081062431798599</c:v>
                </c:pt>
                <c:pt idx="2339">
                  <c:v>0.42109407015740802</c:v>
                </c:pt>
                <c:pt idx="2340">
                  <c:v>0.421323688728996</c:v>
                </c:pt>
                <c:pt idx="2341">
                  <c:v>0.42149935607674299</c:v>
                </c:pt>
                <c:pt idx="2342">
                  <c:v>0.42162095290513402</c:v>
                </c:pt>
                <c:pt idx="2343">
                  <c:v>0.42168836463335402</c:v>
                </c:pt>
                <c:pt idx="2344">
                  <c:v>0.421701481450938</c:v>
                </c:pt>
                <c:pt idx="2345">
                  <c:v>0.42166019837488999</c:v>
                </c:pt>
                <c:pt idx="2346">
                  <c:v>0.42156441530830202</c:v>
                </c:pt>
                <c:pt idx="2347">
                  <c:v>0.42141403710050401</c:v>
                </c:pt>
                <c:pt idx="2348">
                  <c:v>0.42120897360877102</c:v>
                </c:pt>
                <c:pt idx="2349">
                  <c:v>0.42094913976164</c:v>
                </c:pt>
                <c:pt idx="2350">
                  <c:v>0.42063445562382701</c:v>
                </c:pt>
                <c:pt idx="2351">
                  <c:v>0.42026628265208599</c:v>
                </c:pt>
                <c:pt idx="2352">
                  <c:v>0.41986642463739499</c:v>
                </c:pt>
                <c:pt idx="2353">
                  <c:v>0.41943469152263302</c:v>
                </c:pt>
                <c:pt idx="2354">
                  <c:v>0.41897089556153699</c:v>
                </c:pt>
                <c:pt idx="2355">
                  <c:v>0.41847485137949503</c:v>
                </c:pt>
                <c:pt idx="2356">
                  <c:v>0.41794637603620999</c:v>
                </c:pt>
                <c:pt idx="2357">
                  <c:v>0.41738528909030598</c:v>
                </c:pt>
                <c:pt idx="2358">
                  <c:v>0.41679141266588599</c:v>
                </c:pt>
                <c:pt idx="2359">
                  <c:v>0.41616457152110897</c:v>
                </c:pt>
                <c:pt idx="2360">
                  <c:v>0.415504593118802</c:v>
                </c:pt>
                <c:pt idx="2361">
                  <c:v>0.41481130769917102</c:v>
                </c:pt>
                <c:pt idx="2362">
                  <c:v>0.41408454835463299</c:v>
                </c:pt>
                <c:pt idx="2363">
                  <c:v>0.41332415110681298</c:v>
                </c:pt>
                <c:pt idx="2364">
                  <c:v>0.41252995498574102</c:v>
                </c:pt>
                <c:pt idx="2365">
                  <c:v>0.41170180211129997</c:v>
                </c:pt>
                <c:pt idx="2366">
                  <c:v>0.41083953777694099</c:v>
                </c:pt>
                <c:pt idx="2367">
                  <c:v>0.40994301053571602</c:v>
                </c:pt>
                <c:pt idx="2368">
                  <c:v>0.40901207228865399</c:v>
                </c:pt>
                <c:pt idx="2369">
                  <c:v>0.40804657837552899</c:v>
                </c:pt>
                <c:pt idx="2370">
                  <c:v>0.40704638766802798</c:v>
                </c:pt>
                <c:pt idx="2371">
                  <c:v>0.40601136266537602</c:v>
                </c:pt>
                <c:pt idx="2372">
                  <c:v>0.40494136959243299</c:v>
                </c:pt>
                <c:pt idx="2373">
                  <c:v>0.40383627850029802</c:v>
                </c:pt>
                <c:pt idx="2374">
                  <c:v>0.40269596336944502</c:v>
                </c:pt>
                <c:pt idx="2375">
                  <c:v>0.40152030221542201</c:v>
                </c:pt>
                <c:pt idx="2376">
                  <c:v>0.40030917719713199</c:v>
                </c:pt>
                <c:pt idx="2377">
                  <c:v>0.39906247472772599</c:v>
                </c:pt>
                <c:pt idx="2378">
                  <c:v>0.39778008558812</c:v>
                </c:pt>
                <c:pt idx="2379">
                  <c:v>0.39646190504317602</c:v>
                </c:pt>
                <c:pt idx="2380">
                  <c:v>0.39510783296053897</c:v>
                </c:pt>
                <c:pt idx="2381">
                  <c:v>0.393717773932167</c:v>
                </c:pt>
                <c:pt idx="2382">
                  <c:v>0.39229163739856499</c:v>
                </c:pt>
                <c:pt idx="2383">
                  <c:v>0.39082933777572698</c:v>
                </c:pt>
                <c:pt idx="2384">
                  <c:v>0.38933079458481201</c:v>
                </c:pt>
                <c:pt idx="2385">
                  <c:v>0.38779593258455203</c:v>
                </c:pt>
                <c:pt idx="2386">
                  <c:v>0.38622468190639803</c:v>
                </c:pt>
                <c:pt idx="2387">
                  <c:v>0.38461697819242602</c:v>
                </c:pt>
                <c:pt idx="2388">
                  <c:v>0.38297276273598402</c:v>
                </c:pt>
                <c:pt idx="2389">
                  <c:v>0.381291982625099</c:v>
                </c:pt>
                <c:pt idx="2390">
                  <c:v>0.37957459088863099</c:v>
                </c:pt>
                <c:pt idx="2391">
                  <c:v>0.377820546645177</c:v>
                </c:pt>
                <c:pt idx="2392">
                  <c:v>0.37602981525472501</c:v>
                </c:pt>
                <c:pt idx="2393">
                  <c:v>0.37420236847303301</c:v>
                </c:pt>
                <c:pt idx="2394">
                  <c:v>0.37233818460874402</c:v>
                </c:pt>
                <c:pt idx="2395">
                  <c:v>0.37043724868321398</c:v>
                </c:pt>
                <c:pt idx="2396">
                  <c:v>0.36849955259303702</c:v>
                </c:pt>
                <c:pt idx="2397">
                  <c:v>0.366525095275262</c:v>
                </c:pt>
                <c:pt idx="2398">
                  <c:v>0.36450915274961199</c:v>
                </c:pt>
                <c:pt idx="2399">
                  <c:v>0.36245944917227002</c:v>
                </c:pt>
                <c:pt idx="2400">
                  <c:v>0.360374774732581</c:v>
                </c:pt>
                <c:pt idx="2401">
                  <c:v>0.35825340861518501</c:v>
                </c:pt>
                <c:pt idx="2402">
                  <c:v>0.35605313416207901</c:v>
                </c:pt>
                <c:pt idx="2403">
                  <c:v>0.35378954240733601</c:v>
                </c:pt>
                <c:pt idx="2404">
                  <c:v>0.35147656207816003</c:v>
                </c:pt>
                <c:pt idx="2405">
                  <c:v>0.34911426487403002</c:v>
                </c:pt>
                <c:pt idx="2406">
                  <c:v>0.34670273350083802</c:v>
                </c:pt>
                <c:pt idx="2407">
                  <c:v>0.34424206190512302</c:v>
                </c:pt>
                <c:pt idx="2408">
                  <c:v>0.341732355510598</c:v>
                </c:pt>
                <c:pt idx="2409">
                  <c:v>0.33917373145687302</c:v>
                </c:pt>
                <c:pt idx="2410">
                  <c:v>0.33656631884026</c:v>
                </c:pt>
                <c:pt idx="2411">
                  <c:v>0.33391025895654303</c:v>
                </c:pt>
                <c:pt idx="2412">
                  <c:v>0.33120570554561601</c:v>
                </c:pt>
                <c:pt idx="2413">
                  <c:v>0.32846205117497002</c:v>
                </c:pt>
                <c:pt idx="2414">
                  <c:v>0.32570782796698999</c:v>
                </c:pt>
                <c:pt idx="2415">
                  <c:v>0.32297541966340398</c:v>
                </c:pt>
                <c:pt idx="2416">
                  <c:v>0.32026492613250401</c:v>
                </c:pt>
                <c:pt idx="2417">
                  <c:v>0.31757644271359697</c:v>
                </c:pt>
                <c:pt idx="2418">
                  <c:v>0.31491006024578999</c:v>
                </c:pt>
                <c:pt idx="2419">
                  <c:v>0.31225480314191201</c:v>
                </c:pt>
                <c:pt idx="2420">
                  <c:v>0.30958185205021599</c:v>
                </c:pt>
                <c:pt idx="2421">
                  <c:v>0.30689132412978298</c:v>
                </c:pt>
                <c:pt idx="2422">
                  <c:v>0.30426349198344499</c:v>
                </c:pt>
                <c:pt idx="2423">
                  <c:v>0.30170882119394299</c:v>
                </c:pt>
                <c:pt idx="2424">
                  <c:v>0.29917670331420698</c:v>
                </c:pt>
                <c:pt idx="2425">
                  <c:v>0.29666701145725699</c:v>
                </c:pt>
                <c:pt idx="2426">
                  <c:v>0.29414939560921799</c:v>
                </c:pt>
                <c:pt idx="2427">
                  <c:v>0.29162395172192102</c:v>
                </c:pt>
                <c:pt idx="2428">
                  <c:v>0.28909078346237299</c:v>
                </c:pt>
                <c:pt idx="2429">
                  <c:v>0.28655000238925499</c:v>
                </c:pt>
                <c:pt idx="2430">
                  <c:v>0.284001728125787</c:v>
                </c:pt>
                <c:pt idx="2431">
                  <c:v>0.28144608852750602</c:v>
                </c:pt>
                <c:pt idx="2432">
                  <c:v>0.27888321984314302</c:v>
                </c:pt>
                <c:pt idx="2433">
                  <c:v>0.276313266866548</c:v>
                </c:pt>
                <c:pt idx="2434">
                  <c:v>0.27373638307722897</c:v>
                </c:pt>
                <c:pt idx="2435">
                  <c:v>0.27115273076679702</c:v>
                </c:pt>
                <c:pt idx="2436">
                  <c:v>0.26856248114835102</c:v>
                </c:pt>
                <c:pt idx="2437">
                  <c:v>0.26596581444565398</c:v>
                </c:pt>
                <c:pt idx="2438">
                  <c:v>0.26336291995890199</c:v>
                </c:pt>
                <c:pt idx="2439">
                  <c:v>0.26075399610400501</c:v>
                </c:pt>
                <c:pt idx="2440">
                  <c:v>0.25813925042263602</c:v>
                </c:pt>
                <c:pt idx="2441">
                  <c:v>0.255518899560853</c:v>
                </c:pt>
                <c:pt idx="2442">
                  <c:v>0.252893169214922</c:v>
                </c:pt>
                <c:pt idx="2443">
                  <c:v>0.25026963885207099</c:v>
                </c:pt>
                <c:pt idx="2444">
                  <c:v>0.24776156885499001</c:v>
                </c:pt>
                <c:pt idx="2445">
                  <c:v>0.24536883825568101</c:v>
                </c:pt>
                <c:pt idx="2446">
                  <c:v>0.24309129160367701</c:v>
                </c:pt>
                <c:pt idx="2447">
                  <c:v>0.24092873910708701</c:v>
                </c:pt>
                <c:pt idx="2448">
                  <c:v>0.23888095680850199</c:v>
                </c:pt>
                <c:pt idx="2449">
                  <c:v>0.23692153401885899</c:v>
                </c:pt>
                <c:pt idx="2450">
                  <c:v>0.23498355477781599</c:v>
                </c:pt>
                <c:pt idx="2451">
                  <c:v>0.23304513127204901</c:v>
                </c:pt>
                <c:pt idx="2452">
                  <c:v>0.23110637627230901</c:v>
                </c:pt>
                <c:pt idx="2453">
                  <c:v>0.22916740740390501</c:v>
                </c:pt>
                <c:pt idx="2454">
                  <c:v>0.22722834747342599</c:v>
                </c:pt>
                <c:pt idx="2455">
                  <c:v>0.22528932474956401</c:v>
                </c:pt>
                <c:pt idx="2456">
                  <c:v>0.223350473197997</c:v>
                </c:pt>
                <c:pt idx="2457">
                  <c:v>0.22141193267200601</c:v>
                </c:pt>
                <c:pt idx="2458">
                  <c:v>0.219473849061843</c:v>
                </c:pt>
                <c:pt idx="2459">
                  <c:v>0.21753637440676299</c:v>
                </c:pt>
                <c:pt idx="2460">
                  <c:v>0.21559966697410901</c:v>
                </c:pt>
                <c:pt idx="2461">
                  <c:v>0.21366389130997501</c:v>
                </c:pt>
                <c:pt idx="2462">
                  <c:v>0.21172921826587601</c:v>
                </c:pt>
                <c:pt idx="2463">
                  <c:v>0.20979582500546601</c:v>
                </c:pt>
                <c:pt idx="2464">
                  <c:v>0.20786389499494601</c:v>
                </c:pt>
                <c:pt idx="2465">
                  <c:v>0.205933617980261</c:v>
                </c:pt>
                <c:pt idx="2466">
                  <c:v>0.20400518995366301</c:v>
                </c:pt>
                <c:pt idx="2467">
                  <c:v>0.20208436672039501</c:v>
                </c:pt>
                <c:pt idx="2468">
                  <c:v>0.200212943242257</c:v>
                </c:pt>
                <c:pt idx="2469">
                  <c:v>0.198390834537782</c:v>
                </c:pt>
                <c:pt idx="2470">
                  <c:v>0.19661795193256801</c:v>
                </c:pt>
                <c:pt idx="2471">
                  <c:v>0.19489420336864599</c:v>
                </c:pt>
                <c:pt idx="2472">
                  <c:v>0.193219493729409</c:v>
                </c:pt>
                <c:pt idx="2473">
                  <c:v>0.19159372517986201</c:v>
                </c:pt>
                <c:pt idx="2474">
                  <c:v>0.19001679752182801</c:v>
                </c:pt>
                <c:pt idx="2475">
                  <c:v>0.18848860856354499</c:v>
                </c:pt>
                <c:pt idx="2476">
                  <c:v>0.187009054502974</c:v>
                </c:pt>
                <c:pt idx="2477">
                  <c:v>0.18557803032405101</c:v>
                </c:pt>
                <c:pt idx="2478">
                  <c:v>0.18419543020500001</c:v>
                </c:pt>
                <c:pt idx="2479">
                  <c:v>0.182861147937768</c:v>
                </c:pt>
                <c:pt idx="2480">
                  <c:v>0.18157507735758399</c:v>
                </c:pt>
                <c:pt idx="2481">
                  <c:v>0.18033711278158701</c:v>
                </c:pt>
                <c:pt idx="2482">
                  <c:v>0.17914714945542801</c:v>
                </c:pt>
                <c:pt idx="2483">
                  <c:v>0.17800508400670501</c:v>
                </c:pt>
                <c:pt idx="2484">
                  <c:v>0.176910814904056</c:v>
                </c:pt>
                <c:pt idx="2485">
                  <c:v>0.175864242920728</c:v>
                </c:pt>
                <c:pt idx="2486">
                  <c:v>0.17486527160134799</c:v>
                </c:pt>
                <c:pt idx="2487">
                  <c:v>0.173913807730671</c:v>
                </c:pt>
                <c:pt idx="2488">
                  <c:v>0.173009761802982</c:v>
                </c:pt>
                <c:pt idx="2489">
                  <c:v>0.17215304849083901</c:v>
                </c:pt>
                <c:pt idx="2490">
                  <c:v>0.17134358711179401</c:v>
                </c:pt>
                <c:pt idx="2491">
                  <c:v>0.17058130209171901</c:v>
                </c:pt>
                <c:pt idx="2492">
                  <c:v>0.16986612342330401</c:v>
                </c:pt>
                <c:pt idx="2493">
                  <c:v>0.169197987118266</c:v>
                </c:pt>
                <c:pt idx="2494">
                  <c:v>0.16857683565180101</c:v>
                </c:pt>
                <c:pt idx="2495">
                  <c:v>0.16801142611123701</c:v>
                </c:pt>
                <c:pt idx="2496">
                  <c:v>0.167503232133657</c:v>
                </c:pt>
                <c:pt idx="2497">
                  <c:v>0.16705667312488001</c:v>
                </c:pt>
                <c:pt idx="2498">
                  <c:v>0.16666372950974601</c:v>
                </c:pt>
                <c:pt idx="2499">
                  <c:v>0.16632532579652901</c:v>
                </c:pt>
                <c:pt idx="2500">
                  <c:v>0.16604290857429499</c:v>
                </c:pt>
                <c:pt idx="2501">
                  <c:v>0.165858432306007</c:v>
                </c:pt>
                <c:pt idx="2502">
                  <c:v>0.165756056741788</c:v>
                </c:pt>
                <c:pt idx="2503">
                  <c:v>0.16572161785567199</c:v>
                </c:pt>
                <c:pt idx="2504">
                  <c:v>0.16575482349092199</c:v>
                </c:pt>
                <c:pt idx="2505">
                  <c:v>0.165855386233763</c:v>
                </c:pt>
                <c:pt idx="2506">
                  <c:v>0.166023024066909</c:v>
                </c:pt>
                <c:pt idx="2507">
                  <c:v>0.16625746099712799</c:v>
                </c:pt>
                <c:pt idx="2508">
                  <c:v>0.166558427653134</c:v>
                </c:pt>
                <c:pt idx="2509">
                  <c:v>0.16692566184996499</c:v>
                </c:pt>
                <c:pt idx="2510">
                  <c:v>0.167358909115847</c:v>
                </c:pt>
                <c:pt idx="2511">
                  <c:v>0.167857923177329</c:v>
                </c:pt>
                <c:pt idx="2512">
                  <c:v>0.168422466398337</c:v>
                </c:pt>
                <c:pt idx="2513">
                  <c:v>0.16903204822467099</c:v>
                </c:pt>
                <c:pt idx="2514">
                  <c:v>0.169654166938742</c:v>
                </c:pt>
                <c:pt idx="2515">
                  <c:v>0.170288625180819</c:v>
                </c:pt>
                <c:pt idx="2516">
                  <c:v>0.170935251062381</c:v>
                </c:pt>
                <c:pt idx="2517">
                  <c:v>0.17159389852529</c:v>
                </c:pt>
                <c:pt idx="2518">
                  <c:v>0.17227550958019799</c:v>
                </c:pt>
                <c:pt idx="2519">
                  <c:v>0.17300889187556201</c:v>
                </c:pt>
                <c:pt idx="2520">
                  <c:v>0.17379393856506101</c:v>
                </c:pt>
                <c:pt idx="2521">
                  <c:v>0.17455040942312</c:v>
                </c:pt>
                <c:pt idx="2522">
                  <c:v>0.17526789325605299</c:v>
                </c:pt>
                <c:pt idx="2523">
                  <c:v>0.175997074750944</c:v>
                </c:pt>
                <c:pt idx="2524">
                  <c:v>0.17673817860947399</c:v>
                </c:pt>
                <c:pt idx="2525">
                  <c:v>0.177521673835669</c:v>
                </c:pt>
                <c:pt idx="2526">
                  <c:v>0.178347604113307</c:v>
                </c:pt>
                <c:pt idx="2527">
                  <c:v>0.17921602538763501</c:v>
                </c:pt>
                <c:pt idx="2528">
                  <c:v>0.18012700487294001</c:v>
                </c:pt>
                <c:pt idx="2529">
                  <c:v>0.181080619908073</c:v>
                </c:pt>
                <c:pt idx="2530">
                  <c:v>0.182076956652646</c:v>
                </c:pt>
                <c:pt idx="2531">
                  <c:v>0.18311610861667801</c:v>
                </c:pt>
                <c:pt idx="2532">
                  <c:v>0.184198175016653</c:v>
                </c:pt>
                <c:pt idx="2533">
                  <c:v>0.18532325895106999</c:v>
                </c:pt>
                <c:pt idx="2534">
                  <c:v>0.18649146538880801</c:v>
                </c:pt>
                <c:pt idx="2535">
                  <c:v>0.18770289896379899</c:v>
                </c:pt>
                <c:pt idx="2536">
                  <c:v>0.18895766156970301</c:v>
                </c:pt>
                <c:pt idx="2537">
                  <c:v>0.190255849748381</c:v>
                </c:pt>
                <c:pt idx="2538">
                  <c:v>0.19159755186602201</c:v>
                </c:pt>
                <c:pt idx="2539">
                  <c:v>0.192982845070683</c:v>
                </c:pt>
                <c:pt idx="2540">
                  <c:v>0.19441179202483</c:v>
                </c:pt>
                <c:pt idx="2541">
                  <c:v>0.195884437406116</c:v>
                </c:pt>
                <c:pt idx="2542">
                  <c:v>0.19739345936120101</c:v>
                </c:pt>
                <c:pt idx="2543">
                  <c:v>0.19882583825710101</c:v>
                </c:pt>
                <c:pt idx="2544">
                  <c:v>0.200181914558794</c:v>
                </c:pt>
                <c:pt idx="2545">
                  <c:v>0.20146203728357001</c:v>
                </c:pt>
                <c:pt idx="2546">
                  <c:v>0.20266655889058199</c:v>
                </c:pt>
                <c:pt idx="2547">
                  <c:v>0.203795829842214</c:v>
                </c:pt>
                <c:pt idx="2548">
                  <c:v>0.20487634561469001</c:v>
                </c:pt>
                <c:pt idx="2549">
                  <c:v>0.20597362320295201</c:v>
                </c:pt>
                <c:pt idx="2550">
                  <c:v>0.20708931409976</c:v>
                </c:pt>
                <c:pt idx="2551">
                  <c:v>0.20823865129519201</c:v>
                </c:pt>
                <c:pt idx="2552">
                  <c:v>0.209385949870874</c:v>
                </c:pt>
                <c:pt idx="2553">
                  <c:v>0.21054960533745901</c:v>
                </c:pt>
                <c:pt idx="2554">
                  <c:v>0.21175434933241299</c:v>
                </c:pt>
                <c:pt idx="2555">
                  <c:v>0.213004303766401</c:v>
                </c:pt>
                <c:pt idx="2556">
                  <c:v>0.21429872391075699</c:v>
                </c:pt>
                <c:pt idx="2557">
                  <c:v>0.215636718693683</c:v>
                </c:pt>
                <c:pt idx="2558">
                  <c:v>0.217016627439309</c:v>
                </c:pt>
                <c:pt idx="2559">
                  <c:v>0.218427276710324</c:v>
                </c:pt>
                <c:pt idx="2560">
                  <c:v>0.21986767442390501</c:v>
                </c:pt>
                <c:pt idx="2561">
                  <c:v>0.221336657525149</c:v>
                </c:pt>
                <c:pt idx="2562">
                  <c:v>0.22283288277496299</c:v>
                </c:pt>
                <c:pt idx="2563">
                  <c:v>0.22435481775965499</c:v>
                </c:pt>
                <c:pt idx="2564">
                  <c:v>0.225900732208238</c:v>
                </c:pt>
                <c:pt idx="2565">
                  <c:v>0.22746868971134501</c:v>
                </c:pt>
                <c:pt idx="2566">
                  <c:v>0.229050986334464</c:v>
                </c:pt>
                <c:pt idx="2567">
                  <c:v>0.23060366405869401</c:v>
                </c:pt>
                <c:pt idx="2568">
                  <c:v>0.232124423384864</c:v>
                </c:pt>
                <c:pt idx="2569">
                  <c:v>0.23361074142792401</c:v>
                </c:pt>
                <c:pt idx="2570">
                  <c:v>0.23505459023738201</c:v>
                </c:pt>
                <c:pt idx="2571">
                  <c:v>0.23640625969877899</c:v>
                </c:pt>
                <c:pt idx="2572">
                  <c:v>0.237663014104711</c:v>
                </c:pt>
                <c:pt idx="2573">
                  <c:v>0.23882192728943299</c:v>
                </c:pt>
                <c:pt idx="2574">
                  <c:v>0.239879881426312</c:v>
                </c:pt>
                <c:pt idx="2575">
                  <c:v>0.24083356713851201</c:v>
                </c:pt>
                <c:pt idx="2576">
                  <c:v>0.241679485031913</c:v>
                </c:pt>
                <c:pt idx="2577">
                  <c:v>0.242413948753816</c:v>
                </c:pt>
                <c:pt idx="2578">
                  <c:v>0.243033089673864</c:v>
                </c:pt>
                <c:pt idx="2579">
                  <c:v>0.24353384318851501</c:v>
                </c:pt>
                <c:pt idx="2580">
                  <c:v>0.24394883761625799</c:v>
                </c:pt>
                <c:pt idx="2581">
                  <c:v>0.24427379509098901</c:v>
                </c:pt>
                <c:pt idx="2582">
                  <c:v>0.24450430346608101</c:v>
                </c:pt>
                <c:pt idx="2583">
                  <c:v>0.24463583079290899</c:v>
                </c:pt>
                <c:pt idx="2584">
                  <c:v>0.24466374148047601</c:v>
                </c:pt>
                <c:pt idx="2585">
                  <c:v>0.24458331408809</c:v>
                </c:pt>
                <c:pt idx="2586">
                  <c:v>0.244389760683594</c:v>
                </c:pt>
                <c:pt idx="2587">
                  <c:v>0.244078247681037</c:v>
                </c:pt>
                <c:pt idx="2588">
                  <c:v>0.24365710193975901</c:v>
                </c:pt>
                <c:pt idx="2589">
                  <c:v>0.243257161321347</c:v>
                </c:pt>
                <c:pt idx="2590">
                  <c:v>0.242879454107293</c:v>
                </c:pt>
                <c:pt idx="2591">
                  <c:v>0.24252496327738199</c:v>
                </c:pt>
                <c:pt idx="2592">
                  <c:v>0.24203026942627001</c:v>
                </c:pt>
                <c:pt idx="2593">
                  <c:v>0.241383389805816</c:v>
                </c:pt>
                <c:pt idx="2594">
                  <c:v>0.24056994288757899</c:v>
                </c:pt>
                <c:pt idx="2595">
                  <c:v>0.23958302179284</c:v>
                </c:pt>
                <c:pt idx="2596">
                  <c:v>0.238417731210292</c:v>
                </c:pt>
                <c:pt idx="2597">
                  <c:v>0.23706943776907599</c:v>
                </c:pt>
                <c:pt idx="2598">
                  <c:v>0.23559825702787601</c:v>
                </c:pt>
                <c:pt idx="2599">
                  <c:v>0.234224651587815</c:v>
                </c:pt>
                <c:pt idx="2600">
                  <c:v>0.23295105269010599</c:v>
                </c:pt>
                <c:pt idx="2601">
                  <c:v>0.231779734102116</c:v>
                </c:pt>
                <c:pt idx="2602">
                  <c:v>0.23071280182919501</c:v>
                </c:pt>
                <c:pt idx="2603">
                  <c:v>0.229752184717089</c:v>
                </c:pt>
                <c:pt idx="2604">
                  <c:v>0.22889962599771399</c:v>
                </c:pt>
                <c:pt idx="2605">
                  <c:v>0.22815667581790899</c:v>
                </c:pt>
                <c:pt idx="2606">
                  <c:v>0.22752468477761401</c:v>
                </c:pt>
                <c:pt idx="2607">
                  <c:v>0.227004798491038</c:v>
                </c:pt>
                <c:pt idx="2608">
                  <c:v>0.22659795317199799</c:v>
                </c:pt>
                <c:pt idx="2609">
                  <c:v>0.226304872232996</c:v>
                </c:pt>
                <c:pt idx="2610">
                  <c:v>0.226126063876883</c:v>
                </c:pt>
                <c:pt idx="2611">
                  <c:v>0.226061819650309</c:v>
                </c:pt>
                <c:pt idx="2612">
                  <c:v>0.226122752695988</c:v>
                </c:pt>
                <c:pt idx="2613">
                  <c:v>0.22628764299954701</c:v>
                </c:pt>
                <c:pt idx="2614">
                  <c:v>0.22656667122281501</c:v>
                </c:pt>
                <c:pt idx="2615">
                  <c:v>0.22695926554065399</c:v>
                </c:pt>
                <c:pt idx="2616">
                  <c:v>0.22746464306508299</c:v>
                </c:pt>
                <c:pt idx="2617">
                  <c:v>0.22808181313613299</c:v>
                </c:pt>
                <c:pt idx="2618">
                  <c:v>0.228809581191835</c:v>
                </c:pt>
                <c:pt idx="2619">
                  <c:v>0.22964655315333901</c:v>
                </c:pt>
                <c:pt idx="2620">
                  <c:v>0.230591140262107</c:v>
                </c:pt>
                <c:pt idx="2621">
                  <c:v>0.231641564307839</c:v>
                </c:pt>
                <c:pt idx="2622">
                  <c:v>0.23279357668453199</c:v>
                </c:pt>
                <c:pt idx="2623">
                  <c:v>0.23402941401164301</c:v>
                </c:pt>
                <c:pt idx="2624">
                  <c:v>0.235348767128393</c:v>
                </c:pt>
                <c:pt idx="2625">
                  <c:v>0.23674299414622901</c:v>
                </c:pt>
                <c:pt idx="2626">
                  <c:v>0.23820347962837399</c:v>
                </c:pt>
                <c:pt idx="2627">
                  <c:v>0.23972178470428901</c:v>
                </c:pt>
                <c:pt idx="2628">
                  <c:v>0.241289801182513</c:v>
                </c:pt>
                <c:pt idx="2629">
                  <c:v>0.242899902653858</c:v>
                </c:pt>
                <c:pt idx="2630">
                  <c:v>0.24454508468361699</c:v>
                </c:pt>
                <c:pt idx="2631">
                  <c:v>0.24621908592855599</c:v>
                </c:pt>
                <c:pt idx="2632">
                  <c:v>0.247916482528207</c:v>
                </c:pt>
                <c:pt idx="2633">
                  <c:v>0.24963274945792899</c:v>
                </c:pt>
                <c:pt idx="2634">
                  <c:v>0.25136428461525301</c:v>
                </c:pt>
                <c:pt idx="2635">
                  <c:v>0.25305158204230799</c:v>
                </c:pt>
                <c:pt idx="2636">
                  <c:v>0.25466086960372503</c:v>
                </c:pt>
                <c:pt idx="2637">
                  <c:v>0.256199593348161</c:v>
                </c:pt>
                <c:pt idx="2638">
                  <c:v>0.25767718289055402</c:v>
                </c:pt>
                <c:pt idx="2639">
                  <c:v>0.259104653404994</c:v>
                </c:pt>
                <c:pt idx="2640">
                  <c:v>0.26049417720455798</c:v>
                </c:pt>
                <c:pt idx="2641">
                  <c:v>0.26185864891920002</c:v>
                </c:pt>
                <c:pt idx="2642">
                  <c:v>0.26321126585941601</c:v>
                </c:pt>
                <c:pt idx="2643">
                  <c:v>0.26456514123153402</c:v>
                </c:pt>
                <c:pt idx="2644">
                  <c:v>0.26593296312243297</c:v>
                </c:pt>
                <c:pt idx="2645">
                  <c:v>0.267326707244469</c:v>
                </c:pt>
                <c:pt idx="2646">
                  <c:v>0.26875740685444199</c:v>
                </c:pt>
                <c:pt idx="2647">
                  <c:v>0.27023497939581798</c:v>
                </c:pt>
                <c:pt idx="2648">
                  <c:v>0.27176810644905502</c:v>
                </c:pt>
                <c:pt idx="2649">
                  <c:v>0.27336250814643398</c:v>
                </c:pt>
                <c:pt idx="2650">
                  <c:v>0.27500892265749199</c:v>
                </c:pt>
                <c:pt idx="2651">
                  <c:v>0.27674760185345698</c:v>
                </c:pt>
                <c:pt idx="2652">
                  <c:v>0.27856333629479801</c:v>
                </c:pt>
                <c:pt idx="2653">
                  <c:v>0.28043324349806398</c:v>
                </c:pt>
                <c:pt idx="2654">
                  <c:v>0.28230454333626598</c:v>
                </c:pt>
                <c:pt idx="2655">
                  <c:v>0.284142096993586</c:v>
                </c:pt>
                <c:pt idx="2656">
                  <c:v>0.28594240977697999</c:v>
                </c:pt>
                <c:pt idx="2657">
                  <c:v>0.28770238693701899</c:v>
                </c:pt>
                <c:pt idx="2658">
                  <c:v>0.289428105239804</c:v>
                </c:pt>
                <c:pt idx="2659">
                  <c:v>0.291115146813343</c:v>
                </c:pt>
                <c:pt idx="2660">
                  <c:v>0.29275897855815503</c:v>
                </c:pt>
                <c:pt idx="2661">
                  <c:v>0.29435498729267301</c:v>
                </c:pt>
                <c:pt idx="2662">
                  <c:v>0.295898513375141</c:v>
                </c:pt>
                <c:pt idx="2663">
                  <c:v>0.29738488265811602</c:v>
                </c:pt>
                <c:pt idx="2664">
                  <c:v>0.29880943669291699</c:v>
                </c:pt>
                <c:pt idx="2665">
                  <c:v>0.30016756114324</c:v>
                </c:pt>
                <c:pt idx="2666">
                  <c:v>0.30145471239344401</c:v>
                </c:pt>
                <c:pt idx="2667">
                  <c:v>0.30269121536983301</c:v>
                </c:pt>
                <c:pt idx="2668">
                  <c:v>0.30392040892926098</c:v>
                </c:pt>
                <c:pt idx="2669">
                  <c:v>0.30514646998188799</c:v>
                </c:pt>
                <c:pt idx="2670">
                  <c:v>0.30641247292106699</c:v>
                </c:pt>
                <c:pt idx="2671">
                  <c:v>0.30771433044680602</c:v>
                </c:pt>
                <c:pt idx="2672">
                  <c:v>0.30904797328509898</c:v>
                </c:pt>
                <c:pt idx="2673">
                  <c:v>0.31040936512075201</c:v>
                </c:pt>
                <c:pt idx="2674">
                  <c:v>0.311752492910985</c:v>
                </c:pt>
                <c:pt idx="2675">
                  <c:v>0.31304233723691099</c:v>
                </c:pt>
                <c:pt idx="2676">
                  <c:v>0.31427706101588998</c:v>
                </c:pt>
                <c:pt idx="2677">
                  <c:v>0.31545500719805802</c:v>
                </c:pt>
                <c:pt idx="2678">
                  <c:v>0.31657371924521799</c:v>
                </c:pt>
                <c:pt idx="2679">
                  <c:v>0.317595059814196</c:v>
                </c:pt>
                <c:pt idx="2680">
                  <c:v>0.31851781831961201</c:v>
                </c:pt>
                <c:pt idx="2681">
                  <c:v>0.319340948453947</c:v>
                </c:pt>
                <c:pt idx="2682">
                  <c:v>0.32024072776049001</c:v>
                </c:pt>
                <c:pt idx="2683">
                  <c:v>0.32123088161737201</c:v>
                </c:pt>
                <c:pt idx="2684">
                  <c:v>0.32231748517373299</c:v>
                </c:pt>
                <c:pt idx="2685">
                  <c:v>0.32345267769546798</c:v>
                </c:pt>
                <c:pt idx="2686">
                  <c:v>0.32453076354191801</c:v>
                </c:pt>
                <c:pt idx="2687">
                  <c:v>0.32553538876716698</c:v>
                </c:pt>
                <c:pt idx="2688">
                  <c:v>0.32632775597318298</c:v>
                </c:pt>
                <c:pt idx="2689">
                  <c:v>0.32689897233538501</c:v>
                </c:pt>
                <c:pt idx="2690">
                  <c:v>0.32724031568082401</c:v>
                </c:pt>
                <c:pt idx="2691">
                  <c:v>0.32750762503985098</c:v>
                </c:pt>
                <c:pt idx="2692">
                  <c:v>0.32770549836534502</c:v>
                </c:pt>
                <c:pt idx="2693">
                  <c:v>0.32783236047495101</c:v>
                </c:pt>
                <c:pt idx="2694">
                  <c:v>0.32791345198857003</c:v>
                </c:pt>
                <c:pt idx="2695">
                  <c:v>0.32799514651917</c:v>
                </c:pt>
                <c:pt idx="2696">
                  <c:v>0.32850615440102698</c:v>
                </c:pt>
                <c:pt idx="2697">
                  <c:v>0.32938959493730502</c:v>
                </c:pt>
                <c:pt idx="2698">
                  <c:v>0.33042757007538498</c:v>
                </c:pt>
                <c:pt idx="2699">
                  <c:v>0.33161948099738098</c:v>
                </c:pt>
                <c:pt idx="2700">
                  <c:v>0.33296408906372199</c:v>
                </c:pt>
                <c:pt idx="2701">
                  <c:v>0.33445945776114999</c:v>
                </c:pt>
                <c:pt idx="2702">
                  <c:v>0.33610289088603601</c:v>
                </c:pt>
                <c:pt idx="2703">
                  <c:v>0.337872577879678</c:v>
                </c:pt>
                <c:pt idx="2704">
                  <c:v>0.33953514857057099</c:v>
                </c:pt>
                <c:pt idx="2705">
                  <c:v>0.34129560099418499</c:v>
                </c:pt>
                <c:pt idx="2706">
                  <c:v>0.34317832214451599</c:v>
                </c:pt>
                <c:pt idx="2707">
                  <c:v>0.34517676635672301</c:v>
                </c:pt>
                <c:pt idx="2708">
                  <c:v>0.34728323412127599</c:v>
                </c:pt>
                <c:pt idx="2709">
                  <c:v>0.349488802479967</c:v>
                </c:pt>
                <c:pt idx="2710">
                  <c:v>0.35178326004226401</c:v>
                </c:pt>
                <c:pt idx="2711">
                  <c:v>0.35414450991746499</c:v>
                </c:pt>
                <c:pt idx="2712">
                  <c:v>0.35658067548375699</c:v>
                </c:pt>
                <c:pt idx="2713">
                  <c:v>0.35906682976167598</c:v>
                </c:pt>
                <c:pt idx="2714">
                  <c:v>0.361587126418771</c:v>
                </c:pt>
                <c:pt idx="2715">
                  <c:v>0.36412425327565501</c:v>
                </c:pt>
                <c:pt idx="2716">
                  <c:v>0.36664572763056402</c:v>
                </c:pt>
                <c:pt idx="2717">
                  <c:v>0.36915879154277298</c:v>
                </c:pt>
                <c:pt idx="2718">
                  <c:v>0.37162817237288298</c:v>
                </c:pt>
                <c:pt idx="2719">
                  <c:v>0.37403102566215102</c:v>
                </c:pt>
                <c:pt idx="2720">
                  <c:v>0.37634332469716902</c:v>
                </c:pt>
                <c:pt idx="2721">
                  <c:v>0.37854227828919801</c:v>
                </c:pt>
                <c:pt idx="2722">
                  <c:v>0.38061753783055302</c:v>
                </c:pt>
                <c:pt idx="2723">
                  <c:v>0.38254041560840102</c:v>
                </c:pt>
                <c:pt idx="2724">
                  <c:v>0.38429361323128503</c:v>
                </c:pt>
                <c:pt idx="2725">
                  <c:v>0.38585563475023099</c:v>
                </c:pt>
                <c:pt idx="2726">
                  <c:v>0.38720428698395298</c:v>
                </c:pt>
                <c:pt idx="2727">
                  <c:v>0.38831711264074298</c:v>
                </c:pt>
                <c:pt idx="2728">
                  <c:v>0.38918572203246998</c:v>
                </c:pt>
                <c:pt idx="2729">
                  <c:v>0.38985987206936501</c:v>
                </c:pt>
                <c:pt idx="2730">
                  <c:v>0.39026414903193701</c:v>
                </c:pt>
                <c:pt idx="2731">
                  <c:v>0.39032472359162801</c:v>
                </c:pt>
                <c:pt idx="2732">
                  <c:v>0.39001988668905602</c:v>
                </c:pt>
                <c:pt idx="2733">
                  <c:v>0.38942999017374003</c:v>
                </c:pt>
                <c:pt idx="2734">
                  <c:v>0.38861626485650203</c:v>
                </c:pt>
                <c:pt idx="2735">
                  <c:v>0.387590718538384</c:v>
                </c:pt>
                <c:pt idx="2736">
                  <c:v>0.386583890160768</c:v>
                </c:pt>
                <c:pt idx="2737">
                  <c:v>0.38525476266061298</c:v>
                </c:pt>
                <c:pt idx="2738">
                  <c:v>0.38353034098510402</c:v>
                </c:pt>
                <c:pt idx="2739">
                  <c:v>0.38138354383406398</c:v>
                </c:pt>
                <c:pt idx="2740">
                  <c:v>0.37888592564046703</c:v>
                </c:pt>
                <c:pt idx="2741">
                  <c:v>0.37601633934752399</c:v>
                </c:pt>
                <c:pt idx="2742">
                  <c:v>0.37289223287689199</c:v>
                </c:pt>
                <c:pt idx="2743">
                  <c:v>0.370031877862736</c:v>
                </c:pt>
                <c:pt idx="2744">
                  <c:v>0.36761149325736903</c:v>
                </c:pt>
                <c:pt idx="2745">
                  <c:v>0.36561687936930498</c:v>
                </c:pt>
                <c:pt idx="2746">
                  <c:v>0.363998914932325</c:v>
                </c:pt>
                <c:pt idx="2747">
                  <c:v>0.362550048620775</c:v>
                </c:pt>
                <c:pt idx="2748">
                  <c:v>0.36149195818143098</c:v>
                </c:pt>
                <c:pt idx="2749">
                  <c:v>0.36080786219211702</c:v>
                </c:pt>
                <c:pt idx="2750">
                  <c:v>0.36048076018516301</c:v>
                </c:pt>
                <c:pt idx="2751">
                  <c:v>0.36049355813607298</c:v>
                </c:pt>
                <c:pt idx="2752">
                  <c:v>0.36082917489876398</c:v>
                </c:pt>
                <c:pt idx="2753">
                  <c:v>0.36151986291603699</c:v>
                </c:pt>
                <c:pt idx="2754">
                  <c:v>0.36258407478578403</c:v>
                </c:pt>
                <c:pt idx="2755">
                  <c:v>0.36400788581909599</c:v>
                </c:pt>
                <c:pt idx="2756">
                  <c:v>0.36577700310855799</c:v>
                </c:pt>
                <c:pt idx="2757">
                  <c:v>0.36787687379093997</c:v>
                </c:pt>
                <c:pt idx="2758">
                  <c:v>0.370292788062483</c:v>
                </c:pt>
                <c:pt idx="2759">
                  <c:v>0.37300997677139702</c:v>
                </c:pt>
                <c:pt idx="2760">
                  <c:v>0.37601370338948698</c:v>
                </c:pt>
                <c:pt idx="2761">
                  <c:v>0.37928935015922999</c:v>
                </c:pt>
                <c:pt idx="2762">
                  <c:v>0.38282249822171699</c:v>
                </c:pt>
                <c:pt idx="2763">
                  <c:v>0.38659900155211402</c:v>
                </c:pt>
                <c:pt idx="2764">
                  <c:v>0.39060505456004602</c:v>
                </c:pt>
                <c:pt idx="2765">
                  <c:v>0.39482725325010298</c:v>
                </c:pt>
                <c:pt idx="2766">
                  <c:v>0.39922787686205502</c:v>
                </c:pt>
                <c:pt idx="2767">
                  <c:v>0.40374681362561199</c:v>
                </c:pt>
                <c:pt idx="2768">
                  <c:v>0.40836907617769802</c:v>
                </c:pt>
                <c:pt idx="2769">
                  <c:v>0.41307523538574997</c:v>
                </c:pt>
                <c:pt idx="2770">
                  <c:v>0.417858057925171</c:v>
                </c:pt>
                <c:pt idx="2771">
                  <c:v>0.42271636067391799</c:v>
                </c:pt>
                <c:pt idx="2772">
                  <c:v>0.42764038046216701</c:v>
                </c:pt>
                <c:pt idx="2773">
                  <c:v>0.43266096585258401</c:v>
                </c:pt>
                <c:pt idx="2774">
                  <c:v>0.43780529776495097</c:v>
                </c:pt>
                <c:pt idx="2775">
                  <c:v>0.44306171224607499</c:v>
                </c:pt>
                <c:pt idx="2776">
                  <c:v>0.44842138011878402</c:v>
                </c:pt>
                <c:pt idx="2777">
                  <c:v>0.45387614124972903</c:v>
                </c:pt>
                <c:pt idx="2778">
                  <c:v>0.45941850094825998</c:v>
                </c:pt>
                <c:pt idx="2779">
                  <c:v>0.46504162153277001</c:v>
                </c:pt>
                <c:pt idx="2780">
                  <c:v>0.470739309346004</c:v>
                </c:pt>
                <c:pt idx="2781">
                  <c:v>0.47632883392625902</c:v>
                </c:pt>
                <c:pt idx="2782">
                  <c:v>0.481790778226866</c:v>
                </c:pt>
                <c:pt idx="2783">
                  <c:v>0.48711410673618799</c:v>
                </c:pt>
                <c:pt idx="2784">
                  <c:v>0.492342417438975</c:v>
                </c:pt>
                <c:pt idx="2785">
                  <c:v>0.49757780379807198</c:v>
                </c:pt>
                <c:pt idx="2786">
                  <c:v>0.50282045427699995</c:v>
                </c:pt>
                <c:pt idx="2787">
                  <c:v>0.50807106785667999</c:v>
                </c:pt>
                <c:pt idx="2788">
                  <c:v>0.51333080647979101</c:v>
                </c:pt>
                <c:pt idx="2789">
                  <c:v>0.51860124377917904</c:v>
                </c:pt>
                <c:pt idx="2790">
                  <c:v>0.52388438113923197</c:v>
                </c:pt>
                <c:pt idx="2791">
                  <c:v>0.52918710332244601</c:v>
                </c:pt>
                <c:pt idx="2792">
                  <c:v>0.53451234951210203</c:v>
                </c:pt>
                <c:pt idx="2793">
                  <c:v>0.53983649748107898</c:v>
                </c:pt>
                <c:pt idx="2794">
                  <c:v>0.545129606802638</c:v>
                </c:pt>
                <c:pt idx="2795">
                  <c:v>0.54999137549653399</c:v>
                </c:pt>
                <c:pt idx="2796">
                  <c:v>0.55441424926984295</c:v>
                </c:pt>
                <c:pt idx="2797">
                  <c:v>0.55839168276205298</c:v>
                </c:pt>
                <c:pt idx="2798">
                  <c:v>0.56191818680806804</c:v>
                </c:pt>
                <c:pt idx="2799">
                  <c:v>0.56496601906325705</c:v>
                </c:pt>
                <c:pt idx="2800">
                  <c:v>0.56757867847489796</c:v>
                </c:pt>
                <c:pt idx="2801">
                  <c:v>0.56973080183199298</c:v>
                </c:pt>
                <c:pt idx="2802">
                  <c:v>0.57143995350752097</c:v>
                </c:pt>
                <c:pt idx="2803">
                  <c:v>0.57293570461318699</c:v>
                </c:pt>
                <c:pt idx="2804">
                  <c:v>0.57400969851649397</c:v>
                </c:pt>
                <c:pt idx="2805">
                  <c:v>0.57463462278176602</c:v>
                </c:pt>
                <c:pt idx="2806">
                  <c:v>0.57481452286155199</c:v>
                </c:pt>
                <c:pt idx="2807">
                  <c:v>0.57455501477160498</c:v>
                </c:pt>
                <c:pt idx="2808">
                  <c:v>0.57388529797506105</c:v>
                </c:pt>
                <c:pt idx="2809">
                  <c:v>0.57277040147407099</c:v>
                </c:pt>
                <c:pt idx="2810">
                  <c:v>0.57124294611698601</c:v>
                </c:pt>
                <c:pt idx="2811">
                  <c:v>0.56931537421289602</c:v>
                </c:pt>
                <c:pt idx="2812">
                  <c:v>0.567001929129482</c:v>
                </c:pt>
                <c:pt idx="2813">
                  <c:v>0.56431866842549605</c:v>
                </c:pt>
                <c:pt idx="2814">
                  <c:v>0.561283460402484</c:v>
                </c:pt>
                <c:pt idx="2815">
                  <c:v>0.55792967748009104</c:v>
                </c:pt>
                <c:pt idx="2816">
                  <c:v>0.55425128954055602</c:v>
                </c:pt>
                <c:pt idx="2817">
                  <c:v>0.55028509200421205</c:v>
                </c:pt>
                <c:pt idx="2818">
                  <c:v>0.54605575161026298</c:v>
                </c:pt>
                <c:pt idx="2819">
                  <c:v>0.541589405608913</c:v>
                </c:pt>
                <c:pt idx="2820">
                  <c:v>0.53691351938699305</c:v>
                </c:pt>
                <c:pt idx="2821">
                  <c:v>0.53205671871469595</c:v>
                </c:pt>
                <c:pt idx="2822">
                  <c:v>0.52704859781045299</c:v>
                </c:pt>
                <c:pt idx="2823">
                  <c:v>0.52191577366782904</c:v>
                </c:pt>
                <c:pt idx="2824">
                  <c:v>0.51708627430718501</c:v>
                </c:pt>
                <c:pt idx="2825">
                  <c:v>0.51260440847849198</c:v>
                </c:pt>
                <c:pt idx="2826">
                  <c:v>0.508498898854296</c:v>
                </c:pt>
                <c:pt idx="2827">
                  <c:v>0.50478386834580002</c:v>
                </c:pt>
                <c:pt idx="2828">
                  <c:v>0.50141462534033399</c:v>
                </c:pt>
                <c:pt idx="2829">
                  <c:v>0.49847086418158598</c:v>
                </c:pt>
                <c:pt idx="2830">
                  <c:v>0.49602982010294899</c:v>
                </c:pt>
                <c:pt idx="2831">
                  <c:v>0.49408371212248198</c:v>
                </c:pt>
                <c:pt idx="2832">
                  <c:v>0.49254613228353999</c:v>
                </c:pt>
                <c:pt idx="2833">
                  <c:v>0.49146140271056199</c:v>
                </c:pt>
                <c:pt idx="2834">
                  <c:v>0.490849250590571</c:v>
                </c:pt>
                <c:pt idx="2835">
                  <c:v>0.490469629767255</c:v>
                </c:pt>
                <c:pt idx="2836">
                  <c:v>0.49065204749228303</c:v>
                </c:pt>
                <c:pt idx="2837">
                  <c:v>0.49145638955106702</c:v>
                </c:pt>
                <c:pt idx="2838">
                  <c:v>0.49289546223422798</c:v>
                </c:pt>
                <c:pt idx="2839">
                  <c:v>0.49488271064753703</c:v>
                </c:pt>
                <c:pt idx="2840">
                  <c:v>0.49742398122654002</c:v>
                </c:pt>
                <c:pt idx="2841">
                  <c:v>0.50037831016172496</c:v>
                </c:pt>
                <c:pt idx="2842">
                  <c:v>0.50321189542879796</c:v>
                </c:pt>
                <c:pt idx="2843">
                  <c:v>0.50573447088603896</c:v>
                </c:pt>
                <c:pt idx="2844">
                  <c:v>0.50795759044693001</c:v>
                </c:pt>
                <c:pt idx="2845">
                  <c:v>0.50994224003370603</c:v>
                </c:pt>
                <c:pt idx="2846">
                  <c:v>0.51186021188439501</c:v>
                </c:pt>
                <c:pt idx="2847">
                  <c:v>0.51348054485149797</c:v>
                </c:pt>
                <c:pt idx="2848">
                  <c:v>0.51481213127625203</c:v>
                </c:pt>
                <c:pt idx="2849">
                  <c:v>0.51587018804838602</c:v>
                </c:pt>
                <c:pt idx="2850">
                  <c:v>0.51666812757471103</c:v>
                </c:pt>
                <c:pt idx="2851">
                  <c:v>0.51721926974745203</c:v>
                </c:pt>
                <c:pt idx="2852">
                  <c:v>0.51753809939356299</c:v>
                </c:pt>
                <c:pt idx="2853">
                  <c:v>0.51764011823940104</c:v>
                </c:pt>
                <c:pt idx="2854">
                  <c:v>0.51754169981034803</c:v>
                </c:pt>
                <c:pt idx="2855">
                  <c:v>0.51725994835855404</c:v>
                </c:pt>
                <c:pt idx="2856">
                  <c:v>0.51681256272947795</c:v>
                </c:pt>
                <c:pt idx="2857">
                  <c:v>0.51621770591329996</c:v>
                </c:pt>
                <c:pt idx="2858">
                  <c:v>0.51549388088008097</c:v>
                </c:pt>
                <c:pt idx="2859">
                  <c:v>0.51463111524652805</c:v>
                </c:pt>
                <c:pt idx="2860">
                  <c:v>0.51363299183996902</c:v>
                </c:pt>
                <c:pt idx="2861">
                  <c:v>0.51255618593498298</c:v>
                </c:pt>
                <c:pt idx="2862">
                  <c:v>0.51141948493336997</c:v>
                </c:pt>
                <c:pt idx="2863">
                  <c:v>0.51024150605606</c:v>
                </c:pt>
                <c:pt idx="2864">
                  <c:v>0.50904061602764195</c:v>
                </c:pt>
                <c:pt idx="2865">
                  <c:v>0.50783485831944297</c:v>
                </c:pt>
                <c:pt idx="2866">
                  <c:v>0.50664188784321096</c:v>
                </c:pt>
                <c:pt idx="2867">
                  <c:v>0.50547891293747105</c:v>
                </c:pt>
                <c:pt idx="2868">
                  <c:v>0.50437037902005399</c:v>
                </c:pt>
                <c:pt idx="2869">
                  <c:v>0.503328733385347</c:v>
                </c:pt>
                <c:pt idx="2870">
                  <c:v>0.50236055568868498</c:v>
                </c:pt>
                <c:pt idx="2871">
                  <c:v>0.50148117416484395</c:v>
                </c:pt>
                <c:pt idx="2872">
                  <c:v>0.50070748308935298</c:v>
                </c:pt>
                <c:pt idx="2873">
                  <c:v>0.50004924990465005</c:v>
                </c:pt>
                <c:pt idx="2874">
                  <c:v>0.49952210028556698</c:v>
                </c:pt>
                <c:pt idx="2875">
                  <c:v>0.49913883569253098</c:v>
                </c:pt>
                <c:pt idx="2876">
                  <c:v>0.49891159187520401</c:v>
                </c:pt>
                <c:pt idx="2877">
                  <c:v>0.49885183442690101</c:v>
                </c:pt>
                <c:pt idx="2878">
                  <c:v>0.49897035827298403</c:v>
                </c:pt>
                <c:pt idx="2879">
                  <c:v>0.49927729072320998</c:v>
                </c:pt>
                <c:pt idx="2880">
                  <c:v>0.499782097723661</c:v>
                </c:pt>
                <c:pt idx="2881">
                  <c:v>0.50049359295288598</c:v>
                </c:pt>
                <c:pt idx="2882">
                  <c:v>0.50141994941889201</c:v>
                </c:pt>
                <c:pt idx="2883">
                  <c:v>0.50258758239253698</c:v>
                </c:pt>
                <c:pt idx="2884">
                  <c:v>0.50400382675421296</c:v>
                </c:pt>
                <c:pt idx="2885">
                  <c:v>0.50567491374683005</c:v>
                </c:pt>
                <c:pt idx="2886">
                  <c:v>0.50760649599553898</c:v>
                </c:pt>
                <c:pt idx="2887">
                  <c:v>0.50980366761571205</c:v>
                </c:pt>
                <c:pt idx="2888">
                  <c:v>0.51227098519605496</c:v>
                </c:pt>
                <c:pt idx="2889">
                  <c:v>0.51501241843849399</c:v>
                </c:pt>
                <c:pt idx="2890">
                  <c:v>0.51802685807871096</c:v>
                </c:pt>
                <c:pt idx="2891">
                  <c:v>0.52131690512203699</c:v>
                </c:pt>
                <c:pt idx="2892">
                  <c:v>0.52488472354152704</c:v>
                </c:pt>
                <c:pt idx="2893">
                  <c:v>0.52871744535323495</c:v>
                </c:pt>
                <c:pt idx="2894">
                  <c:v>0.53278997562609898</c:v>
                </c:pt>
                <c:pt idx="2895">
                  <c:v>0.53710532559374302</c:v>
                </c:pt>
                <c:pt idx="2896">
                  <c:v>0.54166141854045402</c:v>
                </c:pt>
                <c:pt idx="2897">
                  <c:v>0.54645120964183902</c:v>
                </c:pt>
                <c:pt idx="2898">
                  <c:v>0.55150016281078096</c:v>
                </c:pt>
                <c:pt idx="2899">
                  <c:v>0.55676338170968298</c:v>
                </c:pt>
                <c:pt idx="2900">
                  <c:v>0.56226578407008099</c:v>
                </c:pt>
                <c:pt idx="2901">
                  <c:v>0.568008672070897</c:v>
                </c:pt>
                <c:pt idx="2902">
                  <c:v>0.57399309958649203</c:v>
                </c:pt>
                <c:pt idx="2903">
                  <c:v>0.580219876346035</c:v>
                </c:pt>
                <c:pt idx="2904">
                  <c:v>0.58668957123774801</c:v>
                </c:pt>
                <c:pt idx="2905">
                  <c:v>0.59340251720432602</c:v>
                </c:pt>
                <c:pt idx="2906">
                  <c:v>0.60035881902209198</c:v>
                </c:pt>
                <c:pt idx="2907">
                  <c:v>0.60753641137505898</c:v>
                </c:pt>
                <c:pt idx="2908">
                  <c:v>0.61497888013329804</c:v>
                </c:pt>
                <c:pt idx="2909">
                  <c:v>0.62266376069101304</c:v>
                </c:pt>
                <c:pt idx="2910">
                  <c:v>0.63059035931951002</c:v>
                </c:pt>
                <c:pt idx="2911">
                  <c:v>0.63875781213854999</c:v>
                </c:pt>
                <c:pt idx="2912">
                  <c:v>0.64716509559561597</c:v>
                </c:pt>
                <c:pt idx="2913">
                  <c:v>0.65581103612417002</c:v>
                </c:pt>
                <c:pt idx="2914">
                  <c:v>0.664694319038589</c:v>
                </c:pt>
                <c:pt idx="2915">
                  <c:v>0.673813496736827</c:v>
                </c:pt>
                <c:pt idx="2916">
                  <c:v>0.68316699627905697</c:v>
                </c:pt>
                <c:pt idx="2917">
                  <c:v>0.69275312640295905</c:v>
                </c:pt>
                <c:pt idx="2918">
                  <c:v>0.70257008402836496</c:v>
                </c:pt>
                <c:pt idx="2919">
                  <c:v>0.71261596029738195</c:v>
                </c:pt>
                <c:pt idx="2920">
                  <c:v>0.72288874619116394</c:v>
                </c:pt>
                <c:pt idx="2921">
                  <c:v>0.73338633776084705</c:v>
                </c:pt>
                <c:pt idx="2922">
                  <c:v>0.74410654100747797</c:v>
                </c:pt>
                <c:pt idx="2923">
                  <c:v>0.75464991211379495</c:v>
                </c:pt>
                <c:pt idx="2924">
                  <c:v>0.76500123819843202</c:v>
                </c:pt>
                <c:pt idx="2925">
                  <c:v>0.77516081791047198</c:v>
                </c:pt>
                <c:pt idx="2926">
                  <c:v>0.78512899345598697</c:v>
                </c:pt>
                <c:pt idx="2927">
                  <c:v>0.79490614748232902</c:v>
                </c:pt>
                <c:pt idx="2928">
                  <c:v>0.80449270017768504</c:v>
                </c:pt>
                <c:pt idx="2929">
                  <c:v>0.81388910656514601</c:v>
                </c:pt>
                <c:pt idx="2930">
                  <c:v>0.82312781819712799</c:v>
                </c:pt>
                <c:pt idx="2931">
                  <c:v>0.83221693120129103</c:v>
                </c:pt>
                <c:pt idx="2932">
                  <c:v>0.84110884016505805</c:v>
                </c:pt>
                <c:pt idx="2933">
                  <c:v>0.84980402987553405</c:v>
                </c:pt>
                <c:pt idx="2934">
                  <c:v>0.85830301786567698</c:v>
                </c:pt>
                <c:pt idx="2935">
                  <c:v>0.86660635231148997</c:v>
                </c:pt>
                <c:pt idx="2936">
                  <c:v>0.87471461002907802</c:v>
                </c:pt>
                <c:pt idx="2937">
                  <c:v>0.882628394565524</c:v>
                </c:pt>
                <c:pt idx="2938">
                  <c:v>0.89034833437882199</c:v>
                </c:pt>
                <c:pt idx="2939">
                  <c:v>0.89787508110317005</c:v>
                </c:pt>
                <c:pt idx="2940">
                  <c:v>0.90521761564122105</c:v>
                </c:pt>
                <c:pt idx="2941">
                  <c:v>0.91237739290285402</c:v>
                </c:pt>
                <c:pt idx="2942">
                  <c:v>0.91935513613722697</c:v>
                </c:pt>
                <c:pt idx="2943">
                  <c:v>0.92614115387871998</c:v>
                </c:pt>
                <c:pt idx="2944">
                  <c:v>0.93271240965477797</c:v>
                </c:pt>
                <c:pt idx="2945">
                  <c:v>0.93909478188201501</c:v>
                </c:pt>
                <c:pt idx="2946">
                  <c:v>0.94528904258053703</c:v>
                </c:pt>
                <c:pt idx="2947">
                  <c:v>0.95129597591160597</c:v>
                </c:pt>
                <c:pt idx="2948">
                  <c:v>0.95711167022856702</c:v>
                </c:pt>
                <c:pt idx="2949">
                  <c:v>0.96273549784233603</c:v>
                </c:pt>
                <c:pt idx="2950">
                  <c:v>0.96816825225863901</c:v>
                </c:pt>
                <c:pt idx="2951">
                  <c:v>0.97341074013501505</c:v>
                </c:pt>
                <c:pt idx="2952">
                  <c:v>0.97846378042786297</c:v>
                </c:pt>
                <c:pt idx="2953">
                  <c:v>0.98332820360047102</c:v>
                </c:pt>
                <c:pt idx="2954">
                  <c:v>0.98800485088991397</c:v>
                </c:pt>
                <c:pt idx="2955">
                  <c:v>0.99249457363053895</c:v>
                </c:pt>
                <c:pt idx="2956">
                  <c:v>0.99679823263157297</c:v>
                </c:pt>
                <c:pt idx="2957">
                  <c:v>1.00091669760627</c:v>
                </c:pt>
                <c:pt idx="2958">
                  <c:v>1.0048795445705401</c:v>
                </c:pt>
                <c:pt idx="2959">
                  <c:v>1.0087029144956601</c:v>
                </c:pt>
                <c:pt idx="2960">
                  <c:v>1.01234987268834</c:v>
                </c:pt>
                <c:pt idx="2961">
                  <c:v>1.01582129328598</c:v>
                </c:pt>
                <c:pt idx="2962">
                  <c:v>1.01911805337769</c:v>
                </c:pt>
                <c:pt idx="2963">
                  <c:v>1.0222410327790601</c:v>
                </c:pt>
                <c:pt idx="2964">
                  <c:v>1.0251911138402601</c:v>
                </c:pt>
                <c:pt idx="2965">
                  <c:v>1.02796918128537</c:v>
                </c:pt>
                <c:pt idx="2966">
                  <c:v>1.0306079183789101</c:v>
                </c:pt>
                <c:pt idx="2967">
                  <c:v>1.03317710263586</c:v>
                </c:pt>
                <c:pt idx="2968">
                  <c:v>1.03567790267225</c:v>
                </c:pt>
                <c:pt idx="2969">
                  <c:v>1.0381114734536201</c:v>
                </c:pt>
                <c:pt idx="2970">
                  <c:v>1.0404789563025501</c:v>
                </c:pt>
                <c:pt idx="2971">
                  <c:v>1.0427814789259999</c:v>
                </c:pt>
                <c:pt idx="2972">
                  <c:v>1.0450201554608001</c:v>
                </c:pt>
                <c:pt idx="2973">
                  <c:v>1.04719608653598</c:v>
                </c:pt>
                <c:pt idx="2974">
                  <c:v>1.04931035935054</c:v>
                </c:pt>
                <c:pt idx="2975">
                  <c:v>1.0513640477655599</c:v>
                </c:pt>
                <c:pt idx="2976">
                  <c:v>1.05335181255709</c:v>
                </c:pt>
                <c:pt idx="2977">
                  <c:v>1.05518947373644</c:v>
                </c:pt>
                <c:pt idx="2978">
                  <c:v>1.0568778781397401</c:v>
                </c:pt>
                <c:pt idx="2979">
                  <c:v>1.0584178739869201</c:v>
                </c:pt>
                <c:pt idx="2980">
                  <c:v>1.0598103109846799</c:v>
                </c:pt>
                <c:pt idx="2981">
                  <c:v>1.06105604043807</c:v>
                </c:pt>
                <c:pt idx="2982">
                  <c:v>1.0621370462052699</c:v>
                </c:pt>
                <c:pt idx="2983">
                  <c:v>1.0630537831054701</c:v>
                </c:pt>
                <c:pt idx="2984">
                  <c:v>1.06380721749183</c:v>
                </c:pt>
                <c:pt idx="2985">
                  <c:v>1.0643983208531</c:v>
                </c:pt>
                <c:pt idx="2986">
                  <c:v>1.0648280693666701</c:v>
                </c:pt>
                <c:pt idx="2987">
                  <c:v>1.0650974433806399</c:v>
                </c:pt>
                <c:pt idx="2988">
                  <c:v>1.0652074267972</c:v>
                </c:pt>
                <c:pt idx="2989">
                  <c:v>1.0651590063207499</c:v>
                </c:pt>
                <c:pt idx="2990">
                  <c:v>1.06495317052302</c:v>
                </c:pt>
                <c:pt idx="2991">
                  <c:v>1.0645909086635901</c:v>
                </c:pt>
                <c:pt idx="2992">
                  <c:v>1.06407320918978</c:v>
                </c:pt>
                <c:pt idx="2993">
                  <c:v>1.0634010578284201</c:v>
                </c:pt>
                <c:pt idx="2994">
                  <c:v>1.06257543518569</c:v>
                </c:pt>
                <c:pt idx="2995">
                  <c:v>1.06160207701535</c:v>
                </c:pt>
                <c:pt idx="2996">
                  <c:v>1.06049136811515</c:v>
                </c:pt>
                <c:pt idx="2997">
                  <c:v>1.0592442392176</c:v>
                </c:pt>
                <c:pt idx="2998">
                  <c:v>1.0578616090436901</c:v>
                </c:pt>
                <c:pt idx="2999">
                  <c:v>1.05634438385358</c:v>
                </c:pt>
                <c:pt idx="3000">
                  <c:v>1.0546934596622899</c:v>
                </c:pt>
                <c:pt idx="3001">
                  <c:v>1.0529097277977499</c:v>
                </c:pt>
                <c:pt idx="3002">
                  <c:v>1.05099408311611</c:v>
                </c:pt>
                <c:pt idx="3003">
                  <c:v>1.04894743271462</c:v>
                </c:pt>
                <c:pt idx="3004">
                  <c:v>1.0467707026726201</c:v>
                </c:pt>
                <c:pt idx="3005">
                  <c:v>1.0444648415084601</c:v>
                </c:pt>
                <c:pt idx="3006">
                  <c:v>1.0420308205905</c:v>
                </c:pt>
                <c:pt idx="3007">
                  <c:v>1.03943855790699</c:v>
                </c:pt>
                <c:pt idx="3008">
                  <c:v>1.0366882591764399</c:v>
                </c:pt>
                <c:pt idx="3009">
                  <c:v>1.03378085818593</c:v>
                </c:pt>
                <c:pt idx="3010">
                  <c:v>1.0307173116130399</c:v>
                </c:pt>
                <c:pt idx="3011">
                  <c:v>1.0274985972131101</c:v>
                </c:pt>
                <c:pt idx="3012">
                  <c:v>1.02412571237729</c:v>
                </c:pt>
                <c:pt idx="3013">
                  <c:v>1.0205996730082001</c:v>
                </c:pt>
                <c:pt idx="3014">
                  <c:v>1.0169215126496101</c:v>
                </c:pt>
                <c:pt idx="3015">
                  <c:v>1.0130922818119601</c:v>
                </c:pt>
                <c:pt idx="3016">
                  <c:v>1.00911304744617</c:v>
                </c:pt>
                <c:pt idx="3017">
                  <c:v>1.0049848925284199</c:v>
                </c:pt>
                <c:pt idx="3018">
                  <c:v>1.0007089157279301</c:v>
                </c:pt>
                <c:pt idx="3019">
                  <c:v>0.996286231136575</c:v>
                </c:pt>
                <c:pt idx="3020">
                  <c:v>0.99171796804511603</c:v>
                </c:pt>
                <c:pt idx="3021">
                  <c:v>0.987005270754438</c:v>
                </c:pt>
                <c:pt idx="3022">
                  <c:v>0.98214929841368803</c:v>
                </c:pt>
                <c:pt idx="3023">
                  <c:v>0.97715122487917705</c:v>
                </c:pt>
                <c:pt idx="3024">
                  <c:v>0.97201223858968699</c:v>
                </c:pt>
                <c:pt idx="3025">
                  <c:v>0.96673354245500598</c:v>
                </c:pt>
                <c:pt idx="3026">
                  <c:v>0.96131635375535895</c:v>
                </c:pt>
                <c:pt idx="3027">
                  <c:v>0.95576190405003203</c:v>
                </c:pt>
                <c:pt idx="3028">
                  <c:v>0.95007143909384695</c:v>
                </c:pt>
                <c:pt idx="3029">
                  <c:v>0.94424621876043502</c:v>
                </c:pt>
                <c:pt idx="3030">
                  <c:v>0.93828751697135204</c:v>
                </c:pt>
                <c:pt idx="3031">
                  <c:v>0.93223659660143898</c:v>
                </c:pt>
                <c:pt idx="3032">
                  <c:v>0.92610062192286902</c:v>
                </c:pt>
                <c:pt idx="3033">
                  <c:v>0.91988084587115304</c:v>
                </c:pt>
                <c:pt idx="3034">
                  <c:v>0.91357852398630701</c:v>
                </c:pt>
                <c:pt idx="3035">
                  <c:v>0.90719491444127598</c:v>
                </c:pt>
                <c:pt idx="3036">
                  <c:v>0.90073127807391495</c:v>
                </c:pt>
                <c:pt idx="3037">
                  <c:v>0.894188878420763</c:v>
                </c:pt>
                <c:pt idx="3038">
                  <c:v>0.88756898175074705</c:v>
                </c:pt>
                <c:pt idx="3039">
                  <c:v>0.880872857096893</c:v>
                </c:pt>
                <c:pt idx="3040">
                  <c:v>0.87410177628407204</c:v>
                </c:pt>
                <c:pt idx="3041">
                  <c:v>0.86725701395084998</c:v>
                </c:pt>
                <c:pt idx="3042">
                  <c:v>0.86033984756359105</c:v>
                </c:pt>
                <c:pt idx="3043">
                  <c:v>0.85335155742106505</c:v>
                </c:pt>
                <c:pt idx="3044">
                  <c:v>0.84629342664802298</c:v>
                </c:pt>
                <c:pt idx="3045">
                  <c:v>0.83916674117635004</c:v>
                </c:pt>
                <c:pt idx="3046">
                  <c:v>0.83197278971272204</c:v>
                </c:pt>
                <c:pt idx="3047">
                  <c:v>0.82471286369188701</c:v>
                </c:pt>
                <c:pt idx="3048">
                  <c:v>0.81738825721500696</c:v>
                </c:pt>
                <c:pt idx="3049">
                  <c:v>0.81000026697275096</c:v>
                </c:pt>
                <c:pt idx="3050">
                  <c:v>0.80255019215309198</c:v>
                </c:pt>
                <c:pt idx="3051">
                  <c:v>0.79503933433403695</c:v>
                </c:pt>
                <c:pt idx="3052">
                  <c:v>0.78746899736170195</c:v>
                </c:pt>
                <c:pt idx="3053">
                  <c:v>0.77984048721439803</c:v>
                </c:pt>
                <c:pt idx="3054">
                  <c:v>0.77215511185351204</c:v>
                </c:pt>
                <c:pt idx="3055">
                  <c:v>0.76441418106216097</c:v>
                </c:pt>
                <c:pt idx="3056">
                  <c:v>0.756619006272642</c:v>
                </c:pt>
                <c:pt idx="3057">
                  <c:v>0.74889960848153903</c:v>
                </c:pt>
                <c:pt idx="3058">
                  <c:v>0.74131079249631504</c:v>
                </c:pt>
                <c:pt idx="3059">
                  <c:v>0.73371076265899404</c:v>
                </c:pt>
                <c:pt idx="3060">
                  <c:v>0.72604647427582802</c:v>
                </c:pt>
                <c:pt idx="3061">
                  <c:v>0.71831921944237698</c:v>
                </c:pt>
                <c:pt idx="3062">
                  <c:v>0.71053029116036304</c:v>
                </c:pt>
                <c:pt idx="3063">
                  <c:v>0.70268098308835902</c:v>
                </c:pt>
                <c:pt idx="3064">
                  <c:v>0.69477258929514196</c:v>
                </c:pt>
                <c:pt idx="3065">
                  <c:v>0.68677460771864396</c:v>
                </c:pt>
                <c:pt idx="3066">
                  <c:v>0.67861944411340902</c:v>
                </c:pt>
                <c:pt idx="3067">
                  <c:v>0.67030811488850905</c:v>
                </c:pt>
                <c:pt idx="3068">
                  <c:v>0.66184165157791597</c:v>
                </c:pt>
                <c:pt idx="3069">
                  <c:v>0.65322110058116001</c:v>
                </c:pt>
                <c:pt idx="3070">
                  <c:v>0.64444752291290197</c:v>
                </c:pt>
                <c:pt idx="3071">
                  <c:v>0.63552199396217601</c:v>
                </c:pt>
                <c:pt idx="3072">
                  <c:v>0.62644560326189902</c:v>
                </c:pt>
                <c:pt idx="3073">
                  <c:v>0.61721945426917801</c:v>
                </c:pt>
                <c:pt idx="3074">
                  <c:v>0.60784466415682903</c:v>
                </c:pt>
                <c:pt idx="3075">
                  <c:v>0.598328763468711</c:v>
                </c:pt>
                <c:pt idx="3076">
                  <c:v>0.58875812373140501</c:v>
                </c:pt>
                <c:pt idx="3077">
                  <c:v>0.57931307819277</c:v>
                </c:pt>
                <c:pt idx="3078">
                  <c:v>0.57005699852248204</c:v>
                </c:pt>
                <c:pt idx="3079">
                  <c:v>0.56099051793367005</c:v>
                </c:pt>
                <c:pt idx="3080">
                  <c:v>0.552114241966287</c:v>
                </c:pt>
                <c:pt idx="3081">
                  <c:v>0.54342874830214605</c:v>
                </c:pt>
                <c:pt idx="3082">
                  <c:v>0.53493458656751602</c:v>
                </c:pt>
                <c:pt idx="3083">
                  <c:v>0.52663227812426205</c:v>
                </c:pt>
                <c:pt idx="3084">
                  <c:v>0.51852231585064601</c:v>
                </c:pt>
                <c:pt idx="3085">
                  <c:v>0.51060516391299104</c:v>
                </c:pt>
                <c:pt idx="3086">
                  <c:v>0.50288125752952895</c:v>
                </c:pt>
                <c:pt idx="3087">
                  <c:v>0.49535100272784499</c:v>
                </c:pt>
                <c:pt idx="3088">
                  <c:v>0.48801477609742699</c:v>
                </c:pt>
                <c:pt idx="3089">
                  <c:v>0.48087292453888397</c:v>
                </c:pt>
                <c:pt idx="3090">
                  <c:v>0.47392576501150402</c:v>
                </c:pt>
                <c:pt idx="3091">
                  <c:v>0.467173584280833</c:v>
                </c:pt>
                <c:pt idx="3092">
                  <c:v>0.46061663866804198</c:v>
                </c:pt>
                <c:pt idx="3093">
                  <c:v>0.45425515380283998</c:v>
                </c:pt>
                <c:pt idx="3094">
                  <c:v>0.44808932438173099</c:v>
                </c:pt>
                <c:pt idx="3095">
                  <c:v>0.44211931393340698</c:v>
                </c:pt>
                <c:pt idx="3096">
                  <c:v>0.43634525459303802</c:v>
                </c:pt>
                <c:pt idx="3097">
                  <c:v>0.43076724688721502</c:v>
                </c:pt>
                <c:pt idx="3098">
                  <c:v>0.42538535953123502</c:v>
                </c:pt>
                <c:pt idx="3099">
                  <c:v>0.42019962924038601</c:v>
                </c:pt>
                <c:pt idx="3100">
                  <c:v>0.41521006055677101</c:v>
                </c:pt>
                <c:pt idx="3101">
                  <c:v>0.41041662569320703</c:v>
                </c:pt>
                <c:pt idx="3102">
                  <c:v>0.40581926439554</c:v>
                </c:pt>
                <c:pt idx="3103">
                  <c:v>0.40141788382471799</c:v>
                </c:pt>
                <c:pt idx="3104">
                  <c:v>0.39721235845976299</c:v>
                </c:pt>
                <c:pt idx="3105">
                  <c:v>0.39320253002274302</c:v>
                </c:pt>
                <c:pt idx="3106">
                  <c:v>0.38941928211062798</c:v>
                </c:pt>
                <c:pt idx="3107">
                  <c:v>0.38586319666167801</c:v>
                </c:pt>
                <c:pt idx="3108">
                  <c:v>0.382534111110229</c:v>
                </c:pt>
                <c:pt idx="3109">
                  <c:v>0.379431821341015</c:v>
                </c:pt>
                <c:pt idx="3110">
                  <c:v>0.37655608168175297</c:v>
                </c:pt>
                <c:pt idx="3111">
                  <c:v>0.37390660492474098</c:v>
                </c:pt>
                <c:pt idx="3112">
                  <c:v>0.37148306237768702</c:v>
                </c:pt>
                <c:pt idx="3113">
                  <c:v>0.36928508394387799</c:v>
                </c:pt>
                <c:pt idx="3114">
                  <c:v>0.36731225823166103</c:v>
                </c:pt>
                <c:pt idx="3115">
                  <c:v>0.36556413269310101</c:v>
                </c:pt>
                <c:pt idx="3116">
                  <c:v>0.36404021379158502</c:v>
                </c:pt>
                <c:pt idx="3117">
                  <c:v>0.36273996719801299</c:v>
                </c:pt>
                <c:pt idx="3118">
                  <c:v>0.36166281801515698</c:v>
                </c:pt>
                <c:pt idx="3119">
                  <c:v>0.360808151029677</c:v>
                </c:pt>
                <c:pt idx="3120">
                  <c:v>0.36008209204111002</c:v>
                </c:pt>
                <c:pt idx="3121">
                  <c:v>0.35940296266580601</c:v>
                </c:pt>
                <c:pt idx="3122">
                  <c:v>0.35877095340665</c:v>
                </c:pt>
                <c:pt idx="3123">
                  <c:v>0.358186238844242</c:v>
                </c:pt>
                <c:pt idx="3124">
                  <c:v>0.35764897764855502</c:v>
                </c:pt>
                <c:pt idx="3125">
                  <c:v>0.35722794046294298</c:v>
                </c:pt>
                <c:pt idx="3126">
                  <c:v>0.35702234233471303</c:v>
                </c:pt>
                <c:pt idx="3127">
                  <c:v>0.35703170690413899</c:v>
                </c:pt>
                <c:pt idx="3128">
                  <c:v>0.35725552285979001</c:v>
                </c:pt>
                <c:pt idx="3129">
                  <c:v>0.35769324426976401</c:v>
                </c:pt>
                <c:pt idx="3130">
                  <c:v>0.358304315957512</c:v>
                </c:pt>
                <c:pt idx="3131">
                  <c:v>0.359082261358112</c:v>
                </c:pt>
                <c:pt idx="3132">
                  <c:v>0.36002649556993299</c:v>
                </c:pt>
                <c:pt idx="3133">
                  <c:v>0.36113641174653299</c:v>
                </c:pt>
                <c:pt idx="3134">
                  <c:v>0.36241138141461998</c:v>
                </c:pt>
                <c:pt idx="3135">
                  <c:v>0.36385075479954399</c:v>
                </c:pt>
                <c:pt idx="3136">
                  <c:v>0.365453861157715</c:v>
                </c:pt>
                <c:pt idx="3137">
                  <c:v>0.36722000911533598</c:v>
                </c:pt>
                <c:pt idx="3138">
                  <c:v>0.36914848701284397</c:v>
                </c:pt>
                <c:pt idx="3139">
                  <c:v>0.37123856325446303</c:v>
                </c:pt>
                <c:pt idx="3140">
                  <c:v>0.373489486662273</c:v>
                </c:pt>
                <c:pt idx="3141">
                  <c:v>0.37590048683418298</c:v>
                </c:pt>
                <c:pt idx="3142">
                  <c:v>0.37847077450523597</c:v>
                </c:pt>
                <c:pt idx="3143">
                  <c:v>0.38119954191163202</c:v>
                </c:pt>
                <c:pt idx="3144">
                  <c:v>0.38408596315690202</c:v>
                </c:pt>
                <c:pt idx="3145">
                  <c:v>0.38712919457961398</c:v>
                </c:pt>
                <c:pt idx="3146">
                  <c:v>0.39029221795487101</c:v>
                </c:pt>
                <c:pt idx="3147">
                  <c:v>0.39354877198830701</c:v>
                </c:pt>
                <c:pt idx="3148">
                  <c:v>0.396897982757909</c:v>
                </c:pt>
                <c:pt idx="3149">
                  <c:v>0.40033896756196402</c:v>
                </c:pt>
                <c:pt idx="3150">
                  <c:v>0.40387083517073602</c:v>
                </c:pt>
                <c:pt idx="3151">
                  <c:v>0.407492686081383</c:v>
                </c:pt>
                <c:pt idx="3152">
                  <c:v>0.41120361277539302</c:v>
                </c:pt>
                <c:pt idx="3153">
                  <c:v>0.41500269997776501</c:v>
                </c:pt>
                <c:pt idx="3154">
                  <c:v>0.41888902491714303</c:v>
                </c:pt>
                <c:pt idx="3155">
                  <c:v>0.42293370409109798</c:v>
                </c:pt>
                <c:pt idx="3156">
                  <c:v>0.42700732563377503</c:v>
                </c:pt>
                <c:pt idx="3157">
                  <c:v>0.43105558862134202</c:v>
                </c:pt>
                <c:pt idx="3158">
                  <c:v>0.43522077888028099</c:v>
                </c:pt>
                <c:pt idx="3159">
                  <c:v>0.43955641762556302</c:v>
                </c:pt>
                <c:pt idx="3160">
                  <c:v>0.44406167569234101</c:v>
                </c:pt>
                <c:pt idx="3161">
                  <c:v>0.44873570946542701</c:v>
                </c:pt>
                <c:pt idx="3162">
                  <c:v>0.45357766116510201</c:v>
                </c:pt>
                <c:pt idx="3163">
                  <c:v>0.45858665912100899</c:v>
                </c:pt>
                <c:pt idx="3164">
                  <c:v>0.46376181803338201</c:v>
                </c:pt>
                <c:pt idx="3165">
                  <c:v>0.46910223922093802</c:v>
                </c:pt>
                <c:pt idx="3166">
                  <c:v>0.47460701085478202</c:v>
                </c:pt>
                <c:pt idx="3167">
                  <c:v>0.480275208177734</c:v>
                </c:pt>
                <c:pt idx="3168">
                  <c:v>0.48610589370854601</c:v>
                </c:pt>
                <c:pt idx="3169">
                  <c:v>0.492098117430527</c:v>
                </c:pt>
                <c:pt idx="3170">
                  <c:v>0.49825091696417201</c:v>
                </c:pt>
                <c:pt idx="3171">
                  <c:v>0.50456331772346896</c:v>
                </c:pt>
                <c:pt idx="3172">
                  <c:v>0.51103433305561896</c:v>
                </c:pt>
                <c:pt idx="3173">
                  <c:v>0.51766296436400905</c:v>
                </c:pt>
                <c:pt idx="3174">
                  <c:v>0.52444820121435798</c:v>
                </c:pt>
                <c:pt idx="3175">
                  <c:v>0.53138902142404898</c:v>
                </c:pt>
                <c:pt idx="3176">
                  <c:v>0.538305402761591</c:v>
                </c:pt>
                <c:pt idx="3177">
                  <c:v>0.54513427172004003</c:v>
                </c:pt>
                <c:pt idx="3178">
                  <c:v>0.55187528033010602</c:v>
                </c:pt>
                <c:pt idx="3179">
                  <c:v>0.55852809530709602</c:v>
                </c:pt>
                <c:pt idx="3180">
                  <c:v>0.56509239816205104</c:v>
                </c:pt>
                <c:pt idx="3181">
                  <c:v>0.57156788532143199</c:v>
                </c:pt>
                <c:pt idx="3182">
                  <c:v>0.57795426825465201</c:v>
                </c:pt>
                <c:pt idx="3183">
                  <c:v>0.58425127360864204</c:v>
                </c:pt>
                <c:pt idx="3184">
                  <c:v>0.59045864334853104</c:v>
                </c:pt>
                <c:pt idx="3185">
                  <c:v>0.59657613490344996</c:v>
                </c:pt>
                <c:pt idx="3186">
                  <c:v>0.60260352131637396</c:v>
                </c:pt>
                <c:pt idx="3187">
                  <c:v>0.60854059139683103</c:v>
                </c:pt>
                <c:pt idx="3188">
                  <c:v>0.61438714987527498</c:v>
                </c:pt>
                <c:pt idx="3189">
                  <c:v>0.62014301755781998</c:v>
                </c:pt>
                <c:pt idx="3190">
                  <c:v>0.62580803148002895</c:v>
                </c:pt>
                <c:pt idx="3191">
                  <c:v>0.63137342757567005</c:v>
                </c:pt>
                <c:pt idx="3192">
                  <c:v>0.63683005847502805</c:v>
                </c:pt>
                <c:pt idx="3193">
                  <c:v>0.64217768217440496</c:v>
                </c:pt>
                <c:pt idx="3194">
                  <c:v>0.64740939965377597</c:v>
                </c:pt>
                <c:pt idx="3195">
                  <c:v>0.65250693786810998</c:v>
                </c:pt>
                <c:pt idx="3196">
                  <c:v>0.65748596903189505</c:v>
                </c:pt>
                <c:pt idx="3197">
                  <c:v>0.66237838567580598</c:v>
                </c:pt>
                <c:pt idx="3198">
                  <c:v>0.667178047931973</c:v>
                </c:pt>
                <c:pt idx="3199">
                  <c:v>0.67186767570420003</c:v>
                </c:pt>
                <c:pt idx="3200">
                  <c:v>0.67644716978070296</c:v>
                </c:pt>
                <c:pt idx="3201">
                  <c:v>0.68091645178905003</c:v>
                </c:pt>
                <c:pt idx="3202">
                  <c:v>0.68527546426208896</c:v>
                </c:pt>
                <c:pt idx="3203">
                  <c:v>0.68952417068691496</c:v>
                </c:pt>
                <c:pt idx="3204">
                  <c:v>0.69366255553619904</c:v>
                </c:pt>
                <c:pt idx="3205">
                  <c:v>0.69769062428130502</c:v>
                </c:pt>
                <c:pt idx="3206">
                  <c:v>0.70160840338675801</c:v>
                </c:pt>
                <c:pt idx="3207">
                  <c:v>0.70541594028571997</c:v>
                </c:pt>
                <c:pt idx="3208">
                  <c:v>0.70911330333623301</c:v>
                </c:pt>
                <c:pt idx="3209">
                  <c:v>0.71270058175814099</c:v>
                </c:pt>
                <c:pt idx="3210">
                  <c:v>0.71617788555065998</c:v>
                </c:pt>
                <c:pt idx="3211">
                  <c:v>0.71954534539069404</c:v>
                </c:pt>
                <c:pt idx="3212">
                  <c:v>0.72280311251211005</c:v>
                </c:pt>
                <c:pt idx="3213">
                  <c:v>0.72595135856622695</c:v>
                </c:pt>
                <c:pt idx="3214">
                  <c:v>0.72899027546391504</c:v>
                </c:pt>
                <c:pt idx="3215">
                  <c:v>0.73192007519973801</c:v>
                </c:pt>
                <c:pt idx="3216">
                  <c:v>0.73474098965866896</c:v>
                </c:pt>
                <c:pt idx="3217">
                  <c:v>0.737453270405943</c:v>
                </c:pt>
                <c:pt idx="3218">
                  <c:v>0.74005718846069601</c:v>
                </c:pt>
                <c:pt idx="3219">
                  <c:v>0.74264625300413201</c:v>
                </c:pt>
                <c:pt idx="3220">
                  <c:v>0.74530175662431697</c:v>
                </c:pt>
                <c:pt idx="3221">
                  <c:v>0.74802310230678803</c:v>
                </c:pt>
                <c:pt idx="3222">
                  <c:v>0.75080968831527495</c:v>
                </c:pt>
                <c:pt idx="3223">
                  <c:v>0.75366090826351895</c:v>
                </c:pt>
                <c:pt idx="3224">
                  <c:v>0.75650752332620796</c:v>
                </c:pt>
                <c:pt idx="3225">
                  <c:v>0.75924982991474399</c:v>
                </c:pt>
                <c:pt idx="3226">
                  <c:v>0.76188779560582698</c:v>
                </c:pt>
                <c:pt idx="3227">
                  <c:v>0.76442140281482596</c:v>
                </c:pt>
                <c:pt idx="3228">
                  <c:v>0.76685064860416097</c:v>
                </c:pt>
                <c:pt idx="3229">
                  <c:v>0.76917554448645498</c:v>
                </c:pt>
                <c:pt idx="3230">
                  <c:v>0.771396116222965</c:v>
                </c:pt>
                <c:pt idx="3231">
                  <c:v>0.77353683182307698</c:v>
                </c:pt>
                <c:pt idx="3232">
                  <c:v>0.77559858772428902</c:v>
                </c:pt>
                <c:pt idx="3233">
                  <c:v>0.77758156480700102</c:v>
                </c:pt>
                <c:pt idx="3234">
                  <c:v>0.77948595399446396</c:v>
                </c:pt>
                <c:pt idx="3235">
                  <c:v>0.78131195600423697</c:v>
                </c:pt>
                <c:pt idx="3236">
                  <c:v>0.78305978109722296</c:v>
                </c:pt>
                <c:pt idx="3237">
                  <c:v>0.78472964882461504</c:v>
                </c:pt>
                <c:pt idx="3238">
                  <c:v>0.78632178777305906</c:v>
                </c:pt>
                <c:pt idx="3239">
                  <c:v>0.78783643530834002</c:v>
                </c:pt>
                <c:pt idx="3240">
                  <c:v>0.78927383731786005</c:v>
                </c:pt>
                <c:pt idx="3241">
                  <c:v>0.79063424795216597</c:v>
                </c:pt>
                <c:pt idx="3242">
                  <c:v>0.79191792936577399</c:v>
                </c:pt>
                <c:pt idx="3243">
                  <c:v>0.79312515145749196</c:v>
                </c:pt>
                <c:pt idx="3244">
                  <c:v>0.79425619161045502</c:v>
                </c:pt>
                <c:pt idx="3245">
                  <c:v>0.79534749159925699</c:v>
                </c:pt>
                <c:pt idx="3246">
                  <c:v>0.79642472620499605</c:v>
                </c:pt>
                <c:pt idx="3247">
                  <c:v>0.79748817288251905</c:v>
                </c:pt>
                <c:pt idx="3248">
                  <c:v>0.79853810802110503</c:v>
                </c:pt>
                <c:pt idx="3249">
                  <c:v>0.79957480680051396</c:v>
                </c:pt>
                <c:pt idx="3250">
                  <c:v>0.80059854304243905</c:v>
                </c:pt>
                <c:pt idx="3251">
                  <c:v>0.80160958905758695</c:v>
                </c:pt>
                <c:pt idx="3252">
                  <c:v>0.802608215488675</c:v>
                </c:pt>
                <c:pt idx="3253">
                  <c:v>0.803594691149631</c:v>
                </c:pt>
                <c:pt idx="3254">
                  <c:v>0.804497236356295</c:v>
                </c:pt>
                <c:pt idx="3255">
                  <c:v>0.80531588255321995</c:v>
                </c:pt>
                <c:pt idx="3256">
                  <c:v>0.80605075865791698</c:v>
                </c:pt>
                <c:pt idx="3257">
                  <c:v>0.80670199941265397</c:v>
                </c:pt>
                <c:pt idx="3258">
                  <c:v>0.80726974518852301</c:v>
                </c:pt>
                <c:pt idx="3259">
                  <c:v>0.80775414178943605</c:v>
                </c:pt>
                <c:pt idx="3260">
                  <c:v>0.80815534025607005</c:v>
                </c:pt>
                <c:pt idx="3261">
                  <c:v>0.80847349666977997</c:v>
                </c:pt>
                <c:pt idx="3262">
                  <c:v>0.80870877195649504</c:v>
                </c:pt>
                <c:pt idx="3263">
                  <c:v>0.80886133169059204</c:v>
                </c:pt>
                <c:pt idx="3264">
                  <c:v>0.80893134589874605</c:v>
                </c:pt>
                <c:pt idx="3265">
                  <c:v>0.80891898886375402</c:v>
                </c:pt>
                <c:pt idx="3266">
                  <c:v>0.80882443892829503</c:v>
                </c:pt>
                <c:pt idx="3267">
                  <c:v>0.80864787829863305</c:v>
                </c:pt>
                <c:pt idx="3268">
                  <c:v>0.80838949284821005</c:v>
                </c:pt>
                <c:pt idx="3269">
                  <c:v>0.80804947192111798</c:v>
                </c:pt>
                <c:pt idx="3270">
                  <c:v>0.80762800813540503</c:v>
                </c:pt>
                <c:pt idx="3271">
                  <c:v>0.80712529718618198</c:v>
                </c:pt>
                <c:pt idx="3272">
                  <c:v>0.80654153764849701</c:v>
                </c:pt>
                <c:pt idx="3273">
                  <c:v>0.80587693077992795</c:v>
                </c:pt>
                <c:pt idx="3274">
                  <c:v>0.80513168032286098</c:v>
                </c:pt>
                <c:pt idx="3275">
                  <c:v>0.80430599230640298</c:v>
                </c:pt>
                <c:pt idx="3276">
                  <c:v>0.803400074847896</c:v>
                </c:pt>
                <c:pt idx="3277">
                  <c:v>0.80241413795398497</c:v>
                </c:pt>
                <c:pt idx="3278">
                  <c:v>0.80142353548480305</c:v>
                </c:pt>
                <c:pt idx="3279">
                  <c:v>0.80043937078707295</c:v>
                </c:pt>
                <c:pt idx="3280">
                  <c:v>0.79946164725742996</c:v>
                </c:pt>
                <c:pt idx="3281">
                  <c:v>0.79848121856348597</c:v>
                </c:pt>
                <c:pt idx="3282">
                  <c:v>0.79740942040666996</c:v>
                </c:pt>
                <c:pt idx="3283">
                  <c:v>0.79624631806900403</c:v>
                </c:pt>
                <c:pt idx="3284">
                  <c:v>0.79499197736458005</c:v>
                </c:pt>
                <c:pt idx="3285">
                  <c:v>0.79364646446718301</c:v>
                </c:pt>
                <c:pt idx="3286">
                  <c:v>0.79220984573848996</c:v>
                </c:pt>
                <c:pt idx="3287">
                  <c:v>0.79068218755689601</c:v>
                </c:pt>
                <c:pt idx="3288">
                  <c:v>0.78906355614698098</c:v>
                </c:pt>
                <c:pt idx="3289">
                  <c:v>0.78735401740969102</c:v>
                </c:pt>
                <c:pt idx="3290">
                  <c:v>0.78556225423595405</c:v>
                </c:pt>
                <c:pt idx="3291">
                  <c:v>0.78369734868788299</c:v>
                </c:pt>
                <c:pt idx="3292">
                  <c:v>0.78175949330453398</c:v>
                </c:pt>
                <c:pt idx="3293">
                  <c:v>0.77975555345397995</c:v>
                </c:pt>
                <c:pt idx="3294">
                  <c:v>0.77770378430487597</c:v>
                </c:pt>
                <c:pt idx="3295">
                  <c:v>0.77558851149671204</c:v>
                </c:pt>
                <c:pt idx="3296">
                  <c:v>0.77337785602861397</c:v>
                </c:pt>
                <c:pt idx="3297">
                  <c:v>0.77107798690907703</c:v>
                </c:pt>
                <c:pt idx="3298">
                  <c:v>0.76870622890920404</c:v>
                </c:pt>
                <c:pt idx="3299">
                  <c:v>0.76626274136089301</c:v>
                </c:pt>
                <c:pt idx="3300">
                  <c:v>0.76374767809937805</c:v>
                </c:pt>
                <c:pt idx="3301">
                  <c:v>0.76116118728055304</c:v>
                </c:pt>
                <c:pt idx="3302">
                  <c:v>0.75850341120032205</c:v>
                </c:pt>
                <c:pt idx="3303">
                  <c:v>0.75577448611608899</c:v>
                </c:pt>
                <c:pt idx="3304">
                  <c:v>0.75297477243820898</c:v>
                </c:pt>
                <c:pt idx="3305">
                  <c:v>0.75011999342898905</c:v>
                </c:pt>
                <c:pt idx="3306">
                  <c:v>0.74721040563154995</c:v>
                </c:pt>
                <c:pt idx="3307">
                  <c:v>0.74424625756681595</c:v>
                </c:pt>
                <c:pt idx="3308">
                  <c:v>0.741227789478073</c:v>
                </c:pt>
                <c:pt idx="3309">
                  <c:v>0.73815523307425801</c:v>
                </c:pt>
                <c:pt idx="3310">
                  <c:v>0.73502881127198605</c:v>
                </c:pt>
                <c:pt idx="3311">
                  <c:v>0.73184873793631999</c:v>
                </c:pt>
                <c:pt idx="3312">
                  <c:v>0.728615217620323</c:v>
                </c:pt>
                <c:pt idx="3313">
                  <c:v>0.72532844530345397</c:v>
                </c:pt>
                <c:pt idx="3314">
                  <c:v>0.72198860612885996</c:v>
                </c:pt>
                <c:pt idx="3315">
                  <c:v>0.71859587513969703</c:v>
                </c:pt>
                <c:pt idx="3316">
                  <c:v>0.71515041701457505</c:v>
                </c:pt>
                <c:pt idx="3317">
                  <c:v>0.71165238580232104</c:v>
                </c:pt>
                <c:pt idx="3318">
                  <c:v>0.70810192465624</c:v>
                </c:pt>
                <c:pt idx="3319">
                  <c:v>0.70449916556812497</c:v>
                </c:pt>
                <c:pt idx="3320">
                  <c:v>0.70084422910228295</c:v>
                </c:pt>
                <c:pt idx="3321">
                  <c:v>0.69713722412994195</c:v>
                </c:pt>
                <c:pt idx="3322">
                  <c:v>0.69337824756440103</c:v>
                </c:pt>
                <c:pt idx="3323">
                  <c:v>0.68956841014710102</c:v>
                </c:pt>
                <c:pt idx="3324">
                  <c:v>0.68571790706313296</c:v>
                </c:pt>
                <c:pt idx="3325">
                  <c:v>0.68182696914613605</c:v>
                </c:pt>
                <c:pt idx="3326">
                  <c:v>0.677895816578021</c:v>
                </c:pt>
                <c:pt idx="3327">
                  <c:v>0.67392465861319095</c:v>
                </c:pt>
                <c:pt idx="3328">
                  <c:v>0.66991369330013695</c:v>
                </c:pt>
                <c:pt idx="3329">
                  <c:v>0.66586310720074504</c:v>
                </c:pt>
                <c:pt idx="3330">
                  <c:v>0.661748646902384</c:v>
                </c:pt>
                <c:pt idx="3331">
                  <c:v>0.65756963234435595</c:v>
                </c:pt>
                <c:pt idx="3332">
                  <c:v>0.65332610030542604</c:v>
                </c:pt>
                <c:pt idx="3333">
                  <c:v>0.64906411436080402</c:v>
                </c:pt>
                <c:pt idx="3334">
                  <c:v>0.64485259309523002</c:v>
                </c:pt>
                <c:pt idx="3335">
                  <c:v>0.64059884153694902</c:v>
                </c:pt>
                <c:pt idx="3336">
                  <c:v>0.63625567220239998</c:v>
                </c:pt>
                <c:pt idx="3337">
                  <c:v>0.63182268780024597</c:v>
                </c:pt>
                <c:pt idx="3338">
                  <c:v>0.62729947774625405</c:v>
                </c:pt>
                <c:pt idx="3339">
                  <c:v>0.62268561818007395</c:v>
                </c:pt>
                <c:pt idx="3340">
                  <c:v>0.617980672020087</c:v>
                </c:pt>
                <c:pt idx="3341">
                  <c:v>0.61318418906051297</c:v>
                </c:pt>
                <c:pt idx="3342">
                  <c:v>0.60829570611519201</c:v>
                </c:pt>
                <c:pt idx="3343">
                  <c:v>0.60334208433451397</c:v>
                </c:pt>
                <c:pt idx="3344">
                  <c:v>0.59832359494533705</c:v>
                </c:pt>
                <c:pt idx="3345">
                  <c:v>0.59324013628366501</c:v>
                </c:pt>
                <c:pt idx="3346">
                  <c:v>0.58809159478281203</c:v>
                </c:pt>
                <c:pt idx="3347">
                  <c:v>0.58287784489882699</c:v>
                </c:pt>
                <c:pt idx="3348">
                  <c:v>0.57759874906890996</c:v>
                </c:pt>
                <c:pt idx="3349">
                  <c:v>0.57225415770615196</c:v>
                </c:pt>
                <c:pt idx="3350">
                  <c:v>0.56684390923379602</c:v>
                </c:pt>
                <c:pt idx="3351">
                  <c:v>0.561367830161981</c:v>
                </c:pt>
                <c:pt idx="3352">
                  <c:v>0.55582573520960399</c:v>
                </c:pt>
                <c:pt idx="3353">
                  <c:v>0.55021742747337898</c:v>
                </c:pt>
                <c:pt idx="3354">
                  <c:v>0.54454269864556903</c:v>
                </c:pt>
                <c:pt idx="3355">
                  <c:v>0.53880132928097402</c:v>
                </c:pt>
                <c:pt idx="3356">
                  <c:v>0.53299308911288301</c:v>
                </c:pt>
                <c:pt idx="3357">
                  <c:v>0.52711773741664603</c:v>
                </c:pt>
                <c:pt idx="3358">
                  <c:v>0.52117502341853805</c:v>
                </c:pt>
                <c:pt idx="3359">
                  <c:v>0.51516468674676696</c:v>
                </c:pt>
                <c:pt idx="3360">
                  <c:v>0.50908645792099905</c:v>
                </c:pt>
                <c:pt idx="3361">
                  <c:v>0.50294005887688897</c:v>
                </c:pt>
                <c:pt idx="3362">
                  <c:v>0.49682911595176299</c:v>
                </c:pt>
                <c:pt idx="3363">
                  <c:v>0.49084139775982399</c:v>
                </c:pt>
                <c:pt idx="3364">
                  <c:v>0.48497715117701001</c:v>
                </c:pt>
                <c:pt idx="3365">
                  <c:v>0.479236571844248</c:v>
                </c:pt>
                <c:pt idx="3366">
                  <c:v>0.47361980240388002</c:v>
                </c:pt>
                <c:pt idx="3367">
                  <c:v>0.46812693074346201</c:v>
                </c:pt>
                <c:pt idx="3368">
                  <c:v>0.46275798822361702</c:v>
                </c:pt>
                <c:pt idx="3369">
                  <c:v>0.45751294785860902</c:v>
                </c:pt>
                <c:pt idx="3370">
                  <c:v>0.45239172241259901</c:v>
                </c:pt>
                <c:pt idx="3371">
                  <c:v>0.44739416237187601</c:v>
                </c:pt>
                <c:pt idx="3372">
                  <c:v>0.44252005375447501</c:v>
                </c:pt>
                <c:pt idx="3373">
                  <c:v>0.43776911572342397</c:v>
                </c:pt>
                <c:pt idx="3374">
                  <c:v>0.43314099797793398</c:v>
                </c:pt>
                <c:pt idx="3375">
                  <c:v>0.42863527790710698</c:v>
                </c:pt>
                <c:pt idx="3376">
                  <c:v>0.424251457501993</c:v>
                </c:pt>
                <c:pt idx="3377">
                  <c:v>0.41991381786950699</c:v>
                </c:pt>
                <c:pt idx="3378">
                  <c:v>0.41561080985946097</c:v>
                </c:pt>
                <c:pt idx="3379">
                  <c:v>0.41134189956898098</c:v>
                </c:pt>
                <c:pt idx="3380">
                  <c:v>0.40711561402891</c:v>
                </c:pt>
                <c:pt idx="3381">
                  <c:v>0.40287444698831798</c:v>
                </c:pt>
                <c:pt idx="3382">
                  <c:v>0.39869467130174502</c:v>
                </c:pt>
                <c:pt idx="3383">
                  <c:v>0.39470781425093299</c:v>
                </c:pt>
                <c:pt idx="3384">
                  <c:v>0.39077704634162203</c:v>
                </c:pt>
                <c:pt idx="3385">
                  <c:v>0.38692410105987002</c:v>
                </c:pt>
                <c:pt idx="3386">
                  <c:v>0.38318248253495402</c:v>
                </c:pt>
                <c:pt idx="3387">
                  <c:v>0.379550267155014</c:v>
                </c:pt>
                <c:pt idx="3388">
                  <c:v>0.37602541413616802</c:v>
                </c:pt>
                <c:pt idx="3389">
                  <c:v>0.37260576492042002</c:v>
                </c:pt>
                <c:pt idx="3390">
                  <c:v>0.36928904305923099</c:v>
                </c:pt>
                <c:pt idx="3391">
                  <c:v>0.36617263821850599</c:v>
                </c:pt>
                <c:pt idx="3392">
                  <c:v>0.36326792973914801</c:v>
                </c:pt>
                <c:pt idx="3393">
                  <c:v>0.36057420949399699</c:v>
                </c:pt>
                <c:pt idx="3394">
                  <c:v>0.35805524953037698</c:v>
                </c:pt>
                <c:pt idx="3395">
                  <c:v>0.35564394348122902</c:v>
                </c:pt>
                <c:pt idx="3396">
                  <c:v>0.35333767187528298</c:v>
                </c:pt>
                <c:pt idx="3397">
                  <c:v>0.35113367702270798</c:v>
                </c:pt>
                <c:pt idx="3398">
                  <c:v>0.34902906423973501</c:v>
                </c:pt>
                <c:pt idx="3399">
                  <c:v>0.34707503341271601</c:v>
                </c:pt>
                <c:pt idx="3400">
                  <c:v>0.345271571678825</c:v>
                </c:pt>
                <c:pt idx="3401">
                  <c:v>0.34361589729293202</c:v>
                </c:pt>
                <c:pt idx="3402">
                  <c:v>0.342104996384751</c:v>
                </c:pt>
                <c:pt idx="3403">
                  <c:v>0.34074918253460101</c:v>
                </c:pt>
                <c:pt idx="3404">
                  <c:v>0.33955731636543002</c:v>
                </c:pt>
                <c:pt idx="3405">
                  <c:v>0.33852598343338203</c:v>
                </c:pt>
                <c:pt idx="3406">
                  <c:v>0.33765146367898202</c:v>
                </c:pt>
                <c:pt idx="3407">
                  <c:v>0.33692972996313802</c:v>
                </c:pt>
                <c:pt idx="3408">
                  <c:v>0.33635644842018297</c:v>
                </c:pt>
                <c:pt idx="3409">
                  <c:v>0.33592698077526301</c:v>
                </c:pt>
                <c:pt idx="3410">
                  <c:v>0.33563638876083202</c:v>
                </c:pt>
                <c:pt idx="3411">
                  <c:v>0.335479440750866</c:v>
                </c:pt>
                <c:pt idx="3412">
                  <c:v>0.33545062071116599</c:v>
                </c:pt>
                <c:pt idx="3413">
                  <c:v>0.33554413954009099</c:v>
                </c:pt>
                <c:pt idx="3414">
                  <c:v>0.335753948846293</c:v>
                </c:pt>
                <c:pt idx="3415">
                  <c:v>0.33607375717886701</c:v>
                </c:pt>
                <c:pt idx="3416">
                  <c:v>0.33650690584600901</c:v>
                </c:pt>
                <c:pt idx="3417">
                  <c:v>0.33720730384702202</c:v>
                </c:pt>
                <c:pt idx="3418">
                  <c:v>0.338097396992112</c:v>
                </c:pt>
                <c:pt idx="3419">
                  <c:v>0.339014090733466</c:v>
                </c:pt>
                <c:pt idx="3420">
                  <c:v>0.33994943474016498</c:v>
                </c:pt>
                <c:pt idx="3421">
                  <c:v>0.34089552538377499</c:v>
                </c:pt>
                <c:pt idx="3422">
                  <c:v>0.34184351611548802</c:v>
                </c:pt>
                <c:pt idx="3423">
                  <c:v>0.34278268401458201</c:v>
                </c:pt>
                <c:pt idx="3424">
                  <c:v>0.34375677310763397</c:v>
                </c:pt>
                <c:pt idx="3425">
                  <c:v>0.34475825800923698</c:v>
                </c:pt>
                <c:pt idx="3426">
                  <c:v>0.345779676230069</c:v>
                </c:pt>
                <c:pt idx="3427">
                  <c:v>0.34681366193174001</c:v>
                </c:pt>
                <c:pt idx="3428">
                  <c:v>0.34785297923312197</c:v>
                </c:pt>
                <c:pt idx="3429">
                  <c:v>0.34889055471026498</c:v>
                </c:pt>
                <c:pt idx="3430">
                  <c:v>0.34991950874250999</c:v>
                </c:pt>
                <c:pt idx="3431">
                  <c:v>0.35093318537529</c:v>
                </c:pt>
                <c:pt idx="3432">
                  <c:v>0.35190631845243597</c:v>
                </c:pt>
                <c:pt idx="3433">
                  <c:v>0.35279946155991698</c:v>
                </c:pt>
                <c:pt idx="3434">
                  <c:v>0.35369987347637599</c:v>
                </c:pt>
                <c:pt idx="3435">
                  <c:v>0.35458990058420098</c:v>
                </c:pt>
                <c:pt idx="3436">
                  <c:v>0.355427918490759</c:v>
                </c:pt>
                <c:pt idx="3437">
                  <c:v>0.35620927860742402</c:v>
                </c:pt>
                <c:pt idx="3438">
                  <c:v>0.35692979891772803</c:v>
                </c:pt>
                <c:pt idx="3439">
                  <c:v>0.357585772265963</c:v>
                </c:pt>
                <c:pt idx="3440">
                  <c:v>0.35818374965969701</c:v>
                </c:pt>
                <c:pt idx="3441">
                  <c:v>0.35874449425419802</c:v>
                </c:pt>
                <c:pt idx="3442">
                  <c:v>0.35923818364048199</c:v>
                </c:pt>
                <c:pt idx="3443">
                  <c:v>0.359784018125206</c:v>
                </c:pt>
                <c:pt idx="3444">
                  <c:v>0.36044574095099802</c:v>
                </c:pt>
                <c:pt idx="3445">
                  <c:v>0.36122405324387802</c:v>
                </c:pt>
                <c:pt idx="3446">
                  <c:v>0.36211965738381302</c:v>
                </c:pt>
                <c:pt idx="3447">
                  <c:v>0.36313325718274397</c:v>
                </c:pt>
                <c:pt idx="3448">
                  <c:v>0.36417266896782102</c:v>
                </c:pt>
                <c:pt idx="3449">
                  <c:v>0.36518612304557801</c:v>
                </c:pt>
                <c:pt idx="3450">
                  <c:v>0.366171970014043</c:v>
                </c:pt>
                <c:pt idx="3451">
                  <c:v>0.36712881069532499</c:v>
                </c:pt>
                <c:pt idx="3452">
                  <c:v>0.368055489082112</c:v>
                </c:pt>
                <c:pt idx="3453">
                  <c:v>0.36895108443142899</c:v>
                </c:pt>
                <c:pt idx="3454">
                  <c:v>0.36981490264118</c:v>
                </c:pt>
                <c:pt idx="3455">
                  <c:v>0.37064646704069298</c:v>
                </c:pt>
                <c:pt idx="3456">
                  <c:v>0.37144550872069498</c:v>
                </c:pt>
                <c:pt idx="3457">
                  <c:v>0.37221195652128503</c:v>
                </c:pt>
                <c:pt idx="3458">
                  <c:v>0.37294592678841698</c:v>
                </c:pt>
                <c:pt idx="3459">
                  <c:v>0.37364771300065702</c:v>
                </c:pt>
                <c:pt idx="3460">
                  <c:v>0.374317775358113</c:v>
                </c:pt>
                <c:pt idx="3461">
                  <c:v>0.37485281798603498</c:v>
                </c:pt>
                <c:pt idx="3462">
                  <c:v>0.375165541393716</c:v>
                </c:pt>
                <c:pt idx="3463">
                  <c:v>0.375256297028153</c:v>
                </c:pt>
                <c:pt idx="3464">
                  <c:v>0.375125607564256</c:v>
                </c:pt>
                <c:pt idx="3465">
                  <c:v>0.37477415975887701</c:v>
                </c:pt>
                <c:pt idx="3466">
                  <c:v>0.37432887249934099</c:v>
                </c:pt>
                <c:pt idx="3467">
                  <c:v>0.37392840344018802</c:v>
                </c:pt>
                <c:pt idx="3468">
                  <c:v>0.37324009144759601</c:v>
                </c:pt>
                <c:pt idx="3469">
                  <c:v>0.37240976016481298</c:v>
                </c:pt>
                <c:pt idx="3470">
                  <c:v>0.37163981654169798</c:v>
                </c:pt>
                <c:pt idx="3471">
                  <c:v>0.37092802035836497</c:v>
                </c:pt>
                <c:pt idx="3472">
                  <c:v>0.37027219440887699</c:v>
                </c:pt>
                <c:pt idx="3473">
                  <c:v>0.36967023482563699</c:v>
                </c:pt>
                <c:pt idx="3474">
                  <c:v>0.36912012089032797</c:v>
                </c:pt>
                <c:pt idx="3475">
                  <c:v>0.36861992437602498</c:v>
                </c:pt>
                <c:pt idx="3476">
                  <c:v>0.368167818454808</c:v>
                </c:pt>
                <c:pt idx="3477">
                  <c:v>0.36776208619552903</c:v>
                </c:pt>
                <c:pt idx="3478">
                  <c:v>0.36740112866779201</c:v>
                </c:pt>
                <c:pt idx="3479">
                  <c:v>0.36708347266105301</c:v>
                </c:pt>
                <c:pt idx="3480">
                  <c:v>0.36695323625883602</c:v>
                </c:pt>
                <c:pt idx="3481">
                  <c:v>0.36693207156026603</c:v>
                </c:pt>
                <c:pt idx="3482">
                  <c:v>0.36688642063396498</c:v>
                </c:pt>
                <c:pt idx="3483">
                  <c:v>0.36695112872831998</c:v>
                </c:pt>
                <c:pt idx="3484">
                  <c:v>0.36710252616352101</c:v>
                </c:pt>
                <c:pt idx="3485">
                  <c:v>0.36730522199086901</c:v>
                </c:pt>
                <c:pt idx="3486">
                  <c:v>0.36755930340385701</c:v>
                </c:pt>
                <c:pt idx="3487">
                  <c:v>0.36786502592914899</c:v>
                </c:pt>
                <c:pt idx="3488">
                  <c:v>0.36822281454915101</c:v>
                </c:pt>
                <c:pt idx="3489">
                  <c:v>0.36863326412448499</c:v>
                </c:pt>
                <c:pt idx="3490">
                  <c:v>0.36899735550402901</c:v>
                </c:pt>
                <c:pt idx="3491">
                  <c:v>0.36930213191003902</c:v>
                </c:pt>
                <c:pt idx="3492">
                  <c:v>0.369546775877586</c:v>
                </c:pt>
                <c:pt idx="3493">
                  <c:v>0.36976604127747098</c:v>
                </c:pt>
                <c:pt idx="3494">
                  <c:v>0.370018414462286</c:v>
                </c:pt>
                <c:pt idx="3495">
                  <c:v>0.37029603159202501</c:v>
                </c:pt>
                <c:pt idx="3496">
                  <c:v>0.37060076059532798</c:v>
                </c:pt>
                <c:pt idx="3497">
                  <c:v>0.37093465857678398</c:v>
                </c:pt>
                <c:pt idx="3498">
                  <c:v>0.371245738847096</c:v>
                </c:pt>
                <c:pt idx="3499">
                  <c:v>0.37153327683423598</c:v>
                </c:pt>
                <c:pt idx="3500">
                  <c:v>0.37179936481286202</c:v>
                </c:pt>
                <c:pt idx="3501">
                  <c:v>0.37204637375375699</c:v>
                </c:pt>
                <c:pt idx="3502">
                  <c:v>0.37226316200232301</c:v>
                </c:pt>
                <c:pt idx="3503">
                  <c:v>0.37242471545534001</c:v>
                </c:pt>
                <c:pt idx="3504">
                  <c:v>0.37253379773522999</c:v>
                </c:pt>
                <c:pt idx="3505">
                  <c:v>0.37259352056469602</c:v>
                </c:pt>
                <c:pt idx="3506">
                  <c:v>0.372607344040776</c:v>
                </c:pt>
                <c:pt idx="3507">
                  <c:v>0.372579075127144</c:v>
                </c:pt>
                <c:pt idx="3508">
                  <c:v>0.372512864219121</c:v>
                </c:pt>
                <c:pt idx="3509">
                  <c:v>0.37241319964800501</c:v>
                </c:pt>
                <c:pt idx="3510">
                  <c:v>0.37228490000713099</c:v>
                </c:pt>
                <c:pt idx="3511">
                  <c:v>0.37216750266197801</c:v>
                </c:pt>
                <c:pt idx="3512">
                  <c:v>0.37208316897955701</c:v>
                </c:pt>
                <c:pt idx="3513">
                  <c:v>0.37195870933612102</c:v>
                </c:pt>
                <c:pt idx="3514">
                  <c:v>0.37180075436260102</c:v>
                </c:pt>
                <c:pt idx="3515">
                  <c:v>0.37160630857236798</c:v>
                </c:pt>
                <c:pt idx="3516">
                  <c:v>0.37124398860273899</c:v>
                </c:pt>
                <c:pt idx="3517">
                  <c:v>0.37079504563348198</c:v>
                </c:pt>
                <c:pt idx="3518">
                  <c:v>0.37042242381631002</c:v>
                </c:pt>
                <c:pt idx="3519">
                  <c:v>0.37013395243641201</c:v>
                </c:pt>
                <c:pt idx="3520">
                  <c:v>0.36993744277947999</c:v>
                </c:pt>
                <c:pt idx="3521">
                  <c:v>0.36984065109226399</c:v>
                </c:pt>
                <c:pt idx="3522">
                  <c:v>0.369844140577475</c:v>
                </c:pt>
                <c:pt idx="3523">
                  <c:v>0.369903986062742</c:v>
                </c:pt>
                <c:pt idx="3524">
                  <c:v>0.37003458412537099</c:v>
                </c:pt>
                <c:pt idx="3525">
                  <c:v>0.37025750297124599</c:v>
                </c:pt>
                <c:pt idx="3526">
                  <c:v>0.37057981936534601</c:v>
                </c:pt>
                <c:pt idx="3527">
                  <c:v>0.37100850101382299</c:v>
                </c:pt>
                <c:pt idx="3528">
                  <c:v>0.37155037385360801</c:v>
                </c:pt>
                <c:pt idx="3529">
                  <c:v>0.37221209051360199</c:v>
                </c:pt>
                <c:pt idx="3530">
                  <c:v>0.37300010027602998</c:v>
                </c:pt>
                <c:pt idx="3531">
                  <c:v>0.37389344672651498</c:v>
                </c:pt>
                <c:pt idx="3532">
                  <c:v>0.37486250919792202</c:v>
                </c:pt>
                <c:pt idx="3533">
                  <c:v>0.37591258550179601</c:v>
                </c:pt>
                <c:pt idx="3534">
                  <c:v>0.37710838810344999</c:v>
                </c:pt>
                <c:pt idx="3535">
                  <c:v>0.37849181944207799</c:v>
                </c:pt>
                <c:pt idx="3536">
                  <c:v>0.38006782849639698</c:v>
                </c:pt>
                <c:pt idx="3537">
                  <c:v>0.381840919673053</c:v>
                </c:pt>
                <c:pt idx="3538">
                  <c:v>0.383815144149937</c:v>
                </c:pt>
                <c:pt idx="3539">
                  <c:v>0.38598431617640899</c:v>
                </c:pt>
                <c:pt idx="3540">
                  <c:v>0.38832699563627698</c:v>
                </c:pt>
                <c:pt idx="3541">
                  <c:v>0.390827026374297</c:v>
                </c:pt>
                <c:pt idx="3542">
                  <c:v>0.39336475962719403</c:v>
                </c:pt>
                <c:pt idx="3543">
                  <c:v>0.39587638806382203</c:v>
                </c:pt>
                <c:pt idx="3544">
                  <c:v>0.39836116956496398</c:v>
                </c:pt>
                <c:pt idx="3545">
                  <c:v>0.40081838365811201</c:v>
                </c:pt>
                <c:pt idx="3546">
                  <c:v>0.40324733112658001</c:v>
                </c:pt>
                <c:pt idx="3547">
                  <c:v>0.40577390619658699</c:v>
                </c:pt>
                <c:pt idx="3548">
                  <c:v>0.40846777745646801</c:v>
                </c:pt>
                <c:pt idx="3549">
                  <c:v>0.41133073144214999</c:v>
                </c:pt>
                <c:pt idx="3550">
                  <c:v>0.41436431747349001</c:v>
                </c:pt>
                <c:pt idx="3551">
                  <c:v>0.41755756038834402</c:v>
                </c:pt>
                <c:pt idx="3552">
                  <c:v>0.42089324117584598</c:v>
                </c:pt>
                <c:pt idx="3553">
                  <c:v>0.42437227703626601</c:v>
                </c:pt>
                <c:pt idx="3554">
                  <c:v>0.42799538353076899</c:v>
                </c:pt>
                <c:pt idx="3555">
                  <c:v>0.43176308375845301</c:v>
                </c:pt>
                <c:pt idx="3556">
                  <c:v>0.43567571783905201</c:v>
                </c:pt>
                <c:pt idx="3557">
                  <c:v>0.43973345259381302</c:v>
                </c:pt>
                <c:pt idx="3558">
                  <c:v>0.44393629132627799</c:v>
                </c:pt>
                <c:pt idx="3559">
                  <c:v>0.44828408361449501</c:v>
                </c:pt>
                <c:pt idx="3560">
                  <c:v>0.45277653503585402</c:v>
                </c:pt>
                <c:pt idx="3561">
                  <c:v>0.45741321675549002</c:v>
                </c:pt>
                <c:pt idx="3562">
                  <c:v>0.46219357491851798</c:v>
                </c:pt>
                <c:pt idx="3563">
                  <c:v>0.467116939795505</c:v>
                </c:pt>
                <c:pt idx="3564">
                  <c:v>0.47218253463899501</c:v>
                </c:pt>
                <c:pt idx="3565">
                  <c:v>0.47726340934613798</c:v>
                </c:pt>
                <c:pt idx="3566">
                  <c:v>0.48222093555690998</c:v>
                </c:pt>
                <c:pt idx="3567">
                  <c:v>0.48738786599970302</c:v>
                </c:pt>
                <c:pt idx="3568">
                  <c:v>0.49261853280788998</c:v>
                </c:pt>
                <c:pt idx="3569">
                  <c:v>0.49771075100386503</c:v>
                </c:pt>
                <c:pt idx="3570">
                  <c:v>0.50266705115907395</c:v>
                </c:pt>
                <c:pt idx="3571">
                  <c:v>0.50748997159769105</c:v>
                </c:pt>
                <c:pt idx="3572">
                  <c:v>0.51218205068892897</c:v>
                </c:pt>
                <c:pt idx="3573">
                  <c:v>0.51674581989740698</c:v>
                </c:pt>
                <c:pt idx="3574">
                  <c:v>0.52118379755101296</c:v>
                </c:pt>
                <c:pt idx="3575">
                  <c:v>0.52549848328471505</c:v>
                </c:pt>
                <c:pt idx="3576">
                  <c:v>0.52969235311842899</c:v>
                </c:pt>
                <c:pt idx="3577">
                  <c:v>0.53376785512717295</c:v>
                </c:pt>
                <c:pt idx="3578">
                  <c:v>0.53772740566228905</c:v>
                </c:pt>
                <c:pt idx="3579">
                  <c:v>0.54157338608343597</c:v>
                </c:pt>
                <c:pt idx="3580">
                  <c:v>0.54530813996217797</c:v>
                </c:pt>
                <c:pt idx="3581">
                  <c:v>0.54893397071946404</c:v>
                </c:pt>
                <c:pt idx="3582">
                  <c:v>0.55245313966077103</c:v>
                </c:pt>
                <c:pt idx="3583">
                  <c:v>0.555867864374468</c:v>
                </c:pt>
                <c:pt idx="3584">
                  <c:v>0.55918031746064101</c:v>
                </c:pt>
                <c:pt idx="3585">
                  <c:v>0.56239262555950598</c:v>
                </c:pt>
                <c:pt idx="3586">
                  <c:v>0.56550686865034305</c:v>
                </c:pt>
                <c:pt idx="3587">
                  <c:v>0.56852507959374798</c:v>
                </c:pt>
                <c:pt idx="3588">
                  <c:v>0.57144924389177698</c:v>
                </c:pt>
                <c:pt idx="3589">
                  <c:v>0.57428129964239605</c:v>
                </c:pt>
                <c:pt idx="3590">
                  <c:v>0.57702313766631597</c:v>
                </c:pt>
                <c:pt idx="3591">
                  <c:v>0.57967660178598202</c:v>
                </c:pt>
                <c:pt idx="3592">
                  <c:v>0.582243489238085</c:v>
                </c:pt>
                <c:pt idx="3593">
                  <c:v>0.58473274819675702</c:v>
                </c:pt>
                <c:pt idx="3594">
                  <c:v>0.58715519522036497</c:v>
                </c:pt>
                <c:pt idx="3595">
                  <c:v>0.589512058489153</c:v>
                </c:pt>
                <c:pt idx="3596">
                  <c:v>0.59180451925960198</c:v>
                </c:pt>
                <c:pt idx="3597">
                  <c:v>0.59403371335801203</c:v>
                </c:pt>
                <c:pt idx="3598">
                  <c:v>0.596200732677729</c:v>
                </c:pt>
                <c:pt idx="3599">
                  <c:v>0.59830662667299805</c:v>
                </c:pt>
                <c:pt idx="3600">
                  <c:v>0.60035240384333199</c:v>
                </c:pt>
                <c:pt idx="3601">
                  <c:v>0.60233903320306803</c:v>
                </c:pt>
                <c:pt idx="3602">
                  <c:v>0.60426744573151103</c:v>
                </c:pt>
                <c:pt idx="3603">
                  <c:v>0.60613853579972399</c:v>
                </c:pt>
                <c:pt idx="3604">
                  <c:v>0.60795316257061205</c:v>
                </c:pt>
                <c:pt idx="3605">
                  <c:v>0.60971215136948298</c:v>
                </c:pt>
                <c:pt idx="3606">
                  <c:v>0.61141629502278705</c:v>
                </c:pt>
                <c:pt idx="3607">
                  <c:v>0.61306635516309504</c:v>
                </c:pt>
                <c:pt idx="3608">
                  <c:v>0.61466306349886102</c:v>
                </c:pt>
                <c:pt idx="3609">
                  <c:v>0.61620712304778402</c:v>
                </c:pt>
                <c:pt idx="3610">
                  <c:v>0.61766481087291503</c:v>
                </c:pt>
                <c:pt idx="3611">
                  <c:v>0.61902006171179202</c:v>
                </c:pt>
                <c:pt idx="3612">
                  <c:v>0.62035242939274904</c:v>
                </c:pt>
                <c:pt idx="3613">
                  <c:v>0.62166189956340301</c:v>
                </c:pt>
                <c:pt idx="3614">
                  <c:v>0.62294846045033603</c:v>
                </c:pt>
                <c:pt idx="3615">
                  <c:v>0.624189929893468</c:v>
                </c:pt>
                <c:pt idx="3616">
                  <c:v>0.62538296401708104</c:v>
                </c:pt>
                <c:pt idx="3617">
                  <c:v>0.626528076179662</c:v>
                </c:pt>
                <c:pt idx="3618">
                  <c:v>0.62762576044856999</c:v>
                </c:pt>
                <c:pt idx="3619">
                  <c:v>0.62867649245874602</c:v>
                </c:pt>
                <c:pt idx="3620">
                  <c:v>0.62968073023637505</c:v>
                </c:pt>
                <c:pt idx="3621">
                  <c:v>0.63063891498829705</c:v>
                </c:pt>
                <c:pt idx="3622">
                  <c:v>0.63155147185806304</c:v>
                </c:pt>
                <c:pt idx="3623">
                  <c:v>0.632411782410636</c:v>
                </c:pt>
                <c:pt idx="3624">
                  <c:v>0.63320600267183702</c:v>
                </c:pt>
                <c:pt idx="3625">
                  <c:v>0.63393469267273705</c:v>
                </c:pt>
                <c:pt idx="3626">
                  <c:v>0.63459840099396803</c:v>
                </c:pt>
                <c:pt idx="3627">
                  <c:v>0.63519766521147103</c:v>
                </c:pt>
                <c:pt idx="3628">
                  <c:v>0.63573301232643498</c:v>
                </c:pt>
                <c:pt idx="3629">
                  <c:v>0.63620495917974196</c:v>
                </c:pt>
                <c:pt idx="3630">
                  <c:v>0.63661401285125196</c:v>
                </c:pt>
                <c:pt idx="3631">
                  <c:v>0.63696067104429999</c:v>
                </c:pt>
                <c:pt idx="3632">
                  <c:v>0.63724542245577098</c:v>
                </c:pt>
                <c:pt idx="3633">
                  <c:v>0.63746874713216495</c:v>
                </c:pt>
                <c:pt idx="3634">
                  <c:v>0.63763111681203</c:v>
                </c:pt>
                <c:pt idx="3635">
                  <c:v>0.637732995255194</c:v>
                </c:pt>
                <c:pt idx="3636">
                  <c:v>0.63777483855918504</c:v>
                </c:pt>
                <c:pt idx="3637">
                  <c:v>0.63775709546327197</c:v>
                </c:pt>
                <c:pt idx="3638">
                  <c:v>0.63768020764050504</c:v>
                </c:pt>
                <c:pt idx="3639">
                  <c:v>0.63754567299957399</c:v>
                </c:pt>
                <c:pt idx="3640">
                  <c:v>0.63737296774756103</c:v>
                </c:pt>
                <c:pt idx="3641">
                  <c:v>0.63716262893462094</c:v>
                </c:pt>
                <c:pt idx="3642">
                  <c:v>0.63691518315765505</c:v>
                </c:pt>
                <c:pt idx="3643">
                  <c:v>0.63663114684316002</c:v>
                </c:pt>
                <c:pt idx="3644">
                  <c:v>0.63631102651619098</c:v>
                </c:pt>
                <c:pt idx="3645">
                  <c:v>0.63595531905607705</c:v>
                </c:pt>
                <c:pt idx="3646">
                  <c:v>0.63553082843425701</c:v>
                </c:pt>
                <c:pt idx="3647">
                  <c:v>0.63502018330125698</c:v>
                </c:pt>
                <c:pt idx="3648">
                  <c:v>0.63442378701875601</c:v>
                </c:pt>
                <c:pt idx="3649">
                  <c:v>0.633742042777096</c:v>
                </c:pt>
                <c:pt idx="3650">
                  <c:v>0.6329876477559</c:v>
                </c:pt>
                <c:pt idx="3651">
                  <c:v>0.63217932019161605</c:v>
                </c:pt>
                <c:pt idx="3652">
                  <c:v>0.63131742768857302</c:v>
                </c:pt>
                <c:pt idx="3653">
                  <c:v>0.63040233397940304</c:v>
                </c:pt>
                <c:pt idx="3654">
                  <c:v>0.629434399073448</c:v>
                </c:pt>
                <c:pt idx="3655">
                  <c:v>0.62841397939862398</c:v>
                </c:pt>
                <c:pt idx="3656">
                  <c:v>0.62734142793695002</c:v>
                </c:pt>
                <c:pt idx="3657">
                  <c:v>0.62621709435394801</c:v>
                </c:pt>
                <c:pt idx="3658">
                  <c:v>0.62504132512213195</c:v>
                </c:pt>
                <c:pt idx="3659">
                  <c:v>0.62381446363876203</c:v>
                </c:pt>
                <c:pt idx="3660">
                  <c:v>0.62253685033807504</c:v>
                </c:pt>
                <c:pt idx="3661">
                  <c:v>0.62120882279814904</c:v>
                </c:pt>
                <c:pt idx="3662">
                  <c:v>0.61983071584260596</c:v>
                </c:pt>
                <c:pt idx="3663">
                  <c:v>0.61840286163730995</c:v>
                </c:pt>
                <c:pt idx="3664">
                  <c:v>0.616925589782232</c:v>
                </c:pt>
                <c:pt idx="3665">
                  <c:v>0.61539922739865505</c:v>
                </c:pt>
                <c:pt idx="3666">
                  <c:v>0.61382409921187298</c:v>
                </c:pt>
                <c:pt idx="3667">
                  <c:v>0.61220052762955801</c:v>
                </c:pt>
                <c:pt idx="3668">
                  <c:v>0.61052883281593195</c:v>
                </c:pt>
                <c:pt idx="3669">
                  <c:v>0.60880933276192195</c:v>
                </c:pt>
                <c:pt idx="3670">
                  <c:v>0.60704234335144303</c:v>
                </c:pt>
                <c:pt idx="3671">
                  <c:v>0.60522817842395105</c:v>
                </c:pt>
                <c:pt idx="3672">
                  <c:v>0.60336714983343698</c:v>
                </c:pt>
                <c:pt idx="3673">
                  <c:v>0.60145956750399499</c:v>
                </c:pt>
                <c:pt idx="3674">
                  <c:v>0.59950573948212305</c:v>
                </c:pt>
                <c:pt idx="3675">
                  <c:v>0.59750597198588795</c:v>
                </c:pt>
                <c:pt idx="3676">
                  <c:v>0.59546056945111503</c:v>
                </c:pt>
                <c:pt idx="3677">
                  <c:v>0.59336983457473702</c:v>
                </c:pt>
                <c:pt idx="3678">
                  <c:v>0.59123406835543602</c:v>
                </c:pt>
                <c:pt idx="3679">
                  <c:v>0.58905357013173398</c:v>
                </c:pt>
                <c:pt idx="3680">
                  <c:v>0.58682863761764603</c:v>
                </c:pt>
                <c:pt idx="3681">
                  <c:v>0.58455956693604805</c:v>
                </c:pt>
                <c:pt idx="3682">
                  <c:v>0.582265782634655</c:v>
                </c:pt>
                <c:pt idx="3683">
                  <c:v>0.57994888045524695</c:v>
                </c:pt>
                <c:pt idx="3684">
                  <c:v>0.57760899198204696</c:v>
                </c:pt>
                <c:pt idx="3685">
                  <c:v>0.57524624543908898</c:v>
                </c:pt>
                <c:pt idx="3686">
                  <c:v>0.57286076575099198</c:v>
                </c:pt>
                <c:pt idx="3687">
                  <c:v>0.57045267460254401</c:v>
                </c:pt>
                <c:pt idx="3688">
                  <c:v>0.56802209049716201</c:v>
                </c:pt>
                <c:pt idx="3689">
                  <c:v>0.56556912881434396</c:v>
                </c:pt>
                <c:pt idx="3690">
                  <c:v>0.56309390186616604</c:v>
                </c:pt>
                <c:pt idx="3691">
                  <c:v>0.56057685475169505</c:v>
                </c:pt>
                <c:pt idx="3692">
                  <c:v>0.55801672164129001</c:v>
                </c:pt>
                <c:pt idx="3693">
                  <c:v>0.55541380451038902</c:v>
                </c:pt>
                <c:pt idx="3694">
                  <c:v>0.55276840282068596</c:v>
                </c:pt>
                <c:pt idx="3695">
                  <c:v>0.55008081354013805</c:v>
                </c:pt>
                <c:pt idx="3696">
                  <c:v>0.54735133116290502</c:v>
                </c:pt>
                <c:pt idx="3697">
                  <c:v>0.54458024772925695</c:v>
                </c:pt>
                <c:pt idx="3698">
                  <c:v>0.541767852845501</c:v>
                </c:pt>
                <c:pt idx="3699">
                  <c:v>0.53891443370398096</c:v>
                </c:pt>
                <c:pt idx="3700">
                  <c:v>0.53602027510318995</c:v>
                </c:pt>
                <c:pt idx="3701">
                  <c:v>0.53308565946804198</c:v>
                </c:pt>
                <c:pt idx="3702">
                  <c:v>0.53011086687034903</c:v>
                </c:pt>
                <c:pt idx="3703">
                  <c:v>0.52709617504953699</c:v>
                </c:pt>
                <c:pt idx="3704">
                  <c:v>0.524041859433656</c:v>
                </c:pt>
                <c:pt idx="3705">
                  <c:v>0.52094819316070295</c:v>
                </c:pt>
                <c:pt idx="3706">
                  <c:v>0.51781544710033001</c:v>
                </c:pt>
                <c:pt idx="3707">
                  <c:v>0.51464388987593301</c:v>
                </c:pt>
                <c:pt idx="3708">
                  <c:v>0.51143378788721106</c:v>
                </c:pt>
                <c:pt idx="3709">
                  <c:v>0.50818540533318701</c:v>
                </c:pt>
                <c:pt idx="3710">
                  <c:v>0.50489900423576595</c:v>
                </c:pt>
                <c:pt idx="3711">
                  <c:v>0.50157484446384704</c:v>
                </c:pt>
                <c:pt idx="3712">
                  <c:v>0.49821318375804502</c:v>
                </c:pt>
                <c:pt idx="3713">
                  <c:v>0.49481427775604497</c:v>
                </c:pt>
                <c:pt idx="3714">
                  <c:v>0.49137838001864897</c:v>
                </c:pt>
                <c:pt idx="3715">
                  <c:v>0.48790574205654302</c:v>
                </c:pt>
                <c:pt idx="3716">
                  <c:v>0.48439661335782802</c:v>
                </c:pt>
                <c:pt idx="3717">
                  <c:v>0.48085124141636199</c:v>
                </c:pt>
                <c:pt idx="3718">
                  <c:v>0.47726987176095698</c:v>
                </c:pt>
                <c:pt idx="3719">
                  <c:v>0.47365274798546703</c:v>
                </c:pt>
                <c:pt idx="3720">
                  <c:v>0.47000011177982198</c:v>
                </c:pt>
                <c:pt idx="3721">
                  <c:v>0.46631220296205</c:v>
                </c:pt>
                <c:pt idx="3722">
                  <c:v>0.46258925951132301</c:v>
                </c:pt>
                <c:pt idx="3723">
                  <c:v>0.458831517602105</c:v>
                </c:pt>
                <c:pt idx="3724">
                  <c:v>0.45503921163940902</c:v>
                </c:pt>
                <c:pt idx="3725">
                  <c:v>0.45121257429524803</c:v>
                </c:pt>
                <c:pt idx="3726">
                  <c:v>0.447351836546316</c:v>
                </c:pt>
                <c:pt idx="3727">
                  <c:v>0.44345722771294299</c:v>
                </c:pt>
                <c:pt idx="3728">
                  <c:v>0.43952897549939302</c:v>
                </c:pt>
                <c:pt idx="3729">
                  <c:v>0.43556730603554999</c:v>
                </c:pt>
                <c:pt idx="3730">
                  <c:v>0.43157244392004002</c:v>
                </c:pt>
                <c:pt idx="3731">
                  <c:v>0.42754461226485901</c:v>
                </c:pt>
                <c:pt idx="3732">
                  <c:v>0.423484032741554</c:v>
                </c:pt>
                <c:pt idx="3733">
                  <c:v>0.41939092562901198</c:v>
                </c:pt>
                <c:pt idx="3734">
                  <c:v>0.41526550986292499</c:v>
                </c:pt>
                <c:pt idx="3735">
                  <c:v>0.41110800308698497</c:v>
                </c:pt>
                <c:pt idx="3736">
                  <c:v>0.40691862170586901</c:v>
                </c:pt>
                <c:pt idx="3737">
                  <c:v>0.40269758094008001</c:v>
                </c:pt>
                <c:pt idx="3738">
                  <c:v>0.39844509488269902</c:v>
                </c:pt>
                <c:pt idx="3739">
                  <c:v>0.394161376558127</c:v>
                </c:pt>
                <c:pt idx="3740">
                  <c:v>0.38984663798286101</c:v>
                </c:pt>
                <c:pt idx="3741">
                  <c:v>0.38550109022839402</c:v>
                </c:pt>
                <c:pt idx="3742">
                  <c:v>0.38112494348628601</c:v>
                </c:pt>
                <c:pt idx="3743">
                  <c:v>0.37671840713548999</c:v>
                </c:pt>
                <c:pt idx="3744">
                  <c:v>0.372281689811988</c:v>
                </c:pt>
                <c:pt idx="3745">
                  <c:v>0.36789242700178998</c:v>
                </c:pt>
                <c:pt idx="3746">
                  <c:v>0.36358410812532799</c:v>
                </c:pt>
                <c:pt idx="3747">
                  <c:v>0.35935703944074299</c:v>
                </c:pt>
                <c:pt idx="3748">
                  <c:v>0.35521152116379201</c:v>
                </c:pt>
                <c:pt idx="3749">
                  <c:v>0.35114784744792199</c:v>
                </c:pt>
                <c:pt idx="3750">
                  <c:v>0.34716630636229101</c:v>
                </c:pt>
                <c:pt idx="3751">
                  <c:v>0.34326717986765798</c:v>
                </c:pt>
                <c:pt idx="3752">
                  <c:v>0.33945074379004597</c:v>
                </c:pt>
                <c:pt idx="3753">
                  <c:v>0.33570398662594902</c:v>
                </c:pt>
                <c:pt idx="3754">
                  <c:v>0.33193828956654697</c:v>
                </c:pt>
                <c:pt idx="3755">
                  <c:v>0.328153690383642</c:v>
                </c:pt>
                <c:pt idx="3756">
                  <c:v>0.32435022825151</c:v>
                </c:pt>
                <c:pt idx="3757">
                  <c:v>0.32052794385934302</c:v>
                </c:pt>
                <c:pt idx="3758">
                  <c:v>0.31668687952614499</c:v>
                </c:pt>
                <c:pt idx="3759">
                  <c:v>0.31282707931819398</c:v>
                </c:pt>
                <c:pt idx="3760">
                  <c:v>0.30902622728124601</c:v>
                </c:pt>
                <c:pt idx="3761">
                  <c:v>0.30530487331662298</c:v>
                </c:pt>
                <c:pt idx="3762">
                  <c:v>0.30166340697474198</c:v>
                </c:pt>
                <c:pt idx="3763">
                  <c:v>0.29810221312087598</c:v>
                </c:pt>
                <c:pt idx="3764">
                  <c:v>0.294621671870339</c:v>
                </c:pt>
                <c:pt idx="3765">
                  <c:v>0.291222158519719</c:v>
                </c:pt>
                <c:pt idx="3766">
                  <c:v>0.28790404347401199</c:v>
                </c:pt>
                <c:pt idx="3767">
                  <c:v>0.28466769216947002</c:v>
                </c:pt>
                <c:pt idx="3768">
                  <c:v>0.28151346499198798</c:v>
                </c:pt>
                <c:pt idx="3769">
                  <c:v>0.27844171719084898</c:v>
                </c:pt>
                <c:pt idx="3770">
                  <c:v>0.27545279878761803</c:v>
                </c:pt>
                <c:pt idx="3771">
                  <c:v>0.272547054479989</c:v>
                </c:pt>
                <c:pt idx="3772">
                  <c:v>0.26972482354036198</c:v>
                </c:pt>
                <c:pt idx="3773">
                  <c:v>0.26692972262317999</c:v>
                </c:pt>
                <c:pt idx="3774">
                  <c:v>0.26409260049056599</c:v>
                </c:pt>
                <c:pt idx="3775">
                  <c:v>0.26121335328331402</c:v>
                </c:pt>
                <c:pt idx="3776">
                  <c:v>0.258291879774803</c:v>
                </c:pt>
                <c:pt idx="3777">
                  <c:v>0.25532808156325298</c:v>
                </c:pt>
                <c:pt idx="3778">
                  <c:v>0.25232198942315898</c:v>
                </c:pt>
                <c:pt idx="3779">
                  <c:v>0.24941361516621099</c:v>
                </c:pt>
                <c:pt idx="3780">
                  <c:v>0.24660331423999801</c:v>
                </c:pt>
                <c:pt idx="3781">
                  <c:v>0.24387230459621501</c:v>
                </c:pt>
                <c:pt idx="3782">
                  <c:v>0.241219623793165</c:v>
                </c:pt>
                <c:pt idx="3783">
                  <c:v>0.23864576421183301</c:v>
                </c:pt>
                <c:pt idx="3784">
                  <c:v>0.23615121211564599</c:v>
                </c:pt>
                <c:pt idx="3785">
                  <c:v>0.23373644743948199</c:v>
                </c:pt>
                <c:pt idx="3786">
                  <c:v>0.231401943572424</c:v>
                </c:pt>
                <c:pt idx="3787">
                  <c:v>0.229148167134059</c:v>
                </c:pt>
                <c:pt idx="3788">
                  <c:v>0.22697557774402399</c:v>
                </c:pt>
                <c:pt idx="3789">
                  <c:v>0.224884627784461</c:v>
                </c:pt>
                <c:pt idx="3790">
                  <c:v>0.222895426356159</c:v>
                </c:pt>
                <c:pt idx="3791">
                  <c:v>0.22100978279591399</c:v>
                </c:pt>
                <c:pt idx="3792">
                  <c:v>0.21922792773487401</c:v>
                </c:pt>
                <c:pt idx="3793">
                  <c:v>0.217550083199165</c:v>
                </c:pt>
                <c:pt idx="3794">
                  <c:v>0.21597646236026399</c:v>
                </c:pt>
                <c:pt idx="3795">
                  <c:v>0.214507269272736</c:v>
                </c:pt>
                <c:pt idx="3796">
                  <c:v>0.21314269859757001</c:v>
                </c:pt>
                <c:pt idx="3797">
                  <c:v>0.21188293530897201</c:v>
                </c:pt>
                <c:pt idx="3798">
                  <c:v>0.21072815438191</c:v>
                </c:pt>
                <c:pt idx="3799">
                  <c:v>0.209678520457064</c:v>
                </c:pt>
                <c:pt idx="3800">
                  <c:v>0.208734187479058</c:v>
                </c:pt>
                <c:pt idx="3801">
                  <c:v>0.20789529830283099</c:v>
                </c:pt>
                <c:pt idx="3802">
                  <c:v>0.20716198426184401</c:v>
                </c:pt>
                <c:pt idx="3803">
                  <c:v>0.20653436469032399</c:v>
                </c:pt>
                <c:pt idx="3804">
                  <c:v>0.20601254638998501</c:v>
                </c:pt>
                <c:pt idx="3805">
                  <c:v>0.205596623029459</c:v>
                </c:pt>
                <c:pt idx="3806">
                  <c:v>0.20528667446207499</c:v>
                </c:pt>
                <c:pt idx="3807">
                  <c:v>0.20508276594445801</c:v>
                </c:pt>
                <c:pt idx="3808">
                  <c:v>0.20498494723468599</c:v>
                </c:pt>
                <c:pt idx="3809">
                  <c:v>0.20499325154440901</c:v>
                </c:pt>
                <c:pt idx="3810">
                  <c:v>0.205107694314416</c:v>
                </c:pt>
                <c:pt idx="3811">
                  <c:v>0.20532827177781199</c:v>
                </c:pt>
                <c:pt idx="3812">
                  <c:v>0.20565495926963101</c:v>
                </c:pt>
                <c:pt idx="3813">
                  <c:v>0.20608770923721301</c:v>
                </c:pt>
                <c:pt idx="3814">
                  <c:v>0.20662644890337201</c:v>
                </c:pt>
                <c:pt idx="3815">
                  <c:v>0.20727107753693</c:v>
                </c:pt>
                <c:pt idx="3816">
                  <c:v>0.20802146329639601</c:v>
                </c:pt>
                <c:pt idx="3817">
                  <c:v>0.20887743963868699</c:v>
                </c:pt>
                <c:pt idx="3818">
                  <c:v>0.20983880133383001</c:v>
                </c:pt>
                <c:pt idx="3819">
                  <c:v>0.210905300208935</c:v>
                </c:pt>
                <c:pt idx="3820">
                  <c:v>0.212076640869234</c:v>
                </c:pt>
                <c:pt idx="3821">
                  <c:v>0.213352476813255</c:v>
                </c:pt>
                <c:pt idx="3822">
                  <c:v>0.214732407557469</c:v>
                </c:pt>
                <c:pt idx="3823">
                  <c:v>0.216215977565902</c:v>
                </c:pt>
                <c:pt idx="3824">
                  <c:v>0.217802677854602</c:v>
                </c:pt>
                <c:pt idx="3825">
                  <c:v>0.219491950996591</c:v>
                </c:pt>
                <c:pt idx="3826">
                  <c:v>0.22128319980623301</c:v>
                </c:pt>
                <c:pt idx="3827">
                  <c:v>0.22317579926414599</c:v>
                </c:pt>
                <c:pt idx="3828">
                  <c:v>0.22514837294753801</c:v>
                </c:pt>
                <c:pt idx="3829">
                  <c:v>0.22719916823341799</c:v>
                </c:pt>
                <c:pt idx="3830">
                  <c:v>0.22932686717668099</c:v>
                </c:pt>
                <c:pt idx="3831">
                  <c:v>0.23153021901158199</c:v>
                </c:pt>
                <c:pt idx="3832">
                  <c:v>0.233808054754677</c:v>
                </c:pt>
                <c:pt idx="3833">
                  <c:v>0.23617218763593201</c:v>
                </c:pt>
                <c:pt idx="3834">
                  <c:v>0.23864867293631201</c:v>
                </c:pt>
                <c:pt idx="3835">
                  <c:v>0.24123726349617799</c:v>
                </c:pt>
                <c:pt idx="3836">
                  <c:v>0.24393770225842501</c:v>
                </c:pt>
                <c:pt idx="3837">
                  <c:v>0.246749722240167</c:v>
                </c:pt>
                <c:pt idx="3838">
                  <c:v>0.24967304648545099</c:v>
                </c:pt>
                <c:pt idx="3839">
                  <c:v>0.25270738800016401</c:v>
                </c:pt>
                <c:pt idx="3840">
                  <c:v>0.255852449669982</c:v>
                </c:pt>
                <c:pt idx="3841">
                  <c:v>0.25910559747420497</c:v>
                </c:pt>
                <c:pt idx="3842">
                  <c:v>0.26245265076587199</c:v>
                </c:pt>
                <c:pt idx="3843">
                  <c:v>0.26589324400358699</c:v>
                </c:pt>
                <c:pt idx="3844">
                  <c:v>0.26934958637093098</c:v>
                </c:pt>
                <c:pt idx="3845">
                  <c:v>0.27278803307479998</c:v>
                </c:pt>
                <c:pt idx="3846">
                  <c:v>0.27620812106551201</c:v>
                </c:pt>
                <c:pt idx="3847">
                  <c:v>0.27960939074649699</c:v>
                </c:pt>
                <c:pt idx="3848">
                  <c:v>0.28299138499993898</c:v>
                </c:pt>
                <c:pt idx="3849">
                  <c:v>0.286353648364987</c:v>
                </c:pt>
                <c:pt idx="3850">
                  <c:v>0.28969572634743601</c:v>
                </c:pt>
                <c:pt idx="3851">
                  <c:v>0.29301716484364299</c:v>
                </c:pt>
                <c:pt idx="3852">
                  <c:v>0.29633079083107999</c:v>
                </c:pt>
                <c:pt idx="3853">
                  <c:v>0.29972503192702699</c:v>
                </c:pt>
                <c:pt idx="3854">
                  <c:v>0.30319965216415101</c:v>
                </c:pt>
                <c:pt idx="3855">
                  <c:v>0.30675440690211297</c:v>
                </c:pt>
                <c:pt idx="3856">
                  <c:v>0.310389042515479</c:v>
                </c:pt>
                <c:pt idx="3857">
                  <c:v>0.31410329614214699</c:v>
                </c:pt>
                <c:pt idx="3858">
                  <c:v>0.31789689548922001</c:v>
                </c:pt>
                <c:pt idx="3859">
                  <c:v>0.32169192058169899</c:v>
                </c:pt>
                <c:pt idx="3860">
                  <c:v>0.325467577922817</c:v>
                </c:pt>
                <c:pt idx="3861">
                  <c:v>0.32922322679050497</c:v>
                </c:pt>
                <c:pt idx="3862">
                  <c:v>0.33295822371318401</c:v>
                </c:pt>
                <c:pt idx="3863">
                  <c:v>0.33667192272542501</c:v>
                </c:pt>
                <c:pt idx="3864">
                  <c:v>0.34036367567416798</c:v>
                </c:pt>
                <c:pt idx="3865">
                  <c:v>0.344032832572439</c:v>
                </c:pt>
                <c:pt idx="3866">
                  <c:v>0.347678741996922</c:v>
                </c:pt>
                <c:pt idx="3867">
                  <c:v>0.35130075152500101</c:v>
                </c:pt>
                <c:pt idx="3868">
                  <c:v>0.354898208206197</c:v>
                </c:pt>
                <c:pt idx="3869">
                  <c:v>0.35847045906217401</c:v>
                </c:pt>
                <c:pt idx="3870">
                  <c:v>0.362016851608776</c:v>
                </c:pt>
                <c:pt idx="3871">
                  <c:v>0.36553673439296303</c:v>
                </c:pt>
                <c:pt idx="3872">
                  <c:v>0.369086174622684</c:v>
                </c:pt>
                <c:pt idx="3873">
                  <c:v>0.37273400387184502</c:v>
                </c:pt>
                <c:pt idx="3874">
                  <c:v>0.37648000322477398</c:v>
                </c:pt>
                <c:pt idx="3875">
                  <c:v>0.38032394841400702</c:v>
                </c:pt>
                <c:pt idx="3876">
                  <c:v>0.38426560998760301</c:v>
                </c:pt>
                <c:pt idx="3877">
                  <c:v>0.388304627277132</c:v>
                </c:pt>
                <c:pt idx="3878">
                  <c:v>0.39230065680867998</c:v>
                </c:pt>
                <c:pt idx="3879">
                  <c:v>0.39625300992214801</c:v>
                </c:pt>
                <c:pt idx="3880">
                  <c:v>0.40016100407697303</c:v>
                </c:pt>
                <c:pt idx="3881">
                  <c:v>0.404023963104989</c:v>
                </c:pt>
                <c:pt idx="3882">
                  <c:v>0.40784121740285501</c:v>
                </c:pt>
                <c:pt idx="3883">
                  <c:v>0.41161210406334398</c:v>
                </c:pt>
                <c:pt idx="3884">
                  <c:v>0.41533596694651498</c:v>
                </c:pt>
                <c:pt idx="3885">
                  <c:v>0.41901215669358999</c:v>
                </c:pt>
                <c:pt idx="3886">
                  <c:v>0.42264003068815797</c:v>
                </c:pt>
                <c:pt idx="3887">
                  <c:v>0.42621895297096701</c:v>
                </c:pt>
                <c:pt idx="3888">
                  <c:v>0.42974829411617199</c:v>
                </c:pt>
                <c:pt idx="3889">
                  <c:v>0.43322743107818201</c:v>
                </c:pt>
                <c:pt idx="3890">
                  <c:v>0.43665574701940102</c:v>
                </c:pt>
                <c:pt idx="3891">
                  <c:v>0.44003263112992103</c:v>
                </c:pt>
                <c:pt idx="3892">
                  <c:v>0.44335747845075402</c:v>
                </c:pt>
                <c:pt idx="3893">
                  <c:v>0.44662968971241401</c:v>
                </c:pt>
                <c:pt idx="3894">
                  <c:v>0.44984867120060101</c:v>
                </c:pt>
                <c:pt idx="3895">
                  <c:v>0.45301383466046402</c:v>
                </c:pt>
                <c:pt idx="3896">
                  <c:v>0.45612459725053101</c:v>
                </c:pt>
                <c:pt idx="3897">
                  <c:v>0.45918038155688601</c:v>
                </c:pt>
                <c:pt idx="3898">
                  <c:v>0.46218061567776803</c:v>
                </c:pt>
                <c:pt idx="3899">
                  <c:v>0.46512473338850602</c:v>
                </c:pt>
                <c:pt idx="3900">
                  <c:v>0.46801217439678799</c:v>
                </c:pt>
                <c:pt idx="3901">
                  <c:v>0.47084238469885198</c:v>
                </c:pt>
                <c:pt idx="3902">
                  <c:v>0.473614817048506</c:v>
                </c:pt>
                <c:pt idx="3903">
                  <c:v>0.47632893155328598</c:v>
                </c:pt>
                <c:pt idx="3904">
                  <c:v>0.47898419641589102</c:v>
                </c:pt>
                <c:pt idx="3905">
                  <c:v>0.48158008884511599</c:v>
                </c:pt>
                <c:pt idx="3906">
                  <c:v>0.48411609616981799</c:v>
                </c:pt>
                <c:pt idx="3907">
                  <c:v>0.48659171720403999</c:v>
                </c:pt>
                <c:pt idx="3908">
                  <c:v>0.48900646393483399</c:v>
                </c:pt>
                <c:pt idx="3909">
                  <c:v>0.49135986364357398</c:v>
                </c:pt>
                <c:pt idx="3910">
                  <c:v>0.49365146164089402</c:v>
                </c:pt>
                <c:pt idx="3911">
                  <c:v>0.49588082492651597</c:v>
                </c:pt>
                <c:pt idx="3912">
                  <c:v>0.49804754735245099</c:v>
                </c:pt>
                <c:pt idx="3913">
                  <c:v>0.50015125746292599</c:v>
                </c:pt>
                <c:pt idx="3914">
                  <c:v>0.50219163165268399</c:v>
                </c:pt>
                <c:pt idx="3915">
                  <c:v>0.50416841939719204</c:v>
                </c:pt>
                <c:pt idx="3916">
                  <c:v>0.50608150085131298</c:v>
                </c:pt>
                <c:pt idx="3917">
                  <c:v>0.50793105262889005</c:v>
                </c:pt>
                <c:pt idx="3918">
                  <c:v>0.50971820290398995</c:v>
                </c:pt>
                <c:pt idx="3919">
                  <c:v>0.51144847495025603</c:v>
                </c:pt>
                <c:pt idx="3920">
                  <c:v>0.51313680070349399</c:v>
                </c:pt>
                <c:pt idx="3921">
                  <c:v>0.51479193196094797</c:v>
                </c:pt>
                <c:pt idx="3922">
                  <c:v>0.51641598261928001</c:v>
                </c:pt>
                <c:pt idx="3923">
                  <c:v>0.51800966202323395</c:v>
                </c:pt>
                <c:pt idx="3924">
                  <c:v>0.51957335252312498</c:v>
                </c:pt>
                <c:pt idx="3925">
                  <c:v>0.521107341784388</c:v>
                </c:pt>
                <c:pt idx="3926">
                  <c:v>0.52261188494835598</c:v>
                </c:pt>
                <c:pt idx="3927">
                  <c:v>0.52410795672497801</c:v>
                </c:pt>
                <c:pt idx="3928">
                  <c:v>0.52559688901068002</c:v>
                </c:pt>
                <c:pt idx="3929">
                  <c:v>0.52707956645301002</c:v>
                </c:pt>
                <c:pt idx="3930">
                  <c:v>0.52855679746629802</c:v>
                </c:pt>
                <c:pt idx="3931">
                  <c:v>0.53002930167180295</c:v>
                </c:pt>
                <c:pt idx="3932">
                  <c:v>0.53148481070861497</c:v>
                </c:pt>
                <c:pt idx="3933">
                  <c:v>0.53289680917441296</c:v>
                </c:pt>
                <c:pt idx="3934">
                  <c:v>0.53426507961205205</c:v>
                </c:pt>
                <c:pt idx="3935">
                  <c:v>0.53558941027970797</c:v>
                </c:pt>
                <c:pt idx="3936">
                  <c:v>0.536869595370844</c:v>
                </c:pt>
                <c:pt idx="3937">
                  <c:v>0.53810543516839304</c:v>
                </c:pt>
                <c:pt idx="3938">
                  <c:v>0.53929673615555196</c:v>
                </c:pt>
                <c:pt idx="3939">
                  <c:v>0.54044331109781296</c:v>
                </c:pt>
                <c:pt idx="3940">
                  <c:v>0.54154730579390398</c:v>
                </c:pt>
                <c:pt idx="3941">
                  <c:v>0.54262240873260603</c:v>
                </c:pt>
                <c:pt idx="3942">
                  <c:v>0.54366848927525702</c:v>
                </c:pt>
                <c:pt idx="3943">
                  <c:v>0.54468541041100205</c:v>
                </c:pt>
                <c:pt idx="3944">
                  <c:v>0.54567303032834902</c:v>
                </c:pt>
                <c:pt idx="3945">
                  <c:v>0.54663120373505802</c:v>
                </c:pt>
                <c:pt idx="3946">
                  <c:v>0.54755978296260899</c:v>
                </c:pt>
                <c:pt idx="3947">
                  <c:v>0.548458618886839</c:v>
                </c:pt>
                <c:pt idx="3948">
                  <c:v>0.54932756169154695</c:v>
                </c:pt>
                <c:pt idx="3949">
                  <c:v>0.55016646149727499</c:v>
                </c:pt>
                <c:pt idx="3950">
                  <c:v>0.55097516887342302</c:v>
                </c:pt>
                <c:pt idx="3951">
                  <c:v>0.55175353524829795</c:v>
                </c:pt>
                <c:pt idx="3952">
                  <c:v>0.55250141322871105</c:v>
                </c:pt>
                <c:pt idx="3953">
                  <c:v>0.553218656838246</c:v>
                </c:pt>
                <c:pt idx="3954">
                  <c:v>0.553905121681324</c:v>
                </c:pt>
                <c:pt idx="3955">
                  <c:v>0.55456066503854096</c:v>
                </c:pt>
                <c:pt idx="3956">
                  <c:v>0.55518514589754697</c:v>
                </c:pt>
                <c:pt idx="3957">
                  <c:v>0.55577842492278096</c:v>
                </c:pt>
                <c:pt idx="3958">
                  <c:v>0.55634036436676804</c:v>
                </c:pt>
                <c:pt idx="3959">
                  <c:v>0.55687082792527698</c:v>
                </c:pt>
                <c:pt idx="3960">
                  <c:v>0.55736968053850999</c:v>
                </c:pt>
                <c:pt idx="3961">
                  <c:v>0.55783678814051096</c:v>
                </c:pt>
                <c:pt idx="3962">
                  <c:v>0.55827201735925702</c:v>
                </c:pt>
                <c:pt idx="3963">
                  <c:v>0.558675235170222</c:v>
                </c:pt>
                <c:pt idx="3964">
                  <c:v>0.55904630850676795</c:v>
                </c:pt>
                <c:pt idx="3965">
                  <c:v>0.55938510383127904</c:v>
                </c:pt>
                <c:pt idx="3966">
                  <c:v>0.55969148667168001</c:v>
                </c:pt>
                <c:pt idx="3967">
                  <c:v>0.55996532112867403</c:v>
                </c:pt>
                <c:pt idx="3968">
                  <c:v>0.56020646935976304</c:v>
                </c:pt>
                <c:pt idx="3969">
                  <c:v>0.56041479104683301</c:v>
                </c:pt>
                <c:pt idx="3970">
                  <c:v>0.56059014285466602</c:v>
                </c:pt>
                <c:pt idx="3971">
                  <c:v>0.56073237788833097</c:v>
                </c:pt>
                <c:pt idx="3972">
                  <c:v>0.56084134515772599</c:v>
                </c:pt>
                <c:pt idx="3973">
                  <c:v>0.560916889057822</c:v>
                </c:pt>
                <c:pt idx="3974">
                  <c:v>0.56095884887314695</c:v>
                </c:pt>
                <c:pt idx="3975">
                  <c:v>0.56096705831487303</c:v>
                </c:pt>
                <c:pt idx="3976">
                  <c:v>0.56094134509844995</c:v>
                </c:pt>
                <c:pt idx="3977">
                  <c:v>0.56088153056905898</c:v>
                </c:pt>
                <c:pt idx="3978">
                  <c:v>0.56078742938125803</c:v>
                </c:pt>
                <c:pt idx="3979">
                  <c:v>0.56065884923807596</c:v>
                </c:pt>
                <c:pt idx="3980">
                  <c:v>0.56049559069346</c:v>
                </c:pt>
                <c:pt idx="3981">
                  <c:v>0.56029744702047801</c:v>
                </c:pt>
                <c:pt idx="3982">
                  <c:v>0.56006420414601599</c:v>
                </c:pt>
                <c:pt idx="3983">
                  <c:v>0.55979564065098497</c:v>
                </c:pt>
                <c:pt idx="3984">
                  <c:v>0.55949152783326095</c:v>
                </c:pt>
                <c:pt idx="3985">
                  <c:v>0.55915162982887201</c:v>
                </c:pt>
                <c:pt idx="3986">
                  <c:v>0.55877570378525698</c:v>
                </c:pt>
                <c:pt idx="3987">
                  <c:v>0.55836350007901803</c:v>
                </c:pt>
                <c:pt idx="3988">
                  <c:v>0.55791476256924499</c:v>
                </c:pt>
                <c:pt idx="3989">
                  <c:v>0.55742922887659896</c:v>
                </c:pt>
                <c:pt idx="3990">
                  <c:v>0.55690663067760504</c:v>
                </c:pt>
                <c:pt idx="3991">
                  <c:v>0.55634669400331904</c:v>
                </c:pt>
                <c:pt idx="3992">
                  <c:v>0.55574913953153604</c:v>
                </c:pt>
                <c:pt idx="3993">
                  <c:v>0.55511368286201501</c:v>
                </c:pt>
                <c:pt idx="3994">
                  <c:v>0.55444003476485604</c:v>
                </c:pt>
                <c:pt idx="3995">
                  <c:v>0.553727901392986</c:v>
                </c:pt>
                <c:pt idx="3996">
                  <c:v>0.55297698445074706</c:v>
                </c:pt>
                <c:pt idx="3997">
                  <c:v>0.55218698131166399</c:v>
                </c:pt>
                <c:pt idx="3998">
                  <c:v>0.55135758507954302</c:v>
                </c:pt>
                <c:pt idx="3999">
                  <c:v>0.55048848458798405</c:v>
                </c:pt>
                <c:pt idx="4000">
                  <c:v>0.54957936433402099</c:v>
                </c:pt>
                <c:pt idx="4001">
                  <c:v>0.54862990434179804</c:v>
                </c:pt>
                <c:pt idx="4002">
                  <c:v>0.54763977995163504</c:v>
                </c:pt>
                <c:pt idx="4003">
                  <c:v>0.54660866152822096</c:v>
                </c:pt>
                <c:pt idx="4004">
                  <c:v>0.54553621407830699</c:v>
                </c:pt>
                <c:pt idx="4005">
                  <c:v>0.544422096762184</c:v>
                </c:pt>
                <c:pt idx="4006">
                  <c:v>0.54326596227246005</c:v>
                </c:pt>
                <c:pt idx="4007">
                  <c:v>0.54206745603472495</c:v>
                </c:pt>
                <c:pt idx="4008">
                  <c:v>0.54082621515048501</c:v>
                </c:pt>
                <c:pt idx="4009">
                  <c:v>0.53954186693888295</c:v>
                </c:pt>
                <c:pt idx="4010">
                  <c:v>0.53821402680817299</c:v>
                </c:pt>
                <c:pt idx="4011">
                  <c:v>0.53684229492542801</c:v>
                </c:pt>
                <c:pt idx="4012">
                  <c:v>0.53542625056071003</c:v>
                </c:pt>
                <c:pt idx="4013">
                  <c:v>0.53396544151151204</c:v>
                </c:pt>
                <c:pt idx="4014">
                  <c:v>0.53245936189062204</c:v>
                </c:pt>
                <c:pt idx="4015">
                  <c:v>0.53090739799217801</c:v>
                </c:pt>
                <c:pt idx="4016">
                  <c:v>0.52930866638642804</c:v>
                </c:pt>
                <c:pt idx="4017">
                  <c:v>0.527661362984298</c:v>
                </c:pt>
                <c:pt idx="4018">
                  <c:v>0.52595932371401699</c:v>
                </c:pt>
                <c:pt idx="4019">
                  <c:v>0.52418701481611896</c:v>
                </c:pt>
                <c:pt idx="4020">
                  <c:v>0.52233512453925901</c:v>
                </c:pt>
                <c:pt idx="4021">
                  <c:v>0.52040102205432504</c:v>
                </c:pt>
                <c:pt idx="4022">
                  <c:v>0.51838352266535503</c:v>
                </c:pt>
                <c:pt idx="4023">
                  <c:v>0.51628180552162095</c:v>
                </c:pt>
                <c:pt idx="4024">
                  <c:v>0.51409517304824603</c:v>
                </c:pt>
                <c:pt idx="4025">
                  <c:v>0.51184729338744805</c:v>
                </c:pt>
                <c:pt idx="4026">
                  <c:v>0.50954403238604196</c:v>
                </c:pt>
                <c:pt idx="4027">
                  <c:v>0.50718493133081499</c:v>
                </c:pt>
                <c:pt idx="4028">
                  <c:v>0.50476953252881995</c:v>
                </c:pt>
                <c:pt idx="4029">
                  <c:v>0.50229737851235701</c:v>
                </c:pt>
                <c:pt idx="4030">
                  <c:v>0.49976801414407301</c:v>
                </c:pt>
                <c:pt idx="4031">
                  <c:v>0.49718099179139302</c:v>
                </c:pt>
                <c:pt idx="4032">
                  <c:v>0.49453588070110299</c:v>
                </c:pt>
                <c:pt idx="4033">
                  <c:v>0.49183228306010301</c:v>
                </c:pt>
                <c:pt idx="4034">
                  <c:v>0.489069861701668</c:v>
                </c:pt>
                <c:pt idx="4035">
                  <c:v>0.48624838944725302</c:v>
                </c:pt>
                <c:pt idx="4036">
                  <c:v>0.48336784079207601</c:v>
                </c:pt>
                <c:pt idx="4037">
                  <c:v>0.48042856917412702</c:v>
                </c:pt>
                <c:pt idx="4038">
                  <c:v>0.47743165205626298</c:v>
                </c:pt>
                <c:pt idx="4039">
                  <c:v>0.47437948960922499</c:v>
                </c:pt>
                <c:pt idx="4040">
                  <c:v>0.47127638916190101</c:v>
                </c:pt>
                <c:pt idx="4041">
                  <c:v>0.468127954586469</c:v>
                </c:pt>
                <c:pt idx="4042">
                  <c:v>0.46499532399431998</c:v>
                </c:pt>
                <c:pt idx="4043">
                  <c:v>0.46189460200775401</c:v>
                </c:pt>
                <c:pt idx="4044">
                  <c:v>0.458826332160852</c:v>
                </c:pt>
                <c:pt idx="4045">
                  <c:v>0.45579104990272601</c:v>
                </c:pt>
                <c:pt idx="4046">
                  <c:v>0.452789282692104</c:v>
                </c:pt>
                <c:pt idx="4047">
                  <c:v>0.44982155010028002</c:v>
                </c:pt>
                <c:pt idx="4048">
                  <c:v>0.44686164092991798</c:v>
                </c:pt>
                <c:pt idx="4049">
                  <c:v>0.44381338068480503</c:v>
                </c:pt>
                <c:pt idx="4050">
                  <c:v>0.44067647679896799</c:v>
                </c:pt>
                <c:pt idx="4051">
                  <c:v>0.43745060346808801</c:v>
                </c:pt>
                <c:pt idx="4052">
                  <c:v>0.434135413363818</c:v>
                </c:pt>
                <c:pt idx="4053">
                  <c:v>0.43073054544528599</c:v>
                </c:pt>
                <c:pt idx="4054">
                  <c:v>0.42723563043302198</c:v>
                </c:pt>
                <c:pt idx="4055">
                  <c:v>0.42365029483793498</c:v>
                </c:pt>
                <c:pt idx="4056">
                  <c:v>0.41997416407379501</c:v>
                </c:pt>
                <c:pt idx="4057">
                  <c:v>0.41625332979558899</c:v>
                </c:pt>
                <c:pt idx="4058">
                  <c:v>0.41249548767211702</c:v>
                </c:pt>
                <c:pt idx="4059">
                  <c:v>0.40869986861337798</c:v>
                </c:pt>
                <c:pt idx="4060">
                  <c:v>0.40486604375749002</c:v>
                </c:pt>
                <c:pt idx="4061">
                  <c:v>0.40099357290312199</c:v>
                </c:pt>
                <c:pt idx="4062">
                  <c:v>0.39708200550475298</c:v>
                </c:pt>
                <c:pt idx="4063">
                  <c:v>0.393130881626719</c:v>
                </c:pt>
                <c:pt idx="4064">
                  <c:v>0.38913973287883002</c:v>
                </c:pt>
                <c:pt idx="4065">
                  <c:v>0.38510808335052399</c:v>
                </c:pt>
                <c:pt idx="4066">
                  <c:v>0.38103545055643301</c:v>
                </c:pt>
                <c:pt idx="4067">
                  <c:v>0.376921346403359</c:v>
                </c:pt>
                <c:pt idx="4068">
                  <c:v>0.37276527818654598</c:v>
                </c:pt>
                <c:pt idx="4069">
                  <c:v>0.36856674962158298</c:v>
                </c:pt>
                <c:pt idx="4070">
                  <c:v>0.364325261917125</c:v>
                </c:pt>
                <c:pt idx="4071">
                  <c:v>0.36004031489273303</c:v>
                </c:pt>
                <c:pt idx="4072">
                  <c:v>0.35571140814542301</c:v>
                </c:pt>
                <c:pt idx="4073">
                  <c:v>0.35133804226800103</c:v>
                </c:pt>
                <c:pt idx="4074">
                  <c:v>0.34691972012176803</c:v>
                </c:pt>
                <c:pt idx="4075">
                  <c:v>0.34245594816581898</c:v>
                </c:pt>
                <c:pt idx="4076">
                  <c:v>0.33803309530901998</c:v>
                </c:pt>
                <c:pt idx="4077">
                  <c:v>0.33372912183186898</c:v>
                </c:pt>
                <c:pt idx="4078">
                  <c:v>0.32954558201507</c:v>
                </c:pt>
                <c:pt idx="4079">
                  <c:v>0.32548400819086598</c:v>
                </c:pt>
                <c:pt idx="4080">
                  <c:v>0.32154590909427799</c:v>
                </c:pt>
                <c:pt idx="4081">
                  <c:v>0.31773276817728102</c:v>
                </c:pt>
                <c:pt idx="4082">
                  <c:v>0.31404604188791202</c:v>
                </c:pt>
                <c:pt idx="4083">
                  <c:v>0.31048715791664</c:v>
                </c:pt>
                <c:pt idx="4084">
                  <c:v>0.30705751341263499</c:v>
                </c:pt>
                <c:pt idx="4085">
                  <c:v>0.30375847317294602</c:v>
                </c:pt>
                <c:pt idx="4086">
                  <c:v>0.300591367807861</c:v>
                </c:pt>
                <c:pt idx="4087">
                  <c:v>0.297557491886139</c:v>
                </c:pt>
                <c:pt idx="4088">
                  <c:v>0.294658102064073</c:v>
                </c:pt>
                <c:pt idx="4089">
                  <c:v>0.29189441520272003</c:v>
                </c:pt>
                <c:pt idx="4090">
                  <c:v>0.28926760647795702</c:v>
                </c:pt>
                <c:pt idx="4091">
                  <c:v>0.28677880748836798</c:v>
                </c:pt>
                <c:pt idx="4092">
                  <c:v>0.284429104366279</c:v>
                </c:pt>
                <c:pt idx="4093">
                  <c:v>0.282219535897624</c:v>
                </c:pt>
                <c:pt idx="4094">
                  <c:v>0.28015109165659402</c:v>
                </c:pt>
                <c:pt idx="4095">
                  <c:v>0.278224710161383</c:v>
                </c:pt>
                <c:pt idx="4096">
                  <c:v>0.27644127705760502</c:v>
                </c:pt>
                <c:pt idx="4097">
                  <c:v>0.27480162333626801</c:v>
                </c:pt>
                <c:pt idx="4098">
                  <c:v>0.27330652359344698</c:v>
                </c:pt>
                <c:pt idx="4099">
                  <c:v>0.27195669433904601</c:v>
                </c:pt>
                <c:pt idx="4100">
                  <c:v>0.27075279236229499</c:v>
                </c:pt>
                <c:pt idx="4101">
                  <c:v>0.26969541316179302</c:v>
                </c:pt>
                <c:pt idx="4102">
                  <c:v>0.268785089448146</c:v>
                </c:pt>
                <c:pt idx="4103">
                  <c:v>0.26802228972736403</c:v>
                </c:pt>
                <c:pt idx="4104">
                  <c:v>0.26740741697333298</c:v>
                </c:pt>
                <c:pt idx="4105">
                  <c:v>0.26694080739777998</c:v>
                </c:pt>
                <c:pt idx="4106">
                  <c:v>0.266622729326221</c:v>
                </c:pt>
                <c:pt idx="4107">
                  <c:v>0.26642342293947602</c:v>
                </c:pt>
                <c:pt idx="4108">
                  <c:v>0.26627993014811002</c:v>
                </c:pt>
                <c:pt idx="4109">
                  <c:v>0.26625745903661902</c:v>
                </c:pt>
                <c:pt idx="4110">
                  <c:v>0.26634599294842298</c:v>
                </c:pt>
                <c:pt idx="4111">
                  <c:v>0.26652337527803699</c:v>
                </c:pt>
                <c:pt idx="4112">
                  <c:v>0.26686975151467401</c:v>
                </c:pt>
                <c:pt idx="4113">
                  <c:v>0.26738473208105001</c:v>
                </c:pt>
                <c:pt idx="4114">
                  <c:v>0.26806784737195699</c:v>
                </c:pt>
                <c:pt idx="4115">
                  <c:v>0.26891854800547699</c:v>
                </c:pt>
                <c:pt idx="4116">
                  <c:v>0.26993620526210199</c:v>
                </c:pt>
                <c:pt idx="4117">
                  <c:v>0.27112011170820699</c:v>
                </c:pt>
                <c:pt idx="4118">
                  <c:v>0.27246948199322002</c:v>
                </c:pt>
                <c:pt idx="4119">
                  <c:v>0.27398345379962402</c:v>
                </c:pt>
                <c:pt idx="4120">
                  <c:v>0.27566108891076202</c:v>
                </c:pt>
                <c:pt idx="4121">
                  <c:v>0.27750137434271299</c:v>
                </c:pt>
                <c:pt idx="4122">
                  <c:v>0.27950322346369599</c:v>
                </c:pt>
                <c:pt idx="4123">
                  <c:v>0.28166547699883898</c:v>
                </c:pt>
                <c:pt idx="4124">
                  <c:v>0.28396197856036598</c:v>
                </c:pt>
                <c:pt idx="4125">
                  <c:v>0.286367915384653</c:v>
                </c:pt>
                <c:pt idx="4126">
                  <c:v>0.28888201407177799</c:v>
                </c:pt>
                <c:pt idx="4127">
                  <c:v>0.29150294037004398</c:v>
                </c:pt>
                <c:pt idx="4128">
                  <c:v>0.29422929734153203</c:v>
                </c:pt>
                <c:pt idx="4129">
                  <c:v>0.29705962213282</c:v>
                </c:pt>
                <c:pt idx="4130">
                  <c:v>0.299992380634369</c:v>
                </c:pt>
                <c:pt idx="4131">
                  <c:v>0.303025958682413</c:v>
                </c:pt>
                <c:pt idx="4132">
                  <c:v>0.30615864722512698</c:v>
                </c:pt>
                <c:pt idx="4133">
                  <c:v>0.30938861642929699</c:v>
                </c:pt>
                <c:pt idx="4134">
                  <c:v>0.31271386866442402</c:v>
                </c:pt>
                <c:pt idx="4135">
                  <c:v>0.31613214956943098</c:v>
                </c:pt>
                <c:pt idx="4136">
                  <c:v>0.31964077387097301</c:v>
                </c:pt>
                <c:pt idx="4137">
                  <c:v>0.32323796939226301</c:v>
                </c:pt>
                <c:pt idx="4138">
                  <c:v>0.326931776870649</c:v>
                </c:pt>
                <c:pt idx="4139">
                  <c:v>0.33071538030879699</c:v>
                </c:pt>
                <c:pt idx="4140">
                  <c:v>0.33458059977272803</c:v>
                </c:pt>
                <c:pt idx="4141">
                  <c:v>0.33846365745443102</c:v>
                </c:pt>
                <c:pt idx="4142">
                  <c:v>0.342345749238329</c:v>
                </c:pt>
                <c:pt idx="4143">
                  <c:v>0.34622357622015298</c:v>
                </c:pt>
                <c:pt idx="4144">
                  <c:v>0.35009379571982702</c:v>
                </c:pt>
                <c:pt idx="4145">
                  <c:v>0.35395302532404499</c:v>
                </c:pt>
                <c:pt idx="4146">
                  <c:v>0.357797847072926</c:v>
                </c:pt>
                <c:pt idx="4147">
                  <c:v>0.36165153481793699</c:v>
                </c:pt>
                <c:pt idx="4148">
                  <c:v>0.36560729144942</c:v>
                </c:pt>
                <c:pt idx="4149">
                  <c:v>0.36966240861206101</c:v>
                </c:pt>
                <c:pt idx="4150">
                  <c:v>0.37381418707923397</c:v>
                </c:pt>
                <c:pt idx="4151">
                  <c:v>0.37805993050061298</c:v>
                </c:pt>
                <c:pt idx="4152">
                  <c:v>0.382396943280082</c:v>
                </c:pt>
                <c:pt idx="4153">
                  <c:v>0.38682253096442398</c:v>
                </c:pt>
                <c:pt idx="4154">
                  <c:v>0.39133400217200398</c:v>
                </c:pt>
                <c:pt idx="4155">
                  <c:v>0.39592867143690302</c:v>
                </c:pt>
                <c:pt idx="4156">
                  <c:v>0.40055739772148902</c:v>
                </c:pt>
                <c:pt idx="4157">
                  <c:v>0.40520945228705701</c:v>
                </c:pt>
                <c:pt idx="4158">
                  <c:v>0.40988259281324402</c:v>
                </c:pt>
                <c:pt idx="4159">
                  <c:v>0.41457426339422498</c:v>
                </c:pt>
                <c:pt idx="4160">
                  <c:v>0.419281950684185</c:v>
                </c:pt>
                <c:pt idx="4161">
                  <c:v>0.42400318705907097</c:v>
                </c:pt>
                <c:pt idx="4162">
                  <c:v>0.428735553405582</c:v>
                </c:pt>
                <c:pt idx="4163">
                  <c:v>0.43347668153862201</c:v>
                </c:pt>
                <c:pt idx="4164">
                  <c:v>0.43822425626524703</c:v>
                </c:pt>
                <c:pt idx="4165">
                  <c:v>0.44297601712233498</c:v>
                </c:pt>
                <c:pt idx="4166">
                  <c:v>0.44772975981867502</c:v>
                </c:pt>
                <c:pt idx="4167">
                  <c:v>0.45248333741152003</c:v>
                </c:pt>
                <c:pt idx="4168">
                  <c:v>0.45723466124454698</c:v>
                </c:pt>
                <c:pt idx="4169">
                  <c:v>0.46198170166991998</c:v>
                </c:pt>
                <c:pt idx="4170">
                  <c:v>0.466722488572546</c:v>
                </c:pt>
                <c:pt idx="4171">
                  <c:v>0.47145511171036197</c:v>
                </c:pt>
                <c:pt idx="4172">
                  <c:v>0.47617772088079602</c:v>
                </c:pt>
                <c:pt idx="4173">
                  <c:v>0.48088852592058801</c:v>
                </c:pt>
                <c:pt idx="4174">
                  <c:v>0.48558579654391498</c:v>
                </c:pt>
                <c:pt idx="4175">
                  <c:v>0.49018100455799601</c:v>
                </c:pt>
                <c:pt idx="4176">
                  <c:v>0.49459409591287001</c:v>
                </c:pt>
                <c:pt idx="4177">
                  <c:v>0.498821488951602</c:v>
                </c:pt>
                <c:pt idx="4178">
                  <c:v>0.50285969114739104</c:v>
                </c:pt>
                <c:pt idx="4179">
                  <c:v>0.50670530145280002</c:v>
                </c:pt>
                <c:pt idx="4180">
                  <c:v>0.510355012600333</c:v>
                </c:pt>
                <c:pt idx="4181">
                  <c:v>0.51380561335472497</c:v>
                </c:pt>
                <c:pt idx="4182">
                  <c:v>0.51706178039872197</c:v>
                </c:pt>
                <c:pt idx="4183">
                  <c:v>0.52012710264700601</c:v>
                </c:pt>
                <c:pt idx="4184">
                  <c:v>0.52299916371037303</c:v>
                </c:pt>
                <c:pt idx="4185">
                  <c:v>0.52567564758863305</c:v>
                </c:pt>
                <c:pt idx="4186">
                  <c:v>0.52815434039614395</c:v>
                </c:pt>
                <c:pt idx="4187">
                  <c:v>0.53043313204467102</c:v>
                </c:pt>
                <c:pt idx="4188">
                  <c:v>0.53251001788329699</c:v>
                </c:pt>
                <c:pt idx="4189">
                  <c:v>0.53438310029474101</c:v>
                </c:pt>
                <c:pt idx="4190">
                  <c:v>0.53607564304339905</c:v>
                </c:pt>
                <c:pt idx="4191">
                  <c:v>0.53758569515171595</c:v>
                </c:pt>
                <c:pt idx="4192">
                  <c:v>0.53891102737172203</c:v>
                </c:pt>
                <c:pt idx="4193">
                  <c:v>0.54003204720055997</c:v>
                </c:pt>
                <c:pt idx="4194">
                  <c:v>0.54093091030085105</c:v>
                </c:pt>
                <c:pt idx="4195">
                  <c:v>0.54160629733507404</c:v>
                </c:pt>
                <c:pt idx="4196">
                  <c:v>0.54205700957813896</c:v>
                </c:pt>
                <c:pt idx="4197">
                  <c:v>0.54228196994372002</c:v>
                </c:pt>
                <c:pt idx="4198">
                  <c:v>0.54228022394808995</c:v>
                </c:pt>
                <c:pt idx="4199">
                  <c:v>0.542050940607262</c:v>
                </c:pt>
                <c:pt idx="4200">
                  <c:v>0.54159341326281696</c:v>
                </c:pt>
                <c:pt idx="4201">
                  <c:v>0.54091377022692599</c:v>
                </c:pt>
                <c:pt idx="4202">
                  <c:v>0.540016031269827</c:v>
                </c:pt>
                <c:pt idx="4203">
                  <c:v>0.53889993584608498</c:v>
                </c:pt>
                <c:pt idx="4204">
                  <c:v>0.53756534760442498</c:v>
                </c:pt>
                <c:pt idx="4205">
                  <c:v>0.53601225489681303</c:v>
                </c:pt>
                <c:pt idx="4206">
                  <c:v>0.53427073042481499</c:v>
                </c:pt>
                <c:pt idx="4207">
                  <c:v>0.53240410075722899</c:v>
                </c:pt>
                <c:pt idx="4208">
                  <c:v>0.53034758128314596</c:v>
                </c:pt>
                <c:pt idx="4209">
                  <c:v>0.52811166652998798</c:v>
                </c:pt>
                <c:pt idx="4210">
                  <c:v>0.52571904478032805</c:v>
                </c:pt>
                <c:pt idx="4211">
                  <c:v>0.52310491487663302</c:v>
                </c:pt>
                <c:pt idx="4212">
                  <c:v>0.52042516406716699</c:v>
                </c:pt>
                <c:pt idx="4213">
                  <c:v>0.51751014380049898</c:v>
                </c:pt>
                <c:pt idx="4214">
                  <c:v>0.51436138069517501</c:v>
                </c:pt>
                <c:pt idx="4215">
                  <c:v>0.51098053202920501</c:v>
                </c:pt>
                <c:pt idx="4216">
                  <c:v>0.50736938431984202</c:v>
                </c:pt>
                <c:pt idx="4217">
                  <c:v>0.50352985172131903</c:v>
                </c:pt>
                <c:pt idx="4218">
                  <c:v>0.49946397425096101</c:v>
                </c:pt>
                <c:pt idx="4219">
                  <c:v>0.495236746700703</c:v>
                </c:pt>
                <c:pt idx="4220">
                  <c:v>0.49100572196346498</c:v>
                </c:pt>
                <c:pt idx="4221">
                  <c:v>0.48658322961939499</c:v>
                </c:pt>
                <c:pt idx="4222">
                  <c:v>0.48194832370267598</c:v>
                </c:pt>
                <c:pt idx="4223">
                  <c:v>0.47710351233341203</c:v>
                </c:pt>
                <c:pt idx="4224">
                  <c:v>0.472124903106655</c:v>
                </c:pt>
                <c:pt idx="4225">
                  <c:v>0.46723507537448</c:v>
                </c:pt>
                <c:pt idx="4226">
                  <c:v>0.462436557731424</c:v>
                </c:pt>
                <c:pt idx="4227">
                  <c:v>0.45773190135403202</c:v>
                </c:pt>
                <c:pt idx="4228">
                  <c:v>0.45312367910424001</c:v>
                </c:pt>
                <c:pt idx="4229">
                  <c:v>0.44861448443796498</c:v>
                </c:pt>
                <c:pt idx="4230">
                  <c:v>0.44420692999655498</c:v>
                </c:pt>
                <c:pt idx="4231">
                  <c:v>0.439903645792799</c:v>
                </c:pt>
                <c:pt idx="4232">
                  <c:v>0.43570727695411499</c:v>
                </c:pt>
                <c:pt idx="4233">
                  <c:v>0.43162048103601902</c:v>
                </c:pt>
                <c:pt idx="4234">
                  <c:v>0.42764592495570403</c:v>
                </c:pt>
                <c:pt idx="4235">
                  <c:v>0.42378628161391002</c:v>
                </c:pt>
                <c:pt idx="4236">
                  <c:v>0.42004254052154399</c:v>
                </c:pt>
                <c:pt idx="4237">
                  <c:v>0.41640450901512799</c:v>
                </c:pt>
                <c:pt idx="4238">
                  <c:v>0.41284973131505498</c:v>
                </c:pt>
                <c:pt idx="4239">
                  <c:v>0.409353433666994</c:v>
                </c:pt>
                <c:pt idx="4240">
                  <c:v>0.40591918565129298</c:v>
                </c:pt>
                <c:pt idx="4241">
                  <c:v>0.40255060407822901</c:v>
                </c:pt>
                <c:pt idx="4242">
                  <c:v>0.39925134896699199</c:v>
                </c:pt>
                <c:pt idx="4243">
                  <c:v>0.39602511943755198</c:v>
                </c:pt>
                <c:pt idx="4244">
                  <c:v>0.39287564948946402</c:v>
                </c:pt>
                <c:pt idx="4245">
                  <c:v>0.38980670363513598</c:v>
                </c:pt>
                <c:pt idx="4246">
                  <c:v>0.38682207235202798</c:v>
                </c:pt>
                <c:pt idx="4247">
                  <c:v>0.38392556731966598</c:v>
                </c:pt>
                <c:pt idx="4248">
                  <c:v>0.381121016414182</c:v>
                </c:pt>
                <c:pt idx="4249">
                  <c:v>0.37841225844605603</c:v>
                </c:pt>
                <c:pt idx="4250">
                  <c:v>0.37580313764573797</c:v>
                </c:pt>
                <c:pt idx="4251">
                  <c:v>0.37329749792554101</c:v>
                </c:pt>
                <c:pt idx="4252">
                  <c:v>0.37089917697191699</c:v>
                </c:pt>
                <c:pt idx="4253">
                  <c:v>0.36861200024612001</c:v>
                </c:pt>
                <c:pt idx="4254">
                  <c:v>0.36643977498928498</c:v>
                </c:pt>
                <c:pt idx="4255">
                  <c:v>0.36438628433652098</c:v>
                </c:pt>
                <c:pt idx="4256">
                  <c:v>0.36245528164208202</c:v>
                </c:pt>
                <c:pt idx="4257">
                  <c:v>0.36065048510439501</c:v>
                </c:pt>
                <c:pt idx="4258">
                  <c:v>0.35897557275835201</c:v>
                </c:pt>
                <c:pt idx="4259">
                  <c:v>0.35743417787655202</c:v>
                </c:pt>
                <c:pt idx="4260">
                  <c:v>0.356029884795387</c:v>
                </c:pt>
                <c:pt idx="4261">
                  <c:v>0.35476622515932499</c:v>
                </c:pt>
                <c:pt idx="4262">
                  <c:v>0.353646674559705</c:v>
                </c:pt>
                <c:pt idx="4263">
                  <c:v>0.35267402279609</c:v>
                </c:pt>
                <c:pt idx="4264">
                  <c:v>0.351786466153581</c:v>
                </c:pt>
                <c:pt idx="4265">
                  <c:v>0.35098560913376098</c:v>
                </c:pt>
                <c:pt idx="4266">
                  <c:v>0.350272969985302</c:v>
                </c:pt>
                <c:pt idx="4267">
                  <c:v>0.34972001381051099</c:v>
                </c:pt>
                <c:pt idx="4268">
                  <c:v>0.34933901424957903</c:v>
                </c:pt>
                <c:pt idx="4269">
                  <c:v>0.34913178797821198</c:v>
                </c:pt>
                <c:pt idx="4270">
                  <c:v>0.349100065950533</c:v>
                </c:pt>
                <c:pt idx="4271">
                  <c:v>0.34924549287341999</c:v>
                </c:pt>
                <c:pt idx="4272">
                  <c:v>0.34956962688900001</c:v>
                </c:pt>
                <c:pt idx="4273">
                  <c:v>0.35007393946098397</c:v>
                </c:pt>
                <c:pt idx="4274">
                  <c:v>0.35075981546170698</c:v>
                </c:pt>
                <c:pt idx="4275">
                  <c:v>0.351628553457212</c:v>
                </c:pt>
                <c:pt idx="4276">
                  <c:v>0.35268136618764101</c:v>
                </c:pt>
                <c:pt idx="4277">
                  <c:v>0.35391938123967598</c:v>
                </c:pt>
                <c:pt idx="4278">
                  <c:v>0.35534364190694401</c:v>
                </c:pt>
                <c:pt idx="4279">
                  <c:v>0.35695510823324</c:v>
                </c:pt>
                <c:pt idx="4280">
                  <c:v>0.35875465823216401</c:v>
                </c:pt>
                <c:pt idx="4281">
                  <c:v>0.36073529959393802</c:v>
                </c:pt>
                <c:pt idx="4282">
                  <c:v>0.36289114907577102</c:v>
                </c:pt>
                <c:pt idx="4283">
                  <c:v>0.36522235384330598</c:v>
                </c:pt>
                <c:pt idx="4284">
                  <c:v>0.36772898967292</c:v>
                </c:pt>
                <c:pt idx="4285">
                  <c:v>0.37041106319797601</c:v>
                </c:pt>
                <c:pt idx="4286">
                  <c:v>0.37326851426009899</c:v>
                </c:pt>
                <c:pt idx="4287">
                  <c:v>0.37630121835054198</c:v>
                </c:pt>
                <c:pt idx="4288">
                  <c:v>0.37950898912610898</c:v>
                </c:pt>
                <c:pt idx="4289">
                  <c:v>0.38286652818744599</c:v>
                </c:pt>
                <c:pt idx="4290">
                  <c:v>0.38637380532562399</c:v>
                </c:pt>
                <c:pt idx="4291">
                  <c:v>0.39003112615232999</c:v>
                </c:pt>
                <c:pt idx="4292">
                  <c:v>0.39385622114680002</c:v>
                </c:pt>
                <c:pt idx="4293">
                  <c:v>0.39786513824055098</c:v>
                </c:pt>
                <c:pt idx="4294">
                  <c:v>0.40205746991284802</c:v>
                </c:pt>
                <c:pt idx="4295">
                  <c:v>0.40643276141511298</c:v>
                </c:pt>
                <c:pt idx="4296">
                  <c:v>0.41099051347159998</c:v>
                </c:pt>
                <c:pt idx="4297">
                  <c:v>0.41573018491610098</c:v>
                </c:pt>
                <c:pt idx="4298">
                  <c:v>0.42065119525309502</c:v>
                </c:pt>
                <c:pt idx="4299">
                  <c:v>0.42575292713303198</c:v>
                </c:pt>
                <c:pt idx="4300">
                  <c:v>0.431028018837189</c:v>
                </c:pt>
                <c:pt idx="4301">
                  <c:v>0.43647131073573697</c:v>
                </c:pt>
                <c:pt idx="4302">
                  <c:v>0.44208201981059297</c:v>
                </c:pt>
                <c:pt idx="4303">
                  <c:v>0.44785933768709901</c:v>
                </c:pt>
                <c:pt idx="4304">
                  <c:v>0.453802432448701</c:v>
                </c:pt>
                <c:pt idx="4305">
                  <c:v>0.45991045033625599</c:v>
                </c:pt>
                <c:pt idx="4306">
                  <c:v>0.46618251733079202</c:v>
                </c:pt>
                <c:pt idx="4307">
                  <c:v>0.472617740619656</c:v>
                </c:pt>
                <c:pt idx="4308">
                  <c:v>0.47921520994699202</c:v>
                </c:pt>
                <c:pt idx="4309">
                  <c:v>0.48597399885042503</c:v>
                </c:pt>
                <c:pt idx="4310">
                  <c:v>0.49287840635292401</c:v>
                </c:pt>
                <c:pt idx="4311">
                  <c:v>0.49977261671531398</c:v>
                </c:pt>
                <c:pt idx="4312">
                  <c:v>0.506826468939786</c:v>
                </c:pt>
                <c:pt idx="4313">
                  <c:v>0.51403874578694897</c:v>
                </c:pt>
                <c:pt idx="4314">
                  <c:v>0.52140821798766301</c:v>
                </c:pt>
                <c:pt idx="4315">
                  <c:v>0.52893364508277196</c:v>
                </c:pt>
                <c:pt idx="4316">
                  <c:v>0.53661377617183204</c:v>
                </c:pt>
                <c:pt idx="4317">
                  <c:v>0.54444735057683802</c:v>
                </c:pt>
                <c:pt idx="4318">
                  <c:v>0.55237026759067798</c:v>
                </c:pt>
                <c:pt idx="4319">
                  <c:v>0.56022598162086601</c:v>
                </c:pt>
                <c:pt idx="4320">
                  <c:v>0.56820328193848102</c:v>
                </c:pt>
                <c:pt idx="4321">
                  <c:v>0.57632434318053205</c:v>
                </c:pt>
                <c:pt idx="4322">
                  <c:v>0.58458860333483298</c:v>
                </c:pt>
                <c:pt idx="4323">
                  <c:v>0.59293841675832903</c:v>
                </c:pt>
                <c:pt idx="4324">
                  <c:v>0.60115249524042702</c:v>
                </c:pt>
                <c:pt idx="4325">
                  <c:v>0.60922969834274199</c:v>
                </c:pt>
                <c:pt idx="4326">
                  <c:v>0.61716895880034295</c:v>
                </c:pt>
                <c:pt idx="4327">
                  <c:v>0.62496928212768599</c:v>
                </c:pt>
                <c:pt idx="4328">
                  <c:v>0.63262974626548196</c:v>
                </c:pt>
                <c:pt idx="4329">
                  <c:v>0.64014950127171999</c:v>
                </c:pt>
                <c:pt idx="4330">
                  <c:v>0.64752776905933496</c:v>
                </c:pt>
                <c:pt idx="4331">
                  <c:v>0.65476384318233105</c:v>
                </c:pt>
                <c:pt idx="4332">
                  <c:v>0.661857088671435</c:v>
                </c:pt>
                <c:pt idx="4333">
                  <c:v>0.66880694191964796</c:v>
                </c:pt>
                <c:pt idx="4334">
                  <c:v>0.675612910617302</c:v>
                </c:pt>
                <c:pt idx="4335">
                  <c:v>0.68227457373554301</c:v>
                </c:pt>
                <c:pt idx="4336">
                  <c:v>0.68879158155639797</c:v>
                </c:pt>
                <c:pt idx="4337">
                  <c:v>0.69518882159533402</c:v>
                </c:pt>
                <c:pt idx="4338">
                  <c:v>0.70147809637121195</c:v>
                </c:pt>
                <c:pt idx="4339">
                  <c:v>0.70764529127194198</c:v>
                </c:pt>
                <c:pt idx="4340">
                  <c:v>0.713689740231499</c:v>
                </c:pt>
                <c:pt idx="4341">
                  <c:v>0.71961083872565701</c:v>
                </c:pt>
                <c:pt idx="4342">
                  <c:v>0.72540804363948796</c:v>
                </c:pt>
                <c:pt idx="4343">
                  <c:v>0.73108087308141101</c:v>
                </c:pt>
                <c:pt idx="4344">
                  <c:v>0.73662890613860998</c:v>
                </c:pt>
                <c:pt idx="4345">
                  <c:v>0.74205178256853999</c:v>
                </c:pt>
                <c:pt idx="4346">
                  <c:v>0.74734920242107195</c:v>
                </c:pt>
                <c:pt idx="4347">
                  <c:v>0.75252092558585104</c:v>
                </c:pt>
                <c:pt idx="4348">
                  <c:v>0.75756677125955096</c:v>
                </c:pt>
                <c:pt idx="4349">
                  <c:v>0.76248661732790302</c:v>
                </c:pt>
                <c:pt idx="4350">
                  <c:v>0.767280399657711</c:v>
                </c:pt>
                <c:pt idx="4351">
                  <c:v>0.77194811129447105</c:v>
                </c:pt>
                <c:pt idx="4352">
                  <c:v>0.77648980156171299</c:v>
                </c:pt>
                <c:pt idx="4353">
                  <c:v>0.78090557505878</c:v>
                </c:pt>
                <c:pt idx="4354">
                  <c:v>0.785195590554426</c:v>
                </c:pt>
                <c:pt idx="4355">
                  <c:v>0.78936005977434198</c:v>
                </c:pt>
                <c:pt idx="4356">
                  <c:v>0.79339924608148804</c:v>
                </c:pt>
                <c:pt idx="4357">
                  <c:v>0.797313463048965</c:v>
                </c:pt>
                <c:pt idx="4358">
                  <c:v>0.80110307292599503</c:v>
                </c:pt>
                <c:pt idx="4359">
                  <c:v>0.80476848499842701</c:v>
                </c:pt>
                <c:pt idx="4360">
                  <c:v>0.80831015384612004</c:v>
                </c:pt>
                <c:pt idx="4361">
                  <c:v>0.81172857750034</c:v>
                </c:pt>
                <c:pt idx="4362">
                  <c:v>0.81502492224255996</c:v>
                </c:pt>
                <c:pt idx="4363">
                  <c:v>0.818264925616354</c:v>
                </c:pt>
                <c:pt idx="4364">
                  <c:v>0.82145089018016004</c:v>
                </c:pt>
                <c:pt idx="4365">
                  <c:v>0.82458517362375805</c:v>
                </c:pt>
                <c:pt idx="4366">
                  <c:v>0.82760015144648702</c:v>
                </c:pt>
                <c:pt idx="4367">
                  <c:v>0.830487351175768</c:v>
                </c:pt>
                <c:pt idx="4368">
                  <c:v>0.83324871387661703</c:v>
                </c:pt>
                <c:pt idx="4369">
                  <c:v>0.83588621901212801</c:v>
                </c:pt>
                <c:pt idx="4370">
                  <c:v>0.83840188116520098</c:v>
                </c:pt>
                <c:pt idx="4371">
                  <c:v>0.84079774664502804</c:v>
                </c:pt>
                <c:pt idx="4372">
                  <c:v>0.84307588998570204</c:v>
                </c:pt>
                <c:pt idx="4373">
                  <c:v>0.84523841034520597</c:v>
                </c:pt>
                <c:pt idx="4374">
                  <c:v>0.84728742781396904</c:v>
                </c:pt>
                <c:pt idx="4375">
                  <c:v>0.84922507964303195</c:v>
                </c:pt>
                <c:pt idx="4376">
                  <c:v>0.85105351640280702</c:v>
                </c:pt>
                <c:pt idx="4377">
                  <c:v>0.85277489808425699</c:v>
                </c:pt>
                <c:pt idx="4378">
                  <c:v>0.85439139015514898</c:v>
                </c:pt>
                <c:pt idx="4379">
                  <c:v>0.85590515958484803</c:v>
                </c:pt>
                <c:pt idx="4380">
                  <c:v>0.85731837085182006</c:v>
                </c:pt>
                <c:pt idx="4381">
                  <c:v>0.858633181948672</c:v>
                </c:pt>
                <c:pt idx="4382">
                  <c:v>0.85985174040011703</c:v>
                </c:pt>
                <c:pt idx="4383">
                  <c:v>0.86097617930966897</c:v>
                </c:pt>
                <c:pt idx="4384">
                  <c:v>0.86200861345121504</c:v>
                </c:pt>
                <c:pt idx="4385">
                  <c:v>0.86295113542177104</c:v>
                </c:pt>
                <c:pt idx="4386">
                  <c:v>0.863805811871731</c:v>
                </c:pt>
                <c:pt idx="4387">
                  <c:v>0.86457467982880298</c:v>
                </c:pt>
                <c:pt idx="4388">
                  <c:v>0.86525974313146303</c:v>
                </c:pt>
                <c:pt idx="4389">
                  <c:v>0.86586296898729798</c:v>
                </c:pt>
                <c:pt idx="4390">
                  <c:v>0.86638628467091305</c:v>
                </c:pt>
                <c:pt idx="4391">
                  <c:v>0.86683157437525304</c:v>
                </c:pt>
                <c:pt idx="4392">
                  <c:v>0.86720067622917596</c:v>
                </c:pt>
                <c:pt idx="4393">
                  <c:v>0.86749537949297995</c:v>
                </c:pt>
                <c:pt idx="4394">
                  <c:v>0.86771742194229995</c:v>
                </c:pt>
                <c:pt idx="4395">
                  <c:v>0.86786848744940603</c:v>
                </c:pt>
                <c:pt idx="4396">
                  <c:v>0.86795020376945797</c:v>
                </c:pt>
                <c:pt idx="4397">
                  <c:v>0.86796414053774096</c:v>
                </c:pt>
                <c:pt idx="4398">
                  <c:v>0.86791180748230401</c:v>
                </c:pt>
                <c:pt idx="4399">
                  <c:v>0.86779465285487001</c:v>
                </c:pt>
                <c:pt idx="4400">
                  <c:v>0.86761406208126102</c:v>
                </c:pt>
                <c:pt idx="4401">
                  <c:v>0.86737135663105902</c:v>
                </c:pt>
                <c:pt idx="4402">
                  <c:v>0.86706779310473203</c:v>
                </c:pt>
                <c:pt idx="4403">
                  <c:v>0.86670456253499695</c:v>
                </c:pt>
                <c:pt idx="4404">
                  <c:v>0.86628278989790697</c:v>
                </c:pt>
                <c:pt idx="4405">
                  <c:v>0.86580353382787401</c:v>
                </c:pt>
                <c:pt idx="4406">
                  <c:v>0.86526778652973702</c:v>
                </c:pt>
                <c:pt idx="4407">
                  <c:v>0.86467647387999202</c:v>
                </c:pt>
                <c:pt idx="4408">
                  <c:v>0.86403045570838999</c:v>
                </c:pt>
                <c:pt idx="4409">
                  <c:v>0.86333052625038698</c:v>
                </c:pt>
                <c:pt idx="4410">
                  <c:v>0.86257741476027106</c:v>
                </c:pt>
                <c:pt idx="4411">
                  <c:v>0.86177178627431195</c:v>
                </c:pt>
                <c:pt idx="4412">
                  <c:v>0.86091424251284199</c:v>
                </c:pt>
                <c:pt idx="4413">
                  <c:v>0.86000532290995102</c:v>
                </c:pt>
                <c:pt idx="4414">
                  <c:v>0.85904550575925098</c:v>
                </c:pt>
                <c:pt idx="4415">
                  <c:v>0.85803520946413403</c:v>
                </c:pt>
                <c:pt idx="4416">
                  <c:v>0.856974793880943</c:v>
                </c:pt>
                <c:pt idx="4417">
                  <c:v>0.85586456174358805</c:v>
                </c:pt>
                <c:pt idx="4418">
                  <c:v>0.85470476015830799</c:v>
                </c:pt>
                <c:pt idx="4419">
                  <c:v>0.85349558215756005</c:v>
                </c:pt>
                <c:pt idx="4420">
                  <c:v>0.852237168302313</c:v>
                </c:pt>
                <c:pt idx="4421">
                  <c:v>0.85092960832238795</c:v>
                </c:pt>
                <c:pt idx="4422">
                  <c:v>0.84957294278494799</c:v>
                </c:pt>
                <c:pt idx="4423">
                  <c:v>0.84816716478166299</c:v>
                </c:pt>
                <c:pt idx="4424">
                  <c:v>0.84671222162558701</c:v>
                </c:pt>
                <c:pt idx="4425">
                  <c:v>0.84520801654932598</c:v>
                </c:pt>
                <c:pt idx="4426">
                  <c:v>0.84365441039657296</c:v>
                </c:pt>
                <c:pt idx="4427">
                  <c:v>0.84205122329966198</c:v>
                </c:pt>
                <c:pt idx="4428">
                  <c:v>0.84039823633631305</c:v>
                </c:pt>
                <c:pt idx="4429">
                  <c:v>0.83869519315923502</c:v>
                </c:pt>
                <c:pt idx="4430">
                  <c:v>0.83694180159278697</c:v>
                </c:pt>
                <c:pt idx="4431">
                  <c:v>0.83513773519124501</c:v>
                </c:pt>
                <c:pt idx="4432">
                  <c:v>0.83321985468384796</c:v>
                </c:pt>
                <c:pt idx="4433">
                  <c:v>0.83117378762038796</c:v>
                </c:pt>
                <c:pt idx="4434">
                  <c:v>0.82899944459683805</c:v>
                </c:pt>
                <c:pt idx="4435">
                  <c:v>0.82669674245256397</c:v>
                </c:pt>
                <c:pt idx="4436">
                  <c:v>0.824265604693734</c:v>
                </c:pt>
                <c:pt idx="4437">
                  <c:v>0.82172145661475404</c:v>
                </c:pt>
                <c:pt idx="4438">
                  <c:v>0.81913448365088504</c:v>
                </c:pt>
                <c:pt idx="4439">
                  <c:v>0.81652794931977801</c:v>
                </c:pt>
                <c:pt idx="4440">
                  <c:v>0.81390136176419603</c:v>
                </c:pt>
                <c:pt idx="4441">
                  <c:v>0.81125418623585099</c:v>
                </c:pt>
                <c:pt idx="4442">
                  <c:v>0.80858584571069703</c:v>
                </c:pt>
                <c:pt idx="4443">
                  <c:v>0.80589572147372202</c:v>
                </c:pt>
                <c:pt idx="4444">
                  <c:v>0.80318315366063198</c:v>
                </c:pt>
                <c:pt idx="4445">
                  <c:v>0.80044744173861204</c:v>
                </c:pt>
                <c:pt idx="4446">
                  <c:v>0.79768784490115396</c:v>
                </c:pt>
                <c:pt idx="4447">
                  <c:v>0.794903582341839</c:v>
                </c:pt>
                <c:pt idx="4448">
                  <c:v>0.79209383335772898</c:v>
                </c:pt>
                <c:pt idx="4449">
                  <c:v>0.789257737212676</c:v>
                </c:pt>
                <c:pt idx="4450">
                  <c:v>0.786394392661527</c:v>
                </c:pt>
                <c:pt idx="4451">
                  <c:v>0.78350285699291999</c:v>
                </c:pt>
                <c:pt idx="4452">
                  <c:v>0.78058214438356399</c:v>
                </c:pt>
                <c:pt idx="4453">
                  <c:v>0.77763122325728495</c:v>
                </c:pt>
                <c:pt idx="4454">
                  <c:v>0.77464901218542903</c:v>
                </c:pt>
                <c:pt idx="4455">
                  <c:v>0.77163437361141696</c:v>
                </c:pt>
                <c:pt idx="4456">
                  <c:v>0.76858610425762097</c:v>
                </c:pt>
                <c:pt idx="4457">
                  <c:v>0.76550292033590495</c:v>
                </c:pt>
                <c:pt idx="4458">
                  <c:v>0.76238343434893097</c:v>
                </c:pt>
                <c:pt idx="4459">
                  <c:v>0.75922611773064796</c:v>
                </c:pt>
                <c:pt idx="4460">
                  <c:v>0.75602923845154002</c:v>
                </c:pt>
                <c:pt idx="4461">
                  <c:v>0.75279075161483699</c:v>
                </c:pt>
                <c:pt idx="4462">
                  <c:v>0.74950809480900105</c:v>
                </c:pt>
                <c:pt idx="4463">
                  <c:v>0.746177770459443</c:v>
                </c:pt>
                <c:pt idx="4464">
                  <c:v>0.74279438366698702</c:v>
                </c:pt>
                <c:pt idx="4465">
                  <c:v>0.73934799152303599</c:v>
                </c:pt>
                <c:pt idx="4466">
                  <c:v>0.73581430534780501</c:v>
                </c:pt>
                <c:pt idx="4467">
                  <c:v>0.73201783567301704</c:v>
                </c:pt>
                <c:pt idx="4468">
                  <c:v>0.73024153892350296</c:v>
                </c:pt>
                <c:pt idx="4469">
                  <c:v>0.72690934500591298</c:v>
                </c:pt>
                <c:pt idx="4470">
                  <c:v>0.72343366199183901</c:v>
                </c:pt>
                <c:pt idx="4471">
                  <c:v>0.71987503645933004</c:v>
                </c:pt>
                <c:pt idx="4472">
                  <c:v>0.71624946051542304</c:v>
                </c:pt>
                <c:pt idx="4473">
                  <c:v>0.71256303257282605</c:v>
                </c:pt>
                <c:pt idx="4474">
                  <c:v>0.708818412577504</c:v>
                </c:pt>
                <c:pt idx="4475">
                  <c:v>0.705016760620788</c:v>
                </c:pt>
                <c:pt idx="4476">
                  <c:v>0.701158486410974</c:v>
                </c:pt>
                <c:pt idx="4477">
                  <c:v>0.69724358976407497</c:v>
                </c:pt>
                <c:pt idx="4478">
                  <c:v>0.69326252886283801</c:v>
                </c:pt>
                <c:pt idx="4479">
                  <c:v>0.68920533029827202</c:v>
                </c:pt>
                <c:pt idx="4480">
                  <c:v>0.68507169170287896</c:v>
                </c:pt>
                <c:pt idx="4481">
                  <c:v>0.68086120627735502</c:v>
                </c:pt>
                <c:pt idx="4482">
                  <c:v>0.67665756225931994</c:v>
                </c:pt>
                <c:pt idx="4483">
                  <c:v>0.67239462491951196</c:v>
                </c:pt>
                <c:pt idx="4484">
                  <c:v>0.66807184359419303</c:v>
                </c:pt>
                <c:pt idx="4485">
                  <c:v>0.66368867085344596</c:v>
                </c:pt>
                <c:pt idx="4486">
                  <c:v>0.65924456504305495</c:v>
                </c:pt>
                <c:pt idx="4487">
                  <c:v>0.65473899012451897</c:v>
                </c:pt>
                <c:pt idx="4488">
                  <c:v>0.65017141279811097</c:v>
                </c:pt>
                <c:pt idx="4489">
                  <c:v>0.64554129657777204</c:v>
                </c:pt>
                <c:pt idx="4490">
                  <c:v>0.64084809213226102</c:v>
                </c:pt>
                <c:pt idx="4491">
                  <c:v>0.63609122274918495</c:v>
                </c:pt>
                <c:pt idx="4492">
                  <c:v>0.63127006313617395</c:v>
                </c:pt>
                <c:pt idx="4493">
                  <c:v>0.62638390883905604</c:v>
                </c:pt>
                <c:pt idx="4494">
                  <c:v>0.62143193219539405</c:v>
                </c:pt>
                <c:pt idx="4495">
                  <c:v>0.61641311883348904</c:v>
                </c:pt>
                <c:pt idx="4496">
                  <c:v>0.61132617634909403</c:v>
                </c:pt>
                <c:pt idx="4497">
                  <c:v>0.60616940480925396</c:v>
                </c:pt>
                <c:pt idx="4498">
                  <c:v>0.60094052037939005</c:v>
                </c:pt>
                <c:pt idx="4499">
                  <c:v>0.59563643748042505</c:v>
                </c:pt>
                <c:pt idx="4500">
                  <c:v>0.59025305846737397</c:v>
                </c:pt>
                <c:pt idx="4501">
                  <c:v>0.58478520422578595</c:v>
                </c:pt>
                <c:pt idx="4502">
                  <c:v>0.57922688941433198</c:v>
                </c:pt>
                <c:pt idx="4503">
                  <c:v>0.57357346600521497</c:v>
                </c:pt>
                <c:pt idx="4504">
                  <c:v>0.56782978902128201</c:v>
                </c:pt>
                <c:pt idx="4505">
                  <c:v>0.56199235669639702</c:v>
                </c:pt>
                <c:pt idx="4506">
                  <c:v>0.55605913466461698</c:v>
                </c:pt>
                <c:pt idx="4507">
                  <c:v>0.55002936907616795</c:v>
                </c:pt>
                <c:pt idx="4508">
                  <c:v>0.54399926915332497</c:v>
                </c:pt>
                <c:pt idx="4509">
                  <c:v>0.53785333091396803</c:v>
                </c:pt>
                <c:pt idx="4510">
                  <c:v>0.53159320945183297</c:v>
                </c:pt>
                <c:pt idx="4511">
                  <c:v>0.52522102208119303</c:v>
                </c:pt>
                <c:pt idx="4512">
                  <c:v>0.51873924957228801</c:v>
                </c:pt>
                <c:pt idx="4513">
                  <c:v>0.51215589522578198</c:v>
                </c:pt>
                <c:pt idx="4514">
                  <c:v>0.50548837022329196</c:v>
                </c:pt>
                <c:pt idx="4515">
                  <c:v>0.49873964280698801</c:v>
                </c:pt>
                <c:pt idx="4516">
                  <c:v>0.49197778262578701</c:v>
                </c:pt>
                <c:pt idx="4517">
                  <c:v>0.48539211218922601</c:v>
                </c:pt>
                <c:pt idx="4518">
                  <c:v>0.478978995076492</c:v>
                </c:pt>
                <c:pt idx="4519">
                  <c:v>0.47273455615723797</c:v>
                </c:pt>
                <c:pt idx="4520">
                  <c:v>0.46665469358624101</c:v>
                </c:pt>
                <c:pt idx="4521">
                  <c:v>0.46073508949687902</c:v>
                </c:pt>
                <c:pt idx="4522">
                  <c:v>0.45497122170510401</c:v>
                </c:pt>
                <c:pt idx="4523">
                  <c:v>0.44935837923635003</c:v>
                </c:pt>
                <c:pt idx="4524">
                  <c:v>0.44389168558150799</c:v>
                </c:pt>
                <c:pt idx="4525">
                  <c:v>0.43856613565479802</c:v>
                </c:pt>
                <c:pt idx="4526">
                  <c:v>0.43337665626710598</c:v>
                </c:pt>
                <c:pt idx="4527">
                  <c:v>0.42831820727008901</c:v>
                </c:pt>
                <c:pt idx="4528">
                  <c:v>0.42338595530190898</c:v>
                </c:pt>
                <c:pt idx="4529">
                  <c:v>0.41857558393121902</c:v>
                </c:pt>
                <c:pt idx="4530">
                  <c:v>0.41388387903355001</c:v>
                </c:pt>
                <c:pt idx="4531">
                  <c:v>0.40937270603562498</c:v>
                </c:pt>
                <c:pt idx="4532">
                  <c:v>0.40506018215550399</c:v>
                </c:pt>
                <c:pt idx="4533">
                  <c:v>0.40096269071357898</c:v>
                </c:pt>
                <c:pt idx="4534">
                  <c:v>0.39713669171433602</c:v>
                </c:pt>
                <c:pt idx="4535">
                  <c:v>0.39386249590233002</c:v>
                </c:pt>
                <c:pt idx="4536">
                  <c:v>0.39099682454023399</c:v>
                </c:pt>
                <c:pt idx="4537">
                  <c:v>0.386500436460123</c:v>
                </c:pt>
                <c:pt idx="4538">
                  <c:v>0.38231850859999</c:v>
                </c:pt>
                <c:pt idx="4539">
                  <c:v>0.37825395216620999</c:v>
                </c:pt>
                <c:pt idx="4540">
                  <c:v>0.37424589821471999</c:v>
                </c:pt>
                <c:pt idx="4541">
                  <c:v>0.37026350654544199</c:v>
                </c:pt>
                <c:pt idx="4542">
                  <c:v>0.366286676211103</c:v>
                </c:pt>
                <c:pt idx="4543">
                  <c:v>0.36230042794752099</c:v>
                </c:pt>
                <c:pt idx="4544">
                  <c:v>0.35827071807699201</c:v>
                </c:pt>
                <c:pt idx="4545">
                  <c:v>0.35416614397684798</c:v>
                </c:pt>
                <c:pt idx="4546">
                  <c:v>0.34998482447558499</c:v>
                </c:pt>
                <c:pt idx="4547">
                  <c:v>0.34572561124735002</c:v>
                </c:pt>
                <c:pt idx="4548">
                  <c:v>0.34138806997280102</c:v>
                </c:pt>
                <c:pt idx="4549">
                  <c:v>0.336972463530192</c:v>
                </c:pt>
                <c:pt idx="4550">
                  <c:v>0.33247972700946699</c:v>
                </c:pt>
                <c:pt idx="4551">
                  <c:v>0.32791143076472201</c:v>
                </c:pt>
                <c:pt idx="4552">
                  <c:v>0.32326973169870998</c:v>
                </c:pt>
                <c:pt idx="4553">
                  <c:v>0.318557315464986</c:v>
                </c:pt>
                <c:pt idx="4554">
                  <c:v>0.31377733373994199</c:v>
                </c:pt>
                <c:pt idx="4555">
                  <c:v>0.30893334150808299</c:v>
                </c:pt>
                <c:pt idx="4556">
                  <c:v>0.30402923980794899</c:v>
                </c:pt>
                <c:pt idx="4557">
                  <c:v>0.299069230119825</c:v>
                </c:pt>
                <c:pt idx="4558">
                  <c:v>0.29405778834734098</c:v>
                </c:pt>
                <c:pt idx="4559">
                  <c:v>0.289171605567975</c:v>
                </c:pt>
                <c:pt idx="4560">
                  <c:v>0.28443876575128302</c:v>
                </c:pt>
                <c:pt idx="4561">
                  <c:v>0.27978848326717498</c:v>
                </c:pt>
                <c:pt idx="4562">
                  <c:v>0.27514266828984901</c:v>
                </c:pt>
                <c:pt idx="4563">
                  <c:v>0.27051164986425102</c:v>
                </c:pt>
                <c:pt idx="4564">
                  <c:v>0.265910170925235</c:v>
                </c:pt>
                <c:pt idx="4565">
                  <c:v>0.26141368511635898</c:v>
                </c:pt>
                <c:pt idx="4566">
                  <c:v>0.25723704803369402</c:v>
                </c:pt>
                <c:pt idx="4567">
                  <c:v>0.25109262406573601</c:v>
                </c:pt>
                <c:pt idx="4568">
                  <c:v>0.24655198700511399</c:v>
                </c:pt>
                <c:pt idx="4569">
                  <c:v>0.242198424129698</c:v>
                </c:pt>
                <c:pt idx="4570">
                  <c:v>0.23796728113156401</c:v>
                </c:pt>
                <c:pt idx="4571">
                  <c:v>0.233838657589414</c:v>
                </c:pt>
                <c:pt idx="4572">
                  <c:v>0.22980274651447</c:v>
                </c:pt>
                <c:pt idx="4573">
                  <c:v>0.22585337777300099</c:v>
                </c:pt>
                <c:pt idx="4574">
                  <c:v>0.22198607686132199</c:v>
                </c:pt>
                <c:pt idx="4575">
                  <c:v>0.218219882520995</c:v>
                </c:pt>
                <c:pt idx="4576">
                  <c:v>0.214585812419223</c:v>
                </c:pt>
                <c:pt idx="4577">
                  <c:v>0.2110912371449</c:v>
                </c:pt>
                <c:pt idx="4578">
                  <c:v>0.20774408194633201</c:v>
                </c:pt>
                <c:pt idx="4579">
                  <c:v>0.204542721446658</c:v>
                </c:pt>
                <c:pt idx="4580">
                  <c:v>0.20146174426657501</c:v>
                </c:pt>
                <c:pt idx="4581">
                  <c:v>0.19835246667444401</c:v>
                </c:pt>
                <c:pt idx="4582">
                  <c:v>0.19527784879451399</c:v>
                </c:pt>
                <c:pt idx="4583">
                  <c:v>0.192235508717291</c:v>
                </c:pt>
                <c:pt idx="4584">
                  <c:v>0.189223294532256</c:v>
                </c:pt>
                <c:pt idx="4585">
                  <c:v>0.18623927327604001</c:v>
                </c:pt>
                <c:pt idx="4586">
                  <c:v>0.18328172288871999</c:v>
                </c:pt>
                <c:pt idx="4587">
                  <c:v>0.18034912720101701</c:v>
                </c:pt>
                <c:pt idx="4588">
                  <c:v>0.17744017428401601</c:v>
                </c:pt>
                <c:pt idx="4589">
                  <c:v>0.17456158183524301</c:v>
                </c:pt>
                <c:pt idx="4590">
                  <c:v>0.17174152988434399</c:v>
                </c:pt>
                <c:pt idx="4591">
                  <c:v>0.16897994533027699</c:v>
                </c:pt>
                <c:pt idx="4592">
                  <c:v>0.166303670940353</c:v>
                </c:pt>
                <c:pt idx="4593">
                  <c:v>0.163732639372943</c:v>
                </c:pt>
                <c:pt idx="4594">
                  <c:v>0.161268172192331</c:v>
                </c:pt>
                <c:pt idx="4595">
                  <c:v>0.158911864390194</c:v>
                </c:pt>
                <c:pt idx="4596">
                  <c:v>0.15666571674497201</c:v>
                </c:pt>
                <c:pt idx="4597">
                  <c:v>0.15453231478521701</c:v>
                </c:pt>
                <c:pt idx="4598">
                  <c:v>0.15251504896121701</c:v>
                </c:pt>
                <c:pt idx="4599">
                  <c:v>0.15061832704473299</c:v>
                </c:pt>
                <c:pt idx="4600">
                  <c:v>0.14884764537168399</c:v>
                </c:pt>
                <c:pt idx="4601">
                  <c:v>0.14720931521066599</c:v>
                </c:pt>
                <c:pt idx="4602">
                  <c:v>0.14570832061661601</c:v>
                </c:pt>
                <c:pt idx="4603">
                  <c:v>0.14434015388155499</c:v>
                </c:pt>
                <c:pt idx="4604">
                  <c:v>0.14310867636636501</c:v>
                </c:pt>
                <c:pt idx="4605">
                  <c:v>0.14201629511826799</c:v>
                </c:pt>
                <c:pt idx="4606">
                  <c:v>0.14106415038589001</c:v>
                </c:pt>
                <c:pt idx="4607">
                  <c:v>0.14015643352830801</c:v>
                </c:pt>
                <c:pt idx="4608">
                  <c:v>0.13940906359944299</c:v>
                </c:pt>
                <c:pt idx="4609">
                  <c:v>0.13882081522756201</c:v>
                </c:pt>
                <c:pt idx="4610">
                  <c:v>0.13839001549058999</c:v>
                </c:pt>
                <c:pt idx="4611">
                  <c:v>0.13811464256912201</c:v>
                </c:pt>
                <c:pt idx="4612">
                  <c:v>0.13798832357531099</c:v>
                </c:pt>
                <c:pt idx="4613">
                  <c:v>0.13799834257605101</c:v>
                </c:pt>
                <c:pt idx="4614">
                  <c:v>0.13814880769482801</c:v>
                </c:pt>
                <c:pt idx="4615">
                  <c:v>0.13837216970006899</c:v>
                </c:pt>
                <c:pt idx="4616">
                  <c:v>0.13847964049515199</c:v>
                </c:pt>
                <c:pt idx="4617">
                  <c:v>0.138475404559049</c:v>
                </c:pt>
                <c:pt idx="4618">
                  <c:v>0.13836389831757201</c:v>
                </c:pt>
                <c:pt idx="4619">
                  <c:v>0.13814979769056401</c:v>
                </c:pt>
                <c:pt idx="4620">
                  <c:v>0.13783800689717701</c:v>
                </c:pt>
                <c:pt idx="4621">
                  <c:v>0.13743364621430701</c:v>
                </c:pt>
                <c:pt idx="4622">
                  <c:v>0.13694203588222101</c:v>
                </c:pt>
                <c:pt idx="4623">
                  <c:v>0.13636867225739499</c:v>
                </c:pt>
                <c:pt idx="4624">
                  <c:v>0.135719190245598</c:v>
                </c:pt>
                <c:pt idx="4625">
                  <c:v>0.134999302207293</c:v>
                </c:pt>
                <c:pt idx="4626">
                  <c:v>0.13421469618541801</c:v>
                </c:pt>
                <c:pt idx="4627">
                  <c:v>0.133370861529928</c:v>
                </c:pt>
                <c:pt idx="4628">
                  <c:v>0.13247277812751501</c:v>
                </c:pt>
                <c:pt idx="4629">
                  <c:v>0.13152433040740799</c:v>
                </c:pt>
                <c:pt idx="4630">
                  <c:v>0.130527109562529</c:v>
                </c:pt>
                <c:pt idx="4631">
                  <c:v>0.129477662544737</c:v>
                </c:pt>
                <c:pt idx="4632">
                  <c:v>0.128359962380378</c:v>
                </c:pt>
                <c:pt idx="4633">
                  <c:v>0.127117875215879</c:v>
                </c:pt>
                <c:pt idx="4634">
                  <c:v>0.125471386636925</c:v>
                </c:pt>
                <c:pt idx="4635">
                  <c:v>0.12356404225999899</c:v>
                </c:pt>
                <c:pt idx="4636">
                  <c:v>0.123378229981273</c:v>
                </c:pt>
                <c:pt idx="4637">
                  <c:v>0.122945408672311</c:v>
                </c:pt>
                <c:pt idx="4638">
                  <c:v>0.122463013160259</c:v>
                </c:pt>
                <c:pt idx="4639">
                  <c:v>0.121992256961114</c:v>
                </c:pt>
                <c:pt idx="4640">
                  <c:v>0.121564323606762</c:v>
                </c:pt>
                <c:pt idx="4641">
                  <c:v>0.121199656432066</c:v>
                </c:pt>
                <c:pt idx="4642">
                  <c:v>0.12091357653353101</c:v>
                </c:pt>
                <c:pt idx="4643">
                  <c:v>0.12074046937196201</c:v>
                </c:pt>
                <c:pt idx="4644">
                  <c:v>0.120712079958496</c:v>
                </c:pt>
                <c:pt idx="4645">
                  <c:v>0.12083063330327801</c:v>
                </c:pt>
                <c:pt idx="4646">
                  <c:v>0.121097624111797</c:v>
                </c:pt>
                <c:pt idx="4647">
                  <c:v>0.12151383703681699</c:v>
                </c:pt>
                <c:pt idx="4648">
                  <c:v>0.12207936532705201</c:v>
                </c:pt>
                <c:pt idx="4649">
                  <c:v>0.12279363822749199</c:v>
                </c:pt>
                <c:pt idx="4650">
                  <c:v>0.12365546112799899</c:v>
                </c:pt>
                <c:pt idx="4651">
                  <c:v>0.12466306857728</c:v>
                </c:pt>
                <c:pt idx="4652">
                  <c:v>0.125814187943245</c:v>
                </c:pt>
                <c:pt idx="4653">
                  <c:v>0.12710611028699101</c:v>
                </c:pt>
                <c:pt idx="4654">
                  <c:v>0.128535764650092</c:v>
                </c:pt>
                <c:pt idx="4655">
                  <c:v>0.13009979218658099</c:v>
                </c:pt>
                <c:pt idx="4656">
                  <c:v>0.13179461717032401</c:v>
                </c:pt>
                <c:pt idx="4657">
                  <c:v>0.133616512675094</c:v>
                </c:pt>
                <c:pt idx="4658">
                  <c:v>0.13538972462330301</c:v>
                </c:pt>
                <c:pt idx="4659">
                  <c:v>0.13708740597376501</c:v>
                </c:pt>
                <c:pt idx="4660">
                  <c:v>0.13878208645499501</c:v>
                </c:pt>
                <c:pt idx="4661">
                  <c:v>0.14055452748835201</c:v>
                </c:pt>
                <c:pt idx="4662">
                  <c:v>0.14239896403830599</c:v>
                </c:pt>
                <c:pt idx="4663">
                  <c:v>0.14430976309993199</c:v>
                </c:pt>
                <c:pt idx="4664">
                  <c:v>0.14623492751928899</c:v>
                </c:pt>
                <c:pt idx="4665">
                  <c:v>0.14813426268714999</c:v>
                </c:pt>
                <c:pt idx="4666">
                  <c:v>0.150011625966183</c:v>
                </c:pt>
                <c:pt idx="4667">
                  <c:v>0.15187070145112799</c:v>
                </c:pt>
                <c:pt idx="4668">
                  <c:v>0.15371499415793799</c:v>
                </c:pt>
                <c:pt idx="4669">
                  <c:v>0.15554782767712899</c:v>
                </c:pt>
                <c:pt idx="4670">
                  <c:v>0.157372344546404</c:v>
                </c:pt>
                <c:pt idx="4671">
                  <c:v>0.15919150870689799</c:v>
                </c:pt>
                <c:pt idx="4672">
                  <c:v>0.161008109502561</c:v>
                </c:pt>
                <c:pt idx="4673">
                  <c:v>0.162824766761169</c:v>
                </c:pt>
                <c:pt idx="4674">
                  <c:v>0.16462136592573401</c:v>
                </c:pt>
                <c:pt idx="4675">
                  <c:v>0.16636625375890801</c:v>
                </c:pt>
                <c:pt idx="4676">
                  <c:v>0.16806099749210199</c:v>
                </c:pt>
                <c:pt idx="4677">
                  <c:v>0.169655924185906</c:v>
                </c:pt>
                <c:pt idx="4678">
                  <c:v>0.17113254890784699</c:v>
                </c:pt>
                <c:pt idx="4679">
                  <c:v>0.17251617212022599</c:v>
                </c:pt>
                <c:pt idx="4680">
                  <c:v>0.173871297261565</c:v>
                </c:pt>
                <c:pt idx="4681">
                  <c:v>0.17521075245484699</c:v>
                </c:pt>
                <c:pt idx="4682">
                  <c:v>0.176585105014955</c:v>
                </c:pt>
                <c:pt idx="4683">
                  <c:v>0.17799629023782401</c:v>
                </c:pt>
                <c:pt idx="4684">
                  <c:v>0.17944596257953199</c:v>
                </c:pt>
                <c:pt idx="4685">
                  <c:v>0.18093545770169001</c:v>
                </c:pt>
                <c:pt idx="4686">
                  <c:v>0.18246575691200401</c:v>
                </c:pt>
                <c:pt idx="4687">
                  <c:v>0.18403748574356901</c:v>
                </c:pt>
                <c:pt idx="4688">
                  <c:v>0.185643169690444</c:v>
                </c:pt>
                <c:pt idx="4689">
                  <c:v>0.18725398448671601</c:v>
                </c:pt>
                <c:pt idx="4690">
                  <c:v>0.188869698294998</c:v>
                </c:pt>
                <c:pt idx="4691">
                  <c:v>0.19046368134484701</c:v>
                </c:pt>
                <c:pt idx="4692">
                  <c:v>0.19201682822399299</c:v>
                </c:pt>
                <c:pt idx="4693">
                  <c:v>0.193529302055409</c:v>
                </c:pt>
                <c:pt idx="4694">
                  <c:v>0.19500167639868199</c:v>
                </c:pt>
                <c:pt idx="4695">
                  <c:v>0.19643483278481899</c:v>
                </c:pt>
                <c:pt idx="4696">
                  <c:v>0.19782983521533301</c:v>
                </c:pt>
                <c:pt idx="4697">
                  <c:v>0.199187810908206</c:v>
                </c:pt>
                <c:pt idx="4698">
                  <c:v>0.20050986849848301</c:v>
                </c:pt>
                <c:pt idx="4699">
                  <c:v>0.20179706220309801</c:v>
                </c:pt>
                <c:pt idx="4700">
                  <c:v>0.20305038852478799</c:v>
                </c:pt>
                <c:pt idx="4701">
                  <c:v>0.204270797410146</c:v>
                </c:pt>
                <c:pt idx="4702">
                  <c:v>0.20545920588576499</c:v>
                </c:pt>
                <c:pt idx="4703">
                  <c:v>0.20661650899768899</c:v>
                </c:pt>
                <c:pt idx="4704">
                  <c:v>0.20774358685501501</c:v>
                </c:pt>
                <c:pt idx="4705">
                  <c:v>0.20884130821932601</c:v>
                </c:pt>
                <c:pt idx="4706">
                  <c:v>0.209910531531393</c:v>
                </c:pt>
                <c:pt idx="4707">
                  <c:v>0.21095210425920299</c:v>
                </c:pt>
                <c:pt idx="4708">
                  <c:v>0.211966861324492</c:v>
                </c:pt>
                <c:pt idx="4709">
                  <c:v>0.21295562324699699</c:v>
                </c:pt>
                <c:pt idx="4710">
                  <c:v>0.21391919457842901</c:v>
                </c:pt>
                <c:pt idx="4711">
                  <c:v>0.21485720605893299</c:v>
                </c:pt>
                <c:pt idx="4712">
                  <c:v>0.21576622170054199</c:v>
                </c:pt>
                <c:pt idx="4713">
                  <c:v>0.21664042521181101</c:v>
                </c:pt>
                <c:pt idx="4714">
                  <c:v>0.21748056322738901</c:v>
                </c:pt>
                <c:pt idx="4715">
                  <c:v>0.21828738681520299</c:v>
                </c:pt>
                <c:pt idx="4716">
                  <c:v>0.219061671428914</c:v>
                </c:pt>
                <c:pt idx="4717">
                  <c:v>0.219804249583435</c:v>
                </c:pt>
                <c:pt idx="4718">
                  <c:v>0.22051606311685301</c:v>
                </c:pt>
                <c:pt idx="4719">
                  <c:v>0.22119824423660001</c:v>
                </c:pt>
                <c:pt idx="4720">
                  <c:v>0.22185223294510301</c:v>
                </c:pt>
                <c:pt idx="4721">
                  <c:v>0.222479920629406</c:v>
                </c:pt>
                <c:pt idx="4722">
                  <c:v>0.22308375496739599</c:v>
                </c:pt>
                <c:pt idx="4723">
                  <c:v>0.22366666629795701</c:v>
                </c:pt>
                <c:pt idx="4724">
                  <c:v>0.22423172188898599</c:v>
                </c:pt>
                <c:pt idx="4725">
                  <c:v>0.224781671561018</c:v>
                </c:pt>
                <c:pt idx="4726">
                  <c:v>0.22531867710095599</c:v>
                </c:pt>
                <c:pt idx="4727">
                  <c:v>0.22584429705424799</c:v>
                </c:pt>
                <c:pt idx="4728">
                  <c:v>0.22635959976678299</c:v>
                </c:pt>
                <c:pt idx="4729">
                  <c:v>0.22686529043888401</c:v>
                </c:pt>
                <c:pt idx="4730">
                  <c:v>0.227361810399346</c:v>
                </c:pt>
                <c:pt idx="4731">
                  <c:v>0.22784940581051399</c:v>
                </c:pt>
                <c:pt idx="4732">
                  <c:v>0.228328173473584</c:v>
                </c:pt>
                <c:pt idx="4733">
                  <c:v>0.228798091360465</c:v>
                </c:pt>
                <c:pt idx="4734">
                  <c:v>0.22925903932825201</c:v>
                </c:pt>
                <c:pt idx="4735">
                  <c:v>0.22971081355421699</c:v>
                </c:pt>
                <c:pt idx="4736">
                  <c:v>0.23015313691734099</c:v>
                </c:pt>
                <c:pt idx="4737">
                  <c:v>0.23058566672387101</c:v>
                </c:pt>
                <c:pt idx="4738">
                  <c:v>0.23100800066379701</c:v>
                </c:pt>
                <c:pt idx="4739">
                  <c:v>0.23141968157144899</c:v>
                </c:pt>
                <c:pt idx="4740">
                  <c:v>0.23182020136918999</c:v>
                </c:pt>
                <c:pt idx="4741">
                  <c:v>0.23221445557977199</c:v>
                </c:pt>
                <c:pt idx="4742">
                  <c:v>0.23260551940410101</c:v>
                </c:pt>
                <c:pt idx="4743">
                  <c:v>0.23299344584635201</c:v>
                </c:pt>
                <c:pt idx="4744">
                  <c:v>0.23337826065631301</c:v>
                </c:pt>
                <c:pt idx="4745">
                  <c:v>0.233759963216989</c:v>
                </c:pt>
                <c:pt idx="4746">
                  <c:v>0.23413852744591601</c:v>
                </c:pt>
                <c:pt idx="4747">
                  <c:v>0.234513902748964</c:v>
                </c:pt>
                <c:pt idx="4748">
                  <c:v>0.23488601506435799</c:v>
                </c:pt>
                <c:pt idx="4749">
                  <c:v>0.23525476803491599</c:v>
                </c:pt>
                <c:pt idx="4750">
                  <c:v>0.23562004434754</c:v>
                </c:pt>
                <c:pt idx="4751">
                  <c:v>0.235981707280457</c:v>
                </c:pt>
                <c:pt idx="4752">
                  <c:v>0.23633960250029601</c:v>
                </c:pt>
                <c:pt idx="4753">
                  <c:v>0.236693560152482</c:v>
                </c:pt>
                <c:pt idx="4754">
                  <c:v>0.237043397289457</c:v>
                </c:pt>
                <c:pt idx="4755">
                  <c:v>0.23738892068150599</c:v>
                </c:pt>
                <c:pt idx="4756">
                  <c:v>0.237729930054143</c:v>
                </c:pt>
                <c:pt idx="4757">
                  <c:v>0.23802522851361599</c:v>
                </c:pt>
                <c:pt idx="4758">
                  <c:v>0.23831622130820301</c:v>
                </c:pt>
                <c:pt idx="4759">
                  <c:v>0.238607331314071</c:v>
                </c:pt>
                <c:pt idx="4760">
                  <c:v>0.23889837937556699</c:v>
                </c:pt>
                <c:pt idx="4761">
                  <c:v>0.23918921481824201</c:v>
                </c:pt>
                <c:pt idx="4762">
                  <c:v>0.23947972315348001</c:v>
                </c:pt>
                <c:pt idx="4763">
                  <c:v>0.23976983421648099</c:v>
                </c:pt>
                <c:pt idx="4764">
                  <c:v>0.240059530425592</c:v>
                </c:pt>
                <c:pt idx="4765">
                  <c:v>0.24034885466960301</c:v>
                </c:pt>
                <c:pt idx="4766">
                  <c:v>0.24063544922959401</c:v>
                </c:pt>
                <c:pt idx="4767">
                  <c:v>0.240916255186192</c:v>
                </c:pt>
                <c:pt idx="4768">
                  <c:v>0.24119138567182499</c:v>
                </c:pt>
                <c:pt idx="4769">
                  <c:v>0.24146100503823201</c:v>
                </c:pt>
                <c:pt idx="4770">
                  <c:v>0.24172532335695901</c:v>
                </c:pt>
                <c:pt idx="4771">
                  <c:v>0.24198458696174699</c:v>
                </c:pt>
                <c:pt idx="4772">
                  <c:v>0.24223906546235499</c:v>
                </c:pt>
                <c:pt idx="4773">
                  <c:v>0.242489036321655</c:v>
                </c:pt>
                <c:pt idx="4774">
                  <c:v>0.242734768605947</c:v>
                </c:pt>
                <c:pt idx="4775">
                  <c:v>0.24297650772423299</c:v>
                </c:pt>
                <c:pt idx="4776">
                  <c:v>0.24326561242671499</c:v>
                </c:pt>
                <c:pt idx="4777">
                  <c:v>0.24362212038940301</c:v>
                </c:pt>
                <c:pt idx="4778">
                  <c:v>0.24404615613261799</c:v>
                </c:pt>
                <c:pt idx="4779">
                  <c:v>0.24453779795925301</c:v>
                </c:pt>
                <c:pt idx="4780">
                  <c:v>0.245086958346456</c:v>
                </c:pt>
                <c:pt idx="4781">
                  <c:v>0.24564555059118001</c:v>
                </c:pt>
                <c:pt idx="4782">
                  <c:v>0.24621387243172399</c:v>
                </c:pt>
                <c:pt idx="4783">
                  <c:v>0.246792267723457</c:v>
                </c:pt>
                <c:pt idx="4784">
                  <c:v>0.24738117722278599</c:v>
                </c:pt>
                <c:pt idx="4785">
                  <c:v>0.24798118662125901</c:v>
                </c:pt>
                <c:pt idx="4786">
                  <c:v>0.24859303987593001</c:v>
                </c:pt>
                <c:pt idx="4787">
                  <c:v>0.249217571706256</c:v>
                </c:pt>
                <c:pt idx="4788">
                  <c:v>0.24985554266823701</c:v>
                </c:pt>
                <c:pt idx="4789">
                  <c:v>0.25050743669248998</c:v>
                </c:pt>
                <c:pt idx="4790">
                  <c:v>0.25117331564051099</c:v>
                </c:pt>
                <c:pt idx="4791">
                  <c:v>0.25185276921584598</c:v>
                </c:pt>
                <c:pt idx="4792">
                  <c:v>0.25254493704625902</c:v>
                </c:pt>
                <c:pt idx="4793">
                  <c:v>0.253248574982403</c:v>
                </c:pt>
                <c:pt idx="4794">
                  <c:v>0.25396239921818298</c:v>
                </c:pt>
                <c:pt idx="4795">
                  <c:v>0.254705610925612</c:v>
                </c:pt>
                <c:pt idx="4796">
                  <c:v>0.25547693921286102</c:v>
                </c:pt>
                <c:pt idx="4797">
                  <c:v>0.25627516051509502</c:v>
                </c:pt>
                <c:pt idx="4798">
                  <c:v>0.25709913334211998</c:v>
                </c:pt>
                <c:pt idx="4799">
                  <c:v>0.25794780044996901</c:v>
                </c:pt>
                <c:pt idx="4800">
                  <c:v>0.25882017653734302</c:v>
                </c:pt>
                <c:pt idx="4801">
                  <c:v>0.25971533345604603</c:v>
                </c:pt>
                <c:pt idx="4802">
                  <c:v>0.26063238812094902</c:v>
                </c:pt>
                <c:pt idx="4803">
                  <c:v>0.26157049432739199</c:v>
                </c:pt>
                <c:pt idx="4804">
                  <c:v>0.26252883804160498</c:v>
                </c:pt>
                <c:pt idx="4805">
                  <c:v>0.26350663527871199</c:v>
                </c:pt>
                <c:pt idx="4806">
                  <c:v>0.26450313168945699</c:v>
                </c:pt>
                <c:pt idx="4807">
                  <c:v>0.26551760310303202</c:v>
                </c:pt>
                <c:pt idx="4808">
                  <c:v>0.26654935639115901</c:v>
                </c:pt>
                <c:pt idx="4809">
                  <c:v>0.26758606300882398</c:v>
                </c:pt>
                <c:pt idx="4810">
                  <c:v>0.26861875888515402</c:v>
                </c:pt>
                <c:pt idx="4811">
                  <c:v>0.269646192482484</c:v>
                </c:pt>
                <c:pt idx="4812">
                  <c:v>0.27066712004638499</c:v>
                </c:pt>
                <c:pt idx="4813">
                  <c:v>0.27168029774271701</c:v>
                </c:pt>
                <c:pt idx="4814">
                  <c:v>0.27268446851967099</c:v>
                </c:pt>
                <c:pt idx="4815">
                  <c:v>0.27367834086377302</c:v>
                </c:pt>
                <c:pt idx="4816">
                  <c:v>0.27466055497692998</c:v>
                </c:pt>
                <c:pt idx="4817">
                  <c:v>0.275629629555736</c:v>
                </c:pt>
                <c:pt idx="4818">
                  <c:v>0.27658388003266599</c:v>
                </c:pt>
                <c:pt idx="4819">
                  <c:v>0.27752130075482601</c:v>
                </c:pt>
                <c:pt idx="4820">
                  <c:v>0.27843942139696598</c:v>
                </c:pt>
                <c:pt idx="4821">
                  <c:v>0.27933520253555899</c:v>
                </c:pt>
                <c:pt idx="4822">
                  <c:v>0.28020511028427803</c:v>
                </c:pt>
                <c:pt idx="4823">
                  <c:v>0.281045463510677</c:v>
                </c:pt>
                <c:pt idx="4824">
                  <c:v>0.28185288992568602</c:v>
                </c:pt>
                <c:pt idx="4825">
                  <c:v>0.282624597996192</c:v>
                </c:pt>
                <c:pt idx="4826">
                  <c:v>0.28335839195900198</c:v>
                </c:pt>
                <c:pt idx="4827">
                  <c:v>0.28405255543928898</c:v>
                </c:pt>
                <c:pt idx="4828">
                  <c:v>0.28470571627257801</c:v>
                </c:pt>
                <c:pt idx="4829">
                  <c:v>0.28531673370070398</c:v>
                </c:pt>
                <c:pt idx="4830">
                  <c:v>0.28588461214991201</c:v>
                </c:pt>
                <c:pt idx="4831">
                  <c:v>0.28640843728377202</c:v>
                </c:pt>
                <c:pt idx="4832">
                  <c:v>0.286887330390243</c:v>
                </c:pt>
                <c:pt idx="4833">
                  <c:v>0.28732041777462702</c:v>
                </c:pt>
                <c:pt idx="4834">
                  <c:v>0.28769974450254898</c:v>
                </c:pt>
                <c:pt idx="4835">
                  <c:v>0.28800951690138199</c:v>
                </c:pt>
                <c:pt idx="4836">
                  <c:v>0.28824843801508299</c:v>
                </c:pt>
                <c:pt idx="4837">
                  <c:v>0.28841521577089901</c:v>
                </c:pt>
                <c:pt idx="4838">
                  <c:v>0.288508572664953</c:v>
                </c:pt>
                <c:pt idx="4839">
                  <c:v>0.28852728091504798</c:v>
                </c:pt>
                <c:pt idx="4840">
                  <c:v>0.28850925962976498</c:v>
                </c:pt>
                <c:pt idx="4841">
                  <c:v>0.28852809808581598</c:v>
                </c:pt>
                <c:pt idx="4842">
                  <c:v>0.28848500391591497</c:v>
                </c:pt>
                <c:pt idx="4843">
                  <c:v>0.28838519807886498</c:v>
                </c:pt>
                <c:pt idx="4844">
                  <c:v>0.288247408358213</c:v>
                </c:pt>
                <c:pt idx="4845">
                  <c:v>0.28809100920724001</c:v>
                </c:pt>
                <c:pt idx="4846">
                  <c:v>0.28792156467173102</c:v>
                </c:pt>
                <c:pt idx="4847">
                  <c:v>0.28773861084554098</c:v>
                </c:pt>
                <c:pt idx="4848">
                  <c:v>0.28753990003813601</c:v>
                </c:pt>
                <c:pt idx="4849">
                  <c:v>0.287322812340705</c:v>
                </c:pt>
                <c:pt idx="4850">
                  <c:v>0.287084879814689</c:v>
                </c:pt>
                <c:pt idx="4851">
                  <c:v>0.286864305585393</c:v>
                </c:pt>
                <c:pt idx="4852">
                  <c:v>0.28668585930493601</c:v>
                </c:pt>
                <c:pt idx="4853">
                  <c:v>0.28654580748541197</c:v>
                </c:pt>
                <c:pt idx="4854">
                  <c:v>0.28644134903317697</c:v>
                </c:pt>
                <c:pt idx="4855">
                  <c:v>0.28637028252463498</c:v>
                </c:pt>
                <c:pt idx="4856">
                  <c:v>0.28637177203948999</c:v>
                </c:pt>
                <c:pt idx="4857">
                  <c:v>0.28640259661393702</c:v>
                </c:pt>
                <c:pt idx="4858">
                  <c:v>0.28645662987723902</c:v>
                </c:pt>
                <c:pt idx="4859">
                  <c:v>0.28653238508664303</c:v>
                </c:pt>
                <c:pt idx="4860">
                  <c:v>0.28662832955084</c:v>
                </c:pt>
                <c:pt idx="4861">
                  <c:v>0.28674283460076799</c:v>
                </c:pt>
                <c:pt idx="4862">
                  <c:v>0.28687413348208302</c:v>
                </c:pt>
                <c:pt idx="4863">
                  <c:v>0.287020284628554</c:v>
                </c:pt>
                <c:pt idx="4864">
                  <c:v>0.28717913892750802</c:v>
                </c:pt>
                <c:pt idx="4865">
                  <c:v>0.287349235442517</c:v>
                </c:pt>
                <c:pt idx="4866">
                  <c:v>0.28743633089040499</c:v>
                </c:pt>
                <c:pt idx="4867">
                  <c:v>0.28743563608801398</c:v>
                </c:pt>
                <c:pt idx="4868">
                  <c:v>0.28734204995545398</c:v>
                </c:pt>
                <c:pt idx="4869">
                  <c:v>0.28715015372305802</c:v>
                </c:pt>
                <c:pt idx="4870">
                  <c:v>0.28685421028945601</c:v>
                </c:pt>
                <c:pt idx="4871">
                  <c:v>0.28644816856212901</c:v>
                </c:pt>
                <c:pt idx="4872">
                  <c:v>0.28592567204935199</c:v>
                </c:pt>
                <c:pt idx="4873">
                  <c:v>0.28528007056536397</c:v>
                </c:pt>
                <c:pt idx="4874">
                  <c:v>0.284512438046998</c:v>
                </c:pt>
                <c:pt idx="4875">
                  <c:v>0.28375310488078997</c:v>
                </c:pt>
                <c:pt idx="4876">
                  <c:v>0.28300284397973002</c:v>
                </c:pt>
                <c:pt idx="4877">
                  <c:v>0.28226249266108899</c:v>
                </c:pt>
                <c:pt idx="4878">
                  <c:v>0.28153295716673599</c:v>
                </c:pt>
                <c:pt idx="4879">
                  <c:v>0.28081521440585699</c:v>
                </c:pt>
                <c:pt idx="4880">
                  <c:v>0.280110311587696</c:v>
                </c:pt>
                <c:pt idx="4881">
                  <c:v>0.27941936441374299</c:v>
                </c:pt>
                <c:pt idx="4882">
                  <c:v>0.27874355440696302</c:v>
                </c:pt>
                <c:pt idx="4883">
                  <c:v>0.27808412582596898</c:v>
                </c:pt>
                <c:pt idx="4884">
                  <c:v>0.27744238248199299</c:v>
                </c:pt>
                <c:pt idx="4885">
                  <c:v>0.27681968466560403</c:v>
                </c:pt>
                <c:pt idx="4886">
                  <c:v>0.276217446304651</c:v>
                </c:pt>
                <c:pt idx="4887">
                  <c:v>0.27556270377016401</c:v>
                </c:pt>
                <c:pt idx="4888">
                  <c:v>0.27478807603190603</c:v>
                </c:pt>
                <c:pt idx="4889">
                  <c:v>0.27388444819552499</c:v>
                </c:pt>
                <c:pt idx="4890">
                  <c:v>0.27284275057777801</c:v>
                </c:pt>
                <c:pt idx="4891">
                  <c:v>0.27165406681716098</c:v>
                </c:pt>
                <c:pt idx="4892">
                  <c:v>0.27032105430422299</c:v>
                </c:pt>
                <c:pt idx="4893">
                  <c:v>0.26915016894926802</c:v>
                </c:pt>
                <c:pt idx="4894">
                  <c:v>0.268228290817287</c:v>
                </c:pt>
                <c:pt idx="4895">
                  <c:v>0.26755575978213098</c:v>
                </c:pt>
                <c:pt idx="4896">
                  <c:v>0.26713107452566898</c:v>
                </c:pt>
                <c:pt idx="4897">
                  <c:v>0.26677300091468198</c:v>
                </c:pt>
                <c:pt idx="4898">
                  <c:v>0.26634013005597901</c:v>
                </c:pt>
                <c:pt idx="4899">
                  <c:v>0.265800112818457</c:v>
                </c:pt>
                <c:pt idx="4900">
                  <c:v>0.265417379433048</c:v>
                </c:pt>
                <c:pt idx="4901">
                  <c:v>0.26513979040177599</c:v>
                </c:pt>
                <c:pt idx="4902">
                  <c:v>0.26488598024851301</c:v>
                </c:pt>
                <c:pt idx="4903">
                  <c:v>0.26465727564698499</c:v>
                </c:pt>
                <c:pt idx="4904">
                  <c:v>0.26445447502449299</c:v>
                </c:pt>
                <c:pt idx="4905">
                  <c:v>0.26427406167712503</c:v>
                </c:pt>
                <c:pt idx="4906">
                  <c:v>0.26415502097545301</c:v>
                </c:pt>
                <c:pt idx="4907">
                  <c:v>0.264124617753</c:v>
                </c:pt>
                <c:pt idx="4908">
                  <c:v>0.26417988760026201</c:v>
                </c:pt>
                <c:pt idx="4909">
                  <c:v>0.26431159594878101</c:v>
                </c:pt>
                <c:pt idx="4910">
                  <c:v>0.264501977487822</c:v>
                </c:pt>
                <c:pt idx="4911">
                  <c:v>0.26473292081796401</c:v>
                </c:pt>
                <c:pt idx="4912">
                  <c:v>0.26498625538389098</c:v>
                </c:pt>
                <c:pt idx="4913">
                  <c:v>0.265281282275042</c:v>
                </c:pt>
                <c:pt idx="4914">
                  <c:v>0.26584048288071499</c:v>
                </c:pt>
                <c:pt idx="4915">
                  <c:v>0.26664242841263902</c:v>
                </c:pt>
                <c:pt idx="4916">
                  <c:v>0.26766510650919401</c:v>
                </c:pt>
                <c:pt idx="4917">
                  <c:v>0.26872978050679103</c:v>
                </c:pt>
                <c:pt idx="4918">
                  <c:v>0.26974627293324399</c:v>
                </c:pt>
                <c:pt idx="4919">
                  <c:v>0.270698557151903</c:v>
                </c:pt>
                <c:pt idx="4920">
                  <c:v>0.27157177921112202</c:v>
                </c:pt>
                <c:pt idx="4921">
                  <c:v>0.27235232729077302</c:v>
                </c:pt>
                <c:pt idx="4922">
                  <c:v>0.27302787412333501</c:v>
                </c:pt>
                <c:pt idx="4923">
                  <c:v>0.27358739467550097</c:v>
                </c:pt>
                <c:pt idx="4924">
                  <c:v>0.27417417932793098</c:v>
                </c:pt>
                <c:pt idx="4925">
                  <c:v>0.27489576596238302</c:v>
                </c:pt>
                <c:pt idx="4926">
                  <c:v>0.27540971207169102</c:v>
                </c:pt>
                <c:pt idx="4927">
                  <c:v>0.27568481416903801</c:v>
                </c:pt>
                <c:pt idx="4928">
                  <c:v>0.27571599072191999</c:v>
                </c:pt>
                <c:pt idx="4929">
                  <c:v>0.27549978391110203</c:v>
                </c:pt>
                <c:pt idx="4930">
                  <c:v>0.27504350439898301</c:v>
                </c:pt>
                <c:pt idx="4931">
                  <c:v>0.27456329262997797</c:v>
                </c:pt>
                <c:pt idx="4932">
                  <c:v>0.27409461359145998</c:v>
                </c:pt>
                <c:pt idx="4933">
                  <c:v>0.27364659998630197</c:v>
                </c:pt>
                <c:pt idx="4934">
                  <c:v>0.27323628241269998</c:v>
                </c:pt>
                <c:pt idx="4935">
                  <c:v>0.27286624468693699</c:v>
                </c:pt>
                <c:pt idx="4936">
                  <c:v>0.27253910820792199</c:v>
                </c:pt>
                <c:pt idx="4937">
                  <c:v>0.272257515981918</c:v>
                </c:pt>
                <c:pt idx="4938">
                  <c:v>0.27202409197843402</c:v>
                </c:pt>
                <c:pt idx="4939">
                  <c:v>0.27179688788061201</c:v>
                </c:pt>
                <c:pt idx="4940">
                  <c:v>0.27150008213899202</c:v>
                </c:pt>
                <c:pt idx="4941">
                  <c:v>0.271235222374132</c:v>
                </c:pt>
                <c:pt idx="4942">
                  <c:v>0.27105119488243401</c:v>
                </c:pt>
                <c:pt idx="4943">
                  <c:v>0.27092615068762599</c:v>
                </c:pt>
                <c:pt idx="4944">
                  <c:v>0.27083769036736299</c:v>
                </c:pt>
                <c:pt idx="4945">
                  <c:v>0.270777322509622</c:v>
                </c:pt>
                <c:pt idx="4946">
                  <c:v>0.27052993422304999</c:v>
                </c:pt>
                <c:pt idx="4947">
                  <c:v>0.27024275244083901</c:v>
                </c:pt>
                <c:pt idx="4948">
                  <c:v>0.26994719231811998</c:v>
                </c:pt>
                <c:pt idx="4949">
                  <c:v>0.26972448497813101</c:v>
                </c:pt>
                <c:pt idx="4950">
                  <c:v>0.26966091047443103</c:v>
                </c:pt>
                <c:pt idx="4951">
                  <c:v>0.269613696264006</c:v>
                </c:pt>
                <c:pt idx="4952">
                  <c:v>0.26936251153250701</c:v>
                </c:pt>
                <c:pt idx="4953">
                  <c:v>0.268916173346337</c:v>
                </c:pt>
                <c:pt idx="4954">
                  <c:v>0.26853465713007901</c:v>
                </c:pt>
                <c:pt idx="4955">
                  <c:v>0.26821621853850097</c:v>
                </c:pt>
                <c:pt idx="4956">
                  <c:v>0.26795890732087402</c:v>
                </c:pt>
                <c:pt idx="4957">
                  <c:v>0.26769617442645799</c:v>
                </c:pt>
                <c:pt idx="4958">
                  <c:v>0.26739148944132901</c:v>
                </c:pt>
                <c:pt idx="4959">
                  <c:v>0.26715460962688897</c:v>
                </c:pt>
                <c:pt idx="4960">
                  <c:v>0.26699425392526799</c:v>
                </c:pt>
                <c:pt idx="4961">
                  <c:v>0.26691000648100599</c:v>
                </c:pt>
                <c:pt idx="4962">
                  <c:v>0.26690151630784198</c:v>
                </c:pt>
                <c:pt idx="4963">
                  <c:v>0.26696851775479302</c:v>
                </c:pt>
                <c:pt idx="4964">
                  <c:v>0.26711239101482098</c:v>
                </c:pt>
                <c:pt idx="4965">
                  <c:v>0.26741664033072199</c:v>
                </c:pt>
                <c:pt idx="4966">
                  <c:v>0.26786330978751799</c:v>
                </c:pt>
                <c:pt idx="4967">
                  <c:v>0.26847634723122799</c:v>
                </c:pt>
                <c:pt idx="4968">
                  <c:v>0.269282683406672</c:v>
                </c:pt>
                <c:pt idx="4969">
                  <c:v>0.270284578949123</c:v>
                </c:pt>
                <c:pt idx="4970">
                  <c:v>0.271493381390008</c:v>
                </c:pt>
                <c:pt idx="4971">
                  <c:v>0.27289406377620501</c:v>
                </c:pt>
                <c:pt idx="4972">
                  <c:v>0.274498414620719</c:v>
                </c:pt>
                <c:pt idx="4973">
                  <c:v>0.276301567752954</c:v>
                </c:pt>
                <c:pt idx="4974">
                  <c:v>0.27816934234985602</c:v>
                </c:pt>
                <c:pt idx="4975">
                  <c:v>0.28009706094647802</c:v>
                </c:pt>
                <c:pt idx="4976">
                  <c:v>0.28207992839884</c:v>
                </c:pt>
                <c:pt idx="4977">
                  <c:v>0.284113025174345</c:v>
                </c:pt>
                <c:pt idx="4978">
                  <c:v>0.28619130095846401</c:v>
                </c:pt>
                <c:pt idx="4979">
                  <c:v>0.28830956863027402</c:v>
                </c:pt>
                <c:pt idx="4980">
                  <c:v>0.290462498648134</c:v>
                </c:pt>
                <c:pt idx="4981">
                  <c:v>0.29264461386639801</c:v>
                </c:pt>
                <c:pt idx="4982">
                  <c:v>0.294850284765934</c:v>
                </c:pt>
                <c:pt idx="4983">
                  <c:v>0.29707372500686702</c:v>
                </c:pt>
                <c:pt idx="4984">
                  <c:v>0.29930898706951298</c:v>
                </c:pt>
                <c:pt idx="4985">
                  <c:v>0.301549957515445</c:v>
                </c:pt>
                <c:pt idx="4986">
                  <c:v>0.30386477990612998</c:v>
                </c:pt>
                <c:pt idx="4987">
                  <c:v>0.30631588629554501</c:v>
                </c:pt>
                <c:pt idx="4988">
                  <c:v>0.308907311330124</c:v>
                </c:pt>
                <c:pt idx="4989">
                  <c:v>0.31164292776507901</c:v>
                </c:pt>
                <c:pt idx="4990">
                  <c:v>0.314482486957539</c:v>
                </c:pt>
                <c:pt idx="4991">
                  <c:v>0.31738217136191499</c:v>
                </c:pt>
                <c:pt idx="4992">
                  <c:v>0.32002904499853402</c:v>
                </c:pt>
                <c:pt idx="4993">
                  <c:v>0.32239980659859302</c:v>
                </c:pt>
                <c:pt idx="4994">
                  <c:v>0.32457665562093402</c:v>
                </c:pt>
                <c:pt idx="4995">
                  <c:v>0.326551658813521</c:v>
                </c:pt>
                <c:pt idx="4996">
                  <c:v>0.32840687197799801</c:v>
                </c:pt>
                <c:pt idx="4997">
                  <c:v>0.33027577131452501</c:v>
                </c:pt>
                <c:pt idx="4998">
                  <c:v>0.33218445838588501</c:v>
                </c:pt>
                <c:pt idx="4999">
                  <c:v>0.33386223346844601</c:v>
                </c:pt>
                <c:pt idx="5000">
                  <c:v>0.33535496037461898</c:v>
                </c:pt>
                <c:pt idx="5001">
                  <c:v>0.33673773966779602</c:v>
                </c:pt>
                <c:pt idx="5002">
                  <c:v>0.33800300858118398</c:v>
                </c:pt>
                <c:pt idx="5003">
                  <c:v>0.33914378037339399</c:v>
                </c:pt>
                <c:pt idx="5004">
                  <c:v>0.34015745090090899</c:v>
                </c:pt>
                <c:pt idx="5005">
                  <c:v>0.340999001630372</c:v>
                </c:pt>
                <c:pt idx="5006">
                  <c:v>0.34163524278874402</c:v>
                </c:pt>
                <c:pt idx="5007">
                  <c:v>0.34207500978683397</c:v>
                </c:pt>
                <c:pt idx="5008">
                  <c:v>0.34233022456712903</c:v>
                </c:pt>
                <c:pt idx="5009">
                  <c:v>0.34241382664137998</c:v>
                </c:pt>
                <c:pt idx="5010">
                  <c:v>0.34233930882693597</c:v>
                </c:pt>
                <c:pt idx="5011">
                  <c:v>0.34212044952763998</c:v>
                </c:pt>
                <c:pt idx="5012">
                  <c:v>0.34173380010652799</c:v>
                </c:pt>
                <c:pt idx="5013">
                  <c:v>0.34095299314661098</c:v>
                </c:pt>
                <c:pt idx="5014">
                  <c:v>0.339795848378114</c:v>
                </c:pt>
                <c:pt idx="5015">
                  <c:v>0.33828105985870699</c:v>
                </c:pt>
                <c:pt idx="5016">
                  <c:v>0.336584348632257</c:v>
                </c:pt>
                <c:pt idx="5017">
                  <c:v>0.33479318913425399</c:v>
                </c:pt>
                <c:pt idx="5018">
                  <c:v>0.33292122525513901</c:v>
                </c:pt>
                <c:pt idx="5019">
                  <c:v>0.33098125387742999</c:v>
                </c:pt>
                <c:pt idx="5020">
                  <c:v>0.32898515842668002</c:v>
                </c:pt>
                <c:pt idx="5021">
                  <c:v>0.32709810554075203</c:v>
                </c:pt>
                <c:pt idx="5022">
                  <c:v>0.32545175123354902</c:v>
                </c:pt>
                <c:pt idx="5023">
                  <c:v>0.323903066454865</c:v>
                </c:pt>
                <c:pt idx="5024">
                  <c:v>0.32217369810820601</c:v>
                </c:pt>
                <c:pt idx="5025">
                  <c:v>0.32046894640766699</c:v>
                </c:pt>
                <c:pt idx="5026">
                  <c:v>0.31881824724055002</c:v>
                </c:pt>
                <c:pt idx="5027">
                  <c:v>0.31729567401033298</c:v>
                </c:pt>
                <c:pt idx="5028">
                  <c:v>0.31623101020580402</c:v>
                </c:pt>
                <c:pt idx="5029">
                  <c:v>0.31561602385683701</c:v>
                </c:pt>
                <c:pt idx="5030">
                  <c:v>0.31523356832143901</c:v>
                </c:pt>
                <c:pt idx="5031">
                  <c:v>0.31504711239766597</c:v>
                </c:pt>
                <c:pt idx="5032">
                  <c:v>0.31505348384270199</c:v>
                </c:pt>
                <c:pt idx="5033">
                  <c:v>0.315249400958587</c:v>
                </c:pt>
                <c:pt idx="5034">
                  <c:v>0.315402907563751</c:v>
                </c:pt>
                <c:pt idx="5035">
                  <c:v>0.31527553424967902</c:v>
                </c:pt>
                <c:pt idx="5036">
                  <c:v>0.31508718196040397</c:v>
                </c:pt>
                <c:pt idx="5037">
                  <c:v>0.315045222956227</c:v>
                </c:pt>
                <c:pt idx="5038">
                  <c:v>0.31514719127450902</c:v>
                </c:pt>
                <c:pt idx="5039">
                  <c:v>0.31539057137486198</c:v>
                </c:pt>
                <c:pt idx="5040">
                  <c:v>0.31577081624657299</c:v>
                </c:pt>
                <c:pt idx="5041">
                  <c:v>0.316231997586368</c:v>
                </c:pt>
                <c:pt idx="5042">
                  <c:v>0.316775394989459</c:v>
                </c:pt>
                <c:pt idx="5043">
                  <c:v>0.31740217901475898</c:v>
                </c:pt>
                <c:pt idx="5044">
                  <c:v>0.31811341652199299</c:v>
                </c:pt>
                <c:pt idx="5045">
                  <c:v>0.31912282354405003</c:v>
                </c:pt>
                <c:pt idx="5046">
                  <c:v>0.32028356486357301</c:v>
                </c:pt>
                <c:pt idx="5047">
                  <c:v>0.321564998339752</c:v>
                </c:pt>
                <c:pt idx="5048">
                  <c:v>0.32288652650683403</c:v>
                </c:pt>
                <c:pt idx="5049">
                  <c:v>0.32412184727857102</c:v>
                </c:pt>
                <c:pt idx="5050">
                  <c:v>0.325387161975564</c:v>
                </c:pt>
                <c:pt idx="5051">
                  <c:v>0.32690475180580197</c:v>
                </c:pt>
                <c:pt idx="5052">
                  <c:v>0.32866683646411499</c:v>
                </c:pt>
                <c:pt idx="5053">
                  <c:v>0.33041389578414099</c:v>
                </c:pt>
                <c:pt idx="5054">
                  <c:v>0.332147773813045</c:v>
                </c:pt>
                <c:pt idx="5055">
                  <c:v>0.33387031851917198</c:v>
                </c:pt>
                <c:pt idx="5056">
                  <c:v>0.33564788095061199</c:v>
                </c:pt>
                <c:pt idx="5057">
                  <c:v>0.33751677343007103</c:v>
                </c:pt>
                <c:pt idx="5058">
                  <c:v>0.33936705622903401</c:v>
                </c:pt>
                <c:pt idx="5059">
                  <c:v>0.34118990620168199</c:v>
                </c:pt>
                <c:pt idx="5060">
                  <c:v>0.34298574723840197</c:v>
                </c:pt>
                <c:pt idx="5061">
                  <c:v>0.34475507879006401</c:v>
                </c:pt>
                <c:pt idx="5062">
                  <c:v>0.34649847972084502</c:v>
                </c:pt>
                <c:pt idx="5063">
                  <c:v>0.348213620677437</c:v>
                </c:pt>
                <c:pt idx="5064">
                  <c:v>0.34989380669813203</c:v>
                </c:pt>
                <c:pt idx="5065">
                  <c:v>0.35160636541153001</c:v>
                </c:pt>
                <c:pt idx="5066">
                  <c:v>0.35332413746515101</c:v>
                </c:pt>
                <c:pt idx="5067">
                  <c:v>0.35502324612429698</c:v>
                </c:pt>
                <c:pt idx="5068">
                  <c:v>0.356702853341332</c:v>
                </c:pt>
                <c:pt idx="5069">
                  <c:v>0.35835339091373097</c:v>
                </c:pt>
                <c:pt idx="5070">
                  <c:v>0.35999203056078299</c:v>
                </c:pt>
                <c:pt idx="5071">
                  <c:v>0.36160950023798899</c:v>
                </c:pt>
                <c:pt idx="5072">
                  <c:v>0.36320555346709799</c:v>
                </c:pt>
                <c:pt idx="5073">
                  <c:v>0.36478011155576501</c:v>
                </c:pt>
                <c:pt idx="5074">
                  <c:v>0.36633327072201299</c:v>
                </c:pt>
                <c:pt idx="5075">
                  <c:v>0.36787022776685402</c:v>
                </c:pt>
                <c:pt idx="5076">
                  <c:v>0.36939942367152001</c:v>
                </c:pt>
                <c:pt idx="5077">
                  <c:v>0.37092280372393699</c:v>
                </c:pt>
                <c:pt idx="5078">
                  <c:v>0.37244245239477802</c:v>
                </c:pt>
                <c:pt idx="5079">
                  <c:v>0.37396059807222298</c:v>
                </c:pt>
                <c:pt idx="5080">
                  <c:v>0.37547961743501601</c:v>
                </c:pt>
                <c:pt idx="5081">
                  <c:v>0.377002039486032</c:v>
                </c:pt>
                <c:pt idx="5082">
                  <c:v>0.37853054934072899</c:v>
                </c:pt>
                <c:pt idx="5083">
                  <c:v>0.38006799200545999</c:v>
                </c:pt>
                <c:pt idx="5084">
                  <c:v>0.38161737661318001</c:v>
                </c:pt>
                <c:pt idx="5085">
                  <c:v>0.38318188172122303</c:v>
                </c:pt>
                <c:pt idx="5086">
                  <c:v>0.38476486107040497</c:v>
                </c:pt>
                <c:pt idx="5087">
                  <c:v>0.38636984373149103</c:v>
                </c:pt>
                <c:pt idx="5088">
                  <c:v>0.38800051765008098</c:v>
                </c:pt>
                <c:pt idx="5089">
                  <c:v>0.389704579501159</c:v>
                </c:pt>
                <c:pt idx="5090">
                  <c:v>0.39152176051012</c:v>
                </c:pt>
                <c:pt idx="5091">
                  <c:v>0.39345690675428402</c:v>
                </c:pt>
                <c:pt idx="5092">
                  <c:v>0.39542419862460798</c:v>
                </c:pt>
                <c:pt idx="5093">
                  <c:v>0.39733932299672903</c:v>
                </c:pt>
                <c:pt idx="5094">
                  <c:v>0.39920996778396201</c:v>
                </c:pt>
                <c:pt idx="5095">
                  <c:v>0.40113359073673299</c:v>
                </c:pt>
                <c:pt idx="5096">
                  <c:v>0.403116429158768</c:v>
                </c:pt>
                <c:pt idx="5097">
                  <c:v>0.40516305968716798</c:v>
                </c:pt>
                <c:pt idx="5098">
                  <c:v>0.40727810473630099</c:v>
                </c:pt>
                <c:pt idx="5099">
                  <c:v>0.40946621627135699</c:v>
                </c:pt>
                <c:pt idx="5100">
                  <c:v>0.41173205844233901</c:v>
                </c:pt>
                <c:pt idx="5101">
                  <c:v>0.41408028921831602</c:v>
                </c:pt>
                <c:pt idx="5102">
                  <c:v>0.41651554117921902</c:v>
                </c:pt>
                <c:pt idx="5103">
                  <c:v>0.419042401639523</c:v>
                </c:pt>
                <c:pt idx="5104">
                  <c:v>0.421665392293257</c:v>
                </c:pt>
                <c:pt idx="5105">
                  <c:v>0.42438894858223603</c:v>
                </c:pt>
                <c:pt idx="5106">
                  <c:v>0.42721739899873501</c:v>
                </c:pt>
                <c:pt idx="5107">
                  <c:v>0.43015494453974301</c:v>
                </c:pt>
                <c:pt idx="5108">
                  <c:v>0.43320563853216598</c:v>
                </c:pt>
                <c:pt idx="5109">
                  <c:v>0.43637336704671897</c:v>
                </c:pt>
                <c:pt idx="5110">
                  <c:v>0.43966183011267101</c:v>
                </c:pt>
                <c:pt idx="5111">
                  <c:v>0.44307452393612101</c:v>
                </c:pt>
                <c:pt idx="5112">
                  <c:v>0.44661472431120502</c:v>
                </c:pt>
                <c:pt idx="5113">
                  <c:v>0.45028547139679798</c:v>
                </c:pt>
                <c:pt idx="5114">
                  <c:v>0.45408955601124801</c:v>
                </c:pt>
                <c:pt idx="5115">
                  <c:v>0.45802950757481797</c:v>
                </c:pt>
                <c:pt idx="5116">
                  <c:v>0.46210758380429301</c:v>
                </c:pt>
                <c:pt idx="5117">
                  <c:v>0.46632576223713201</c:v>
                </c:pt>
                <c:pt idx="5118">
                  <c:v>0.470685733634089</c:v>
                </c:pt>
                <c:pt idx="5119">
                  <c:v>0.47518889727985297</c:v>
                </c:pt>
                <c:pt idx="5120">
                  <c:v>0.47968211974513397</c:v>
                </c:pt>
                <c:pt idx="5121">
                  <c:v>0.48404450869805998</c:v>
                </c:pt>
                <c:pt idx="5122">
                  <c:v>0.48827557224024898</c:v>
                </c:pt>
                <c:pt idx="5123">
                  <c:v>0.49254592542940701</c:v>
                </c:pt>
                <c:pt idx="5124">
                  <c:v>0.49699254361713502</c:v>
                </c:pt>
                <c:pt idx="5125">
                  <c:v>0.50161706829705499</c:v>
                </c:pt>
                <c:pt idx="5126">
                  <c:v>0.50635043538454705</c:v>
                </c:pt>
                <c:pt idx="5127">
                  <c:v>0.51086631796250204</c:v>
                </c:pt>
                <c:pt idx="5128">
                  <c:v>0.51516572478589495</c:v>
                </c:pt>
                <c:pt idx="5129">
                  <c:v>0.51924985289176695</c:v>
                </c:pt>
                <c:pt idx="5130">
                  <c:v>0.52312007226400803</c:v>
                </c:pt>
                <c:pt idx="5131">
                  <c:v>0.52677791063665602</c:v>
                </c:pt>
                <c:pt idx="5132">
                  <c:v>0.53022503854495395</c:v>
                </c:pt>
                <c:pt idx="5133">
                  <c:v>0.53369183557549904</c:v>
                </c:pt>
                <c:pt idx="5134">
                  <c:v>0.53741523037018302</c:v>
                </c:pt>
                <c:pt idx="5135">
                  <c:v>0.54117381834551204</c:v>
                </c:pt>
                <c:pt idx="5136">
                  <c:v>0.54475876206515805</c:v>
                </c:pt>
                <c:pt idx="5137">
                  <c:v>0.54817110215210696</c:v>
                </c:pt>
                <c:pt idx="5138">
                  <c:v>0.551411970052329</c:v>
                </c:pt>
                <c:pt idx="5139">
                  <c:v>0.55448258103897996</c:v>
                </c:pt>
                <c:pt idx="5140">
                  <c:v>0.55738422444937796</c:v>
                </c:pt>
                <c:pt idx="5141">
                  <c:v>0.56011825389105196</c:v>
                </c:pt>
                <c:pt idx="5142">
                  <c:v>0.56268607843621798</c:v>
                </c:pt>
                <c:pt idx="5143">
                  <c:v>0.56508915477792399</c:v>
                </c:pt>
                <c:pt idx="5144">
                  <c:v>0.56732898016355104</c:v>
                </c:pt>
                <c:pt idx="5145">
                  <c:v>0.56940708597587897</c:v>
                </c:pt>
                <c:pt idx="5146">
                  <c:v>0.57132503188635597</c:v>
                </c:pt>
                <c:pt idx="5147">
                  <c:v>0.57308440053589904</c:v>
                </c:pt>
                <c:pt idx="5148">
                  <c:v>0.57468679271377698</c:v>
                </c:pt>
                <c:pt idx="5149">
                  <c:v>0.57613382301218197</c:v>
                </c:pt>
                <c:pt idx="5150">
                  <c:v>0.57742711593718998</c:v>
                </c:pt>
                <c:pt idx="5151">
                  <c:v>0.57856830245804203</c:v>
                </c:pt>
                <c:pt idx="5152">
                  <c:v>0.57955901697694001</c:v>
                </c:pt>
                <c:pt idx="5153">
                  <c:v>0.58040089470145595</c:v>
                </c:pt>
                <c:pt idx="5154">
                  <c:v>0.58109556940123797</c:v>
                </c:pt>
                <c:pt idx="5155">
                  <c:v>0.58164467153025701</c:v>
                </c:pt>
                <c:pt idx="5156">
                  <c:v>0.58204982669519001</c:v>
                </c:pt>
                <c:pt idx="5157">
                  <c:v>0.58231265444988101</c:v>
                </c:pt>
                <c:pt idx="5158">
                  <c:v>0.58243476739501199</c:v>
                </c:pt>
                <c:pt idx="5159">
                  <c:v>0.58241777056128397</c:v>
                </c:pt>
                <c:pt idx="5160">
                  <c:v>0.58226326105349102</c:v>
                </c:pt>
                <c:pt idx="5161">
                  <c:v>0.58197282793194105</c:v>
                </c:pt>
                <c:pt idx="5162">
                  <c:v>0.58155104403625002</c:v>
                </c:pt>
                <c:pt idx="5163">
                  <c:v>0.58101821563573997</c:v>
                </c:pt>
                <c:pt idx="5164">
                  <c:v>0.58032946810587405</c:v>
                </c:pt>
                <c:pt idx="5165">
                  <c:v>0.57949277781124398</c:v>
                </c:pt>
                <c:pt idx="5166">
                  <c:v>0.57851013412068997</c:v>
                </c:pt>
                <c:pt idx="5167">
                  <c:v>0.57738544599492203</c:v>
                </c:pt>
                <c:pt idx="5168">
                  <c:v>0.57612256215038904</c:v>
                </c:pt>
                <c:pt idx="5169">
                  <c:v>0.57472526906923405</c:v>
                </c:pt>
                <c:pt idx="5170">
                  <c:v>0.57319728943105497</c:v>
                </c:pt>
                <c:pt idx="5171">
                  <c:v>0.57154228092707304</c:v>
                </c:pt>
                <c:pt idx="5172">
                  <c:v>0.56976383541764297</c:v>
                </c:pt>
                <c:pt idx="5173">
                  <c:v>0.56786547839480594</c:v>
                </c:pt>
                <c:pt idx="5174">
                  <c:v>0.56584574970356205</c:v>
                </c:pt>
                <c:pt idx="5175">
                  <c:v>0.56370006608440804</c:v>
                </c:pt>
                <c:pt idx="5176">
                  <c:v>0.56143046687511</c:v>
                </c:pt>
                <c:pt idx="5177">
                  <c:v>0.55903898460036905</c:v>
                </c:pt>
                <c:pt idx="5178">
                  <c:v>0.55652764530035403</c:v>
                </c:pt>
                <c:pt idx="5179">
                  <c:v>0.55389846879884796</c:v>
                </c:pt>
                <c:pt idx="5180">
                  <c:v>0.551153468907011</c:v>
                </c:pt>
                <c:pt idx="5181">
                  <c:v>0.54829465356087703</c:v>
                </c:pt>
                <c:pt idx="5182">
                  <c:v>0.54532402489241305</c:v>
                </c:pt>
                <c:pt idx="5183">
                  <c:v>0.54224357923545896</c:v>
                </c:pt>
                <c:pt idx="5184">
                  <c:v>0.53905530706899196</c:v>
                </c:pt>
                <c:pt idx="5185">
                  <c:v>0.53576119290103996</c:v>
                </c:pt>
                <c:pt idx="5186">
                  <c:v>0.53236321509717999</c:v>
                </c:pt>
                <c:pt idx="5187">
                  <c:v>0.52886334565792004</c:v>
                </c:pt>
                <c:pt idx="5188">
                  <c:v>0.52526354994948399</c:v>
                </c:pt>
                <c:pt idx="5189">
                  <c:v>0.52156578639253004</c:v>
                </c:pt>
                <c:pt idx="5190">
                  <c:v>0.51777200611327601</c:v>
                </c:pt>
                <c:pt idx="5191">
                  <c:v>0.51388415256132802</c:v>
                </c:pt>
                <c:pt idx="5192">
                  <c:v>0.50990416109829495</c:v>
                </c:pt>
                <c:pt idx="5193">
                  <c:v>0.50583395856102298</c:v>
                </c:pt>
                <c:pt idx="5194">
                  <c:v>0.50167546280303199</c:v>
                </c:pt>
                <c:pt idx="5195">
                  <c:v>0.49743058221750602</c:v>
                </c:pt>
                <c:pt idx="5196">
                  <c:v>0.49310121524495598</c:v>
                </c:pt>
                <c:pt idx="5197">
                  <c:v>0.48868924986853701</c:v>
                </c:pt>
                <c:pt idx="5198">
                  <c:v>0.48419656309982001</c:v>
                </c:pt>
                <c:pt idx="5199">
                  <c:v>0.479625020457772</c:v>
                </c:pt>
                <c:pt idx="5200">
                  <c:v>0.47497647544364702</c:v>
                </c:pt>
                <c:pt idx="5201">
                  <c:v>0.47025276901445501</c:v>
                </c:pt>
                <c:pt idx="5202">
                  <c:v>0.46545572905777799</c:v>
                </c:pt>
                <c:pt idx="5203">
                  <c:v>0.46058716987068399</c:v>
                </c:pt>
                <c:pt idx="5204">
                  <c:v>0.45564889164563199</c:v>
                </c:pt>
                <c:pt idx="5205">
                  <c:v>0.45064267996632401</c:v>
                </c:pt>
                <c:pt idx="5206">
                  <c:v>0.44555740793356902</c:v>
                </c:pt>
                <c:pt idx="5207">
                  <c:v>0.44038060866793699</c:v>
                </c:pt>
                <c:pt idx="5208">
                  <c:v>0.43513658661280102</c:v>
                </c:pt>
                <c:pt idx="5209">
                  <c:v>0.42982942511018801</c:v>
                </c:pt>
                <c:pt idx="5210">
                  <c:v>0.42446064240784498</c:v>
                </c:pt>
                <c:pt idx="5211">
                  <c:v>0.41903174086910699</c:v>
                </c:pt>
                <c:pt idx="5212">
                  <c:v>0.41354420700341599</c:v>
                </c:pt>
                <c:pt idx="5213">
                  <c:v>0.40799951152594199</c:v>
                </c:pt>
                <c:pt idx="5214">
                  <c:v>0.40239254246633499</c:v>
                </c:pt>
                <c:pt idx="5215">
                  <c:v>0.39671300243931601</c:v>
                </c:pt>
                <c:pt idx="5216">
                  <c:v>0.39096260130929</c:v>
                </c:pt>
                <c:pt idx="5217">
                  <c:v>0.38514304513348602</c:v>
                </c:pt>
                <c:pt idx="5218">
                  <c:v>0.37933405744446502</c:v>
                </c:pt>
                <c:pt idx="5219">
                  <c:v>0.37347640785242298</c:v>
                </c:pt>
                <c:pt idx="5220">
                  <c:v>0.367571460698282</c:v>
                </c:pt>
                <c:pt idx="5221">
                  <c:v>0.361620566088111</c:v>
                </c:pt>
                <c:pt idx="5222">
                  <c:v>0.35567001122223302</c:v>
                </c:pt>
                <c:pt idx="5223">
                  <c:v>0.34973516965728701</c:v>
                </c:pt>
                <c:pt idx="5224">
                  <c:v>0.34387059220713201</c:v>
                </c:pt>
                <c:pt idx="5225">
                  <c:v>0.33807737346459399</c:v>
                </c:pt>
                <c:pt idx="5226">
                  <c:v>0.332356594922812</c:v>
                </c:pt>
                <c:pt idx="5227">
                  <c:v>0.32674464874593001</c:v>
                </c:pt>
                <c:pt idx="5228">
                  <c:v>0.32126062424506102</c:v>
                </c:pt>
                <c:pt idx="5229">
                  <c:v>0.31590555511521501</c:v>
                </c:pt>
                <c:pt idx="5230">
                  <c:v>0.31068043070944001</c:v>
                </c:pt>
                <c:pt idx="5231">
                  <c:v>0.30557253863932798</c:v>
                </c:pt>
                <c:pt idx="5232">
                  <c:v>0.30056383938949299</c:v>
                </c:pt>
                <c:pt idx="5233">
                  <c:v>0.29565535018508599</c:v>
                </c:pt>
                <c:pt idx="5234">
                  <c:v>0.29084805974434202</c:v>
                </c:pt>
                <c:pt idx="5235">
                  <c:v>0.28614292806365199</c:v>
                </c:pt>
                <c:pt idx="5236">
                  <c:v>0.28154088654526099</c:v>
                </c:pt>
                <c:pt idx="5237">
                  <c:v>0.27704283848493899</c:v>
                </c:pt>
                <c:pt idx="5238">
                  <c:v>0.27264965991050799</c:v>
                </c:pt>
                <c:pt idx="5239">
                  <c:v>0.26836220073171602</c:v>
                </c:pt>
                <c:pt idx="5240">
                  <c:v>0.2641812861317</c:v>
                </c:pt>
                <c:pt idx="5241">
                  <c:v>0.26010771810470301</c:v>
                </c:pt>
                <c:pt idx="5242">
                  <c:v>0.25614227702820003</c:v>
                </c:pt>
                <c:pt idx="5243">
                  <c:v>0.25228572315331399</c:v>
                </c:pt>
                <c:pt idx="5244">
                  <c:v>0.248538797906113</c:v>
                </c:pt>
                <c:pt idx="5245">
                  <c:v>0.244902224912526</c:v>
                </c:pt>
                <c:pt idx="5246">
                  <c:v>0.241376710687466</c:v>
                </c:pt>
                <c:pt idx="5247">
                  <c:v>0.237962944959553</c:v>
                </c:pt>
                <c:pt idx="5248">
                  <c:v>0.23466160063213601</c:v>
                </c:pt>
                <c:pt idx="5249">
                  <c:v>0.23147333340541101</c:v>
                </c:pt>
                <c:pt idx="5250">
                  <c:v>0.228398781101531</c:v>
                </c:pt>
                <c:pt idx="5251">
                  <c:v>0.22543856274415899</c:v>
                </c:pt>
                <c:pt idx="5252">
                  <c:v>0.22259327744676899</c:v>
                </c:pt>
                <c:pt idx="5253">
                  <c:v>0.21986350316153599</c:v>
                </c:pt>
                <c:pt idx="5254">
                  <c:v>0.21724979533463401</c:v>
                </c:pt>
                <c:pt idx="5255">
                  <c:v>0.214752685505711</c:v>
                </c:pt>
                <c:pt idx="5256">
                  <c:v>0.21237267988050099</c:v>
                </c:pt>
                <c:pt idx="5257">
                  <c:v>0.21011025789694401</c:v>
                </c:pt>
                <c:pt idx="5258">
                  <c:v>0.207968094012323</c:v>
                </c:pt>
                <c:pt idx="5259">
                  <c:v>0.205948465558382</c:v>
                </c:pt>
                <c:pt idx="5260">
                  <c:v>0.20405149620407501</c:v>
                </c:pt>
                <c:pt idx="5261">
                  <c:v>0.20227728589682101</c:v>
                </c:pt>
                <c:pt idx="5262">
                  <c:v>0.20062590597209101</c:v>
                </c:pt>
                <c:pt idx="5263">
                  <c:v>0.199097394293314</c:v>
                </c:pt>
                <c:pt idx="5264">
                  <c:v>0.197691750402328</c:v>
                </c:pt>
                <c:pt idx="5265">
                  <c:v>0.19640893065838599</c:v>
                </c:pt>
                <c:pt idx="5266">
                  <c:v>0.19524884334474099</c:v>
                </c:pt>
                <c:pt idx="5267">
                  <c:v>0.194211343726088</c:v>
                </c:pt>
                <c:pt idx="5268">
                  <c:v>0.19329622904782001</c:v>
                </c:pt>
                <c:pt idx="5269">
                  <c:v>0.19250323347957399</c:v>
                </c:pt>
                <c:pt idx="5270">
                  <c:v>0.19183202302122501</c:v>
                </c:pt>
                <c:pt idx="5271">
                  <c:v>0.19128219040991601</c:v>
                </c:pt>
                <c:pt idx="5272">
                  <c:v>0.190853250092203</c:v>
                </c:pt>
                <c:pt idx="5273">
                  <c:v>0.19054463335597799</c:v>
                </c:pt>
                <c:pt idx="5274">
                  <c:v>0.19035568375227099</c:v>
                </c:pt>
                <c:pt idx="5275">
                  <c:v>0.19028565297585701</c:v>
                </c:pt>
                <c:pt idx="5276">
                  <c:v>0.19033369741364001</c:v>
                </c:pt>
                <c:pt idx="5277">
                  <c:v>0.19049887560714901</c:v>
                </c:pt>
                <c:pt idx="5278">
                  <c:v>0.19078014690483699</c:v>
                </c:pt>
                <c:pt idx="5279">
                  <c:v>0.191176371594378</c:v>
                </c:pt>
                <c:pt idx="5280">
                  <c:v>0.19168631279732501</c:v>
                </c:pt>
                <c:pt idx="5281">
                  <c:v>0.19230864037107101</c:v>
                </c:pt>
                <c:pt idx="5282">
                  <c:v>0.19304193699124</c:v>
                </c:pt>
                <c:pt idx="5283">
                  <c:v>0.19388470648085099</c:v>
                </c:pt>
                <c:pt idx="5284">
                  <c:v>0.19484111089439701</c:v>
                </c:pt>
                <c:pt idx="5285">
                  <c:v>0.19591205198276501</c:v>
                </c:pt>
                <c:pt idx="5286">
                  <c:v>0.197096757141735</c:v>
                </c:pt>
                <c:pt idx="5287">
                  <c:v>0.19839443511296201</c:v>
                </c:pt>
                <c:pt idx="5288">
                  <c:v>0.19980712151160901</c:v>
                </c:pt>
                <c:pt idx="5289">
                  <c:v>0.20134099170556299</c:v>
                </c:pt>
                <c:pt idx="5290">
                  <c:v>0.202995261550343</c:v>
                </c:pt>
                <c:pt idx="5291">
                  <c:v>0.20476915050703401</c:v>
                </c:pt>
                <c:pt idx="5292">
                  <c:v>0.20666188635774799</c:v>
                </c:pt>
                <c:pt idx="5293">
                  <c:v>0.20867270918691699</c:v>
                </c:pt>
                <c:pt idx="5294">
                  <c:v>0.21080087455375099</c:v>
                </c:pt>
                <c:pt idx="5295">
                  <c:v>0.21304565582457399</c:v>
                </c:pt>
                <c:pt idx="5296">
                  <c:v>0.21540634567307901</c:v>
                </c:pt>
                <c:pt idx="5297">
                  <c:v>0.217882256790038</c:v>
                </c:pt>
                <c:pt idx="5298">
                  <c:v>0.220472721870727</c:v>
                </c:pt>
                <c:pt idx="5299">
                  <c:v>0.22317709296781499</c:v>
                </c:pt>
                <c:pt idx="5300">
                  <c:v>0.225994740309749</c:v>
                </c:pt>
                <c:pt idx="5301">
                  <c:v>0.22892505069043201</c:v>
                </c:pt>
                <c:pt idx="5302">
                  <c:v>0.23196742553664901</c:v>
                </c:pt>
                <c:pt idx="5303">
                  <c:v>0.235121278756866</c:v>
                </c:pt>
                <c:pt idx="5304">
                  <c:v>0.238386034470705</c:v>
                </c:pt>
                <c:pt idx="5305">
                  <c:v>0.24177402209723001</c:v>
                </c:pt>
                <c:pt idx="5306">
                  <c:v>0.24529890115073</c:v>
                </c:pt>
                <c:pt idx="5307">
                  <c:v>0.24893754741488799</c:v>
                </c:pt>
                <c:pt idx="5308">
                  <c:v>0.25268704311771101</c:v>
                </c:pt>
                <c:pt idx="5309">
                  <c:v>0.2565470190436</c:v>
                </c:pt>
                <c:pt idx="5310">
                  <c:v>0.26051710390315802</c:v>
                </c:pt>
                <c:pt idx="5311">
                  <c:v>0.26459692342656799</c:v>
                </c:pt>
                <c:pt idx="5312">
                  <c:v>0.268786100038441</c:v>
                </c:pt>
                <c:pt idx="5313">
                  <c:v>0.27309082013177099</c:v>
                </c:pt>
                <c:pt idx="5314">
                  <c:v>0.27752243782564101</c:v>
                </c:pt>
                <c:pt idx="5315">
                  <c:v>0.28208028392237899</c:v>
                </c:pt>
                <c:pt idx="5316">
                  <c:v>0.28676367907468298</c:v>
                </c:pt>
                <c:pt idx="5317">
                  <c:v>0.29149391494900501</c:v>
                </c:pt>
                <c:pt idx="5318">
                  <c:v>0.29633122821798402</c:v>
                </c:pt>
                <c:pt idx="5319">
                  <c:v>0.30127525445145698</c:v>
                </c:pt>
                <c:pt idx="5320">
                  <c:v>0.30632563938748197</c:v>
                </c:pt>
                <c:pt idx="5321">
                  <c:v>0.31143708951541299</c:v>
                </c:pt>
                <c:pt idx="5322">
                  <c:v>0.31659522422672398</c:v>
                </c:pt>
                <c:pt idx="5323">
                  <c:v>0.32174648577609899</c:v>
                </c:pt>
                <c:pt idx="5324">
                  <c:v>0.32689077307050002</c:v>
                </c:pt>
                <c:pt idx="5325">
                  <c:v>0.33202799834862501</c:v>
                </c:pt>
                <c:pt idx="5326">
                  <c:v>0.33712276277036601</c:v>
                </c:pt>
                <c:pt idx="5327">
                  <c:v>0.34215696894444297</c:v>
                </c:pt>
                <c:pt idx="5328">
                  <c:v>0.34713057242586898</c:v>
                </c:pt>
                <c:pt idx="5329">
                  <c:v>0.35204356898920502</c:v>
                </c:pt>
                <c:pt idx="5330">
                  <c:v>0.356909650460489</c:v>
                </c:pt>
                <c:pt idx="5331">
                  <c:v>0.36174782847968201</c:v>
                </c:pt>
                <c:pt idx="5332">
                  <c:v>0.36655804900118499</c:v>
                </c:pt>
                <c:pt idx="5333">
                  <c:v>0.37134027593528302</c:v>
                </c:pt>
                <c:pt idx="5334">
                  <c:v>0.37609448980766702</c:v>
                </c:pt>
                <c:pt idx="5335">
                  <c:v>0.38082068614347703</c:v>
                </c:pt>
                <c:pt idx="5336">
                  <c:v>0.385518873568578</c:v>
                </c:pt>
                <c:pt idx="5337">
                  <c:v>0.39018907164266498</c:v>
                </c:pt>
                <c:pt idx="5338">
                  <c:v>0.39483130846571401</c:v>
                </c:pt>
                <c:pt idx="5339">
                  <c:v>0.39944561812733897</c:v>
                </c:pt>
                <c:pt idx="5340">
                  <c:v>0.40403203809273303</c:v>
                </c:pt>
                <c:pt idx="5341">
                  <c:v>0.40859060663448099</c:v>
                </c:pt>
                <c:pt idx="5342">
                  <c:v>0.41312136042344999</c:v>
                </c:pt>
                <c:pt idx="5343">
                  <c:v>0.41762433238302898</c:v>
                </c:pt>
                <c:pt idx="5344">
                  <c:v>0.42209954989095</c:v>
                </c:pt>
                <c:pt idx="5345">
                  <c:v>0.42654703338518302</c:v>
                </c:pt>
                <c:pt idx="5346">
                  <c:v>0.43096679539979998</c:v>
                </c:pt>
                <c:pt idx="5347">
                  <c:v>0.43535884002762498</c:v>
                </c:pt>
                <c:pt idx="5348">
                  <c:v>0.43972316278259799</c:v>
                </c:pt>
                <c:pt idx="5349">
                  <c:v>0.44405975081787602</c:v>
                </c:pt>
                <c:pt idx="5350">
                  <c:v>0.44836858344631503</c:v>
                </c:pt>
                <c:pt idx="5351">
                  <c:v>0.45318197367349899</c:v>
                </c:pt>
                <c:pt idx="5352">
                  <c:v>0.45795898951848901</c:v>
                </c:pt>
                <c:pt idx="5353">
                  <c:v>0.462698261883003</c:v>
                </c:pt>
                <c:pt idx="5354">
                  <c:v>0.46738907798652801</c:v>
                </c:pt>
                <c:pt idx="5355">
                  <c:v>0.47202186696266502</c:v>
                </c:pt>
                <c:pt idx="5356">
                  <c:v>0.47659634342262502</c:v>
                </c:pt>
                <c:pt idx="5357">
                  <c:v>0.481112399128379</c:v>
                </c:pt>
                <c:pt idx="5358">
                  <c:v>0.48557032153374002</c:v>
                </c:pt>
                <c:pt idx="5359">
                  <c:v>0.489971048329854</c:v>
                </c:pt>
                <c:pt idx="5360">
                  <c:v>0.494316465783742</c:v>
                </c:pt>
                <c:pt idx="5361">
                  <c:v>0.49860975637139798</c:v>
                </c:pt>
                <c:pt idx="5362">
                  <c:v>0.50285579540226499</c:v>
                </c:pt>
                <c:pt idx="5363">
                  <c:v>0.50706158584406402</c:v>
                </c:pt>
                <c:pt idx="5364">
                  <c:v>0.51123670516544295</c:v>
                </c:pt>
                <c:pt idx="5365">
                  <c:v>0.51539372020673302</c:v>
                </c:pt>
                <c:pt idx="5366">
                  <c:v>0.51954851282610204</c:v>
                </c:pt>
                <c:pt idx="5367">
                  <c:v>0.52369045371494205</c:v>
                </c:pt>
                <c:pt idx="5368">
                  <c:v>0.527813074198066</c:v>
                </c:pt>
                <c:pt idx="5369">
                  <c:v>0.53190000194115405</c:v>
                </c:pt>
                <c:pt idx="5370">
                  <c:v>0.53591841678004304</c:v>
                </c:pt>
                <c:pt idx="5371">
                  <c:v>0.53987163986965503</c:v>
                </c:pt>
                <c:pt idx="5372">
                  <c:v>0.54376285570998695</c:v>
                </c:pt>
                <c:pt idx="5373">
                  <c:v>0.54759495362331301</c:v>
                </c:pt>
                <c:pt idx="5374">
                  <c:v>0.551370432866785</c:v>
                </c:pt>
                <c:pt idx="5375">
                  <c:v>0.55509137644210604</c:v>
                </c:pt>
                <c:pt idx="5376">
                  <c:v>0.55875948967288103</c:v>
                </c:pt>
                <c:pt idx="5377">
                  <c:v>0.56237619407149997</c:v>
                </c:pt>
                <c:pt idx="5378">
                  <c:v>0.56594276391033504</c:v>
                </c:pt>
                <c:pt idx="5379">
                  <c:v>0.56946048972695895</c:v>
                </c:pt>
                <c:pt idx="5380">
                  <c:v>0.57293084740319999</c:v>
                </c:pt>
                <c:pt idx="5381">
                  <c:v>0.57635564372307901</c:v>
                </c:pt>
                <c:pt idx="5382">
                  <c:v>0.57973710413068402</c:v>
                </c:pt>
                <c:pt idx="5383">
                  <c:v>0.58307787382370702</c:v>
                </c:pt>
                <c:pt idx="5384">
                  <c:v>0.58638092437884803</c:v>
                </c:pt>
                <c:pt idx="5385">
                  <c:v>0.58964938859246896</c:v>
                </c:pt>
                <c:pt idx="5386">
                  <c:v>0.59288636920864402</c:v>
                </c:pt>
                <c:pt idx="5387">
                  <c:v>0.596094768833481</c:v>
                </c:pt>
                <c:pt idx="5388">
                  <c:v>0.59927717053454699</c:v>
                </c:pt>
                <c:pt idx="5389">
                  <c:v>0.60243577543259896</c:v>
                </c:pt>
                <c:pt idx="5390">
                  <c:v>0.60557238739124097</c:v>
                </c:pt>
                <c:pt idx="5391">
                  <c:v>0.60868842902200204</c:v>
                </c:pt>
                <c:pt idx="5392">
                  <c:v>0.61178497449432101</c:v>
                </c:pt>
                <c:pt idx="5393">
                  <c:v>0.61486278873247002</c:v>
                </c:pt>
                <c:pt idx="5394">
                  <c:v>0.61792236670616496</c:v>
                </c:pt>
                <c:pt idx="5395">
                  <c:v>0.620963969606111</c:v>
                </c:pt>
                <c:pt idx="5396">
                  <c:v>0.62398765665244504</c:v>
                </c:pt>
                <c:pt idx="5397">
                  <c:v>0.62699331238105205</c:v>
                </c:pt>
                <c:pt idx="5398">
                  <c:v>0.629980669793897</c:v>
                </c:pt>
                <c:pt idx="5399">
                  <c:v>0.63294932997772502</c:v>
                </c:pt>
              </c:numCache>
            </c:numRef>
          </c:val>
          <c:smooth val="0"/>
          <c:extLst>
            <c:ext xmlns:c16="http://schemas.microsoft.com/office/drawing/2014/chart" uri="{C3380CC4-5D6E-409C-BE32-E72D297353CC}">
              <c16:uniqueId val="{00000000-DF22-4963-B7EC-51C7899C7CA1}"/>
            </c:ext>
          </c:extLst>
        </c:ser>
        <c:ser>
          <c:idx val="1"/>
          <c:order val="1"/>
          <c:spPr>
            <a:ln w="25400">
              <a:solidFill>
                <a:srgbClr val="FFC000"/>
              </a:solidFill>
              <a:prstDash val="solid"/>
            </a:ln>
          </c:spPr>
          <c:marker>
            <c:spPr>
              <a:noFill/>
              <a:ln>
                <a:noFill/>
              </a:ln>
            </c:spPr>
          </c:marker>
          <c:cat>
            <c:numRef>
              <c:f>Sheet1!$B$1:$GYS$1</c:f>
              <c:numCache>
                <c:formatCode>General</c:formatCode>
                <c:ptCount val="5400"/>
                <c:pt idx="0">
                  <c:v>0.06</c:v>
                </c:pt>
                <c:pt idx="1">
                  <c:v>6.0100000000000001E-2</c:v>
                </c:pt>
                <c:pt idx="2">
                  <c:v>6.0199999999999997E-2</c:v>
                </c:pt>
                <c:pt idx="3">
                  <c:v>6.0299999999999999E-2</c:v>
                </c:pt>
                <c:pt idx="4">
                  <c:v>6.0400000000000002E-2</c:v>
                </c:pt>
                <c:pt idx="5">
                  <c:v>6.0499999999999998E-2</c:v>
                </c:pt>
                <c:pt idx="6">
                  <c:v>6.0600000000000001E-2</c:v>
                </c:pt>
                <c:pt idx="7">
                  <c:v>6.0699999999999997E-2</c:v>
                </c:pt>
                <c:pt idx="8">
                  <c:v>6.08E-2</c:v>
                </c:pt>
                <c:pt idx="9">
                  <c:v>6.0900000000000003E-2</c:v>
                </c:pt>
                <c:pt idx="10">
                  <c:v>6.0999999999999999E-2</c:v>
                </c:pt>
                <c:pt idx="11">
                  <c:v>6.1100000000000002E-2</c:v>
                </c:pt>
                <c:pt idx="12">
                  <c:v>6.1199999999999997E-2</c:v>
                </c:pt>
                <c:pt idx="13">
                  <c:v>6.13E-2</c:v>
                </c:pt>
                <c:pt idx="14">
                  <c:v>6.1400000000000003E-2</c:v>
                </c:pt>
                <c:pt idx="15">
                  <c:v>6.1499999999999999E-2</c:v>
                </c:pt>
                <c:pt idx="16">
                  <c:v>6.1600000000000002E-2</c:v>
                </c:pt>
                <c:pt idx="17">
                  <c:v>6.1699999999999998E-2</c:v>
                </c:pt>
                <c:pt idx="18">
                  <c:v>6.1800000000000001E-2</c:v>
                </c:pt>
                <c:pt idx="19">
                  <c:v>6.1899999999999997E-2</c:v>
                </c:pt>
                <c:pt idx="20">
                  <c:v>6.2E-2</c:v>
                </c:pt>
                <c:pt idx="21">
                  <c:v>6.2100000000000002E-2</c:v>
                </c:pt>
                <c:pt idx="22">
                  <c:v>6.2199999999999998E-2</c:v>
                </c:pt>
                <c:pt idx="23">
                  <c:v>6.2300000000000001E-2</c:v>
                </c:pt>
                <c:pt idx="24">
                  <c:v>6.2399999999999997E-2</c:v>
                </c:pt>
                <c:pt idx="25">
                  <c:v>6.25E-2</c:v>
                </c:pt>
                <c:pt idx="26">
                  <c:v>6.2600000000000003E-2</c:v>
                </c:pt>
                <c:pt idx="27">
                  <c:v>6.2700000000000006E-2</c:v>
                </c:pt>
                <c:pt idx="28">
                  <c:v>6.2799999999999995E-2</c:v>
                </c:pt>
                <c:pt idx="29">
                  <c:v>6.2899999999999998E-2</c:v>
                </c:pt>
                <c:pt idx="30">
                  <c:v>6.3E-2</c:v>
                </c:pt>
                <c:pt idx="31">
                  <c:v>6.3100000000000003E-2</c:v>
                </c:pt>
                <c:pt idx="32">
                  <c:v>6.3200000000000006E-2</c:v>
                </c:pt>
                <c:pt idx="33">
                  <c:v>6.3299999999999995E-2</c:v>
                </c:pt>
                <c:pt idx="34">
                  <c:v>6.3399999999999998E-2</c:v>
                </c:pt>
                <c:pt idx="35">
                  <c:v>6.3500000000000001E-2</c:v>
                </c:pt>
                <c:pt idx="36">
                  <c:v>6.3600000000000004E-2</c:v>
                </c:pt>
                <c:pt idx="37">
                  <c:v>6.3700000000000007E-2</c:v>
                </c:pt>
                <c:pt idx="38">
                  <c:v>6.3799999999999996E-2</c:v>
                </c:pt>
                <c:pt idx="39">
                  <c:v>6.3899999999999998E-2</c:v>
                </c:pt>
                <c:pt idx="40">
                  <c:v>6.4000000000000001E-2</c:v>
                </c:pt>
                <c:pt idx="41">
                  <c:v>6.4100000000000004E-2</c:v>
                </c:pt>
                <c:pt idx="42">
                  <c:v>6.4199999999999993E-2</c:v>
                </c:pt>
                <c:pt idx="43">
                  <c:v>6.4299999999999996E-2</c:v>
                </c:pt>
                <c:pt idx="44">
                  <c:v>6.4399999999999999E-2</c:v>
                </c:pt>
                <c:pt idx="45">
                  <c:v>6.4500000000000002E-2</c:v>
                </c:pt>
                <c:pt idx="46">
                  <c:v>6.4600000000000005E-2</c:v>
                </c:pt>
                <c:pt idx="47">
                  <c:v>6.4699999999999994E-2</c:v>
                </c:pt>
                <c:pt idx="48">
                  <c:v>6.4799999999999996E-2</c:v>
                </c:pt>
                <c:pt idx="49">
                  <c:v>6.4899999999999999E-2</c:v>
                </c:pt>
                <c:pt idx="50">
                  <c:v>6.5000000000000002E-2</c:v>
                </c:pt>
                <c:pt idx="51">
                  <c:v>6.5100000000000005E-2</c:v>
                </c:pt>
                <c:pt idx="52">
                  <c:v>6.5199999999999994E-2</c:v>
                </c:pt>
                <c:pt idx="53">
                  <c:v>6.5299999999999997E-2</c:v>
                </c:pt>
                <c:pt idx="54">
                  <c:v>6.54E-2</c:v>
                </c:pt>
                <c:pt idx="55">
                  <c:v>6.5500000000000003E-2</c:v>
                </c:pt>
                <c:pt idx="56">
                  <c:v>6.5600000000000006E-2</c:v>
                </c:pt>
                <c:pt idx="57">
                  <c:v>6.5699999999999995E-2</c:v>
                </c:pt>
                <c:pt idx="58">
                  <c:v>6.5799999999999997E-2</c:v>
                </c:pt>
                <c:pt idx="59">
                  <c:v>6.59E-2</c:v>
                </c:pt>
                <c:pt idx="60">
                  <c:v>6.6000000000000003E-2</c:v>
                </c:pt>
                <c:pt idx="61">
                  <c:v>6.6100000000000006E-2</c:v>
                </c:pt>
                <c:pt idx="62">
                  <c:v>6.6199999999999995E-2</c:v>
                </c:pt>
                <c:pt idx="63">
                  <c:v>6.6299999999999998E-2</c:v>
                </c:pt>
                <c:pt idx="64">
                  <c:v>6.6400000000000001E-2</c:v>
                </c:pt>
                <c:pt idx="65">
                  <c:v>6.6500000000000004E-2</c:v>
                </c:pt>
                <c:pt idx="66">
                  <c:v>6.6600000000000006E-2</c:v>
                </c:pt>
                <c:pt idx="67">
                  <c:v>6.6699999999999995E-2</c:v>
                </c:pt>
                <c:pt idx="68">
                  <c:v>6.6799999999999998E-2</c:v>
                </c:pt>
                <c:pt idx="69">
                  <c:v>6.6900000000000001E-2</c:v>
                </c:pt>
                <c:pt idx="70">
                  <c:v>6.7000000000000004E-2</c:v>
                </c:pt>
                <c:pt idx="71">
                  <c:v>6.7100000000000007E-2</c:v>
                </c:pt>
                <c:pt idx="72">
                  <c:v>6.7199999999999996E-2</c:v>
                </c:pt>
                <c:pt idx="73">
                  <c:v>6.7299999999999999E-2</c:v>
                </c:pt>
                <c:pt idx="74">
                  <c:v>6.7400000000000002E-2</c:v>
                </c:pt>
                <c:pt idx="75">
                  <c:v>6.7500000000000004E-2</c:v>
                </c:pt>
                <c:pt idx="76">
                  <c:v>6.7599999999999993E-2</c:v>
                </c:pt>
                <c:pt idx="77">
                  <c:v>6.7699999999999996E-2</c:v>
                </c:pt>
                <c:pt idx="78">
                  <c:v>6.7799999999999999E-2</c:v>
                </c:pt>
                <c:pt idx="79">
                  <c:v>6.7900000000000002E-2</c:v>
                </c:pt>
                <c:pt idx="80">
                  <c:v>6.8000000000000005E-2</c:v>
                </c:pt>
                <c:pt idx="81">
                  <c:v>6.8099999999999994E-2</c:v>
                </c:pt>
                <c:pt idx="82">
                  <c:v>6.8199999999999997E-2</c:v>
                </c:pt>
                <c:pt idx="83">
                  <c:v>6.83E-2</c:v>
                </c:pt>
                <c:pt idx="84">
                  <c:v>6.8400000000000002E-2</c:v>
                </c:pt>
                <c:pt idx="85">
                  <c:v>6.8500000000000005E-2</c:v>
                </c:pt>
                <c:pt idx="86">
                  <c:v>6.8599999999999994E-2</c:v>
                </c:pt>
                <c:pt idx="87">
                  <c:v>6.8699999999999997E-2</c:v>
                </c:pt>
                <c:pt idx="88">
                  <c:v>6.88E-2</c:v>
                </c:pt>
                <c:pt idx="89">
                  <c:v>6.8900000000000003E-2</c:v>
                </c:pt>
                <c:pt idx="90">
                  <c:v>6.9000000000000006E-2</c:v>
                </c:pt>
                <c:pt idx="91">
                  <c:v>6.9099999999999995E-2</c:v>
                </c:pt>
                <c:pt idx="92">
                  <c:v>6.9199999999999998E-2</c:v>
                </c:pt>
                <c:pt idx="93">
                  <c:v>6.93E-2</c:v>
                </c:pt>
                <c:pt idx="94">
                  <c:v>6.9400000000000003E-2</c:v>
                </c:pt>
                <c:pt idx="95">
                  <c:v>6.9500000000000006E-2</c:v>
                </c:pt>
                <c:pt idx="96">
                  <c:v>6.9599999999999995E-2</c:v>
                </c:pt>
                <c:pt idx="97">
                  <c:v>6.9699999999999998E-2</c:v>
                </c:pt>
                <c:pt idx="98">
                  <c:v>6.9800000000000001E-2</c:v>
                </c:pt>
                <c:pt idx="99">
                  <c:v>6.9900000000000004E-2</c:v>
                </c:pt>
                <c:pt idx="100">
                  <c:v>7.0000000000000007E-2</c:v>
                </c:pt>
                <c:pt idx="101">
                  <c:v>7.0099999999999996E-2</c:v>
                </c:pt>
                <c:pt idx="102">
                  <c:v>7.0199999999999999E-2</c:v>
                </c:pt>
                <c:pt idx="103">
                  <c:v>7.0300000000000001E-2</c:v>
                </c:pt>
                <c:pt idx="104">
                  <c:v>7.0400000000000004E-2</c:v>
                </c:pt>
                <c:pt idx="105">
                  <c:v>7.0499999999999993E-2</c:v>
                </c:pt>
                <c:pt idx="106">
                  <c:v>7.0599999999999996E-2</c:v>
                </c:pt>
                <c:pt idx="107">
                  <c:v>7.0699999999999999E-2</c:v>
                </c:pt>
                <c:pt idx="108">
                  <c:v>7.0800000000000002E-2</c:v>
                </c:pt>
                <c:pt idx="109">
                  <c:v>7.0900000000000005E-2</c:v>
                </c:pt>
                <c:pt idx="110">
                  <c:v>7.0999999999999994E-2</c:v>
                </c:pt>
                <c:pt idx="111">
                  <c:v>7.1099999999999997E-2</c:v>
                </c:pt>
                <c:pt idx="112">
                  <c:v>7.1199999999999999E-2</c:v>
                </c:pt>
                <c:pt idx="113">
                  <c:v>7.1300000000000002E-2</c:v>
                </c:pt>
                <c:pt idx="114">
                  <c:v>7.1400000000000005E-2</c:v>
                </c:pt>
                <c:pt idx="115">
                  <c:v>7.1499999999999994E-2</c:v>
                </c:pt>
                <c:pt idx="116">
                  <c:v>7.1599999999999997E-2</c:v>
                </c:pt>
                <c:pt idx="117">
                  <c:v>7.17E-2</c:v>
                </c:pt>
                <c:pt idx="118">
                  <c:v>7.1800000000000003E-2</c:v>
                </c:pt>
                <c:pt idx="119">
                  <c:v>7.1900000000000006E-2</c:v>
                </c:pt>
                <c:pt idx="120">
                  <c:v>7.1999999999999995E-2</c:v>
                </c:pt>
                <c:pt idx="121">
                  <c:v>7.2099999999999997E-2</c:v>
                </c:pt>
                <c:pt idx="122">
                  <c:v>7.22E-2</c:v>
                </c:pt>
                <c:pt idx="123">
                  <c:v>7.2300000000000003E-2</c:v>
                </c:pt>
                <c:pt idx="124">
                  <c:v>7.2400000000000006E-2</c:v>
                </c:pt>
                <c:pt idx="125">
                  <c:v>7.2499999999999995E-2</c:v>
                </c:pt>
                <c:pt idx="126">
                  <c:v>7.2599999999999998E-2</c:v>
                </c:pt>
                <c:pt idx="127">
                  <c:v>7.2700000000000001E-2</c:v>
                </c:pt>
                <c:pt idx="128">
                  <c:v>7.2800000000000004E-2</c:v>
                </c:pt>
                <c:pt idx="129">
                  <c:v>7.2900000000000006E-2</c:v>
                </c:pt>
                <c:pt idx="130">
                  <c:v>7.2999999999999995E-2</c:v>
                </c:pt>
                <c:pt idx="131">
                  <c:v>7.3099999999999998E-2</c:v>
                </c:pt>
                <c:pt idx="132">
                  <c:v>7.3200000000000001E-2</c:v>
                </c:pt>
                <c:pt idx="133">
                  <c:v>7.3300000000000004E-2</c:v>
                </c:pt>
                <c:pt idx="134">
                  <c:v>7.3400000000000007E-2</c:v>
                </c:pt>
                <c:pt idx="135">
                  <c:v>7.3499999999999996E-2</c:v>
                </c:pt>
                <c:pt idx="136">
                  <c:v>7.3599999999999999E-2</c:v>
                </c:pt>
                <c:pt idx="137">
                  <c:v>7.3700000000000002E-2</c:v>
                </c:pt>
                <c:pt idx="138">
                  <c:v>7.3800000000000004E-2</c:v>
                </c:pt>
                <c:pt idx="139">
                  <c:v>7.3899999999999993E-2</c:v>
                </c:pt>
                <c:pt idx="140">
                  <c:v>7.3999999999999996E-2</c:v>
                </c:pt>
                <c:pt idx="141">
                  <c:v>7.4099999999999999E-2</c:v>
                </c:pt>
                <c:pt idx="142">
                  <c:v>7.4200000000000002E-2</c:v>
                </c:pt>
                <c:pt idx="143">
                  <c:v>7.4300000000000005E-2</c:v>
                </c:pt>
                <c:pt idx="144">
                  <c:v>7.4399999999999994E-2</c:v>
                </c:pt>
                <c:pt idx="145">
                  <c:v>7.4499999999999997E-2</c:v>
                </c:pt>
                <c:pt idx="146">
                  <c:v>7.46E-2</c:v>
                </c:pt>
                <c:pt idx="147">
                  <c:v>7.4700000000000003E-2</c:v>
                </c:pt>
                <c:pt idx="148">
                  <c:v>7.4800000000000005E-2</c:v>
                </c:pt>
                <c:pt idx="149">
                  <c:v>7.4899999999999994E-2</c:v>
                </c:pt>
                <c:pt idx="150">
                  <c:v>7.4999999999999997E-2</c:v>
                </c:pt>
                <c:pt idx="151">
                  <c:v>7.51E-2</c:v>
                </c:pt>
                <c:pt idx="152">
                  <c:v>7.5200000000000003E-2</c:v>
                </c:pt>
                <c:pt idx="153">
                  <c:v>7.5300000000000006E-2</c:v>
                </c:pt>
                <c:pt idx="154">
                  <c:v>7.5399999999999995E-2</c:v>
                </c:pt>
                <c:pt idx="155">
                  <c:v>7.5499999999999998E-2</c:v>
                </c:pt>
                <c:pt idx="156">
                  <c:v>7.5600000000000001E-2</c:v>
                </c:pt>
                <c:pt idx="157">
                  <c:v>7.5700000000000003E-2</c:v>
                </c:pt>
                <c:pt idx="158">
                  <c:v>7.5800000000000006E-2</c:v>
                </c:pt>
                <c:pt idx="159">
                  <c:v>7.5899999999999995E-2</c:v>
                </c:pt>
                <c:pt idx="160">
                  <c:v>7.5999999999999998E-2</c:v>
                </c:pt>
                <c:pt idx="161">
                  <c:v>7.6100000000000001E-2</c:v>
                </c:pt>
                <c:pt idx="162">
                  <c:v>7.6200000000000004E-2</c:v>
                </c:pt>
                <c:pt idx="163">
                  <c:v>7.6300000000000007E-2</c:v>
                </c:pt>
                <c:pt idx="164">
                  <c:v>7.6399999999999996E-2</c:v>
                </c:pt>
                <c:pt idx="165">
                  <c:v>7.6499999999999999E-2</c:v>
                </c:pt>
                <c:pt idx="166">
                  <c:v>7.6600000000000001E-2</c:v>
                </c:pt>
                <c:pt idx="167">
                  <c:v>7.6700000000000004E-2</c:v>
                </c:pt>
                <c:pt idx="168">
                  <c:v>7.6799999999999993E-2</c:v>
                </c:pt>
                <c:pt idx="169">
                  <c:v>7.6899999999999996E-2</c:v>
                </c:pt>
                <c:pt idx="170">
                  <c:v>7.6999999999999999E-2</c:v>
                </c:pt>
                <c:pt idx="171">
                  <c:v>7.7100000000000002E-2</c:v>
                </c:pt>
                <c:pt idx="172">
                  <c:v>7.7200000000000005E-2</c:v>
                </c:pt>
                <c:pt idx="173">
                  <c:v>7.7299999999999994E-2</c:v>
                </c:pt>
                <c:pt idx="174">
                  <c:v>7.7399999999999997E-2</c:v>
                </c:pt>
                <c:pt idx="175">
                  <c:v>7.7499999999999999E-2</c:v>
                </c:pt>
                <c:pt idx="176">
                  <c:v>7.7600000000000002E-2</c:v>
                </c:pt>
                <c:pt idx="177">
                  <c:v>7.7700000000000005E-2</c:v>
                </c:pt>
                <c:pt idx="178">
                  <c:v>7.7799999999999994E-2</c:v>
                </c:pt>
                <c:pt idx="179">
                  <c:v>7.7899999999999997E-2</c:v>
                </c:pt>
                <c:pt idx="180">
                  <c:v>7.8E-2</c:v>
                </c:pt>
                <c:pt idx="181">
                  <c:v>7.8100000000000003E-2</c:v>
                </c:pt>
                <c:pt idx="182">
                  <c:v>7.8200000000000006E-2</c:v>
                </c:pt>
                <c:pt idx="183">
                  <c:v>7.8299999999999995E-2</c:v>
                </c:pt>
                <c:pt idx="184">
                  <c:v>7.8399999999999997E-2</c:v>
                </c:pt>
                <c:pt idx="185">
                  <c:v>7.85E-2</c:v>
                </c:pt>
                <c:pt idx="186">
                  <c:v>7.8600000000000003E-2</c:v>
                </c:pt>
                <c:pt idx="187">
                  <c:v>7.8700000000000006E-2</c:v>
                </c:pt>
                <c:pt idx="188">
                  <c:v>7.8799999999999995E-2</c:v>
                </c:pt>
                <c:pt idx="189">
                  <c:v>7.8899999999999998E-2</c:v>
                </c:pt>
                <c:pt idx="190">
                  <c:v>7.9000000000000001E-2</c:v>
                </c:pt>
                <c:pt idx="191">
                  <c:v>7.9100000000000004E-2</c:v>
                </c:pt>
                <c:pt idx="192">
                  <c:v>7.9200000000000007E-2</c:v>
                </c:pt>
                <c:pt idx="193">
                  <c:v>7.9299999999999995E-2</c:v>
                </c:pt>
                <c:pt idx="194">
                  <c:v>7.9399999999999998E-2</c:v>
                </c:pt>
                <c:pt idx="195">
                  <c:v>7.9500000000000001E-2</c:v>
                </c:pt>
                <c:pt idx="196">
                  <c:v>7.9600000000000004E-2</c:v>
                </c:pt>
                <c:pt idx="197">
                  <c:v>7.9699999999999993E-2</c:v>
                </c:pt>
                <c:pt idx="198">
                  <c:v>7.9799999999999996E-2</c:v>
                </c:pt>
                <c:pt idx="199">
                  <c:v>7.9899999999999999E-2</c:v>
                </c:pt>
                <c:pt idx="200">
                  <c:v>0.08</c:v>
                </c:pt>
                <c:pt idx="201">
                  <c:v>8.0100000000000005E-2</c:v>
                </c:pt>
                <c:pt idx="202">
                  <c:v>8.0199999999999994E-2</c:v>
                </c:pt>
                <c:pt idx="203">
                  <c:v>8.0299999999999996E-2</c:v>
                </c:pt>
                <c:pt idx="204">
                  <c:v>8.0399999999999999E-2</c:v>
                </c:pt>
                <c:pt idx="205">
                  <c:v>8.0500000000000002E-2</c:v>
                </c:pt>
                <c:pt idx="206">
                  <c:v>8.0600000000000005E-2</c:v>
                </c:pt>
                <c:pt idx="207">
                  <c:v>8.0699999999999994E-2</c:v>
                </c:pt>
                <c:pt idx="208">
                  <c:v>8.0799999999999997E-2</c:v>
                </c:pt>
                <c:pt idx="209">
                  <c:v>8.09E-2</c:v>
                </c:pt>
                <c:pt idx="210">
                  <c:v>8.1000000000000003E-2</c:v>
                </c:pt>
                <c:pt idx="211">
                  <c:v>8.1100000000000005E-2</c:v>
                </c:pt>
                <c:pt idx="212">
                  <c:v>8.1199999999999994E-2</c:v>
                </c:pt>
                <c:pt idx="213">
                  <c:v>8.1299999999999997E-2</c:v>
                </c:pt>
                <c:pt idx="214">
                  <c:v>8.14E-2</c:v>
                </c:pt>
                <c:pt idx="215">
                  <c:v>8.1500000000000003E-2</c:v>
                </c:pt>
                <c:pt idx="216">
                  <c:v>8.1600000000000006E-2</c:v>
                </c:pt>
                <c:pt idx="217">
                  <c:v>8.1699999999999995E-2</c:v>
                </c:pt>
                <c:pt idx="218">
                  <c:v>8.1799999999999998E-2</c:v>
                </c:pt>
                <c:pt idx="219">
                  <c:v>8.1900000000000001E-2</c:v>
                </c:pt>
                <c:pt idx="220">
                  <c:v>8.2000000000000003E-2</c:v>
                </c:pt>
                <c:pt idx="221">
                  <c:v>8.2100000000000006E-2</c:v>
                </c:pt>
                <c:pt idx="222">
                  <c:v>8.2199999999999995E-2</c:v>
                </c:pt>
                <c:pt idx="223">
                  <c:v>8.2299999999999998E-2</c:v>
                </c:pt>
                <c:pt idx="224">
                  <c:v>8.2400000000000001E-2</c:v>
                </c:pt>
                <c:pt idx="225">
                  <c:v>8.2500000000000004E-2</c:v>
                </c:pt>
                <c:pt idx="226">
                  <c:v>8.2600000000000007E-2</c:v>
                </c:pt>
                <c:pt idx="227">
                  <c:v>8.2699999999999996E-2</c:v>
                </c:pt>
                <c:pt idx="228">
                  <c:v>8.2799999999999999E-2</c:v>
                </c:pt>
                <c:pt idx="229">
                  <c:v>8.2900000000000001E-2</c:v>
                </c:pt>
                <c:pt idx="230">
                  <c:v>8.3000000000000004E-2</c:v>
                </c:pt>
                <c:pt idx="231">
                  <c:v>8.3099999999999993E-2</c:v>
                </c:pt>
                <c:pt idx="232">
                  <c:v>8.3199999999999996E-2</c:v>
                </c:pt>
                <c:pt idx="233">
                  <c:v>8.3299999999999999E-2</c:v>
                </c:pt>
                <c:pt idx="234">
                  <c:v>8.3400000000000002E-2</c:v>
                </c:pt>
                <c:pt idx="235">
                  <c:v>8.3500000000000005E-2</c:v>
                </c:pt>
                <c:pt idx="236">
                  <c:v>8.3599999999999994E-2</c:v>
                </c:pt>
                <c:pt idx="237">
                  <c:v>8.3699999999999997E-2</c:v>
                </c:pt>
                <c:pt idx="238">
                  <c:v>8.3799999999999999E-2</c:v>
                </c:pt>
                <c:pt idx="239">
                  <c:v>8.3900000000000002E-2</c:v>
                </c:pt>
                <c:pt idx="240">
                  <c:v>8.4000000000000005E-2</c:v>
                </c:pt>
                <c:pt idx="241">
                  <c:v>8.4099999999999994E-2</c:v>
                </c:pt>
                <c:pt idx="242">
                  <c:v>8.4199999999999997E-2</c:v>
                </c:pt>
                <c:pt idx="243">
                  <c:v>8.43E-2</c:v>
                </c:pt>
                <c:pt idx="244">
                  <c:v>8.4400000000000003E-2</c:v>
                </c:pt>
                <c:pt idx="245">
                  <c:v>8.4500000000000006E-2</c:v>
                </c:pt>
                <c:pt idx="246">
                  <c:v>8.4599999999999995E-2</c:v>
                </c:pt>
                <c:pt idx="247">
                  <c:v>8.4699999999999998E-2</c:v>
                </c:pt>
                <c:pt idx="248">
                  <c:v>8.48E-2</c:v>
                </c:pt>
                <c:pt idx="249">
                  <c:v>8.4900000000000003E-2</c:v>
                </c:pt>
                <c:pt idx="250">
                  <c:v>8.5000000000000006E-2</c:v>
                </c:pt>
                <c:pt idx="251">
                  <c:v>8.5099999999999995E-2</c:v>
                </c:pt>
                <c:pt idx="252">
                  <c:v>8.5199999999999998E-2</c:v>
                </c:pt>
                <c:pt idx="253">
                  <c:v>8.5300000000000001E-2</c:v>
                </c:pt>
                <c:pt idx="254">
                  <c:v>8.5400000000000004E-2</c:v>
                </c:pt>
                <c:pt idx="255">
                  <c:v>8.5500000000000007E-2</c:v>
                </c:pt>
                <c:pt idx="256">
                  <c:v>8.5599999999999996E-2</c:v>
                </c:pt>
                <c:pt idx="257">
                  <c:v>8.5699999999999998E-2</c:v>
                </c:pt>
                <c:pt idx="258">
                  <c:v>8.5800000000000001E-2</c:v>
                </c:pt>
                <c:pt idx="259">
                  <c:v>8.5900000000000004E-2</c:v>
                </c:pt>
                <c:pt idx="260">
                  <c:v>8.5999999999999993E-2</c:v>
                </c:pt>
                <c:pt idx="261">
                  <c:v>8.6099999999999996E-2</c:v>
                </c:pt>
                <c:pt idx="262">
                  <c:v>8.6199999999999999E-2</c:v>
                </c:pt>
                <c:pt idx="263">
                  <c:v>8.6300000000000002E-2</c:v>
                </c:pt>
                <c:pt idx="264">
                  <c:v>8.6400000000000005E-2</c:v>
                </c:pt>
                <c:pt idx="265">
                  <c:v>8.6499999999999994E-2</c:v>
                </c:pt>
                <c:pt idx="266">
                  <c:v>8.6599999999999996E-2</c:v>
                </c:pt>
                <c:pt idx="267">
                  <c:v>8.6699999999999999E-2</c:v>
                </c:pt>
                <c:pt idx="268">
                  <c:v>8.6800000000000002E-2</c:v>
                </c:pt>
                <c:pt idx="269">
                  <c:v>8.6900000000000005E-2</c:v>
                </c:pt>
                <c:pt idx="270">
                  <c:v>8.6999999999999994E-2</c:v>
                </c:pt>
                <c:pt idx="271">
                  <c:v>8.7099999999999997E-2</c:v>
                </c:pt>
                <c:pt idx="272">
                  <c:v>8.72E-2</c:v>
                </c:pt>
                <c:pt idx="273">
                  <c:v>8.7300000000000003E-2</c:v>
                </c:pt>
                <c:pt idx="274">
                  <c:v>8.7400000000000005E-2</c:v>
                </c:pt>
                <c:pt idx="275">
                  <c:v>8.7499999999999994E-2</c:v>
                </c:pt>
                <c:pt idx="276">
                  <c:v>8.7599999999999997E-2</c:v>
                </c:pt>
                <c:pt idx="277">
                  <c:v>8.77E-2</c:v>
                </c:pt>
                <c:pt idx="278">
                  <c:v>8.7800000000000003E-2</c:v>
                </c:pt>
                <c:pt idx="279">
                  <c:v>8.7900000000000006E-2</c:v>
                </c:pt>
                <c:pt idx="280">
                  <c:v>8.7999999999999995E-2</c:v>
                </c:pt>
                <c:pt idx="281">
                  <c:v>8.8099999999999998E-2</c:v>
                </c:pt>
                <c:pt idx="282">
                  <c:v>8.8200000000000001E-2</c:v>
                </c:pt>
                <c:pt idx="283">
                  <c:v>8.8300000000000003E-2</c:v>
                </c:pt>
                <c:pt idx="284">
                  <c:v>8.8400000000000006E-2</c:v>
                </c:pt>
                <c:pt idx="285">
                  <c:v>8.8499999999999995E-2</c:v>
                </c:pt>
                <c:pt idx="286">
                  <c:v>8.8599999999999998E-2</c:v>
                </c:pt>
                <c:pt idx="287">
                  <c:v>8.8700000000000001E-2</c:v>
                </c:pt>
                <c:pt idx="288">
                  <c:v>8.8800000000000004E-2</c:v>
                </c:pt>
                <c:pt idx="289">
                  <c:v>8.8900000000000007E-2</c:v>
                </c:pt>
                <c:pt idx="290">
                  <c:v>8.8999999999999996E-2</c:v>
                </c:pt>
                <c:pt idx="291">
                  <c:v>8.9099999999999999E-2</c:v>
                </c:pt>
                <c:pt idx="292">
                  <c:v>8.9200000000000002E-2</c:v>
                </c:pt>
                <c:pt idx="293">
                  <c:v>8.9300000000000004E-2</c:v>
                </c:pt>
                <c:pt idx="294">
                  <c:v>8.9399999999999993E-2</c:v>
                </c:pt>
                <c:pt idx="295">
                  <c:v>8.9499999999999996E-2</c:v>
                </c:pt>
                <c:pt idx="296">
                  <c:v>8.9599999999999999E-2</c:v>
                </c:pt>
                <c:pt idx="297">
                  <c:v>8.9700000000000002E-2</c:v>
                </c:pt>
                <c:pt idx="298">
                  <c:v>8.9800000000000005E-2</c:v>
                </c:pt>
                <c:pt idx="299">
                  <c:v>8.9899999999999994E-2</c:v>
                </c:pt>
                <c:pt idx="300">
                  <c:v>0.09</c:v>
                </c:pt>
                <c:pt idx="301">
                  <c:v>9.01E-2</c:v>
                </c:pt>
                <c:pt idx="302">
                  <c:v>9.0200000000000002E-2</c:v>
                </c:pt>
                <c:pt idx="303">
                  <c:v>9.0300000000000005E-2</c:v>
                </c:pt>
                <c:pt idx="304">
                  <c:v>9.0399999999999994E-2</c:v>
                </c:pt>
                <c:pt idx="305">
                  <c:v>9.0499999999999997E-2</c:v>
                </c:pt>
                <c:pt idx="306">
                  <c:v>9.06E-2</c:v>
                </c:pt>
                <c:pt idx="307">
                  <c:v>9.0700000000000003E-2</c:v>
                </c:pt>
                <c:pt idx="308">
                  <c:v>9.0800000000000006E-2</c:v>
                </c:pt>
                <c:pt idx="309">
                  <c:v>9.0899999999999995E-2</c:v>
                </c:pt>
                <c:pt idx="310">
                  <c:v>9.0999999999999998E-2</c:v>
                </c:pt>
                <c:pt idx="311">
                  <c:v>9.11E-2</c:v>
                </c:pt>
                <c:pt idx="312">
                  <c:v>9.1200000000000003E-2</c:v>
                </c:pt>
                <c:pt idx="313">
                  <c:v>9.1300000000000006E-2</c:v>
                </c:pt>
                <c:pt idx="314">
                  <c:v>9.1399999999999995E-2</c:v>
                </c:pt>
                <c:pt idx="315">
                  <c:v>9.1499999999999998E-2</c:v>
                </c:pt>
                <c:pt idx="316">
                  <c:v>9.1600000000000001E-2</c:v>
                </c:pt>
                <c:pt idx="317">
                  <c:v>9.1700000000000004E-2</c:v>
                </c:pt>
                <c:pt idx="318">
                  <c:v>9.1800000000000007E-2</c:v>
                </c:pt>
                <c:pt idx="319">
                  <c:v>9.1899999999999996E-2</c:v>
                </c:pt>
                <c:pt idx="320">
                  <c:v>9.1999999999999998E-2</c:v>
                </c:pt>
                <c:pt idx="321">
                  <c:v>9.2100000000000001E-2</c:v>
                </c:pt>
                <c:pt idx="322">
                  <c:v>9.2200000000000004E-2</c:v>
                </c:pt>
                <c:pt idx="323">
                  <c:v>9.2299999999999993E-2</c:v>
                </c:pt>
                <c:pt idx="324">
                  <c:v>9.2399999999999996E-2</c:v>
                </c:pt>
                <c:pt idx="325">
                  <c:v>9.2499999999999999E-2</c:v>
                </c:pt>
                <c:pt idx="326">
                  <c:v>9.2600000000000002E-2</c:v>
                </c:pt>
                <c:pt idx="327">
                  <c:v>9.2700000000000005E-2</c:v>
                </c:pt>
                <c:pt idx="328">
                  <c:v>9.2799999999999994E-2</c:v>
                </c:pt>
                <c:pt idx="329">
                  <c:v>9.2899999999999996E-2</c:v>
                </c:pt>
                <c:pt idx="330">
                  <c:v>9.2999999999999999E-2</c:v>
                </c:pt>
                <c:pt idx="331">
                  <c:v>9.3100000000000002E-2</c:v>
                </c:pt>
                <c:pt idx="332">
                  <c:v>9.3200000000000005E-2</c:v>
                </c:pt>
                <c:pt idx="333">
                  <c:v>9.3299999999999994E-2</c:v>
                </c:pt>
                <c:pt idx="334">
                  <c:v>9.3399999999999997E-2</c:v>
                </c:pt>
                <c:pt idx="335">
                  <c:v>9.35E-2</c:v>
                </c:pt>
                <c:pt idx="336">
                  <c:v>9.3600000000000003E-2</c:v>
                </c:pt>
                <c:pt idx="337">
                  <c:v>9.3700000000000006E-2</c:v>
                </c:pt>
                <c:pt idx="338">
                  <c:v>9.3799999999999994E-2</c:v>
                </c:pt>
                <c:pt idx="339">
                  <c:v>9.3899999999999997E-2</c:v>
                </c:pt>
                <c:pt idx="340">
                  <c:v>9.4E-2</c:v>
                </c:pt>
                <c:pt idx="341">
                  <c:v>9.4100000000000003E-2</c:v>
                </c:pt>
                <c:pt idx="342">
                  <c:v>9.4200000000000006E-2</c:v>
                </c:pt>
                <c:pt idx="343">
                  <c:v>9.4299999999999995E-2</c:v>
                </c:pt>
                <c:pt idx="344">
                  <c:v>9.4399999999999998E-2</c:v>
                </c:pt>
                <c:pt idx="345">
                  <c:v>9.4500000000000001E-2</c:v>
                </c:pt>
                <c:pt idx="346">
                  <c:v>9.4600000000000004E-2</c:v>
                </c:pt>
                <c:pt idx="347">
                  <c:v>9.4700000000000006E-2</c:v>
                </c:pt>
                <c:pt idx="348">
                  <c:v>9.4799999999999995E-2</c:v>
                </c:pt>
                <c:pt idx="349">
                  <c:v>9.4899999999999998E-2</c:v>
                </c:pt>
                <c:pt idx="350">
                  <c:v>9.5000000000000001E-2</c:v>
                </c:pt>
                <c:pt idx="351">
                  <c:v>9.5100000000000004E-2</c:v>
                </c:pt>
                <c:pt idx="352">
                  <c:v>9.5200000000000007E-2</c:v>
                </c:pt>
                <c:pt idx="353">
                  <c:v>9.5299999999999996E-2</c:v>
                </c:pt>
                <c:pt idx="354">
                  <c:v>9.5399999999999999E-2</c:v>
                </c:pt>
                <c:pt idx="355">
                  <c:v>9.5500000000000002E-2</c:v>
                </c:pt>
                <c:pt idx="356">
                  <c:v>9.5600000000000004E-2</c:v>
                </c:pt>
                <c:pt idx="357">
                  <c:v>9.5699999999999993E-2</c:v>
                </c:pt>
                <c:pt idx="358">
                  <c:v>9.5799999999999996E-2</c:v>
                </c:pt>
                <c:pt idx="359">
                  <c:v>9.5899999999999999E-2</c:v>
                </c:pt>
                <c:pt idx="360">
                  <c:v>9.6000000000000002E-2</c:v>
                </c:pt>
                <c:pt idx="361">
                  <c:v>9.6100000000000005E-2</c:v>
                </c:pt>
                <c:pt idx="362">
                  <c:v>9.6199999999999994E-2</c:v>
                </c:pt>
                <c:pt idx="363">
                  <c:v>9.6299999999999997E-2</c:v>
                </c:pt>
                <c:pt idx="364">
                  <c:v>9.64E-2</c:v>
                </c:pt>
                <c:pt idx="365">
                  <c:v>9.6500000000000002E-2</c:v>
                </c:pt>
                <c:pt idx="366">
                  <c:v>9.6600000000000005E-2</c:v>
                </c:pt>
                <c:pt idx="367">
                  <c:v>9.6699999999999994E-2</c:v>
                </c:pt>
                <c:pt idx="368">
                  <c:v>9.6799999999999997E-2</c:v>
                </c:pt>
                <c:pt idx="369">
                  <c:v>9.69E-2</c:v>
                </c:pt>
                <c:pt idx="370">
                  <c:v>9.7000000000000003E-2</c:v>
                </c:pt>
                <c:pt idx="371">
                  <c:v>9.7100000000000006E-2</c:v>
                </c:pt>
                <c:pt idx="372">
                  <c:v>9.7199999999999995E-2</c:v>
                </c:pt>
                <c:pt idx="373">
                  <c:v>9.7299999999999998E-2</c:v>
                </c:pt>
                <c:pt idx="374">
                  <c:v>9.74E-2</c:v>
                </c:pt>
                <c:pt idx="375">
                  <c:v>9.7500000000000003E-2</c:v>
                </c:pt>
                <c:pt idx="376">
                  <c:v>9.7600000000000006E-2</c:v>
                </c:pt>
                <c:pt idx="377">
                  <c:v>9.7699999999999995E-2</c:v>
                </c:pt>
                <c:pt idx="378">
                  <c:v>9.7799999999999998E-2</c:v>
                </c:pt>
                <c:pt idx="379">
                  <c:v>9.7900000000000001E-2</c:v>
                </c:pt>
                <c:pt idx="380">
                  <c:v>9.8000000000000004E-2</c:v>
                </c:pt>
                <c:pt idx="381">
                  <c:v>9.8100000000000007E-2</c:v>
                </c:pt>
                <c:pt idx="382">
                  <c:v>9.8199999999999996E-2</c:v>
                </c:pt>
                <c:pt idx="383">
                  <c:v>9.8299999999999998E-2</c:v>
                </c:pt>
                <c:pt idx="384">
                  <c:v>9.8400000000000001E-2</c:v>
                </c:pt>
                <c:pt idx="385">
                  <c:v>9.8500000000000004E-2</c:v>
                </c:pt>
                <c:pt idx="386">
                  <c:v>9.8599999999999993E-2</c:v>
                </c:pt>
                <c:pt idx="387">
                  <c:v>9.8699999999999996E-2</c:v>
                </c:pt>
                <c:pt idx="388">
                  <c:v>9.8799999999999999E-2</c:v>
                </c:pt>
                <c:pt idx="389">
                  <c:v>9.8900000000000002E-2</c:v>
                </c:pt>
                <c:pt idx="390">
                  <c:v>9.9000000000000005E-2</c:v>
                </c:pt>
                <c:pt idx="391">
                  <c:v>9.9099999999999994E-2</c:v>
                </c:pt>
                <c:pt idx="392">
                  <c:v>9.9199999999999997E-2</c:v>
                </c:pt>
                <c:pt idx="393">
                  <c:v>9.9299999999999999E-2</c:v>
                </c:pt>
                <c:pt idx="394">
                  <c:v>9.9400000000000002E-2</c:v>
                </c:pt>
                <c:pt idx="395">
                  <c:v>9.9500000000000005E-2</c:v>
                </c:pt>
                <c:pt idx="396">
                  <c:v>9.9599999999999994E-2</c:v>
                </c:pt>
                <c:pt idx="397">
                  <c:v>9.9699999999999997E-2</c:v>
                </c:pt>
                <c:pt idx="398">
                  <c:v>9.98E-2</c:v>
                </c:pt>
                <c:pt idx="399">
                  <c:v>9.9900000000000003E-2</c:v>
                </c:pt>
                <c:pt idx="400">
                  <c:v>0.1</c:v>
                </c:pt>
                <c:pt idx="401">
                  <c:v>0.10009999999999999</c:v>
                </c:pt>
                <c:pt idx="402">
                  <c:v>0.1002</c:v>
                </c:pt>
                <c:pt idx="403">
                  <c:v>0.1003</c:v>
                </c:pt>
                <c:pt idx="404">
                  <c:v>0.1004</c:v>
                </c:pt>
                <c:pt idx="405">
                  <c:v>0.10050000000000001</c:v>
                </c:pt>
                <c:pt idx="406">
                  <c:v>0.10059999999999999</c:v>
                </c:pt>
                <c:pt idx="407">
                  <c:v>0.1007</c:v>
                </c:pt>
                <c:pt idx="408">
                  <c:v>0.1008</c:v>
                </c:pt>
                <c:pt idx="409">
                  <c:v>0.1009</c:v>
                </c:pt>
                <c:pt idx="410">
                  <c:v>0.10100000000000001</c:v>
                </c:pt>
                <c:pt idx="411">
                  <c:v>0.1011</c:v>
                </c:pt>
                <c:pt idx="412">
                  <c:v>0.1012</c:v>
                </c:pt>
                <c:pt idx="413">
                  <c:v>0.1013</c:v>
                </c:pt>
                <c:pt idx="414">
                  <c:v>0.1014</c:v>
                </c:pt>
                <c:pt idx="415">
                  <c:v>0.10150000000000001</c:v>
                </c:pt>
                <c:pt idx="416">
                  <c:v>0.1016</c:v>
                </c:pt>
                <c:pt idx="417">
                  <c:v>0.1017</c:v>
                </c:pt>
                <c:pt idx="418">
                  <c:v>0.1018</c:v>
                </c:pt>
                <c:pt idx="419">
                  <c:v>0.1019</c:v>
                </c:pt>
                <c:pt idx="420">
                  <c:v>0.10199999999999999</c:v>
                </c:pt>
                <c:pt idx="421">
                  <c:v>0.1021</c:v>
                </c:pt>
                <c:pt idx="422">
                  <c:v>0.1022</c:v>
                </c:pt>
                <c:pt idx="423">
                  <c:v>0.1023</c:v>
                </c:pt>
                <c:pt idx="424">
                  <c:v>0.1024</c:v>
                </c:pt>
                <c:pt idx="425">
                  <c:v>0.10249999999999999</c:v>
                </c:pt>
                <c:pt idx="426">
                  <c:v>0.1026</c:v>
                </c:pt>
                <c:pt idx="427">
                  <c:v>0.1027</c:v>
                </c:pt>
                <c:pt idx="428">
                  <c:v>0.1028</c:v>
                </c:pt>
                <c:pt idx="429">
                  <c:v>0.10290000000000001</c:v>
                </c:pt>
                <c:pt idx="430">
                  <c:v>0.10299999999999999</c:v>
                </c:pt>
                <c:pt idx="431">
                  <c:v>0.1031</c:v>
                </c:pt>
                <c:pt idx="432">
                  <c:v>0.1032</c:v>
                </c:pt>
                <c:pt idx="433">
                  <c:v>0.1033</c:v>
                </c:pt>
                <c:pt idx="434">
                  <c:v>0.10340000000000001</c:v>
                </c:pt>
                <c:pt idx="435">
                  <c:v>0.10349999999999999</c:v>
                </c:pt>
                <c:pt idx="436">
                  <c:v>0.1036</c:v>
                </c:pt>
                <c:pt idx="437">
                  <c:v>0.1037</c:v>
                </c:pt>
                <c:pt idx="438">
                  <c:v>0.1038</c:v>
                </c:pt>
                <c:pt idx="439">
                  <c:v>0.10390000000000001</c:v>
                </c:pt>
                <c:pt idx="440">
                  <c:v>0.104</c:v>
                </c:pt>
                <c:pt idx="441">
                  <c:v>0.1041</c:v>
                </c:pt>
                <c:pt idx="442">
                  <c:v>0.1042</c:v>
                </c:pt>
                <c:pt idx="443">
                  <c:v>0.1043</c:v>
                </c:pt>
                <c:pt idx="444">
                  <c:v>0.10440000000000001</c:v>
                </c:pt>
                <c:pt idx="445">
                  <c:v>0.1045</c:v>
                </c:pt>
                <c:pt idx="446">
                  <c:v>0.1046</c:v>
                </c:pt>
                <c:pt idx="447">
                  <c:v>0.1047</c:v>
                </c:pt>
                <c:pt idx="448">
                  <c:v>0.1048</c:v>
                </c:pt>
                <c:pt idx="449">
                  <c:v>0.10489999999999999</c:v>
                </c:pt>
                <c:pt idx="450">
                  <c:v>0.105</c:v>
                </c:pt>
                <c:pt idx="451">
                  <c:v>0.1051</c:v>
                </c:pt>
                <c:pt idx="452">
                  <c:v>0.1052</c:v>
                </c:pt>
                <c:pt idx="453">
                  <c:v>0.1053</c:v>
                </c:pt>
                <c:pt idx="454">
                  <c:v>0.10539999999999999</c:v>
                </c:pt>
                <c:pt idx="455">
                  <c:v>0.1055</c:v>
                </c:pt>
                <c:pt idx="456">
                  <c:v>0.1056</c:v>
                </c:pt>
                <c:pt idx="457">
                  <c:v>0.1057</c:v>
                </c:pt>
                <c:pt idx="458">
                  <c:v>0.10580000000000001</c:v>
                </c:pt>
                <c:pt idx="459">
                  <c:v>0.10589999999999999</c:v>
                </c:pt>
                <c:pt idx="460">
                  <c:v>0.106</c:v>
                </c:pt>
                <c:pt idx="461">
                  <c:v>0.1061</c:v>
                </c:pt>
                <c:pt idx="462">
                  <c:v>0.1062</c:v>
                </c:pt>
                <c:pt idx="463">
                  <c:v>0.10630000000000001</c:v>
                </c:pt>
                <c:pt idx="464">
                  <c:v>0.10639999999999999</c:v>
                </c:pt>
                <c:pt idx="465">
                  <c:v>0.1065</c:v>
                </c:pt>
                <c:pt idx="466">
                  <c:v>0.1066</c:v>
                </c:pt>
                <c:pt idx="467">
                  <c:v>0.1067</c:v>
                </c:pt>
                <c:pt idx="468">
                  <c:v>0.10680000000000001</c:v>
                </c:pt>
                <c:pt idx="469">
                  <c:v>0.1069</c:v>
                </c:pt>
                <c:pt idx="470">
                  <c:v>0.107</c:v>
                </c:pt>
                <c:pt idx="471">
                  <c:v>0.1071</c:v>
                </c:pt>
                <c:pt idx="472">
                  <c:v>0.1072</c:v>
                </c:pt>
                <c:pt idx="473">
                  <c:v>0.10730000000000001</c:v>
                </c:pt>
                <c:pt idx="474">
                  <c:v>0.1074</c:v>
                </c:pt>
                <c:pt idx="475">
                  <c:v>0.1075</c:v>
                </c:pt>
                <c:pt idx="476">
                  <c:v>0.1076</c:v>
                </c:pt>
                <c:pt idx="477">
                  <c:v>0.1077</c:v>
                </c:pt>
                <c:pt idx="478">
                  <c:v>0.10780000000000001</c:v>
                </c:pt>
                <c:pt idx="479">
                  <c:v>0.1079</c:v>
                </c:pt>
                <c:pt idx="480">
                  <c:v>0.108</c:v>
                </c:pt>
                <c:pt idx="481">
                  <c:v>0.1081</c:v>
                </c:pt>
                <c:pt idx="482">
                  <c:v>0.1082</c:v>
                </c:pt>
                <c:pt idx="483">
                  <c:v>0.10829999999999999</c:v>
                </c:pt>
                <c:pt idx="484">
                  <c:v>0.1084</c:v>
                </c:pt>
                <c:pt idx="485">
                  <c:v>0.1085</c:v>
                </c:pt>
                <c:pt idx="486">
                  <c:v>0.1086</c:v>
                </c:pt>
                <c:pt idx="487">
                  <c:v>0.1087</c:v>
                </c:pt>
                <c:pt idx="488">
                  <c:v>0.10879999999999999</c:v>
                </c:pt>
                <c:pt idx="489">
                  <c:v>0.1089</c:v>
                </c:pt>
                <c:pt idx="490">
                  <c:v>0.109</c:v>
                </c:pt>
                <c:pt idx="491">
                  <c:v>0.1091</c:v>
                </c:pt>
                <c:pt idx="492">
                  <c:v>0.10920000000000001</c:v>
                </c:pt>
                <c:pt idx="493">
                  <c:v>0.10929999999999999</c:v>
                </c:pt>
                <c:pt idx="494">
                  <c:v>0.1094</c:v>
                </c:pt>
                <c:pt idx="495">
                  <c:v>0.1095</c:v>
                </c:pt>
                <c:pt idx="496">
                  <c:v>0.1096</c:v>
                </c:pt>
                <c:pt idx="497">
                  <c:v>0.10970000000000001</c:v>
                </c:pt>
                <c:pt idx="498">
                  <c:v>0.10979999999999999</c:v>
                </c:pt>
                <c:pt idx="499">
                  <c:v>0.1099</c:v>
                </c:pt>
                <c:pt idx="500">
                  <c:v>0.11</c:v>
                </c:pt>
                <c:pt idx="501">
                  <c:v>0.1101</c:v>
                </c:pt>
                <c:pt idx="502">
                  <c:v>0.11020000000000001</c:v>
                </c:pt>
                <c:pt idx="503">
                  <c:v>0.1103</c:v>
                </c:pt>
                <c:pt idx="504">
                  <c:v>0.1104</c:v>
                </c:pt>
                <c:pt idx="505">
                  <c:v>0.1105</c:v>
                </c:pt>
                <c:pt idx="506">
                  <c:v>0.1106</c:v>
                </c:pt>
                <c:pt idx="507">
                  <c:v>0.11070000000000001</c:v>
                </c:pt>
                <c:pt idx="508">
                  <c:v>0.1108</c:v>
                </c:pt>
                <c:pt idx="509">
                  <c:v>0.1109</c:v>
                </c:pt>
                <c:pt idx="510">
                  <c:v>0.111</c:v>
                </c:pt>
                <c:pt idx="511">
                  <c:v>0.1111</c:v>
                </c:pt>
                <c:pt idx="512">
                  <c:v>0.11119999999999999</c:v>
                </c:pt>
                <c:pt idx="513">
                  <c:v>0.1113</c:v>
                </c:pt>
                <c:pt idx="514">
                  <c:v>0.1114</c:v>
                </c:pt>
                <c:pt idx="515">
                  <c:v>0.1115</c:v>
                </c:pt>
                <c:pt idx="516">
                  <c:v>0.1116</c:v>
                </c:pt>
                <c:pt idx="517">
                  <c:v>0.11169999999999999</c:v>
                </c:pt>
                <c:pt idx="518">
                  <c:v>0.1118</c:v>
                </c:pt>
                <c:pt idx="519">
                  <c:v>0.1119</c:v>
                </c:pt>
                <c:pt idx="520">
                  <c:v>0.112</c:v>
                </c:pt>
                <c:pt idx="521">
                  <c:v>0.11210000000000001</c:v>
                </c:pt>
                <c:pt idx="522">
                  <c:v>0.11219999999999999</c:v>
                </c:pt>
                <c:pt idx="523">
                  <c:v>0.1123</c:v>
                </c:pt>
                <c:pt idx="524">
                  <c:v>0.1124</c:v>
                </c:pt>
                <c:pt idx="525">
                  <c:v>0.1125</c:v>
                </c:pt>
                <c:pt idx="526">
                  <c:v>0.11260000000000001</c:v>
                </c:pt>
                <c:pt idx="527">
                  <c:v>0.11269999999999999</c:v>
                </c:pt>
                <c:pt idx="528">
                  <c:v>0.1128</c:v>
                </c:pt>
                <c:pt idx="529">
                  <c:v>0.1129</c:v>
                </c:pt>
                <c:pt idx="530">
                  <c:v>0.113</c:v>
                </c:pt>
                <c:pt idx="531">
                  <c:v>0.11310000000000001</c:v>
                </c:pt>
                <c:pt idx="532">
                  <c:v>0.1132</c:v>
                </c:pt>
                <c:pt idx="533">
                  <c:v>0.1133</c:v>
                </c:pt>
                <c:pt idx="534">
                  <c:v>0.1134</c:v>
                </c:pt>
                <c:pt idx="535">
                  <c:v>0.1135</c:v>
                </c:pt>
                <c:pt idx="536">
                  <c:v>0.11360000000000001</c:v>
                </c:pt>
                <c:pt idx="537">
                  <c:v>0.1137</c:v>
                </c:pt>
                <c:pt idx="538">
                  <c:v>0.1138</c:v>
                </c:pt>
                <c:pt idx="539">
                  <c:v>0.1139</c:v>
                </c:pt>
                <c:pt idx="540">
                  <c:v>0.114</c:v>
                </c:pt>
                <c:pt idx="541">
                  <c:v>0.11409999999999999</c:v>
                </c:pt>
                <c:pt idx="542">
                  <c:v>0.1142</c:v>
                </c:pt>
                <c:pt idx="543">
                  <c:v>0.1143</c:v>
                </c:pt>
                <c:pt idx="544">
                  <c:v>0.1144</c:v>
                </c:pt>
                <c:pt idx="545">
                  <c:v>0.1145</c:v>
                </c:pt>
                <c:pt idx="546">
                  <c:v>0.11459999999999999</c:v>
                </c:pt>
                <c:pt idx="547">
                  <c:v>0.1147</c:v>
                </c:pt>
                <c:pt idx="548">
                  <c:v>0.1148</c:v>
                </c:pt>
                <c:pt idx="549">
                  <c:v>0.1149</c:v>
                </c:pt>
                <c:pt idx="550">
                  <c:v>0.115</c:v>
                </c:pt>
                <c:pt idx="551">
                  <c:v>0.11509999999999999</c:v>
                </c:pt>
                <c:pt idx="552">
                  <c:v>0.1152</c:v>
                </c:pt>
                <c:pt idx="553">
                  <c:v>0.1153</c:v>
                </c:pt>
                <c:pt idx="554">
                  <c:v>0.1154</c:v>
                </c:pt>
                <c:pt idx="555">
                  <c:v>0.11550000000000001</c:v>
                </c:pt>
                <c:pt idx="556">
                  <c:v>0.11559999999999999</c:v>
                </c:pt>
                <c:pt idx="557">
                  <c:v>0.1157</c:v>
                </c:pt>
                <c:pt idx="558">
                  <c:v>0.1158</c:v>
                </c:pt>
                <c:pt idx="559">
                  <c:v>0.1159</c:v>
                </c:pt>
                <c:pt idx="560">
                  <c:v>0.11600000000000001</c:v>
                </c:pt>
                <c:pt idx="561">
                  <c:v>0.11609999999999999</c:v>
                </c:pt>
                <c:pt idx="562">
                  <c:v>0.1162</c:v>
                </c:pt>
                <c:pt idx="563">
                  <c:v>0.1163</c:v>
                </c:pt>
                <c:pt idx="564">
                  <c:v>0.1164</c:v>
                </c:pt>
                <c:pt idx="565">
                  <c:v>0.11650000000000001</c:v>
                </c:pt>
                <c:pt idx="566">
                  <c:v>0.1166</c:v>
                </c:pt>
                <c:pt idx="567">
                  <c:v>0.1167</c:v>
                </c:pt>
                <c:pt idx="568">
                  <c:v>0.1168</c:v>
                </c:pt>
                <c:pt idx="569">
                  <c:v>0.1169</c:v>
                </c:pt>
                <c:pt idx="570">
                  <c:v>0.11700000000000001</c:v>
                </c:pt>
                <c:pt idx="571">
                  <c:v>0.1171</c:v>
                </c:pt>
                <c:pt idx="572">
                  <c:v>0.1172</c:v>
                </c:pt>
                <c:pt idx="573">
                  <c:v>0.1173</c:v>
                </c:pt>
                <c:pt idx="574">
                  <c:v>0.1174</c:v>
                </c:pt>
                <c:pt idx="575">
                  <c:v>0.11749999999999999</c:v>
                </c:pt>
                <c:pt idx="576">
                  <c:v>0.1176</c:v>
                </c:pt>
                <c:pt idx="577">
                  <c:v>0.1177</c:v>
                </c:pt>
                <c:pt idx="578">
                  <c:v>0.1178</c:v>
                </c:pt>
                <c:pt idx="579">
                  <c:v>0.1179</c:v>
                </c:pt>
                <c:pt idx="580">
                  <c:v>0.11799999999999999</c:v>
                </c:pt>
                <c:pt idx="581">
                  <c:v>0.1181</c:v>
                </c:pt>
                <c:pt idx="582">
                  <c:v>0.1182</c:v>
                </c:pt>
                <c:pt idx="583">
                  <c:v>0.1183</c:v>
                </c:pt>
                <c:pt idx="584">
                  <c:v>0.11840000000000001</c:v>
                </c:pt>
                <c:pt idx="585">
                  <c:v>0.11849999999999999</c:v>
                </c:pt>
                <c:pt idx="586">
                  <c:v>0.1186</c:v>
                </c:pt>
                <c:pt idx="587">
                  <c:v>0.1187</c:v>
                </c:pt>
                <c:pt idx="588">
                  <c:v>0.1188</c:v>
                </c:pt>
                <c:pt idx="589">
                  <c:v>0.11890000000000001</c:v>
                </c:pt>
                <c:pt idx="590">
                  <c:v>0.11899999999999999</c:v>
                </c:pt>
                <c:pt idx="591">
                  <c:v>0.1191</c:v>
                </c:pt>
                <c:pt idx="592">
                  <c:v>0.1192</c:v>
                </c:pt>
                <c:pt idx="593">
                  <c:v>0.1193</c:v>
                </c:pt>
                <c:pt idx="594">
                  <c:v>0.11940000000000001</c:v>
                </c:pt>
                <c:pt idx="595">
                  <c:v>0.1195</c:v>
                </c:pt>
                <c:pt idx="596">
                  <c:v>0.1196</c:v>
                </c:pt>
                <c:pt idx="597">
                  <c:v>0.1197</c:v>
                </c:pt>
                <c:pt idx="598">
                  <c:v>0.1198</c:v>
                </c:pt>
                <c:pt idx="599">
                  <c:v>0.11990000000000001</c:v>
                </c:pt>
                <c:pt idx="600">
                  <c:v>0.12</c:v>
                </c:pt>
                <c:pt idx="601">
                  <c:v>0.1201</c:v>
                </c:pt>
                <c:pt idx="602">
                  <c:v>0.1202</c:v>
                </c:pt>
                <c:pt idx="603">
                  <c:v>0.1203</c:v>
                </c:pt>
                <c:pt idx="604">
                  <c:v>0.12039999999999999</c:v>
                </c:pt>
                <c:pt idx="605">
                  <c:v>0.1205</c:v>
                </c:pt>
                <c:pt idx="606">
                  <c:v>0.1206</c:v>
                </c:pt>
                <c:pt idx="607">
                  <c:v>0.1207</c:v>
                </c:pt>
                <c:pt idx="608">
                  <c:v>0.1208</c:v>
                </c:pt>
                <c:pt idx="609">
                  <c:v>0.12089999999999999</c:v>
                </c:pt>
                <c:pt idx="610">
                  <c:v>0.121</c:v>
                </c:pt>
                <c:pt idx="611">
                  <c:v>0.1211</c:v>
                </c:pt>
                <c:pt idx="612">
                  <c:v>0.1212</c:v>
                </c:pt>
                <c:pt idx="613">
                  <c:v>0.12130000000000001</c:v>
                </c:pt>
                <c:pt idx="614">
                  <c:v>0.12139999999999999</c:v>
                </c:pt>
                <c:pt idx="615">
                  <c:v>0.1215</c:v>
                </c:pt>
                <c:pt idx="616">
                  <c:v>0.1216</c:v>
                </c:pt>
                <c:pt idx="617">
                  <c:v>0.1217</c:v>
                </c:pt>
                <c:pt idx="618">
                  <c:v>0.12180000000000001</c:v>
                </c:pt>
                <c:pt idx="619">
                  <c:v>0.12189999999999999</c:v>
                </c:pt>
                <c:pt idx="620">
                  <c:v>0.122</c:v>
                </c:pt>
                <c:pt idx="621">
                  <c:v>0.1221</c:v>
                </c:pt>
                <c:pt idx="622">
                  <c:v>0.1222</c:v>
                </c:pt>
                <c:pt idx="623">
                  <c:v>0.12230000000000001</c:v>
                </c:pt>
                <c:pt idx="624">
                  <c:v>0.12239999999999999</c:v>
                </c:pt>
                <c:pt idx="625">
                  <c:v>0.1225</c:v>
                </c:pt>
                <c:pt idx="626">
                  <c:v>0.1226</c:v>
                </c:pt>
                <c:pt idx="627">
                  <c:v>0.1227</c:v>
                </c:pt>
                <c:pt idx="628">
                  <c:v>0.12280000000000001</c:v>
                </c:pt>
                <c:pt idx="629">
                  <c:v>0.1229</c:v>
                </c:pt>
                <c:pt idx="630">
                  <c:v>0.123</c:v>
                </c:pt>
                <c:pt idx="631">
                  <c:v>0.1231</c:v>
                </c:pt>
                <c:pt idx="632">
                  <c:v>0.1232</c:v>
                </c:pt>
                <c:pt idx="633">
                  <c:v>0.12330000000000001</c:v>
                </c:pt>
                <c:pt idx="634">
                  <c:v>0.1234</c:v>
                </c:pt>
                <c:pt idx="635">
                  <c:v>0.1235</c:v>
                </c:pt>
                <c:pt idx="636">
                  <c:v>0.1236</c:v>
                </c:pt>
                <c:pt idx="637">
                  <c:v>0.1237</c:v>
                </c:pt>
                <c:pt idx="638">
                  <c:v>0.12379999999999999</c:v>
                </c:pt>
                <c:pt idx="639">
                  <c:v>0.1239</c:v>
                </c:pt>
                <c:pt idx="640">
                  <c:v>0.124</c:v>
                </c:pt>
                <c:pt idx="641">
                  <c:v>0.1241</c:v>
                </c:pt>
                <c:pt idx="642">
                  <c:v>0.1242</c:v>
                </c:pt>
                <c:pt idx="643">
                  <c:v>0.12429999999999999</c:v>
                </c:pt>
                <c:pt idx="644">
                  <c:v>0.1244</c:v>
                </c:pt>
                <c:pt idx="645">
                  <c:v>0.1245</c:v>
                </c:pt>
                <c:pt idx="646">
                  <c:v>0.1246</c:v>
                </c:pt>
                <c:pt idx="647">
                  <c:v>0.12470000000000001</c:v>
                </c:pt>
                <c:pt idx="648">
                  <c:v>0.12479999999999999</c:v>
                </c:pt>
                <c:pt idx="649">
                  <c:v>0.1249</c:v>
                </c:pt>
                <c:pt idx="650">
                  <c:v>0.125</c:v>
                </c:pt>
                <c:pt idx="651">
                  <c:v>0.12509999999999999</c:v>
                </c:pt>
                <c:pt idx="652">
                  <c:v>0.12520000000000001</c:v>
                </c:pt>
                <c:pt idx="653">
                  <c:v>0.12529999999999999</c:v>
                </c:pt>
                <c:pt idx="654">
                  <c:v>0.12540000000000001</c:v>
                </c:pt>
                <c:pt idx="655">
                  <c:v>0.1255</c:v>
                </c:pt>
                <c:pt idx="656">
                  <c:v>0.12559999999999999</c:v>
                </c:pt>
                <c:pt idx="657">
                  <c:v>0.12570000000000001</c:v>
                </c:pt>
                <c:pt idx="658">
                  <c:v>0.1258</c:v>
                </c:pt>
                <c:pt idx="659">
                  <c:v>0.12590000000000001</c:v>
                </c:pt>
                <c:pt idx="660">
                  <c:v>0.126</c:v>
                </c:pt>
                <c:pt idx="661">
                  <c:v>0.12609999999999999</c:v>
                </c:pt>
                <c:pt idx="662">
                  <c:v>0.12620000000000001</c:v>
                </c:pt>
                <c:pt idx="663">
                  <c:v>0.1263</c:v>
                </c:pt>
                <c:pt idx="664">
                  <c:v>0.12640000000000001</c:v>
                </c:pt>
                <c:pt idx="665">
                  <c:v>0.1265</c:v>
                </c:pt>
                <c:pt idx="666">
                  <c:v>0.12659999999999999</c:v>
                </c:pt>
                <c:pt idx="667">
                  <c:v>0.12670000000000001</c:v>
                </c:pt>
                <c:pt idx="668">
                  <c:v>0.1268</c:v>
                </c:pt>
                <c:pt idx="669">
                  <c:v>0.12690000000000001</c:v>
                </c:pt>
                <c:pt idx="670">
                  <c:v>0.127</c:v>
                </c:pt>
                <c:pt idx="671">
                  <c:v>0.12709999999999999</c:v>
                </c:pt>
                <c:pt idx="672">
                  <c:v>0.12720000000000001</c:v>
                </c:pt>
                <c:pt idx="673">
                  <c:v>0.1273</c:v>
                </c:pt>
                <c:pt idx="674">
                  <c:v>0.12740000000000001</c:v>
                </c:pt>
                <c:pt idx="675">
                  <c:v>0.1275</c:v>
                </c:pt>
                <c:pt idx="676">
                  <c:v>0.12759999999999999</c:v>
                </c:pt>
                <c:pt idx="677">
                  <c:v>0.12770000000000001</c:v>
                </c:pt>
                <c:pt idx="678">
                  <c:v>0.1278</c:v>
                </c:pt>
                <c:pt idx="679">
                  <c:v>0.12790000000000001</c:v>
                </c:pt>
                <c:pt idx="680">
                  <c:v>0.128</c:v>
                </c:pt>
                <c:pt idx="681">
                  <c:v>0.12809999999999999</c:v>
                </c:pt>
                <c:pt idx="682">
                  <c:v>0.12820000000000001</c:v>
                </c:pt>
                <c:pt idx="683">
                  <c:v>0.1283</c:v>
                </c:pt>
                <c:pt idx="684">
                  <c:v>0.12839999999999999</c:v>
                </c:pt>
                <c:pt idx="685">
                  <c:v>0.1285</c:v>
                </c:pt>
                <c:pt idx="686">
                  <c:v>0.12859999999999999</c:v>
                </c:pt>
                <c:pt idx="687">
                  <c:v>0.12870000000000001</c:v>
                </c:pt>
                <c:pt idx="688">
                  <c:v>0.1288</c:v>
                </c:pt>
                <c:pt idx="689">
                  <c:v>0.12889999999999999</c:v>
                </c:pt>
                <c:pt idx="690">
                  <c:v>0.129</c:v>
                </c:pt>
                <c:pt idx="691">
                  <c:v>0.12909999999999999</c:v>
                </c:pt>
                <c:pt idx="692">
                  <c:v>0.12920000000000001</c:v>
                </c:pt>
                <c:pt idx="693">
                  <c:v>0.1293</c:v>
                </c:pt>
                <c:pt idx="694">
                  <c:v>0.12939999999999999</c:v>
                </c:pt>
                <c:pt idx="695">
                  <c:v>0.1295</c:v>
                </c:pt>
                <c:pt idx="696">
                  <c:v>0.12959999999999999</c:v>
                </c:pt>
                <c:pt idx="697">
                  <c:v>0.12970000000000001</c:v>
                </c:pt>
                <c:pt idx="698">
                  <c:v>0.1298</c:v>
                </c:pt>
                <c:pt idx="699">
                  <c:v>0.12989999999999999</c:v>
                </c:pt>
                <c:pt idx="700">
                  <c:v>0.13</c:v>
                </c:pt>
                <c:pt idx="701">
                  <c:v>0.13009999999999999</c:v>
                </c:pt>
                <c:pt idx="702">
                  <c:v>0.13020000000000001</c:v>
                </c:pt>
                <c:pt idx="703">
                  <c:v>0.1303</c:v>
                </c:pt>
                <c:pt idx="704">
                  <c:v>0.13039999999999999</c:v>
                </c:pt>
                <c:pt idx="705">
                  <c:v>0.1305</c:v>
                </c:pt>
                <c:pt idx="706">
                  <c:v>0.13059999999999999</c:v>
                </c:pt>
                <c:pt idx="707">
                  <c:v>0.13070000000000001</c:v>
                </c:pt>
                <c:pt idx="708">
                  <c:v>0.1308</c:v>
                </c:pt>
                <c:pt idx="709">
                  <c:v>0.13089999999999999</c:v>
                </c:pt>
                <c:pt idx="710">
                  <c:v>0.13100000000000001</c:v>
                </c:pt>
                <c:pt idx="711">
                  <c:v>0.13109999999999999</c:v>
                </c:pt>
                <c:pt idx="712">
                  <c:v>0.13120000000000001</c:v>
                </c:pt>
                <c:pt idx="713">
                  <c:v>0.1313</c:v>
                </c:pt>
                <c:pt idx="714">
                  <c:v>0.13139999999999999</c:v>
                </c:pt>
                <c:pt idx="715">
                  <c:v>0.13150000000000001</c:v>
                </c:pt>
                <c:pt idx="716">
                  <c:v>0.13159999999999999</c:v>
                </c:pt>
                <c:pt idx="717">
                  <c:v>0.13170000000000001</c:v>
                </c:pt>
                <c:pt idx="718">
                  <c:v>0.1318</c:v>
                </c:pt>
                <c:pt idx="719">
                  <c:v>0.13189999999999999</c:v>
                </c:pt>
                <c:pt idx="720">
                  <c:v>0.13200000000000001</c:v>
                </c:pt>
                <c:pt idx="721">
                  <c:v>0.1321</c:v>
                </c:pt>
                <c:pt idx="722">
                  <c:v>0.13220000000000001</c:v>
                </c:pt>
                <c:pt idx="723">
                  <c:v>0.1323</c:v>
                </c:pt>
                <c:pt idx="724">
                  <c:v>0.13239999999999999</c:v>
                </c:pt>
                <c:pt idx="725">
                  <c:v>0.13250000000000001</c:v>
                </c:pt>
                <c:pt idx="726">
                  <c:v>0.1326</c:v>
                </c:pt>
                <c:pt idx="727">
                  <c:v>0.13270000000000001</c:v>
                </c:pt>
                <c:pt idx="728">
                  <c:v>0.1328</c:v>
                </c:pt>
                <c:pt idx="729">
                  <c:v>0.13289999999999999</c:v>
                </c:pt>
                <c:pt idx="730">
                  <c:v>0.13300000000000001</c:v>
                </c:pt>
                <c:pt idx="731">
                  <c:v>0.1331</c:v>
                </c:pt>
                <c:pt idx="732">
                  <c:v>0.13320000000000001</c:v>
                </c:pt>
                <c:pt idx="733">
                  <c:v>0.1333</c:v>
                </c:pt>
                <c:pt idx="734">
                  <c:v>0.13339999999999999</c:v>
                </c:pt>
                <c:pt idx="735">
                  <c:v>0.13350000000000001</c:v>
                </c:pt>
                <c:pt idx="736">
                  <c:v>0.1336</c:v>
                </c:pt>
                <c:pt idx="737">
                  <c:v>0.13370000000000001</c:v>
                </c:pt>
                <c:pt idx="738">
                  <c:v>0.1338</c:v>
                </c:pt>
                <c:pt idx="739">
                  <c:v>0.13389999999999999</c:v>
                </c:pt>
                <c:pt idx="740">
                  <c:v>0.13400000000000001</c:v>
                </c:pt>
                <c:pt idx="741">
                  <c:v>0.1341</c:v>
                </c:pt>
                <c:pt idx="742">
                  <c:v>0.13420000000000001</c:v>
                </c:pt>
                <c:pt idx="743">
                  <c:v>0.1343</c:v>
                </c:pt>
                <c:pt idx="744">
                  <c:v>0.13439999999999999</c:v>
                </c:pt>
                <c:pt idx="745">
                  <c:v>0.13450000000000001</c:v>
                </c:pt>
                <c:pt idx="746">
                  <c:v>0.1346</c:v>
                </c:pt>
                <c:pt idx="747">
                  <c:v>0.13469999999999999</c:v>
                </c:pt>
                <c:pt idx="748">
                  <c:v>0.1348</c:v>
                </c:pt>
                <c:pt idx="749">
                  <c:v>0.13489999999999999</c:v>
                </c:pt>
                <c:pt idx="750">
                  <c:v>0.13500000000000001</c:v>
                </c:pt>
                <c:pt idx="751">
                  <c:v>0.1351</c:v>
                </c:pt>
                <c:pt idx="752">
                  <c:v>0.13519999999999999</c:v>
                </c:pt>
                <c:pt idx="753">
                  <c:v>0.1353</c:v>
                </c:pt>
                <c:pt idx="754">
                  <c:v>0.13539999999999999</c:v>
                </c:pt>
                <c:pt idx="755">
                  <c:v>0.13550000000000001</c:v>
                </c:pt>
                <c:pt idx="756">
                  <c:v>0.1356</c:v>
                </c:pt>
                <c:pt idx="757">
                  <c:v>0.13569999999999999</c:v>
                </c:pt>
                <c:pt idx="758">
                  <c:v>0.1358</c:v>
                </c:pt>
                <c:pt idx="759">
                  <c:v>0.13589999999999999</c:v>
                </c:pt>
                <c:pt idx="760">
                  <c:v>0.13600000000000001</c:v>
                </c:pt>
                <c:pt idx="761">
                  <c:v>0.1361</c:v>
                </c:pt>
                <c:pt idx="762">
                  <c:v>0.13619999999999999</c:v>
                </c:pt>
                <c:pt idx="763">
                  <c:v>0.1363</c:v>
                </c:pt>
                <c:pt idx="764">
                  <c:v>0.13639999999999999</c:v>
                </c:pt>
                <c:pt idx="765">
                  <c:v>0.13650000000000001</c:v>
                </c:pt>
                <c:pt idx="766">
                  <c:v>0.1366</c:v>
                </c:pt>
                <c:pt idx="767">
                  <c:v>0.13669999999999999</c:v>
                </c:pt>
                <c:pt idx="768">
                  <c:v>0.1368</c:v>
                </c:pt>
                <c:pt idx="769">
                  <c:v>0.13689999999999999</c:v>
                </c:pt>
                <c:pt idx="770">
                  <c:v>0.13700000000000001</c:v>
                </c:pt>
                <c:pt idx="771">
                  <c:v>0.1371</c:v>
                </c:pt>
                <c:pt idx="772">
                  <c:v>0.13719999999999999</c:v>
                </c:pt>
                <c:pt idx="773">
                  <c:v>0.13730000000000001</c:v>
                </c:pt>
                <c:pt idx="774">
                  <c:v>0.13739999999999999</c:v>
                </c:pt>
                <c:pt idx="775">
                  <c:v>0.13750000000000001</c:v>
                </c:pt>
                <c:pt idx="776">
                  <c:v>0.1376</c:v>
                </c:pt>
                <c:pt idx="777">
                  <c:v>0.13769999999999999</c:v>
                </c:pt>
                <c:pt idx="778">
                  <c:v>0.13780000000000001</c:v>
                </c:pt>
                <c:pt idx="779">
                  <c:v>0.13789999999999999</c:v>
                </c:pt>
                <c:pt idx="780">
                  <c:v>0.13800000000000001</c:v>
                </c:pt>
                <c:pt idx="781">
                  <c:v>0.1381</c:v>
                </c:pt>
                <c:pt idx="782">
                  <c:v>0.13819999999999999</c:v>
                </c:pt>
                <c:pt idx="783">
                  <c:v>0.13830000000000001</c:v>
                </c:pt>
                <c:pt idx="784">
                  <c:v>0.1384</c:v>
                </c:pt>
                <c:pt idx="785">
                  <c:v>0.13850000000000001</c:v>
                </c:pt>
                <c:pt idx="786">
                  <c:v>0.1386</c:v>
                </c:pt>
                <c:pt idx="787">
                  <c:v>0.13869999999999999</c:v>
                </c:pt>
                <c:pt idx="788">
                  <c:v>0.13880000000000001</c:v>
                </c:pt>
                <c:pt idx="789">
                  <c:v>0.1389</c:v>
                </c:pt>
                <c:pt idx="790">
                  <c:v>0.13900000000000001</c:v>
                </c:pt>
                <c:pt idx="791">
                  <c:v>0.1391</c:v>
                </c:pt>
                <c:pt idx="792">
                  <c:v>0.13919999999999999</c:v>
                </c:pt>
                <c:pt idx="793">
                  <c:v>0.13930000000000001</c:v>
                </c:pt>
                <c:pt idx="794">
                  <c:v>0.1394</c:v>
                </c:pt>
                <c:pt idx="795">
                  <c:v>0.13950000000000001</c:v>
                </c:pt>
                <c:pt idx="796">
                  <c:v>0.1396</c:v>
                </c:pt>
                <c:pt idx="797">
                  <c:v>0.13969999999999999</c:v>
                </c:pt>
                <c:pt idx="798">
                  <c:v>0.13980000000000001</c:v>
                </c:pt>
                <c:pt idx="799">
                  <c:v>0.1399</c:v>
                </c:pt>
                <c:pt idx="800">
                  <c:v>0.14000000000000001</c:v>
                </c:pt>
                <c:pt idx="801">
                  <c:v>0.1401</c:v>
                </c:pt>
                <c:pt idx="802">
                  <c:v>0.14019999999999999</c:v>
                </c:pt>
                <c:pt idx="803">
                  <c:v>0.14030000000000001</c:v>
                </c:pt>
                <c:pt idx="804">
                  <c:v>0.1404</c:v>
                </c:pt>
                <c:pt idx="805">
                  <c:v>0.14050000000000001</c:v>
                </c:pt>
                <c:pt idx="806">
                  <c:v>0.1406</c:v>
                </c:pt>
                <c:pt idx="807">
                  <c:v>0.14069999999999999</c:v>
                </c:pt>
                <c:pt idx="808">
                  <c:v>0.14080000000000001</c:v>
                </c:pt>
                <c:pt idx="809">
                  <c:v>0.1409</c:v>
                </c:pt>
                <c:pt idx="810">
                  <c:v>0.14099999999999999</c:v>
                </c:pt>
                <c:pt idx="811">
                  <c:v>0.1411</c:v>
                </c:pt>
                <c:pt idx="812">
                  <c:v>0.14119999999999999</c:v>
                </c:pt>
                <c:pt idx="813">
                  <c:v>0.14130000000000001</c:v>
                </c:pt>
                <c:pt idx="814">
                  <c:v>0.1414</c:v>
                </c:pt>
                <c:pt idx="815">
                  <c:v>0.14149999999999999</c:v>
                </c:pt>
                <c:pt idx="816">
                  <c:v>0.1416</c:v>
                </c:pt>
                <c:pt idx="817">
                  <c:v>0.14169999999999999</c:v>
                </c:pt>
                <c:pt idx="818">
                  <c:v>0.14180000000000001</c:v>
                </c:pt>
                <c:pt idx="819">
                  <c:v>0.1419</c:v>
                </c:pt>
                <c:pt idx="820">
                  <c:v>0.14199999999999999</c:v>
                </c:pt>
                <c:pt idx="821">
                  <c:v>0.1421</c:v>
                </c:pt>
                <c:pt idx="822">
                  <c:v>0.14219999999999999</c:v>
                </c:pt>
                <c:pt idx="823">
                  <c:v>0.14230000000000001</c:v>
                </c:pt>
                <c:pt idx="824">
                  <c:v>0.1424</c:v>
                </c:pt>
                <c:pt idx="825">
                  <c:v>0.14249999999999999</c:v>
                </c:pt>
                <c:pt idx="826">
                  <c:v>0.1426</c:v>
                </c:pt>
                <c:pt idx="827">
                  <c:v>0.14269999999999999</c:v>
                </c:pt>
                <c:pt idx="828">
                  <c:v>0.14280000000000001</c:v>
                </c:pt>
                <c:pt idx="829">
                  <c:v>0.1429</c:v>
                </c:pt>
                <c:pt idx="830">
                  <c:v>0.14299999999999999</c:v>
                </c:pt>
                <c:pt idx="831">
                  <c:v>0.1431</c:v>
                </c:pt>
                <c:pt idx="832">
                  <c:v>0.14319999999999999</c:v>
                </c:pt>
                <c:pt idx="833">
                  <c:v>0.14330000000000001</c:v>
                </c:pt>
                <c:pt idx="834">
                  <c:v>0.1434</c:v>
                </c:pt>
                <c:pt idx="835">
                  <c:v>0.14349999999999999</c:v>
                </c:pt>
                <c:pt idx="836">
                  <c:v>0.14360000000000001</c:v>
                </c:pt>
                <c:pt idx="837">
                  <c:v>0.14369999999999999</c:v>
                </c:pt>
                <c:pt idx="838">
                  <c:v>0.14380000000000001</c:v>
                </c:pt>
                <c:pt idx="839">
                  <c:v>0.1439</c:v>
                </c:pt>
                <c:pt idx="840">
                  <c:v>0.14399999999999999</c:v>
                </c:pt>
                <c:pt idx="841">
                  <c:v>0.14410000000000001</c:v>
                </c:pt>
                <c:pt idx="842">
                  <c:v>0.14419999999999999</c:v>
                </c:pt>
                <c:pt idx="843">
                  <c:v>0.14430000000000001</c:v>
                </c:pt>
                <c:pt idx="844">
                  <c:v>0.1444</c:v>
                </c:pt>
                <c:pt idx="845">
                  <c:v>0.14449999999999999</c:v>
                </c:pt>
                <c:pt idx="846">
                  <c:v>0.14460000000000001</c:v>
                </c:pt>
                <c:pt idx="847">
                  <c:v>0.1447</c:v>
                </c:pt>
                <c:pt idx="848">
                  <c:v>0.14480000000000001</c:v>
                </c:pt>
                <c:pt idx="849">
                  <c:v>0.1449</c:v>
                </c:pt>
                <c:pt idx="850">
                  <c:v>0.14499999999999999</c:v>
                </c:pt>
                <c:pt idx="851">
                  <c:v>0.14510000000000001</c:v>
                </c:pt>
                <c:pt idx="852">
                  <c:v>0.1452</c:v>
                </c:pt>
                <c:pt idx="853">
                  <c:v>0.14530000000000001</c:v>
                </c:pt>
                <c:pt idx="854">
                  <c:v>0.1454</c:v>
                </c:pt>
                <c:pt idx="855">
                  <c:v>0.14549999999999999</c:v>
                </c:pt>
                <c:pt idx="856">
                  <c:v>0.14560000000000001</c:v>
                </c:pt>
                <c:pt idx="857">
                  <c:v>0.1457</c:v>
                </c:pt>
                <c:pt idx="858">
                  <c:v>0.14580000000000001</c:v>
                </c:pt>
                <c:pt idx="859">
                  <c:v>0.1459</c:v>
                </c:pt>
                <c:pt idx="860">
                  <c:v>0.14599999999999999</c:v>
                </c:pt>
                <c:pt idx="861">
                  <c:v>0.14610000000000001</c:v>
                </c:pt>
                <c:pt idx="862">
                  <c:v>0.1462</c:v>
                </c:pt>
                <c:pt idx="863">
                  <c:v>0.14630000000000001</c:v>
                </c:pt>
                <c:pt idx="864">
                  <c:v>0.1464</c:v>
                </c:pt>
                <c:pt idx="865">
                  <c:v>0.14649999999999999</c:v>
                </c:pt>
                <c:pt idx="866">
                  <c:v>0.14660000000000001</c:v>
                </c:pt>
                <c:pt idx="867">
                  <c:v>0.1467</c:v>
                </c:pt>
                <c:pt idx="868">
                  <c:v>0.14680000000000001</c:v>
                </c:pt>
                <c:pt idx="869">
                  <c:v>0.1469</c:v>
                </c:pt>
                <c:pt idx="870">
                  <c:v>0.14699999999999999</c:v>
                </c:pt>
                <c:pt idx="871">
                  <c:v>0.14710000000000001</c:v>
                </c:pt>
                <c:pt idx="872">
                  <c:v>0.1472</c:v>
                </c:pt>
                <c:pt idx="873">
                  <c:v>0.14729999999999999</c:v>
                </c:pt>
                <c:pt idx="874">
                  <c:v>0.1474</c:v>
                </c:pt>
                <c:pt idx="875">
                  <c:v>0.14749999999999999</c:v>
                </c:pt>
                <c:pt idx="876">
                  <c:v>0.14760000000000001</c:v>
                </c:pt>
                <c:pt idx="877">
                  <c:v>0.1477</c:v>
                </c:pt>
                <c:pt idx="878">
                  <c:v>0.14779999999999999</c:v>
                </c:pt>
                <c:pt idx="879">
                  <c:v>0.1479</c:v>
                </c:pt>
                <c:pt idx="880">
                  <c:v>0.14799999999999999</c:v>
                </c:pt>
                <c:pt idx="881">
                  <c:v>0.14810000000000001</c:v>
                </c:pt>
                <c:pt idx="882">
                  <c:v>0.1482</c:v>
                </c:pt>
                <c:pt idx="883">
                  <c:v>0.14829999999999999</c:v>
                </c:pt>
                <c:pt idx="884">
                  <c:v>0.1484</c:v>
                </c:pt>
                <c:pt idx="885">
                  <c:v>0.14849999999999999</c:v>
                </c:pt>
                <c:pt idx="886">
                  <c:v>0.14860000000000001</c:v>
                </c:pt>
                <c:pt idx="887">
                  <c:v>0.1487</c:v>
                </c:pt>
                <c:pt idx="888">
                  <c:v>0.14879999999999999</c:v>
                </c:pt>
                <c:pt idx="889">
                  <c:v>0.1489</c:v>
                </c:pt>
                <c:pt idx="890">
                  <c:v>0.14899999999999999</c:v>
                </c:pt>
                <c:pt idx="891">
                  <c:v>0.14910000000000001</c:v>
                </c:pt>
                <c:pt idx="892">
                  <c:v>0.1492</c:v>
                </c:pt>
                <c:pt idx="893">
                  <c:v>0.14929999999999999</c:v>
                </c:pt>
                <c:pt idx="894">
                  <c:v>0.14940000000000001</c:v>
                </c:pt>
                <c:pt idx="895">
                  <c:v>0.14949999999999999</c:v>
                </c:pt>
                <c:pt idx="896">
                  <c:v>0.14960000000000001</c:v>
                </c:pt>
                <c:pt idx="897">
                  <c:v>0.1497</c:v>
                </c:pt>
                <c:pt idx="898">
                  <c:v>0.14979999999999999</c:v>
                </c:pt>
                <c:pt idx="899">
                  <c:v>0.14990000000000001</c:v>
                </c:pt>
                <c:pt idx="900">
                  <c:v>0.15</c:v>
                </c:pt>
                <c:pt idx="901">
                  <c:v>0.15010000000000001</c:v>
                </c:pt>
                <c:pt idx="902">
                  <c:v>0.1502</c:v>
                </c:pt>
                <c:pt idx="903">
                  <c:v>0.15029999999999999</c:v>
                </c:pt>
                <c:pt idx="904">
                  <c:v>0.15040000000000001</c:v>
                </c:pt>
                <c:pt idx="905">
                  <c:v>0.15049999999999999</c:v>
                </c:pt>
                <c:pt idx="906">
                  <c:v>0.15060000000000001</c:v>
                </c:pt>
                <c:pt idx="907">
                  <c:v>0.1507</c:v>
                </c:pt>
                <c:pt idx="908">
                  <c:v>0.15079999999999999</c:v>
                </c:pt>
                <c:pt idx="909">
                  <c:v>0.15090000000000001</c:v>
                </c:pt>
                <c:pt idx="910">
                  <c:v>0.151</c:v>
                </c:pt>
                <c:pt idx="911">
                  <c:v>0.15110000000000001</c:v>
                </c:pt>
                <c:pt idx="912">
                  <c:v>0.1512</c:v>
                </c:pt>
                <c:pt idx="913">
                  <c:v>0.15129999999999999</c:v>
                </c:pt>
                <c:pt idx="914">
                  <c:v>0.15140000000000001</c:v>
                </c:pt>
                <c:pt idx="915">
                  <c:v>0.1515</c:v>
                </c:pt>
                <c:pt idx="916">
                  <c:v>0.15160000000000001</c:v>
                </c:pt>
                <c:pt idx="917">
                  <c:v>0.1517</c:v>
                </c:pt>
                <c:pt idx="918">
                  <c:v>0.15179999999999999</c:v>
                </c:pt>
                <c:pt idx="919">
                  <c:v>0.15190000000000001</c:v>
                </c:pt>
                <c:pt idx="920">
                  <c:v>0.152</c:v>
                </c:pt>
                <c:pt idx="921">
                  <c:v>0.15210000000000001</c:v>
                </c:pt>
                <c:pt idx="922">
                  <c:v>0.1522</c:v>
                </c:pt>
                <c:pt idx="923">
                  <c:v>0.15229999999999999</c:v>
                </c:pt>
                <c:pt idx="924">
                  <c:v>0.15240000000000001</c:v>
                </c:pt>
                <c:pt idx="925">
                  <c:v>0.1525</c:v>
                </c:pt>
                <c:pt idx="926">
                  <c:v>0.15260000000000001</c:v>
                </c:pt>
                <c:pt idx="927">
                  <c:v>0.1527</c:v>
                </c:pt>
                <c:pt idx="928">
                  <c:v>0.15279999999999999</c:v>
                </c:pt>
                <c:pt idx="929">
                  <c:v>0.15290000000000001</c:v>
                </c:pt>
                <c:pt idx="930">
                  <c:v>0.153</c:v>
                </c:pt>
                <c:pt idx="931">
                  <c:v>0.15310000000000001</c:v>
                </c:pt>
                <c:pt idx="932">
                  <c:v>0.1532</c:v>
                </c:pt>
                <c:pt idx="933">
                  <c:v>0.15329999999999999</c:v>
                </c:pt>
                <c:pt idx="934">
                  <c:v>0.15340000000000001</c:v>
                </c:pt>
                <c:pt idx="935">
                  <c:v>0.1535</c:v>
                </c:pt>
                <c:pt idx="936">
                  <c:v>0.15359999999999999</c:v>
                </c:pt>
                <c:pt idx="937">
                  <c:v>0.1537</c:v>
                </c:pt>
                <c:pt idx="938">
                  <c:v>0.15379999999999999</c:v>
                </c:pt>
                <c:pt idx="939">
                  <c:v>0.15390000000000001</c:v>
                </c:pt>
                <c:pt idx="940">
                  <c:v>0.154</c:v>
                </c:pt>
                <c:pt idx="941">
                  <c:v>0.15409999999999999</c:v>
                </c:pt>
                <c:pt idx="942">
                  <c:v>0.1542</c:v>
                </c:pt>
                <c:pt idx="943">
                  <c:v>0.15429999999999999</c:v>
                </c:pt>
                <c:pt idx="944">
                  <c:v>0.15440000000000001</c:v>
                </c:pt>
                <c:pt idx="945">
                  <c:v>0.1545</c:v>
                </c:pt>
                <c:pt idx="946">
                  <c:v>0.15459999999999999</c:v>
                </c:pt>
                <c:pt idx="947">
                  <c:v>0.1547</c:v>
                </c:pt>
                <c:pt idx="948">
                  <c:v>0.15479999999999999</c:v>
                </c:pt>
                <c:pt idx="949">
                  <c:v>0.15490000000000001</c:v>
                </c:pt>
                <c:pt idx="950">
                  <c:v>0.155</c:v>
                </c:pt>
                <c:pt idx="951">
                  <c:v>0.15509999999999999</c:v>
                </c:pt>
                <c:pt idx="952">
                  <c:v>0.1552</c:v>
                </c:pt>
                <c:pt idx="953">
                  <c:v>0.15529999999999999</c:v>
                </c:pt>
                <c:pt idx="954">
                  <c:v>0.15540000000000001</c:v>
                </c:pt>
                <c:pt idx="955">
                  <c:v>0.1555</c:v>
                </c:pt>
                <c:pt idx="956">
                  <c:v>0.15559999999999999</c:v>
                </c:pt>
                <c:pt idx="957">
                  <c:v>0.15570000000000001</c:v>
                </c:pt>
                <c:pt idx="958">
                  <c:v>0.15579999999999999</c:v>
                </c:pt>
                <c:pt idx="959">
                  <c:v>0.15590000000000001</c:v>
                </c:pt>
                <c:pt idx="960">
                  <c:v>0.156</c:v>
                </c:pt>
                <c:pt idx="961">
                  <c:v>0.15609999999999999</c:v>
                </c:pt>
                <c:pt idx="962">
                  <c:v>0.15620000000000001</c:v>
                </c:pt>
                <c:pt idx="963">
                  <c:v>0.15629999999999999</c:v>
                </c:pt>
                <c:pt idx="964">
                  <c:v>0.15640000000000001</c:v>
                </c:pt>
                <c:pt idx="965">
                  <c:v>0.1565</c:v>
                </c:pt>
                <c:pt idx="966">
                  <c:v>0.15659999999999999</c:v>
                </c:pt>
                <c:pt idx="967">
                  <c:v>0.15670000000000001</c:v>
                </c:pt>
                <c:pt idx="968">
                  <c:v>0.15679999999999999</c:v>
                </c:pt>
                <c:pt idx="969">
                  <c:v>0.15690000000000001</c:v>
                </c:pt>
                <c:pt idx="970">
                  <c:v>0.157</c:v>
                </c:pt>
                <c:pt idx="971">
                  <c:v>0.15709999999999999</c:v>
                </c:pt>
                <c:pt idx="972">
                  <c:v>0.15720000000000001</c:v>
                </c:pt>
                <c:pt idx="973">
                  <c:v>0.1573</c:v>
                </c:pt>
                <c:pt idx="974">
                  <c:v>0.15740000000000001</c:v>
                </c:pt>
                <c:pt idx="975">
                  <c:v>0.1575</c:v>
                </c:pt>
                <c:pt idx="976">
                  <c:v>0.15759999999999999</c:v>
                </c:pt>
                <c:pt idx="977">
                  <c:v>0.15770000000000001</c:v>
                </c:pt>
                <c:pt idx="978">
                  <c:v>0.1578</c:v>
                </c:pt>
                <c:pt idx="979">
                  <c:v>0.15790000000000001</c:v>
                </c:pt>
                <c:pt idx="980">
                  <c:v>0.158</c:v>
                </c:pt>
                <c:pt idx="981">
                  <c:v>0.15809999999999999</c:v>
                </c:pt>
                <c:pt idx="982">
                  <c:v>0.15820000000000001</c:v>
                </c:pt>
                <c:pt idx="983">
                  <c:v>0.1583</c:v>
                </c:pt>
                <c:pt idx="984">
                  <c:v>0.15840000000000001</c:v>
                </c:pt>
                <c:pt idx="985">
                  <c:v>0.1585</c:v>
                </c:pt>
                <c:pt idx="986">
                  <c:v>0.15859999999999999</c:v>
                </c:pt>
                <c:pt idx="987">
                  <c:v>0.15870000000000001</c:v>
                </c:pt>
                <c:pt idx="988">
                  <c:v>0.1588</c:v>
                </c:pt>
                <c:pt idx="989">
                  <c:v>0.15890000000000001</c:v>
                </c:pt>
                <c:pt idx="990">
                  <c:v>0.159</c:v>
                </c:pt>
                <c:pt idx="991">
                  <c:v>0.15909999999999999</c:v>
                </c:pt>
                <c:pt idx="992">
                  <c:v>0.15920000000000001</c:v>
                </c:pt>
                <c:pt idx="993">
                  <c:v>0.1593</c:v>
                </c:pt>
                <c:pt idx="994">
                  <c:v>0.15939999999999999</c:v>
                </c:pt>
                <c:pt idx="995">
                  <c:v>0.1595</c:v>
                </c:pt>
                <c:pt idx="996">
                  <c:v>0.15959999999999999</c:v>
                </c:pt>
                <c:pt idx="997">
                  <c:v>0.15970000000000001</c:v>
                </c:pt>
                <c:pt idx="998">
                  <c:v>0.1598</c:v>
                </c:pt>
                <c:pt idx="999">
                  <c:v>0.15989999999999999</c:v>
                </c:pt>
                <c:pt idx="1000">
                  <c:v>0.16</c:v>
                </c:pt>
                <c:pt idx="1001">
                  <c:v>0.16009999999999999</c:v>
                </c:pt>
                <c:pt idx="1002">
                  <c:v>0.16020000000000001</c:v>
                </c:pt>
                <c:pt idx="1003">
                  <c:v>0.1603</c:v>
                </c:pt>
                <c:pt idx="1004">
                  <c:v>0.16039999999999999</c:v>
                </c:pt>
                <c:pt idx="1005">
                  <c:v>0.1605</c:v>
                </c:pt>
                <c:pt idx="1006">
                  <c:v>0.16059999999999999</c:v>
                </c:pt>
                <c:pt idx="1007">
                  <c:v>0.16070000000000001</c:v>
                </c:pt>
                <c:pt idx="1008">
                  <c:v>0.1608</c:v>
                </c:pt>
                <c:pt idx="1009">
                  <c:v>0.16089999999999999</c:v>
                </c:pt>
                <c:pt idx="1010">
                  <c:v>0.161</c:v>
                </c:pt>
                <c:pt idx="1011">
                  <c:v>0.16109999999999999</c:v>
                </c:pt>
                <c:pt idx="1012">
                  <c:v>0.16120000000000001</c:v>
                </c:pt>
                <c:pt idx="1013">
                  <c:v>0.1613</c:v>
                </c:pt>
                <c:pt idx="1014">
                  <c:v>0.16139999999999999</c:v>
                </c:pt>
                <c:pt idx="1015">
                  <c:v>0.1615</c:v>
                </c:pt>
                <c:pt idx="1016">
                  <c:v>0.16159999999999999</c:v>
                </c:pt>
                <c:pt idx="1017">
                  <c:v>0.16170000000000001</c:v>
                </c:pt>
                <c:pt idx="1018">
                  <c:v>0.1618</c:v>
                </c:pt>
                <c:pt idx="1019">
                  <c:v>0.16189999999999999</c:v>
                </c:pt>
                <c:pt idx="1020">
                  <c:v>0.16200000000000001</c:v>
                </c:pt>
                <c:pt idx="1021">
                  <c:v>0.16209999999999999</c:v>
                </c:pt>
                <c:pt idx="1022">
                  <c:v>0.16220000000000001</c:v>
                </c:pt>
                <c:pt idx="1023">
                  <c:v>0.1623</c:v>
                </c:pt>
                <c:pt idx="1024">
                  <c:v>0.16239999999999999</c:v>
                </c:pt>
                <c:pt idx="1025">
                  <c:v>0.16250000000000001</c:v>
                </c:pt>
                <c:pt idx="1026">
                  <c:v>0.16259999999999999</c:v>
                </c:pt>
                <c:pt idx="1027">
                  <c:v>0.16270000000000001</c:v>
                </c:pt>
                <c:pt idx="1028">
                  <c:v>0.1628</c:v>
                </c:pt>
                <c:pt idx="1029">
                  <c:v>0.16289999999999999</c:v>
                </c:pt>
                <c:pt idx="1030">
                  <c:v>0.16300000000000001</c:v>
                </c:pt>
                <c:pt idx="1031">
                  <c:v>0.16309999999999999</c:v>
                </c:pt>
                <c:pt idx="1032">
                  <c:v>0.16320000000000001</c:v>
                </c:pt>
                <c:pt idx="1033">
                  <c:v>0.1633</c:v>
                </c:pt>
                <c:pt idx="1034">
                  <c:v>0.16339999999999999</c:v>
                </c:pt>
                <c:pt idx="1035">
                  <c:v>0.16350000000000001</c:v>
                </c:pt>
                <c:pt idx="1036">
                  <c:v>0.1636</c:v>
                </c:pt>
                <c:pt idx="1037">
                  <c:v>0.16370000000000001</c:v>
                </c:pt>
                <c:pt idx="1038">
                  <c:v>0.1638</c:v>
                </c:pt>
                <c:pt idx="1039">
                  <c:v>0.16389999999999999</c:v>
                </c:pt>
                <c:pt idx="1040">
                  <c:v>0.16400000000000001</c:v>
                </c:pt>
                <c:pt idx="1041">
                  <c:v>0.1641</c:v>
                </c:pt>
                <c:pt idx="1042">
                  <c:v>0.16420000000000001</c:v>
                </c:pt>
                <c:pt idx="1043">
                  <c:v>0.1643</c:v>
                </c:pt>
                <c:pt idx="1044">
                  <c:v>0.16439999999999999</c:v>
                </c:pt>
                <c:pt idx="1045">
                  <c:v>0.16450000000000001</c:v>
                </c:pt>
                <c:pt idx="1046">
                  <c:v>0.1646</c:v>
                </c:pt>
                <c:pt idx="1047">
                  <c:v>0.16470000000000001</c:v>
                </c:pt>
                <c:pt idx="1048">
                  <c:v>0.1648</c:v>
                </c:pt>
                <c:pt idx="1049">
                  <c:v>0.16489999999999999</c:v>
                </c:pt>
                <c:pt idx="1050">
                  <c:v>0.16500000000000001</c:v>
                </c:pt>
                <c:pt idx="1051">
                  <c:v>0.1651</c:v>
                </c:pt>
                <c:pt idx="1052">
                  <c:v>0.16520000000000001</c:v>
                </c:pt>
                <c:pt idx="1053">
                  <c:v>0.1653</c:v>
                </c:pt>
                <c:pt idx="1054">
                  <c:v>0.16539999999999999</c:v>
                </c:pt>
                <c:pt idx="1055">
                  <c:v>0.16550000000000001</c:v>
                </c:pt>
                <c:pt idx="1056">
                  <c:v>0.1656</c:v>
                </c:pt>
                <c:pt idx="1057">
                  <c:v>0.16569999999999999</c:v>
                </c:pt>
                <c:pt idx="1058">
                  <c:v>0.1658</c:v>
                </c:pt>
                <c:pt idx="1059">
                  <c:v>0.16589999999999999</c:v>
                </c:pt>
                <c:pt idx="1060">
                  <c:v>0.16600000000000001</c:v>
                </c:pt>
                <c:pt idx="1061">
                  <c:v>0.1661</c:v>
                </c:pt>
                <c:pt idx="1062">
                  <c:v>0.16619999999999999</c:v>
                </c:pt>
                <c:pt idx="1063">
                  <c:v>0.1663</c:v>
                </c:pt>
                <c:pt idx="1064">
                  <c:v>0.16639999999999999</c:v>
                </c:pt>
                <c:pt idx="1065">
                  <c:v>0.16650000000000001</c:v>
                </c:pt>
                <c:pt idx="1066">
                  <c:v>0.1666</c:v>
                </c:pt>
                <c:pt idx="1067">
                  <c:v>0.16669999999999999</c:v>
                </c:pt>
                <c:pt idx="1068">
                  <c:v>0.1668</c:v>
                </c:pt>
                <c:pt idx="1069">
                  <c:v>0.16689999999999999</c:v>
                </c:pt>
                <c:pt idx="1070">
                  <c:v>0.16700000000000001</c:v>
                </c:pt>
                <c:pt idx="1071">
                  <c:v>0.1671</c:v>
                </c:pt>
                <c:pt idx="1072">
                  <c:v>0.16719999999999999</c:v>
                </c:pt>
                <c:pt idx="1073">
                  <c:v>0.1673</c:v>
                </c:pt>
                <c:pt idx="1074">
                  <c:v>0.16739999999999999</c:v>
                </c:pt>
                <c:pt idx="1075">
                  <c:v>0.16750000000000001</c:v>
                </c:pt>
                <c:pt idx="1076">
                  <c:v>0.1676</c:v>
                </c:pt>
                <c:pt idx="1077">
                  <c:v>0.16769999999999999</c:v>
                </c:pt>
                <c:pt idx="1078">
                  <c:v>0.1678</c:v>
                </c:pt>
                <c:pt idx="1079">
                  <c:v>0.16789999999999999</c:v>
                </c:pt>
                <c:pt idx="1080">
                  <c:v>0.16800000000000001</c:v>
                </c:pt>
                <c:pt idx="1081">
                  <c:v>0.1681</c:v>
                </c:pt>
                <c:pt idx="1082">
                  <c:v>0.16819999999999999</c:v>
                </c:pt>
                <c:pt idx="1083">
                  <c:v>0.16830000000000001</c:v>
                </c:pt>
                <c:pt idx="1084">
                  <c:v>0.16839999999999999</c:v>
                </c:pt>
                <c:pt idx="1085">
                  <c:v>0.16850000000000001</c:v>
                </c:pt>
                <c:pt idx="1086">
                  <c:v>0.1686</c:v>
                </c:pt>
                <c:pt idx="1087">
                  <c:v>0.16869999999999999</c:v>
                </c:pt>
                <c:pt idx="1088">
                  <c:v>0.16880000000000001</c:v>
                </c:pt>
                <c:pt idx="1089">
                  <c:v>0.16889999999999999</c:v>
                </c:pt>
                <c:pt idx="1090">
                  <c:v>0.16900000000000001</c:v>
                </c:pt>
                <c:pt idx="1091">
                  <c:v>0.1691</c:v>
                </c:pt>
                <c:pt idx="1092">
                  <c:v>0.16919999999999999</c:v>
                </c:pt>
                <c:pt idx="1093">
                  <c:v>0.16930000000000001</c:v>
                </c:pt>
                <c:pt idx="1094">
                  <c:v>0.1694</c:v>
                </c:pt>
                <c:pt idx="1095">
                  <c:v>0.16950000000000001</c:v>
                </c:pt>
                <c:pt idx="1096">
                  <c:v>0.1696</c:v>
                </c:pt>
                <c:pt idx="1097">
                  <c:v>0.16969999999999999</c:v>
                </c:pt>
                <c:pt idx="1098">
                  <c:v>0.16980000000000001</c:v>
                </c:pt>
                <c:pt idx="1099">
                  <c:v>0.1699</c:v>
                </c:pt>
                <c:pt idx="1100">
                  <c:v>0.17</c:v>
                </c:pt>
                <c:pt idx="1101">
                  <c:v>0.1701</c:v>
                </c:pt>
                <c:pt idx="1102">
                  <c:v>0.17019999999999999</c:v>
                </c:pt>
                <c:pt idx="1103">
                  <c:v>0.17030000000000001</c:v>
                </c:pt>
                <c:pt idx="1104">
                  <c:v>0.1704</c:v>
                </c:pt>
                <c:pt idx="1105">
                  <c:v>0.17050000000000001</c:v>
                </c:pt>
                <c:pt idx="1106">
                  <c:v>0.1706</c:v>
                </c:pt>
                <c:pt idx="1107">
                  <c:v>0.17069999999999999</c:v>
                </c:pt>
                <c:pt idx="1108">
                  <c:v>0.17080000000000001</c:v>
                </c:pt>
                <c:pt idx="1109">
                  <c:v>0.1709</c:v>
                </c:pt>
                <c:pt idx="1110">
                  <c:v>0.17100000000000001</c:v>
                </c:pt>
                <c:pt idx="1111">
                  <c:v>0.1711</c:v>
                </c:pt>
                <c:pt idx="1112">
                  <c:v>0.17119999999999999</c:v>
                </c:pt>
                <c:pt idx="1113">
                  <c:v>0.17130000000000001</c:v>
                </c:pt>
                <c:pt idx="1114">
                  <c:v>0.1714</c:v>
                </c:pt>
                <c:pt idx="1115">
                  <c:v>0.17150000000000001</c:v>
                </c:pt>
                <c:pt idx="1116">
                  <c:v>0.1716</c:v>
                </c:pt>
                <c:pt idx="1117">
                  <c:v>0.17169999999999999</c:v>
                </c:pt>
                <c:pt idx="1118">
                  <c:v>0.17180000000000001</c:v>
                </c:pt>
                <c:pt idx="1119">
                  <c:v>0.1719</c:v>
                </c:pt>
                <c:pt idx="1120">
                  <c:v>0.17199999999999999</c:v>
                </c:pt>
                <c:pt idx="1121">
                  <c:v>0.1721</c:v>
                </c:pt>
                <c:pt idx="1122">
                  <c:v>0.17219999999999999</c:v>
                </c:pt>
                <c:pt idx="1123">
                  <c:v>0.17230000000000001</c:v>
                </c:pt>
                <c:pt idx="1124">
                  <c:v>0.1724</c:v>
                </c:pt>
                <c:pt idx="1125">
                  <c:v>0.17249999999999999</c:v>
                </c:pt>
                <c:pt idx="1126">
                  <c:v>0.1726</c:v>
                </c:pt>
                <c:pt idx="1127">
                  <c:v>0.17269999999999999</c:v>
                </c:pt>
                <c:pt idx="1128">
                  <c:v>0.17280000000000001</c:v>
                </c:pt>
                <c:pt idx="1129">
                  <c:v>0.1729</c:v>
                </c:pt>
                <c:pt idx="1130">
                  <c:v>0.17299999999999999</c:v>
                </c:pt>
                <c:pt idx="1131">
                  <c:v>0.1731</c:v>
                </c:pt>
                <c:pt idx="1132">
                  <c:v>0.17319999999999999</c:v>
                </c:pt>
                <c:pt idx="1133">
                  <c:v>0.17330000000000001</c:v>
                </c:pt>
                <c:pt idx="1134">
                  <c:v>0.1734</c:v>
                </c:pt>
                <c:pt idx="1135">
                  <c:v>0.17349999999999999</c:v>
                </c:pt>
                <c:pt idx="1136">
                  <c:v>0.1736</c:v>
                </c:pt>
                <c:pt idx="1137">
                  <c:v>0.17369999999999999</c:v>
                </c:pt>
                <c:pt idx="1138">
                  <c:v>0.17380000000000001</c:v>
                </c:pt>
                <c:pt idx="1139">
                  <c:v>0.1739</c:v>
                </c:pt>
                <c:pt idx="1140">
                  <c:v>0.17399999999999999</c:v>
                </c:pt>
                <c:pt idx="1141">
                  <c:v>0.1741</c:v>
                </c:pt>
                <c:pt idx="1142">
                  <c:v>0.17419999999999999</c:v>
                </c:pt>
                <c:pt idx="1143">
                  <c:v>0.17430000000000001</c:v>
                </c:pt>
                <c:pt idx="1144">
                  <c:v>0.1744</c:v>
                </c:pt>
                <c:pt idx="1145">
                  <c:v>0.17449999999999999</c:v>
                </c:pt>
                <c:pt idx="1146">
                  <c:v>0.17460000000000001</c:v>
                </c:pt>
                <c:pt idx="1147">
                  <c:v>0.17469999999999999</c:v>
                </c:pt>
                <c:pt idx="1148">
                  <c:v>0.17480000000000001</c:v>
                </c:pt>
                <c:pt idx="1149">
                  <c:v>0.1749</c:v>
                </c:pt>
                <c:pt idx="1150">
                  <c:v>0.17499999999999999</c:v>
                </c:pt>
                <c:pt idx="1151">
                  <c:v>0.17510000000000001</c:v>
                </c:pt>
                <c:pt idx="1152">
                  <c:v>0.17519999999999999</c:v>
                </c:pt>
                <c:pt idx="1153">
                  <c:v>0.17530000000000001</c:v>
                </c:pt>
                <c:pt idx="1154">
                  <c:v>0.1754</c:v>
                </c:pt>
                <c:pt idx="1155">
                  <c:v>0.17549999999999999</c:v>
                </c:pt>
                <c:pt idx="1156">
                  <c:v>0.17560000000000001</c:v>
                </c:pt>
                <c:pt idx="1157">
                  <c:v>0.1757</c:v>
                </c:pt>
                <c:pt idx="1158">
                  <c:v>0.17580000000000001</c:v>
                </c:pt>
                <c:pt idx="1159">
                  <c:v>0.1759</c:v>
                </c:pt>
                <c:pt idx="1160">
                  <c:v>0.17599999999999999</c:v>
                </c:pt>
                <c:pt idx="1161">
                  <c:v>0.17610000000000001</c:v>
                </c:pt>
                <c:pt idx="1162">
                  <c:v>0.1762</c:v>
                </c:pt>
                <c:pt idx="1163">
                  <c:v>0.17630000000000001</c:v>
                </c:pt>
                <c:pt idx="1164">
                  <c:v>0.1764</c:v>
                </c:pt>
                <c:pt idx="1165">
                  <c:v>0.17649999999999999</c:v>
                </c:pt>
                <c:pt idx="1166">
                  <c:v>0.17660000000000001</c:v>
                </c:pt>
                <c:pt idx="1167">
                  <c:v>0.1767</c:v>
                </c:pt>
                <c:pt idx="1168">
                  <c:v>0.17680000000000001</c:v>
                </c:pt>
                <c:pt idx="1169">
                  <c:v>0.1769</c:v>
                </c:pt>
                <c:pt idx="1170">
                  <c:v>0.17699999999999999</c:v>
                </c:pt>
                <c:pt idx="1171">
                  <c:v>0.17710000000000001</c:v>
                </c:pt>
                <c:pt idx="1172">
                  <c:v>0.1772</c:v>
                </c:pt>
                <c:pt idx="1173">
                  <c:v>0.17730000000000001</c:v>
                </c:pt>
                <c:pt idx="1174">
                  <c:v>0.1774</c:v>
                </c:pt>
                <c:pt idx="1175">
                  <c:v>0.17749999999999999</c:v>
                </c:pt>
                <c:pt idx="1176">
                  <c:v>0.17760000000000001</c:v>
                </c:pt>
                <c:pt idx="1177">
                  <c:v>0.1777</c:v>
                </c:pt>
                <c:pt idx="1178">
                  <c:v>0.17780000000000001</c:v>
                </c:pt>
                <c:pt idx="1179">
                  <c:v>0.1779</c:v>
                </c:pt>
                <c:pt idx="1180">
                  <c:v>0.17799999999999999</c:v>
                </c:pt>
                <c:pt idx="1181">
                  <c:v>0.17810000000000001</c:v>
                </c:pt>
                <c:pt idx="1182">
                  <c:v>0.1782</c:v>
                </c:pt>
                <c:pt idx="1183">
                  <c:v>0.17829999999999999</c:v>
                </c:pt>
                <c:pt idx="1184">
                  <c:v>0.1784</c:v>
                </c:pt>
                <c:pt idx="1185">
                  <c:v>0.17849999999999999</c:v>
                </c:pt>
                <c:pt idx="1186">
                  <c:v>0.17860000000000001</c:v>
                </c:pt>
                <c:pt idx="1187">
                  <c:v>0.1787</c:v>
                </c:pt>
                <c:pt idx="1188">
                  <c:v>0.17879999999999999</c:v>
                </c:pt>
                <c:pt idx="1189">
                  <c:v>0.1789</c:v>
                </c:pt>
                <c:pt idx="1190">
                  <c:v>0.17899999999999999</c:v>
                </c:pt>
                <c:pt idx="1191">
                  <c:v>0.17910000000000001</c:v>
                </c:pt>
                <c:pt idx="1192">
                  <c:v>0.1792</c:v>
                </c:pt>
                <c:pt idx="1193">
                  <c:v>0.17929999999999999</c:v>
                </c:pt>
                <c:pt idx="1194">
                  <c:v>0.1794</c:v>
                </c:pt>
                <c:pt idx="1195">
                  <c:v>0.17949999999999999</c:v>
                </c:pt>
                <c:pt idx="1196">
                  <c:v>0.17960000000000001</c:v>
                </c:pt>
                <c:pt idx="1197">
                  <c:v>0.1797</c:v>
                </c:pt>
                <c:pt idx="1198">
                  <c:v>0.17979999999999999</c:v>
                </c:pt>
                <c:pt idx="1199">
                  <c:v>0.1799</c:v>
                </c:pt>
                <c:pt idx="1200">
                  <c:v>0.18</c:v>
                </c:pt>
                <c:pt idx="1201">
                  <c:v>0.18010000000000001</c:v>
                </c:pt>
                <c:pt idx="1202">
                  <c:v>0.1802</c:v>
                </c:pt>
                <c:pt idx="1203">
                  <c:v>0.18029999999999999</c:v>
                </c:pt>
                <c:pt idx="1204">
                  <c:v>0.1804</c:v>
                </c:pt>
                <c:pt idx="1205">
                  <c:v>0.18049999999999999</c:v>
                </c:pt>
                <c:pt idx="1206">
                  <c:v>0.18060000000000001</c:v>
                </c:pt>
                <c:pt idx="1207">
                  <c:v>0.1807</c:v>
                </c:pt>
                <c:pt idx="1208">
                  <c:v>0.18079999999999999</c:v>
                </c:pt>
                <c:pt idx="1209">
                  <c:v>0.18090000000000001</c:v>
                </c:pt>
                <c:pt idx="1210">
                  <c:v>0.18099999999999999</c:v>
                </c:pt>
                <c:pt idx="1211">
                  <c:v>0.18110000000000001</c:v>
                </c:pt>
                <c:pt idx="1212">
                  <c:v>0.1812</c:v>
                </c:pt>
                <c:pt idx="1213">
                  <c:v>0.18129999999999999</c:v>
                </c:pt>
                <c:pt idx="1214">
                  <c:v>0.18140000000000001</c:v>
                </c:pt>
                <c:pt idx="1215">
                  <c:v>0.18149999999999999</c:v>
                </c:pt>
                <c:pt idx="1216">
                  <c:v>0.18160000000000001</c:v>
                </c:pt>
                <c:pt idx="1217">
                  <c:v>0.1817</c:v>
                </c:pt>
                <c:pt idx="1218">
                  <c:v>0.18179999999999999</c:v>
                </c:pt>
                <c:pt idx="1219">
                  <c:v>0.18190000000000001</c:v>
                </c:pt>
                <c:pt idx="1220">
                  <c:v>0.182</c:v>
                </c:pt>
                <c:pt idx="1221">
                  <c:v>0.18210000000000001</c:v>
                </c:pt>
                <c:pt idx="1222">
                  <c:v>0.1822</c:v>
                </c:pt>
                <c:pt idx="1223">
                  <c:v>0.18229999999999999</c:v>
                </c:pt>
                <c:pt idx="1224">
                  <c:v>0.18240000000000001</c:v>
                </c:pt>
                <c:pt idx="1225">
                  <c:v>0.1825</c:v>
                </c:pt>
                <c:pt idx="1226">
                  <c:v>0.18260000000000001</c:v>
                </c:pt>
                <c:pt idx="1227">
                  <c:v>0.1827</c:v>
                </c:pt>
                <c:pt idx="1228">
                  <c:v>0.18279999999999999</c:v>
                </c:pt>
                <c:pt idx="1229">
                  <c:v>0.18290000000000001</c:v>
                </c:pt>
                <c:pt idx="1230">
                  <c:v>0.183</c:v>
                </c:pt>
                <c:pt idx="1231">
                  <c:v>0.18310000000000001</c:v>
                </c:pt>
                <c:pt idx="1232">
                  <c:v>0.1832</c:v>
                </c:pt>
                <c:pt idx="1233">
                  <c:v>0.18329999999999999</c:v>
                </c:pt>
                <c:pt idx="1234">
                  <c:v>0.18340000000000001</c:v>
                </c:pt>
                <c:pt idx="1235">
                  <c:v>0.1835</c:v>
                </c:pt>
                <c:pt idx="1236">
                  <c:v>0.18360000000000001</c:v>
                </c:pt>
                <c:pt idx="1237">
                  <c:v>0.1837</c:v>
                </c:pt>
                <c:pt idx="1238">
                  <c:v>0.18379999999999999</c:v>
                </c:pt>
                <c:pt idx="1239">
                  <c:v>0.18390000000000001</c:v>
                </c:pt>
                <c:pt idx="1240">
                  <c:v>0.184</c:v>
                </c:pt>
                <c:pt idx="1241">
                  <c:v>0.18410000000000001</c:v>
                </c:pt>
                <c:pt idx="1242">
                  <c:v>0.1842</c:v>
                </c:pt>
                <c:pt idx="1243">
                  <c:v>0.18429999999999999</c:v>
                </c:pt>
                <c:pt idx="1244">
                  <c:v>0.18440000000000001</c:v>
                </c:pt>
                <c:pt idx="1245">
                  <c:v>0.1845</c:v>
                </c:pt>
                <c:pt idx="1246">
                  <c:v>0.18459999999999999</c:v>
                </c:pt>
                <c:pt idx="1247">
                  <c:v>0.1847</c:v>
                </c:pt>
                <c:pt idx="1248">
                  <c:v>0.18479999999999999</c:v>
                </c:pt>
                <c:pt idx="1249">
                  <c:v>0.18490000000000001</c:v>
                </c:pt>
                <c:pt idx="1250">
                  <c:v>0.185</c:v>
                </c:pt>
                <c:pt idx="1251">
                  <c:v>0.18509999999999999</c:v>
                </c:pt>
                <c:pt idx="1252">
                  <c:v>0.1852</c:v>
                </c:pt>
                <c:pt idx="1253">
                  <c:v>0.18529999999999999</c:v>
                </c:pt>
                <c:pt idx="1254">
                  <c:v>0.18540000000000001</c:v>
                </c:pt>
                <c:pt idx="1255">
                  <c:v>0.1855</c:v>
                </c:pt>
                <c:pt idx="1256">
                  <c:v>0.18559999999999999</c:v>
                </c:pt>
                <c:pt idx="1257">
                  <c:v>0.1857</c:v>
                </c:pt>
                <c:pt idx="1258">
                  <c:v>0.18579999999999999</c:v>
                </c:pt>
                <c:pt idx="1259">
                  <c:v>0.18590000000000001</c:v>
                </c:pt>
                <c:pt idx="1260">
                  <c:v>0.186</c:v>
                </c:pt>
                <c:pt idx="1261">
                  <c:v>0.18609999999999999</c:v>
                </c:pt>
                <c:pt idx="1262">
                  <c:v>0.1862</c:v>
                </c:pt>
                <c:pt idx="1263">
                  <c:v>0.18629999999999999</c:v>
                </c:pt>
                <c:pt idx="1264">
                  <c:v>0.18640000000000001</c:v>
                </c:pt>
                <c:pt idx="1265">
                  <c:v>0.1865</c:v>
                </c:pt>
                <c:pt idx="1266">
                  <c:v>0.18659999999999999</c:v>
                </c:pt>
                <c:pt idx="1267">
                  <c:v>0.1867</c:v>
                </c:pt>
                <c:pt idx="1268">
                  <c:v>0.18679999999999999</c:v>
                </c:pt>
                <c:pt idx="1269">
                  <c:v>0.18690000000000001</c:v>
                </c:pt>
                <c:pt idx="1270">
                  <c:v>0.187</c:v>
                </c:pt>
                <c:pt idx="1271">
                  <c:v>0.18709999999999999</c:v>
                </c:pt>
                <c:pt idx="1272">
                  <c:v>0.18720000000000001</c:v>
                </c:pt>
                <c:pt idx="1273">
                  <c:v>0.18729999999999999</c:v>
                </c:pt>
                <c:pt idx="1274">
                  <c:v>0.18740000000000001</c:v>
                </c:pt>
                <c:pt idx="1275">
                  <c:v>0.1875</c:v>
                </c:pt>
                <c:pt idx="1276">
                  <c:v>0.18759999999999999</c:v>
                </c:pt>
                <c:pt idx="1277">
                  <c:v>0.18770000000000001</c:v>
                </c:pt>
                <c:pt idx="1278">
                  <c:v>0.18779999999999999</c:v>
                </c:pt>
                <c:pt idx="1279">
                  <c:v>0.18790000000000001</c:v>
                </c:pt>
                <c:pt idx="1280">
                  <c:v>0.188</c:v>
                </c:pt>
                <c:pt idx="1281">
                  <c:v>0.18809999999999999</c:v>
                </c:pt>
                <c:pt idx="1282">
                  <c:v>0.18820000000000001</c:v>
                </c:pt>
                <c:pt idx="1283">
                  <c:v>0.1883</c:v>
                </c:pt>
                <c:pt idx="1284">
                  <c:v>0.18840000000000001</c:v>
                </c:pt>
                <c:pt idx="1285">
                  <c:v>0.1885</c:v>
                </c:pt>
                <c:pt idx="1286">
                  <c:v>0.18859999999999999</c:v>
                </c:pt>
                <c:pt idx="1287">
                  <c:v>0.18870000000000001</c:v>
                </c:pt>
                <c:pt idx="1288">
                  <c:v>0.1888</c:v>
                </c:pt>
                <c:pt idx="1289">
                  <c:v>0.18890000000000001</c:v>
                </c:pt>
                <c:pt idx="1290">
                  <c:v>0.189</c:v>
                </c:pt>
                <c:pt idx="1291">
                  <c:v>0.18909999999999999</c:v>
                </c:pt>
                <c:pt idx="1292">
                  <c:v>0.18920000000000001</c:v>
                </c:pt>
                <c:pt idx="1293">
                  <c:v>0.1893</c:v>
                </c:pt>
                <c:pt idx="1294">
                  <c:v>0.18940000000000001</c:v>
                </c:pt>
                <c:pt idx="1295">
                  <c:v>0.1895</c:v>
                </c:pt>
                <c:pt idx="1296">
                  <c:v>0.18959999999999999</c:v>
                </c:pt>
                <c:pt idx="1297">
                  <c:v>0.18970000000000001</c:v>
                </c:pt>
                <c:pt idx="1298">
                  <c:v>0.1898</c:v>
                </c:pt>
                <c:pt idx="1299">
                  <c:v>0.18990000000000001</c:v>
                </c:pt>
                <c:pt idx="1300">
                  <c:v>0.19</c:v>
                </c:pt>
                <c:pt idx="1301">
                  <c:v>0.19009999999999999</c:v>
                </c:pt>
                <c:pt idx="1302">
                  <c:v>0.19020000000000001</c:v>
                </c:pt>
                <c:pt idx="1303">
                  <c:v>0.1903</c:v>
                </c:pt>
                <c:pt idx="1304">
                  <c:v>0.19040000000000001</c:v>
                </c:pt>
                <c:pt idx="1305">
                  <c:v>0.1905</c:v>
                </c:pt>
                <c:pt idx="1306">
                  <c:v>0.19059999999999999</c:v>
                </c:pt>
                <c:pt idx="1307">
                  <c:v>0.19070000000000001</c:v>
                </c:pt>
                <c:pt idx="1308">
                  <c:v>0.1908</c:v>
                </c:pt>
                <c:pt idx="1309">
                  <c:v>0.19089999999999999</c:v>
                </c:pt>
                <c:pt idx="1310">
                  <c:v>0.191</c:v>
                </c:pt>
                <c:pt idx="1311">
                  <c:v>0.19109999999999999</c:v>
                </c:pt>
                <c:pt idx="1312">
                  <c:v>0.19120000000000001</c:v>
                </c:pt>
                <c:pt idx="1313">
                  <c:v>0.1913</c:v>
                </c:pt>
                <c:pt idx="1314">
                  <c:v>0.19139999999999999</c:v>
                </c:pt>
                <c:pt idx="1315">
                  <c:v>0.1915</c:v>
                </c:pt>
                <c:pt idx="1316">
                  <c:v>0.19159999999999999</c:v>
                </c:pt>
                <c:pt idx="1317">
                  <c:v>0.19170000000000001</c:v>
                </c:pt>
                <c:pt idx="1318">
                  <c:v>0.1918</c:v>
                </c:pt>
                <c:pt idx="1319">
                  <c:v>0.19189999999999999</c:v>
                </c:pt>
                <c:pt idx="1320">
                  <c:v>0.192</c:v>
                </c:pt>
                <c:pt idx="1321">
                  <c:v>0.19209999999999999</c:v>
                </c:pt>
                <c:pt idx="1322">
                  <c:v>0.19220000000000001</c:v>
                </c:pt>
                <c:pt idx="1323">
                  <c:v>0.1923</c:v>
                </c:pt>
                <c:pt idx="1324">
                  <c:v>0.19239999999999999</c:v>
                </c:pt>
                <c:pt idx="1325">
                  <c:v>0.1925</c:v>
                </c:pt>
                <c:pt idx="1326">
                  <c:v>0.19259999999999999</c:v>
                </c:pt>
                <c:pt idx="1327">
                  <c:v>0.19270000000000001</c:v>
                </c:pt>
                <c:pt idx="1328">
                  <c:v>0.1928</c:v>
                </c:pt>
                <c:pt idx="1329">
                  <c:v>0.19289999999999999</c:v>
                </c:pt>
                <c:pt idx="1330">
                  <c:v>0.193</c:v>
                </c:pt>
                <c:pt idx="1331">
                  <c:v>0.19309999999999999</c:v>
                </c:pt>
                <c:pt idx="1332">
                  <c:v>0.19320000000000001</c:v>
                </c:pt>
                <c:pt idx="1333">
                  <c:v>0.1933</c:v>
                </c:pt>
                <c:pt idx="1334">
                  <c:v>0.19339999999999999</c:v>
                </c:pt>
                <c:pt idx="1335">
                  <c:v>0.19350000000000001</c:v>
                </c:pt>
                <c:pt idx="1336">
                  <c:v>0.19359999999999999</c:v>
                </c:pt>
                <c:pt idx="1337">
                  <c:v>0.19370000000000001</c:v>
                </c:pt>
                <c:pt idx="1338">
                  <c:v>0.1938</c:v>
                </c:pt>
                <c:pt idx="1339">
                  <c:v>0.19389999999999999</c:v>
                </c:pt>
                <c:pt idx="1340">
                  <c:v>0.19400000000000001</c:v>
                </c:pt>
                <c:pt idx="1341">
                  <c:v>0.19409999999999999</c:v>
                </c:pt>
                <c:pt idx="1342">
                  <c:v>0.19420000000000001</c:v>
                </c:pt>
                <c:pt idx="1343">
                  <c:v>0.1943</c:v>
                </c:pt>
                <c:pt idx="1344">
                  <c:v>0.19439999999999999</c:v>
                </c:pt>
                <c:pt idx="1345">
                  <c:v>0.19450000000000001</c:v>
                </c:pt>
                <c:pt idx="1346">
                  <c:v>0.1946</c:v>
                </c:pt>
                <c:pt idx="1347">
                  <c:v>0.19470000000000001</c:v>
                </c:pt>
                <c:pt idx="1348">
                  <c:v>0.1948</c:v>
                </c:pt>
                <c:pt idx="1349">
                  <c:v>0.19489999999999999</c:v>
                </c:pt>
                <c:pt idx="1350">
                  <c:v>0.19500000000000001</c:v>
                </c:pt>
                <c:pt idx="1351">
                  <c:v>0.1951</c:v>
                </c:pt>
                <c:pt idx="1352">
                  <c:v>0.19520000000000001</c:v>
                </c:pt>
                <c:pt idx="1353">
                  <c:v>0.1953</c:v>
                </c:pt>
                <c:pt idx="1354">
                  <c:v>0.19539999999999999</c:v>
                </c:pt>
                <c:pt idx="1355">
                  <c:v>0.19550000000000001</c:v>
                </c:pt>
                <c:pt idx="1356">
                  <c:v>0.1956</c:v>
                </c:pt>
                <c:pt idx="1357">
                  <c:v>0.19570000000000001</c:v>
                </c:pt>
                <c:pt idx="1358">
                  <c:v>0.1958</c:v>
                </c:pt>
                <c:pt idx="1359">
                  <c:v>0.19589999999999999</c:v>
                </c:pt>
                <c:pt idx="1360">
                  <c:v>0.19600000000000001</c:v>
                </c:pt>
                <c:pt idx="1361">
                  <c:v>0.1961</c:v>
                </c:pt>
                <c:pt idx="1362">
                  <c:v>0.19620000000000001</c:v>
                </c:pt>
                <c:pt idx="1363">
                  <c:v>0.1963</c:v>
                </c:pt>
                <c:pt idx="1364">
                  <c:v>0.19639999999999999</c:v>
                </c:pt>
                <c:pt idx="1365">
                  <c:v>0.19650000000000001</c:v>
                </c:pt>
                <c:pt idx="1366">
                  <c:v>0.1966</c:v>
                </c:pt>
                <c:pt idx="1367">
                  <c:v>0.19670000000000001</c:v>
                </c:pt>
                <c:pt idx="1368">
                  <c:v>0.1968</c:v>
                </c:pt>
                <c:pt idx="1369">
                  <c:v>0.19689999999999999</c:v>
                </c:pt>
                <c:pt idx="1370">
                  <c:v>0.19700000000000001</c:v>
                </c:pt>
                <c:pt idx="1371">
                  <c:v>0.1971</c:v>
                </c:pt>
                <c:pt idx="1372">
                  <c:v>0.19719999999999999</c:v>
                </c:pt>
                <c:pt idx="1373">
                  <c:v>0.1973</c:v>
                </c:pt>
                <c:pt idx="1374">
                  <c:v>0.19739999999999999</c:v>
                </c:pt>
                <c:pt idx="1375">
                  <c:v>0.19750000000000001</c:v>
                </c:pt>
                <c:pt idx="1376">
                  <c:v>0.1976</c:v>
                </c:pt>
                <c:pt idx="1377">
                  <c:v>0.19769999999999999</c:v>
                </c:pt>
                <c:pt idx="1378">
                  <c:v>0.1978</c:v>
                </c:pt>
                <c:pt idx="1379">
                  <c:v>0.19789999999999999</c:v>
                </c:pt>
                <c:pt idx="1380">
                  <c:v>0.19800000000000001</c:v>
                </c:pt>
                <c:pt idx="1381">
                  <c:v>0.1981</c:v>
                </c:pt>
                <c:pt idx="1382">
                  <c:v>0.19819999999999999</c:v>
                </c:pt>
                <c:pt idx="1383">
                  <c:v>0.1983</c:v>
                </c:pt>
                <c:pt idx="1384">
                  <c:v>0.19839999999999999</c:v>
                </c:pt>
                <c:pt idx="1385">
                  <c:v>0.19850000000000001</c:v>
                </c:pt>
                <c:pt idx="1386">
                  <c:v>0.1986</c:v>
                </c:pt>
                <c:pt idx="1387">
                  <c:v>0.19869999999999999</c:v>
                </c:pt>
                <c:pt idx="1388">
                  <c:v>0.1988</c:v>
                </c:pt>
                <c:pt idx="1389">
                  <c:v>0.19889999999999999</c:v>
                </c:pt>
                <c:pt idx="1390">
                  <c:v>0.19900000000000001</c:v>
                </c:pt>
                <c:pt idx="1391">
                  <c:v>0.1991</c:v>
                </c:pt>
                <c:pt idx="1392">
                  <c:v>0.19919999999999999</c:v>
                </c:pt>
                <c:pt idx="1393">
                  <c:v>0.1993</c:v>
                </c:pt>
                <c:pt idx="1394">
                  <c:v>0.19939999999999999</c:v>
                </c:pt>
                <c:pt idx="1395">
                  <c:v>0.19950000000000001</c:v>
                </c:pt>
                <c:pt idx="1396">
                  <c:v>0.1996</c:v>
                </c:pt>
                <c:pt idx="1397">
                  <c:v>0.19969999999999999</c:v>
                </c:pt>
                <c:pt idx="1398">
                  <c:v>0.19980000000000001</c:v>
                </c:pt>
                <c:pt idx="1399">
                  <c:v>0.19989999999999999</c:v>
                </c:pt>
                <c:pt idx="1400">
                  <c:v>0.2</c:v>
                </c:pt>
                <c:pt idx="1401">
                  <c:v>0.2001</c:v>
                </c:pt>
                <c:pt idx="1402">
                  <c:v>0.20019999999999999</c:v>
                </c:pt>
                <c:pt idx="1403">
                  <c:v>0.20030000000000001</c:v>
                </c:pt>
                <c:pt idx="1404">
                  <c:v>0.20039999999999999</c:v>
                </c:pt>
                <c:pt idx="1405">
                  <c:v>0.20050000000000001</c:v>
                </c:pt>
                <c:pt idx="1406">
                  <c:v>0.2006</c:v>
                </c:pt>
                <c:pt idx="1407">
                  <c:v>0.20069999999999999</c:v>
                </c:pt>
                <c:pt idx="1408">
                  <c:v>0.20080000000000001</c:v>
                </c:pt>
                <c:pt idx="1409">
                  <c:v>0.2009</c:v>
                </c:pt>
                <c:pt idx="1410">
                  <c:v>0.20100000000000001</c:v>
                </c:pt>
                <c:pt idx="1411">
                  <c:v>0.2011</c:v>
                </c:pt>
                <c:pt idx="1412">
                  <c:v>0.20119999999999999</c:v>
                </c:pt>
                <c:pt idx="1413">
                  <c:v>0.20130000000000001</c:v>
                </c:pt>
                <c:pt idx="1414">
                  <c:v>0.2014</c:v>
                </c:pt>
                <c:pt idx="1415">
                  <c:v>0.20150000000000001</c:v>
                </c:pt>
                <c:pt idx="1416">
                  <c:v>0.2016</c:v>
                </c:pt>
                <c:pt idx="1417">
                  <c:v>0.20169999999999999</c:v>
                </c:pt>
                <c:pt idx="1418">
                  <c:v>0.20180000000000001</c:v>
                </c:pt>
                <c:pt idx="1419">
                  <c:v>0.2019</c:v>
                </c:pt>
                <c:pt idx="1420">
                  <c:v>0.20200000000000001</c:v>
                </c:pt>
                <c:pt idx="1421">
                  <c:v>0.2021</c:v>
                </c:pt>
                <c:pt idx="1422">
                  <c:v>0.20219999999999999</c:v>
                </c:pt>
                <c:pt idx="1423">
                  <c:v>0.20230000000000001</c:v>
                </c:pt>
                <c:pt idx="1424">
                  <c:v>0.2024</c:v>
                </c:pt>
                <c:pt idx="1425">
                  <c:v>0.20250000000000001</c:v>
                </c:pt>
                <c:pt idx="1426">
                  <c:v>0.2026</c:v>
                </c:pt>
                <c:pt idx="1427">
                  <c:v>0.20269999999999999</c:v>
                </c:pt>
                <c:pt idx="1428">
                  <c:v>0.20280000000000001</c:v>
                </c:pt>
                <c:pt idx="1429">
                  <c:v>0.2029</c:v>
                </c:pt>
                <c:pt idx="1430">
                  <c:v>0.20300000000000001</c:v>
                </c:pt>
                <c:pt idx="1431">
                  <c:v>0.2031</c:v>
                </c:pt>
                <c:pt idx="1432">
                  <c:v>0.20319999999999999</c:v>
                </c:pt>
                <c:pt idx="1433">
                  <c:v>0.20330000000000001</c:v>
                </c:pt>
                <c:pt idx="1434">
                  <c:v>0.2034</c:v>
                </c:pt>
                <c:pt idx="1435">
                  <c:v>0.20349999999999999</c:v>
                </c:pt>
                <c:pt idx="1436">
                  <c:v>0.2036</c:v>
                </c:pt>
                <c:pt idx="1437">
                  <c:v>0.20369999999999999</c:v>
                </c:pt>
                <c:pt idx="1438">
                  <c:v>0.20380000000000001</c:v>
                </c:pt>
                <c:pt idx="1439">
                  <c:v>0.2039</c:v>
                </c:pt>
                <c:pt idx="1440">
                  <c:v>0.20399999999999999</c:v>
                </c:pt>
                <c:pt idx="1441">
                  <c:v>0.2041</c:v>
                </c:pt>
                <c:pt idx="1442">
                  <c:v>0.20419999999999999</c:v>
                </c:pt>
                <c:pt idx="1443">
                  <c:v>0.20430000000000001</c:v>
                </c:pt>
                <c:pt idx="1444">
                  <c:v>0.2044</c:v>
                </c:pt>
                <c:pt idx="1445">
                  <c:v>0.20449999999999999</c:v>
                </c:pt>
                <c:pt idx="1446">
                  <c:v>0.2046</c:v>
                </c:pt>
                <c:pt idx="1447">
                  <c:v>0.20469999999999999</c:v>
                </c:pt>
                <c:pt idx="1448">
                  <c:v>0.20480000000000001</c:v>
                </c:pt>
                <c:pt idx="1449">
                  <c:v>0.2049</c:v>
                </c:pt>
                <c:pt idx="1450">
                  <c:v>0.20499999999999999</c:v>
                </c:pt>
                <c:pt idx="1451">
                  <c:v>0.2051</c:v>
                </c:pt>
                <c:pt idx="1452">
                  <c:v>0.20519999999999999</c:v>
                </c:pt>
                <c:pt idx="1453">
                  <c:v>0.20530000000000001</c:v>
                </c:pt>
                <c:pt idx="1454">
                  <c:v>0.2054</c:v>
                </c:pt>
                <c:pt idx="1455">
                  <c:v>0.20549999999999999</c:v>
                </c:pt>
                <c:pt idx="1456">
                  <c:v>0.2056</c:v>
                </c:pt>
                <c:pt idx="1457">
                  <c:v>0.20569999999999999</c:v>
                </c:pt>
                <c:pt idx="1458">
                  <c:v>0.20580000000000001</c:v>
                </c:pt>
                <c:pt idx="1459">
                  <c:v>0.2059</c:v>
                </c:pt>
                <c:pt idx="1460">
                  <c:v>0.20599999999999999</c:v>
                </c:pt>
                <c:pt idx="1461">
                  <c:v>0.20610000000000001</c:v>
                </c:pt>
                <c:pt idx="1462">
                  <c:v>0.20619999999999999</c:v>
                </c:pt>
                <c:pt idx="1463">
                  <c:v>0.20630000000000001</c:v>
                </c:pt>
                <c:pt idx="1464">
                  <c:v>0.2064</c:v>
                </c:pt>
                <c:pt idx="1465">
                  <c:v>0.20649999999999999</c:v>
                </c:pt>
                <c:pt idx="1466">
                  <c:v>0.20660000000000001</c:v>
                </c:pt>
                <c:pt idx="1467">
                  <c:v>0.20669999999999999</c:v>
                </c:pt>
                <c:pt idx="1468">
                  <c:v>0.20680000000000001</c:v>
                </c:pt>
                <c:pt idx="1469">
                  <c:v>0.2069</c:v>
                </c:pt>
                <c:pt idx="1470">
                  <c:v>0.20699999999999999</c:v>
                </c:pt>
                <c:pt idx="1471">
                  <c:v>0.20710000000000001</c:v>
                </c:pt>
                <c:pt idx="1472">
                  <c:v>0.2072</c:v>
                </c:pt>
                <c:pt idx="1473">
                  <c:v>0.20730000000000001</c:v>
                </c:pt>
                <c:pt idx="1474">
                  <c:v>0.2074</c:v>
                </c:pt>
                <c:pt idx="1475">
                  <c:v>0.20749999999999999</c:v>
                </c:pt>
                <c:pt idx="1476">
                  <c:v>0.20760000000000001</c:v>
                </c:pt>
                <c:pt idx="1477">
                  <c:v>0.2077</c:v>
                </c:pt>
                <c:pt idx="1478">
                  <c:v>0.20780000000000001</c:v>
                </c:pt>
                <c:pt idx="1479">
                  <c:v>0.2079</c:v>
                </c:pt>
                <c:pt idx="1480">
                  <c:v>0.20799999999999999</c:v>
                </c:pt>
                <c:pt idx="1481">
                  <c:v>0.20810000000000001</c:v>
                </c:pt>
                <c:pt idx="1482">
                  <c:v>0.2082</c:v>
                </c:pt>
                <c:pt idx="1483">
                  <c:v>0.20830000000000001</c:v>
                </c:pt>
                <c:pt idx="1484">
                  <c:v>0.2084</c:v>
                </c:pt>
                <c:pt idx="1485">
                  <c:v>0.20849999999999999</c:v>
                </c:pt>
                <c:pt idx="1486">
                  <c:v>0.20860000000000001</c:v>
                </c:pt>
                <c:pt idx="1487">
                  <c:v>0.2087</c:v>
                </c:pt>
                <c:pt idx="1488">
                  <c:v>0.20880000000000001</c:v>
                </c:pt>
                <c:pt idx="1489">
                  <c:v>0.2089</c:v>
                </c:pt>
                <c:pt idx="1490">
                  <c:v>0.20899999999999999</c:v>
                </c:pt>
                <c:pt idx="1491">
                  <c:v>0.20910000000000001</c:v>
                </c:pt>
                <c:pt idx="1492">
                  <c:v>0.2092</c:v>
                </c:pt>
                <c:pt idx="1493">
                  <c:v>0.20930000000000001</c:v>
                </c:pt>
                <c:pt idx="1494">
                  <c:v>0.2094</c:v>
                </c:pt>
                <c:pt idx="1495">
                  <c:v>0.20949999999999999</c:v>
                </c:pt>
                <c:pt idx="1496">
                  <c:v>0.20960000000000001</c:v>
                </c:pt>
                <c:pt idx="1497">
                  <c:v>0.2097</c:v>
                </c:pt>
                <c:pt idx="1498">
                  <c:v>0.20979999999999999</c:v>
                </c:pt>
                <c:pt idx="1499">
                  <c:v>0.2099</c:v>
                </c:pt>
                <c:pt idx="1500">
                  <c:v>0.21</c:v>
                </c:pt>
                <c:pt idx="1501">
                  <c:v>0.21010000000000001</c:v>
                </c:pt>
                <c:pt idx="1502">
                  <c:v>0.2102</c:v>
                </c:pt>
                <c:pt idx="1503">
                  <c:v>0.21029999999999999</c:v>
                </c:pt>
                <c:pt idx="1504">
                  <c:v>0.2104</c:v>
                </c:pt>
                <c:pt idx="1505">
                  <c:v>0.21049999999999999</c:v>
                </c:pt>
                <c:pt idx="1506">
                  <c:v>0.21060000000000001</c:v>
                </c:pt>
                <c:pt idx="1507">
                  <c:v>0.2107</c:v>
                </c:pt>
                <c:pt idx="1508">
                  <c:v>0.21079999999999999</c:v>
                </c:pt>
                <c:pt idx="1509">
                  <c:v>0.2109</c:v>
                </c:pt>
                <c:pt idx="1510">
                  <c:v>0.21099999999999999</c:v>
                </c:pt>
                <c:pt idx="1511">
                  <c:v>0.21110000000000001</c:v>
                </c:pt>
                <c:pt idx="1512">
                  <c:v>0.2112</c:v>
                </c:pt>
                <c:pt idx="1513">
                  <c:v>0.21129999999999999</c:v>
                </c:pt>
                <c:pt idx="1514">
                  <c:v>0.2114</c:v>
                </c:pt>
                <c:pt idx="1515">
                  <c:v>0.21149999999999999</c:v>
                </c:pt>
                <c:pt idx="1516">
                  <c:v>0.21160000000000001</c:v>
                </c:pt>
                <c:pt idx="1517">
                  <c:v>0.2117</c:v>
                </c:pt>
                <c:pt idx="1518">
                  <c:v>0.21179999999999999</c:v>
                </c:pt>
                <c:pt idx="1519">
                  <c:v>0.21190000000000001</c:v>
                </c:pt>
                <c:pt idx="1520">
                  <c:v>0.21199999999999999</c:v>
                </c:pt>
                <c:pt idx="1521">
                  <c:v>0.21210000000000001</c:v>
                </c:pt>
                <c:pt idx="1522">
                  <c:v>0.2122</c:v>
                </c:pt>
                <c:pt idx="1523">
                  <c:v>0.21229999999999999</c:v>
                </c:pt>
                <c:pt idx="1524">
                  <c:v>0.21240000000000001</c:v>
                </c:pt>
                <c:pt idx="1525">
                  <c:v>0.21249999999999999</c:v>
                </c:pt>
                <c:pt idx="1526">
                  <c:v>0.21260000000000001</c:v>
                </c:pt>
                <c:pt idx="1527">
                  <c:v>0.2127</c:v>
                </c:pt>
                <c:pt idx="1528">
                  <c:v>0.21279999999999999</c:v>
                </c:pt>
                <c:pt idx="1529">
                  <c:v>0.21290000000000001</c:v>
                </c:pt>
                <c:pt idx="1530">
                  <c:v>0.21299999999999999</c:v>
                </c:pt>
                <c:pt idx="1531">
                  <c:v>0.21310000000000001</c:v>
                </c:pt>
                <c:pt idx="1532">
                  <c:v>0.2132</c:v>
                </c:pt>
                <c:pt idx="1533">
                  <c:v>0.21329999999999999</c:v>
                </c:pt>
                <c:pt idx="1534">
                  <c:v>0.21340000000000001</c:v>
                </c:pt>
                <c:pt idx="1535">
                  <c:v>0.2135</c:v>
                </c:pt>
                <c:pt idx="1536">
                  <c:v>0.21360000000000001</c:v>
                </c:pt>
                <c:pt idx="1537">
                  <c:v>0.2137</c:v>
                </c:pt>
                <c:pt idx="1538">
                  <c:v>0.21379999999999999</c:v>
                </c:pt>
                <c:pt idx="1539">
                  <c:v>0.21390000000000001</c:v>
                </c:pt>
                <c:pt idx="1540">
                  <c:v>0.214</c:v>
                </c:pt>
                <c:pt idx="1541">
                  <c:v>0.21410000000000001</c:v>
                </c:pt>
                <c:pt idx="1542">
                  <c:v>0.2142</c:v>
                </c:pt>
                <c:pt idx="1543">
                  <c:v>0.21429999999999999</c:v>
                </c:pt>
                <c:pt idx="1544">
                  <c:v>0.21440000000000001</c:v>
                </c:pt>
                <c:pt idx="1545">
                  <c:v>0.2145</c:v>
                </c:pt>
                <c:pt idx="1546">
                  <c:v>0.21460000000000001</c:v>
                </c:pt>
                <c:pt idx="1547">
                  <c:v>0.2147</c:v>
                </c:pt>
                <c:pt idx="1548">
                  <c:v>0.21479999999999999</c:v>
                </c:pt>
                <c:pt idx="1549">
                  <c:v>0.21490000000000001</c:v>
                </c:pt>
                <c:pt idx="1550">
                  <c:v>0.215</c:v>
                </c:pt>
                <c:pt idx="1551">
                  <c:v>0.21510000000000001</c:v>
                </c:pt>
                <c:pt idx="1552">
                  <c:v>0.2152</c:v>
                </c:pt>
                <c:pt idx="1553">
                  <c:v>0.21529999999999999</c:v>
                </c:pt>
                <c:pt idx="1554">
                  <c:v>0.21540000000000001</c:v>
                </c:pt>
                <c:pt idx="1555">
                  <c:v>0.2155</c:v>
                </c:pt>
                <c:pt idx="1556">
                  <c:v>0.21560000000000001</c:v>
                </c:pt>
                <c:pt idx="1557">
                  <c:v>0.2157</c:v>
                </c:pt>
                <c:pt idx="1558">
                  <c:v>0.21579999999999999</c:v>
                </c:pt>
                <c:pt idx="1559">
                  <c:v>0.21590000000000001</c:v>
                </c:pt>
                <c:pt idx="1560">
                  <c:v>0.216</c:v>
                </c:pt>
                <c:pt idx="1561">
                  <c:v>0.21609999999999999</c:v>
                </c:pt>
                <c:pt idx="1562">
                  <c:v>0.2162</c:v>
                </c:pt>
                <c:pt idx="1563">
                  <c:v>0.21629999999999999</c:v>
                </c:pt>
                <c:pt idx="1564">
                  <c:v>0.21640000000000001</c:v>
                </c:pt>
                <c:pt idx="1565">
                  <c:v>0.2165</c:v>
                </c:pt>
                <c:pt idx="1566">
                  <c:v>0.21659999999999999</c:v>
                </c:pt>
                <c:pt idx="1567">
                  <c:v>0.2167</c:v>
                </c:pt>
                <c:pt idx="1568">
                  <c:v>0.21679999999999999</c:v>
                </c:pt>
                <c:pt idx="1569">
                  <c:v>0.21690000000000001</c:v>
                </c:pt>
                <c:pt idx="1570">
                  <c:v>0.217</c:v>
                </c:pt>
                <c:pt idx="1571">
                  <c:v>0.21709999999999999</c:v>
                </c:pt>
                <c:pt idx="1572">
                  <c:v>0.2172</c:v>
                </c:pt>
                <c:pt idx="1573">
                  <c:v>0.21729999999999999</c:v>
                </c:pt>
                <c:pt idx="1574">
                  <c:v>0.21740000000000001</c:v>
                </c:pt>
                <c:pt idx="1575">
                  <c:v>0.2175</c:v>
                </c:pt>
                <c:pt idx="1576">
                  <c:v>0.21759999999999999</c:v>
                </c:pt>
                <c:pt idx="1577">
                  <c:v>0.2177</c:v>
                </c:pt>
                <c:pt idx="1578">
                  <c:v>0.21779999999999999</c:v>
                </c:pt>
                <c:pt idx="1579">
                  <c:v>0.21790000000000001</c:v>
                </c:pt>
                <c:pt idx="1580">
                  <c:v>0.218</c:v>
                </c:pt>
                <c:pt idx="1581">
                  <c:v>0.21809999999999999</c:v>
                </c:pt>
                <c:pt idx="1582">
                  <c:v>0.21820000000000001</c:v>
                </c:pt>
                <c:pt idx="1583">
                  <c:v>0.21829999999999999</c:v>
                </c:pt>
                <c:pt idx="1584">
                  <c:v>0.21840000000000001</c:v>
                </c:pt>
                <c:pt idx="1585">
                  <c:v>0.2185</c:v>
                </c:pt>
                <c:pt idx="1586">
                  <c:v>0.21859999999999999</c:v>
                </c:pt>
                <c:pt idx="1587">
                  <c:v>0.21870000000000001</c:v>
                </c:pt>
                <c:pt idx="1588">
                  <c:v>0.21879999999999999</c:v>
                </c:pt>
                <c:pt idx="1589">
                  <c:v>0.21890000000000001</c:v>
                </c:pt>
                <c:pt idx="1590">
                  <c:v>0.219</c:v>
                </c:pt>
                <c:pt idx="1591">
                  <c:v>0.21909999999999999</c:v>
                </c:pt>
                <c:pt idx="1592">
                  <c:v>0.21920000000000001</c:v>
                </c:pt>
                <c:pt idx="1593">
                  <c:v>0.21929999999999999</c:v>
                </c:pt>
                <c:pt idx="1594">
                  <c:v>0.21940000000000001</c:v>
                </c:pt>
                <c:pt idx="1595">
                  <c:v>0.2195</c:v>
                </c:pt>
                <c:pt idx="1596">
                  <c:v>0.21959999999999999</c:v>
                </c:pt>
                <c:pt idx="1597">
                  <c:v>0.21970000000000001</c:v>
                </c:pt>
                <c:pt idx="1598">
                  <c:v>0.2198</c:v>
                </c:pt>
                <c:pt idx="1599">
                  <c:v>0.21990000000000001</c:v>
                </c:pt>
                <c:pt idx="1600">
                  <c:v>0.22</c:v>
                </c:pt>
                <c:pt idx="1601">
                  <c:v>0.22009999999999999</c:v>
                </c:pt>
                <c:pt idx="1602">
                  <c:v>0.22020000000000001</c:v>
                </c:pt>
                <c:pt idx="1603">
                  <c:v>0.2203</c:v>
                </c:pt>
                <c:pt idx="1604">
                  <c:v>0.22040000000000001</c:v>
                </c:pt>
                <c:pt idx="1605">
                  <c:v>0.2205</c:v>
                </c:pt>
                <c:pt idx="1606">
                  <c:v>0.22059999999999999</c:v>
                </c:pt>
                <c:pt idx="1607">
                  <c:v>0.22070000000000001</c:v>
                </c:pt>
                <c:pt idx="1608">
                  <c:v>0.2208</c:v>
                </c:pt>
                <c:pt idx="1609">
                  <c:v>0.22090000000000001</c:v>
                </c:pt>
                <c:pt idx="1610">
                  <c:v>0.221</c:v>
                </c:pt>
                <c:pt idx="1611">
                  <c:v>0.22109999999999999</c:v>
                </c:pt>
                <c:pt idx="1612">
                  <c:v>0.22120000000000001</c:v>
                </c:pt>
                <c:pt idx="1613">
                  <c:v>0.2213</c:v>
                </c:pt>
                <c:pt idx="1614">
                  <c:v>0.22140000000000001</c:v>
                </c:pt>
                <c:pt idx="1615">
                  <c:v>0.2215</c:v>
                </c:pt>
                <c:pt idx="1616">
                  <c:v>0.22159999999999999</c:v>
                </c:pt>
                <c:pt idx="1617">
                  <c:v>0.22170000000000001</c:v>
                </c:pt>
                <c:pt idx="1618">
                  <c:v>0.2218</c:v>
                </c:pt>
                <c:pt idx="1619">
                  <c:v>0.22189999999999999</c:v>
                </c:pt>
                <c:pt idx="1620">
                  <c:v>0.222</c:v>
                </c:pt>
                <c:pt idx="1621">
                  <c:v>0.22209999999999999</c:v>
                </c:pt>
                <c:pt idx="1622">
                  <c:v>0.22220000000000001</c:v>
                </c:pt>
                <c:pt idx="1623">
                  <c:v>0.2223</c:v>
                </c:pt>
                <c:pt idx="1624">
                  <c:v>0.22239999999999999</c:v>
                </c:pt>
                <c:pt idx="1625">
                  <c:v>0.2225</c:v>
                </c:pt>
                <c:pt idx="1626">
                  <c:v>0.22259999999999999</c:v>
                </c:pt>
                <c:pt idx="1627">
                  <c:v>0.22270000000000001</c:v>
                </c:pt>
                <c:pt idx="1628">
                  <c:v>0.2228</c:v>
                </c:pt>
                <c:pt idx="1629">
                  <c:v>0.22289999999999999</c:v>
                </c:pt>
                <c:pt idx="1630">
                  <c:v>0.223</c:v>
                </c:pt>
                <c:pt idx="1631">
                  <c:v>0.22309999999999999</c:v>
                </c:pt>
                <c:pt idx="1632">
                  <c:v>0.22320000000000001</c:v>
                </c:pt>
                <c:pt idx="1633">
                  <c:v>0.2233</c:v>
                </c:pt>
                <c:pt idx="1634">
                  <c:v>0.22339999999999999</c:v>
                </c:pt>
                <c:pt idx="1635">
                  <c:v>0.2235</c:v>
                </c:pt>
                <c:pt idx="1636">
                  <c:v>0.22359999999999999</c:v>
                </c:pt>
                <c:pt idx="1637">
                  <c:v>0.22370000000000001</c:v>
                </c:pt>
                <c:pt idx="1638">
                  <c:v>0.2238</c:v>
                </c:pt>
                <c:pt idx="1639">
                  <c:v>0.22389999999999999</c:v>
                </c:pt>
                <c:pt idx="1640">
                  <c:v>0.224</c:v>
                </c:pt>
                <c:pt idx="1641">
                  <c:v>0.22409999999999999</c:v>
                </c:pt>
                <c:pt idx="1642">
                  <c:v>0.22420000000000001</c:v>
                </c:pt>
                <c:pt idx="1643">
                  <c:v>0.2243</c:v>
                </c:pt>
                <c:pt idx="1644">
                  <c:v>0.22439999999999999</c:v>
                </c:pt>
                <c:pt idx="1645">
                  <c:v>0.22450000000000001</c:v>
                </c:pt>
                <c:pt idx="1646">
                  <c:v>0.22459999999999999</c:v>
                </c:pt>
                <c:pt idx="1647">
                  <c:v>0.22470000000000001</c:v>
                </c:pt>
                <c:pt idx="1648">
                  <c:v>0.2248</c:v>
                </c:pt>
                <c:pt idx="1649">
                  <c:v>0.22489999999999999</c:v>
                </c:pt>
                <c:pt idx="1650">
                  <c:v>0.22500000000000001</c:v>
                </c:pt>
                <c:pt idx="1651">
                  <c:v>0.22509999999999999</c:v>
                </c:pt>
                <c:pt idx="1652">
                  <c:v>0.22520000000000001</c:v>
                </c:pt>
                <c:pt idx="1653">
                  <c:v>0.2253</c:v>
                </c:pt>
                <c:pt idx="1654">
                  <c:v>0.22539999999999999</c:v>
                </c:pt>
                <c:pt idx="1655">
                  <c:v>0.22550000000000001</c:v>
                </c:pt>
                <c:pt idx="1656">
                  <c:v>0.22559999999999999</c:v>
                </c:pt>
                <c:pt idx="1657">
                  <c:v>0.22570000000000001</c:v>
                </c:pt>
                <c:pt idx="1658">
                  <c:v>0.2258</c:v>
                </c:pt>
                <c:pt idx="1659">
                  <c:v>0.22589999999999999</c:v>
                </c:pt>
                <c:pt idx="1660">
                  <c:v>0.22600000000000001</c:v>
                </c:pt>
                <c:pt idx="1661">
                  <c:v>0.2261</c:v>
                </c:pt>
                <c:pt idx="1662">
                  <c:v>0.22620000000000001</c:v>
                </c:pt>
                <c:pt idx="1663">
                  <c:v>0.2263</c:v>
                </c:pt>
                <c:pt idx="1664">
                  <c:v>0.22639999999999999</c:v>
                </c:pt>
                <c:pt idx="1665">
                  <c:v>0.22650000000000001</c:v>
                </c:pt>
                <c:pt idx="1666">
                  <c:v>0.2266</c:v>
                </c:pt>
                <c:pt idx="1667">
                  <c:v>0.22670000000000001</c:v>
                </c:pt>
                <c:pt idx="1668">
                  <c:v>0.2268</c:v>
                </c:pt>
                <c:pt idx="1669">
                  <c:v>0.22689999999999999</c:v>
                </c:pt>
                <c:pt idx="1670">
                  <c:v>0.22700000000000001</c:v>
                </c:pt>
                <c:pt idx="1671">
                  <c:v>0.2271</c:v>
                </c:pt>
                <c:pt idx="1672">
                  <c:v>0.22720000000000001</c:v>
                </c:pt>
                <c:pt idx="1673">
                  <c:v>0.2273</c:v>
                </c:pt>
                <c:pt idx="1674">
                  <c:v>0.22739999999999999</c:v>
                </c:pt>
                <c:pt idx="1675">
                  <c:v>0.22750000000000001</c:v>
                </c:pt>
                <c:pt idx="1676">
                  <c:v>0.2276</c:v>
                </c:pt>
                <c:pt idx="1677">
                  <c:v>0.22770000000000001</c:v>
                </c:pt>
                <c:pt idx="1678">
                  <c:v>0.2278</c:v>
                </c:pt>
                <c:pt idx="1679">
                  <c:v>0.22789999999999999</c:v>
                </c:pt>
                <c:pt idx="1680">
                  <c:v>0.22800000000000001</c:v>
                </c:pt>
                <c:pt idx="1681">
                  <c:v>0.2281</c:v>
                </c:pt>
                <c:pt idx="1682">
                  <c:v>0.22819999999999999</c:v>
                </c:pt>
                <c:pt idx="1683">
                  <c:v>0.2283</c:v>
                </c:pt>
                <c:pt idx="1684">
                  <c:v>0.22839999999999999</c:v>
                </c:pt>
                <c:pt idx="1685">
                  <c:v>0.22850000000000001</c:v>
                </c:pt>
                <c:pt idx="1686">
                  <c:v>0.2286</c:v>
                </c:pt>
                <c:pt idx="1687">
                  <c:v>0.22869999999999999</c:v>
                </c:pt>
                <c:pt idx="1688">
                  <c:v>0.2288</c:v>
                </c:pt>
                <c:pt idx="1689">
                  <c:v>0.22889999999999999</c:v>
                </c:pt>
                <c:pt idx="1690">
                  <c:v>0.22900000000000001</c:v>
                </c:pt>
                <c:pt idx="1691">
                  <c:v>0.2291</c:v>
                </c:pt>
                <c:pt idx="1692">
                  <c:v>0.22919999999999999</c:v>
                </c:pt>
                <c:pt idx="1693">
                  <c:v>0.2293</c:v>
                </c:pt>
                <c:pt idx="1694">
                  <c:v>0.22939999999999999</c:v>
                </c:pt>
                <c:pt idx="1695">
                  <c:v>0.22950000000000001</c:v>
                </c:pt>
                <c:pt idx="1696">
                  <c:v>0.2296</c:v>
                </c:pt>
                <c:pt idx="1697">
                  <c:v>0.22969999999999999</c:v>
                </c:pt>
                <c:pt idx="1698">
                  <c:v>0.2298</c:v>
                </c:pt>
                <c:pt idx="1699">
                  <c:v>0.22989999999999999</c:v>
                </c:pt>
                <c:pt idx="1700">
                  <c:v>0.23</c:v>
                </c:pt>
                <c:pt idx="1701">
                  <c:v>0.2301</c:v>
                </c:pt>
                <c:pt idx="1702">
                  <c:v>0.23019999999999999</c:v>
                </c:pt>
                <c:pt idx="1703">
                  <c:v>0.2303</c:v>
                </c:pt>
                <c:pt idx="1704">
                  <c:v>0.23039999999999999</c:v>
                </c:pt>
                <c:pt idx="1705">
                  <c:v>0.23050000000000001</c:v>
                </c:pt>
                <c:pt idx="1706">
                  <c:v>0.2306</c:v>
                </c:pt>
                <c:pt idx="1707">
                  <c:v>0.23069999999999999</c:v>
                </c:pt>
                <c:pt idx="1708">
                  <c:v>0.23080000000000001</c:v>
                </c:pt>
                <c:pt idx="1709">
                  <c:v>0.23089999999999999</c:v>
                </c:pt>
                <c:pt idx="1710">
                  <c:v>0.23100000000000001</c:v>
                </c:pt>
                <c:pt idx="1711">
                  <c:v>0.2311</c:v>
                </c:pt>
                <c:pt idx="1712">
                  <c:v>0.23119999999999999</c:v>
                </c:pt>
                <c:pt idx="1713">
                  <c:v>0.23130000000000001</c:v>
                </c:pt>
                <c:pt idx="1714">
                  <c:v>0.23139999999999999</c:v>
                </c:pt>
                <c:pt idx="1715">
                  <c:v>0.23150000000000001</c:v>
                </c:pt>
                <c:pt idx="1716">
                  <c:v>0.2316</c:v>
                </c:pt>
                <c:pt idx="1717">
                  <c:v>0.23169999999999999</c:v>
                </c:pt>
                <c:pt idx="1718">
                  <c:v>0.23180000000000001</c:v>
                </c:pt>
                <c:pt idx="1719">
                  <c:v>0.2319</c:v>
                </c:pt>
                <c:pt idx="1720">
                  <c:v>0.23200000000000001</c:v>
                </c:pt>
                <c:pt idx="1721">
                  <c:v>0.2321</c:v>
                </c:pt>
                <c:pt idx="1722">
                  <c:v>0.23219999999999999</c:v>
                </c:pt>
                <c:pt idx="1723">
                  <c:v>0.23230000000000001</c:v>
                </c:pt>
                <c:pt idx="1724">
                  <c:v>0.2324</c:v>
                </c:pt>
                <c:pt idx="1725">
                  <c:v>0.23250000000000001</c:v>
                </c:pt>
                <c:pt idx="1726">
                  <c:v>0.2326</c:v>
                </c:pt>
                <c:pt idx="1727">
                  <c:v>0.23269999999999999</c:v>
                </c:pt>
                <c:pt idx="1728">
                  <c:v>0.23280000000000001</c:v>
                </c:pt>
                <c:pt idx="1729">
                  <c:v>0.2329</c:v>
                </c:pt>
                <c:pt idx="1730">
                  <c:v>0.23300000000000001</c:v>
                </c:pt>
                <c:pt idx="1731">
                  <c:v>0.2331</c:v>
                </c:pt>
                <c:pt idx="1732">
                  <c:v>0.23319999999999999</c:v>
                </c:pt>
                <c:pt idx="1733">
                  <c:v>0.23330000000000001</c:v>
                </c:pt>
                <c:pt idx="1734">
                  <c:v>0.2334</c:v>
                </c:pt>
                <c:pt idx="1735">
                  <c:v>0.23350000000000001</c:v>
                </c:pt>
                <c:pt idx="1736">
                  <c:v>0.2336</c:v>
                </c:pt>
                <c:pt idx="1737">
                  <c:v>0.23369999999999999</c:v>
                </c:pt>
                <c:pt idx="1738">
                  <c:v>0.23380000000000001</c:v>
                </c:pt>
                <c:pt idx="1739">
                  <c:v>0.2339</c:v>
                </c:pt>
                <c:pt idx="1740">
                  <c:v>0.23400000000000001</c:v>
                </c:pt>
                <c:pt idx="1741">
                  <c:v>0.2341</c:v>
                </c:pt>
                <c:pt idx="1742">
                  <c:v>0.23419999999999999</c:v>
                </c:pt>
                <c:pt idx="1743">
                  <c:v>0.23430000000000001</c:v>
                </c:pt>
                <c:pt idx="1744">
                  <c:v>0.2344</c:v>
                </c:pt>
                <c:pt idx="1745">
                  <c:v>0.23449999999999999</c:v>
                </c:pt>
                <c:pt idx="1746">
                  <c:v>0.2346</c:v>
                </c:pt>
                <c:pt idx="1747">
                  <c:v>0.23469999999999999</c:v>
                </c:pt>
                <c:pt idx="1748">
                  <c:v>0.23480000000000001</c:v>
                </c:pt>
                <c:pt idx="1749">
                  <c:v>0.2349</c:v>
                </c:pt>
                <c:pt idx="1750">
                  <c:v>0.23499999999999999</c:v>
                </c:pt>
                <c:pt idx="1751">
                  <c:v>0.2351</c:v>
                </c:pt>
                <c:pt idx="1752">
                  <c:v>0.23519999999999999</c:v>
                </c:pt>
                <c:pt idx="1753">
                  <c:v>0.23530000000000001</c:v>
                </c:pt>
                <c:pt idx="1754">
                  <c:v>0.2354</c:v>
                </c:pt>
                <c:pt idx="1755">
                  <c:v>0.23549999999999999</c:v>
                </c:pt>
                <c:pt idx="1756">
                  <c:v>0.2356</c:v>
                </c:pt>
                <c:pt idx="1757">
                  <c:v>0.23569999999999999</c:v>
                </c:pt>
                <c:pt idx="1758">
                  <c:v>0.23580000000000001</c:v>
                </c:pt>
                <c:pt idx="1759">
                  <c:v>0.2359</c:v>
                </c:pt>
                <c:pt idx="1760">
                  <c:v>0.23599999999999999</c:v>
                </c:pt>
                <c:pt idx="1761">
                  <c:v>0.2361</c:v>
                </c:pt>
                <c:pt idx="1762">
                  <c:v>0.23619999999999999</c:v>
                </c:pt>
                <c:pt idx="1763">
                  <c:v>0.23630000000000001</c:v>
                </c:pt>
                <c:pt idx="1764">
                  <c:v>0.2364</c:v>
                </c:pt>
                <c:pt idx="1765">
                  <c:v>0.23649999999999999</c:v>
                </c:pt>
                <c:pt idx="1766">
                  <c:v>0.2366</c:v>
                </c:pt>
                <c:pt idx="1767">
                  <c:v>0.23669999999999999</c:v>
                </c:pt>
                <c:pt idx="1768">
                  <c:v>0.23680000000000001</c:v>
                </c:pt>
                <c:pt idx="1769">
                  <c:v>0.2369</c:v>
                </c:pt>
                <c:pt idx="1770">
                  <c:v>0.23699999999999999</c:v>
                </c:pt>
                <c:pt idx="1771">
                  <c:v>0.23710000000000001</c:v>
                </c:pt>
                <c:pt idx="1772">
                  <c:v>0.23719999999999999</c:v>
                </c:pt>
                <c:pt idx="1773">
                  <c:v>0.23730000000000001</c:v>
                </c:pt>
                <c:pt idx="1774">
                  <c:v>0.2374</c:v>
                </c:pt>
                <c:pt idx="1775">
                  <c:v>0.23749999999999999</c:v>
                </c:pt>
                <c:pt idx="1776">
                  <c:v>0.23760000000000001</c:v>
                </c:pt>
                <c:pt idx="1777">
                  <c:v>0.23769999999999999</c:v>
                </c:pt>
                <c:pt idx="1778">
                  <c:v>0.23780000000000001</c:v>
                </c:pt>
                <c:pt idx="1779">
                  <c:v>0.2379</c:v>
                </c:pt>
                <c:pt idx="1780">
                  <c:v>0.23799999999999999</c:v>
                </c:pt>
                <c:pt idx="1781">
                  <c:v>0.23810000000000001</c:v>
                </c:pt>
                <c:pt idx="1782">
                  <c:v>0.2382</c:v>
                </c:pt>
                <c:pt idx="1783">
                  <c:v>0.23830000000000001</c:v>
                </c:pt>
                <c:pt idx="1784">
                  <c:v>0.2384</c:v>
                </c:pt>
                <c:pt idx="1785">
                  <c:v>0.23849999999999999</c:v>
                </c:pt>
                <c:pt idx="1786">
                  <c:v>0.23860000000000001</c:v>
                </c:pt>
                <c:pt idx="1787">
                  <c:v>0.2387</c:v>
                </c:pt>
                <c:pt idx="1788">
                  <c:v>0.23880000000000001</c:v>
                </c:pt>
                <c:pt idx="1789">
                  <c:v>0.2389</c:v>
                </c:pt>
                <c:pt idx="1790">
                  <c:v>0.23899999999999999</c:v>
                </c:pt>
                <c:pt idx="1791">
                  <c:v>0.23910000000000001</c:v>
                </c:pt>
                <c:pt idx="1792">
                  <c:v>0.2392</c:v>
                </c:pt>
                <c:pt idx="1793">
                  <c:v>0.23930000000000001</c:v>
                </c:pt>
                <c:pt idx="1794">
                  <c:v>0.2394</c:v>
                </c:pt>
                <c:pt idx="1795">
                  <c:v>0.23949999999999999</c:v>
                </c:pt>
                <c:pt idx="1796">
                  <c:v>0.23960000000000001</c:v>
                </c:pt>
                <c:pt idx="1797">
                  <c:v>0.2397</c:v>
                </c:pt>
                <c:pt idx="1798">
                  <c:v>0.23980000000000001</c:v>
                </c:pt>
                <c:pt idx="1799">
                  <c:v>0.2399</c:v>
                </c:pt>
                <c:pt idx="1800">
                  <c:v>0.24</c:v>
                </c:pt>
                <c:pt idx="1801">
                  <c:v>0.24010000000000001</c:v>
                </c:pt>
                <c:pt idx="1802">
                  <c:v>0.2402</c:v>
                </c:pt>
                <c:pt idx="1803">
                  <c:v>0.24030000000000001</c:v>
                </c:pt>
                <c:pt idx="1804">
                  <c:v>0.2404</c:v>
                </c:pt>
                <c:pt idx="1805">
                  <c:v>0.24049999999999999</c:v>
                </c:pt>
                <c:pt idx="1806">
                  <c:v>0.24060000000000001</c:v>
                </c:pt>
                <c:pt idx="1807">
                  <c:v>0.2407</c:v>
                </c:pt>
                <c:pt idx="1808">
                  <c:v>0.24079999999999999</c:v>
                </c:pt>
                <c:pt idx="1809">
                  <c:v>0.2409</c:v>
                </c:pt>
                <c:pt idx="1810">
                  <c:v>0.24099999999999999</c:v>
                </c:pt>
                <c:pt idx="1811">
                  <c:v>0.24110000000000001</c:v>
                </c:pt>
                <c:pt idx="1812">
                  <c:v>0.2412</c:v>
                </c:pt>
                <c:pt idx="1813">
                  <c:v>0.24129999999999999</c:v>
                </c:pt>
                <c:pt idx="1814">
                  <c:v>0.2414</c:v>
                </c:pt>
                <c:pt idx="1815">
                  <c:v>0.24149999999999999</c:v>
                </c:pt>
                <c:pt idx="1816">
                  <c:v>0.24160000000000001</c:v>
                </c:pt>
                <c:pt idx="1817">
                  <c:v>0.2417</c:v>
                </c:pt>
                <c:pt idx="1818">
                  <c:v>0.24179999999999999</c:v>
                </c:pt>
                <c:pt idx="1819">
                  <c:v>0.2419</c:v>
                </c:pt>
                <c:pt idx="1820">
                  <c:v>0.24199999999999999</c:v>
                </c:pt>
                <c:pt idx="1821">
                  <c:v>0.24210000000000001</c:v>
                </c:pt>
                <c:pt idx="1822">
                  <c:v>0.2422</c:v>
                </c:pt>
                <c:pt idx="1823">
                  <c:v>0.24229999999999999</c:v>
                </c:pt>
                <c:pt idx="1824">
                  <c:v>0.2424</c:v>
                </c:pt>
                <c:pt idx="1825">
                  <c:v>0.24249999999999999</c:v>
                </c:pt>
                <c:pt idx="1826">
                  <c:v>0.24260000000000001</c:v>
                </c:pt>
                <c:pt idx="1827">
                  <c:v>0.2427</c:v>
                </c:pt>
                <c:pt idx="1828">
                  <c:v>0.24279999999999999</c:v>
                </c:pt>
                <c:pt idx="1829">
                  <c:v>0.2429</c:v>
                </c:pt>
                <c:pt idx="1830">
                  <c:v>0.24299999999999999</c:v>
                </c:pt>
                <c:pt idx="1831">
                  <c:v>0.24310000000000001</c:v>
                </c:pt>
                <c:pt idx="1832">
                  <c:v>0.2432</c:v>
                </c:pt>
                <c:pt idx="1833">
                  <c:v>0.24329999999999999</c:v>
                </c:pt>
                <c:pt idx="1834">
                  <c:v>0.24340000000000001</c:v>
                </c:pt>
                <c:pt idx="1835">
                  <c:v>0.24349999999999999</c:v>
                </c:pt>
                <c:pt idx="1836">
                  <c:v>0.24360000000000001</c:v>
                </c:pt>
                <c:pt idx="1837">
                  <c:v>0.2437</c:v>
                </c:pt>
                <c:pt idx="1838">
                  <c:v>0.24379999999999999</c:v>
                </c:pt>
                <c:pt idx="1839">
                  <c:v>0.24390000000000001</c:v>
                </c:pt>
                <c:pt idx="1840">
                  <c:v>0.24399999999999999</c:v>
                </c:pt>
                <c:pt idx="1841">
                  <c:v>0.24410000000000001</c:v>
                </c:pt>
                <c:pt idx="1842">
                  <c:v>0.2442</c:v>
                </c:pt>
                <c:pt idx="1843">
                  <c:v>0.24429999999999999</c:v>
                </c:pt>
                <c:pt idx="1844">
                  <c:v>0.24440000000000001</c:v>
                </c:pt>
                <c:pt idx="1845">
                  <c:v>0.2445</c:v>
                </c:pt>
                <c:pt idx="1846">
                  <c:v>0.24460000000000001</c:v>
                </c:pt>
                <c:pt idx="1847">
                  <c:v>0.2447</c:v>
                </c:pt>
                <c:pt idx="1848">
                  <c:v>0.24479999999999999</c:v>
                </c:pt>
                <c:pt idx="1849">
                  <c:v>0.24490000000000001</c:v>
                </c:pt>
                <c:pt idx="1850">
                  <c:v>0.245</c:v>
                </c:pt>
                <c:pt idx="1851">
                  <c:v>0.24510000000000001</c:v>
                </c:pt>
                <c:pt idx="1852">
                  <c:v>0.2452</c:v>
                </c:pt>
                <c:pt idx="1853">
                  <c:v>0.24529999999999999</c:v>
                </c:pt>
                <c:pt idx="1854">
                  <c:v>0.24540000000000001</c:v>
                </c:pt>
                <c:pt idx="1855">
                  <c:v>0.2455</c:v>
                </c:pt>
                <c:pt idx="1856">
                  <c:v>0.24560000000000001</c:v>
                </c:pt>
                <c:pt idx="1857">
                  <c:v>0.2457</c:v>
                </c:pt>
                <c:pt idx="1858">
                  <c:v>0.24579999999999999</c:v>
                </c:pt>
                <c:pt idx="1859">
                  <c:v>0.24590000000000001</c:v>
                </c:pt>
                <c:pt idx="1860">
                  <c:v>0.246</c:v>
                </c:pt>
                <c:pt idx="1861">
                  <c:v>0.24610000000000001</c:v>
                </c:pt>
                <c:pt idx="1862">
                  <c:v>0.2462</c:v>
                </c:pt>
                <c:pt idx="1863">
                  <c:v>0.24629999999999999</c:v>
                </c:pt>
                <c:pt idx="1864">
                  <c:v>0.24640000000000001</c:v>
                </c:pt>
                <c:pt idx="1865">
                  <c:v>0.2465</c:v>
                </c:pt>
                <c:pt idx="1866">
                  <c:v>0.24660000000000001</c:v>
                </c:pt>
                <c:pt idx="1867">
                  <c:v>0.2467</c:v>
                </c:pt>
                <c:pt idx="1868">
                  <c:v>0.24679999999999999</c:v>
                </c:pt>
                <c:pt idx="1869">
                  <c:v>0.24690000000000001</c:v>
                </c:pt>
                <c:pt idx="1870">
                  <c:v>0.247</c:v>
                </c:pt>
                <c:pt idx="1871">
                  <c:v>0.24709999999999999</c:v>
                </c:pt>
                <c:pt idx="1872">
                  <c:v>0.2472</c:v>
                </c:pt>
                <c:pt idx="1873">
                  <c:v>0.24729999999999999</c:v>
                </c:pt>
                <c:pt idx="1874">
                  <c:v>0.24740000000000001</c:v>
                </c:pt>
                <c:pt idx="1875">
                  <c:v>0.2475</c:v>
                </c:pt>
                <c:pt idx="1876">
                  <c:v>0.24759999999999999</c:v>
                </c:pt>
                <c:pt idx="1877">
                  <c:v>0.2477</c:v>
                </c:pt>
                <c:pt idx="1878">
                  <c:v>0.24779999999999999</c:v>
                </c:pt>
                <c:pt idx="1879">
                  <c:v>0.24790000000000001</c:v>
                </c:pt>
                <c:pt idx="1880">
                  <c:v>0.248</c:v>
                </c:pt>
                <c:pt idx="1881">
                  <c:v>0.24809999999999999</c:v>
                </c:pt>
                <c:pt idx="1882">
                  <c:v>0.2482</c:v>
                </c:pt>
                <c:pt idx="1883">
                  <c:v>0.24829999999999999</c:v>
                </c:pt>
                <c:pt idx="1884">
                  <c:v>0.24840000000000001</c:v>
                </c:pt>
                <c:pt idx="1885">
                  <c:v>0.2485</c:v>
                </c:pt>
                <c:pt idx="1886">
                  <c:v>0.24859999999999999</c:v>
                </c:pt>
                <c:pt idx="1887">
                  <c:v>0.2487</c:v>
                </c:pt>
                <c:pt idx="1888">
                  <c:v>0.24879999999999999</c:v>
                </c:pt>
                <c:pt idx="1889">
                  <c:v>0.24890000000000001</c:v>
                </c:pt>
                <c:pt idx="1890">
                  <c:v>0.249</c:v>
                </c:pt>
                <c:pt idx="1891">
                  <c:v>0.24909999999999999</c:v>
                </c:pt>
                <c:pt idx="1892">
                  <c:v>0.2492</c:v>
                </c:pt>
                <c:pt idx="1893">
                  <c:v>0.24929999999999999</c:v>
                </c:pt>
                <c:pt idx="1894">
                  <c:v>0.24940000000000001</c:v>
                </c:pt>
                <c:pt idx="1895">
                  <c:v>0.2495</c:v>
                </c:pt>
                <c:pt idx="1896">
                  <c:v>0.24959999999999999</c:v>
                </c:pt>
                <c:pt idx="1897">
                  <c:v>0.24970000000000001</c:v>
                </c:pt>
                <c:pt idx="1898">
                  <c:v>0.24979999999999999</c:v>
                </c:pt>
                <c:pt idx="1899">
                  <c:v>0.24990000000000001</c:v>
                </c:pt>
                <c:pt idx="1900">
                  <c:v>0.25</c:v>
                </c:pt>
                <c:pt idx="1901">
                  <c:v>0.25009999999999999</c:v>
                </c:pt>
                <c:pt idx="1902">
                  <c:v>0.25019999999999998</c:v>
                </c:pt>
                <c:pt idx="1903">
                  <c:v>0.25030000000000002</c:v>
                </c:pt>
                <c:pt idx="1904">
                  <c:v>0.25040000000000001</c:v>
                </c:pt>
                <c:pt idx="1905">
                  <c:v>0.2505</c:v>
                </c:pt>
                <c:pt idx="1906">
                  <c:v>0.25059999999999999</c:v>
                </c:pt>
                <c:pt idx="1907">
                  <c:v>0.25069999999999998</c:v>
                </c:pt>
                <c:pt idx="1908">
                  <c:v>0.25080000000000002</c:v>
                </c:pt>
                <c:pt idx="1909">
                  <c:v>0.25090000000000001</c:v>
                </c:pt>
                <c:pt idx="1910">
                  <c:v>0.251</c:v>
                </c:pt>
                <c:pt idx="1911">
                  <c:v>0.25109999999999999</c:v>
                </c:pt>
                <c:pt idx="1912">
                  <c:v>0.25119999999999998</c:v>
                </c:pt>
                <c:pt idx="1913">
                  <c:v>0.25130000000000002</c:v>
                </c:pt>
                <c:pt idx="1914">
                  <c:v>0.25140000000000001</c:v>
                </c:pt>
                <c:pt idx="1915">
                  <c:v>0.2515</c:v>
                </c:pt>
                <c:pt idx="1916">
                  <c:v>0.25159999999999999</c:v>
                </c:pt>
                <c:pt idx="1917">
                  <c:v>0.25169999999999998</c:v>
                </c:pt>
                <c:pt idx="1918">
                  <c:v>0.25180000000000002</c:v>
                </c:pt>
                <c:pt idx="1919">
                  <c:v>0.25190000000000001</c:v>
                </c:pt>
                <c:pt idx="1920">
                  <c:v>0.252</c:v>
                </c:pt>
                <c:pt idx="1921">
                  <c:v>0.25209999999999999</c:v>
                </c:pt>
                <c:pt idx="1922">
                  <c:v>0.25219999999999998</c:v>
                </c:pt>
                <c:pt idx="1923">
                  <c:v>0.25230000000000002</c:v>
                </c:pt>
                <c:pt idx="1924">
                  <c:v>0.25240000000000001</c:v>
                </c:pt>
                <c:pt idx="1925">
                  <c:v>0.2525</c:v>
                </c:pt>
                <c:pt idx="1926">
                  <c:v>0.25259999999999999</c:v>
                </c:pt>
                <c:pt idx="1927">
                  <c:v>0.25269999999999998</c:v>
                </c:pt>
                <c:pt idx="1928">
                  <c:v>0.25280000000000002</c:v>
                </c:pt>
                <c:pt idx="1929">
                  <c:v>0.25290000000000001</c:v>
                </c:pt>
                <c:pt idx="1930">
                  <c:v>0.253</c:v>
                </c:pt>
                <c:pt idx="1931">
                  <c:v>0.25309999999999999</c:v>
                </c:pt>
                <c:pt idx="1932">
                  <c:v>0.25319999999999998</c:v>
                </c:pt>
                <c:pt idx="1933">
                  <c:v>0.25330000000000003</c:v>
                </c:pt>
                <c:pt idx="1934">
                  <c:v>0.25340000000000001</c:v>
                </c:pt>
                <c:pt idx="1935">
                  <c:v>0.2535</c:v>
                </c:pt>
                <c:pt idx="1936">
                  <c:v>0.25359999999999999</c:v>
                </c:pt>
                <c:pt idx="1937">
                  <c:v>0.25369999999999998</c:v>
                </c:pt>
                <c:pt idx="1938">
                  <c:v>0.25380000000000003</c:v>
                </c:pt>
                <c:pt idx="1939">
                  <c:v>0.25390000000000001</c:v>
                </c:pt>
                <c:pt idx="1940">
                  <c:v>0.254</c:v>
                </c:pt>
                <c:pt idx="1941">
                  <c:v>0.25409999999999999</c:v>
                </c:pt>
                <c:pt idx="1942">
                  <c:v>0.25419999999999998</c:v>
                </c:pt>
                <c:pt idx="1943">
                  <c:v>0.25430000000000003</c:v>
                </c:pt>
                <c:pt idx="1944">
                  <c:v>0.25440000000000002</c:v>
                </c:pt>
                <c:pt idx="1945">
                  <c:v>0.2545</c:v>
                </c:pt>
                <c:pt idx="1946">
                  <c:v>0.25459999999999999</c:v>
                </c:pt>
                <c:pt idx="1947">
                  <c:v>0.25469999999999998</c:v>
                </c:pt>
                <c:pt idx="1948">
                  <c:v>0.25480000000000003</c:v>
                </c:pt>
                <c:pt idx="1949">
                  <c:v>0.25490000000000002</c:v>
                </c:pt>
                <c:pt idx="1950">
                  <c:v>0.255</c:v>
                </c:pt>
                <c:pt idx="1951">
                  <c:v>0.25509999999999999</c:v>
                </c:pt>
                <c:pt idx="1952">
                  <c:v>0.25519999999999998</c:v>
                </c:pt>
                <c:pt idx="1953">
                  <c:v>0.25530000000000003</c:v>
                </c:pt>
                <c:pt idx="1954">
                  <c:v>0.25540000000000002</c:v>
                </c:pt>
                <c:pt idx="1955">
                  <c:v>0.2555</c:v>
                </c:pt>
                <c:pt idx="1956">
                  <c:v>0.25559999999999999</c:v>
                </c:pt>
                <c:pt idx="1957">
                  <c:v>0.25569999999999998</c:v>
                </c:pt>
                <c:pt idx="1958">
                  <c:v>0.25580000000000003</c:v>
                </c:pt>
                <c:pt idx="1959">
                  <c:v>0.25590000000000002</c:v>
                </c:pt>
                <c:pt idx="1960">
                  <c:v>0.25600000000000001</c:v>
                </c:pt>
                <c:pt idx="1961">
                  <c:v>0.25609999999999999</c:v>
                </c:pt>
                <c:pt idx="1962">
                  <c:v>0.25619999999999998</c:v>
                </c:pt>
                <c:pt idx="1963">
                  <c:v>0.25629999999999997</c:v>
                </c:pt>
                <c:pt idx="1964">
                  <c:v>0.25640000000000002</c:v>
                </c:pt>
                <c:pt idx="1965">
                  <c:v>0.25650000000000001</c:v>
                </c:pt>
                <c:pt idx="1966">
                  <c:v>0.25659999999999999</c:v>
                </c:pt>
                <c:pt idx="1967">
                  <c:v>0.25669999999999998</c:v>
                </c:pt>
                <c:pt idx="1968">
                  <c:v>0.25679999999999997</c:v>
                </c:pt>
                <c:pt idx="1969">
                  <c:v>0.25690000000000002</c:v>
                </c:pt>
                <c:pt idx="1970">
                  <c:v>0.25700000000000001</c:v>
                </c:pt>
                <c:pt idx="1971">
                  <c:v>0.2571</c:v>
                </c:pt>
                <c:pt idx="1972">
                  <c:v>0.25719999999999998</c:v>
                </c:pt>
                <c:pt idx="1973">
                  <c:v>0.25729999999999997</c:v>
                </c:pt>
                <c:pt idx="1974">
                  <c:v>0.25740000000000002</c:v>
                </c:pt>
                <c:pt idx="1975">
                  <c:v>0.25750000000000001</c:v>
                </c:pt>
                <c:pt idx="1976">
                  <c:v>0.2576</c:v>
                </c:pt>
                <c:pt idx="1977">
                  <c:v>0.25769999999999998</c:v>
                </c:pt>
                <c:pt idx="1978">
                  <c:v>0.25779999999999997</c:v>
                </c:pt>
                <c:pt idx="1979">
                  <c:v>0.25790000000000002</c:v>
                </c:pt>
                <c:pt idx="1980">
                  <c:v>0.25800000000000001</c:v>
                </c:pt>
                <c:pt idx="1981">
                  <c:v>0.2581</c:v>
                </c:pt>
                <c:pt idx="1982">
                  <c:v>0.25819999999999999</c:v>
                </c:pt>
                <c:pt idx="1983">
                  <c:v>0.25829999999999997</c:v>
                </c:pt>
                <c:pt idx="1984">
                  <c:v>0.25840000000000002</c:v>
                </c:pt>
                <c:pt idx="1985">
                  <c:v>0.25850000000000001</c:v>
                </c:pt>
                <c:pt idx="1986">
                  <c:v>0.2586</c:v>
                </c:pt>
                <c:pt idx="1987">
                  <c:v>0.25869999999999999</c:v>
                </c:pt>
                <c:pt idx="1988">
                  <c:v>0.25879999999999997</c:v>
                </c:pt>
                <c:pt idx="1989">
                  <c:v>0.25890000000000002</c:v>
                </c:pt>
                <c:pt idx="1990">
                  <c:v>0.25900000000000001</c:v>
                </c:pt>
                <c:pt idx="1991">
                  <c:v>0.2591</c:v>
                </c:pt>
                <c:pt idx="1992">
                  <c:v>0.25919999999999999</c:v>
                </c:pt>
                <c:pt idx="1993">
                  <c:v>0.25929999999999997</c:v>
                </c:pt>
                <c:pt idx="1994">
                  <c:v>0.25940000000000002</c:v>
                </c:pt>
                <c:pt idx="1995">
                  <c:v>0.25950000000000001</c:v>
                </c:pt>
                <c:pt idx="1996">
                  <c:v>0.2596</c:v>
                </c:pt>
                <c:pt idx="1997">
                  <c:v>0.25969999999999999</c:v>
                </c:pt>
                <c:pt idx="1998">
                  <c:v>0.25979999999999998</c:v>
                </c:pt>
                <c:pt idx="1999">
                  <c:v>0.25990000000000002</c:v>
                </c:pt>
                <c:pt idx="2000">
                  <c:v>0.26</c:v>
                </c:pt>
                <c:pt idx="2001">
                  <c:v>0.2601</c:v>
                </c:pt>
                <c:pt idx="2002">
                  <c:v>0.26019999999999999</c:v>
                </c:pt>
                <c:pt idx="2003">
                  <c:v>0.26029999999999998</c:v>
                </c:pt>
                <c:pt idx="2004">
                  <c:v>0.26040000000000002</c:v>
                </c:pt>
                <c:pt idx="2005">
                  <c:v>0.26050000000000001</c:v>
                </c:pt>
                <c:pt idx="2006">
                  <c:v>0.2606</c:v>
                </c:pt>
                <c:pt idx="2007">
                  <c:v>0.26069999999999999</c:v>
                </c:pt>
                <c:pt idx="2008">
                  <c:v>0.26079999999999998</c:v>
                </c:pt>
                <c:pt idx="2009">
                  <c:v>0.26090000000000002</c:v>
                </c:pt>
                <c:pt idx="2010">
                  <c:v>0.26100000000000001</c:v>
                </c:pt>
                <c:pt idx="2011">
                  <c:v>0.2611</c:v>
                </c:pt>
                <c:pt idx="2012">
                  <c:v>0.26119999999999999</c:v>
                </c:pt>
                <c:pt idx="2013">
                  <c:v>0.26129999999999998</c:v>
                </c:pt>
                <c:pt idx="2014">
                  <c:v>0.26140000000000002</c:v>
                </c:pt>
                <c:pt idx="2015">
                  <c:v>0.26150000000000001</c:v>
                </c:pt>
                <c:pt idx="2016">
                  <c:v>0.2616</c:v>
                </c:pt>
                <c:pt idx="2017">
                  <c:v>0.26169999999999999</c:v>
                </c:pt>
                <c:pt idx="2018">
                  <c:v>0.26179999999999998</c:v>
                </c:pt>
                <c:pt idx="2019">
                  <c:v>0.26190000000000002</c:v>
                </c:pt>
                <c:pt idx="2020">
                  <c:v>0.26200000000000001</c:v>
                </c:pt>
                <c:pt idx="2021">
                  <c:v>0.2621</c:v>
                </c:pt>
                <c:pt idx="2022">
                  <c:v>0.26219999999999999</c:v>
                </c:pt>
                <c:pt idx="2023">
                  <c:v>0.26229999999999998</c:v>
                </c:pt>
                <c:pt idx="2024">
                  <c:v>0.26240000000000002</c:v>
                </c:pt>
                <c:pt idx="2025">
                  <c:v>0.26250000000000001</c:v>
                </c:pt>
                <c:pt idx="2026">
                  <c:v>0.2626</c:v>
                </c:pt>
                <c:pt idx="2027">
                  <c:v>0.26269999999999999</c:v>
                </c:pt>
                <c:pt idx="2028">
                  <c:v>0.26279999999999998</c:v>
                </c:pt>
                <c:pt idx="2029">
                  <c:v>0.26290000000000002</c:v>
                </c:pt>
                <c:pt idx="2030">
                  <c:v>0.26300000000000001</c:v>
                </c:pt>
                <c:pt idx="2031">
                  <c:v>0.2631</c:v>
                </c:pt>
                <c:pt idx="2032">
                  <c:v>0.26319999999999999</c:v>
                </c:pt>
                <c:pt idx="2033">
                  <c:v>0.26329999999999998</c:v>
                </c:pt>
                <c:pt idx="2034">
                  <c:v>0.26340000000000002</c:v>
                </c:pt>
                <c:pt idx="2035">
                  <c:v>0.26350000000000001</c:v>
                </c:pt>
                <c:pt idx="2036">
                  <c:v>0.2636</c:v>
                </c:pt>
                <c:pt idx="2037">
                  <c:v>0.26369999999999999</c:v>
                </c:pt>
                <c:pt idx="2038">
                  <c:v>0.26379999999999998</c:v>
                </c:pt>
                <c:pt idx="2039">
                  <c:v>0.26390000000000002</c:v>
                </c:pt>
                <c:pt idx="2040">
                  <c:v>0.26400000000000001</c:v>
                </c:pt>
                <c:pt idx="2041">
                  <c:v>0.2641</c:v>
                </c:pt>
                <c:pt idx="2042">
                  <c:v>0.26419999999999999</c:v>
                </c:pt>
                <c:pt idx="2043">
                  <c:v>0.26429999999999998</c:v>
                </c:pt>
                <c:pt idx="2044">
                  <c:v>0.26440000000000002</c:v>
                </c:pt>
                <c:pt idx="2045">
                  <c:v>0.26450000000000001</c:v>
                </c:pt>
                <c:pt idx="2046">
                  <c:v>0.2646</c:v>
                </c:pt>
                <c:pt idx="2047">
                  <c:v>0.26469999999999999</c:v>
                </c:pt>
                <c:pt idx="2048">
                  <c:v>0.26479999999999998</c:v>
                </c:pt>
                <c:pt idx="2049">
                  <c:v>0.26490000000000002</c:v>
                </c:pt>
                <c:pt idx="2050">
                  <c:v>0.26500000000000001</c:v>
                </c:pt>
                <c:pt idx="2051">
                  <c:v>0.2651</c:v>
                </c:pt>
                <c:pt idx="2052">
                  <c:v>0.26519999999999999</c:v>
                </c:pt>
                <c:pt idx="2053">
                  <c:v>0.26529999999999998</c:v>
                </c:pt>
                <c:pt idx="2054">
                  <c:v>0.26540000000000002</c:v>
                </c:pt>
                <c:pt idx="2055">
                  <c:v>0.26550000000000001</c:v>
                </c:pt>
                <c:pt idx="2056">
                  <c:v>0.2656</c:v>
                </c:pt>
                <c:pt idx="2057">
                  <c:v>0.26569999999999999</c:v>
                </c:pt>
                <c:pt idx="2058">
                  <c:v>0.26579999999999998</c:v>
                </c:pt>
                <c:pt idx="2059">
                  <c:v>0.26590000000000003</c:v>
                </c:pt>
                <c:pt idx="2060">
                  <c:v>0.26600000000000001</c:v>
                </c:pt>
                <c:pt idx="2061">
                  <c:v>0.2661</c:v>
                </c:pt>
                <c:pt idx="2062">
                  <c:v>0.26619999999999999</c:v>
                </c:pt>
                <c:pt idx="2063">
                  <c:v>0.26629999999999998</c:v>
                </c:pt>
                <c:pt idx="2064">
                  <c:v>0.26640000000000003</c:v>
                </c:pt>
                <c:pt idx="2065">
                  <c:v>0.26650000000000001</c:v>
                </c:pt>
                <c:pt idx="2066">
                  <c:v>0.2666</c:v>
                </c:pt>
                <c:pt idx="2067">
                  <c:v>0.26669999999999999</c:v>
                </c:pt>
                <c:pt idx="2068">
                  <c:v>0.26679999999999998</c:v>
                </c:pt>
                <c:pt idx="2069">
                  <c:v>0.26690000000000003</c:v>
                </c:pt>
                <c:pt idx="2070">
                  <c:v>0.26700000000000002</c:v>
                </c:pt>
                <c:pt idx="2071">
                  <c:v>0.2671</c:v>
                </c:pt>
                <c:pt idx="2072">
                  <c:v>0.26719999999999999</c:v>
                </c:pt>
                <c:pt idx="2073">
                  <c:v>0.26729999999999998</c:v>
                </c:pt>
                <c:pt idx="2074">
                  <c:v>0.26740000000000003</c:v>
                </c:pt>
                <c:pt idx="2075">
                  <c:v>0.26750000000000002</c:v>
                </c:pt>
                <c:pt idx="2076">
                  <c:v>0.2676</c:v>
                </c:pt>
                <c:pt idx="2077">
                  <c:v>0.26769999999999999</c:v>
                </c:pt>
                <c:pt idx="2078">
                  <c:v>0.26779999999999998</c:v>
                </c:pt>
                <c:pt idx="2079">
                  <c:v>0.26790000000000003</c:v>
                </c:pt>
                <c:pt idx="2080">
                  <c:v>0.26800000000000002</c:v>
                </c:pt>
                <c:pt idx="2081">
                  <c:v>0.2681</c:v>
                </c:pt>
                <c:pt idx="2082">
                  <c:v>0.26819999999999999</c:v>
                </c:pt>
                <c:pt idx="2083">
                  <c:v>0.26829999999999998</c:v>
                </c:pt>
                <c:pt idx="2084">
                  <c:v>0.26840000000000003</c:v>
                </c:pt>
                <c:pt idx="2085">
                  <c:v>0.26850000000000002</c:v>
                </c:pt>
                <c:pt idx="2086">
                  <c:v>0.26860000000000001</c:v>
                </c:pt>
                <c:pt idx="2087">
                  <c:v>0.26869999999999999</c:v>
                </c:pt>
                <c:pt idx="2088">
                  <c:v>0.26879999999999998</c:v>
                </c:pt>
                <c:pt idx="2089">
                  <c:v>0.26889999999999997</c:v>
                </c:pt>
                <c:pt idx="2090">
                  <c:v>0.26900000000000002</c:v>
                </c:pt>
                <c:pt idx="2091">
                  <c:v>0.26910000000000001</c:v>
                </c:pt>
                <c:pt idx="2092">
                  <c:v>0.26919999999999999</c:v>
                </c:pt>
                <c:pt idx="2093">
                  <c:v>0.26929999999999998</c:v>
                </c:pt>
                <c:pt idx="2094">
                  <c:v>0.26939999999999997</c:v>
                </c:pt>
                <c:pt idx="2095">
                  <c:v>0.26950000000000002</c:v>
                </c:pt>
                <c:pt idx="2096">
                  <c:v>0.26960000000000001</c:v>
                </c:pt>
                <c:pt idx="2097">
                  <c:v>0.2697</c:v>
                </c:pt>
                <c:pt idx="2098">
                  <c:v>0.26979999999999998</c:v>
                </c:pt>
                <c:pt idx="2099">
                  <c:v>0.26989999999999997</c:v>
                </c:pt>
                <c:pt idx="2100">
                  <c:v>0.27</c:v>
                </c:pt>
                <c:pt idx="2101">
                  <c:v>0.27010000000000001</c:v>
                </c:pt>
                <c:pt idx="2102">
                  <c:v>0.2702</c:v>
                </c:pt>
                <c:pt idx="2103">
                  <c:v>0.27029999999999998</c:v>
                </c:pt>
                <c:pt idx="2104">
                  <c:v>0.27039999999999997</c:v>
                </c:pt>
                <c:pt idx="2105">
                  <c:v>0.27050000000000002</c:v>
                </c:pt>
                <c:pt idx="2106">
                  <c:v>0.27060000000000001</c:v>
                </c:pt>
                <c:pt idx="2107">
                  <c:v>0.2707</c:v>
                </c:pt>
                <c:pt idx="2108">
                  <c:v>0.27079999999999999</c:v>
                </c:pt>
                <c:pt idx="2109">
                  <c:v>0.27089999999999997</c:v>
                </c:pt>
                <c:pt idx="2110">
                  <c:v>0.27100000000000002</c:v>
                </c:pt>
                <c:pt idx="2111">
                  <c:v>0.27110000000000001</c:v>
                </c:pt>
                <c:pt idx="2112">
                  <c:v>0.2712</c:v>
                </c:pt>
                <c:pt idx="2113">
                  <c:v>0.27129999999999999</c:v>
                </c:pt>
                <c:pt idx="2114">
                  <c:v>0.27139999999999997</c:v>
                </c:pt>
                <c:pt idx="2115">
                  <c:v>0.27150000000000002</c:v>
                </c:pt>
                <c:pt idx="2116">
                  <c:v>0.27160000000000001</c:v>
                </c:pt>
                <c:pt idx="2117">
                  <c:v>0.2717</c:v>
                </c:pt>
                <c:pt idx="2118">
                  <c:v>0.27179999999999999</c:v>
                </c:pt>
                <c:pt idx="2119">
                  <c:v>0.27189999999999998</c:v>
                </c:pt>
                <c:pt idx="2120">
                  <c:v>0.27200000000000002</c:v>
                </c:pt>
                <c:pt idx="2121">
                  <c:v>0.27210000000000001</c:v>
                </c:pt>
                <c:pt idx="2122">
                  <c:v>0.2722</c:v>
                </c:pt>
                <c:pt idx="2123">
                  <c:v>0.27229999999999999</c:v>
                </c:pt>
                <c:pt idx="2124">
                  <c:v>0.27239999999999998</c:v>
                </c:pt>
                <c:pt idx="2125">
                  <c:v>0.27250000000000002</c:v>
                </c:pt>
                <c:pt idx="2126">
                  <c:v>0.27260000000000001</c:v>
                </c:pt>
                <c:pt idx="2127">
                  <c:v>0.2727</c:v>
                </c:pt>
                <c:pt idx="2128">
                  <c:v>0.27279999999999999</c:v>
                </c:pt>
                <c:pt idx="2129">
                  <c:v>0.27289999999999998</c:v>
                </c:pt>
                <c:pt idx="2130">
                  <c:v>0.27300000000000002</c:v>
                </c:pt>
                <c:pt idx="2131">
                  <c:v>0.27310000000000001</c:v>
                </c:pt>
                <c:pt idx="2132">
                  <c:v>0.2732</c:v>
                </c:pt>
                <c:pt idx="2133">
                  <c:v>0.27329999999999999</c:v>
                </c:pt>
                <c:pt idx="2134">
                  <c:v>0.27339999999999998</c:v>
                </c:pt>
                <c:pt idx="2135">
                  <c:v>0.27350000000000002</c:v>
                </c:pt>
                <c:pt idx="2136">
                  <c:v>0.27360000000000001</c:v>
                </c:pt>
                <c:pt idx="2137">
                  <c:v>0.2737</c:v>
                </c:pt>
                <c:pt idx="2138">
                  <c:v>0.27379999999999999</c:v>
                </c:pt>
                <c:pt idx="2139">
                  <c:v>0.27389999999999998</c:v>
                </c:pt>
                <c:pt idx="2140">
                  <c:v>0.27400000000000002</c:v>
                </c:pt>
                <c:pt idx="2141">
                  <c:v>0.27410000000000001</c:v>
                </c:pt>
                <c:pt idx="2142">
                  <c:v>0.2742</c:v>
                </c:pt>
                <c:pt idx="2143">
                  <c:v>0.27429999999999999</c:v>
                </c:pt>
                <c:pt idx="2144">
                  <c:v>0.27439999999999998</c:v>
                </c:pt>
                <c:pt idx="2145">
                  <c:v>0.27450000000000002</c:v>
                </c:pt>
                <c:pt idx="2146">
                  <c:v>0.27460000000000001</c:v>
                </c:pt>
                <c:pt idx="2147">
                  <c:v>0.2747</c:v>
                </c:pt>
                <c:pt idx="2148">
                  <c:v>0.27479999999999999</c:v>
                </c:pt>
                <c:pt idx="2149">
                  <c:v>0.27489999999999998</c:v>
                </c:pt>
                <c:pt idx="2150">
                  <c:v>0.27500000000000002</c:v>
                </c:pt>
                <c:pt idx="2151">
                  <c:v>0.27510000000000001</c:v>
                </c:pt>
                <c:pt idx="2152">
                  <c:v>0.2752</c:v>
                </c:pt>
                <c:pt idx="2153">
                  <c:v>0.27529999999999999</c:v>
                </c:pt>
                <c:pt idx="2154">
                  <c:v>0.27539999999999998</c:v>
                </c:pt>
                <c:pt idx="2155">
                  <c:v>0.27550000000000002</c:v>
                </c:pt>
                <c:pt idx="2156">
                  <c:v>0.27560000000000001</c:v>
                </c:pt>
                <c:pt idx="2157">
                  <c:v>0.2757</c:v>
                </c:pt>
                <c:pt idx="2158">
                  <c:v>0.27579999999999999</c:v>
                </c:pt>
                <c:pt idx="2159">
                  <c:v>0.27589999999999998</c:v>
                </c:pt>
                <c:pt idx="2160">
                  <c:v>0.27600000000000002</c:v>
                </c:pt>
                <c:pt idx="2161">
                  <c:v>0.27610000000000001</c:v>
                </c:pt>
                <c:pt idx="2162">
                  <c:v>0.2762</c:v>
                </c:pt>
                <c:pt idx="2163">
                  <c:v>0.27629999999999999</c:v>
                </c:pt>
                <c:pt idx="2164">
                  <c:v>0.27639999999999998</c:v>
                </c:pt>
                <c:pt idx="2165">
                  <c:v>0.27650000000000002</c:v>
                </c:pt>
                <c:pt idx="2166">
                  <c:v>0.27660000000000001</c:v>
                </c:pt>
                <c:pt idx="2167">
                  <c:v>0.2767</c:v>
                </c:pt>
                <c:pt idx="2168">
                  <c:v>0.27679999999999999</c:v>
                </c:pt>
                <c:pt idx="2169">
                  <c:v>0.27689999999999998</c:v>
                </c:pt>
                <c:pt idx="2170">
                  <c:v>0.27700000000000002</c:v>
                </c:pt>
                <c:pt idx="2171">
                  <c:v>0.27710000000000001</c:v>
                </c:pt>
                <c:pt idx="2172">
                  <c:v>0.2772</c:v>
                </c:pt>
                <c:pt idx="2173">
                  <c:v>0.27729999999999999</c:v>
                </c:pt>
                <c:pt idx="2174">
                  <c:v>0.27739999999999998</c:v>
                </c:pt>
                <c:pt idx="2175">
                  <c:v>0.27750000000000002</c:v>
                </c:pt>
                <c:pt idx="2176">
                  <c:v>0.27760000000000001</c:v>
                </c:pt>
                <c:pt idx="2177">
                  <c:v>0.2777</c:v>
                </c:pt>
                <c:pt idx="2178">
                  <c:v>0.27779999999999999</c:v>
                </c:pt>
                <c:pt idx="2179">
                  <c:v>0.27789999999999998</c:v>
                </c:pt>
                <c:pt idx="2180">
                  <c:v>0.27800000000000002</c:v>
                </c:pt>
                <c:pt idx="2181">
                  <c:v>0.27810000000000001</c:v>
                </c:pt>
                <c:pt idx="2182">
                  <c:v>0.2782</c:v>
                </c:pt>
                <c:pt idx="2183">
                  <c:v>0.27829999999999999</c:v>
                </c:pt>
                <c:pt idx="2184">
                  <c:v>0.27839999999999998</c:v>
                </c:pt>
                <c:pt idx="2185">
                  <c:v>0.27850000000000003</c:v>
                </c:pt>
                <c:pt idx="2186">
                  <c:v>0.27860000000000001</c:v>
                </c:pt>
                <c:pt idx="2187">
                  <c:v>0.2787</c:v>
                </c:pt>
                <c:pt idx="2188">
                  <c:v>0.27879999999999999</c:v>
                </c:pt>
                <c:pt idx="2189">
                  <c:v>0.27889999999999998</c:v>
                </c:pt>
                <c:pt idx="2190">
                  <c:v>0.27900000000000003</c:v>
                </c:pt>
                <c:pt idx="2191">
                  <c:v>0.27910000000000001</c:v>
                </c:pt>
                <c:pt idx="2192">
                  <c:v>0.2792</c:v>
                </c:pt>
                <c:pt idx="2193">
                  <c:v>0.27929999999999999</c:v>
                </c:pt>
                <c:pt idx="2194">
                  <c:v>0.27939999999999998</c:v>
                </c:pt>
                <c:pt idx="2195">
                  <c:v>0.27950000000000003</c:v>
                </c:pt>
                <c:pt idx="2196">
                  <c:v>0.27960000000000002</c:v>
                </c:pt>
                <c:pt idx="2197">
                  <c:v>0.2797</c:v>
                </c:pt>
                <c:pt idx="2198">
                  <c:v>0.27979999999999999</c:v>
                </c:pt>
                <c:pt idx="2199">
                  <c:v>0.27989999999999998</c:v>
                </c:pt>
                <c:pt idx="2200">
                  <c:v>0.28000000000000003</c:v>
                </c:pt>
                <c:pt idx="2201">
                  <c:v>0.28010000000000002</c:v>
                </c:pt>
                <c:pt idx="2202">
                  <c:v>0.2802</c:v>
                </c:pt>
                <c:pt idx="2203">
                  <c:v>0.28029999999999999</c:v>
                </c:pt>
                <c:pt idx="2204">
                  <c:v>0.28039999999999998</c:v>
                </c:pt>
                <c:pt idx="2205">
                  <c:v>0.28050000000000003</c:v>
                </c:pt>
                <c:pt idx="2206">
                  <c:v>0.28060000000000002</c:v>
                </c:pt>
                <c:pt idx="2207">
                  <c:v>0.28070000000000001</c:v>
                </c:pt>
                <c:pt idx="2208">
                  <c:v>0.28079999999999999</c:v>
                </c:pt>
                <c:pt idx="2209">
                  <c:v>0.28089999999999998</c:v>
                </c:pt>
                <c:pt idx="2210">
                  <c:v>0.28100000000000003</c:v>
                </c:pt>
                <c:pt idx="2211">
                  <c:v>0.28110000000000002</c:v>
                </c:pt>
                <c:pt idx="2212">
                  <c:v>0.28120000000000001</c:v>
                </c:pt>
                <c:pt idx="2213">
                  <c:v>0.28129999999999999</c:v>
                </c:pt>
                <c:pt idx="2214">
                  <c:v>0.28139999999999998</c:v>
                </c:pt>
                <c:pt idx="2215">
                  <c:v>0.28149999999999997</c:v>
                </c:pt>
                <c:pt idx="2216">
                  <c:v>0.28160000000000002</c:v>
                </c:pt>
                <c:pt idx="2217">
                  <c:v>0.28170000000000001</c:v>
                </c:pt>
                <c:pt idx="2218">
                  <c:v>0.28179999999999999</c:v>
                </c:pt>
                <c:pt idx="2219">
                  <c:v>0.28189999999999998</c:v>
                </c:pt>
                <c:pt idx="2220">
                  <c:v>0.28199999999999997</c:v>
                </c:pt>
                <c:pt idx="2221">
                  <c:v>0.28210000000000002</c:v>
                </c:pt>
                <c:pt idx="2222">
                  <c:v>0.28220000000000001</c:v>
                </c:pt>
                <c:pt idx="2223">
                  <c:v>0.2823</c:v>
                </c:pt>
                <c:pt idx="2224">
                  <c:v>0.28239999999999998</c:v>
                </c:pt>
                <c:pt idx="2225">
                  <c:v>0.28249999999999997</c:v>
                </c:pt>
                <c:pt idx="2226">
                  <c:v>0.28260000000000002</c:v>
                </c:pt>
                <c:pt idx="2227">
                  <c:v>0.28270000000000001</c:v>
                </c:pt>
                <c:pt idx="2228">
                  <c:v>0.2828</c:v>
                </c:pt>
                <c:pt idx="2229">
                  <c:v>0.28289999999999998</c:v>
                </c:pt>
                <c:pt idx="2230">
                  <c:v>0.28299999999999997</c:v>
                </c:pt>
                <c:pt idx="2231">
                  <c:v>0.28310000000000002</c:v>
                </c:pt>
                <c:pt idx="2232">
                  <c:v>0.28320000000000001</c:v>
                </c:pt>
                <c:pt idx="2233">
                  <c:v>0.2833</c:v>
                </c:pt>
                <c:pt idx="2234">
                  <c:v>0.28339999999999999</c:v>
                </c:pt>
                <c:pt idx="2235">
                  <c:v>0.28349999999999997</c:v>
                </c:pt>
                <c:pt idx="2236">
                  <c:v>0.28360000000000002</c:v>
                </c:pt>
                <c:pt idx="2237">
                  <c:v>0.28370000000000001</c:v>
                </c:pt>
                <c:pt idx="2238">
                  <c:v>0.2838</c:v>
                </c:pt>
                <c:pt idx="2239">
                  <c:v>0.28389999999999999</c:v>
                </c:pt>
                <c:pt idx="2240">
                  <c:v>0.28399999999999997</c:v>
                </c:pt>
                <c:pt idx="2241">
                  <c:v>0.28410000000000002</c:v>
                </c:pt>
                <c:pt idx="2242">
                  <c:v>0.28420000000000001</c:v>
                </c:pt>
                <c:pt idx="2243">
                  <c:v>0.2843</c:v>
                </c:pt>
                <c:pt idx="2244">
                  <c:v>0.28439999999999999</c:v>
                </c:pt>
                <c:pt idx="2245">
                  <c:v>0.28449999999999998</c:v>
                </c:pt>
                <c:pt idx="2246">
                  <c:v>0.28460000000000002</c:v>
                </c:pt>
                <c:pt idx="2247">
                  <c:v>0.28470000000000001</c:v>
                </c:pt>
                <c:pt idx="2248">
                  <c:v>0.2848</c:v>
                </c:pt>
                <c:pt idx="2249">
                  <c:v>0.28489999999999999</c:v>
                </c:pt>
                <c:pt idx="2250">
                  <c:v>0.28499999999999998</c:v>
                </c:pt>
                <c:pt idx="2251">
                  <c:v>0.28510000000000002</c:v>
                </c:pt>
                <c:pt idx="2252">
                  <c:v>0.28520000000000001</c:v>
                </c:pt>
                <c:pt idx="2253">
                  <c:v>0.2853</c:v>
                </c:pt>
                <c:pt idx="2254">
                  <c:v>0.28539999999999999</c:v>
                </c:pt>
                <c:pt idx="2255">
                  <c:v>0.28549999999999998</c:v>
                </c:pt>
                <c:pt idx="2256">
                  <c:v>0.28560000000000002</c:v>
                </c:pt>
                <c:pt idx="2257">
                  <c:v>0.28570000000000001</c:v>
                </c:pt>
                <c:pt idx="2258">
                  <c:v>0.2858</c:v>
                </c:pt>
                <c:pt idx="2259">
                  <c:v>0.28589999999999999</c:v>
                </c:pt>
                <c:pt idx="2260">
                  <c:v>0.28599999999999998</c:v>
                </c:pt>
                <c:pt idx="2261">
                  <c:v>0.28610000000000002</c:v>
                </c:pt>
                <c:pt idx="2262">
                  <c:v>0.28620000000000001</c:v>
                </c:pt>
                <c:pt idx="2263">
                  <c:v>0.2863</c:v>
                </c:pt>
                <c:pt idx="2264">
                  <c:v>0.28639999999999999</c:v>
                </c:pt>
                <c:pt idx="2265">
                  <c:v>0.28649999999999998</c:v>
                </c:pt>
                <c:pt idx="2266">
                  <c:v>0.28660000000000002</c:v>
                </c:pt>
                <c:pt idx="2267">
                  <c:v>0.28670000000000001</c:v>
                </c:pt>
                <c:pt idx="2268">
                  <c:v>0.2868</c:v>
                </c:pt>
                <c:pt idx="2269">
                  <c:v>0.28689999999999999</c:v>
                </c:pt>
                <c:pt idx="2270">
                  <c:v>0.28699999999999998</c:v>
                </c:pt>
                <c:pt idx="2271">
                  <c:v>0.28710000000000002</c:v>
                </c:pt>
                <c:pt idx="2272">
                  <c:v>0.28720000000000001</c:v>
                </c:pt>
                <c:pt idx="2273">
                  <c:v>0.2873</c:v>
                </c:pt>
                <c:pt idx="2274">
                  <c:v>0.28739999999999999</c:v>
                </c:pt>
                <c:pt idx="2275">
                  <c:v>0.28749999999999998</c:v>
                </c:pt>
                <c:pt idx="2276">
                  <c:v>0.28760000000000002</c:v>
                </c:pt>
                <c:pt idx="2277">
                  <c:v>0.28770000000000001</c:v>
                </c:pt>
                <c:pt idx="2278">
                  <c:v>0.2878</c:v>
                </c:pt>
                <c:pt idx="2279">
                  <c:v>0.28789999999999999</c:v>
                </c:pt>
                <c:pt idx="2280">
                  <c:v>0.28799999999999998</c:v>
                </c:pt>
                <c:pt idx="2281">
                  <c:v>0.28810000000000002</c:v>
                </c:pt>
                <c:pt idx="2282">
                  <c:v>0.28820000000000001</c:v>
                </c:pt>
                <c:pt idx="2283">
                  <c:v>0.2883</c:v>
                </c:pt>
                <c:pt idx="2284">
                  <c:v>0.28839999999999999</c:v>
                </c:pt>
                <c:pt idx="2285">
                  <c:v>0.28849999999999998</c:v>
                </c:pt>
                <c:pt idx="2286">
                  <c:v>0.28860000000000002</c:v>
                </c:pt>
                <c:pt idx="2287">
                  <c:v>0.28870000000000001</c:v>
                </c:pt>
                <c:pt idx="2288">
                  <c:v>0.2888</c:v>
                </c:pt>
                <c:pt idx="2289">
                  <c:v>0.28889999999999999</c:v>
                </c:pt>
                <c:pt idx="2290">
                  <c:v>0.28899999999999998</c:v>
                </c:pt>
                <c:pt idx="2291">
                  <c:v>0.28910000000000002</c:v>
                </c:pt>
                <c:pt idx="2292">
                  <c:v>0.28920000000000001</c:v>
                </c:pt>
                <c:pt idx="2293">
                  <c:v>0.2893</c:v>
                </c:pt>
                <c:pt idx="2294">
                  <c:v>0.28939999999999999</c:v>
                </c:pt>
                <c:pt idx="2295">
                  <c:v>0.28949999999999998</c:v>
                </c:pt>
                <c:pt idx="2296">
                  <c:v>0.28960000000000002</c:v>
                </c:pt>
                <c:pt idx="2297">
                  <c:v>0.28970000000000001</c:v>
                </c:pt>
                <c:pt idx="2298">
                  <c:v>0.2898</c:v>
                </c:pt>
                <c:pt idx="2299">
                  <c:v>0.28989999999999999</c:v>
                </c:pt>
                <c:pt idx="2300">
                  <c:v>0.28999999999999998</c:v>
                </c:pt>
                <c:pt idx="2301">
                  <c:v>0.29010000000000002</c:v>
                </c:pt>
                <c:pt idx="2302">
                  <c:v>0.29020000000000001</c:v>
                </c:pt>
                <c:pt idx="2303">
                  <c:v>0.2903</c:v>
                </c:pt>
                <c:pt idx="2304">
                  <c:v>0.29039999999999999</c:v>
                </c:pt>
                <c:pt idx="2305">
                  <c:v>0.29049999999999998</c:v>
                </c:pt>
                <c:pt idx="2306">
                  <c:v>0.29060000000000002</c:v>
                </c:pt>
                <c:pt idx="2307">
                  <c:v>0.29070000000000001</c:v>
                </c:pt>
                <c:pt idx="2308">
                  <c:v>0.2908</c:v>
                </c:pt>
                <c:pt idx="2309">
                  <c:v>0.29089999999999999</c:v>
                </c:pt>
                <c:pt idx="2310">
                  <c:v>0.29099999999999998</c:v>
                </c:pt>
                <c:pt idx="2311">
                  <c:v>0.29110000000000003</c:v>
                </c:pt>
                <c:pt idx="2312">
                  <c:v>0.29120000000000001</c:v>
                </c:pt>
                <c:pt idx="2313">
                  <c:v>0.2913</c:v>
                </c:pt>
                <c:pt idx="2314">
                  <c:v>0.29139999999999999</c:v>
                </c:pt>
                <c:pt idx="2315">
                  <c:v>0.29149999999999998</c:v>
                </c:pt>
                <c:pt idx="2316">
                  <c:v>0.29160000000000003</c:v>
                </c:pt>
                <c:pt idx="2317">
                  <c:v>0.29170000000000001</c:v>
                </c:pt>
                <c:pt idx="2318">
                  <c:v>0.2918</c:v>
                </c:pt>
                <c:pt idx="2319">
                  <c:v>0.29189999999999999</c:v>
                </c:pt>
                <c:pt idx="2320">
                  <c:v>0.29199999999999998</c:v>
                </c:pt>
                <c:pt idx="2321">
                  <c:v>0.29210000000000003</c:v>
                </c:pt>
                <c:pt idx="2322">
                  <c:v>0.29220000000000002</c:v>
                </c:pt>
                <c:pt idx="2323">
                  <c:v>0.2923</c:v>
                </c:pt>
                <c:pt idx="2324">
                  <c:v>0.29239999999999999</c:v>
                </c:pt>
                <c:pt idx="2325">
                  <c:v>0.29249999999999998</c:v>
                </c:pt>
                <c:pt idx="2326">
                  <c:v>0.29260000000000003</c:v>
                </c:pt>
                <c:pt idx="2327">
                  <c:v>0.29270000000000002</c:v>
                </c:pt>
                <c:pt idx="2328">
                  <c:v>0.2928</c:v>
                </c:pt>
                <c:pt idx="2329">
                  <c:v>0.29289999999999999</c:v>
                </c:pt>
                <c:pt idx="2330">
                  <c:v>0.29299999999999998</c:v>
                </c:pt>
                <c:pt idx="2331">
                  <c:v>0.29310000000000003</c:v>
                </c:pt>
                <c:pt idx="2332">
                  <c:v>0.29320000000000002</c:v>
                </c:pt>
                <c:pt idx="2333">
                  <c:v>0.29330000000000001</c:v>
                </c:pt>
                <c:pt idx="2334">
                  <c:v>0.29339999999999999</c:v>
                </c:pt>
                <c:pt idx="2335">
                  <c:v>0.29349999999999998</c:v>
                </c:pt>
                <c:pt idx="2336">
                  <c:v>0.29360000000000003</c:v>
                </c:pt>
                <c:pt idx="2337">
                  <c:v>0.29370000000000002</c:v>
                </c:pt>
                <c:pt idx="2338">
                  <c:v>0.29380000000000001</c:v>
                </c:pt>
                <c:pt idx="2339">
                  <c:v>0.29389999999999999</c:v>
                </c:pt>
                <c:pt idx="2340">
                  <c:v>0.29399999999999998</c:v>
                </c:pt>
                <c:pt idx="2341">
                  <c:v>0.29409999999999997</c:v>
                </c:pt>
                <c:pt idx="2342">
                  <c:v>0.29420000000000002</c:v>
                </c:pt>
                <c:pt idx="2343">
                  <c:v>0.29430000000000001</c:v>
                </c:pt>
                <c:pt idx="2344">
                  <c:v>0.2944</c:v>
                </c:pt>
                <c:pt idx="2345">
                  <c:v>0.29449999999999998</c:v>
                </c:pt>
                <c:pt idx="2346">
                  <c:v>0.29459999999999997</c:v>
                </c:pt>
                <c:pt idx="2347">
                  <c:v>0.29470000000000002</c:v>
                </c:pt>
                <c:pt idx="2348">
                  <c:v>0.29480000000000001</c:v>
                </c:pt>
                <c:pt idx="2349">
                  <c:v>0.2949</c:v>
                </c:pt>
                <c:pt idx="2350">
                  <c:v>0.29499999999999998</c:v>
                </c:pt>
                <c:pt idx="2351">
                  <c:v>0.29509999999999997</c:v>
                </c:pt>
                <c:pt idx="2352">
                  <c:v>0.29520000000000002</c:v>
                </c:pt>
                <c:pt idx="2353">
                  <c:v>0.29530000000000001</c:v>
                </c:pt>
                <c:pt idx="2354">
                  <c:v>0.2954</c:v>
                </c:pt>
                <c:pt idx="2355">
                  <c:v>0.29549999999999998</c:v>
                </c:pt>
                <c:pt idx="2356">
                  <c:v>0.29559999999999997</c:v>
                </c:pt>
                <c:pt idx="2357">
                  <c:v>0.29570000000000002</c:v>
                </c:pt>
                <c:pt idx="2358">
                  <c:v>0.29580000000000001</c:v>
                </c:pt>
                <c:pt idx="2359">
                  <c:v>0.2959</c:v>
                </c:pt>
                <c:pt idx="2360">
                  <c:v>0.29599999999999999</c:v>
                </c:pt>
                <c:pt idx="2361">
                  <c:v>0.29609999999999997</c:v>
                </c:pt>
                <c:pt idx="2362">
                  <c:v>0.29620000000000002</c:v>
                </c:pt>
                <c:pt idx="2363">
                  <c:v>0.29630000000000001</c:v>
                </c:pt>
                <c:pt idx="2364">
                  <c:v>0.2964</c:v>
                </c:pt>
                <c:pt idx="2365">
                  <c:v>0.29649999999999999</c:v>
                </c:pt>
                <c:pt idx="2366">
                  <c:v>0.29659999999999997</c:v>
                </c:pt>
                <c:pt idx="2367">
                  <c:v>0.29670000000000002</c:v>
                </c:pt>
                <c:pt idx="2368">
                  <c:v>0.29680000000000001</c:v>
                </c:pt>
                <c:pt idx="2369">
                  <c:v>0.2969</c:v>
                </c:pt>
                <c:pt idx="2370">
                  <c:v>0.29699999999999999</c:v>
                </c:pt>
                <c:pt idx="2371">
                  <c:v>0.29709999999999998</c:v>
                </c:pt>
                <c:pt idx="2372">
                  <c:v>0.29720000000000002</c:v>
                </c:pt>
                <c:pt idx="2373">
                  <c:v>0.29730000000000001</c:v>
                </c:pt>
                <c:pt idx="2374">
                  <c:v>0.2974</c:v>
                </c:pt>
                <c:pt idx="2375">
                  <c:v>0.29749999999999999</c:v>
                </c:pt>
                <c:pt idx="2376">
                  <c:v>0.29759999999999998</c:v>
                </c:pt>
                <c:pt idx="2377">
                  <c:v>0.29770000000000002</c:v>
                </c:pt>
                <c:pt idx="2378">
                  <c:v>0.29780000000000001</c:v>
                </c:pt>
                <c:pt idx="2379">
                  <c:v>0.2979</c:v>
                </c:pt>
                <c:pt idx="2380">
                  <c:v>0.29799999999999999</c:v>
                </c:pt>
                <c:pt idx="2381">
                  <c:v>0.29809999999999998</c:v>
                </c:pt>
                <c:pt idx="2382">
                  <c:v>0.29820000000000002</c:v>
                </c:pt>
                <c:pt idx="2383">
                  <c:v>0.29830000000000001</c:v>
                </c:pt>
                <c:pt idx="2384">
                  <c:v>0.2984</c:v>
                </c:pt>
                <c:pt idx="2385">
                  <c:v>0.29849999999999999</c:v>
                </c:pt>
                <c:pt idx="2386">
                  <c:v>0.29859999999999998</c:v>
                </c:pt>
                <c:pt idx="2387">
                  <c:v>0.29870000000000002</c:v>
                </c:pt>
                <c:pt idx="2388">
                  <c:v>0.29880000000000001</c:v>
                </c:pt>
                <c:pt idx="2389">
                  <c:v>0.2989</c:v>
                </c:pt>
                <c:pt idx="2390">
                  <c:v>0.29899999999999999</c:v>
                </c:pt>
                <c:pt idx="2391">
                  <c:v>0.29909999999999998</c:v>
                </c:pt>
                <c:pt idx="2392">
                  <c:v>0.29920000000000002</c:v>
                </c:pt>
                <c:pt idx="2393">
                  <c:v>0.29930000000000001</c:v>
                </c:pt>
                <c:pt idx="2394">
                  <c:v>0.2994</c:v>
                </c:pt>
                <c:pt idx="2395">
                  <c:v>0.29949999999999999</c:v>
                </c:pt>
                <c:pt idx="2396">
                  <c:v>0.29959999999999998</c:v>
                </c:pt>
                <c:pt idx="2397">
                  <c:v>0.29970000000000002</c:v>
                </c:pt>
                <c:pt idx="2398">
                  <c:v>0.29980000000000001</c:v>
                </c:pt>
                <c:pt idx="2399">
                  <c:v>0.2999</c:v>
                </c:pt>
                <c:pt idx="2400">
                  <c:v>0.3</c:v>
                </c:pt>
                <c:pt idx="2401">
                  <c:v>0.30009999999999998</c:v>
                </c:pt>
                <c:pt idx="2402">
                  <c:v>0.30020000000000002</c:v>
                </c:pt>
                <c:pt idx="2403">
                  <c:v>0.30030000000000001</c:v>
                </c:pt>
                <c:pt idx="2404">
                  <c:v>0.3004</c:v>
                </c:pt>
                <c:pt idx="2405">
                  <c:v>0.30049999999999999</c:v>
                </c:pt>
                <c:pt idx="2406">
                  <c:v>0.30059999999999998</c:v>
                </c:pt>
                <c:pt idx="2407">
                  <c:v>0.30070000000000002</c:v>
                </c:pt>
                <c:pt idx="2408">
                  <c:v>0.30080000000000001</c:v>
                </c:pt>
                <c:pt idx="2409">
                  <c:v>0.3009</c:v>
                </c:pt>
                <c:pt idx="2410">
                  <c:v>0.30099999999999999</c:v>
                </c:pt>
                <c:pt idx="2411">
                  <c:v>0.30109999999999998</c:v>
                </c:pt>
                <c:pt idx="2412">
                  <c:v>0.30120000000000002</c:v>
                </c:pt>
                <c:pt idx="2413">
                  <c:v>0.30130000000000001</c:v>
                </c:pt>
                <c:pt idx="2414">
                  <c:v>0.3014</c:v>
                </c:pt>
                <c:pt idx="2415">
                  <c:v>0.30149999999999999</c:v>
                </c:pt>
                <c:pt idx="2416">
                  <c:v>0.30159999999999998</c:v>
                </c:pt>
                <c:pt idx="2417">
                  <c:v>0.30170000000000002</c:v>
                </c:pt>
                <c:pt idx="2418">
                  <c:v>0.30180000000000001</c:v>
                </c:pt>
                <c:pt idx="2419">
                  <c:v>0.3019</c:v>
                </c:pt>
                <c:pt idx="2420">
                  <c:v>0.30199999999999999</c:v>
                </c:pt>
                <c:pt idx="2421">
                  <c:v>0.30209999999999998</c:v>
                </c:pt>
                <c:pt idx="2422">
                  <c:v>0.30220000000000002</c:v>
                </c:pt>
                <c:pt idx="2423">
                  <c:v>0.30230000000000001</c:v>
                </c:pt>
                <c:pt idx="2424">
                  <c:v>0.3024</c:v>
                </c:pt>
                <c:pt idx="2425">
                  <c:v>0.30249999999999999</c:v>
                </c:pt>
                <c:pt idx="2426">
                  <c:v>0.30259999999999998</c:v>
                </c:pt>
                <c:pt idx="2427">
                  <c:v>0.30270000000000002</c:v>
                </c:pt>
                <c:pt idx="2428">
                  <c:v>0.30280000000000001</c:v>
                </c:pt>
                <c:pt idx="2429">
                  <c:v>0.3029</c:v>
                </c:pt>
                <c:pt idx="2430">
                  <c:v>0.30299999999999999</c:v>
                </c:pt>
                <c:pt idx="2431">
                  <c:v>0.30309999999999998</c:v>
                </c:pt>
                <c:pt idx="2432">
                  <c:v>0.30320000000000003</c:v>
                </c:pt>
                <c:pt idx="2433">
                  <c:v>0.30330000000000001</c:v>
                </c:pt>
                <c:pt idx="2434">
                  <c:v>0.3034</c:v>
                </c:pt>
                <c:pt idx="2435">
                  <c:v>0.30349999999999999</c:v>
                </c:pt>
                <c:pt idx="2436">
                  <c:v>0.30359999999999998</c:v>
                </c:pt>
                <c:pt idx="2437">
                  <c:v>0.30370000000000003</c:v>
                </c:pt>
                <c:pt idx="2438">
                  <c:v>0.30380000000000001</c:v>
                </c:pt>
                <c:pt idx="2439">
                  <c:v>0.3039</c:v>
                </c:pt>
                <c:pt idx="2440">
                  <c:v>0.30399999999999999</c:v>
                </c:pt>
                <c:pt idx="2441">
                  <c:v>0.30409999999999998</c:v>
                </c:pt>
                <c:pt idx="2442">
                  <c:v>0.30420000000000003</c:v>
                </c:pt>
                <c:pt idx="2443">
                  <c:v>0.30430000000000001</c:v>
                </c:pt>
                <c:pt idx="2444">
                  <c:v>0.3044</c:v>
                </c:pt>
                <c:pt idx="2445">
                  <c:v>0.30449999999999999</c:v>
                </c:pt>
                <c:pt idx="2446">
                  <c:v>0.30459999999999998</c:v>
                </c:pt>
                <c:pt idx="2447">
                  <c:v>0.30470000000000003</c:v>
                </c:pt>
                <c:pt idx="2448">
                  <c:v>0.30480000000000002</c:v>
                </c:pt>
                <c:pt idx="2449">
                  <c:v>0.3049</c:v>
                </c:pt>
                <c:pt idx="2450">
                  <c:v>0.30499999999999999</c:v>
                </c:pt>
                <c:pt idx="2451">
                  <c:v>0.30509999999999998</c:v>
                </c:pt>
                <c:pt idx="2452">
                  <c:v>0.30520000000000003</c:v>
                </c:pt>
                <c:pt idx="2453">
                  <c:v>0.30530000000000002</c:v>
                </c:pt>
                <c:pt idx="2454">
                  <c:v>0.3054</c:v>
                </c:pt>
                <c:pt idx="2455">
                  <c:v>0.30549999999999999</c:v>
                </c:pt>
                <c:pt idx="2456">
                  <c:v>0.30559999999999998</c:v>
                </c:pt>
                <c:pt idx="2457">
                  <c:v>0.30570000000000003</c:v>
                </c:pt>
                <c:pt idx="2458">
                  <c:v>0.30580000000000002</c:v>
                </c:pt>
                <c:pt idx="2459">
                  <c:v>0.30590000000000001</c:v>
                </c:pt>
                <c:pt idx="2460">
                  <c:v>0.30599999999999999</c:v>
                </c:pt>
                <c:pt idx="2461">
                  <c:v>0.30609999999999998</c:v>
                </c:pt>
                <c:pt idx="2462">
                  <c:v>0.30620000000000003</c:v>
                </c:pt>
                <c:pt idx="2463">
                  <c:v>0.30630000000000002</c:v>
                </c:pt>
                <c:pt idx="2464">
                  <c:v>0.30640000000000001</c:v>
                </c:pt>
                <c:pt idx="2465">
                  <c:v>0.30649999999999999</c:v>
                </c:pt>
                <c:pt idx="2466">
                  <c:v>0.30659999999999998</c:v>
                </c:pt>
                <c:pt idx="2467">
                  <c:v>0.30669999999999997</c:v>
                </c:pt>
                <c:pt idx="2468">
                  <c:v>0.30680000000000002</c:v>
                </c:pt>
                <c:pt idx="2469">
                  <c:v>0.30690000000000001</c:v>
                </c:pt>
                <c:pt idx="2470">
                  <c:v>0.307</c:v>
                </c:pt>
                <c:pt idx="2471">
                  <c:v>0.30709999999999998</c:v>
                </c:pt>
                <c:pt idx="2472">
                  <c:v>0.30719999999999997</c:v>
                </c:pt>
                <c:pt idx="2473">
                  <c:v>0.30730000000000002</c:v>
                </c:pt>
                <c:pt idx="2474">
                  <c:v>0.30740000000000001</c:v>
                </c:pt>
                <c:pt idx="2475">
                  <c:v>0.3075</c:v>
                </c:pt>
                <c:pt idx="2476">
                  <c:v>0.30759999999999998</c:v>
                </c:pt>
                <c:pt idx="2477">
                  <c:v>0.30769999999999997</c:v>
                </c:pt>
                <c:pt idx="2478">
                  <c:v>0.30780000000000002</c:v>
                </c:pt>
                <c:pt idx="2479">
                  <c:v>0.30790000000000001</c:v>
                </c:pt>
                <c:pt idx="2480">
                  <c:v>0.308</c:v>
                </c:pt>
                <c:pt idx="2481">
                  <c:v>0.30809999999999998</c:v>
                </c:pt>
                <c:pt idx="2482">
                  <c:v>0.30819999999999997</c:v>
                </c:pt>
                <c:pt idx="2483">
                  <c:v>0.30830000000000002</c:v>
                </c:pt>
                <c:pt idx="2484">
                  <c:v>0.30840000000000001</c:v>
                </c:pt>
                <c:pt idx="2485">
                  <c:v>0.3085</c:v>
                </c:pt>
                <c:pt idx="2486">
                  <c:v>0.30859999999999999</c:v>
                </c:pt>
                <c:pt idx="2487">
                  <c:v>0.30869999999999997</c:v>
                </c:pt>
                <c:pt idx="2488">
                  <c:v>0.30880000000000002</c:v>
                </c:pt>
                <c:pt idx="2489">
                  <c:v>0.30890000000000001</c:v>
                </c:pt>
                <c:pt idx="2490">
                  <c:v>0.309</c:v>
                </c:pt>
                <c:pt idx="2491">
                  <c:v>0.30909999999999999</c:v>
                </c:pt>
                <c:pt idx="2492">
                  <c:v>0.30919999999999997</c:v>
                </c:pt>
                <c:pt idx="2493">
                  <c:v>0.30930000000000002</c:v>
                </c:pt>
                <c:pt idx="2494">
                  <c:v>0.30940000000000001</c:v>
                </c:pt>
                <c:pt idx="2495">
                  <c:v>0.3095</c:v>
                </c:pt>
                <c:pt idx="2496">
                  <c:v>0.30959999999999999</c:v>
                </c:pt>
                <c:pt idx="2497">
                  <c:v>0.30969999999999998</c:v>
                </c:pt>
                <c:pt idx="2498">
                  <c:v>0.30980000000000002</c:v>
                </c:pt>
                <c:pt idx="2499">
                  <c:v>0.30990000000000001</c:v>
                </c:pt>
                <c:pt idx="2500">
                  <c:v>0.31</c:v>
                </c:pt>
                <c:pt idx="2501">
                  <c:v>0.31009999999999999</c:v>
                </c:pt>
                <c:pt idx="2502">
                  <c:v>0.31019999999999998</c:v>
                </c:pt>
                <c:pt idx="2503">
                  <c:v>0.31030000000000002</c:v>
                </c:pt>
                <c:pt idx="2504">
                  <c:v>0.31040000000000001</c:v>
                </c:pt>
                <c:pt idx="2505">
                  <c:v>0.3105</c:v>
                </c:pt>
                <c:pt idx="2506">
                  <c:v>0.31059999999999999</c:v>
                </c:pt>
                <c:pt idx="2507">
                  <c:v>0.31069999999999998</c:v>
                </c:pt>
                <c:pt idx="2508">
                  <c:v>0.31080000000000002</c:v>
                </c:pt>
                <c:pt idx="2509">
                  <c:v>0.31090000000000001</c:v>
                </c:pt>
                <c:pt idx="2510">
                  <c:v>0.311</c:v>
                </c:pt>
                <c:pt idx="2511">
                  <c:v>0.31109999999999999</c:v>
                </c:pt>
                <c:pt idx="2512">
                  <c:v>0.31119999999999998</c:v>
                </c:pt>
                <c:pt idx="2513">
                  <c:v>0.31130000000000002</c:v>
                </c:pt>
                <c:pt idx="2514">
                  <c:v>0.31140000000000001</c:v>
                </c:pt>
                <c:pt idx="2515">
                  <c:v>0.3115</c:v>
                </c:pt>
                <c:pt idx="2516">
                  <c:v>0.31159999999999999</c:v>
                </c:pt>
                <c:pt idx="2517">
                  <c:v>0.31169999999999998</c:v>
                </c:pt>
                <c:pt idx="2518">
                  <c:v>0.31180000000000002</c:v>
                </c:pt>
                <c:pt idx="2519">
                  <c:v>0.31190000000000001</c:v>
                </c:pt>
                <c:pt idx="2520">
                  <c:v>0.312</c:v>
                </c:pt>
                <c:pt idx="2521">
                  <c:v>0.31209999999999999</c:v>
                </c:pt>
                <c:pt idx="2522">
                  <c:v>0.31219999999999998</c:v>
                </c:pt>
                <c:pt idx="2523">
                  <c:v>0.31230000000000002</c:v>
                </c:pt>
                <c:pt idx="2524">
                  <c:v>0.31240000000000001</c:v>
                </c:pt>
                <c:pt idx="2525">
                  <c:v>0.3125</c:v>
                </c:pt>
                <c:pt idx="2526">
                  <c:v>0.31259999999999999</c:v>
                </c:pt>
                <c:pt idx="2527">
                  <c:v>0.31269999999999998</c:v>
                </c:pt>
                <c:pt idx="2528">
                  <c:v>0.31280000000000002</c:v>
                </c:pt>
                <c:pt idx="2529">
                  <c:v>0.31290000000000001</c:v>
                </c:pt>
                <c:pt idx="2530">
                  <c:v>0.313</c:v>
                </c:pt>
                <c:pt idx="2531">
                  <c:v>0.31309999999999999</c:v>
                </c:pt>
                <c:pt idx="2532">
                  <c:v>0.31319999999999998</c:v>
                </c:pt>
                <c:pt idx="2533">
                  <c:v>0.31330000000000002</c:v>
                </c:pt>
                <c:pt idx="2534">
                  <c:v>0.31340000000000001</c:v>
                </c:pt>
                <c:pt idx="2535">
                  <c:v>0.3135</c:v>
                </c:pt>
                <c:pt idx="2536">
                  <c:v>0.31359999999999999</c:v>
                </c:pt>
                <c:pt idx="2537">
                  <c:v>0.31369999999999998</c:v>
                </c:pt>
                <c:pt idx="2538">
                  <c:v>0.31380000000000002</c:v>
                </c:pt>
                <c:pt idx="2539">
                  <c:v>0.31390000000000001</c:v>
                </c:pt>
                <c:pt idx="2540">
                  <c:v>0.314</c:v>
                </c:pt>
                <c:pt idx="2541">
                  <c:v>0.31409999999999999</c:v>
                </c:pt>
                <c:pt idx="2542">
                  <c:v>0.31419999999999998</c:v>
                </c:pt>
                <c:pt idx="2543">
                  <c:v>0.31430000000000002</c:v>
                </c:pt>
                <c:pt idx="2544">
                  <c:v>0.31440000000000001</c:v>
                </c:pt>
                <c:pt idx="2545">
                  <c:v>0.3145</c:v>
                </c:pt>
                <c:pt idx="2546">
                  <c:v>0.31459999999999999</c:v>
                </c:pt>
                <c:pt idx="2547">
                  <c:v>0.31469999999999998</c:v>
                </c:pt>
                <c:pt idx="2548">
                  <c:v>0.31480000000000002</c:v>
                </c:pt>
                <c:pt idx="2549">
                  <c:v>0.31490000000000001</c:v>
                </c:pt>
                <c:pt idx="2550">
                  <c:v>0.315</c:v>
                </c:pt>
                <c:pt idx="2551">
                  <c:v>0.31509999999999999</c:v>
                </c:pt>
                <c:pt idx="2552">
                  <c:v>0.31519999999999998</c:v>
                </c:pt>
                <c:pt idx="2553">
                  <c:v>0.31530000000000002</c:v>
                </c:pt>
                <c:pt idx="2554">
                  <c:v>0.31540000000000001</c:v>
                </c:pt>
                <c:pt idx="2555">
                  <c:v>0.3155</c:v>
                </c:pt>
                <c:pt idx="2556">
                  <c:v>0.31559999999999999</c:v>
                </c:pt>
                <c:pt idx="2557">
                  <c:v>0.31569999999999998</c:v>
                </c:pt>
                <c:pt idx="2558">
                  <c:v>0.31580000000000003</c:v>
                </c:pt>
                <c:pt idx="2559">
                  <c:v>0.31590000000000001</c:v>
                </c:pt>
                <c:pt idx="2560">
                  <c:v>0.316</c:v>
                </c:pt>
                <c:pt idx="2561">
                  <c:v>0.31609999999999999</c:v>
                </c:pt>
                <c:pt idx="2562">
                  <c:v>0.31619999999999998</c:v>
                </c:pt>
                <c:pt idx="2563">
                  <c:v>0.31630000000000003</c:v>
                </c:pt>
                <c:pt idx="2564">
                  <c:v>0.31640000000000001</c:v>
                </c:pt>
                <c:pt idx="2565">
                  <c:v>0.3165</c:v>
                </c:pt>
                <c:pt idx="2566">
                  <c:v>0.31659999999999999</c:v>
                </c:pt>
                <c:pt idx="2567">
                  <c:v>0.31669999999999998</c:v>
                </c:pt>
                <c:pt idx="2568">
                  <c:v>0.31680000000000003</c:v>
                </c:pt>
                <c:pt idx="2569">
                  <c:v>0.31690000000000002</c:v>
                </c:pt>
                <c:pt idx="2570">
                  <c:v>0.317</c:v>
                </c:pt>
                <c:pt idx="2571">
                  <c:v>0.31709999999999999</c:v>
                </c:pt>
                <c:pt idx="2572">
                  <c:v>0.31719999999999998</c:v>
                </c:pt>
                <c:pt idx="2573">
                  <c:v>0.31730000000000003</c:v>
                </c:pt>
                <c:pt idx="2574">
                  <c:v>0.31740000000000002</c:v>
                </c:pt>
                <c:pt idx="2575">
                  <c:v>0.3175</c:v>
                </c:pt>
                <c:pt idx="2576">
                  <c:v>0.31759999999999999</c:v>
                </c:pt>
                <c:pt idx="2577">
                  <c:v>0.31769999999999998</c:v>
                </c:pt>
                <c:pt idx="2578">
                  <c:v>0.31780000000000003</c:v>
                </c:pt>
                <c:pt idx="2579">
                  <c:v>0.31790000000000002</c:v>
                </c:pt>
                <c:pt idx="2580">
                  <c:v>0.318</c:v>
                </c:pt>
                <c:pt idx="2581">
                  <c:v>0.31809999999999999</c:v>
                </c:pt>
                <c:pt idx="2582">
                  <c:v>0.31819999999999998</c:v>
                </c:pt>
                <c:pt idx="2583">
                  <c:v>0.31830000000000003</c:v>
                </c:pt>
                <c:pt idx="2584">
                  <c:v>0.31840000000000002</c:v>
                </c:pt>
                <c:pt idx="2585">
                  <c:v>0.31850000000000001</c:v>
                </c:pt>
                <c:pt idx="2586">
                  <c:v>0.31859999999999999</c:v>
                </c:pt>
                <c:pt idx="2587">
                  <c:v>0.31869999999999998</c:v>
                </c:pt>
                <c:pt idx="2588">
                  <c:v>0.31879999999999997</c:v>
                </c:pt>
                <c:pt idx="2589">
                  <c:v>0.31890000000000002</c:v>
                </c:pt>
                <c:pt idx="2590">
                  <c:v>0.31900000000000001</c:v>
                </c:pt>
                <c:pt idx="2591">
                  <c:v>0.31909999999999999</c:v>
                </c:pt>
                <c:pt idx="2592">
                  <c:v>0.31919999999999998</c:v>
                </c:pt>
                <c:pt idx="2593">
                  <c:v>0.31929999999999997</c:v>
                </c:pt>
                <c:pt idx="2594">
                  <c:v>0.31940000000000002</c:v>
                </c:pt>
                <c:pt idx="2595">
                  <c:v>0.31950000000000001</c:v>
                </c:pt>
                <c:pt idx="2596">
                  <c:v>0.3196</c:v>
                </c:pt>
                <c:pt idx="2597">
                  <c:v>0.31969999999999998</c:v>
                </c:pt>
                <c:pt idx="2598">
                  <c:v>0.31979999999999997</c:v>
                </c:pt>
                <c:pt idx="2599">
                  <c:v>0.31990000000000002</c:v>
                </c:pt>
                <c:pt idx="2600">
                  <c:v>0.32</c:v>
                </c:pt>
                <c:pt idx="2601">
                  <c:v>0.3201</c:v>
                </c:pt>
                <c:pt idx="2602">
                  <c:v>0.32019999999999998</c:v>
                </c:pt>
                <c:pt idx="2603">
                  <c:v>0.32029999999999997</c:v>
                </c:pt>
                <c:pt idx="2604">
                  <c:v>0.32040000000000002</c:v>
                </c:pt>
                <c:pt idx="2605">
                  <c:v>0.32050000000000001</c:v>
                </c:pt>
                <c:pt idx="2606">
                  <c:v>0.3206</c:v>
                </c:pt>
                <c:pt idx="2607">
                  <c:v>0.32069999999999999</c:v>
                </c:pt>
                <c:pt idx="2608">
                  <c:v>0.32079999999999997</c:v>
                </c:pt>
                <c:pt idx="2609">
                  <c:v>0.32090000000000002</c:v>
                </c:pt>
                <c:pt idx="2610">
                  <c:v>0.32100000000000001</c:v>
                </c:pt>
                <c:pt idx="2611">
                  <c:v>0.3211</c:v>
                </c:pt>
                <c:pt idx="2612">
                  <c:v>0.32119999999999999</c:v>
                </c:pt>
                <c:pt idx="2613">
                  <c:v>0.32129999999999997</c:v>
                </c:pt>
                <c:pt idx="2614">
                  <c:v>0.32140000000000002</c:v>
                </c:pt>
                <c:pt idx="2615">
                  <c:v>0.32150000000000001</c:v>
                </c:pt>
                <c:pt idx="2616">
                  <c:v>0.3216</c:v>
                </c:pt>
                <c:pt idx="2617">
                  <c:v>0.32169999999999999</c:v>
                </c:pt>
                <c:pt idx="2618">
                  <c:v>0.32179999999999997</c:v>
                </c:pt>
                <c:pt idx="2619">
                  <c:v>0.32190000000000002</c:v>
                </c:pt>
                <c:pt idx="2620">
                  <c:v>0.32200000000000001</c:v>
                </c:pt>
                <c:pt idx="2621">
                  <c:v>0.3221</c:v>
                </c:pt>
                <c:pt idx="2622">
                  <c:v>0.32219999999999999</c:v>
                </c:pt>
                <c:pt idx="2623">
                  <c:v>0.32229999999999998</c:v>
                </c:pt>
                <c:pt idx="2624">
                  <c:v>0.32240000000000002</c:v>
                </c:pt>
                <c:pt idx="2625">
                  <c:v>0.32250000000000001</c:v>
                </c:pt>
                <c:pt idx="2626">
                  <c:v>0.3226</c:v>
                </c:pt>
                <c:pt idx="2627">
                  <c:v>0.32269999999999999</c:v>
                </c:pt>
                <c:pt idx="2628">
                  <c:v>0.32279999999999998</c:v>
                </c:pt>
                <c:pt idx="2629">
                  <c:v>0.32290000000000002</c:v>
                </c:pt>
                <c:pt idx="2630">
                  <c:v>0.32300000000000001</c:v>
                </c:pt>
                <c:pt idx="2631">
                  <c:v>0.3231</c:v>
                </c:pt>
                <c:pt idx="2632">
                  <c:v>0.32319999999999999</c:v>
                </c:pt>
                <c:pt idx="2633">
                  <c:v>0.32329999999999998</c:v>
                </c:pt>
                <c:pt idx="2634">
                  <c:v>0.32340000000000002</c:v>
                </c:pt>
                <c:pt idx="2635">
                  <c:v>0.32350000000000001</c:v>
                </c:pt>
                <c:pt idx="2636">
                  <c:v>0.3236</c:v>
                </c:pt>
                <c:pt idx="2637">
                  <c:v>0.32369999999999999</c:v>
                </c:pt>
                <c:pt idx="2638">
                  <c:v>0.32379999999999998</c:v>
                </c:pt>
                <c:pt idx="2639">
                  <c:v>0.32390000000000002</c:v>
                </c:pt>
                <c:pt idx="2640">
                  <c:v>0.32400000000000001</c:v>
                </c:pt>
                <c:pt idx="2641">
                  <c:v>0.3241</c:v>
                </c:pt>
                <c:pt idx="2642">
                  <c:v>0.32419999999999999</c:v>
                </c:pt>
                <c:pt idx="2643">
                  <c:v>0.32429999999999998</c:v>
                </c:pt>
                <c:pt idx="2644">
                  <c:v>0.32440000000000002</c:v>
                </c:pt>
                <c:pt idx="2645">
                  <c:v>0.32450000000000001</c:v>
                </c:pt>
                <c:pt idx="2646">
                  <c:v>0.3246</c:v>
                </c:pt>
                <c:pt idx="2647">
                  <c:v>0.32469999999999999</c:v>
                </c:pt>
                <c:pt idx="2648">
                  <c:v>0.32479999999999998</c:v>
                </c:pt>
                <c:pt idx="2649">
                  <c:v>0.32490000000000002</c:v>
                </c:pt>
                <c:pt idx="2650">
                  <c:v>0.32500000000000001</c:v>
                </c:pt>
                <c:pt idx="2651">
                  <c:v>0.3251</c:v>
                </c:pt>
                <c:pt idx="2652">
                  <c:v>0.32519999999999999</c:v>
                </c:pt>
                <c:pt idx="2653">
                  <c:v>0.32529999999999998</c:v>
                </c:pt>
                <c:pt idx="2654">
                  <c:v>0.32540000000000002</c:v>
                </c:pt>
                <c:pt idx="2655">
                  <c:v>0.32550000000000001</c:v>
                </c:pt>
                <c:pt idx="2656">
                  <c:v>0.3256</c:v>
                </c:pt>
                <c:pt idx="2657">
                  <c:v>0.32569999999999999</c:v>
                </c:pt>
                <c:pt idx="2658">
                  <c:v>0.32579999999999998</c:v>
                </c:pt>
                <c:pt idx="2659">
                  <c:v>0.32590000000000002</c:v>
                </c:pt>
                <c:pt idx="2660">
                  <c:v>0.32600000000000001</c:v>
                </c:pt>
                <c:pt idx="2661">
                  <c:v>0.3261</c:v>
                </c:pt>
                <c:pt idx="2662">
                  <c:v>0.32619999999999999</c:v>
                </c:pt>
                <c:pt idx="2663">
                  <c:v>0.32629999999999998</c:v>
                </c:pt>
                <c:pt idx="2664">
                  <c:v>0.32640000000000002</c:v>
                </c:pt>
                <c:pt idx="2665">
                  <c:v>0.32650000000000001</c:v>
                </c:pt>
                <c:pt idx="2666">
                  <c:v>0.3266</c:v>
                </c:pt>
                <c:pt idx="2667">
                  <c:v>0.32669999999999999</c:v>
                </c:pt>
                <c:pt idx="2668">
                  <c:v>0.32679999999999998</c:v>
                </c:pt>
                <c:pt idx="2669">
                  <c:v>0.32690000000000002</c:v>
                </c:pt>
                <c:pt idx="2670">
                  <c:v>0.32700000000000001</c:v>
                </c:pt>
                <c:pt idx="2671">
                  <c:v>0.3271</c:v>
                </c:pt>
                <c:pt idx="2672">
                  <c:v>0.32719999999999999</c:v>
                </c:pt>
                <c:pt idx="2673">
                  <c:v>0.32729999999999998</c:v>
                </c:pt>
                <c:pt idx="2674">
                  <c:v>0.32740000000000002</c:v>
                </c:pt>
                <c:pt idx="2675">
                  <c:v>0.32750000000000001</c:v>
                </c:pt>
                <c:pt idx="2676">
                  <c:v>0.3276</c:v>
                </c:pt>
                <c:pt idx="2677">
                  <c:v>0.32769999999999999</c:v>
                </c:pt>
                <c:pt idx="2678">
                  <c:v>0.32779999999999998</c:v>
                </c:pt>
                <c:pt idx="2679">
                  <c:v>0.32790000000000002</c:v>
                </c:pt>
                <c:pt idx="2680">
                  <c:v>0.32800000000000001</c:v>
                </c:pt>
                <c:pt idx="2681">
                  <c:v>0.3281</c:v>
                </c:pt>
                <c:pt idx="2682">
                  <c:v>0.32819999999999999</c:v>
                </c:pt>
                <c:pt idx="2683">
                  <c:v>0.32829999999999998</c:v>
                </c:pt>
                <c:pt idx="2684">
                  <c:v>0.32840000000000003</c:v>
                </c:pt>
                <c:pt idx="2685">
                  <c:v>0.32850000000000001</c:v>
                </c:pt>
                <c:pt idx="2686">
                  <c:v>0.3286</c:v>
                </c:pt>
                <c:pt idx="2687">
                  <c:v>0.32869999999999999</c:v>
                </c:pt>
                <c:pt idx="2688">
                  <c:v>0.32879999999999998</c:v>
                </c:pt>
                <c:pt idx="2689">
                  <c:v>0.32890000000000003</c:v>
                </c:pt>
                <c:pt idx="2690">
                  <c:v>0.32900000000000001</c:v>
                </c:pt>
                <c:pt idx="2691">
                  <c:v>0.3291</c:v>
                </c:pt>
                <c:pt idx="2692">
                  <c:v>0.32919999999999999</c:v>
                </c:pt>
                <c:pt idx="2693">
                  <c:v>0.32929999999999998</c:v>
                </c:pt>
                <c:pt idx="2694">
                  <c:v>0.32940000000000003</c:v>
                </c:pt>
                <c:pt idx="2695">
                  <c:v>0.32950000000000002</c:v>
                </c:pt>
                <c:pt idx="2696">
                  <c:v>0.3296</c:v>
                </c:pt>
                <c:pt idx="2697">
                  <c:v>0.32969999999999999</c:v>
                </c:pt>
                <c:pt idx="2698">
                  <c:v>0.32979999999999998</c:v>
                </c:pt>
                <c:pt idx="2699">
                  <c:v>0.32990000000000003</c:v>
                </c:pt>
                <c:pt idx="2700">
                  <c:v>0.33</c:v>
                </c:pt>
                <c:pt idx="2701">
                  <c:v>0.3301</c:v>
                </c:pt>
                <c:pt idx="2702">
                  <c:v>0.33019999999999999</c:v>
                </c:pt>
                <c:pt idx="2703">
                  <c:v>0.33029999999999998</c:v>
                </c:pt>
                <c:pt idx="2704">
                  <c:v>0.33040000000000003</c:v>
                </c:pt>
                <c:pt idx="2705">
                  <c:v>0.33050000000000002</c:v>
                </c:pt>
                <c:pt idx="2706">
                  <c:v>0.3306</c:v>
                </c:pt>
                <c:pt idx="2707">
                  <c:v>0.33069999999999999</c:v>
                </c:pt>
                <c:pt idx="2708">
                  <c:v>0.33079999999999998</c:v>
                </c:pt>
                <c:pt idx="2709">
                  <c:v>0.33090000000000003</c:v>
                </c:pt>
                <c:pt idx="2710">
                  <c:v>0.33100000000000002</c:v>
                </c:pt>
                <c:pt idx="2711">
                  <c:v>0.33110000000000001</c:v>
                </c:pt>
                <c:pt idx="2712">
                  <c:v>0.33119999999999999</c:v>
                </c:pt>
                <c:pt idx="2713">
                  <c:v>0.33129999999999998</c:v>
                </c:pt>
                <c:pt idx="2714">
                  <c:v>0.33139999999999997</c:v>
                </c:pt>
                <c:pt idx="2715">
                  <c:v>0.33150000000000002</c:v>
                </c:pt>
                <c:pt idx="2716">
                  <c:v>0.33160000000000001</c:v>
                </c:pt>
                <c:pt idx="2717">
                  <c:v>0.33169999999999999</c:v>
                </c:pt>
                <c:pt idx="2718">
                  <c:v>0.33179999999999998</c:v>
                </c:pt>
                <c:pt idx="2719">
                  <c:v>0.33189999999999997</c:v>
                </c:pt>
                <c:pt idx="2720">
                  <c:v>0.33200000000000002</c:v>
                </c:pt>
                <c:pt idx="2721">
                  <c:v>0.33210000000000001</c:v>
                </c:pt>
                <c:pt idx="2722">
                  <c:v>0.3322</c:v>
                </c:pt>
                <c:pt idx="2723">
                  <c:v>0.33229999999999998</c:v>
                </c:pt>
                <c:pt idx="2724">
                  <c:v>0.33239999999999997</c:v>
                </c:pt>
                <c:pt idx="2725">
                  <c:v>0.33250000000000002</c:v>
                </c:pt>
                <c:pt idx="2726">
                  <c:v>0.33260000000000001</c:v>
                </c:pt>
                <c:pt idx="2727">
                  <c:v>0.3327</c:v>
                </c:pt>
                <c:pt idx="2728">
                  <c:v>0.33279999999999998</c:v>
                </c:pt>
                <c:pt idx="2729">
                  <c:v>0.33289999999999997</c:v>
                </c:pt>
                <c:pt idx="2730">
                  <c:v>0.33300000000000002</c:v>
                </c:pt>
                <c:pt idx="2731">
                  <c:v>0.33310000000000001</c:v>
                </c:pt>
                <c:pt idx="2732">
                  <c:v>0.3332</c:v>
                </c:pt>
                <c:pt idx="2733">
                  <c:v>0.33329999999999999</c:v>
                </c:pt>
                <c:pt idx="2734">
                  <c:v>0.33339999999999997</c:v>
                </c:pt>
                <c:pt idx="2735">
                  <c:v>0.33350000000000002</c:v>
                </c:pt>
                <c:pt idx="2736">
                  <c:v>0.33360000000000001</c:v>
                </c:pt>
                <c:pt idx="2737">
                  <c:v>0.3337</c:v>
                </c:pt>
                <c:pt idx="2738">
                  <c:v>0.33379999999999999</c:v>
                </c:pt>
                <c:pt idx="2739">
                  <c:v>0.33389999999999997</c:v>
                </c:pt>
                <c:pt idx="2740">
                  <c:v>0.33400000000000002</c:v>
                </c:pt>
                <c:pt idx="2741">
                  <c:v>0.33410000000000001</c:v>
                </c:pt>
                <c:pt idx="2742">
                  <c:v>0.3342</c:v>
                </c:pt>
                <c:pt idx="2743">
                  <c:v>0.33429999999999999</c:v>
                </c:pt>
                <c:pt idx="2744">
                  <c:v>0.33439999999999998</c:v>
                </c:pt>
                <c:pt idx="2745">
                  <c:v>0.33450000000000002</c:v>
                </c:pt>
                <c:pt idx="2746">
                  <c:v>0.33460000000000001</c:v>
                </c:pt>
                <c:pt idx="2747">
                  <c:v>0.3347</c:v>
                </c:pt>
                <c:pt idx="2748">
                  <c:v>0.33479999999999999</c:v>
                </c:pt>
                <c:pt idx="2749">
                  <c:v>0.33489999999999998</c:v>
                </c:pt>
                <c:pt idx="2750">
                  <c:v>0.33500000000000002</c:v>
                </c:pt>
                <c:pt idx="2751">
                  <c:v>0.33510000000000001</c:v>
                </c:pt>
                <c:pt idx="2752">
                  <c:v>0.3352</c:v>
                </c:pt>
                <c:pt idx="2753">
                  <c:v>0.33529999999999999</c:v>
                </c:pt>
                <c:pt idx="2754">
                  <c:v>0.33539999999999998</c:v>
                </c:pt>
                <c:pt idx="2755">
                  <c:v>0.33550000000000002</c:v>
                </c:pt>
                <c:pt idx="2756">
                  <c:v>0.33560000000000001</c:v>
                </c:pt>
                <c:pt idx="2757">
                  <c:v>0.3357</c:v>
                </c:pt>
                <c:pt idx="2758">
                  <c:v>0.33579999999999999</c:v>
                </c:pt>
                <c:pt idx="2759">
                  <c:v>0.33589999999999998</c:v>
                </c:pt>
                <c:pt idx="2760">
                  <c:v>0.33600000000000002</c:v>
                </c:pt>
                <c:pt idx="2761">
                  <c:v>0.33610000000000001</c:v>
                </c:pt>
                <c:pt idx="2762">
                  <c:v>0.3362</c:v>
                </c:pt>
                <c:pt idx="2763">
                  <c:v>0.33629999999999999</c:v>
                </c:pt>
                <c:pt idx="2764">
                  <c:v>0.33639999999999998</c:v>
                </c:pt>
                <c:pt idx="2765">
                  <c:v>0.33650000000000002</c:v>
                </c:pt>
                <c:pt idx="2766">
                  <c:v>0.33660000000000001</c:v>
                </c:pt>
                <c:pt idx="2767">
                  <c:v>0.3367</c:v>
                </c:pt>
                <c:pt idx="2768">
                  <c:v>0.33679999999999999</c:v>
                </c:pt>
                <c:pt idx="2769">
                  <c:v>0.33689999999999998</c:v>
                </c:pt>
                <c:pt idx="2770">
                  <c:v>0.33700000000000002</c:v>
                </c:pt>
                <c:pt idx="2771">
                  <c:v>0.33710000000000001</c:v>
                </c:pt>
                <c:pt idx="2772">
                  <c:v>0.3372</c:v>
                </c:pt>
                <c:pt idx="2773">
                  <c:v>0.33729999999999999</c:v>
                </c:pt>
                <c:pt idx="2774">
                  <c:v>0.33739999999999998</c:v>
                </c:pt>
                <c:pt idx="2775">
                  <c:v>0.33750000000000002</c:v>
                </c:pt>
                <c:pt idx="2776">
                  <c:v>0.33760000000000001</c:v>
                </c:pt>
                <c:pt idx="2777">
                  <c:v>0.3377</c:v>
                </c:pt>
                <c:pt idx="2778">
                  <c:v>0.33779999999999999</c:v>
                </c:pt>
                <c:pt idx="2779">
                  <c:v>0.33789999999999998</c:v>
                </c:pt>
                <c:pt idx="2780">
                  <c:v>0.33800000000000002</c:v>
                </c:pt>
                <c:pt idx="2781">
                  <c:v>0.33810000000000001</c:v>
                </c:pt>
                <c:pt idx="2782">
                  <c:v>0.3382</c:v>
                </c:pt>
                <c:pt idx="2783">
                  <c:v>0.33829999999999999</c:v>
                </c:pt>
                <c:pt idx="2784">
                  <c:v>0.33839999999999998</c:v>
                </c:pt>
                <c:pt idx="2785">
                  <c:v>0.33850000000000002</c:v>
                </c:pt>
                <c:pt idx="2786">
                  <c:v>0.33860000000000001</c:v>
                </c:pt>
                <c:pt idx="2787">
                  <c:v>0.3387</c:v>
                </c:pt>
                <c:pt idx="2788">
                  <c:v>0.33879999999999999</c:v>
                </c:pt>
                <c:pt idx="2789">
                  <c:v>0.33889999999999998</c:v>
                </c:pt>
                <c:pt idx="2790">
                  <c:v>0.33900000000000002</c:v>
                </c:pt>
                <c:pt idx="2791">
                  <c:v>0.33910000000000001</c:v>
                </c:pt>
                <c:pt idx="2792">
                  <c:v>0.3392</c:v>
                </c:pt>
                <c:pt idx="2793">
                  <c:v>0.33929999999999999</c:v>
                </c:pt>
                <c:pt idx="2794">
                  <c:v>0.33939999999999998</c:v>
                </c:pt>
                <c:pt idx="2795">
                  <c:v>0.33950000000000002</c:v>
                </c:pt>
                <c:pt idx="2796">
                  <c:v>0.33960000000000001</c:v>
                </c:pt>
                <c:pt idx="2797">
                  <c:v>0.3397</c:v>
                </c:pt>
                <c:pt idx="2798">
                  <c:v>0.33979999999999999</c:v>
                </c:pt>
                <c:pt idx="2799">
                  <c:v>0.33989999999999998</c:v>
                </c:pt>
                <c:pt idx="2800">
                  <c:v>0.34</c:v>
                </c:pt>
                <c:pt idx="2801">
                  <c:v>0.34010000000000001</c:v>
                </c:pt>
                <c:pt idx="2802">
                  <c:v>0.3402</c:v>
                </c:pt>
                <c:pt idx="2803">
                  <c:v>0.34029999999999999</c:v>
                </c:pt>
                <c:pt idx="2804">
                  <c:v>0.34039999999999998</c:v>
                </c:pt>
                <c:pt idx="2805">
                  <c:v>0.34050000000000002</c:v>
                </c:pt>
                <c:pt idx="2806">
                  <c:v>0.34060000000000001</c:v>
                </c:pt>
                <c:pt idx="2807">
                  <c:v>0.3407</c:v>
                </c:pt>
                <c:pt idx="2808">
                  <c:v>0.34079999999999999</c:v>
                </c:pt>
                <c:pt idx="2809">
                  <c:v>0.34089999999999998</c:v>
                </c:pt>
                <c:pt idx="2810">
                  <c:v>0.34100000000000003</c:v>
                </c:pt>
                <c:pt idx="2811">
                  <c:v>0.34110000000000001</c:v>
                </c:pt>
                <c:pt idx="2812">
                  <c:v>0.3412</c:v>
                </c:pt>
                <c:pt idx="2813">
                  <c:v>0.34129999999999999</c:v>
                </c:pt>
                <c:pt idx="2814">
                  <c:v>0.34139999999999998</c:v>
                </c:pt>
                <c:pt idx="2815">
                  <c:v>0.34150000000000003</c:v>
                </c:pt>
                <c:pt idx="2816">
                  <c:v>0.34160000000000001</c:v>
                </c:pt>
                <c:pt idx="2817">
                  <c:v>0.3417</c:v>
                </c:pt>
                <c:pt idx="2818">
                  <c:v>0.34179999999999999</c:v>
                </c:pt>
                <c:pt idx="2819">
                  <c:v>0.34189999999999998</c:v>
                </c:pt>
                <c:pt idx="2820">
                  <c:v>0.34200000000000003</c:v>
                </c:pt>
                <c:pt idx="2821">
                  <c:v>0.34210000000000002</c:v>
                </c:pt>
                <c:pt idx="2822">
                  <c:v>0.3422</c:v>
                </c:pt>
                <c:pt idx="2823">
                  <c:v>0.34229999999999999</c:v>
                </c:pt>
                <c:pt idx="2824">
                  <c:v>0.34239999999999998</c:v>
                </c:pt>
                <c:pt idx="2825">
                  <c:v>0.34250000000000003</c:v>
                </c:pt>
                <c:pt idx="2826">
                  <c:v>0.34260000000000002</c:v>
                </c:pt>
                <c:pt idx="2827">
                  <c:v>0.3427</c:v>
                </c:pt>
                <c:pt idx="2828">
                  <c:v>0.34279999999999999</c:v>
                </c:pt>
                <c:pt idx="2829">
                  <c:v>0.34289999999999998</c:v>
                </c:pt>
                <c:pt idx="2830">
                  <c:v>0.34300000000000003</c:v>
                </c:pt>
                <c:pt idx="2831">
                  <c:v>0.34310000000000002</c:v>
                </c:pt>
                <c:pt idx="2832">
                  <c:v>0.34320000000000001</c:v>
                </c:pt>
                <c:pt idx="2833">
                  <c:v>0.34329999999999999</c:v>
                </c:pt>
                <c:pt idx="2834">
                  <c:v>0.34339999999999998</c:v>
                </c:pt>
                <c:pt idx="2835">
                  <c:v>0.34350000000000003</c:v>
                </c:pt>
                <c:pt idx="2836">
                  <c:v>0.34360000000000002</c:v>
                </c:pt>
                <c:pt idx="2837">
                  <c:v>0.34370000000000001</c:v>
                </c:pt>
                <c:pt idx="2838">
                  <c:v>0.34379999999999999</c:v>
                </c:pt>
                <c:pt idx="2839">
                  <c:v>0.34389999999999998</c:v>
                </c:pt>
                <c:pt idx="2840">
                  <c:v>0.34399999999999997</c:v>
                </c:pt>
                <c:pt idx="2841">
                  <c:v>0.34410000000000002</c:v>
                </c:pt>
                <c:pt idx="2842">
                  <c:v>0.34420000000000001</c:v>
                </c:pt>
                <c:pt idx="2843">
                  <c:v>0.34429999999999999</c:v>
                </c:pt>
                <c:pt idx="2844">
                  <c:v>0.34439999999999998</c:v>
                </c:pt>
                <c:pt idx="2845">
                  <c:v>0.34449999999999997</c:v>
                </c:pt>
                <c:pt idx="2846">
                  <c:v>0.34460000000000002</c:v>
                </c:pt>
                <c:pt idx="2847">
                  <c:v>0.34470000000000001</c:v>
                </c:pt>
                <c:pt idx="2848">
                  <c:v>0.3448</c:v>
                </c:pt>
                <c:pt idx="2849">
                  <c:v>0.34489999999999998</c:v>
                </c:pt>
                <c:pt idx="2850">
                  <c:v>0.34499999999999997</c:v>
                </c:pt>
                <c:pt idx="2851">
                  <c:v>0.34510000000000002</c:v>
                </c:pt>
                <c:pt idx="2852">
                  <c:v>0.34520000000000001</c:v>
                </c:pt>
                <c:pt idx="2853">
                  <c:v>0.3453</c:v>
                </c:pt>
                <c:pt idx="2854">
                  <c:v>0.34539999999999998</c:v>
                </c:pt>
                <c:pt idx="2855">
                  <c:v>0.34549999999999997</c:v>
                </c:pt>
                <c:pt idx="2856">
                  <c:v>0.34560000000000002</c:v>
                </c:pt>
                <c:pt idx="2857">
                  <c:v>0.34570000000000001</c:v>
                </c:pt>
                <c:pt idx="2858">
                  <c:v>0.3458</c:v>
                </c:pt>
                <c:pt idx="2859">
                  <c:v>0.34589999999999999</c:v>
                </c:pt>
                <c:pt idx="2860">
                  <c:v>0.34599999999999997</c:v>
                </c:pt>
                <c:pt idx="2861">
                  <c:v>0.34610000000000002</c:v>
                </c:pt>
                <c:pt idx="2862">
                  <c:v>0.34620000000000001</c:v>
                </c:pt>
                <c:pt idx="2863">
                  <c:v>0.3463</c:v>
                </c:pt>
                <c:pt idx="2864">
                  <c:v>0.34639999999999999</c:v>
                </c:pt>
                <c:pt idx="2865">
                  <c:v>0.34649999999999997</c:v>
                </c:pt>
                <c:pt idx="2866">
                  <c:v>0.34660000000000002</c:v>
                </c:pt>
                <c:pt idx="2867">
                  <c:v>0.34670000000000001</c:v>
                </c:pt>
                <c:pt idx="2868">
                  <c:v>0.3468</c:v>
                </c:pt>
                <c:pt idx="2869">
                  <c:v>0.34689999999999999</c:v>
                </c:pt>
                <c:pt idx="2870">
                  <c:v>0.34699999999999998</c:v>
                </c:pt>
                <c:pt idx="2871">
                  <c:v>0.34710000000000002</c:v>
                </c:pt>
                <c:pt idx="2872">
                  <c:v>0.34720000000000001</c:v>
                </c:pt>
                <c:pt idx="2873">
                  <c:v>0.3473</c:v>
                </c:pt>
                <c:pt idx="2874">
                  <c:v>0.34739999999999999</c:v>
                </c:pt>
                <c:pt idx="2875">
                  <c:v>0.34749999999999998</c:v>
                </c:pt>
                <c:pt idx="2876">
                  <c:v>0.34760000000000002</c:v>
                </c:pt>
                <c:pt idx="2877">
                  <c:v>0.34770000000000001</c:v>
                </c:pt>
                <c:pt idx="2878">
                  <c:v>0.3478</c:v>
                </c:pt>
                <c:pt idx="2879">
                  <c:v>0.34789999999999999</c:v>
                </c:pt>
                <c:pt idx="2880">
                  <c:v>0.34799999999999998</c:v>
                </c:pt>
                <c:pt idx="2881">
                  <c:v>0.34810000000000002</c:v>
                </c:pt>
                <c:pt idx="2882">
                  <c:v>0.34820000000000001</c:v>
                </c:pt>
                <c:pt idx="2883">
                  <c:v>0.3483</c:v>
                </c:pt>
                <c:pt idx="2884">
                  <c:v>0.34839999999999999</c:v>
                </c:pt>
                <c:pt idx="2885">
                  <c:v>0.34849999999999998</c:v>
                </c:pt>
                <c:pt idx="2886">
                  <c:v>0.34860000000000002</c:v>
                </c:pt>
                <c:pt idx="2887">
                  <c:v>0.34870000000000001</c:v>
                </c:pt>
                <c:pt idx="2888">
                  <c:v>0.3488</c:v>
                </c:pt>
                <c:pt idx="2889">
                  <c:v>0.34889999999999999</c:v>
                </c:pt>
                <c:pt idx="2890">
                  <c:v>0.34899999999999998</c:v>
                </c:pt>
                <c:pt idx="2891">
                  <c:v>0.34910000000000002</c:v>
                </c:pt>
                <c:pt idx="2892">
                  <c:v>0.34920000000000001</c:v>
                </c:pt>
                <c:pt idx="2893">
                  <c:v>0.3493</c:v>
                </c:pt>
                <c:pt idx="2894">
                  <c:v>0.34939999999999999</c:v>
                </c:pt>
                <c:pt idx="2895">
                  <c:v>0.34949999999999998</c:v>
                </c:pt>
                <c:pt idx="2896">
                  <c:v>0.34960000000000002</c:v>
                </c:pt>
                <c:pt idx="2897">
                  <c:v>0.34970000000000001</c:v>
                </c:pt>
                <c:pt idx="2898">
                  <c:v>0.3498</c:v>
                </c:pt>
                <c:pt idx="2899">
                  <c:v>0.34989999999999999</c:v>
                </c:pt>
                <c:pt idx="2900">
                  <c:v>0.35</c:v>
                </c:pt>
                <c:pt idx="2901">
                  <c:v>0.35010000000000002</c:v>
                </c:pt>
                <c:pt idx="2902">
                  <c:v>0.35020000000000001</c:v>
                </c:pt>
                <c:pt idx="2903">
                  <c:v>0.3503</c:v>
                </c:pt>
                <c:pt idx="2904">
                  <c:v>0.35039999999999999</c:v>
                </c:pt>
                <c:pt idx="2905">
                  <c:v>0.35049999999999998</c:v>
                </c:pt>
                <c:pt idx="2906">
                  <c:v>0.35060000000000002</c:v>
                </c:pt>
                <c:pt idx="2907">
                  <c:v>0.35070000000000001</c:v>
                </c:pt>
                <c:pt idx="2908">
                  <c:v>0.3508</c:v>
                </c:pt>
                <c:pt idx="2909">
                  <c:v>0.35089999999999999</c:v>
                </c:pt>
                <c:pt idx="2910">
                  <c:v>0.35099999999999998</c:v>
                </c:pt>
                <c:pt idx="2911">
                  <c:v>0.35110000000000002</c:v>
                </c:pt>
                <c:pt idx="2912">
                  <c:v>0.35120000000000001</c:v>
                </c:pt>
                <c:pt idx="2913">
                  <c:v>0.3513</c:v>
                </c:pt>
                <c:pt idx="2914">
                  <c:v>0.35139999999999999</c:v>
                </c:pt>
                <c:pt idx="2915">
                  <c:v>0.35149999999999998</c:v>
                </c:pt>
                <c:pt idx="2916">
                  <c:v>0.35160000000000002</c:v>
                </c:pt>
                <c:pt idx="2917">
                  <c:v>0.35170000000000001</c:v>
                </c:pt>
                <c:pt idx="2918">
                  <c:v>0.3518</c:v>
                </c:pt>
                <c:pt idx="2919">
                  <c:v>0.35189999999999999</c:v>
                </c:pt>
                <c:pt idx="2920">
                  <c:v>0.35199999999999998</c:v>
                </c:pt>
                <c:pt idx="2921">
                  <c:v>0.35210000000000002</c:v>
                </c:pt>
                <c:pt idx="2922">
                  <c:v>0.35220000000000001</c:v>
                </c:pt>
                <c:pt idx="2923">
                  <c:v>0.3523</c:v>
                </c:pt>
                <c:pt idx="2924">
                  <c:v>0.35239999999999999</c:v>
                </c:pt>
                <c:pt idx="2925">
                  <c:v>0.35249999999999998</c:v>
                </c:pt>
                <c:pt idx="2926">
                  <c:v>0.35260000000000002</c:v>
                </c:pt>
                <c:pt idx="2927">
                  <c:v>0.35270000000000001</c:v>
                </c:pt>
                <c:pt idx="2928">
                  <c:v>0.3528</c:v>
                </c:pt>
                <c:pt idx="2929">
                  <c:v>0.35289999999999999</c:v>
                </c:pt>
                <c:pt idx="2930">
                  <c:v>0.35299999999999998</c:v>
                </c:pt>
                <c:pt idx="2931">
                  <c:v>0.35310000000000002</c:v>
                </c:pt>
                <c:pt idx="2932">
                  <c:v>0.35320000000000001</c:v>
                </c:pt>
                <c:pt idx="2933">
                  <c:v>0.3533</c:v>
                </c:pt>
                <c:pt idx="2934">
                  <c:v>0.35339999999999999</c:v>
                </c:pt>
                <c:pt idx="2935">
                  <c:v>0.35349999999999998</c:v>
                </c:pt>
                <c:pt idx="2936">
                  <c:v>0.35360000000000003</c:v>
                </c:pt>
                <c:pt idx="2937">
                  <c:v>0.35370000000000001</c:v>
                </c:pt>
                <c:pt idx="2938">
                  <c:v>0.3538</c:v>
                </c:pt>
                <c:pt idx="2939">
                  <c:v>0.35389999999999999</c:v>
                </c:pt>
                <c:pt idx="2940">
                  <c:v>0.35399999999999998</c:v>
                </c:pt>
                <c:pt idx="2941">
                  <c:v>0.35410000000000003</c:v>
                </c:pt>
                <c:pt idx="2942">
                  <c:v>0.35420000000000001</c:v>
                </c:pt>
                <c:pt idx="2943">
                  <c:v>0.3543</c:v>
                </c:pt>
                <c:pt idx="2944">
                  <c:v>0.35439999999999999</c:v>
                </c:pt>
                <c:pt idx="2945">
                  <c:v>0.35449999999999998</c:v>
                </c:pt>
                <c:pt idx="2946">
                  <c:v>0.35460000000000003</c:v>
                </c:pt>
                <c:pt idx="2947">
                  <c:v>0.35470000000000002</c:v>
                </c:pt>
                <c:pt idx="2948">
                  <c:v>0.3548</c:v>
                </c:pt>
                <c:pt idx="2949">
                  <c:v>0.35489999999999999</c:v>
                </c:pt>
                <c:pt idx="2950">
                  <c:v>0.35499999999999998</c:v>
                </c:pt>
                <c:pt idx="2951">
                  <c:v>0.35510000000000003</c:v>
                </c:pt>
                <c:pt idx="2952">
                  <c:v>0.35520000000000002</c:v>
                </c:pt>
                <c:pt idx="2953">
                  <c:v>0.3553</c:v>
                </c:pt>
                <c:pt idx="2954">
                  <c:v>0.35539999999999999</c:v>
                </c:pt>
                <c:pt idx="2955">
                  <c:v>0.35549999999999998</c:v>
                </c:pt>
                <c:pt idx="2956">
                  <c:v>0.35560000000000003</c:v>
                </c:pt>
                <c:pt idx="2957">
                  <c:v>0.35570000000000002</c:v>
                </c:pt>
                <c:pt idx="2958">
                  <c:v>0.35580000000000001</c:v>
                </c:pt>
                <c:pt idx="2959">
                  <c:v>0.35589999999999999</c:v>
                </c:pt>
                <c:pt idx="2960">
                  <c:v>0.35599999999999998</c:v>
                </c:pt>
                <c:pt idx="2961">
                  <c:v>0.35610000000000003</c:v>
                </c:pt>
                <c:pt idx="2962">
                  <c:v>0.35620000000000002</c:v>
                </c:pt>
                <c:pt idx="2963">
                  <c:v>0.35630000000000001</c:v>
                </c:pt>
                <c:pt idx="2964">
                  <c:v>0.35639999999999999</c:v>
                </c:pt>
                <c:pt idx="2965">
                  <c:v>0.35649999999999998</c:v>
                </c:pt>
                <c:pt idx="2966">
                  <c:v>0.35659999999999997</c:v>
                </c:pt>
                <c:pt idx="2967">
                  <c:v>0.35670000000000002</c:v>
                </c:pt>
                <c:pt idx="2968">
                  <c:v>0.35680000000000001</c:v>
                </c:pt>
                <c:pt idx="2969">
                  <c:v>0.3569</c:v>
                </c:pt>
                <c:pt idx="2970">
                  <c:v>0.35699999999999998</c:v>
                </c:pt>
                <c:pt idx="2971">
                  <c:v>0.35709999999999997</c:v>
                </c:pt>
                <c:pt idx="2972">
                  <c:v>0.35720000000000002</c:v>
                </c:pt>
                <c:pt idx="2973">
                  <c:v>0.35730000000000001</c:v>
                </c:pt>
                <c:pt idx="2974">
                  <c:v>0.3574</c:v>
                </c:pt>
                <c:pt idx="2975">
                  <c:v>0.35749999999999998</c:v>
                </c:pt>
                <c:pt idx="2976">
                  <c:v>0.35759999999999997</c:v>
                </c:pt>
                <c:pt idx="2977">
                  <c:v>0.35770000000000002</c:v>
                </c:pt>
                <c:pt idx="2978">
                  <c:v>0.35780000000000001</c:v>
                </c:pt>
                <c:pt idx="2979">
                  <c:v>0.3579</c:v>
                </c:pt>
                <c:pt idx="2980">
                  <c:v>0.35799999999999998</c:v>
                </c:pt>
                <c:pt idx="2981">
                  <c:v>0.35809999999999997</c:v>
                </c:pt>
                <c:pt idx="2982">
                  <c:v>0.35820000000000002</c:v>
                </c:pt>
                <c:pt idx="2983">
                  <c:v>0.35830000000000001</c:v>
                </c:pt>
                <c:pt idx="2984">
                  <c:v>0.3584</c:v>
                </c:pt>
                <c:pt idx="2985">
                  <c:v>0.35849999999999999</c:v>
                </c:pt>
                <c:pt idx="2986">
                  <c:v>0.35859999999999997</c:v>
                </c:pt>
                <c:pt idx="2987">
                  <c:v>0.35870000000000002</c:v>
                </c:pt>
                <c:pt idx="2988">
                  <c:v>0.35880000000000001</c:v>
                </c:pt>
                <c:pt idx="2989">
                  <c:v>0.3589</c:v>
                </c:pt>
                <c:pt idx="2990">
                  <c:v>0.35899999999999999</c:v>
                </c:pt>
                <c:pt idx="2991">
                  <c:v>0.35909999999999997</c:v>
                </c:pt>
                <c:pt idx="2992">
                  <c:v>0.35920000000000002</c:v>
                </c:pt>
                <c:pt idx="2993">
                  <c:v>0.35930000000000001</c:v>
                </c:pt>
                <c:pt idx="2994">
                  <c:v>0.3594</c:v>
                </c:pt>
                <c:pt idx="2995">
                  <c:v>0.35949999999999999</c:v>
                </c:pt>
                <c:pt idx="2996">
                  <c:v>0.35959999999999998</c:v>
                </c:pt>
                <c:pt idx="2997">
                  <c:v>0.35970000000000002</c:v>
                </c:pt>
                <c:pt idx="2998">
                  <c:v>0.35980000000000001</c:v>
                </c:pt>
                <c:pt idx="2999">
                  <c:v>0.3599</c:v>
                </c:pt>
                <c:pt idx="3000">
                  <c:v>0.36</c:v>
                </c:pt>
                <c:pt idx="3001">
                  <c:v>0.36009999999999998</c:v>
                </c:pt>
                <c:pt idx="3002">
                  <c:v>0.36020000000000002</c:v>
                </c:pt>
                <c:pt idx="3003">
                  <c:v>0.36030000000000001</c:v>
                </c:pt>
                <c:pt idx="3004">
                  <c:v>0.3604</c:v>
                </c:pt>
                <c:pt idx="3005">
                  <c:v>0.36049999999999999</c:v>
                </c:pt>
                <c:pt idx="3006">
                  <c:v>0.36059999999999998</c:v>
                </c:pt>
                <c:pt idx="3007">
                  <c:v>0.36070000000000002</c:v>
                </c:pt>
                <c:pt idx="3008">
                  <c:v>0.36080000000000001</c:v>
                </c:pt>
                <c:pt idx="3009">
                  <c:v>0.3609</c:v>
                </c:pt>
                <c:pt idx="3010">
                  <c:v>0.36099999999999999</c:v>
                </c:pt>
                <c:pt idx="3011">
                  <c:v>0.36109999999999998</c:v>
                </c:pt>
                <c:pt idx="3012">
                  <c:v>0.36120000000000002</c:v>
                </c:pt>
                <c:pt idx="3013">
                  <c:v>0.36130000000000001</c:v>
                </c:pt>
                <c:pt idx="3014">
                  <c:v>0.3614</c:v>
                </c:pt>
                <c:pt idx="3015">
                  <c:v>0.36149999999999999</c:v>
                </c:pt>
                <c:pt idx="3016">
                  <c:v>0.36159999999999998</c:v>
                </c:pt>
                <c:pt idx="3017">
                  <c:v>0.36170000000000002</c:v>
                </c:pt>
                <c:pt idx="3018">
                  <c:v>0.36180000000000001</c:v>
                </c:pt>
                <c:pt idx="3019">
                  <c:v>0.3619</c:v>
                </c:pt>
                <c:pt idx="3020">
                  <c:v>0.36199999999999999</c:v>
                </c:pt>
                <c:pt idx="3021">
                  <c:v>0.36209999999999998</c:v>
                </c:pt>
                <c:pt idx="3022">
                  <c:v>0.36220000000000002</c:v>
                </c:pt>
                <c:pt idx="3023">
                  <c:v>0.36230000000000001</c:v>
                </c:pt>
                <c:pt idx="3024">
                  <c:v>0.3624</c:v>
                </c:pt>
                <c:pt idx="3025">
                  <c:v>0.36249999999999999</c:v>
                </c:pt>
                <c:pt idx="3026">
                  <c:v>0.36259999999999998</c:v>
                </c:pt>
                <c:pt idx="3027">
                  <c:v>0.36270000000000002</c:v>
                </c:pt>
                <c:pt idx="3028">
                  <c:v>0.36280000000000001</c:v>
                </c:pt>
                <c:pt idx="3029">
                  <c:v>0.3629</c:v>
                </c:pt>
                <c:pt idx="3030">
                  <c:v>0.36299999999999999</c:v>
                </c:pt>
                <c:pt idx="3031">
                  <c:v>0.36309999999999998</c:v>
                </c:pt>
                <c:pt idx="3032">
                  <c:v>0.36320000000000002</c:v>
                </c:pt>
                <c:pt idx="3033">
                  <c:v>0.36330000000000001</c:v>
                </c:pt>
                <c:pt idx="3034">
                  <c:v>0.3634</c:v>
                </c:pt>
                <c:pt idx="3035">
                  <c:v>0.36349999999999999</c:v>
                </c:pt>
                <c:pt idx="3036">
                  <c:v>0.36359999999999998</c:v>
                </c:pt>
                <c:pt idx="3037">
                  <c:v>0.36370000000000002</c:v>
                </c:pt>
                <c:pt idx="3038">
                  <c:v>0.36380000000000001</c:v>
                </c:pt>
                <c:pt idx="3039">
                  <c:v>0.3639</c:v>
                </c:pt>
                <c:pt idx="3040">
                  <c:v>0.36399999999999999</c:v>
                </c:pt>
                <c:pt idx="3041">
                  <c:v>0.36409999999999998</c:v>
                </c:pt>
                <c:pt idx="3042">
                  <c:v>0.36420000000000002</c:v>
                </c:pt>
                <c:pt idx="3043">
                  <c:v>0.36430000000000001</c:v>
                </c:pt>
                <c:pt idx="3044">
                  <c:v>0.3644</c:v>
                </c:pt>
                <c:pt idx="3045">
                  <c:v>0.36449999999999999</c:v>
                </c:pt>
                <c:pt idx="3046">
                  <c:v>0.36459999999999998</c:v>
                </c:pt>
                <c:pt idx="3047">
                  <c:v>0.36470000000000002</c:v>
                </c:pt>
                <c:pt idx="3048">
                  <c:v>0.36480000000000001</c:v>
                </c:pt>
                <c:pt idx="3049">
                  <c:v>0.3649</c:v>
                </c:pt>
                <c:pt idx="3050">
                  <c:v>0.36499999999999999</c:v>
                </c:pt>
                <c:pt idx="3051">
                  <c:v>0.36509999999999998</c:v>
                </c:pt>
                <c:pt idx="3052">
                  <c:v>0.36520000000000002</c:v>
                </c:pt>
                <c:pt idx="3053">
                  <c:v>0.36530000000000001</c:v>
                </c:pt>
                <c:pt idx="3054">
                  <c:v>0.3654</c:v>
                </c:pt>
                <c:pt idx="3055">
                  <c:v>0.36549999999999999</c:v>
                </c:pt>
                <c:pt idx="3056">
                  <c:v>0.36559999999999998</c:v>
                </c:pt>
                <c:pt idx="3057">
                  <c:v>0.36570000000000003</c:v>
                </c:pt>
                <c:pt idx="3058">
                  <c:v>0.36580000000000001</c:v>
                </c:pt>
                <c:pt idx="3059">
                  <c:v>0.3659</c:v>
                </c:pt>
                <c:pt idx="3060">
                  <c:v>0.36599999999999999</c:v>
                </c:pt>
                <c:pt idx="3061">
                  <c:v>0.36609999999999998</c:v>
                </c:pt>
                <c:pt idx="3062">
                  <c:v>0.36620000000000003</c:v>
                </c:pt>
                <c:pt idx="3063">
                  <c:v>0.36630000000000001</c:v>
                </c:pt>
                <c:pt idx="3064">
                  <c:v>0.3664</c:v>
                </c:pt>
                <c:pt idx="3065">
                  <c:v>0.36649999999999999</c:v>
                </c:pt>
                <c:pt idx="3066">
                  <c:v>0.36659999999999998</c:v>
                </c:pt>
                <c:pt idx="3067">
                  <c:v>0.36670000000000003</c:v>
                </c:pt>
                <c:pt idx="3068">
                  <c:v>0.36680000000000001</c:v>
                </c:pt>
                <c:pt idx="3069">
                  <c:v>0.3669</c:v>
                </c:pt>
                <c:pt idx="3070">
                  <c:v>0.36699999999999999</c:v>
                </c:pt>
                <c:pt idx="3071">
                  <c:v>0.36709999999999998</c:v>
                </c:pt>
                <c:pt idx="3072">
                  <c:v>0.36720000000000003</c:v>
                </c:pt>
                <c:pt idx="3073">
                  <c:v>0.36730000000000002</c:v>
                </c:pt>
                <c:pt idx="3074">
                  <c:v>0.3674</c:v>
                </c:pt>
                <c:pt idx="3075">
                  <c:v>0.36749999999999999</c:v>
                </c:pt>
                <c:pt idx="3076">
                  <c:v>0.36759999999999998</c:v>
                </c:pt>
                <c:pt idx="3077">
                  <c:v>0.36770000000000003</c:v>
                </c:pt>
                <c:pt idx="3078">
                  <c:v>0.36780000000000002</c:v>
                </c:pt>
                <c:pt idx="3079">
                  <c:v>0.3679</c:v>
                </c:pt>
                <c:pt idx="3080">
                  <c:v>0.36799999999999999</c:v>
                </c:pt>
                <c:pt idx="3081">
                  <c:v>0.36809999999999998</c:v>
                </c:pt>
                <c:pt idx="3082">
                  <c:v>0.36820000000000003</c:v>
                </c:pt>
                <c:pt idx="3083">
                  <c:v>0.36830000000000002</c:v>
                </c:pt>
                <c:pt idx="3084">
                  <c:v>0.36840000000000001</c:v>
                </c:pt>
                <c:pt idx="3085">
                  <c:v>0.36849999999999999</c:v>
                </c:pt>
                <c:pt idx="3086">
                  <c:v>0.36859999999999998</c:v>
                </c:pt>
                <c:pt idx="3087">
                  <c:v>0.36870000000000003</c:v>
                </c:pt>
                <c:pt idx="3088">
                  <c:v>0.36880000000000002</c:v>
                </c:pt>
                <c:pt idx="3089">
                  <c:v>0.36890000000000001</c:v>
                </c:pt>
                <c:pt idx="3090">
                  <c:v>0.36899999999999999</c:v>
                </c:pt>
                <c:pt idx="3091">
                  <c:v>0.36909999999999998</c:v>
                </c:pt>
                <c:pt idx="3092">
                  <c:v>0.36919999999999997</c:v>
                </c:pt>
                <c:pt idx="3093">
                  <c:v>0.36930000000000002</c:v>
                </c:pt>
                <c:pt idx="3094">
                  <c:v>0.36940000000000001</c:v>
                </c:pt>
                <c:pt idx="3095">
                  <c:v>0.3695</c:v>
                </c:pt>
                <c:pt idx="3096">
                  <c:v>0.36959999999999998</c:v>
                </c:pt>
                <c:pt idx="3097">
                  <c:v>0.36969999999999997</c:v>
                </c:pt>
                <c:pt idx="3098">
                  <c:v>0.36980000000000002</c:v>
                </c:pt>
                <c:pt idx="3099">
                  <c:v>0.36990000000000001</c:v>
                </c:pt>
                <c:pt idx="3100">
                  <c:v>0.37</c:v>
                </c:pt>
                <c:pt idx="3101">
                  <c:v>0.37009999999999998</c:v>
                </c:pt>
                <c:pt idx="3102">
                  <c:v>0.37019999999999997</c:v>
                </c:pt>
                <c:pt idx="3103">
                  <c:v>0.37030000000000002</c:v>
                </c:pt>
                <c:pt idx="3104">
                  <c:v>0.37040000000000001</c:v>
                </c:pt>
                <c:pt idx="3105">
                  <c:v>0.3705</c:v>
                </c:pt>
                <c:pt idx="3106">
                  <c:v>0.37059999999999998</c:v>
                </c:pt>
                <c:pt idx="3107">
                  <c:v>0.37069999999999997</c:v>
                </c:pt>
                <c:pt idx="3108">
                  <c:v>0.37080000000000002</c:v>
                </c:pt>
                <c:pt idx="3109">
                  <c:v>0.37090000000000001</c:v>
                </c:pt>
                <c:pt idx="3110">
                  <c:v>0.371</c:v>
                </c:pt>
                <c:pt idx="3111">
                  <c:v>0.37109999999999999</c:v>
                </c:pt>
                <c:pt idx="3112">
                  <c:v>0.37119999999999997</c:v>
                </c:pt>
                <c:pt idx="3113">
                  <c:v>0.37130000000000002</c:v>
                </c:pt>
                <c:pt idx="3114">
                  <c:v>0.37140000000000001</c:v>
                </c:pt>
                <c:pt idx="3115">
                  <c:v>0.3715</c:v>
                </c:pt>
                <c:pt idx="3116">
                  <c:v>0.37159999999999999</c:v>
                </c:pt>
                <c:pt idx="3117">
                  <c:v>0.37169999999999997</c:v>
                </c:pt>
                <c:pt idx="3118">
                  <c:v>0.37180000000000002</c:v>
                </c:pt>
                <c:pt idx="3119">
                  <c:v>0.37190000000000001</c:v>
                </c:pt>
                <c:pt idx="3120">
                  <c:v>0.372</c:v>
                </c:pt>
                <c:pt idx="3121">
                  <c:v>0.37209999999999999</c:v>
                </c:pt>
                <c:pt idx="3122">
                  <c:v>0.37219999999999998</c:v>
                </c:pt>
                <c:pt idx="3123">
                  <c:v>0.37230000000000002</c:v>
                </c:pt>
                <c:pt idx="3124">
                  <c:v>0.37240000000000001</c:v>
                </c:pt>
                <c:pt idx="3125">
                  <c:v>0.3725</c:v>
                </c:pt>
                <c:pt idx="3126">
                  <c:v>0.37259999999999999</c:v>
                </c:pt>
                <c:pt idx="3127">
                  <c:v>0.37269999999999998</c:v>
                </c:pt>
                <c:pt idx="3128">
                  <c:v>0.37280000000000002</c:v>
                </c:pt>
                <c:pt idx="3129">
                  <c:v>0.37290000000000001</c:v>
                </c:pt>
                <c:pt idx="3130">
                  <c:v>0.373</c:v>
                </c:pt>
                <c:pt idx="3131">
                  <c:v>0.37309999999999999</c:v>
                </c:pt>
                <c:pt idx="3132">
                  <c:v>0.37319999999999998</c:v>
                </c:pt>
                <c:pt idx="3133">
                  <c:v>0.37330000000000002</c:v>
                </c:pt>
                <c:pt idx="3134">
                  <c:v>0.37340000000000001</c:v>
                </c:pt>
                <c:pt idx="3135">
                  <c:v>0.3735</c:v>
                </c:pt>
                <c:pt idx="3136">
                  <c:v>0.37359999999999999</c:v>
                </c:pt>
                <c:pt idx="3137">
                  <c:v>0.37369999999999998</c:v>
                </c:pt>
                <c:pt idx="3138">
                  <c:v>0.37380000000000002</c:v>
                </c:pt>
                <c:pt idx="3139">
                  <c:v>0.37390000000000001</c:v>
                </c:pt>
                <c:pt idx="3140">
                  <c:v>0.374</c:v>
                </c:pt>
                <c:pt idx="3141">
                  <c:v>0.37409999999999999</c:v>
                </c:pt>
                <c:pt idx="3142">
                  <c:v>0.37419999999999998</c:v>
                </c:pt>
                <c:pt idx="3143">
                  <c:v>0.37430000000000002</c:v>
                </c:pt>
                <c:pt idx="3144">
                  <c:v>0.37440000000000001</c:v>
                </c:pt>
                <c:pt idx="3145">
                  <c:v>0.3745</c:v>
                </c:pt>
                <c:pt idx="3146">
                  <c:v>0.37459999999999999</c:v>
                </c:pt>
                <c:pt idx="3147">
                  <c:v>0.37469999999999998</c:v>
                </c:pt>
                <c:pt idx="3148">
                  <c:v>0.37480000000000002</c:v>
                </c:pt>
                <c:pt idx="3149">
                  <c:v>0.37490000000000001</c:v>
                </c:pt>
                <c:pt idx="3150">
                  <c:v>0.375</c:v>
                </c:pt>
                <c:pt idx="3151">
                  <c:v>0.37509999999999999</c:v>
                </c:pt>
                <c:pt idx="3152">
                  <c:v>0.37519999999999998</c:v>
                </c:pt>
                <c:pt idx="3153">
                  <c:v>0.37530000000000002</c:v>
                </c:pt>
                <c:pt idx="3154">
                  <c:v>0.37540000000000001</c:v>
                </c:pt>
                <c:pt idx="3155">
                  <c:v>0.3755</c:v>
                </c:pt>
                <c:pt idx="3156">
                  <c:v>0.37559999999999999</c:v>
                </c:pt>
                <c:pt idx="3157">
                  <c:v>0.37569999999999998</c:v>
                </c:pt>
                <c:pt idx="3158">
                  <c:v>0.37580000000000002</c:v>
                </c:pt>
                <c:pt idx="3159">
                  <c:v>0.37590000000000001</c:v>
                </c:pt>
                <c:pt idx="3160">
                  <c:v>0.376</c:v>
                </c:pt>
                <c:pt idx="3161">
                  <c:v>0.37609999999999999</c:v>
                </c:pt>
                <c:pt idx="3162">
                  <c:v>0.37619999999999998</c:v>
                </c:pt>
                <c:pt idx="3163">
                  <c:v>0.37630000000000002</c:v>
                </c:pt>
                <c:pt idx="3164">
                  <c:v>0.37640000000000001</c:v>
                </c:pt>
                <c:pt idx="3165">
                  <c:v>0.3765</c:v>
                </c:pt>
                <c:pt idx="3166">
                  <c:v>0.37659999999999999</c:v>
                </c:pt>
                <c:pt idx="3167">
                  <c:v>0.37669999999999998</c:v>
                </c:pt>
                <c:pt idx="3168">
                  <c:v>0.37680000000000002</c:v>
                </c:pt>
                <c:pt idx="3169">
                  <c:v>0.37690000000000001</c:v>
                </c:pt>
                <c:pt idx="3170">
                  <c:v>0.377</c:v>
                </c:pt>
                <c:pt idx="3171">
                  <c:v>0.37709999999999999</c:v>
                </c:pt>
                <c:pt idx="3172">
                  <c:v>0.37719999999999998</c:v>
                </c:pt>
                <c:pt idx="3173">
                  <c:v>0.37730000000000002</c:v>
                </c:pt>
                <c:pt idx="3174">
                  <c:v>0.37740000000000001</c:v>
                </c:pt>
                <c:pt idx="3175">
                  <c:v>0.3775</c:v>
                </c:pt>
                <c:pt idx="3176">
                  <c:v>0.37759999999999999</c:v>
                </c:pt>
                <c:pt idx="3177">
                  <c:v>0.37769999999999998</c:v>
                </c:pt>
                <c:pt idx="3178">
                  <c:v>0.37780000000000002</c:v>
                </c:pt>
                <c:pt idx="3179">
                  <c:v>0.37790000000000001</c:v>
                </c:pt>
                <c:pt idx="3180">
                  <c:v>0.378</c:v>
                </c:pt>
                <c:pt idx="3181">
                  <c:v>0.37809999999999999</c:v>
                </c:pt>
                <c:pt idx="3182">
                  <c:v>0.37819999999999998</c:v>
                </c:pt>
                <c:pt idx="3183">
                  <c:v>0.37830000000000003</c:v>
                </c:pt>
                <c:pt idx="3184">
                  <c:v>0.37840000000000001</c:v>
                </c:pt>
                <c:pt idx="3185">
                  <c:v>0.3785</c:v>
                </c:pt>
                <c:pt idx="3186">
                  <c:v>0.37859999999999999</c:v>
                </c:pt>
                <c:pt idx="3187">
                  <c:v>0.37869999999999998</c:v>
                </c:pt>
                <c:pt idx="3188">
                  <c:v>0.37880000000000003</c:v>
                </c:pt>
                <c:pt idx="3189">
                  <c:v>0.37890000000000001</c:v>
                </c:pt>
                <c:pt idx="3190">
                  <c:v>0.379</c:v>
                </c:pt>
                <c:pt idx="3191">
                  <c:v>0.37909999999999999</c:v>
                </c:pt>
                <c:pt idx="3192">
                  <c:v>0.37919999999999998</c:v>
                </c:pt>
                <c:pt idx="3193">
                  <c:v>0.37930000000000003</c:v>
                </c:pt>
                <c:pt idx="3194">
                  <c:v>0.37940000000000002</c:v>
                </c:pt>
                <c:pt idx="3195">
                  <c:v>0.3795</c:v>
                </c:pt>
                <c:pt idx="3196">
                  <c:v>0.37959999999999999</c:v>
                </c:pt>
                <c:pt idx="3197">
                  <c:v>0.37969999999999998</c:v>
                </c:pt>
                <c:pt idx="3198">
                  <c:v>0.37980000000000003</c:v>
                </c:pt>
                <c:pt idx="3199">
                  <c:v>0.37990000000000002</c:v>
                </c:pt>
                <c:pt idx="3200">
                  <c:v>0.38</c:v>
                </c:pt>
                <c:pt idx="3201">
                  <c:v>0.38009999999999999</c:v>
                </c:pt>
                <c:pt idx="3202">
                  <c:v>0.38019999999999998</c:v>
                </c:pt>
                <c:pt idx="3203">
                  <c:v>0.38030000000000003</c:v>
                </c:pt>
                <c:pt idx="3204">
                  <c:v>0.38040000000000002</c:v>
                </c:pt>
                <c:pt idx="3205">
                  <c:v>0.3805</c:v>
                </c:pt>
                <c:pt idx="3206">
                  <c:v>0.38059999999999999</c:v>
                </c:pt>
                <c:pt idx="3207">
                  <c:v>0.38069999999999998</c:v>
                </c:pt>
                <c:pt idx="3208">
                  <c:v>0.38080000000000003</c:v>
                </c:pt>
                <c:pt idx="3209">
                  <c:v>0.38090000000000002</c:v>
                </c:pt>
                <c:pt idx="3210">
                  <c:v>0.38100000000000001</c:v>
                </c:pt>
                <c:pt idx="3211">
                  <c:v>0.38109999999999999</c:v>
                </c:pt>
                <c:pt idx="3212">
                  <c:v>0.38119999999999998</c:v>
                </c:pt>
                <c:pt idx="3213">
                  <c:v>0.38129999999999997</c:v>
                </c:pt>
                <c:pt idx="3214">
                  <c:v>0.38140000000000002</c:v>
                </c:pt>
                <c:pt idx="3215">
                  <c:v>0.38150000000000001</c:v>
                </c:pt>
                <c:pt idx="3216">
                  <c:v>0.38159999999999999</c:v>
                </c:pt>
                <c:pt idx="3217">
                  <c:v>0.38169999999999998</c:v>
                </c:pt>
                <c:pt idx="3218">
                  <c:v>0.38179999999999997</c:v>
                </c:pt>
                <c:pt idx="3219">
                  <c:v>0.38190000000000002</c:v>
                </c:pt>
                <c:pt idx="3220">
                  <c:v>0.38200000000000001</c:v>
                </c:pt>
                <c:pt idx="3221">
                  <c:v>0.3821</c:v>
                </c:pt>
                <c:pt idx="3222">
                  <c:v>0.38219999999999998</c:v>
                </c:pt>
                <c:pt idx="3223">
                  <c:v>0.38229999999999997</c:v>
                </c:pt>
                <c:pt idx="3224">
                  <c:v>0.38240000000000002</c:v>
                </c:pt>
                <c:pt idx="3225">
                  <c:v>0.38250000000000001</c:v>
                </c:pt>
                <c:pt idx="3226">
                  <c:v>0.3826</c:v>
                </c:pt>
                <c:pt idx="3227">
                  <c:v>0.38269999999999998</c:v>
                </c:pt>
                <c:pt idx="3228">
                  <c:v>0.38279999999999997</c:v>
                </c:pt>
                <c:pt idx="3229">
                  <c:v>0.38290000000000002</c:v>
                </c:pt>
                <c:pt idx="3230">
                  <c:v>0.38300000000000001</c:v>
                </c:pt>
                <c:pt idx="3231">
                  <c:v>0.3831</c:v>
                </c:pt>
                <c:pt idx="3232">
                  <c:v>0.38319999999999999</c:v>
                </c:pt>
                <c:pt idx="3233">
                  <c:v>0.38329999999999997</c:v>
                </c:pt>
                <c:pt idx="3234">
                  <c:v>0.38340000000000002</c:v>
                </c:pt>
                <c:pt idx="3235">
                  <c:v>0.38350000000000001</c:v>
                </c:pt>
                <c:pt idx="3236">
                  <c:v>0.3836</c:v>
                </c:pt>
                <c:pt idx="3237">
                  <c:v>0.38369999999999999</c:v>
                </c:pt>
                <c:pt idx="3238">
                  <c:v>0.38379999999999997</c:v>
                </c:pt>
                <c:pt idx="3239">
                  <c:v>0.38390000000000002</c:v>
                </c:pt>
                <c:pt idx="3240">
                  <c:v>0.38400000000000001</c:v>
                </c:pt>
                <c:pt idx="3241">
                  <c:v>0.3841</c:v>
                </c:pt>
                <c:pt idx="3242">
                  <c:v>0.38419999999999999</c:v>
                </c:pt>
                <c:pt idx="3243">
                  <c:v>0.38429999999999997</c:v>
                </c:pt>
                <c:pt idx="3244">
                  <c:v>0.38440000000000002</c:v>
                </c:pt>
                <c:pt idx="3245">
                  <c:v>0.38450000000000001</c:v>
                </c:pt>
                <c:pt idx="3246">
                  <c:v>0.3846</c:v>
                </c:pt>
                <c:pt idx="3247">
                  <c:v>0.38469999999999999</c:v>
                </c:pt>
                <c:pt idx="3248">
                  <c:v>0.38479999999999998</c:v>
                </c:pt>
                <c:pt idx="3249">
                  <c:v>0.38490000000000002</c:v>
                </c:pt>
                <c:pt idx="3250">
                  <c:v>0.38500000000000001</c:v>
                </c:pt>
                <c:pt idx="3251">
                  <c:v>0.3851</c:v>
                </c:pt>
                <c:pt idx="3252">
                  <c:v>0.38519999999999999</c:v>
                </c:pt>
                <c:pt idx="3253">
                  <c:v>0.38529999999999998</c:v>
                </c:pt>
                <c:pt idx="3254">
                  <c:v>0.38540000000000002</c:v>
                </c:pt>
                <c:pt idx="3255">
                  <c:v>0.38550000000000001</c:v>
                </c:pt>
                <c:pt idx="3256">
                  <c:v>0.3856</c:v>
                </c:pt>
                <c:pt idx="3257">
                  <c:v>0.38569999999999999</c:v>
                </c:pt>
                <c:pt idx="3258">
                  <c:v>0.38579999999999998</c:v>
                </c:pt>
                <c:pt idx="3259">
                  <c:v>0.38590000000000002</c:v>
                </c:pt>
                <c:pt idx="3260">
                  <c:v>0.38600000000000001</c:v>
                </c:pt>
                <c:pt idx="3261">
                  <c:v>0.3861</c:v>
                </c:pt>
                <c:pt idx="3262">
                  <c:v>0.38619999999999999</c:v>
                </c:pt>
                <c:pt idx="3263">
                  <c:v>0.38629999999999998</c:v>
                </c:pt>
                <c:pt idx="3264">
                  <c:v>0.38640000000000002</c:v>
                </c:pt>
                <c:pt idx="3265">
                  <c:v>0.38650000000000001</c:v>
                </c:pt>
                <c:pt idx="3266">
                  <c:v>0.3866</c:v>
                </c:pt>
                <c:pt idx="3267">
                  <c:v>0.38669999999999999</c:v>
                </c:pt>
                <c:pt idx="3268">
                  <c:v>0.38679999999999998</c:v>
                </c:pt>
                <c:pt idx="3269">
                  <c:v>0.38690000000000002</c:v>
                </c:pt>
                <c:pt idx="3270">
                  <c:v>0.38700000000000001</c:v>
                </c:pt>
                <c:pt idx="3271">
                  <c:v>0.3871</c:v>
                </c:pt>
                <c:pt idx="3272">
                  <c:v>0.38719999999999999</c:v>
                </c:pt>
                <c:pt idx="3273">
                  <c:v>0.38729999999999998</c:v>
                </c:pt>
                <c:pt idx="3274">
                  <c:v>0.38740000000000002</c:v>
                </c:pt>
                <c:pt idx="3275">
                  <c:v>0.38750000000000001</c:v>
                </c:pt>
                <c:pt idx="3276">
                  <c:v>0.3876</c:v>
                </c:pt>
                <c:pt idx="3277">
                  <c:v>0.38769999999999999</c:v>
                </c:pt>
                <c:pt idx="3278">
                  <c:v>0.38779999999999998</c:v>
                </c:pt>
                <c:pt idx="3279">
                  <c:v>0.38790000000000002</c:v>
                </c:pt>
                <c:pt idx="3280">
                  <c:v>0.38800000000000001</c:v>
                </c:pt>
                <c:pt idx="3281">
                  <c:v>0.3881</c:v>
                </c:pt>
                <c:pt idx="3282">
                  <c:v>0.38819999999999999</c:v>
                </c:pt>
                <c:pt idx="3283">
                  <c:v>0.38829999999999998</c:v>
                </c:pt>
                <c:pt idx="3284">
                  <c:v>0.38840000000000002</c:v>
                </c:pt>
                <c:pt idx="3285">
                  <c:v>0.38850000000000001</c:v>
                </c:pt>
                <c:pt idx="3286">
                  <c:v>0.3886</c:v>
                </c:pt>
                <c:pt idx="3287">
                  <c:v>0.38869999999999999</c:v>
                </c:pt>
                <c:pt idx="3288">
                  <c:v>0.38879999999999998</c:v>
                </c:pt>
                <c:pt idx="3289">
                  <c:v>0.38890000000000002</c:v>
                </c:pt>
                <c:pt idx="3290">
                  <c:v>0.38900000000000001</c:v>
                </c:pt>
                <c:pt idx="3291">
                  <c:v>0.3891</c:v>
                </c:pt>
                <c:pt idx="3292">
                  <c:v>0.38919999999999999</c:v>
                </c:pt>
                <c:pt idx="3293">
                  <c:v>0.38929999999999998</c:v>
                </c:pt>
                <c:pt idx="3294">
                  <c:v>0.38940000000000002</c:v>
                </c:pt>
                <c:pt idx="3295">
                  <c:v>0.38950000000000001</c:v>
                </c:pt>
                <c:pt idx="3296">
                  <c:v>0.3896</c:v>
                </c:pt>
                <c:pt idx="3297">
                  <c:v>0.38969999999999999</c:v>
                </c:pt>
                <c:pt idx="3298">
                  <c:v>0.38979999999999998</c:v>
                </c:pt>
                <c:pt idx="3299">
                  <c:v>0.38990000000000002</c:v>
                </c:pt>
                <c:pt idx="3300">
                  <c:v>0.39</c:v>
                </c:pt>
                <c:pt idx="3301">
                  <c:v>0.3901</c:v>
                </c:pt>
                <c:pt idx="3302">
                  <c:v>0.39019999999999999</c:v>
                </c:pt>
                <c:pt idx="3303">
                  <c:v>0.39029999999999998</c:v>
                </c:pt>
                <c:pt idx="3304">
                  <c:v>0.39040000000000002</c:v>
                </c:pt>
                <c:pt idx="3305">
                  <c:v>0.39050000000000001</c:v>
                </c:pt>
                <c:pt idx="3306">
                  <c:v>0.3906</c:v>
                </c:pt>
                <c:pt idx="3307">
                  <c:v>0.39069999999999999</c:v>
                </c:pt>
                <c:pt idx="3308">
                  <c:v>0.39079999999999998</c:v>
                </c:pt>
                <c:pt idx="3309">
                  <c:v>0.39090000000000003</c:v>
                </c:pt>
                <c:pt idx="3310">
                  <c:v>0.39100000000000001</c:v>
                </c:pt>
                <c:pt idx="3311">
                  <c:v>0.3911</c:v>
                </c:pt>
                <c:pt idx="3312">
                  <c:v>0.39119999999999999</c:v>
                </c:pt>
                <c:pt idx="3313">
                  <c:v>0.39129999999999998</c:v>
                </c:pt>
                <c:pt idx="3314">
                  <c:v>0.39140000000000003</c:v>
                </c:pt>
                <c:pt idx="3315">
                  <c:v>0.39150000000000001</c:v>
                </c:pt>
                <c:pt idx="3316">
                  <c:v>0.3916</c:v>
                </c:pt>
                <c:pt idx="3317">
                  <c:v>0.39169999999999999</c:v>
                </c:pt>
                <c:pt idx="3318">
                  <c:v>0.39179999999999998</c:v>
                </c:pt>
                <c:pt idx="3319">
                  <c:v>0.39190000000000003</c:v>
                </c:pt>
                <c:pt idx="3320">
                  <c:v>0.39200000000000002</c:v>
                </c:pt>
                <c:pt idx="3321">
                  <c:v>0.3921</c:v>
                </c:pt>
                <c:pt idx="3322">
                  <c:v>0.39219999999999999</c:v>
                </c:pt>
                <c:pt idx="3323">
                  <c:v>0.39229999999999998</c:v>
                </c:pt>
                <c:pt idx="3324">
                  <c:v>0.39240000000000003</c:v>
                </c:pt>
                <c:pt idx="3325">
                  <c:v>0.39250000000000002</c:v>
                </c:pt>
                <c:pt idx="3326">
                  <c:v>0.3926</c:v>
                </c:pt>
                <c:pt idx="3327">
                  <c:v>0.39269999999999999</c:v>
                </c:pt>
                <c:pt idx="3328">
                  <c:v>0.39279999999999998</c:v>
                </c:pt>
                <c:pt idx="3329">
                  <c:v>0.39290000000000003</c:v>
                </c:pt>
                <c:pt idx="3330">
                  <c:v>0.39300000000000002</c:v>
                </c:pt>
                <c:pt idx="3331">
                  <c:v>0.3931</c:v>
                </c:pt>
                <c:pt idx="3332">
                  <c:v>0.39319999999999999</c:v>
                </c:pt>
                <c:pt idx="3333">
                  <c:v>0.39329999999999998</c:v>
                </c:pt>
                <c:pt idx="3334">
                  <c:v>0.39340000000000003</c:v>
                </c:pt>
                <c:pt idx="3335">
                  <c:v>0.39350000000000002</c:v>
                </c:pt>
                <c:pt idx="3336">
                  <c:v>0.39360000000000001</c:v>
                </c:pt>
                <c:pt idx="3337">
                  <c:v>0.39369999999999999</c:v>
                </c:pt>
                <c:pt idx="3338">
                  <c:v>0.39379999999999998</c:v>
                </c:pt>
                <c:pt idx="3339">
                  <c:v>0.39389999999999997</c:v>
                </c:pt>
                <c:pt idx="3340">
                  <c:v>0.39400000000000002</c:v>
                </c:pt>
                <c:pt idx="3341">
                  <c:v>0.39410000000000001</c:v>
                </c:pt>
                <c:pt idx="3342">
                  <c:v>0.39419999999999999</c:v>
                </c:pt>
                <c:pt idx="3343">
                  <c:v>0.39429999999999998</c:v>
                </c:pt>
                <c:pt idx="3344">
                  <c:v>0.39439999999999997</c:v>
                </c:pt>
                <c:pt idx="3345">
                  <c:v>0.39450000000000002</c:v>
                </c:pt>
                <c:pt idx="3346">
                  <c:v>0.39460000000000001</c:v>
                </c:pt>
                <c:pt idx="3347">
                  <c:v>0.3947</c:v>
                </c:pt>
                <c:pt idx="3348">
                  <c:v>0.39479999999999998</c:v>
                </c:pt>
                <c:pt idx="3349">
                  <c:v>0.39489999999999997</c:v>
                </c:pt>
                <c:pt idx="3350">
                  <c:v>0.39500000000000002</c:v>
                </c:pt>
                <c:pt idx="3351">
                  <c:v>0.39510000000000001</c:v>
                </c:pt>
                <c:pt idx="3352">
                  <c:v>0.3952</c:v>
                </c:pt>
                <c:pt idx="3353">
                  <c:v>0.39529999999999998</c:v>
                </c:pt>
                <c:pt idx="3354">
                  <c:v>0.39539999999999997</c:v>
                </c:pt>
                <c:pt idx="3355">
                  <c:v>0.39550000000000002</c:v>
                </c:pt>
                <c:pt idx="3356">
                  <c:v>0.39560000000000001</c:v>
                </c:pt>
                <c:pt idx="3357">
                  <c:v>0.3957</c:v>
                </c:pt>
                <c:pt idx="3358">
                  <c:v>0.39579999999999999</c:v>
                </c:pt>
                <c:pt idx="3359">
                  <c:v>0.39589999999999997</c:v>
                </c:pt>
                <c:pt idx="3360">
                  <c:v>0.39600000000000002</c:v>
                </c:pt>
                <c:pt idx="3361">
                  <c:v>0.39610000000000001</c:v>
                </c:pt>
                <c:pt idx="3362">
                  <c:v>0.3962</c:v>
                </c:pt>
                <c:pt idx="3363">
                  <c:v>0.39629999999999999</c:v>
                </c:pt>
                <c:pt idx="3364">
                  <c:v>0.39639999999999997</c:v>
                </c:pt>
                <c:pt idx="3365">
                  <c:v>0.39650000000000002</c:v>
                </c:pt>
                <c:pt idx="3366">
                  <c:v>0.39660000000000001</c:v>
                </c:pt>
                <c:pt idx="3367">
                  <c:v>0.3967</c:v>
                </c:pt>
                <c:pt idx="3368">
                  <c:v>0.39679999999999999</c:v>
                </c:pt>
                <c:pt idx="3369">
                  <c:v>0.39689999999999998</c:v>
                </c:pt>
                <c:pt idx="3370">
                  <c:v>0.39700000000000002</c:v>
                </c:pt>
                <c:pt idx="3371">
                  <c:v>0.39710000000000001</c:v>
                </c:pt>
                <c:pt idx="3372">
                  <c:v>0.3972</c:v>
                </c:pt>
                <c:pt idx="3373">
                  <c:v>0.39729999999999999</c:v>
                </c:pt>
                <c:pt idx="3374">
                  <c:v>0.39739999999999998</c:v>
                </c:pt>
                <c:pt idx="3375">
                  <c:v>0.39750000000000002</c:v>
                </c:pt>
                <c:pt idx="3376">
                  <c:v>0.39760000000000001</c:v>
                </c:pt>
                <c:pt idx="3377">
                  <c:v>0.3977</c:v>
                </c:pt>
                <c:pt idx="3378">
                  <c:v>0.39779999999999999</c:v>
                </c:pt>
                <c:pt idx="3379">
                  <c:v>0.39789999999999998</c:v>
                </c:pt>
                <c:pt idx="3380">
                  <c:v>0.39800000000000002</c:v>
                </c:pt>
                <c:pt idx="3381">
                  <c:v>0.39810000000000001</c:v>
                </c:pt>
                <c:pt idx="3382">
                  <c:v>0.3982</c:v>
                </c:pt>
                <c:pt idx="3383">
                  <c:v>0.39829999999999999</c:v>
                </c:pt>
                <c:pt idx="3384">
                  <c:v>0.39839999999999998</c:v>
                </c:pt>
                <c:pt idx="3385">
                  <c:v>0.39850000000000002</c:v>
                </c:pt>
                <c:pt idx="3386">
                  <c:v>0.39860000000000001</c:v>
                </c:pt>
                <c:pt idx="3387">
                  <c:v>0.3987</c:v>
                </c:pt>
                <c:pt idx="3388">
                  <c:v>0.39879999999999999</c:v>
                </c:pt>
                <c:pt idx="3389">
                  <c:v>0.39889999999999998</c:v>
                </c:pt>
                <c:pt idx="3390">
                  <c:v>0.39900000000000002</c:v>
                </c:pt>
                <c:pt idx="3391">
                  <c:v>0.39910000000000001</c:v>
                </c:pt>
                <c:pt idx="3392">
                  <c:v>0.3992</c:v>
                </c:pt>
                <c:pt idx="3393">
                  <c:v>0.39929999999999999</c:v>
                </c:pt>
                <c:pt idx="3394">
                  <c:v>0.39939999999999998</c:v>
                </c:pt>
                <c:pt idx="3395">
                  <c:v>0.39950000000000002</c:v>
                </c:pt>
                <c:pt idx="3396">
                  <c:v>0.39960000000000001</c:v>
                </c:pt>
                <c:pt idx="3397">
                  <c:v>0.3997</c:v>
                </c:pt>
                <c:pt idx="3398">
                  <c:v>0.39979999999999999</c:v>
                </c:pt>
                <c:pt idx="3399">
                  <c:v>0.39989999999999998</c:v>
                </c:pt>
                <c:pt idx="3400">
                  <c:v>0.4</c:v>
                </c:pt>
                <c:pt idx="3401">
                  <c:v>0.40010000000000001</c:v>
                </c:pt>
                <c:pt idx="3402">
                  <c:v>0.4002</c:v>
                </c:pt>
                <c:pt idx="3403">
                  <c:v>0.40029999999999999</c:v>
                </c:pt>
                <c:pt idx="3404">
                  <c:v>0.40039999999999998</c:v>
                </c:pt>
                <c:pt idx="3405">
                  <c:v>0.40050000000000002</c:v>
                </c:pt>
                <c:pt idx="3406">
                  <c:v>0.40060000000000001</c:v>
                </c:pt>
                <c:pt idx="3407">
                  <c:v>0.4007</c:v>
                </c:pt>
                <c:pt idx="3408">
                  <c:v>0.40079999999999999</c:v>
                </c:pt>
                <c:pt idx="3409">
                  <c:v>0.40089999999999998</c:v>
                </c:pt>
                <c:pt idx="3410">
                  <c:v>0.40100000000000002</c:v>
                </c:pt>
                <c:pt idx="3411">
                  <c:v>0.40110000000000001</c:v>
                </c:pt>
                <c:pt idx="3412">
                  <c:v>0.4012</c:v>
                </c:pt>
                <c:pt idx="3413">
                  <c:v>0.40129999999999999</c:v>
                </c:pt>
                <c:pt idx="3414">
                  <c:v>0.40139999999999998</c:v>
                </c:pt>
                <c:pt idx="3415">
                  <c:v>0.40150000000000002</c:v>
                </c:pt>
                <c:pt idx="3416">
                  <c:v>0.40160000000000001</c:v>
                </c:pt>
                <c:pt idx="3417">
                  <c:v>0.4017</c:v>
                </c:pt>
                <c:pt idx="3418">
                  <c:v>0.40179999999999999</c:v>
                </c:pt>
                <c:pt idx="3419">
                  <c:v>0.40189999999999998</c:v>
                </c:pt>
                <c:pt idx="3420">
                  <c:v>0.40200000000000002</c:v>
                </c:pt>
                <c:pt idx="3421">
                  <c:v>0.40210000000000001</c:v>
                </c:pt>
                <c:pt idx="3422">
                  <c:v>0.4022</c:v>
                </c:pt>
                <c:pt idx="3423">
                  <c:v>0.40229999999999999</c:v>
                </c:pt>
                <c:pt idx="3424">
                  <c:v>0.40239999999999998</c:v>
                </c:pt>
                <c:pt idx="3425">
                  <c:v>0.40250000000000002</c:v>
                </c:pt>
                <c:pt idx="3426">
                  <c:v>0.40260000000000001</c:v>
                </c:pt>
                <c:pt idx="3427">
                  <c:v>0.4027</c:v>
                </c:pt>
                <c:pt idx="3428">
                  <c:v>0.40279999999999999</c:v>
                </c:pt>
                <c:pt idx="3429">
                  <c:v>0.40289999999999998</c:v>
                </c:pt>
                <c:pt idx="3430">
                  <c:v>0.40300000000000002</c:v>
                </c:pt>
                <c:pt idx="3431">
                  <c:v>0.40310000000000001</c:v>
                </c:pt>
                <c:pt idx="3432">
                  <c:v>0.4032</c:v>
                </c:pt>
                <c:pt idx="3433">
                  <c:v>0.40329999999999999</c:v>
                </c:pt>
                <c:pt idx="3434">
                  <c:v>0.40339999999999998</c:v>
                </c:pt>
                <c:pt idx="3435">
                  <c:v>0.40350000000000003</c:v>
                </c:pt>
                <c:pt idx="3436">
                  <c:v>0.40360000000000001</c:v>
                </c:pt>
                <c:pt idx="3437">
                  <c:v>0.4037</c:v>
                </c:pt>
                <c:pt idx="3438">
                  <c:v>0.40379999999999999</c:v>
                </c:pt>
                <c:pt idx="3439">
                  <c:v>0.40389999999999998</c:v>
                </c:pt>
                <c:pt idx="3440">
                  <c:v>0.40400000000000003</c:v>
                </c:pt>
                <c:pt idx="3441">
                  <c:v>0.40410000000000001</c:v>
                </c:pt>
                <c:pt idx="3442">
                  <c:v>0.4042</c:v>
                </c:pt>
                <c:pt idx="3443">
                  <c:v>0.40429999999999999</c:v>
                </c:pt>
                <c:pt idx="3444">
                  <c:v>0.40439999999999998</c:v>
                </c:pt>
                <c:pt idx="3445">
                  <c:v>0.40450000000000003</c:v>
                </c:pt>
                <c:pt idx="3446">
                  <c:v>0.40460000000000002</c:v>
                </c:pt>
                <c:pt idx="3447">
                  <c:v>0.4047</c:v>
                </c:pt>
                <c:pt idx="3448">
                  <c:v>0.40479999999999999</c:v>
                </c:pt>
                <c:pt idx="3449">
                  <c:v>0.40489999999999998</c:v>
                </c:pt>
                <c:pt idx="3450">
                  <c:v>0.40500000000000003</c:v>
                </c:pt>
                <c:pt idx="3451">
                  <c:v>0.40510000000000002</c:v>
                </c:pt>
                <c:pt idx="3452">
                  <c:v>0.4052</c:v>
                </c:pt>
                <c:pt idx="3453">
                  <c:v>0.40529999999999999</c:v>
                </c:pt>
                <c:pt idx="3454">
                  <c:v>0.40539999999999998</c:v>
                </c:pt>
                <c:pt idx="3455">
                  <c:v>0.40550000000000003</c:v>
                </c:pt>
                <c:pt idx="3456">
                  <c:v>0.40560000000000002</c:v>
                </c:pt>
                <c:pt idx="3457">
                  <c:v>0.40570000000000001</c:v>
                </c:pt>
                <c:pt idx="3458">
                  <c:v>0.40579999999999999</c:v>
                </c:pt>
                <c:pt idx="3459">
                  <c:v>0.40589999999999998</c:v>
                </c:pt>
                <c:pt idx="3460">
                  <c:v>0.40600000000000003</c:v>
                </c:pt>
                <c:pt idx="3461">
                  <c:v>0.40610000000000002</c:v>
                </c:pt>
                <c:pt idx="3462">
                  <c:v>0.40620000000000001</c:v>
                </c:pt>
                <c:pt idx="3463">
                  <c:v>0.40629999999999999</c:v>
                </c:pt>
                <c:pt idx="3464">
                  <c:v>0.40639999999999998</c:v>
                </c:pt>
                <c:pt idx="3465">
                  <c:v>0.40649999999999997</c:v>
                </c:pt>
                <c:pt idx="3466">
                  <c:v>0.40660000000000002</c:v>
                </c:pt>
                <c:pt idx="3467">
                  <c:v>0.40670000000000001</c:v>
                </c:pt>
                <c:pt idx="3468">
                  <c:v>0.40679999999999999</c:v>
                </c:pt>
                <c:pt idx="3469">
                  <c:v>0.40689999999999998</c:v>
                </c:pt>
                <c:pt idx="3470">
                  <c:v>0.40699999999999997</c:v>
                </c:pt>
                <c:pt idx="3471">
                  <c:v>0.40710000000000002</c:v>
                </c:pt>
                <c:pt idx="3472">
                  <c:v>0.40720000000000001</c:v>
                </c:pt>
                <c:pt idx="3473">
                  <c:v>0.4073</c:v>
                </c:pt>
                <c:pt idx="3474">
                  <c:v>0.40739999999999998</c:v>
                </c:pt>
                <c:pt idx="3475">
                  <c:v>0.40749999999999997</c:v>
                </c:pt>
                <c:pt idx="3476">
                  <c:v>0.40760000000000002</c:v>
                </c:pt>
                <c:pt idx="3477">
                  <c:v>0.40770000000000001</c:v>
                </c:pt>
                <c:pt idx="3478">
                  <c:v>0.4078</c:v>
                </c:pt>
                <c:pt idx="3479">
                  <c:v>0.40789999999999998</c:v>
                </c:pt>
                <c:pt idx="3480">
                  <c:v>0.40799999999999997</c:v>
                </c:pt>
                <c:pt idx="3481">
                  <c:v>0.40810000000000002</c:v>
                </c:pt>
                <c:pt idx="3482">
                  <c:v>0.40820000000000001</c:v>
                </c:pt>
                <c:pt idx="3483">
                  <c:v>0.4083</c:v>
                </c:pt>
                <c:pt idx="3484">
                  <c:v>0.40839999999999999</c:v>
                </c:pt>
                <c:pt idx="3485">
                  <c:v>0.40849999999999997</c:v>
                </c:pt>
                <c:pt idx="3486">
                  <c:v>0.40860000000000002</c:v>
                </c:pt>
                <c:pt idx="3487">
                  <c:v>0.40870000000000001</c:v>
                </c:pt>
                <c:pt idx="3488">
                  <c:v>0.4088</c:v>
                </c:pt>
                <c:pt idx="3489">
                  <c:v>0.40889999999999999</c:v>
                </c:pt>
                <c:pt idx="3490">
                  <c:v>0.40899999999999997</c:v>
                </c:pt>
                <c:pt idx="3491">
                  <c:v>0.40910000000000002</c:v>
                </c:pt>
                <c:pt idx="3492">
                  <c:v>0.40920000000000001</c:v>
                </c:pt>
                <c:pt idx="3493">
                  <c:v>0.4093</c:v>
                </c:pt>
                <c:pt idx="3494">
                  <c:v>0.40939999999999999</c:v>
                </c:pt>
                <c:pt idx="3495">
                  <c:v>0.40949999999999998</c:v>
                </c:pt>
                <c:pt idx="3496">
                  <c:v>0.40960000000000002</c:v>
                </c:pt>
                <c:pt idx="3497">
                  <c:v>0.40970000000000001</c:v>
                </c:pt>
                <c:pt idx="3498">
                  <c:v>0.4098</c:v>
                </c:pt>
                <c:pt idx="3499">
                  <c:v>0.40989999999999999</c:v>
                </c:pt>
                <c:pt idx="3500">
                  <c:v>0.41</c:v>
                </c:pt>
                <c:pt idx="3501">
                  <c:v>0.41010000000000002</c:v>
                </c:pt>
                <c:pt idx="3502">
                  <c:v>0.41020000000000001</c:v>
                </c:pt>
                <c:pt idx="3503">
                  <c:v>0.4103</c:v>
                </c:pt>
                <c:pt idx="3504">
                  <c:v>0.41039999999999999</c:v>
                </c:pt>
                <c:pt idx="3505">
                  <c:v>0.41049999999999998</c:v>
                </c:pt>
                <c:pt idx="3506">
                  <c:v>0.41060000000000002</c:v>
                </c:pt>
                <c:pt idx="3507">
                  <c:v>0.41070000000000001</c:v>
                </c:pt>
                <c:pt idx="3508">
                  <c:v>0.4108</c:v>
                </c:pt>
                <c:pt idx="3509">
                  <c:v>0.41089999999999999</c:v>
                </c:pt>
                <c:pt idx="3510">
                  <c:v>0.41099999999999998</c:v>
                </c:pt>
                <c:pt idx="3511">
                  <c:v>0.41110000000000002</c:v>
                </c:pt>
                <c:pt idx="3512">
                  <c:v>0.41120000000000001</c:v>
                </c:pt>
                <c:pt idx="3513">
                  <c:v>0.4113</c:v>
                </c:pt>
                <c:pt idx="3514">
                  <c:v>0.41139999999999999</c:v>
                </c:pt>
                <c:pt idx="3515">
                  <c:v>0.41149999999999998</c:v>
                </c:pt>
                <c:pt idx="3516">
                  <c:v>0.41160000000000002</c:v>
                </c:pt>
                <c:pt idx="3517">
                  <c:v>0.41170000000000001</c:v>
                </c:pt>
                <c:pt idx="3518">
                  <c:v>0.4118</c:v>
                </c:pt>
                <c:pt idx="3519">
                  <c:v>0.41189999999999999</c:v>
                </c:pt>
                <c:pt idx="3520">
                  <c:v>0.41199999999999998</c:v>
                </c:pt>
                <c:pt idx="3521">
                  <c:v>0.41210000000000002</c:v>
                </c:pt>
                <c:pt idx="3522">
                  <c:v>0.41220000000000001</c:v>
                </c:pt>
                <c:pt idx="3523">
                  <c:v>0.4123</c:v>
                </c:pt>
                <c:pt idx="3524">
                  <c:v>0.41239999999999999</c:v>
                </c:pt>
                <c:pt idx="3525">
                  <c:v>0.41249999999999998</c:v>
                </c:pt>
                <c:pt idx="3526">
                  <c:v>0.41260000000000002</c:v>
                </c:pt>
                <c:pt idx="3527">
                  <c:v>0.41270000000000001</c:v>
                </c:pt>
                <c:pt idx="3528">
                  <c:v>0.4128</c:v>
                </c:pt>
                <c:pt idx="3529">
                  <c:v>0.41289999999999999</c:v>
                </c:pt>
                <c:pt idx="3530">
                  <c:v>0.41299999999999998</c:v>
                </c:pt>
                <c:pt idx="3531">
                  <c:v>0.41310000000000002</c:v>
                </c:pt>
                <c:pt idx="3532">
                  <c:v>0.41320000000000001</c:v>
                </c:pt>
                <c:pt idx="3533">
                  <c:v>0.4133</c:v>
                </c:pt>
                <c:pt idx="3534">
                  <c:v>0.41339999999999999</c:v>
                </c:pt>
                <c:pt idx="3535">
                  <c:v>0.41349999999999998</c:v>
                </c:pt>
                <c:pt idx="3536">
                  <c:v>0.41360000000000002</c:v>
                </c:pt>
                <c:pt idx="3537">
                  <c:v>0.41370000000000001</c:v>
                </c:pt>
                <c:pt idx="3538">
                  <c:v>0.4138</c:v>
                </c:pt>
                <c:pt idx="3539">
                  <c:v>0.41389999999999999</c:v>
                </c:pt>
                <c:pt idx="3540">
                  <c:v>0.41399999999999998</c:v>
                </c:pt>
                <c:pt idx="3541">
                  <c:v>0.41410000000000002</c:v>
                </c:pt>
                <c:pt idx="3542">
                  <c:v>0.41420000000000001</c:v>
                </c:pt>
                <c:pt idx="3543">
                  <c:v>0.4143</c:v>
                </c:pt>
                <c:pt idx="3544">
                  <c:v>0.41439999999999999</c:v>
                </c:pt>
                <c:pt idx="3545">
                  <c:v>0.41449999999999998</c:v>
                </c:pt>
                <c:pt idx="3546">
                  <c:v>0.41460000000000002</c:v>
                </c:pt>
                <c:pt idx="3547">
                  <c:v>0.41470000000000001</c:v>
                </c:pt>
                <c:pt idx="3548">
                  <c:v>0.4148</c:v>
                </c:pt>
                <c:pt idx="3549">
                  <c:v>0.41489999999999999</c:v>
                </c:pt>
                <c:pt idx="3550">
                  <c:v>0.41499999999999998</c:v>
                </c:pt>
                <c:pt idx="3551">
                  <c:v>0.41510000000000002</c:v>
                </c:pt>
                <c:pt idx="3552">
                  <c:v>0.41520000000000001</c:v>
                </c:pt>
                <c:pt idx="3553">
                  <c:v>0.4153</c:v>
                </c:pt>
                <c:pt idx="3554">
                  <c:v>0.41539999999999999</c:v>
                </c:pt>
                <c:pt idx="3555">
                  <c:v>0.41549999999999998</c:v>
                </c:pt>
                <c:pt idx="3556">
                  <c:v>0.41560000000000002</c:v>
                </c:pt>
                <c:pt idx="3557">
                  <c:v>0.41570000000000001</c:v>
                </c:pt>
                <c:pt idx="3558">
                  <c:v>0.4158</c:v>
                </c:pt>
                <c:pt idx="3559">
                  <c:v>0.41589999999999999</c:v>
                </c:pt>
                <c:pt idx="3560">
                  <c:v>0.41599999999999998</c:v>
                </c:pt>
                <c:pt idx="3561">
                  <c:v>0.41610000000000003</c:v>
                </c:pt>
                <c:pt idx="3562">
                  <c:v>0.41620000000000001</c:v>
                </c:pt>
                <c:pt idx="3563">
                  <c:v>0.4163</c:v>
                </c:pt>
                <c:pt idx="3564">
                  <c:v>0.41639999999999999</c:v>
                </c:pt>
                <c:pt idx="3565">
                  <c:v>0.41649999999999998</c:v>
                </c:pt>
                <c:pt idx="3566">
                  <c:v>0.41660000000000003</c:v>
                </c:pt>
                <c:pt idx="3567">
                  <c:v>0.41670000000000001</c:v>
                </c:pt>
                <c:pt idx="3568">
                  <c:v>0.4168</c:v>
                </c:pt>
                <c:pt idx="3569">
                  <c:v>0.41689999999999999</c:v>
                </c:pt>
                <c:pt idx="3570">
                  <c:v>0.41699999999999998</c:v>
                </c:pt>
                <c:pt idx="3571">
                  <c:v>0.41710000000000003</c:v>
                </c:pt>
                <c:pt idx="3572">
                  <c:v>0.41720000000000002</c:v>
                </c:pt>
                <c:pt idx="3573">
                  <c:v>0.4173</c:v>
                </c:pt>
                <c:pt idx="3574">
                  <c:v>0.41739999999999999</c:v>
                </c:pt>
                <c:pt idx="3575">
                  <c:v>0.41749999999999998</c:v>
                </c:pt>
                <c:pt idx="3576">
                  <c:v>0.41760000000000003</c:v>
                </c:pt>
                <c:pt idx="3577">
                  <c:v>0.41770000000000002</c:v>
                </c:pt>
                <c:pt idx="3578">
                  <c:v>0.4178</c:v>
                </c:pt>
                <c:pt idx="3579">
                  <c:v>0.41789999999999999</c:v>
                </c:pt>
                <c:pt idx="3580">
                  <c:v>0.41799999999999998</c:v>
                </c:pt>
                <c:pt idx="3581">
                  <c:v>0.41810000000000003</c:v>
                </c:pt>
                <c:pt idx="3582">
                  <c:v>0.41820000000000002</c:v>
                </c:pt>
                <c:pt idx="3583">
                  <c:v>0.41830000000000001</c:v>
                </c:pt>
                <c:pt idx="3584">
                  <c:v>0.41839999999999999</c:v>
                </c:pt>
                <c:pt idx="3585">
                  <c:v>0.41849999999999998</c:v>
                </c:pt>
                <c:pt idx="3586">
                  <c:v>0.41860000000000003</c:v>
                </c:pt>
                <c:pt idx="3587">
                  <c:v>0.41870000000000002</c:v>
                </c:pt>
                <c:pt idx="3588">
                  <c:v>0.41880000000000001</c:v>
                </c:pt>
                <c:pt idx="3589">
                  <c:v>0.41889999999999999</c:v>
                </c:pt>
                <c:pt idx="3590">
                  <c:v>0.41899999999999998</c:v>
                </c:pt>
                <c:pt idx="3591">
                  <c:v>0.41909999999999997</c:v>
                </c:pt>
                <c:pt idx="3592">
                  <c:v>0.41920000000000002</c:v>
                </c:pt>
                <c:pt idx="3593">
                  <c:v>0.41930000000000001</c:v>
                </c:pt>
                <c:pt idx="3594">
                  <c:v>0.4194</c:v>
                </c:pt>
                <c:pt idx="3595">
                  <c:v>0.41949999999999998</c:v>
                </c:pt>
                <c:pt idx="3596">
                  <c:v>0.41959999999999997</c:v>
                </c:pt>
                <c:pt idx="3597">
                  <c:v>0.41970000000000002</c:v>
                </c:pt>
                <c:pt idx="3598">
                  <c:v>0.41980000000000001</c:v>
                </c:pt>
                <c:pt idx="3599">
                  <c:v>0.4199</c:v>
                </c:pt>
                <c:pt idx="3600">
                  <c:v>0.42</c:v>
                </c:pt>
                <c:pt idx="3601">
                  <c:v>0.42009999999999997</c:v>
                </c:pt>
                <c:pt idx="3602">
                  <c:v>0.42020000000000002</c:v>
                </c:pt>
                <c:pt idx="3603">
                  <c:v>0.42030000000000001</c:v>
                </c:pt>
                <c:pt idx="3604">
                  <c:v>0.4204</c:v>
                </c:pt>
                <c:pt idx="3605">
                  <c:v>0.42049999999999998</c:v>
                </c:pt>
                <c:pt idx="3606">
                  <c:v>0.42059999999999997</c:v>
                </c:pt>
                <c:pt idx="3607">
                  <c:v>0.42070000000000002</c:v>
                </c:pt>
                <c:pt idx="3608">
                  <c:v>0.42080000000000001</c:v>
                </c:pt>
                <c:pt idx="3609">
                  <c:v>0.4209</c:v>
                </c:pt>
                <c:pt idx="3610">
                  <c:v>0.42099999999999999</c:v>
                </c:pt>
                <c:pt idx="3611">
                  <c:v>0.42109999999999997</c:v>
                </c:pt>
                <c:pt idx="3612">
                  <c:v>0.42120000000000002</c:v>
                </c:pt>
                <c:pt idx="3613">
                  <c:v>0.42130000000000001</c:v>
                </c:pt>
                <c:pt idx="3614">
                  <c:v>0.4214</c:v>
                </c:pt>
                <c:pt idx="3615">
                  <c:v>0.42149999999999999</c:v>
                </c:pt>
                <c:pt idx="3616">
                  <c:v>0.42159999999999997</c:v>
                </c:pt>
                <c:pt idx="3617">
                  <c:v>0.42170000000000002</c:v>
                </c:pt>
                <c:pt idx="3618">
                  <c:v>0.42180000000000001</c:v>
                </c:pt>
                <c:pt idx="3619">
                  <c:v>0.4219</c:v>
                </c:pt>
                <c:pt idx="3620">
                  <c:v>0.42199999999999999</c:v>
                </c:pt>
                <c:pt idx="3621">
                  <c:v>0.42209999999999998</c:v>
                </c:pt>
                <c:pt idx="3622">
                  <c:v>0.42220000000000002</c:v>
                </c:pt>
                <c:pt idx="3623">
                  <c:v>0.42230000000000001</c:v>
                </c:pt>
                <c:pt idx="3624">
                  <c:v>0.4224</c:v>
                </c:pt>
                <c:pt idx="3625">
                  <c:v>0.42249999999999999</c:v>
                </c:pt>
                <c:pt idx="3626">
                  <c:v>0.42259999999999998</c:v>
                </c:pt>
                <c:pt idx="3627">
                  <c:v>0.42270000000000002</c:v>
                </c:pt>
                <c:pt idx="3628">
                  <c:v>0.42280000000000001</c:v>
                </c:pt>
                <c:pt idx="3629">
                  <c:v>0.4229</c:v>
                </c:pt>
                <c:pt idx="3630">
                  <c:v>0.42299999999999999</c:v>
                </c:pt>
                <c:pt idx="3631">
                  <c:v>0.42309999999999998</c:v>
                </c:pt>
                <c:pt idx="3632">
                  <c:v>0.42320000000000002</c:v>
                </c:pt>
                <c:pt idx="3633">
                  <c:v>0.42330000000000001</c:v>
                </c:pt>
                <c:pt idx="3634">
                  <c:v>0.4234</c:v>
                </c:pt>
                <c:pt idx="3635">
                  <c:v>0.42349999999999999</c:v>
                </c:pt>
                <c:pt idx="3636">
                  <c:v>0.42359999999999998</c:v>
                </c:pt>
                <c:pt idx="3637">
                  <c:v>0.42370000000000002</c:v>
                </c:pt>
                <c:pt idx="3638">
                  <c:v>0.42380000000000001</c:v>
                </c:pt>
                <c:pt idx="3639">
                  <c:v>0.4239</c:v>
                </c:pt>
                <c:pt idx="3640">
                  <c:v>0.42399999999999999</c:v>
                </c:pt>
                <c:pt idx="3641">
                  <c:v>0.42409999999999998</c:v>
                </c:pt>
                <c:pt idx="3642">
                  <c:v>0.42420000000000002</c:v>
                </c:pt>
                <c:pt idx="3643">
                  <c:v>0.42430000000000001</c:v>
                </c:pt>
                <c:pt idx="3644">
                  <c:v>0.4244</c:v>
                </c:pt>
                <c:pt idx="3645">
                  <c:v>0.42449999999999999</c:v>
                </c:pt>
                <c:pt idx="3646">
                  <c:v>0.42459999999999998</c:v>
                </c:pt>
                <c:pt idx="3647">
                  <c:v>0.42470000000000002</c:v>
                </c:pt>
                <c:pt idx="3648">
                  <c:v>0.42480000000000001</c:v>
                </c:pt>
                <c:pt idx="3649">
                  <c:v>0.4249</c:v>
                </c:pt>
                <c:pt idx="3650">
                  <c:v>0.42499999999999999</c:v>
                </c:pt>
                <c:pt idx="3651">
                  <c:v>0.42509999999999998</c:v>
                </c:pt>
                <c:pt idx="3652">
                  <c:v>0.42520000000000002</c:v>
                </c:pt>
                <c:pt idx="3653">
                  <c:v>0.42530000000000001</c:v>
                </c:pt>
                <c:pt idx="3654">
                  <c:v>0.4254</c:v>
                </c:pt>
                <c:pt idx="3655">
                  <c:v>0.42549999999999999</c:v>
                </c:pt>
                <c:pt idx="3656">
                  <c:v>0.42559999999999998</c:v>
                </c:pt>
                <c:pt idx="3657">
                  <c:v>0.42570000000000002</c:v>
                </c:pt>
                <c:pt idx="3658">
                  <c:v>0.42580000000000001</c:v>
                </c:pt>
                <c:pt idx="3659">
                  <c:v>0.4259</c:v>
                </c:pt>
                <c:pt idx="3660">
                  <c:v>0.42599999999999999</c:v>
                </c:pt>
                <c:pt idx="3661">
                  <c:v>0.42609999999999998</c:v>
                </c:pt>
                <c:pt idx="3662">
                  <c:v>0.42620000000000002</c:v>
                </c:pt>
                <c:pt idx="3663">
                  <c:v>0.42630000000000001</c:v>
                </c:pt>
                <c:pt idx="3664">
                  <c:v>0.4264</c:v>
                </c:pt>
                <c:pt idx="3665">
                  <c:v>0.42649999999999999</c:v>
                </c:pt>
                <c:pt idx="3666">
                  <c:v>0.42659999999999998</c:v>
                </c:pt>
                <c:pt idx="3667">
                  <c:v>0.42670000000000002</c:v>
                </c:pt>
                <c:pt idx="3668">
                  <c:v>0.42680000000000001</c:v>
                </c:pt>
                <c:pt idx="3669">
                  <c:v>0.4269</c:v>
                </c:pt>
                <c:pt idx="3670">
                  <c:v>0.42699999999999999</c:v>
                </c:pt>
                <c:pt idx="3671">
                  <c:v>0.42709999999999998</c:v>
                </c:pt>
                <c:pt idx="3672">
                  <c:v>0.42720000000000002</c:v>
                </c:pt>
                <c:pt idx="3673">
                  <c:v>0.42730000000000001</c:v>
                </c:pt>
                <c:pt idx="3674">
                  <c:v>0.4274</c:v>
                </c:pt>
                <c:pt idx="3675">
                  <c:v>0.42749999999999999</c:v>
                </c:pt>
                <c:pt idx="3676">
                  <c:v>0.42759999999999998</c:v>
                </c:pt>
                <c:pt idx="3677">
                  <c:v>0.42770000000000002</c:v>
                </c:pt>
                <c:pt idx="3678">
                  <c:v>0.42780000000000001</c:v>
                </c:pt>
                <c:pt idx="3679">
                  <c:v>0.4279</c:v>
                </c:pt>
                <c:pt idx="3680">
                  <c:v>0.42799999999999999</c:v>
                </c:pt>
                <c:pt idx="3681">
                  <c:v>0.42809999999999998</c:v>
                </c:pt>
                <c:pt idx="3682">
                  <c:v>0.42820000000000003</c:v>
                </c:pt>
                <c:pt idx="3683">
                  <c:v>0.42830000000000001</c:v>
                </c:pt>
                <c:pt idx="3684">
                  <c:v>0.4284</c:v>
                </c:pt>
                <c:pt idx="3685">
                  <c:v>0.42849999999999999</c:v>
                </c:pt>
                <c:pt idx="3686">
                  <c:v>0.42859999999999998</c:v>
                </c:pt>
                <c:pt idx="3687">
                  <c:v>0.42870000000000003</c:v>
                </c:pt>
                <c:pt idx="3688">
                  <c:v>0.42880000000000001</c:v>
                </c:pt>
                <c:pt idx="3689">
                  <c:v>0.4289</c:v>
                </c:pt>
                <c:pt idx="3690">
                  <c:v>0.42899999999999999</c:v>
                </c:pt>
                <c:pt idx="3691">
                  <c:v>0.42909999999999998</c:v>
                </c:pt>
                <c:pt idx="3692">
                  <c:v>0.42920000000000003</c:v>
                </c:pt>
                <c:pt idx="3693">
                  <c:v>0.42930000000000001</c:v>
                </c:pt>
                <c:pt idx="3694">
                  <c:v>0.4294</c:v>
                </c:pt>
                <c:pt idx="3695">
                  <c:v>0.42949999999999999</c:v>
                </c:pt>
                <c:pt idx="3696">
                  <c:v>0.42959999999999998</c:v>
                </c:pt>
                <c:pt idx="3697">
                  <c:v>0.42970000000000003</c:v>
                </c:pt>
                <c:pt idx="3698">
                  <c:v>0.42980000000000002</c:v>
                </c:pt>
                <c:pt idx="3699">
                  <c:v>0.4299</c:v>
                </c:pt>
                <c:pt idx="3700">
                  <c:v>0.43</c:v>
                </c:pt>
                <c:pt idx="3701">
                  <c:v>0.43009999999999998</c:v>
                </c:pt>
                <c:pt idx="3702">
                  <c:v>0.43020000000000003</c:v>
                </c:pt>
                <c:pt idx="3703">
                  <c:v>0.43030000000000002</c:v>
                </c:pt>
                <c:pt idx="3704">
                  <c:v>0.4304</c:v>
                </c:pt>
                <c:pt idx="3705">
                  <c:v>0.43049999999999999</c:v>
                </c:pt>
                <c:pt idx="3706">
                  <c:v>0.43059999999999998</c:v>
                </c:pt>
                <c:pt idx="3707">
                  <c:v>0.43070000000000003</c:v>
                </c:pt>
                <c:pt idx="3708">
                  <c:v>0.43080000000000002</c:v>
                </c:pt>
                <c:pt idx="3709">
                  <c:v>0.43090000000000001</c:v>
                </c:pt>
                <c:pt idx="3710">
                  <c:v>0.43099999999999999</c:v>
                </c:pt>
                <c:pt idx="3711">
                  <c:v>0.43109999999999998</c:v>
                </c:pt>
                <c:pt idx="3712">
                  <c:v>0.43120000000000003</c:v>
                </c:pt>
                <c:pt idx="3713">
                  <c:v>0.43130000000000002</c:v>
                </c:pt>
                <c:pt idx="3714">
                  <c:v>0.43140000000000001</c:v>
                </c:pt>
                <c:pt idx="3715">
                  <c:v>0.43149999999999999</c:v>
                </c:pt>
                <c:pt idx="3716">
                  <c:v>0.43159999999999998</c:v>
                </c:pt>
                <c:pt idx="3717">
                  <c:v>0.43169999999999997</c:v>
                </c:pt>
                <c:pt idx="3718">
                  <c:v>0.43180000000000002</c:v>
                </c:pt>
                <c:pt idx="3719">
                  <c:v>0.43190000000000001</c:v>
                </c:pt>
                <c:pt idx="3720">
                  <c:v>0.432</c:v>
                </c:pt>
                <c:pt idx="3721">
                  <c:v>0.43209999999999998</c:v>
                </c:pt>
                <c:pt idx="3722">
                  <c:v>0.43219999999999997</c:v>
                </c:pt>
                <c:pt idx="3723">
                  <c:v>0.43230000000000002</c:v>
                </c:pt>
                <c:pt idx="3724">
                  <c:v>0.43240000000000001</c:v>
                </c:pt>
                <c:pt idx="3725">
                  <c:v>0.4325</c:v>
                </c:pt>
                <c:pt idx="3726">
                  <c:v>0.43259999999999998</c:v>
                </c:pt>
                <c:pt idx="3727">
                  <c:v>0.43269999999999997</c:v>
                </c:pt>
                <c:pt idx="3728">
                  <c:v>0.43280000000000002</c:v>
                </c:pt>
                <c:pt idx="3729">
                  <c:v>0.43290000000000001</c:v>
                </c:pt>
                <c:pt idx="3730">
                  <c:v>0.433</c:v>
                </c:pt>
                <c:pt idx="3731">
                  <c:v>0.43309999999999998</c:v>
                </c:pt>
                <c:pt idx="3732">
                  <c:v>0.43319999999999997</c:v>
                </c:pt>
                <c:pt idx="3733">
                  <c:v>0.43330000000000002</c:v>
                </c:pt>
                <c:pt idx="3734">
                  <c:v>0.43340000000000001</c:v>
                </c:pt>
                <c:pt idx="3735">
                  <c:v>0.4335</c:v>
                </c:pt>
                <c:pt idx="3736">
                  <c:v>0.43359999999999999</c:v>
                </c:pt>
                <c:pt idx="3737">
                  <c:v>0.43369999999999997</c:v>
                </c:pt>
                <c:pt idx="3738">
                  <c:v>0.43380000000000002</c:v>
                </c:pt>
                <c:pt idx="3739">
                  <c:v>0.43390000000000001</c:v>
                </c:pt>
                <c:pt idx="3740">
                  <c:v>0.434</c:v>
                </c:pt>
                <c:pt idx="3741">
                  <c:v>0.43409999999999999</c:v>
                </c:pt>
                <c:pt idx="3742">
                  <c:v>0.43419999999999997</c:v>
                </c:pt>
                <c:pt idx="3743">
                  <c:v>0.43430000000000002</c:v>
                </c:pt>
                <c:pt idx="3744">
                  <c:v>0.43440000000000001</c:v>
                </c:pt>
                <c:pt idx="3745">
                  <c:v>0.4345</c:v>
                </c:pt>
                <c:pt idx="3746">
                  <c:v>0.43459999999999999</c:v>
                </c:pt>
                <c:pt idx="3747">
                  <c:v>0.43469999999999998</c:v>
                </c:pt>
                <c:pt idx="3748">
                  <c:v>0.43480000000000002</c:v>
                </c:pt>
                <c:pt idx="3749">
                  <c:v>0.43490000000000001</c:v>
                </c:pt>
                <c:pt idx="3750">
                  <c:v>0.435</c:v>
                </c:pt>
                <c:pt idx="3751">
                  <c:v>0.43509999999999999</c:v>
                </c:pt>
                <c:pt idx="3752">
                  <c:v>0.43519999999999998</c:v>
                </c:pt>
                <c:pt idx="3753">
                  <c:v>0.43530000000000002</c:v>
                </c:pt>
                <c:pt idx="3754">
                  <c:v>0.43540000000000001</c:v>
                </c:pt>
                <c:pt idx="3755">
                  <c:v>0.4355</c:v>
                </c:pt>
                <c:pt idx="3756">
                  <c:v>0.43559999999999999</c:v>
                </c:pt>
                <c:pt idx="3757">
                  <c:v>0.43569999999999998</c:v>
                </c:pt>
                <c:pt idx="3758">
                  <c:v>0.43580000000000002</c:v>
                </c:pt>
                <c:pt idx="3759">
                  <c:v>0.43590000000000001</c:v>
                </c:pt>
                <c:pt idx="3760">
                  <c:v>0.436</c:v>
                </c:pt>
                <c:pt idx="3761">
                  <c:v>0.43609999999999999</c:v>
                </c:pt>
                <c:pt idx="3762">
                  <c:v>0.43619999999999998</c:v>
                </c:pt>
                <c:pt idx="3763">
                  <c:v>0.43630000000000002</c:v>
                </c:pt>
                <c:pt idx="3764">
                  <c:v>0.43640000000000001</c:v>
                </c:pt>
                <c:pt idx="3765">
                  <c:v>0.4365</c:v>
                </c:pt>
                <c:pt idx="3766">
                  <c:v>0.43659999999999999</c:v>
                </c:pt>
                <c:pt idx="3767">
                  <c:v>0.43669999999999998</c:v>
                </c:pt>
                <c:pt idx="3768">
                  <c:v>0.43680000000000002</c:v>
                </c:pt>
                <c:pt idx="3769">
                  <c:v>0.43690000000000001</c:v>
                </c:pt>
                <c:pt idx="3770">
                  <c:v>0.437</c:v>
                </c:pt>
                <c:pt idx="3771">
                  <c:v>0.43709999999999999</c:v>
                </c:pt>
                <c:pt idx="3772">
                  <c:v>0.43719999999999998</c:v>
                </c:pt>
                <c:pt idx="3773">
                  <c:v>0.43730000000000002</c:v>
                </c:pt>
                <c:pt idx="3774">
                  <c:v>0.43740000000000001</c:v>
                </c:pt>
                <c:pt idx="3775">
                  <c:v>0.4375</c:v>
                </c:pt>
                <c:pt idx="3776">
                  <c:v>0.43759999999999999</c:v>
                </c:pt>
                <c:pt idx="3777">
                  <c:v>0.43769999999999998</c:v>
                </c:pt>
                <c:pt idx="3778">
                  <c:v>0.43780000000000002</c:v>
                </c:pt>
                <c:pt idx="3779">
                  <c:v>0.43790000000000001</c:v>
                </c:pt>
                <c:pt idx="3780">
                  <c:v>0.438</c:v>
                </c:pt>
                <c:pt idx="3781">
                  <c:v>0.43809999999999999</c:v>
                </c:pt>
                <c:pt idx="3782">
                  <c:v>0.43819999999999998</c:v>
                </c:pt>
                <c:pt idx="3783">
                  <c:v>0.43830000000000002</c:v>
                </c:pt>
                <c:pt idx="3784">
                  <c:v>0.43840000000000001</c:v>
                </c:pt>
                <c:pt idx="3785">
                  <c:v>0.4385</c:v>
                </c:pt>
                <c:pt idx="3786">
                  <c:v>0.43859999999999999</c:v>
                </c:pt>
                <c:pt idx="3787">
                  <c:v>0.43869999999999998</c:v>
                </c:pt>
                <c:pt idx="3788">
                  <c:v>0.43880000000000002</c:v>
                </c:pt>
                <c:pt idx="3789">
                  <c:v>0.43890000000000001</c:v>
                </c:pt>
                <c:pt idx="3790">
                  <c:v>0.439</c:v>
                </c:pt>
                <c:pt idx="3791">
                  <c:v>0.43909999999999999</c:v>
                </c:pt>
                <c:pt idx="3792">
                  <c:v>0.43919999999999998</c:v>
                </c:pt>
                <c:pt idx="3793">
                  <c:v>0.43930000000000002</c:v>
                </c:pt>
                <c:pt idx="3794">
                  <c:v>0.43940000000000001</c:v>
                </c:pt>
                <c:pt idx="3795">
                  <c:v>0.4395</c:v>
                </c:pt>
                <c:pt idx="3796">
                  <c:v>0.43959999999999999</c:v>
                </c:pt>
                <c:pt idx="3797">
                  <c:v>0.43969999999999998</c:v>
                </c:pt>
                <c:pt idx="3798">
                  <c:v>0.43980000000000002</c:v>
                </c:pt>
                <c:pt idx="3799">
                  <c:v>0.43990000000000001</c:v>
                </c:pt>
                <c:pt idx="3800">
                  <c:v>0.44</c:v>
                </c:pt>
                <c:pt idx="3801">
                  <c:v>0.44009999999999999</c:v>
                </c:pt>
                <c:pt idx="3802">
                  <c:v>0.44019999999999998</c:v>
                </c:pt>
                <c:pt idx="3803">
                  <c:v>0.44030000000000002</c:v>
                </c:pt>
                <c:pt idx="3804">
                  <c:v>0.44040000000000001</c:v>
                </c:pt>
                <c:pt idx="3805">
                  <c:v>0.4405</c:v>
                </c:pt>
                <c:pt idx="3806">
                  <c:v>0.44059999999999999</c:v>
                </c:pt>
                <c:pt idx="3807">
                  <c:v>0.44069999999999998</c:v>
                </c:pt>
                <c:pt idx="3808">
                  <c:v>0.44080000000000003</c:v>
                </c:pt>
                <c:pt idx="3809">
                  <c:v>0.44090000000000001</c:v>
                </c:pt>
                <c:pt idx="3810">
                  <c:v>0.441</c:v>
                </c:pt>
                <c:pt idx="3811">
                  <c:v>0.44109999999999999</c:v>
                </c:pt>
                <c:pt idx="3812">
                  <c:v>0.44119999999999998</c:v>
                </c:pt>
                <c:pt idx="3813">
                  <c:v>0.44130000000000003</c:v>
                </c:pt>
                <c:pt idx="3814">
                  <c:v>0.44140000000000001</c:v>
                </c:pt>
                <c:pt idx="3815">
                  <c:v>0.4415</c:v>
                </c:pt>
                <c:pt idx="3816">
                  <c:v>0.44159999999999999</c:v>
                </c:pt>
                <c:pt idx="3817">
                  <c:v>0.44169999999999998</c:v>
                </c:pt>
                <c:pt idx="3818">
                  <c:v>0.44180000000000003</c:v>
                </c:pt>
                <c:pt idx="3819">
                  <c:v>0.44190000000000002</c:v>
                </c:pt>
                <c:pt idx="3820">
                  <c:v>0.442</c:v>
                </c:pt>
                <c:pt idx="3821">
                  <c:v>0.44209999999999999</c:v>
                </c:pt>
                <c:pt idx="3822">
                  <c:v>0.44219999999999998</c:v>
                </c:pt>
                <c:pt idx="3823">
                  <c:v>0.44230000000000003</c:v>
                </c:pt>
                <c:pt idx="3824">
                  <c:v>0.44240000000000002</c:v>
                </c:pt>
                <c:pt idx="3825">
                  <c:v>0.4425</c:v>
                </c:pt>
                <c:pt idx="3826">
                  <c:v>0.44259999999999999</c:v>
                </c:pt>
                <c:pt idx="3827">
                  <c:v>0.44269999999999998</c:v>
                </c:pt>
                <c:pt idx="3828">
                  <c:v>0.44280000000000003</c:v>
                </c:pt>
                <c:pt idx="3829">
                  <c:v>0.44290000000000002</c:v>
                </c:pt>
                <c:pt idx="3830">
                  <c:v>0.443</c:v>
                </c:pt>
                <c:pt idx="3831">
                  <c:v>0.44309999999999999</c:v>
                </c:pt>
                <c:pt idx="3832">
                  <c:v>0.44319999999999998</c:v>
                </c:pt>
                <c:pt idx="3833">
                  <c:v>0.44330000000000003</c:v>
                </c:pt>
                <c:pt idx="3834">
                  <c:v>0.44340000000000002</c:v>
                </c:pt>
                <c:pt idx="3835">
                  <c:v>0.44350000000000001</c:v>
                </c:pt>
                <c:pt idx="3836">
                  <c:v>0.44359999999999999</c:v>
                </c:pt>
                <c:pt idx="3837">
                  <c:v>0.44369999999999998</c:v>
                </c:pt>
                <c:pt idx="3838">
                  <c:v>0.44379999999999997</c:v>
                </c:pt>
                <c:pt idx="3839">
                  <c:v>0.44390000000000002</c:v>
                </c:pt>
                <c:pt idx="3840">
                  <c:v>0.44400000000000001</c:v>
                </c:pt>
                <c:pt idx="3841">
                  <c:v>0.44409999999999999</c:v>
                </c:pt>
                <c:pt idx="3842">
                  <c:v>0.44419999999999998</c:v>
                </c:pt>
                <c:pt idx="3843">
                  <c:v>0.44429999999999997</c:v>
                </c:pt>
                <c:pt idx="3844">
                  <c:v>0.44440000000000002</c:v>
                </c:pt>
                <c:pt idx="3845">
                  <c:v>0.44450000000000001</c:v>
                </c:pt>
                <c:pt idx="3846">
                  <c:v>0.4446</c:v>
                </c:pt>
                <c:pt idx="3847">
                  <c:v>0.44469999999999998</c:v>
                </c:pt>
                <c:pt idx="3848">
                  <c:v>0.44479999999999997</c:v>
                </c:pt>
                <c:pt idx="3849">
                  <c:v>0.44490000000000002</c:v>
                </c:pt>
                <c:pt idx="3850">
                  <c:v>0.44500000000000001</c:v>
                </c:pt>
                <c:pt idx="3851">
                  <c:v>0.4451</c:v>
                </c:pt>
                <c:pt idx="3852">
                  <c:v>0.44519999999999998</c:v>
                </c:pt>
                <c:pt idx="3853">
                  <c:v>0.44529999999999997</c:v>
                </c:pt>
                <c:pt idx="3854">
                  <c:v>0.44540000000000002</c:v>
                </c:pt>
                <c:pt idx="3855">
                  <c:v>0.44550000000000001</c:v>
                </c:pt>
                <c:pt idx="3856">
                  <c:v>0.4456</c:v>
                </c:pt>
                <c:pt idx="3857">
                  <c:v>0.44569999999999999</c:v>
                </c:pt>
                <c:pt idx="3858">
                  <c:v>0.44579999999999997</c:v>
                </c:pt>
                <c:pt idx="3859">
                  <c:v>0.44590000000000002</c:v>
                </c:pt>
                <c:pt idx="3860">
                  <c:v>0.44600000000000001</c:v>
                </c:pt>
                <c:pt idx="3861">
                  <c:v>0.4461</c:v>
                </c:pt>
                <c:pt idx="3862">
                  <c:v>0.44619999999999999</c:v>
                </c:pt>
                <c:pt idx="3863">
                  <c:v>0.44629999999999997</c:v>
                </c:pt>
                <c:pt idx="3864">
                  <c:v>0.44640000000000002</c:v>
                </c:pt>
                <c:pt idx="3865">
                  <c:v>0.44650000000000001</c:v>
                </c:pt>
                <c:pt idx="3866">
                  <c:v>0.4466</c:v>
                </c:pt>
                <c:pt idx="3867">
                  <c:v>0.44669999999999999</c:v>
                </c:pt>
                <c:pt idx="3868">
                  <c:v>0.44679999999999997</c:v>
                </c:pt>
                <c:pt idx="3869">
                  <c:v>0.44690000000000002</c:v>
                </c:pt>
                <c:pt idx="3870">
                  <c:v>0.44700000000000001</c:v>
                </c:pt>
                <c:pt idx="3871">
                  <c:v>0.4471</c:v>
                </c:pt>
                <c:pt idx="3872">
                  <c:v>0.44719999999999999</c:v>
                </c:pt>
                <c:pt idx="3873">
                  <c:v>0.44729999999999998</c:v>
                </c:pt>
                <c:pt idx="3874">
                  <c:v>0.44740000000000002</c:v>
                </c:pt>
                <c:pt idx="3875">
                  <c:v>0.44750000000000001</c:v>
                </c:pt>
                <c:pt idx="3876">
                  <c:v>0.4476</c:v>
                </c:pt>
                <c:pt idx="3877">
                  <c:v>0.44769999999999999</c:v>
                </c:pt>
                <c:pt idx="3878">
                  <c:v>0.44779999999999998</c:v>
                </c:pt>
                <c:pt idx="3879">
                  <c:v>0.44790000000000002</c:v>
                </c:pt>
                <c:pt idx="3880">
                  <c:v>0.44800000000000001</c:v>
                </c:pt>
                <c:pt idx="3881">
                  <c:v>0.4481</c:v>
                </c:pt>
                <c:pt idx="3882">
                  <c:v>0.44819999999999999</c:v>
                </c:pt>
                <c:pt idx="3883">
                  <c:v>0.44829999999999998</c:v>
                </c:pt>
                <c:pt idx="3884">
                  <c:v>0.44840000000000002</c:v>
                </c:pt>
                <c:pt idx="3885">
                  <c:v>0.44850000000000001</c:v>
                </c:pt>
                <c:pt idx="3886">
                  <c:v>0.4486</c:v>
                </c:pt>
                <c:pt idx="3887">
                  <c:v>0.44869999999999999</c:v>
                </c:pt>
                <c:pt idx="3888">
                  <c:v>0.44879999999999998</c:v>
                </c:pt>
                <c:pt idx="3889">
                  <c:v>0.44890000000000002</c:v>
                </c:pt>
                <c:pt idx="3890">
                  <c:v>0.44900000000000001</c:v>
                </c:pt>
                <c:pt idx="3891">
                  <c:v>0.4491</c:v>
                </c:pt>
                <c:pt idx="3892">
                  <c:v>0.44919999999999999</c:v>
                </c:pt>
                <c:pt idx="3893">
                  <c:v>0.44929999999999998</c:v>
                </c:pt>
                <c:pt idx="3894">
                  <c:v>0.44940000000000002</c:v>
                </c:pt>
                <c:pt idx="3895">
                  <c:v>0.44950000000000001</c:v>
                </c:pt>
                <c:pt idx="3896">
                  <c:v>0.4496</c:v>
                </c:pt>
                <c:pt idx="3897">
                  <c:v>0.44969999999999999</c:v>
                </c:pt>
                <c:pt idx="3898">
                  <c:v>0.44979999999999998</c:v>
                </c:pt>
                <c:pt idx="3899">
                  <c:v>0.44990000000000002</c:v>
                </c:pt>
                <c:pt idx="3900">
                  <c:v>0.45</c:v>
                </c:pt>
                <c:pt idx="3901">
                  <c:v>0.4501</c:v>
                </c:pt>
                <c:pt idx="3902">
                  <c:v>0.45019999999999999</c:v>
                </c:pt>
                <c:pt idx="3903">
                  <c:v>0.45029999999999998</c:v>
                </c:pt>
                <c:pt idx="3904">
                  <c:v>0.45040000000000002</c:v>
                </c:pt>
                <c:pt idx="3905">
                  <c:v>0.45050000000000001</c:v>
                </c:pt>
                <c:pt idx="3906">
                  <c:v>0.4506</c:v>
                </c:pt>
                <c:pt idx="3907">
                  <c:v>0.45069999999999999</c:v>
                </c:pt>
                <c:pt idx="3908">
                  <c:v>0.45079999999999998</c:v>
                </c:pt>
                <c:pt idx="3909">
                  <c:v>0.45090000000000002</c:v>
                </c:pt>
                <c:pt idx="3910">
                  <c:v>0.45100000000000001</c:v>
                </c:pt>
                <c:pt idx="3911">
                  <c:v>0.4511</c:v>
                </c:pt>
                <c:pt idx="3912">
                  <c:v>0.45119999999999999</c:v>
                </c:pt>
                <c:pt idx="3913">
                  <c:v>0.45129999999999998</c:v>
                </c:pt>
                <c:pt idx="3914">
                  <c:v>0.45140000000000002</c:v>
                </c:pt>
                <c:pt idx="3915">
                  <c:v>0.45150000000000001</c:v>
                </c:pt>
                <c:pt idx="3916">
                  <c:v>0.4516</c:v>
                </c:pt>
                <c:pt idx="3917">
                  <c:v>0.45169999999999999</c:v>
                </c:pt>
                <c:pt idx="3918">
                  <c:v>0.45179999999999998</c:v>
                </c:pt>
                <c:pt idx="3919">
                  <c:v>0.45190000000000002</c:v>
                </c:pt>
                <c:pt idx="3920">
                  <c:v>0.45200000000000001</c:v>
                </c:pt>
                <c:pt idx="3921">
                  <c:v>0.4521</c:v>
                </c:pt>
                <c:pt idx="3922">
                  <c:v>0.45219999999999999</c:v>
                </c:pt>
                <c:pt idx="3923">
                  <c:v>0.45229999999999998</c:v>
                </c:pt>
                <c:pt idx="3924">
                  <c:v>0.45240000000000002</c:v>
                </c:pt>
                <c:pt idx="3925">
                  <c:v>0.45250000000000001</c:v>
                </c:pt>
                <c:pt idx="3926">
                  <c:v>0.4526</c:v>
                </c:pt>
                <c:pt idx="3927">
                  <c:v>0.45269999999999999</c:v>
                </c:pt>
                <c:pt idx="3928">
                  <c:v>0.45279999999999998</c:v>
                </c:pt>
                <c:pt idx="3929">
                  <c:v>0.45290000000000002</c:v>
                </c:pt>
                <c:pt idx="3930">
                  <c:v>0.45300000000000001</c:v>
                </c:pt>
                <c:pt idx="3931">
                  <c:v>0.4531</c:v>
                </c:pt>
                <c:pt idx="3932">
                  <c:v>0.45319999999999999</c:v>
                </c:pt>
                <c:pt idx="3933">
                  <c:v>0.45329999999999998</c:v>
                </c:pt>
                <c:pt idx="3934">
                  <c:v>0.45340000000000003</c:v>
                </c:pt>
                <c:pt idx="3935">
                  <c:v>0.45350000000000001</c:v>
                </c:pt>
                <c:pt idx="3936">
                  <c:v>0.4536</c:v>
                </c:pt>
                <c:pt idx="3937">
                  <c:v>0.45369999999999999</c:v>
                </c:pt>
                <c:pt idx="3938">
                  <c:v>0.45379999999999998</c:v>
                </c:pt>
                <c:pt idx="3939">
                  <c:v>0.45390000000000003</c:v>
                </c:pt>
                <c:pt idx="3940">
                  <c:v>0.45400000000000001</c:v>
                </c:pt>
                <c:pt idx="3941">
                  <c:v>0.4541</c:v>
                </c:pt>
                <c:pt idx="3942">
                  <c:v>0.45419999999999999</c:v>
                </c:pt>
                <c:pt idx="3943">
                  <c:v>0.45429999999999998</c:v>
                </c:pt>
                <c:pt idx="3944">
                  <c:v>0.45440000000000003</c:v>
                </c:pt>
                <c:pt idx="3945">
                  <c:v>0.45450000000000002</c:v>
                </c:pt>
                <c:pt idx="3946">
                  <c:v>0.4546</c:v>
                </c:pt>
                <c:pt idx="3947">
                  <c:v>0.45469999999999999</c:v>
                </c:pt>
                <c:pt idx="3948">
                  <c:v>0.45479999999999998</c:v>
                </c:pt>
                <c:pt idx="3949">
                  <c:v>0.45490000000000003</c:v>
                </c:pt>
                <c:pt idx="3950">
                  <c:v>0.45500000000000002</c:v>
                </c:pt>
                <c:pt idx="3951">
                  <c:v>0.4551</c:v>
                </c:pt>
                <c:pt idx="3952">
                  <c:v>0.45519999999999999</c:v>
                </c:pt>
                <c:pt idx="3953">
                  <c:v>0.45529999999999998</c:v>
                </c:pt>
                <c:pt idx="3954">
                  <c:v>0.45540000000000003</c:v>
                </c:pt>
                <c:pt idx="3955">
                  <c:v>0.45550000000000002</c:v>
                </c:pt>
                <c:pt idx="3956">
                  <c:v>0.4556</c:v>
                </c:pt>
                <c:pt idx="3957">
                  <c:v>0.45569999999999999</c:v>
                </c:pt>
                <c:pt idx="3958">
                  <c:v>0.45579999999999998</c:v>
                </c:pt>
                <c:pt idx="3959">
                  <c:v>0.45590000000000003</c:v>
                </c:pt>
                <c:pt idx="3960">
                  <c:v>0.45600000000000002</c:v>
                </c:pt>
                <c:pt idx="3961">
                  <c:v>0.45610000000000001</c:v>
                </c:pt>
                <c:pt idx="3962">
                  <c:v>0.45619999999999999</c:v>
                </c:pt>
                <c:pt idx="3963">
                  <c:v>0.45629999999999998</c:v>
                </c:pt>
                <c:pt idx="3964">
                  <c:v>0.45639999999999997</c:v>
                </c:pt>
                <c:pt idx="3965">
                  <c:v>0.45650000000000002</c:v>
                </c:pt>
                <c:pt idx="3966">
                  <c:v>0.45660000000000001</c:v>
                </c:pt>
                <c:pt idx="3967">
                  <c:v>0.45669999999999999</c:v>
                </c:pt>
                <c:pt idx="3968">
                  <c:v>0.45679999999999998</c:v>
                </c:pt>
                <c:pt idx="3969">
                  <c:v>0.45689999999999997</c:v>
                </c:pt>
                <c:pt idx="3970">
                  <c:v>0.45700000000000002</c:v>
                </c:pt>
                <c:pt idx="3971">
                  <c:v>0.45710000000000001</c:v>
                </c:pt>
                <c:pt idx="3972">
                  <c:v>0.4572</c:v>
                </c:pt>
                <c:pt idx="3973">
                  <c:v>0.45729999999999998</c:v>
                </c:pt>
                <c:pt idx="3974">
                  <c:v>0.45739999999999997</c:v>
                </c:pt>
                <c:pt idx="3975">
                  <c:v>0.45750000000000002</c:v>
                </c:pt>
                <c:pt idx="3976">
                  <c:v>0.45760000000000001</c:v>
                </c:pt>
                <c:pt idx="3977">
                  <c:v>0.4577</c:v>
                </c:pt>
                <c:pt idx="3978">
                  <c:v>0.45779999999999998</c:v>
                </c:pt>
                <c:pt idx="3979">
                  <c:v>0.45789999999999997</c:v>
                </c:pt>
                <c:pt idx="3980">
                  <c:v>0.45800000000000002</c:v>
                </c:pt>
                <c:pt idx="3981">
                  <c:v>0.45810000000000001</c:v>
                </c:pt>
                <c:pt idx="3982">
                  <c:v>0.4582</c:v>
                </c:pt>
                <c:pt idx="3983">
                  <c:v>0.45829999999999999</c:v>
                </c:pt>
                <c:pt idx="3984">
                  <c:v>0.45839999999999997</c:v>
                </c:pt>
                <c:pt idx="3985">
                  <c:v>0.45850000000000002</c:v>
                </c:pt>
                <c:pt idx="3986">
                  <c:v>0.45860000000000001</c:v>
                </c:pt>
                <c:pt idx="3987">
                  <c:v>0.4587</c:v>
                </c:pt>
                <c:pt idx="3988">
                  <c:v>0.45879999999999999</c:v>
                </c:pt>
                <c:pt idx="3989">
                  <c:v>0.45889999999999997</c:v>
                </c:pt>
                <c:pt idx="3990">
                  <c:v>0.45900000000000002</c:v>
                </c:pt>
                <c:pt idx="3991">
                  <c:v>0.45910000000000001</c:v>
                </c:pt>
                <c:pt idx="3992">
                  <c:v>0.4592</c:v>
                </c:pt>
                <c:pt idx="3993">
                  <c:v>0.45929999999999999</c:v>
                </c:pt>
                <c:pt idx="3994">
                  <c:v>0.45939999999999998</c:v>
                </c:pt>
                <c:pt idx="3995">
                  <c:v>0.45950000000000002</c:v>
                </c:pt>
                <c:pt idx="3996">
                  <c:v>0.45960000000000001</c:v>
                </c:pt>
                <c:pt idx="3997">
                  <c:v>0.4597</c:v>
                </c:pt>
                <c:pt idx="3998">
                  <c:v>0.45979999999999999</c:v>
                </c:pt>
                <c:pt idx="3999">
                  <c:v>0.45989999999999998</c:v>
                </c:pt>
                <c:pt idx="4000">
                  <c:v>0.46</c:v>
                </c:pt>
                <c:pt idx="4001">
                  <c:v>0.46010000000000001</c:v>
                </c:pt>
                <c:pt idx="4002">
                  <c:v>0.4602</c:v>
                </c:pt>
                <c:pt idx="4003">
                  <c:v>0.46029999999999999</c:v>
                </c:pt>
                <c:pt idx="4004">
                  <c:v>0.46039999999999998</c:v>
                </c:pt>
                <c:pt idx="4005">
                  <c:v>0.46050000000000002</c:v>
                </c:pt>
                <c:pt idx="4006">
                  <c:v>0.46060000000000001</c:v>
                </c:pt>
                <c:pt idx="4007">
                  <c:v>0.4607</c:v>
                </c:pt>
                <c:pt idx="4008">
                  <c:v>0.46079999999999999</c:v>
                </c:pt>
                <c:pt idx="4009">
                  <c:v>0.46089999999999998</c:v>
                </c:pt>
                <c:pt idx="4010">
                  <c:v>0.46100000000000002</c:v>
                </c:pt>
                <c:pt idx="4011">
                  <c:v>0.46110000000000001</c:v>
                </c:pt>
                <c:pt idx="4012">
                  <c:v>0.4612</c:v>
                </c:pt>
                <c:pt idx="4013">
                  <c:v>0.46129999999999999</c:v>
                </c:pt>
                <c:pt idx="4014">
                  <c:v>0.46139999999999998</c:v>
                </c:pt>
                <c:pt idx="4015">
                  <c:v>0.46150000000000002</c:v>
                </c:pt>
                <c:pt idx="4016">
                  <c:v>0.46160000000000001</c:v>
                </c:pt>
                <c:pt idx="4017">
                  <c:v>0.4617</c:v>
                </c:pt>
                <c:pt idx="4018">
                  <c:v>0.46179999999999999</c:v>
                </c:pt>
                <c:pt idx="4019">
                  <c:v>0.46189999999999998</c:v>
                </c:pt>
                <c:pt idx="4020">
                  <c:v>0.46200000000000002</c:v>
                </c:pt>
                <c:pt idx="4021">
                  <c:v>0.46210000000000001</c:v>
                </c:pt>
                <c:pt idx="4022">
                  <c:v>0.4622</c:v>
                </c:pt>
                <c:pt idx="4023">
                  <c:v>0.46229999999999999</c:v>
                </c:pt>
                <c:pt idx="4024">
                  <c:v>0.46239999999999998</c:v>
                </c:pt>
                <c:pt idx="4025">
                  <c:v>0.46250000000000002</c:v>
                </c:pt>
                <c:pt idx="4026">
                  <c:v>0.46260000000000001</c:v>
                </c:pt>
                <c:pt idx="4027">
                  <c:v>0.4627</c:v>
                </c:pt>
                <c:pt idx="4028">
                  <c:v>0.46279999999999999</c:v>
                </c:pt>
                <c:pt idx="4029">
                  <c:v>0.46289999999999998</c:v>
                </c:pt>
                <c:pt idx="4030">
                  <c:v>0.46300000000000002</c:v>
                </c:pt>
                <c:pt idx="4031">
                  <c:v>0.46310000000000001</c:v>
                </c:pt>
                <c:pt idx="4032">
                  <c:v>0.4632</c:v>
                </c:pt>
                <c:pt idx="4033">
                  <c:v>0.46329999999999999</c:v>
                </c:pt>
                <c:pt idx="4034">
                  <c:v>0.46339999999999998</c:v>
                </c:pt>
                <c:pt idx="4035">
                  <c:v>0.46350000000000002</c:v>
                </c:pt>
                <c:pt idx="4036">
                  <c:v>0.46360000000000001</c:v>
                </c:pt>
                <c:pt idx="4037">
                  <c:v>0.4637</c:v>
                </c:pt>
                <c:pt idx="4038">
                  <c:v>0.46379999999999999</c:v>
                </c:pt>
                <c:pt idx="4039">
                  <c:v>0.46389999999999998</c:v>
                </c:pt>
                <c:pt idx="4040">
                  <c:v>0.46400000000000002</c:v>
                </c:pt>
                <c:pt idx="4041">
                  <c:v>0.46410000000000001</c:v>
                </c:pt>
                <c:pt idx="4042">
                  <c:v>0.4642</c:v>
                </c:pt>
                <c:pt idx="4043">
                  <c:v>0.46429999999999999</c:v>
                </c:pt>
                <c:pt idx="4044">
                  <c:v>0.46439999999999998</c:v>
                </c:pt>
                <c:pt idx="4045">
                  <c:v>0.46450000000000002</c:v>
                </c:pt>
                <c:pt idx="4046">
                  <c:v>0.46460000000000001</c:v>
                </c:pt>
                <c:pt idx="4047">
                  <c:v>0.4647</c:v>
                </c:pt>
                <c:pt idx="4048">
                  <c:v>0.46479999999999999</c:v>
                </c:pt>
                <c:pt idx="4049">
                  <c:v>0.46489999999999998</c:v>
                </c:pt>
                <c:pt idx="4050">
                  <c:v>0.46500000000000002</c:v>
                </c:pt>
                <c:pt idx="4051">
                  <c:v>0.46510000000000001</c:v>
                </c:pt>
                <c:pt idx="4052">
                  <c:v>0.4652</c:v>
                </c:pt>
                <c:pt idx="4053">
                  <c:v>0.46529999999999999</c:v>
                </c:pt>
                <c:pt idx="4054">
                  <c:v>0.46539999999999998</c:v>
                </c:pt>
                <c:pt idx="4055">
                  <c:v>0.46550000000000002</c:v>
                </c:pt>
                <c:pt idx="4056">
                  <c:v>0.46560000000000001</c:v>
                </c:pt>
                <c:pt idx="4057">
                  <c:v>0.4657</c:v>
                </c:pt>
                <c:pt idx="4058">
                  <c:v>0.46579999999999999</c:v>
                </c:pt>
                <c:pt idx="4059">
                  <c:v>0.46589999999999998</c:v>
                </c:pt>
                <c:pt idx="4060">
                  <c:v>0.46600000000000003</c:v>
                </c:pt>
                <c:pt idx="4061">
                  <c:v>0.46610000000000001</c:v>
                </c:pt>
                <c:pt idx="4062">
                  <c:v>0.4662</c:v>
                </c:pt>
                <c:pt idx="4063">
                  <c:v>0.46629999999999999</c:v>
                </c:pt>
                <c:pt idx="4064">
                  <c:v>0.46639999999999998</c:v>
                </c:pt>
                <c:pt idx="4065">
                  <c:v>0.46650000000000003</c:v>
                </c:pt>
                <c:pt idx="4066">
                  <c:v>0.46660000000000001</c:v>
                </c:pt>
                <c:pt idx="4067">
                  <c:v>0.4667</c:v>
                </c:pt>
                <c:pt idx="4068">
                  <c:v>0.46679999999999999</c:v>
                </c:pt>
                <c:pt idx="4069">
                  <c:v>0.46689999999999998</c:v>
                </c:pt>
                <c:pt idx="4070">
                  <c:v>0.46700000000000003</c:v>
                </c:pt>
                <c:pt idx="4071">
                  <c:v>0.46710000000000002</c:v>
                </c:pt>
                <c:pt idx="4072">
                  <c:v>0.4672</c:v>
                </c:pt>
                <c:pt idx="4073">
                  <c:v>0.46729999999999999</c:v>
                </c:pt>
                <c:pt idx="4074">
                  <c:v>0.46739999999999998</c:v>
                </c:pt>
                <c:pt idx="4075">
                  <c:v>0.46750000000000003</c:v>
                </c:pt>
                <c:pt idx="4076">
                  <c:v>0.46760000000000002</c:v>
                </c:pt>
                <c:pt idx="4077">
                  <c:v>0.4677</c:v>
                </c:pt>
                <c:pt idx="4078">
                  <c:v>0.46779999999999999</c:v>
                </c:pt>
                <c:pt idx="4079">
                  <c:v>0.46789999999999998</c:v>
                </c:pt>
                <c:pt idx="4080">
                  <c:v>0.46800000000000003</c:v>
                </c:pt>
                <c:pt idx="4081">
                  <c:v>0.46810000000000002</c:v>
                </c:pt>
                <c:pt idx="4082">
                  <c:v>0.46820000000000001</c:v>
                </c:pt>
                <c:pt idx="4083">
                  <c:v>0.46829999999999999</c:v>
                </c:pt>
                <c:pt idx="4084">
                  <c:v>0.46839999999999998</c:v>
                </c:pt>
                <c:pt idx="4085">
                  <c:v>0.46850000000000003</c:v>
                </c:pt>
                <c:pt idx="4086">
                  <c:v>0.46860000000000002</c:v>
                </c:pt>
                <c:pt idx="4087">
                  <c:v>0.46870000000000001</c:v>
                </c:pt>
                <c:pt idx="4088">
                  <c:v>0.46879999999999999</c:v>
                </c:pt>
                <c:pt idx="4089">
                  <c:v>0.46889999999999998</c:v>
                </c:pt>
                <c:pt idx="4090">
                  <c:v>0.46899999999999997</c:v>
                </c:pt>
                <c:pt idx="4091">
                  <c:v>0.46910000000000002</c:v>
                </c:pt>
                <c:pt idx="4092">
                  <c:v>0.46920000000000001</c:v>
                </c:pt>
                <c:pt idx="4093">
                  <c:v>0.46929999999999999</c:v>
                </c:pt>
                <c:pt idx="4094">
                  <c:v>0.46939999999999998</c:v>
                </c:pt>
                <c:pt idx="4095">
                  <c:v>0.46949999999999997</c:v>
                </c:pt>
                <c:pt idx="4096">
                  <c:v>0.46960000000000002</c:v>
                </c:pt>
                <c:pt idx="4097">
                  <c:v>0.46970000000000001</c:v>
                </c:pt>
                <c:pt idx="4098">
                  <c:v>0.4698</c:v>
                </c:pt>
                <c:pt idx="4099">
                  <c:v>0.46989999999999998</c:v>
                </c:pt>
                <c:pt idx="4100">
                  <c:v>0.47</c:v>
                </c:pt>
                <c:pt idx="4101">
                  <c:v>0.47010000000000002</c:v>
                </c:pt>
                <c:pt idx="4102">
                  <c:v>0.47020000000000001</c:v>
                </c:pt>
                <c:pt idx="4103">
                  <c:v>0.4703</c:v>
                </c:pt>
                <c:pt idx="4104">
                  <c:v>0.47039999999999998</c:v>
                </c:pt>
                <c:pt idx="4105">
                  <c:v>0.47049999999999997</c:v>
                </c:pt>
                <c:pt idx="4106">
                  <c:v>0.47060000000000002</c:v>
                </c:pt>
                <c:pt idx="4107">
                  <c:v>0.47070000000000001</c:v>
                </c:pt>
                <c:pt idx="4108">
                  <c:v>0.4708</c:v>
                </c:pt>
                <c:pt idx="4109">
                  <c:v>0.47089999999999999</c:v>
                </c:pt>
                <c:pt idx="4110">
                  <c:v>0.47099999999999997</c:v>
                </c:pt>
                <c:pt idx="4111">
                  <c:v>0.47110000000000002</c:v>
                </c:pt>
                <c:pt idx="4112">
                  <c:v>0.47120000000000001</c:v>
                </c:pt>
                <c:pt idx="4113">
                  <c:v>0.4713</c:v>
                </c:pt>
                <c:pt idx="4114">
                  <c:v>0.47139999999999999</c:v>
                </c:pt>
                <c:pt idx="4115">
                  <c:v>0.47149999999999997</c:v>
                </c:pt>
                <c:pt idx="4116">
                  <c:v>0.47160000000000002</c:v>
                </c:pt>
                <c:pt idx="4117">
                  <c:v>0.47170000000000001</c:v>
                </c:pt>
                <c:pt idx="4118">
                  <c:v>0.4718</c:v>
                </c:pt>
                <c:pt idx="4119">
                  <c:v>0.47189999999999999</c:v>
                </c:pt>
                <c:pt idx="4120">
                  <c:v>0.47199999999999998</c:v>
                </c:pt>
                <c:pt idx="4121">
                  <c:v>0.47210000000000002</c:v>
                </c:pt>
                <c:pt idx="4122">
                  <c:v>0.47220000000000001</c:v>
                </c:pt>
                <c:pt idx="4123">
                  <c:v>0.4723</c:v>
                </c:pt>
                <c:pt idx="4124">
                  <c:v>0.47239999999999999</c:v>
                </c:pt>
                <c:pt idx="4125">
                  <c:v>0.47249999999999998</c:v>
                </c:pt>
                <c:pt idx="4126">
                  <c:v>0.47260000000000002</c:v>
                </c:pt>
                <c:pt idx="4127">
                  <c:v>0.47270000000000001</c:v>
                </c:pt>
                <c:pt idx="4128">
                  <c:v>0.4728</c:v>
                </c:pt>
                <c:pt idx="4129">
                  <c:v>0.47289999999999999</c:v>
                </c:pt>
                <c:pt idx="4130">
                  <c:v>0.47299999999999998</c:v>
                </c:pt>
                <c:pt idx="4131">
                  <c:v>0.47310000000000002</c:v>
                </c:pt>
                <c:pt idx="4132">
                  <c:v>0.47320000000000001</c:v>
                </c:pt>
                <c:pt idx="4133">
                  <c:v>0.4733</c:v>
                </c:pt>
                <c:pt idx="4134">
                  <c:v>0.47339999999999999</c:v>
                </c:pt>
                <c:pt idx="4135">
                  <c:v>0.47349999999999998</c:v>
                </c:pt>
                <c:pt idx="4136">
                  <c:v>0.47360000000000002</c:v>
                </c:pt>
                <c:pt idx="4137">
                  <c:v>0.47370000000000001</c:v>
                </c:pt>
                <c:pt idx="4138">
                  <c:v>0.4738</c:v>
                </c:pt>
                <c:pt idx="4139">
                  <c:v>0.47389999999999999</c:v>
                </c:pt>
                <c:pt idx="4140">
                  <c:v>0.47399999999999998</c:v>
                </c:pt>
                <c:pt idx="4141">
                  <c:v>0.47410000000000002</c:v>
                </c:pt>
                <c:pt idx="4142">
                  <c:v>0.47420000000000001</c:v>
                </c:pt>
                <c:pt idx="4143">
                  <c:v>0.4743</c:v>
                </c:pt>
                <c:pt idx="4144">
                  <c:v>0.47439999999999999</c:v>
                </c:pt>
                <c:pt idx="4145">
                  <c:v>0.47449999999999998</c:v>
                </c:pt>
                <c:pt idx="4146">
                  <c:v>0.47460000000000002</c:v>
                </c:pt>
                <c:pt idx="4147">
                  <c:v>0.47470000000000001</c:v>
                </c:pt>
                <c:pt idx="4148">
                  <c:v>0.4748</c:v>
                </c:pt>
                <c:pt idx="4149">
                  <c:v>0.47489999999999999</c:v>
                </c:pt>
                <c:pt idx="4150">
                  <c:v>0.47499999999999998</c:v>
                </c:pt>
                <c:pt idx="4151">
                  <c:v>0.47510000000000002</c:v>
                </c:pt>
                <c:pt idx="4152">
                  <c:v>0.47520000000000001</c:v>
                </c:pt>
                <c:pt idx="4153">
                  <c:v>0.4753</c:v>
                </c:pt>
                <c:pt idx="4154">
                  <c:v>0.47539999999999999</c:v>
                </c:pt>
                <c:pt idx="4155">
                  <c:v>0.47549999999999998</c:v>
                </c:pt>
                <c:pt idx="4156">
                  <c:v>0.47560000000000002</c:v>
                </c:pt>
                <c:pt idx="4157">
                  <c:v>0.47570000000000001</c:v>
                </c:pt>
                <c:pt idx="4158">
                  <c:v>0.4758</c:v>
                </c:pt>
                <c:pt idx="4159">
                  <c:v>0.47589999999999999</c:v>
                </c:pt>
                <c:pt idx="4160">
                  <c:v>0.47599999999999998</c:v>
                </c:pt>
                <c:pt idx="4161">
                  <c:v>0.47610000000000002</c:v>
                </c:pt>
                <c:pt idx="4162">
                  <c:v>0.47620000000000001</c:v>
                </c:pt>
                <c:pt idx="4163">
                  <c:v>0.4763</c:v>
                </c:pt>
                <c:pt idx="4164">
                  <c:v>0.47639999999999999</c:v>
                </c:pt>
                <c:pt idx="4165">
                  <c:v>0.47649999999999998</c:v>
                </c:pt>
                <c:pt idx="4166">
                  <c:v>0.47660000000000002</c:v>
                </c:pt>
                <c:pt idx="4167">
                  <c:v>0.47670000000000001</c:v>
                </c:pt>
                <c:pt idx="4168">
                  <c:v>0.4768</c:v>
                </c:pt>
                <c:pt idx="4169">
                  <c:v>0.47689999999999999</c:v>
                </c:pt>
                <c:pt idx="4170">
                  <c:v>0.47699999999999998</c:v>
                </c:pt>
                <c:pt idx="4171">
                  <c:v>0.47710000000000002</c:v>
                </c:pt>
                <c:pt idx="4172">
                  <c:v>0.47720000000000001</c:v>
                </c:pt>
                <c:pt idx="4173">
                  <c:v>0.4773</c:v>
                </c:pt>
                <c:pt idx="4174">
                  <c:v>0.47739999999999999</c:v>
                </c:pt>
                <c:pt idx="4175">
                  <c:v>0.47749999999999998</c:v>
                </c:pt>
                <c:pt idx="4176">
                  <c:v>0.47760000000000002</c:v>
                </c:pt>
                <c:pt idx="4177">
                  <c:v>0.47770000000000001</c:v>
                </c:pt>
                <c:pt idx="4178">
                  <c:v>0.4778</c:v>
                </c:pt>
                <c:pt idx="4179">
                  <c:v>0.47789999999999999</c:v>
                </c:pt>
                <c:pt idx="4180">
                  <c:v>0.47799999999999998</c:v>
                </c:pt>
                <c:pt idx="4181">
                  <c:v>0.47810000000000002</c:v>
                </c:pt>
                <c:pt idx="4182">
                  <c:v>0.47820000000000001</c:v>
                </c:pt>
                <c:pt idx="4183">
                  <c:v>0.4783</c:v>
                </c:pt>
                <c:pt idx="4184">
                  <c:v>0.47839999999999999</c:v>
                </c:pt>
                <c:pt idx="4185">
                  <c:v>0.47849999999999998</c:v>
                </c:pt>
                <c:pt idx="4186">
                  <c:v>0.47860000000000003</c:v>
                </c:pt>
                <c:pt idx="4187">
                  <c:v>0.47870000000000001</c:v>
                </c:pt>
                <c:pt idx="4188">
                  <c:v>0.4788</c:v>
                </c:pt>
                <c:pt idx="4189">
                  <c:v>0.47889999999999999</c:v>
                </c:pt>
                <c:pt idx="4190">
                  <c:v>0.47899999999999998</c:v>
                </c:pt>
                <c:pt idx="4191">
                  <c:v>0.47910000000000003</c:v>
                </c:pt>
                <c:pt idx="4192">
                  <c:v>0.47920000000000001</c:v>
                </c:pt>
                <c:pt idx="4193">
                  <c:v>0.4793</c:v>
                </c:pt>
                <c:pt idx="4194">
                  <c:v>0.47939999999999999</c:v>
                </c:pt>
                <c:pt idx="4195">
                  <c:v>0.47949999999999998</c:v>
                </c:pt>
                <c:pt idx="4196">
                  <c:v>0.47960000000000003</c:v>
                </c:pt>
                <c:pt idx="4197">
                  <c:v>0.47970000000000002</c:v>
                </c:pt>
                <c:pt idx="4198">
                  <c:v>0.4798</c:v>
                </c:pt>
                <c:pt idx="4199">
                  <c:v>0.47989999999999999</c:v>
                </c:pt>
                <c:pt idx="4200">
                  <c:v>0.48</c:v>
                </c:pt>
                <c:pt idx="4201">
                  <c:v>0.48010000000000003</c:v>
                </c:pt>
                <c:pt idx="4202">
                  <c:v>0.48020000000000002</c:v>
                </c:pt>
                <c:pt idx="4203">
                  <c:v>0.4803</c:v>
                </c:pt>
                <c:pt idx="4204">
                  <c:v>0.48039999999999999</c:v>
                </c:pt>
                <c:pt idx="4205">
                  <c:v>0.48049999999999998</c:v>
                </c:pt>
                <c:pt idx="4206">
                  <c:v>0.48060000000000003</c:v>
                </c:pt>
                <c:pt idx="4207">
                  <c:v>0.48070000000000002</c:v>
                </c:pt>
                <c:pt idx="4208">
                  <c:v>0.48080000000000001</c:v>
                </c:pt>
                <c:pt idx="4209">
                  <c:v>0.48089999999999999</c:v>
                </c:pt>
                <c:pt idx="4210">
                  <c:v>0.48099999999999998</c:v>
                </c:pt>
                <c:pt idx="4211">
                  <c:v>0.48110000000000003</c:v>
                </c:pt>
                <c:pt idx="4212">
                  <c:v>0.48120000000000002</c:v>
                </c:pt>
                <c:pt idx="4213">
                  <c:v>0.48130000000000001</c:v>
                </c:pt>
                <c:pt idx="4214">
                  <c:v>0.48139999999999999</c:v>
                </c:pt>
                <c:pt idx="4215">
                  <c:v>0.48149999999999998</c:v>
                </c:pt>
                <c:pt idx="4216">
                  <c:v>0.48159999999999997</c:v>
                </c:pt>
                <c:pt idx="4217">
                  <c:v>0.48170000000000002</c:v>
                </c:pt>
                <c:pt idx="4218">
                  <c:v>0.48180000000000001</c:v>
                </c:pt>
                <c:pt idx="4219">
                  <c:v>0.4819</c:v>
                </c:pt>
                <c:pt idx="4220">
                  <c:v>0.48199999999999998</c:v>
                </c:pt>
                <c:pt idx="4221">
                  <c:v>0.48209999999999997</c:v>
                </c:pt>
                <c:pt idx="4222">
                  <c:v>0.48220000000000002</c:v>
                </c:pt>
                <c:pt idx="4223">
                  <c:v>0.48230000000000001</c:v>
                </c:pt>
                <c:pt idx="4224">
                  <c:v>0.4824</c:v>
                </c:pt>
                <c:pt idx="4225">
                  <c:v>0.48249999999999998</c:v>
                </c:pt>
                <c:pt idx="4226">
                  <c:v>0.48259999999999997</c:v>
                </c:pt>
                <c:pt idx="4227">
                  <c:v>0.48270000000000002</c:v>
                </c:pt>
                <c:pt idx="4228">
                  <c:v>0.48280000000000001</c:v>
                </c:pt>
                <c:pt idx="4229">
                  <c:v>0.4829</c:v>
                </c:pt>
                <c:pt idx="4230">
                  <c:v>0.48299999999999998</c:v>
                </c:pt>
                <c:pt idx="4231">
                  <c:v>0.48309999999999997</c:v>
                </c:pt>
                <c:pt idx="4232">
                  <c:v>0.48320000000000002</c:v>
                </c:pt>
                <c:pt idx="4233">
                  <c:v>0.48330000000000001</c:v>
                </c:pt>
                <c:pt idx="4234">
                  <c:v>0.4834</c:v>
                </c:pt>
                <c:pt idx="4235">
                  <c:v>0.48349999999999999</c:v>
                </c:pt>
                <c:pt idx="4236">
                  <c:v>0.48359999999999997</c:v>
                </c:pt>
                <c:pt idx="4237">
                  <c:v>0.48370000000000002</c:v>
                </c:pt>
                <c:pt idx="4238">
                  <c:v>0.48380000000000001</c:v>
                </c:pt>
                <c:pt idx="4239">
                  <c:v>0.4839</c:v>
                </c:pt>
                <c:pt idx="4240">
                  <c:v>0.48399999999999999</c:v>
                </c:pt>
                <c:pt idx="4241">
                  <c:v>0.48409999999999997</c:v>
                </c:pt>
                <c:pt idx="4242">
                  <c:v>0.48420000000000002</c:v>
                </c:pt>
                <c:pt idx="4243">
                  <c:v>0.48430000000000001</c:v>
                </c:pt>
                <c:pt idx="4244">
                  <c:v>0.4844</c:v>
                </c:pt>
                <c:pt idx="4245">
                  <c:v>0.48449999999999999</c:v>
                </c:pt>
                <c:pt idx="4246">
                  <c:v>0.48459999999999998</c:v>
                </c:pt>
                <c:pt idx="4247">
                  <c:v>0.48470000000000002</c:v>
                </c:pt>
                <c:pt idx="4248">
                  <c:v>0.48480000000000001</c:v>
                </c:pt>
                <c:pt idx="4249">
                  <c:v>0.4849</c:v>
                </c:pt>
                <c:pt idx="4250">
                  <c:v>0.48499999999999999</c:v>
                </c:pt>
                <c:pt idx="4251">
                  <c:v>0.48509999999999998</c:v>
                </c:pt>
                <c:pt idx="4252">
                  <c:v>0.48520000000000002</c:v>
                </c:pt>
                <c:pt idx="4253">
                  <c:v>0.48530000000000001</c:v>
                </c:pt>
                <c:pt idx="4254">
                  <c:v>0.4854</c:v>
                </c:pt>
                <c:pt idx="4255">
                  <c:v>0.48549999999999999</c:v>
                </c:pt>
                <c:pt idx="4256">
                  <c:v>0.48559999999999998</c:v>
                </c:pt>
                <c:pt idx="4257">
                  <c:v>0.48570000000000002</c:v>
                </c:pt>
                <c:pt idx="4258">
                  <c:v>0.48580000000000001</c:v>
                </c:pt>
                <c:pt idx="4259">
                  <c:v>0.4859</c:v>
                </c:pt>
                <c:pt idx="4260">
                  <c:v>0.48599999999999999</c:v>
                </c:pt>
                <c:pt idx="4261">
                  <c:v>0.48609999999999998</c:v>
                </c:pt>
                <c:pt idx="4262">
                  <c:v>0.48620000000000002</c:v>
                </c:pt>
                <c:pt idx="4263">
                  <c:v>0.48630000000000001</c:v>
                </c:pt>
                <c:pt idx="4264">
                  <c:v>0.4864</c:v>
                </c:pt>
                <c:pt idx="4265">
                  <c:v>0.48649999999999999</c:v>
                </c:pt>
                <c:pt idx="4266">
                  <c:v>0.48659999999999998</c:v>
                </c:pt>
                <c:pt idx="4267">
                  <c:v>0.48670000000000002</c:v>
                </c:pt>
                <c:pt idx="4268">
                  <c:v>0.48680000000000001</c:v>
                </c:pt>
                <c:pt idx="4269">
                  <c:v>0.4869</c:v>
                </c:pt>
                <c:pt idx="4270">
                  <c:v>0.48699999999999999</c:v>
                </c:pt>
                <c:pt idx="4271">
                  <c:v>0.48709999999999998</c:v>
                </c:pt>
                <c:pt idx="4272">
                  <c:v>0.48720000000000002</c:v>
                </c:pt>
                <c:pt idx="4273">
                  <c:v>0.48730000000000001</c:v>
                </c:pt>
                <c:pt idx="4274">
                  <c:v>0.4874</c:v>
                </c:pt>
                <c:pt idx="4275">
                  <c:v>0.48749999999999999</c:v>
                </c:pt>
                <c:pt idx="4276">
                  <c:v>0.48759999999999998</c:v>
                </c:pt>
                <c:pt idx="4277">
                  <c:v>0.48770000000000002</c:v>
                </c:pt>
                <c:pt idx="4278">
                  <c:v>0.48780000000000001</c:v>
                </c:pt>
                <c:pt idx="4279">
                  <c:v>0.4879</c:v>
                </c:pt>
                <c:pt idx="4280">
                  <c:v>0.48799999999999999</c:v>
                </c:pt>
                <c:pt idx="4281">
                  <c:v>0.48809999999999998</c:v>
                </c:pt>
                <c:pt idx="4282">
                  <c:v>0.48820000000000002</c:v>
                </c:pt>
                <c:pt idx="4283">
                  <c:v>0.48830000000000001</c:v>
                </c:pt>
                <c:pt idx="4284">
                  <c:v>0.4884</c:v>
                </c:pt>
                <c:pt idx="4285">
                  <c:v>0.48849999999999999</c:v>
                </c:pt>
                <c:pt idx="4286">
                  <c:v>0.48859999999999998</c:v>
                </c:pt>
                <c:pt idx="4287">
                  <c:v>0.48870000000000002</c:v>
                </c:pt>
                <c:pt idx="4288">
                  <c:v>0.48880000000000001</c:v>
                </c:pt>
                <c:pt idx="4289">
                  <c:v>0.4889</c:v>
                </c:pt>
                <c:pt idx="4290">
                  <c:v>0.48899999999999999</c:v>
                </c:pt>
                <c:pt idx="4291">
                  <c:v>0.48909999999999998</c:v>
                </c:pt>
                <c:pt idx="4292">
                  <c:v>0.48920000000000002</c:v>
                </c:pt>
                <c:pt idx="4293">
                  <c:v>0.48930000000000001</c:v>
                </c:pt>
                <c:pt idx="4294">
                  <c:v>0.4894</c:v>
                </c:pt>
                <c:pt idx="4295">
                  <c:v>0.48949999999999999</c:v>
                </c:pt>
                <c:pt idx="4296">
                  <c:v>0.48959999999999998</c:v>
                </c:pt>
                <c:pt idx="4297">
                  <c:v>0.48970000000000002</c:v>
                </c:pt>
                <c:pt idx="4298">
                  <c:v>0.48980000000000001</c:v>
                </c:pt>
                <c:pt idx="4299">
                  <c:v>0.4899</c:v>
                </c:pt>
                <c:pt idx="4300">
                  <c:v>0.49</c:v>
                </c:pt>
                <c:pt idx="4301">
                  <c:v>0.49009999999999998</c:v>
                </c:pt>
                <c:pt idx="4302">
                  <c:v>0.49020000000000002</c:v>
                </c:pt>
                <c:pt idx="4303">
                  <c:v>0.49030000000000001</c:v>
                </c:pt>
                <c:pt idx="4304">
                  <c:v>0.4904</c:v>
                </c:pt>
                <c:pt idx="4305">
                  <c:v>0.49049999999999999</c:v>
                </c:pt>
                <c:pt idx="4306">
                  <c:v>0.49059999999999998</c:v>
                </c:pt>
                <c:pt idx="4307">
                  <c:v>0.49070000000000003</c:v>
                </c:pt>
                <c:pt idx="4308">
                  <c:v>0.49080000000000001</c:v>
                </c:pt>
                <c:pt idx="4309">
                  <c:v>0.4909</c:v>
                </c:pt>
                <c:pt idx="4310">
                  <c:v>0.49099999999999999</c:v>
                </c:pt>
                <c:pt idx="4311">
                  <c:v>0.49109999999999998</c:v>
                </c:pt>
                <c:pt idx="4312">
                  <c:v>0.49120000000000003</c:v>
                </c:pt>
                <c:pt idx="4313">
                  <c:v>0.49130000000000001</c:v>
                </c:pt>
                <c:pt idx="4314">
                  <c:v>0.4914</c:v>
                </c:pt>
                <c:pt idx="4315">
                  <c:v>0.49149999999999999</c:v>
                </c:pt>
                <c:pt idx="4316">
                  <c:v>0.49159999999999998</c:v>
                </c:pt>
                <c:pt idx="4317">
                  <c:v>0.49170000000000003</c:v>
                </c:pt>
                <c:pt idx="4318">
                  <c:v>0.49180000000000001</c:v>
                </c:pt>
                <c:pt idx="4319">
                  <c:v>0.4919</c:v>
                </c:pt>
                <c:pt idx="4320">
                  <c:v>0.49199999999999999</c:v>
                </c:pt>
                <c:pt idx="4321">
                  <c:v>0.49209999999999998</c:v>
                </c:pt>
                <c:pt idx="4322">
                  <c:v>0.49220000000000003</c:v>
                </c:pt>
                <c:pt idx="4323">
                  <c:v>0.49230000000000002</c:v>
                </c:pt>
                <c:pt idx="4324">
                  <c:v>0.4924</c:v>
                </c:pt>
                <c:pt idx="4325">
                  <c:v>0.49249999999999999</c:v>
                </c:pt>
                <c:pt idx="4326">
                  <c:v>0.49259999999999998</c:v>
                </c:pt>
                <c:pt idx="4327">
                  <c:v>0.49270000000000003</c:v>
                </c:pt>
                <c:pt idx="4328">
                  <c:v>0.49280000000000002</c:v>
                </c:pt>
                <c:pt idx="4329">
                  <c:v>0.4929</c:v>
                </c:pt>
                <c:pt idx="4330">
                  <c:v>0.49299999999999999</c:v>
                </c:pt>
                <c:pt idx="4331">
                  <c:v>0.49309999999999998</c:v>
                </c:pt>
                <c:pt idx="4332">
                  <c:v>0.49320000000000003</c:v>
                </c:pt>
                <c:pt idx="4333">
                  <c:v>0.49330000000000002</c:v>
                </c:pt>
                <c:pt idx="4334">
                  <c:v>0.49340000000000001</c:v>
                </c:pt>
                <c:pt idx="4335">
                  <c:v>0.49349999999999999</c:v>
                </c:pt>
                <c:pt idx="4336">
                  <c:v>0.49359999999999998</c:v>
                </c:pt>
                <c:pt idx="4337">
                  <c:v>0.49370000000000003</c:v>
                </c:pt>
                <c:pt idx="4338">
                  <c:v>0.49380000000000002</c:v>
                </c:pt>
                <c:pt idx="4339">
                  <c:v>0.49390000000000001</c:v>
                </c:pt>
                <c:pt idx="4340">
                  <c:v>0.49399999999999999</c:v>
                </c:pt>
                <c:pt idx="4341">
                  <c:v>0.49409999999999998</c:v>
                </c:pt>
                <c:pt idx="4342">
                  <c:v>0.49419999999999997</c:v>
                </c:pt>
                <c:pt idx="4343">
                  <c:v>0.49430000000000002</c:v>
                </c:pt>
                <c:pt idx="4344">
                  <c:v>0.49440000000000001</c:v>
                </c:pt>
                <c:pt idx="4345">
                  <c:v>0.4945</c:v>
                </c:pt>
                <c:pt idx="4346">
                  <c:v>0.49459999999999998</c:v>
                </c:pt>
                <c:pt idx="4347">
                  <c:v>0.49469999999999997</c:v>
                </c:pt>
                <c:pt idx="4348">
                  <c:v>0.49480000000000002</c:v>
                </c:pt>
                <c:pt idx="4349">
                  <c:v>0.49490000000000001</c:v>
                </c:pt>
                <c:pt idx="4350">
                  <c:v>0.495</c:v>
                </c:pt>
                <c:pt idx="4351">
                  <c:v>0.49509999999999998</c:v>
                </c:pt>
                <c:pt idx="4352">
                  <c:v>0.49519999999999997</c:v>
                </c:pt>
                <c:pt idx="4353">
                  <c:v>0.49530000000000002</c:v>
                </c:pt>
                <c:pt idx="4354">
                  <c:v>0.49540000000000001</c:v>
                </c:pt>
                <c:pt idx="4355">
                  <c:v>0.4955</c:v>
                </c:pt>
                <c:pt idx="4356">
                  <c:v>0.49559999999999998</c:v>
                </c:pt>
                <c:pt idx="4357">
                  <c:v>0.49569999999999997</c:v>
                </c:pt>
                <c:pt idx="4358">
                  <c:v>0.49580000000000002</c:v>
                </c:pt>
                <c:pt idx="4359">
                  <c:v>0.49590000000000001</c:v>
                </c:pt>
                <c:pt idx="4360">
                  <c:v>0.496</c:v>
                </c:pt>
                <c:pt idx="4361">
                  <c:v>0.49609999999999999</c:v>
                </c:pt>
                <c:pt idx="4362">
                  <c:v>0.49619999999999997</c:v>
                </c:pt>
                <c:pt idx="4363">
                  <c:v>0.49630000000000002</c:v>
                </c:pt>
                <c:pt idx="4364">
                  <c:v>0.49640000000000001</c:v>
                </c:pt>
                <c:pt idx="4365">
                  <c:v>0.4965</c:v>
                </c:pt>
                <c:pt idx="4366">
                  <c:v>0.49659999999999999</c:v>
                </c:pt>
                <c:pt idx="4367">
                  <c:v>0.49669999999999997</c:v>
                </c:pt>
                <c:pt idx="4368">
                  <c:v>0.49680000000000002</c:v>
                </c:pt>
                <c:pt idx="4369">
                  <c:v>0.49690000000000001</c:v>
                </c:pt>
                <c:pt idx="4370">
                  <c:v>0.497</c:v>
                </c:pt>
                <c:pt idx="4371">
                  <c:v>0.49709999999999999</c:v>
                </c:pt>
                <c:pt idx="4372">
                  <c:v>0.49719999999999998</c:v>
                </c:pt>
                <c:pt idx="4373">
                  <c:v>0.49730000000000002</c:v>
                </c:pt>
                <c:pt idx="4374">
                  <c:v>0.49740000000000001</c:v>
                </c:pt>
                <c:pt idx="4375">
                  <c:v>0.4975</c:v>
                </c:pt>
                <c:pt idx="4376">
                  <c:v>0.49759999999999999</c:v>
                </c:pt>
                <c:pt idx="4377">
                  <c:v>0.49769999999999998</c:v>
                </c:pt>
                <c:pt idx="4378">
                  <c:v>0.49780000000000002</c:v>
                </c:pt>
                <c:pt idx="4379">
                  <c:v>0.49790000000000001</c:v>
                </c:pt>
                <c:pt idx="4380">
                  <c:v>0.498</c:v>
                </c:pt>
                <c:pt idx="4381">
                  <c:v>0.49809999999999999</c:v>
                </c:pt>
                <c:pt idx="4382">
                  <c:v>0.49819999999999998</c:v>
                </c:pt>
                <c:pt idx="4383">
                  <c:v>0.49830000000000002</c:v>
                </c:pt>
                <c:pt idx="4384">
                  <c:v>0.49840000000000001</c:v>
                </c:pt>
                <c:pt idx="4385">
                  <c:v>0.4985</c:v>
                </c:pt>
                <c:pt idx="4386">
                  <c:v>0.49859999999999999</c:v>
                </c:pt>
                <c:pt idx="4387">
                  <c:v>0.49869999999999998</c:v>
                </c:pt>
                <c:pt idx="4388">
                  <c:v>0.49880000000000002</c:v>
                </c:pt>
                <c:pt idx="4389">
                  <c:v>0.49890000000000001</c:v>
                </c:pt>
                <c:pt idx="4390">
                  <c:v>0.499</c:v>
                </c:pt>
                <c:pt idx="4391">
                  <c:v>0.49909999999999999</c:v>
                </c:pt>
                <c:pt idx="4392">
                  <c:v>0.49919999999999998</c:v>
                </c:pt>
                <c:pt idx="4393">
                  <c:v>0.49930000000000002</c:v>
                </c:pt>
                <c:pt idx="4394">
                  <c:v>0.49940000000000001</c:v>
                </c:pt>
                <c:pt idx="4395">
                  <c:v>0.4995</c:v>
                </c:pt>
                <c:pt idx="4396">
                  <c:v>0.49959999999999999</c:v>
                </c:pt>
                <c:pt idx="4397">
                  <c:v>0.49969999999999998</c:v>
                </c:pt>
                <c:pt idx="4398">
                  <c:v>0.49980000000000002</c:v>
                </c:pt>
                <c:pt idx="4399">
                  <c:v>0.49990000000000001</c:v>
                </c:pt>
                <c:pt idx="4400">
                  <c:v>0.5</c:v>
                </c:pt>
                <c:pt idx="4401">
                  <c:v>0.50009999999999999</c:v>
                </c:pt>
                <c:pt idx="4402">
                  <c:v>0.50019999999999998</c:v>
                </c:pt>
                <c:pt idx="4403">
                  <c:v>0.50029999999999997</c:v>
                </c:pt>
                <c:pt idx="4404">
                  <c:v>0.50039999999999996</c:v>
                </c:pt>
                <c:pt idx="4405">
                  <c:v>0.50049999999999994</c:v>
                </c:pt>
                <c:pt idx="4406">
                  <c:v>0.50060000000000004</c:v>
                </c:pt>
                <c:pt idx="4407">
                  <c:v>0.50070000000000003</c:v>
                </c:pt>
                <c:pt idx="4408">
                  <c:v>0.50080000000000002</c:v>
                </c:pt>
                <c:pt idx="4409">
                  <c:v>0.50090000000000001</c:v>
                </c:pt>
                <c:pt idx="4410">
                  <c:v>0.501</c:v>
                </c:pt>
                <c:pt idx="4411">
                  <c:v>0.50109999999999999</c:v>
                </c:pt>
                <c:pt idx="4412">
                  <c:v>0.50119999999999998</c:v>
                </c:pt>
                <c:pt idx="4413">
                  <c:v>0.50129999999999997</c:v>
                </c:pt>
                <c:pt idx="4414">
                  <c:v>0.50139999999999996</c:v>
                </c:pt>
                <c:pt idx="4415">
                  <c:v>0.50149999999999995</c:v>
                </c:pt>
                <c:pt idx="4416">
                  <c:v>0.50160000000000005</c:v>
                </c:pt>
                <c:pt idx="4417">
                  <c:v>0.50170000000000003</c:v>
                </c:pt>
                <c:pt idx="4418">
                  <c:v>0.50180000000000002</c:v>
                </c:pt>
                <c:pt idx="4419">
                  <c:v>0.50190000000000001</c:v>
                </c:pt>
                <c:pt idx="4420">
                  <c:v>0.502</c:v>
                </c:pt>
                <c:pt idx="4421">
                  <c:v>0.50209999999999999</c:v>
                </c:pt>
                <c:pt idx="4422">
                  <c:v>0.50219999999999998</c:v>
                </c:pt>
                <c:pt idx="4423">
                  <c:v>0.50229999999999997</c:v>
                </c:pt>
                <c:pt idx="4424">
                  <c:v>0.50239999999999996</c:v>
                </c:pt>
                <c:pt idx="4425">
                  <c:v>0.50249999999999995</c:v>
                </c:pt>
                <c:pt idx="4426">
                  <c:v>0.50260000000000005</c:v>
                </c:pt>
                <c:pt idx="4427">
                  <c:v>0.50270000000000004</c:v>
                </c:pt>
                <c:pt idx="4428">
                  <c:v>0.50280000000000002</c:v>
                </c:pt>
                <c:pt idx="4429">
                  <c:v>0.50290000000000001</c:v>
                </c:pt>
                <c:pt idx="4430">
                  <c:v>0.503</c:v>
                </c:pt>
                <c:pt idx="4431">
                  <c:v>0.50309999999999999</c:v>
                </c:pt>
                <c:pt idx="4432">
                  <c:v>0.50319999999999998</c:v>
                </c:pt>
                <c:pt idx="4433">
                  <c:v>0.50329999999999997</c:v>
                </c:pt>
                <c:pt idx="4434">
                  <c:v>0.50339999999999996</c:v>
                </c:pt>
                <c:pt idx="4435">
                  <c:v>0.50349999999999995</c:v>
                </c:pt>
                <c:pt idx="4436">
                  <c:v>0.50360000000000005</c:v>
                </c:pt>
                <c:pt idx="4437">
                  <c:v>0.50370000000000004</c:v>
                </c:pt>
                <c:pt idx="4438">
                  <c:v>0.50380000000000003</c:v>
                </c:pt>
                <c:pt idx="4439">
                  <c:v>0.50390000000000001</c:v>
                </c:pt>
                <c:pt idx="4440">
                  <c:v>0.504</c:v>
                </c:pt>
                <c:pt idx="4441">
                  <c:v>0.50409999999999999</c:v>
                </c:pt>
                <c:pt idx="4442">
                  <c:v>0.50419999999999998</c:v>
                </c:pt>
                <c:pt idx="4443">
                  <c:v>0.50429999999999997</c:v>
                </c:pt>
                <c:pt idx="4444">
                  <c:v>0.50439999999999996</c:v>
                </c:pt>
                <c:pt idx="4445">
                  <c:v>0.50449999999999995</c:v>
                </c:pt>
                <c:pt idx="4446">
                  <c:v>0.50460000000000005</c:v>
                </c:pt>
                <c:pt idx="4447">
                  <c:v>0.50470000000000004</c:v>
                </c:pt>
                <c:pt idx="4448">
                  <c:v>0.50480000000000003</c:v>
                </c:pt>
                <c:pt idx="4449">
                  <c:v>0.50490000000000002</c:v>
                </c:pt>
                <c:pt idx="4450">
                  <c:v>0.505</c:v>
                </c:pt>
                <c:pt idx="4451">
                  <c:v>0.50509999999999999</c:v>
                </c:pt>
                <c:pt idx="4452">
                  <c:v>0.50519999999999998</c:v>
                </c:pt>
                <c:pt idx="4453">
                  <c:v>0.50529999999999997</c:v>
                </c:pt>
                <c:pt idx="4454">
                  <c:v>0.50539999999999996</c:v>
                </c:pt>
                <c:pt idx="4455">
                  <c:v>0.50549999999999995</c:v>
                </c:pt>
                <c:pt idx="4456">
                  <c:v>0.50560000000000005</c:v>
                </c:pt>
                <c:pt idx="4457">
                  <c:v>0.50570000000000004</c:v>
                </c:pt>
                <c:pt idx="4458">
                  <c:v>0.50580000000000003</c:v>
                </c:pt>
                <c:pt idx="4459">
                  <c:v>0.50590000000000002</c:v>
                </c:pt>
                <c:pt idx="4460">
                  <c:v>0.50600000000000001</c:v>
                </c:pt>
                <c:pt idx="4461">
                  <c:v>0.50609999999999999</c:v>
                </c:pt>
                <c:pt idx="4462">
                  <c:v>0.50619999999999998</c:v>
                </c:pt>
                <c:pt idx="4463">
                  <c:v>0.50629999999999997</c:v>
                </c:pt>
                <c:pt idx="4464">
                  <c:v>0.50639999999999996</c:v>
                </c:pt>
                <c:pt idx="4465">
                  <c:v>0.50649999999999995</c:v>
                </c:pt>
                <c:pt idx="4466">
                  <c:v>0.50660000000000005</c:v>
                </c:pt>
                <c:pt idx="4467">
                  <c:v>0.50670000000000004</c:v>
                </c:pt>
                <c:pt idx="4468">
                  <c:v>0.50680000000000003</c:v>
                </c:pt>
                <c:pt idx="4469">
                  <c:v>0.50690000000000002</c:v>
                </c:pt>
                <c:pt idx="4470">
                  <c:v>0.50700000000000001</c:v>
                </c:pt>
                <c:pt idx="4471">
                  <c:v>0.5071</c:v>
                </c:pt>
                <c:pt idx="4472">
                  <c:v>0.50719999999999998</c:v>
                </c:pt>
                <c:pt idx="4473">
                  <c:v>0.50729999999999997</c:v>
                </c:pt>
                <c:pt idx="4474">
                  <c:v>0.50739999999999996</c:v>
                </c:pt>
                <c:pt idx="4475">
                  <c:v>0.50749999999999995</c:v>
                </c:pt>
                <c:pt idx="4476">
                  <c:v>0.50760000000000005</c:v>
                </c:pt>
                <c:pt idx="4477">
                  <c:v>0.50770000000000004</c:v>
                </c:pt>
                <c:pt idx="4478">
                  <c:v>0.50780000000000003</c:v>
                </c:pt>
                <c:pt idx="4479">
                  <c:v>0.50790000000000002</c:v>
                </c:pt>
                <c:pt idx="4480">
                  <c:v>0.50800000000000001</c:v>
                </c:pt>
                <c:pt idx="4481">
                  <c:v>0.5081</c:v>
                </c:pt>
                <c:pt idx="4482">
                  <c:v>0.50819999999999999</c:v>
                </c:pt>
                <c:pt idx="4483">
                  <c:v>0.50829999999999997</c:v>
                </c:pt>
                <c:pt idx="4484">
                  <c:v>0.50839999999999996</c:v>
                </c:pt>
                <c:pt idx="4485">
                  <c:v>0.50849999999999995</c:v>
                </c:pt>
                <c:pt idx="4486">
                  <c:v>0.50860000000000005</c:v>
                </c:pt>
                <c:pt idx="4487">
                  <c:v>0.50870000000000004</c:v>
                </c:pt>
                <c:pt idx="4488">
                  <c:v>0.50880000000000003</c:v>
                </c:pt>
                <c:pt idx="4489">
                  <c:v>0.50890000000000002</c:v>
                </c:pt>
                <c:pt idx="4490">
                  <c:v>0.50900000000000001</c:v>
                </c:pt>
                <c:pt idx="4491">
                  <c:v>0.5091</c:v>
                </c:pt>
                <c:pt idx="4492">
                  <c:v>0.50919999999999999</c:v>
                </c:pt>
                <c:pt idx="4493">
                  <c:v>0.50929999999999997</c:v>
                </c:pt>
                <c:pt idx="4494">
                  <c:v>0.50939999999999996</c:v>
                </c:pt>
                <c:pt idx="4495">
                  <c:v>0.50949999999999995</c:v>
                </c:pt>
                <c:pt idx="4496">
                  <c:v>0.50960000000000005</c:v>
                </c:pt>
                <c:pt idx="4497">
                  <c:v>0.50970000000000004</c:v>
                </c:pt>
                <c:pt idx="4498">
                  <c:v>0.50980000000000003</c:v>
                </c:pt>
                <c:pt idx="4499">
                  <c:v>0.50990000000000002</c:v>
                </c:pt>
                <c:pt idx="4500">
                  <c:v>0.51</c:v>
                </c:pt>
                <c:pt idx="4501">
                  <c:v>0.5101</c:v>
                </c:pt>
                <c:pt idx="4502">
                  <c:v>0.51019999999999999</c:v>
                </c:pt>
                <c:pt idx="4503">
                  <c:v>0.51029999999999998</c:v>
                </c:pt>
                <c:pt idx="4504">
                  <c:v>0.51039999999999996</c:v>
                </c:pt>
                <c:pt idx="4505">
                  <c:v>0.51049999999999995</c:v>
                </c:pt>
                <c:pt idx="4506">
                  <c:v>0.51060000000000005</c:v>
                </c:pt>
                <c:pt idx="4507">
                  <c:v>0.51070000000000004</c:v>
                </c:pt>
                <c:pt idx="4508">
                  <c:v>0.51080000000000003</c:v>
                </c:pt>
                <c:pt idx="4509">
                  <c:v>0.51090000000000002</c:v>
                </c:pt>
                <c:pt idx="4510">
                  <c:v>0.51100000000000001</c:v>
                </c:pt>
                <c:pt idx="4511">
                  <c:v>0.5111</c:v>
                </c:pt>
                <c:pt idx="4512">
                  <c:v>0.51119999999999999</c:v>
                </c:pt>
                <c:pt idx="4513">
                  <c:v>0.51129999999999998</c:v>
                </c:pt>
                <c:pt idx="4514">
                  <c:v>0.51139999999999997</c:v>
                </c:pt>
                <c:pt idx="4515">
                  <c:v>0.51149999999999995</c:v>
                </c:pt>
                <c:pt idx="4516">
                  <c:v>0.51160000000000005</c:v>
                </c:pt>
                <c:pt idx="4517">
                  <c:v>0.51170000000000004</c:v>
                </c:pt>
                <c:pt idx="4518">
                  <c:v>0.51180000000000003</c:v>
                </c:pt>
                <c:pt idx="4519">
                  <c:v>0.51190000000000002</c:v>
                </c:pt>
                <c:pt idx="4520">
                  <c:v>0.51200000000000001</c:v>
                </c:pt>
                <c:pt idx="4521">
                  <c:v>0.5121</c:v>
                </c:pt>
                <c:pt idx="4522">
                  <c:v>0.51219999999999999</c:v>
                </c:pt>
                <c:pt idx="4523">
                  <c:v>0.51229999999999998</c:v>
                </c:pt>
                <c:pt idx="4524">
                  <c:v>0.51239999999999997</c:v>
                </c:pt>
                <c:pt idx="4525">
                  <c:v>0.51249999999999996</c:v>
                </c:pt>
                <c:pt idx="4526">
                  <c:v>0.51259999999999994</c:v>
                </c:pt>
                <c:pt idx="4527">
                  <c:v>0.51270000000000004</c:v>
                </c:pt>
                <c:pt idx="4528">
                  <c:v>0.51280000000000003</c:v>
                </c:pt>
                <c:pt idx="4529">
                  <c:v>0.51290000000000002</c:v>
                </c:pt>
                <c:pt idx="4530">
                  <c:v>0.51300000000000001</c:v>
                </c:pt>
                <c:pt idx="4531">
                  <c:v>0.5131</c:v>
                </c:pt>
                <c:pt idx="4532">
                  <c:v>0.51319999999999999</c:v>
                </c:pt>
                <c:pt idx="4533">
                  <c:v>0.51329999999999998</c:v>
                </c:pt>
                <c:pt idx="4534">
                  <c:v>0.51339999999999997</c:v>
                </c:pt>
                <c:pt idx="4535">
                  <c:v>0.51349999999999996</c:v>
                </c:pt>
                <c:pt idx="4536">
                  <c:v>0.51359999999999995</c:v>
                </c:pt>
                <c:pt idx="4537">
                  <c:v>0.51370000000000005</c:v>
                </c:pt>
                <c:pt idx="4538">
                  <c:v>0.51380000000000003</c:v>
                </c:pt>
                <c:pt idx="4539">
                  <c:v>0.51390000000000002</c:v>
                </c:pt>
                <c:pt idx="4540">
                  <c:v>0.51400000000000001</c:v>
                </c:pt>
                <c:pt idx="4541">
                  <c:v>0.5141</c:v>
                </c:pt>
                <c:pt idx="4542">
                  <c:v>0.51419999999999999</c:v>
                </c:pt>
                <c:pt idx="4543">
                  <c:v>0.51429999999999998</c:v>
                </c:pt>
                <c:pt idx="4544">
                  <c:v>0.51439999999999997</c:v>
                </c:pt>
                <c:pt idx="4545">
                  <c:v>0.51449999999999996</c:v>
                </c:pt>
                <c:pt idx="4546">
                  <c:v>0.51459999999999995</c:v>
                </c:pt>
                <c:pt idx="4547">
                  <c:v>0.51470000000000005</c:v>
                </c:pt>
                <c:pt idx="4548">
                  <c:v>0.51480000000000004</c:v>
                </c:pt>
                <c:pt idx="4549">
                  <c:v>0.51490000000000002</c:v>
                </c:pt>
                <c:pt idx="4550">
                  <c:v>0.51500000000000001</c:v>
                </c:pt>
                <c:pt idx="4551">
                  <c:v>0.5151</c:v>
                </c:pt>
                <c:pt idx="4552">
                  <c:v>0.51519999999999999</c:v>
                </c:pt>
                <c:pt idx="4553">
                  <c:v>0.51529999999999998</c:v>
                </c:pt>
                <c:pt idx="4554">
                  <c:v>0.51539999999999997</c:v>
                </c:pt>
                <c:pt idx="4555">
                  <c:v>0.51549999999999996</c:v>
                </c:pt>
                <c:pt idx="4556">
                  <c:v>0.51559999999999995</c:v>
                </c:pt>
                <c:pt idx="4557">
                  <c:v>0.51570000000000005</c:v>
                </c:pt>
                <c:pt idx="4558">
                  <c:v>0.51580000000000004</c:v>
                </c:pt>
                <c:pt idx="4559">
                  <c:v>0.51590000000000003</c:v>
                </c:pt>
                <c:pt idx="4560">
                  <c:v>0.51600000000000001</c:v>
                </c:pt>
                <c:pt idx="4561">
                  <c:v>0.5161</c:v>
                </c:pt>
                <c:pt idx="4562">
                  <c:v>0.51619999999999999</c:v>
                </c:pt>
                <c:pt idx="4563">
                  <c:v>0.51629999999999998</c:v>
                </c:pt>
                <c:pt idx="4564">
                  <c:v>0.51639999999999997</c:v>
                </c:pt>
                <c:pt idx="4565">
                  <c:v>0.51649999999999996</c:v>
                </c:pt>
                <c:pt idx="4566">
                  <c:v>0.51659999999999995</c:v>
                </c:pt>
                <c:pt idx="4567">
                  <c:v>0.51670000000000005</c:v>
                </c:pt>
                <c:pt idx="4568">
                  <c:v>0.51680000000000004</c:v>
                </c:pt>
                <c:pt idx="4569">
                  <c:v>0.51690000000000003</c:v>
                </c:pt>
                <c:pt idx="4570">
                  <c:v>0.51700000000000002</c:v>
                </c:pt>
                <c:pt idx="4571">
                  <c:v>0.5171</c:v>
                </c:pt>
                <c:pt idx="4572">
                  <c:v>0.51719999999999999</c:v>
                </c:pt>
                <c:pt idx="4573">
                  <c:v>0.51729999999999998</c:v>
                </c:pt>
                <c:pt idx="4574">
                  <c:v>0.51739999999999997</c:v>
                </c:pt>
                <c:pt idx="4575">
                  <c:v>0.51749999999999996</c:v>
                </c:pt>
                <c:pt idx="4576">
                  <c:v>0.51759999999999995</c:v>
                </c:pt>
                <c:pt idx="4577">
                  <c:v>0.51770000000000005</c:v>
                </c:pt>
                <c:pt idx="4578">
                  <c:v>0.51780000000000004</c:v>
                </c:pt>
                <c:pt idx="4579">
                  <c:v>0.51790000000000003</c:v>
                </c:pt>
                <c:pt idx="4580">
                  <c:v>0.51800000000000002</c:v>
                </c:pt>
                <c:pt idx="4581">
                  <c:v>0.5181</c:v>
                </c:pt>
                <c:pt idx="4582">
                  <c:v>0.51819999999999999</c:v>
                </c:pt>
                <c:pt idx="4583">
                  <c:v>0.51829999999999998</c:v>
                </c:pt>
                <c:pt idx="4584">
                  <c:v>0.51839999999999997</c:v>
                </c:pt>
                <c:pt idx="4585">
                  <c:v>0.51849999999999996</c:v>
                </c:pt>
                <c:pt idx="4586">
                  <c:v>0.51859999999999995</c:v>
                </c:pt>
                <c:pt idx="4587">
                  <c:v>0.51870000000000005</c:v>
                </c:pt>
                <c:pt idx="4588">
                  <c:v>0.51880000000000004</c:v>
                </c:pt>
                <c:pt idx="4589">
                  <c:v>0.51890000000000003</c:v>
                </c:pt>
                <c:pt idx="4590">
                  <c:v>0.51900000000000002</c:v>
                </c:pt>
                <c:pt idx="4591">
                  <c:v>0.51910000000000001</c:v>
                </c:pt>
                <c:pt idx="4592">
                  <c:v>0.51919999999999999</c:v>
                </c:pt>
                <c:pt idx="4593">
                  <c:v>0.51929999999999998</c:v>
                </c:pt>
                <c:pt idx="4594">
                  <c:v>0.51939999999999997</c:v>
                </c:pt>
                <c:pt idx="4595">
                  <c:v>0.51949999999999996</c:v>
                </c:pt>
                <c:pt idx="4596">
                  <c:v>0.51959999999999995</c:v>
                </c:pt>
                <c:pt idx="4597">
                  <c:v>0.51970000000000005</c:v>
                </c:pt>
                <c:pt idx="4598">
                  <c:v>0.51980000000000004</c:v>
                </c:pt>
                <c:pt idx="4599">
                  <c:v>0.51990000000000003</c:v>
                </c:pt>
                <c:pt idx="4600">
                  <c:v>0.52</c:v>
                </c:pt>
                <c:pt idx="4601">
                  <c:v>0.52010000000000001</c:v>
                </c:pt>
                <c:pt idx="4602">
                  <c:v>0.5202</c:v>
                </c:pt>
                <c:pt idx="4603">
                  <c:v>0.52029999999999998</c:v>
                </c:pt>
                <c:pt idx="4604">
                  <c:v>0.52039999999999997</c:v>
                </c:pt>
                <c:pt idx="4605">
                  <c:v>0.52049999999999996</c:v>
                </c:pt>
                <c:pt idx="4606">
                  <c:v>0.52059999999999995</c:v>
                </c:pt>
                <c:pt idx="4607">
                  <c:v>0.52070000000000005</c:v>
                </c:pt>
                <c:pt idx="4608">
                  <c:v>0.52080000000000004</c:v>
                </c:pt>
                <c:pt idx="4609">
                  <c:v>0.52090000000000003</c:v>
                </c:pt>
                <c:pt idx="4610">
                  <c:v>0.52100000000000002</c:v>
                </c:pt>
                <c:pt idx="4611">
                  <c:v>0.52110000000000001</c:v>
                </c:pt>
                <c:pt idx="4612">
                  <c:v>0.5212</c:v>
                </c:pt>
                <c:pt idx="4613">
                  <c:v>0.52129999999999999</c:v>
                </c:pt>
                <c:pt idx="4614">
                  <c:v>0.52139999999999997</c:v>
                </c:pt>
                <c:pt idx="4615">
                  <c:v>0.52149999999999996</c:v>
                </c:pt>
                <c:pt idx="4616">
                  <c:v>0.52159999999999995</c:v>
                </c:pt>
                <c:pt idx="4617">
                  <c:v>0.52170000000000005</c:v>
                </c:pt>
                <c:pt idx="4618">
                  <c:v>0.52180000000000004</c:v>
                </c:pt>
                <c:pt idx="4619">
                  <c:v>0.52190000000000003</c:v>
                </c:pt>
                <c:pt idx="4620">
                  <c:v>0.52200000000000002</c:v>
                </c:pt>
                <c:pt idx="4621">
                  <c:v>0.52210000000000001</c:v>
                </c:pt>
                <c:pt idx="4622">
                  <c:v>0.5222</c:v>
                </c:pt>
                <c:pt idx="4623">
                  <c:v>0.52229999999999999</c:v>
                </c:pt>
                <c:pt idx="4624">
                  <c:v>0.52239999999999998</c:v>
                </c:pt>
                <c:pt idx="4625">
                  <c:v>0.52249999999999996</c:v>
                </c:pt>
                <c:pt idx="4626">
                  <c:v>0.52259999999999995</c:v>
                </c:pt>
                <c:pt idx="4627">
                  <c:v>0.52270000000000005</c:v>
                </c:pt>
                <c:pt idx="4628">
                  <c:v>0.52280000000000004</c:v>
                </c:pt>
                <c:pt idx="4629">
                  <c:v>0.52290000000000003</c:v>
                </c:pt>
                <c:pt idx="4630">
                  <c:v>0.52300000000000002</c:v>
                </c:pt>
                <c:pt idx="4631">
                  <c:v>0.52310000000000001</c:v>
                </c:pt>
                <c:pt idx="4632">
                  <c:v>0.5232</c:v>
                </c:pt>
                <c:pt idx="4633">
                  <c:v>0.52329999999999999</c:v>
                </c:pt>
                <c:pt idx="4634">
                  <c:v>0.52339999999999998</c:v>
                </c:pt>
                <c:pt idx="4635">
                  <c:v>0.52349999999999997</c:v>
                </c:pt>
                <c:pt idx="4636">
                  <c:v>0.52359999999999995</c:v>
                </c:pt>
                <c:pt idx="4637">
                  <c:v>0.52370000000000005</c:v>
                </c:pt>
                <c:pt idx="4638">
                  <c:v>0.52380000000000004</c:v>
                </c:pt>
                <c:pt idx="4639">
                  <c:v>0.52390000000000003</c:v>
                </c:pt>
                <c:pt idx="4640">
                  <c:v>0.52400000000000002</c:v>
                </c:pt>
                <c:pt idx="4641">
                  <c:v>0.52410000000000001</c:v>
                </c:pt>
                <c:pt idx="4642">
                  <c:v>0.5242</c:v>
                </c:pt>
                <c:pt idx="4643">
                  <c:v>0.52429999999999999</c:v>
                </c:pt>
                <c:pt idx="4644">
                  <c:v>0.52439999999999998</c:v>
                </c:pt>
                <c:pt idx="4645">
                  <c:v>0.52449999999999997</c:v>
                </c:pt>
                <c:pt idx="4646">
                  <c:v>0.52459999999999996</c:v>
                </c:pt>
                <c:pt idx="4647">
                  <c:v>0.52470000000000006</c:v>
                </c:pt>
                <c:pt idx="4648">
                  <c:v>0.52480000000000004</c:v>
                </c:pt>
                <c:pt idx="4649">
                  <c:v>0.52490000000000003</c:v>
                </c:pt>
                <c:pt idx="4650">
                  <c:v>0.52500000000000002</c:v>
                </c:pt>
                <c:pt idx="4651">
                  <c:v>0.52510000000000001</c:v>
                </c:pt>
                <c:pt idx="4652">
                  <c:v>0.5252</c:v>
                </c:pt>
                <c:pt idx="4653">
                  <c:v>0.52529999999999999</c:v>
                </c:pt>
                <c:pt idx="4654">
                  <c:v>0.52539999999999998</c:v>
                </c:pt>
                <c:pt idx="4655">
                  <c:v>0.52549999999999997</c:v>
                </c:pt>
                <c:pt idx="4656">
                  <c:v>0.52559999999999996</c:v>
                </c:pt>
                <c:pt idx="4657">
                  <c:v>0.52569999999999995</c:v>
                </c:pt>
                <c:pt idx="4658">
                  <c:v>0.52580000000000005</c:v>
                </c:pt>
                <c:pt idx="4659">
                  <c:v>0.52590000000000003</c:v>
                </c:pt>
                <c:pt idx="4660">
                  <c:v>0.52600000000000002</c:v>
                </c:pt>
                <c:pt idx="4661">
                  <c:v>0.52610000000000001</c:v>
                </c:pt>
                <c:pt idx="4662">
                  <c:v>0.5262</c:v>
                </c:pt>
                <c:pt idx="4663">
                  <c:v>0.52629999999999999</c:v>
                </c:pt>
                <c:pt idx="4664">
                  <c:v>0.52639999999999998</c:v>
                </c:pt>
                <c:pt idx="4665">
                  <c:v>0.52649999999999997</c:v>
                </c:pt>
                <c:pt idx="4666">
                  <c:v>0.52659999999999996</c:v>
                </c:pt>
                <c:pt idx="4667">
                  <c:v>0.52669999999999995</c:v>
                </c:pt>
                <c:pt idx="4668">
                  <c:v>0.52680000000000005</c:v>
                </c:pt>
                <c:pt idx="4669">
                  <c:v>0.52690000000000003</c:v>
                </c:pt>
                <c:pt idx="4670">
                  <c:v>0.52700000000000002</c:v>
                </c:pt>
                <c:pt idx="4671">
                  <c:v>0.52710000000000001</c:v>
                </c:pt>
                <c:pt idx="4672">
                  <c:v>0.5272</c:v>
                </c:pt>
                <c:pt idx="4673">
                  <c:v>0.52729999999999999</c:v>
                </c:pt>
                <c:pt idx="4674">
                  <c:v>0.52739999999999998</c:v>
                </c:pt>
                <c:pt idx="4675">
                  <c:v>0.52749999999999997</c:v>
                </c:pt>
                <c:pt idx="4676">
                  <c:v>0.52759999999999996</c:v>
                </c:pt>
                <c:pt idx="4677">
                  <c:v>0.52769999999999995</c:v>
                </c:pt>
                <c:pt idx="4678">
                  <c:v>0.52780000000000005</c:v>
                </c:pt>
                <c:pt idx="4679">
                  <c:v>0.52790000000000004</c:v>
                </c:pt>
                <c:pt idx="4680">
                  <c:v>0.52800000000000002</c:v>
                </c:pt>
                <c:pt idx="4681">
                  <c:v>0.52810000000000001</c:v>
                </c:pt>
                <c:pt idx="4682">
                  <c:v>0.5282</c:v>
                </c:pt>
                <c:pt idx="4683">
                  <c:v>0.52829999999999999</c:v>
                </c:pt>
                <c:pt idx="4684">
                  <c:v>0.52839999999999998</c:v>
                </c:pt>
                <c:pt idx="4685">
                  <c:v>0.52849999999999997</c:v>
                </c:pt>
                <c:pt idx="4686">
                  <c:v>0.52859999999999996</c:v>
                </c:pt>
                <c:pt idx="4687">
                  <c:v>0.52869999999999995</c:v>
                </c:pt>
                <c:pt idx="4688">
                  <c:v>0.52880000000000005</c:v>
                </c:pt>
                <c:pt idx="4689">
                  <c:v>0.52890000000000004</c:v>
                </c:pt>
                <c:pt idx="4690">
                  <c:v>0.52900000000000003</c:v>
                </c:pt>
                <c:pt idx="4691">
                  <c:v>0.52910000000000001</c:v>
                </c:pt>
                <c:pt idx="4692">
                  <c:v>0.5292</c:v>
                </c:pt>
                <c:pt idx="4693">
                  <c:v>0.52929999999999999</c:v>
                </c:pt>
                <c:pt idx="4694">
                  <c:v>0.52939999999999998</c:v>
                </c:pt>
                <c:pt idx="4695">
                  <c:v>0.52949999999999997</c:v>
                </c:pt>
                <c:pt idx="4696">
                  <c:v>0.52959999999999996</c:v>
                </c:pt>
                <c:pt idx="4697">
                  <c:v>0.52969999999999995</c:v>
                </c:pt>
                <c:pt idx="4698">
                  <c:v>0.52980000000000005</c:v>
                </c:pt>
                <c:pt idx="4699">
                  <c:v>0.52990000000000004</c:v>
                </c:pt>
                <c:pt idx="4700">
                  <c:v>0.53</c:v>
                </c:pt>
                <c:pt idx="4701">
                  <c:v>0.53010000000000002</c:v>
                </c:pt>
                <c:pt idx="4702">
                  <c:v>0.5302</c:v>
                </c:pt>
                <c:pt idx="4703">
                  <c:v>0.53029999999999999</c:v>
                </c:pt>
                <c:pt idx="4704">
                  <c:v>0.53039999999999998</c:v>
                </c:pt>
                <c:pt idx="4705">
                  <c:v>0.53049999999999997</c:v>
                </c:pt>
                <c:pt idx="4706">
                  <c:v>0.53059999999999996</c:v>
                </c:pt>
                <c:pt idx="4707">
                  <c:v>0.53069999999999995</c:v>
                </c:pt>
                <c:pt idx="4708">
                  <c:v>0.53080000000000005</c:v>
                </c:pt>
                <c:pt idx="4709">
                  <c:v>0.53090000000000004</c:v>
                </c:pt>
                <c:pt idx="4710">
                  <c:v>0.53100000000000003</c:v>
                </c:pt>
                <c:pt idx="4711">
                  <c:v>0.53110000000000002</c:v>
                </c:pt>
                <c:pt idx="4712">
                  <c:v>0.53120000000000001</c:v>
                </c:pt>
                <c:pt idx="4713">
                  <c:v>0.53129999999999999</c:v>
                </c:pt>
                <c:pt idx="4714">
                  <c:v>0.53139999999999998</c:v>
                </c:pt>
                <c:pt idx="4715">
                  <c:v>0.53149999999999997</c:v>
                </c:pt>
                <c:pt idx="4716">
                  <c:v>0.53159999999999996</c:v>
                </c:pt>
                <c:pt idx="4717">
                  <c:v>0.53169999999999995</c:v>
                </c:pt>
                <c:pt idx="4718">
                  <c:v>0.53180000000000005</c:v>
                </c:pt>
                <c:pt idx="4719">
                  <c:v>0.53190000000000004</c:v>
                </c:pt>
                <c:pt idx="4720">
                  <c:v>0.53200000000000003</c:v>
                </c:pt>
                <c:pt idx="4721">
                  <c:v>0.53210000000000002</c:v>
                </c:pt>
                <c:pt idx="4722">
                  <c:v>0.53220000000000001</c:v>
                </c:pt>
                <c:pt idx="4723">
                  <c:v>0.5323</c:v>
                </c:pt>
                <c:pt idx="4724">
                  <c:v>0.53239999999999998</c:v>
                </c:pt>
                <c:pt idx="4725">
                  <c:v>0.53249999999999997</c:v>
                </c:pt>
                <c:pt idx="4726">
                  <c:v>0.53259999999999996</c:v>
                </c:pt>
                <c:pt idx="4727">
                  <c:v>0.53269999999999995</c:v>
                </c:pt>
                <c:pt idx="4728">
                  <c:v>0.53280000000000005</c:v>
                </c:pt>
                <c:pt idx="4729">
                  <c:v>0.53290000000000004</c:v>
                </c:pt>
                <c:pt idx="4730">
                  <c:v>0.53300000000000003</c:v>
                </c:pt>
                <c:pt idx="4731">
                  <c:v>0.53310000000000002</c:v>
                </c:pt>
                <c:pt idx="4732">
                  <c:v>0.53320000000000001</c:v>
                </c:pt>
                <c:pt idx="4733">
                  <c:v>0.5333</c:v>
                </c:pt>
                <c:pt idx="4734">
                  <c:v>0.53339999999999999</c:v>
                </c:pt>
                <c:pt idx="4735">
                  <c:v>0.53349999999999997</c:v>
                </c:pt>
                <c:pt idx="4736">
                  <c:v>0.53359999999999996</c:v>
                </c:pt>
                <c:pt idx="4737">
                  <c:v>0.53369999999999995</c:v>
                </c:pt>
                <c:pt idx="4738">
                  <c:v>0.53380000000000005</c:v>
                </c:pt>
                <c:pt idx="4739">
                  <c:v>0.53390000000000004</c:v>
                </c:pt>
                <c:pt idx="4740">
                  <c:v>0.53400000000000003</c:v>
                </c:pt>
                <c:pt idx="4741">
                  <c:v>0.53410000000000002</c:v>
                </c:pt>
                <c:pt idx="4742">
                  <c:v>0.53420000000000001</c:v>
                </c:pt>
                <c:pt idx="4743">
                  <c:v>0.5343</c:v>
                </c:pt>
                <c:pt idx="4744">
                  <c:v>0.53439999999999999</c:v>
                </c:pt>
                <c:pt idx="4745">
                  <c:v>0.53449999999999998</c:v>
                </c:pt>
                <c:pt idx="4746">
                  <c:v>0.53459999999999996</c:v>
                </c:pt>
                <c:pt idx="4747">
                  <c:v>0.53469999999999995</c:v>
                </c:pt>
                <c:pt idx="4748">
                  <c:v>0.53480000000000005</c:v>
                </c:pt>
                <c:pt idx="4749">
                  <c:v>0.53490000000000004</c:v>
                </c:pt>
                <c:pt idx="4750">
                  <c:v>0.53500000000000003</c:v>
                </c:pt>
                <c:pt idx="4751">
                  <c:v>0.53510000000000002</c:v>
                </c:pt>
                <c:pt idx="4752">
                  <c:v>0.53520000000000001</c:v>
                </c:pt>
                <c:pt idx="4753">
                  <c:v>0.5353</c:v>
                </c:pt>
                <c:pt idx="4754">
                  <c:v>0.53539999999999999</c:v>
                </c:pt>
                <c:pt idx="4755">
                  <c:v>0.53549999999999998</c:v>
                </c:pt>
                <c:pt idx="4756">
                  <c:v>0.53559999999999997</c:v>
                </c:pt>
                <c:pt idx="4757">
                  <c:v>0.53569999999999995</c:v>
                </c:pt>
                <c:pt idx="4758">
                  <c:v>0.53580000000000005</c:v>
                </c:pt>
                <c:pt idx="4759">
                  <c:v>0.53590000000000004</c:v>
                </c:pt>
                <c:pt idx="4760">
                  <c:v>0.53600000000000003</c:v>
                </c:pt>
                <c:pt idx="4761">
                  <c:v>0.53610000000000002</c:v>
                </c:pt>
                <c:pt idx="4762">
                  <c:v>0.53620000000000001</c:v>
                </c:pt>
                <c:pt idx="4763">
                  <c:v>0.5363</c:v>
                </c:pt>
                <c:pt idx="4764">
                  <c:v>0.53639999999999999</c:v>
                </c:pt>
                <c:pt idx="4765">
                  <c:v>0.53649999999999998</c:v>
                </c:pt>
                <c:pt idx="4766">
                  <c:v>0.53659999999999997</c:v>
                </c:pt>
                <c:pt idx="4767">
                  <c:v>0.53669999999999995</c:v>
                </c:pt>
                <c:pt idx="4768">
                  <c:v>0.53680000000000005</c:v>
                </c:pt>
                <c:pt idx="4769">
                  <c:v>0.53690000000000004</c:v>
                </c:pt>
                <c:pt idx="4770">
                  <c:v>0.53700000000000003</c:v>
                </c:pt>
                <c:pt idx="4771">
                  <c:v>0.53710000000000002</c:v>
                </c:pt>
                <c:pt idx="4772">
                  <c:v>0.53720000000000001</c:v>
                </c:pt>
                <c:pt idx="4773">
                  <c:v>0.5373</c:v>
                </c:pt>
                <c:pt idx="4774">
                  <c:v>0.53739999999999999</c:v>
                </c:pt>
                <c:pt idx="4775">
                  <c:v>0.53749999999999998</c:v>
                </c:pt>
                <c:pt idx="4776">
                  <c:v>0.53759999999999997</c:v>
                </c:pt>
                <c:pt idx="4777">
                  <c:v>0.53769999999999996</c:v>
                </c:pt>
                <c:pt idx="4778">
                  <c:v>0.53779999999999994</c:v>
                </c:pt>
                <c:pt idx="4779">
                  <c:v>0.53790000000000004</c:v>
                </c:pt>
                <c:pt idx="4780">
                  <c:v>0.53800000000000003</c:v>
                </c:pt>
                <c:pt idx="4781">
                  <c:v>0.53810000000000002</c:v>
                </c:pt>
                <c:pt idx="4782">
                  <c:v>0.53820000000000001</c:v>
                </c:pt>
                <c:pt idx="4783">
                  <c:v>0.5383</c:v>
                </c:pt>
                <c:pt idx="4784">
                  <c:v>0.53839999999999999</c:v>
                </c:pt>
                <c:pt idx="4785">
                  <c:v>0.53849999999999998</c:v>
                </c:pt>
                <c:pt idx="4786">
                  <c:v>0.53859999999999997</c:v>
                </c:pt>
                <c:pt idx="4787">
                  <c:v>0.53869999999999996</c:v>
                </c:pt>
                <c:pt idx="4788">
                  <c:v>0.53879999999999995</c:v>
                </c:pt>
                <c:pt idx="4789">
                  <c:v>0.53890000000000005</c:v>
                </c:pt>
                <c:pt idx="4790">
                  <c:v>0.53900000000000003</c:v>
                </c:pt>
                <c:pt idx="4791">
                  <c:v>0.53910000000000002</c:v>
                </c:pt>
                <c:pt idx="4792">
                  <c:v>0.53920000000000001</c:v>
                </c:pt>
                <c:pt idx="4793">
                  <c:v>0.5393</c:v>
                </c:pt>
                <c:pt idx="4794">
                  <c:v>0.53939999999999999</c:v>
                </c:pt>
                <c:pt idx="4795">
                  <c:v>0.53949999999999998</c:v>
                </c:pt>
                <c:pt idx="4796">
                  <c:v>0.53959999999999997</c:v>
                </c:pt>
                <c:pt idx="4797">
                  <c:v>0.53969999999999996</c:v>
                </c:pt>
                <c:pt idx="4798">
                  <c:v>0.53979999999999995</c:v>
                </c:pt>
                <c:pt idx="4799">
                  <c:v>0.53990000000000005</c:v>
                </c:pt>
                <c:pt idx="4800">
                  <c:v>0.54</c:v>
                </c:pt>
                <c:pt idx="4801">
                  <c:v>0.54010000000000002</c:v>
                </c:pt>
                <c:pt idx="4802">
                  <c:v>0.54020000000000001</c:v>
                </c:pt>
                <c:pt idx="4803">
                  <c:v>0.5403</c:v>
                </c:pt>
                <c:pt idx="4804">
                  <c:v>0.54039999999999999</c:v>
                </c:pt>
                <c:pt idx="4805">
                  <c:v>0.54049999999999998</c:v>
                </c:pt>
                <c:pt idx="4806">
                  <c:v>0.54059999999999997</c:v>
                </c:pt>
                <c:pt idx="4807">
                  <c:v>0.54069999999999996</c:v>
                </c:pt>
                <c:pt idx="4808">
                  <c:v>0.54079999999999995</c:v>
                </c:pt>
                <c:pt idx="4809">
                  <c:v>0.54090000000000005</c:v>
                </c:pt>
                <c:pt idx="4810">
                  <c:v>0.54100000000000004</c:v>
                </c:pt>
                <c:pt idx="4811">
                  <c:v>0.54110000000000003</c:v>
                </c:pt>
                <c:pt idx="4812">
                  <c:v>0.54120000000000001</c:v>
                </c:pt>
                <c:pt idx="4813">
                  <c:v>0.5413</c:v>
                </c:pt>
                <c:pt idx="4814">
                  <c:v>0.54139999999999999</c:v>
                </c:pt>
                <c:pt idx="4815">
                  <c:v>0.54149999999999998</c:v>
                </c:pt>
                <c:pt idx="4816">
                  <c:v>0.54159999999999997</c:v>
                </c:pt>
                <c:pt idx="4817">
                  <c:v>0.54169999999999996</c:v>
                </c:pt>
                <c:pt idx="4818">
                  <c:v>0.54179999999999995</c:v>
                </c:pt>
                <c:pt idx="4819">
                  <c:v>0.54190000000000005</c:v>
                </c:pt>
                <c:pt idx="4820">
                  <c:v>0.54200000000000004</c:v>
                </c:pt>
                <c:pt idx="4821">
                  <c:v>0.54210000000000003</c:v>
                </c:pt>
                <c:pt idx="4822">
                  <c:v>0.54220000000000002</c:v>
                </c:pt>
                <c:pt idx="4823">
                  <c:v>0.5423</c:v>
                </c:pt>
                <c:pt idx="4824">
                  <c:v>0.54239999999999999</c:v>
                </c:pt>
                <c:pt idx="4825">
                  <c:v>0.54249999999999998</c:v>
                </c:pt>
                <c:pt idx="4826">
                  <c:v>0.54259999999999997</c:v>
                </c:pt>
                <c:pt idx="4827">
                  <c:v>0.54269999999999996</c:v>
                </c:pt>
                <c:pt idx="4828">
                  <c:v>0.54279999999999995</c:v>
                </c:pt>
                <c:pt idx="4829">
                  <c:v>0.54290000000000005</c:v>
                </c:pt>
                <c:pt idx="4830">
                  <c:v>0.54300000000000004</c:v>
                </c:pt>
                <c:pt idx="4831">
                  <c:v>0.54310000000000003</c:v>
                </c:pt>
                <c:pt idx="4832">
                  <c:v>0.54320000000000002</c:v>
                </c:pt>
                <c:pt idx="4833">
                  <c:v>0.54330000000000001</c:v>
                </c:pt>
                <c:pt idx="4834">
                  <c:v>0.54339999999999999</c:v>
                </c:pt>
                <c:pt idx="4835">
                  <c:v>0.54349999999999998</c:v>
                </c:pt>
                <c:pt idx="4836">
                  <c:v>0.54359999999999997</c:v>
                </c:pt>
                <c:pt idx="4837">
                  <c:v>0.54369999999999996</c:v>
                </c:pt>
                <c:pt idx="4838">
                  <c:v>0.54379999999999995</c:v>
                </c:pt>
                <c:pt idx="4839">
                  <c:v>0.54390000000000005</c:v>
                </c:pt>
                <c:pt idx="4840">
                  <c:v>0.54400000000000004</c:v>
                </c:pt>
                <c:pt idx="4841">
                  <c:v>0.54410000000000003</c:v>
                </c:pt>
                <c:pt idx="4842">
                  <c:v>0.54420000000000002</c:v>
                </c:pt>
                <c:pt idx="4843">
                  <c:v>0.54430000000000001</c:v>
                </c:pt>
                <c:pt idx="4844">
                  <c:v>0.5444</c:v>
                </c:pt>
                <c:pt idx="4845">
                  <c:v>0.54449999999999998</c:v>
                </c:pt>
                <c:pt idx="4846">
                  <c:v>0.54459999999999997</c:v>
                </c:pt>
                <c:pt idx="4847">
                  <c:v>0.54469999999999996</c:v>
                </c:pt>
                <c:pt idx="4848">
                  <c:v>0.54479999999999995</c:v>
                </c:pt>
                <c:pt idx="4849">
                  <c:v>0.54490000000000005</c:v>
                </c:pt>
                <c:pt idx="4850">
                  <c:v>0.54500000000000004</c:v>
                </c:pt>
                <c:pt idx="4851">
                  <c:v>0.54510000000000003</c:v>
                </c:pt>
                <c:pt idx="4852">
                  <c:v>0.54520000000000002</c:v>
                </c:pt>
                <c:pt idx="4853">
                  <c:v>0.54530000000000001</c:v>
                </c:pt>
                <c:pt idx="4854">
                  <c:v>0.5454</c:v>
                </c:pt>
                <c:pt idx="4855">
                  <c:v>0.54549999999999998</c:v>
                </c:pt>
                <c:pt idx="4856">
                  <c:v>0.54559999999999997</c:v>
                </c:pt>
                <c:pt idx="4857">
                  <c:v>0.54569999999999996</c:v>
                </c:pt>
                <c:pt idx="4858">
                  <c:v>0.54579999999999995</c:v>
                </c:pt>
                <c:pt idx="4859">
                  <c:v>0.54590000000000005</c:v>
                </c:pt>
                <c:pt idx="4860">
                  <c:v>0.54600000000000004</c:v>
                </c:pt>
                <c:pt idx="4861">
                  <c:v>0.54610000000000003</c:v>
                </c:pt>
                <c:pt idx="4862">
                  <c:v>0.54620000000000002</c:v>
                </c:pt>
                <c:pt idx="4863">
                  <c:v>0.54630000000000001</c:v>
                </c:pt>
                <c:pt idx="4864">
                  <c:v>0.5464</c:v>
                </c:pt>
                <c:pt idx="4865">
                  <c:v>0.54649999999999999</c:v>
                </c:pt>
                <c:pt idx="4866">
                  <c:v>0.54659999999999997</c:v>
                </c:pt>
                <c:pt idx="4867">
                  <c:v>0.54669999999999996</c:v>
                </c:pt>
                <c:pt idx="4868">
                  <c:v>0.54679999999999995</c:v>
                </c:pt>
                <c:pt idx="4869">
                  <c:v>0.54690000000000005</c:v>
                </c:pt>
                <c:pt idx="4870">
                  <c:v>0.54700000000000004</c:v>
                </c:pt>
                <c:pt idx="4871">
                  <c:v>0.54710000000000003</c:v>
                </c:pt>
                <c:pt idx="4872">
                  <c:v>0.54720000000000002</c:v>
                </c:pt>
                <c:pt idx="4873">
                  <c:v>0.54730000000000001</c:v>
                </c:pt>
                <c:pt idx="4874">
                  <c:v>0.5474</c:v>
                </c:pt>
                <c:pt idx="4875">
                  <c:v>0.54749999999999999</c:v>
                </c:pt>
                <c:pt idx="4876">
                  <c:v>0.54759999999999998</c:v>
                </c:pt>
                <c:pt idx="4877">
                  <c:v>0.54769999999999996</c:v>
                </c:pt>
                <c:pt idx="4878">
                  <c:v>0.54779999999999995</c:v>
                </c:pt>
                <c:pt idx="4879">
                  <c:v>0.54790000000000005</c:v>
                </c:pt>
                <c:pt idx="4880">
                  <c:v>0.54800000000000004</c:v>
                </c:pt>
                <c:pt idx="4881">
                  <c:v>0.54810000000000003</c:v>
                </c:pt>
                <c:pt idx="4882">
                  <c:v>0.54820000000000002</c:v>
                </c:pt>
                <c:pt idx="4883">
                  <c:v>0.54830000000000001</c:v>
                </c:pt>
                <c:pt idx="4884">
                  <c:v>0.5484</c:v>
                </c:pt>
                <c:pt idx="4885">
                  <c:v>0.54849999999999999</c:v>
                </c:pt>
                <c:pt idx="4886">
                  <c:v>0.54859999999999998</c:v>
                </c:pt>
                <c:pt idx="4887">
                  <c:v>0.54869999999999997</c:v>
                </c:pt>
                <c:pt idx="4888">
                  <c:v>0.54879999999999995</c:v>
                </c:pt>
                <c:pt idx="4889">
                  <c:v>0.54890000000000005</c:v>
                </c:pt>
                <c:pt idx="4890">
                  <c:v>0.54900000000000004</c:v>
                </c:pt>
                <c:pt idx="4891">
                  <c:v>0.54910000000000003</c:v>
                </c:pt>
                <c:pt idx="4892">
                  <c:v>0.54920000000000002</c:v>
                </c:pt>
                <c:pt idx="4893">
                  <c:v>0.54930000000000001</c:v>
                </c:pt>
                <c:pt idx="4894">
                  <c:v>0.5494</c:v>
                </c:pt>
                <c:pt idx="4895">
                  <c:v>0.54949999999999999</c:v>
                </c:pt>
                <c:pt idx="4896">
                  <c:v>0.54959999999999998</c:v>
                </c:pt>
                <c:pt idx="4897">
                  <c:v>0.54969999999999997</c:v>
                </c:pt>
                <c:pt idx="4898">
                  <c:v>0.54979999999999996</c:v>
                </c:pt>
                <c:pt idx="4899">
                  <c:v>0.54990000000000006</c:v>
                </c:pt>
                <c:pt idx="4900">
                  <c:v>0.55000000000000004</c:v>
                </c:pt>
                <c:pt idx="4901">
                  <c:v>0.55010000000000003</c:v>
                </c:pt>
                <c:pt idx="4902">
                  <c:v>0.55020000000000002</c:v>
                </c:pt>
                <c:pt idx="4903">
                  <c:v>0.55030000000000001</c:v>
                </c:pt>
                <c:pt idx="4904">
                  <c:v>0.5504</c:v>
                </c:pt>
                <c:pt idx="4905">
                  <c:v>0.55049999999999999</c:v>
                </c:pt>
                <c:pt idx="4906">
                  <c:v>0.55059999999999998</c:v>
                </c:pt>
                <c:pt idx="4907">
                  <c:v>0.55069999999999997</c:v>
                </c:pt>
                <c:pt idx="4908">
                  <c:v>0.55079999999999996</c:v>
                </c:pt>
                <c:pt idx="4909">
                  <c:v>0.55089999999999995</c:v>
                </c:pt>
                <c:pt idx="4910">
                  <c:v>0.55100000000000005</c:v>
                </c:pt>
                <c:pt idx="4911">
                  <c:v>0.55110000000000003</c:v>
                </c:pt>
                <c:pt idx="4912">
                  <c:v>0.55120000000000002</c:v>
                </c:pt>
                <c:pt idx="4913">
                  <c:v>0.55130000000000001</c:v>
                </c:pt>
                <c:pt idx="4914">
                  <c:v>0.5514</c:v>
                </c:pt>
                <c:pt idx="4915">
                  <c:v>0.55149999999999999</c:v>
                </c:pt>
                <c:pt idx="4916">
                  <c:v>0.55159999999999998</c:v>
                </c:pt>
                <c:pt idx="4917">
                  <c:v>0.55169999999999997</c:v>
                </c:pt>
                <c:pt idx="4918">
                  <c:v>0.55179999999999996</c:v>
                </c:pt>
                <c:pt idx="4919">
                  <c:v>0.55189999999999995</c:v>
                </c:pt>
                <c:pt idx="4920">
                  <c:v>0.55200000000000005</c:v>
                </c:pt>
                <c:pt idx="4921">
                  <c:v>0.55210000000000004</c:v>
                </c:pt>
                <c:pt idx="4922">
                  <c:v>0.55220000000000002</c:v>
                </c:pt>
                <c:pt idx="4923">
                  <c:v>0.55230000000000001</c:v>
                </c:pt>
                <c:pt idx="4924">
                  <c:v>0.5524</c:v>
                </c:pt>
                <c:pt idx="4925">
                  <c:v>0.55249999999999999</c:v>
                </c:pt>
                <c:pt idx="4926">
                  <c:v>0.55259999999999998</c:v>
                </c:pt>
                <c:pt idx="4927">
                  <c:v>0.55269999999999997</c:v>
                </c:pt>
                <c:pt idx="4928">
                  <c:v>0.55279999999999996</c:v>
                </c:pt>
                <c:pt idx="4929">
                  <c:v>0.55289999999999995</c:v>
                </c:pt>
                <c:pt idx="4930">
                  <c:v>0.55300000000000005</c:v>
                </c:pt>
                <c:pt idx="4931">
                  <c:v>0.55310000000000004</c:v>
                </c:pt>
                <c:pt idx="4932">
                  <c:v>0.55320000000000003</c:v>
                </c:pt>
                <c:pt idx="4933">
                  <c:v>0.55330000000000001</c:v>
                </c:pt>
                <c:pt idx="4934">
                  <c:v>0.5534</c:v>
                </c:pt>
                <c:pt idx="4935">
                  <c:v>0.55349999999999999</c:v>
                </c:pt>
                <c:pt idx="4936">
                  <c:v>0.55359999999999998</c:v>
                </c:pt>
                <c:pt idx="4937">
                  <c:v>0.55369999999999997</c:v>
                </c:pt>
                <c:pt idx="4938">
                  <c:v>0.55379999999999996</c:v>
                </c:pt>
                <c:pt idx="4939">
                  <c:v>0.55389999999999995</c:v>
                </c:pt>
                <c:pt idx="4940">
                  <c:v>0.55400000000000005</c:v>
                </c:pt>
                <c:pt idx="4941">
                  <c:v>0.55410000000000004</c:v>
                </c:pt>
                <c:pt idx="4942">
                  <c:v>0.55420000000000003</c:v>
                </c:pt>
                <c:pt idx="4943">
                  <c:v>0.55430000000000001</c:v>
                </c:pt>
                <c:pt idx="4944">
                  <c:v>0.5544</c:v>
                </c:pt>
                <c:pt idx="4945">
                  <c:v>0.55449999999999999</c:v>
                </c:pt>
                <c:pt idx="4946">
                  <c:v>0.55459999999999998</c:v>
                </c:pt>
                <c:pt idx="4947">
                  <c:v>0.55469999999999997</c:v>
                </c:pt>
                <c:pt idx="4948">
                  <c:v>0.55479999999999996</c:v>
                </c:pt>
                <c:pt idx="4949">
                  <c:v>0.55489999999999995</c:v>
                </c:pt>
                <c:pt idx="4950">
                  <c:v>0.55500000000000005</c:v>
                </c:pt>
                <c:pt idx="4951">
                  <c:v>0.55510000000000004</c:v>
                </c:pt>
                <c:pt idx="4952">
                  <c:v>0.55520000000000003</c:v>
                </c:pt>
                <c:pt idx="4953">
                  <c:v>0.55530000000000002</c:v>
                </c:pt>
                <c:pt idx="4954">
                  <c:v>0.5554</c:v>
                </c:pt>
                <c:pt idx="4955">
                  <c:v>0.55549999999999999</c:v>
                </c:pt>
                <c:pt idx="4956">
                  <c:v>0.55559999999999998</c:v>
                </c:pt>
                <c:pt idx="4957">
                  <c:v>0.55569999999999997</c:v>
                </c:pt>
                <c:pt idx="4958">
                  <c:v>0.55579999999999996</c:v>
                </c:pt>
                <c:pt idx="4959">
                  <c:v>0.55589999999999995</c:v>
                </c:pt>
                <c:pt idx="4960">
                  <c:v>0.55600000000000005</c:v>
                </c:pt>
                <c:pt idx="4961">
                  <c:v>0.55610000000000004</c:v>
                </c:pt>
                <c:pt idx="4962">
                  <c:v>0.55620000000000003</c:v>
                </c:pt>
                <c:pt idx="4963">
                  <c:v>0.55630000000000002</c:v>
                </c:pt>
                <c:pt idx="4964">
                  <c:v>0.55640000000000001</c:v>
                </c:pt>
                <c:pt idx="4965">
                  <c:v>0.55649999999999999</c:v>
                </c:pt>
                <c:pt idx="4966">
                  <c:v>0.55659999999999998</c:v>
                </c:pt>
                <c:pt idx="4967">
                  <c:v>0.55669999999999997</c:v>
                </c:pt>
                <c:pt idx="4968">
                  <c:v>0.55679999999999996</c:v>
                </c:pt>
                <c:pt idx="4969">
                  <c:v>0.55689999999999995</c:v>
                </c:pt>
                <c:pt idx="4970">
                  <c:v>0.55700000000000005</c:v>
                </c:pt>
                <c:pt idx="4971">
                  <c:v>0.55710000000000004</c:v>
                </c:pt>
                <c:pt idx="4972">
                  <c:v>0.55720000000000003</c:v>
                </c:pt>
                <c:pt idx="4973">
                  <c:v>0.55730000000000002</c:v>
                </c:pt>
                <c:pt idx="4974">
                  <c:v>0.55740000000000001</c:v>
                </c:pt>
                <c:pt idx="4975">
                  <c:v>0.5575</c:v>
                </c:pt>
                <c:pt idx="4976">
                  <c:v>0.55759999999999998</c:v>
                </c:pt>
                <c:pt idx="4977">
                  <c:v>0.55769999999999997</c:v>
                </c:pt>
                <c:pt idx="4978">
                  <c:v>0.55779999999999996</c:v>
                </c:pt>
                <c:pt idx="4979">
                  <c:v>0.55789999999999995</c:v>
                </c:pt>
                <c:pt idx="4980">
                  <c:v>0.55800000000000005</c:v>
                </c:pt>
                <c:pt idx="4981">
                  <c:v>0.55810000000000004</c:v>
                </c:pt>
                <c:pt idx="4982">
                  <c:v>0.55820000000000003</c:v>
                </c:pt>
                <c:pt idx="4983">
                  <c:v>0.55830000000000002</c:v>
                </c:pt>
                <c:pt idx="4984">
                  <c:v>0.55840000000000001</c:v>
                </c:pt>
                <c:pt idx="4985">
                  <c:v>0.5585</c:v>
                </c:pt>
                <c:pt idx="4986">
                  <c:v>0.55859999999999999</c:v>
                </c:pt>
                <c:pt idx="4987">
                  <c:v>0.55869999999999997</c:v>
                </c:pt>
                <c:pt idx="4988">
                  <c:v>0.55879999999999996</c:v>
                </c:pt>
                <c:pt idx="4989">
                  <c:v>0.55889999999999995</c:v>
                </c:pt>
                <c:pt idx="4990">
                  <c:v>0.55900000000000005</c:v>
                </c:pt>
                <c:pt idx="4991">
                  <c:v>0.55910000000000004</c:v>
                </c:pt>
                <c:pt idx="4992">
                  <c:v>0.55920000000000003</c:v>
                </c:pt>
                <c:pt idx="4993">
                  <c:v>0.55930000000000002</c:v>
                </c:pt>
                <c:pt idx="4994">
                  <c:v>0.55940000000000001</c:v>
                </c:pt>
                <c:pt idx="4995">
                  <c:v>0.5595</c:v>
                </c:pt>
                <c:pt idx="4996">
                  <c:v>0.55959999999999999</c:v>
                </c:pt>
                <c:pt idx="4997">
                  <c:v>0.55969999999999998</c:v>
                </c:pt>
                <c:pt idx="4998">
                  <c:v>0.55979999999999996</c:v>
                </c:pt>
                <c:pt idx="4999">
                  <c:v>0.55989999999999995</c:v>
                </c:pt>
                <c:pt idx="5000">
                  <c:v>0.56000000000000005</c:v>
                </c:pt>
                <c:pt idx="5001">
                  <c:v>0.56010000000000004</c:v>
                </c:pt>
                <c:pt idx="5002">
                  <c:v>0.56020000000000003</c:v>
                </c:pt>
                <c:pt idx="5003">
                  <c:v>0.56030000000000002</c:v>
                </c:pt>
                <c:pt idx="5004">
                  <c:v>0.56040000000000001</c:v>
                </c:pt>
                <c:pt idx="5005">
                  <c:v>0.5605</c:v>
                </c:pt>
                <c:pt idx="5006">
                  <c:v>0.56059999999999999</c:v>
                </c:pt>
                <c:pt idx="5007">
                  <c:v>0.56069999999999998</c:v>
                </c:pt>
                <c:pt idx="5008">
                  <c:v>0.56079999999999997</c:v>
                </c:pt>
                <c:pt idx="5009">
                  <c:v>0.56089999999999995</c:v>
                </c:pt>
                <c:pt idx="5010">
                  <c:v>0.56100000000000005</c:v>
                </c:pt>
                <c:pt idx="5011">
                  <c:v>0.56110000000000004</c:v>
                </c:pt>
                <c:pt idx="5012">
                  <c:v>0.56120000000000003</c:v>
                </c:pt>
                <c:pt idx="5013">
                  <c:v>0.56130000000000002</c:v>
                </c:pt>
                <c:pt idx="5014">
                  <c:v>0.56140000000000001</c:v>
                </c:pt>
                <c:pt idx="5015">
                  <c:v>0.5615</c:v>
                </c:pt>
                <c:pt idx="5016">
                  <c:v>0.56159999999999999</c:v>
                </c:pt>
                <c:pt idx="5017">
                  <c:v>0.56169999999999998</c:v>
                </c:pt>
                <c:pt idx="5018">
                  <c:v>0.56179999999999997</c:v>
                </c:pt>
                <c:pt idx="5019">
                  <c:v>0.56189999999999996</c:v>
                </c:pt>
                <c:pt idx="5020">
                  <c:v>0.56200000000000006</c:v>
                </c:pt>
                <c:pt idx="5021">
                  <c:v>0.56210000000000004</c:v>
                </c:pt>
                <c:pt idx="5022">
                  <c:v>0.56220000000000003</c:v>
                </c:pt>
                <c:pt idx="5023">
                  <c:v>0.56230000000000002</c:v>
                </c:pt>
                <c:pt idx="5024">
                  <c:v>0.56240000000000001</c:v>
                </c:pt>
                <c:pt idx="5025">
                  <c:v>0.5625</c:v>
                </c:pt>
                <c:pt idx="5026">
                  <c:v>0.56259999999999999</c:v>
                </c:pt>
                <c:pt idx="5027">
                  <c:v>0.56269999999999998</c:v>
                </c:pt>
                <c:pt idx="5028">
                  <c:v>0.56279999999999997</c:v>
                </c:pt>
                <c:pt idx="5029">
                  <c:v>0.56289999999999996</c:v>
                </c:pt>
                <c:pt idx="5030">
                  <c:v>0.56299999999999994</c:v>
                </c:pt>
                <c:pt idx="5031">
                  <c:v>0.56310000000000004</c:v>
                </c:pt>
                <c:pt idx="5032">
                  <c:v>0.56320000000000003</c:v>
                </c:pt>
                <c:pt idx="5033">
                  <c:v>0.56330000000000002</c:v>
                </c:pt>
                <c:pt idx="5034">
                  <c:v>0.56340000000000001</c:v>
                </c:pt>
                <c:pt idx="5035">
                  <c:v>0.5635</c:v>
                </c:pt>
                <c:pt idx="5036">
                  <c:v>0.56359999999999999</c:v>
                </c:pt>
                <c:pt idx="5037">
                  <c:v>0.56369999999999998</c:v>
                </c:pt>
                <c:pt idx="5038">
                  <c:v>0.56379999999999997</c:v>
                </c:pt>
                <c:pt idx="5039">
                  <c:v>0.56389999999999996</c:v>
                </c:pt>
                <c:pt idx="5040">
                  <c:v>0.56399999999999995</c:v>
                </c:pt>
                <c:pt idx="5041">
                  <c:v>0.56410000000000005</c:v>
                </c:pt>
                <c:pt idx="5042">
                  <c:v>0.56420000000000003</c:v>
                </c:pt>
                <c:pt idx="5043">
                  <c:v>0.56430000000000002</c:v>
                </c:pt>
                <c:pt idx="5044">
                  <c:v>0.56440000000000001</c:v>
                </c:pt>
                <c:pt idx="5045">
                  <c:v>0.5645</c:v>
                </c:pt>
                <c:pt idx="5046">
                  <c:v>0.56459999999999999</c:v>
                </c:pt>
                <c:pt idx="5047">
                  <c:v>0.56469999999999998</c:v>
                </c:pt>
                <c:pt idx="5048">
                  <c:v>0.56479999999999997</c:v>
                </c:pt>
                <c:pt idx="5049">
                  <c:v>0.56489999999999996</c:v>
                </c:pt>
                <c:pt idx="5050">
                  <c:v>0.56499999999999995</c:v>
                </c:pt>
                <c:pt idx="5051">
                  <c:v>0.56510000000000005</c:v>
                </c:pt>
                <c:pt idx="5052">
                  <c:v>0.56520000000000004</c:v>
                </c:pt>
                <c:pt idx="5053">
                  <c:v>0.56530000000000002</c:v>
                </c:pt>
                <c:pt idx="5054">
                  <c:v>0.56540000000000001</c:v>
                </c:pt>
                <c:pt idx="5055">
                  <c:v>0.5655</c:v>
                </c:pt>
                <c:pt idx="5056">
                  <c:v>0.56559999999999999</c:v>
                </c:pt>
                <c:pt idx="5057">
                  <c:v>0.56569999999999998</c:v>
                </c:pt>
                <c:pt idx="5058">
                  <c:v>0.56579999999999997</c:v>
                </c:pt>
                <c:pt idx="5059">
                  <c:v>0.56589999999999996</c:v>
                </c:pt>
                <c:pt idx="5060">
                  <c:v>0.56599999999999995</c:v>
                </c:pt>
                <c:pt idx="5061">
                  <c:v>0.56610000000000005</c:v>
                </c:pt>
                <c:pt idx="5062">
                  <c:v>0.56620000000000004</c:v>
                </c:pt>
                <c:pt idx="5063">
                  <c:v>0.56630000000000003</c:v>
                </c:pt>
                <c:pt idx="5064">
                  <c:v>0.56640000000000001</c:v>
                </c:pt>
                <c:pt idx="5065">
                  <c:v>0.5665</c:v>
                </c:pt>
                <c:pt idx="5066">
                  <c:v>0.56659999999999999</c:v>
                </c:pt>
                <c:pt idx="5067">
                  <c:v>0.56669999999999998</c:v>
                </c:pt>
                <c:pt idx="5068">
                  <c:v>0.56679999999999997</c:v>
                </c:pt>
                <c:pt idx="5069">
                  <c:v>0.56689999999999996</c:v>
                </c:pt>
                <c:pt idx="5070">
                  <c:v>0.56699999999999995</c:v>
                </c:pt>
                <c:pt idx="5071">
                  <c:v>0.56710000000000005</c:v>
                </c:pt>
                <c:pt idx="5072">
                  <c:v>0.56720000000000004</c:v>
                </c:pt>
                <c:pt idx="5073">
                  <c:v>0.56730000000000003</c:v>
                </c:pt>
                <c:pt idx="5074">
                  <c:v>0.56740000000000002</c:v>
                </c:pt>
                <c:pt idx="5075">
                  <c:v>0.5675</c:v>
                </c:pt>
                <c:pt idx="5076">
                  <c:v>0.56759999999999999</c:v>
                </c:pt>
                <c:pt idx="5077">
                  <c:v>0.56769999999999998</c:v>
                </c:pt>
                <c:pt idx="5078">
                  <c:v>0.56779999999999997</c:v>
                </c:pt>
                <c:pt idx="5079">
                  <c:v>0.56789999999999996</c:v>
                </c:pt>
                <c:pt idx="5080">
                  <c:v>0.56799999999999995</c:v>
                </c:pt>
                <c:pt idx="5081">
                  <c:v>0.56810000000000005</c:v>
                </c:pt>
                <c:pt idx="5082">
                  <c:v>0.56820000000000004</c:v>
                </c:pt>
                <c:pt idx="5083">
                  <c:v>0.56830000000000003</c:v>
                </c:pt>
                <c:pt idx="5084">
                  <c:v>0.56840000000000002</c:v>
                </c:pt>
                <c:pt idx="5085">
                  <c:v>0.56850000000000001</c:v>
                </c:pt>
                <c:pt idx="5086">
                  <c:v>0.56859999999999999</c:v>
                </c:pt>
                <c:pt idx="5087">
                  <c:v>0.56869999999999998</c:v>
                </c:pt>
                <c:pt idx="5088">
                  <c:v>0.56879999999999997</c:v>
                </c:pt>
                <c:pt idx="5089">
                  <c:v>0.56889999999999996</c:v>
                </c:pt>
                <c:pt idx="5090">
                  <c:v>0.56899999999999995</c:v>
                </c:pt>
                <c:pt idx="5091">
                  <c:v>0.56910000000000005</c:v>
                </c:pt>
                <c:pt idx="5092">
                  <c:v>0.56920000000000004</c:v>
                </c:pt>
                <c:pt idx="5093">
                  <c:v>0.56930000000000003</c:v>
                </c:pt>
                <c:pt idx="5094">
                  <c:v>0.56940000000000002</c:v>
                </c:pt>
                <c:pt idx="5095">
                  <c:v>0.56950000000000001</c:v>
                </c:pt>
                <c:pt idx="5096">
                  <c:v>0.5696</c:v>
                </c:pt>
                <c:pt idx="5097">
                  <c:v>0.56969999999999998</c:v>
                </c:pt>
                <c:pt idx="5098">
                  <c:v>0.56979999999999997</c:v>
                </c:pt>
                <c:pt idx="5099">
                  <c:v>0.56989999999999996</c:v>
                </c:pt>
                <c:pt idx="5100">
                  <c:v>0.56999999999999995</c:v>
                </c:pt>
                <c:pt idx="5101">
                  <c:v>0.57010000000000005</c:v>
                </c:pt>
                <c:pt idx="5102">
                  <c:v>0.57020000000000004</c:v>
                </c:pt>
                <c:pt idx="5103">
                  <c:v>0.57030000000000003</c:v>
                </c:pt>
                <c:pt idx="5104">
                  <c:v>0.57040000000000002</c:v>
                </c:pt>
                <c:pt idx="5105">
                  <c:v>0.57050000000000001</c:v>
                </c:pt>
                <c:pt idx="5106">
                  <c:v>0.5706</c:v>
                </c:pt>
                <c:pt idx="5107">
                  <c:v>0.57069999999999999</c:v>
                </c:pt>
                <c:pt idx="5108">
                  <c:v>0.57079999999999997</c:v>
                </c:pt>
                <c:pt idx="5109">
                  <c:v>0.57089999999999996</c:v>
                </c:pt>
                <c:pt idx="5110">
                  <c:v>0.57099999999999995</c:v>
                </c:pt>
                <c:pt idx="5111">
                  <c:v>0.57110000000000005</c:v>
                </c:pt>
                <c:pt idx="5112">
                  <c:v>0.57120000000000004</c:v>
                </c:pt>
                <c:pt idx="5113">
                  <c:v>0.57130000000000003</c:v>
                </c:pt>
                <c:pt idx="5114">
                  <c:v>0.57140000000000002</c:v>
                </c:pt>
                <c:pt idx="5115">
                  <c:v>0.57150000000000001</c:v>
                </c:pt>
                <c:pt idx="5116">
                  <c:v>0.5716</c:v>
                </c:pt>
                <c:pt idx="5117">
                  <c:v>0.57169999999999999</c:v>
                </c:pt>
                <c:pt idx="5118">
                  <c:v>0.57179999999999997</c:v>
                </c:pt>
                <c:pt idx="5119">
                  <c:v>0.57189999999999996</c:v>
                </c:pt>
                <c:pt idx="5120">
                  <c:v>0.57199999999999995</c:v>
                </c:pt>
                <c:pt idx="5121">
                  <c:v>0.57210000000000005</c:v>
                </c:pt>
                <c:pt idx="5122">
                  <c:v>0.57220000000000004</c:v>
                </c:pt>
                <c:pt idx="5123">
                  <c:v>0.57230000000000003</c:v>
                </c:pt>
                <c:pt idx="5124">
                  <c:v>0.57240000000000002</c:v>
                </c:pt>
                <c:pt idx="5125">
                  <c:v>0.57250000000000001</c:v>
                </c:pt>
                <c:pt idx="5126">
                  <c:v>0.5726</c:v>
                </c:pt>
                <c:pt idx="5127">
                  <c:v>0.57269999999999999</c:v>
                </c:pt>
                <c:pt idx="5128">
                  <c:v>0.57279999999999998</c:v>
                </c:pt>
                <c:pt idx="5129">
                  <c:v>0.57289999999999996</c:v>
                </c:pt>
                <c:pt idx="5130">
                  <c:v>0.57299999999999995</c:v>
                </c:pt>
                <c:pt idx="5131">
                  <c:v>0.57310000000000005</c:v>
                </c:pt>
                <c:pt idx="5132">
                  <c:v>0.57320000000000004</c:v>
                </c:pt>
                <c:pt idx="5133">
                  <c:v>0.57330000000000003</c:v>
                </c:pt>
                <c:pt idx="5134">
                  <c:v>0.57340000000000002</c:v>
                </c:pt>
                <c:pt idx="5135">
                  <c:v>0.57350000000000001</c:v>
                </c:pt>
                <c:pt idx="5136">
                  <c:v>0.5736</c:v>
                </c:pt>
                <c:pt idx="5137">
                  <c:v>0.57369999999999999</c:v>
                </c:pt>
                <c:pt idx="5138">
                  <c:v>0.57379999999999998</c:v>
                </c:pt>
                <c:pt idx="5139">
                  <c:v>0.57389999999999997</c:v>
                </c:pt>
                <c:pt idx="5140">
                  <c:v>0.57399999999999995</c:v>
                </c:pt>
                <c:pt idx="5141">
                  <c:v>0.57410000000000005</c:v>
                </c:pt>
                <c:pt idx="5142">
                  <c:v>0.57420000000000004</c:v>
                </c:pt>
                <c:pt idx="5143">
                  <c:v>0.57430000000000003</c:v>
                </c:pt>
                <c:pt idx="5144">
                  <c:v>0.57440000000000002</c:v>
                </c:pt>
                <c:pt idx="5145">
                  <c:v>0.57450000000000001</c:v>
                </c:pt>
                <c:pt idx="5146">
                  <c:v>0.5746</c:v>
                </c:pt>
                <c:pt idx="5147">
                  <c:v>0.57469999999999999</c:v>
                </c:pt>
                <c:pt idx="5148">
                  <c:v>0.57479999999999998</c:v>
                </c:pt>
                <c:pt idx="5149">
                  <c:v>0.57489999999999997</c:v>
                </c:pt>
                <c:pt idx="5150">
                  <c:v>0.57499999999999996</c:v>
                </c:pt>
                <c:pt idx="5151">
                  <c:v>0.57509999999999994</c:v>
                </c:pt>
                <c:pt idx="5152">
                  <c:v>0.57520000000000004</c:v>
                </c:pt>
                <c:pt idx="5153">
                  <c:v>0.57530000000000003</c:v>
                </c:pt>
                <c:pt idx="5154">
                  <c:v>0.57540000000000002</c:v>
                </c:pt>
                <c:pt idx="5155">
                  <c:v>0.57550000000000001</c:v>
                </c:pt>
                <c:pt idx="5156">
                  <c:v>0.5756</c:v>
                </c:pt>
                <c:pt idx="5157">
                  <c:v>0.57569999999999999</c:v>
                </c:pt>
                <c:pt idx="5158">
                  <c:v>0.57579999999999998</c:v>
                </c:pt>
                <c:pt idx="5159">
                  <c:v>0.57589999999999997</c:v>
                </c:pt>
                <c:pt idx="5160">
                  <c:v>0.57599999999999996</c:v>
                </c:pt>
                <c:pt idx="5161">
                  <c:v>0.57609999999999995</c:v>
                </c:pt>
                <c:pt idx="5162">
                  <c:v>0.57620000000000005</c:v>
                </c:pt>
                <c:pt idx="5163">
                  <c:v>0.57630000000000003</c:v>
                </c:pt>
                <c:pt idx="5164">
                  <c:v>0.57640000000000002</c:v>
                </c:pt>
                <c:pt idx="5165">
                  <c:v>0.57650000000000001</c:v>
                </c:pt>
                <c:pt idx="5166">
                  <c:v>0.5766</c:v>
                </c:pt>
                <c:pt idx="5167">
                  <c:v>0.57669999999999999</c:v>
                </c:pt>
                <c:pt idx="5168">
                  <c:v>0.57679999999999998</c:v>
                </c:pt>
                <c:pt idx="5169">
                  <c:v>0.57689999999999997</c:v>
                </c:pt>
                <c:pt idx="5170">
                  <c:v>0.57699999999999996</c:v>
                </c:pt>
                <c:pt idx="5171">
                  <c:v>0.57709999999999995</c:v>
                </c:pt>
                <c:pt idx="5172">
                  <c:v>0.57720000000000005</c:v>
                </c:pt>
                <c:pt idx="5173">
                  <c:v>0.57730000000000004</c:v>
                </c:pt>
                <c:pt idx="5174">
                  <c:v>0.57740000000000002</c:v>
                </c:pt>
                <c:pt idx="5175">
                  <c:v>0.57750000000000001</c:v>
                </c:pt>
                <c:pt idx="5176">
                  <c:v>0.5776</c:v>
                </c:pt>
                <c:pt idx="5177">
                  <c:v>0.57769999999999999</c:v>
                </c:pt>
                <c:pt idx="5178">
                  <c:v>0.57779999999999998</c:v>
                </c:pt>
                <c:pt idx="5179">
                  <c:v>0.57789999999999997</c:v>
                </c:pt>
                <c:pt idx="5180">
                  <c:v>0.57799999999999996</c:v>
                </c:pt>
                <c:pt idx="5181">
                  <c:v>0.57809999999999995</c:v>
                </c:pt>
                <c:pt idx="5182">
                  <c:v>0.57820000000000005</c:v>
                </c:pt>
                <c:pt idx="5183">
                  <c:v>0.57830000000000004</c:v>
                </c:pt>
                <c:pt idx="5184">
                  <c:v>0.57840000000000003</c:v>
                </c:pt>
                <c:pt idx="5185">
                  <c:v>0.57850000000000001</c:v>
                </c:pt>
                <c:pt idx="5186">
                  <c:v>0.5786</c:v>
                </c:pt>
                <c:pt idx="5187">
                  <c:v>0.57869999999999999</c:v>
                </c:pt>
                <c:pt idx="5188">
                  <c:v>0.57879999999999998</c:v>
                </c:pt>
                <c:pt idx="5189">
                  <c:v>0.57889999999999997</c:v>
                </c:pt>
                <c:pt idx="5190">
                  <c:v>0.57899999999999996</c:v>
                </c:pt>
                <c:pt idx="5191">
                  <c:v>0.57909999999999995</c:v>
                </c:pt>
                <c:pt idx="5192">
                  <c:v>0.57920000000000005</c:v>
                </c:pt>
                <c:pt idx="5193">
                  <c:v>0.57930000000000004</c:v>
                </c:pt>
                <c:pt idx="5194">
                  <c:v>0.57940000000000003</c:v>
                </c:pt>
                <c:pt idx="5195">
                  <c:v>0.57950000000000002</c:v>
                </c:pt>
                <c:pt idx="5196">
                  <c:v>0.5796</c:v>
                </c:pt>
                <c:pt idx="5197">
                  <c:v>0.57969999999999999</c:v>
                </c:pt>
                <c:pt idx="5198">
                  <c:v>0.57979999999999998</c:v>
                </c:pt>
                <c:pt idx="5199">
                  <c:v>0.57989999999999997</c:v>
                </c:pt>
                <c:pt idx="5200">
                  <c:v>0.57999999999999996</c:v>
                </c:pt>
                <c:pt idx="5201">
                  <c:v>0.58009999999999995</c:v>
                </c:pt>
                <c:pt idx="5202">
                  <c:v>0.58020000000000005</c:v>
                </c:pt>
                <c:pt idx="5203">
                  <c:v>0.58030000000000004</c:v>
                </c:pt>
                <c:pt idx="5204">
                  <c:v>0.58040000000000003</c:v>
                </c:pt>
                <c:pt idx="5205">
                  <c:v>0.58050000000000002</c:v>
                </c:pt>
                <c:pt idx="5206">
                  <c:v>0.5806</c:v>
                </c:pt>
                <c:pt idx="5207">
                  <c:v>0.58069999999999999</c:v>
                </c:pt>
                <c:pt idx="5208">
                  <c:v>0.58079999999999998</c:v>
                </c:pt>
                <c:pt idx="5209">
                  <c:v>0.58089999999999997</c:v>
                </c:pt>
                <c:pt idx="5210">
                  <c:v>0.58099999999999996</c:v>
                </c:pt>
                <c:pt idx="5211">
                  <c:v>0.58109999999999995</c:v>
                </c:pt>
                <c:pt idx="5212">
                  <c:v>0.58120000000000005</c:v>
                </c:pt>
                <c:pt idx="5213">
                  <c:v>0.58130000000000004</c:v>
                </c:pt>
                <c:pt idx="5214">
                  <c:v>0.58140000000000003</c:v>
                </c:pt>
                <c:pt idx="5215">
                  <c:v>0.58150000000000002</c:v>
                </c:pt>
                <c:pt idx="5216">
                  <c:v>0.58160000000000001</c:v>
                </c:pt>
                <c:pt idx="5217">
                  <c:v>0.58169999999999999</c:v>
                </c:pt>
                <c:pt idx="5218">
                  <c:v>0.58179999999999998</c:v>
                </c:pt>
                <c:pt idx="5219">
                  <c:v>0.58189999999999997</c:v>
                </c:pt>
                <c:pt idx="5220">
                  <c:v>0.58199999999999996</c:v>
                </c:pt>
                <c:pt idx="5221">
                  <c:v>0.58209999999999995</c:v>
                </c:pt>
                <c:pt idx="5222">
                  <c:v>0.58220000000000005</c:v>
                </c:pt>
                <c:pt idx="5223">
                  <c:v>0.58230000000000004</c:v>
                </c:pt>
                <c:pt idx="5224">
                  <c:v>0.58240000000000003</c:v>
                </c:pt>
                <c:pt idx="5225">
                  <c:v>0.58250000000000002</c:v>
                </c:pt>
                <c:pt idx="5226">
                  <c:v>0.58260000000000001</c:v>
                </c:pt>
                <c:pt idx="5227">
                  <c:v>0.5827</c:v>
                </c:pt>
                <c:pt idx="5228">
                  <c:v>0.58279999999999998</c:v>
                </c:pt>
                <c:pt idx="5229">
                  <c:v>0.58289999999999997</c:v>
                </c:pt>
                <c:pt idx="5230">
                  <c:v>0.58299999999999996</c:v>
                </c:pt>
                <c:pt idx="5231">
                  <c:v>0.58309999999999995</c:v>
                </c:pt>
                <c:pt idx="5232">
                  <c:v>0.58320000000000005</c:v>
                </c:pt>
                <c:pt idx="5233">
                  <c:v>0.58330000000000004</c:v>
                </c:pt>
                <c:pt idx="5234">
                  <c:v>0.58340000000000003</c:v>
                </c:pt>
                <c:pt idx="5235">
                  <c:v>0.58350000000000002</c:v>
                </c:pt>
                <c:pt idx="5236">
                  <c:v>0.58360000000000001</c:v>
                </c:pt>
                <c:pt idx="5237">
                  <c:v>0.5837</c:v>
                </c:pt>
                <c:pt idx="5238">
                  <c:v>0.58379999999999999</c:v>
                </c:pt>
                <c:pt idx="5239">
                  <c:v>0.58389999999999997</c:v>
                </c:pt>
                <c:pt idx="5240">
                  <c:v>0.58399999999999996</c:v>
                </c:pt>
                <c:pt idx="5241">
                  <c:v>0.58409999999999995</c:v>
                </c:pt>
                <c:pt idx="5242">
                  <c:v>0.58420000000000005</c:v>
                </c:pt>
                <c:pt idx="5243">
                  <c:v>0.58430000000000004</c:v>
                </c:pt>
                <c:pt idx="5244">
                  <c:v>0.58440000000000003</c:v>
                </c:pt>
                <c:pt idx="5245">
                  <c:v>0.58450000000000002</c:v>
                </c:pt>
                <c:pt idx="5246">
                  <c:v>0.58460000000000001</c:v>
                </c:pt>
                <c:pt idx="5247">
                  <c:v>0.5847</c:v>
                </c:pt>
                <c:pt idx="5248">
                  <c:v>0.58479999999999999</c:v>
                </c:pt>
                <c:pt idx="5249">
                  <c:v>0.58489999999999998</c:v>
                </c:pt>
                <c:pt idx="5250">
                  <c:v>0.58499999999999996</c:v>
                </c:pt>
                <c:pt idx="5251">
                  <c:v>0.58509999999999995</c:v>
                </c:pt>
                <c:pt idx="5252">
                  <c:v>0.58520000000000005</c:v>
                </c:pt>
                <c:pt idx="5253">
                  <c:v>0.58530000000000004</c:v>
                </c:pt>
                <c:pt idx="5254">
                  <c:v>0.58540000000000003</c:v>
                </c:pt>
                <c:pt idx="5255">
                  <c:v>0.58550000000000002</c:v>
                </c:pt>
                <c:pt idx="5256">
                  <c:v>0.58560000000000001</c:v>
                </c:pt>
                <c:pt idx="5257">
                  <c:v>0.5857</c:v>
                </c:pt>
                <c:pt idx="5258">
                  <c:v>0.58579999999999999</c:v>
                </c:pt>
                <c:pt idx="5259">
                  <c:v>0.58589999999999998</c:v>
                </c:pt>
                <c:pt idx="5260">
                  <c:v>0.58599999999999997</c:v>
                </c:pt>
                <c:pt idx="5261">
                  <c:v>0.58609999999999995</c:v>
                </c:pt>
                <c:pt idx="5262">
                  <c:v>0.58620000000000005</c:v>
                </c:pt>
                <c:pt idx="5263">
                  <c:v>0.58630000000000004</c:v>
                </c:pt>
                <c:pt idx="5264">
                  <c:v>0.58640000000000003</c:v>
                </c:pt>
                <c:pt idx="5265">
                  <c:v>0.58650000000000002</c:v>
                </c:pt>
                <c:pt idx="5266">
                  <c:v>0.58660000000000001</c:v>
                </c:pt>
                <c:pt idx="5267">
                  <c:v>0.5867</c:v>
                </c:pt>
                <c:pt idx="5268">
                  <c:v>0.58679999999999999</c:v>
                </c:pt>
                <c:pt idx="5269">
                  <c:v>0.58689999999999998</c:v>
                </c:pt>
                <c:pt idx="5270">
                  <c:v>0.58699999999999997</c:v>
                </c:pt>
                <c:pt idx="5271">
                  <c:v>0.58709999999999996</c:v>
                </c:pt>
                <c:pt idx="5272">
                  <c:v>0.58720000000000006</c:v>
                </c:pt>
                <c:pt idx="5273">
                  <c:v>0.58730000000000004</c:v>
                </c:pt>
                <c:pt idx="5274">
                  <c:v>0.58740000000000003</c:v>
                </c:pt>
                <c:pt idx="5275">
                  <c:v>0.58750000000000002</c:v>
                </c:pt>
                <c:pt idx="5276">
                  <c:v>0.58760000000000001</c:v>
                </c:pt>
                <c:pt idx="5277">
                  <c:v>0.5877</c:v>
                </c:pt>
                <c:pt idx="5278">
                  <c:v>0.58779999999999999</c:v>
                </c:pt>
                <c:pt idx="5279">
                  <c:v>0.58789999999999998</c:v>
                </c:pt>
                <c:pt idx="5280">
                  <c:v>0.58799999999999997</c:v>
                </c:pt>
                <c:pt idx="5281">
                  <c:v>0.58809999999999996</c:v>
                </c:pt>
                <c:pt idx="5282">
                  <c:v>0.58819999999999995</c:v>
                </c:pt>
                <c:pt idx="5283">
                  <c:v>0.58830000000000005</c:v>
                </c:pt>
                <c:pt idx="5284">
                  <c:v>0.58840000000000003</c:v>
                </c:pt>
                <c:pt idx="5285">
                  <c:v>0.58850000000000002</c:v>
                </c:pt>
                <c:pt idx="5286">
                  <c:v>0.58860000000000001</c:v>
                </c:pt>
                <c:pt idx="5287">
                  <c:v>0.5887</c:v>
                </c:pt>
                <c:pt idx="5288">
                  <c:v>0.58879999999999999</c:v>
                </c:pt>
                <c:pt idx="5289">
                  <c:v>0.58889999999999998</c:v>
                </c:pt>
                <c:pt idx="5290">
                  <c:v>0.58899999999999997</c:v>
                </c:pt>
                <c:pt idx="5291">
                  <c:v>0.58909999999999996</c:v>
                </c:pt>
                <c:pt idx="5292">
                  <c:v>0.58919999999999995</c:v>
                </c:pt>
                <c:pt idx="5293">
                  <c:v>0.58930000000000005</c:v>
                </c:pt>
                <c:pt idx="5294">
                  <c:v>0.58940000000000003</c:v>
                </c:pt>
                <c:pt idx="5295">
                  <c:v>0.58950000000000002</c:v>
                </c:pt>
                <c:pt idx="5296">
                  <c:v>0.58960000000000001</c:v>
                </c:pt>
                <c:pt idx="5297">
                  <c:v>0.5897</c:v>
                </c:pt>
                <c:pt idx="5298">
                  <c:v>0.58979999999999999</c:v>
                </c:pt>
                <c:pt idx="5299">
                  <c:v>0.58989999999999998</c:v>
                </c:pt>
                <c:pt idx="5300">
                  <c:v>0.59</c:v>
                </c:pt>
                <c:pt idx="5301">
                  <c:v>0.59009999999999996</c:v>
                </c:pt>
                <c:pt idx="5302">
                  <c:v>0.59019999999999995</c:v>
                </c:pt>
                <c:pt idx="5303">
                  <c:v>0.59030000000000005</c:v>
                </c:pt>
                <c:pt idx="5304">
                  <c:v>0.59040000000000004</c:v>
                </c:pt>
                <c:pt idx="5305">
                  <c:v>0.59050000000000002</c:v>
                </c:pt>
                <c:pt idx="5306">
                  <c:v>0.59060000000000001</c:v>
                </c:pt>
                <c:pt idx="5307">
                  <c:v>0.5907</c:v>
                </c:pt>
                <c:pt idx="5308">
                  <c:v>0.59079999999999999</c:v>
                </c:pt>
                <c:pt idx="5309">
                  <c:v>0.59089999999999998</c:v>
                </c:pt>
                <c:pt idx="5310">
                  <c:v>0.59099999999999997</c:v>
                </c:pt>
                <c:pt idx="5311">
                  <c:v>0.59109999999999996</c:v>
                </c:pt>
                <c:pt idx="5312">
                  <c:v>0.59119999999999995</c:v>
                </c:pt>
                <c:pt idx="5313">
                  <c:v>0.59130000000000005</c:v>
                </c:pt>
                <c:pt idx="5314">
                  <c:v>0.59140000000000004</c:v>
                </c:pt>
                <c:pt idx="5315">
                  <c:v>0.59150000000000003</c:v>
                </c:pt>
                <c:pt idx="5316">
                  <c:v>0.59160000000000001</c:v>
                </c:pt>
                <c:pt idx="5317">
                  <c:v>0.5917</c:v>
                </c:pt>
                <c:pt idx="5318">
                  <c:v>0.59179999999999999</c:v>
                </c:pt>
                <c:pt idx="5319">
                  <c:v>0.59189999999999998</c:v>
                </c:pt>
                <c:pt idx="5320">
                  <c:v>0.59199999999999997</c:v>
                </c:pt>
                <c:pt idx="5321">
                  <c:v>0.59209999999999996</c:v>
                </c:pt>
                <c:pt idx="5322">
                  <c:v>0.59219999999999995</c:v>
                </c:pt>
                <c:pt idx="5323">
                  <c:v>0.59230000000000005</c:v>
                </c:pt>
                <c:pt idx="5324">
                  <c:v>0.59240000000000004</c:v>
                </c:pt>
                <c:pt idx="5325">
                  <c:v>0.59250000000000003</c:v>
                </c:pt>
                <c:pt idx="5326">
                  <c:v>0.59260000000000002</c:v>
                </c:pt>
                <c:pt idx="5327">
                  <c:v>0.5927</c:v>
                </c:pt>
                <c:pt idx="5328">
                  <c:v>0.59279999999999999</c:v>
                </c:pt>
                <c:pt idx="5329">
                  <c:v>0.59289999999999998</c:v>
                </c:pt>
                <c:pt idx="5330">
                  <c:v>0.59299999999999997</c:v>
                </c:pt>
                <c:pt idx="5331">
                  <c:v>0.59309999999999996</c:v>
                </c:pt>
                <c:pt idx="5332">
                  <c:v>0.59319999999999995</c:v>
                </c:pt>
                <c:pt idx="5333">
                  <c:v>0.59330000000000005</c:v>
                </c:pt>
                <c:pt idx="5334">
                  <c:v>0.59340000000000004</c:v>
                </c:pt>
                <c:pt idx="5335">
                  <c:v>0.59350000000000003</c:v>
                </c:pt>
                <c:pt idx="5336">
                  <c:v>0.59360000000000002</c:v>
                </c:pt>
                <c:pt idx="5337">
                  <c:v>0.59370000000000001</c:v>
                </c:pt>
                <c:pt idx="5338">
                  <c:v>0.59379999999999999</c:v>
                </c:pt>
                <c:pt idx="5339">
                  <c:v>0.59389999999999998</c:v>
                </c:pt>
                <c:pt idx="5340">
                  <c:v>0.59399999999999997</c:v>
                </c:pt>
                <c:pt idx="5341">
                  <c:v>0.59409999999999996</c:v>
                </c:pt>
                <c:pt idx="5342">
                  <c:v>0.59419999999999995</c:v>
                </c:pt>
                <c:pt idx="5343">
                  <c:v>0.59430000000000005</c:v>
                </c:pt>
                <c:pt idx="5344">
                  <c:v>0.59440000000000004</c:v>
                </c:pt>
                <c:pt idx="5345">
                  <c:v>0.59450000000000003</c:v>
                </c:pt>
                <c:pt idx="5346">
                  <c:v>0.59460000000000002</c:v>
                </c:pt>
                <c:pt idx="5347">
                  <c:v>0.59470000000000001</c:v>
                </c:pt>
                <c:pt idx="5348">
                  <c:v>0.5948</c:v>
                </c:pt>
                <c:pt idx="5349">
                  <c:v>0.59489999999999998</c:v>
                </c:pt>
                <c:pt idx="5350">
                  <c:v>0.59499999999999997</c:v>
                </c:pt>
                <c:pt idx="5351">
                  <c:v>0.59509999999999996</c:v>
                </c:pt>
                <c:pt idx="5352">
                  <c:v>0.59519999999999995</c:v>
                </c:pt>
                <c:pt idx="5353">
                  <c:v>0.59530000000000005</c:v>
                </c:pt>
                <c:pt idx="5354">
                  <c:v>0.59540000000000004</c:v>
                </c:pt>
                <c:pt idx="5355">
                  <c:v>0.59550000000000003</c:v>
                </c:pt>
                <c:pt idx="5356">
                  <c:v>0.59560000000000002</c:v>
                </c:pt>
                <c:pt idx="5357">
                  <c:v>0.59570000000000001</c:v>
                </c:pt>
                <c:pt idx="5358">
                  <c:v>0.5958</c:v>
                </c:pt>
                <c:pt idx="5359">
                  <c:v>0.59589999999999999</c:v>
                </c:pt>
                <c:pt idx="5360">
                  <c:v>0.59599999999999997</c:v>
                </c:pt>
                <c:pt idx="5361">
                  <c:v>0.59609999999999996</c:v>
                </c:pt>
                <c:pt idx="5362">
                  <c:v>0.59619999999999995</c:v>
                </c:pt>
                <c:pt idx="5363">
                  <c:v>0.59630000000000005</c:v>
                </c:pt>
                <c:pt idx="5364">
                  <c:v>0.59640000000000004</c:v>
                </c:pt>
                <c:pt idx="5365">
                  <c:v>0.59650000000000003</c:v>
                </c:pt>
                <c:pt idx="5366">
                  <c:v>0.59660000000000002</c:v>
                </c:pt>
                <c:pt idx="5367">
                  <c:v>0.59670000000000001</c:v>
                </c:pt>
                <c:pt idx="5368">
                  <c:v>0.5968</c:v>
                </c:pt>
                <c:pt idx="5369">
                  <c:v>0.59689999999999999</c:v>
                </c:pt>
                <c:pt idx="5370">
                  <c:v>0.59699999999999998</c:v>
                </c:pt>
                <c:pt idx="5371">
                  <c:v>0.59709999999999996</c:v>
                </c:pt>
                <c:pt idx="5372">
                  <c:v>0.59719999999999995</c:v>
                </c:pt>
                <c:pt idx="5373">
                  <c:v>0.59730000000000005</c:v>
                </c:pt>
                <c:pt idx="5374">
                  <c:v>0.59740000000000004</c:v>
                </c:pt>
                <c:pt idx="5375">
                  <c:v>0.59750000000000003</c:v>
                </c:pt>
                <c:pt idx="5376">
                  <c:v>0.59760000000000002</c:v>
                </c:pt>
                <c:pt idx="5377">
                  <c:v>0.59770000000000001</c:v>
                </c:pt>
                <c:pt idx="5378">
                  <c:v>0.5978</c:v>
                </c:pt>
                <c:pt idx="5379">
                  <c:v>0.59789999999999999</c:v>
                </c:pt>
                <c:pt idx="5380">
                  <c:v>0.59799999999999998</c:v>
                </c:pt>
                <c:pt idx="5381">
                  <c:v>0.59809999999999997</c:v>
                </c:pt>
                <c:pt idx="5382">
                  <c:v>0.59819999999999995</c:v>
                </c:pt>
                <c:pt idx="5383">
                  <c:v>0.59830000000000005</c:v>
                </c:pt>
                <c:pt idx="5384">
                  <c:v>0.59840000000000004</c:v>
                </c:pt>
                <c:pt idx="5385">
                  <c:v>0.59850000000000003</c:v>
                </c:pt>
                <c:pt idx="5386">
                  <c:v>0.59860000000000002</c:v>
                </c:pt>
                <c:pt idx="5387">
                  <c:v>0.59870000000000001</c:v>
                </c:pt>
                <c:pt idx="5388">
                  <c:v>0.5988</c:v>
                </c:pt>
                <c:pt idx="5389">
                  <c:v>0.59889999999999999</c:v>
                </c:pt>
                <c:pt idx="5390">
                  <c:v>0.59899999999999998</c:v>
                </c:pt>
                <c:pt idx="5391">
                  <c:v>0.59909999999999997</c:v>
                </c:pt>
                <c:pt idx="5392">
                  <c:v>0.59919999999999995</c:v>
                </c:pt>
                <c:pt idx="5393">
                  <c:v>0.59930000000000005</c:v>
                </c:pt>
                <c:pt idx="5394">
                  <c:v>0.59940000000000004</c:v>
                </c:pt>
                <c:pt idx="5395">
                  <c:v>0.59950000000000003</c:v>
                </c:pt>
                <c:pt idx="5396">
                  <c:v>0.59960000000000002</c:v>
                </c:pt>
                <c:pt idx="5397">
                  <c:v>0.59970000000000001</c:v>
                </c:pt>
                <c:pt idx="5398">
                  <c:v>0.5998</c:v>
                </c:pt>
                <c:pt idx="5399">
                  <c:v>0.59989999999999999</c:v>
                </c:pt>
              </c:numCache>
            </c:numRef>
          </c:cat>
          <c:val>
            <c:numRef>
              <c:f>Sheet1!$B$3:$GYS$3</c:f>
              <c:numCache>
                <c:formatCode>General</c:formatCode>
                <c:ptCount val="5400"/>
                <c:pt idx="0">
                  <c:v>0.33825603220668199</c:v>
                </c:pt>
                <c:pt idx="1">
                  <c:v>0.33861281115153002</c:v>
                </c:pt>
                <c:pt idx="2">
                  <c:v>0.33895905804641802</c:v>
                </c:pt>
                <c:pt idx="3">
                  <c:v>0.33929492523861099</c:v>
                </c:pt>
                <c:pt idx="4">
                  <c:v>0.33962056299896698</c:v>
                </c:pt>
                <c:pt idx="5">
                  <c:v>0.33993611955344</c:v>
                </c:pt>
                <c:pt idx="6">
                  <c:v>0.34024174111392103</c:v>
                </c:pt>
                <c:pt idx="7">
                  <c:v>0.34053757190841299</c:v>
                </c:pt>
                <c:pt idx="8">
                  <c:v>0.34082375421057398</c:v>
                </c:pt>
                <c:pt idx="9">
                  <c:v>0.34110042836863402</c:v>
                </c:pt>
                <c:pt idx="10">
                  <c:v>0.34136773283370297</c:v>
                </c:pt>
                <c:pt idx="11">
                  <c:v>0.34162580418749</c:v>
                </c:pt>
                <c:pt idx="12">
                  <c:v>0.34187477716944698</c:v>
                </c:pt>
                <c:pt idx="13">
                  <c:v>0.34211478470334999</c:v>
                </c:pt>
                <c:pt idx="14">
                  <c:v>0.342345957923333</c:v>
                </c:pt>
                <c:pt idx="15">
                  <c:v>0.34256842619938399</c:v>
                </c:pt>
                <c:pt idx="16">
                  <c:v>0.34278231716232999</c:v>
                </c:pt>
                <c:pt idx="17">
                  <c:v>0.342987756728306</c:v>
                </c:pt>
                <c:pt idx="18">
                  <c:v>0.343184869122731</c:v>
                </c:pt>
                <c:pt idx="19">
                  <c:v>0.34337377690380499</c:v>
                </c:pt>
                <c:pt idx="20">
                  <c:v>0.34355460098552998</c:v>
                </c:pt>
                <c:pt idx="21">
                  <c:v>0.34372746066027599</c:v>
                </c:pt>
                <c:pt idx="22">
                  <c:v>0.34389247362089598</c:v>
                </c:pt>
                <c:pt idx="23">
                  <c:v>0.344049755982403</c:v>
                </c:pt>
                <c:pt idx="24">
                  <c:v>0.34419942230322598</c:v>
                </c:pt>
                <c:pt idx="25">
                  <c:v>0.344347749359315</c:v>
                </c:pt>
                <c:pt idx="26">
                  <c:v>0.344497643299155</c:v>
                </c:pt>
                <c:pt idx="27">
                  <c:v>0.344649200802499</c:v>
                </c:pt>
                <c:pt idx="28">
                  <c:v>0.34480281677747598</c:v>
                </c:pt>
                <c:pt idx="29">
                  <c:v>0.344964506977747</c:v>
                </c:pt>
                <c:pt idx="30">
                  <c:v>0.34513430302942899</c:v>
                </c:pt>
                <c:pt idx="31">
                  <c:v>0.34531406018184002</c:v>
                </c:pt>
                <c:pt idx="32">
                  <c:v>0.34550700727435202</c:v>
                </c:pt>
                <c:pt idx="33">
                  <c:v>0.34571317047038203</c:v>
                </c:pt>
                <c:pt idx="34">
                  <c:v>0.34593257616974399</c:v>
                </c:pt>
                <c:pt idx="35">
                  <c:v>0.34616525100047901</c:v>
                </c:pt>
                <c:pt idx="36">
                  <c:v>0.34641122181080197</c:v>
                </c:pt>
                <c:pt idx="37">
                  <c:v>0.34667051566114698</c:v>
                </c:pt>
                <c:pt idx="38">
                  <c:v>0.34694315981631602</c:v>
                </c:pt>
                <c:pt idx="39">
                  <c:v>0.34722918173773898</c:v>
                </c:pt>
                <c:pt idx="40">
                  <c:v>0.34752860907581501</c:v>
                </c:pt>
                <c:pt idx="41">
                  <c:v>0.34784146966236101</c:v>
                </c:pt>
                <c:pt idx="42">
                  <c:v>0.34816779150314497</c:v>
                </c:pt>
                <c:pt idx="43">
                  <c:v>0.34850760277051901</c:v>
                </c:pt>
                <c:pt idx="44">
                  <c:v>0.34886093179613198</c:v>
                </c:pt>
                <c:pt idx="45">
                  <c:v>0.34922780706372802</c:v>
                </c:pt>
                <c:pt idx="46">
                  <c:v>0.34960825720203798</c:v>
                </c:pt>
                <c:pt idx="47">
                  <c:v>0.35000231097774298</c:v>
                </c:pt>
                <c:pt idx="48">
                  <c:v>0.35040999728852201</c:v>
                </c:pt>
                <c:pt idx="49">
                  <c:v>0.35083134515617498</c:v>
                </c:pt>
                <c:pt idx="50">
                  <c:v>0.35126638371982599</c:v>
                </c:pt>
                <c:pt idx="51">
                  <c:v>0.35171514222919498</c:v>
                </c:pt>
                <c:pt idx="52">
                  <c:v>0.35217765003794899</c:v>
                </c:pt>
                <c:pt idx="53">
                  <c:v>0.35265393659711203</c:v>
                </c:pt>
                <c:pt idx="54">
                  <c:v>0.35314403144855999</c:v>
                </c:pt>
                <c:pt idx="55">
                  <c:v>0.35364796421856798</c:v>
                </c:pt>
                <c:pt idx="56">
                  <c:v>0.35416576461143201</c:v>
                </c:pt>
                <c:pt idx="57">
                  <c:v>0.354694528934349</c:v>
                </c:pt>
                <c:pt idx="58">
                  <c:v>0.35522678261303597</c:v>
                </c:pt>
                <c:pt idx="59">
                  <c:v>0.35576254424778903</c:v>
                </c:pt>
                <c:pt idx="60">
                  <c:v>0.35630183193394399</c:v>
                </c:pt>
                <c:pt idx="61">
                  <c:v>0.35684466326647801</c:v>
                </c:pt>
                <c:pt idx="62">
                  <c:v>0.35739105534451598</c:v>
                </c:pt>
                <c:pt idx="63">
                  <c:v>0.35794102477573903</c:v>
                </c:pt>
                <c:pt idx="64">
                  <c:v>0.35849458768069398</c:v>
                </c:pt>
                <c:pt idx="65">
                  <c:v>0.35905175969701297</c:v>
                </c:pt>
                <c:pt idx="66">
                  <c:v>0.35961255598354402</c:v>
                </c:pt>
                <c:pt idx="67">
                  <c:v>0.36017699122439001</c:v>
                </c:pt>
                <c:pt idx="68">
                  <c:v>0.36074507963286301</c:v>
                </c:pt>
                <c:pt idx="69">
                  <c:v>0.36131683495535799</c:v>
                </c:pt>
                <c:pt idx="70">
                  <c:v>0.361892270475137</c:v>
                </c:pt>
                <c:pt idx="71">
                  <c:v>0.36247139901604503</c:v>
                </c:pt>
                <c:pt idx="72">
                  <c:v>0.36305423294613998</c:v>
                </c:pt>
                <c:pt idx="73">
                  <c:v>0.36364078418124901</c:v>
                </c:pt>
                <c:pt idx="74">
                  <c:v>0.36423106418845003</c:v>
                </c:pt>
                <c:pt idx="75">
                  <c:v>0.36482508398948998</c:v>
                </c:pt>
                <c:pt idx="76">
                  <c:v>0.36542285416412001</c:v>
                </c:pt>
                <c:pt idx="77">
                  <c:v>0.36602438485337302</c:v>
                </c:pt>
                <c:pt idx="78">
                  <c:v>0.366629685762767</c:v>
                </c:pt>
                <c:pt idx="79">
                  <c:v>0.36723876616545098</c:v>
                </c:pt>
                <c:pt idx="80">
                  <c:v>0.367851634905284</c:v>
                </c:pt>
                <c:pt idx="81">
                  <c:v>0.36846830039985001</c:v>
                </c:pt>
                <c:pt idx="82">
                  <c:v>0.36908877064341999</c:v>
                </c:pt>
                <c:pt idx="83">
                  <c:v>0.36971305320984799</c:v>
                </c:pt>
                <c:pt idx="84">
                  <c:v>0.370341155255414</c:v>
                </c:pt>
                <c:pt idx="85">
                  <c:v>0.37097308352161101</c:v>
                </c:pt>
                <c:pt idx="86">
                  <c:v>0.37160884433788</c:v>
                </c:pt>
                <c:pt idx="87">
                  <c:v>0.372248443624285</c:v>
                </c:pt>
                <c:pt idx="88">
                  <c:v>0.37289188689414698</c:v>
                </c:pt>
                <c:pt idx="89">
                  <c:v>0.373539179256618</c:v>
                </c:pt>
                <c:pt idx="90">
                  <c:v>0.37419032541921199</c:v>
                </c:pt>
                <c:pt idx="91">
                  <c:v>0.374845329690286</c:v>
                </c:pt>
                <c:pt idx="92">
                  <c:v>0.375504195981476</c:v>
                </c:pt>
                <c:pt idx="93">
                  <c:v>0.37616692781008798</c:v>
                </c:pt>
                <c:pt idx="94">
                  <c:v>0.37683352830144001</c:v>
                </c:pt>
                <c:pt idx="95">
                  <c:v>0.37750400019116798</c:v>
                </c:pt>
                <c:pt idx="96">
                  <c:v>0.378178345827485</c:v>
                </c:pt>
                <c:pt idx="97">
                  <c:v>0.37885656717340099</c:v>
                </c:pt>
                <c:pt idx="98">
                  <c:v>0.379538665808902</c:v>
                </c:pt>
                <c:pt idx="99">
                  <c:v>0.38022464293309499</c:v>
                </c:pt>
                <c:pt idx="100">
                  <c:v>0.38091449936630301</c:v>
                </c:pt>
                <c:pt idx="101">
                  <c:v>0.38160823555214002</c:v>
                </c:pt>
                <c:pt idx="102">
                  <c:v>0.382305851559534</c:v>
                </c:pt>
                <c:pt idx="103">
                  <c:v>0.383007347084725</c:v>
                </c:pt>
                <c:pt idx="104">
                  <c:v>0.38371272145322699</c:v>
                </c:pt>
                <c:pt idx="105">
                  <c:v>0.38442197362175001</c:v>
                </c:pt>
                <c:pt idx="106">
                  <c:v>0.385135102180102</c:v>
                </c:pt>
                <c:pt idx="107">
                  <c:v>0.38585210535304598</c:v>
                </c:pt>
                <c:pt idx="108">
                  <c:v>0.386572981002135</c:v>
                </c:pt>
                <c:pt idx="109">
                  <c:v>0.387297726627512</c:v>
                </c:pt>
                <c:pt idx="110">
                  <c:v>0.388026339369687</c:v>
                </c:pt>
                <c:pt idx="111">
                  <c:v>0.38875881601127699</c:v>
                </c:pt>
                <c:pt idx="112">
                  <c:v>0.389495152978724</c:v>
                </c:pt>
                <c:pt idx="113">
                  <c:v>0.39023534634398399</c:v>
                </c:pt>
                <c:pt idx="114">
                  <c:v>0.39097939182619001</c:v>
                </c:pt>
                <c:pt idx="115">
                  <c:v>0.391727284793288</c:v>
                </c:pt>
                <c:pt idx="116">
                  <c:v>0.392479020263653</c:v>
                </c:pt>
                <c:pt idx="117">
                  <c:v>0.39323459290766999</c:v>
                </c:pt>
                <c:pt idx="118">
                  <c:v>0.39399399704930599</c:v>
                </c:pt>
                <c:pt idx="119">
                  <c:v>0.39475722666764301</c:v>
                </c:pt>
                <c:pt idx="120">
                  <c:v>0.39552427539840201</c:v>
                </c:pt>
                <c:pt idx="121">
                  <c:v>0.396287685282883</c:v>
                </c:pt>
                <c:pt idx="122">
                  <c:v>0.39704709812337602</c:v>
                </c:pt>
                <c:pt idx="123">
                  <c:v>0.39780249153659197</c:v>
                </c:pt>
                <c:pt idx="124">
                  <c:v>0.398553842860218</c:v>
                </c:pt>
                <c:pt idx="125">
                  <c:v>0.39930112915551902</c:v>
                </c:pt>
                <c:pt idx="126">
                  <c:v>0.400044327209926</c:v>
                </c:pt>
                <c:pt idx="127">
                  <c:v>0.40078341353961</c:v>
                </c:pt>
                <c:pt idx="128">
                  <c:v>0.40151836439203697</c:v>
                </c:pt>
                <c:pt idx="129">
                  <c:v>0.402249155748509</c:v>
                </c:pt>
                <c:pt idx="130">
                  <c:v>0.40297393988580099</c:v>
                </c:pt>
                <c:pt idx="131">
                  <c:v>0.40368949540528898</c:v>
                </c:pt>
                <c:pt idx="132">
                  <c:v>0.40439580349502102</c:v>
                </c:pt>
                <c:pt idx="133">
                  <c:v>0.405092845013517</c:v>
                </c:pt>
                <c:pt idx="134">
                  <c:v>0.40578060049416498</c:v>
                </c:pt>
                <c:pt idx="135">
                  <c:v>0.406459050149589</c:v>
                </c:pt>
                <c:pt idx="136">
                  <c:v>0.40712817387597999</c:v>
                </c:pt>
                <c:pt idx="137">
                  <c:v>0.40778795125740902</c:v>
                </c:pt>
                <c:pt idx="138">
                  <c:v>0.40843836157010699</c:v>
                </c:pt>
                <c:pt idx="139">
                  <c:v>0.40907938378672198</c:v>
                </c:pt>
                <c:pt idx="140">
                  <c:v>0.409710996580544</c:v>
                </c:pt>
                <c:pt idx="141">
                  <c:v>0.410333178329712</c:v>
                </c:pt>
                <c:pt idx="142">
                  <c:v>0.41094590712139101</c:v>
                </c:pt>
                <c:pt idx="143">
                  <c:v>0.41154916075592801</c:v>
                </c:pt>
                <c:pt idx="144">
                  <c:v>0.41214291675098302</c:v>
                </c:pt>
                <c:pt idx="145">
                  <c:v>0.412727152345643</c:v>
                </c:pt>
                <c:pt idx="146">
                  <c:v>0.41330184450450103</c:v>
                </c:pt>
                <c:pt idx="147">
                  <c:v>0.413866969921731</c:v>
                </c:pt>
                <c:pt idx="148">
                  <c:v>0.41442250502512701</c:v>
                </c:pt>
                <c:pt idx="149">
                  <c:v>0.41496842598013201</c:v>
                </c:pt>
                <c:pt idx="150">
                  <c:v>0.41550470869384198</c:v>
                </c:pt>
                <c:pt idx="151">
                  <c:v>0.41603132881899302</c:v>
                </c:pt>
                <c:pt idx="152">
                  <c:v>0.41654826175793103</c:v>
                </c:pt>
                <c:pt idx="153">
                  <c:v>0.41705548266656101</c:v>
                </c:pt>
                <c:pt idx="154">
                  <c:v>0.41755296645827999</c:v>
                </c:pt>
                <c:pt idx="155">
                  <c:v>0.41804068780789699</c:v>
                </c:pt>
                <c:pt idx="156">
                  <c:v>0.41851862115552901</c:v>
                </c:pt>
                <c:pt idx="157">
                  <c:v>0.41898806070355099</c:v>
                </c:pt>
                <c:pt idx="158">
                  <c:v>0.41944910620806197</c:v>
                </c:pt>
                <c:pt idx="159">
                  <c:v>0.419901731391782</c:v>
                </c:pt>
                <c:pt idx="160">
                  <c:v>0.42034590975304797</c:v>
                </c:pt>
                <c:pt idx="161">
                  <c:v>0.42078161456948199</c:v>
                </c:pt>
                <c:pt idx="162">
                  <c:v>0.42120881890163198</c:v>
                </c:pt>
                <c:pt idx="163">
                  <c:v>0.421627495596611</c:v>
                </c:pt>
                <c:pt idx="164">
                  <c:v>0.42203761729170902</c:v>
                </c:pt>
                <c:pt idx="165">
                  <c:v>0.42243915641801</c:v>
                </c:pt>
                <c:pt idx="166">
                  <c:v>0.42283208520397703</c:v>
                </c:pt>
                <c:pt idx="167">
                  <c:v>0.42321637567904202</c:v>
                </c:pt>
                <c:pt idx="168">
                  <c:v>0.42359199967717598</c:v>
                </c:pt>
                <c:pt idx="169">
                  <c:v>0.423958928840445</c:v>
                </c:pt>
                <c:pt idx="170">
                  <c:v>0.42431713462256898</c:v>
                </c:pt>
                <c:pt idx="171">
                  <c:v>0.42466658829245502</c:v>
                </c:pt>
                <c:pt idx="172">
                  <c:v>0.42500726093773</c:v>
                </c:pt>
                <c:pt idx="173">
                  <c:v>0.42533912346826303</c:v>
                </c:pt>
                <c:pt idx="174">
                  <c:v>0.42566214661967799</c:v>
                </c:pt>
                <c:pt idx="175">
                  <c:v>0.42597630095685801</c:v>
                </c:pt>
                <c:pt idx="176">
                  <c:v>0.42628155687744002</c:v>
                </c:pt>
                <c:pt idx="177">
                  <c:v>0.42657788461530999</c:v>
                </c:pt>
                <c:pt idx="178">
                  <c:v>0.42686525424407801</c:v>
                </c:pt>
                <c:pt idx="179">
                  <c:v>0.42714363568055702</c:v>
                </c:pt>
                <c:pt idx="180">
                  <c:v>0.42741299868823401</c:v>
                </c:pt>
                <c:pt idx="181">
                  <c:v>0.42767331288073202</c:v>
                </c:pt>
                <c:pt idx="182">
                  <c:v>0.427924547725266</c:v>
                </c:pt>
                <c:pt idx="183">
                  <c:v>0.42816667254610002</c:v>
                </c:pt>
                <c:pt idx="184">
                  <c:v>0.428399656527993</c:v>
                </c:pt>
                <c:pt idx="185">
                  <c:v>0.42862346871964402</c:v>
                </c:pt>
                <c:pt idx="186">
                  <c:v>0.42883807803712998</c:v>
                </c:pt>
                <c:pt idx="187">
                  <c:v>0.429043453267347</c:v>
                </c:pt>
                <c:pt idx="188">
                  <c:v>0.42923956307144001</c:v>
                </c:pt>
                <c:pt idx="189">
                  <c:v>0.42942637598823402</c:v>
                </c:pt>
                <c:pt idx="190">
                  <c:v>0.42960386043766402</c:v>
                </c:pt>
                <c:pt idx="191">
                  <c:v>0.42977198472419997</c:v>
                </c:pt>
                <c:pt idx="192">
                  <c:v>0.42993071704027103</c:v>
                </c:pt>
                <c:pt idx="193">
                  <c:v>0.43008002546968699</c:v>
                </c:pt>
                <c:pt idx="194">
                  <c:v>0.43021987799106498</c:v>
                </c:pt>
                <c:pt idx="195">
                  <c:v>0.43035024248124498</c:v>
                </c:pt>
                <c:pt idx="196">
                  <c:v>0.43047108671871198</c:v>
                </c:pt>
                <c:pt idx="197">
                  <c:v>0.43058237838702101</c:v>
                </c:pt>
                <c:pt idx="198">
                  <c:v>0.43068408507821199</c:v>
                </c:pt>
                <c:pt idx="199">
                  <c:v>0.43077617429623499</c:v>
                </c:pt>
                <c:pt idx="200">
                  <c:v>0.43085861346036902</c:v>
                </c:pt>
                <c:pt idx="201">
                  <c:v>0.430931369908652</c:v>
                </c:pt>
                <c:pt idx="202">
                  <c:v>0.43099441090129698</c:v>
                </c:pt>
                <c:pt idx="203">
                  <c:v>0.43104770362412698</c:v>
                </c:pt>
                <c:pt idx="204">
                  <c:v>0.431091215192</c:v>
                </c:pt>
                <c:pt idx="205">
                  <c:v>0.43112491265224001</c:v>
                </c:pt>
                <c:pt idx="206">
                  <c:v>0.43114876298807397</c:v>
                </c:pt>
                <c:pt idx="207">
                  <c:v>0.43116273312206499</c:v>
                </c:pt>
                <c:pt idx="208">
                  <c:v>0.43116678991955698</c:v>
                </c:pt>
                <c:pt idx="209">
                  <c:v>0.431160900192114</c:v>
                </c:pt>
                <c:pt idx="210">
                  <c:v>0.43114503070097299</c:v>
                </c:pt>
                <c:pt idx="211">
                  <c:v>0.43111914816049102</c:v>
                </c:pt>
                <c:pt idx="212">
                  <c:v>0.43108321924160597</c:v>
                </c:pt>
                <c:pt idx="213">
                  <c:v>0.43103721057529099</c:v>
                </c:pt>
                <c:pt idx="214">
                  <c:v>0.43098108875602997</c:v>
                </c:pt>
                <c:pt idx="215">
                  <c:v>0.43091482034528</c:v>
                </c:pt>
                <c:pt idx="216">
                  <c:v>0.43083837187495</c:v>
                </c:pt>
                <c:pt idx="217">
                  <c:v>0.43075170985088701</c:v>
                </c:pt>
                <c:pt idx="218">
                  <c:v>0.43065480075635898</c:v>
                </c:pt>
                <c:pt idx="219">
                  <c:v>0.43054761105555001</c:v>
                </c:pt>
                <c:pt idx="220">
                  <c:v>0.430437558449621</c:v>
                </c:pt>
                <c:pt idx="221">
                  <c:v>0.430324960526272</c:v>
                </c:pt>
                <c:pt idx="222">
                  <c:v>0.43020979871128601</c:v>
                </c:pt>
                <c:pt idx="223">
                  <c:v>0.43009205436692899</c:v>
                </c:pt>
                <c:pt idx="224">
                  <c:v>0.42997170879428998</c:v>
                </c:pt>
                <c:pt idx="225">
                  <c:v>0.429848743235627</c:v>
                </c:pt>
                <c:pt idx="226">
                  <c:v>0.42972313887671199</c:v>
                </c:pt>
                <c:pt idx="227">
                  <c:v>0.429597438001314</c:v>
                </c:pt>
                <c:pt idx="228">
                  <c:v>0.42947583974463999</c:v>
                </c:pt>
                <c:pt idx="229">
                  <c:v>0.429358340311564</c:v>
                </c:pt>
                <c:pt idx="230">
                  <c:v>0.42924493575049699</c:v>
                </c:pt>
                <c:pt idx="231">
                  <c:v>0.42913562195455701</c:v>
                </c:pt>
                <c:pt idx="232">
                  <c:v>0.42903039466274201</c:v>
                </c:pt>
                <c:pt idx="233">
                  <c:v>0.428929249461103</c:v>
                </c:pt>
                <c:pt idx="234">
                  <c:v>0.42883218178391802</c:v>
                </c:pt>
                <c:pt idx="235">
                  <c:v>0.42873918691485902</c:v>
                </c:pt>
                <c:pt idx="236">
                  <c:v>0.42865025998816803</c:v>
                </c:pt>
                <c:pt idx="237">
                  <c:v>0.42856539598982302</c:v>
                </c:pt>
                <c:pt idx="238">
                  <c:v>0.428484589758717</c:v>
                </c:pt>
                <c:pt idx="239">
                  <c:v>0.42840783598782201</c:v>
                </c:pt>
                <c:pt idx="240">
                  <c:v>0.42833512922536798</c:v>
                </c:pt>
                <c:pt idx="241">
                  <c:v>0.42826646387601203</c:v>
                </c:pt>
                <c:pt idx="242">
                  <c:v>0.42820183420201502</c:v>
                </c:pt>
                <c:pt idx="243">
                  <c:v>0.42814123432441298</c:v>
                </c:pt>
                <c:pt idx="244">
                  <c:v>0.4280846582242</c:v>
                </c:pt>
                <c:pt idx="245">
                  <c:v>0.42803209974349699</c:v>
                </c:pt>
                <c:pt idx="246">
                  <c:v>0.42798355258673598</c:v>
                </c:pt>
                <c:pt idx="247">
                  <c:v>0.42793901032184101</c:v>
                </c:pt>
                <c:pt idx="248">
                  <c:v>0.427898466381405</c:v>
                </c:pt>
                <c:pt idx="249">
                  <c:v>0.42786191406387702</c:v>
                </c:pt>
                <c:pt idx="250">
                  <c:v>0.42782934653474902</c:v>
                </c:pt>
                <c:pt idx="251">
                  <c:v>0.42780075682773899</c:v>
                </c:pt>
                <c:pt idx="252">
                  <c:v>0.42777613784598201</c:v>
                </c:pt>
                <c:pt idx="253">
                  <c:v>0.42775548236322503</c:v>
                </c:pt>
                <c:pt idx="254">
                  <c:v>0.427738783025017</c:v>
                </c:pt>
                <c:pt idx="255">
                  <c:v>0.42772603234990902</c:v>
                </c:pt>
                <c:pt idx="256">
                  <c:v>0.42771590273758803</c:v>
                </c:pt>
                <c:pt idx="257">
                  <c:v>0.42770826068248202</c:v>
                </c:pt>
                <c:pt idx="258">
                  <c:v>0.42770309836592801</c:v>
                </c:pt>
                <c:pt idx="259">
                  <c:v>0.42770040785221503</c:v>
                </c:pt>
                <c:pt idx="260">
                  <c:v>0.427700181089961</c:v>
                </c:pt>
                <c:pt idx="261">
                  <c:v>0.42770240991349801</c:v>
                </c:pt>
                <c:pt idx="262">
                  <c:v>0.42770708604425001</c:v>
                </c:pt>
                <c:pt idx="263">
                  <c:v>0.42771420109212799</c:v>
                </c:pt>
                <c:pt idx="264">
                  <c:v>0.42772374655692003</c:v>
                </c:pt>
                <c:pt idx="265">
                  <c:v>0.427735713829693</c:v>
                </c:pt>
                <c:pt idx="266">
                  <c:v>0.42775009419418802</c:v>
                </c:pt>
                <c:pt idx="267">
                  <c:v>0.427766878828234</c:v>
                </c:pt>
                <c:pt idx="268">
                  <c:v>0.42778605880515502</c:v>
                </c:pt>
                <c:pt idx="269">
                  <c:v>0.42780762509518999</c:v>
                </c:pt>
                <c:pt idx="270">
                  <c:v>0.42783156856690702</c:v>
                </c:pt>
                <c:pt idx="271">
                  <c:v>0.427857879988635</c:v>
                </c:pt>
                <c:pt idx="272">
                  <c:v>0.42788655002988901</c:v>
                </c:pt>
                <c:pt idx="273">
                  <c:v>0.42791756926280899</c:v>
                </c:pt>
                <c:pt idx="274">
                  <c:v>0.42795092816359298</c:v>
                </c:pt>
                <c:pt idx="275">
                  <c:v>0.42798661711394698</c:v>
                </c:pt>
                <c:pt idx="276">
                  <c:v>0.42802462640253103</c:v>
                </c:pt>
                <c:pt idx="277">
                  <c:v>0.428064946226413</c:v>
                </c:pt>
                <c:pt idx="278">
                  <c:v>0.42810756669252598</c:v>
                </c:pt>
                <c:pt idx="279">
                  <c:v>0.42815247781913301</c:v>
                </c:pt>
                <c:pt idx="280">
                  <c:v>0.42819966953729399</c:v>
                </c:pt>
                <c:pt idx="281">
                  <c:v>0.42824913169233803</c:v>
                </c:pt>
                <c:pt idx="282">
                  <c:v>0.42830085404533902</c:v>
                </c:pt>
                <c:pt idx="283">
                  <c:v>0.42835482627459998</c:v>
                </c:pt>
                <c:pt idx="284">
                  <c:v>0.42841695383643102</c:v>
                </c:pt>
                <c:pt idx="285">
                  <c:v>0.42849308540025699</c:v>
                </c:pt>
                <c:pt idx="286">
                  <c:v>0.42858319563976999</c:v>
                </c:pt>
                <c:pt idx="287">
                  <c:v>0.42868725877628699</c:v>
                </c:pt>
                <c:pt idx="288">
                  <c:v>0.42880524857892599</c:v>
                </c:pt>
                <c:pt idx="289">
                  <c:v>0.42893713836480601</c:v>
                </c:pt>
                <c:pt idx="290">
                  <c:v>0.42908290099924501</c:v>
                </c:pt>
                <c:pt idx="291">
                  <c:v>0.42924250889597798</c:v>
                </c:pt>
                <c:pt idx="292">
                  <c:v>0.42941593401737899</c:v>
                </c:pt>
                <c:pt idx="293">
                  <c:v>0.429603147874697</c:v>
                </c:pt>
                <c:pt idx="294">
                  <c:v>0.42980412152830499</c:v>
                </c:pt>
                <c:pt idx="295">
                  <c:v>0.43001882558795101</c:v>
                </c:pt>
                <c:pt idx="296">
                  <c:v>0.43024723021303202</c:v>
                </c:pt>
                <c:pt idx="297">
                  <c:v>0.43048930511287098</c:v>
                </c:pt>
                <c:pt idx="298">
                  <c:v>0.430745019547009</c:v>
                </c:pt>
                <c:pt idx="299">
                  <c:v>0.43101434232550601</c:v>
                </c:pt>
                <c:pt idx="300">
                  <c:v>0.43129724180925699</c:v>
                </c:pt>
                <c:pt idx="301">
                  <c:v>0.43159368591031599</c:v>
                </c:pt>
                <c:pt idx="302">
                  <c:v>0.43190364209223697</c:v>
                </c:pt>
                <c:pt idx="303">
                  <c:v>0.43222707737042099</c:v>
                </c:pt>
                <c:pt idx="304">
                  <c:v>0.43256188355856001</c:v>
                </c:pt>
                <c:pt idx="305">
                  <c:v>0.43289272228106701</c:v>
                </c:pt>
                <c:pt idx="306">
                  <c:v>0.43321959259604198</c:v>
                </c:pt>
                <c:pt idx="307">
                  <c:v>0.43354249365153702</c:v>
                </c:pt>
                <c:pt idx="308">
                  <c:v>0.43386142468775102</c:v>
                </c:pt>
                <c:pt idx="309">
                  <c:v>0.43417638503921102</c:v>
                </c:pt>
                <c:pt idx="310">
                  <c:v>0.43448737413695998</c:v>
                </c:pt>
                <c:pt idx="311">
                  <c:v>0.43479439151072802</c:v>
                </c:pt>
                <c:pt idx="312">
                  <c:v>0.43509743679111601</c:v>
                </c:pt>
                <c:pt idx="313">
                  <c:v>0.43539650971175697</c:v>
                </c:pt>
                <c:pt idx="314">
                  <c:v>0.435691610111483</c:v>
                </c:pt>
                <c:pt idx="315">
                  <c:v>0.43598273793648401</c:v>
                </c:pt>
                <c:pt idx="316">
                  <c:v>0.43626989324246102</c:v>
                </c:pt>
                <c:pt idx="317">
                  <c:v>0.43655307619676997</c:v>
                </c:pt>
                <c:pt idx="318">
                  <c:v>0.43683228708056598</c:v>
                </c:pt>
                <c:pt idx="319">
                  <c:v>0.43710752629093302</c:v>
                </c:pt>
                <c:pt idx="320">
                  <c:v>0.43737879434301202</c:v>
                </c:pt>
                <c:pt idx="321">
                  <c:v>0.437646091872119</c:v>
                </c:pt>
                <c:pt idx="322">
                  <c:v>0.437909419635858</c:v>
                </c:pt>
                <c:pt idx="323">
                  <c:v>0.43816877851621799</c:v>
                </c:pt>
                <c:pt idx="324">
                  <c:v>0.43842416952167301</c:v>
                </c:pt>
                <c:pt idx="325">
                  <c:v>0.43867559378926202</c:v>
                </c:pt>
                <c:pt idx="326">
                  <c:v>0.43892049143453998</c:v>
                </c:pt>
                <c:pt idx="327">
                  <c:v>0.43915464580256403</c:v>
                </c:pt>
                <c:pt idx="328">
                  <c:v>0.43937804325408297</c:v>
                </c:pt>
                <c:pt idx="329">
                  <c:v>0.43959067039609401</c:v>
                </c:pt>
                <c:pt idx="330">
                  <c:v>0.43979251408507403</c:v>
                </c:pt>
                <c:pt idx="331">
                  <c:v>0.43998356143022399</c:v>
                </c:pt>
                <c:pt idx="332">
                  <c:v>0.44016379979669401</c:v>
                </c:pt>
                <c:pt idx="333">
                  <c:v>0.44033321680881199</c:v>
                </c:pt>
                <c:pt idx="334">
                  <c:v>0.44049180035330299</c:v>
                </c:pt>
                <c:pt idx="335">
                  <c:v>0.44063953858250499</c:v>
                </c:pt>
                <c:pt idx="336">
                  <c:v>0.44077641991757599</c:v>
                </c:pt>
                <c:pt idx="337">
                  <c:v>0.44090243305169502</c:v>
                </c:pt>
                <c:pt idx="338">
                  <c:v>0.441017566953256</c:v>
                </c:pt>
                <c:pt idx="339">
                  <c:v>0.441121810869052</c:v>
                </c:pt>
                <c:pt idx="340">
                  <c:v>0.441215154327457</c:v>
                </c:pt>
                <c:pt idx="341">
                  <c:v>0.44129758714158501</c:v>
                </c:pt>
                <c:pt idx="342">
                  <c:v>0.441369099412458</c:v>
                </c:pt>
                <c:pt idx="343">
                  <c:v>0.44142968153214901</c:v>
                </c:pt>
                <c:pt idx="344">
                  <c:v>0.44147932418691699</c:v>
                </c:pt>
                <c:pt idx="345">
                  <c:v>0.44151801836033999</c:v>
                </c:pt>
                <c:pt idx="346">
                  <c:v>0.441549516164986</c:v>
                </c:pt>
                <c:pt idx="347">
                  <c:v>0.44157544113013297</c:v>
                </c:pt>
                <c:pt idx="348">
                  <c:v>0.441595768130292</c:v>
                </c:pt>
                <c:pt idx="349">
                  <c:v>0.44161047219449701</c:v>
                </c:pt>
                <c:pt idx="350">
                  <c:v>0.44161952850911801</c:v>
                </c:pt>
                <c:pt idx="351">
                  <c:v>0.44162291242066098</c:v>
                </c:pt>
                <c:pt idx="352">
                  <c:v>0.441620074063658</c:v>
                </c:pt>
                <c:pt idx="353">
                  <c:v>0.44160879856559299</c:v>
                </c:pt>
                <c:pt idx="354">
                  <c:v>0.44158909316527301</c:v>
                </c:pt>
                <c:pt idx="355">
                  <c:v>0.44156096544288898</c:v>
                </c:pt>
                <c:pt idx="356">
                  <c:v>0.44152442332277098</c:v>
                </c:pt>
                <c:pt idx="357">
                  <c:v>0.44147947507611901</c:v>
                </c:pt>
                <c:pt idx="358">
                  <c:v>0.441426129323713</c:v>
                </c:pt>
                <c:pt idx="359">
                  <c:v>0.44136439503858699</c:v>
                </c:pt>
                <c:pt idx="360">
                  <c:v>0.44129428154868999</c:v>
                </c:pt>
                <c:pt idx="361">
                  <c:v>0.44121579853951298</c:v>
                </c:pt>
                <c:pt idx="362">
                  <c:v>0.44112895605668601</c:v>
                </c:pt>
                <c:pt idx="363">
                  <c:v>0.44103376450855702</c:v>
                </c:pt>
                <c:pt idx="364">
                  <c:v>0.44093023466873199</c:v>
                </c:pt>
                <c:pt idx="365">
                  <c:v>0.440818377678587</c:v>
                </c:pt>
                <c:pt idx="366">
                  <c:v>0.44069820504975799</c:v>
                </c:pt>
                <c:pt idx="367">
                  <c:v>0.440569728666589</c:v>
                </c:pt>
                <c:pt idx="368">
                  <c:v>0.44043296078855798</c:v>
                </c:pt>
                <c:pt idx="369">
                  <c:v>0.44028791405265799</c:v>
                </c:pt>
                <c:pt idx="370">
                  <c:v>0.440134601475761</c:v>
                </c:pt>
                <c:pt idx="371">
                  <c:v>0.43997303645693397</c:v>
                </c:pt>
                <c:pt idx="372">
                  <c:v>0.43980323277972799</c:v>
                </c:pt>
                <c:pt idx="373">
                  <c:v>0.439625204614426</c:v>
                </c:pt>
                <c:pt idx="374">
                  <c:v>0.43943896652026299</c:v>
                </c:pt>
                <c:pt idx="375">
                  <c:v>0.43924453344759901</c:v>
                </c:pt>
                <c:pt idx="376">
                  <c:v>0.43904192074006299</c:v>
                </c:pt>
                <c:pt idx="377">
                  <c:v>0.43883114413664998</c:v>
                </c:pt>
                <c:pt idx="378">
                  <c:v>0.438612219773789</c:v>
                </c:pt>
                <c:pt idx="379">
                  <c:v>0.43838516418735901</c:v>
                </c:pt>
                <c:pt idx="380">
                  <c:v>0.438149994314675</c:v>
                </c:pt>
                <c:pt idx="381">
                  <c:v>0.43790672749642601</c:v>
                </c:pt>
                <c:pt idx="382">
                  <c:v>0.43765538147856903</c:v>
                </c:pt>
                <c:pt idx="383">
                  <c:v>0.43739005855489999</c:v>
                </c:pt>
                <c:pt idx="384">
                  <c:v>0.437104918135237</c:v>
                </c:pt>
                <c:pt idx="385">
                  <c:v>0.436799993957532</c:v>
                </c:pt>
                <c:pt idx="386">
                  <c:v>0.43647532054773902</c:v>
                </c:pt>
                <c:pt idx="387">
                  <c:v>0.43613093322280699</c:v>
                </c:pt>
                <c:pt idx="388">
                  <c:v>0.43576686809362603</c:v>
                </c:pt>
                <c:pt idx="389">
                  <c:v>0.435383162067913</c:v>
                </c:pt>
                <c:pt idx="390">
                  <c:v>0.43497985285304702</c:v>
                </c:pt>
                <c:pt idx="391">
                  <c:v>0.43455697895884998</c:v>
                </c:pt>
                <c:pt idx="392">
                  <c:v>0.43411457970030598</c:v>
                </c:pt>
                <c:pt idx="393">
                  <c:v>0.43365269520022698</c:v>
                </c:pt>
                <c:pt idx="394">
                  <c:v>0.43317136639185899</c:v>
                </c:pt>
                <c:pt idx="395">
                  <c:v>0.432670635021428</c:v>
                </c:pt>
                <c:pt idx="396">
                  <c:v>0.43215054365062799</c:v>
                </c:pt>
                <c:pt idx="397">
                  <c:v>0.43161113565904002</c:v>
                </c:pt>
                <c:pt idx="398">
                  <c:v>0.43105245524650299</c:v>
                </c:pt>
                <c:pt idx="399">
                  <c:v>0.43047454743540198</c:v>
                </c:pt>
                <c:pt idx="400">
                  <c:v>0.42987745807291</c:v>
                </c:pt>
                <c:pt idx="401">
                  <c:v>0.42926123383315401</c:v>
                </c:pt>
                <c:pt idx="402">
                  <c:v>0.428625922219316</c:v>
                </c:pt>
                <c:pt idx="403">
                  <c:v>0.42797364631959001</c:v>
                </c:pt>
                <c:pt idx="404">
                  <c:v>0.42731975979709202</c:v>
                </c:pt>
                <c:pt idx="405">
                  <c:v>0.42666427926917899</c:v>
                </c:pt>
                <c:pt idx="406">
                  <c:v>0.42600722165340699</c:v>
                </c:pt>
                <c:pt idx="407">
                  <c:v>0.42534860416751002</c:v>
                </c:pt>
                <c:pt idx="408">
                  <c:v>0.42468844432932301</c:v>
                </c:pt>
                <c:pt idx="409">
                  <c:v>0.42402675995664901</c:v>
                </c:pt>
                <c:pt idx="410">
                  <c:v>0.42336356916706502</c:v>
                </c:pt>
                <c:pt idx="411">
                  <c:v>0.422698890377675</c:v>
                </c:pt>
                <c:pt idx="412">
                  <c:v>0.42203274230480697</c:v>
                </c:pt>
                <c:pt idx="413">
                  <c:v>0.421365143963644</c:v>
                </c:pt>
                <c:pt idx="414">
                  <c:v>0.42069611466780399</c:v>
                </c:pt>
                <c:pt idx="415">
                  <c:v>0.42002567402885699</c:v>
                </c:pt>
                <c:pt idx="416">
                  <c:v>0.41935384195578201</c:v>
                </c:pt>
                <c:pt idx="417">
                  <c:v>0.418680638654366</c:v>
                </c:pt>
                <c:pt idx="418">
                  <c:v>0.41800608462654198</c:v>
                </c:pt>
                <c:pt idx="419">
                  <c:v>0.41733020066966198</c:v>
                </c:pt>
                <c:pt idx="420">
                  <c:v>0.41665300787571102</c:v>
                </c:pt>
                <c:pt idx="421">
                  <c:v>0.41597452763046699</c:v>
                </c:pt>
                <c:pt idx="422">
                  <c:v>0.41529478161258199</c:v>
                </c:pt>
                <c:pt idx="423">
                  <c:v>0.41461379179261498</c:v>
                </c:pt>
                <c:pt idx="424">
                  <c:v>0.41393158043199901</c:v>
                </c:pt>
                <c:pt idx="425">
                  <c:v>0.41324817008193698</c:v>
                </c:pt>
                <c:pt idx="426">
                  <c:v>0.41256358358224399</c:v>
                </c:pt>
                <c:pt idx="427">
                  <c:v>0.41187784406012401</c:v>
                </c:pt>
                <c:pt idx="428">
                  <c:v>0.41119097492887202</c:v>
                </c:pt>
                <c:pt idx="429">
                  <c:v>0.41050299988653</c:v>
                </c:pt>
                <c:pt idx="430">
                  <c:v>0.40981394291446099</c:v>
                </c:pt>
                <c:pt idx="431">
                  <c:v>0.40912382827587002</c:v>
                </c:pt>
                <c:pt idx="432">
                  <c:v>0.40843268051425202</c:v>
                </c:pt>
                <c:pt idx="433">
                  <c:v>0.40774052445178399</c:v>
                </c:pt>
                <c:pt idx="434">
                  <c:v>0.407047385187641</c:v>
                </c:pt>
                <c:pt idx="435">
                  <c:v>0.40635328809625498</c:v>
                </c:pt>
                <c:pt idx="436">
                  <c:v>0.40565825882550299</c:v>
                </c:pt>
                <c:pt idx="437">
                  <c:v>0.404962323294837</c:v>
                </c:pt>
                <c:pt idx="438">
                  <c:v>0.40426550769333602</c:v>
                </c:pt>
                <c:pt idx="439">
                  <c:v>0.403567838477706</c:v>
                </c:pt>
                <c:pt idx="440">
                  <c:v>0.402869342370204</c:v>
                </c:pt>
                <c:pt idx="441">
                  <c:v>0.402170046356503</c:v>
                </c:pt>
                <c:pt idx="442">
                  <c:v>0.40146997768348602</c:v>
                </c:pt>
                <c:pt idx="443">
                  <c:v>0.40076916385697903</c:v>
                </c:pt>
                <c:pt idx="444">
                  <c:v>0.40006763263941503</c:v>
                </c:pt>
                <c:pt idx="445">
                  <c:v>0.39936165121887601</c:v>
                </c:pt>
                <c:pt idx="446">
                  <c:v>0.39864961592200698</c:v>
                </c:pt>
                <c:pt idx="447">
                  <c:v>0.39793157228605402</c:v>
                </c:pt>
                <c:pt idx="448">
                  <c:v>0.39720756625005399</c:v>
                </c:pt>
                <c:pt idx="449">
                  <c:v>0.39647764415242398</c:v>
                </c:pt>
                <c:pt idx="450">
                  <c:v>0.395741852728482</c:v>
                </c:pt>
                <c:pt idx="451">
                  <c:v>0.39500076448280302</c:v>
                </c:pt>
                <c:pt idx="452">
                  <c:v>0.39425661748444701</c:v>
                </c:pt>
                <c:pt idx="453">
                  <c:v>0.39350942824868401</c:v>
                </c:pt>
                <c:pt idx="454">
                  <c:v>0.392759213506923</c:v>
                </c:pt>
                <c:pt idx="455">
                  <c:v>0.39200599020388199</c:v>
                </c:pt>
                <c:pt idx="456">
                  <c:v>0.39124977549469903</c:v>
                </c:pt>
                <c:pt idx="457">
                  <c:v>0.39049058674198101</c:v>
                </c:pt>
                <c:pt idx="458">
                  <c:v>0.389728441512802</c:v>
                </c:pt>
                <c:pt idx="459">
                  <c:v>0.38896335757564299</c:v>
                </c:pt>
                <c:pt idx="460">
                  <c:v>0.38819535289727902</c:v>
                </c:pt>
                <c:pt idx="461">
                  <c:v>0.38742444563960898</c:v>
                </c:pt>
                <c:pt idx="462">
                  <c:v>0.38665065415643202</c:v>
                </c:pt>
                <c:pt idx="463">
                  <c:v>0.385873996990173</c:v>
                </c:pt>
                <c:pt idx="464">
                  <c:v>0.38509449286855202</c:v>
                </c:pt>
                <c:pt idx="465">
                  <c:v>0.384312160701205</c:v>
                </c:pt>
                <c:pt idx="466">
                  <c:v>0.38352701957625202</c:v>
                </c:pt>
                <c:pt idx="467">
                  <c:v>0.38273908875681201</c:v>
                </c:pt>
                <c:pt idx="468">
                  <c:v>0.38194838767747102</c:v>
                </c:pt>
                <c:pt idx="469">
                  <c:v>0.38115493594070299</c:v>
                </c:pt>
                <c:pt idx="470">
                  <c:v>0.38035875331323898</c:v>
                </c:pt>
                <c:pt idx="471">
                  <c:v>0.37955985972238998</c:v>
                </c:pt>
                <c:pt idx="472">
                  <c:v>0.37875827525232297</c:v>
                </c:pt>
                <c:pt idx="473">
                  <c:v>0.377954020140294</c:v>
                </c:pt>
                <c:pt idx="474">
                  <c:v>0.37714711477283203</c:v>
                </c:pt>
                <c:pt idx="475">
                  <c:v>0.37633757968188603</c:v>
                </c:pt>
                <c:pt idx="476">
                  <c:v>0.37552543554092099</c:v>
                </c:pt>
                <c:pt idx="477">
                  <c:v>0.37471070316097899</c:v>
                </c:pt>
                <c:pt idx="478">
                  <c:v>0.37389340348669697</c:v>
                </c:pt>
                <c:pt idx="479">
                  <c:v>0.373073557592284</c:v>
                </c:pt>
                <c:pt idx="480">
                  <c:v>0.37225118667746299</c:v>
                </c:pt>
                <c:pt idx="481">
                  <c:v>0.37142631206337301</c:v>
                </c:pt>
                <c:pt idx="482">
                  <c:v>0.370598955188436</c:v>
                </c:pt>
                <c:pt idx="483">
                  <c:v>0.369769137604186</c:v>
                </c:pt>
                <c:pt idx="484">
                  <c:v>0.36893688097107102</c:v>
                </c:pt>
                <c:pt idx="485">
                  <c:v>0.36810220705421498</c:v>
                </c:pt>
                <c:pt idx="486">
                  <c:v>0.36726513771915298</c:v>
                </c:pt>
                <c:pt idx="487">
                  <c:v>0.36642569492753102</c:v>
                </c:pt>
                <c:pt idx="488">
                  <c:v>0.36558390073279001</c:v>
                </c:pt>
                <c:pt idx="489">
                  <c:v>0.36473977727579998</c:v>
                </c:pt>
                <c:pt idx="490">
                  <c:v>0.36389334678049401</c:v>
                </c:pt>
                <c:pt idx="491">
                  <c:v>0.36304463154945399</c:v>
                </c:pt>
                <c:pt idx="492">
                  <c:v>0.36219365395948999</c:v>
                </c:pt>
                <c:pt idx="493">
                  <c:v>0.36134043645719</c:v>
                </c:pt>
                <c:pt idx="494">
                  <c:v>0.36048500155444502</c:v>
                </c:pt>
                <c:pt idx="495">
                  <c:v>0.35962703449101802</c:v>
                </c:pt>
                <c:pt idx="496">
                  <c:v>0.35876378602602499</c:v>
                </c:pt>
                <c:pt idx="497">
                  <c:v>0.35789523458872802</c:v>
                </c:pt>
                <c:pt idx="498">
                  <c:v>0.35702135873720497</c:v>
                </c:pt>
                <c:pt idx="499">
                  <c:v>0.356142137157411</c:v>
                </c:pt>
                <c:pt idx="500">
                  <c:v>0.35525754866223702</c:v>
                </c:pt>
                <c:pt idx="501">
                  <c:v>0.35436757219058401</c:v>
                </c:pt>
                <c:pt idx="502">
                  <c:v>0.35347218680643999</c:v>
                </c:pt>
                <c:pt idx="503">
                  <c:v>0.35257137169797798</c:v>
                </c:pt>
                <c:pt idx="504">
                  <c:v>0.35166510617666003</c:v>
                </c:pt>
                <c:pt idx="505">
                  <c:v>0.35075336967635401</c:v>
                </c:pt>
                <c:pt idx="506">
                  <c:v>0.34983614175247402</c:v>
                </c:pt>
                <c:pt idx="507">
                  <c:v>0.34891340208112598</c:v>
                </c:pt>
                <c:pt idx="508">
                  <c:v>0.347985130458283</c:v>
                </c:pt>
                <c:pt idx="509">
                  <c:v>0.34705130679896701</c:v>
                </c:pt>
                <c:pt idx="510">
                  <c:v>0.346111911136464</c:v>
                </c:pt>
                <c:pt idx="511">
                  <c:v>0.34516692362154999</c:v>
                </c:pt>
                <c:pt idx="512">
                  <c:v>0.344216324521746</c:v>
                </c:pt>
                <c:pt idx="513">
                  <c:v>0.343260094220596</c:v>
                </c:pt>
                <c:pt idx="514">
                  <c:v>0.34229821321696702</c:v>
                </c:pt>
                <c:pt idx="515">
                  <c:v>0.34133066212438201</c:v>
                </c:pt>
                <c:pt idx="516">
                  <c:v>0.34035742167037603</c:v>
                </c:pt>
                <c:pt idx="517">
                  <c:v>0.339378472695884</c:v>
                </c:pt>
                <c:pt idx="518">
                  <c:v>0.33839379615465598</c:v>
                </c:pt>
                <c:pt idx="519">
                  <c:v>0.33740337311271001</c:v>
                </c:pt>
                <c:pt idx="520">
                  <c:v>0.336407184747812</c:v>
                </c:pt>
                <c:pt idx="521">
                  <c:v>0.33540521234899201</c:v>
                </c:pt>
                <c:pt idx="522">
                  <c:v>0.334397437316098</c:v>
                </c:pt>
                <c:pt idx="523">
                  <c:v>0.33338384115938602</c:v>
                </c:pt>
                <c:pt idx="524">
                  <c:v>0.33236440549914498</c:v>
                </c:pt>
                <c:pt idx="525">
                  <c:v>0.33133911206536198</c:v>
                </c:pt>
                <c:pt idx="526">
                  <c:v>0.33030794269743302</c:v>
                </c:pt>
                <c:pt idx="527">
                  <c:v>0.32927087934390897</c:v>
                </c:pt>
                <c:pt idx="528">
                  <c:v>0.32822790406228503</c:v>
                </c:pt>
                <c:pt idx="529">
                  <c:v>0.32717899901883801</c:v>
                </c:pt>
                <c:pt idx="530">
                  <c:v>0.32612414648850702</c:v>
                </c:pt>
                <c:pt idx="531">
                  <c:v>0.32506332885481498</c:v>
                </c:pt>
                <c:pt idx="532">
                  <c:v>0.32399652860984801</c:v>
                </c:pt>
                <c:pt idx="533">
                  <c:v>0.32292372835427202</c:v>
                </c:pt>
                <c:pt idx="534">
                  <c:v>0.32184491079740901</c:v>
                </c:pt>
                <c:pt idx="535">
                  <c:v>0.32076005875735097</c:v>
                </c:pt>
                <c:pt idx="536">
                  <c:v>0.31966915516114303</c:v>
                </c:pt>
                <c:pt idx="537">
                  <c:v>0.31857218304499801</c:v>
                </c:pt>
                <c:pt idx="538">
                  <c:v>0.31746912555458301</c:v>
                </c:pt>
                <c:pt idx="539">
                  <c:v>0.31635996594534999</c:v>
                </c:pt>
                <c:pt idx="540">
                  <c:v>0.31524468758292301</c:v>
                </c:pt>
                <c:pt idx="541">
                  <c:v>0.314123273943544</c:v>
                </c:pt>
                <c:pt idx="542">
                  <c:v>0.31299570861457499</c:v>
                </c:pt>
                <c:pt idx="543">
                  <c:v>0.31186197529505599</c:v>
                </c:pt>
                <c:pt idx="544">
                  <c:v>0.310722057796322</c:v>
                </c:pt>
                <c:pt idx="545">
                  <c:v>0.30957594004268402</c:v>
                </c:pt>
                <c:pt idx="546">
                  <c:v>0.30842360607216401</c:v>
                </c:pt>
                <c:pt idx="547">
                  <c:v>0.30726504003729299</c:v>
                </c:pt>
                <c:pt idx="548">
                  <c:v>0.30610022620597399</c:v>
                </c:pt>
                <c:pt idx="549">
                  <c:v>0.30492914896239798</c:v>
                </c:pt>
                <c:pt idx="550">
                  <c:v>0.30375179280803799</c:v>
                </c:pt>
                <c:pt idx="551">
                  <c:v>0.30256814236268997</c:v>
                </c:pt>
                <c:pt idx="552">
                  <c:v>0.301378182365586</c:v>
                </c:pt>
                <c:pt idx="553">
                  <c:v>0.30018189767657599</c:v>
                </c:pt>
                <c:pt idx="554">
                  <c:v>0.29897927327736301</c:v>
                </c:pt>
                <c:pt idx="555">
                  <c:v>0.29777029427281398</c:v>
                </c:pt>
                <c:pt idx="556">
                  <c:v>0.296554945892331</c:v>
                </c:pt>
                <c:pt idx="557">
                  <c:v>0.29533321349128899</c:v>
                </c:pt>
                <c:pt idx="558">
                  <c:v>0.29410508255254297</c:v>
                </c:pt>
                <c:pt idx="559">
                  <c:v>0.29287053868799801</c:v>
                </c:pt>
                <c:pt idx="560">
                  <c:v>0.291629567640247</c:v>
                </c:pt>
                <c:pt idx="561">
                  <c:v>0.29038215528427602</c:v>
                </c:pt>
                <c:pt idx="562">
                  <c:v>0.28912828762923998</c:v>
                </c:pt>
                <c:pt idx="563">
                  <c:v>0.28786795082029798</c:v>
                </c:pt>
                <c:pt idx="564">
                  <c:v>0.28660113114052499</c:v>
                </c:pt>
                <c:pt idx="565">
                  <c:v>0.28532781501288101</c:v>
                </c:pt>
                <c:pt idx="566">
                  <c:v>0.28404798900225903</c:v>
                </c:pt>
                <c:pt idx="567">
                  <c:v>0.28276163981758801</c:v>
                </c:pt>
                <c:pt idx="568">
                  <c:v>0.28146875431401602</c:v>
                </c:pt>
                <c:pt idx="569">
                  <c:v>0.28016931949514601</c:v>
                </c:pt>
                <c:pt idx="570">
                  <c:v>0.27886332251535001</c:v>
                </c:pt>
                <c:pt idx="571">
                  <c:v>0.27755075068214802</c:v>
                </c:pt>
                <c:pt idx="572">
                  <c:v>0.27623159145864401</c:v>
                </c:pt>
                <c:pt idx="573">
                  <c:v>0.274905832466041</c:v>
                </c:pt>
                <c:pt idx="574">
                  <c:v>0.27357346148621198</c:v>
                </c:pt>
                <c:pt idx="575">
                  <c:v>0.27223446646433902</c:v>
                </c:pt>
                <c:pt idx="576">
                  <c:v>0.27088915086050003</c:v>
                </c:pt>
                <c:pt idx="577">
                  <c:v>0.26954153833233702</c:v>
                </c:pt>
                <c:pt idx="578">
                  <c:v>0.26819163578120497</c:v>
                </c:pt>
                <c:pt idx="579">
                  <c:v>0.26683945011320898</c:v>
                </c:pt>
                <c:pt idx="580">
                  <c:v>0.26548498823984601</c:v>
                </c:pt>
                <c:pt idx="581">
                  <c:v>0.26412825707871801</c:v>
                </c:pt>
                <c:pt idx="582">
                  <c:v>0.26276926355431302</c:v>
                </c:pt>
                <c:pt idx="583">
                  <c:v>0.26140801459885399</c:v>
                </c:pt>
                <c:pt idx="584">
                  <c:v>0.26004451715321403</c:v>
                </c:pt>
                <c:pt idx="585">
                  <c:v>0.25867877816790302</c:v>
                </c:pt>
                <c:pt idx="586">
                  <c:v>0.25731080460411698</c:v>
                </c:pt>
                <c:pt idx="587">
                  <c:v>0.25594060343485497</c:v>
                </c:pt>
                <c:pt idx="588">
                  <c:v>0.25456818164610201</c:v>
                </c:pt>
                <c:pt idx="589">
                  <c:v>0.25319354623807599</c:v>
                </c:pt>
                <c:pt idx="590">
                  <c:v>0.25181670422654101</c:v>
                </c:pt>
                <c:pt idx="591">
                  <c:v>0.25043766264417999</c:v>
                </c:pt>
                <c:pt idx="592">
                  <c:v>0.249056428542032</c:v>
                </c:pt>
                <c:pt idx="593">
                  <c:v>0.24767300899099501</c:v>
                </c:pt>
                <c:pt idx="594">
                  <c:v>0.246287748416331</c:v>
                </c:pt>
                <c:pt idx="595">
                  <c:v>0.244903425803292</c:v>
                </c:pt>
                <c:pt idx="596">
                  <c:v>0.24352009254349199</c:v>
                </c:pt>
                <c:pt idx="597">
                  <c:v>0.24213779997342699</c:v>
                </c:pt>
                <c:pt idx="598">
                  <c:v>0.240756599372662</c:v>
                </c:pt>
                <c:pt idx="599">
                  <c:v>0.23937654196205599</c:v>
                </c:pt>
                <c:pt idx="600">
                  <c:v>0.23799767890201901</c:v>
                </c:pt>
                <c:pt idx="601">
                  <c:v>0.23662006129081101</c:v>
                </c:pt>
                <c:pt idx="602">
                  <c:v>0.235243740162869</c:v>
                </c:pt>
                <c:pt idx="603">
                  <c:v>0.23386876648716301</c:v>
                </c:pt>
                <c:pt idx="604">
                  <c:v>0.232495191165596</c:v>
                </c:pt>
                <c:pt idx="605">
                  <c:v>0.23112306503142399</c:v>
                </c:pt>
                <c:pt idx="606">
                  <c:v>0.22975243884770899</c:v>
                </c:pt>
                <c:pt idx="607">
                  <c:v>0.22838858732422199</c:v>
                </c:pt>
                <c:pt idx="608">
                  <c:v>0.227040227658905</c:v>
                </c:pt>
                <c:pt idx="609">
                  <c:v>0.22570738378479799</c:v>
                </c:pt>
                <c:pt idx="610">
                  <c:v>0.22439007944267</c:v>
                </c:pt>
                <c:pt idx="611">
                  <c:v>0.22308833818142601</c:v>
                </c:pt>
                <c:pt idx="612">
                  <c:v>0.221802183358488</c:v>
                </c:pt>
                <c:pt idx="613">
                  <c:v>0.22053163814014301</c:v>
                </c:pt>
                <c:pt idx="614">
                  <c:v>0.219276725501869</c:v>
                </c:pt>
                <c:pt idx="615">
                  <c:v>0.21803746822862199</c:v>
                </c:pt>
                <c:pt idx="616">
                  <c:v>0.21681388891509701</c:v>
                </c:pt>
                <c:pt idx="617">
                  <c:v>0.215606009965956</c:v>
                </c:pt>
                <c:pt idx="618">
                  <c:v>0.21441385359602</c:v>
                </c:pt>
                <c:pt idx="619">
                  <c:v>0.21323347721408101</c:v>
                </c:pt>
                <c:pt idx="620">
                  <c:v>0.212050156631794</c:v>
                </c:pt>
                <c:pt idx="621">
                  <c:v>0.210863939722642</c:v>
                </c:pt>
                <c:pt idx="622">
                  <c:v>0.20967487448042499</c:v>
                </c:pt>
                <c:pt idx="623">
                  <c:v>0.208483009019162</c:v>
                </c:pt>
                <c:pt idx="624">
                  <c:v>0.20728839157300999</c:v>
                </c:pt>
                <c:pt idx="625">
                  <c:v>0.20609107049617201</c:v>
                </c:pt>
                <c:pt idx="626">
                  <c:v>0.20489109426280999</c:v>
                </c:pt>
                <c:pt idx="627">
                  <c:v>0.203688511466949</c:v>
                </c:pt>
                <c:pt idx="628">
                  <c:v>0.20248337082238199</c:v>
                </c:pt>
                <c:pt idx="629">
                  <c:v>0.20127572116256101</c:v>
                </c:pt>
                <c:pt idx="630">
                  <c:v>0.20006561144049101</c:v>
                </c:pt>
                <c:pt idx="631">
                  <c:v>0.198853090728598</c:v>
                </c:pt>
                <c:pt idx="632">
                  <c:v>0.19763820821859601</c:v>
                </c:pt>
                <c:pt idx="633">
                  <c:v>0.19642101322133801</c:v>
                </c:pt>
                <c:pt idx="634">
                  <c:v>0.195201555166649</c:v>
                </c:pt>
                <c:pt idx="635">
                  <c:v>0.193979883603138</c:v>
                </c:pt>
                <c:pt idx="636">
                  <c:v>0.19275604819800399</c:v>
                </c:pt>
                <c:pt idx="637">
                  <c:v>0.19153009873679999</c:v>
                </c:pt>
                <c:pt idx="638">
                  <c:v>0.19030208512319399</c:v>
                </c:pt>
                <c:pt idx="639">
                  <c:v>0.18907205737869401</c:v>
                </c:pt>
                <c:pt idx="640">
                  <c:v>0.18784006564234701</c:v>
                </c:pt>
                <c:pt idx="641">
                  <c:v>0.18660616017041301</c:v>
                </c:pt>
                <c:pt idx="642">
                  <c:v>0.185370391336007</c:v>
                </c:pt>
                <c:pt idx="643">
                  <c:v>0.18413280962871001</c:v>
                </c:pt>
                <c:pt idx="644">
                  <c:v>0.18289346565414499</c:v>
                </c:pt>
                <c:pt idx="645">
                  <c:v>0.18165241013351799</c:v>
                </c:pt>
                <c:pt idx="646">
                  <c:v>0.180409693903121</c:v>
                </c:pt>
                <c:pt idx="647">
                  <c:v>0.179165367913802</c:v>
                </c:pt>
                <c:pt idx="648">
                  <c:v>0.17791948323038401</c:v>
                </c:pt>
                <c:pt idx="649">
                  <c:v>0.17667209103105</c:v>
                </c:pt>
                <c:pt idx="650">
                  <c:v>0.17542324260668199</c:v>
                </c:pt>
                <c:pt idx="651">
                  <c:v>0.17417298936015299</c:v>
                </c:pt>
                <c:pt idx="652">
                  <c:v>0.17292473689700899</c:v>
                </c:pt>
                <c:pt idx="653">
                  <c:v>0.171680266738232</c:v>
                </c:pt>
                <c:pt idx="654">
                  <c:v>0.17043962474850799</c:v>
                </c:pt>
                <c:pt idx="655">
                  <c:v>0.16920285665783499</c:v>
                </c:pt>
                <c:pt idx="656">
                  <c:v>0.167970008059875</c:v>
                </c:pt>
                <c:pt idx="657">
                  <c:v>0.166741124410278</c:v>
                </c:pt>
                <c:pt idx="658">
                  <c:v>0.165510813592888</c:v>
                </c:pt>
                <c:pt idx="659">
                  <c:v>0.16426772839775999</c:v>
                </c:pt>
                <c:pt idx="660">
                  <c:v>0.16301189750508399</c:v>
                </c:pt>
                <c:pt idx="661">
                  <c:v>0.161743350729841</c:v>
                </c:pt>
                <c:pt idx="662">
                  <c:v>0.160462119025297</c:v>
                </c:pt>
                <c:pt idx="663">
                  <c:v>0.159168234486359</c:v>
                </c:pt>
                <c:pt idx="664">
                  <c:v>0.157861730352792</c:v>
                </c:pt>
                <c:pt idx="665">
                  <c:v>0.15654264101229201</c:v>
                </c:pt>
                <c:pt idx="666">
                  <c:v>0.15521100200342</c:v>
                </c:pt>
                <c:pt idx="667">
                  <c:v>0.15386685001838099</c:v>
                </c:pt>
                <c:pt idx="668">
                  <c:v>0.15251022290566599</c:v>
                </c:pt>
                <c:pt idx="669">
                  <c:v>0.151141159672537</c:v>
                </c:pt>
                <c:pt idx="670">
                  <c:v>0.14975970048735801</c:v>
                </c:pt>
                <c:pt idx="671">
                  <c:v>0.14836588668178299</c:v>
                </c:pt>
                <c:pt idx="672">
                  <c:v>0.146959760752776</c:v>
                </c:pt>
                <c:pt idx="673">
                  <c:v>0.14554136636447901</c:v>
                </c:pt>
                <c:pt idx="674">
                  <c:v>0.14411074834992299</c:v>
                </c:pt>
                <c:pt idx="675">
                  <c:v>0.14266763736369001</c:v>
                </c:pt>
                <c:pt idx="676">
                  <c:v>0.141216993236569</c:v>
                </c:pt>
                <c:pt idx="677">
                  <c:v>0.13976419611824301</c:v>
                </c:pt>
                <c:pt idx="678">
                  <c:v>0.13830926012404199</c:v>
                </c:pt>
                <c:pt idx="679">
                  <c:v>0.13685220046534799</c:v>
                </c:pt>
                <c:pt idx="680">
                  <c:v>0.13539303345211801</c:v>
                </c:pt>
                <c:pt idx="681">
                  <c:v>0.13393177649525601</c:v>
                </c:pt>
                <c:pt idx="682">
                  <c:v>0.13246844810887101</c:v>
                </c:pt>
                <c:pt idx="683">
                  <c:v>0.131003067912384</c:v>
                </c:pt>
                <c:pt idx="684">
                  <c:v>0.12953565663251099</c:v>
                </c:pt>
                <c:pt idx="685">
                  <c:v>0.12806623610510401</c:v>
                </c:pt>
                <c:pt idx="686">
                  <c:v>0.126600231788291</c:v>
                </c:pt>
                <c:pt idx="687">
                  <c:v>0.125158178811479</c:v>
                </c:pt>
                <c:pt idx="688">
                  <c:v>0.12374006972133</c:v>
                </c:pt>
                <c:pt idx="689">
                  <c:v>0.12234589678312099</c:v>
                </c:pt>
                <c:pt idx="690">
                  <c:v>0.120975651980743</c:v>
                </c:pt>
                <c:pt idx="691">
                  <c:v>0.119629327016708</c:v>
                </c:pt>
                <c:pt idx="692">
                  <c:v>0.118306913312181</c:v>
                </c:pt>
                <c:pt idx="693">
                  <c:v>0.117008402007013</c:v>
                </c:pt>
                <c:pt idx="694">
                  <c:v>0.115733783959798</c:v>
                </c:pt>
                <c:pt idx="695">
                  <c:v>0.114483049747935</c:v>
                </c:pt>
                <c:pt idx="696">
                  <c:v>0.11325618966772601</c:v>
                </c:pt>
                <c:pt idx="697">
                  <c:v>0.11205319373446899</c:v>
                </c:pt>
                <c:pt idx="698">
                  <c:v>0.110874051682589</c:v>
                </c:pt>
                <c:pt idx="699">
                  <c:v>0.109718752965781</c:v>
                </c:pt>
                <c:pt idx="700">
                  <c:v>0.10858728675717599</c:v>
                </c:pt>
                <c:pt idx="701">
                  <c:v>0.107479641949528</c:v>
                </c:pt>
                <c:pt idx="702">
                  <c:v>0.10640090368965099</c:v>
                </c:pt>
                <c:pt idx="703">
                  <c:v>0.10535217594073</c:v>
                </c:pt>
                <c:pt idx="704">
                  <c:v>0.104333417379465</c:v>
                </c:pt>
                <c:pt idx="705">
                  <c:v>0.10334458595110201</c:v>
                </c:pt>
                <c:pt idx="706">
                  <c:v>0.102380414852767</c:v>
                </c:pt>
                <c:pt idx="707">
                  <c:v>0.101432193992361</c:v>
                </c:pt>
                <c:pt idx="708">
                  <c:v>0.10049990574209799</c:v>
                </c:pt>
                <c:pt idx="709">
                  <c:v>9.9583531866467997E-2</c:v>
                </c:pt>
                <c:pt idx="710">
                  <c:v>9.8683053522537298E-2</c:v>
                </c:pt>
                <c:pt idx="711">
                  <c:v>9.7798451260390606E-2</c:v>
                </c:pt>
                <c:pt idx="712">
                  <c:v>9.6929705023725304E-2</c:v>
                </c:pt>
                <c:pt idx="713">
                  <c:v>9.6076794150590006E-2</c:v>
                </c:pt>
                <c:pt idx="714">
                  <c:v>9.5239697374272694E-2</c:v>
                </c:pt>
                <c:pt idx="715">
                  <c:v>9.4418392824337602E-2</c:v>
                </c:pt>
                <c:pt idx="716">
                  <c:v>9.3612858027811496E-2</c:v>
                </c:pt>
                <c:pt idx="717">
                  <c:v>9.2823069910521402E-2</c:v>
                </c:pt>
                <c:pt idx="718">
                  <c:v>9.2058477465261607E-2</c:v>
                </c:pt>
                <c:pt idx="719">
                  <c:v>9.1340636079045703E-2</c:v>
                </c:pt>
                <c:pt idx="720">
                  <c:v>9.0669430855322503E-2</c:v>
                </c:pt>
                <c:pt idx="721">
                  <c:v>9.0044744671130703E-2</c:v>
                </c:pt>
                <c:pt idx="722">
                  <c:v>8.94664581824893E-2</c:v>
                </c:pt>
                <c:pt idx="723">
                  <c:v>8.8927372241015504E-2</c:v>
                </c:pt>
                <c:pt idx="724">
                  <c:v>8.8414770079152799E-2</c:v>
                </c:pt>
                <c:pt idx="725">
                  <c:v>8.79285988796812E-2</c:v>
                </c:pt>
                <c:pt idx="726">
                  <c:v>8.7468804746163101E-2</c:v>
                </c:pt>
                <c:pt idx="727">
                  <c:v>8.7035332704800905E-2</c:v>
                </c:pt>
                <c:pt idx="728">
                  <c:v>8.6628126706391001E-2</c:v>
                </c:pt>
                <c:pt idx="729">
                  <c:v>8.6247129628372707E-2</c:v>
                </c:pt>
                <c:pt idx="730">
                  <c:v>8.5892283276975803E-2</c:v>
                </c:pt>
                <c:pt idx="731">
                  <c:v>8.5565262342727696E-2</c:v>
                </c:pt>
                <c:pt idx="732">
                  <c:v>8.5271916734854306E-2</c:v>
                </c:pt>
                <c:pt idx="733">
                  <c:v>8.5012183809980602E-2</c:v>
                </c:pt>
                <c:pt idx="734">
                  <c:v>8.4786000058475502E-2</c:v>
                </c:pt>
                <c:pt idx="735">
                  <c:v>8.4593301108216903E-2</c:v>
                </c:pt>
                <c:pt idx="736">
                  <c:v>8.4434021728485298E-2</c:v>
                </c:pt>
                <c:pt idx="737">
                  <c:v>8.4308095833985006E-2</c:v>
                </c:pt>
                <c:pt idx="738">
                  <c:v>8.4215456488995699E-2</c:v>
                </c:pt>
                <c:pt idx="739">
                  <c:v>8.4156035911653104E-2</c:v>
                </c:pt>
                <c:pt idx="740">
                  <c:v>8.4129765478361901E-2</c:v>
                </c:pt>
                <c:pt idx="741">
                  <c:v>8.4136575728339602E-2</c:v>
                </c:pt>
                <c:pt idx="742">
                  <c:v>8.4176396368293396E-2</c:v>
                </c:pt>
                <c:pt idx="743">
                  <c:v>8.4249156277230397E-2</c:v>
                </c:pt>
                <c:pt idx="744">
                  <c:v>8.4354783511401105E-2</c:v>
                </c:pt>
                <c:pt idx="745">
                  <c:v>8.4493205309378497E-2</c:v>
                </c:pt>
                <c:pt idx="746">
                  <c:v>8.4664348097272094E-2</c:v>
                </c:pt>
                <c:pt idx="747">
                  <c:v>8.4868137494076998E-2</c:v>
                </c:pt>
                <c:pt idx="748">
                  <c:v>8.5104498317160507E-2</c:v>
                </c:pt>
                <c:pt idx="749">
                  <c:v>8.5373354587884906E-2</c:v>
                </c:pt>
                <c:pt idx="750">
                  <c:v>8.5674629537367306E-2</c:v>
                </c:pt>
                <c:pt idx="751">
                  <c:v>8.6004891520944302E-2</c:v>
                </c:pt>
                <c:pt idx="752">
                  <c:v>8.6362332310638903E-2</c:v>
                </c:pt>
                <c:pt idx="753">
                  <c:v>8.6746878672217004E-2</c:v>
                </c:pt>
                <c:pt idx="754">
                  <c:v>8.7158456848987306E-2</c:v>
                </c:pt>
                <c:pt idx="755">
                  <c:v>8.7596992568941101E-2</c:v>
                </c:pt>
                <c:pt idx="756">
                  <c:v>8.8057093653009594E-2</c:v>
                </c:pt>
                <c:pt idx="757">
                  <c:v>8.8529626461179595E-2</c:v>
                </c:pt>
                <c:pt idx="758">
                  <c:v>8.9025952103484601E-2</c:v>
                </c:pt>
                <c:pt idx="759">
                  <c:v>8.9546055653492898E-2</c:v>
                </c:pt>
                <c:pt idx="760">
                  <c:v>9.0089920902518703E-2</c:v>
                </c:pt>
                <c:pt idx="761">
                  <c:v>9.0657530354967694E-2</c:v>
                </c:pt>
                <c:pt idx="762">
                  <c:v>9.1248865223794898E-2</c:v>
                </c:pt>
                <c:pt idx="763">
                  <c:v>9.1863905426073603E-2</c:v>
                </c:pt>
                <c:pt idx="764">
                  <c:v>9.2502629578681494E-2</c:v>
                </c:pt>
                <c:pt idx="765">
                  <c:v>9.3165014994102194E-2</c:v>
                </c:pt>
                <c:pt idx="766">
                  <c:v>9.3851037676346602E-2</c:v>
                </c:pt>
                <c:pt idx="767">
                  <c:v>9.4560672316995206E-2</c:v>
                </c:pt>
                <c:pt idx="768">
                  <c:v>9.5293892291363105E-2</c:v>
                </c:pt>
                <c:pt idx="769">
                  <c:v>9.6050669654790005E-2</c:v>
                </c:pt>
                <c:pt idx="770">
                  <c:v>9.6830975139057293E-2</c:v>
                </c:pt>
                <c:pt idx="771">
                  <c:v>9.7634778148933996E-2</c:v>
                </c:pt>
                <c:pt idx="772">
                  <c:v>9.8462046758852895E-2</c:v>
                </c:pt>
                <c:pt idx="773">
                  <c:v>9.9312747709719804E-2</c:v>
                </c:pt>
                <c:pt idx="774">
                  <c:v>0.10018898239464499</c:v>
                </c:pt>
                <c:pt idx="775">
                  <c:v>0.101095486828869</c:v>
                </c:pt>
                <c:pt idx="776">
                  <c:v>0.10202687619879</c:v>
                </c:pt>
                <c:pt idx="777">
                  <c:v>0.102983131584897</c:v>
                </c:pt>
                <c:pt idx="778">
                  <c:v>0.103964232835489</c:v>
                </c:pt>
                <c:pt idx="779">
                  <c:v>0.104970158568286</c:v>
                </c:pt>
                <c:pt idx="780">
                  <c:v>0.106000886172193</c:v>
                </c:pt>
                <c:pt idx="781">
                  <c:v>0.107056391809204</c:v>
                </c:pt>
                <c:pt idx="782">
                  <c:v>0.108136650416439</c:v>
                </c:pt>
                <c:pt idx="783">
                  <c:v>0.10924163570833401</c:v>
                </c:pt>
                <c:pt idx="784">
                  <c:v>0.110371320178966</c:v>
                </c:pt>
                <c:pt idx="785">
                  <c:v>0.111520272593086</c:v>
                </c:pt>
                <c:pt idx="786">
                  <c:v>0.112667951941294</c:v>
                </c:pt>
                <c:pt idx="787">
                  <c:v>0.113814359698242</c:v>
                </c:pt>
                <c:pt idx="788">
                  <c:v>0.114954325374077</c:v>
                </c:pt>
                <c:pt idx="789">
                  <c:v>0.11608220885222199</c:v>
                </c:pt>
                <c:pt idx="790">
                  <c:v>0.117197976965705</c:v>
                </c:pt>
                <c:pt idx="791">
                  <c:v>0.11830159655656</c:v>
                </c:pt>
                <c:pt idx="792">
                  <c:v>0.119393034479335</c:v>
                </c:pt>
                <c:pt idx="793">
                  <c:v>0.120472257604556</c:v>
                </c:pt>
                <c:pt idx="794">
                  <c:v>0.121539232822148</c:v>
                </c:pt>
                <c:pt idx="795">
                  <c:v>0.122593927044801</c:v>
                </c:pt>
                <c:pt idx="796">
                  <c:v>0.123636307211289</c:v>
                </c:pt>
                <c:pt idx="797">
                  <c:v>0.12466634028974199</c:v>
                </c:pt>
                <c:pt idx="798">
                  <c:v>0.125683993280859</c:v>
                </c:pt>
                <c:pt idx="799">
                  <c:v>0.12668923322107201</c:v>
                </c:pt>
                <c:pt idx="800">
                  <c:v>0.127682027185652</c:v>
                </c:pt>
                <c:pt idx="801">
                  <c:v>0.12865724575754001</c:v>
                </c:pt>
                <c:pt idx="802">
                  <c:v>0.12961374046826199</c:v>
                </c:pt>
                <c:pt idx="803">
                  <c:v>0.13055150790398601</c:v>
                </c:pt>
                <c:pt idx="804">
                  <c:v>0.13147054515366099</c:v>
                </c:pt>
                <c:pt idx="805">
                  <c:v>0.13237874288025001</c:v>
                </c:pt>
                <c:pt idx="806">
                  <c:v>0.133279424590665</c:v>
                </c:pt>
                <c:pt idx="807">
                  <c:v>0.13417258772909699</c:v>
                </c:pt>
                <c:pt idx="808">
                  <c:v>0.13505823039591799</c:v>
                </c:pt>
                <c:pt idx="809">
                  <c:v>0.135936351353453</c:v>
                </c:pt>
                <c:pt idx="810">
                  <c:v>0.136806950031646</c:v>
                </c:pt>
                <c:pt idx="811">
                  <c:v>0.13767002653362101</c:v>
                </c:pt>
                <c:pt idx="812">
                  <c:v>0.13852558164114601</c:v>
                </c:pt>
                <c:pt idx="813">
                  <c:v>0.13937361681997801</c:v>
                </c:pt>
                <c:pt idx="814">
                  <c:v>0.14021413422510801</c:v>
                </c:pt>
                <c:pt idx="815">
                  <c:v>0.141047136705893</c:v>
                </c:pt>
                <c:pt idx="816">
                  <c:v>0.14187262781107601</c:v>
                </c:pt>
                <c:pt idx="817">
                  <c:v>0.142685103743355</c:v>
                </c:pt>
                <c:pt idx="818">
                  <c:v>0.143477735829807</c:v>
                </c:pt>
                <c:pt idx="819">
                  <c:v>0.14425059354724601</c:v>
                </c:pt>
                <c:pt idx="820">
                  <c:v>0.14500374841314601</c:v>
                </c:pt>
                <c:pt idx="821">
                  <c:v>0.14573727398688599</c:v>
                </c:pt>
                <c:pt idx="822">
                  <c:v>0.14645832345976401</c:v>
                </c:pt>
                <c:pt idx="823">
                  <c:v>0.14717956747639299</c:v>
                </c:pt>
                <c:pt idx="824">
                  <c:v>0.14790101257180299</c:v>
                </c:pt>
                <c:pt idx="825">
                  <c:v>0.148622666207609</c:v>
                </c:pt>
                <c:pt idx="826">
                  <c:v>0.14934453677675</c:v>
                </c:pt>
                <c:pt idx="827">
                  <c:v>0.150066633608126</c:v>
                </c:pt>
                <c:pt idx="828">
                  <c:v>0.150788966971141</c:v>
                </c:pt>
                <c:pt idx="829">
                  <c:v>0.15151154808012801</c:v>
                </c:pt>
                <c:pt idx="830">
                  <c:v>0.15223265514541501</c:v>
                </c:pt>
                <c:pt idx="831">
                  <c:v>0.15294639104548699</c:v>
                </c:pt>
                <c:pt idx="832">
                  <c:v>0.15365277110484499</c:v>
                </c:pt>
                <c:pt idx="833">
                  <c:v>0.154351811414211</c:v>
                </c:pt>
                <c:pt idx="834">
                  <c:v>0.155043528833304</c:v>
                </c:pt>
                <c:pt idx="835">
                  <c:v>0.15572794099349099</c:v>
                </c:pt>
                <c:pt idx="836">
                  <c:v>0.156405066300291</c:v>
                </c:pt>
                <c:pt idx="837">
                  <c:v>0.15707492393575501</c:v>
                </c:pt>
                <c:pt idx="838">
                  <c:v>0.15773753386070499</c:v>
                </c:pt>
                <c:pt idx="839">
                  <c:v>0.15839291681683801</c:v>
                </c:pt>
                <c:pt idx="840">
                  <c:v>0.15904109432869401</c:v>
                </c:pt>
                <c:pt idx="841">
                  <c:v>0.159682088705487</c:v>
                </c:pt>
                <c:pt idx="842">
                  <c:v>0.16031592304279901</c:v>
                </c:pt>
                <c:pt idx="843">
                  <c:v>0.160942621224136</c:v>
                </c:pt>
                <c:pt idx="844">
                  <c:v>0.16156220792234599</c:v>
                </c:pt>
                <c:pt idx="845">
                  <c:v>0.1621747086009</c:v>
                </c:pt>
                <c:pt idx="846">
                  <c:v>0.162780149515039</c:v>
                </c:pt>
                <c:pt idx="847">
                  <c:v>0.16337855771277099</c:v>
                </c:pt>
                <c:pt idx="848">
                  <c:v>0.16396996103574599</c:v>
                </c:pt>
                <c:pt idx="849">
                  <c:v>0.164554388119975</c:v>
                </c:pt>
                <c:pt idx="850">
                  <c:v>0.16513186839643201</c:v>
                </c:pt>
                <c:pt idx="851">
                  <c:v>0.16570243209149699</c:v>
                </c:pt>
                <c:pt idx="852">
                  <c:v>0.166266110227274</c:v>
                </c:pt>
                <c:pt idx="853">
                  <c:v>0.166822934621768</c:v>
                </c:pt>
                <c:pt idx="854">
                  <c:v>0.16737293788892799</c:v>
                </c:pt>
                <c:pt idx="855">
                  <c:v>0.16792147083754699</c:v>
                </c:pt>
                <c:pt idx="856">
                  <c:v>0.16848306346436701</c:v>
                </c:pt>
                <c:pt idx="857">
                  <c:v>0.169057706270448</c:v>
                </c:pt>
                <c:pt idx="858">
                  <c:v>0.16964539006907201</c:v>
                </c:pt>
                <c:pt idx="859">
                  <c:v>0.17024610599214199</c:v>
                </c:pt>
                <c:pt idx="860">
                  <c:v>0.17085984549654201</c:v>
                </c:pt>
                <c:pt idx="861">
                  <c:v>0.171486600370481</c:v>
                </c:pt>
                <c:pt idx="862">
                  <c:v>0.17212636273979001</c:v>
                </c:pt>
                <c:pt idx="863">
                  <c:v>0.17277912507419901</c:v>
                </c:pt>
                <c:pt idx="864">
                  <c:v>0.17344488019357501</c:v>
                </c:pt>
                <c:pt idx="865">
                  <c:v>0.17412362127412601</c:v>
                </c:pt>
                <c:pt idx="866">
                  <c:v>0.174815341854579</c:v>
                </c:pt>
                <c:pt idx="867">
                  <c:v>0.17552003584231801</c:v>
                </c:pt>
                <c:pt idx="868">
                  <c:v>0.17623769751948501</c:v>
                </c:pt>
                <c:pt idx="869">
                  <c:v>0.17696832154905601</c:v>
                </c:pt>
                <c:pt idx="870">
                  <c:v>0.17771190298087</c:v>
                </c:pt>
                <c:pt idx="871">
                  <c:v>0.17846843725763201</c:v>
                </c:pt>
                <c:pt idx="872">
                  <c:v>0.17923792022087501</c:v>
                </c:pt>
                <c:pt idx="873">
                  <c:v>0.18001821212809799</c:v>
                </c:pt>
                <c:pt idx="874">
                  <c:v>0.180795589652642</c:v>
                </c:pt>
                <c:pt idx="875">
                  <c:v>0.181570047152945</c:v>
                </c:pt>
                <c:pt idx="876">
                  <c:v>0.18234157954894201</c:v>
                </c:pt>
                <c:pt idx="877">
                  <c:v>0.18311018232442</c:v>
                </c:pt>
                <c:pt idx="878">
                  <c:v>0.18387585152928901</c:v>
                </c:pt>
                <c:pt idx="879">
                  <c:v>0.184638583781775</c:v>
                </c:pt>
                <c:pt idx="880">
                  <c:v>0.18539837627053499</c:v>
                </c:pt>
                <c:pt idx="881">
                  <c:v>0.186155226756687</c:v>
                </c:pt>
                <c:pt idx="882">
                  <c:v>0.186909133575765</c:v>
                </c:pt>
                <c:pt idx="883">
                  <c:v>0.18766009563959901</c:v>
                </c:pt>
                <c:pt idx="884">
                  <c:v>0.18840811243811001</c:v>
                </c:pt>
                <c:pt idx="885">
                  <c:v>0.18915318404103701</c:v>
                </c:pt>
                <c:pt idx="886">
                  <c:v>0.18989531109957999</c:v>
                </c:pt>
                <c:pt idx="887">
                  <c:v>0.190639666999361</c:v>
                </c:pt>
                <c:pt idx="888">
                  <c:v>0.19139189552831401</c:v>
                </c:pt>
                <c:pt idx="889">
                  <c:v>0.19215203430596201</c:v>
                </c:pt>
                <c:pt idx="890">
                  <c:v>0.192920121729521</c:v>
                </c:pt>
                <c:pt idx="891">
                  <c:v>0.193696196975818</c:v>
                </c:pt>
                <c:pt idx="892">
                  <c:v>0.19448030000316399</c:v>
                </c:pt>
                <c:pt idx="893">
                  <c:v>0.19527247155318</c:v>
                </c:pt>
                <c:pt idx="894">
                  <c:v>0.19607275315259201</c:v>
                </c:pt>
                <c:pt idx="895">
                  <c:v>0.19688118711497299</c:v>
                </c:pt>
                <c:pt idx="896">
                  <c:v>0.197697816542456</c:v>
                </c:pt>
                <c:pt idx="897">
                  <c:v>0.198522685327402</c:v>
                </c:pt>
                <c:pt idx="898">
                  <c:v>0.19935583815402899</c:v>
                </c:pt>
                <c:pt idx="899">
                  <c:v>0.20019732050000499</c:v>
                </c:pt>
                <c:pt idx="900">
                  <c:v>0.20104717863799701</c:v>
                </c:pt>
                <c:pt idx="901">
                  <c:v>0.201905459637196</c:v>
                </c:pt>
                <c:pt idx="902">
                  <c:v>0.20277221136478699</c:v>
                </c:pt>
                <c:pt idx="903">
                  <c:v>0.2036474824874</c:v>
                </c:pt>
                <c:pt idx="904">
                  <c:v>0.204523429402649</c:v>
                </c:pt>
                <c:pt idx="905">
                  <c:v>0.20539677697184</c:v>
                </c:pt>
                <c:pt idx="906">
                  <c:v>0.20626757742910601</c:v>
                </c:pt>
                <c:pt idx="907">
                  <c:v>0.207135883664818</c:v>
                </c:pt>
                <c:pt idx="908">
                  <c:v>0.20800174922197001</c:v>
                </c:pt>
                <c:pt idx="909">
                  <c:v>0.208865228292508</c:v>
                </c:pt>
                <c:pt idx="910">
                  <c:v>0.20972637571359501</c:v>
                </c:pt>
                <c:pt idx="911">
                  <c:v>0.21058524696383299</c:v>
                </c:pt>
                <c:pt idx="912">
                  <c:v>0.21144189815942099</c:v>
                </c:pt>
                <c:pt idx="913">
                  <c:v>0.21229638605026299</c:v>
                </c:pt>
                <c:pt idx="914">
                  <c:v>0.213148768016032</c:v>
                </c:pt>
                <c:pt idx="915">
                  <c:v>0.21399910206216999</c:v>
                </c:pt>
                <c:pt idx="916">
                  <c:v>0.21484744681585699</c:v>
                </c:pt>
                <c:pt idx="917">
                  <c:v>0.21569386152192099</c:v>
                </c:pt>
                <c:pt idx="918">
                  <c:v>0.216538406038704</c:v>
                </c:pt>
                <c:pt idx="919">
                  <c:v>0.21738114083389001</c:v>
                </c:pt>
                <c:pt idx="920">
                  <c:v>0.21822212698028201</c:v>
                </c:pt>
                <c:pt idx="921">
                  <c:v>0.219061426151545</c:v>
                </c:pt>
                <c:pt idx="922">
                  <c:v>0.21989910061790099</c:v>
                </c:pt>
                <c:pt idx="923">
                  <c:v>0.22073521324179199</c:v>
                </c:pt>
                <c:pt idx="924">
                  <c:v>0.22156419195558899</c:v>
                </c:pt>
                <c:pt idx="925">
                  <c:v>0.22237661362359401</c:v>
                </c:pt>
                <c:pt idx="926">
                  <c:v>0.223172408454197</c:v>
                </c:pt>
                <c:pt idx="927">
                  <c:v>0.22395150773596201</c:v>
                </c:pt>
                <c:pt idx="928">
                  <c:v>0.22471384383743501</c:v>
                </c:pt>
                <c:pt idx="929">
                  <c:v>0.22545935020682001</c:v>
                </c:pt>
                <c:pt idx="930">
                  <c:v>0.226187961371524</c:v>
                </c:pt>
                <c:pt idx="931">
                  <c:v>0.22689961293759101</c:v>
                </c:pt>
                <c:pt idx="932">
                  <c:v>0.22759424158900199</c:v>
                </c:pt>
                <c:pt idx="933">
                  <c:v>0.22827178508686499</c:v>
                </c:pt>
                <c:pt idx="934">
                  <c:v>0.228932182268478</c:v>
                </c:pt>
                <c:pt idx="935">
                  <c:v>0.22957537304628101</c:v>
                </c:pt>
                <c:pt idx="936">
                  <c:v>0.23020129840668599</c:v>
                </c:pt>
                <c:pt idx="937">
                  <c:v>0.230809900408804</c:v>
                </c:pt>
                <c:pt idx="938">
                  <c:v>0.23140112218305001</c:v>
                </c:pt>
                <c:pt idx="939">
                  <c:v>0.23197490792963901</c:v>
                </c:pt>
                <c:pt idx="940">
                  <c:v>0.23253120291697801</c:v>
                </c:pt>
                <c:pt idx="941">
                  <c:v>0.233069953479946</c:v>
                </c:pt>
                <c:pt idx="942">
                  <c:v>0.23359110701807301</c:v>
                </c:pt>
                <c:pt idx="943">
                  <c:v>0.23409461199360401</c:v>
                </c:pt>
                <c:pt idx="944">
                  <c:v>0.23458041792947601</c:v>
                </c:pt>
                <c:pt idx="945">
                  <c:v>0.23504847540717799</c:v>
                </c:pt>
                <c:pt idx="946">
                  <c:v>0.23549873606452401</c:v>
                </c:pt>
                <c:pt idx="947">
                  <c:v>0.23593115259331601</c:v>
                </c:pt>
                <c:pt idx="948">
                  <c:v>0.236345678736922</c:v>
                </c:pt>
                <c:pt idx="949">
                  <c:v>0.23675532701249799</c:v>
                </c:pt>
                <c:pt idx="950">
                  <c:v>0.23717125624558899</c:v>
                </c:pt>
                <c:pt idx="951">
                  <c:v>0.23759353510367701</c:v>
                </c:pt>
                <c:pt idx="952">
                  <c:v>0.238022232564369</c:v>
                </c:pt>
                <c:pt idx="953">
                  <c:v>0.23845741791230399</c:v>
                </c:pt>
                <c:pt idx="954">
                  <c:v>0.238899160736053</c:v>
                </c:pt>
                <c:pt idx="955">
                  <c:v>0.23934753092500599</c:v>
                </c:pt>
                <c:pt idx="956">
                  <c:v>0.23980259866626499</c:v>
                </c:pt>
                <c:pt idx="957">
                  <c:v>0.24026443444150899</c:v>
                </c:pt>
                <c:pt idx="958">
                  <c:v>0.24073310902386799</c:v>
                </c:pt>
                <c:pt idx="959">
                  <c:v>0.241208693474773</c:v>
                </c:pt>
                <c:pt idx="960">
                  <c:v>0.241691259140803</c:v>
                </c:pt>
                <c:pt idx="961">
                  <c:v>0.242180877650508</c:v>
                </c:pt>
                <c:pt idx="962">
                  <c:v>0.24267762091123199</c:v>
                </c:pt>
                <c:pt idx="963">
                  <c:v>0.243181561105906</c:v>
                </c:pt>
                <c:pt idx="964">
                  <c:v>0.243692770689828</c:v>
                </c:pt>
                <c:pt idx="965">
                  <c:v>0.24421132238742399</c:v>
                </c:pt>
                <c:pt idx="966">
                  <c:v>0.24473728918898899</c:v>
                </c:pt>
                <c:pt idx="967">
                  <c:v>0.24527074434739499</c:v>
                </c:pt>
                <c:pt idx="968">
                  <c:v>0.245811761374781</c:v>
                </c:pt>
                <c:pt idx="969">
                  <c:v>0.24636041403921399</c:v>
                </c:pt>
                <c:pt idx="970">
                  <c:v>0.24691677636130799</c:v>
                </c:pt>
                <c:pt idx="971">
                  <c:v>0.24748092261082599</c:v>
                </c:pt>
                <c:pt idx="972">
                  <c:v>0.24805292730322601</c:v>
                </c:pt>
                <c:pt idx="973">
                  <c:v>0.248632865196181</c:v>
                </c:pt>
                <c:pt idx="974">
                  <c:v>0.24922081128604501</c:v>
                </c:pt>
                <c:pt idx="975">
                  <c:v>0.24981684080428301</c:v>
                </c:pt>
                <c:pt idx="976">
                  <c:v>0.25042102921383402</c:v>
                </c:pt>
                <c:pt idx="977">
                  <c:v>0.25103345220543599</c:v>
                </c:pt>
                <c:pt idx="978">
                  <c:v>0.25165418569387898</c:v>
                </c:pt>
                <c:pt idx="979">
                  <c:v>0.252283305814202</c:v>
                </c:pt>
                <c:pt idx="980">
                  <c:v>0.252920888917819</c:v>
                </c:pt>
                <c:pt idx="981">
                  <c:v>0.25356701156857298</c:v>
                </c:pt>
                <c:pt idx="982">
                  <c:v>0.25422175053871199</c:v>
                </c:pt>
                <c:pt idx="983">
                  <c:v>0.25488518280478101</c:v>
                </c:pt>
                <c:pt idx="984">
                  <c:v>0.255557385543427</c:v>
                </c:pt>
                <c:pt idx="985">
                  <c:v>0.25623843612711</c:v>
                </c:pt>
                <c:pt idx="986">
                  <c:v>0.25692841211970802</c:v>
                </c:pt>
                <c:pt idx="987">
                  <c:v>0.257627391272024</c:v>
                </c:pt>
                <c:pt idx="988">
                  <c:v>0.25833545151717402</c:v>
                </c:pt>
                <c:pt idx="989">
                  <c:v>0.25905267096585199</c:v>
                </c:pt>
                <c:pt idx="990">
                  <c:v>0.25977912790147301</c:v>
                </c:pt>
                <c:pt idx="991">
                  <c:v>0.26051490077517803</c:v>
                </c:pt>
                <c:pt idx="992">
                  <c:v>0.26126006820069497</c:v>
                </c:pt>
                <c:pt idx="993">
                  <c:v>0.26201470894904799</c:v>
                </c:pt>
                <c:pt idx="994">
                  <c:v>0.26277890194310899</c:v>
                </c:pt>
                <c:pt idx="995">
                  <c:v>0.26355272625197701</c:v>
                </c:pt>
                <c:pt idx="996">
                  <c:v>0.26433626108517999</c:v>
                </c:pt>
                <c:pt idx="997">
                  <c:v>0.26512958578668699</c:v>
                </c:pt>
                <c:pt idx="998">
                  <c:v>0.26593277982872499</c:v>
                </c:pt>
                <c:pt idx="999">
                  <c:v>0.26674592280538101</c:v>
                </c:pt>
                <c:pt idx="1000">
                  <c:v>0.26756909442598698</c:v>
                </c:pt>
                <c:pt idx="1001">
                  <c:v>0.26839926133752701</c:v>
                </c:pt>
                <c:pt idx="1002">
                  <c:v>0.269230498071864</c:v>
                </c:pt>
                <c:pt idx="1003">
                  <c:v>0.270062929078495</c:v>
                </c:pt>
                <c:pt idx="1004">
                  <c:v>0.27089667959569902</c:v>
                </c:pt>
                <c:pt idx="1005">
                  <c:v>0.27173187563875401</c:v>
                </c:pt>
                <c:pt idx="1006">
                  <c:v>0.27256864398776698</c:v>
                </c:pt>
                <c:pt idx="1007">
                  <c:v>0.273407112175094</c:v>
                </c:pt>
                <c:pt idx="1008">
                  <c:v>0.27424740847233497</c:v>
                </c:pt>
                <c:pt idx="1009">
                  <c:v>0.27508966187688499</c:v>
                </c:pt>
                <c:pt idx="1010">
                  <c:v>0.27593400209801999</c:v>
                </c:pt>
                <c:pt idx="1011">
                  <c:v>0.27678055954250402</c:v>
                </c:pt>
                <c:pt idx="1012">
                  <c:v>0.27762946529968502</c:v>
                </c:pt>
                <c:pt idx="1013">
                  <c:v>0.27848107049474402</c:v>
                </c:pt>
                <c:pt idx="1014">
                  <c:v>0.27933549859832402</c:v>
                </c:pt>
                <c:pt idx="1015">
                  <c:v>0.28019286844909203</c:v>
                </c:pt>
                <c:pt idx="1016">
                  <c:v>0.28105329931790601</c:v>
                </c:pt>
                <c:pt idx="1017">
                  <c:v>0.281916910891296</c:v>
                </c:pt>
                <c:pt idx="1018">
                  <c:v>0.28278382325437101</c:v>
                </c:pt>
                <c:pt idx="1019">
                  <c:v>0.28365415687311102</c:v>
                </c:pt>
                <c:pt idx="1020">
                  <c:v>0.28452926041273602</c:v>
                </c:pt>
                <c:pt idx="1021">
                  <c:v>0.28541777121824802</c:v>
                </c:pt>
                <c:pt idx="1022">
                  <c:v>0.286319825710251</c:v>
                </c:pt>
                <c:pt idx="1023">
                  <c:v>0.28724119590385</c:v>
                </c:pt>
                <c:pt idx="1024">
                  <c:v>0.288191505520486</c:v>
                </c:pt>
                <c:pt idx="1025">
                  <c:v>0.28917102554874302</c:v>
                </c:pt>
                <c:pt idx="1026">
                  <c:v>0.29018002648031799</c:v>
                </c:pt>
                <c:pt idx="1027">
                  <c:v>0.29121877828134202</c:v>
                </c:pt>
                <c:pt idx="1028">
                  <c:v>0.29228755036283899</c:v>
                </c:pt>
                <c:pt idx="1029">
                  <c:v>0.293386611550293</c:v>
                </c:pt>
                <c:pt idx="1030">
                  <c:v>0.29451623005227401</c:v>
                </c:pt>
                <c:pt idx="1031">
                  <c:v>0.29567667342807302</c:v>
                </c:pt>
                <c:pt idx="1032">
                  <c:v>0.29686820855430002</c:v>
                </c:pt>
                <c:pt idx="1033">
                  <c:v>0.29809110159038499</c:v>
                </c:pt>
                <c:pt idx="1034">
                  <c:v>0.29934561794294001</c:v>
                </c:pt>
                <c:pt idx="1035">
                  <c:v>0.300632022228911</c:v>
                </c:pt>
                <c:pt idx="1036">
                  <c:v>0.30195057823746901</c:v>
                </c:pt>
                <c:pt idx="1037">
                  <c:v>0.30330154889056299</c:v>
                </c:pt>
                <c:pt idx="1038">
                  <c:v>0.30468519620208601</c:v>
                </c:pt>
                <c:pt idx="1039">
                  <c:v>0.30610178123555898</c:v>
                </c:pt>
                <c:pt idx="1040">
                  <c:v>0.30755156406027601</c:v>
                </c:pt>
                <c:pt idx="1041">
                  <c:v>0.30903480370581998</c:v>
                </c:pt>
                <c:pt idx="1042">
                  <c:v>0.31055175811486402</c:v>
                </c:pt>
                <c:pt idx="1043">
                  <c:v>0.31210268409417602</c:v>
                </c:pt>
                <c:pt idx="1044">
                  <c:v>0.31368783726372002</c:v>
                </c:pt>
                <c:pt idx="1045">
                  <c:v>0.31530747200375803</c:v>
                </c:pt>
                <c:pt idx="1046">
                  <c:v>0.31696184139984701</c:v>
                </c:pt>
                <c:pt idx="1047">
                  <c:v>0.31865119718561202</c:v>
                </c:pt>
                <c:pt idx="1048">
                  <c:v>0.32036273195842102</c:v>
                </c:pt>
                <c:pt idx="1049">
                  <c:v>0.32208549158012101</c:v>
                </c:pt>
                <c:pt idx="1050">
                  <c:v>0.32381961157612399</c:v>
                </c:pt>
                <c:pt idx="1051">
                  <c:v>0.325565226596992</c:v>
                </c:pt>
                <c:pt idx="1052">
                  <c:v>0.32732247034829498</c:v>
                </c:pt>
                <c:pt idx="1053">
                  <c:v>0.32909147551730999</c:v>
                </c:pt>
                <c:pt idx="1054">
                  <c:v>0.33087237369636602</c:v>
                </c:pt>
                <c:pt idx="1055">
                  <c:v>0.33266529530265099</c:v>
                </c:pt>
                <c:pt idx="1056">
                  <c:v>0.334470369494279</c:v>
                </c:pt>
                <c:pt idx="1057">
                  <c:v>0.33628772408239699</c:v>
                </c:pt>
                <c:pt idx="1058">
                  <c:v>0.33811748543909798</c:v>
                </c:pt>
                <c:pt idx="1059">
                  <c:v>0.33995977840088698</c:v>
                </c:pt>
                <c:pt idx="1060">
                  <c:v>0.34181472616743502</c:v>
                </c:pt>
                <c:pt idx="1061">
                  <c:v>0.34368245019532701</c:v>
                </c:pt>
                <c:pt idx="1062">
                  <c:v>0.34556307008649101</c:v>
                </c:pt>
                <c:pt idx="1063">
                  <c:v>0.34745670347098301</c:v>
                </c:pt>
                <c:pt idx="1064">
                  <c:v>0.349363465883758</c:v>
                </c:pt>
                <c:pt idx="1065">
                  <c:v>0.35128347063504001</c:v>
                </c:pt>
                <c:pt idx="1066">
                  <c:v>0.35321682867388299</c:v>
                </c:pt>
                <c:pt idx="1067">
                  <c:v>0.35516364844446202</c:v>
                </c:pt>
                <c:pt idx="1068">
                  <c:v>0.35712403573461499</c:v>
                </c:pt>
                <c:pt idx="1069">
                  <c:v>0.35909809351611599</c:v>
                </c:pt>
                <c:pt idx="1070">
                  <c:v>0.36108592177610699</c:v>
                </c:pt>
                <c:pt idx="1071">
                  <c:v>0.36308761733909101</c:v>
                </c:pt>
                <c:pt idx="1072">
                  <c:v>0.365103273678826</c:v>
                </c:pt>
                <c:pt idx="1073">
                  <c:v>0.36713298071940498</c:v>
                </c:pt>
                <c:pt idx="1074">
                  <c:v>0.36917682462477702</c:v>
                </c:pt>
                <c:pt idx="1075">
                  <c:v>0.37123488757586398</c:v>
                </c:pt>
                <c:pt idx="1076">
                  <c:v>0.37330724753438999</c:v>
                </c:pt>
                <c:pt idx="1077">
                  <c:v>0.37539397799247798</c:v>
                </c:pt>
                <c:pt idx="1078">
                  <c:v>0.37749514770694098</c:v>
                </c:pt>
                <c:pt idx="1079">
                  <c:v>0.37961082041718802</c:v>
                </c:pt>
                <c:pt idx="1080">
                  <c:v>0.381741054545501</c:v>
                </c:pt>
                <c:pt idx="1081">
                  <c:v>0.38388590287838997</c:v>
                </c:pt>
                <c:pt idx="1082">
                  <c:v>0.38604541222761102</c:v>
                </c:pt>
                <c:pt idx="1083">
                  <c:v>0.38821962306930802</c:v>
                </c:pt>
                <c:pt idx="1084">
                  <c:v>0.39040856915962802</c:v>
                </c:pt>
                <c:pt idx="1085">
                  <c:v>0.39261227712500102</c:v>
                </c:pt>
                <c:pt idx="1086">
                  <c:v>0.39483076602512801</c:v>
                </c:pt>
                <c:pt idx="1087">
                  <c:v>0.39706404688652502</c:v>
                </c:pt>
                <c:pt idx="1088">
                  <c:v>0.39931212220427797</c:v>
                </c:pt>
                <c:pt idx="1089">
                  <c:v>0.40157498540939102</c:v>
                </c:pt>
                <c:pt idx="1090">
                  <c:v>0.40385262029883401</c:v>
                </c:pt>
                <c:pt idx="1091">
                  <c:v>0.40614500042497198</c:v>
                </c:pt>
                <c:pt idx="1092">
                  <c:v>0.40845208844064301</c:v>
                </c:pt>
                <c:pt idx="1093">
                  <c:v>0.41077383539545198</c:v>
                </c:pt>
                <c:pt idx="1094">
                  <c:v>0.41311017997805699</c:v>
                </c:pt>
                <c:pt idx="1095">
                  <c:v>0.41546104769804598</c:v>
                </c:pt>
                <c:pt idx="1096">
                  <c:v>0.41782634999944002</c:v>
                </c:pt>
                <c:pt idx="1097">
                  <c:v>0.42020598329559</c:v>
                </c:pt>
                <c:pt idx="1098">
                  <c:v>0.42259982791207401</c:v>
                </c:pt>
                <c:pt idx="1099">
                  <c:v>0.42500391476148502</c:v>
                </c:pt>
                <c:pt idx="1100">
                  <c:v>0.42741710284811002</c:v>
                </c:pt>
                <c:pt idx="1101">
                  <c:v>0.42984522109059398</c:v>
                </c:pt>
                <c:pt idx="1102">
                  <c:v>0.43228802697753599</c:v>
                </c:pt>
                <c:pt idx="1103">
                  <c:v>0.43474525369001599</c:v>
                </c:pt>
                <c:pt idx="1104">
                  <c:v>0.43721660770566201</c:v>
                </c:pt>
                <c:pt idx="1105">
                  <c:v>0.43970176584166198</c:v>
                </c:pt>
                <c:pt idx="1106">
                  <c:v>0.44220037149278701</c:v>
                </c:pt>
                <c:pt idx="1107">
                  <c:v>0.44471202968575302</c:v>
                </c:pt>
                <c:pt idx="1108">
                  <c:v>0.44723630035051798</c:v>
                </c:pt>
                <c:pt idx="1109">
                  <c:v>0.44977268884002403</c:v>
                </c:pt>
                <c:pt idx="1110">
                  <c:v>0.45232063210040702</c:v>
                </c:pt>
                <c:pt idx="1111">
                  <c:v>0.45487947780410198</c:v>
                </c:pt>
                <c:pt idx="1112">
                  <c:v>0.45744823249745498</c:v>
                </c:pt>
                <c:pt idx="1113">
                  <c:v>0.460025957394958</c:v>
                </c:pt>
                <c:pt idx="1114">
                  <c:v>0.462611461422204</c:v>
                </c:pt>
                <c:pt idx="1115">
                  <c:v>0.46520316275137902</c:v>
                </c:pt>
                <c:pt idx="1116">
                  <c:v>0.46779889516948597</c:v>
                </c:pt>
                <c:pt idx="1117">
                  <c:v>0.47039569858015101</c:v>
                </c:pt>
                <c:pt idx="1118">
                  <c:v>0.472989783059307</c:v>
                </c:pt>
                <c:pt idx="1119">
                  <c:v>0.47557570240320801</c:v>
                </c:pt>
                <c:pt idx="1120">
                  <c:v>0.47814100958479899</c:v>
                </c:pt>
                <c:pt idx="1121">
                  <c:v>0.48068251949211099</c:v>
                </c:pt>
                <c:pt idx="1122">
                  <c:v>0.48319782424959101</c:v>
                </c:pt>
                <c:pt idx="1123">
                  <c:v>0.48568509335182902</c:v>
                </c:pt>
                <c:pt idx="1124">
                  <c:v>0.48814287245215798</c:v>
                </c:pt>
                <c:pt idx="1125">
                  <c:v>0.490569941466028</c:v>
                </c:pt>
                <c:pt idx="1126">
                  <c:v>0.49296522505024798</c:v>
                </c:pt>
                <c:pt idx="1127">
                  <c:v>0.49532773773434002</c:v>
                </c:pt>
                <c:pt idx="1128">
                  <c:v>0.49765655019715699</c:v>
                </c:pt>
                <c:pt idx="1129">
                  <c:v>0.49995076826134599</c:v>
                </c:pt>
                <c:pt idx="1130">
                  <c:v>0.50220951962635396</c:v>
                </c:pt>
                <c:pt idx="1131">
                  <c:v>0.504431945415039</c:v>
                </c:pt>
                <c:pt idx="1132">
                  <c:v>0.50661719479004896</c:v>
                </c:pt>
                <c:pt idx="1133">
                  <c:v>0.50876442157244794</c:v>
                </c:pt>
                <c:pt idx="1134">
                  <c:v>0.51087278218332799</c:v>
                </c:pt>
                <c:pt idx="1135">
                  <c:v>0.51294143444931795</c:v>
                </c:pt>
                <c:pt idx="1136">
                  <c:v>0.51496953692821301</c:v>
                </c:pt>
                <c:pt idx="1137">
                  <c:v>0.51695624844935495</c:v>
                </c:pt>
                <c:pt idx="1138">
                  <c:v>0.51890072752420602</c:v>
                </c:pt>
                <c:pt idx="1139">
                  <c:v>0.52080213112671303</c:v>
                </c:pt>
                <c:pt idx="1140">
                  <c:v>0.52265961194871002</c:v>
                </c:pt>
                <c:pt idx="1141">
                  <c:v>0.52447231225464397</c:v>
                </c:pt>
                <c:pt idx="1142">
                  <c:v>0.52623934981437903</c:v>
                </c:pt>
                <c:pt idx="1143">
                  <c:v>0.52795978325352699</c:v>
                </c:pt>
                <c:pt idx="1144">
                  <c:v>0.52963251417953106</c:v>
                </c:pt>
                <c:pt idx="1145">
                  <c:v>0.53125594490545502</c:v>
                </c:pt>
                <c:pt idx="1146">
                  <c:v>0.53282649725751297</c:v>
                </c:pt>
                <c:pt idx="1147">
                  <c:v>0.53433534969365903</c:v>
                </c:pt>
                <c:pt idx="1148">
                  <c:v>0.53577443666382596</c:v>
                </c:pt>
                <c:pt idx="1149">
                  <c:v>0.53714070670167502</c:v>
                </c:pt>
                <c:pt idx="1150">
                  <c:v>0.53843275976098903</c:v>
                </c:pt>
                <c:pt idx="1151">
                  <c:v>0.53964964606052601</c:v>
                </c:pt>
                <c:pt idx="1152">
                  <c:v>0.54079058360256005</c:v>
                </c:pt>
                <c:pt idx="1153">
                  <c:v>0.541854873768011</c:v>
                </c:pt>
                <c:pt idx="1154">
                  <c:v>0.54284186995558303</c:v>
                </c:pt>
                <c:pt idx="1155">
                  <c:v>0.54375096394582301</c:v>
                </c:pt>
                <c:pt idx="1156">
                  <c:v>0.54458157923528405</c:v>
                </c:pt>
                <c:pt idx="1157">
                  <c:v>0.54533316745704896</c:v>
                </c:pt>
                <c:pt idx="1158">
                  <c:v>0.54600520629404203</c:v>
                </c:pt>
                <c:pt idx="1159">
                  <c:v>0.54659719816450703</c:v>
                </c:pt>
                <c:pt idx="1160">
                  <c:v>0.54710866932842195</c:v>
                </c:pt>
                <c:pt idx="1161">
                  <c:v>0.54753916923338397</c:v>
                </c:pt>
                <c:pt idx="1162">
                  <c:v>0.54788827000184004</c:v>
                </c:pt>
                <c:pt idx="1163">
                  <c:v>0.54815556600469595</c:v>
                </c:pt>
                <c:pt idx="1164">
                  <c:v>0.54834067348965199</c:v>
                </c:pt>
                <c:pt idx="1165">
                  <c:v>0.54846822915460003</c:v>
                </c:pt>
                <c:pt idx="1166">
                  <c:v>0.54855830739489497</c:v>
                </c:pt>
                <c:pt idx="1167">
                  <c:v>0.54861058618646397</c:v>
                </c:pt>
                <c:pt idx="1168">
                  <c:v>0.54862475234304697</c:v>
                </c:pt>
                <c:pt idx="1169">
                  <c:v>0.54860050150531303</c:v>
                </c:pt>
                <c:pt idx="1170">
                  <c:v>0.54853753814112705</c:v>
                </c:pt>
                <c:pt idx="1171">
                  <c:v>0.54843557555715305</c:v>
                </c:pt>
                <c:pt idx="1172">
                  <c:v>0.54829433592215604</c:v>
                </c:pt>
                <c:pt idx="1173">
                  <c:v>0.54811355030253694</c:v>
                </c:pt>
                <c:pt idx="1174">
                  <c:v>0.54789295871079802</c:v>
                </c:pt>
                <c:pt idx="1175">
                  <c:v>0.54763231016775005</c:v>
                </c:pt>
                <c:pt idx="1176">
                  <c:v>0.54733136277941996</c:v>
                </c:pt>
                <c:pt idx="1177">
                  <c:v>0.54698988382973202</c:v>
                </c:pt>
                <c:pt idx="1178">
                  <c:v>0.54660764989017696</c:v>
                </c:pt>
                <c:pt idx="1179">
                  <c:v>0.54618444694778501</c:v>
                </c:pt>
                <c:pt idx="1180">
                  <c:v>0.54572007055287997</c:v>
                </c:pt>
                <c:pt idx="1181">
                  <c:v>0.54521432598818598</c:v>
                </c:pt>
                <c:pt idx="1182">
                  <c:v>0.544667028461022</c:v>
                </c:pt>
                <c:pt idx="1183">
                  <c:v>0.54407800332044998</c:v>
                </c:pt>
                <c:pt idx="1184">
                  <c:v>0.54344708630138405</c:v>
                </c:pt>
                <c:pt idx="1185">
                  <c:v>0.54277412379785805</c:v>
                </c:pt>
                <c:pt idx="1186">
                  <c:v>0.54205897316782004</c:v>
                </c:pt>
                <c:pt idx="1187">
                  <c:v>0.54130150307201597</c:v>
                </c:pt>
                <c:pt idx="1188">
                  <c:v>0.54050159384982499</c:v>
                </c:pt>
                <c:pt idx="1189">
                  <c:v>0.53965913793516196</c:v>
                </c:pt>
                <c:pt idx="1190">
                  <c:v>0.53877404031595499</c:v>
                </c:pt>
                <c:pt idx="1191">
                  <c:v>0.53784621904121499</c:v>
                </c:pt>
                <c:pt idx="1192">
                  <c:v>0.53684285721428204</c:v>
                </c:pt>
                <c:pt idx="1193">
                  <c:v>0.53576218324015601</c:v>
                </c:pt>
                <c:pt idx="1194">
                  <c:v>0.53460432969914995</c:v>
                </c:pt>
                <c:pt idx="1195">
                  <c:v>0.53336944860603097</c:v>
                </c:pt>
                <c:pt idx="1196">
                  <c:v>0.53205771211835795</c:v>
                </c:pt>
                <c:pt idx="1197">
                  <c:v>0.53066931334672596</c:v>
                </c:pt>
                <c:pt idx="1198">
                  <c:v>0.52920829944312797</c:v>
                </c:pt>
                <c:pt idx="1199">
                  <c:v>0.52767900704027804</c:v>
                </c:pt>
                <c:pt idx="1200">
                  <c:v>0.52608169925809101</c:v>
                </c:pt>
                <c:pt idx="1201">
                  <c:v>0.52441666480174598</c:v>
                </c:pt>
                <c:pt idx="1202">
                  <c:v>0.52268421976459101</c:v>
                </c:pt>
                <c:pt idx="1203">
                  <c:v>0.52088470984269497</c:v>
                </c:pt>
                <c:pt idx="1204">
                  <c:v>0.519018513121287</c:v>
                </c:pt>
                <c:pt idx="1205">
                  <c:v>0.51708604367722399</c:v>
                </c:pt>
                <c:pt idx="1206">
                  <c:v>0.51508775637644399</c:v>
                </c:pt>
                <c:pt idx="1207">
                  <c:v>0.51302415346613695</c:v>
                </c:pt>
                <c:pt idx="1208">
                  <c:v>0.51089579393060802</c:v>
                </c:pt>
                <c:pt idx="1209">
                  <c:v>0.50870330720930601</c:v>
                </c:pt>
                <c:pt idx="1210">
                  <c:v>0.50644741396531501</c:v>
                </c:pt>
                <c:pt idx="1211">
                  <c:v>0.50412895848485095</c:v>
                </c:pt>
                <c:pt idx="1212">
                  <c:v>0.501748960488415</c:v>
                </c:pt>
                <c:pt idx="1213">
                  <c:v>0.49930869899620001</c:v>
                </c:pt>
                <c:pt idx="1214">
                  <c:v>0.49680984567678599</c:v>
                </c:pt>
                <c:pt idx="1215">
                  <c:v>0.49425465846303501</c:v>
                </c:pt>
                <c:pt idx="1216">
                  <c:v>0.49164619105650897</c:v>
                </c:pt>
                <c:pt idx="1217">
                  <c:v>0.48898832890286698</c:v>
                </c:pt>
                <c:pt idx="1218">
                  <c:v>0.486285387866492</c:v>
                </c:pt>
                <c:pt idx="1219">
                  <c:v>0.48354139836635501</c:v>
                </c:pt>
                <c:pt idx="1220">
                  <c:v>0.48075963235152802</c:v>
                </c:pt>
                <c:pt idx="1221">
                  <c:v>0.47794258713203203</c:v>
                </c:pt>
                <c:pt idx="1222">
                  <c:v>0.47509218547179599</c:v>
                </c:pt>
                <c:pt idx="1223">
                  <c:v>0.472209977090086</c:v>
                </c:pt>
                <c:pt idx="1224">
                  <c:v>0.46929728092576201</c:v>
                </c:pt>
                <c:pt idx="1225">
                  <c:v>0.46635527512220498</c:v>
                </c:pt>
                <c:pt idx="1226">
                  <c:v>0.46338505248230899</c:v>
                </c:pt>
                <c:pt idx="1227">
                  <c:v>0.460387654935138</c:v>
                </c:pt>
                <c:pt idx="1228">
                  <c:v>0.45736409548896301</c:v>
                </c:pt>
                <c:pt idx="1229">
                  <c:v>0.45431537271407602</c:v>
                </c:pt>
                <c:pt idx="1230">
                  <c:v>0.45124248076652201</c:v>
                </c:pt>
                <c:pt idx="1231">
                  <c:v>0.44814641681095702</c:v>
                </c:pt>
                <c:pt idx="1232">
                  <c:v>0.44502818705899</c:v>
                </c:pt>
                <c:pt idx="1233">
                  <c:v>0.441888812290059</c:v>
                </c:pt>
                <c:pt idx="1234">
                  <c:v>0.43872933353864901</c:v>
                </c:pt>
                <c:pt idx="1235">
                  <c:v>0.43555081853410099</c:v>
                </c:pt>
                <c:pt idx="1236">
                  <c:v>0.43235436940098498</c:v>
                </c:pt>
                <c:pt idx="1237">
                  <c:v>0.42914113199336201</c:v>
                </c:pt>
                <c:pt idx="1238">
                  <c:v>0.425912306956725</c:v>
                </c:pt>
                <c:pt idx="1239">
                  <c:v>0.422669162149585</c:v>
                </c:pt>
                <c:pt idx="1240">
                  <c:v>0.41941304570409299</c:v>
                </c:pt>
                <c:pt idx="1241">
                  <c:v>0.41614540021872498</c:v>
                </c:pt>
                <c:pt idx="1242">
                  <c:v>0.41286778638341798</c:v>
                </c:pt>
                <c:pt idx="1243">
                  <c:v>0.40958195675384501</c:v>
                </c:pt>
                <c:pt idx="1244">
                  <c:v>0.40629016433733001</c:v>
                </c:pt>
                <c:pt idx="1245">
                  <c:v>0.40299660920445601</c:v>
                </c:pt>
                <c:pt idx="1246">
                  <c:v>0.399710675174059</c:v>
                </c:pt>
                <c:pt idx="1247">
                  <c:v>0.39644091729143899</c:v>
                </c:pt>
                <c:pt idx="1248">
                  <c:v>0.393190802500956</c:v>
                </c:pt>
                <c:pt idx="1249">
                  <c:v>0.389962078782079</c:v>
                </c:pt>
                <c:pt idx="1250">
                  <c:v>0.38675598619613599</c:v>
                </c:pt>
                <c:pt idx="1251">
                  <c:v>0.38357354975866798</c:v>
                </c:pt>
                <c:pt idx="1252">
                  <c:v>0.38041567324326597</c:v>
                </c:pt>
                <c:pt idx="1253">
                  <c:v>0.37728317842332898</c:v>
                </c:pt>
                <c:pt idx="1254">
                  <c:v>0.37417682505305799</c:v>
                </c:pt>
                <c:pt idx="1255">
                  <c:v>0.37109732253588801</c:v>
                </c:pt>
                <c:pt idx="1256">
                  <c:v>0.368045337412298</c:v>
                </c:pt>
                <c:pt idx="1257">
                  <c:v>0.36502149849492099</c:v>
                </c:pt>
                <c:pt idx="1258">
                  <c:v>0.36202640056855001</c:v>
                </c:pt>
                <c:pt idx="1259">
                  <c:v>0.35906060716284399</c:v>
                </c:pt>
                <c:pt idx="1260">
                  <c:v>0.35612465270016802</c:v>
                </c:pt>
                <c:pt idx="1261">
                  <c:v>0.35321904420876898</c:v>
                </c:pt>
                <c:pt idx="1262">
                  <c:v>0.35034426272600899</c:v>
                </c:pt>
                <c:pt idx="1263">
                  <c:v>0.34750076447604</c:v>
                </c:pt>
                <c:pt idx="1264">
                  <c:v>0.34466398297155598</c:v>
                </c:pt>
                <c:pt idx="1265">
                  <c:v>0.34181391234132702</c:v>
                </c:pt>
                <c:pt idx="1266">
                  <c:v>0.33895094194487202</c:v>
                </c:pt>
                <c:pt idx="1267">
                  <c:v>0.33607545155406998</c:v>
                </c:pt>
                <c:pt idx="1268">
                  <c:v>0.33318781175799</c:v>
                </c:pt>
                <c:pt idx="1269">
                  <c:v>0.330288384322728</c:v>
                </c:pt>
                <c:pt idx="1270">
                  <c:v>0.32737752251484598</c:v>
                </c:pt>
                <c:pt idx="1271">
                  <c:v>0.32445557139506398</c:v>
                </c:pt>
                <c:pt idx="1272">
                  <c:v>0.32152286808736402</c:v>
                </c:pt>
                <c:pt idx="1273">
                  <c:v>0.31857974202748501</c:v>
                </c:pt>
                <c:pt idx="1274">
                  <c:v>0.31562651519382001</c:v>
                </c:pt>
                <c:pt idx="1275">
                  <c:v>0.31266350232298401</c:v>
                </c:pt>
                <c:pt idx="1276">
                  <c:v>0.30969101111163799</c:v>
                </c:pt>
                <c:pt idx="1277">
                  <c:v>0.30670934240560399</c:v>
                </c:pt>
                <c:pt idx="1278">
                  <c:v>0.30371879037678001</c:v>
                </c:pt>
                <c:pt idx="1279">
                  <c:v>0.30071964268787299</c:v>
                </c:pt>
                <c:pt idx="1280">
                  <c:v>0.29771218064444199</c:v>
                </c:pt>
                <c:pt idx="1281">
                  <c:v>0.29469667933321197</c:v>
                </c:pt>
                <c:pt idx="1282">
                  <c:v>0.29167340774496697</c:v>
                </c:pt>
                <c:pt idx="1283">
                  <c:v>0.28865394189356702</c:v>
                </c:pt>
                <c:pt idx="1284">
                  <c:v>0.28564390493526798</c:v>
                </c:pt>
                <c:pt idx="1285">
                  <c:v>0.28264326362367498</c:v>
                </c:pt>
                <c:pt idx="1286">
                  <c:v>0.27965198105269101</c:v>
                </c:pt>
                <c:pt idx="1287">
                  <c:v>0.27667001673942498</c:v>
                </c:pt>
                <c:pt idx="1288">
                  <c:v>0.27369732669878399</c:v>
                </c:pt>
                <c:pt idx="1289">
                  <c:v>0.270733863510078</c:v>
                </c:pt>
                <c:pt idx="1290">
                  <c:v>0.267779576377077</c:v>
                </c:pt>
                <c:pt idx="1291">
                  <c:v>0.26486715975097402</c:v>
                </c:pt>
                <c:pt idx="1292">
                  <c:v>0.26199827376072399</c:v>
                </c:pt>
                <c:pt idx="1293">
                  <c:v>0.25917268609756</c:v>
                </c:pt>
                <c:pt idx="1294">
                  <c:v>0.25639015762252798</c:v>
                </c:pt>
                <c:pt idx="1295">
                  <c:v>0.25365044266972298</c:v>
                </c:pt>
                <c:pt idx="1296">
                  <c:v>0.25095328942995998</c:v>
                </c:pt>
                <c:pt idx="1297">
                  <c:v>0.24829844042056101</c:v>
                </c:pt>
                <c:pt idx="1298">
                  <c:v>0.24568563301561799</c:v>
                </c:pt>
                <c:pt idx="1299">
                  <c:v>0.24311459998642701</c:v>
                </c:pt>
                <c:pt idx="1300">
                  <c:v>0.24058507000330301</c:v>
                </c:pt>
                <c:pt idx="1301">
                  <c:v>0.238096768073013</c:v>
                </c:pt>
                <c:pt idx="1302">
                  <c:v>0.235649415909475</c:v>
                </c:pt>
                <c:pt idx="1303">
                  <c:v>0.233242732245837</c:v>
                </c:pt>
                <c:pt idx="1304">
                  <c:v>0.23087643309623301</c:v>
                </c:pt>
                <c:pt idx="1305">
                  <c:v>0.22855023197271401</c:v>
                </c:pt>
                <c:pt idx="1306">
                  <c:v>0.226263840061214</c:v>
                </c:pt>
                <c:pt idx="1307">
                  <c:v>0.22401696636026799</c:v>
                </c:pt>
                <c:pt idx="1308">
                  <c:v>0.22180931778671301</c:v>
                </c:pt>
                <c:pt idx="1309">
                  <c:v>0.219640599252866</c:v>
                </c:pt>
                <c:pt idx="1310">
                  <c:v>0.217510513719401</c:v>
                </c:pt>
                <c:pt idx="1311">
                  <c:v>0.215418762227363</c:v>
                </c:pt>
                <c:pt idx="1312">
                  <c:v>0.21336504391169001</c:v>
                </c:pt>
                <c:pt idx="1313">
                  <c:v>0.21134905599738599</c:v>
                </c:pt>
                <c:pt idx="1314">
                  <c:v>0.20937049377830799</c:v>
                </c:pt>
                <c:pt idx="1315">
                  <c:v>0.20742905057740299</c:v>
                </c:pt>
                <c:pt idx="1316">
                  <c:v>0.205524417686168</c:v>
                </c:pt>
                <c:pt idx="1317">
                  <c:v>0.20365628428009599</c:v>
                </c:pt>
                <c:pt idx="1318">
                  <c:v>0.20182433730582799</c:v>
                </c:pt>
                <c:pt idx="1319">
                  <c:v>0.20002826133454699</c:v>
                </c:pt>
                <c:pt idx="1320">
                  <c:v>0.19826773837473799</c:v>
                </c:pt>
                <c:pt idx="1321">
                  <c:v>0.196542447635603</c:v>
                </c:pt>
                <c:pt idx="1322">
                  <c:v>0.194852065229977</c:v>
                </c:pt>
                <c:pt idx="1323">
                  <c:v>0.19319626380219301</c:v>
                </c:pt>
                <c:pt idx="1324">
                  <c:v>0.191574712061647</c:v>
                </c:pt>
                <c:pt idx="1325">
                  <c:v>0.18998707419621499</c:v>
                </c:pt>
                <c:pt idx="1326">
                  <c:v>0.18843300913059599</c:v>
                </c:pt>
                <c:pt idx="1327">
                  <c:v>0.18691216958213699</c:v>
                </c:pt>
                <c:pt idx="1328">
                  <c:v>0.185424200849969</c:v>
                </c:pt>
                <c:pt idx="1329">
                  <c:v>0.18396873925121501</c:v>
                </c:pt>
                <c:pt idx="1330">
                  <c:v>0.18254541008987199</c:v>
                </c:pt>
                <c:pt idx="1331">
                  <c:v>0.18115382500956101</c:v>
                </c:pt>
                <c:pt idx="1332">
                  <c:v>0.17979357854241601</c:v>
                </c:pt>
                <c:pt idx="1333">
                  <c:v>0.17846424362945401</c:v>
                </c:pt>
                <c:pt idx="1334">
                  <c:v>0.177165365870044</c:v>
                </c:pt>
                <c:pt idx="1335">
                  <c:v>0.175896456298021</c:v>
                </c:pt>
                <c:pt idx="1336">
                  <c:v>0.17465698265575599</c:v>
                </c:pt>
                <c:pt idx="1337">
                  <c:v>0.17344635957299101</c:v>
                </c:pt>
                <c:pt idx="1338">
                  <c:v>0.17226393891335501</c:v>
                </c:pt>
                <c:pt idx="1339">
                  <c:v>0.17110900288507</c:v>
                </c:pt>
                <c:pt idx="1340">
                  <c:v>0.169980763944233</c:v>
                </c:pt>
                <c:pt idx="1341">
                  <c:v>0.168878375851059</c:v>
                </c:pt>
                <c:pt idx="1342">
                  <c:v>0.16780095780433099</c:v>
                </c:pt>
                <c:pt idx="1343">
                  <c:v>0.166747628169851</c:v>
                </c:pt>
                <c:pt idx="1344">
                  <c:v>0.16571753910297399</c:v>
                </c:pt>
                <c:pt idx="1345">
                  <c:v>0.16470990279047401</c:v>
                </c:pt>
                <c:pt idx="1346">
                  <c:v>0.16372400466148901</c:v>
                </c:pt>
                <c:pt idx="1347">
                  <c:v>0.16275920467675101</c:v>
                </c:pt>
                <c:pt idx="1348">
                  <c:v>0.161814930914122</c:v>
                </c:pt>
                <c:pt idx="1349">
                  <c:v>0.160890669739537</c:v>
                </c:pt>
                <c:pt idx="1350">
                  <c:v>0.159985955483434</c:v>
                </c:pt>
                <c:pt idx="1351">
                  <c:v>0.159100361114072</c:v>
                </c:pt>
                <c:pt idx="1352">
                  <c:v>0.158233490434045</c:v>
                </c:pt>
                <c:pt idx="1353">
                  <c:v>0.15738497181788499</c:v>
                </c:pt>
                <c:pt idx="1354">
                  <c:v>0.15655445329755599</c:v>
                </c:pt>
                <c:pt idx="1355">
                  <c:v>0.15574159874771801</c:v>
                </c:pt>
                <c:pt idx="1356">
                  <c:v>0.15494608493655701</c:v>
                </c:pt>
                <c:pt idx="1357">
                  <c:v>0.154167599245285</c:v>
                </c:pt>
                <c:pt idx="1358">
                  <c:v>0.15340583789985601</c:v>
                </c:pt>
                <c:pt idx="1359">
                  <c:v>0.15266050459403999</c:v>
                </c:pt>
                <c:pt idx="1360">
                  <c:v>0.15193130941187399</c:v>
                </c:pt>
                <c:pt idx="1361">
                  <c:v>0.15121796797989201</c:v>
                </c:pt>
                <c:pt idx="1362">
                  <c:v>0.15052020079657599</c:v>
                </c:pt>
                <c:pt idx="1363">
                  <c:v>0.14983773269921599</c:v>
                </c:pt>
                <c:pt idx="1364">
                  <c:v>0.14917029243796801</c:v>
                </c:pt>
                <c:pt idx="1365">
                  <c:v>0.14851761233404401</c:v>
                </c:pt>
                <c:pt idx="1366">
                  <c:v>0.14787942800433301</c:v>
                </c:pt>
                <c:pt idx="1367">
                  <c:v>0.14725547813884299</c:v>
                </c:pt>
                <c:pt idx="1368">
                  <c:v>0.14664550432039899</c:v>
                </c:pt>
                <c:pt idx="1369">
                  <c:v>0.14604925087843301</c:v>
                </c:pt>
                <c:pt idx="1370">
                  <c:v>0.145466464770479</c:v>
                </c:pt>
                <c:pt idx="1371">
                  <c:v>0.14489689548644499</c:v>
                </c:pt>
                <c:pt idx="1372">
                  <c:v>0.14434029497183601</c:v>
                </c:pt>
                <c:pt idx="1373">
                  <c:v>0.14379641756701</c:v>
                </c:pt>
                <c:pt idx="1374">
                  <c:v>0.14326501996028199</c:v>
                </c:pt>
                <c:pt idx="1375">
                  <c:v>0.14274586115330801</c:v>
                </c:pt>
                <c:pt idx="1376">
                  <c:v>0.14223870243774001</c:v>
                </c:pt>
                <c:pt idx="1377">
                  <c:v>0.141743307382592</c:v>
                </c:pt>
                <c:pt idx="1378">
                  <c:v>0.141259441832294</c:v>
                </c:pt>
                <c:pt idx="1379">
                  <c:v>0.140786873915831</c:v>
                </c:pt>
                <c:pt idx="1380">
                  <c:v>0.140325374067963</c:v>
                </c:pt>
                <c:pt idx="1381">
                  <c:v>0.139874715064087</c:v>
                </c:pt>
                <c:pt idx="1382">
                  <c:v>0.13942335905710099</c:v>
                </c:pt>
                <c:pt idx="1383">
                  <c:v>0.138965717611965</c:v>
                </c:pt>
                <c:pt idx="1384">
                  <c:v>0.13850185540248</c:v>
                </c:pt>
                <c:pt idx="1385">
                  <c:v>0.13803045342569101</c:v>
                </c:pt>
                <c:pt idx="1386">
                  <c:v>0.137551510112633</c:v>
                </c:pt>
                <c:pt idx="1387">
                  <c:v>0.13706514089046001</c:v>
                </c:pt>
                <c:pt idx="1388">
                  <c:v>0.13657146062490599</c:v>
                </c:pt>
                <c:pt idx="1389">
                  <c:v>0.13607058370751701</c:v>
                </c:pt>
                <c:pt idx="1390">
                  <c:v>0.135562624142815</c:v>
                </c:pt>
                <c:pt idx="1391">
                  <c:v>0.13504769562830399</c:v>
                </c:pt>
                <c:pt idx="1392">
                  <c:v>0.13452591161473301</c:v>
                </c:pt>
                <c:pt idx="1393">
                  <c:v>0.13399738532667099</c:v>
                </c:pt>
                <c:pt idx="1394">
                  <c:v>0.133462229717245</c:v>
                </c:pt>
                <c:pt idx="1395">
                  <c:v>0.132920557333086</c:v>
                </c:pt>
                <c:pt idx="1396">
                  <c:v>0.13237248008372501</c:v>
                </c:pt>
                <c:pt idx="1397">
                  <c:v>0.131818108941058</c:v>
                </c:pt>
                <c:pt idx="1398">
                  <c:v>0.13125755361910901</c:v>
                </c:pt>
                <c:pt idx="1399">
                  <c:v>0.130690922282863</c:v>
                </c:pt>
                <c:pt idx="1400">
                  <c:v>0.13011832131183801</c:v>
                </c:pt>
                <c:pt idx="1401">
                  <c:v>0.12953985512067401</c:v>
                </c:pt>
                <c:pt idx="1402">
                  <c:v>0.128955626028501</c:v>
                </c:pt>
                <c:pt idx="1403">
                  <c:v>0.12836573416861499</c:v>
                </c:pt>
                <c:pt idx="1404">
                  <c:v>0.127770277432732</c:v>
                </c:pt>
                <c:pt idx="1405">
                  <c:v>0.12716935144566799</c:v>
                </c:pt>
                <c:pt idx="1406">
                  <c:v>0.126563049566326</c:v>
                </c:pt>
                <c:pt idx="1407">
                  <c:v>0.125951462910249</c:v>
                </c:pt>
                <c:pt idx="1408">
                  <c:v>0.12533468038860601</c:v>
                </c:pt>
                <c:pt idx="1409">
                  <c:v>0.124712788758597</c:v>
                </c:pt>
                <c:pt idx="1410">
                  <c:v>0.12408587268082399</c:v>
                </c:pt>
                <c:pt idx="1411">
                  <c:v>0.12345401478003599</c:v>
                </c:pt>
                <c:pt idx="1412">
                  <c:v>0.12281729570659999</c:v>
                </c:pt>
                <c:pt idx="1413">
                  <c:v>0.12217579419687601</c:v>
                </c:pt>
                <c:pt idx="1414">
                  <c:v>0.12152958713141</c:v>
                </c:pt>
                <c:pt idx="1415">
                  <c:v>0.120878749590415</c:v>
                </c:pt>
                <c:pt idx="1416">
                  <c:v>0.120223354906372</c:v>
                </c:pt>
                <c:pt idx="1417">
                  <c:v>0.119563474713865</c:v>
                </c:pt>
                <c:pt idx="1418">
                  <c:v>0.11889927721362201</c:v>
                </c:pt>
                <c:pt idx="1419">
                  <c:v>0.11823315450286399</c:v>
                </c:pt>
                <c:pt idx="1420">
                  <c:v>0.11756517032849</c:v>
                </c:pt>
                <c:pt idx="1421">
                  <c:v>0.116895386911226</c:v>
                </c:pt>
                <c:pt idx="1422">
                  <c:v>0.116223864986289</c:v>
                </c:pt>
                <c:pt idx="1423">
                  <c:v>0.115550663843106</c:v>
                </c:pt>
                <c:pt idx="1424">
                  <c:v>0.11487584136427099</c:v>
                </c:pt>
                <c:pt idx="1425">
                  <c:v>0.11419945406389501</c:v>
                </c:pt>
                <c:pt idx="1426">
                  <c:v>0.113521557125424</c:v>
                </c:pt>
                <c:pt idx="1427">
                  <c:v>0.112842204438984</c:v>
                </c:pt>
                <c:pt idx="1428">
                  <c:v>0.112161448638251</c:v>
                </c:pt>
                <c:pt idx="1429">
                  <c:v>0.11147934113682501</c:v>
                </c:pt>
                <c:pt idx="1430">
                  <c:v>0.11080049467719399</c:v>
                </c:pt>
                <c:pt idx="1431">
                  <c:v>0.110119937479787</c:v>
                </c:pt>
                <c:pt idx="1432">
                  <c:v>0.10943617234216201</c:v>
                </c:pt>
                <c:pt idx="1433">
                  <c:v>0.10874924791831</c:v>
                </c:pt>
                <c:pt idx="1434">
                  <c:v>0.10805921248567001</c:v>
                </c:pt>
                <c:pt idx="1435">
                  <c:v>0.107366113961244</c:v>
                </c:pt>
                <c:pt idx="1436">
                  <c:v>0.106669999917251</c:v>
                </c:pt>
                <c:pt idx="1437">
                  <c:v>0.105970917596261</c:v>
                </c:pt>
                <c:pt idx="1438">
                  <c:v>0.10526891392570301</c:v>
                </c:pt>
                <c:pt idx="1439">
                  <c:v>0.104564035531651</c:v>
                </c:pt>
                <c:pt idx="1440">
                  <c:v>0.10385632875180401</c:v>
                </c:pt>
                <c:pt idx="1441">
                  <c:v>0.103145839647535</c:v>
                </c:pt>
                <c:pt idx="1442">
                  <c:v>0.102432614014922</c:v>
                </c:pt>
                <c:pt idx="1443">
                  <c:v>0.101716697394664</c:v>
                </c:pt>
                <c:pt idx="1444">
                  <c:v>0.100998135080761</c:v>
                </c:pt>
                <c:pt idx="1445">
                  <c:v>0.100276972127904</c:v>
                </c:pt>
                <c:pt idx="1446">
                  <c:v>9.9553253357469701E-2</c:v>
                </c:pt>
                <c:pt idx="1447">
                  <c:v>9.8835295394243905E-2</c:v>
                </c:pt>
                <c:pt idx="1448">
                  <c:v>9.8124813450679194E-2</c:v>
                </c:pt>
                <c:pt idx="1449">
                  <c:v>9.7421878313466104E-2</c:v>
                </c:pt>
                <c:pt idx="1450">
                  <c:v>9.6726559670419404E-2</c:v>
                </c:pt>
                <c:pt idx="1451">
                  <c:v>9.6024542160263002E-2</c:v>
                </c:pt>
                <c:pt idx="1452">
                  <c:v>9.5312097758611602E-2</c:v>
                </c:pt>
                <c:pt idx="1453">
                  <c:v>9.4589249808170406E-2</c:v>
                </c:pt>
                <c:pt idx="1454">
                  <c:v>9.3856021362980394E-2</c:v>
                </c:pt>
                <c:pt idx="1455">
                  <c:v>9.3112435185790404E-2</c:v>
                </c:pt>
                <c:pt idx="1456">
                  <c:v>9.2358513744303997E-2</c:v>
                </c:pt>
                <c:pt idx="1457">
                  <c:v>9.1594279206506299E-2</c:v>
                </c:pt>
                <c:pt idx="1458">
                  <c:v>9.08197534352925E-2</c:v>
                </c:pt>
                <c:pt idx="1459">
                  <c:v>9.0034957982633904E-2</c:v>
                </c:pt>
                <c:pt idx="1460">
                  <c:v>8.9246851326097706E-2</c:v>
                </c:pt>
                <c:pt idx="1461">
                  <c:v>8.84598867849513E-2</c:v>
                </c:pt>
                <c:pt idx="1462">
                  <c:v>8.7674103379032101E-2</c:v>
                </c:pt>
                <c:pt idx="1463">
                  <c:v>8.6889539752628794E-2</c:v>
                </c:pt>
                <c:pt idx="1464">
                  <c:v>8.6106234167224099E-2</c:v>
                </c:pt>
                <c:pt idx="1465">
                  <c:v>8.5324224495122503E-2</c:v>
                </c:pt>
                <c:pt idx="1466">
                  <c:v>8.4543548214097403E-2</c:v>
                </c:pt>
                <c:pt idx="1467">
                  <c:v>8.3764242403162395E-2</c:v>
                </c:pt>
                <c:pt idx="1468">
                  <c:v>8.2986632652917697E-2</c:v>
                </c:pt>
                <c:pt idx="1469">
                  <c:v>8.2222639823093399E-2</c:v>
                </c:pt>
                <c:pt idx="1470">
                  <c:v>8.1472307019088405E-2</c:v>
                </c:pt>
                <c:pt idx="1471">
                  <c:v>8.0735373775817701E-2</c:v>
                </c:pt>
                <c:pt idx="1472">
                  <c:v>8.0009151571635503E-2</c:v>
                </c:pt>
                <c:pt idx="1473">
                  <c:v>7.9293681963685997E-2</c:v>
                </c:pt>
                <c:pt idx="1474">
                  <c:v>7.8589005259958697E-2</c:v>
                </c:pt>
                <c:pt idx="1475">
                  <c:v>7.7895160526943397E-2</c:v>
                </c:pt>
                <c:pt idx="1476">
                  <c:v>7.7212185598152405E-2</c:v>
                </c:pt>
                <c:pt idx="1477">
                  <c:v>7.6549485201063999E-2</c:v>
                </c:pt>
                <c:pt idx="1478">
                  <c:v>7.5912815265722799E-2</c:v>
                </c:pt>
                <c:pt idx="1479">
                  <c:v>7.5302229793966294E-2</c:v>
                </c:pt>
                <c:pt idx="1480">
                  <c:v>7.4717781373190004E-2</c:v>
                </c:pt>
                <c:pt idx="1481">
                  <c:v>7.4159521183718602E-2</c:v>
                </c:pt>
                <c:pt idx="1482">
                  <c:v>7.36274990063608E-2</c:v>
                </c:pt>
                <c:pt idx="1483">
                  <c:v>7.3121763230062697E-2</c:v>
                </c:pt>
                <c:pt idx="1484">
                  <c:v>7.2643745051696795E-2</c:v>
                </c:pt>
                <c:pt idx="1485">
                  <c:v>7.2193557437067901E-2</c:v>
                </c:pt>
                <c:pt idx="1486">
                  <c:v>7.1771195636156193E-2</c:v>
                </c:pt>
                <c:pt idx="1487">
                  <c:v>7.1376654823132199E-2</c:v>
                </c:pt>
                <c:pt idx="1488">
                  <c:v>7.10099300950114E-2</c:v>
                </c:pt>
                <c:pt idx="1489">
                  <c:v>7.0662170191140794E-2</c:v>
                </c:pt>
                <c:pt idx="1490">
                  <c:v>7.0325110159264806E-2</c:v>
                </c:pt>
                <c:pt idx="1491">
                  <c:v>6.9998731708479603E-2</c:v>
                </c:pt>
                <c:pt idx="1492">
                  <c:v>6.9683016832287697E-2</c:v>
                </c:pt>
                <c:pt idx="1493">
                  <c:v>6.9377947810531096E-2</c:v>
                </c:pt>
                <c:pt idx="1494">
                  <c:v>6.9083507211041603E-2</c:v>
                </c:pt>
                <c:pt idx="1495">
                  <c:v>6.8799335353127905E-2</c:v>
                </c:pt>
                <c:pt idx="1496">
                  <c:v>6.8518322359158501E-2</c:v>
                </c:pt>
                <c:pt idx="1497">
                  <c:v>6.8240454441836296E-2</c:v>
                </c:pt>
                <c:pt idx="1498">
                  <c:v>6.7965718276880902E-2</c:v>
                </c:pt>
                <c:pt idx="1499">
                  <c:v>6.76941010016478E-2</c:v>
                </c:pt>
                <c:pt idx="1500">
                  <c:v>6.7425590213317094E-2</c:v>
                </c:pt>
                <c:pt idx="1501">
                  <c:v>6.7160173966623105E-2</c:v>
                </c:pt>
                <c:pt idx="1502">
                  <c:v>6.6897840771098296E-2</c:v>
                </c:pt>
                <c:pt idx="1503">
                  <c:v>6.6638579587808805E-2</c:v>
                </c:pt>
                <c:pt idx="1504">
                  <c:v>6.6382379825556198E-2</c:v>
                </c:pt>
                <c:pt idx="1505">
                  <c:v>6.6129231336528205E-2</c:v>
                </c:pt>
                <c:pt idx="1506">
                  <c:v>6.5879124411378095E-2</c:v>
                </c:pt>
                <c:pt idx="1507">
                  <c:v>6.5632049773720905E-2</c:v>
                </c:pt>
                <c:pt idx="1508">
                  <c:v>6.5387998574032699E-2</c:v>
                </c:pt>
                <c:pt idx="1509">
                  <c:v>6.5146962382948398E-2</c:v>
                </c:pt>
                <c:pt idx="1510">
                  <c:v>6.4908933183953202E-2</c:v>
                </c:pt>
                <c:pt idx="1511">
                  <c:v>6.4679065203039302E-2</c:v>
                </c:pt>
                <c:pt idx="1512">
                  <c:v>6.4466393784562398E-2</c:v>
                </c:pt>
                <c:pt idx="1513">
                  <c:v>6.4271219816623107E-2</c:v>
                </c:pt>
                <c:pt idx="1514">
                  <c:v>6.4093565114266698E-2</c:v>
                </c:pt>
                <c:pt idx="1515">
                  <c:v>6.3933451950652406E-2</c:v>
                </c:pt>
                <c:pt idx="1516">
                  <c:v>6.3790903043079897E-2</c:v>
                </c:pt>
                <c:pt idx="1517">
                  <c:v>6.3668028120227205E-2</c:v>
                </c:pt>
                <c:pt idx="1518">
                  <c:v>6.3564866507279896E-2</c:v>
                </c:pt>
                <c:pt idx="1519">
                  <c:v>6.3481434286946706E-2</c:v>
                </c:pt>
                <c:pt idx="1520">
                  <c:v>6.3417747799264901E-2</c:v>
                </c:pt>
                <c:pt idx="1521">
                  <c:v>6.3373823625786793E-2</c:v>
                </c:pt>
                <c:pt idx="1522">
                  <c:v>6.3349678573475204E-2</c:v>
                </c:pt>
                <c:pt idx="1523">
                  <c:v>6.3345329658388003E-2</c:v>
                </c:pt>
                <c:pt idx="1524">
                  <c:v>6.3360794089232397E-2</c:v>
                </c:pt>
                <c:pt idx="1525">
                  <c:v>6.3396089250873505E-2</c:v>
                </c:pt>
                <c:pt idx="1526">
                  <c:v>6.3451232687883802E-2</c:v>
                </c:pt>
                <c:pt idx="1527">
                  <c:v>6.3522277236737895E-2</c:v>
                </c:pt>
                <c:pt idx="1528">
                  <c:v>6.3605527989766805E-2</c:v>
                </c:pt>
                <c:pt idx="1529">
                  <c:v>6.3696403348122696E-2</c:v>
                </c:pt>
                <c:pt idx="1530">
                  <c:v>6.3799905014609901E-2</c:v>
                </c:pt>
                <c:pt idx="1531">
                  <c:v>6.3917558920404793E-2</c:v>
                </c:pt>
                <c:pt idx="1532">
                  <c:v>6.4049343971479003E-2</c:v>
                </c:pt>
                <c:pt idx="1533">
                  <c:v>6.4195238307082694E-2</c:v>
                </c:pt>
                <c:pt idx="1534">
                  <c:v>6.4355832662681203E-2</c:v>
                </c:pt>
                <c:pt idx="1535">
                  <c:v>6.4533791106055102E-2</c:v>
                </c:pt>
                <c:pt idx="1536">
                  <c:v>6.4729082753083603E-2</c:v>
                </c:pt>
                <c:pt idx="1537">
                  <c:v>6.4941675838932594E-2</c:v>
                </c:pt>
                <c:pt idx="1538">
                  <c:v>6.5171537729682996E-2</c:v>
                </c:pt>
                <c:pt idx="1539">
                  <c:v>6.5418634934083397E-2</c:v>
                </c:pt>
                <c:pt idx="1540">
                  <c:v>6.5682933115414899E-2</c:v>
                </c:pt>
                <c:pt idx="1541">
                  <c:v>6.5964397103460096E-2</c:v>
                </c:pt>
                <c:pt idx="1542">
                  <c:v>6.6262990906563998E-2</c:v>
                </c:pt>
                <c:pt idx="1543">
                  <c:v>6.6578677723775695E-2</c:v>
                </c:pt>
                <c:pt idx="1544">
                  <c:v>6.6911419957063595E-2</c:v>
                </c:pt>
                <c:pt idx="1545">
                  <c:v>6.7261179223591205E-2</c:v>
                </c:pt>
                <c:pt idx="1546">
                  <c:v>6.7619644335866896E-2</c:v>
                </c:pt>
                <c:pt idx="1547">
                  <c:v>6.7985104532912094E-2</c:v>
                </c:pt>
                <c:pt idx="1548">
                  <c:v>6.8357492507621895E-2</c:v>
                </c:pt>
                <c:pt idx="1549">
                  <c:v>6.8736741092310996E-2</c:v>
                </c:pt>
                <c:pt idx="1550">
                  <c:v>6.91371672198757E-2</c:v>
                </c:pt>
                <c:pt idx="1551">
                  <c:v>6.9562499547316595E-2</c:v>
                </c:pt>
                <c:pt idx="1552">
                  <c:v>7.0012714433672907E-2</c:v>
                </c:pt>
                <c:pt idx="1553">
                  <c:v>7.0487787602642599E-2</c:v>
                </c:pt>
                <c:pt idx="1554">
                  <c:v>7.0987694150939001E-2</c:v>
                </c:pt>
                <c:pt idx="1555">
                  <c:v>7.1512408556790905E-2</c:v>
                </c:pt>
                <c:pt idx="1556">
                  <c:v>7.2061904688562106E-2</c:v>
                </c:pt>
                <c:pt idx="1557">
                  <c:v>7.2636155813463402E-2</c:v>
                </c:pt>
                <c:pt idx="1558">
                  <c:v>7.3235134606335101E-2</c:v>
                </c:pt>
                <c:pt idx="1559">
                  <c:v>7.3851875915896495E-2</c:v>
                </c:pt>
                <c:pt idx="1560">
                  <c:v>7.4481918851452195E-2</c:v>
                </c:pt>
                <c:pt idx="1561">
                  <c:v>7.5125215927082198E-2</c:v>
                </c:pt>
                <c:pt idx="1562">
                  <c:v>7.5781719141268494E-2</c:v>
                </c:pt>
                <c:pt idx="1563">
                  <c:v>7.6451379988288798E-2</c:v>
                </c:pt>
                <c:pt idx="1564">
                  <c:v>7.7134149469508306E-2</c:v>
                </c:pt>
                <c:pt idx="1565">
                  <c:v>7.7829978104569403E-2</c:v>
                </c:pt>
                <c:pt idx="1566">
                  <c:v>7.8538815942471502E-2</c:v>
                </c:pt>
                <c:pt idx="1567">
                  <c:v>7.9260323659166507E-2</c:v>
                </c:pt>
                <c:pt idx="1568">
                  <c:v>7.9982565809086595E-2</c:v>
                </c:pt>
                <c:pt idx="1569">
                  <c:v>8.0705409711669798E-2</c:v>
                </c:pt>
                <c:pt idx="1570">
                  <c:v>8.1424365849983193E-2</c:v>
                </c:pt>
                <c:pt idx="1571">
                  <c:v>8.2142130137011493E-2</c:v>
                </c:pt>
                <c:pt idx="1572">
                  <c:v>8.2858667736550998E-2</c:v>
                </c:pt>
                <c:pt idx="1573">
                  <c:v>8.3573944401922895E-2</c:v>
                </c:pt>
                <c:pt idx="1574">
                  <c:v>8.4287926480012695E-2</c:v>
                </c:pt>
                <c:pt idx="1575">
                  <c:v>8.5000580915275903E-2</c:v>
                </c:pt>
                <c:pt idx="1576">
                  <c:v>8.5702507136052999E-2</c:v>
                </c:pt>
                <c:pt idx="1577">
                  <c:v>8.6387952759858194E-2</c:v>
                </c:pt>
                <c:pt idx="1578">
                  <c:v>8.7056866738565594E-2</c:v>
                </c:pt>
                <c:pt idx="1579">
                  <c:v>8.7709198859482196E-2</c:v>
                </c:pt>
                <c:pt idx="1580">
                  <c:v>8.8344899753141595E-2</c:v>
                </c:pt>
                <c:pt idx="1581">
                  <c:v>8.8963920901149907E-2</c:v>
                </c:pt>
                <c:pt idx="1582">
                  <c:v>8.9566214644083597E-2</c:v>
                </c:pt>
                <c:pt idx="1583">
                  <c:v>9.0151734189441293E-2</c:v>
                </c:pt>
                <c:pt idx="1584">
                  <c:v>9.0720433619646101E-2</c:v>
                </c:pt>
                <c:pt idx="1585">
                  <c:v>9.1272267900097501E-2</c:v>
                </c:pt>
                <c:pt idx="1586">
                  <c:v>9.1807192887269795E-2</c:v>
                </c:pt>
                <c:pt idx="1587">
                  <c:v>9.23251653368517E-2</c:v>
                </c:pt>
                <c:pt idx="1588">
                  <c:v>9.2834989190971606E-2</c:v>
                </c:pt>
                <c:pt idx="1589">
                  <c:v>9.3344882918703895E-2</c:v>
                </c:pt>
                <c:pt idx="1590">
                  <c:v>9.3854819169492301E-2</c:v>
                </c:pt>
                <c:pt idx="1591">
                  <c:v>9.4364771156231E-2</c:v>
                </c:pt>
                <c:pt idx="1592">
                  <c:v>9.4874712659175395E-2</c:v>
                </c:pt>
                <c:pt idx="1593">
                  <c:v>9.5384618029803206E-2</c:v>
                </c:pt>
                <c:pt idx="1594">
                  <c:v>9.5894804732461494E-2</c:v>
                </c:pt>
                <c:pt idx="1595">
                  <c:v>9.6412341297503701E-2</c:v>
                </c:pt>
                <c:pt idx="1596">
                  <c:v>9.6937201038278603E-2</c:v>
                </c:pt>
                <c:pt idx="1597">
                  <c:v>9.7469357682222604E-2</c:v>
                </c:pt>
                <c:pt idx="1598">
                  <c:v>9.8008785375487295E-2</c:v>
                </c:pt>
                <c:pt idx="1599">
                  <c:v>9.8555458687436898E-2</c:v>
                </c:pt>
                <c:pt idx="1600">
                  <c:v>9.9109352615011401E-2</c:v>
                </c:pt>
                <c:pt idx="1601">
                  <c:v>9.9670442586948002E-2</c:v>
                </c:pt>
                <c:pt idx="1602">
                  <c:v>0.100238704467858</c:v>
                </c:pt>
                <c:pt idx="1603">
                  <c:v>0.10081411456215</c:v>
                </c:pt>
                <c:pt idx="1604">
                  <c:v>0.1013966496178</c:v>
                </c:pt>
                <c:pt idx="1605">
                  <c:v>0.10198628682995101</c:v>
                </c:pt>
                <c:pt idx="1606">
                  <c:v>0.10258300384435701</c:v>
                </c:pt>
                <c:pt idx="1607">
                  <c:v>0.103186778760637</c:v>
                </c:pt>
                <c:pt idx="1608">
                  <c:v>0.10379759013536299</c:v>
                </c:pt>
                <c:pt idx="1609">
                  <c:v>0.104415416984958</c:v>
                </c:pt>
                <c:pt idx="1610">
                  <c:v>0.10503507695084</c:v>
                </c:pt>
                <c:pt idx="1611">
                  <c:v>0.10564750741757201</c:v>
                </c:pt>
                <c:pt idx="1612">
                  <c:v>0.106252381080717</c:v>
                </c:pt>
                <c:pt idx="1613">
                  <c:v>0.106849650556102</c:v>
                </c:pt>
                <c:pt idx="1614">
                  <c:v>0.10743926884037799</c:v>
                </c:pt>
                <c:pt idx="1615">
                  <c:v>0.108021189316011</c:v>
                </c:pt>
                <c:pt idx="1616">
                  <c:v>0.10859318095767199</c:v>
                </c:pt>
                <c:pt idx="1617">
                  <c:v>0.10915285845160699</c:v>
                </c:pt>
                <c:pt idx="1618">
                  <c:v>0.10970018731388401</c:v>
                </c:pt>
                <c:pt idx="1619">
                  <c:v>0.110235133596853</c:v>
                </c:pt>
                <c:pt idx="1620">
                  <c:v>0.110757663893052</c:v>
                </c:pt>
                <c:pt idx="1621">
                  <c:v>0.11126774533900501</c:v>
                </c:pt>
                <c:pt idx="1622">
                  <c:v>0.111765345618917</c:v>
                </c:pt>
                <c:pt idx="1623">
                  <c:v>0.112250432968252</c:v>
                </c:pt>
                <c:pt idx="1624">
                  <c:v>0.112722976177214</c:v>
                </c:pt>
                <c:pt idx="1625">
                  <c:v>0.113182944594104</c:v>
                </c:pt>
                <c:pt idx="1626">
                  <c:v>0.113634272980065</c:v>
                </c:pt>
                <c:pt idx="1627">
                  <c:v>0.114080644532168</c:v>
                </c:pt>
                <c:pt idx="1628">
                  <c:v>0.11452206730454099</c:v>
                </c:pt>
                <c:pt idx="1629">
                  <c:v>0.114958921761758</c:v>
                </c:pt>
                <c:pt idx="1630">
                  <c:v>0.11539153740793801</c:v>
                </c:pt>
                <c:pt idx="1631">
                  <c:v>0.115819915711364</c:v>
                </c:pt>
                <c:pt idx="1632">
                  <c:v>0.11624405889846599</c:v>
                </c:pt>
                <c:pt idx="1633">
                  <c:v>0.11666335659646999</c:v>
                </c:pt>
                <c:pt idx="1634">
                  <c:v>0.11707512510274699</c:v>
                </c:pt>
                <c:pt idx="1635">
                  <c:v>0.117479375674349</c:v>
                </c:pt>
                <c:pt idx="1636">
                  <c:v>0.117876120462023</c:v>
                </c:pt>
                <c:pt idx="1637">
                  <c:v>0.118265372503657</c:v>
                </c:pt>
                <c:pt idx="1638">
                  <c:v>0.118647145717488</c:v>
                </c:pt>
                <c:pt idx="1639">
                  <c:v>0.11902145489508099</c:v>
                </c:pt>
                <c:pt idx="1640">
                  <c:v>0.119388315694091</c:v>
                </c:pt>
                <c:pt idx="1641">
                  <c:v>0.119747744630835</c:v>
                </c:pt>
                <c:pt idx="1642">
                  <c:v>0.12009975907267</c:v>
                </c:pt>
                <c:pt idx="1643">
                  <c:v>0.120444377230204</c:v>
                </c:pt>
                <c:pt idx="1644">
                  <c:v>0.120781618149352</c:v>
                </c:pt>
                <c:pt idx="1645">
                  <c:v>0.121111501703245</c:v>
                </c:pt>
                <c:pt idx="1646">
                  <c:v>0.121434048584018</c:v>
                </c:pt>
                <c:pt idx="1647">
                  <c:v>0.12174928029446901</c:v>
                </c:pt>
                <c:pt idx="1648">
                  <c:v>0.122057219139629</c:v>
                </c:pt>
                <c:pt idx="1649">
                  <c:v>0.122357888218231</c:v>
                </c:pt>
                <c:pt idx="1650">
                  <c:v>0.122651311414109</c:v>
                </c:pt>
                <c:pt idx="1651">
                  <c:v>0.122937513387523</c:v>
                </c:pt>
                <c:pt idx="1652">
                  <c:v>0.12321651956643601</c:v>
                </c:pt>
                <c:pt idx="1653">
                  <c:v>0.12348835613774101</c:v>
                </c:pt>
                <c:pt idx="1654">
                  <c:v>0.12375305003846</c:v>
                </c:pt>
                <c:pt idx="1655">
                  <c:v>0.124010628946912</c:v>
                </c:pt>
                <c:pt idx="1656">
                  <c:v>0.124261121273873</c:v>
                </c:pt>
                <c:pt idx="1657">
                  <c:v>0.124504556153731</c:v>
                </c:pt>
                <c:pt idx="1658">
                  <c:v>0.124740963435636</c:v>
                </c:pt>
                <c:pt idx="1659">
                  <c:v>0.12497037367467</c:v>
                </c:pt>
                <c:pt idx="1660">
                  <c:v>0.12519281812303301</c:v>
                </c:pt>
                <c:pt idx="1661">
                  <c:v>0.12540832872124899</c:v>
                </c:pt>
                <c:pt idx="1662">
                  <c:v>0.12561693808941701</c:v>
                </c:pt>
                <c:pt idx="1663">
                  <c:v>0.125818679518483</c:v>
                </c:pt>
                <c:pt idx="1664">
                  <c:v>0.126013586961572</c:v>
                </c:pt>
                <c:pt idx="1665">
                  <c:v>0.126201695025356</c:v>
                </c:pt>
                <c:pt idx="1666">
                  <c:v>0.126383038961487</c:v>
                </c:pt>
                <c:pt idx="1667">
                  <c:v>0.12655765465808</c:v>
                </c:pt>
                <c:pt idx="1668">
                  <c:v>0.12672565277841</c:v>
                </c:pt>
                <c:pt idx="1669">
                  <c:v>0.126891804181408</c:v>
                </c:pt>
                <c:pt idx="1670">
                  <c:v>0.127056122145565</c:v>
                </c:pt>
                <c:pt idx="1671">
                  <c:v>0.127218620417926</c:v>
                </c:pt>
                <c:pt idx="1672">
                  <c:v>0.127379313209594</c:v>
                </c:pt>
                <c:pt idx="1673">
                  <c:v>0.12753821519125699</c:v>
                </c:pt>
                <c:pt idx="1674">
                  <c:v>0.127695341488753</c:v>
                </c:pt>
                <c:pt idx="1675">
                  <c:v>0.127850707678661</c:v>
                </c:pt>
                <c:pt idx="1676">
                  <c:v>0.12800432978391699</c:v>
                </c:pt>
                <c:pt idx="1677">
                  <c:v>0.12815622426947099</c:v>
                </c:pt>
                <c:pt idx="1678">
                  <c:v>0.128306408037967</c:v>
                </c:pt>
                <c:pt idx="1679">
                  <c:v>0.12845489842545699</c:v>
                </c:pt>
                <c:pt idx="1680">
                  <c:v>0.128601713197147</c:v>
                </c:pt>
                <c:pt idx="1681">
                  <c:v>0.12874687054317799</c:v>
                </c:pt>
                <c:pt idx="1682">
                  <c:v>0.12889038907442699</c:v>
                </c:pt>
                <c:pt idx="1683">
                  <c:v>0.12903228781835399</c:v>
                </c:pt>
                <c:pt idx="1684">
                  <c:v>0.12917258621486799</c:v>
                </c:pt>
                <c:pt idx="1685">
                  <c:v>0.12931130411222799</c:v>
                </c:pt>
                <c:pt idx="1686">
                  <c:v>0.129448461762977</c:v>
                </c:pt>
                <c:pt idx="1687">
                  <c:v>0.12958407981989301</c:v>
                </c:pt>
                <c:pt idx="1688">
                  <c:v>0.12971817933198801</c:v>
                </c:pt>
                <c:pt idx="1689">
                  <c:v>0.12985078174051301</c:v>
                </c:pt>
                <c:pt idx="1690">
                  <c:v>0.12998190887500699</c:v>
                </c:pt>
                <c:pt idx="1691">
                  <c:v>0.13011158294936301</c:v>
                </c:pt>
                <c:pt idx="1692">
                  <c:v>0.13023982655792199</c:v>
                </c:pt>
                <c:pt idx="1693">
                  <c:v>0.130366662671592</c:v>
                </c:pt>
                <c:pt idx="1694">
                  <c:v>0.13049211463399099</c:v>
                </c:pt>
                <c:pt idx="1695">
                  <c:v>0.13061620615760899</c:v>
                </c:pt>
                <c:pt idx="1696">
                  <c:v>0.13073896131999799</c:v>
                </c:pt>
                <c:pt idx="1697">
                  <c:v>0.130860404559975</c:v>
                </c:pt>
                <c:pt idx="1698">
                  <c:v>0.13098056067385699</c:v>
                </c:pt>
                <c:pt idx="1699">
                  <c:v>0.13109945481170099</c:v>
                </c:pt>
                <c:pt idx="1700">
                  <c:v>0.13121711247357101</c:v>
                </c:pt>
                <c:pt idx="1701">
                  <c:v>0.13133355950582601</c:v>
                </c:pt>
                <c:pt idx="1702">
                  <c:v>0.13144882209741199</c:v>
                </c:pt>
                <c:pt idx="1703">
                  <c:v>0.131562926776184</c:v>
                </c:pt>
                <c:pt idx="1704">
                  <c:v>0.131675900405233</c:v>
                </c:pt>
                <c:pt idx="1705">
                  <c:v>0.13178777017923099</c:v>
                </c:pt>
                <c:pt idx="1706">
                  <c:v>0.131898563620793</c:v>
                </c:pt>
                <c:pt idx="1707">
                  <c:v>0.13200830857684501</c:v>
                </c:pt>
                <c:pt idx="1708">
                  <c:v>0.13211703321501</c:v>
                </c:pt>
                <c:pt idx="1709">
                  <c:v>0.13222476602000199</c:v>
                </c:pt>
                <c:pt idx="1710">
                  <c:v>0.13233153579003101</c:v>
                </c:pt>
                <c:pt idx="1711">
                  <c:v>0.13243737163322</c:v>
                </c:pt>
                <c:pt idx="1712">
                  <c:v>0.132545289606918</c:v>
                </c:pt>
                <c:pt idx="1713">
                  <c:v>0.132656435391415</c:v>
                </c:pt>
                <c:pt idx="1714">
                  <c:v>0.13277082030977899</c:v>
                </c:pt>
                <c:pt idx="1715">
                  <c:v>0.13288845541873001</c:v>
                </c:pt>
                <c:pt idx="1716">
                  <c:v>0.133009351503969</c:v>
                </c:pt>
                <c:pt idx="1717">
                  <c:v>0.13313351907555199</c:v>
                </c:pt>
                <c:pt idx="1718">
                  <c:v>0.13326096836332099</c:v>
                </c:pt>
                <c:pt idx="1719">
                  <c:v>0.133391709312384</c:v>
                </c:pt>
                <c:pt idx="1720">
                  <c:v>0.13352575157864799</c:v>
                </c:pt>
                <c:pt idx="1721">
                  <c:v>0.133663104524402</c:v>
                </c:pt>
                <c:pt idx="1722">
                  <c:v>0.13380377721395401</c:v>
                </c:pt>
                <c:pt idx="1723">
                  <c:v>0.13394777840931901</c:v>
                </c:pt>
                <c:pt idx="1724">
                  <c:v>0.13409511656595399</c:v>
                </c:pt>
                <c:pt idx="1725">
                  <c:v>0.134245799828551</c:v>
                </c:pt>
                <c:pt idx="1726">
                  <c:v>0.134399836026875</c:v>
                </c:pt>
                <c:pt idx="1727">
                  <c:v>0.13455723267165701</c:v>
                </c:pt>
                <c:pt idx="1728">
                  <c:v>0.13471762527796299</c:v>
                </c:pt>
                <c:pt idx="1729">
                  <c:v>0.13488070072852101</c:v>
                </c:pt>
                <c:pt idx="1730">
                  <c:v>0.13504647434136399</c:v>
                </c:pt>
                <c:pt idx="1731">
                  <c:v>0.13521496106792499</c:v>
                </c:pt>
                <c:pt idx="1732">
                  <c:v>0.13538617548849199</c:v>
                </c:pt>
                <c:pt idx="1733">
                  <c:v>0.13556013180770199</c:v>
                </c:pt>
                <c:pt idx="1734">
                  <c:v>0.13573684385010101</c:v>
                </c:pt>
                <c:pt idx="1735">
                  <c:v>0.13591632505574999</c:v>
                </c:pt>
                <c:pt idx="1736">
                  <c:v>0.13609858847588899</c:v>
                </c:pt>
                <c:pt idx="1737">
                  <c:v>0.13628364676865301</c:v>
                </c:pt>
                <c:pt idx="1738">
                  <c:v>0.13647151219484099</c:v>
                </c:pt>
                <c:pt idx="1739">
                  <c:v>0.13666219661374099</c:v>
                </c:pt>
                <c:pt idx="1740">
                  <c:v>0.136855711479001</c:v>
                </c:pt>
                <c:pt idx="1741">
                  <c:v>0.13705206783455501</c:v>
                </c:pt>
                <c:pt idx="1742">
                  <c:v>0.13725127631060999</c:v>
                </c:pt>
                <c:pt idx="1743">
                  <c:v>0.137453347119668</c:v>
                </c:pt>
                <c:pt idx="1744">
                  <c:v>0.13765829005261401</c:v>
                </c:pt>
                <c:pt idx="1745">
                  <c:v>0.13786611447484901</c:v>
                </c:pt>
                <c:pt idx="1746">
                  <c:v>0.138076829322474</c:v>
                </c:pt>
                <c:pt idx="1747">
                  <c:v>0.13829044309852701</c:v>
                </c:pt>
                <c:pt idx="1748">
                  <c:v>0.138506963869272</c:v>
                </c:pt>
                <c:pt idx="1749">
                  <c:v>0.13872639926053201</c:v>
                </c:pt>
                <c:pt idx="1750">
                  <c:v>0.138948756454081</c:v>
                </c:pt>
                <c:pt idx="1751">
                  <c:v>0.13917404218408</c:v>
                </c:pt>
                <c:pt idx="1752">
                  <c:v>0.13940226273356399</c:v>
                </c:pt>
                <c:pt idx="1753">
                  <c:v>0.13963342393098399</c:v>
                </c:pt>
                <c:pt idx="1754">
                  <c:v>0.13986753114678799</c:v>
                </c:pt>
                <c:pt idx="1755">
                  <c:v>0.140104589290064</c:v>
                </c:pt>
                <c:pt idx="1756">
                  <c:v>0.14034460280522201</c:v>
                </c:pt>
                <c:pt idx="1757">
                  <c:v>0.14058757566873101</c:v>
                </c:pt>
                <c:pt idx="1758">
                  <c:v>0.140833511385905</c:v>
                </c:pt>
                <c:pt idx="1759">
                  <c:v>0.141082412987732</c:v>
                </c:pt>
                <c:pt idx="1760">
                  <c:v>0.14133428302775899</c:v>
                </c:pt>
                <c:pt idx="1761">
                  <c:v>0.14158912357902501</c:v>
                </c:pt>
                <c:pt idx="1762">
                  <c:v>0.141846936231034</c:v>
                </c:pt>
                <c:pt idx="1763">
                  <c:v>0.14210772208678699</c:v>
                </c:pt>
                <c:pt idx="1764">
                  <c:v>0.142371481759859</c:v>
                </c:pt>
                <c:pt idx="1765">
                  <c:v>0.142638215371516</c:v>
                </c:pt>
                <c:pt idx="1766">
                  <c:v>0.142907922547898</c:v>
                </c:pt>
                <c:pt idx="1767">
                  <c:v>0.14318060241722799</c:v>
                </c:pt>
                <c:pt idx="1768">
                  <c:v>0.143456253607088</c:v>
                </c:pt>
                <c:pt idx="1769">
                  <c:v>0.14373487424173301</c:v>
                </c:pt>
                <c:pt idx="1770">
                  <c:v>0.14401646193945</c:v>
                </c:pt>
                <c:pt idx="1771">
                  <c:v>0.14430101380997901</c:v>
                </c:pt>
                <c:pt idx="1772">
                  <c:v>0.14458852645196099</c:v>
                </c:pt>
                <c:pt idx="1773">
                  <c:v>0.144878995950454</c:v>
                </c:pt>
                <c:pt idx="1774">
                  <c:v>0.14517241787448101</c:v>
                </c:pt>
                <c:pt idx="1775">
                  <c:v>0.145468787274636</c:v>
                </c:pt>
                <c:pt idx="1776">
                  <c:v>0.14576809868072799</c:v>
                </c:pt>
                <c:pt idx="1777">
                  <c:v>0.14607034609948399</c:v>
                </c:pt>
                <c:pt idx="1778">
                  <c:v>0.14637552301229001</c:v>
                </c:pt>
                <c:pt idx="1779">
                  <c:v>0.14668362237297899</c:v>
                </c:pt>
                <c:pt idx="1780">
                  <c:v>0.14699463660567599</c:v>
                </c:pt>
                <c:pt idx="1781">
                  <c:v>0.14730855760268</c:v>
                </c:pt>
                <c:pt idx="1782">
                  <c:v>0.147625376722399</c:v>
                </c:pt>
                <c:pt idx="1783">
                  <c:v>0.14794508478733101</c:v>
                </c:pt>
                <c:pt idx="1784">
                  <c:v>0.14826767208208999</c:v>
                </c:pt>
                <c:pt idx="1785">
                  <c:v>0.148593128351484</c:v>
                </c:pt>
                <c:pt idx="1786">
                  <c:v>0.148921442798639</c:v>
                </c:pt>
                <c:pt idx="1787">
                  <c:v>0.14925260408316501</c:v>
                </c:pt>
                <c:pt idx="1788">
                  <c:v>0.14958660031937801</c:v>
                </c:pt>
                <c:pt idx="1789">
                  <c:v>0.149923419074562</c:v>
                </c:pt>
                <c:pt idx="1790">
                  <c:v>0.15026304736728499</c:v>
                </c:pt>
                <c:pt idx="1791">
                  <c:v>0.150605471665757</c:v>
                </c:pt>
                <c:pt idx="1792">
                  <c:v>0.150950677886239</c:v>
                </c:pt>
                <c:pt idx="1793">
                  <c:v>0.15129865139149901</c:v>
                </c:pt>
                <c:pt idx="1794">
                  <c:v>0.151649376989313</c:v>
                </c:pt>
                <c:pt idx="1795">
                  <c:v>0.15200283893101901</c:v>
                </c:pt>
                <c:pt idx="1796">
                  <c:v>0.152359020910114</c:v>
                </c:pt>
                <c:pt idx="1797">
                  <c:v>0.15271790606090299</c:v>
                </c:pt>
                <c:pt idx="1798">
                  <c:v>0.15307947695719101</c:v>
                </c:pt>
                <c:pt idx="1799">
                  <c:v>0.15344371561103001</c:v>
                </c:pt>
                <c:pt idx="1800">
                  <c:v>0.15381060347150699</c:v>
                </c:pt>
                <c:pt idx="1801">
                  <c:v>0.154180121423585</c:v>
                </c:pt>
                <c:pt idx="1802">
                  <c:v>0.15455224978699</c:v>
                </c:pt>
                <c:pt idx="1803">
                  <c:v>0.15492696831515201</c:v>
                </c:pt>
                <c:pt idx="1804">
                  <c:v>0.155304256194183</c:v>
                </c:pt>
                <c:pt idx="1805">
                  <c:v>0.15568409204191999</c:v>
                </c:pt>
                <c:pt idx="1806">
                  <c:v>0.156066453906998</c:v>
                </c:pt>
                <c:pt idx="1807">
                  <c:v>0.15645131926799399</c:v>
                </c:pt>
                <c:pt idx="1808">
                  <c:v>0.156838665032599</c:v>
                </c:pt>
                <c:pt idx="1809">
                  <c:v>0.15722846753685199</c:v>
                </c:pt>
                <c:pt idx="1810">
                  <c:v>0.15762070254442301</c:v>
                </c:pt>
                <c:pt idx="1811">
                  <c:v>0.15801235860305499</c:v>
                </c:pt>
                <c:pt idx="1812">
                  <c:v>0.15840229436665901</c:v>
                </c:pt>
                <c:pt idx="1813">
                  <c:v>0.15879050257135499</c:v>
                </c:pt>
                <c:pt idx="1814">
                  <c:v>0.15917697594052399</c:v>
                </c:pt>
                <c:pt idx="1815">
                  <c:v>0.159561707185472</c:v>
                </c:pt>
                <c:pt idx="1816">
                  <c:v>0.15994468900609499</c:v>
                </c:pt>
                <c:pt idx="1817">
                  <c:v>0.160325914091552</c:v>
                </c:pt>
                <c:pt idx="1818">
                  <c:v>0.16070537512094199</c:v>
                </c:pt>
                <c:pt idx="1819">
                  <c:v>0.16108306476398601</c:v>
                </c:pt>
                <c:pt idx="1820">
                  <c:v>0.161458975681709</c:v>
                </c:pt>
                <c:pt idx="1821">
                  <c:v>0.16183310052712799</c:v>
                </c:pt>
                <c:pt idx="1822">
                  <c:v>0.162205431945944</c:v>
                </c:pt>
                <c:pt idx="1823">
                  <c:v>0.162575962577233</c:v>
                </c:pt>
                <c:pt idx="1824">
                  <c:v>0.162944685054146</c:v>
                </c:pt>
                <c:pt idx="1825">
                  <c:v>0.16331159200460599</c:v>
                </c:pt>
                <c:pt idx="1826">
                  <c:v>0.163676676052008</c:v>
                </c:pt>
                <c:pt idx="1827">
                  <c:v>0.16403992981592</c:v>
                </c:pt>
                <c:pt idx="1828">
                  <c:v>0.16440134591279101</c:v>
                </c:pt>
                <c:pt idx="1829">
                  <c:v>0.16476091695665401</c:v>
                </c:pt>
                <c:pt idx="1830">
                  <c:v>0.165118635559831</c:v>
                </c:pt>
                <c:pt idx="1831">
                  <c:v>0.16547449433364</c:v>
                </c:pt>
                <c:pt idx="1832">
                  <c:v>0.16582848588910301</c:v>
                </c:pt>
                <c:pt idx="1833">
                  <c:v>0.16618060283765199</c:v>
                </c:pt>
                <c:pt idx="1834">
                  <c:v>0.166530837791838</c:v>
                </c:pt>
                <c:pt idx="1835">
                  <c:v>0.166879183366032</c:v>
                </c:pt>
                <c:pt idx="1836">
                  <c:v>0.16722563217713601</c:v>
                </c:pt>
                <c:pt idx="1837">
                  <c:v>0.167570176845284</c:v>
                </c:pt>
                <c:pt idx="1838">
                  <c:v>0.167912809994547</c:v>
                </c:pt>
                <c:pt idx="1839">
                  <c:v>0.16825352425363299</c:v>
                </c:pt>
                <c:pt idx="1840">
                  <c:v>0.168592312256584</c:v>
                </c:pt>
                <c:pt idx="1841">
                  <c:v>0.16892916664348001</c:v>
                </c:pt>
                <c:pt idx="1842">
                  <c:v>0.16926408006112401</c:v>
                </c:pt>
                <c:pt idx="1843">
                  <c:v>0.16959704516374399</c:v>
                </c:pt>
                <c:pt idx="1844">
                  <c:v>0.169928054613671</c:v>
                </c:pt>
                <c:pt idx="1845">
                  <c:v>0.17025710108203501</c:v>
                </c:pt>
                <c:pt idx="1846">
                  <c:v>0.170584177249439</c:v>
                </c:pt>
                <c:pt idx="1847">
                  <c:v>0.17090927580663801</c:v>
                </c:pt>
                <c:pt idx="1848">
                  <c:v>0.17123238945521699</c:v>
                </c:pt>
                <c:pt idx="1849">
                  <c:v>0.17155351090825599</c:v>
                </c:pt>
                <c:pt idx="1850">
                  <c:v>0.171872632890996</c:v>
                </c:pt>
                <c:pt idx="1851">
                  <c:v>0.17218974814149801</c:v>
                </c:pt>
                <c:pt idx="1852">
                  <c:v>0.17250484941129901</c:v>
                </c:pt>
                <c:pt idx="1853">
                  <c:v>0.17281792946605901</c:v>
                </c:pt>
                <c:pt idx="1854">
                  <c:v>0.173128981086206</c:v>
                </c:pt>
                <c:pt idx="1855">
                  <c:v>0.17343799706757099</c:v>
                </c:pt>
                <c:pt idx="1856">
                  <c:v>0.17374497022202401</c:v>
                </c:pt>
                <c:pt idx="1857">
                  <c:v>0.17404989337809099</c:v>
                </c:pt>
                <c:pt idx="1858">
                  <c:v>0.17435275938157899</c:v>
                </c:pt>
                <c:pt idx="1859">
                  <c:v>0.17465356109618399</c:v>
                </c:pt>
                <c:pt idx="1860">
                  <c:v>0.17495229140409399</c:v>
                </c:pt>
                <c:pt idx="1861">
                  <c:v>0.17524894320659001</c:v>
                </c:pt>
                <c:pt idx="1862">
                  <c:v>0.17554350942462901</c:v>
                </c:pt>
                <c:pt idx="1863">
                  <c:v>0.17583598299943001</c:v>
                </c:pt>
                <c:pt idx="1864">
                  <c:v>0.17612635689304601</c:v>
                </c:pt>
                <c:pt idx="1865">
                  <c:v>0.176414624088928</c:v>
                </c:pt>
                <c:pt idx="1866">
                  <c:v>0.17670077759248301</c:v>
                </c:pt>
                <c:pt idx="1867">
                  <c:v>0.17698481043162201</c:v>
                </c:pt>
                <c:pt idx="1868">
                  <c:v>0.17726671565729901</c:v>
                </c:pt>
                <c:pt idx="1869">
                  <c:v>0.17754648634404199</c:v>
                </c:pt>
                <c:pt idx="1870">
                  <c:v>0.17782411559047201</c:v>
                </c:pt>
                <c:pt idx="1871">
                  <c:v>0.17809959651982099</c:v>
                </c:pt>
                <c:pt idx="1872">
                  <c:v>0.178372922280427</c:v>
                </c:pt>
                <c:pt idx="1873">
                  <c:v>0.178644086046232</c:v>
                </c:pt>
                <c:pt idx="1874">
                  <c:v>0.17891007992817501</c:v>
                </c:pt>
                <c:pt idx="1875">
                  <c:v>0.17917042974934</c:v>
                </c:pt>
                <c:pt idx="1876">
                  <c:v>0.17942512619687401</c:v>
                </c:pt>
                <c:pt idx="1877">
                  <c:v>0.17967416008954101</c:v>
                </c:pt>
                <c:pt idx="1878">
                  <c:v>0.17991752237854899</c:v>
                </c:pt>
                <c:pt idx="1879">
                  <c:v>0.180155204148359</c:v>
                </c:pt>
                <c:pt idx="1880">
                  <c:v>0.180387196617455</c:v>
                </c:pt>
                <c:pt idx="1881">
                  <c:v>0.18061349113910499</c:v>
                </c:pt>
                <c:pt idx="1882">
                  <c:v>0.180834079202085</c:v>
                </c:pt>
                <c:pt idx="1883">
                  <c:v>0.181048952431381</c:v>
                </c:pt>
                <c:pt idx="1884">
                  <c:v>0.18125810258886699</c:v>
                </c:pt>
                <c:pt idx="1885">
                  <c:v>0.18146152157395301</c:v>
                </c:pt>
                <c:pt idx="1886">
                  <c:v>0.18166408798439501</c:v>
                </c:pt>
                <c:pt idx="1887">
                  <c:v>0.18186671859935999</c:v>
                </c:pt>
                <c:pt idx="1888">
                  <c:v>0.18206946588147299</c:v>
                </c:pt>
                <c:pt idx="1889">
                  <c:v>0.18227238167476401</c:v>
                </c:pt>
                <c:pt idx="1890">
                  <c:v>0.18247551718466301</c:v>
                </c:pt>
                <c:pt idx="1891">
                  <c:v>0.18267892295788099</c:v>
                </c:pt>
                <c:pt idx="1892">
                  <c:v>0.18288264886216299</c:v>
                </c:pt>
                <c:pt idx="1893">
                  <c:v>0.18308674406591799</c:v>
                </c:pt>
                <c:pt idx="1894">
                  <c:v>0.18329125701774299</c:v>
                </c:pt>
                <c:pt idx="1895">
                  <c:v>0.18349623542582699</c:v>
                </c:pt>
                <c:pt idx="1896">
                  <c:v>0.183701726237258</c:v>
                </c:pt>
                <c:pt idx="1897">
                  <c:v>0.18390777561722399</c:v>
                </c:pt>
                <c:pt idx="1898">
                  <c:v>0.18411442892812499</c:v>
                </c:pt>
                <c:pt idx="1899">
                  <c:v>0.18432173070859301</c:v>
                </c:pt>
                <c:pt idx="1900">
                  <c:v>0.18452972465242601</c:v>
                </c:pt>
                <c:pt idx="1901">
                  <c:v>0.18473845358744501</c:v>
                </c:pt>
                <c:pt idx="1902">
                  <c:v>0.184947959454281</c:v>
                </c:pt>
                <c:pt idx="1903">
                  <c:v>0.18515828328509301</c:v>
                </c:pt>
                <c:pt idx="1904">
                  <c:v>0.185369465182224</c:v>
                </c:pt>
                <c:pt idx="1905">
                  <c:v>0.18558154429680501</c:v>
                </c:pt>
                <c:pt idx="1906">
                  <c:v>0.185794558807309</c:v>
                </c:pt>
                <c:pt idx="1907">
                  <c:v>0.18600854589806301</c:v>
                </c:pt>
                <c:pt idx="1908">
                  <c:v>0.18622354173772601</c:v>
                </c:pt>
                <c:pt idx="1909">
                  <c:v>0.18643958145773801</c:v>
                </c:pt>
                <c:pt idx="1910">
                  <c:v>0.18665669913074401</c:v>
                </c:pt>
                <c:pt idx="1911">
                  <c:v>0.18687492774900699</c:v>
                </c:pt>
                <c:pt idx="1912">
                  <c:v>0.18709429920281201</c:v>
                </c:pt>
                <c:pt idx="1913">
                  <c:v>0.18731484425886399</c:v>
                </c:pt>
                <c:pt idx="1914">
                  <c:v>0.187536592538704</c:v>
                </c:pt>
                <c:pt idx="1915">
                  <c:v>0.18775957249712499</c:v>
                </c:pt>
                <c:pt idx="1916">
                  <c:v>0.18798381140061901</c:v>
                </c:pt>
                <c:pt idx="1917">
                  <c:v>0.18820933530584699</c:v>
                </c:pt>
                <c:pt idx="1918">
                  <c:v>0.18843616903815399</c:v>
                </c:pt>
                <c:pt idx="1919">
                  <c:v>0.18866433617011599</c:v>
                </c:pt>
                <c:pt idx="1920">
                  <c:v>0.18889385900014999</c:v>
                </c:pt>
                <c:pt idx="1921">
                  <c:v>0.18912475853118299</c:v>
                </c:pt>
                <c:pt idx="1922">
                  <c:v>0.189357054449383</c:v>
                </c:pt>
                <c:pt idx="1923">
                  <c:v>0.18959076510297301</c:v>
                </c:pt>
                <c:pt idx="1924">
                  <c:v>0.18982590748113201</c:v>
                </c:pt>
                <c:pt idx="1925">
                  <c:v>0.19006249719298199</c:v>
                </c:pt>
                <c:pt idx="1926">
                  <c:v>0.19030054844668501</c:v>
                </c:pt>
                <c:pt idx="1927">
                  <c:v>0.190540074028648</c:v>
                </c:pt>
                <c:pt idx="1928">
                  <c:v>0.19078108528284601</c:v>
                </c:pt>
                <c:pt idx="1929">
                  <c:v>0.191023592090275</c:v>
                </c:pt>
                <c:pt idx="1930">
                  <c:v>0.19126760284854399</c:v>
                </c:pt>
                <c:pt idx="1931">
                  <c:v>0.19151312445161101</c:v>
                </c:pt>
                <c:pt idx="1932">
                  <c:v>0.19176016226967399</c:v>
                </c:pt>
                <c:pt idx="1933">
                  <c:v>0.19200872012922701</c:v>
                </c:pt>
                <c:pt idx="1934">
                  <c:v>0.19225880029329301</c:v>
                </c:pt>
                <c:pt idx="1935">
                  <c:v>0.19251040344183201</c:v>
                </c:pt>
                <c:pt idx="1936">
                  <c:v>0.192763528652347</c:v>
                </c:pt>
                <c:pt idx="1937">
                  <c:v>0.19301817338069199</c:v>
                </c:pt>
                <c:pt idx="1938">
                  <c:v>0.193274333442085</c:v>
                </c:pt>
                <c:pt idx="1939">
                  <c:v>0.19353200299234199</c:v>
                </c:pt>
                <c:pt idx="1940">
                  <c:v>0.19379117450934799</c:v>
                </c:pt>
                <c:pt idx="1941">
                  <c:v>0.19405183877475701</c:v>
                </c:pt>
                <c:pt idx="1942">
                  <c:v>0.194313984855946</c:v>
                </c:pt>
                <c:pt idx="1943">
                  <c:v>0.194577600088222</c:v>
                </c:pt>
                <c:pt idx="1944">
                  <c:v>0.19484267005730099</c:v>
                </c:pt>
                <c:pt idx="1945">
                  <c:v>0.195109178582062</c:v>
                </c:pt>
                <c:pt idx="1946">
                  <c:v>0.19537710769758701</c:v>
                </c:pt>
                <c:pt idx="1947">
                  <c:v>0.19564643763849199</c:v>
                </c:pt>
                <c:pt idx="1948">
                  <c:v>0.195917146822574</c:v>
                </c:pt>
                <c:pt idx="1949">
                  <c:v>0.19618921183475899</c:v>
                </c:pt>
                <c:pt idx="1950">
                  <c:v>0.19646260741138799</c:v>
                </c:pt>
                <c:pt idx="1951">
                  <c:v>0.19673730642482401</c:v>
                </c:pt>
                <c:pt idx="1952">
                  <c:v>0.197013279868408</c:v>
                </c:pt>
                <c:pt idx="1953">
                  <c:v>0.197290496841768</c:v>
                </c:pt>
                <c:pt idx="1954">
                  <c:v>0.197568924536489</c:v>
                </c:pt>
                <c:pt idx="1955">
                  <c:v>0.19784852822214899</c:v>
                </c:pt>
                <c:pt idx="1956">
                  <c:v>0.19812927123273999</c:v>
                </c:pt>
                <c:pt idx="1957">
                  <c:v>0.19841111495347999</c:v>
                </c:pt>
                <c:pt idx="1958">
                  <c:v>0.19869401880801599</c:v>
                </c:pt>
                <c:pt idx="1959">
                  <c:v>0.19897794024603799</c:v>
                </c:pt>
                <c:pt idx="1960">
                  <c:v>0.19926283473131501</c:v>
                </c:pt>
                <c:pt idx="1961">
                  <c:v>0.19954865573014299</c:v>
                </c:pt>
                <c:pt idx="1962">
                  <c:v>0.199835354700241</c:v>
                </c:pt>
                <c:pt idx="1963">
                  <c:v>0.20012900143684301</c:v>
                </c:pt>
                <c:pt idx="1964">
                  <c:v>0.200430817848367</c:v>
                </c:pt>
                <c:pt idx="1965">
                  <c:v>0.20074076761130599</c:v>
                </c:pt>
                <c:pt idx="1966">
                  <c:v>0.20105881207151999</c:v>
                </c:pt>
                <c:pt idx="1967">
                  <c:v>0.20138491023096999</c:v>
                </c:pt>
                <c:pt idx="1968">
                  <c:v>0.20171901873491199</c:v>
                </c:pt>
                <c:pt idx="1969">
                  <c:v>0.202061091859596</c:v>
                </c:pt>
                <c:pt idx="1970">
                  <c:v>0.20241108150043999</c:v>
                </c:pt>
                <c:pt idx="1971">
                  <c:v>0.202768937160719</c:v>
                </c:pt>
                <c:pt idx="1972">
                  <c:v>0.203134605940756</c:v>
                </c:pt>
                <c:pt idx="1973">
                  <c:v>0.20351103361673201</c:v>
                </c:pt>
                <c:pt idx="1974">
                  <c:v>0.20389862985624599</c:v>
                </c:pt>
                <c:pt idx="1975">
                  <c:v>0.204297337057643</c:v>
                </c:pt>
                <c:pt idx="1976">
                  <c:v>0.20470709507423801</c:v>
                </c:pt>
                <c:pt idx="1977">
                  <c:v>0.20512784120580299</c:v>
                </c:pt>
                <c:pt idx="1978">
                  <c:v>0.20555951019062901</c:v>
                </c:pt>
                <c:pt idx="1979">
                  <c:v>0.206002034198179</c:v>
                </c:pt>
                <c:pt idx="1980">
                  <c:v>0.206455342822323</c:v>
                </c:pt>
                <c:pt idx="1981">
                  <c:v>0.20691936307516801</c:v>
                </c:pt>
                <c:pt idx="1982">
                  <c:v>0.20739401938150301</c:v>
                </c:pt>
                <c:pt idx="1983">
                  <c:v>0.20787923357384999</c:v>
                </c:pt>
                <c:pt idx="1984">
                  <c:v>0.208374924888134</c:v>
                </c:pt>
                <c:pt idx="1985">
                  <c:v>0.208876123399791</c:v>
                </c:pt>
                <c:pt idx="1986">
                  <c:v>0.20938181853823801</c:v>
                </c:pt>
                <c:pt idx="1987">
                  <c:v>0.20989186158295201</c:v>
                </c:pt>
                <c:pt idx="1988">
                  <c:v>0.21040610196429199</c:v>
                </c:pt>
                <c:pt idx="1989">
                  <c:v>0.21092438728287399</c:v>
                </c:pt>
                <c:pt idx="1990">
                  <c:v>0.21144656332970799</c:v>
                </c:pt>
                <c:pt idx="1991">
                  <c:v>0.211972474107086</c:v>
                </c:pt>
                <c:pt idx="1992">
                  <c:v>0.21250196185023301</c:v>
                </c:pt>
                <c:pt idx="1993">
                  <c:v>0.21303486704972499</c:v>
                </c:pt>
                <c:pt idx="1994">
                  <c:v>0.21357102847465101</c:v>
                </c:pt>
                <c:pt idx="1995">
                  <c:v>0.21411028319655001</c:v>
                </c:pt>
                <c:pt idx="1996">
                  <c:v>0.21465246661409801</c:v>
                </c:pt>
                <c:pt idx="1997">
                  <c:v>0.21519741247855201</c:v>
                </c:pt>
                <c:pt idx="1998">
                  <c:v>0.21573143951117399</c:v>
                </c:pt>
                <c:pt idx="1999">
                  <c:v>0.21624626136747799</c:v>
                </c:pt>
                <c:pt idx="2000">
                  <c:v>0.21674179213634401</c:v>
                </c:pt>
                <c:pt idx="2001">
                  <c:v>0.21721794742709699</c:v>
                </c:pt>
                <c:pt idx="2002">
                  <c:v>0.21767464439214701</c:v>
                </c:pt>
                <c:pt idx="2003">
                  <c:v>0.218111801749615</c:v>
                </c:pt>
                <c:pt idx="2004">
                  <c:v>0.21852933980596001</c:v>
                </c:pt>
                <c:pt idx="2005">
                  <c:v>0.21892718047857801</c:v>
                </c:pt>
                <c:pt idx="2006">
                  <c:v>0.21930524731839099</c:v>
                </c:pt>
                <c:pt idx="2007">
                  <c:v>0.21966346553240099</c:v>
                </c:pt>
                <c:pt idx="2008">
                  <c:v>0.22000176200621299</c:v>
                </c:pt>
                <c:pt idx="2009">
                  <c:v>0.22032006532652701</c:v>
                </c:pt>
                <c:pt idx="2010">
                  <c:v>0.220618305803573</c:v>
                </c:pt>
                <c:pt idx="2011">
                  <c:v>0.220896415493507</c:v>
                </c:pt>
                <c:pt idx="2012">
                  <c:v>0.22115432822074599</c:v>
                </c:pt>
                <c:pt idx="2013">
                  <c:v>0.22139197960023799</c:v>
                </c:pt>
                <c:pt idx="2014">
                  <c:v>0.221609307059669</c:v>
                </c:pt>
                <c:pt idx="2015">
                  <c:v>0.22180453390093099</c:v>
                </c:pt>
                <c:pt idx="2016">
                  <c:v>0.221958197142895</c:v>
                </c:pt>
                <c:pt idx="2017">
                  <c:v>0.22207031380085299</c:v>
                </c:pt>
                <c:pt idx="2018">
                  <c:v>0.22214090470956199</c:v>
                </c:pt>
                <c:pt idx="2019">
                  <c:v>0.22218288777336501</c:v>
                </c:pt>
                <c:pt idx="2020">
                  <c:v>0.22219705774862999</c:v>
                </c:pt>
                <c:pt idx="2021">
                  <c:v>0.22218331233175601</c:v>
                </c:pt>
                <c:pt idx="2022">
                  <c:v>0.222141550844174</c:v>
                </c:pt>
                <c:pt idx="2023">
                  <c:v>0.22207167426662</c:v>
                </c:pt>
                <c:pt idx="2024">
                  <c:v>0.22197358527351499</c:v>
                </c:pt>
                <c:pt idx="2025">
                  <c:v>0.22184718826744201</c:v>
                </c:pt>
                <c:pt idx="2026">
                  <c:v>0.221692389413707</c:v>
                </c:pt>
                <c:pt idx="2027">
                  <c:v>0.221514106990302</c:v>
                </c:pt>
                <c:pt idx="2028">
                  <c:v>0.22133000404278499</c:v>
                </c:pt>
                <c:pt idx="2029">
                  <c:v>0.22113991054165599</c:v>
                </c:pt>
                <c:pt idx="2030">
                  <c:v>0.22094365666468799</c:v>
                </c:pt>
                <c:pt idx="2031">
                  <c:v>0.22074107284327399</c:v>
                </c:pt>
                <c:pt idx="2032">
                  <c:v>0.22053198980908001</c:v>
                </c:pt>
                <c:pt idx="2033">
                  <c:v>0.220316238640963</c:v>
                </c:pt>
                <c:pt idx="2034">
                  <c:v>0.22009365081215801</c:v>
                </c:pt>
                <c:pt idx="2035">
                  <c:v>0.21986405823771499</c:v>
                </c:pt>
                <c:pt idx="2036">
                  <c:v>0.219627293322153</c:v>
                </c:pt>
                <c:pt idx="2037">
                  <c:v>0.219383189007338</c:v>
                </c:pt>
                <c:pt idx="2038">
                  <c:v>0.21913157882055101</c:v>
                </c:pt>
                <c:pt idx="2039">
                  <c:v>0.21887229692273599</c:v>
                </c:pt>
                <c:pt idx="2040">
                  <c:v>0.218605178156909</c:v>
                </c:pt>
                <c:pt idx="2041">
                  <c:v>0.21833005809671199</c:v>
                </c:pt>
                <c:pt idx="2042">
                  <c:v>0.21804677309508999</c:v>
                </c:pt>
                <c:pt idx="2043">
                  <c:v>0.21775516033308101</c:v>
                </c:pt>
                <c:pt idx="2044">
                  <c:v>0.21745505786868899</c:v>
                </c:pt>
                <c:pt idx="2045">
                  <c:v>0.21714630468584101</c:v>
                </c:pt>
                <c:pt idx="2046">
                  <c:v>0.21682874074338099</c:v>
                </c:pt>
                <c:pt idx="2047">
                  <c:v>0.21650220702411399</c:v>
                </c:pt>
                <c:pt idx="2048">
                  <c:v>0.216166545583863</c:v>
                </c:pt>
                <c:pt idx="2049">
                  <c:v>0.215821599600515</c:v>
                </c:pt>
                <c:pt idx="2050">
                  <c:v>0.215467213423059</c:v>
                </c:pt>
                <c:pt idx="2051">
                  <c:v>0.21510323262057801</c:v>
                </c:pt>
                <c:pt idx="2052">
                  <c:v>0.21472950403117999</c:v>
                </c:pt>
                <c:pt idx="2053">
                  <c:v>0.21434587581085801</c:v>
                </c:pt>
                <c:pt idx="2054">
                  <c:v>0.213952197482248</c:v>
                </c:pt>
                <c:pt idx="2055">
                  <c:v>0.213548319983274</c:v>
                </c:pt>
                <c:pt idx="2056">
                  <c:v>0.213134095715654</c:v>
                </c:pt>
                <c:pt idx="2057">
                  <c:v>0.21270937859326</c:v>
                </c:pt>
                <c:pt idx="2058">
                  <c:v>0.212274024090295</c:v>
                </c:pt>
                <c:pt idx="2059">
                  <c:v>0.211827889289285</c:v>
                </c:pt>
                <c:pt idx="2060">
                  <c:v>0.211370832928855</c:v>
                </c:pt>
                <c:pt idx="2061">
                  <c:v>0.21090271545127601</c:v>
                </c:pt>
                <c:pt idx="2062">
                  <c:v>0.21041727869299801</c:v>
                </c:pt>
                <c:pt idx="2063">
                  <c:v>0.209913112145793</c:v>
                </c:pt>
                <c:pt idx="2064">
                  <c:v>0.209390063338845</c:v>
                </c:pt>
                <c:pt idx="2065">
                  <c:v>0.208847981974603</c:v>
                </c:pt>
                <c:pt idx="2066">
                  <c:v>0.20828671997934201</c:v>
                </c:pt>
                <c:pt idx="2067">
                  <c:v>0.20770613155339601</c:v>
                </c:pt>
                <c:pt idx="2068">
                  <c:v>0.20710607322103</c:v>
                </c:pt>
                <c:pt idx="2069">
                  <c:v>0.20648640387994199</c:v>
                </c:pt>
                <c:pt idx="2070">
                  <c:v>0.20584698485036201</c:v>
                </c:pt>
                <c:pt idx="2071">
                  <c:v>0.20518767992374901</c:v>
                </c:pt>
                <c:pt idx="2072">
                  <c:v>0.20450835541104301</c:v>
                </c:pt>
                <c:pt idx="2073">
                  <c:v>0.203808880190473</c:v>
                </c:pt>
                <c:pt idx="2074">
                  <c:v>0.20308912575488799</c:v>
                </c:pt>
                <c:pt idx="2075">
                  <c:v>0.20234896625860399</c:v>
                </c:pt>
                <c:pt idx="2076">
                  <c:v>0.20158827856373401</c:v>
                </c:pt>
                <c:pt idx="2077">
                  <c:v>0.20080694228599999</c:v>
                </c:pt>
                <c:pt idx="2078">
                  <c:v>0.20000483983999001</c:v>
                </c:pt>
                <c:pt idx="2079">
                  <c:v>0.199181856483861</c:v>
                </c:pt>
                <c:pt idx="2080">
                  <c:v>0.19833788036345101</c:v>
                </c:pt>
                <c:pt idx="2081">
                  <c:v>0.197472802555796</c:v>
                </c:pt>
                <c:pt idx="2082">
                  <c:v>0.19658651711203401</c:v>
                </c:pt>
                <c:pt idx="2083">
                  <c:v>0.195678921099667</c:v>
                </c:pt>
                <c:pt idx="2084">
                  <c:v>0.19474991464417801</c:v>
                </c:pt>
                <c:pt idx="2085">
                  <c:v>0.19379940096998</c:v>
                </c:pt>
                <c:pt idx="2086">
                  <c:v>0.19282728644067701</c:v>
                </c:pt>
                <c:pt idx="2087">
                  <c:v>0.19183348059863101</c:v>
                </c:pt>
                <c:pt idx="2088">
                  <c:v>0.19081789620380499</c:v>
                </c:pt>
                <c:pt idx="2089">
                  <c:v>0.189780449271885</c:v>
                </c:pt>
                <c:pt idx="2090">
                  <c:v>0.188721059111643</c:v>
                </c:pt>
                <c:pt idx="2091">
                  <c:v>0.18763964836154901</c:v>
                </c:pt>
                <c:pt idx="2092">
                  <c:v>0.186539517775895</c:v>
                </c:pt>
                <c:pt idx="2093">
                  <c:v>0.185431595282951</c:v>
                </c:pt>
                <c:pt idx="2094">
                  <c:v>0.18431599306650101</c:v>
                </c:pt>
                <c:pt idx="2095">
                  <c:v>0.18319282566133499</c:v>
                </c:pt>
                <c:pt idx="2096">
                  <c:v>0.18206220994807601</c:v>
                </c:pt>
                <c:pt idx="2097">
                  <c:v>0.18093777855611101</c:v>
                </c:pt>
                <c:pt idx="2098">
                  <c:v>0.17982776991979199</c:v>
                </c:pt>
                <c:pt idx="2099">
                  <c:v>0.178732222799829</c:v>
                </c:pt>
                <c:pt idx="2100">
                  <c:v>0.17765840537368299</c:v>
                </c:pt>
                <c:pt idx="2101">
                  <c:v>0.176613335946986</c:v>
                </c:pt>
                <c:pt idx="2102">
                  <c:v>0.175596913536996</c:v>
                </c:pt>
                <c:pt idx="2103">
                  <c:v>0.174606957770396</c:v>
                </c:pt>
                <c:pt idx="2104">
                  <c:v>0.173636290721083</c:v>
                </c:pt>
                <c:pt idx="2105">
                  <c:v>0.172662782122325</c:v>
                </c:pt>
                <c:pt idx="2106">
                  <c:v>0.171686274418102</c:v>
                </c:pt>
                <c:pt idx="2107">
                  <c:v>0.17070772559524899</c:v>
                </c:pt>
                <c:pt idx="2108">
                  <c:v>0.169743953602745</c:v>
                </c:pt>
                <c:pt idx="2109">
                  <c:v>0.16879498971753201</c:v>
                </c:pt>
                <c:pt idx="2110">
                  <c:v>0.16784863208245299</c:v>
                </c:pt>
                <c:pt idx="2111">
                  <c:v>0.166890006757137</c:v>
                </c:pt>
                <c:pt idx="2112">
                  <c:v>0.165918917979511</c:v>
                </c:pt>
                <c:pt idx="2113">
                  <c:v>0.16493517179237599</c:v>
                </c:pt>
                <c:pt idx="2114">
                  <c:v>0.16394029205212499</c:v>
                </c:pt>
                <c:pt idx="2115">
                  <c:v>0.16295349265569301</c:v>
                </c:pt>
                <c:pt idx="2116">
                  <c:v>0.16198242187841599</c:v>
                </c:pt>
                <c:pt idx="2117">
                  <c:v>0.161027655159734</c:v>
                </c:pt>
                <c:pt idx="2118">
                  <c:v>0.16007607687212999</c:v>
                </c:pt>
                <c:pt idx="2119">
                  <c:v>0.159126697805131</c:v>
                </c:pt>
                <c:pt idx="2120">
                  <c:v>0.15817942913442601</c:v>
                </c:pt>
                <c:pt idx="2121">
                  <c:v>0.15723418379353701</c:v>
                </c:pt>
                <c:pt idx="2122">
                  <c:v>0.15629087649573301</c:v>
                </c:pt>
                <c:pt idx="2123">
                  <c:v>0.15534942375535901</c:v>
                </c:pt>
                <c:pt idx="2124">
                  <c:v>0.15440974390855999</c:v>
                </c:pt>
                <c:pt idx="2125">
                  <c:v>0.153471757133397</c:v>
                </c:pt>
                <c:pt idx="2126">
                  <c:v>0.15253037515404999</c:v>
                </c:pt>
                <c:pt idx="2127">
                  <c:v>0.151567768639532</c:v>
                </c:pt>
                <c:pt idx="2128">
                  <c:v>0.15058394509937201</c:v>
                </c:pt>
                <c:pt idx="2129">
                  <c:v>0.149578915653761</c:v>
                </c:pt>
                <c:pt idx="2130">
                  <c:v>0.14855269503909099</c:v>
                </c:pt>
                <c:pt idx="2131">
                  <c:v>0.147505301612599</c:v>
                </c:pt>
                <c:pt idx="2132">
                  <c:v>0.14643675735612899</c:v>
                </c:pt>
                <c:pt idx="2133">
                  <c:v>0.145347087878998</c:v>
                </c:pt>
                <c:pt idx="2134">
                  <c:v>0.14423632241998399</c:v>
                </c:pt>
                <c:pt idx="2135">
                  <c:v>0.14310449384842699</c:v>
                </c:pt>
                <c:pt idx="2136">
                  <c:v>0.141951638664469</c:v>
                </c:pt>
                <c:pt idx="2137">
                  <c:v>0.14077779699840301</c:v>
                </c:pt>
                <c:pt idx="2138">
                  <c:v>0.139596074246785</c:v>
                </c:pt>
                <c:pt idx="2139">
                  <c:v>0.13841197433105101</c:v>
                </c:pt>
                <c:pt idx="2140">
                  <c:v>0.13723204423583499</c:v>
                </c:pt>
                <c:pt idx="2141">
                  <c:v>0.136061550175926</c:v>
                </c:pt>
                <c:pt idx="2142">
                  <c:v>0.134900670987145</c:v>
                </c:pt>
                <c:pt idx="2143">
                  <c:v>0.133749586178673</c:v>
                </c:pt>
                <c:pt idx="2144">
                  <c:v>0.13260847590028399</c:v>
                </c:pt>
                <c:pt idx="2145">
                  <c:v>0.13146874564851399</c:v>
                </c:pt>
                <c:pt idx="2146">
                  <c:v>0.130308575181729</c:v>
                </c:pt>
                <c:pt idx="2147">
                  <c:v>0.129128043696323</c:v>
                </c:pt>
                <c:pt idx="2148">
                  <c:v>0.127940290125167</c:v>
                </c:pt>
                <c:pt idx="2149">
                  <c:v>0.12674648155721399</c:v>
                </c:pt>
                <c:pt idx="2150">
                  <c:v>0.125546682949359</c:v>
                </c:pt>
                <c:pt idx="2151">
                  <c:v>0.12434170665484599</c:v>
                </c:pt>
                <c:pt idx="2152">
                  <c:v>0.123171228306471</c:v>
                </c:pt>
                <c:pt idx="2153">
                  <c:v>0.122035439245535</c:v>
                </c:pt>
                <c:pt idx="2154">
                  <c:v>0.12093452974286099</c:v>
                </c:pt>
                <c:pt idx="2155">
                  <c:v>0.11986868895656901</c:v>
                </c:pt>
                <c:pt idx="2156">
                  <c:v>0.118838104889714</c:v>
                </c:pt>
                <c:pt idx="2157">
                  <c:v>0.11784296434779599</c:v>
                </c:pt>
                <c:pt idx="2158">
                  <c:v>0.116883452896179</c:v>
                </c:pt>
                <c:pt idx="2159">
                  <c:v>0.115959754817391</c:v>
                </c:pt>
                <c:pt idx="2160">
                  <c:v>0.115072053068344</c:v>
                </c:pt>
                <c:pt idx="2161">
                  <c:v>0.114220529237471</c:v>
                </c:pt>
                <c:pt idx="2162">
                  <c:v>0.113405363501788</c:v>
                </c:pt>
                <c:pt idx="2163">
                  <c:v>0.1126267345839</c:v>
                </c:pt>
                <c:pt idx="2164">
                  <c:v>0.111884819708944</c:v>
                </c:pt>
                <c:pt idx="2165">
                  <c:v>0.11115517795959599</c:v>
                </c:pt>
                <c:pt idx="2166">
                  <c:v>0.110422800787077</c:v>
                </c:pt>
                <c:pt idx="2167">
                  <c:v>0.10968776329554999</c:v>
                </c:pt>
                <c:pt idx="2168">
                  <c:v>0.108950143329947</c:v>
                </c:pt>
                <c:pt idx="2169">
                  <c:v>0.10821002145427</c:v>
                </c:pt>
                <c:pt idx="2170">
                  <c:v>0.107467480929251</c:v>
                </c:pt>
                <c:pt idx="2171">
                  <c:v>0.10672604002436099</c:v>
                </c:pt>
                <c:pt idx="2172">
                  <c:v>0.10599455059768</c:v>
                </c:pt>
                <c:pt idx="2173">
                  <c:v>0.105273171081841</c:v>
                </c:pt>
                <c:pt idx="2174">
                  <c:v>0.104562059835746</c:v>
                </c:pt>
                <c:pt idx="2175">
                  <c:v>0.10386137510965</c:v>
                </c:pt>
                <c:pt idx="2176">
                  <c:v>0.103171275010154</c:v>
                </c:pt>
                <c:pt idx="2177">
                  <c:v>0.102491917465114</c:v>
                </c:pt>
                <c:pt idx="2178">
                  <c:v>0.10182346018847301</c:v>
                </c:pt>
                <c:pt idx="2179">
                  <c:v>0.10116606064504099</c:v>
                </c:pt>
                <c:pt idx="2180">
                  <c:v>0.10053911112423899</c:v>
                </c:pt>
                <c:pt idx="2181">
                  <c:v>9.9954911518596298E-2</c:v>
                </c:pt>
                <c:pt idx="2182">
                  <c:v>9.9413671801726597E-2</c:v>
                </c:pt>
                <c:pt idx="2183">
                  <c:v>9.8915598043231898E-2</c:v>
                </c:pt>
                <c:pt idx="2184">
                  <c:v>9.8460892363009506E-2</c:v>
                </c:pt>
                <c:pt idx="2185">
                  <c:v>9.8049752886012906E-2</c:v>
                </c:pt>
                <c:pt idx="2186">
                  <c:v>9.7682373697474706E-2</c:v>
                </c:pt>
                <c:pt idx="2187">
                  <c:v>9.7358944798594402E-2</c:v>
                </c:pt>
                <c:pt idx="2188">
                  <c:v>9.7079652062698099E-2</c:v>
                </c:pt>
                <c:pt idx="2189">
                  <c:v>9.6844677191875603E-2</c:v>
                </c:pt>
                <c:pt idx="2190">
                  <c:v>9.6654197674099801E-2</c:v>
                </c:pt>
                <c:pt idx="2191">
                  <c:v>9.6505011990543205E-2</c:v>
                </c:pt>
                <c:pt idx="2192">
                  <c:v>9.6386290550556794E-2</c:v>
                </c:pt>
                <c:pt idx="2193">
                  <c:v>9.6298018602971699E-2</c:v>
                </c:pt>
                <c:pt idx="2194">
                  <c:v>9.6240178133126894E-2</c:v>
                </c:pt>
                <c:pt idx="2195">
                  <c:v>9.6212747860236203E-2</c:v>
                </c:pt>
                <c:pt idx="2196">
                  <c:v>9.6215703235093195E-2</c:v>
                </c:pt>
                <c:pt idx="2197">
                  <c:v>9.6249016438109097E-2</c:v>
                </c:pt>
                <c:pt idx="2198">
                  <c:v>9.6312656377677899E-2</c:v>
                </c:pt>
                <c:pt idx="2199">
                  <c:v>9.6399358531974705E-2</c:v>
                </c:pt>
                <c:pt idx="2200">
                  <c:v>9.6502104234556296E-2</c:v>
                </c:pt>
                <c:pt idx="2201">
                  <c:v>9.6620990088297998E-2</c:v>
                </c:pt>
                <c:pt idx="2202">
                  <c:v>9.6758188065356396E-2</c:v>
                </c:pt>
                <c:pt idx="2203">
                  <c:v>9.6920863667510807E-2</c:v>
                </c:pt>
                <c:pt idx="2204">
                  <c:v>9.7131130712493699E-2</c:v>
                </c:pt>
                <c:pt idx="2205">
                  <c:v>9.7389126281493807E-2</c:v>
                </c:pt>
                <c:pt idx="2206">
                  <c:v>9.7693867886199201E-2</c:v>
                </c:pt>
                <c:pt idx="2207">
                  <c:v>9.8028509049044393E-2</c:v>
                </c:pt>
                <c:pt idx="2208">
                  <c:v>9.8392985937258703E-2</c:v>
                </c:pt>
                <c:pt idx="2209">
                  <c:v>9.8799463825128095E-2</c:v>
                </c:pt>
                <c:pt idx="2210">
                  <c:v>9.9262776043636494E-2</c:v>
                </c:pt>
                <c:pt idx="2211">
                  <c:v>9.9783073719797194E-2</c:v>
                </c:pt>
                <c:pt idx="2212">
                  <c:v>0.100360502151239</c:v>
                </c:pt>
                <c:pt idx="2213">
                  <c:v>0.100995200759614</c:v>
                </c:pt>
                <c:pt idx="2214">
                  <c:v>0.10168730304468999</c:v>
                </c:pt>
                <c:pt idx="2215">
                  <c:v>0.10242902599107701</c:v>
                </c:pt>
                <c:pt idx="2216">
                  <c:v>0.103219653483704</c:v>
                </c:pt>
                <c:pt idx="2217">
                  <c:v>0.104059261313162</c:v>
                </c:pt>
                <c:pt idx="2218">
                  <c:v>0.10494791993385</c:v>
                </c:pt>
                <c:pt idx="2219">
                  <c:v>0.105885694431579</c:v>
                </c:pt>
                <c:pt idx="2220">
                  <c:v>0.106872644491794</c:v>
                </c:pt>
                <c:pt idx="2221">
                  <c:v>0.10790882436839799</c:v>
                </c:pt>
                <c:pt idx="2222">
                  <c:v>0.108994282853192</c:v>
                </c:pt>
                <c:pt idx="2223">
                  <c:v>0.11012906324592001</c:v>
                </c:pt>
                <c:pt idx="2224">
                  <c:v>0.11131320332493599</c:v>
                </c:pt>
                <c:pt idx="2225">
                  <c:v>0.112546735318481</c:v>
                </c:pt>
                <c:pt idx="2226">
                  <c:v>0.11382968587657501</c:v>
                </c:pt>
                <c:pt idx="2227">
                  <c:v>0.115162076043535</c:v>
                </c:pt>
                <c:pt idx="2228">
                  <c:v>0.116543921231098</c:v>
                </c:pt>
                <c:pt idx="2229">
                  <c:v>0.11797523119217999</c:v>
                </c:pt>
                <c:pt idx="2230">
                  <c:v>0.11945600999524</c:v>
                </c:pt>
                <c:pt idx="2231">
                  <c:v>0.120986255999274</c:v>
                </c:pt>
                <c:pt idx="2232">
                  <c:v>0.122565961829428</c:v>
                </c:pt>
                <c:pt idx="2233">
                  <c:v>0.12419511435323299</c:v>
                </c:pt>
                <c:pt idx="2234">
                  <c:v>0.12587369465746201</c:v>
                </c:pt>
                <c:pt idx="2235">
                  <c:v>0.12760167802560801</c:v>
                </c:pt>
                <c:pt idx="2236">
                  <c:v>0.12937903391598801</c:v>
                </c:pt>
                <c:pt idx="2237">
                  <c:v>0.13119266430285401</c:v>
                </c:pt>
                <c:pt idx="2238">
                  <c:v>0.13303707039475399</c:v>
                </c:pt>
                <c:pt idx="2239">
                  <c:v>0.13490570807296101</c:v>
                </c:pt>
                <c:pt idx="2240">
                  <c:v>0.13679331170103501</c:v>
                </c:pt>
                <c:pt idx="2241">
                  <c:v>0.13869970071024801</c:v>
                </c:pt>
                <c:pt idx="2242">
                  <c:v>0.14062469152333701</c:v>
                </c:pt>
                <c:pt idx="2243">
                  <c:v>0.142568097563153</c:v>
                </c:pt>
                <c:pt idx="2244">
                  <c:v>0.14453850452216599</c:v>
                </c:pt>
                <c:pt idx="2245">
                  <c:v>0.14655772142288301</c:v>
                </c:pt>
                <c:pt idx="2246">
                  <c:v>0.148625655416948</c:v>
                </c:pt>
                <c:pt idx="2247">
                  <c:v>0.15072915146181401</c:v>
                </c:pt>
                <c:pt idx="2248">
                  <c:v>0.152867023876085</c:v>
                </c:pt>
                <c:pt idx="2249">
                  <c:v>0.155039186602454</c:v>
                </c:pt>
                <c:pt idx="2250">
                  <c:v>0.15724480365393001</c:v>
                </c:pt>
                <c:pt idx="2251">
                  <c:v>0.159444173205124</c:v>
                </c:pt>
                <c:pt idx="2252">
                  <c:v>0.16163707513766501</c:v>
                </c:pt>
                <c:pt idx="2253">
                  <c:v>0.16382328779340999</c:v>
                </c:pt>
                <c:pt idx="2254">
                  <c:v>0.16600258799079801</c:v>
                </c:pt>
                <c:pt idx="2255">
                  <c:v>0.16817475104122301</c:v>
                </c:pt>
                <c:pt idx="2256">
                  <c:v>0.17033955076544199</c:v>
                </c:pt>
                <c:pt idx="2257">
                  <c:v>0.17249675951000401</c:v>
                </c:pt>
                <c:pt idx="2258">
                  <c:v>0.174646148163705</c:v>
                </c:pt>
                <c:pt idx="2259">
                  <c:v>0.176787486174078</c:v>
                </c:pt>
                <c:pt idx="2260">
                  <c:v>0.17892054156390699</c:v>
                </c:pt>
                <c:pt idx="2261">
                  <c:v>0.18104508094777699</c:v>
                </c:pt>
                <c:pt idx="2262">
                  <c:v>0.18316086954866501</c:v>
                </c:pt>
                <c:pt idx="2263">
                  <c:v>0.185267671214559</c:v>
                </c:pt>
                <c:pt idx="2264">
                  <c:v>0.187389865037034</c:v>
                </c:pt>
                <c:pt idx="2265">
                  <c:v>0.18954239481382501</c:v>
                </c:pt>
                <c:pt idx="2266">
                  <c:v>0.19172511773803799</c:v>
                </c:pt>
                <c:pt idx="2267">
                  <c:v>0.19393788528396499</c:v>
                </c:pt>
                <c:pt idx="2268">
                  <c:v>0.19618054320248901</c:v>
                </c:pt>
                <c:pt idx="2269">
                  <c:v>0.198452931517172</c:v>
                </c:pt>
                <c:pt idx="2270">
                  <c:v>0.200751452186095</c:v>
                </c:pt>
                <c:pt idx="2271">
                  <c:v>0.20306717049592099</c:v>
                </c:pt>
                <c:pt idx="2272">
                  <c:v>0.20539984204998599</c:v>
                </c:pt>
                <c:pt idx="2273">
                  <c:v>0.207749219390756</c:v>
                </c:pt>
                <c:pt idx="2274">
                  <c:v>0.21011505200903699</c:v>
                </c:pt>
                <c:pt idx="2275">
                  <c:v>0.21249846357784599</c:v>
                </c:pt>
                <c:pt idx="2276">
                  <c:v>0.21490114286636899</c:v>
                </c:pt>
                <c:pt idx="2277">
                  <c:v>0.21732282968733199</c:v>
                </c:pt>
                <c:pt idx="2278">
                  <c:v>0.21976326063986201</c:v>
                </c:pt>
                <c:pt idx="2279">
                  <c:v>0.22220293400923699</c:v>
                </c:pt>
                <c:pt idx="2280">
                  <c:v>0.22462455642043699</c:v>
                </c:pt>
                <c:pt idx="2281">
                  <c:v>0.22702288600275999</c:v>
                </c:pt>
                <c:pt idx="2282">
                  <c:v>0.229397578098536</c:v>
                </c:pt>
                <c:pt idx="2283">
                  <c:v>0.23174828842158399</c:v>
                </c:pt>
                <c:pt idx="2284">
                  <c:v>0.23407467307657201</c:v>
                </c:pt>
                <c:pt idx="2285">
                  <c:v>0.23637638857830401</c:v>
                </c:pt>
                <c:pt idx="2286">
                  <c:v>0.238653091870971</c:v>
                </c:pt>
                <c:pt idx="2287">
                  <c:v>0.240904440347365</c:v>
                </c:pt>
                <c:pt idx="2288">
                  <c:v>0.24313009186807499</c:v>
                </c:pt>
                <c:pt idx="2289">
                  <c:v>0.24532970478069599</c:v>
                </c:pt>
                <c:pt idx="2290">
                  <c:v>0.24750293793905301</c:v>
                </c:pt>
                <c:pt idx="2291">
                  <c:v>0.249649450722464</c:v>
                </c:pt>
                <c:pt idx="2292">
                  <c:v>0.25176890305506799</c:v>
                </c:pt>
                <c:pt idx="2293">
                  <c:v>0.25386095542522502</c:v>
                </c:pt>
                <c:pt idx="2294">
                  <c:v>0.25592526890502298</c:v>
                </c:pt>
                <c:pt idx="2295">
                  <c:v>0.25796150516989702</c:v>
                </c:pt>
                <c:pt idx="2296">
                  <c:v>0.25996932651839599</c:v>
                </c:pt>
                <c:pt idx="2297">
                  <c:v>0.261948395892109</c:v>
                </c:pt>
                <c:pt idx="2298">
                  <c:v>0.26389837689578099</c:v>
                </c:pt>
                <c:pt idx="2299">
                  <c:v>0.265818933817634</c:v>
                </c:pt>
                <c:pt idx="2300">
                  <c:v>0.267717183755671</c:v>
                </c:pt>
                <c:pt idx="2301">
                  <c:v>0.26959413899708301</c:v>
                </c:pt>
                <c:pt idx="2302">
                  <c:v>0.271449511951801</c:v>
                </c:pt>
                <c:pt idx="2303">
                  <c:v>0.27328301595860499</c:v>
                </c:pt>
                <c:pt idx="2304">
                  <c:v>0.27509436530158898</c:v>
                </c:pt>
                <c:pt idx="2305">
                  <c:v>0.27688327522675099</c:v>
                </c:pt>
                <c:pt idx="2306">
                  <c:v>0.278649461958763</c:v>
                </c:pt>
                <c:pt idx="2307">
                  <c:v>0.28039264271792103</c:v>
                </c:pt>
                <c:pt idx="2308">
                  <c:v>0.28211253573730599</c:v>
                </c:pt>
                <c:pt idx="2309">
                  <c:v>0.28380886028017699</c:v>
                </c:pt>
                <c:pt idx="2310">
                  <c:v>0.28548133665762399</c:v>
                </c:pt>
                <c:pt idx="2311">
                  <c:v>0.28712968624649798</c:v>
                </c:pt>
                <c:pt idx="2312">
                  <c:v>0.28875363150764699</c:v>
                </c:pt>
                <c:pt idx="2313">
                  <c:v>0.290352896004484</c:v>
                </c:pt>
                <c:pt idx="2314">
                  <c:v>0.291927204421909</c:v>
                </c:pt>
                <c:pt idx="2315">
                  <c:v>0.29347628258561498</c:v>
                </c:pt>
                <c:pt idx="2316">
                  <c:v>0.29499985748180302</c:v>
                </c:pt>
                <c:pt idx="2317">
                  <c:v>0.29649765727733102</c:v>
                </c:pt>
                <c:pt idx="2318">
                  <c:v>0.297969411340332</c:v>
                </c:pt>
                <c:pt idx="2319">
                  <c:v>0.29941485026131998</c:v>
                </c:pt>
                <c:pt idx="2320">
                  <c:v>0.30083370587482</c:v>
                </c:pt>
                <c:pt idx="2321">
                  <c:v>0.30222571128154802</c:v>
                </c:pt>
                <c:pt idx="2322">
                  <c:v>0.30359060087116901</c:v>
                </c:pt>
                <c:pt idx="2323">
                  <c:v>0.30492811034567302</c:v>
                </c:pt>
                <c:pt idx="2324">
                  <c:v>0.30623797674338499</c:v>
                </c:pt>
                <c:pt idx="2325">
                  <c:v>0.307519938463654</c:v>
                </c:pt>
                <c:pt idx="2326">
                  <c:v>0.308773735292243</c:v>
                </c:pt>
                <c:pt idx="2327">
                  <c:v>0.30999910842746398</c:v>
                </c:pt>
                <c:pt idx="2328">
                  <c:v>0.31119580050707302</c:v>
                </c:pt>
                <c:pt idx="2329">
                  <c:v>0.31236355563597801</c:v>
                </c:pt>
                <c:pt idx="2330">
                  <c:v>0.31350211941478001</c:v>
                </c:pt>
                <c:pt idx="2331">
                  <c:v>0.31461123896919002</c:v>
                </c:pt>
                <c:pt idx="2332">
                  <c:v>0.31569066298035098</c:v>
                </c:pt>
                <c:pt idx="2333">
                  <c:v>0.31674014171609899</c:v>
                </c:pt>
                <c:pt idx="2334">
                  <c:v>0.31775942706320598</c:v>
                </c:pt>
                <c:pt idx="2335">
                  <c:v>0.31874827256063998</c:v>
                </c:pt>
                <c:pt idx="2336">
                  <c:v>0.31970643343386201</c:v>
                </c:pt>
                <c:pt idx="2337">
                  <c:v>0.32063366663022802</c:v>
                </c:pt>
                <c:pt idx="2338">
                  <c:v>0.32152973085549802</c:v>
                </c:pt>
                <c:pt idx="2339">
                  <c:v>0.32239438661151798</c:v>
                </c:pt>
                <c:pt idx="2340">
                  <c:v>0.323227396235099</c:v>
                </c:pt>
                <c:pt idx="2341">
                  <c:v>0.32402852393812398</c:v>
                </c:pt>
                <c:pt idx="2342">
                  <c:v>0.324797535848945</c:v>
                </c:pt>
                <c:pt idx="2343">
                  <c:v>0.32553420005508199</c:v>
                </c:pt>
                <c:pt idx="2344">
                  <c:v>0.326238286647278</c:v>
                </c:pt>
                <c:pt idx="2345">
                  <c:v>0.326909567764951</c:v>
                </c:pt>
                <c:pt idx="2346">
                  <c:v>0.32754781764306001</c:v>
                </c:pt>
                <c:pt idx="2347">
                  <c:v>0.32815281266046198</c:v>
                </c:pt>
                <c:pt idx="2348">
                  <c:v>0.32872433138975699</c:v>
                </c:pt>
                <c:pt idx="2349">
                  <c:v>0.32926038886699799</c:v>
                </c:pt>
                <c:pt idx="2350">
                  <c:v>0.32975979393724397</c:v>
                </c:pt>
                <c:pt idx="2351">
                  <c:v>0.33022232150651698</c:v>
                </c:pt>
                <c:pt idx="2352">
                  <c:v>0.33064895951481599</c:v>
                </c:pt>
                <c:pt idx="2353">
                  <c:v>0.33103662967067099</c:v>
                </c:pt>
                <c:pt idx="2354">
                  <c:v>0.33138518605897899</c:v>
                </c:pt>
                <c:pt idx="2355">
                  <c:v>0.33169448611338698</c:v>
                </c:pt>
                <c:pt idx="2356">
                  <c:v>0.33196439067427802</c:v>
                </c:pt>
                <c:pt idx="2357">
                  <c:v>0.33219476404843901</c:v>
                </c:pt>
                <c:pt idx="2358">
                  <c:v>0.332385474070439</c:v>
                </c:pt>
                <c:pt idx="2359">
                  <c:v>0.33253639216574299</c:v>
                </c:pt>
                <c:pt idx="2360">
                  <c:v>0.33264739341559002</c:v>
                </c:pt>
                <c:pt idx="2361">
                  <c:v>0.332718356623667</c:v>
                </c:pt>
                <c:pt idx="2362">
                  <c:v>0.332749164384609</c:v>
                </c:pt>
                <c:pt idx="2363">
                  <c:v>0.33273970315433798</c:v>
                </c:pt>
                <c:pt idx="2364">
                  <c:v>0.33268986332227901</c:v>
                </c:pt>
                <c:pt idx="2365">
                  <c:v>0.33259953928546898</c:v>
                </c:pt>
                <c:pt idx="2366">
                  <c:v>0.332468629524589</c:v>
                </c:pt>
                <c:pt idx="2367">
                  <c:v>0.33229703668192601</c:v>
                </c:pt>
                <c:pt idx="2368">
                  <c:v>0.33208466764129502</c:v>
                </c:pt>
                <c:pt idx="2369">
                  <c:v>0.33183143360994299</c:v>
                </c:pt>
                <c:pt idx="2370">
                  <c:v>0.33153725020243302</c:v>
                </c:pt>
                <c:pt idx="2371">
                  <c:v>0.33120203752654398</c:v>
                </c:pt>
                <c:pt idx="2372">
                  <c:v>0.33082572027118501</c:v>
                </c:pt>
                <c:pt idx="2373">
                  <c:v>0.33040822779633799</c:v>
                </c:pt>
                <c:pt idx="2374">
                  <c:v>0.32994811700063498</c:v>
                </c:pt>
                <c:pt idx="2375">
                  <c:v>0.32944338151114899</c:v>
                </c:pt>
                <c:pt idx="2376">
                  <c:v>0.32889396584207198</c:v>
                </c:pt>
                <c:pt idx="2377">
                  <c:v>0.32829981976022699</c:v>
                </c:pt>
                <c:pt idx="2378">
                  <c:v>0.32766089838697998</c:v>
                </c:pt>
                <c:pt idx="2379">
                  <c:v>0.326984083784018</c:v>
                </c:pt>
                <c:pt idx="2380">
                  <c:v>0.32627978874902103</c:v>
                </c:pt>
                <c:pt idx="2381">
                  <c:v>0.32554793150593703</c:v>
                </c:pt>
                <c:pt idx="2382">
                  <c:v>0.32478064465784601</c:v>
                </c:pt>
                <c:pt idx="2383">
                  <c:v>0.32397775736305401</c:v>
                </c:pt>
                <c:pt idx="2384">
                  <c:v>0.32313920510712002</c:v>
                </c:pt>
                <c:pt idx="2385">
                  <c:v>0.32226492972691301</c:v>
                </c:pt>
                <c:pt idx="2386">
                  <c:v>0.321354879552192</c:v>
                </c:pt>
                <c:pt idx="2387">
                  <c:v>0.32040900954938201</c:v>
                </c:pt>
                <c:pt idx="2388">
                  <c:v>0.31942728146751997</c:v>
                </c:pt>
                <c:pt idx="2389">
                  <c:v>0.31840966398634601</c:v>
                </c:pt>
                <c:pt idx="2390">
                  <c:v>0.31735613286650499</c:v>
                </c:pt>
                <c:pt idx="2391">
                  <c:v>0.31626667110182</c:v>
                </c:pt>
                <c:pt idx="2392">
                  <c:v>0.315141269073618</c:v>
                </c:pt>
                <c:pt idx="2393">
                  <c:v>0.313979924707046</c:v>
                </c:pt>
                <c:pt idx="2394">
                  <c:v>0.31278264362934599</c:v>
                </c:pt>
                <c:pt idx="2395">
                  <c:v>0.31154943933004597</c:v>
                </c:pt>
                <c:pt idx="2396">
                  <c:v>0.31028033332300198</c:v>
                </c:pt>
                <c:pt idx="2397">
                  <c:v>0.308975355310255</c:v>
                </c:pt>
                <c:pt idx="2398">
                  <c:v>0.30763454334763601</c:v>
                </c:pt>
                <c:pt idx="2399">
                  <c:v>0.30625049190631498</c:v>
                </c:pt>
                <c:pt idx="2400">
                  <c:v>0.304821909683126</c:v>
                </c:pt>
                <c:pt idx="2401">
                  <c:v>0.30334881485859599</c:v>
                </c:pt>
                <c:pt idx="2402">
                  <c:v>0.30183123448420202</c:v>
                </c:pt>
                <c:pt idx="2403">
                  <c:v>0.30028376539413598</c:v>
                </c:pt>
                <c:pt idx="2404">
                  <c:v>0.298712046928858</c:v>
                </c:pt>
                <c:pt idx="2405">
                  <c:v>0.29711616470794699</c:v>
                </c:pt>
                <c:pt idx="2406">
                  <c:v>0.29549620814878902</c:v>
                </c:pt>
                <c:pt idx="2407">
                  <c:v>0.29385227058033497</c:v>
                </c:pt>
                <c:pt idx="2408">
                  <c:v>0.292184449358809</c:v>
                </c:pt>
                <c:pt idx="2409">
                  <c:v>0.29048009370112499</c:v>
                </c:pt>
                <c:pt idx="2410">
                  <c:v>0.28873159629268103</c:v>
                </c:pt>
                <c:pt idx="2411">
                  <c:v>0.28692270938665598</c:v>
                </c:pt>
                <c:pt idx="2412">
                  <c:v>0.28504759275302899</c:v>
                </c:pt>
                <c:pt idx="2413">
                  <c:v>0.28310629485564898</c:v>
                </c:pt>
                <c:pt idx="2414">
                  <c:v>0.28109888125962801</c:v>
                </c:pt>
                <c:pt idx="2415">
                  <c:v>0.27902861287715802</c:v>
                </c:pt>
                <c:pt idx="2416">
                  <c:v>0.27696540724674801</c:v>
                </c:pt>
                <c:pt idx="2417">
                  <c:v>0.27490955594079503</c:v>
                </c:pt>
                <c:pt idx="2418">
                  <c:v>0.27286134900328701</c:v>
                </c:pt>
                <c:pt idx="2419">
                  <c:v>0.270797153468814</c:v>
                </c:pt>
                <c:pt idx="2420">
                  <c:v>0.26868443854447799</c:v>
                </c:pt>
                <c:pt idx="2421">
                  <c:v>0.26652341141198299</c:v>
                </c:pt>
                <c:pt idx="2422">
                  <c:v>0.264314293396333</c:v>
                </c:pt>
                <c:pt idx="2423">
                  <c:v>0.26205732020571698</c:v>
                </c:pt>
                <c:pt idx="2424">
                  <c:v>0.25975274217093802</c:v>
                </c:pt>
                <c:pt idx="2425">
                  <c:v>0.25740082448394302</c:v>
                </c:pt>
                <c:pt idx="2426">
                  <c:v>0.25500184743492499</c:v>
                </c:pt>
                <c:pt idx="2427">
                  <c:v>0.25255610664735501</c:v>
                </c:pt>
                <c:pt idx="2428">
                  <c:v>0.25006391331017302</c:v>
                </c:pt>
                <c:pt idx="2429">
                  <c:v>0.24752559440620001</c:v>
                </c:pt>
                <c:pt idx="2430">
                  <c:v>0.244941492935668</c:v>
                </c:pt>
                <c:pt idx="2431">
                  <c:v>0.24231196813353201</c:v>
                </c:pt>
                <c:pt idx="2432">
                  <c:v>0.23963739567901499</c:v>
                </c:pt>
                <c:pt idx="2433">
                  <c:v>0.23691816789560399</c:v>
                </c:pt>
                <c:pt idx="2434">
                  <c:v>0.23415469393942401</c:v>
                </c:pt>
                <c:pt idx="2435">
                  <c:v>0.23134739997373199</c:v>
                </c:pt>
                <c:pt idx="2436">
                  <c:v>0.228496729327025</c:v>
                </c:pt>
                <c:pt idx="2437">
                  <c:v>0.22566019803839499</c:v>
                </c:pt>
                <c:pt idx="2438">
                  <c:v>0.222851409444768</c:v>
                </c:pt>
                <c:pt idx="2439">
                  <c:v>0.22007068764857801</c:v>
                </c:pt>
                <c:pt idx="2440">
                  <c:v>0.21730925448719901</c:v>
                </c:pt>
                <c:pt idx="2441">
                  <c:v>0.21451822664979101</c:v>
                </c:pt>
                <c:pt idx="2442">
                  <c:v>0.211736194182742</c:v>
                </c:pt>
                <c:pt idx="2443">
                  <c:v>0.20896342317991501</c:v>
                </c:pt>
                <c:pt idx="2444">
                  <c:v>0.20620018146674399</c:v>
                </c:pt>
                <c:pt idx="2445">
                  <c:v>0.203446738704156</c:v>
                </c:pt>
                <c:pt idx="2446">
                  <c:v>0.20070336649866299</c:v>
                </c:pt>
                <c:pt idx="2447">
                  <c:v>0.19797033851658499</c:v>
                </c:pt>
                <c:pt idx="2448">
                  <c:v>0.195249696381806</c:v>
                </c:pt>
                <c:pt idx="2449">
                  <c:v>0.19254269249863501</c:v>
                </c:pt>
                <c:pt idx="2450">
                  <c:v>0.18984961796681099</c:v>
                </c:pt>
                <c:pt idx="2451">
                  <c:v>0.18716955577175601</c:v>
                </c:pt>
                <c:pt idx="2452">
                  <c:v>0.184483442166297</c:v>
                </c:pt>
                <c:pt idx="2453">
                  <c:v>0.181789800940381</c:v>
                </c:pt>
                <c:pt idx="2454">
                  <c:v>0.179122060670209</c:v>
                </c:pt>
                <c:pt idx="2455">
                  <c:v>0.176480435728368</c:v>
                </c:pt>
                <c:pt idx="2456">
                  <c:v>0.17386513577657101</c:v>
                </c:pt>
                <c:pt idx="2457">
                  <c:v>0.17127636568247301</c:v>
                </c:pt>
                <c:pt idx="2458">
                  <c:v>0.16871432544254</c:v>
                </c:pt>
                <c:pt idx="2459">
                  <c:v>0.166179210110565</c:v>
                </c:pt>
                <c:pt idx="2460">
                  <c:v>0.16370192040559101</c:v>
                </c:pt>
                <c:pt idx="2461">
                  <c:v>0.16128909062911601</c:v>
                </c:pt>
                <c:pt idx="2462">
                  <c:v>0.15894071670427001</c:v>
                </c:pt>
                <c:pt idx="2463">
                  <c:v>0.156656779570192</c:v>
                </c:pt>
                <c:pt idx="2464">
                  <c:v>0.154437245308404</c:v>
                </c:pt>
                <c:pt idx="2465">
                  <c:v>0.152282065288356</c:v>
                </c:pt>
                <c:pt idx="2466">
                  <c:v>0.15019117633290599</c:v>
                </c:pt>
                <c:pt idx="2467">
                  <c:v>0.148164500904368</c:v>
                </c:pt>
                <c:pt idx="2468">
                  <c:v>0.146201947311696</c:v>
                </c:pt>
                <c:pt idx="2469">
                  <c:v>0.14430340993920701</c:v>
                </c:pt>
                <c:pt idx="2470">
                  <c:v>0.14246876949722501</c:v>
                </c:pt>
                <c:pt idx="2471">
                  <c:v>0.14069789329486601</c:v>
                </c:pt>
                <c:pt idx="2472">
                  <c:v>0.138990635535156</c:v>
                </c:pt>
                <c:pt idx="2473">
                  <c:v>0.13734047624610199</c:v>
                </c:pt>
                <c:pt idx="2474">
                  <c:v>0.13572392738578901</c:v>
                </c:pt>
                <c:pt idx="2475">
                  <c:v>0.13414101452985</c:v>
                </c:pt>
                <c:pt idx="2476">
                  <c:v>0.132591760712443</c:v>
                </c:pt>
                <c:pt idx="2477">
                  <c:v>0.13107618656606199</c:v>
                </c:pt>
                <c:pt idx="2478">
                  <c:v>0.12959226952720199</c:v>
                </c:pt>
                <c:pt idx="2479">
                  <c:v>0.12813449462946</c:v>
                </c:pt>
                <c:pt idx="2480">
                  <c:v>0.12672435691695</c:v>
                </c:pt>
                <c:pt idx="2481">
                  <c:v>0.125373882153759</c:v>
                </c:pt>
                <c:pt idx="2482">
                  <c:v>0.124083086445318</c:v>
                </c:pt>
                <c:pt idx="2483">
                  <c:v>0.122851879990825</c:v>
                </c:pt>
                <c:pt idx="2484">
                  <c:v>0.121680167728037</c:v>
                </c:pt>
                <c:pt idx="2485">
                  <c:v>0.120567849878295</c:v>
                </c:pt>
                <c:pt idx="2486">
                  <c:v>0.11951482250614601</c:v>
                </c:pt>
                <c:pt idx="2487">
                  <c:v>0.118520978092492</c:v>
                </c:pt>
                <c:pt idx="2488">
                  <c:v>0.117586206120133</c:v>
                </c:pt>
                <c:pt idx="2489">
                  <c:v>0.116710393670486</c:v>
                </c:pt>
                <c:pt idx="2490">
                  <c:v>0.11589342603017</c:v>
                </c:pt>
                <c:pt idx="2491">
                  <c:v>0.115135187306059</c:v>
                </c:pt>
                <c:pt idx="2492">
                  <c:v>0.11443556104731201</c:v>
                </c:pt>
                <c:pt idx="2493">
                  <c:v>0.113794430872787</c:v>
                </c:pt>
                <c:pt idx="2494">
                  <c:v>0.113211681102179</c:v>
                </c:pt>
                <c:pt idx="2495">
                  <c:v>0.11268719738906099</c:v>
                </c:pt>
                <c:pt idx="2496">
                  <c:v>0.112220867353967</c:v>
                </c:pt>
                <c:pt idx="2497">
                  <c:v>0.111812581215513</c:v>
                </c:pt>
                <c:pt idx="2498">
                  <c:v>0.111462232417438</c:v>
                </c:pt>
                <c:pt idx="2499">
                  <c:v>0.11116971824935699</c:v>
                </c:pt>
                <c:pt idx="2500">
                  <c:v>0.11093494045886899</c:v>
                </c:pt>
                <c:pt idx="2501">
                  <c:v>0.110757805852572</c:v>
                </c:pt>
                <c:pt idx="2502">
                  <c:v>0.11062366615027899</c:v>
                </c:pt>
                <c:pt idx="2503">
                  <c:v>0.110526846012584</c:v>
                </c:pt>
                <c:pt idx="2504">
                  <c:v>0.11046724000132201</c:v>
                </c:pt>
                <c:pt idx="2505">
                  <c:v>0.110444755773304</c:v>
                </c:pt>
                <c:pt idx="2506">
                  <c:v>0.11045931465486</c:v>
                </c:pt>
                <c:pt idx="2507">
                  <c:v>0.110510852186904</c:v>
                </c:pt>
                <c:pt idx="2508">
                  <c:v>0.110612070921211</c:v>
                </c:pt>
                <c:pt idx="2509">
                  <c:v>0.11077064940749</c:v>
                </c:pt>
                <c:pt idx="2510">
                  <c:v>0.111002926650231</c:v>
                </c:pt>
                <c:pt idx="2511">
                  <c:v>0.111314854672987</c:v>
                </c:pt>
                <c:pt idx="2512">
                  <c:v>0.11170651780747901</c:v>
                </c:pt>
                <c:pt idx="2513">
                  <c:v>0.112178004700735</c:v>
                </c:pt>
                <c:pt idx="2514">
                  <c:v>0.112726230427468</c:v>
                </c:pt>
                <c:pt idx="2515">
                  <c:v>0.113281475507738</c:v>
                </c:pt>
                <c:pt idx="2516">
                  <c:v>0.11384366872983</c:v>
                </c:pt>
                <c:pt idx="2517">
                  <c:v>0.11441276287113999</c:v>
                </c:pt>
                <c:pt idx="2518">
                  <c:v>0.115012656260242</c:v>
                </c:pt>
                <c:pt idx="2519">
                  <c:v>0.115676167592615</c:v>
                </c:pt>
                <c:pt idx="2520">
                  <c:v>0.116403400036589</c:v>
                </c:pt>
                <c:pt idx="2521">
                  <c:v>0.117194464876622</c:v>
                </c:pt>
                <c:pt idx="2522">
                  <c:v>0.118049480982585</c:v>
                </c:pt>
                <c:pt idx="2523">
                  <c:v>0.118968574169698</c:v>
                </c:pt>
                <c:pt idx="2524">
                  <c:v>0.11995187644224301</c:v>
                </c:pt>
                <c:pt idx="2525">
                  <c:v>0.120999525113969</c:v>
                </c:pt>
                <c:pt idx="2526">
                  <c:v>0.12211166179796699</c:v>
                </c:pt>
                <c:pt idx="2527">
                  <c:v>0.123288431258573</c:v>
                </c:pt>
                <c:pt idx="2528">
                  <c:v>0.124529980117792</c:v>
                </c:pt>
                <c:pt idx="2529">
                  <c:v>0.12583645540861099</c:v>
                </c:pt>
                <c:pt idx="2530">
                  <c:v>0.12720800296752199</c:v>
                </c:pt>
                <c:pt idx="2531">
                  <c:v>0.12864476565859301</c:v>
                </c:pt>
                <c:pt idx="2532">
                  <c:v>0.130146881421428</c:v>
                </c:pt>
                <c:pt idx="2533">
                  <c:v>0.131714481135457</c:v>
                </c:pt>
                <c:pt idx="2534">
                  <c:v>0.13334768629308</c:v>
                </c:pt>
                <c:pt idx="2535">
                  <c:v>0.135046606474331</c:v>
                </c:pt>
                <c:pt idx="2536">
                  <c:v>0.13675428120959801</c:v>
                </c:pt>
                <c:pt idx="2537">
                  <c:v>0.13845766256593001</c:v>
                </c:pt>
                <c:pt idx="2538">
                  <c:v>0.14015696146016701</c:v>
                </c:pt>
                <c:pt idx="2539">
                  <c:v>0.14185549863209701</c:v>
                </c:pt>
                <c:pt idx="2540">
                  <c:v>0.14360260317309301</c:v>
                </c:pt>
                <c:pt idx="2541">
                  <c:v>0.14536296897717499</c:v>
                </c:pt>
                <c:pt idx="2542">
                  <c:v>0.14714711844085901</c:v>
                </c:pt>
                <c:pt idx="2543">
                  <c:v>0.14895524515904801</c:v>
                </c:pt>
                <c:pt idx="2544">
                  <c:v>0.150787504906957</c:v>
                </c:pt>
                <c:pt idx="2545">
                  <c:v>0.15264401041159301</c:v>
                </c:pt>
                <c:pt idx="2546">
                  <c:v>0.15452482582197999</c:v>
                </c:pt>
                <c:pt idx="2547">
                  <c:v>0.15642996087862099</c:v>
                </c:pt>
                <c:pt idx="2548">
                  <c:v>0.158359364784977</c:v>
                </c:pt>
                <c:pt idx="2549">
                  <c:v>0.160312919786087</c:v>
                </c:pt>
                <c:pt idx="2550">
                  <c:v>0.16229043446208</c:v>
                </c:pt>
                <c:pt idx="2551">
                  <c:v>0.16431385478850699</c:v>
                </c:pt>
                <c:pt idx="2552">
                  <c:v>0.166384524167382</c:v>
                </c:pt>
                <c:pt idx="2553">
                  <c:v>0.16843109344725701</c:v>
                </c:pt>
                <c:pt idx="2554">
                  <c:v>0.17045128472579801</c:v>
                </c:pt>
                <c:pt idx="2555">
                  <c:v>0.17244476710616999</c:v>
                </c:pt>
                <c:pt idx="2556">
                  <c:v>0.17441114796919899</c:v>
                </c:pt>
                <c:pt idx="2557">
                  <c:v>0.17634996701528999</c:v>
                </c:pt>
                <c:pt idx="2558">
                  <c:v>0.17826488353862899</c:v>
                </c:pt>
                <c:pt idx="2559">
                  <c:v>0.180148956932384</c:v>
                </c:pt>
                <c:pt idx="2560">
                  <c:v>0.181994649895726</c:v>
                </c:pt>
                <c:pt idx="2561">
                  <c:v>0.18380092617100099</c:v>
                </c:pt>
                <c:pt idx="2562">
                  <c:v>0.18556661970407901</c:v>
                </c:pt>
                <c:pt idx="2563">
                  <c:v>0.18729042724960701</c:v>
                </c:pt>
                <c:pt idx="2564">
                  <c:v>0.188970901208663</c:v>
                </c:pt>
                <c:pt idx="2565">
                  <c:v>0.19060644277900099</c:v>
                </c:pt>
                <c:pt idx="2566">
                  <c:v>0.19219529550412001</c:v>
                </c:pt>
                <c:pt idx="2567">
                  <c:v>0.19373553931301399</c:v>
                </c:pt>
                <c:pt idx="2568">
                  <c:v>0.195225085147441</c:v>
                </c:pt>
                <c:pt idx="2569">
                  <c:v>0.19666167027774101</c:v>
                </c:pt>
                <c:pt idx="2570">
                  <c:v>0.19804285441146299</c:v>
                </c:pt>
                <c:pt idx="2571">
                  <c:v>0.19936601670107501</c:v>
                </c:pt>
                <c:pt idx="2572">
                  <c:v>0.20063471514422901</c:v>
                </c:pt>
                <c:pt idx="2573">
                  <c:v>0.20186927994468101</c:v>
                </c:pt>
                <c:pt idx="2574">
                  <c:v>0.20306633252916301</c:v>
                </c:pt>
                <c:pt idx="2575">
                  <c:v>0.20422230374832601</c:v>
                </c:pt>
                <c:pt idx="2576">
                  <c:v>0.20533343720945499</c:v>
                </c:pt>
                <c:pt idx="2577">
                  <c:v>0.20639579411865799</c:v>
                </c:pt>
                <c:pt idx="2578">
                  <c:v>0.20740525970759999</c:v>
                </c:pt>
                <c:pt idx="2579">
                  <c:v>0.208336142719452</c:v>
                </c:pt>
                <c:pt idx="2580">
                  <c:v>0.20917985265113301</c:v>
                </c:pt>
                <c:pt idx="2581">
                  <c:v>0.20992899970225101</c:v>
                </c:pt>
                <c:pt idx="2582">
                  <c:v>0.21056164120611401</c:v>
                </c:pt>
                <c:pt idx="2583">
                  <c:v>0.21106962967614801</c:v>
                </c:pt>
                <c:pt idx="2584">
                  <c:v>0.21144816400226901</c:v>
                </c:pt>
                <c:pt idx="2585">
                  <c:v>0.21169235666387501</c:v>
                </c:pt>
                <c:pt idx="2586">
                  <c:v>0.211816467342618</c:v>
                </c:pt>
                <c:pt idx="2587">
                  <c:v>0.211865578281135</c:v>
                </c:pt>
                <c:pt idx="2588">
                  <c:v>0.21184398954039199</c:v>
                </c:pt>
                <c:pt idx="2589">
                  <c:v>0.21169223508691801</c:v>
                </c:pt>
                <c:pt idx="2590">
                  <c:v>0.21140187180578299</c:v>
                </c:pt>
                <c:pt idx="2591">
                  <c:v>0.210966983406185</c:v>
                </c:pt>
                <c:pt idx="2592">
                  <c:v>0.210382822206334</c:v>
                </c:pt>
                <c:pt idx="2593">
                  <c:v>0.20964475542855199</c:v>
                </c:pt>
                <c:pt idx="2594">
                  <c:v>0.20874829417860799</c:v>
                </c:pt>
                <c:pt idx="2595">
                  <c:v>0.20768912301589501</c:v>
                </c:pt>
                <c:pt idx="2596">
                  <c:v>0.20646976797049099</c:v>
                </c:pt>
                <c:pt idx="2597">
                  <c:v>0.20518453532043601</c:v>
                </c:pt>
                <c:pt idx="2598">
                  <c:v>0.203913912630239</c:v>
                </c:pt>
                <c:pt idx="2599">
                  <c:v>0.20261120526392001</c:v>
                </c:pt>
                <c:pt idx="2600">
                  <c:v>0.201187674893017</c:v>
                </c:pt>
                <c:pt idx="2601">
                  <c:v>0.19986086776505599</c:v>
                </c:pt>
                <c:pt idx="2602">
                  <c:v>0.198676336390994</c:v>
                </c:pt>
                <c:pt idx="2603">
                  <c:v>0.19763650313644399</c:v>
                </c:pt>
                <c:pt idx="2604">
                  <c:v>0.19674329634698401</c:v>
                </c:pt>
                <c:pt idx="2605">
                  <c:v>0.19599811553719201</c:v>
                </c:pt>
                <c:pt idx="2606">
                  <c:v>0.19540179648768</c:v>
                </c:pt>
                <c:pt idx="2607">
                  <c:v>0.19495457637903699</c:v>
                </c:pt>
                <c:pt idx="2608">
                  <c:v>0.19465605916961201</c:v>
                </c:pt>
                <c:pt idx="2609">
                  <c:v>0.19450518153195301</c:v>
                </c:pt>
                <c:pt idx="2610">
                  <c:v>0.19450017980532999</c:v>
                </c:pt>
                <c:pt idx="2611">
                  <c:v>0.194638558603562</c:v>
                </c:pt>
                <c:pt idx="2612">
                  <c:v>0.194917061941147</c:v>
                </c:pt>
                <c:pt idx="2613">
                  <c:v>0.19533619014054401</c:v>
                </c:pt>
                <c:pt idx="2614">
                  <c:v>0.19588201115715101</c:v>
                </c:pt>
                <c:pt idx="2615">
                  <c:v>0.19655340009272701</c:v>
                </c:pt>
                <c:pt idx="2616">
                  <c:v>0.19734386635727499</c:v>
                </c:pt>
                <c:pt idx="2617">
                  <c:v>0.19824610294068501</c:v>
                </c:pt>
                <c:pt idx="2618">
                  <c:v>0.19925200774719701</c:v>
                </c:pt>
                <c:pt idx="2619">
                  <c:v>0.200352722065546</c:v>
                </c:pt>
                <c:pt idx="2620">
                  <c:v>0.201538689136533</c:v>
                </c:pt>
                <c:pt idx="2621">
                  <c:v>0.202800980452046</c:v>
                </c:pt>
                <c:pt idx="2622">
                  <c:v>0.20414172440169001</c:v>
                </c:pt>
                <c:pt idx="2623">
                  <c:v>0.20555003008748199</c:v>
                </c:pt>
                <c:pt idx="2624">
                  <c:v>0.207014770559793</c:v>
                </c:pt>
                <c:pt idx="2625">
                  <c:v>0.20852476458842101</c:v>
                </c:pt>
                <c:pt idx="2626">
                  <c:v>0.210068978835072</c:v>
                </c:pt>
                <c:pt idx="2627">
                  <c:v>0.21163674432350299</c:v>
                </c:pt>
                <c:pt idx="2628">
                  <c:v>0.213217978844258</c:v>
                </c:pt>
                <c:pt idx="2629">
                  <c:v>0.21480707640423899</c:v>
                </c:pt>
                <c:pt idx="2630">
                  <c:v>0.21640305631258699</c:v>
                </c:pt>
                <c:pt idx="2631">
                  <c:v>0.217999007474379</c:v>
                </c:pt>
                <c:pt idx="2632">
                  <c:v>0.219589232581825</c:v>
                </c:pt>
                <c:pt idx="2633">
                  <c:v>0.22116932914707299</c:v>
                </c:pt>
                <c:pt idx="2634">
                  <c:v>0.22273621924310699</c:v>
                </c:pt>
                <c:pt idx="2635">
                  <c:v>0.22428812574174001</c:v>
                </c:pt>
                <c:pt idx="2636">
                  <c:v>0.22582449677753</c:v>
                </c:pt>
                <c:pt idx="2637">
                  <c:v>0.227345901091352</c:v>
                </c:pt>
                <c:pt idx="2638">
                  <c:v>0.22885983734406101</c:v>
                </c:pt>
                <c:pt idx="2639">
                  <c:v>0.230368648672511</c:v>
                </c:pt>
                <c:pt idx="2640">
                  <c:v>0.231872382693291</c:v>
                </c:pt>
                <c:pt idx="2641">
                  <c:v>0.23336391647680599</c:v>
                </c:pt>
                <c:pt idx="2642">
                  <c:v>0.234846586407848</c:v>
                </c:pt>
                <c:pt idx="2643">
                  <c:v>0.23632371078973799</c:v>
                </c:pt>
                <c:pt idx="2644">
                  <c:v>0.23779843037502099</c:v>
                </c:pt>
                <c:pt idx="2645">
                  <c:v>0.23927357480155401</c:v>
                </c:pt>
                <c:pt idx="2646">
                  <c:v>0.24074850389053701</c:v>
                </c:pt>
                <c:pt idx="2647">
                  <c:v>0.24221643731425799</c:v>
                </c:pt>
                <c:pt idx="2648">
                  <c:v>0.243676998049243</c:v>
                </c:pt>
                <c:pt idx="2649">
                  <c:v>0.24512450439215999</c:v>
                </c:pt>
                <c:pt idx="2650">
                  <c:v>0.24655824819865199</c:v>
                </c:pt>
                <c:pt idx="2651">
                  <c:v>0.24797710369668199</c:v>
                </c:pt>
                <c:pt idx="2652">
                  <c:v>0.249417239087148</c:v>
                </c:pt>
                <c:pt idx="2653">
                  <c:v>0.25087848906532001</c:v>
                </c:pt>
                <c:pt idx="2654">
                  <c:v>0.252358292328203</c:v>
                </c:pt>
                <c:pt idx="2655">
                  <c:v>0.25385372675514101</c:v>
                </c:pt>
                <c:pt idx="2656">
                  <c:v>0.25536730482818798</c:v>
                </c:pt>
                <c:pt idx="2657">
                  <c:v>0.256922001668761</c:v>
                </c:pt>
                <c:pt idx="2658">
                  <c:v>0.25849036611146903</c:v>
                </c:pt>
                <c:pt idx="2659">
                  <c:v>0.26006936301484401</c:v>
                </c:pt>
                <c:pt idx="2660">
                  <c:v>0.26165568470899198</c:v>
                </c:pt>
                <c:pt idx="2661">
                  <c:v>0.26324579361489597</c:v>
                </c:pt>
                <c:pt idx="2662">
                  <c:v>0.26483596239861701</c:v>
                </c:pt>
                <c:pt idx="2663">
                  <c:v>0.266422311490287</c:v>
                </c:pt>
                <c:pt idx="2664">
                  <c:v>0.268000843898135</c:v>
                </c:pt>
                <c:pt idx="2665">
                  <c:v>0.26956747731851699</c:v>
                </c:pt>
                <c:pt idx="2666">
                  <c:v>0.27111807359013301</c:v>
                </c:pt>
                <c:pt idx="2667">
                  <c:v>0.27263736965005297</c:v>
                </c:pt>
                <c:pt idx="2668">
                  <c:v>0.27409477837249802</c:v>
                </c:pt>
                <c:pt idx="2669">
                  <c:v>0.27548589099093002</c:v>
                </c:pt>
                <c:pt idx="2670">
                  <c:v>0.27680640103176601</c:v>
                </c:pt>
                <c:pt idx="2671">
                  <c:v>0.278052121170556</c:v>
                </c:pt>
                <c:pt idx="2672">
                  <c:v>0.27921899842180498</c:v>
                </c:pt>
                <c:pt idx="2673">
                  <c:v>0.28030312768264998</c:v>
                </c:pt>
                <c:pt idx="2674">
                  <c:v>0.28130076365053702</c:v>
                </c:pt>
                <c:pt idx="2675">
                  <c:v>0.28220833113953903</c:v>
                </c:pt>
                <c:pt idx="2676">
                  <c:v>0.28302243382966102</c:v>
                </c:pt>
                <c:pt idx="2677">
                  <c:v>0.28373986149923802</c:v>
                </c:pt>
                <c:pt idx="2678">
                  <c:v>0.28441721782118101</c:v>
                </c:pt>
                <c:pt idx="2679">
                  <c:v>0.28506919863117702</c:v>
                </c:pt>
                <c:pt idx="2680">
                  <c:v>0.28568604192216301</c:v>
                </c:pt>
                <c:pt idx="2681">
                  <c:v>0.28621431001400699</c:v>
                </c:pt>
                <c:pt idx="2682">
                  <c:v>0.28665474874518099</c:v>
                </c:pt>
                <c:pt idx="2683">
                  <c:v>0.28700488142741098</c:v>
                </c:pt>
                <c:pt idx="2684">
                  <c:v>0.28726578270532699</c:v>
                </c:pt>
                <c:pt idx="2685">
                  <c:v>0.28742230725436702</c:v>
                </c:pt>
                <c:pt idx="2686">
                  <c:v>0.28742247823403</c:v>
                </c:pt>
                <c:pt idx="2687">
                  <c:v>0.287255296556781</c:v>
                </c:pt>
                <c:pt idx="2688">
                  <c:v>0.28697375195893698</c:v>
                </c:pt>
                <c:pt idx="2689">
                  <c:v>0.28658006348526899</c:v>
                </c:pt>
                <c:pt idx="2690">
                  <c:v>0.28607420760401098</c:v>
                </c:pt>
                <c:pt idx="2691">
                  <c:v>0.28558366021619602</c:v>
                </c:pt>
                <c:pt idx="2692">
                  <c:v>0.28518072849596399</c:v>
                </c:pt>
                <c:pt idx="2693">
                  <c:v>0.28494877858762402</c:v>
                </c:pt>
                <c:pt idx="2694">
                  <c:v>0.28508458765477801</c:v>
                </c:pt>
                <c:pt idx="2695">
                  <c:v>0.285529913195602</c:v>
                </c:pt>
                <c:pt idx="2696">
                  <c:v>0.2862036406415</c:v>
                </c:pt>
                <c:pt idx="2697">
                  <c:v>0.28706596579074001</c:v>
                </c:pt>
                <c:pt idx="2698">
                  <c:v>0.28816432051767599</c:v>
                </c:pt>
                <c:pt idx="2699">
                  <c:v>0.28958751252746001</c:v>
                </c:pt>
                <c:pt idx="2700">
                  <c:v>0.29114920394147698</c:v>
                </c:pt>
                <c:pt idx="2701">
                  <c:v>0.29282072194587799</c:v>
                </c:pt>
                <c:pt idx="2702">
                  <c:v>0.29459935762169098</c:v>
                </c:pt>
                <c:pt idx="2703">
                  <c:v>0.296480025551841</c:v>
                </c:pt>
                <c:pt idx="2704">
                  <c:v>0.298455498370442</c:v>
                </c:pt>
                <c:pt idx="2705">
                  <c:v>0.30043106217577298</c:v>
                </c:pt>
                <c:pt idx="2706">
                  <c:v>0.30238206464113099</c:v>
                </c:pt>
                <c:pt idx="2707">
                  <c:v>0.30430585557573098</c:v>
                </c:pt>
                <c:pt idx="2708">
                  <c:v>0.30627641193020599</c:v>
                </c:pt>
                <c:pt idx="2709">
                  <c:v>0.30835952774634201</c:v>
                </c:pt>
                <c:pt idx="2710">
                  <c:v>0.31054743326511702</c:v>
                </c:pt>
                <c:pt idx="2711">
                  <c:v>0.31282742449831502</c:v>
                </c:pt>
                <c:pt idx="2712">
                  <c:v>0.31517919756221302</c:v>
                </c:pt>
                <c:pt idx="2713">
                  <c:v>0.31760138183505598</c:v>
                </c:pt>
                <c:pt idx="2714">
                  <c:v>0.32007797635615098</c:v>
                </c:pt>
                <c:pt idx="2715">
                  <c:v>0.322596517769007</c:v>
                </c:pt>
                <c:pt idx="2716">
                  <c:v>0.32514354685283903</c:v>
                </c:pt>
                <c:pt idx="2717">
                  <c:v>0.32767927738085401</c:v>
                </c:pt>
                <c:pt idx="2718">
                  <c:v>0.33015946218360098</c:v>
                </c:pt>
                <c:pt idx="2719">
                  <c:v>0.33256916177749601</c:v>
                </c:pt>
                <c:pt idx="2720">
                  <c:v>0.33489150747276802</c:v>
                </c:pt>
                <c:pt idx="2721">
                  <c:v>0.337097411071685</c:v>
                </c:pt>
                <c:pt idx="2722">
                  <c:v>0.33916980490674198</c:v>
                </c:pt>
                <c:pt idx="2723">
                  <c:v>0.34109104671130902</c:v>
                </c:pt>
                <c:pt idx="2724">
                  <c:v>0.34284294814275301</c:v>
                </c:pt>
                <c:pt idx="2725">
                  <c:v>0.34445415152480802</c:v>
                </c:pt>
                <c:pt idx="2726">
                  <c:v>0.34590855979616197</c:v>
                </c:pt>
                <c:pt idx="2727">
                  <c:v>0.34718848498572402</c:v>
                </c:pt>
                <c:pt idx="2728">
                  <c:v>0.34825653381523902</c:v>
                </c:pt>
                <c:pt idx="2729">
                  <c:v>0.34908190453323501</c:v>
                </c:pt>
                <c:pt idx="2730">
                  <c:v>0.349677370563718</c:v>
                </c:pt>
                <c:pt idx="2731">
                  <c:v>0.35002157820268898</c:v>
                </c:pt>
                <c:pt idx="2732">
                  <c:v>0.35005590749755799</c:v>
                </c:pt>
                <c:pt idx="2733">
                  <c:v>0.34974152118499802</c:v>
                </c:pt>
                <c:pt idx="2734">
                  <c:v>0.34909413636308001</c:v>
                </c:pt>
                <c:pt idx="2735">
                  <c:v>0.348056919216712</c:v>
                </c:pt>
                <c:pt idx="2736">
                  <c:v>0.34660168417602699</c:v>
                </c:pt>
                <c:pt idx="2737">
                  <c:v>0.34471035838853797</c:v>
                </c:pt>
                <c:pt idx="2738">
                  <c:v>0.34236649663549401</c:v>
                </c:pt>
                <c:pt idx="2739">
                  <c:v>0.33955554798125298</c:v>
                </c:pt>
                <c:pt idx="2740">
                  <c:v>0.33626565897912702</c:v>
                </c:pt>
                <c:pt idx="2741">
                  <c:v>0.33269315979304298</c:v>
                </c:pt>
                <c:pt idx="2742">
                  <c:v>0.32935920640112598</c:v>
                </c:pt>
                <c:pt idx="2743">
                  <c:v>0.32626850021739001</c:v>
                </c:pt>
                <c:pt idx="2744">
                  <c:v>0.32360088622577898</c:v>
                </c:pt>
                <c:pt idx="2745">
                  <c:v>0.321383009066598</c:v>
                </c:pt>
                <c:pt idx="2746">
                  <c:v>0.319617450410981</c:v>
                </c:pt>
                <c:pt idx="2747">
                  <c:v>0.318185222450101</c:v>
                </c:pt>
                <c:pt idx="2748">
                  <c:v>0.31695553191306097</c:v>
                </c:pt>
                <c:pt idx="2749">
                  <c:v>0.31617307039793202</c:v>
                </c:pt>
                <c:pt idx="2750">
                  <c:v>0.315826687480666</c:v>
                </c:pt>
                <c:pt idx="2751">
                  <c:v>0.31590584143108102</c:v>
                </c:pt>
                <c:pt idx="2752">
                  <c:v>0.316399069533224</c:v>
                </c:pt>
                <c:pt idx="2753">
                  <c:v>0.31729411290007598</c:v>
                </c:pt>
                <c:pt idx="2754">
                  <c:v>0.31857803640402499</c:v>
                </c:pt>
                <c:pt idx="2755">
                  <c:v>0.32023158301606802</c:v>
                </c:pt>
                <c:pt idx="2756">
                  <c:v>0.322210098610343</c:v>
                </c:pt>
                <c:pt idx="2757">
                  <c:v>0.32449856521842102</c:v>
                </c:pt>
                <c:pt idx="2758">
                  <c:v>0.32708185767595399</c:v>
                </c:pt>
                <c:pt idx="2759">
                  <c:v>0.32994483051093598</c:v>
                </c:pt>
                <c:pt idx="2760">
                  <c:v>0.33307240043369302</c:v>
                </c:pt>
                <c:pt idx="2761">
                  <c:v>0.33644962430334802</c:v>
                </c:pt>
                <c:pt idx="2762">
                  <c:v>0.340061772404394</c:v>
                </c:pt>
                <c:pt idx="2763">
                  <c:v>0.34389439685010498</c:v>
                </c:pt>
                <c:pt idx="2764">
                  <c:v>0.34793339493201803</c:v>
                </c:pt>
                <c:pt idx="2765">
                  <c:v>0.35216506725210101</c:v>
                </c:pt>
                <c:pt idx="2766">
                  <c:v>0.35658726642219601</c:v>
                </c:pt>
                <c:pt idx="2767">
                  <c:v>0.36121366794315501</c:v>
                </c:pt>
                <c:pt idx="2768">
                  <c:v>0.36603233160253601</c:v>
                </c:pt>
                <c:pt idx="2769">
                  <c:v>0.37103183354350899</c:v>
                </c:pt>
                <c:pt idx="2770">
                  <c:v>0.376201297712705</c:v>
                </c:pt>
                <c:pt idx="2771">
                  <c:v>0.38151615642737102</c:v>
                </c:pt>
                <c:pt idx="2772">
                  <c:v>0.38696660403712702</c:v>
                </c:pt>
                <c:pt idx="2773">
                  <c:v>0.392543595143448</c:v>
                </c:pt>
                <c:pt idx="2774">
                  <c:v>0.39822066184882499</c:v>
                </c:pt>
                <c:pt idx="2775">
                  <c:v>0.40398812015323399</c:v>
                </c:pt>
                <c:pt idx="2776">
                  <c:v>0.40983932207946899</c:v>
                </c:pt>
                <c:pt idx="2777">
                  <c:v>0.41570866362463499</c:v>
                </c:pt>
                <c:pt idx="2778">
                  <c:v>0.42157329755800499</c:v>
                </c:pt>
                <c:pt idx="2779">
                  <c:v>0.42743863912423202</c:v>
                </c:pt>
                <c:pt idx="2780">
                  <c:v>0.43336901806324601</c:v>
                </c:pt>
                <c:pt idx="2781">
                  <c:v>0.43936146190739001</c:v>
                </c:pt>
                <c:pt idx="2782">
                  <c:v>0.445413538753474</c:v>
                </c:pt>
                <c:pt idx="2783">
                  <c:v>0.45152000183482199</c:v>
                </c:pt>
                <c:pt idx="2784">
                  <c:v>0.45767331089487401</c:v>
                </c:pt>
                <c:pt idx="2785">
                  <c:v>0.46387255039963099</c:v>
                </c:pt>
                <c:pt idx="2786">
                  <c:v>0.47011720565784898</c:v>
                </c:pt>
                <c:pt idx="2787">
                  <c:v>0.47640711519379603</c:v>
                </c:pt>
                <c:pt idx="2788">
                  <c:v>0.48277106044815399</c:v>
                </c:pt>
                <c:pt idx="2789">
                  <c:v>0.48921387969036201</c:v>
                </c:pt>
                <c:pt idx="2790">
                  <c:v>0.49560675899895901</c:v>
                </c:pt>
                <c:pt idx="2791">
                  <c:v>0.50187639064982004</c:v>
                </c:pt>
                <c:pt idx="2792">
                  <c:v>0.50793869881909204</c:v>
                </c:pt>
                <c:pt idx="2793">
                  <c:v>0.51359644011625405</c:v>
                </c:pt>
                <c:pt idx="2794">
                  <c:v>0.51888274616047303</c:v>
                </c:pt>
                <c:pt idx="2795">
                  <c:v>0.52377480899503104</c:v>
                </c:pt>
                <c:pt idx="2796">
                  <c:v>0.52822910075666296</c:v>
                </c:pt>
                <c:pt idx="2797">
                  <c:v>0.53227765378784797</c:v>
                </c:pt>
                <c:pt idx="2798">
                  <c:v>0.53595241879927602</c:v>
                </c:pt>
                <c:pt idx="2799">
                  <c:v>0.53915883549244403</c:v>
                </c:pt>
                <c:pt idx="2800">
                  <c:v>0.54187541127667604</c:v>
                </c:pt>
                <c:pt idx="2801">
                  <c:v>0.54410123880440497</c:v>
                </c:pt>
                <c:pt idx="2802">
                  <c:v>0.54583854179317604</c:v>
                </c:pt>
                <c:pt idx="2803">
                  <c:v>0.547092457535724</c:v>
                </c:pt>
                <c:pt idx="2804">
                  <c:v>0.54795639937988905</c:v>
                </c:pt>
                <c:pt idx="2805">
                  <c:v>0.54845452722800903</c:v>
                </c:pt>
                <c:pt idx="2806">
                  <c:v>0.54858982610445395</c:v>
                </c:pt>
                <c:pt idx="2807">
                  <c:v>0.54842176555426703</c:v>
                </c:pt>
                <c:pt idx="2808">
                  <c:v>0.54777990446763802</c:v>
                </c:pt>
                <c:pt idx="2809">
                  <c:v>0.54665353709975295</c:v>
                </c:pt>
                <c:pt idx="2810">
                  <c:v>0.54505913567045805</c:v>
                </c:pt>
                <c:pt idx="2811">
                  <c:v>0.54301714479301699</c:v>
                </c:pt>
                <c:pt idx="2812">
                  <c:v>0.54054362623014895</c:v>
                </c:pt>
                <c:pt idx="2813">
                  <c:v>0.53765657290795699</c:v>
                </c:pt>
                <c:pt idx="2814">
                  <c:v>0.53437590441211702</c:v>
                </c:pt>
                <c:pt idx="2815">
                  <c:v>0.53072344244621705</c:v>
                </c:pt>
                <c:pt idx="2816">
                  <c:v>0.52674821254507298</c:v>
                </c:pt>
                <c:pt idx="2817">
                  <c:v>0.522504532075171</c:v>
                </c:pt>
                <c:pt idx="2818">
                  <c:v>0.51801817618270996</c:v>
                </c:pt>
                <c:pt idx="2819">
                  <c:v>0.51331628212257197</c:v>
                </c:pt>
                <c:pt idx="2820">
                  <c:v>0.508427205222162</c:v>
                </c:pt>
                <c:pt idx="2821">
                  <c:v>0.50338034989053704</c:v>
                </c:pt>
                <c:pt idx="2822">
                  <c:v>0.49821509668862501</c:v>
                </c:pt>
                <c:pt idx="2823">
                  <c:v>0.49322818538137497</c:v>
                </c:pt>
                <c:pt idx="2824">
                  <c:v>0.48842831838373801</c:v>
                </c:pt>
                <c:pt idx="2825">
                  <c:v>0.483957234630153</c:v>
                </c:pt>
                <c:pt idx="2826">
                  <c:v>0.47981682530636499</c:v>
                </c:pt>
                <c:pt idx="2827">
                  <c:v>0.47604815549409502</c:v>
                </c:pt>
                <c:pt idx="2828">
                  <c:v>0.47268157421782803</c:v>
                </c:pt>
                <c:pt idx="2829">
                  <c:v>0.46970972582454701</c:v>
                </c:pt>
                <c:pt idx="2830">
                  <c:v>0.46715811216313302</c:v>
                </c:pt>
                <c:pt idx="2831">
                  <c:v>0.46508815482911198</c:v>
                </c:pt>
                <c:pt idx="2832">
                  <c:v>0.46345668799136802</c:v>
                </c:pt>
                <c:pt idx="2833">
                  <c:v>0.462273872949371</c:v>
                </c:pt>
                <c:pt idx="2834">
                  <c:v>0.46166440212898202</c:v>
                </c:pt>
                <c:pt idx="2835">
                  <c:v>0.46165447393929498</c:v>
                </c:pt>
                <c:pt idx="2836">
                  <c:v>0.46225918868585603</c:v>
                </c:pt>
                <c:pt idx="2837">
                  <c:v>0.46349122493146</c:v>
                </c:pt>
                <c:pt idx="2838">
                  <c:v>0.46536077936019898</c:v>
                </c:pt>
                <c:pt idx="2839">
                  <c:v>0.46788391462406598</c:v>
                </c:pt>
                <c:pt idx="2840">
                  <c:v>0.47086876170714098</c:v>
                </c:pt>
                <c:pt idx="2841">
                  <c:v>0.47378899744207198</c:v>
                </c:pt>
                <c:pt idx="2842">
                  <c:v>0.47663494547879698</c:v>
                </c:pt>
                <c:pt idx="2843">
                  <c:v>0.47922211856494001</c:v>
                </c:pt>
                <c:pt idx="2844">
                  <c:v>0.481517515952533</c:v>
                </c:pt>
                <c:pt idx="2845">
                  <c:v>0.48350698453198698</c:v>
                </c:pt>
                <c:pt idx="2846">
                  <c:v>0.48530797964233202</c:v>
                </c:pt>
                <c:pt idx="2847">
                  <c:v>0.48705513647017401</c:v>
                </c:pt>
                <c:pt idx="2848">
                  <c:v>0.48850270927179701</c:v>
                </c:pt>
                <c:pt idx="2849">
                  <c:v>0.48966129745133202</c:v>
                </c:pt>
                <c:pt idx="2850">
                  <c:v>0.49054138585443802</c:v>
                </c:pt>
                <c:pt idx="2851">
                  <c:v>0.49115485785298502</c:v>
                </c:pt>
                <c:pt idx="2852">
                  <c:v>0.49151484845902998</c:v>
                </c:pt>
                <c:pt idx="2853">
                  <c:v>0.49163559865823703</c:v>
                </c:pt>
                <c:pt idx="2854">
                  <c:v>0.49153391506146699</c:v>
                </c:pt>
                <c:pt idx="2855">
                  <c:v>0.49123252529800299</c:v>
                </c:pt>
                <c:pt idx="2856">
                  <c:v>0.490748184689898</c:v>
                </c:pt>
                <c:pt idx="2857">
                  <c:v>0.49009819909710201</c:v>
                </c:pt>
                <c:pt idx="2858">
                  <c:v>0.48930030156355298</c:v>
                </c:pt>
                <c:pt idx="2859">
                  <c:v>0.488372535363647</c:v>
                </c:pt>
                <c:pt idx="2860">
                  <c:v>0.48733314381447401</c:v>
                </c:pt>
                <c:pt idx="2861">
                  <c:v>0.486200467117471</c:v>
                </c:pt>
                <c:pt idx="2862">
                  <c:v>0.484969018881933</c:v>
                </c:pt>
                <c:pt idx="2863">
                  <c:v>0.483640010644593</c:v>
                </c:pt>
                <c:pt idx="2864">
                  <c:v>0.482232215781357</c:v>
                </c:pt>
                <c:pt idx="2865">
                  <c:v>0.480764159774832</c:v>
                </c:pt>
                <c:pt idx="2866">
                  <c:v>0.47928716118685299</c:v>
                </c:pt>
                <c:pt idx="2867">
                  <c:v>0.477829709167443</c:v>
                </c:pt>
                <c:pt idx="2868">
                  <c:v>0.47640852990521898</c:v>
                </c:pt>
                <c:pt idx="2869">
                  <c:v>0.47503987813535298</c:v>
                </c:pt>
                <c:pt idx="2870">
                  <c:v>0.47374622312514097</c:v>
                </c:pt>
                <c:pt idx="2871">
                  <c:v>0.47253671040793199</c:v>
                </c:pt>
                <c:pt idx="2872">
                  <c:v>0.471425985548939</c:v>
                </c:pt>
                <c:pt idx="2873">
                  <c:v>0.47044614354549202</c:v>
                </c:pt>
                <c:pt idx="2874">
                  <c:v>0.46961250869749599</c:v>
                </c:pt>
                <c:pt idx="2875">
                  <c:v>0.468937368663432</c:v>
                </c:pt>
                <c:pt idx="2876">
                  <c:v>0.46843233046260102</c:v>
                </c:pt>
                <c:pt idx="2877">
                  <c:v>0.468108319447814</c:v>
                </c:pt>
                <c:pt idx="2878">
                  <c:v>0.46797558193771999</c:v>
                </c:pt>
                <c:pt idx="2879">
                  <c:v>0.46804369114389699</c:v>
                </c:pt>
                <c:pt idx="2880">
                  <c:v>0.46832155603657299</c:v>
                </c:pt>
                <c:pt idx="2881">
                  <c:v>0.468817432804506</c:v>
                </c:pt>
                <c:pt idx="2882">
                  <c:v>0.46953893857878298</c:v>
                </c:pt>
                <c:pt idx="2883">
                  <c:v>0.47049306710668698</c:v>
                </c:pt>
                <c:pt idx="2884">
                  <c:v>0.471686206079999</c:v>
                </c:pt>
                <c:pt idx="2885">
                  <c:v>0.47312415584181</c:v>
                </c:pt>
                <c:pt idx="2886">
                  <c:v>0.47481214921680098</c:v>
                </c:pt>
                <c:pt idx="2887">
                  <c:v>0.476726231691049</c:v>
                </c:pt>
                <c:pt idx="2888">
                  <c:v>0.47886611488623498</c:v>
                </c:pt>
                <c:pt idx="2889">
                  <c:v>0.48123650123617701</c:v>
                </c:pt>
                <c:pt idx="2890">
                  <c:v>0.48384164697767201</c:v>
                </c:pt>
                <c:pt idx="2891">
                  <c:v>0.48668537937414003</c:v>
                </c:pt>
                <c:pt idx="2892">
                  <c:v>0.48977111428655901</c:v>
                </c:pt>
                <c:pt idx="2893">
                  <c:v>0.49312007614757197</c:v>
                </c:pt>
                <c:pt idx="2894">
                  <c:v>0.496740526258169</c:v>
                </c:pt>
                <c:pt idx="2895">
                  <c:v>0.500633959980608</c:v>
                </c:pt>
                <c:pt idx="2896">
                  <c:v>0.50476626500839294</c:v>
                </c:pt>
                <c:pt idx="2897">
                  <c:v>0.50910408577799804</c:v>
                </c:pt>
                <c:pt idx="2898">
                  <c:v>0.51370944689327203</c:v>
                </c:pt>
                <c:pt idx="2899">
                  <c:v>0.51858564264698004</c:v>
                </c:pt>
                <c:pt idx="2900">
                  <c:v>0.52373255665227203</c:v>
                </c:pt>
                <c:pt idx="2901">
                  <c:v>0.52914981810325001</c:v>
                </c:pt>
                <c:pt idx="2902">
                  <c:v>0.53483681511613801</c:v>
                </c:pt>
                <c:pt idx="2903">
                  <c:v>0.54079270556724701</c:v>
                </c:pt>
                <c:pt idx="2904">
                  <c:v>0.54701642686986496</c:v>
                </c:pt>
                <c:pt idx="2905">
                  <c:v>0.55350670634571597</c:v>
                </c:pt>
                <c:pt idx="2906">
                  <c:v>0.56012980800419099</c:v>
                </c:pt>
                <c:pt idx="2907">
                  <c:v>0.56699077002146003</c:v>
                </c:pt>
                <c:pt idx="2908">
                  <c:v>0.57410917156892505</c:v>
                </c:pt>
                <c:pt idx="2909">
                  <c:v>0.58148309069757997</c:v>
                </c:pt>
                <c:pt idx="2910">
                  <c:v>0.58911045997431399</c:v>
                </c:pt>
                <c:pt idx="2911">
                  <c:v>0.59698907843242899</c:v>
                </c:pt>
                <c:pt idx="2912">
                  <c:v>0.60511662264128996</c:v>
                </c:pt>
                <c:pt idx="2913">
                  <c:v>0.61349065691641402</c:v>
                </c:pt>
                <c:pt idx="2914">
                  <c:v>0.62210864272562405</c:v>
                </c:pt>
                <c:pt idx="2915">
                  <c:v>0.63096794735541695</c:v>
                </c:pt>
                <c:pt idx="2916">
                  <c:v>0.640065851899285</c:v>
                </c:pt>
                <c:pt idx="2917">
                  <c:v>0.64939955862400101</c:v>
                </c:pt>
                <c:pt idx="2918">
                  <c:v>0.65896619776378895</c:v>
                </c:pt>
                <c:pt idx="2919">
                  <c:v>0.66876283378720203</c:v>
                </c:pt>
                <c:pt idx="2920">
                  <c:v>0.678786471177381</c:v>
                </c:pt>
                <c:pt idx="2921">
                  <c:v>0.68902493998209802</c:v>
                </c:pt>
                <c:pt idx="2922">
                  <c:v>0.69920930329423403</c:v>
                </c:pt>
                <c:pt idx="2923">
                  <c:v>0.70931167583140398</c:v>
                </c:pt>
                <c:pt idx="2924">
                  <c:v>0.71921550471426199</c:v>
                </c:pt>
                <c:pt idx="2925">
                  <c:v>0.72894508405891001</c:v>
                </c:pt>
                <c:pt idx="2926">
                  <c:v>0.73850075963302897</c:v>
                </c:pt>
                <c:pt idx="2927">
                  <c:v>0.74788237440181704</c:v>
                </c:pt>
                <c:pt idx="2928">
                  <c:v>0.75708983088857096</c:v>
                </c:pt>
                <c:pt idx="2929">
                  <c:v>0.76612308897096704</c:v>
                </c:pt>
                <c:pt idx="2930">
                  <c:v>0.77498216377873297</c:v>
                </c:pt>
                <c:pt idx="2931">
                  <c:v>0.783750556444616</c:v>
                </c:pt>
                <c:pt idx="2932">
                  <c:v>0.792402594105862</c:v>
                </c:pt>
                <c:pt idx="2933">
                  <c:v>0.800869409410919</c:v>
                </c:pt>
                <c:pt idx="2934">
                  <c:v>0.80915089123469597</c:v>
                </c:pt>
                <c:pt idx="2935">
                  <c:v>0.81724698688222797</c:v>
                </c:pt>
                <c:pt idx="2936">
                  <c:v>0.825157700446985</c:v>
                </c:pt>
                <c:pt idx="2937">
                  <c:v>0.83288309116708004</c:v>
                </c:pt>
                <c:pt idx="2938">
                  <c:v>0.840414330832852</c:v>
                </c:pt>
                <c:pt idx="2939">
                  <c:v>0.84774221688051499</c:v>
                </c:pt>
                <c:pt idx="2940">
                  <c:v>0.85486723879957105</c:v>
                </c:pt>
                <c:pt idx="2941">
                  <c:v>0.86178992194660997</c:v>
                </c:pt>
                <c:pt idx="2942">
                  <c:v>0.86851082592742301</c:v>
                </c:pt>
                <c:pt idx="2943">
                  <c:v>0.87503575533956002</c:v>
                </c:pt>
                <c:pt idx="2944">
                  <c:v>0.88138193743212501</c:v>
                </c:pt>
                <c:pt idx="2945">
                  <c:v>0.88755023049010395</c:v>
                </c:pt>
                <c:pt idx="2946">
                  <c:v>0.89354118538322502</c:v>
                </c:pt>
                <c:pt idx="2947">
                  <c:v>0.89935157469050797</c:v>
                </c:pt>
                <c:pt idx="2948">
                  <c:v>0.90498227164601797</c:v>
                </c:pt>
                <c:pt idx="2949">
                  <c:v>0.91043415750659795</c:v>
                </c:pt>
                <c:pt idx="2950">
                  <c:v>0.91570812071521301</c:v>
                </c:pt>
                <c:pt idx="2951">
                  <c:v>0.92080505612362995</c:v>
                </c:pt>
                <c:pt idx="2952">
                  <c:v>0.92572586427222203</c:v>
                </c:pt>
                <c:pt idx="2953">
                  <c:v>0.93046984793270304</c:v>
                </c:pt>
                <c:pt idx="2954">
                  <c:v>0.93503121659509203</c:v>
                </c:pt>
                <c:pt idx="2955">
                  <c:v>0.93941084428140598</c:v>
                </c:pt>
                <c:pt idx="2956">
                  <c:v>0.943609616553299</c:v>
                </c:pt>
                <c:pt idx="2957">
                  <c:v>0.94762842969290895</c:v>
                </c:pt>
                <c:pt idx="2958">
                  <c:v>0.95146818993615001</c:v>
                </c:pt>
                <c:pt idx="2959">
                  <c:v>0.95512981275630404</c:v>
                </c:pt>
                <c:pt idx="2960">
                  <c:v>0.95862145905348495</c:v>
                </c:pt>
                <c:pt idx="2961">
                  <c:v>0.96200579209438197</c:v>
                </c:pt>
                <c:pt idx="2962">
                  <c:v>0.96530089224747895</c:v>
                </c:pt>
                <c:pt idx="2963">
                  <c:v>0.96850710933849304</c:v>
                </c:pt>
                <c:pt idx="2964">
                  <c:v>0.97161899976393495</c:v>
                </c:pt>
                <c:pt idx="2965">
                  <c:v>0.97456524952714696</c:v>
                </c:pt>
                <c:pt idx="2966">
                  <c:v>0.97733547018782296</c:v>
                </c:pt>
                <c:pt idx="2967">
                  <c:v>0.97993061948233995</c:v>
                </c:pt>
                <c:pt idx="2968">
                  <c:v>0.98235166315049605</c:v>
                </c:pt>
                <c:pt idx="2969">
                  <c:v>0.98460711369839204</c:v>
                </c:pt>
                <c:pt idx="2970">
                  <c:v>0.98670410072746595</c:v>
                </c:pt>
                <c:pt idx="2971">
                  <c:v>0.98864353496344204</c:v>
                </c:pt>
                <c:pt idx="2972">
                  <c:v>0.99042632779293305</c:v>
                </c:pt>
                <c:pt idx="2973">
                  <c:v>0.99205339123497505</c:v>
                </c:pt>
                <c:pt idx="2974">
                  <c:v>0.99352563792568005</c:v>
                </c:pt>
                <c:pt idx="2975">
                  <c:v>0.99484398111444905</c:v>
                </c:pt>
                <c:pt idx="2976">
                  <c:v>0.99600933467017905</c:v>
                </c:pt>
                <c:pt idx="2977">
                  <c:v>0.99702261309575002</c:v>
                </c:pt>
                <c:pt idx="2978">
                  <c:v>0.99788521471161995</c:v>
                </c:pt>
                <c:pt idx="2979">
                  <c:v>0.99860396065114299</c:v>
                </c:pt>
                <c:pt idx="2980">
                  <c:v>0.99917393571489199</c:v>
                </c:pt>
                <c:pt idx="2981">
                  <c:v>0.99959601610213</c:v>
                </c:pt>
                <c:pt idx="2982">
                  <c:v>0.99987107847083401</c:v>
                </c:pt>
                <c:pt idx="2983">
                  <c:v>1</c:v>
                </c:pt>
                <c:pt idx="2984">
                  <c:v>0.99998365843831505</c:v>
                </c:pt>
                <c:pt idx="2985">
                  <c:v>0.99982293213295104</c:v>
                </c:pt>
                <c:pt idx="2986">
                  <c:v>0.99951870003044396</c:v>
                </c:pt>
                <c:pt idx="2987">
                  <c:v>0.99907184163921603</c:v>
                </c:pt>
                <c:pt idx="2988">
                  <c:v>0.99848323694003804</c:v>
                </c:pt>
                <c:pt idx="2989">
                  <c:v>0.99775376622644696</c:v>
                </c:pt>
                <c:pt idx="2990">
                  <c:v>0.99688430985159604</c:v>
                </c:pt>
                <c:pt idx="2991">
                  <c:v>0.99587574785136201</c:v>
                </c:pt>
                <c:pt idx="2992">
                  <c:v>0.99472895940629302</c:v>
                </c:pt>
                <c:pt idx="2993">
                  <c:v>0.99344482209956197</c:v>
                </c:pt>
                <c:pt idx="2994">
                  <c:v>0.99202421092974502</c:v>
                </c:pt>
                <c:pt idx="2995">
                  <c:v>0.99046799705781197</c:v>
                </c:pt>
                <c:pt idx="2996">
                  <c:v>0.98877704632827002</c:v>
                </c:pt>
                <c:pt idx="2997">
                  <c:v>0.98695221773521402</c:v>
                </c:pt>
                <c:pt idx="2998">
                  <c:v>0.98499436222612802</c:v>
                </c:pt>
                <c:pt idx="2999">
                  <c:v>0.98290432250618298</c:v>
                </c:pt>
                <c:pt idx="3000">
                  <c:v>0.98068293463248701</c:v>
                </c:pt>
                <c:pt idx="3001">
                  <c:v>0.97833103185340897</c:v>
                </c:pt>
                <c:pt idx="3002">
                  <c:v>0.97584945023241798</c:v>
                </c:pt>
                <c:pt idx="3003">
                  <c:v>0.97323903460482197</c:v>
                </c:pt>
                <c:pt idx="3004">
                  <c:v>0.97050064320743801</c:v>
                </c:pt>
                <c:pt idx="3005">
                  <c:v>0.96763515009932599</c:v>
                </c:pt>
                <c:pt idx="3006">
                  <c:v>0.96464344553345904</c:v>
                </c:pt>
                <c:pt idx="3007">
                  <c:v>0.961526435011132</c:v>
                </c:pt>
                <c:pt idx="3008">
                  <c:v>0.95828503776403995</c:v>
                </c:pt>
                <c:pt idx="3009">
                  <c:v>0.95492018516185695</c:v>
                </c:pt>
                <c:pt idx="3010">
                  <c:v>0.95143281929131696</c:v>
                </c:pt>
                <c:pt idx="3011">
                  <c:v>0.94782431320970395</c:v>
                </c:pt>
                <c:pt idx="3012">
                  <c:v>0.94410165246915201</c:v>
                </c:pt>
                <c:pt idx="3013">
                  <c:v>0.94026580108528202</c:v>
                </c:pt>
                <c:pt idx="3014">
                  <c:v>0.93631772861456197</c:v>
                </c:pt>
                <c:pt idx="3015">
                  <c:v>0.93225840976067198</c:v>
                </c:pt>
                <c:pt idx="3016">
                  <c:v>0.92808882408153404</c:v>
                </c:pt>
                <c:pt idx="3017">
                  <c:v>0.92380995577207503</c:v>
                </c:pt>
                <c:pt idx="3018">
                  <c:v>0.919422793503888</c:v>
                </c:pt>
                <c:pt idx="3019">
                  <c:v>0.91492833030772502</c:v>
                </c:pt>
                <c:pt idx="3020">
                  <c:v>0.91032756348852795</c:v>
                </c:pt>
                <c:pt idx="3021">
                  <c:v>0.90562149456538299</c:v>
                </c:pt>
                <c:pt idx="3022">
                  <c:v>0.900811129230918</c:v>
                </c:pt>
                <c:pt idx="3023">
                  <c:v>0.89589747732611003</c:v>
                </c:pt>
                <c:pt idx="3024">
                  <c:v>0.89088155282764503</c:v>
                </c:pt>
                <c:pt idx="3025">
                  <c:v>0.88576433428207102</c:v>
                </c:pt>
                <c:pt idx="3026">
                  <c:v>0.88054371494362405</c:v>
                </c:pt>
                <c:pt idx="3027">
                  <c:v>0.87522072283667196</c:v>
                </c:pt>
                <c:pt idx="3028">
                  <c:v>0.86979639059431502</c:v>
                </c:pt>
                <c:pt idx="3029">
                  <c:v>0.86427175548429003</c:v>
                </c:pt>
                <c:pt idx="3030">
                  <c:v>0.85864785944050304</c:v>
                </c:pt>
                <c:pt idx="3031">
                  <c:v>0.85292477962033997</c:v>
                </c:pt>
                <c:pt idx="3032">
                  <c:v>0.847084770561083</c:v>
                </c:pt>
                <c:pt idx="3033">
                  <c:v>0.84112891561377701</c:v>
                </c:pt>
                <c:pt idx="3034">
                  <c:v>0.83505830813964099</c:v>
                </c:pt>
                <c:pt idx="3035">
                  <c:v>0.82887405151683502</c:v>
                </c:pt>
                <c:pt idx="3036">
                  <c:v>0.82257725914523105</c:v>
                </c:pt>
                <c:pt idx="3037">
                  <c:v>0.816169054448041</c:v>
                </c:pt>
                <c:pt idx="3038">
                  <c:v>0.80965057086909797</c:v>
                </c:pt>
                <c:pt idx="3039">
                  <c:v>0.80302295186448502</c:v>
                </c:pt>
                <c:pt idx="3040">
                  <c:v>0.79628735088726199</c:v>
                </c:pt>
                <c:pt idx="3041">
                  <c:v>0.78944493136400595</c:v>
                </c:pt>
                <c:pt idx="3042">
                  <c:v>0.78249686666196605</c:v>
                </c:pt>
                <c:pt idx="3043">
                  <c:v>0.77544434004575002</c:v>
                </c:pt>
                <c:pt idx="3044">
                  <c:v>0.76828854462255303</c:v>
                </c:pt>
                <c:pt idx="3045">
                  <c:v>0.76103100072711205</c:v>
                </c:pt>
                <c:pt idx="3046">
                  <c:v>0.75367702564800698</c:v>
                </c:pt>
                <c:pt idx="3047">
                  <c:v>0.74622785358889598</c:v>
                </c:pt>
                <c:pt idx="3048">
                  <c:v>0.73868472726196099</c:v>
                </c:pt>
                <c:pt idx="3049">
                  <c:v>0.73104889773801696</c:v>
                </c:pt>
                <c:pt idx="3050">
                  <c:v>0.72332162428773705</c:v>
                </c:pt>
                <c:pt idx="3051">
                  <c:v>0.71551389164628498</c:v>
                </c:pt>
                <c:pt idx="3052">
                  <c:v>0.70769975431577303</c:v>
                </c:pt>
                <c:pt idx="3053">
                  <c:v>0.69991160508472205</c:v>
                </c:pt>
                <c:pt idx="3054">
                  <c:v>0.69215034979763401</c:v>
                </c:pt>
                <c:pt idx="3055">
                  <c:v>0.68441688503935005</c:v>
                </c:pt>
                <c:pt idx="3056">
                  <c:v>0.67664352638173997</c:v>
                </c:pt>
                <c:pt idx="3057">
                  <c:v>0.66880540609394901</c:v>
                </c:pt>
                <c:pt idx="3058">
                  <c:v>0.66090370216485705</c:v>
                </c:pt>
                <c:pt idx="3059">
                  <c:v>0.652932358463574</c:v>
                </c:pt>
                <c:pt idx="3060">
                  <c:v>0.64485465454505597</c:v>
                </c:pt>
                <c:pt idx="3061">
                  <c:v>0.63667167700369898</c:v>
                </c:pt>
                <c:pt idx="3062">
                  <c:v>0.62838452117724997</c:v>
                </c:pt>
                <c:pt idx="3063">
                  <c:v>0.62000008906044302</c:v>
                </c:pt>
                <c:pt idx="3064">
                  <c:v>0.61155805782035499</c:v>
                </c:pt>
                <c:pt idx="3065">
                  <c:v>0.60305964594751504</c:v>
                </c:pt>
                <c:pt idx="3066">
                  <c:v>0.59450607269332201</c:v>
                </c:pt>
                <c:pt idx="3067">
                  <c:v>0.58589855791674605</c:v>
                </c:pt>
                <c:pt idx="3068">
                  <c:v>0.57723832193306301</c:v>
                </c:pt>
                <c:pt idx="3069">
                  <c:v>0.56852658536503398</c:v>
                </c:pt>
                <c:pt idx="3070">
                  <c:v>0.55976456899692995</c:v>
                </c:pt>
                <c:pt idx="3071">
                  <c:v>0.55095349363170998</c:v>
                </c:pt>
                <c:pt idx="3072">
                  <c:v>0.54209457995169197</c:v>
                </c:pt>
                <c:pt idx="3073">
                  <c:v>0.53329367507764602</c:v>
                </c:pt>
                <c:pt idx="3074">
                  <c:v>0.52456550329489904</c:v>
                </c:pt>
                <c:pt idx="3075">
                  <c:v>0.51591096362405697</c:v>
                </c:pt>
                <c:pt idx="3076">
                  <c:v>0.50731888876958897</c:v>
                </c:pt>
                <c:pt idx="3077">
                  <c:v>0.498794664250027</c:v>
                </c:pt>
                <c:pt idx="3078">
                  <c:v>0.49030544146445798</c:v>
                </c:pt>
                <c:pt idx="3079">
                  <c:v>0.48177512131140998</c:v>
                </c:pt>
                <c:pt idx="3080">
                  <c:v>0.47322227674274697</c:v>
                </c:pt>
                <c:pt idx="3081">
                  <c:v>0.46473438815543899</c:v>
                </c:pt>
                <c:pt idx="3082">
                  <c:v>0.45641492077154799</c:v>
                </c:pt>
                <c:pt idx="3083">
                  <c:v>0.448264670291178</c:v>
                </c:pt>
                <c:pt idx="3084">
                  <c:v>0.44028441047351902</c:v>
                </c:pt>
                <c:pt idx="3085">
                  <c:v>0.43247489293976599</c:v>
                </c:pt>
                <c:pt idx="3086">
                  <c:v>0.424836846972027</c:v>
                </c:pt>
                <c:pt idx="3087">
                  <c:v>0.41737097930902101</c:v>
                </c:pt>
                <c:pt idx="3088">
                  <c:v>0.41007797393941198</c:v>
                </c:pt>
                <c:pt idx="3089">
                  <c:v>0.40295849189365002</c:v>
                </c:pt>
                <c:pt idx="3090">
                  <c:v>0.39601317103524503</c:v>
                </c:pt>
                <c:pt idx="3091">
                  <c:v>0.38924262585241698</c:v>
                </c:pt>
                <c:pt idx="3092">
                  <c:v>0.38264744725109801</c:v>
                </c:pt>
                <c:pt idx="3093">
                  <c:v>0.37622820235026599</c:v>
                </c:pt>
                <c:pt idx="3094">
                  <c:v>0.36998543428061398</c:v>
                </c:pt>
                <c:pt idx="3095">
                  <c:v>0.363919661987539</c:v>
                </c:pt>
                <c:pt idx="3096">
                  <c:v>0.35803138003944701</c:v>
                </c:pt>
                <c:pt idx="3097">
                  <c:v>0.35232105844234002</c:v>
                </c:pt>
                <c:pt idx="3098">
                  <c:v>0.346789142461641</c:v>
                </c:pt>
                <c:pt idx="3099">
                  <c:v>0.34143605245216202</c:v>
                </c:pt>
                <c:pt idx="3100">
                  <c:v>0.33626218369711097</c:v>
                </c:pt>
                <c:pt idx="3101">
                  <c:v>0.33126790625696301</c:v>
                </c:pt>
                <c:pt idx="3102">
                  <c:v>0.32645356482898802</c:v>
                </c:pt>
                <c:pt idx="3103">
                  <c:v>0.32181947861816401</c:v>
                </c:pt>
                <c:pt idx="3104">
                  <c:v>0.31736594122014899</c:v>
                </c:pt>
                <c:pt idx="3105">
                  <c:v>0.31309322051691801</c:v>
                </c:pt>
                <c:pt idx="3106">
                  <c:v>0.30900155858560902</c:v>
                </c:pt>
                <c:pt idx="3107">
                  <c:v>0.30509117162104299</c:v>
                </c:pt>
                <c:pt idx="3108">
                  <c:v>0.30136224987233301</c:v>
                </c:pt>
                <c:pt idx="3109">
                  <c:v>0.29781495759389598</c:v>
                </c:pt>
                <c:pt idx="3110">
                  <c:v>0.29444901158905701</c:v>
                </c:pt>
                <c:pt idx="3111">
                  <c:v>0.29125849874713799</c:v>
                </c:pt>
                <c:pt idx="3112">
                  <c:v>0.28824350936495602</c:v>
                </c:pt>
                <c:pt idx="3113">
                  <c:v>0.28540410954568701</c:v>
                </c:pt>
                <c:pt idx="3114">
                  <c:v>0.28274034121581099</c:v>
                </c:pt>
                <c:pt idx="3115">
                  <c:v>0.28025222215637302</c:v>
                </c:pt>
                <c:pt idx="3116">
                  <c:v>0.277939746048465</c:v>
                </c:pt>
                <c:pt idx="3117">
                  <c:v>0.27580288253274199</c:v>
                </c:pt>
                <c:pt idx="3118">
                  <c:v>0.27384157728275299</c:v>
                </c:pt>
                <c:pt idx="3119">
                  <c:v>0.27205575209182797</c:v>
                </c:pt>
                <c:pt idx="3120">
                  <c:v>0.270445304973222</c:v>
                </c:pt>
                <c:pt idx="3121">
                  <c:v>0.269010110273178</c:v>
                </c:pt>
                <c:pt idx="3122">
                  <c:v>0.26775001879655902</c:v>
                </c:pt>
                <c:pt idx="3123">
                  <c:v>0.266664857944659</c:v>
                </c:pt>
                <c:pt idx="3124">
                  <c:v>0.26575447142842501</c:v>
                </c:pt>
                <c:pt idx="3125">
                  <c:v>0.26502176929831001</c:v>
                </c:pt>
                <c:pt idx="3126">
                  <c:v>0.26446650806822902</c:v>
                </c:pt>
                <c:pt idx="3127">
                  <c:v>0.264088421080799</c:v>
                </c:pt>
                <c:pt idx="3128">
                  <c:v>0.26388721870154003</c:v>
                </c:pt>
                <c:pt idx="3129">
                  <c:v>0.26385810005847699</c:v>
                </c:pt>
                <c:pt idx="3130">
                  <c:v>0.26392099395450502</c:v>
                </c:pt>
                <c:pt idx="3131">
                  <c:v>0.26409455175025198</c:v>
                </c:pt>
                <c:pt idx="3132">
                  <c:v>0.26437858759703797</c:v>
                </c:pt>
                <c:pt idx="3133">
                  <c:v>0.26485680414563001</c:v>
                </c:pt>
                <c:pt idx="3134">
                  <c:v>0.26553321976188998</c:v>
                </c:pt>
                <c:pt idx="3135">
                  <c:v>0.26640732245566801</c:v>
                </c:pt>
                <c:pt idx="3136">
                  <c:v>0.26747857341939402</c:v>
                </c:pt>
                <c:pt idx="3137">
                  <c:v>0.26874640738237798</c:v>
                </c:pt>
                <c:pt idx="3138">
                  <c:v>0.270210232973286</c:v>
                </c:pt>
                <c:pt idx="3139">
                  <c:v>0.27186943309012002</c:v>
                </c:pt>
                <c:pt idx="3140">
                  <c:v>0.27372336527705599</c:v>
                </c:pt>
                <c:pt idx="3141">
                  <c:v>0.275771362107464</c:v>
                </c:pt>
                <c:pt idx="3142">
                  <c:v>0.278012731572432</c:v>
                </c:pt>
                <c:pt idx="3143">
                  <c:v>0.28044675747409997</c:v>
                </c:pt>
                <c:pt idx="3144">
                  <c:v>0.28307269982311201</c:v>
                </c:pt>
                <c:pt idx="3145">
                  <c:v>0.28588979523945501</c:v>
                </c:pt>
                <c:pt idx="3146">
                  <c:v>0.288897257355968</c:v>
                </c:pt>
                <c:pt idx="3147">
                  <c:v>0.29209427722378001</c:v>
                </c:pt>
                <c:pt idx="3148">
                  <c:v>0.29548002371893001</c:v>
                </c:pt>
                <c:pt idx="3149">
                  <c:v>0.29905364394939199</c:v>
                </c:pt>
                <c:pt idx="3150">
                  <c:v>0.30280454622986802</c:v>
                </c:pt>
                <c:pt idx="3151">
                  <c:v>0.30665905600965998</c:v>
                </c:pt>
                <c:pt idx="3152">
                  <c:v>0.31058514757428601</c:v>
                </c:pt>
                <c:pt idx="3153">
                  <c:v>0.31458226948761198</c:v>
                </c:pt>
                <c:pt idx="3154">
                  <c:v>0.31864986710980597</c:v>
                </c:pt>
                <c:pt idx="3155">
                  <c:v>0.32285595454355998</c:v>
                </c:pt>
                <c:pt idx="3156">
                  <c:v>0.32722571710741299</c:v>
                </c:pt>
                <c:pt idx="3157">
                  <c:v>0.33175828248760098</c:v>
                </c:pt>
                <c:pt idx="3158">
                  <c:v>0.33643593806186201</c:v>
                </c:pt>
                <c:pt idx="3159">
                  <c:v>0.341242644475169</c:v>
                </c:pt>
                <c:pt idx="3160">
                  <c:v>0.34617744675509998</c:v>
                </c:pt>
                <c:pt idx="3161">
                  <c:v>0.35123937961227902</c:v>
                </c:pt>
                <c:pt idx="3162">
                  <c:v>0.356427467717785</c:v>
                </c:pt>
                <c:pt idx="3163">
                  <c:v>0.36174072597321699</c:v>
                </c:pt>
                <c:pt idx="3164">
                  <c:v>0.36717787770469201</c:v>
                </c:pt>
                <c:pt idx="3165">
                  <c:v>0.372730809968981</c:v>
                </c:pt>
                <c:pt idx="3166">
                  <c:v>0.37840723530113901</c:v>
                </c:pt>
                <c:pt idx="3167">
                  <c:v>0.384233402342884</c:v>
                </c:pt>
                <c:pt idx="3168">
                  <c:v>0.390208355236005</c:v>
                </c:pt>
                <c:pt idx="3169">
                  <c:v>0.39633112658610897</c:v>
                </c:pt>
                <c:pt idx="3170">
                  <c:v>0.40260073765268301</c:v>
                </c:pt>
                <c:pt idx="3171">
                  <c:v>0.40901619852941001</c:v>
                </c:pt>
                <c:pt idx="3172">
                  <c:v>0.41547188161985799</c:v>
                </c:pt>
                <c:pt idx="3173">
                  <c:v>0.42195327094007901</c:v>
                </c:pt>
                <c:pt idx="3174">
                  <c:v>0.42845966457062701</c:v>
                </c:pt>
                <c:pt idx="3175">
                  <c:v>0.43500241572485099</c:v>
                </c:pt>
                <c:pt idx="3176">
                  <c:v>0.44157583046723797</c:v>
                </c:pt>
                <c:pt idx="3177">
                  <c:v>0.44820701568257598</c:v>
                </c:pt>
                <c:pt idx="3178">
                  <c:v>0.45497805463042701</c:v>
                </c:pt>
                <c:pt idx="3179">
                  <c:v>0.46187055668163002</c:v>
                </c:pt>
                <c:pt idx="3180">
                  <c:v>0.46879721287950299</c:v>
                </c:pt>
                <c:pt idx="3181">
                  <c:v>0.47565471849794499</c:v>
                </c:pt>
                <c:pt idx="3182">
                  <c:v>0.48244242732292097</c:v>
                </c:pt>
                <c:pt idx="3183">
                  <c:v>0.48915970400242098</c:v>
                </c:pt>
                <c:pt idx="3184">
                  <c:v>0.49580592417138297</c:v>
                </c:pt>
                <c:pt idx="3185">
                  <c:v>0.50238047457773005</c:v>
                </c:pt>
                <c:pt idx="3186">
                  <c:v>0.50888275320897802</c:v>
                </c:pt>
                <c:pt idx="3187">
                  <c:v>0.51531216941888902</c:v>
                </c:pt>
                <c:pt idx="3188">
                  <c:v>0.52166814405355999</c:v>
                </c:pt>
                <c:pt idx="3189">
                  <c:v>0.52795010957635102</c:v>
                </c:pt>
                <c:pt idx="3190">
                  <c:v>0.53415751019101498</c:v>
                </c:pt>
                <c:pt idx="3191">
                  <c:v>0.54028980196238996</c:v>
                </c:pt>
                <c:pt idx="3192">
                  <c:v>0.54634645293398698</c:v>
                </c:pt>
                <c:pt idx="3193">
                  <c:v>0.55232694324183496</c:v>
                </c:pt>
                <c:pt idx="3194">
                  <c:v>0.55823076522390902</c:v>
                </c:pt>
                <c:pt idx="3195">
                  <c:v>0.56405742352452903</c:v>
                </c:pt>
                <c:pt idx="3196">
                  <c:v>0.56980643519307606</c:v>
                </c:pt>
                <c:pt idx="3197">
                  <c:v>0.57547732977645805</c:v>
                </c:pt>
                <c:pt idx="3198">
                  <c:v>0.58106964940473105</c:v>
                </c:pt>
                <c:pt idx="3199">
                  <c:v>0.58658294886936002</c:v>
                </c:pt>
                <c:pt idx="3200">
                  <c:v>0.59201679569361998</c:v>
                </c:pt>
                <c:pt idx="3201">
                  <c:v>0.59737077019468299</c:v>
                </c:pt>
                <c:pt idx="3202">
                  <c:v>0.60264446553700901</c:v>
                </c:pt>
                <c:pt idx="3203">
                  <c:v>0.60783748777667101</c:v>
                </c:pt>
                <c:pt idx="3204">
                  <c:v>0.61294945589633698</c:v>
                </c:pt>
                <c:pt idx="3205">
                  <c:v>0.61798000183067403</c:v>
                </c:pt>
                <c:pt idx="3206">
                  <c:v>0.62292877048197004</c:v>
                </c:pt>
                <c:pt idx="3207">
                  <c:v>0.62779541972588704</c:v>
                </c:pt>
                <c:pt idx="3208">
                  <c:v>0.63257962040724502</c:v>
                </c:pt>
                <c:pt idx="3209">
                  <c:v>0.63726316092130397</c:v>
                </c:pt>
                <c:pt idx="3210">
                  <c:v>0.64184469315944703</c:v>
                </c:pt>
                <c:pt idx="3211">
                  <c:v>0.64632385301418305</c:v>
                </c:pt>
                <c:pt idx="3212">
                  <c:v>0.65070029588794598</c:v>
                </c:pt>
                <c:pt idx="3213">
                  <c:v>0.654973696705345</c:v>
                </c:pt>
                <c:pt idx="3214">
                  <c:v>0.65914374991507896</c:v>
                </c:pt>
                <c:pt idx="3215">
                  <c:v>0.66321016948175704</c:v>
                </c:pt>
                <c:pt idx="3216">
                  <c:v>0.66717268886793102</c:v>
                </c:pt>
                <c:pt idx="3217">
                  <c:v>0.671031061006646</c:v>
                </c:pt>
                <c:pt idx="3218">
                  <c:v>0.67478505826485802</c:v>
                </c:pt>
                <c:pt idx="3219">
                  <c:v>0.67843447239806398</c:v>
                </c:pt>
                <c:pt idx="3220">
                  <c:v>0.68197911449653104</c:v>
                </c:pt>
                <c:pt idx="3221">
                  <c:v>0.68541881492349299</c:v>
                </c:pt>
                <c:pt idx="3222">
                  <c:v>0.68875342324569799</c:v>
                </c:pt>
                <c:pt idx="3223">
                  <c:v>0.69199142659828905</c:v>
                </c:pt>
                <c:pt idx="3224">
                  <c:v>0.69514441802622695</c:v>
                </c:pt>
                <c:pt idx="3225">
                  <c:v>0.69821230692651903</c:v>
                </c:pt>
                <c:pt idx="3226">
                  <c:v>0.70119501416476404</c:v>
                </c:pt>
                <c:pt idx="3227">
                  <c:v>0.70409247192813895</c:v>
                </c:pt>
                <c:pt idx="3228">
                  <c:v>0.70690911203847795</c:v>
                </c:pt>
                <c:pt idx="3229">
                  <c:v>0.70972559457714801</c:v>
                </c:pt>
                <c:pt idx="3230">
                  <c:v>0.71254167294983894</c:v>
                </c:pt>
                <c:pt idx="3231">
                  <c:v>0.71535710233232697</c:v>
                </c:pt>
                <c:pt idx="3232">
                  <c:v>0.71808773288538696</c:v>
                </c:pt>
                <c:pt idx="3233">
                  <c:v>0.72072908265869895</c:v>
                </c:pt>
                <c:pt idx="3234">
                  <c:v>0.72328118378843398</c:v>
                </c:pt>
                <c:pt idx="3235">
                  <c:v>0.725744079091726</c:v>
                </c:pt>
                <c:pt idx="3236">
                  <c:v>0.72811710536469099</c:v>
                </c:pt>
                <c:pt idx="3237">
                  <c:v>0.73039369716612801</c:v>
                </c:pt>
                <c:pt idx="3238">
                  <c:v>0.73257388529666201</c:v>
                </c:pt>
                <c:pt idx="3239">
                  <c:v>0.73465771145582504</c:v>
                </c:pt>
                <c:pt idx="3240">
                  <c:v>0.73664522803187804</c:v>
                </c:pt>
                <c:pt idx="3241">
                  <c:v>0.73853649789054499</c:v>
                </c:pt>
                <c:pt idx="3242">
                  <c:v>0.74033159416289296</c:v>
                </c:pt>
                <c:pt idx="3243">
                  <c:v>0.74203060003256405</c:v>
                </c:pt>
                <c:pt idx="3244">
                  <c:v>0.74363360852257498</c:v>
                </c:pt>
                <c:pt idx="3245">
                  <c:v>0.74514072228187</c:v>
                </c:pt>
                <c:pt idx="3246">
                  <c:v>0.74655205337184005</c:v>
                </c:pt>
                <c:pt idx="3247">
                  <c:v>0.74786772305296501</c:v>
                </c:pt>
                <c:pt idx="3248">
                  <c:v>0.74908786157177398</c:v>
                </c:pt>
                <c:pt idx="3249">
                  <c:v>0.75021260794828604</c:v>
                </c:pt>
                <c:pt idx="3250">
                  <c:v>0.75124210976406602</c:v>
                </c:pt>
                <c:pt idx="3251">
                  <c:v>0.75217652295109405</c:v>
                </c:pt>
                <c:pt idx="3252">
                  <c:v>0.75301601158152798</c:v>
                </c:pt>
                <c:pt idx="3253">
                  <c:v>0.75376074765853396</c:v>
                </c:pt>
                <c:pt idx="3254">
                  <c:v>0.75441091090828605</c:v>
                </c:pt>
                <c:pt idx="3255">
                  <c:v>0.754966688573245</c:v>
                </c:pt>
                <c:pt idx="3256">
                  <c:v>0.75542827520681899</c:v>
                </c:pt>
                <c:pt idx="3257">
                  <c:v>0.75581269829259701</c:v>
                </c:pt>
                <c:pt idx="3258">
                  <c:v>0.75613530477630098</c:v>
                </c:pt>
                <c:pt idx="3259">
                  <c:v>0.75639635005328498</c:v>
                </c:pt>
                <c:pt idx="3260">
                  <c:v>0.75659609276568796</c:v>
                </c:pt>
                <c:pt idx="3261">
                  <c:v>0.75673479461690096</c:v>
                </c:pt>
                <c:pt idx="3262">
                  <c:v>0.756811747571426</c:v>
                </c:pt>
                <c:pt idx="3263">
                  <c:v>0.75682082533524997</c:v>
                </c:pt>
                <c:pt idx="3264">
                  <c:v>0.75676938405842897</c:v>
                </c:pt>
                <c:pt idx="3265">
                  <c:v>0.75664894812088701</c:v>
                </c:pt>
                <c:pt idx="3266">
                  <c:v>0.75643249955599901</c:v>
                </c:pt>
                <c:pt idx="3267">
                  <c:v>0.75616923294125504</c:v>
                </c:pt>
                <c:pt idx="3268">
                  <c:v>0.75586761720915296</c:v>
                </c:pt>
                <c:pt idx="3269">
                  <c:v>0.75552778607750903</c:v>
                </c:pt>
                <c:pt idx="3270">
                  <c:v>0.75514987025772395</c:v>
                </c:pt>
                <c:pt idx="3271">
                  <c:v>0.75473399724505996</c:v>
                </c:pt>
                <c:pt idx="3272">
                  <c:v>0.754280291108548</c:v>
                </c:pt>
                <c:pt idx="3273">
                  <c:v>0.75377497006619498</c:v>
                </c:pt>
                <c:pt idx="3274">
                  <c:v>0.75319118752316405</c:v>
                </c:pt>
                <c:pt idx="3275">
                  <c:v>0.75252917322005097</c:v>
                </c:pt>
                <c:pt idx="3276">
                  <c:v>0.75178915892296405</c:v>
                </c:pt>
                <c:pt idx="3277">
                  <c:v>0.75097137824730498</c:v>
                </c:pt>
                <c:pt idx="3278">
                  <c:v>0.75007606648189895</c:v>
                </c:pt>
                <c:pt idx="3279">
                  <c:v>0.74910346041343201</c:v>
                </c:pt>
                <c:pt idx="3280">
                  <c:v>0.74805379815119799</c:v>
                </c:pt>
                <c:pt idx="3281">
                  <c:v>0.74692731895213005</c:v>
                </c:pt>
                <c:pt idx="3282">
                  <c:v>0.74572426304611605</c:v>
                </c:pt>
                <c:pt idx="3283">
                  <c:v>0.74444487146157401</c:v>
                </c:pt>
                <c:pt idx="3284">
                  <c:v>0.74308938585128703</c:v>
                </c:pt>
                <c:pt idx="3285">
                  <c:v>0.74165804831848903</c:v>
                </c:pt>
                <c:pt idx="3286">
                  <c:v>0.74015110124318795</c:v>
                </c:pt>
                <c:pt idx="3287">
                  <c:v>0.73856878710872997</c:v>
                </c:pt>
                <c:pt idx="3288">
                  <c:v>0.73691134832858896</c:v>
                </c:pt>
                <c:pt idx="3289">
                  <c:v>0.73517902707338301</c:v>
                </c:pt>
                <c:pt idx="3290">
                  <c:v>0.73337206509811803</c:v>
                </c:pt>
                <c:pt idx="3291">
                  <c:v>0.73149070356964396</c:v>
                </c:pt>
                <c:pt idx="3292">
                  <c:v>0.72953518289432395</c:v>
                </c:pt>
                <c:pt idx="3293">
                  <c:v>0.72750574254591704</c:v>
                </c:pt>
                <c:pt idx="3294">
                  <c:v>0.72540262089366003</c:v>
                </c:pt>
                <c:pt idx="3295">
                  <c:v>0.72322605503054904</c:v>
                </c:pt>
                <c:pt idx="3296">
                  <c:v>0.72097628060181995</c:v>
                </c:pt>
                <c:pt idx="3297">
                  <c:v>0.71865353163359902</c:v>
                </c:pt>
                <c:pt idx="3298">
                  <c:v>0.71625804036173901</c:v>
                </c:pt>
                <c:pt idx="3299">
                  <c:v>0.71379003706081801</c:v>
                </c:pt>
                <c:pt idx="3300">
                  <c:v>0.71124974987329304</c:v>
                </c:pt>
                <c:pt idx="3301">
                  <c:v>0.70863740463879599</c:v>
                </c:pt>
                <c:pt idx="3302">
                  <c:v>0.70595322472356303</c:v>
                </c:pt>
                <c:pt idx="3303">
                  <c:v>0.70319743084998398</c:v>
                </c:pt>
                <c:pt idx="3304">
                  <c:v>0.70037024092625799</c:v>
                </c:pt>
                <c:pt idx="3305">
                  <c:v>0.69747186987615095</c:v>
                </c:pt>
                <c:pt idx="3306">
                  <c:v>0.69450252946883895</c:v>
                </c:pt>
                <c:pt idx="3307">
                  <c:v>0.69146242814884196</c:v>
                </c:pt>
                <c:pt idx="3308">
                  <c:v>0.68836966627058105</c:v>
                </c:pt>
                <c:pt idx="3309">
                  <c:v>0.68522548995870103</c:v>
                </c:pt>
                <c:pt idx="3310">
                  <c:v>0.68203017039934999</c:v>
                </c:pt>
                <c:pt idx="3311">
                  <c:v>0.67878396811809005</c:v>
                </c:pt>
                <c:pt idx="3312">
                  <c:v>0.67547727490249998</c:v>
                </c:pt>
                <c:pt idx="3313">
                  <c:v>0.67210702513199805</c:v>
                </c:pt>
                <c:pt idx="3314">
                  <c:v>0.66867330999923202</c:v>
                </c:pt>
                <c:pt idx="3315">
                  <c:v>0.66517620903947505</c:v>
                </c:pt>
                <c:pt idx="3316">
                  <c:v>0.661615789954768</c:v>
                </c:pt>
                <c:pt idx="3317">
                  <c:v>0.65799210844398803</c:v>
                </c:pt>
                <c:pt idx="3318">
                  <c:v>0.65430520803929204</c:v>
                </c:pt>
                <c:pt idx="3319">
                  <c:v>0.65055511994946003</c:v>
                </c:pt>
                <c:pt idx="3320">
                  <c:v>0.64674186291068303</c:v>
                </c:pt>
                <c:pt idx="3321">
                  <c:v>0.64286544304544502</c:v>
                </c:pt>
                <c:pt idx="3322">
                  <c:v>0.63891723528854505</c:v>
                </c:pt>
                <c:pt idx="3323">
                  <c:v>0.63488551483923705</c:v>
                </c:pt>
                <c:pt idx="3324">
                  <c:v>0.63077024651636604</c:v>
                </c:pt>
                <c:pt idx="3325">
                  <c:v>0.62663674249488299</c:v>
                </c:pt>
                <c:pt idx="3326">
                  <c:v>0.62248745347756795</c:v>
                </c:pt>
                <c:pt idx="3327">
                  <c:v>0.61832209262782201</c:v>
                </c:pt>
                <c:pt idx="3328">
                  <c:v>0.61414035260287902</c:v>
                </c:pt>
                <c:pt idx="3329">
                  <c:v>0.60994190518788005</c:v>
                </c:pt>
                <c:pt idx="3330">
                  <c:v>0.60572640092167096</c:v>
                </c:pt>
                <c:pt idx="3331">
                  <c:v>0.60149346871459397</c:v>
                </c:pt>
                <c:pt idx="3332">
                  <c:v>0.597223615622407</c:v>
                </c:pt>
                <c:pt idx="3333">
                  <c:v>0.59287135635770005</c:v>
                </c:pt>
                <c:pt idx="3334">
                  <c:v>0.58843647191429704</c:v>
                </c:pt>
                <c:pt idx="3335">
                  <c:v>0.58391945060922601</c:v>
                </c:pt>
                <c:pt idx="3336">
                  <c:v>0.57932668410975596</c:v>
                </c:pt>
                <c:pt idx="3337">
                  <c:v>0.57465796879064901</c:v>
                </c:pt>
                <c:pt idx="3338">
                  <c:v>0.56991309094239895</c:v>
                </c:pt>
                <c:pt idx="3339">
                  <c:v>0.56509182687919302</c:v>
                </c:pt>
                <c:pt idx="3340">
                  <c:v>0.560193943084216</c:v>
                </c:pt>
                <c:pt idx="3341">
                  <c:v>0.55521919639615103</c:v>
                </c:pt>
                <c:pt idx="3342">
                  <c:v>0.55016733424101005</c:v>
                </c:pt>
                <c:pt idx="3343">
                  <c:v>0.54503809491371802</c:v>
                </c:pt>
                <c:pt idx="3344">
                  <c:v>0.53983120791414496</c:v>
                </c:pt>
                <c:pt idx="3345">
                  <c:v>0.53454639434254003</c:v>
                </c:pt>
                <c:pt idx="3346">
                  <c:v>0.52918336735952798</c:v>
                </c:pt>
                <c:pt idx="3347">
                  <c:v>0.52374183271603103</c:v>
                </c:pt>
                <c:pt idx="3348">
                  <c:v>0.51822148935855505</c:v>
                </c:pt>
                <c:pt idx="3349">
                  <c:v>0.51262203011533403</c:v>
                </c:pt>
                <c:pt idx="3350">
                  <c:v>0.50694314246873595</c:v>
                </c:pt>
                <c:pt idx="3351">
                  <c:v>0.50123018676542497</c:v>
                </c:pt>
                <c:pt idx="3352">
                  <c:v>0.495494099840603</c:v>
                </c:pt>
                <c:pt idx="3353">
                  <c:v>0.48973558727952099</c:v>
                </c:pt>
                <c:pt idx="3354">
                  <c:v>0.48395535106158699</c:v>
                </c:pt>
                <c:pt idx="3355">
                  <c:v>0.47815409010210802</c:v>
                </c:pt>
                <c:pt idx="3356">
                  <c:v>0.47233250081960998</c:v>
                </c:pt>
                <c:pt idx="3357">
                  <c:v>0.46649127771325599</c:v>
                </c:pt>
                <c:pt idx="3358">
                  <c:v>0.46063111393135198</c:v>
                </c:pt>
                <c:pt idx="3359">
                  <c:v>0.45474414947076902</c:v>
                </c:pt>
                <c:pt idx="3360">
                  <c:v>0.44894695734638101</c:v>
                </c:pt>
                <c:pt idx="3361">
                  <c:v>0.44323598554591198</c:v>
                </c:pt>
                <c:pt idx="3362">
                  <c:v>0.43760321679783198</c:v>
                </c:pt>
                <c:pt idx="3363">
                  <c:v>0.431971746427949</c:v>
                </c:pt>
                <c:pt idx="3364">
                  <c:v>0.42634233827489398</c:v>
                </c:pt>
                <c:pt idx="3365">
                  <c:v>0.420715749388402</c:v>
                </c:pt>
                <c:pt idx="3366">
                  <c:v>0.415043715008801</c:v>
                </c:pt>
                <c:pt idx="3367">
                  <c:v>0.40933916443235702</c:v>
                </c:pt>
                <c:pt idx="3368">
                  <c:v>0.403702106258015</c:v>
                </c:pt>
                <c:pt idx="3369">
                  <c:v>0.39813413080782001</c:v>
                </c:pt>
                <c:pt idx="3370">
                  <c:v>0.39263679862454998</c:v>
                </c:pt>
                <c:pt idx="3371">
                  <c:v>0.38721163689314603</c:v>
                </c:pt>
                <c:pt idx="3372">
                  <c:v>0.38187403798388903</c:v>
                </c:pt>
                <c:pt idx="3373">
                  <c:v>0.37669675729367202</c:v>
                </c:pt>
                <c:pt idx="3374">
                  <c:v>0.371685063682337</c:v>
                </c:pt>
                <c:pt idx="3375">
                  <c:v>0.366839757797079</c:v>
                </c:pt>
                <c:pt idx="3376">
                  <c:v>0.36216156577551001</c:v>
                </c:pt>
                <c:pt idx="3377">
                  <c:v>0.35765113348618399</c:v>
                </c:pt>
                <c:pt idx="3378">
                  <c:v>0.35330902037379303</c:v>
                </c:pt>
                <c:pt idx="3379">
                  <c:v>0.34913569291663898</c:v>
                </c:pt>
                <c:pt idx="3380">
                  <c:v>0.34513151770908901</c:v>
                </c:pt>
                <c:pt idx="3381">
                  <c:v>0.34129675418598299</c:v>
                </c:pt>
                <c:pt idx="3382">
                  <c:v>0.33753031947349899</c:v>
                </c:pt>
                <c:pt idx="3383">
                  <c:v>0.33376463229269099</c:v>
                </c:pt>
                <c:pt idx="3384">
                  <c:v>0.330035564737029</c:v>
                </c:pt>
                <c:pt idx="3385">
                  <c:v>0.326484693521988</c:v>
                </c:pt>
                <c:pt idx="3386">
                  <c:v>0.32311213015259899</c:v>
                </c:pt>
                <c:pt idx="3387">
                  <c:v>0.31983557994350598</c:v>
                </c:pt>
                <c:pt idx="3388">
                  <c:v>0.31662804949074702</c:v>
                </c:pt>
                <c:pt idx="3389">
                  <c:v>0.31353032236580097</c:v>
                </c:pt>
                <c:pt idx="3390">
                  <c:v>0.31060217118143102</c:v>
                </c:pt>
                <c:pt idx="3391">
                  <c:v>0.30784309160817203</c:v>
                </c:pt>
                <c:pt idx="3392">
                  <c:v>0.30522692942598501</c:v>
                </c:pt>
                <c:pt idx="3393">
                  <c:v>0.30274404049986098</c:v>
                </c:pt>
                <c:pt idx="3394">
                  <c:v>0.30039262994975002</c:v>
                </c:pt>
                <c:pt idx="3395">
                  <c:v>0.29817073916178999</c:v>
                </c:pt>
                <c:pt idx="3396">
                  <c:v>0.296076242090552</c:v>
                </c:pt>
                <c:pt idx="3397">
                  <c:v>0.29410684209124799</c:v>
                </c:pt>
                <c:pt idx="3398">
                  <c:v>0.29226006935918603</c:v>
                </c:pt>
                <c:pt idx="3399">
                  <c:v>0.29053327905670101</c:v>
                </c:pt>
                <c:pt idx="3400">
                  <c:v>0.28892189263658702</c:v>
                </c:pt>
                <c:pt idx="3401">
                  <c:v>0.287375720642085</c:v>
                </c:pt>
                <c:pt idx="3402">
                  <c:v>0.28589107334234398</c:v>
                </c:pt>
                <c:pt idx="3403">
                  <c:v>0.28446417495690601</c:v>
                </c:pt>
                <c:pt idx="3404">
                  <c:v>0.28309117304436199</c:v>
                </c:pt>
                <c:pt idx="3405">
                  <c:v>0.281796532021867</c:v>
                </c:pt>
                <c:pt idx="3406">
                  <c:v>0.28061404861366501</c:v>
                </c:pt>
                <c:pt idx="3407">
                  <c:v>0.27954061025832699</c:v>
                </c:pt>
                <c:pt idx="3408">
                  <c:v>0.278572942807716</c:v>
                </c:pt>
                <c:pt idx="3409">
                  <c:v>0.27770761517897602</c:v>
                </c:pt>
                <c:pt idx="3410">
                  <c:v>0.276941045244471</c:v>
                </c:pt>
                <c:pt idx="3411">
                  <c:v>0.27640523184364701</c:v>
                </c:pt>
                <c:pt idx="3412">
                  <c:v>0.27610866894463398</c:v>
                </c:pt>
                <c:pt idx="3413">
                  <c:v>0.27604697533531197</c:v>
                </c:pt>
                <c:pt idx="3414">
                  <c:v>0.27614106904562702</c:v>
                </c:pt>
                <c:pt idx="3415">
                  <c:v>0.27635284723272902</c:v>
                </c:pt>
                <c:pt idx="3416">
                  <c:v>0.276677274904301</c:v>
                </c:pt>
                <c:pt idx="3417">
                  <c:v>0.27710915820133197</c:v>
                </c:pt>
                <c:pt idx="3418">
                  <c:v>0.27764316199422601</c:v>
                </c:pt>
                <c:pt idx="3419">
                  <c:v>0.27827382909251303</c:v>
                </c:pt>
                <c:pt idx="3420">
                  <c:v>0.27899560093831299</c:v>
                </c:pt>
                <c:pt idx="3421">
                  <c:v>0.27980283962533398</c:v>
                </c:pt>
                <c:pt idx="3422">
                  <c:v>0.280689851058187</c:v>
                </c:pt>
                <c:pt idx="3423">
                  <c:v>0.28165090904249301</c:v>
                </c:pt>
                <c:pt idx="3424">
                  <c:v>0.28261492702420699</c:v>
                </c:pt>
                <c:pt idx="3425">
                  <c:v>0.28357369211521899</c:v>
                </c:pt>
                <c:pt idx="3426">
                  <c:v>0.28452176655983002</c:v>
                </c:pt>
                <c:pt idx="3427">
                  <c:v>0.28545379603444299</c:v>
                </c:pt>
                <c:pt idx="3428">
                  <c:v>0.28632376027094503</c:v>
                </c:pt>
                <c:pt idx="3429">
                  <c:v>0.287109063500392</c:v>
                </c:pt>
                <c:pt idx="3430">
                  <c:v>0.28780463559441799</c:v>
                </c:pt>
                <c:pt idx="3431">
                  <c:v>0.28842484221246401</c:v>
                </c:pt>
                <c:pt idx="3432">
                  <c:v>0.289010375583313</c:v>
                </c:pt>
                <c:pt idx="3433">
                  <c:v>0.28955701352407398</c:v>
                </c:pt>
                <c:pt idx="3434">
                  <c:v>0.29006090973582299</c:v>
                </c:pt>
                <c:pt idx="3435">
                  <c:v>0.29051860573481703</c:v>
                </c:pt>
                <c:pt idx="3436">
                  <c:v>0.29092703981149998</c:v>
                </c:pt>
                <c:pt idx="3437">
                  <c:v>0.29136264991432997</c:v>
                </c:pt>
                <c:pt idx="3438">
                  <c:v>0.291828405225594</c:v>
                </c:pt>
                <c:pt idx="3439">
                  <c:v>0.29232378346324001</c:v>
                </c:pt>
                <c:pt idx="3440">
                  <c:v>0.29284848985656903</c:v>
                </c:pt>
                <c:pt idx="3441">
                  <c:v>0.29340245367274698</c:v>
                </c:pt>
                <c:pt idx="3442">
                  <c:v>0.29404311446563203</c:v>
                </c:pt>
                <c:pt idx="3443">
                  <c:v>0.29467354943400598</c:v>
                </c:pt>
                <c:pt idx="3444">
                  <c:v>0.29529073417803298</c:v>
                </c:pt>
                <c:pt idx="3445">
                  <c:v>0.29589205177838801</c:v>
                </c:pt>
                <c:pt idx="3446">
                  <c:v>0.29647529056078298</c:v>
                </c:pt>
                <c:pt idx="3447">
                  <c:v>0.297038639289879</c:v>
                </c:pt>
                <c:pt idx="3448">
                  <c:v>0.29758067999052601</c:v>
                </c:pt>
                <c:pt idx="3449">
                  <c:v>0.298100378608394</c:v>
                </c:pt>
                <c:pt idx="3450">
                  <c:v>0.29855139638496703</c:v>
                </c:pt>
                <c:pt idx="3451">
                  <c:v>0.29892217420142397</c:v>
                </c:pt>
                <c:pt idx="3452">
                  <c:v>0.29917577236687898</c:v>
                </c:pt>
                <c:pt idx="3453">
                  <c:v>0.29930817206212001</c:v>
                </c:pt>
                <c:pt idx="3454">
                  <c:v>0.29932008533383803</c:v>
                </c:pt>
                <c:pt idx="3455">
                  <c:v>0.29921247354540298</c:v>
                </c:pt>
                <c:pt idx="3456">
                  <c:v>0.298986527900513</c:v>
                </c:pt>
                <c:pt idx="3457">
                  <c:v>0.29864365018448202</c:v>
                </c:pt>
                <c:pt idx="3458">
                  <c:v>0.29820042042909101</c:v>
                </c:pt>
                <c:pt idx="3459">
                  <c:v>0.29766926592509502</c:v>
                </c:pt>
                <c:pt idx="3460">
                  <c:v>0.29705511667415202</c:v>
                </c:pt>
                <c:pt idx="3461">
                  <c:v>0.29650484294081297</c:v>
                </c:pt>
                <c:pt idx="3462">
                  <c:v>0.29611775551355102</c:v>
                </c:pt>
                <c:pt idx="3463">
                  <c:v>0.295874408595725</c:v>
                </c:pt>
                <c:pt idx="3464">
                  <c:v>0.29567128014737398</c:v>
                </c:pt>
                <c:pt idx="3465">
                  <c:v>0.29550794066701003</c:v>
                </c:pt>
                <c:pt idx="3466">
                  <c:v>0.295436910961968</c:v>
                </c:pt>
                <c:pt idx="3467">
                  <c:v>0.295407675187632</c:v>
                </c:pt>
                <c:pt idx="3468">
                  <c:v>0.29535283083132702</c:v>
                </c:pt>
                <c:pt idx="3469">
                  <c:v>0.29524839195869401</c:v>
                </c:pt>
                <c:pt idx="3470">
                  <c:v>0.29501930732568499</c:v>
                </c:pt>
                <c:pt idx="3471">
                  <c:v>0.29474121510423701</c:v>
                </c:pt>
                <c:pt idx="3472">
                  <c:v>0.29446164371893302</c:v>
                </c:pt>
                <c:pt idx="3473">
                  <c:v>0.29416145822609502</c:v>
                </c:pt>
                <c:pt idx="3474">
                  <c:v>0.29383083940736499</c:v>
                </c:pt>
                <c:pt idx="3475">
                  <c:v>0.29346793372517499</c:v>
                </c:pt>
                <c:pt idx="3476">
                  <c:v>0.29307099475848802</c:v>
                </c:pt>
                <c:pt idx="3477">
                  <c:v>0.29263839108804102</c:v>
                </c:pt>
                <c:pt idx="3478">
                  <c:v>0.29216861424746998</c:v>
                </c:pt>
                <c:pt idx="3479">
                  <c:v>0.29166028675656203</c:v>
                </c:pt>
                <c:pt idx="3480">
                  <c:v>0.29111217024733699</c:v>
                </c:pt>
                <c:pt idx="3481">
                  <c:v>0.290624401224717</c:v>
                </c:pt>
                <c:pt idx="3482">
                  <c:v>0.29026364756039102</c:v>
                </c:pt>
                <c:pt idx="3483">
                  <c:v>0.28999315692183603</c:v>
                </c:pt>
                <c:pt idx="3484">
                  <c:v>0.28967050556026702</c:v>
                </c:pt>
                <c:pt idx="3485">
                  <c:v>0.28929476803187598</c:v>
                </c:pt>
                <c:pt idx="3486">
                  <c:v>0.28894016584913601</c:v>
                </c:pt>
                <c:pt idx="3487">
                  <c:v>0.28862683170665199</c:v>
                </c:pt>
                <c:pt idx="3488">
                  <c:v>0.28831343547962301</c:v>
                </c:pt>
                <c:pt idx="3489">
                  <c:v>0.28795539933223901</c:v>
                </c:pt>
                <c:pt idx="3490">
                  <c:v>0.28758957972492499</c:v>
                </c:pt>
                <c:pt idx="3491">
                  <c:v>0.28724042905453601</c:v>
                </c:pt>
                <c:pt idx="3492">
                  <c:v>0.28691591859277799</c:v>
                </c:pt>
                <c:pt idx="3493">
                  <c:v>0.28661620062279303</c:v>
                </c:pt>
                <c:pt idx="3494">
                  <c:v>0.286341622536539</c:v>
                </c:pt>
                <c:pt idx="3495">
                  <c:v>0.28609273146105002</c:v>
                </c:pt>
                <c:pt idx="3496">
                  <c:v>0.28587027819121602</c:v>
                </c:pt>
                <c:pt idx="3497">
                  <c:v>0.28567522036730703</c:v>
                </c:pt>
                <c:pt idx="3498">
                  <c:v>0.28550872483141398</c:v>
                </c:pt>
                <c:pt idx="3499">
                  <c:v>0.28537392666715</c:v>
                </c:pt>
                <c:pt idx="3500">
                  <c:v>0.28531960665494999</c:v>
                </c:pt>
                <c:pt idx="3501">
                  <c:v>0.28534808079548901</c:v>
                </c:pt>
                <c:pt idx="3502">
                  <c:v>0.28545527858367797</c:v>
                </c:pt>
                <c:pt idx="3503">
                  <c:v>0.285630897569916</c:v>
                </c:pt>
                <c:pt idx="3504">
                  <c:v>0.28584981344280402</c:v>
                </c:pt>
                <c:pt idx="3505">
                  <c:v>0.28607759765283503</c:v>
                </c:pt>
                <c:pt idx="3506">
                  <c:v>0.28631675832453402</c:v>
                </c:pt>
                <c:pt idx="3507">
                  <c:v>0.28656999188583798</c:v>
                </c:pt>
                <c:pt idx="3508">
                  <c:v>0.28684017775592302</c:v>
                </c:pt>
                <c:pt idx="3509">
                  <c:v>0.28713037180862699</c:v>
                </c:pt>
                <c:pt idx="3510">
                  <c:v>0.28731793157181501</c:v>
                </c:pt>
                <c:pt idx="3511">
                  <c:v>0.28739718988788499</c:v>
                </c:pt>
                <c:pt idx="3512">
                  <c:v>0.28737221017255798</c:v>
                </c:pt>
                <c:pt idx="3513">
                  <c:v>0.28732177965481298</c:v>
                </c:pt>
                <c:pt idx="3514">
                  <c:v>0.28728372888044301</c:v>
                </c:pt>
                <c:pt idx="3515">
                  <c:v>0.28726284239328298</c:v>
                </c:pt>
                <c:pt idx="3516">
                  <c:v>0.287264084872909</c:v>
                </c:pt>
                <c:pt idx="3517">
                  <c:v>0.28729258297468102</c:v>
                </c:pt>
                <c:pt idx="3518">
                  <c:v>0.28735360557147999</c:v>
                </c:pt>
                <c:pt idx="3519">
                  <c:v>0.28745254252644498</c:v>
                </c:pt>
                <c:pt idx="3520">
                  <c:v>0.287574182256842</c:v>
                </c:pt>
                <c:pt idx="3521">
                  <c:v>0.28772202774521199</c:v>
                </c:pt>
                <c:pt idx="3522">
                  <c:v>0.28790199660132698</c:v>
                </c:pt>
                <c:pt idx="3523">
                  <c:v>0.288120023979553</c:v>
                </c:pt>
                <c:pt idx="3524">
                  <c:v>0.28838203719194699</c:v>
                </c:pt>
                <c:pt idx="3525">
                  <c:v>0.28870650074836801</c:v>
                </c:pt>
                <c:pt idx="3526">
                  <c:v>0.289108492162504</c:v>
                </c:pt>
                <c:pt idx="3527">
                  <c:v>0.28963447508059098</c:v>
                </c:pt>
                <c:pt idx="3528">
                  <c:v>0.29030751051744402</c:v>
                </c:pt>
                <c:pt idx="3529">
                  <c:v>0.29113315610415602</c:v>
                </c:pt>
                <c:pt idx="3530">
                  <c:v>0.29211665617516402</c:v>
                </c:pt>
                <c:pt idx="3531">
                  <c:v>0.29326292148477301</c:v>
                </c:pt>
                <c:pt idx="3532">
                  <c:v>0.29457651157447801</c:v>
                </c:pt>
                <c:pt idx="3533">
                  <c:v>0.29606161993422903</c:v>
                </c:pt>
                <c:pt idx="3534">
                  <c:v>0.297722062056199</c:v>
                </c:pt>
                <c:pt idx="3535">
                  <c:v>0.29956126643412401</c:v>
                </c:pt>
                <c:pt idx="3536">
                  <c:v>0.30150317160808299</c:v>
                </c:pt>
                <c:pt idx="3537">
                  <c:v>0.30354519448413297</c:v>
                </c:pt>
                <c:pt idx="3538">
                  <c:v>0.30568825289113399</c:v>
                </c:pt>
                <c:pt idx="3539">
                  <c:v>0.30793304642288999</c:v>
                </c:pt>
                <c:pt idx="3540">
                  <c:v>0.31028005968442601</c:v>
                </c:pt>
                <c:pt idx="3541">
                  <c:v>0.31264804242594202</c:v>
                </c:pt>
                <c:pt idx="3542">
                  <c:v>0.31513419650861901</c:v>
                </c:pt>
                <c:pt idx="3543">
                  <c:v>0.31774207793262699</c:v>
                </c:pt>
                <c:pt idx="3544">
                  <c:v>0.32047484576901197</c:v>
                </c:pt>
                <c:pt idx="3545">
                  <c:v>0.32333526374812099</c:v>
                </c:pt>
                <c:pt idx="3546">
                  <c:v>0.326329288698889</c:v>
                </c:pt>
                <c:pt idx="3547">
                  <c:v>0.32946718989563101</c:v>
                </c:pt>
                <c:pt idx="3548">
                  <c:v>0.332750479024923</c:v>
                </c:pt>
                <c:pt idx="3549">
                  <c:v>0.33618030219712403</c:v>
                </c:pt>
                <c:pt idx="3550">
                  <c:v>0.33975745179969202</c:v>
                </c:pt>
                <c:pt idx="3551">
                  <c:v>0.34351833427762801</c:v>
                </c:pt>
                <c:pt idx="3552">
                  <c:v>0.34746644088411099</c:v>
                </c:pt>
                <c:pt idx="3553">
                  <c:v>0.35160053699085098</c:v>
                </c:pt>
                <c:pt idx="3554">
                  <c:v>0.35591914292369098</c:v>
                </c:pt>
                <c:pt idx="3555">
                  <c:v>0.36042055272222101</c:v>
                </c:pt>
                <c:pt idx="3556">
                  <c:v>0.36510285269725201</c:v>
                </c:pt>
                <c:pt idx="3557">
                  <c:v>0.36995750544000899</c:v>
                </c:pt>
                <c:pt idx="3558">
                  <c:v>0.37485569451953599</c:v>
                </c:pt>
                <c:pt idx="3559">
                  <c:v>0.37979719957660302</c:v>
                </c:pt>
                <c:pt idx="3560">
                  <c:v>0.38465002929873898</c:v>
                </c:pt>
                <c:pt idx="3561">
                  <c:v>0.38939198726120999</c:v>
                </c:pt>
                <c:pt idx="3562">
                  <c:v>0.39404196555187398</c:v>
                </c:pt>
                <c:pt idx="3563">
                  <c:v>0.39870293964074999</c:v>
                </c:pt>
                <c:pt idx="3564">
                  <c:v>0.40337480029264999</c:v>
                </c:pt>
                <c:pt idx="3565">
                  <c:v>0.407984025110806</c:v>
                </c:pt>
                <c:pt idx="3566">
                  <c:v>0.41248138958008701</c:v>
                </c:pt>
                <c:pt idx="3567">
                  <c:v>0.41693298221901898</c:v>
                </c:pt>
                <c:pt idx="3568">
                  <c:v>0.42136151281515999</c:v>
                </c:pt>
                <c:pt idx="3569">
                  <c:v>0.42584079787645501</c:v>
                </c:pt>
                <c:pt idx="3570">
                  <c:v>0.43029400956694602</c:v>
                </c:pt>
                <c:pt idx="3571">
                  <c:v>0.43462813577550902</c:v>
                </c:pt>
                <c:pt idx="3572">
                  <c:v>0.43885724194214898</c:v>
                </c:pt>
                <c:pt idx="3573">
                  <c:v>0.44299054774517099</c:v>
                </c:pt>
                <c:pt idx="3574">
                  <c:v>0.447029383419417</c:v>
                </c:pt>
                <c:pt idx="3575">
                  <c:v>0.45097505406182098</c:v>
                </c:pt>
                <c:pt idx="3576">
                  <c:v>0.45482883788801698</c:v>
                </c:pt>
                <c:pt idx="3577">
                  <c:v>0.45859198481610203</c:v>
                </c:pt>
                <c:pt idx="3578">
                  <c:v>0.46226571534872601</c:v>
                </c:pt>
                <c:pt idx="3579">
                  <c:v>0.46585121972596499</c:v>
                </c:pt>
                <c:pt idx="3580">
                  <c:v>0.46934965732280698</c:v>
                </c:pt>
                <c:pt idx="3581">
                  <c:v>0.47276215626652701</c:v>
                </c:pt>
                <c:pt idx="3582">
                  <c:v>0.47608981325071498</c:v>
                </c:pt>
                <c:pt idx="3583">
                  <c:v>0.47933369352423399</c:v>
                </c:pt>
                <c:pt idx="3584">
                  <c:v>0.48249483103482699</c:v>
                </c:pt>
                <c:pt idx="3585">
                  <c:v>0.48557604622657202</c:v>
                </c:pt>
                <c:pt idx="3586">
                  <c:v>0.48858395643866498</c:v>
                </c:pt>
                <c:pt idx="3587">
                  <c:v>0.49151926887681802</c:v>
                </c:pt>
                <c:pt idx="3588">
                  <c:v>0.49436695335059599</c:v>
                </c:pt>
                <c:pt idx="3589">
                  <c:v>0.497090826299942</c:v>
                </c:pt>
                <c:pt idx="3590">
                  <c:v>0.49969276215876501</c:v>
                </c:pt>
                <c:pt idx="3591">
                  <c:v>0.50217461050146595</c:v>
                </c:pt>
                <c:pt idx="3592">
                  <c:v>0.50453819480199802</c:v>
                </c:pt>
                <c:pt idx="3593">
                  <c:v>0.50678531139573502</c:v>
                </c:pt>
                <c:pt idx="3594">
                  <c:v>0.50891772862621798</c:v>
                </c:pt>
                <c:pt idx="3595">
                  <c:v>0.510937186160073</c:v>
                </c:pt>
                <c:pt idx="3596">
                  <c:v>0.51284539445441601</c:v>
                </c:pt>
                <c:pt idx="3597">
                  <c:v>0.51464403436218897</c:v>
                </c:pt>
                <c:pt idx="3598">
                  <c:v>0.51633475686188401</c:v>
                </c:pt>
                <c:pt idx="3599">
                  <c:v>0.51791918289908201</c:v>
                </c:pt>
                <c:pt idx="3600">
                  <c:v>0.51939890332818806</c:v>
                </c:pt>
                <c:pt idx="3601">
                  <c:v>0.52078198651813101</c:v>
                </c:pt>
                <c:pt idx="3602">
                  <c:v>0.52208281451005101</c:v>
                </c:pt>
                <c:pt idx="3603">
                  <c:v>0.52330227952582598</c:v>
                </c:pt>
                <c:pt idx="3604">
                  <c:v>0.52444125100961902</c:v>
                </c:pt>
                <c:pt idx="3605">
                  <c:v>0.52550057642501702</c:v>
                </c:pt>
                <c:pt idx="3606">
                  <c:v>0.52648108204576705</c:v>
                </c:pt>
                <c:pt idx="3607">
                  <c:v>0.52738357373740696</c:v>
                </c:pt>
                <c:pt idx="3608">
                  <c:v>0.52820883772745297</c:v>
                </c:pt>
                <c:pt idx="3609">
                  <c:v>0.52895764136215495</c:v>
                </c:pt>
                <c:pt idx="3610">
                  <c:v>0.529630733848097</c:v>
                </c:pt>
                <c:pt idx="3611">
                  <c:v>0.53022884697723305</c:v>
                </c:pt>
                <c:pt idx="3612">
                  <c:v>0.53075269583413598</c:v>
                </c:pt>
                <c:pt idx="3613">
                  <c:v>0.531202979484521</c:v>
                </c:pt>
                <c:pt idx="3614">
                  <c:v>0.53158038164425403</c:v>
                </c:pt>
                <c:pt idx="3615">
                  <c:v>0.53188557132824399</c:v>
                </c:pt>
                <c:pt idx="3616">
                  <c:v>0.53212923471039997</c:v>
                </c:pt>
                <c:pt idx="3617">
                  <c:v>0.53232392151785701</c:v>
                </c:pt>
                <c:pt idx="3618">
                  <c:v>0.53247020909990495</c:v>
                </c:pt>
                <c:pt idx="3619">
                  <c:v>0.53258935948233799</c:v>
                </c:pt>
                <c:pt idx="3620">
                  <c:v>0.532683980279819</c:v>
                </c:pt>
                <c:pt idx="3621">
                  <c:v>0.53275430061669704</c:v>
                </c:pt>
                <c:pt idx="3622">
                  <c:v>0.53280054348165595</c:v>
                </c:pt>
                <c:pt idx="3623">
                  <c:v>0.53282292592318503</c:v>
                </c:pt>
                <c:pt idx="3624">
                  <c:v>0.53280908861489595</c:v>
                </c:pt>
                <c:pt idx="3625">
                  <c:v>0.532749994720077</c:v>
                </c:pt>
                <c:pt idx="3626">
                  <c:v>0.53264590650776</c:v>
                </c:pt>
                <c:pt idx="3627">
                  <c:v>0.53249708404824703</c:v>
                </c:pt>
                <c:pt idx="3628">
                  <c:v>0.53230378520600097</c:v>
                </c:pt>
                <c:pt idx="3629">
                  <c:v>0.53206626563008297</c:v>
                </c:pt>
                <c:pt idx="3630">
                  <c:v>0.53178477874215202</c:v>
                </c:pt>
                <c:pt idx="3631">
                  <c:v>0.53144575706809705</c:v>
                </c:pt>
                <c:pt idx="3632">
                  <c:v>0.53104950501360904</c:v>
                </c:pt>
                <c:pt idx="3633">
                  <c:v>0.53059634947781797</c:v>
                </c:pt>
                <c:pt idx="3634">
                  <c:v>0.53008661608327901</c:v>
                </c:pt>
                <c:pt idx="3635">
                  <c:v>0.52952062913557996</c:v>
                </c:pt>
                <c:pt idx="3636">
                  <c:v>0.52889871158217405</c:v>
                </c:pt>
                <c:pt idx="3637">
                  <c:v>0.52822118497064596</c:v>
                </c:pt>
                <c:pt idx="3638">
                  <c:v>0.52748836940662702</c:v>
                </c:pt>
                <c:pt idx="3639">
                  <c:v>0.52670058351159998</c:v>
                </c:pt>
                <c:pt idx="3640">
                  <c:v>0.52588237772122404</c:v>
                </c:pt>
                <c:pt idx="3641">
                  <c:v>0.52503421958833196</c:v>
                </c:pt>
                <c:pt idx="3642">
                  <c:v>0.52415633056662903</c:v>
                </c:pt>
                <c:pt idx="3643">
                  <c:v>0.52324892750388696</c:v>
                </c:pt>
                <c:pt idx="3644">
                  <c:v>0.52231222272406896</c:v>
                </c:pt>
                <c:pt idx="3645">
                  <c:v>0.52134283975473505</c:v>
                </c:pt>
                <c:pt idx="3646">
                  <c:v>0.52033270043979396</c:v>
                </c:pt>
                <c:pt idx="3647">
                  <c:v>0.519282103507686</c:v>
                </c:pt>
                <c:pt idx="3648">
                  <c:v>0.51819134294410296</c:v>
                </c:pt>
                <c:pt idx="3649">
                  <c:v>0.51706070814140004</c:v>
                </c:pt>
                <c:pt idx="3650">
                  <c:v>0.51589048404080196</c:v>
                </c:pt>
                <c:pt idx="3651">
                  <c:v>0.51468095126802604</c:v>
                </c:pt>
                <c:pt idx="3652">
                  <c:v>0.51343238626288701</c:v>
                </c:pt>
                <c:pt idx="3653">
                  <c:v>0.51214506140344096</c:v>
                </c:pt>
                <c:pt idx="3654">
                  <c:v>0.51081924512521204</c:v>
                </c:pt>
                <c:pt idx="3655">
                  <c:v>0.50945520203597205</c:v>
                </c:pt>
                <c:pt idx="3656">
                  <c:v>0.50805319302656604</c:v>
                </c:pt>
                <c:pt idx="3657">
                  <c:v>0.506613475378208</c:v>
                </c:pt>
                <c:pt idx="3658">
                  <c:v>0.50513630286664801</c:v>
                </c:pt>
                <c:pt idx="3659">
                  <c:v>0.50362192586357202</c:v>
                </c:pt>
                <c:pt idx="3660">
                  <c:v>0.50207059143557797</c:v>
                </c:pt>
                <c:pt idx="3661">
                  <c:v>0.50048254344099297</c:v>
                </c:pt>
                <c:pt idx="3662">
                  <c:v>0.498858022624807</c:v>
                </c:pt>
                <c:pt idx="3663">
                  <c:v>0.49719726671190601</c:v>
                </c:pt>
                <c:pt idx="3664">
                  <c:v>0.49550051049879801</c:v>
                </c:pt>
                <c:pt idx="3665">
                  <c:v>0.493767985943948</c:v>
                </c:pt>
                <c:pt idx="3666">
                  <c:v>0.49200198129747502</c:v>
                </c:pt>
                <c:pt idx="3667">
                  <c:v>0.490205470392231</c:v>
                </c:pt>
                <c:pt idx="3668">
                  <c:v>0.48837865297454602</c:v>
                </c:pt>
                <c:pt idx="3669">
                  <c:v>0.48652172660285398</c:v>
                </c:pt>
                <c:pt idx="3670">
                  <c:v>0.48463488673286798</c:v>
                </c:pt>
                <c:pt idx="3671">
                  <c:v>0.48271832680127702</c:v>
                </c:pt>
                <c:pt idx="3672">
                  <c:v>0.48077223830784399</c:v>
                </c:pt>
                <c:pt idx="3673">
                  <c:v>0.478796810895809</c:v>
                </c:pt>
                <c:pt idx="3674">
                  <c:v>0.476792232430437</c:v>
                </c:pt>
                <c:pt idx="3675">
                  <c:v>0.474758689075582</c:v>
                </c:pt>
                <c:pt idx="3676">
                  <c:v>0.472696365368103</c:v>
                </c:pt>
                <c:pt idx="3677">
                  <c:v>0.47060544428997703</c:v>
                </c:pt>
                <c:pt idx="3678">
                  <c:v>0.46848610733795099</c:v>
                </c:pt>
                <c:pt idx="3679">
                  <c:v>0.466338534590586</c:v>
                </c:pt>
                <c:pt idx="3680">
                  <c:v>0.46416290477255101</c:v>
                </c:pt>
                <c:pt idx="3681">
                  <c:v>0.46195939531604002</c:v>
                </c:pt>
                <c:pt idx="3682">
                  <c:v>0.45972818241919</c:v>
                </c:pt>
                <c:pt idx="3683">
                  <c:v>0.45746944110141802</c:v>
                </c:pt>
                <c:pt idx="3684">
                  <c:v>0.45518881982511999</c:v>
                </c:pt>
                <c:pt idx="3685">
                  <c:v>0.452886958492487</c:v>
                </c:pt>
                <c:pt idx="3686">
                  <c:v>0.45056409387746599</c:v>
                </c:pt>
                <c:pt idx="3687">
                  <c:v>0.44822045981264502</c:v>
                </c:pt>
                <c:pt idx="3688">
                  <c:v>0.44585628723998</c:v>
                </c:pt>
                <c:pt idx="3689">
                  <c:v>0.443471804258803</c:v>
                </c:pt>
                <c:pt idx="3690">
                  <c:v>0.44106723617110599</c:v>
                </c:pt>
                <c:pt idx="3691">
                  <c:v>0.43864280552415302</c:v>
                </c:pt>
                <c:pt idx="3692">
                  <c:v>0.43619873215045901</c:v>
                </c:pt>
                <c:pt idx="3693">
                  <c:v>0.43373523320521501</c:v>
                </c:pt>
                <c:pt idx="3694">
                  <c:v>0.43125252320123098</c:v>
                </c:pt>
                <c:pt idx="3695">
                  <c:v>0.428750814041507</c:v>
                </c:pt>
                <c:pt idx="3696">
                  <c:v>0.426230315049547</c:v>
                </c:pt>
                <c:pt idx="3697">
                  <c:v>0.42369123299752798</c:v>
                </c:pt>
                <c:pt idx="3698">
                  <c:v>0.421133772132467</c:v>
                </c:pt>
                <c:pt idx="3699">
                  <c:v>0.41855813420052801</c:v>
                </c:pt>
                <c:pt idx="3700">
                  <c:v>0.41596451846961202</c:v>
                </c:pt>
                <c:pt idx="3701">
                  <c:v>0.41335312175039002</c:v>
                </c:pt>
                <c:pt idx="3702">
                  <c:v>0.41072413841593097</c:v>
                </c:pt>
                <c:pt idx="3703">
                  <c:v>0.40807776042009197</c:v>
                </c:pt>
                <c:pt idx="3704">
                  <c:v>0.40541417731482499</c:v>
                </c:pt>
                <c:pt idx="3705">
                  <c:v>0.40273357626656803</c:v>
                </c:pt>
                <c:pt idx="3706">
                  <c:v>0.40003614207187299</c:v>
                </c:pt>
                <c:pt idx="3707">
                  <c:v>0.39732205717244801</c:v>
                </c:pt>
                <c:pt idx="3708">
                  <c:v>0.39459150166975099</c:v>
                </c:pt>
                <c:pt idx="3709">
                  <c:v>0.39184465333930502</c:v>
                </c:pt>
                <c:pt idx="3710">
                  <c:v>0.38908168764487899</c:v>
                </c:pt>
                <c:pt idx="3711">
                  <c:v>0.38630277775268801</c:v>
                </c:pt>
                <c:pt idx="3712">
                  <c:v>0.38350809454575102</c:v>
                </c:pt>
                <c:pt idx="3713">
                  <c:v>0.38069780663854302</c:v>
                </c:pt>
                <c:pt idx="3714">
                  <c:v>0.37787208039208697</c:v>
                </c:pt>
                <c:pt idx="3715">
                  <c:v>0.37502104869799402</c:v>
                </c:pt>
                <c:pt idx="3716">
                  <c:v>0.37213296520807498</c:v>
                </c:pt>
                <c:pt idx="3717">
                  <c:v>0.36920804086901898</c:v>
                </c:pt>
                <c:pt idx="3718">
                  <c:v>0.36624648734883902</c:v>
                </c:pt>
                <c:pt idx="3719">
                  <c:v>0.36324851701081101</c:v>
                </c:pt>
                <c:pt idx="3720">
                  <c:v>0.36021434288966803</c:v>
                </c:pt>
                <c:pt idx="3721">
                  <c:v>0.35714417867015003</c:v>
                </c:pt>
                <c:pt idx="3722">
                  <c:v>0.35403823866795198</c:v>
                </c:pt>
                <c:pt idx="3723">
                  <c:v>0.350896737813161</c:v>
                </c:pt>
                <c:pt idx="3724">
                  <c:v>0.34771989163620598</c:v>
                </c:pt>
                <c:pt idx="3725">
                  <c:v>0.34450791625638999</c:v>
                </c:pt>
                <c:pt idx="3726">
                  <c:v>0.34126102837301803</c:v>
                </c:pt>
                <c:pt idx="3727">
                  <c:v>0.33797944525917201</c:v>
                </c:pt>
                <c:pt idx="3728">
                  <c:v>0.33466338475812202</c:v>
                </c:pt>
                <c:pt idx="3729">
                  <c:v>0.33131306528242199</c:v>
                </c:pt>
                <c:pt idx="3730">
                  <c:v>0.32794252446972999</c:v>
                </c:pt>
                <c:pt idx="3731">
                  <c:v>0.324551926395168</c:v>
                </c:pt>
                <c:pt idx="3732">
                  <c:v>0.321141410946235</c:v>
                </c:pt>
                <c:pt idx="3733">
                  <c:v>0.31771111758213899</c:v>
                </c:pt>
                <c:pt idx="3734">
                  <c:v>0.31426118536446002</c:v>
                </c:pt>
                <c:pt idx="3735">
                  <c:v>0.31079175298973299</c:v>
                </c:pt>
                <c:pt idx="3736">
                  <c:v>0.307302958823926</c:v>
                </c:pt>
                <c:pt idx="3737">
                  <c:v>0.30379494093884002</c:v>
                </c:pt>
                <c:pt idx="3738">
                  <c:v>0.30026783715040301</c:v>
                </c:pt>
                <c:pt idx="3739">
                  <c:v>0.29674118699506102</c:v>
                </c:pt>
                <c:pt idx="3740">
                  <c:v>0.29324484250880001</c:v>
                </c:pt>
                <c:pt idx="3741">
                  <c:v>0.28977898437592597</c:v>
                </c:pt>
                <c:pt idx="3742">
                  <c:v>0.28634379078000299</c:v>
                </c:pt>
                <c:pt idx="3743">
                  <c:v>0.28293943742727201</c:v>
                </c:pt>
                <c:pt idx="3744">
                  <c:v>0.279546572250082</c:v>
                </c:pt>
                <c:pt idx="3745">
                  <c:v>0.27613073376527802</c:v>
                </c:pt>
                <c:pt idx="3746">
                  <c:v>0.27269204983661899</c:v>
                </c:pt>
                <c:pt idx="3747">
                  <c:v>0.26923064889975801</c:v>
                </c:pt>
                <c:pt idx="3748">
                  <c:v>0.265782851877783</c:v>
                </c:pt>
                <c:pt idx="3749">
                  <c:v>0.26235661116911102</c:v>
                </c:pt>
                <c:pt idx="3750">
                  <c:v>0.25893214273063903</c:v>
                </c:pt>
                <c:pt idx="3751">
                  <c:v>0.255477653741846</c:v>
                </c:pt>
                <c:pt idx="3752">
                  <c:v>0.251993263100318</c:v>
                </c:pt>
                <c:pt idx="3753">
                  <c:v>0.24847909083454101</c:v>
                </c:pt>
                <c:pt idx="3754">
                  <c:v>0.24493525819315201</c:v>
                </c:pt>
                <c:pt idx="3755">
                  <c:v>0.24136188773654199</c:v>
                </c:pt>
                <c:pt idx="3756">
                  <c:v>0.23775910343086601</c:v>
                </c:pt>
                <c:pt idx="3757">
                  <c:v>0.234127030744498</c:v>
                </c:pt>
                <c:pt idx="3758">
                  <c:v>0.230489144120367</c:v>
                </c:pt>
                <c:pt idx="3759">
                  <c:v>0.226886500194282</c:v>
                </c:pt>
                <c:pt idx="3760">
                  <c:v>0.22333831012455099</c:v>
                </c:pt>
                <c:pt idx="3761">
                  <c:v>0.219844857868741</c:v>
                </c:pt>
                <c:pt idx="3762">
                  <c:v>0.21640642501879101</c:v>
                </c:pt>
                <c:pt idx="3763">
                  <c:v>0.21302329078048399</c:v>
                </c:pt>
                <c:pt idx="3764">
                  <c:v>0.20969573195079699</c:v>
                </c:pt>
                <c:pt idx="3765">
                  <c:v>0.206421963852428</c:v>
                </c:pt>
                <c:pt idx="3766">
                  <c:v>0.20319951110350401</c:v>
                </c:pt>
                <c:pt idx="3767">
                  <c:v>0.20005283826885001</c:v>
                </c:pt>
                <c:pt idx="3768">
                  <c:v>0.196956700477744</c:v>
                </c:pt>
                <c:pt idx="3769">
                  <c:v>0.19388745164965501</c:v>
                </c:pt>
                <c:pt idx="3770">
                  <c:v>0.190845281799464</c:v>
                </c:pt>
                <c:pt idx="3771">
                  <c:v>0.18783038045485301</c:v>
                </c:pt>
                <c:pt idx="3772">
                  <c:v>0.18484293668572799</c:v>
                </c:pt>
                <c:pt idx="3773">
                  <c:v>0.18188313913337301</c:v>
                </c:pt>
                <c:pt idx="3774">
                  <c:v>0.178970938431355</c:v>
                </c:pt>
                <c:pt idx="3775">
                  <c:v>0.17614815137319401</c:v>
                </c:pt>
                <c:pt idx="3776">
                  <c:v>0.17341511878913199</c:v>
                </c:pt>
                <c:pt idx="3777">
                  <c:v>0.170772174961596</c:v>
                </c:pt>
                <c:pt idx="3778">
                  <c:v>0.16821964747967</c:v>
                </c:pt>
                <c:pt idx="3779">
                  <c:v>0.16575785708931301</c:v>
                </c:pt>
                <c:pt idx="3780">
                  <c:v>0.163387117539397</c:v>
                </c:pt>
                <c:pt idx="3781">
                  <c:v>0.161107735423622</c:v>
                </c:pt>
                <c:pt idx="3782">
                  <c:v>0.15891088135134199</c:v>
                </c:pt>
                <c:pt idx="3783">
                  <c:v>0.15676142209295901</c:v>
                </c:pt>
                <c:pt idx="3784">
                  <c:v>0.154709083934361</c:v>
                </c:pt>
                <c:pt idx="3785">
                  <c:v>0.15275413412200201</c:v>
                </c:pt>
                <c:pt idx="3786">
                  <c:v>0.15089683132689</c:v>
                </c:pt>
                <c:pt idx="3787">
                  <c:v>0.14913742545896799</c:v>
                </c:pt>
                <c:pt idx="3788">
                  <c:v>0.14747615747815901</c:v>
                </c:pt>
                <c:pt idx="3789">
                  <c:v>0.145909896387105</c:v>
                </c:pt>
                <c:pt idx="3790">
                  <c:v>0.14443573501702001</c:v>
                </c:pt>
                <c:pt idx="3791">
                  <c:v>0.14305389288688999</c:v>
                </c:pt>
                <c:pt idx="3792">
                  <c:v>0.141764580759311</c:v>
                </c:pt>
                <c:pt idx="3793">
                  <c:v>0.14056800042237699</c:v>
                </c:pt>
                <c:pt idx="3794">
                  <c:v>0.139464344461708</c:v>
                </c:pt>
                <c:pt idx="3795">
                  <c:v>0.13845379602125801</c:v>
                </c:pt>
                <c:pt idx="3796">
                  <c:v>0.137536528551259</c:v>
                </c:pt>
                <c:pt idx="3797">
                  <c:v>0.13671270554121501</c:v>
                </c:pt>
                <c:pt idx="3798">
                  <c:v>0.13598248023538601</c:v>
                </c:pt>
                <c:pt idx="3799">
                  <c:v>0.13534599532758501</c:v>
                </c:pt>
                <c:pt idx="3800">
                  <c:v>0.13480338263133601</c:v>
                </c:pt>
                <c:pt idx="3801">
                  <c:v>0.13435476272055</c:v>
                </c:pt>
                <c:pt idx="3802">
                  <c:v>0.134000244534732</c:v>
                </c:pt>
                <c:pt idx="3803">
                  <c:v>0.13373992494131601</c:v>
                </c:pt>
                <c:pt idx="3804">
                  <c:v>0.13357388824611099</c:v>
                </c:pt>
                <c:pt idx="3805">
                  <c:v>0.133502205640706</c:v>
                </c:pt>
                <c:pt idx="3806">
                  <c:v>0.133524934573269</c:v>
                </c:pt>
                <c:pt idx="3807">
                  <c:v>0.13364211802617099</c:v>
                </c:pt>
                <c:pt idx="3808">
                  <c:v>0.133853783680359</c:v>
                </c:pt>
                <c:pt idx="3809">
                  <c:v>0.134159942942285</c:v>
                </c:pt>
                <c:pt idx="3810">
                  <c:v>0.134560589804606</c:v>
                </c:pt>
                <c:pt idx="3811">
                  <c:v>0.135055699506787</c:v>
                </c:pt>
                <c:pt idx="3812">
                  <c:v>0.13564522695676001</c:v>
                </c:pt>
                <c:pt idx="3813">
                  <c:v>0.136329104870519</c:v>
                </c:pt>
                <c:pt idx="3814">
                  <c:v>0.13710724158436799</c:v>
                </c:pt>
                <c:pt idx="3815">
                  <c:v>0.13797951849694001</c:v>
                </c:pt>
                <c:pt idx="3816">
                  <c:v>0.13894578710871899</c:v>
                </c:pt>
                <c:pt idx="3817">
                  <c:v>0.14000586565137199</c:v>
                </c:pt>
                <c:pt idx="3818">
                  <c:v>0.14115953534558501</c:v>
                </c:pt>
                <c:pt idx="3819">
                  <c:v>0.14240653640374101</c:v>
                </c:pt>
                <c:pt idx="3820">
                  <c:v>0.14374656401132799</c:v>
                </c:pt>
                <c:pt idx="3821">
                  <c:v>0.14517926468072201</c:v>
                </c:pt>
                <c:pt idx="3822">
                  <c:v>0.14670423355811099</c:v>
                </c:pt>
                <c:pt idx="3823">
                  <c:v>0.14832101343436499</c:v>
                </c:pt>
                <c:pt idx="3824">
                  <c:v>0.150029096280864</c:v>
                </c:pt>
                <c:pt idx="3825">
                  <c:v>0.15182792799516101</c:v>
                </c:pt>
                <c:pt idx="3826">
                  <c:v>0.15371691661976999</c:v>
                </c:pt>
                <c:pt idx="3827">
                  <c:v>0.155695443619876</c:v>
                </c:pt>
                <c:pt idx="3828">
                  <c:v>0.15776287706247399</c:v>
                </c:pt>
                <c:pt idx="3829">
                  <c:v>0.159918585027086</c:v>
                </c:pt>
                <c:pt idx="3830">
                  <c:v>0.162161947534018</c:v>
                </c:pt>
                <c:pt idx="3831">
                  <c:v>0.164492365716841</c:v>
                </c:pt>
                <c:pt idx="3832">
                  <c:v>0.16690926767745301</c:v>
                </c:pt>
                <c:pt idx="3833">
                  <c:v>0.16941211114975899</c:v>
                </c:pt>
                <c:pt idx="3834">
                  <c:v>0.17200038355616301</c:v>
                </c:pt>
                <c:pt idx="3835">
                  <c:v>0.17467360022061701</c:v>
                </c:pt>
                <c:pt idx="3836">
                  <c:v>0.177431301468434</c:v>
                </c:pt>
                <c:pt idx="3837">
                  <c:v>0.180273049197678</c:v>
                </c:pt>
                <c:pt idx="3838">
                  <c:v>0.18317902139686301</c:v>
                </c:pt>
                <c:pt idx="3839">
                  <c:v>0.18614113989473299</c:v>
                </c:pt>
                <c:pt idx="3840">
                  <c:v>0.189159571667014</c:v>
                </c:pt>
                <c:pt idx="3841">
                  <c:v>0.19223350478541801</c:v>
                </c:pt>
                <c:pt idx="3842">
                  <c:v>0.19534682760318001</c:v>
                </c:pt>
                <c:pt idx="3843">
                  <c:v>0.19851861181194999</c:v>
                </c:pt>
                <c:pt idx="3844">
                  <c:v>0.20178304868779701</c:v>
                </c:pt>
                <c:pt idx="3845">
                  <c:v>0.205139747316534</c:v>
                </c:pt>
                <c:pt idx="3846">
                  <c:v>0.20858832081120801</c:v>
                </c:pt>
                <c:pt idx="3847">
                  <c:v>0.212092192227889</c:v>
                </c:pt>
                <c:pt idx="3848">
                  <c:v>0.215635178730685</c:v>
                </c:pt>
                <c:pt idx="3849">
                  <c:v>0.21922501837399999</c:v>
                </c:pt>
                <c:pt idx="3850">
                  <c:v>0.22289319454082501</c:v>
                </c:pt>
                <c:pt idx="3851">
                  <c:v>0.22663927908908199</c:v>
                </c:pt>
                <c:pt idx="3852">
                  <c:v>0.23046284222236799</c:v>
                </c:pt>
                <c:pt idx="3853">
                  <c:v>0.23436345182004001</c:v>
                </c:pt>
                <c:pt idx="3854">
                  <c:v>0.23834067288361299</c:v>
                </c:pt>
                <c:pt idx="3855">
                  <c:v>0.242394067085414</c:v>
                </c:pt>
                <c:pt idx="3856">
                  <c:v>0.24652749340434499</c:v>
                </c:pt>
                <c:pt idx="3857">
                  <c:v>0.25072662731273199</c:v>
                </c:pt>
                <c:pt idx="3858">
                  <c:v>0.25495012229101499</c:v>
                </c:pt>
                <c:pt idx="3859">
                  <c:v>0.259178471127395</c:v>
                </c:pt>
                <c:pt idx="3860">
                  <c:v>0.26341108767624799</c:v>
                </c:pt>
                <c:pt idx="3861">
                  <c:v>0.26764738210608102</c:v>
                </c:pt>
                <c:pt idx="3862">
                  <c:v>0.27188676104899601</c:v>
                </c:pt>
                <c:pt idx="3863">
                  <c:v>0.27612862779592201</c:v>
                </c:pt>
                <c:pt idx="3864">
                  <c:v>0.28037238253505298</c:v>
                </c:pt>
                <c:pt idx="3865">
                  <c:v>0.28460491831245399</c:v>
                </c:pt>
                <c:pt idx="3866">
                  <c:v>0.28879901590683099</c:v>
                </c:pt>
                <c:pt idx="3867">
                  <c:v>0.292979573561443</c:v>
                </c:pt>
                <c:pt idx="3868">
                  <c:v>0.29716988909273401</c:v>
                </c:pt>
                <c:pt idx="3869">
                  <c:v>0.30136942295348101</c:v>
                </c:pt>
                <c:pt idx="3870">
                  <c:v>0.30557763518632702</c:v>
                </c:pt>
                <c:pt idx="3871">
                  <c:v>0.309793985760769</c:v>
                </c:pt>
                <c:pt idx="3872">
                  <c:v>0.31401793489845298</c:v>
                </c:pt>
                <c:pt idx="3873">
                  <c:v>0.31822918098691799</c:v>
                </c:pt>
                <c:pt idx="3874">
                  <c:v>0.32238555671879399</c:v>
                </c:pt>
                <c:pt idx="3875">
                  <c:v>0.32648637148615001</c:v>
                </c:pt>
                <c:pt idx="3876">
                  <c:v>0.33053094219265899</c:v>
                </c:pt>
                <c:pt idx="3877">
                  <c:v>0.33451859357596597</c:v>
                </c:pt>
                <c:pt idx="3878">
                  <c:v>0.338448658476935</c:v>
                </c:pt>
                <c:pt idx="3879">
                  <c:v>0.34232047805004101</c:v>
                </c:pt>
                <c:pt idx="3880">
                  <c:v>0.34613340191031999</c:v>
                </c:pt>
                <c:pt idx="3881">
                  <c:v>0.34989591688076299</c:v>
                </c:pt>
                <c:pt idx="3882">
                  <c:v>0.35364281469290498</c:v>
                </c:pt>
                <c:pt idx="3883">
                  <c:v>0.357324028406315</c:v>
                </c:pt>
                <c:pt idx="3884">
                  <c:v>0.36093895066738502</c:v>
                </c:pt>
                <c:pt idx="3885">
                  <c:v>0.36448698288294401</c:v>
                </c:pt>
                <c:pt idx="3886">
                  <c:v>0.367967534982931</c:v>
                </c:pt>
                <c:pt idx="3887">
                  <c:v>0.37138002513319901</c:v>
                </c:pt>
                <c:pt idx="3888">
                  <c:v>0.37472724222239601</c:v>
                </c:pt>
                <c:pt idx="3889">
                  <c:v>0.37801174952173799</c:v>
                </c:pt>
                <c:pt idx="3890">
                  <c:v>0.38123298124872901</c:v>
                </c:pt>
                <c:pt idx="3891">
                  <c:v>0.38439037742347099</c:v>
                </c:pt>
                <c:pt idx="3892">
                  <c:v>0.38748338350037598</c:v>
                </c:pt>
                <c:pt idx="3893">
                  <c:v>0.39051145002336801</c:v>
                </c:pt>
                <c:pt idx="3894">
                  <c:v>0.39347403231763101</c:v>
                </c:pt>
                <c:pt idx="3895">
                  <c:v>0.39637059023052201</c:v>
                </c:pt>
                <c:pt idx="3896">
                  <c:v>0.39920058793364199</c:v>
                </c:pt>
                <c:pt idx="3897">
                  <c:v>0.40196349379736002</c:v>
                </c:pt>
                <c:pt idx="3898">
                  <c:v>0.40465878034840802</c:v>
                </c:pt>
                <c:pt idx="3899">
                  <c:v>0.40728592432063998</c:v>
                </c:pt>
                <c:pt idx="3900">
                  <c:v>0.40984440680887102</c:v>
                </c:pt>
                <c:pt idx="3901">
                  <c:v>0.41233371353604797</c:v>
                </c:pt>
                <c:pt idx="3902">
                  <c:v>0.41475333524508701</c:v>
                </c:pt>
                <c:pt idx="3903">
                  <c:v>0.41710276822889403</c:v>
                </c:pt>
                <c:pt idx="3904">
                  <c:v>0.41938151501578202</c:v>
                </c:pt>
                <c:pt idx="3905">
                  <c:v>0.42158908523347899</c:v>
                </c:pt>
                <c:pt idx="3906">
                  <c:v>0.423724996684264</c:v>
                </c:pt>
                <c:pt idx="3907">
                  <c:v>0.425788776678592</c:v>
                </c:pt>
                <c:pt idx="3908">
                  <c:v>0.42777996369856203</c:v>
                </c:pt>
                <c:pt idx="3909">
                  <c:v>0.429698109503026</c:v>
                </c:pt>
                <c:pt idx="3910">
                  <c:v>0.431542781858063</c:v>
                </c:pt>
                <c:pt idx="3911">
                  <c:v>0.43331356821287198</c:v>
                </c:pt>
                <c:pt idx="3912">
                  <c:v>0.43501008091969701</c:v>
                </c:pt>
                <c:pt idx="3913">
                  <c:v>0.43663732275073103</c:v>
                </c:pt>
                <c:pt idx="3914">
                  <c:v>0.43820460413637202</c:v>
                </c:pt>
                <c:pt idx="3915">
                  <c:v>0.43971173496799598</c:v>
                </c:pt>
                <c:pt idx="3916">
                  <c:v>0.44115865587804598</c:v>
                </c:pt>
                <c:pt idx="3917">
                  <c:v>0.442545614276461</c:v>
                </c:pt>
                <c:pt idx="3918">
                  <c:v>0.44387386110948701</c:v>
                </c:pt>
                <c:pt idx="3919">
                  <c:v>0.44514931513994499</c:v>
                </c:pt>
                <c:pt idx="3920">
                  <c:v>0.446387898133915</c:v>
                </c:pt>
                <c:pt idx="3921">
                  <c:v>0.44759894468259298</c:v>
                </c:pt>
                <c:pt idx="3922">
                  <c:v>0.44878471503092199</c:v>
                </c:pt>
                <c:pt idx="3923">
                  <c:v>0.44994596483664501</c:v>
                </c:pt>
                <c:pt idx="3924">
                  <c:v>0.45108309265555202</c:v>
                </c:pt>
                <c:pt idx="3925">
                  <c:v>0.45219638833912801</c:v>
                </c:pt>
                <c:pt idx="3926">
                  <c:v>0.45328610074657799</c:v>
                </c:pt>
                <c:pt idx="3927">
                  <c:v>0.454352455066865</c:v>
                </c:pt>
                <c:pt idx="3928">
                  <c:v>0.45539565319853098</c:v>
                </c:pt>
                <c:pt idx="3929">
                  <c:v>0.456415868823354</c:v>
                </c:pt>
                <c:pt idx="3930">
                  <c:v>0.45741324212138201</c:v>
                </c:pt>
                <c:pt idx="3931">
                  <c:v>0.45838787623342397</c:v>
                </c:pt>
                <c:pt idx="3932">
                  <c:v>0.45933983606100398</c:v>
                </c:pt>
                <c:pt idx="3933">
                  <c:v>0.46026914917848399</c:v>
                </c:pt>
                <c:pt idx="3934">
                  <c:v>0.46117580828534699</c:v>
                </c:pt>
                <c:pt idx="3935">
                  <c:v>0.46205977457658698</c:v>
                </c:pt>
                <c:pt idx="3936">
                  <c:v>0.46292098151021599</c:v>
                </c:pt>
                <c:pt idx="3937">
                  <c:v>0.46375933860021301</c:v>
                </c:pt>
                <c:pt idx="3938">
                  <c:v>0.46455269310963898</c:v>
                </c:pt>
                <c:pt idx="3939">
                  <c:v>0.46530031276838002</c:v>
                </c:pt>
                <c:pt idx="3940">
                  <c:v>0.46600244110906902</c:v>
                </c:pt>
                <c:pt idx="3941">
                  <c:v>0.46667461836442398</c:v>
                </c:pt>
                <c:pt idx="3942">
                  <c:v>0.46731672378931099</c:v>
                </c:pt>
                <c:pt idx="3943">
                  <c:v>0.46792862111899802</c:v>
                </c:pt>
                <c:pt idx="3944">
                  <c:v>0.46851016162750198</c:v>
                </c:pt>
                <c:pt idx="3945">
                  <c:v>0.46906118671711</c:v>
                </c:pt>
                <c:pt idx="3946">
                  <c:v>0.469581530106912</c:v>
                </c:pt>
                <c:pt idx="3947">
                  <c:v>0.47007899468919401</c:v>
                </c:pt>
                <c:pt idx="3948">
                  <c:v>0.470565193664093</c:v>
                </c:pt>
                <c:pt idx="3949">
                  <c:v>0.471039998429161</c:v>
                </c:pt>
                <c:pt idx="3950">
                  <c:v>0.47150327492224098</c:v>
                </c:pt>
                <c:pt idx="3951">
                  <c:v>0.47195488431631499</c:v>
                </c:pt>
                <c:pt idx="3952">
                  <c:v>0.472394683572888</c:v>
                </c:pt>
                <c:pt idx="3953">
                  <c:v>0.472822525871679</c:v>
                </c:pt>
                <c:pt idx="3954">
                  <c:v>0.47323826093115801</c:v>
                </c:pt>
                <c:pt idx="3955">
                  <c:v>0.47363743423556098</c:v>
                </c:pt>
                <c:pt idx="3956">
                  <c:v>0.47401042033140101</c:v>
                </c:pt>
                <c:pt idx="3957">
                  <c:v>0.47435702804701801</c:v>
                </c:pt>
                <c:pt idx="3958">
                  <c:v>0.47467706681310801</c:v>
                </c:pt>
                <c:pt idx="3959">
                  <c:v>0.47497034657491199</c:v>
                </c:pt>
                <c:pt idx="3960">
                  <c:v>0.475236677654364</c:v>
                </c:pt>
                <c:pt idx="3961">
                  <c:v>0.47547587056450902</c:v>
                </c:pt>
                <c:pt idx="3962">
                  <c:v>0.47568773577864898</c:v>
                </c:pt>
                <c:pt idx="3963">
                  <c:v>0.47587208345703602</c:v>
                </c:pt>
                <c:pt idx="3964">
                  <c:v>0.47604122745239302</c:v>
                </c:pt>
                <c:pt idx="3965">
                  <c:v>0.47619741947778399</c:v>
                </c:pt>
                <c:pt idx="3966">
                  <c:v>0.476340496880861</c:v>
                </c:pt>
                <c:pt idx="3967">
                  <c:v>0.476470292244844</c:v>
                </c:pt>
                <c:pt idx="3968">
                  <c:v>0.47658663295499798</c:v>
                </c:pt>
                <c:pt idx="3969">
                  <c:v>0.47668934076220498</c:v>
                </c:pt>
                <c:pt idx="3970">
                  <c:v>0.476778231350722</c:v>
                </c:pt>
                <c:pt idx="3971">
                  <c:v>0.476853113917722</c:v>
                </c:pt>
                <c:pt idx="3972">
                  <c:v>0.47691379077246099</c:v>
                </c:pt>
                <c:pt idx="3973">
                  <c:v>0.47696005696312299</c:v>
                </c:pt>
                <c:pt idx="3974">
                  <c:v>0.47699169993933499</c:v>
                </c:pt>
                <c:pt idx="3975">
                  <c:v>0.47700849925811201</c:v>
                </c:pt>
                <c:pt idx="3976">
                  <c:v>0.47701022634051499</c:v>
                </c:pt>
                <c:pt idx="3977">
                  <c:v>0.476996644285613</c:v>
                </c:pt>
                <c:pt idx="3978">
                  <c:v>0.476967507747379</c:v>
                </c:pt>
                <c:pt idx="3979">
                  <c:v>0.47692256287898299</c:v>
                </c:pt>
                <c:pt idx="3980">
                  <c:v>0.47686154734754599</c:v>
                </c:pt>
                <c:pt idx="3981">
                  <c:v>0.47678419042083803</c:v>
                </c:pt>
                <c:pt idx="3982">
                  <c:v>0.47669021312566401</c:v>
                </c:pt>
                <c:pt idx="3983">
                  <c:v>0.47657932847587697</c:v>
                </c:pt>
                <c:pt idx="3984">
                  <c:v>0.47645124176605202</c:v>
                </c:pt>
                <c:pt idx="3985">
                  <c:v>0.47630565092503702</c:v>
                </c:pt>
                <c:pt idx="3986">
                  <c:v>0.47614224692187601</c:v>
                </c:pt>
                <c:pt idx="3987">
                  <c:v>0.47596071421498298</c:v>
                </c:pt>
                <c:pt idx="3988">
                  <c:v>0.47576073123418899</c:v>
                </c:pt>
                <c:pt idx="3989">
                  <c:v>0.47554197088419797</c:v>
                </c:pt>
                <c:pt idx="3990">
                  <c:v>0.47530410105736798</c:v>
                </c:pt>
                <c:pt idx="3991">
                  <c:v>0.47504678514339399</c:v>
                </c:pt>
                <c:pt idx="3992">
                  <c:v>0.474769682523565</c:v>
                </c:pt>
                <c:pt idx="3993">
                  <c:v>0.47447244903770303</c:v>
                </c:pt>
                <c:pt idx="3994">
                  <c:v>0.47415473741266001</c:v>
                </c:pt>
                <c:pt idx="3995">
                  <c:v>0.47381619764227501</c:v>
                </c:pt>
                <c:pt idx="3996">
                  <c:v>0.47345647730992102</c:v>
                </c:pt>
                <c:pt idx="3997">
                  <c:v>0.47307522184606199</c:v>
                </c:pt>
                <c:pt idx="3998">
                  <c:v>0.47267207471454697</c:v>
                </c:pt>
                <c:pt idx="3999">
                  <c:v>0.472246677522485</c:v>
                </c:pt>
                <c:pt idx="4000">
                  <c:v>0.47179867004939302</c:v>
                </c:pt>
                <c:pt idx="4001">
                  <c:v>0.47132769019161802</c:v>
                </c:pt>
                <c:pt idx="4002">
                  <c:v>0.47083337381763501</c:v>
                </c:pt>
                <c:pt idx="4003">
                  <c:v>0.47031535452816597</c:v>
                </c:pt>
                <c:pt idx="4004">
                  <c:v>0.46977326331172198</c:v>
                </c:pt>
                <c:pt idx="4005">
                  <c:v>0.46920672807978497</c:v>
                </c:pt>
                <c:pt idx="4006">
                  <c:v>0.46861910281515801</c:v>
                </c:pt>
                <c:pt idx="4007">
                  <c:v>0.46801519763962401</c:v>
                </c:pt>
                <c:pt idx="4008">
                  <c:v>0.46739474498103001</c:v>
                </c:pt>
                <c:pt idx="4009">
                  <c:v>0.46675746813366498</c:v>
                </c:pt>
                <c:pt idx="4010">
                  <c:v>0.46610307897320902</c:v>
                </c:pt>
                <c:pt idx="4011">
                  <c:v>0.46543127441057602</c:v>
                </c:pt>
                <c:pt idx="4012">
                  <c:v>0.46473637287848701</c:v>
                </c:pt>
                <c:pt idx="4013">
                  <c:v>0.46400839947118999</c:v>
                </c:pt>
                <c:pt idx="4014">
                  <c:v>0.46324689692881599</c:v>
                </c:pt>
                <c:pt idx="4015">
                  <c:v>0.46245129756425601</c:v>
                </c:pt>
                <c:pt idx="4016">
                  <c:v>0.46161481416866701</c:v>
                </c:pt>
                <c:pt idx="4017">
                  <c:v>0.460725479360867</c:v>
                </c:pt>
                <c:pt idx="4018">
                  <c:v>0.45977673413382297</c:v>
                </c:pt>
                <c:pt idx="4019">
                  <c:v>0.45875205389425899</c:v>
                </c:pt>
                <c:pt idx="4020">
                  <c:v>0.45764154138835</c:v>
                </c:pt>
                <c:pt idx="4021">
                  <c:v>0.45644241497722499</c:v>
                </c:pt>
                <c:pt idx="4022">
                  <c:v>0.45515343753719401</c:v>
                </c:pt>
                <c:pt idx="4023">
                  <c:v>0.45377376453104801</c:v>
                </c:pt>
                <c:pt idx="4024">
                  <c:v>0.45230268783889599</c:v>
                </c:pt>
                <c:pt idx="4025">
                  <c:v>0.45073955741502503</c:v>
                </c:pt>
                <c:pt idx="4026">
                  <c:v>0.44908375171209503</c:v>
                </c:pt>
                <c:pt idx="4027">
                  <c:v>0.447334665213514</c:v>
                </c:pt>
                <c:pt idx="4028">
                  <c:v>0.44549170333411298</c:v>
                </c:pt>
                <c:pt idx="4029">
                  <c:v>0.44355428130199998</c:v>
                </c:pt>
                <c:pt idx="4030">
                  <c:v>0.44152182594335498</c:v>
                </c:pt>
                <c:pt idx="4031">
                  <c:v>0.43939378043720301</c:v>
                </c:pt>
                <c:pt idx="4032">
                  <c:v>0.43717535640524102</c:v>
                </c:pt>
                <c:pt idx="4033">
                  <c:v>0.434866494765208</c:v>
                </c:pt>
                <c:pt idx="4034">
                  <c:v>0.43246677778264497</c:v>
                </c:pt>
                <c:pt idx="4035">
                  <c:v>0.43001779240197902</c:v>
                </c:pt>
                <c:pt idx="4036">
                  <c:v>0.42753227712796399</c:v>
                </c:pt>
                <c:pt idx="4037">
                  <c:v>0.42498129122023198</c:v>
                </c:pt>
                <c:pt idx="4038">
                  <c:v>0.42233538273028298</c:v>
                </c:pt>
                <c:pt idx="4039">
                  <c:v>0.41959670473401001</c:v>
                </c:pt>
                <c:pt idx="4040">
                  <c:v>0.41676918919288097</c:v>
                </c:pt>
                <c:pt idx="4041">
                  <c:v>0.41385798079392699</c:v>
                </c:pt>
                <c:pt idx="4042">
                  <c:v>0.41086756267319902</c:v>
                </c:pt>
                <c:pt idx="4043">
                  <c:v>0.407800763257129</c:v>
                </c:pt>
                <c:pt idx="4044">
                  <c:v>0.40465910289496099</c:v>
                </c:pt>
                <c:pt idx="4045">
                  <c:v>0.40144334765834799</c:v>
                </c:pt>
                <c:pt idx="4046">
                  <c:v>0.39815425146331301</c:v>
                </c:pt>
                <c:pt idx="4047">
                  <c:v>0.394794576561734</c:v>
                </c:pt>
                <c:pt idx="4048">
                  <c:v>0.39140724321221798</c:v>
                </c:pt>
                <c:pt idx="4049">
                  <c:v>0.38800506106966598</c:v>
                </c:pt>
                <c:pt idx="4050">
                  <c:v>0.38458831324442599</c:v>
                </c:pt>
                <c:pt idx="4051">
                  <c:v>0.38115728169882801</c:v>
                </c:pt>
                <c:pt idx="4052">
                  <c:v>0.377712246623575</c:v>
                </c:pt>
                <c:pt idx="4053">
                  <c:v>0.37425348606965497</c:v>
                </c:pt>
                <c:pt idx="4054">
                  <c:v>0.37078127573897501</c:v>
                </c:pt>
                <c:pt idx="4055">
                  <c:v>0.36729588887857301</c:v>
                </c:pt>
                <c:pt idx="4056">
                  <c:v>0.36379759624590302</c:v>
                </c:pt>
                <c:pt idx="4057">
                  <c:v>0.36026343371603198</c:v>
                </c:pt>
                <c:pt idx="4058">
                  <c:v>0.35664124998352298</c:v>
                </c:pt>
                <c:pt idx="4059">
                  <c:v>0.35293074452912998</c:v>
                </c:pt>
                <c:pt idx="4060">
                  <c:v>0.349131622066437</c:v>
                </c:pt>
                <c:pt idx="4061">
                  <c:v>0.34524359401049698</c:v>
                </c:pt>
                <c:pt idx="4062">
                  <c:v>0.341266379880385</c:v>
                </c:pt>
                <c:pt idx="4063">
                  <c:v>0.33720237739668701</c:v>
                </c:pt>
                <c:pt idx="4064">
                  <c:v>0.33305377743112002</c:v>
                </c:pt>
                <c:pt idx="4065">
                  <c:v>0.32882036283178001</c:v>
                </c:pt>
                <c:pt idx="4066">
                  <c:v>0.32450193007815198</c:v>
                </c:pt>
                <c:pt idx="4067">
                  <c:v>0.32011815037622299</c:v>
                </c:pt>
                <c:pt idx="4068">
                  <c:v>0.31573229950947701</c:v>
                </c:pt>
                <c:pt idx="4069">
                  <c:v>0.31134513124027902</c:v>
                </c:pt>
                <c:pt idx="4070">
                  <c:v>0.30695740596307602</c:v>
                </c:pt>
                <c:pt idx="4071">
                  <c:v>0.30253145250288099</c:v>
                </c:pt>
                <c:pt idx="4072">
                  <c:v>0.29802491210767001</c:v>
                </c:pt>
                <c:pt idx="4073">
                  <c:v>0.29358972175975201</c:v>
                </c:pt>
                <c:pt idx="4074">
                  <c:v>0.28925403912456898</c:v>
                </c:pt>
                <c:pt idx="4075">
                  <c:v>0.28501964926469098</c:v>
                </c:pt>
                <c:pt idx="4076">
                  <c:v>0.280888324975887</c:v>
                </c:pt>
                <c:pt idx="4077">
                  <c:v>0.276861825249685</c:v>
                </c:pt>
                <c:pt idx="4078">
                  <c:v>0.27289453027146399</c:v>
                </c:pt>
                <c:pt idx="4079">
                  <c:v>0.26903912945056102</c:v>
                </c:pt>
                <c:pt idx="4080">
                  <c:v>0.26529719899252902</c:v>
                </c:pt>
                <c:pt idx="4081">
                  <c:v>0.26167029212997001</c:v>
                </c:pt>
                <c:pt idx="4082">
                  <c:v>0.258159937447972</c:v>
                </c:pt>
                <c:pt idx="4083">
                  <c:v>0.254767637176395</c:v>
                </c:pt>
                <c:pt idx="4084">
                  <c:v>0.25149486545144001</c:v>
                </c:pt>
                <c:pt idx="4085">
                  <c:v>0.248343066549297</c:v>
                </c:pt>
                <c:pt idx="4086">
                  <c:v>0.24531365309490499</c:v>
                </c:pt>
                <c:pt idx="4087">
                  <c:v>0.24240800424925299</c:v>
                </c:pt>
                <c:pt idx="4088">
                  <c:v>0.23962746387890499</c:v>
                </c:pt>
                <c:pt idx="4089">
                  <c:v>0.23697333871179899</c:v>
                </c:pt>
                <c:pt idx="4090">
                  <c:v>0.23444689648365299</c:v>
                </c:pt>
                <c:pt idx="4091">
                  <c:v>0.23204936407965401</c:v>
                </c:pt>
                <c:pt idx="4092">
                  <c:v>0.22978192567642</c:v>
                </c:pt>
                <c:pt idx="4093">
                  <c:v>0.22764572088951099</c:v>
                </c:pt>
                <c:pt idx="4094">
                  <c:v>0.225641842932117</c:v>
                </c:pt>
                <c:pt idx="4095">
                  <c:v>0.22377133679080199</c:v>
                </c:pt>
                <c:pt idx="4096">
                  <c:v>0.22204894636064201</c:v>
                </c:pt>
                <c:pt idx="4097">
                  <c:v>0.22047806871242301</c:v>
                </c:pt>
                <c:pt idx="4098">
                  <c:v>0.21905951428371401</c:v>
                </c:pt>
                <c:pt idx="4099">
                  <c:v>0.21779402839165801</c:v>
                </c:pt>
                <c:pt idx="4100">
                  <c:v>0.216682289488553</c:v>
                </c:pt>
                <c:pt idx="4101">
                  <c:v>0.21571872435027201</c:v>
                </c:pt>
                <c:pt idx="4102">
                  <c:v>0.214898900616112</c:v>
                </c:pt>
                <c:pt idx="4103">
                  <c:v>0.214223615499335</c:v>
                </c:pt>
                <c:pt idx="4104">
                  <c:v>0.21369359956730499</c:v>
                </c:pt>
                <c:pt idx="4105">
                  <c:v>0.21330578532158401</c:v>
                </c:pt>
                <c:pt idx="4106">
                  <c:v>0.21305557476143799</c:v>
                </c:pt>
                <c:pt idx="4107">
                  <c:v>0.212947565250482</c:v>
                </c:pt>
                <c:pt idx="4108">
                  <c:v>0.21298620705917301</c:v>
                </c:pt>
                <c:pt idx="4109">
                  <c:v>0.213171601875286</c:v>
                </c:pt>
                <c:pt idx="4110">
                  <c:v>0.213484244050961</c:v>
                </c:pt>
                <c:pt idx="4111">
                  <c:v>0.213926665186144</c:v>
                </c:pt>
                <c:pt idx="4112">
                  <c:v>0.21448753709458199</c:v>
                </c:pt>
                <c:pt idx="4113">
                  <c:v>0.215144682043166</c:v>
                </c:pt>
                <c:pt idx="4114">
                  <c:v>0.21589763293997799</c:v>
                </c:pt>
                <c:pt idx="4115">
                  <c:v>0.21675181250824499</c:v>
                </c:pt>
                <c:pt idx="4116">
                  <c:v>0.217735223186166</c:v>
                </c:pt>
                <c:pt idx="4117">
                  <c:v>0.21886585589888299</c:v>
                </c:pt>
                <c:pt idx="4118">
                  <c:v>0.22014329148648601</c:v>
                </c:pt>
                <c:pt idx="4119">
                  <c:v>0.22156704324968901</c:v>
                </c:pt>
                <c:pt idx="4120">
                  <c:v>0.22313655771947299</c:v>
                </c:pt>
                <c:pt idx="4121">
                  <c:v>0.22485121547213399</c:v>
                </c:pt>
                <c:pt idx="4122">
                  <c:v>0.226710331916396</c:v>
                </c:pt>
                <c:pt idx="4123">
                  <c:v>0.22871315795472899</c:v>
                </c:pt>
                <c:pt idx="4124">
                  <c:v>0.230858880396796</c:v>
                </c:pt>
                <c:pt idx="4125">
                  <c:v>0.233146621982219</c:v>
                </c:pt>
                <c:pt idx="4126">
                  <c:v>0.23557544085306401</c:v>
                </c:pt>
                <c:pt idx="4127">
                  <c:v>0.238144329295428</c:v>
                </c:pt>
                <c:pt idx="4128">
                  <c:v>0.240852211519889</c:v>
                </c:pt>
                <c:pt idx="4129">
                  <c:v>0.243697940123794</c:v>
                </c:pt>
                <c:pt idx="4130">
                  <c:v>0.24668029059207999</c:v>
                </c:pt>
                <c:pt idx="4131">
                  <c:v>0.24979220924840201</c:v>
                </c:pt>
                <c:pt idx="4132">
                  <c:v>0.25303185313492199</c:v>
                </c:pt>
                <c:pt idx="4133">
                  <c:v>0.25639767932061602</c:v>
                </c:pt>
                <c:pt idx="4134">
                  <c:v>0.25984608348098598</c:v>
                </c:pt>
                <c:pt idx="4135">
                  <c:v>0.26336225538631902</c:v>
                </c:pt>
                <c:pt idx="4136">
                  <c:v>0.26697301243813698</c:v>
                </c:pt>
                <c:pt idx="4137">
                  <c:v>0.27070563463303499</c:v>
                </c:pt>
                <c:pt idx="4138">
                  <c:v>0.27455575152348499</c:v>
                </c:pt>
                <c:pt idx="4139">
                  <c:v>0.27851717168263102</c:v>
                </c:pt>
                <c:pt idx="4140">
                  <c:v>0.28258245228002099</c:v>
                </c:pt>
                <c:pt idx="4141">
                  <c:v>0.28674477683545002</c:v>
                </c:pt>
                <c:pt idx="4142">
                  <c:v>0.290998951900245</c:v>
                </c:pt>
                <c:pt idx="4143">
                  <c:v>0.29534106398593002</c:v>
                </c:pt>
                <c:pt idx="4144">
                  <c:v>0.29976792936443902</c:v>
                </c:pt>
                <c:pt idx="4145">
                  <c:v>0.30427635559041599</c:v>
                </c:pt>
                <c:pt idx="4146">
                  <c:v>0.30886112470778798</c:v>
                </c:pt>
                <c:pt idx="4147">
                  <c:v>0.31347684734207598</c:v>
                </c:pt>
                <c:pt idx="4148">
                  <c:v>0.31810823515015202</c:v>
                </c:pt>
                <c:pt idx="4149">
                  <c:v>0.32275252068466098</c:v>
                </c:pt>
                <c:pt idx="4150">
                  <c:v>0.32740693600769</c:v>
                </c:pt>
                <c:pt idx="4151">
                  <c:v>0.33206590836934402</c:v>
                </c:pt>
                <c:pt idx="4152">
                  <c:v>0.33672440396447101</c:v>
                </c:pt>
                <c:pt idx="4153">
                  <c:v>0.34137967966598898</c:v>
                </c:pt>
                <c:pt idx="4154">
                  <c:v>0.34602901336695402</c:v>
                </c:pt>
                <c:pt idx="4155">
                  <c:v>0.35066970808794301</c:v>
                </c:pt>
                <c:pt idx="4156">
                  <c:v>0.35532232833309901</c:v>
                </c:pt>
                <c:pt idx="4157">
                  <c:v>0.36003665619381098</c:v>
                </c:pt>
                <c:pt idx="4158">
                  <c:v>0.36481065698800202</c:v>
                </c:pt>
                <c:pt idx="4159">
                  <c:v>0.36964232818798998</c:v>
                </c:pt>
                <c:pt idx="4160">
                  <c:v>0.37452970107488098</c:v>
                </c:pt>
                <c:pt idx="4161">
                  <c:v>0.379470842199574</c:v>
                </c:pt>
                <c:pt idx="4162">
                  <c:v>0.384461185891875</c:v>
                </c:pt>
                <c:pt idx="4163">
                  <c:v>0.389496421671018</c:v>
                </c:pt>
                <c:pt idx="4164">
                  <c:v>0.39457469754987801</c:v>
                </c:pt>
                <c:pt idx="4165">
                  <c:v>0.399694200297116</c:v>
                </c:pt>
                <c:pt idx="4166">
                  <c:v>0.40483329606579199</c:v>
                </c:pt>
                <c:pt idx="4167">
                  <c:v>0.40992680209062499</c:v>
                </c:pt>
                <c:pt idx="4168">
                  <c:v>0.41497211467544598</c:v>
                </c:pt>
                <c:pt idx="4169">
                  <c:v>0.419979149054509</c:v>
                </c:pt>
                <c:pt idx="4170">
                  <c:v>0.42498916792853098</c:v>
                </c:pt>
                <c:pt idx="4171">
                  <c:v>0.43004253532382097</c:v>
                </c:pt>
                <c:pt idx="4172">
                  <c:v>0.43498536945820399</c:v>
                </c:pt>
                <c:pt idx="4173">
                  <c:v>0.43978761923976301</c:v>
                </c:pt>
                <c:pt idx="4174">
                  <c:v>0.44444565889205001</c:v>
                </c:pt>
                <c:pt idx="4175">
                  <c:v>0.44895592885180702</c:v>
                </c:pt>
                <c:pt idx="4176">
                  <c:v>0.45331493843739001</c:v>
                </c:pt>
                <c:pt idx="4177">
                  <c:v>0.45756663188131902</c:v>
                </c:pt>
                <c:pt idx="4178">
                  <c:v>0.46165670123292502</c:v>
                </c:pt>
                <c:pt idx="4179">
                  <c:v>0.465582009623492</c:v>
                </c:pt>
                <c:pt idx="4180">
                  <c:v>0.46933950178010397</c:v>
                </c:pt>
                <c:pt idx="4181">
                  <c:v>0.47292620635500199</c:v>
                </c:pt>
                <c:pt idx="4182">
                  <c:v>0.47633923820118801</c:v>
                </c:pt>
                <c:pt idx="4183">
                  <c:v>0.479575800594986</c:v>
                </c:pt>
                <c:pt idx="4184">
                  <c:v>0.48263318740614303</c:v>
                </c:pt>
                <c:pt idx="4185">
                  <c:v>0.485508785215854</c:v>
                </c:pt>
                <c:pt idx="4186">
                  <c:v>0.48820007538295901</c:v>
                </c:pt>
                <c:pt idx="4187">
                  <c:v>0.49068892331044001</c:v>
                </c:pt>
                <c:pt idx="4188">
                  <c:v>0.49296694222628301</c:v>
                </c:pt>
                <c:pt idx="4189">
                  <c:v>0.49503199798049902</c:v>
                </c:pt>
                <c:pt idx="4190">
                  <c:v>0.49688206469138602</c:v>
                </c:pt>
                <c:pt idx="4191">
                  <c:v>0.49851522622917499</c:v>
                </c:pt>
                <c:pt idx="4192">
                  <c:v>0.49992967765422403</c:v>
                </c:pt>
                <c:pt idx="4193">
                  <c:v>0.50112372660819304</c:v>
                </c:pt>
                <c:pt idx="4194">
                  <c:v>0.50209579465629595</c:v>
                </c:pt>
                <c:pt idx="4195">
                  <c:v>0.50283066964223699</c:v>
                </c:pt>
                <c:pt idx="4196">
                  <c:v>0.50332455088693595</c:v>
                </c:pt>
                <c:pt idx="4197">
                  <c:v>0.50357628844296098</c:v>
                </c:pt>
                <c:pt idx="4198">
                  <c:v>0.50358486101036903</c:v>
                </c:pt>
                <c:pt idx="4199">
                  <c:v>0.50334937709627703</c:v>
                </c:pt>
                <c:pt idx="4200">
                  <c:v>0.50287525923139098</c:v>
                </c:pt>
                <c:pt idx="4201">
                  <c:v>0.50216685082794099</c:v>
                </c:pt>
                <c:pt idx="4202">
                  <c:v>0.50122332686263504</c:v>
                </c:pt>
                <c:pt idx="4203">
                  <c:v>0.50004398948838902</c:v>
                </c:pt>
                <c:pt idx="4204">
                  <c:v>0.49862826908645103</c:v>
                </c:pt>
                <c:pt idx="4205">
                  <c:v>0.49697572522479</c:v>
                </c:pt>
                <c:pt idx="4206">
                  <c:v>0.495082834847687</c:v>
                </c:pt>
                <c:pt idx="4207">
                  <c:v>0.49296075110311</c:v>
                </c:pt>
                <c:pt idx="4208">
                  <c:v>0.490609804991337</c:v>
                </c:pt>
                <c:pt idx="4209">
                  <c:v>0.488068771853641</c:v>
                </c:pt>
                <c:pt idx="4210">
                  <c:v>0.48542173636513802</c:v>
                </c:pt>
                <c:pt idx="4211">
                  <c:v>0.48261631352081402</c:v>
                </c:pt>
                <c:pt idx="4212">
                  <c:v>0.47963034540711702</c:v>
                </c:pt>
                <c:pt idx="4213">
                  <c:v>0.476464885915304</c:v>
                </c:pt>
                <c:pt idx="4214">
                  <c:v>0.47312108653521101</c:v>
                </c:pt>
                <c:pt idx="4215">
                  <c:v>0.46958177367810999</c:v>
                </c:pt>
                <c:pt idx="4216">
                  <c:v>0.46582979045171802</c:v>
                </c:pt>
                <c:pt idx="4217">
                  <c:v>0.461960650337915</c:v>
                </c:pt>
                <c:pt idx="4218">
                  <c:v>0.45797252310137099</c:v>
                </c:pt>
                <c:pt idx="4219">
                  <c:v>0.45377129492144203</c:v>
                </c:pt>
                <c:pt idx="4220">
                  <c:v>0.449358573690886</c:v>
                </c:pt>
                <c:pt idx="4221">
                  <c:v>0.44473607864884301</c:v>
                </c:pt>
                <c:pt idx="4222">
                  <c:v>0.440032327119523</c:v>
                </c:pt>
                <c:pt idx="4223">
                  <c:v>0.43522076319713099</c:v>
                </c:pt>
                <c:pt idx="4224">
                  <c:v>0.430259668940218</c:v>
                </c:pt>
                <c:pt idx="4225">
                  <c:v>0.42529944905410699</c:v>
                </c:pt>
                <c:pt idx="4226">
                  <c:v>0.42035827484211502</c:v>
                </c:pt>
                <c:pt idx="4227">
                  <c:v>0.41543198557434702</c:v>
                </c:pt>
                <c:pt idx="4228">
                  <c:v>0.41057304991287102</c:v>
                </c:pt>
                <c:pt idx="4229">
                  <c:v>0.40578379956199501</c:v>
                </c:pt>
                <c:pt idx="4230">
                  <c:v>0.40106659882621698</c:v>
                </c:pt>
                <c:pt idx="4231">
                  <c:v>0.39642384336914299</c:v>
                </c:pt>
                <c:pt idx="4232">
                  <c:v>0.39185795851062799</c:v>
                </c:pt>
                <c:pt idx="4233">
                  <c:v>0.38737139707462598</c:v>
                </c:pt>
                <c:pt idx="4234">
                  <c:v>0.38296663684056997</c:v>
                </c:pt>
                <c:pt idx="4235">
                  <c:v>0.37864617767117298</c:v>
                </c:pt>
                <c:pt idx="4236">
                  <c:v>0.374412538392079</c:v>
                </c:pt>
                <c:pt idx="4237">
                  <c:v>0.37026825348998199</c:v>
                </c:pt>
                <c:pt idx="4238">
                  <c:v>0.36621586968189801</c:v>
                </c:pt>
                <c:pt idx="4239">
                  <c:v>0.36225794239359499</c:v>
                </c:pt>
                <c:pt idx="4240">
                  <c:v>0.358397032172101</c:v>
                </c:pt>
                <c:pt idx="4241">
                  <c:v>0.35463010405983802</c:v>
                </c:pt>
                <c:pt idx="4242">
                  <c:v>0.35095855320191499</c:v>
                </c:pt>
                <c:pt idx="4243">
                  <c:v>0.34738487972941801</c:v>
                </c:pt>
                <c:pt idx="4244">
                  <c:v>0.343911575818721</c:v>
                </c:pt>
                <c:pt idx="4245">
                  <c:v>0.34054112186804403</c:v>
                </c:pt>
                <c:pt idx="4246">
                  <c:v>0.33727598260255498</c:v>
                </c:pt>
                <c:pt idx="4247">
                  <c:v>0.33411860309817598</c:v>
                </c:pt>
                <c:pt idx="4248">
                  <c:v>0.33107140471754498</c:v>
                </c:pt>
                <c:pt idx="4249">
                  <c:v>0.32813678095764298</c:v>
                </c:pt>
                <c:pt idx="4250">
                  <c:v>0.32531990225319601</c:v>
                </c:pt>
                <c:pt idx="4251">
                  <c:v>0.32262537244950001</c:v>
                </c:pt>
                <c:pt idx="4252">
                  <c:v>0.32005547714593302</c:v>
                </c:pt>
                <c:pt idx="4253">
                  <c:v>0.31761245333636101</c:v>
                </c:pt>
                <c:pt idx="4254">
                  <c:v>0.31529848522594001</c:v>
                </c:pt>
                <c:pt idx="4255">
                  <c:v>0.31311570017401402</c:v>
                </c:pt>
                <c:pt idx="4256">
                  <c:v>0.31106616481553001</c:v>
                </c:pt>
                <c:pt idx="4257">
                  <c:v>0.30915188140739702</c:v>
                </c:pt>
                <c:pt idx="4258">
                  <c:v>0.30737478443647398</c:v>
                </c:pt>
                <c:pt idx="4259">
                  <c:v>0.30573673751425301</c:v>
                </c:pt>
                <c:pt idx="4260">
                  <c:v>0.30423953057153502</c:v>
                </c:pt>
                <c:pt idx="4261">
                  <c:v>0.302884877356145</c:v>
                </c:pt>
                <c:pt idx="4262">
                  <c:v>0.30167441322888799</c:v>
                </c:pt>
                <c:pt idx="4263">
                  <c:v>0.30060969324782899</c:v>
                </c:pt>
                <c:pt idx="4264">
                  <c:v>0.29969219052844098</c:v>
                </c:pt>
                <c:pt idx="4265">
                  <c:v>0.29892329486670199</c:v>
                </c:pt>
                <c:pt idx="4266">
                  <c:v>0.29830431161309301</c:v>
                </c:pt>
                <c:pt idx="4267">
                  <c:v>0.297836460787202</c:v>
                </c:pt>
                <c:pt idx="4268">
                  <c:v>0.29750840915342303</c:v>
                </c:pt>
                <c:pt idx="4269">
                  <c:v>0.297315880568638</c:v>
                </c:pt>
                <c:pt idx="4270">
                  <c:v>0.29726015890979901</c:v>
                </c:pt>
                <c:pt idx="4271">
                  <c:v>0.29734245277693699</c:v>
                </c:pt>
                <c:pt idx="4272">
                  <c:v>0.29755511039641303</c:v>
                </c:pt>
                <c:pt idx="4273">
                  <c:v>0.29787355215990002</c:v>
                </c:pt>
                <c:pt idx="4274">
                  <c:v>0.298298453360268</c:v>
                </c:pt>
                <c:pt idx="4275">
                  <c:v>0.29883040931764798</c:v>
                </c:pt>
                <c:pt idx="4276">
                  <c:v>0.29946993602251898</c:v>
                </c:pt>
                <c:pt idx="4277">
                  <c:v>0.30021747102412499</c:v>
                </c:pt>
                <c:pt idx="4278">
                  <c:v>0.30109084823445498</c:v>
                </c:pt>
                <c:pt idx="4279">
                  <c:v>0.30211054414789201</c:v>
                </c:pt>
                <c:pt idx="4280">
                  <c:v>0.30327710231977301</c:v>
                </c:pt>
                <c:pt idx="4281">
                  <c:v>0.30459099555786001</c:v>
                </c:pt>
                <c:pt idx="4282">
                  <c:v>0.30605262758199703</c:v>
                </c:pt>
                <c:pt idx="4283">
                  <c:v>0.30766233486877897</c:v>
                </c:pt>
                <c:pt idx="4284">
                  <c:v>0.309420388689154</c:v>
                </c:pt>
                <c:pt idx="4285">
                  <c:v>0.31132699737588598</c:v>
                </c:pt>
                <c:pt idx="4286">
                  <c:v>0.31339802169743802</c:v>
                </c:pt>
                <c:pt idx="4287">
                  <c:v>0.315639616499378</c:v>
                </c:pt>
                <c:pt idx="4288">
                  <c:v>0.31805173428793199</c:v>
                </c:pt>
                <c:pt idx="4289">
                  <c:v>0.32063429430948598</c:v>
                </c:pt>
                <c:pt idx="4290">
                  <c:v>0.32338726044924998</c:v>
                </c:pt>
                <c:pt idx="4291">
                  <c:v>0.32631055119432201</c:v>
                </c:pt>
                <c:pt idx="4292">
                  <c:v>0.329403927044568</c:v>
                </c:pt>
                <c:pt idx="4293">
                  <c:v>0.33266707017925201</c:v>
                </c:pt>
                <c:pt idx="4294">
                  <c:v>0.33609961093219298</c:v>
                </c:pt>
                <c:pt idx="4295">
                  <c:v>0.33970113521731499</c:v>
                </c:pt>
                <c:pt idx="4296">
                  <c:v>0.34347118857143399</c:v>
                </c:pt>
                <c:pt idx="4297">
                  <c:v>0.34740927932228499</c:v>
                </c:pt>
                <c:pt idx="4298">
                  <c:v>0.35151488141718001</c:v>
                </c:pt>
                <c:pt idx="4299">
                  <c:v>0.35578743705594901</c:v>
                </c:pt>
                <c:pt idx="4300">
                  <c:v>0.360226359169671</c:v>
                </c:pt>
                <c:pt idx="4301">
                  <c:v>0.364831033754415</c:v>
                </c:pt>
                <c:pt idx="4302">
                  <c:v>0.369600822057705</c:v>
                </c:pt>
                <c:pt idx="4303">
                  <c:v>0.37453506261119002</c:v>
                </c:pt>
                <c:pt idx="4304">
                  <c:v>0.37963307310181499</c:v>
                </c:pt>
                <c:pt idx="4305">
                  <c:v>0.38489317016888902</c:v>
                </c:pt>
                <c:pt idx="4306">
                  <c:v>0.39029918390055401</c:v>
                </c:pt>
                <c:pt idx="4307">
                  <c:v>0.39585015851046101</c:v>
                </c:pt>
                <c:pt idx="4308">
                  <c:v>0.40152634526939301</c:v>
                </c:pt>
                <c:pt idx="4309">
                  <c:v>0.40724069343220498</c:v>
                </c:pt>
                <c:pt idx="4310">
                  <c:v>0.41305652663291798</c:v>
                </c:pt>
                <c:pt idx="4311">
                  <c:v>0.419017836076506</c:v>
                </c:pt>
                <c:pt idx="4312">
                  <c:v>0.42512373571040502</c:v>
                </c:pt>
                <c:pt idx="4313">
                  <c:v>0.43137333386616</c:v>
                </c:pt>
                <c:pt idx="4314">
                  <c:v>0.43776573365612997</c:v>
                </c:pt>
                <c:pt idx="4315">
                  <c:v>0.44430003329038897</c:v>
                </c:pt>
                <c:pt idx="4316">
                  <c:v>0.45088111302359801</c:v>
                </c:pt>
                <c:pt idx="4317">
                  <c:v>0.45751130625532599</c:v>
                </c:pt>
                <c:pt idx="4318">
                  <c:v>0.46428533811141098</c:v>
                </c:pt>
                <c:pt idx="4319">
                  <c:v>0.47120231873055102</c:v>
                </c:pt>
                <c:pt idx="4320">
                  <c:v>0.47826135214065002</c:v>
                </c:pt>
                <c:pt idx="4321">
                  <c:v>0.48533484801646298</c:v>
                </c:pt>
                <c:pt idx="4322">
                  <c:v>0.49245379460564898</c:v>
                </c:pt>
                <c:pt idx="4323">
                  <c:v>0.49966452475274398</c:v>
                </c:pt>
                <c:pt idx="4324">
                  <c:v>0.50681790880453803</c:v>
                </c:pt>
                <c:pt idx="4325">
                  <c:v>0.51389714386983798</c:v>
                </c:pt>
                <c:pt idx="4326">
                  <c:v>0.52090785157338304</c:v>
                </c:pt>
                <c:pt idx="4327">
                  <c:v>0.52779911574903104</c:v>
                </c:pt>
                <c:pt idx="4328">
                  <c:v>0.53457024776273898</c:v>
                </c:pt>
                <c:pt idx="4329">
                  <c:v>0.54122061564658097</c:v>
                </c:pt>
                <c:pt idx="4330">
                  <c:v>0.54774964365186396</c:v>
                </c:pt>
                <c:pt idx="4331">
                  <c:v>0.55415681184150101</c:v>
                </c:pt>
                <c:pt idx="4332">
                  <c:v>0.56044165572178095</c:v>
                </c:pt>
                <c:pt idx="4333">
                  <c:v>0.56660376591352202</c:v>
                </c:pt>
                <c:pt idx="4334">
                  <c:v>0.57264278786229705</c:v>
                </c:pt>
                <c:pt idx="4335">
                  <c:v>0.57855842158703996</c:v>
                </c:pt>
                <c:pt idx="4336">
                  <c:v>0.58435042146582905</c:v>
                </c:pt>
                <c:pt idx="4337">
                  <c:v>0.59001859605714801</c:v>
                </c:pt>
                <c:pt idx="4338">
                  <c:v>0.59556280795434602</c:v>
                </c:pt>
                <c:pt idx="4339">
                  <c:v>0.60098297367046405</c:v>
                </c:pt>
                <c:pt idx="4340">
                  <c:v>0.60628466053656904</c:v>
                </c:pt>
                <c:pt idx="4341">
                  <c:v>0.61146905734380097</c:v>
                </c:pt>
                <c:pt idx="4342">
                  <c:v>0.61653629568095403</c:v>
                </c:pt>
                <c:pt idx="4343">
                  <c:v>0.62148655905692796</c:v>
                </c:pt>
                <c:pt idx="4344">
                  <c:v>0.62632008285249896</c:v>
                </c:pt>
                <c:pt idx="4345">
                  <c:v>0.63103715427392804</c:v>
                </c:pt>
                <c:pt idx="4346">
                  <c:v>0.63563811230237099</c:v>
                </c:pt>
                <c:pt idx="4347">
                  <c:v>0.64012334763276801</c:v>
                </c:pt>
                <c:pt idx="4348">
                  <c:v>0.64449330259566895</c:v>
                </c:pt>
                <c:pt idx="4349">
                  <c:v>0.648748471055277</c:v>
                </c:pt>
                <c:pt idx="4350">
                  <c:v>0.65288939827687797</c:v>
                </c:pt>
                <c:pt idx="4351">
                  <c:v>0.65691668075675302</c:v>
                </c:pt>
                <c:pt idx="4352">
                  <c:v>0.66083096600764002</c:v>
                </c:pt>
                <c:pt idx="4353">
                  <c:v>0.664632952292879</c:v>
                </c:pt>
                <c:pt idx="4354">
                  <c:v>0.66832338830238902</c:v>
                </c:pt>
                <c:pt idx="4355">
                  <c:v>0.67190307276381001</c:v>
                </c:pt>
                <c:pt idx="4356">
                  <c:v>0.67537285398225</c:v>
                </c:pt>
                <c:pt idx="4357">
                  <c:v>0.67873362930231096</c:v>
                </c:pt>
                <c:pt idx="4358">
                  <c:v>0.68198634448629603</c:v>
                </c:pt>
                <c:pt idx="4359">
                  <c:v>0.68513199300278405</c:v>
                </c:pt>
                <c:pt idx="4360">
                  <c:v>0.68817161522007697</c:v>
                </c:pt>
                <c:pt idx="4361">
                  <c:v>0.69110425976116097</c:v>
                </c:pt>
                <c:pt idx="4362">
                  <c:v>0.69392996880087199</c:v>
                </c:pt>
                <c:pt idx="4363">
                  <c:v>0.69664991760807604</c:v>
                </c:pt>
                <c:pt idx="4364">
                  <c:v>0.69926532450441103</c:v>
                </c:pt>
                <c:pt idx="4365">
                  <c:v>0.70177744950655097</c:v>
                </c:pt>
                <c:pt idx="4366">
                  <c:v>0.70418759285119803</c:v>
                </c:pt>
                <c:pt idx="4367">
                  <c:v>0.70649709340077904</c:v>
                </c:pt>
                <c:pt idx="4368">
                  <c:v>0.70870732692851302</c:v>
                </c:pt>
                <c:pt idx="4369">
                  <c:v>0.71081970428222296</c:v>
                </c:pt>
                <c:pt idx="4370">
                  <c:v>0.71283566942708798</c:v>
                </c:pt>
                <c:pt idx="4371">
                  <c:v>0.71476548200286205</c:v>
                </c:pt>
                <c:pt idx="4372">
                  <c:v>0.71663628234360999</c:v>
                </c:pt>
                <c:pt idx="4373">
                  <c:v>0.71844990640101902</c:v>
                </c:pt>
                <c:pt idx="4374">
                  <c:v>0.72020821838065496</c:v>
                </c:pt>
                <c:pt idx="4375">
                  <c:v>0.72191310796712804</c:v>
                </c:pt>
                <c:pt idx="4376">
                  <c:v>0.72356648741275997</c:v>
                </c:pt>
                <c:pt idx="4377">
                  <c:v>0.72515281482224003</c:v>
                </c:pt>
                <c:pt idx="4378">
                  <c:v>0.72665384613572803</c:v>
                </c:pt>
                <c:pt idx="4379">
                  <c:v>0.728071208969437</c:v>
                </c:pt>
                <c:pt idx="4380">
                  <c:v>0.72940653886159001</c:v>
                </c:pt>
                <c:pt idx="4381">
                  <c:v>0.73066147617003296</c:v>
                </c:pt>
                <c:pt idx="4382">
                  <c:v>0.73183766290582397</c:v>
                </c:pt>
                <c:pt idx="4383">
                  <c:v>0.73293673949556903</c:v>
                </c:pt>
                <c:pt idx="4384">
                  <c:v>0.73396034143586497</c:v>
                </c:pt>
                <c:pt idx="4385">
                  <c:v>0.73491009571099597</c:v>
                </c:pt>
                <c:pt idx="4386">
                  <c:v>0.73578761649790303</c:v>
                </c:pt>
                <c:pt idx="4387">
                  <c:v>0.73659449798051302</c:v>
                </c:pt>
                <c:pt idx="4388">
                  <c:v>0.73733229088434504</c:v>
                </c:pt>
                <c:pt idx="4389">
                  <c:v>0.73800242441712005</c:v>
                </c:pt>
                <c:pt idx="4390">
                  <c:v>0.73860629624937202</c:v>
                </c:pt>
                <c:pt idx="4391">
                  <c:v>0.73914538514890105</c:v>
                </c:pt>
                <c:pt idx="4392">
                  <c:v>0.73962117145800699</c:v>
                </c:pt>
                <c:pt idx="4393">
                  <c:v>0.74003511085734497</c:v>
                </c:pt>
                <c:pt idx="4394">
                  <c:v>0.74038862727080901</c:v>
                </c:pt>
                <c:pt idx="4395">
                  <c:v>0.74068310924069203</c:v>
                </c:pt>
                <c:pt idx="4396">
                  <c:v>0.74091990726091606</c:v>
                </c:pt>
                <c:pt idx="4397">
                  <c:v>0.741100331528595</c:v>
                </c:pt>
                <c:pt idx="4398">
                  <c:v>0.74122564996572105</c:v>
                </c:pt>
                <c:pt idx="4399">
                  <c:v>0.74129708646479597</c:v>
                </c:pt>
                <c:pt idx="4400">
                  <c:v>0.74131581934441404</c:v>
                </c:pt>
                <c:pt idx="4401">
                  <c:v>0.74128298001218595</c:v>
                </c:pt>
                <c:pt idx="4402">
                  <c:v>0.74119965183660097</c:v>
                </c:pt>
                <c:pt idx="4403">
                  <c:v>0.74106686923058396</c:v>
                </c:pt>
                <c:pt idx="4404">
                  <c:v>0.74088561694909205</c:v>
                </c:pt>
                <c:pt idx="4405">
                  <c:v>0.74065682960162704</c:v>
                </c:pt>
                <c:pt idx="4406">
                  <c:v>0.74038139137815295</c:v>
                </c:pt>
                <c:pt idx="4407">
                  <c:v>0.74006013598368503</c:v>
                </c:pt>
                <c:pt idx="4408">
                  <c:v>0.73969384677299599</c:v>
                </c:pt>
                <c:pt idx="4409">
                  <c:v>0.73928325707265496</c:v>
                </c:pt>
                <c:pt idx="4410">
                  <c:v>0.73882905067350901</c:v>
                </c:pt>
                <c:pt idx="4411">
                  <c:v>0.73833186247315397</c:v>
                </c:pt>
                <c:pt idx="4412">
                  <c:v>0.73779227924547397</c:v>
                </c:pt>
                <c:pt idx="4413">
                  <c:v>0.73721084051326202</c:v>
                </c:pt>
                <c:pt idx="4414">
                  <c:v>0.73658803950047103</c:v>
                </c:pt>
                <c:pt idx="4415">
                  <c:v>0.73592432414254005</c:v>
                </c:pt>
                <c:pt idx="4416">
                  <c:v>0.73522009813627498</c:v>
                </c:pt>
                <c:pt idx="4417">
                  <c:v>0.73447572201427902</c:v>
                </c:pt>
                <c:pt idx="4418">
                  <c:v>0.73369151423256795</c:v>
                </c:pt>
                <c:pt idx="4419">
                  <c:v>0.732867752263199</c:v>
                </c:pt>
                <c:pt idx="4420">
                  <c:v>0.73200467368635502</c:v>
                </c:pt>
                <c:pt idx="4421">
                  <c:v>0.73109907421956499</c:v>
                </c:pt>
                <c:pt idx="4422">
                  <c:v>0.73014763025235796</c:v>
                </c:pt>
                <c:pt idx="4423">
                  <c:v>0.72915042116262596</c:v>
                </c:pt>
                <c:pt idx="4424">
                  <c:v>0.72810749615714998</c:v>
                </c:pt>
                <c:pt idx="4425">
                  <c:v>0.72701887528854203</c:v>
                </c:pt>
                <c:pt idx="4426">
                  <c:v>0.72588455045311095</c:v>
                </c:pt>
                <c:pt idx="4427">
                  <c:v>0.72470448636830698</c:v>
                </c:pt>
                <c:pt idx="4428">
                  <c:v>0.72347862152773701</c:v>
                </c:pt>
                <c:pt idx="4429">
                  <c:v>0.72220686913130006</c:v>
                </c:pt>
                <c:pt idx="4430">
                  <c:v>0.72088911798759303</c:v>
                </c:pt>
                <c:pt idx="4431">
                  <c:v>0.719525233385513</c:v>
                </c:pt>
                <c:pt idx="4432">
                  <c:v>0.71811749606466002</c:v>
                </c:pt>
                <c:pt idx="4433">
                  <c:v>0.71667282406186505</c:v>
                </c:pt>
                <c:pt idx="4434">
                  <c:v>0.71519104778582199</c:v>
                </c:pt>
                <c:pt idx="4435">
                  <c:v>0.713671974769717</c:v>
                </c:pt>
                <c:pt idx="4436">
                  <c:v>0.71211539041307803</c:v>
                </c:pt>
                <c:pt idx="4437">
                  <c:v>0.71052105867936799</c:v>
                </c:pt>
                <c:pt idx="4438">
                  <c:v>0.70888872274642201</c:v>
                </c:pt>
                <c:pt idx="4439">
                  <c:v>0.70721810560644605</c:v>
                </c:pt>
                <c:pt idx="4440">
                  <c:v>0.70550891061146803</c:v>
                </c:pt>
                <c:pt idx="4441">
                  <c:v>0.70376082195899603</c:v>
                </c:pt>
                <c:pt idx="4442">
                  <c:v>0.70197350511089596</c:v>
                </c:pt>
                <c:pt idx="4443">
                  <c:v>0.70013374681264995</c:v>
                </c:pt>
                <c:pt idx="4444">
                  <c:v>0.69821593351804401</c:v>
                </c:pt>
                <c:pt idx="4445">
                  <c:v>0.69621980575073805</c:v>
                </c:pt>
                <c:pt idx="4446">
                  <c:v>0.69414510079567304</c:v>
                </c:pt>
                <c:pt idx="4447">
                  <c:v>0.69199155298985404</c:v>
                </c:pt>
                <c:pt idx="4448">
                  <c:v>0.68975889396407997</c:v>
                </c:pt>
                <c:pt idx="4449">
                  <c:v>0.68744685282010598</c:v>
                </c:pt>
                <c:pt idx="4450">
                  <c:v>0.68505515622010105</c:v>
                </c:pt>
                <c:pt idx="4451">
                  <c:v>0.68259750455248702</c:v>
                </c:pt>
                <c:pt idx="4452">
                  <c:v>0.68009601519552498</c:v>
                </c:pt>
                <c:pt idx="4453">
                  <c:v>0.67755014638626598</c:v>
                </c:pt>
                <c:pt idx="4454">
                  <c:v>0.674959324740385</c:v>
                </c:pt>
                <c:pt idx="4455">
                  <c:v>0.67232293849286695</c:v>
                </c:pt>
                <c:pt idx="4456">
                  <c:v>0.66964032756493896</c:v>
                </c:pt>
                <c:pt idx="4457">
                  <c:v>0.66691076869033294</c:v>
                </c:pt>
                <c:pt idx="4458">
                  <c:v>0.66413345257818401</c:v>
                </c:pt>
                <c:pt idx="4459">
                  <c:v>0.661307447700207</c:v>
                </c:pt>
                <c:pt idx="4460">
                  <c:v>0.65843367820541998</c:v>
                </c:pt>
                <c:pt idx="4461">
                  <c:v>0.65551183349289999</c:v>
                </c:pt>
                <c:pt idx="4462">
                  <c:v>0.65254003372832003</c:v>
                </c:pt>
                <c:pt idx="4463">
                  <c:v>0.64950393055657996</c:v>
                </c:pt>
                <c:pt idx="4464">
                  <c:v>0.64639640917932395</c:v>
                </c:pt>
                <c:pt idx="4465">
                  <c:v>0.64320501853573697</c:v>
                </c:pt>
                <c:pt idx="4466">
                  <c:v>0.639897859390681</c:v>
                </c:pt>
                <c:pt idx="4467">
                  <c:v>0.63666553532090198</c:v>
                </c:pt>
                <c:pt idx="4468">
                  <c:v>0.63541308421534903</c:v>
                </c:pt>
                <c:pt idx="4469">
                  <c:v>0.63235127690489201</c:v>
                </c:pt>
                <c:pt idx="4470">
                  <c:v>0.629143501104233</c:v>
                </c:pt>
                <c:pt idx="4471">
                  <c:v>0.62583101009588205</c:v>
                </c:pt>
                <c:pt idx="4472">
                  <c:v>0.62243649896672304</c:v>
                </c:pt>
                <c:pt idx="4473">
                  <c:v>0.61896923584473096</c:v>
                </c:pt>
                <c:pt idx="4474">
                  <c:v>0.61548865499799899</c:v>
                </c:pt>
                <c:pt idx="4475">
                  <c:v>0.61200946697166003</c:v>
                </c:pt>
                <c:pt idx="4476">
                  <c:v>0.60853096697631903</c:v>
                </c:pt>
                <c:pt idx="4477">
                  <c:v>0.60505277697434201</c:v>
                </c:pt>
                <c:pt idx="4478">
                  <c:v>0.60157472350255603</c:v>
                </c:pt>
                <c:pt idx="4479">
                  <c:v>0.59809677026633701</c:v>
                </c:pt>
                <c:pt idx="4480">
                  <c:v>0.59460707796239598</c:v>
                </c:pt>
                <c:pt idx="4481">
                  <c:v>0.59106367194754605</c:v>
                </c:pt>
                <c:pt idx="4482">
                  <c:v>0.58746643196673998</c:v>
                </c:pt>
                <c:pt idx="4483">
                  <c:v>0.58381520964839195</c:v>
                </c:pt>
                <c:pt idx="4484">
                  <c:v>0.58010983658231396</c:v>
                </c:pt>
                <c:pt idx="4485">
                  <c:v>0.57635012898028204</c:v>
                </c:pt>
                <c:pt idx="4486">
                  <c:v>0.57253588965895996</c:v>
                </c:pt>
                <c:pt idx="4487">
                  <c:v>0.56866433128251503</c:v>
                </c:pt>
                <c:pt idx="4488">
                  <c:v>0.56472239063621099</c:v>
                </c:pt>
                <c:pt idx="4489">
                  <c:v>0.56070990077848204</c:v>
                </c:pt>
                <c:pt idx="4490">
                  <c:v>0.55662664572041998</c:v>
                </c:pt>
                <c:pt idx="4491">
                  <c:v>0.55247234132364798</c:v>
                </c:pt>
                <c:pt idx="4492">
                  <c:v>0.54824660769018796</c:v>
                </c:pt>
                <c:pt idx="4493">
                  <c:v>0.54394892960512198</c:v>
                </c:pt>
                <c:pt idx="4494">
                  <c:v>0.53957859985684797</c:v>
                </c:pt>
                <c:pt idx="4495">
                  <c:v>0.53513463782800397</c:v>
                </c:pt>
                <c:pt idx="4496">
                  <c:v>0.53061567271633103</c:v>
                </c:pt>
                <c:pt idx="4497">
                  <c:v>0.52601977819814005</c:v>
                </c:pt>
                <c:pt idx="4498">
                  <c:v>0.52134424738053498</c:v>
                </c:pt>
                <c:pt idx="4499">
                  <c:v>0.51658531470773295</c:v>
                </c:pt>
                <c:pt idx="4500">
                  <c:v>0.51173788672788001</c:v>
                </c:pt>
                <c:pt idx="4501">
                  <c:v>0.50679545091741596</c:v>
                </c:pt>
                <c:pt idx="4502">
                  <c:v>0.50175042187958596</c:v>
                </c:pt>
                <c:pt idx="4503">
                  <c:v>0.496595043190876</c:v>
                </c:pt>
                <c:pt idx="4504">
                  <c:v>0.49132252318819197</c:v>
                </c:pt>
                <c:pt idx="4505">
                  <c:v>0.48603127733601897</c:v>
                </c:pt>
                <c:pt idx="4506">
                  <c:v>0.48075670061311598</c:v>
                </c:pt>
                <c:pt idx="4507">
                  <c:v>0.47549837825205099</c:v>
                </c:pt>
                <c:pt idx="4508">
                  <c:v>0.47014550554050599</c:v>
                </c:pt>
                <c:pt idx="4509">
                  <c:v>0.46469516405285899</c:v>
                </c:pt>
                <c:pt idx="4510">
                  <c:v>0.45914891312292599</c:v>
                </c:pt>
                <c:pt idx="4511">
                  <c:v>0.45350871118376102</c:v>
                </c:pt>
                <c:pt idx="4512">
                  <c:v>0.447776825962868</c:v>
                </c:pt>
                <c:pt idx="4513">
                  <c:v>0.44195577395531099</c:v>
                </c:pt>
                <c:pt idx="4514">
                  <c:v>0.436117092609006</c:v>
                </c:pt>
                <c:pt idx="4515">
                  <c:v>0.430328317895527</c:v>
                </c:pt>
                <c:pt idx="4516">
                  <c:v>0.42452531891040202</c:v>
                </c:pt>
                <c:pt idx="4517">
                  <c:v>0.41869854694328701</c:v>
                </c:pt>
                <c:pt idx="4518">
                  <c:v>0.41282013441868298</c:v>
                </c:pt>
                <c:pt idx="4519">
                  <c:v>0.406947075002147</c:v>
                </c:pt>
                <c:pt idx="4520">
                  <c:v>0.40112929365424699</c:v>
                </c:pt>
                <c:pt idx="4521">
                  <c:v>0.39536601988215903</c:v>
                </c:pt>
                <c:pt idx="4522">
                  <c:v>0.38968447792990202</c:v>
                </c:pt>
                <c:pt idx="4523">
                  <c:v>0.38413661694496098</c:v>
                </c:pt>
                <c:pt idx="4524">
                  <c:v>0.37869177103704499</c:v>
                </c:pt>
                <c:pt idx="4525">
                  <c:v>0.37334533428417799</c:v>
                </c:pt>
                <c:pt idx="4526">
                  <c:v>0.36809447886896202</c:v>
                </c:pt>
                <c:pt idx="4527">
                  <c:v>0.36293640588557902</c:v>
                </c:pt>
                <c:pt idx="4528">
                  <c:v>0.35786846715742299</c:v>
                </c:pt>
                <c:pt idx="4529">
                  <c:v>0.352888385521406</c:v>
                </c:pt>
                <c:pt idx="4530">
                  <c:v>0.34799467337677498</c:v>
                </c:pt>
                <c:pt idx="4531">
                  <c:v>0.343185053363321</c:v>
                </c:pt>
                <c:pt idx="4532">
                  <c:v>0.33845621338825499</c:v>
                </c:pt>
                <c:pt idx="4533">
                  <c:v>0.33382094520781502</c:v>
                </c:pt>
                <c:pt idx="4534">
                  <c:v>0.329320878935488</c:v>
                </c:pt>
                <c:pt idx="4535">
                  <c:v>0.32515864327418298</c:v>
                </c:pt>
                <c:pt idx="4536">
                  <c:v>0.32238960430293701</c:v>
                </c:pt>
                <c:pt idx="4537">
                  <c:v>0.31727464355035401</c:v>
                </c:pt>
                <c:pt idx="4538">
                  <c:v>0.31238802654254</c:v>
                </c:pt>
                <c:pt idx="4539">
                  <c:v>0.30758897430052301</c:v>
                </c:pt>
                <c:pt idx="4540">
                  <c:v>0.30283465553259897</c:v>
                </c:pt>
                <c:pt idx="4541">
                  <c:v>0.29810381609200798</c:v>
                </c:pt>
                <c:pt idx="4542">
                  <c:v>0.293395764600414</c:v>
                </c:pt>
                <c:pt idx="4543">
                  <c:v>0.28872585182434202</c:v>
                </c:pt>
                <c:pt idx="4544">
                  <c:v>0.28408624003403798</c:v>
                </c:pt>
                <c:pt idx="4545">
                  <c:v>0.27947065545081201</c:v>
                </c:pt>
                <c:pt idx="4546">
                  <c:v>0.27487412669264799</c:v>
                </c:pt>
                <c:pt idx="4547">
                  <c:v>0.27028891647574299</c:v>
                </c:pt>
                <c:pt idx="4548">
                  <c:v>0.265669842269046</c:v>
                </c:pt>
                <c:pt idx="4549">
                  <c:v>0.26101465545213398</c:v>
                </c:pt>
                <c:pt idx="4550">
                  <c:v>0.25631408626311403</c:v>
                </c:pt>
                <c:pt idx="4551">
                  <c:v>0.251591063934681</c:v>
                </c:pt>
                <c:pt idx="4552">
                  <c:v>0.24684709363577101</c:v>
                </c:pt>
                <c:pt idx="4553">
                  <c:v>0.24211198831953101</c:v>
                </c:pt>
                <c:pt idx="4554">
                  <c:v>0.23742728117678</c:v>
                </c:pt>
                <c:pt idx="4555">
                  <c:v>0.23279383509248699</c:v>
                </c:pt>
                <c:pt idx="4556">
                  <c:v>0.228266867223367</c:v>
                </c:pt>
                <c:pt idx="4557">
                  <c:v>0.22385722171832501</c:v>
                </c:pt>
                <c:pt idx="4558">
                  <c:v>0.219498992407197</c:v>
                </c:pt>
                <c:pt idx="4559">
                  <c:v>0.215193498573065</c:v>
                </c:pt>
                <c:pt idx="4560">
                  <c:v>0.21087996007097701</c:v>
                </c:pt>
                <c:pt idx="4561">
                  <c:v>0.20661715477127501</c:v>
                </c:pt>
                <c:pt idx="4562">
                  <c:v>0.20244522391908301</c:v>
                </c:pt>
                <c:pt idx="4563">
                  <c:v>0.19837074788630699</c:v>
                </c:pt>
                <c:pt idx="4564">
                  <c:v>0.19440565450571601</c:v>
                </c:pt>
                <c:pt idx="4565">
                  <c:v>0.19056669977844101</c:v>
                </c:pt>
                <c:pt idx="4566">
                  <c:v>0.18664216792178401</c:v>
                </c:pt>
                <c:pt idx="4567">
                  <c:v>0.18072797852061001</c:v>
                </c:pt>
                <c:pt idx="4568">
                  <c:v>0.17664781906578</c:v>
                </c:pt>
                <c:pt idx="4569">
                  <c:v>0.17274692092157201</c:v>
                </c:pt>
                <c:pt idx="4570">
                  <c:v>0.16898487849492699</c:v>
                </c:pt>
                <c:pt idx="4571">
                  <c:v>0.16533669789790201</c:v>
                </c:pt>
                <c:pt idx="4572">
                  <c:v>0.16175648286010499</c:v>
                </c:pt>
                <c:pt idx="4573">
                  <c:v>0.158185590236816</c:v>
                </c:pt>
                <c:pt idx="4574">
                  <c:v>0.15461006509028599</c:v>
                </c:pt>
                <c:pt idx="4575">
                  <c:v>0.15103133474865599</c:v>
                </c:pt>
                <c:pt idx="4576">
                  <c:v>0.14745977903431001</c:v>
                </c:pt>
                <c:pt idx="4577">
                  <c:v>0.14389721164226299</c:v>
                </c:pt>
                <c:pt idx="4578">
                  <c:v>0.140343863350361</c:v>
                </c:pt>
                <c:pt idx="4579">
                  <c:v>0.13681177757721399</c:v>
                </c:pt>
                <c:pt idx="4580">
                  <c:v>0.13334314369462</c:v>
                </c:pt>
                <c:pt idx="4581">
                  <c:v>0.12993830823829</c:v>
                </c:pt>
                <c:pt idx="4582">
                  <c:v>0.12659765830452299</c:v>
                </c:pt>
                <c:pt idx="4583">
                  <c:v>0.123334843434275</c:v>
                </c:pt>
                <c:pt idx="4584">
                  <c:v>0.120165187337914</c:v>
                </c:pt>
                <c:pt idx="4585">
                  <c:v>0.117089854991089</c:v>
                </c:pt>
                <c:pt idx="4586">
                  <c:v>0.114112538763138</c:v>
                </c:pt>
                <c:pt idx="4587">
                  <c:v>0.111247149125968</c:v>
                </c:pt>
                <c:pt idx="4588">
                  <c:v>0.108494647211185</c:v>
                </c:pt>
                <c:pt idx="4589">
                  <c:v>0.105855994567072</c:v>
                </c:pt>
                <c:pt idx="4590">
                  <c:v>0.103332176427438</c:v>
                </c:pt>
                <c:pt idx="4591">
                  <c:v>0.100892528006329</c:v>
                </c:pt>
                <c:pt idx="4592">
                  <c:v>9.8528130524734706E-2</c:v>
                </c:pt>
                <c:pt idx="4593">
                  <c:v>9.6237639189803895E-2</c:v>
                </c:pt>
                <c:pt idx="4594">
                  <c:v>9.4047423958596804E-2</c:v>
                </c:pt>
                <c:pt idx="4595">
                  <c:v>9.19591363218107E-2</c:v>
                </c:pt>
                <c:pt idx="4596">
                  <c:v>8.9975007246979502E-2</c:v>
                </c:pt>
                <c:pt idx="4597">
                  <c:v>8.8098071949222395E-2</c:v>
                </c:pt>
                <c:pt idx="4598">
                  <c:v>8.6332447667585702E-2</c:v>
                </c:pt>
                <c:pt idx="4599">
                  <c:v>8.4701288807366298E-2</c:v>
                </c:pt>
                <c:pt idx="4600">
                  <c:v>8.3221245068496E-2</c:v>
                </c:pt>
                <c:pt idx="4601">
                  <c:v>8.1900330554054199E-2</c:v>
                </c:pt>
                <c:pt idx="4602">
                  <c:v>8.0746716029557505E-2</c:v>
                </c:pt>
                <c:pt idx="4603">
                  <c:v>7.9767594686620605E-2</c:v>
                </c:pt>
                <c:pt idx="4604">
                  <c:v>7.8864941170846303E-2</c:v>
                </c:pt>
                <c:pt idx="4605">
                  <c:v>7.80037404433023E-2</c:v>
                </c:pt>
                <c:pt idx="4606">
                  <c:v>7.7184778150864705E-2</c:v>
                </c:pt>
                <c:pt idx="4607">
                  <c:v>7.6519221804748197E-2</c:v>
                </c:pt>
                <c:pt idx="4608">
                  <c:v>7.6010345406643698E-2</c:v>
                </c:pt>
                <c:pt idx="4609">
                  <c:v>7.5656938719165095E-2</c:v>
                </c:pt>
                <c:pt idx="4610">
                  <c:v>7.54573865619938E-2</c:v>
                </c:pt>
                <c:pt idx="4611">
                  <c:v>7.5409759152397199E-2</c:v>
                </c:pt>
                <c:pt idx="4612">
                  <c:v>7.5511873074433106E-2</c:v>
                </c:pt>
                <c:pt idx="4613">
                  <c:v>7.5689258310200805E-2</c:v>
                </c:pt>
                <c:pt idx="4614">
                  <c:v>7.5871993990272904E-2</c:v>
                </c:pt>
                <c:pt idx="4615">
                  <c:v>7.6124527973429001E-2</c:v>
                </c:pt>
                <c:pt idx="4616">
                  <c:v>7.6456721187614707E-2</c:v>
                </c:pt>
                <c:pt idx="4617">
                  <c:v>7.6896748581374602E-2</c:v>
                </c:pt>
                <c:pt idx="4618">
                  <c:v>7.7387918857249702E-2</c:v>
                </c:pt>
                <c:pt idx="4619">
                  <c:v>7.7880604219438196E-2</c:v>
                </c:pt>
                <c:pt idx="4620">
                  <c:v>7.8375866904026106E-2</c:v>
                </c:pt>
                <c:pt idx="4621">
                  <c:v>7.8846768773238707E-2</c:v>
                </c:pt>
                <c:pt idx="4622">
                  <c:v>7.9241640962863499E-2</c:v>
                </c:pt>
                <c:pt idx="4623">
                  <c:v>7.9591423698088998E-2</c:v>
                </c:pt>
                <c:pt idx="4624">
                  <c:v>7.9900991256200996E-2</c:v>
                </c:pt>
                <c:pt idx="4625">
                  <c:v>8.0173433926974694E-2</c:v>
                </c:pt>
                <c:pt idx="4626">
                  <c:v>8.0421608530293703E-2</c:v>
                </c:pt>
                <c:pt idx="4627">
                  <c:v>8.0649816884152903E-2</c:v>
                </c:pt>
                <c:pt idx="4628">
                  <c:v>8.0860311591659101E-2</c:v>
                </c:pt>
                <c:pt idx="4629">
                  <c:v>8.1054543135691298E-2</c:v>
                </c:pt>
                <c:pt idx="4630">
                  <c:v>8.1232303348911905E-2</c:v>
                </c:pt>
                <c:pt idx="4631">
                  <c:v>8.1389751781337102E-2</c:v>
                </c:pt>
                <c:pt idx="4632">
                  <c:v>8.1514005282136801E-2</c:v>
                </c:pt>
                <c:pt idx="4633">
                  <c:v>8.1563341844036602E-2</c:v>
                </c:pt>
                <c:pt idx="4634">
                  <c:v>8.1335042486216397E-2</c:v>
                </c:pt>
                <c:pt idx="4635">
                  <c:v>7.9772644528584596E-2</c:v>
                </c:pt>
                <c:pt idx="4636">
                  <c:v>8.0606437748945103E-2</c:v>
                </c:pt>
                <c:pt idx="4637">
                  <c:v>8.1262377957017004E-2</c:v>
                </c:pt>
                <c:pt idx="4638">
                  <c:v>8.1881470564116002E-2</c:v>
                </c:pt>
                <c:pt idx="4639">
                  <c:v>8.2506778611434101E-2</c:v>
                </c:pt>
                <c:pt idx="4640">
                  <c:v>8.3159793479710503E-2</c:v>
                </c:pt>
                <c:pt idx="4641">
                  <c:v>8.3854309744840205E-2</c:v>
                </c:pt>
                <c:pt idx="4642">
                  <c:v>8.4600467818036401E-2</c:v>
                </c:pt>
                <c:pt idx="4643">
                  <c:v>8.5406230637126504E-2</c:v>
                </c:pt>
                <c:pt idx="4644">
                  <c:v>8.6277988933309305E-2</c:v>
                </c:pt>
                <c:pt idx="4645">
                  <c:v>8.7220822913024396E-2</c:v>
                </c:pt>
                <c:pt idx="4646">
                  <c:v>8.8242570760778405E-2</c:v>
                </c:pt>
                <c:pt idx="4647">
                  <c:v>8.9388508292994495E-2</c:v>
                </c:pt>
                <c:pt idx="4648">
                  <c:v>9.06609702445519E-2</c:v>
                </c:pt>
                <c:pt idx="4649">
                  <c:v>9.2055329743864905E-2</c:v>
                </c:pt>
                <c:pt idx="4650">
                  <c:v>9.3526335561908994E-2</c:v>
                </c:pt>
                <c:pt idx="4651">
                  <c:v>9.5072812013663202E-2</c:v>
                </c:pt>
                <c:pt idx="4652">
                  <c:v>9.6665300368161997E-2</c:v>
                </c:pt>
                <c:pt idx="4653">
                  <c:v>9.8262653999588598E-2</c:v>
                </c:pt>
                <c:pt idx="4654">
                  <c:v>9.9864439777262198E-2</c:v>
                </c:pt>
                <c:pt idx="4655">
                  <c:v>0.10141592934348399</c:v>
                </c:pt>
                <c:pt idx="4656">
                  <c:v>0.102906850279689</c:v>
                </c:pt>
                <c:pt idx="4657">
                  <c:v>0.104403800746737</c:v>
                </c:pt>
                <c:pt idx="4658">
                  <c:v>0.1059063347173</c:v>
                </c:pt>
                <c:pt idx="4659">
                  <c:v>0.107476392219353</c:v>
                </c:pt>
                <c:pt idx="4660">
                  <c:v>0.109058513631534</c:v>
                </c:pt>
                <c:pt idx="4661">
                  <c:v>0.11062747694832301</c:v>
                </c:pt>
                <c:pt idx="4662">
                  <c:v>0.1121835853145</c:v>
                </c:pt>
                <c:pt idx="4663">
                  <c:v>0.113727137062025</c:v>
                </c:pt>
                <c:pt idx="4664">
                  <c:v>0.11527305843378501</c:v>
                </c:pt>
                <c:pt idx="4665">
                  <c:v>0.11684225409917</c:v>
                </c:pt>
                <c:pt idx="4666">
                  <c:v>0.11843357007420099</c:v>
                </c:pt>
                <c:pt idx="4667">
                  <c:v>0.12001236413805499</c:v>
                </c:pt>
                <c:pt idx="4668">
                  <c:v>0.121569847509992</c:v>
                </c:pt>
                <c:pt idx="4669">
                  <c:v>0.123105018570281</c:v>
                </c:pt>
                <c:pt idx="4670">
                  <c:v>0.124620039506377</c:v>
                </c:pt>
                <c:pt idx="4671">
                  <c:v>0.12615142065868701</c:v>
                </c:pt>
                <c:pt idx="4672">
                  <c:v>0.127698273330736</c:v>
                </c:pt>
                <c:pt idx="4673">
                  <c:v>0.12925976587459601</c:v>
                </c:pt>
                <c:pt idx="4674">
                  <c:v>0.13083512238495301</c:v>
                </c:pt>
                <c:pt idx="4675">
                  <c:v>0.13241431129669901</c:v>
                </c:pt>
                <c:pt idx="4676">
                  <c:v>0.133995686772517</c:v>
                </c:pt>
                <c:pt idx="4677">
                  <c:v>0.13557907302798999</c:v>
                </c:pt>
                <c:pt idx="4678">
                  <c:v>0.137164308422623</c:v>
                </c:pt>
                <c:pt idx="4679">
                  <c:v>0.13875124299925401</c:v>
                </c:pt>
                <c:pt idx="4680">
                  <c:v>0.14033973467939601</c:v>
                </c:pt>
                <c:pt idx="4681">
                  <c:v>0.14192964348162401</c:v>
                </c:pt>
                <c:pt idx="4682">
                  <c:v>0.143507593754826</c:v>
                </c:pt>
                <c:pt idx="4683">
                  <c:v>0.14505854597037299</c:v>
                </c:pt>
                <c:pt idx="4684">
                  <c:v>0.146581610890157</c:v>
                </c:pt>
                <c:pt idx="4685">
                  <c:v>0.14807591916351301</c:v>
                </c:pt>
                <c:pt idx="4686">
                  <c:v>0.14954059643839901</c:v>
                </c:pt>
                <c:pt idx="4687">
                  <c:v>0.15096895394977</c:v>
                </c:pt>
                <c:pt idx="4688">
                  <c:v>0.15233548787589499</c:v>
                </c:pt>
                <c:pt idx="4689">
                  <c:v>0.1536393959474</c:v>
                </c:pt>
                <c:pt idx="4690">
                  <c:v>0.15491881743405</c:v>
                </c:pt>
                <c:pt idx="4691">
                  <c:v>0.15620614682346401</c:v>
                </c:pt>
                <c:pt idx="4692">
                  <c:v>0.15750388451764799</c:v>
                </c:pt>
                <c:pt idx="4693">
                  <c:v>0.15878729695389199</c:v>
                </c:pt>
                <c:pt idx="4694">
                  <c:v>0.16005693730676901</c:v>
                </c:pt>
                <c:pt idx="4695">
                  <c:v>0.16131347044966499</c:v>
                </c:pt>
                <c:pt idx="4696">
                  <c:v>0.16255597352920401</c:v>
                </c:pt>
                <c:pt idx="4697">
                  <c:v>0.16378463417825401</c:v>
                </c:pt>
                <c:pt idx="4698">
                  <c:v>0.16498245131664999</c:v>
                </c:pt>
                <c:pt idx="4699">
                  <c:v>0.16614033675899501</c:v>
                </c:pt>
                <c:pt idx="4700">
                  <c:v>0.16725889823075499</c:v>
                </c:pt>
                <c:pt idx="4701">
                  <c:v>0.16833874914243199</c:v>
                </c:pt>
                <c:pt idx="4702">
                  <c:v>0.169380511847527</c:v>
                </c:pt>
                <c:pt idx="4703">
                  <c:v>0.17038481998359101</c:v>
                </c:pt>
                <c:pt idx="4704">
                  <c:v>0.17135231942276999</c:v>
                </c:pt>
                <c:pt idx="4705">
                  <c:v>0.17228366799612699</c:v>
                </c:pt>
                <c:pt idx="4706">
                  <c:v>0.17317953433487199</c:v>
                </c:pt>
                <c:pt idx="4707">
                  <c:v>0.17404059617411999</c:v>
                </c:pt>
                <c:pt idx="4708">
                  <c:v>0.17486753842142899</c:v>
                </c:pt>
                <c:pt idx="4709">
                  <c:v>0.17566105125325701</c:v>
                </c:pt>
                <c:pt idx="4710">
                  <c:v>0.17642182848488799</c:v>
                </c:pt>
                <c:pt idx="4711">
                  <c:v>0.177150566471033</c:v>
                </c:pt>
                <c:pt idx="4712">
                  <c:v>0.17785122498272901</c:v>
                </c:pt>
                <c:pt idx="4713">
                  <c:v>0.17852721514609099</c:v>
                </c:pt>
                <c:pt idx="4714">
                  <c:v>0.17917924828974999</c:v>
                </c:pt>
                <c:pt idx="4715">
                  <c:v>0.17980804824576499</c:v>
                </c:pt>
                <c:pt idx="4716">
                  <c:v>0.180419066680398</c:v>
                </c:pt>
                <c:pt idx="4717">
                  <c:v>0.18101574601976</c:v>
                </c:pt>
                <c:pt idx="4718">
                  <c:v>0.181598925401661</c:v>
                </c:pt>
                <c:pt idx="4719">
                  <c:v>0.18216956561320299</c:v>
                </c:pt>
                <c:pt idx="4720">
                  <c:v>0.18272881675864999</c:v>
                </c:pt>
                <c:pt idx="4721">
                  <c:v>0.183278100888142</c:v>
                </c:pt>
                <c:pt idx="4722">
                  <c:v>0.18381917225432301</c:v>
                </c:pt>
                <c:pt idx="4723">
                  <c:v>0.18435407470565901</c:v>
                </c:pt>
                <c:pt idx="4724">
                  <c:v>0.18488494235627101</c:v>
                </c:pt>
                <c:pt idx="4725">
                  <c:v>0.185403936486398</c:v>
                </c:pt>
                <c:pt idx="4726">
                  <c:v>0.18591128920237299</c:v>
                </c:pt>
                <c:pt idx="4727">
                  <c:v>0.18640856822702401</c:v>
                </c:pt>
                <c:pt idx="4728">
                  <c:v>0.18689707589542401</c:v>
                </c:pt>
                <c:pt idx="4729">
                  <c:v>0.187377919568878</c:v>
                </c:pt>
                <c:pt idx="4730">
                  <c:v>0.187852065905385</c:v>
                </c:pt>
                <c:pt idx="4731">
                  <c:v>0.18832037750968</c:v>
                </c:pt>
                <c:pt idx="4732">
                  <c:v>0.18878363650769101</c:v>
                </c:pt>
                <c:pt idx="4733">
                  <c:v>0.18924255955140801</c:v>
                </c:pt>
                <c:pt idx="4734">
                  <c:v>0.18969881724615001</c:v>
                </c:pt>
                <c:pt idx="4735">
                  <c:v>0.19016176781789601</c:v>
                </c:pt>
                <c:pt idx="4736">
                  <c:v>0.190631680586309</c:v>
                </c:pt>
                <c:pt idx="4737">
                  <c:v>0.19110878500131401</c:v>
                </c:pt>
                <c:pt idx="4738">
                  <c:v>0.191593273554342</c:v>
                </c:pt>
                <c:pt idx="4739">
                  <c:v>0.192085304112009</c:v>
                </c:pt>
                <c:pt idx="4740">
                  <c:v>0.19258500186273</c:v>
                </c:pt>
                <c:pt idx="4741">
                  <c:v>0.19309246099861299</c:v>
                </c:pt>
                <c:pt idx="4742">
                  <c:v>0.19360774621458199</c:v>
                </c:pt>
                <c:pt idx="4743">
                  <c:v>0.19413089408327699</c:v>
                </c:pt>
                <c:pt idx="4744">
                  <c:v>0.19466191435118199</c:v>
                </c:pt>
                <c:pt idx="4745">
                  <c:v>0.19520079119469599</c:v>
                </c:pt>
                <c:pt idx="4746">
                  <c:v>0.19574748447193599</c:v>
                </c:pt>
                <c:pt idx="4747">
                  <c:v>0.19630193100547699</c:v>
                </c:pt>
                <c:pt idx="4748">
                  <c:v>0.19686404593211301</c:v>
                </c:pt>
                <c:pt idx="4749">
                  <c:v>0.197428788530085</c:v>
                </c:pt>
                <c:pt idx="4750">
                  <c:v>0.19799074069858499</c:v>
                </c:pt>
                <c:pt idx="4751">
                  <c:v>0.19854942022378499</c:v>
                </c:pt>
                <c:pt idx="4752">
                  <c:v>0.19910432916186999</c:v>
                </c:pt>
                <c:pt idx="4753">
                  <c:v>0.19965495723257401</c:v>
                </c:pt>
                <c:pt idx="4754">
                  <c:v>0.20020078566965099</c:v>
                </c:pt>
                <c:pt idx="4755">
                  <c:v>0.200741291606261</c:v>
                </c:pt>
                <c:pt idx="4756">
                  <c:v>0.20127595307663501</c:v>
                </c:pt>
                <c:pt idx="4757">
                  <c:v>0.20180425471614699</c:v>
                </c:pt>
                <c:pt idx="4758">
                  <c:v>0.202325694237626</c:v>
                </c:pt>
                <c:pt idx="4759">
                  <c:v>0.20283811313415101</c:v>
                </c:pt>
                <c:pt idx="4760">
                  <c:v>0.203340251705625</c:v>
                </c:pt>
                <c:pt idx="4761">
                  <c:v>0.20383169417916699</c:v>
                </c:pt>
                <c:pt idx="4762">
                  <c:v>0.204290975165276</c:v>
                </c:pt>
                <c:pt idx="4763">
                  <c:v>0.20473081117856401</c:v>
                </c:pt>
                <c:pt idx="4764">
                  <c:v>0.20517441255854599</c:v>
                </c:pt>
                <c:pt idx="4765">
                  <c:v>0.20562000274422701</c:v>
                </c:pt>
                <c:pt idx="4766">
                  <c:v>0.206053724435595</c:v>
                </c:pt>
                <c:pt idx="4767">
                  <c:v>0.20647559006848101</c:v>
                </c:pt>
                <c:pt idx="4768">
                  <c:v>0.206885707000077</c:v>
                </c:pt>
                <c:pt idx="4769">
                  <c:v>0.20728427448890899</c:v>
                </c:pt>
                <c:pt idx="4770">
                  <c:v>0.20767157433372699</c:v>
                </c:pt>
                <c:pt idx="4771">
                  <c:v>0.20804795482667701</c:v>
                </c:pt>
                <c:pt idx="4772">
                  <c:v>0.20841380869618201</c:v>
                </c:pt>
                <c:pt idx="4773">
                  <c:v>0.208769546819356</c:v>
                </c:pt>
                <c:pt idx="4774">
                  <c:v>0.20911557033782499</c:v>
                </c:pt>
                <c:pt idx="4775">
                  <c:v>0.209452244125375</c:v>
                </c:pt>
                <c:pt idx="4776">
                  <c:v>0.209779874241767</c:v>
                </c:pt>
                <c:pt idx="4777">
                  <c:v>0.21009869122479299</c:v>
                </c:pt>
                <c:pt idx="4778">
                  <c:v>0.21040884014147901</c:v>
                </c:pt>
                <c:pt idx="4779">
                  <c:v>0.21071037755750099</c:v>
                </c:pt>
                <c:pt idx="4780">
                  <c:v>0.211003275185213</c:v>
                </c:pt>
                <c:pt idx="4781">
                  <c:v>0.211287429958844</c:v>
                </c:pt>
                <c:pt idx="4782">
                  <c:v>0.21156268049555099</c:v>
                </c:pt>
                <c:pt idx="4783">
                  <c:v>0.211828829868554</c:v>
                </c:pt>
                <c:pt idx="4784">
                  <c:v>0.21208567327535099</c:v>
                </c:pt>
                <c:pt idx="4785">
                  <c:v>0.21233494545694101</c:v>
                </c:pt>
                <c:pt idx="4786">
                  <c:v>0.21258945100382601</c:v>
                </c:pt>
                <c:pt idx="4787">
                  <c:v>0.21287393345014999</c:v>
                </c:pt>
                <c:pt idx="4788">
                  <c:v>0.21318847123620999</c:v>
                </c:pt>
                <c:pt idx="4789">
                  <c:v>0.213525941746914</c:v>
                </c:pt>
                <c:pt idx="4790">
                  <c:v>0.21386335348667301</c:v>
                </c:pt>
                <c:pt idx="4791">
                  <c:v>0.214200226038639</c:v>
                </c:pt>
                <c:pt idx="4792">
                  <c:v>0.214537303396133</c:v>
                </c:pt>
                <c:pt idx="4793">
                  <c:v>0.214876318026683</c:v>
                </c:pt>
                <c:pt idx="4794">
                  <c:v>0.21521633215337399</c:v>
                </c:pt>
                <c:pt idx="4795">
                  <c:v>0.21555798673889801</c:v>
                </c:pt>
                <c:pt idx="4796">
                  <c:v>0.21590080383396301</c:v>
                </c:pt>
                <c:pt idx="4797">
                  <c:v>0.216243799986544</c:v>
                </c:pt>
                <c:pt idx="4798">
                  <c:v>0.21658601768639199</c:v>
                </c:pt>
                <c:pt idx="4799">
                  <c:v>0.21692652694280301</c:v>
                </c:pt>
                <c:pt idx="4800">
                  <c:v>0.217264421210281</c:v>
                </c:pt>
                <c:pt idx="4801">
                  <c:v>0.217598812297945</c:v>
                </c:pt>
                <c:pt idx="4802">
                  <c:v>0.21792882627152199</c:v>
                </c:pt>
                <c:pt idx="4803">
                  <c:v>0.21825360081912101</c:v>
                </c:pt>
                <c:pt idx="4804">
                  <c:v>0.218572283913927</c:v>
                </c:pt>
                <c:pt idx="4805">
                  <c:v>0.218884033427896</c:v>
                </c:pt>
                <c:pt idx="4806">
                  <c:v>0.21918801734801099</c:v>
                </c:pt>
                <c:pt idx="4807">
                  <c:v>0.219483414290015</c:v>
                </c:pt>
                <c:pt idx="4808">
                  <c:v>0.219769414043716</c:v>
                </c:pt>
                <c:pt idx="4809">
                  <c:v>0.22004521790159201</c:v>
                </c:pt>
                <c:pt idx="4810">
                  <c:v>0.220310038510935</c:v>
                </c:pt>
                <c:pt idx="4811">
                  <c:v>0.22056309894048901</c:v>
                </c:pt>
                <c:pt idx="4812">
                  <c:v>0.220803630549881</c:v>
                </c:pt>
                <c:pt idx="4813">
                  <c:v>0.22103086906549699</c:v>
                </c:pt>
                <c:pt idx="4814">
                  <c:v>0.221244047950659</c:v>
                </c:pt>
                <c:pt idx="4815">
                  <c:v>0.22143768224941199</c:v>
                </c:pt>
                <c:pt idx="4816">
                  <c:v>0.22160830487892899</c:v>
                </c:pt>
                <c:pt idx="4817">
                  <c:v>0.22175505993224501</c:v>
                </c:pt>
                <c:pt idx="4818">
                  <c:v>0.221876977022576</c:v>
                </c:pt>
                <c:pt idx="4819">
                  <c:v>0.22197290291274399</c:v>
                </c:pt>
                <c:pt idx="4820">
                  <c:v>0.22204141818383699</c:v>
                </c:pt>
                <c:pt idx="4821">
                  <c:v>0.22208077625643699</c:v>
                </c:pt>
                <c:pt idx="4822">
                  <c:v>0.22208894522959299</c:v>
                </c:pt>
                <c:pt idx="4823">
                  <c:v>0.222063806360563</c:v>
                </c:pt>
                <c:pt idx="4824">
                  <c:v>0.222003415103565</c:v>
                </c:pt>
                <c:pt idx="4825">
                  <c:v>0.22190615637505301</c:v>
                </c:pt>
                <c:pt idx="4826">
                  <c:v>0.22177075271851401</c:v>
                </c:pt>
                <c:pt idx="4827">
                  <c:v>0.22159619831840499</c:v>
                </c:pt>
                <c:pt idx="4828">
                  <c:v>0.221414464894332</c:v>
                </c:pt>
                <c:pt idx="4829">
                  <c:v>0.22124033657029199</c:v>
                </c:pt>
                <c:pt idx="4830">
                  <c:v>0.22107373719934001</c:v>
                </c:pt>
                <c:pt idx="4831">
                  <c:v>0.220914663681398</c:v>
                </c:pt>
                <c:pt idx="4832">
                  <c:v>0.220763165173329</c:v>
                </c:pt>
                <c:pt idx="4833">
                  <c:v>0.22061932815285001</c:v>
                </c:pt>
                <c:pt idx="4834">
                  <c:v>0.22048326518372999</c:v>
                </c:pt>
                <c:pt idx="4835">
                  <c:v>0.220329686366039</c:v>
                </c:pt>
                <c:pt idx="4836">
                  <c:v>0.220131571376077</c:v>
                </c:pt>
                <c:pt idx="4837">
                  <c:v>0.21988841348490901</c:v>
                </c:pt>
                <c:pt idx="4838">
                  <c:v>0.21959972338950701</c:v>
                </c:pt>
                <c:pt idx="4839">
                  <c:v>0.21926504755896001</c:v>
                </c:pt>
                <c:pt idx="4840">
                  <c:v>0.218884018620214</c:v>
                </c:pt>
                <c:pt idx="4841">
                  <c:v>0.21845650358280699</c:v>
                </c:pt>
                <c:pt idx="4842">
                  <c:v>0.21798311399050199</c:v>
                </c:pt>
                <c:pt idx="4843">
                  <c:v>0.21746922042936601</c:v>
                </c:pt>
                <c:pt idx="4844">
                  <c:v>0.216983187319821</c:v>
                </c:pt>
                <c:pt idx="4845">
                  <c:v>0.216537149493606</c:v>
                </c:pt>
                <c:pt idx="4846">
                  <c:v>0.216132224885421</c:v>
                </c:pt>
                <c:pt idx="4847">
                  <c:v>0.21576241540858801</c:v>
                </c:pt>
                <c:pt idx="4848">
                  <c:v>0.215375459453338</c:v>
                </c:pt>
                <c:pt idx="4849">
                  <c:v>0.21497613373380001</c:v>
                </c:pt>
                <c:pt idx="4850">
                  <c:v>0.214564292770416</c:v>
                </c:pt>
                <c:pt idx="4851">
                  <c:v>0.21413988595005901</c:v>
                </c:pt>
                <c:pt idx="4852">
                  <c:v>0.21370294475562099</c:v>
                </c:pt>
                <c:pt idx="4853">
                  <c:v>0.21325355128015999</c:v>
                </c:pt>
                <c:pt idx="4854">
                  <c:v>0.212791808245886</c:v>
                </c:pt>
                <c:pt idx="4855">
                  <c:v>0.212317814586795</c:v>
                </c:pt>
                <c:pt idx="4856">
                  <c:v>0.211831645743254</c:v>
                </c:pt>
                <c:pt idx="4857">
                  <c:v>0.211333337026164</c:v>
                </c:pt>
                <c:pt idx="4858">
                  <c:v>0.210822868697042</c:v>
                </c:pt>
                <c:pt idx="4859">
                  <c:v>0.21030015183946399</c:v>
                </c:pt>
                <c:pt idx="4860">
                  <c:v>0.209765014460153</c:v>
                </c:pt>
                <c:pt idx="4861">
                  <c:v>0.20923828384986901</c:v>
                </c:pt>
                <c:pt idx="4862">
                  <c:v>0.20870655146766601</c:v>
                </c:pt>
                <c:pt idx="4863">
                  <c:v>0.20816181915381399</c:v>
                </c:pt>
                <c:pt idx="4864">
                  <c:v>0.20761847504813</c:v>
                </c:pt>
                <c:pt idx="4865">
                  <c:v>0.207090801354152</c:v>
                </c:pt>
                <c:pt idx="4866">
                  <c:v>0.206557287350773</c:v>
                </c:pt>
                <c:pt idx="4867">
                  <c:v>0.20600782040697199</c:v>
                </c:pt>
                <c:pt idx="4868">
                  <c:v>0.20544025396166599</c:v>
                </c:pt>
                <c:pt idx="4869">
                  <c:v>0.20485223928853</c:v>
                </c:pt>
                <c:pt idx="4870">
                  <c:v>0.20424123894586399</c:v>
                </c:pt>
                <c:pt idx="4871">
                  <c:v>0.20360454670389799</c:v>
                </c:pt>
                <c:pt idx="4872">
                  <c:v>0.20293931231189599</c:v>
                </c:pt>
                <c:pt idx="4873">
                  <c:v>0.202242568645459</c:v>
                </c:pt>
                <c:pt idx="4874">
                  <c:v>0.201511258502475</c:v>
                </c:pt>
                <c:pt idx="4875">
                  <c:v>0.20074225868821799</c:v>
                </c:pt>
                <c:pt idx="4876">
                  <c:v>0.19993239989303299</c:v>
                </c:pt>
                <c:pt idx="4877">
                  <c:v>0.199053614843828</c:v>
                </c:pt>
                <c:pt idx="4878">
                  <c:v>0.19805065758253401</c:v>
                </c:pt>
                <c:pt idx="4879">
                  <c:v>0.19691653263875</c:v>
                </c:pt>
                <c:pt idx="4880">
                  <c:v>0.19564415426515899</c:v>
                </c:pt>
                <c:pt idx="4881">
                  <c:v>0.19422637427389</c:v>
                </c:pt>
                <c:pt idx="4882">
                  <c:v>0.192656016551878</c:v>
                </c:pt>
                <c:pt idx="4883">
                  <c:v>0.190925920009345</c:v>
                </c:pt>
                <c:pt idx="4884">
                  <c:v>0.18905391557069801</c:v>
                </c:pt>
                <c:pt idx="4885">
                  <c:v>0.187184162613317</c:v>
                </c:pt>
                <c:pt idx="4886">
                  <c:v>0.18542414346773101</c:v>
                </c:pt>
                <c:pt idx="4887">
                  <c:v>0.18377722986879699</c:v>
                </c:pt>
                <c:pt idx="4888">
                  <c:v>0.18224653022113799</c:v>
                </c:pt>
                <c:pt idx="4889">
                  <c:v>0.18087915269792301</c:v>
                </c:pt>
                <c:pt idx="4890">
                  <c:v>0.17971874718522199</c:v>
                </c:pt>
                <c:pt idx="4891">
                  <c:v>0.178767965605683</c:v>
                </c:pt>
                <c:pt idx="4892">
                  <c:v>0.178027401870758</c:v>
                </c:pt>
                <c:pt idx="4893">
                  <c:v>0.17733038417425601</c:v>
                </c:pt>
                <c:pt idx="4894">
                  <c:v>0.17671162902795701</c:v>
                </c:pt>
                <c:pt idx="4895">
                  <c:v>0.176178652171391</c:v>
                </c:pt>
                <c:pt idx="4896">
                  <c:v>0.17572978358959301</c:v>
                </c:pt>
                <c:pt idx="4897">
                  <c:v>0.17535935041520201</c:v>
                </c:pt>
                <c:pt idx="4898">
                  <c:v>0.17505880447532099</c:v>
                </c:pt>
                <c:pt idx="4899">
                  <c:v>0.174884597496894</c:v>
                </c:pt>
                <c:pt idx="4900">
                  <c:v>0.17467447789894799</c:v>
                </c:pt>
                <c:pt idx="4901">
                  <c:v>0.17441802033800999</c:v>
                </c:pt>
                <c:pt idx="4902">
                  <c:v>0.17410858220322001</c:v>
                </c:pt>
                <c:pt idx="4903">
                  <c:v>0.17378171044496701</c:v>
                </c:pt>
                <c:pt idx="4904">
                  <c:v>0.17351775700782399</c:v>
                </c:pt>
                <c:pt idx="4905">
                  <c:v>0.17331133721120101</c:v>
                </c:pt>
                <c:pt idx="4906">
                  <c:v>0.173189237944047</c:v>
                </c:pt>
                <c:pt idx="4907">
                  <c:v>0.173165426687899</c:v>
                </c:pt>
                <c:pt idx="4908">
                  <c:v>0.17323059591345999</c:v>
                </c:pt>
                <c:pt idx="4909">
                  <c:v>0.173506299469329</c:v>
                </c:pt>
                <c:pt idx="4910">
                  <c:v>0.17399481003231199</c:v>
                </c:pt>
                <c:pt idx="4911">
                  <c:v>0.174653315685497</c:v>
                </c:pt>
                <c:pt idx="4912">
                  <c:v>0.17532935893008</c:v>
                </c:pt>
                <c:pt idx="4913">
                  <c:v>0.17601607350237999</c:v>
                </c:pt>
                <c:pt idx="4914">
                  <c:v>0.17670664249920701</c:v>
                </c:pt>
                <c:pt idx="4915">
                  <c:v>0.177394375148024</c:v>
                </c:pt>
                <c:pt idx="4916">
                  <c:v>0.17807277779281899</c:v>
                </c:pt>
                <c:pt idx="4917">
                  <c:v>0.17873561752661499</c:v>
                </c:pt>
                <c:pt idx="4918">
                  <c:v>0.17937697731154201</c:v>
                </c:pt>
                <c:pt idx="4919">
                  <c:v>0.18011864755075599</c:v>
                </c:pt>
                <c:pt idx="4920">
                  <c:v>0.18093436168211599</c:v>
                </c:pt>
                <c:pt idx="4921">
                  <c:v>0.181690166436312</c:v>
                </c:pt>
                <c:pt idx="4922">
                  <c:v>0.18238156308504799</c:v>
                </c:pt>
                <c:pt idx="4923">
                  <c:v>0.18300468128300601</c:v>
                </c:pt>
                <c:pt idx="4924">
                  <c:v>0.18355626983447701</c:v>
                </c:pt>
                <c:pt idx="4925">
                  <c:v>0.18403367966107001</c:v>
                </c:pt>
                <c:pt idx="4926">
                  <c:v>0.184434840605357</c:v>
                </c:pt>
                <c:pt idx="4927">
                  <c:v>0.18472545317748601</c:v>
                </c:pt>
                <c:pt idx="4928">
                  <c:v>0.18488906352614401</c:v>
                </c:pt>
                <c:pt idx="4929">
                  <c:v>0.184924660973075</c:v>
                </c:pt>
                <c:pt idx="4930">
                  <c:v>0.18492623283437801</c:v>
                </c:pt>
                <c:pt idx="4931">
                  <c:v>0.184814653181396</c:v>
                </c:pt>
                <c:pt idx="4932">
                  <c:v>0.18457563219648701</c:v>
                </c:pt>
                <c:pt idx="4933">
                  <c:v>0.184207537056438</c:v>
                </c:pt>
                <c:pt idx="4934">
                  <c:v>0.18365517782329899</c:v>
                </c:pt>
                <c:pt idx="4935">
                  <c:v>0.182893724874511</c:v>
                </c:pt>
                <c:pt idx="4936">
                  <c:v>0.181925677096796</c:v>
                </c:pt>
                <c:pt idx="4937">
                  <c:v>0.18075411993790499</c:v>
                </c:pt>
                <c:pt idx="4938">
                  <c:v>0.17938263132863799</c:v>
                </c:pt>
                <c:pt idx="4939">
                  <c:v>0.177999483659118</c:v>
                </c:pt>
                <c:pt idx="4940">
                  <c:v>0.176610874759072</c:v>
                </c:pt>
                <c:pt idx="4941">
                  <c:v>0.175316376283952</c:v>
                </c:pt>
                <c:pt idx="4942">
                  <c:v>0.17417730213582</c:v>
                </c:pt>
                <c:pt idx="4943">
                  <c:v>0.173180162189081</c:v>
                </c:pt>
                <c:pt idx="4944">
                  <c:v>0.172317068086248</c:v>
                </c:pt>
                <c:pt idx="4945">
                  <c:v>0.171582252365027</c:v>
                </c:pt>
                <c:pt idx="4946">
                  <c:v>0.17097697764815201</c:v>
                </c:pt>
                <c:pt idx="4947">
                  <c:v>0.17055364320113001</c:v>
                </c:pt>
                <c:pt idx="4948">
                  <c:v>0.170175077506138</c:v>
                </c:pt>
                <c:pt idx="4949">
                  <c:v>0.16975610821107701</c:v>
                </c:pt>
                <c:pt idx="4950">
                  <c:v>0.169440972506639</c:v>
                </c:pt>
                <c:pt idx="4951">
                  <c:v>0.169251597021673</c:v>
                </c:pt>
                <c:pt idx="4952">
                  <c:v>0.16918583740342799</c:v>
                </c:pt>
                <c:pt idx="4953">
                  <c:v>0.16920932360365201</c:v>
                </c:pt>
                <c:pt idx="4954">
                  <c:v>0.16926561411004901</c:v>
                </c:pt>
                <c:pt idx="4955">
                  <c:v>0.16939544736916401</c:v>
                </c:pt>
                <c:pt idx="4956">
                  <c:v>0.16962247434531799</c:v>
                </c:pt>
                <c:pt idx="4957">
                  <c:v>0.16995600402918801</c:v>
                </c:pt>
                <c:pt idx="4958">
                  <c:v>0.170395665016776</c:v>
                </c:pt>
                <c:pt idx="4959">
                  <c:v>0.170964700859014</c:v>
                </c:pt>
                <c:pt idx="4960">
                  <c:v>0.171629289626861</c:v>
                </c:pt>
                <c:pt idx="4961">
                  <c:v>0.17237644222639001</c:v>
                </c:pt>
                <c:pt idx="4962">
                  <c:v>0.17320799208482501</c:v>
                </c:pt>
                <c:pt idx="4963">
                  <c:v>0.174109318118149</c:v>
                </c:pt>
                <c:pt idx="4964">
                  <c:v>0.17507792975591699</c:v>
                </c:pt>
                <c:pt idx="4965">
                  <c:v>0.17613319854617099</c:v>
                </c:pt>
                <c:pt idx="4966">
                  <c:v>0.17728293680410601</c:v>
                </c:pt>
                <c:pt idx="4967">
                  <c:v>0.17857035129378601</c:v>
                </c:pt>
                <c:pt idx="4968">
                  <c:v>0.180054765748768</c:v>
                </c:pt>
                <c:pt idx="4969">
                  <c:v>0.18168404708547201</c:v>
                </c:pt>
                <c:pt idx="4970">
                  <c:v>0.18340324688508899</c:v>
                </c:pt>
                <c:pt idx="4971">
                  <c:v>0.18521162038215999</c:v>
                </c:pt>
                <c:pt idx="4972">
                  <c:v>0.187108476966136</c:v>
                </c:pt>
                <c:pt idx="4973">
                  <c:v>0.189093175436404</c:v>
                </c:pt>
                <c:pt idx="4974">
                  <c:v>0.191165118505147</c:v>
                </c:pt>
                <c:pt idx="4975">
                  <c:v>0.193323746423611</c:v>
                </c:pt>
                <c:pt idx="4976">
                  <c:v>0.195593396648122</c:v>
                </c:pt>
                <c:pt idx="4977">
                  <c:v>0.19802558698180001</c:v>
                </c:pt>
                <c:pt idx="4978">
                  <c:v>0.20062358429504701</c:v>
                </c:pt>
                <c:pt idx="4979">
                  <c:v>0.20339073976045399</c:v>
                </c:pt>
                <c:pt idx="4980">
                  <c:v>0.20633045311460399</c:v>
                </c:pt>
                <c:pt idx="4981">
                  <c:v>0.20944612866332599</c:v>
                </c:pt>
                <c:pt idx="4982">
                  <c:v>0.21274112166376799</c:v>
                </c:pt>
                <c:pt idx="4983">
                  <c:v>0.21619182847564899</c:v>
                </c:pt>
                <c:pt idx="4984">
                  <c:v>0.21964301644001599</c:v>
                </c:pt>
                <c:pt idx="4985">
                  <c:v>0.222982943141145</c:v>
                </c:pt>
                <c:pt idx="4986">
                  <c:v>0.226217038864064</c:v>
                </c:pt>
                <c:pt idx="4987">
                  <c:v>0.22940586568167401</c:v>
                </c:pt>
                <c:pt idx="4988">
                  <c:v>0.23249665755899299</c:v>
                </c:pt>
                <c:pt idx="4989">
                  <c:v>0.23543984560043199</c:v>
                </c:pt>
                <c:pt idx="4990">
                  <c:v>0.23822521777969899</c:v>
                </c:pt>
                <c:pt idx="4991">
                  <c:v>0.24084327405737799</c:v>
                </c:pt>
                <c:pt idx="4992">
                  <c:v>0.24345413814022901</c:v>
                </c:pt>
                <c:pt idx="4993">
                  <c:v>0.24597107332859</c:v>
                </c:pt>
                <c:pt idx="4994">
                  <c:v>0.248335159696462</c:v>
                </c:pt>
                <c:pt idx="4995">
                  <c:v>0.25054253768016499</c:v>
                </c:pt>
                <c:pt idx="4996">
                  <c:v>0.25259340194677399</c:v>
                </c:pt>
                <c:pt idx="4997">
                  <c:v>0.25449088336945402</c:v>
                </c:pt>
                <c:pt idx="4998">
                  <c:v>0.256173185247353</c:v>
                </c:pt>
                <c:pt idx="4999">
                  <c:v>0.25779729928397499</c:v>
                </c:pt>
                <c:pt idx="5000">
                  <c:v>0.25936848982865901</c:v>
                </c:pt>
                <c:pt idx="5001">
                  <c:v>0.26088835194551502</c:v>
                </c:pt>
                <c:pt idx="5002">
                  <c:v>0.26231641971807701</c:v>
                </c:pt>
                <c:pt idx="5003">
                  <c:v>0.26356756631979</c:v>
                </c:pt>
                <c:pt idx="5004">
                  <c:v>0.26464256130939401</c:v>
                </c:pt>
                <c:pt idx="5005">
                  <c:v>0.265510178087627</c:v>
                </c:pt>
                <c:pt idx="5006">
                  <c:v>0.26615220030493397</c:v>
                </c:pt>
                <c:pt idx="5007">
                  <c:v>0.26657389248222102</c:v>
                </c:pt>
                <c:pt idx="5008">
                  <c:v>0.26664987803870599</c:v>
                </c:pt>
                <c:pt idx="5009">
                  <c:v>0.26639674925080598</c:v>
                </c:pt>
                <c:pt idx="5010">
                  <c:v>0.26586586970187398</c:v>
                </c:pt>
                <c:pt idx="5011">
                  <c:v>0.265206280407428</c:v>
                </c:pt>
                <c:pt idx="5012">
                  <c:v>0.26442163833825599</c:v>
                </c:pt>
                <c:pt idx="5013">
                  <c:v>0.263515770426485</c:v>
                </c:pt>
                <c:pt idx="5014">
                  <c:v>0.26249260772419197</c:v>
                </c:pt>
                <c:pt idx="5015">
                  <c:v>0.261356124033506</c:v>
                </c:pt>
                <c:pt idx="5016">
                  <c:v>0.260196524637896</c:v>
                </c:pt>
                <c:pt idx="5017">
                  <c:v>0.25905357096561099</c:v>
                </c:pt>
                <c:pt idx="5018">
                  <c:v>0.257804610452743</c:v>
                </c:pt>
                <c:pt idx="5019">
                  <c:v>0.25641476904840399</c:v>
                </c:pt>
                <c:pt idx="5020">
                  <c:v>0.254939958535713</c:v>
                </c:pt>
                <c:pt idx="5021">
                  <c:v>0.253411023883375</c:v>
                </c:pt>
                <c:pt idx="5022">
                  <c:v>0.25191871467215698</c:v>
                </c:pt>
                <c:pt idx="5023">
                  <c:v>0.25046599080255799</c:v>
                </c:pt>
                <c:pt idx="5024">
                  <c:v>0.24914832994070299</c:v>
                </c:pt>
                <c:pt idx="5025">
                  <c:v>0.247933845819689</c:v>
                </c:pt>
                <c:pt idx="5026">
                  <c:v>0.24682330945592501</c:v>
                </c:pt>
                <c:pt idx="5027">
                  <c:v>0.245867198197526</c:v>
                </c:pt>
                <c:pt idx="5028">
                  <c:v>0.244977410431128</c:v>
                </c:pt>
                <c:pt idx="5029">
                  <c:v>0.24405883977007001</c:v>
                </c:pt>
                <c:pt idx="5030">
                  <c:v>0.24320391073064401</c:v>
                </c:pt>
                <c:pt idx="5031">
                  <c:v>0.24258855364132001</c:v>
                </c:pt>
                <c:pt idx="5032">
                  <c:v>0.24221322974571499</c:v>
                </c:pt>
                <c:pt idx="5033">
                  <c:v>0.24215725424010701</c:v>
                </c:pt>
                <c:pt idx="5034">
                  <c:v>0.24247121029730501</c:v>
                </c:pt>
                <c:pt idx="5035">
                  <c:v>0.24315173958342101</c:v>
                </c:pt>
                <c:pt idx="5036">
                  <c:v>0.244084868131343</c:v>
                </c:pt>
                <c:pt idx="5037">
                  <c:v>0.245162391973831</c:v>
                </c:pt>
                <c:pt idx="5038">
                  <c:v>0.246383665582846</c:v>
                </c:pt>
                <c:pt idx="5039">
                  <c:v>0.24777521392670401</c:v>
                </c:pt>
                <c:pt idx="5040">
                  <c:v>0.249239350791289</c:v>
                </c:pt>
                <c:pt idx="5041">
                  <c:v>0.25070842293080903</c:v>
                </c:pt>
                <c:pt idx="5042">
                  <c:v>0.25212568632315802</c:v>
                </c:pt>
                <c:pt idx="5043">
                  <c:v>0.25348500062566498</c:v>
                </c:pt>
                <c:pt idx="5044">
                  <c:v>0.25478909449431703</c:v>
                </c:pt>
                <c:pt idx="5045">
                  <c:v>0.256040756889651</c:v>
                </c:pt>
                <c:pt idx="5046">
                  <c:v>0.25722403463062199</c:v>
                </c:pt>
                <c:pt idx="5047">
                  <c:v>0.25847676999692598</c:v>
                </c:pt>
                <c:pt idx="5048">
                  <c:v>0.25989519287426299</c:v>
                </c:pt>
                <c:pt idx="5049">
                  <c:v>0.26133353805576498</c:v>
                </c:pt>
                <c:pt idx="5050">
                  <c:v>0.262768260313125</c:v>
                </c:pt>
                <c:pt idx="5051">
                  <c:v>0.26419982784839302</c:v>
                </c:pt>
                <c:pt idx="5052">
                  <c:v>0.26566925330924701</c:v>
                </c:pt>
                <c:pt idx="5053">
                  <c:v>0.26725002204137599</c:v>
                </c:pt>
                <c:pt idx="5054">
                  <c:v>0.268898428715444</c:v>
                </c:pt>
                <c:pt idx="5055">
                  <c:v>0.27058787139638901</c:v>
                </c:pt>
                <c:pt idx="5056">
                  <c:v>0.272306121102867</c:v>
                </c:pt>
                <c:pt idx="5057">
                  <c:v>0.27405067289897</c:v>
                </c:pt>
                <c:pt idx="5058">
                  <c:v>0.27579546142096201</c:v>
                </c:pt>
                <c:pt idx="5059">
                  <c:v>0.27757155078426798</c:v>
                </c:pt>
                <c:pt idx="5060">
                  <c:v>0.27938924458882403</c:v>
                </c:pt>
                <c:pt idx="5061">
                  <c:v>0.281223663013215</c:v>
                </c:pt>
                <c:pt idx="5062">
                  <c:v>0.28307253914089697</c:v>
                </c:pt>
                <c:pt idx="5063">
                  <c:v>0.28497553023185901</c:v>
                </c:pt>
                <c:pt idx="5064">
                  <c:v>0.28693742178554899</c:v>
                </c:pt>
                <c:pt idx="5065">
                  <c:v>0.288903049318887</c:v>
                </c:pt>
                <c:pt idx="5066">
                  <c:v>0.29081267535779498</c:v>
                </c:pt>
                <c:pt idx="5067">
                  <c:v>0.29260719834514398</c:v>
                </c:pt>
                <c:pt idx="5068">
                  <c:v>0.29433915796633803</c:v>
                </c:pt>
                <c:pt idx="5069">
                  <c:v>0.29608148056537398</c:v>
                </c:pt>
                <c:pt idx="5070">
                  <c:v>0.29783542589188899</c:v>
                </c:pt>
                <c:pt idx="5071">
                  <c:v>0.29960233513691897</c:v>
                </c:pt>
                <c:pt idx="5072">
                  <c:v>0.301383634988166</c:v>
                </c:pt>
                <c:pt idx="5073">
                  <c:v>0.303180841569891</c:v>
                </c:pt>
                <c:pt idx="5074">
                  <c:v>0.30499556424986202</c:v>
                </c:pt>
                <c:pt idx="5075">
                  <c:v>0.30682950930126202</c:v>
                </c:pt>
                <c:pt idx="5076">
                  <c:v>0.308684483417202</c:v>
                </c:pt>
                <c:pt idx="5077">
                  <c:v>0.31056239709258898</c:v>
                </c:pt>
                <c:pt idx="5078">
                  <c:v>0.31246526791775298</c:v>
                </c:pt>
                <c:pt idx="5079">
                  <c:v>0.31439522388088298</c:v>
                </c:pt>
                <c:pt idx="5080">
                  <c:v>0.31635450687301903</c:v>
                </c:pt>
                <c:pt idx="5081">
                  <c:v>0.31834547677340602</c:v>
                </c:pt>
                <c:pt idx="5082">
                  <c:v>0.32037343008734598</c:v>
                </c:pt>
                <c:pt idx="5083">
                  <c:v>0.32244188893093501</c:v>
                </c:pt>
                <c:pt idx="5084">
                  <c:v>0.32455349127515598</c:v>
                </c:pt>
                <c:pt idx="5085">
                  <c:v>0.326697852858163</c:v>
                </c:pt>
                <c:pt idx="5086">
                  <c:v>0.32880929760552202</c:v>
                </c:pt>
                <c:pt idx="5087">
                  <c:v>0.33088387078443798</c:v>
                </c:pt>
                <c:pt idx="5088">
                  <c:v>0.33292548398333899</c:v>
                </c:pt>
                <c:pt idx="5089">
                  <c:v>0.33493832057400202</c:v>
                </c:pt>
                <c:pt idx="5090">
                  <c:v>0.33693205331463399</c:v>
                </c:pt>
                <c:pt idx="5091">
                  <c:v>0.33891734232739701</c:v>
                </c:pt>
                <c:pt idx="5092">
                  <c:v>0.34094146920570001</c:v>
                </c:pt>
                <c:pt idx="5093">
                  <c:v>0.34305456255609401</c:v>
                </c:pt>
                <c:pt idx="5094">
                  <c:v>0.34526089431654799</c:v>
                </c:pt>
                <c:pt idx="5095">
                  <c:v>0.34756470276608997</c:v>
                </c:pt>
                <c:pt idx="5096">
                  <c:v>0.34997018284728298</c:v>
                </c:pt>
                <c:pt idx="5097">
                  <c:v>0.35248147464110702</c:v>
                </c:pt>
                <c:pt idx="5098">
                  <c:v>0.355102650544312</c:v>
                </c:pt>
                <c:pt idx="5099">
                  <c:v>0.35783770147188398</c:v>
                </c:pt>
                <c:pt idx="5100">
                  <c:v>0.36069052231844101</c:v>
                </c:pt>
                <c:pt idx="5101">
                  <c:v>0.36366489688210502</c:v>
                </c:pt>
                <c:pt idx="5102">
                  <c:v>0.36676448244640403</c:v>
                </c:pt>
                <c:pt idx="5103">
                  <c:v>0.36999279421488601</c:v>
                </c:pt>
                <c:pt idx="5104">
                  <c:v>0.37335318979344601</c:v>
                </c:pt>
                <c:pt idx="5105">
                  <c:v>0.37684885391455802</c:v>
                </c:pt>
                <c:pt idx="5106">
                  <c:v>0.38048278359480597</c:v>
                </c:pt>
                <c:pt idx="5107">
                  <c:v>0.38425777391184102</c:v>
                </c:pt>
                <c:pt idx="5108">
                  <c:v>0.38815395080632398</c:v>
                </c:pt>
                <c:pt idx="5109">
                  <c:v>0.39216177228183102</c:v>
                </c:pt>
                <c:pt idx="5110">
                  <c:v>0.39628368351079801</c:v>
                </c:pt>
                <c:pt idx="5111">
                  <c:v>0.400521941751109</c:v>
                </c:pt>
                <c:pt idx="5112">
                  <c:v>0.40487860448284302</c:v>
                </c:pt>
                <c:pt idx="5113">
                  <c:v>0.40935551875611997</c:v>
                </c:pt>
                <c:pt idx="5114">
                  <c:v>0.413954311855948</c:v>
                </c:pt>
                <c:pt idx="5115">
                  <c:v>0.41859013921781202</c:v>
                </c:pt>
                <c:pt idx="5116">
                  <c:v>0.42322830491496899</c:v>
                </c:pt>
                <c:pt idx="5117">
                  <c:v>0.42786884047734303</c:v>
                </c:pt>
                <c:pt idx="5118">
                  <c:v>0.43257207702151501</c:v>
                </c:pt>
                <c:pt idx="5119">
                  <c:v>0.43741526787095503</c:v>
                </c:pt>
                <c:pt idx="5120">
                  <c:v>0.44237130013279902</c:v>
                </c:pt>
                <c:pt idx="5121">
                  <c:v>0.44735254961371601</c:v>
                </c:pt>
                <c:pt idx="5122">
                  <c:v>0.45235858461135298</c:v>
                </c:pt>
                <c:pt idx="5123">
                  <c:v>0.45729587598238303</c:v>
                </c:pt>
                <c:pt idx="5124">
                  <c:v>0.46219682552232699</c:v>
                </c:pt>
                <c:pt idx="5125">
                  <c:v>0.46705910992033001</c:v>
                </c:pt>
                <c:pt idx="5126">
                  <c:v>0.47183247118039201</c:v>
                </c:pt>
                <c:pt idx="5127">
                  <c:v>0.47660477574964</c:v>
                </c:pt>
                <c:pt idx="5128">
                  <c:v>0.48137592592605999</c:v>
                </c:pt>
                <c:pt idx="5129">
                  <c:v>0.48613143876937698</c:v>
                </c:pt>
                <c:pt idx="5130">
                  <c:v>0.49070852501206402</c:v>
                </c:pt>
                <c:pt idx="5131">
                  <c:v>0.49510724619185997</c:v>
                </c:pt>
                <c:pt idx="5132">
                  <c:v>0.49932782851852497</c:v>
                </c:pt>
                <c:pt idx="5133">
                  <c:v>0.50337065518013901</c:v>
                </c:pt>
                <c:pt idx="5134">
                  <c:v>0.50723626045623504</c:v>
                </c:pt>
                <c:pt idx="5135">
                  <c:v>0.51103523951331298</c:v>
                </c:pt>
                <c:pt idx="5136">
                  <c:v>0.51487193654383401</c:v>
                </c:pt>
                <c:pt idx="5137">
                  <c:v>0.51855840234205797</c:v>
                </c:pt>
                <c:pt idx="5138">
                  <c:v>0.52206140164799497</c:v>
                </c:pt>
                <c:pt idx="5139">
                  <c:v>0.52537783504315805</c:v>
                </c:pt>
                <c:pt idx="5140">
                  <c:v>0.52850811071109705</c:v>
                </c:pt>
                <c:pt idx="5141">
                  <c:v>0.5314535785376</c:v>
                </c:pt>
                <c:pt idx="5142">
                  <c:v>0.53421565214234501</c:v>
                </c:pt>
                <c:pt idx="5143">
                  <c:v>0.53679581054477499</c:v>
                </c:pt>
                <c:pt idx="5144">
                  <c:v>0.53919559549829799</c:v>
                </c:pt>
                <c:pt idx="5145">
                  <c:v>0.54143538907293398</c:v>
                </c:pt>
                <c:pt idx="5146">
                  <c:v>0.54351470313361905</c:v>
                </c:pt>
                <c:pt idx="5147">
                  <c:v>0.54542266443730003</c:v>
                </c:pt>
                <c:pt idx="5148">
                  <c:v>0.54716092140829198</c:v>
                </c:pt>
                <c:pt idx="5149">
                  <c:v>0.54873115840155795</c:v>
                </c:pt>
                <c:pt idx="5150">
                  <c:v>0.55013509011397399</c:v>
                </c:pt>
                <c:pt idx="5151">
                  <c:v>0.55136611064112495</c:v>
                </c:pt>
                <c:pt idx="5152">
                  <c:v>0.55240723012607695</c:v>
                </c:pt>
                <c:pt idx="5153">
                  <c:v>0.55326150038641997</c:v>
                </c:pt>
                <c:pt idx="5154">
                  <c:v>0.55393199807216398</c:v>
                </c:pt>
                <c:pt idx="5155">
                  <c:v>0.55442181678268099</c:v>
                </c:pt>
                <c:pt idx="5156">
                  <c:v>0.55473405986757995</c:v>
                </c:pt>
                <c:pt idx="5157">
                  <c:v>0.55487183388287997</c:v>
                </c:pt>
                <c:pt idx="5158">
                  <c:v>0.55483824267451298</c:v>
                </c:pt>
                <c:pt idx="5159">
                  <c:v>0.55463638206134203</c:v>
                </c:pt>
                <c:pt idx="5160">
                  <c:v>0.55427381429979605</c:v>
                </c:pt>
                <c:pt idx="5161">
                  <c:v>0.55375455295036202</c:v>
                </c:pt>
                <c:pt idx="5162">
                  <c:v>0.55304075198932201</c:v>
                </c:pt>
                <c:pt idx="5163">
                  <c:v>0.55212950597669896</c:v>
                </c:pt>
                <c:pt idx="5164">
                  <c:v>0.55107793274993999</c:v>
                </c:pt>
                <c:pt idx="5165">
                  <c:v>0.54990427712304601</c:v>
                </c:pt>
                <c:pt idx="5166">
                  <c:v>0.54861015641549504</c:v>
                </c:pt>
                <c:pt idx="5167">
                  <c:v>0.54719713092415301</c:v>
                </c:pt>
                <c:pt idx="5168">
                  <c:v>0.54564931865394295</c:v>
                </c:pt>
                <c:pt idx="5169">
                  <c:v>0.54396843073134904</c:v>
                </c:pt>
                <c:pt idx="5170">
                  <c:v>0.54215617342576305</c:v>
                </c:pt>
                <c:pt idx="5171">
                  <c:v>0.54021424868137702</c:v>
                </c:pt>
                <c:pt idx="5172">
                  <c:v>0.538144354657627</c:v>
                </c:pt>
                <c:pt idx="5173">
                  <c:v>0.535948186259804</c:v>
                </c:pt>
                <c:pt idx="5174">
                  <c:v>0.53362743564394</c:v>
                </c:pt>
                <c:pt idx="5175">
                  <c:v>0.53118752922822399</c:v>
                </c:pt>
                <c:pt idx="5176">
                  <c:v>0.52863537430146801</c:v>
                </c:pt>
                <c:pt idx="5177">
                  <c:v>0.525972712073563</c:v>
                </c:pt>
                <c:pt idx="5178">
                  <c:v>0.523201280782008</c:v>
                </c:pt>
                <c:pt idx="5179">
                  <c:v>0.52032281599527996</c:v>
                </c:pt>
                <c:pt idx="5180">
                  <c:v>0.517339050846233</c:v>
                </c:pt>
                <c:pt idx="5181">
                  <c:v>0.51424890295948</c:v>
                </c:pt>
                <c:pt idx="5182">
                  <c:v>0.51105319369924396</c:v>
                </c:pt>
                <c:pt idx="5183">
                  <c:v>0.50775377136231303</c:v>
                </c:pt>
                <c:pt idx="5184">
                  <c:v>0.50435248363635299</c:v>
                </c:pt>
                <c:pt idx="5185">
                  <c:v>0.50085163806587696</c:v>
                </c:pt>
                <c:pt idx="5186">
                  <c:v>0.49726118325139801</c:v>
                </c:pt>
                <c:pt idx="5187">
                  <c:v>0.49358349453319</c:v>
                </c:pt>
                <c:pt idx="5188">
                  <c:v>0.489820915410008</c:v>
                </c:pt>
                <c:pt idx="5189">
                  <c:v>0.48597050976882999</c:v>
                </c:pt>
                <c:pt idx="5190">
                  <c:v>0.48202856061097499</c:v>
                </c:pt>
                <c:pt idx="5191">
                  <c:v>0.47800021632038397</c:v>
                </c:pt>
                <c:pt idx="5192">
                  <c:v>0.47388717626334698</c:v>
                </c:pt>
                <c:pt idx="5193">
                  <c:v>0.46969113515761401</c:v>
                </c:pt>
                <c:pt idx="5194">
                  <c:v>0.465413782639573</c:v>
                </c:pt>
                <c:pt idx="5195">
                  <c:v>0.46105680281303002</c:v>
                </c:pt>
                <c:pt idx="5196">
                  <c:v>0.45662187378257602</c:v>
                </c:pt>
                <c:pt idx="5197">
                  <c:v>0.45211066717430698</c:v>
                </c:pt>
                <c:pt idx="5198">
                  <c:v>0.44752484764655498</c:v>
                </c:pt>
                <c:pt idx="5199">
                  <c:v>0.44286607239319198</c:v>
                </c:pt>
                <c:pt idx="5200">
                  <c:v>0.43813599064203801</c:v>
                </c:pt>
                <c:pt idx="5201">
                  <c:v>0.43333624315087599</c:v>
                </c:pt>
                <c:pt idx="5202">
                  <c:v>0.428468461703647</c:v>
                </c:pt>
                <c:pt idx="5203">
                  <c:v>0.42353426860941501</c:v>
                </c:pt>
                <c:pt idx="5204">
                  <c:v>0.41853527620680397</c:v>
                </c:pt>
                <c:pt idx="5205">
                  <c:v>0.41347308637667302</c:v>
                </c:pt>
                <c:pt idx="5206">
                  <c:v>0.40834929006588999</c:v>
                </c:pt>
                <c:pt idx="5207">
                  <c:v>0.40316546682514198</c:v>
                </c:pt>
                <c:pt idx="5208">
                  <c:v>0.397923184363766</c:v>
                </c:pt>
                <c:pt idx="5209">
                  <c:v>0.39262399812464499</c:v>
                </c:pt>
                <c:pt idx="5210">
                  <c:v>0.38726945088218001</c:v>
                </c:pt>
                <c:pt idx="5211">
                  <c:v>0.38186107236635197</c:v>
                </c:pt>
                <c:pt idx="5212">
                  <c:v>0.37640037891579098</c:v>
                </c:pt>
                <c:pt idx="5213">
                  <c:v>0.37088887316265801</c:v>
                </c:pt>
                <c:pt idx="5214">
                  <c:v>0.365315167894396</c:v>
                </c:pt>
                <c:pt idx="5215">
                  <c:v>0.359678515488152</c:v>
                </c:pt>
                <c:pt idx="5216">
                  <c:v>0.35402168917388199</c:v>
                </c:pt>
                <c:pt idx="5217">
                  <c:v>0.34837639459381298</c:v>
                </c:pt>
                <c:pt idx="5218">
                  <c:v>0.34267087701506499</c:v>
                </c:pt>
                <c:pt idx="5219">
                  <c:v>0.33690635861284701</c:v>
                </c:pt>
                <c:pt idx="5220">
                  <c:v>0.33113599640340002</c:v>
                </c:pt>
                <c:pt idx="5221">
                  <c:v>0.32537092135681001</c:v>
                </c:pt>
                <c:pt idx="5222">
                  <c:v>0.31961951430846303</c:v>
                </c:pt>
                <c:pt idx="5223">
                  <c:v>0.313843112198744</c:v>
                </c:pt>
                <c:pt idx="5224">
                  <c:v>0.30810935123538502</c:v>
                </c:pt>
                <c:pt idx="5225">
                  <c:v>0.30239171353272098</c:v>
                </c:pt>
                <c:pt idx="5226">
                  <c:v>0.29672821966971002</c:v>
                </c:pt>
                <c:pt idx="5227">
                  <c:v>0.29117179098090701</c:v>
                </c:pt>
                <c:pt idx="5228">
                  <c:v>0.28572342424581998</c:v>
                </c:pt>
                <c:pt idx="5229">
                  <c:v>0.28038407294419299</c:v>
                </c:pt>
                <c:pt idx="5230">
                  <c:v>0.27515464560101699</c:v>
                </c:pt>
                <c:pt idx="5231">
                  <c:v>0.27003600442241299</c:v>
                </c:pt>
                <c:pt idx="5232">
                  <c:v>0.26502896434465301</c:v>
                </c:pt>
                <c:pt idx="5233">
                  <c:v>0.26012859667199001</c:v>
                </c:pt>
                <c:pt idx="5234">
                  <c:v>0.25532140673449399</c:v>
                </c:pt>
                <c:pt idx="5235">
                  <c:v>0.25060842507953601</c:v>
                </c:pt>
                <c:pt idx="5236">
                  <c:v>0.24599066156548299</c:v>
                </c:pt>
                <c:pt idx="5237">
                  <c:v>0.24146910527740401</c:v>
                </c:pt>
                <c:pt idx="5238">
                  <c:v>0.23704472453133299</c:v>
                </c:pt>
                <c:pt idx="5239">
                  <c:v>0.232718466958761</c:v>
                </c:pt>
                <c:pt idx="5240">
                  <c:v>0.228491259654798</c:v>
                </c:pt>
                <c:pt idx="5241">
                  <c:v>0.22436400936652701</c:v>
                </c:pt>
                <c:pt idx="5242">
                  <c:v>0.22033761088426601</c:v>
                </c:pt>
                <c:pt idx="5243">
                  <c:v>0.21642830757964099</c:v>
                </c:pt>
                <c:pt idx="5244">
                  <c:v>0.21263692923045799</c:v>
                </c:pt>
                <c:pt idx="5245">
                  <c:v>0.208964282075422</c:v>
                </c:pt>
                <c:pt idx="5246">
                  <c:v>0.20541114913939201</c:v>
                </c:pt>
                <c:pt idx="5247">
                  <c:v>0.201978290361183</c:v>
                </c:pt>
                <c:pt idx="5248">
                  <c:v>0.198666442524387</c:v>
                </c:pt>
                <c:pt idx="5249">
                  <c:v>0.19547631900495599</c:v>
                </c:pt>
                <c:pt idx="5250">
                  <c:v>0.19240860935852799</c:v>
                </c:pt>
                <c:pt idx="5251">
                  <c:v>0.18946397877563101</c:v>
                </c:pt>
                <c:pt idx="5252">
                  <c:v>0.18664306743434</c:v>
                </c:pt>
                <c:pt idx="5253">
                  <c:v>0.18394648977845199</c:v>
                </c:pt>
                <c:pt idx="5254">
                  <c:v>0.18137483374578101</c:v>
                </c:pt>
                <c:pt idx="5255">
                  <c:v>0.17892865996659199</c:v>
                </c:pt>
                <c:pt idx="5256">
                  <c:v>0.17660850094717401</c:v>
                </c:pt>
                <c:pt idx="5257">
                  <c:v>0.17441486024868599</c:v>
                </c:pt>
                <c:pt idx="5258">
                  <c:v>0.17234821166689801</c:v>
                </c:pt>
                <c:pt idx="5259">
                  <c:v>0.17040899841460599</c:v>
                </c:pt>
                <c:pt idx="5260">
                  <c:v>0.16859763230529701</c:v>
                </c:pt>
                <c:pt idx="5261">
                  <c:v>0.166914492934126</c:v>
                </c:pt>
                <c:pt idx="5262">
                  <c:v>0.16535992685045101</c:v>
                </c:pt>
                <c:pt idx="5263">
                  <c:v>0.163934246715008</c:v>
                </c:pt>
                <c:pt idx="5264">
                  <c:v>0.162637730434289</c:v>
                </c:pt>
                <c:pt idx="5265">
                  <c:v>0.16147062026488099</c:v>
                </c:pt>
                <c:pt idx="5266">
                  <c:v>0.16043312188143499</c:v>
                </c:pt>
                <c:pt idx="5267">
                  <c:v>0.15952540340371801</c:v>
                </c:pt>
                <c:pt idx="5268">
                  <c:v>0.158747594380935</c:v>
                </c:pt>
                <c:pt idx="5269">
                  <c:v>0.158099784735452</c:v>
                </c:pt>
                <c:pt idx="5270">
                  <c:v>0.15758202367325799</c:v>
                </c:pt>
                <c:pt idx="5271">
                  <c:v>0.15719431857534499</c:v>
                </c:pt>
                <c:pt idx="5272">
                  <c:v>0.156936633892616</c:v>
                </c:pt>
                <c:pt idx="5273">
                  <c:v>0.156808890077174</c:v>
                </c:pt>
                <c:pt idx="5274">
                  <c:v>0.15680722604898001</c:v>
                </c:pt>
                <c:pt idx="5275">
                  <c:v>0.156926252154309</c:v>
                </c:pt>
                <c:pt idx="5276">
                  <c:v>0.157165696833898</c:v>
                </c:pt>
                <c:pt idx="5277">
                  <c:v>0.15752524346458099</c:v>
                </c:pt>
                <c:pt idx="5278">
                  <c:v>0.158004530323648</c:v>
                </c:pt>
                <c:pt idx="5279">
                  <c:v>0.158603151039721</c:v>
                </c:pt>
                <c:pt idx="5280">
                  <c:v>0.15932065562662101</c:v>
                </c:pt>
                <c:pt idx="5281">
                  <c:v>0.16015655218424599</c:v>
                </c:pt>
                <c:pt idx="5282">
                  <c:v>0.161110309326565</c:v>
                </c:pt>
                <c:pt idx="5283">
                  <c:v>0.16218135936108</c:v>
                </c:pt>
                <c:pt idx="5284">
                  <c:v>0.16336910219848599</c:v>
                </c:pt>
                <c:pt idx="5285">
                  <c:v>0.164672909919795</c:v>
                </c:pt>
                <c:pt idx="5286">
                  <c:v>0.166088938074341</c:v>
                </c:pt>
                <c:pt idx="5287">
                  <c:v>0.167609810331971</c:v>
                </c:pt>
                <c:pt idx="5288">
                  <c:v>0.16923438454041301</c:v>
                </c:pt>
                <c:pt idx="5289">
                  <c:v>0.17096151840764801</c:v>
                </c:pt>
                <c:pt idx="5290">
                  <c:v>0.172790079286782</c:v>
                </c:pt>
                <c:pt idx="5291">
                  <c:v>0.17471895309961</c:v>
                </c:pt>
                <c:pt idx="5292">
                  <c:v>0.17674705211151201</c:v>
                </c:pt>
                <c:pt idx="5293">
                  <c:v>0.17887405483264199</c:v>
                </c:pt>
                <c:pt idx="5294">
                  <c:v>0.18109930783598499</c:v>
                </c:pt>
                <c:pt idx="5295">
                  <c:v>0.18342182698888501</c:v>
                </c:pt>
                <c:pt idx="5296">
                  <c:v>0.18584067175222799</c:v>
                </c:pt>
                <c:pt idx="5297">
                  <c:v>0.18835494553433499</c:v>
                </c:pt>
                <c:pt idx="5298">
                  <c:v>0.19096379480179501</c:v>
                </c:pt>
                <c:pt idx="5299">
                  <c:v>0.193666407121727</c:v>
                </c:pt>
                <c:pt idx="5300">
                  <c:v>0.196462008324294</c:v>
                </c:pt>
                <c:pt idx="5301">
                  <c:v>0.199349858977698</c:v>
                </c:pt>
                <c:pt idx="5302">
                  <c:v>0.20232925036320201</c:v>
                </c:pt>
                <c:pt idx="5303">
                  <c:v>0.20539950012828601</c:v>
                </c:pt>
                <c:pt idx="5304">
                  <c:v>0.208561581300275</c:v>
                </c:pt>
                <c:pt idx="5305">
                  <c:v>0.21182608112401299</c:v>
                </c:pt>
                <c:pt idx="5306">
                  <c:v>0.21519258465298899</c:v>
                </c:pt>
                <c:pt idx="5307">
                  <c:v>0.21866067936683301</c:v>
                </c:pt>
                <c:pt idx="5308">
                  <c:v>0.22222995363115</c:v>
                </c:pt>
                <c:pt idx="5309">
                  <c:v>0.22589999546287701</c:v>
                </c:pt>
                <c:pt idx="5310">
                  <c:v>0.22967039167639899</c:v>
                </c:pt>
                <c:pt idx="5311">
                  <c:v>0.23354072747917901</c:v>
                </c:pt>
                <c:pt idx="5312">
                  <c:v>0.23751058657114699</c:v>
                </c:pt>
                <c:pt idx="5313">
                  <c:v>0.24159242763505401</c:v>
                </c:pt>
                <c:pt idx="5314">
                  <c:v>0.24578805581902399</c:v>
                </c:pt>
                <c:pt idx="5315">
                  <c:v>0.250055742908877</c:v>
                </c:pt>
                <c:pt idx="5316">
                  <c:v>0.25436481762962798</c:v>
                </c:pt>
                <c:pt idx="5317">
                  <c:v>0.25878806058418202</c:v>
                </c:pt>
                <c:pt idx="5318">
                  <c:v>0.26332526924677002</c:v>
                </c:pt>
                <c:pt idx="5319">
                  <c:v>0.26792430225573</c:v>
                </c:pt>
                <c:pt idx="5320">
                  <c:v>0.27257504230947199</c:v>
                </c:pt>
                <c:pt idx="5321">
                  <c:v>0.27727012191040201</c:v>
                </c:pt>
                <c:pt idx="5322">
                  <c:v>0.28205009573848899</c:v>
                </c:pt>
                <c:pt idx="5323">
                  <c:v>0.28685076227880102</c:v>
                </c:pt>
                <c:pt idx="5324">
                  <c:v>0.29169981100693099</c:v>
                </c:pt>
                <c:pt idx="5325">
                  <c:v>0.296560391442937</c:v>
                </c:pt>
                <c:pt idx="5326">
                  <c:v>0.301380750250278</c:v>
                </c:pt>
                <c:pt idx="5327">
                  <c:v>0.30616105561665502</c:v>
                </c:pt>
                <c:pt idx="5328">
                  <c:v>0.310901514826813</c:v>
                </c:pt>
                <c:pt idx="5329">
                  <c:v>0.31560237457657198</c:v>
                </c:pt>
                <c:pt idx="5330">
                  <c:v>0.32026392089099098</c:v>
                </c:pt>
                <c:pt idx="5331">
                  <c:v>0.32488647857735398</c:v>
                </c:pt>
                <c:pt idx="5332">
                  <c:v>0.329476106078957</c:v>
                </c:pt>
                <c:pt idx="5333">
                  <c:v>0.33404741632966101</c:v>
                </c:pt>
                <c:pt idx="5334">
                  <c:v>0.338600484117836</c:v>
                </c:pt>
                <c:pt idx="5335">
                  <c:v>0.34313539060612303</c:v>
                </c:pt>
                <c:pt idx="5336">
                  <c:v>0.34765222209660002</c:v>
                </c:pt>
                <c:pt idx="5337">
                  <c:v>0.35215106878000502</c:v>
                </c:pt>
                <c:pt idx="5338">
                  <c:v>0.35663202347962902</c:v>
                </c:pt>
                <c:pt idx="5339">
                  <c:v>0.36109518040663002</c:v>
                </c:pt>
                <c:pt idx="5340">
                  <c:v>0.36554063394922298</c:v>
                </c:pt>
                <c:pt idx="5341">
                  <c:v>0.369968469331178</c:v>
                </c:pt>
                <c:pt idx="5342">
                  <c:v>0.37436340119351103</c:v>
                </c:pt>
                <c:pt idx="5343">
                  <c:v>0.37872553495699002</c:v>
                </c:pt>
                <c:pt idx="5344">
                  <c:v>0.38305497602006</c:v>
                </c:pt>
                <c:pt idx="5345">
                  <c:v>0.38735182874919499</c:v>
                </c:pt>
                <c:pt idx="5346">
                  <c:v>0.39161619572756401</c:v>
                </c:pt>
                <c:pt idx="5347">
                  <c:v>0.39584817725953397</c:v>
                </c:pt>
                <c:pt idx="5348">
                  <c:v>0.40004787111544898</c:v>
                </c:pt>
                <c:pt idx="5349">
                  <c:v>0.40421537249199702</c:v>
                </c:pt>
                <c:pt idx="5350">
                  <c:v>0.40835077415840199</c:v>
                </c:pt>
                <c:pt idx="5351">
                  <c:v>0.41306415207724401</c:v>
                </c:pt>
                <c:pt idx="5352">
                  <c:v>0.41771618814051198</c:v>
                </c:pt>
                <c:pt idx="5353">
                  <c:v>0.422304168738727</c:v>
                </c:pt>
                <c:pt idx="5354">
                  <c:v>0.42682522135587497</c:v>
                </c:pt>
                <c:pt idx="5355">
                  <c:v>0.43127633168749602</c:v>
                </c:pt>
                <c:pt idx="5356">
                  <c:v>0.43565436513573702</c:v>
                </c:pt>
                <c:pt idx="5357">
                  <c:v>0.43995609388069401</c:v>
                </c:pt>
                <c:pt idx="5358">
                  <c:v>0.444178231283678</c:v>
                </c:pt>
                <c:pt idx="5359">
                  <c:v>0.44831747563170898</c:v>
                </c:pt>
                <c:pt idx="5360">
                  <c:v>0.452370565022018</c:v>
                </c:pt>
                <c:pt idx="5361">
                  <c:v>0.45633434421739599</c:v>
                </c:pt>
                <c:pt idx="5362">
                  <c:v>0.46020584215772498</c:v>
                </c:pt>
                <c:pt idx="5363">
                  <c:v>0.46398235506083002</c:v>
                </c:pt>
                <c:pt idx="5364">
                  <c:v>0.467661524580888</c:v>
                </c:pt>
                <c:pt idx="5365">
                  <c:v>0.47124139411932497</c:v>
                </c:pt>
                <c:pt idx="5366">
                  <c:v>0.47472042140693099</c:v>
                </c:pt>
                <c:pt idx="5367">
                  <c:v>0.47809742551451201</c:v>
                </c:pt>
                <c:pt idx="5368">
                  <c:v>0.48139705283881001</c:v>
                </c:pt>
                <c:pt idx="5369">
                  <c:v>0.48466172771416199</c:v>
                </c:pt>
                <c:pt idx="5370">
                  <c:v>0.48790332692975402</c:v>
                </c:pt>
                <c:pt idx="5371">
                  <c:v>0.49113334600279501</c:v>
                </c:pt>
                <c:pt idx="5372">
                  <c:v>0.49435918182685501</c:v>
                </c:pt>
                <c:pt idx="5373">
                  <c:v>0.49759345653565501</c:v>
                </c:pt>
                <c:pt idx="5374">
                  <c:v>0.50084993175694903</c:v>
                </c:pt>
                <c:pt idx="5375">
                  <c:v>0.50414310643789295</c:v>
                </c:pt>
                <c:pt idx="5376">
                  <c:v>0.50748861493975195</c:v>
                </c:pt>
                <c:pt idx="5377">
                  <c:v>0.51086831401719102</c:v>
                </c:pt>
                <c:pt idx="5378">
                  <c:v>0.51421376976497002</c:v>
                </c:pt>
                <c:pt idx="5379">
                  <c:v>0.51752611432077</c:v>
                </c:pt>
                <c:pt idx="5380">
                  <c:v>0.52080665693042305</c:v>
                </c:pt>
                <c:pt idx="5381">
                  <c:v>0.52405701083741996</c:v>
                </c:pt>
                <c:pt idx="5382">
                  <c:v>0.527279168862827</c:v>
                </c:pt>
                <c:pt idx="5383">
                  <c:v>0.53047550240191099</c:v>
                </c:pt>
                <c:pt idx="5384">
                  <c:v>0.53364867705209695</c:v>
                </c:pt>
                <c:pt idx="5385">
                  <c:v>0.53680150497663404</c:v>
                </c:pt>
                <c:pt idx="5386">
                  <c:v>0.53993677440417598</c:v>
                </c:pt>
                <c:pt idx="5387">
                  <c:v>0.54305709808393199</c:v>
                </c:pt>
                <c:pt idx="5388">
                  <c:v>0.54616480676043599</c:v>
                </c:pt>
                <c:pt idx="5389">
                  <c:v>0.54926189321253605</c:v>
                </c:pt>
                <c:pt idx="5390">
                  <c:v>0.55234999806926199</c:v>
                </c:pt>
                <c:pt idx="5391">
                  <c:v>0.55543042340919202</c:v>
                </c:pt>
                <c:pt idx="5392">
                  <c:v>0.55850416127885905</c:v>
                </c:pt>
                <c:pt idx="5393">
                  <c:v>0.56157192788966204</c:v>
                </c:pt>
                <c:pt idx="5394">
                  <c:v>0.56463419790440905</c:v>
                </c:pt>
                <c:pt idx="5395">
                  <c:v>0.56769123595520099</c:v>
                </c:pt>
                <c:pt idx="5396">
                  <c:v>0.57074312426648199</c:v>
                </c:pt>
                <c:pt idx="5397">
                  <c:v>0.57378978622798205</c:v>
                </c:pt>
                <c:pt idx="5398">
                  <c:v>0.57683100624092998</c:v>
                </c:pt>
                <c:pt idx="5399">
                  <c:v>0.57986644635355</c:v>
                </c:pt>
              </c:numCache>
            </c:numRef>
          </c:val>
          <c:smooth val="0"/>
          <c:extLst>
            <c:ext xmlns:c16="http://schemas.microsoft.com/office/drawing/2014/chart" uri="{C3380CC4-5D6E-409C-BE32-E72D297353CC}">
              <c16:uniqueId val="{00000001-DF22-4963-B7EC-51C7899C7CA1}"/>
            </c:ext>
          </c:extLst>
        </c:ser>
        <c:ser>
          <c:idx val="2"/>
          <c:order val="2"/>
          <c:spPr>
            <a:ln w="12700">
              <a:solidFill>
                <a:srgbClr val="C00000"/>
              </a:solidFill>
              <a:prstDash val="dash"/>
            </a:ln>
          </c:spPr>
          <c:marker>
            <c:spPr>
              <a:noFill/>
              <a:ln>
                <a:noFill/>
              </a:ln>
            </c:spPr>
          </c:marker>
          <c:cat>
            <c:numRef>
              <c:f>Sheet1!$B$1:$GYS$1</c:f>
              <c:numCache>
                <c:formatCode>General</c:formatCode>
                <c:ptCount val="5400"/>
                <c:pt idx="0">
                  <c:v>0.06</c:v>
                </c:pt>
                <c:pt idx="1">
                  <c:v>6.0100000000000001E-2</c:v>
                </c:pt>
                <c:pt idx="2">
                  <c:v>6.0199999999999997E-2</c:v>
                </c:pt>
                <c:pt idx="3">
                  <c:v>6.0299999999999999E-2</c:v>
                </c:pt>
                <c:pt idx="4">
                  <c:v>6.0400000000000002E-2</c:v>
                </c:pt>
                <c:pt idx="5">
                  <c:v>6.0499999999999998E-2</c:v>
                </c:pt>
                <c:pt idx="6">
                  <c:v>6.0600000000000001E-2</c:v>
                </c:pt>
                <c:pt idx="7">
                  <c:v>6.0699999999999997E-2</c:v>
                </c:pt>
                <c:pt idx="8">
                  <c:v>6.08E-2</c:v>
                </c:pt>
                <c:pt idx="9">
                  <c:v>6.0900000000000003E-2</c:v>
                </c:pt>
                <c:pt idx="10">
                  <c:v>6.0999999999999999E-2</c:v>
                </c:pt>
                <c:pt idx="11">
                  <c:v>6.1100000000000002E-2</c:v>
                </c:pt>
                <c:pt idx="12">
                  <c:v>6.1199999999999997E-2</c:v>
                </c:pt>
                <c:pt idx="13">
                  <c:v>6.13E-2</c:v>
                </c:pt>
                <c:pt idx="14">
                  <c:v>6.1400000000000003E-2</c:v>
                </c:pt>
                <c:pt idx="15">
                  <c:v>6.1499999999999999E-2</c:v>
                </c:pt>
                <c:pt idx="16">
                  <c:v>6.1600000000000002E-2</c:v>
                </c:pt>
                <c:pt idx="17">
                  <c:v>6.1699999999999998E-2</c:v>
                </c:pt>
                <c:pt idx="18">
                  <c:v>6.1800000000000001E-2</c:v>
                </c:pt>
                <c:pt idx="19">
                  <c:v>6.1899999999999997E-2</c:v>
                </c:pt>
                <c:pt idx="20">
                  <c:v>6.2E-2</c:v>
                </c:pt>
                <c:pt idx="21">
                  <c:v>6.2100000000000002E-2</c:v>
                </c:pt>
                <c:pt idx="22">
                  <c:v>6.2199999999999998E-2</c:v>
                </c:pt>
                <c:pt idx="23">
                  <c:v>6.2300000000000001E-2</c:v>
                </c:pt>
                <c:pt idx="24">
                  <c:v>6.2399999999999997E-2</c:v>
                </c:pt>
                <c:pt idx="25">
                  <c:v>6.25E-2</c:v>
                </c:pt>
                <c:pt idx="26">
                  <c:v>6.2600000000000003E-2</c:v>
                </c:pt>
                <c:pt idx="27">
                  <c:v>6.2700000000000006E-2</c:v>
                </c:pt>
                <c:pt idx="28">
                  <c:v>6.2799999999999995E-2</c:v>
                </c:pt>
                <c:pt idx="29">
                  <c:v>6.2899999999999998E-2</c:v>
                </c:pt>
                <c:pt idx="30">
                  <c:v>6.3E-2</c:v>
                </c:pt>
                <c:pt idx="31">
                  <c:v>6.3100000000000003E-2</c:v>
                </c:pt>
                <c:pt idx="32">
                  <c:v>6.3200000000000006E-2</c:v>
                </c:pt>
                <c:pt idx="33">
                  <c:v>6.3299999999999995E-2</c:v>
                </c:pt>
                <c:pt idx="34">
                  <c:v>6.3399999999999998E-2</c:v>
                </c:pt>
                <c:pt idx="35">
                  <c:v>6.3500000000000001E-2</c:v>
                </c:pt>
                <c:pt idx="36">
                  <c:v>6.3600000000000004E-2</c:v>
                </c:pt>
                <c:pt idx="37">
                  <c:v>6.3700000000000007E-2</c:v>
                </c:pt>
                <c:pt idx="38">
                  <c:v>6.3799999999999996E-2</c:v>
                </c:pt>
                <c:pt idx="39">
                  <c:v>6.3899999999999998E-2</c:v>
                </c:pt>
                <c:pt idx="40">
                  <c:v>6.4000000000000001E-2</c:v>
                </c:pt>
                <c:pt idx="41">
                  <c:v>6.4100000000000004E-2</c:v>
                </c:pt>
                <c:pt idx="42">
                  <c:v>6.4199999999999993E-2</c:v>
                </c:pt>
                <c:pt idx="43">
                  <c:v>6.4299999999999996E-2</c:v>
                </c:pt>
                <c:pt idx="44">
                  <c:v>6.4399999999999999E-2</c:v>
                </c:pt>
                <c:pt idx="45">
                  <c:v>6.4500000000000002E-2</c:v>
                </c:pt>
                <c:pt idx="46">
                  <c:v>6.4600000000000005E-2</c:v>
                </c:pt>
                <c:pt idx="47">
                  <c:v>6.4699999999999994E-2</c:v>
                </c:pt>
                <c:pt idx="48">
                  <c:v>6.4799999999999996E-2</c:v>
                </c:pt>
                <c:pt idx="49">
                  <c:v>6.4899999999999999E-2</c:v>
                </c:pt>
                <c:pt idx="50">
                  <c:v>6.5000000000000002E-2</c:v>
                </c:pt>
                <c:pt idx="51">
                  <c:v>6.5100000000000005E-2</c:v>
                </c:pt>
                <c:pt idx="52">
                  <c:v>6.5199999999999994E-2</c:v>
                </c:pt>
                <c:pt idx="53">
                  <c:v>6.5299999999999997E-2</c:v>
                </c:pt>
                <c:pt idx="54">
                  <c:v>6.54E-2</c:v>
                </c:pt>
                <c:pt idx="55">
                  <c:v>6.5500000000000003E-2</c:v>
                </c:pt>
                <c:pt idx="56">
                  <c:v>6.5600000000000006E-2</c:v>
                </c:pt>
                <c:pt idx="57">
                  <c:v>6.5699999999999995E-2</c:v>
                </c:pt>
                <c:pt idx="58">
                  <c:v>6.5799999999999997E-2</c:v>
                </c:pt>
                <c:pt idx="59">
                  <c:v>6.59E-2</c:v>
                </c:pt>
                <c:pt idx="60">
                  <c:v>6.6000000000000003E-2</c:v>
                </c:pt>
                <c:pt idx="61">
                  <c:v>6.6100000000000006E-2</c:v>
                </c:pt>
                <c:pt idx="62">
                  <c:v>6.6199999999999995E-2</c:v>
                </c:pt>
                <c:pt idx="63">
                  <c:v>6.6299999999999998E-2</c:v>
                </c:pt>
                <c:pt idx="64">
                  <c:v>6.6400000000000001E-2</c:v>
                </c:pt>
                <c:pt idx="65">
                  <c:v>6.6500000000000004E-2</c:v>
                </c:pt>
                <c:pt idx="66">
                  <c:v>6.6600000000000006E-2</c:v>
                </c:pt>
                <c:pt idx="67">
                  <c:v>6.6699999999999995E-2</c:v>
                </c:pt>
                <c:pt idx="68">
                  <c:v>6.6799999999999998E-2</c:v>
                </c:pt>
                <c:pt idx="69">
                  <c:v>6.6900000000000001E-2</c:v>
                </c:pt>
                <c:pt idx="70">
                  <c:v>6.7000000000000004E-2</c:v>
                </c:pt>
                <c:pt idx="71">
                  <c:v>6.7100000000000007E-2</c:v>
                </c:pt>
                <c:pt idx="72">
                  <c:v>6.7199999999999996E-2</c:v>
                </c:pt>
                <c:pt idx="73">
                  <c:v>6.7299999999999999E-2</c:v>
                </c:pt>
                <c:pt idx="74">
                  <c:v>6.7400000000000002E-2</c:v>
                </c:pt>
                <c:pt idx="75">
                  <c:v>6.7500000000000004E-2</c:v>
                </c:pt>
                <c:pt idx="76">
                  <c:v>6.7599999999999993E-2</c:v>
                </c:pt>
                <c:pt idx="77">
                  <c:v>6.7699999999999996E-2</c:v>
                </c:pt>
                <c:pt idx="78">
                  <c:v>6.7799999999999999E-2</c:v>
                </c:pt>
                <c:pt idx="79">
                  <c:v>6.7900000000000002E-2</c:v>
                </c:pt>
                <c:pt idx="80">
                  <c:v>6.8000000000000005E-2</c:v>
                </c:pt>
                <c:pt idx="81">
                  <c:v>6.8099999999999994E-2</c:v>
                </c:pt>
                <c:pt idx="82">
                  <c:v>6.8199999999999997E-2</c:v>
                </c:pt>
                <c:pt idx="83">
                  <c:v>6.83E-2</c:v>
                </c:pt>
                <c:pt idx="84">
                  <c:v>6.8400000000000002E-2</c:v>
                </c:pt>
                <c:pt idx="85">
                  <c:v>6.8500000000000005E-2</c:v>
                </c:pt>
                <c:pt idx="86">
                  <c:v>6.8599999999999994E-2</c:v>
                </c:pt>
                <c:pt idx="87">
                  <c:v>6.8699999999999997E-2</c:v>
                </c:pt>
                <c:pt idx="88">
                  <c:v>6.88E-2</c:v>
                </c:pt>
                <c:pt idx="89">
                  <c:v>6.8900000000000003E-2</c:v>
                </c:pt>
                <c:pt idx="90">
                  <c:v>6.9000000000000006E-2</c:v>
                </c:pt>
                <c:pt idx="91">
                  <c:v>6.9099999999999995E-2</c:v>
                </c:pt>
                <c:pt idx="92">
                  <c:v>6.9199999999999998E-2</c:v>
                </c:pt>
                <c:pt idx="93">
                  <c:v>6.93E-2</c:v>
                </c:pt>
                <c:pt idx="94">
                  <c:v>6.9400000000000003E-2</c:v>
                </c:pt>
                <c:pt idx="95">
                  <c:v>6.9500000000000006E-2</c:v>
                </c:pt>
                <c:pt idx="96">
                  <c:v>6.9599999999999995E-2</c:v>
                </c:pt>
                <c:pt idx="97">
                  <c:v>6.9699999999999998E-2</c:v>
                </c:pt>
                <c:pt idx="98">
                  <c:v>6.9800000000000001E-2</c:v>
                </c:pt>
                <c:pt idx="99">
                  <c:v>6.9900000000000004E-2</c:v>
                </c:pt>
                <c:pt idx="100">
                  <c:v>7.0000000000000007E-2</c:v>
                </c:pt>
                <c:pt idx="101">
                  <c:v>7.0099999999999996E-2</c:v>
                </c:pt>
                <c:pt idx="102">
                  <c:v>7.0199999999999999E-2</c:v>
                </c:pt>
                <c:pt idx="103">
                  <c:v>7.0300000000000001E-2</c:v>
                </c:pt>
                <c:pt idx="104">
                  <c:v>7.0400000000000004E-2</c:v>
                </c:pt>
                <c:pt idx="105">
                  <c:v>7.0499999999999993E-2</c:v>
                </c:pt>
                <c:pt idx="106">
                  <c:v>7.0599999999999996E-2</c:v>
                </c:pt>
                <c:pt idx="107">
                  <c:v>7.0699999999999999E-2</c:v>
                </c:pt>
                <c:pt idx="108">
                  <c:v>7.0800000000000002E-2</c:v>
                </c:pt>
                <c:pt idx="109">
                  <c:v>7.0900000000000005E-2</c:v>
                </c:pt>
                <c:pt idx="110">
                  <c:v>7.0999999999999994E-2</c:v>
                </c:pt>
                <c:pt idx="111">
                  <c:v>7.1099999999999997E-2</c:v>
                </c:pt>
                <c:pt idx="112">
                  <c:v>7.1199999999999999E-2</c:v>
                </c:pt>
                <c:pt idx="113">
                  <c:v>7.1300000000000002E-2</c:v>
                </c:pt>
                <c:pt idx="114">
                  <c:v>7.1400000000000005E-2</c:v>
                </c:pt>
                <c:pt idx="115">
                  <c:v>7.1499999999999994E-2</c:v>
                </c:pt>
                <c:pt idx="116">
                  <c:v>7.1599999999999997E-2</c:v>
                </c:pt>
                <c:pt idx="117">
                  <c:v>7.17E-2</c:v>
                </c:pt>
                <c:pt idx="118">
                  <c:v>7.1800000000000003E-2</c:v>
                </c:pt>
                <c:pt idx="119">
                  <c:v>7.1900000000000006E-2</c:v>
                </c:pt>
                <c:pt idx="120">
                  <c:v>7.1999999999999995E-2</c:v>
                </c:pt>
                <c:pt idx="121">
                  <c:v>7.2099999999999997E-2</c:v>
                </c:pt>
                <c:pt idx="122">
                  <c:v>7.22E-2</c:v>
                </c:pt>
                <c:pt idx="123">
                  <c:v>7.2300000000000003E-2</c:v>
                </c:pt>
                <c:pt idx="124">
                  <c:v>7.2400000000000006E-2</c:v>
                </c:pt>
                <c:pt idx="125">
                  <c:v>7.2499999999999995E-2</c:v>
                </c:pt>
                <c:pt idx="126">
                  <c:v>7.2599999999999998E-2</c:v>
                </c:pt>
                <c:pt idx="127">
                  <c:v>7.2700000000000001E-2</c:v>
                </c:pt>
                <c:pt idx="128">
                  <c:v>7.2800000000000004E-2</c:v>
                </c:pt>
                <c:pt idx="129">
                  <c:v>7.2900000000000006E-2</c:v>
                </c:pt>
                <c:pt idx="130">
                  <c:v>7.2999999999999995E-2</c:v>
                </c:pt>
                <c:pt idx="131">
                  <c:v>7.3099999999999998E-2</c:v>
                </c:pt>
                <c:pt idx="132">
                  <c:v>7.3200000000000001E-2</c:v>
                </c:pt>
                <c:pt idx="133">
                  <c:v>7.3300000000000004E-2</c:v>
                </c:pt>
                <c:pt idx="134">
                  <c:v>7.3400000000000007E-2</c:v>
                </c:pt>
                <c:pt idx="135">
                  <c:v>7.3499999999999996E-2</c:v>
                </c:pt>
                <c:pt idx="136">
                  <c:v>7.3599999999999999E-2</c:v>
                </c:pt>
                <c:pt idx="137">
                  <c:v>7.3700000000000002E-2</c:v>
                </c:pt>
                <c:pt idx="138">
                  <c:v>7.3800000000000004E-2</c:v>
                </c:pt>
                <c:pt idx="139">
                  <c:v>7.3899999999999993E-2</c:v>
                </c:pt>
                <c:pt idx="140">
                  <c:v>7.3999999999999996E-2</c:v>
                </c:pt>
                <c:pt idx="141">
                  <c:v>7.4099999999999999E-2</c:v>
                </c:pt>
                <c:pt idx="142">
                  <c:v>7.4200000000000002E-2</c:v>
                </c:pt>
                <c:pt idx="143">
                  <c:v>7.4300000000000005E-2</c:v>
                </c:pt>
                <c:pt idx="144">
                  <c:v>7.4399999999999994E-2</c:v>
                </c:pt>
                <c:pt idx="145">
                  <c:v>7.4499999999999997E-2</c:v>
                </c:pt>
                <c:pt idx="146">
                  <c:v>7.46E-2</c:v>
                </c:pt>
                <c:pt idx="147">
                  <c:v>7.4700000000000003E-2</c:v>
                </c:pt>
                <c:pt idx="148">
                  <c:v>7.4800000000000005E-2</c:v>
                </c:pt>
                <c:pt idx="149">
                  <c:v>7.4899999999999994E-2</c:v>
                </c:pt>
                <c:pt idx="150">
                  <c:v>7.4999999999999997E-2</c:v>
                </c:pt>
                <c:pt idx="151">
                  <c:v>7.51E-2</c:v>
                </c:pt>
                <c:pt idx="152">
                  <c:v>7.5200000000000003E-2</c:v>
                </c:pt>
                <c:pt idx="153">
                  <c:v>7.5300000000000006E-2</c:v>
                </c:pt>
                <c:pt idx="154">
                  <c:v>7.5399999999999995E-2</c:v>
                </c:pt>
                <c:pt idx="155">
                  <c:v>7.5499999999999998E-2</c:v>
                </c:pt>
                <c:pt idx="156">
                  <c:v>7.5600000000000001E-2</c:v>
                </c:pt>
                <c:pt idx="157">
                  <c:v>7.5700000000000003E-2</c:v>
                </c:pt>
                <c:pt idx="158">
                  <c:v>7.5800000000000006E-2</c:v>
                </c:pt>
                <c:pt idx="159">
                  <c:v>7.5899999999999995E-2</c:v>
                </c:pt>
                <c:pt idx="160">
                  <c:v>7.5999999999999998E-2</c:v>
                </c:pt>
                <c:pt idx="161">
                  <c:v>7.6100000000000001E-2</c:v>
                </c:pt>
                <c:pt idx="162">
                  <c:v>7.6200000000000004E-2</c:v>
                </c:pt>
                <c:pt idx="163">
                  <c:v>7.6300000000000007E-2</c:v>
                </c:pt>
                <c:pt idx="164">
                  <c:v>7.6399999999999996E-2</c:v>
                </c:pt>
                <c:pt idx="165">
                  <c:v>7.6499999999999999E-2</c:v>
                </c:pt>
                <c:pt idx="166">
                  <c:v>7.6600000000000001E-2</c:v>
                </c:pt>
                <c:pt idx="167">
                  <c:v>7.6700000000000004E-2</c:v>
                </c:pt>
                <c:pt idx="168">
                  <c:v>7.6799999999999993E-2</c:v>
                </c:pt>
                <c:pt idx="169">
                  <c:v>7.6899999999999996E-2</c:v>
                </c:pt>
                <c:pt idx="170">
                  <c:v>7.6999999999999999E-2</c:v>
                </c:pt>
                <c:pt idx="171">
                  <c:v>7.7100000000000002E-2</c:v>
                </c:pt>
                <c:pt idx="172">
                  <c:v>7.7200000000000005E-2</c:v>
                </c:pt>
                <c:pt idx="173">
                  <c:v>7.7299999999999994E-2</c:v>
                </c:pt>
                <c:pt idx="174">
                  <c:v>7.7399999999999997E-2</c:v>
                </c:pt>
                <c:pt idx="175">
                  <c:v>7.7499999999999999E-2</c:v>
                </c:pt>
                <c:pt idx="176">
                  <c:v>7.7600000000000002E-2</c:v>
                </c:pt>
                <c:pt idx="177">
                  <c:v>7.7700000000000005E-2</c:v>
                </c:pt>
                <c:pt idx="178">
                  <c:v>7.7799999999999994E-2</c:v>
                </c:pt>
                <c:pt idx="179">
                  <c:v>7.7899999999999997E-2</c:v>
                </c:pt>
                <c:pt idx="180">
                  <c:v>7.8E-2</c:v>
                </c:pt>
                <c:pt idx="181">
                  <c:v>7.8100000000000003E-2</c:v>
                </c:pt>
                <c:pt idx="182">
                  <c:v>7.8200000000000006E-2</c:v>
                </c:pt>
                <c:pt idx="183">
                  <c:v>7.8299999999999995E-2</c:v>
                </c:pt>
                <c:pt idx="184">
                  <c:v>7.8399999999999997E-2</c:v>
                </c:pt>
                <c:pt idx="185">
                  <c:v>7.85E-2</c:v>
                </c:pt>
                <c:pt idx="186">
                  <c:v>7.8600000000000003E-2</c:v>
                </c:pt>
                <c:pt idx="187">
                  <c:v>7.8700000000000006E-2</c:v>
                </c:pt>
                <c:pt idx="188">
                  <c:v>7.8799999999999995E-2</c:v>
                </c:pt>
                <c:pt idx="189">
                  <c:v>7.8899999999999998E-2</c:v>
                </c:pt>
                <c:pt idx="190">
                  <c:v>7.9000000000000001E-2</c:v>
                </c:pt>
                <c:pt idx="191">
                  <c:v>7.9100000000000004E-2</c:v>
                </c:pt>
                <c:pt idx="192">
                  <c:v>7.9200000000000007E-2</c:v>
                </c:pt>
                <c:pt idx="193">
                  <c:v>7.9299999999999995E-2</c:v>
                </c:pt>
                <c:pt idx="194">
                  <c:v>7.9399999999999998E-2</c:v>
                </c:pt>
                <c:pt idx="195">
                  <c:v>7.9500000000000001E-2</c:v>
                </c:pt>
                <c:pt idx="196">
                  <c:v>7.9600000000000004E-2</c:v>
                </c:pt>
                <c:pt idx="197">
                  <c:v>7.9699999999999993E-2</c:v>
                </c:pt>
                <c:pt idx="198">
                  <c:v>7.9799999999999996E-2</c:v>
                </c:pt>
                <c:pt idx="199">
                  <c:v>7.9899999999999999E-2</c:v>
                </c:pt>
                <c:pt idx="200">
                  <c:v>0.08</c:v>
                </c:pt>
                <c:pt idx="201">
                  <c:v>8.0100000000000005E-2</c:v>
                </c:pt>
                <c:pt idx="202">
                  <c:v>8.0199999999999994E-2</c:v>
                </c:pt>
                <c:pt idx="203">
                  <c:v>8.0299999999999996E-2</c:v>
                </c:pt>
                <c:pt idx="204">
                  <c:v>8.0399999999999999E-2</c:v>
                </c:pt>
                <c:pt idx="205">
                  <c:v>8.0500000000000002E-2</c:v>
                </c:pt>
                <c:pt idx="206">
                  <c:v>8.0600000000000005E-2</c:v>
                </c:pt>
                <c:pt idx="207">
                  <c:v>8.0699999999999994E-2</c:v>
                </c:pt>
                <c:pt idx="208">
                  <c:v>8.0799999999999997E-2</c:v>
                </c:pt>
                <c:pt idx="209">
                  <c:v>8.09E-2</c:v>
                </c:pt>
                <c:pt idx="210">
                  <c:v>8.1000000000000003E-2</c:v>
                </c:pt>
                <c:pt idx="211">
                  <c:v>8.1100000000000005E-2</c:v>
                </c:pt>
                <c:pt idx="212">
                  <c:v>8.1199999999999994E-2</c:v>
                </c:pt>
                <c:pt idx="213">
                  <c:v>8.1299999999999997E-2</c:v>
                </c:pt>
                <c:pt idx="214">
                  <c:v>8.14E-2</c:v>
                </c:pt>
                <c:pt idx="215">
                  <c:v>8.1500000000000003E-2</c:v>
                </c:pt>
                <c:pt idx="216">
                  <c:v>8.1600000000000006E-2</c:v>
                </c:pt>
                <c:pt idx="217">
                  <c:v>8.1699999999999995E-2</c:v>
                </c:pt>
                <c:pt idx="218">
                  <c:v>8.1799999999999998E-2</c:v>
                </c:pt>
                <c:pt idx="219">
                  <c:v>8.1900000000000001E-2</c:v>
                </c:pt>
                <c:pt idx="220">
                  <c:v>8.2000000000000003E-2</c:v>
                </c:pt>
                <c:pt idx="221">
                  <c:v>8.2100000000000006E-2</c:v>
                </c:pt>
                <c:pt idx="222">
                  <c:v>8.2199999999999995E-2</c:v>
                </c:pt>
                <c:pt idx="223">
                  <c:v>8.2299999999999998E-2</c:v>
                </c:pt>
                <c:pt idx="224">
                  <c:v>8.2400000000000001E-2</c:v>
                </c:pt>
                <c:pt idx="225">
                  <c:v>8.2500000000000004E-2</c:v>
                </c:pt>
                <c:pt idx="226">
                  <c:v>8.2600000000000007E-2</c:v>
                </c:pt>
                <c:pt idx="227">
                  <c:v>8.2699999999999996E-2</c:v>
                </c:pt>
                <c:pt idx="228">
                  <c:v>8.2799999999999999E-2</c:v>
                </c:pt>
                <c:pt idx="229">
                  <c:v>8.2900000000000001E-2</c:v>
                </c:pt>
                <c:pt idx="230">
                  <c:v>8.3000000000000004E-2</c:v>
                </c:pt>
                <c:pt idx="231">
                  <c:v>8.3099999999999993E-2</c:v>
                </c:pt>
                <c:pt idx="232">
                  <c:v>8.3199999999999996E-2</c:v>
                </c:pt>
                <c:pt idx="233">
                  <c:v>8.3299999999999999E-2</c:v>
                </c:pt>
                <c:pt idx="234">
                  <c:v>8.3400000000000002E-2</c:v>
                </c:pt>
                <c:pt idx="235">
                  <c:v>8.3500000000000005E-2</c:v>
                </c:pt>
                <c:pt idx="236">
                  <c:v>8.3599999999999994E-2</c:v>
                </c:pt>
                <c:pt idx="237">
                  <c:v>8.3699999999999997E-2</c:v>
                </c:pt>
                <c:pt idx="238">
                  <c:v>8.3799999999999999E-2</c:v>
                </c:pt>
                <c:pt idx="239">
                  <c:v>8.3900000000000002E-2</c:v>
                </c:pt>
                <c:pt idx="240">
                  <c:v>8.4000000000000005E-2</c:v>
                </c:pt>
                <c:pt idx="241">
                  <c:v>8.4099999999999994E-2</c:v>
                </c:pt>
                <c:pt idx="242">
                  <c:v>8.4199999999999997E-2</c:v>
                </c:pt>
                <c:pt idx="243">
                  <c:v>8.43E-2</c:v>
                </c:pt>
                <c:pt idx="244">
                  <c:v>8.4400000000000003E-2</c:v>
                </c:pt>
                <c:pt idx="245">
                  <c:v>8.4500000000000006E-2</c:v>
                </c:pt>
                <c:pt idx="246">
                  <c:v>8.4599999999999995E-2</c:v>
                </c:pt>
                <c:pt idx="247">
                  <c:v>8.4699999999999998E-2</c:v>
                </c:pt>
                <c:pt idx="248">
                  <c:v>8.48E-2</c:v>
                </c:pt>
                <c:pt idx="249">
                  <c:v>8.4900000000000003E-2</c:v>
                </c:pt>
                <c:pt idx="250">
                  <c:v>8.5000000000000006E-2</c:v>
                </c:pt>
                <c:pt idx="251">
                  <c:v>8.5099999999999995E-2</c:v>
                </c:pt>
                <c:pt idx="252">
                  <c:v>8.5199999999999998E-2</c:v>
                </c:pt>
                <c:pt idx="253">
                  <c:v>8.5300000000000001E-2</c:v>
                </c:pt>
                <c:pt idx="254">
                  <c:v>8.5400000000000004E-2</c:v>
                </c:pt>
                <c:pt idx="255">
                  <c:v>8.5500000000000007E-2</c:v>
                </c:pt>
                <c:pt idx="256">
                  <c:v>8.5599999999999996E-2</c:v>
                </c:pt>
                <c:pt idx="257">
                  <c:v>8.5699999999999998E-2</c:v>
                </c:pt>
                <c:pt idx="258">
                  <c:v>8.5800000000000001E-2</c:v>
                </c:pt>
                <c:pt idx="259">
                  <c:v>8.5900000000000004E-2</c:v>
                </c:pt>
                <c:pt idx="260">
                  <c:v>8.5999999999999993E-2</c:v>
                </c:pt>
                <c:pt idx="261">
                  <c:v>8.6099999999999996E-2</c:v>
                </c:pt>
                <c:pt idx="262">
                  <c:v>8.6199999999999999E-2</c:v>
                </c:pt>
                <c:pt idx="263">
                  <c:v>8.6300000000000002E-2</c:v>
                </c:pt>
                <c:pt idx="264">
                  <c:v>8.6400000000000005E-2</c:v>
                </c:pt>
                <c:pt idx="265">
                  <c:v>8.6499999999999994E-2</c:v>
                </c:pt>
                <c:pt idx="266">
                  <c:v>8.6599999999999996E-2</c:v>
                </c:pt>
                <c:pt idx="267">
                  <c:v>8.6699999999999999E-2</c:v>
                </c:pt>
                <c:pt idx="268">
                  <c:v>8.6800000000000002E-2</c:v>
                </c:pt>
                <c:pt idx="269">
                  <c:v>8.6900000000000005E-2</c:v>
                </c:pt>
                <c:pt idx="270">
                  <c:v>8.6999999999999994E-2</c:v>
                </c:pt>
                <c:pt idx="271">
                  <c:v>8.7099999999999997E-2</c:v>
                </c:pt>
                <c:pt idx="272">
                  <c:v>8.72E-2</c:v>
                </c:pt>
                <c:pt idx="273">
                  <c:v>8.7300000000000003E-2</c:v>
                </c:pt>
                <c:pt idx="274">
                  <c:v>8.7400000000000005E-2</c:v>
                </c:pt>
                <c:pt idx="275">
                  <c:v>8.7499999999999994E-2</c:v>
                </c:pt>
                <c:pt idx="276">
                  <c:v>8.7599999999999997E-2</c:v>
                </c:pt>
                <c:pt idx="277">
                  <c:v>8.77E-2</c:v>
                </c:pt>
                <c:pt idx="278">
                  <c:v>8.7800000000000003E-2</c:v>
                </c:pt>
                <c:pt idx="279">
                  <c:v>8.7900000000000006E-2</c:v>
                </c:pt>
                <c:pt idx="280">
                  <c:v>8.7999999999999995E-2</c:v>
                </c:pt>
                <c:pt idx="281">
                  <c:v>8.8099999999999998E-2</c:v>
                </c:pt>
                <c:pt idx="282">
                  <c:v>8.8200000000000001E-2</c:v>
                </c:pt>
                <c:pt idx="283">
                  <c:v>8.8300000000000003E-2</c:v>
                </c:pt>
                <c:pt idx="284">
                  <c:v>8.8400000000000006E-2</c:v>
                </c:pt>
                <c:pt idx="285">
                  <c:v>8.8499999999999995E-2</c:v>
                </c:pt>
                <c:pt idx="286">
                  <c:v>8.8599999999999998E-2</c:v>
                </c:pt>
                <c:pt idx="287">
                  <c:v>8.8700000000000001E-2</c:v>
                </c:pt>
                <c:pt idx="288">
                  <c:v>8.8800000000000004E-2</c:v>
                </c:pt>
                <c:pt idx="289">
                  <c:v>8.8900000000000007E-2</c:v>
                </c:pt>
                <c:pt idx="290">
                  <c:v>8.8999999999999996E-2</c:v>
                </c:pt>
                <c:pt idx="291">
                  <c:v>8.9099999999999999E-2</c:v>
                </c:pt>
                <c:pt idx="292">
                  <c:v>8.9200000000000002E-2</c:v>
                </c:pt>
                <c:pt idx="293">
                  <c:v>8.9300000000000004E-2</c:v>
                </c:pt>
                <c:pt idx="294">
                  <c:v>8.9399999999999993E-2</c:v>
                </c:pt>
                <c:pt idx="295">
                  <c:v>8.9499999999999996E-2</c:v>
                </c:pt>
                <c:pt idx="296">
                  <c:v>8.9599999999999999E-2</c:v>
                </c:pt>
                <c:pt idx="297">
                  <c:v>8.9700000000000002E-2</c:v>
                </c:pt>
                <c:pt idx="298">
                  <c:v>8.9800000000000005E-2</c:v>
                </c:pt>
                <c:pt idx="299">
                  <c:v>8.9899999999999994E-2</c:v>
                </c:pt>
                <c:pt idx="300">
                  <c:v>0.09</c:v>
                </c:pt>
                <c:pt idx="301">
                  <c:v>9.01E-2</c:v>
                </c:pt>
                <c:pt idx="302">
                  <c:v>9.0200000000000002E-2</c:v>
                </c:pt>
                <c:pt idx="303">
                  <c:v>9.0300000000000005E-2</c:v>
                </c:pt>
                <c:pt idx="304">
                  <c:v>9.0399999999999994E-2</c:v>
                </c:pt>
                <c:pt idx="305">
                  <c:v>9.0499999999999997E-2</c:v>
                </c:pt>
                <c:pt idx="306">
                  <c:v>9.06E-2</c:v>
                </c:pt>
                <c:pt idx="307">
                  <c:v>9.0700000000000003E-2</c:v>
                </c:pt>
                <c:pt idx="308">
                  <c:v>9.0800000000000006E-2</c:v>
                </c:pt>
                <c:pt idx="309">
                  <c:v>9.0899999999999995E-2</c:v>
                </c:pt>
                <c:pt idx="310">
                  <c:v>9.0999999999999998E-2</c:v>
                </c:pt>
                <c:pt idx="311">
                  <c:v>9.11E-2</c:v>
                </c:pt>
                <c:pt idx="312">
                  <c:v>9.1200000000000003E-2</c:v>
                </c:pt>
                <c:pt idx="313">
                  <c:v>9.1300000000000006E-2</c:v>
                </c:pt>
                <c:pt idx="314">
                  <c:v>9.1399999999999995E-2</c:v>
                </c:pt>
                <c:pt idx="315">
                  <c:v>9.1499999999999998E-2</c:v>
                </c:pt>
                <c:pt idx="316">
                  <c:v>9.1600000000000001E-2</c:v>
                </c:pt>
                <c:pt idx="317">
                  <c:v>9.1700000000000004E-2</c:v>
                </c:pt>
                <c:pt idx="318">
                  <c:v>9.1800000000000007E-2</c:v>
                </c:pt>
                <c:pt idx="319">
                  <c:v>9.1899999999999996E-2</c:v>
                </c:pt>
                <c:pt idx="320">
                  <c:v>9.1999999999999998E-2</c:v>
                </c:pt>
                <c:pt idx="321">
                  <c:v>9.2100000000000001E-2</c:v>
                </c:pt>
                <c:pt idx="322">
                  <c:v>9.2200000000000004E-2</c:v>
                </c:pt>
                <c:pt idx="323">
                  <c:v>9.2299999999999993E-2</c:v>
                </c:pt>
                <c:pt idx="324">
                  <c:v>9.2399999999999996E-2</c:v>
                </c:pt>
                <c:pt idx="325">
                  <c:v>9.2499999999999999E-2</c:v>
                </c:pt>
                <c:pt idx="326">
                  <c:v>9.2600000000000002E-2</c:v>
                </c:pt>
                <c:pt idx="327">
                  <c:v>9.2700000000000005E-2</c:v>
                </c:pt>
                <c:pt idx="328">
                  <c:v>9.2799999999999994E-2</c:v>
                </c:pt>
                <c:pt idx="329">
                  <c:v>9.2899999999999996E-2</c:v>
                </c:pt>
                <c:pt idx="330">
                  <c:v>9.2999999999999999E-2</c:v>
                </c:pt>
                <c:pt idx="331">
                  <c:v>9.3100000000000002E-2</c:v>
                </c:pt>
                <c:pt idx="332">
                  <c:v>9.3200000000000005E-2</c:v>
                </c:pt>
                <c:pt idx="333">
                  <c:v>9.3299999999999994E-2</c:v>
                </c:pt>
                <c:pt idx="334">
                  <c:v>9.3399999999999997E-2</c:v>
                </c:pt>
                <c:pt idx="335">
                  <c:v>9.35E-2</c:v>
                </c:pt>
                <c:pt idx="336">
                  <c:v>9.3600000000000003E-2</c:v>
                </c:pt>
                <c:pt idx="337">
                  <c:v>9.3700000000000006E-2</c:v>
                </c:pt>
                <c:pt idx="338">
                  <c:v>9.3799999999999994E-2</c:v>
                </c:pt>
                <c:pt idx="339">
                  <c:v>9.3899999999999997E-2</c:v>
                </c:pt>
                <c:pt idx="340">
                  <c:v>9.4E-2</c:v>
                </c:pt>
                <c:pt idx="341">
                  <c:v>9.4100000000000003E-2</c:v>
                </c:pt>
                <c:pt idx="342">
                  <c:v>9.4200000000000006E-2</c:v>
                </c:pt>
                <c:pt idx="343">
                  <c:v>9.4299999999999995E-2</c:v>
                </c:pt>
                <c:pt idx="344">
                  <c:v>9.4399999999999998E-2</c:v>
                </c:pt>
                <c:pt idx="345">
                  <c:v>9.4500000000000001E-2</c:v>
                </c:pt>
                <c:pt idx="346">
                  <c:v>9.4600000000000004E-2</c:v>
                </c:pt>
                <c:pt idx="347">
                  <c:v>9.4700000000000006E-2</c:v>
                </c:pt>
                <c:pt idx="348">
                  <c:v>9.4799999999999995E-2</c:v>
                </c:pt>
                <c:pt idx="349">
                  <c:v>9.4899999999999998E-2</c:v>
                </c:pt>
                <c:pt idx="350">
                  <c:v>9.5000000000000001E-2</c:v>
                </c:pt>
                <c:pt idx="351">
                  <c:v>9.5100000000000004E-2</c:v>
                </c:pt>
                <c:pt idx="352">
                  <c:v>9.5200000000000007E-2</c:v>
                </c:pt>
                <c:pt idx="353">
                  <c:v>9.5299999999999996E-2</c:v>
                </c:pt>
                <c:pt idx="354">
                  <c:v>9.5399999999999999E-2</c:v>
                </c:pt>
                <c:pt idx="355">
                  <c:v>9.5500000000000002E-2</c:v>
                </c:pt>
                <c:pt idx="356">
                  <c:v>9.5600000000000004E-2</c:v>
                </c:pt>
                <c:pt idx="357">
                  <c:v>9.5699999999999993E-2</c:v>
                </c:pt>
                <c:pt idx="358">
                  <c:v>9.5799999999999996E-2</c:v>
                </c:pt>
                <c:pt idx="359">
                  <c:v>9.5899999999999999E-2</c:v>
                </c:pt>
                <c:pt idx="360">
                  <c:v>9.6000000000000002E-2</c:v>
                </c:pt>
                <c:pt idx="361">
                  <c:v>9.6100000000000005E-2</c:v>
                </c:pt>
                <c:pt idx="362">
                  <c:v>9.6199999999999994E-2</c:v>
                </c:pt>
                <c:pt idx="363">
                  <c:v>9.6299999999999997E-2</c:v>
                </c:pt>
                <c:pt idx="364">
                  <c:v>9.64E-2</c:v>
                </c:pt>
                <c:pt idx="365">
                  <c:v>9.6500000000000002E-2</c:v>
                </c:pt>
                <c:pt idx="366">
                  <c:v>9.6600000000000005E-2</c:v>
                </c:pt>
                <c:pt idx="367">
                  <c:v>9.6699999999999994E-2</c:v>
                </c:pt>
                <c:pt idx="368">
                  <c:v>9.6799999999999997E-2</c:v>
                </c:pt>
                <c:pt idx="369">
                  <c:v>9.69E-2</c:v>
                </c:pt>
                <c:pt idx="370">
                  <c:v>9.7000000000000003E-2</c:v>
                </c:pt>
                <c:pt idx="371">
                  <c:v>9.7100000000000006E-2</c:v>
                </c:pt>
                <c:pt idx="372">
                  <c:v>9.7199999999999995E-2</c:v>
                </c:pt>
                <c:pt idx="373">
                  <c:v>9.7299999999999998E-2</c:v>
                </c:pt>
                <c:pt idx="374">
                  <c:v>9.74E-2</c:v>
                </c:pt>
                <c:pt idx="375">
                  <c:v>9.7500000000000003E-2</c:v>
                </c:pt>
                <c:pt idx="376">
                  <c:v>9.7600000000000006E-2</c:v>
                </c:pt>
                <c:pt idx="377">
                  <c:v>9.7699999999999995E-2</c:v>
                </c:pt>
                <c:pt idx="378">
                  <c:v>9.7799999999999998E-2</c:v>
                </c:pt>
                <c:pt idx="379">
                  <c:v>9.7900000000000001E-2</c:v>
                </c:pt>
                <c:pt idx="380">
                  <c:v>9.8000000000000004E-2</c:v>
                </c:pt>
                <c:pt idx="381">
                  <c:v>9.8100000000000007E-2</c:v>
                </c:pt>
                <c:pt idx="382">
                  <c:v>9.8199999999999996E-2</c:v>
                </c:pt>
                <c:pt idx="383">
                  <c:v>9.8299999999999998E-2</c:v>
                </c:pt>
                <c:pt idx="384">
                  <c:v>9.8400000000000001E-2</c:v>
                </c:pt>
                <c:pt idx="385">
                  <c:v>9.8500000000000004E-2</c:v>
                </c:pt>
                <c:pt idx="386">
                  <c:v>9.8599999999999993E-2</c:v>
                </c:pt>
                <c:pt idx="387">
                  <c:v>9.8699999999999996E-2</c:v>
                </c:pt>
                <c:pt idx="388">
                  <c:v>9.8799999999999999E-2</c:v>
                </c:pt>
                <c:pt idx="389">
                  <c:v>9.8900000000000002E-2</c:v>
                </c:pt>
                <c:pt idx="390">
                  <c:v>9.9000000000000005E-2</c:v>
                </c:pt>
                <c:pt idx="391">
                  <c:v>9.9099999999999994E-2</c:v>
                </c:pt>
                <c:pt idx="392">
                  <c:v>9.9199999999999997E-2</c:v>
                </c:pt>
                <c:pt idx="393">
                  <c:v>9.9299999999999999E-2</c:v>
                </c:pt>
                <c:pt idx="394">
                  <c:v>9.9400000000000002E-2</c:v>
                </c:pt>
                <c:pt idx="395">
                  <c:v>9.9500000000000005E-2</c:v>
                </c:pt>
                <c:pt idx="396">
                  <c:v>9.9599999999999994E-2</c:v>
                </c:pt>
                <c:pt idx="397">
                  <c:v>9.9699999999999997E-2</c:v>
                </c:pt>
                <c:pt idx="398">
                  <c:v>9.98E-2</c:v>
                </c:pt>
                <c:pt idx="399">
                  <c:v>9.9900000000000003E-2</c:v>
                </c:pt>
                <c:pt idx="400">
                  <c:v>0.1</c:v>
                </c:pt>
                <c:pt idx="401">
                  <c:v>0.10009999999999999</c:v>
                </c:pt>
                <c:pt idx="402">
                  <c:v>0.1002</c:v>
                </c:pt>
                <c:pt idx="403">
                  <c:v>0.1003</c:v>
                </c:pt>
                <c:pt idx="404">
                  <c:v>0.1004</c:v>
                </c:pt>
                <c:pt idx="405">
                  <c:v>0.10050000000000001</c:v>
                </c:pt>
                <c:pt idx="406">
                  <c:v>0.10059999999999999</c:v>
                </c:pt>
                <c:pt idx="407">
                  <c:v>0.1007</c:v>
                </c:pt>
                <c:pt idx="408">
                  <c:v>0.1008</c:v>
                </c:pt>
                <c:pt idx="409">
                  <c:v>0.1009</c:v>
                </c:pt>
                <c:pt idx="410">
                  <c:v>0.10100000000000001</c:v>
                </c:pt>
                <c:pt idx="411">
                  <c:v>0.1011</c:v>
                </c:pt>
                <c:pt idx="412">
                  <c:v>0.1012</c:v>
                </c:pt>
                <c:pt idx="413">
                  <c:v>0.1013</c:v>
                </c:pt>
                <c:pt idx="414">
                  <c:v>0.1014</c:v>
                </c:pt>
                <c:pt idx="415">
                  <c:v>0.10150000000000001</c:v>
                </c:pt>
                <c:pt idx="416">
                  <c:v>0.1016</c:v>
                </c:pt>
                <c:pt idx="417">
                  <c:v>0.1017</c:v>
                </c:pt>
                <c:pt idx="418">
                  <c:v>0.1018</c:v>
                </c:pt>
                <c:pt idx="419">
                  <c:v>0.1019</c:v>
                </c:pt>
                <c:pt idx="420">
                  <c:v>0.10199999999999999</c:v>
                </c:pt>
                <c:pt idx="421">
                  <c:v>0.1021</c:v>
                </c:pt>
                <c:pt idx="422">
                  <c:v>0.1022</c:v>
                </c:pt>
                <c:pt idx="423">
                  <c:v>0.1023</c:v>
                </c:pt>
                <c:pt idx="424">
                  <c:v>0.1024</c:v>
                </c:pt>
                <c:pt idx="425">
                  <c:v>0.10249999999999999</c:v>
                </c:pt>
                <c:pt idx="426">
                  <c:v>0.1026</c:v>
                </c:pt>
                <c:pt idx="427">
                  <c:v>0.1027</c:v>
                </c:pt>
                <c:pt idx="428">
                  <c:v>0.1028</c:v>
                </c:pt>
                <c:pt idx="429">
                  <c:v>0.10290000000000001</c:v>
                </c:pt>
                <c:pt idx="430">
                  <c:v>0.10299999999999999</c:v>
                </c:pt>
                <c:pt idx="431">
                  <c:v>0.1031</c:v>
                </c:pt>
                <c:pt idx="432">
                  <c:v>0.1032</c:v>
                </c:pt>
                <c:pt idx="433">
                  <c:v>0.1033</c:v>
                </c:pt>
                <c:pt idx="434">
                  <c:v>0.10340000000000001</c:v>
                </c:pt>
                <c:pt idx="435">
                  <c:v>0.10349999999999999</c:v>
                </c:pt>
                <c:pt idx="436">
                  <c:v>0.1036</c:v>
                </c:pt>
                <c:pt idx="437">
                  <c:v>0.1037</c:v>
                </c:pt>
                <c:pt idx="438">
                  <c:v>0.1038</c:v>
                </c:pt>
                <c:pt idx="439">
                  <c:v>0.10390000000000001</c:v>
                </c:pt>
                <c:pt idx="440">
                  <c:v>0.104</c:v>
                </c:pt>
                <c:pt idx="441">
                  <c:v>0.1041</c:v>
                </c:pt>
                <c:pt idx="442">
                  <c:v>0.1042</c:v>
                </c:pt>
                <c:pt idx="443">
                  <c:v>0.1043</c:v>
                </c:pt>
                <c:pt idx="444">
                  <c:v>0.10440000000000001</c:v>
                </c:pt>
                <c:pt idx="445">
                  <c:v>0.1045</c:v>
                </c:pt>
                <c:pt idx="446">
                  <c:v>0.1046</c:v>
                </c:pt>
                <c:pt idx="447">
                  <c:v>0.1047</c:v>
                </c:pt>
                <c:pt idx="448">
                  <c:v>0.1048</c:v>
                </c:pt>
                <c:pt idx="449">
                  <c:v>0.10489999999999999</c:v>
                </c:pt>
                <c:pt idx="450">
                  <c:v>0.105</c:v>
                </c:pt>
                <c:pt idx="451">
                  <c:v>0.1051</c:v>
                </c:pt>
                <c:pt idx="452">
                  <c:v>0.1052</c:v>
                </c:pt>
                <c:pt idx="453">
                  <c:v>0.1053</c:v>
                </c:pt>
                <c:pt idx="454">
                  <c:v>0.10539999999999999</c:v>
                </c:pt>
                <c:pt idx="455">
                  <c:v>0.1055</c:v>
                </c:pt>
                <c:pt idx="456">
                  <c:v>0.1056</c:v>
                </c:pt>
                <c:pt idx="457">
                  <c:v>0.1057</c:v>
                </c:pt>
                <c:pt idx="458">
                  <c:v>0.10580000000000001</c:v>
                </c:pt>
                <c:pt idx="459">
                  <c:v>0.10589999999999999</c:v>
                </c:pt>
                <c:pt idx="460">
                  <c:v>0.106</c:v>
                </c:pt>
                <c:pt idx="461">
                  <c:v>0.1061</c:v>
                </c:pt>
                <c:pt idx="462">
                  <c:v>0.1062</c:v>
                </c:pt>
                <c:pt idx="463">
                  <c:v>0.10630000000000001</c:v>
                </c:pt>
                <c:pt idx="464">
                  <c:v>0.10639999999999999</c:v>
                </c:pt>
                <c:pt idx="465">
                  <c:v>0.1065</c:v>
                </c:pt>
                <c:pt idx="466">
                  <c:v>0.1066</c:v>
                </c:pt>
                <c:pt idx="467">
                  <c:v>0.1067</c:v>
                </c:pt>
                <c:pt idx="468">
                  <c:v>0.10680000000000001</c:v>
                </c:pt>
                <c:pt idx="469">
                  <c:v>0.1069</c:v>
                </c:pt>
                <c:pt idx="470">
                  <c:v>0.107</c:v>
                </c:pt>
                <c:pt idx="471">
                  <c:v>0.1071</c:v>
                </c:pt>
                <c:pt idx="472">
                  <c:v>0.1072</c:v>
                </c:pt>
                <c:pt idx="473">
                  <c:v>0.10730000000000001</c:v>
                </c:pt>
                <c:pt idx="474">
                  <c:v>0.1074</c:v>
                </c:pt>
                <c:pt idx="475">
                  <c:v>0.1075</c:v>
                </c:pt>
                <c:pt idx="476">
                  <c:v>0.1076</c:v>
                </c:pt>
                <c:pt idx="477">
                  <c:v>0.1077</c:v>
                </c:pt>
                <c:pt idx="478">
                  <c:v>0.10780000000000001</c:v>
                </c:pt>
                <c:pt idx="479">
                  <c:v>0.1079</c:v>
                </c:pt>
                <c:pt idx="480">
                  <c:v>0.108</c:v>
                </c:pt>
                <c:pt idx="481">
                  <c:v>0.1081</c:v>
                </c:pt>
                <c:pt idx="482">
                  <c:v>0.1082</c:v>
                </c:pt>
                <c:pt idx="483">
                  <c:v>0.10829999999999999</c:v>
                </c:pt>
                <c:pt idx="484">
                  <c:v>0.1084</c:v>
                </c:pt>
                <c:pt idx="485">
                  <c:v>0.1085</c:v>
                </c:pt>
                <c:pt idx="486">
                  <c:v>0.1086</c:v>
                </c:pt>
                <c:pt idx="487">
                  <c:v>0.1087</c:v>
                </c:pt>
                <c:pt idx="488">
                  <c:v>0.10879999999999999</c:v>
                </c:pt>
                <c:pt idx="489">
                  <c:v>0.1089</c:v>
                </c:pt>
                <c:pt idx="490">
                  <c:v>0.109</c:v>
                </c:pt>
                <c:pt idx="491">
                  <c:v>0.1091</c:v>
                </c:pt>
                <c:pt idx="492">
                  <c:v>0.10920000000000001</c:v>
                </c:pt>
                <c:pt idx="493">
                  <c:v>0.10929999999999999</c:v>
                </c:pt>
                <c:pt idx="494">
                  <c:v>0.1094</c:v>
                </c:pt>
                <c:pt idx="495">
                  <c:v>0.1095</c:v>
                </c:pt>
                <c:pt idx="496">
                  <c:v>0.1096</c:v>
                </c:pt>
                <c:pt idx="497">
                  <c:v>0.10970000000000001</c:v>
                </c:pt>
                <c:pt idx="498">
                  <c:v>0.10979999999999999</c:v>
                </c:pt>
                <c:pt idx="499">
                  <c:v>0.1099</c:v>
                </c:pt>
                <c:pt idx="500">
                  <c:v>0.11</c:v>
                </c:pt>
                <c:pt idx="501">
                  <c:v>0.1101</c:v>
                </c:pt>
                <c:pt idx="502">
                  <c:v>0.11020000000000001</c:v>
                </c:pt>
                <c:pt idx="503">
                  <c:v>0.1103</c:v>
                </c:pt>
                <c:pt idx="504">
                  <c:v>0.1104</c:v>
                </c:pt>
                <c:pt idx="505">
                  <c:v>0.1105</c:v>
                </c:pt>
                <c:pt idx="506">
                  <c:v>0.1106</c:v>
                </c:pt>
                <c:pt idx="507">
                  <c:v>0.11070000000000001</c:v>
                </c:pt>
                <c:pt idx="508">
                  <c:v>0.1108</c:v>
                </c:pt>
                <c:pt idx="509">
                  <c:v>0.1109</c:v>
                </c:pt>
                <c:pt idx="510">
                  <c:v>0.111</c:v>
                </c:pt>
                <c:pt idx="511">
                  <c:v>0.1111</c:v>
                </c:pt>
                <c:pt idx="512">
                  <c:v>0.11119999999999999</c:v>
                </c:pt>
                <c:pt idx="513">
                  <c:v>0.1113</c:v>
                </c:pt>
                <c:pt idx="514">
                  <c:v>0.1114</c:v>
                </c:pt>
                <c:pt idx="515">
                  <c:v>0.1115</c:v>
                </c:pt>
                <c:pt idx="516">
                  <c:v>0.1116</c:v>
                </c:pt>
                <c:pt idx="517">
                  <c:v>0.11169999999999999</c:v>
                </c:pt>
                <c:pt idx="518">
                  <c:v>0.1118</c:v>
                </c:pt>
                <c:pt idx="519">
                  <c:v>0.1119</c:v>
                </c:pt>
                <c:pt idx="520">
                  <c:v>0.112</c:v>
                </c:pt>
                <c:pt idx="521">
                  <c:v>0.11210000000000001</c:v>
                </c:pt>
                <c:pt idx="522">
                  <c:v>0.11219999999999999</c:v>
                </c:pt>
                <c:pt idx="523">
                  <c:v>0.1123</c:v>
                </c:pt>
                <c:pt idx="524">
                  <c:v>0.1124</c:v>
                </c:pt>
                <c:pt idx="525">
                  <c:v>0.1125</c:v>
                </c:pt>
                <c:pt idx="526">
                  <c:v>0.11260000000000001</c:v>
                </c:pt>
                <c:pt idx="527">
                  <c:v>0.11269999999999999</c:v>
                </c:pt>
                <c:pt idx="528">
                  <c:v>0.1128</c:v>
                </c:pt>
                <c:pt idx="529">
                  <c:v>0.1129</c:v>
                </c:pt>
                <c:pt idx="530">
                  <c:v>0.113</c:v>
                </c:pt>
                <c:pt idx="531">
                  <c:v>0.11310000000000001</c:v>
                </c:pt>
                <c:pt idx="532">
                  <c:v>0.1132</c:v>
                </c:pt>
                <c:pt idx="533">
                  <c:v>0.1133</c:v>
                </c:pt>
                <c:pt idx="534">
                  <c:v>0.1134</c:v>
                </c:pt>
                <c:pt idx="535">
                  <c:v>0.1135</c:v>
                </c:pt>
                <c:pt idx="536">
                  <c:v>0.11360000000000001</c:v>
                </c:pt>
                <c:pt idx="537">
                  <c:v>0.1137</c:v>
                </c:pt>
                <c:pt idx="538">
                  <c:v>0.1138</c:v>
                </c:pt>
                <c:pt idx="539">
                  <c:v>0.1139</c:v>
                </c:pt>
                <c:pt idx="540">
                  <c:v>0.114</c:v>
                </c:pt>
                <c:pt idx="541">
                  <c:v>0.11409999999999999</c:v>
                </c:pt>
                <c:pt idx="542">
                  <c:v>0.1142</c:v>
                </c:pt>
                <c:pt idx="543">
                  <c:v>0.1143</c:v>
                </c:pt>
                <c:pt idx="544">
                  <c:v>0.1144</c:v>
                </c:pt>
                <c:pt idx="545">
                  <c:v>0.1145</c:v>
                </c:pt>
                <c:pt idx="546">
                  <c:v>0.11459999999999999</c:v>
                </c:pt>
                <c:pt idx="547">
                  <c:v>0.1147</c:v>
                </c:pt>
                <c:pt idx="548">
                  <c:v>0.1148</c:v>
                </c:pt>
                <c:pt idx="549">
                  <c:v>0.1149</c:v>
                </c:pt>
                <c:pt idx="550">
                  <c:v>0.115</c:v>
                </c:pt>
                <c:pt idx="551">
                  <c:v>0.11509999999999999</c:v>
                </c:pt>
                <c:pt idx="552">
                  <c:v>0.1152</c:v>
                </c:pt>
                <c:pt idx="553">
                  <c:v>0.1153</c:v>
                </c:pt>
                <c:pt idx="554">
                  <c:v>0.1154</c:v>
                </c:pt>
                <c:pt idx="555">
                  <c:v>0.11550000000000001</c:v>
                </c:pt>
                <c:pt idx="556">
                  <c:v>0.11559999999999999</c:v>
                </c:pt>
                <c:pt idx="557">
                  <c:v>0.1157</c:v>
                </c:pt>
                <c:pt idx="558">
                  <c:v>0.1158</c:v>
                </c:pt>
                <c:pt idx="559">
                  <c:v>0.1159</c:v>
                </c:pt>
                <c:pt idx="560">
                  <c:v>0.11600000000000001</c:v>
                </c:pt>
                <c:pt idx="561">
                  <c:v>0.11609999999999999</c:v>
                </c:pt>
                <c:pt idx="562">
                  <c:v>0.1162</c:v>
                </c:pt>
                <c:pt idx="563">
                  <c:v>0.1163</c:v>
                </c:pt>
                <c:pt idx="564">
                  <c:v>0.1164</c:v>
                </c:pt>
                <c:pt idx="565">
                  <c:v>0.11650000000000001</c:v>
                </c:pt>
                <c:pt idx="566">
                  <c:v>0.1166</c:v>
                </c:pt>
                <c:pt idx="567">
                  <c:v>0.1167</c:v>
                </c:pt>
                <c:pt idx="568">
                  <c:v>0.1168</c:v>
                </c:pt>
                <c:pt idx="569">
                  <c:v>0.1169</c:v>
                </c:pt>
                <c:pt idx="570">
                  <c:v>0.11700000000000001</c:v>
                </c:pt>
                <c:pt idx="571">
                  <c:v>0.1171</c:v>
                </c:pt>
                <c:pt idx="572">
                  <c:v>0.1172</c:v>
                </c:pt>
                <c:pt idx="573">
                  <c:v>0.1173</c:v>
                </c:pt>
                <c:pt idx="574">
                  <c:v>0.1174</c:v>
                </c:pt>
                <c:pt idx="575">
                  <c:v>0.11749999999999999</c:v>
                </c:pt>
                <c:pt idx="576">
                  <c:v>0.1176</c:v>
                </c:pt>
                <c:pt idx="577">
                  <c:v>0.1177</c:v>
                </c:pt>
                <c:pt idx="578">
                  <c:v>0.1178</c:v>
                </c:pt>
                <c:pt idx="579">
                  <c:v>0.1179</c:v>
                </c:pt>
                <c:pt idx="580">
                  <c:v>0.11799999999999999</c:v>
                </c:pt>
                <c:pt idx="581">
                  <c:v>0.1181</c:v>
                </c:pt>
                <c:pt idx="582">
                  <c:v>0.1182</c:v>
                </c:pt>
                <c:pt idx="583">
                  <c:v>0.1183</c:v>
                </c:pt>
                <c:pt idx="584">
                  <c:v>0.11840000000000001</c:v>
                </c:pt>
                <c:pt idx="585">
                  <c:v>0.11849999999999999</c:v>
                </c:pt>
                <c:pt idx="586">
                  <c:v>0.1186</c:v>
                </c:pt>
                <c:pt idx="587">
                  <c:v>0.1187</c:v>
                </c:pt>
                <c:pt idx="588">
                  <c:v>0.1188</c:v>
                </c:pt>
                <c:pt idx="589">
                  <c:v>0.11890000000000001</c:v>
                </c:pt>
                <c:pt idx="590">
                  <c:v>0.11899999999999999</c:v>
                </c:pt>
                <c:pt idx="591">
                  <c:v>0.1191</c:v>
                </c:pt>
                <c:pt idx="592">
                  <c:v>0.1192</c:v>
                </c:pt>
                <c:pt idx="593">
                  <c:v>0.1193</c:v>
                </c:pt>
                <c:pt idx="594">
                  <c:v>0.11940000000000001</c:v>
                </c:pt>
                <c:pt idx="595">
                  <c:v>0.1195</c:v>
                </c:pt>
                <c:pt idx="596">
                  <c:v>0.1196</c:v>
                </c:pt>
                <c:pt idx="597">
                  <c:v>0.1197</c:v>
                </c:pt>
                <c:pt idx="598">
                  <c:v>0.1198</c:v>
                </c:pt>
                <c:pt idx="599">
                  <c:v>0.11990000000000001</c:v>
                </c:pt>
                <c:pt idx="600">
                  <c:v>0.12</c:v>
                </c:pt>
                <c:pt idx="601">
                  <c:v>0.1201</c:v>
                </c:pt>
                <c:pt idx="602">
                  <c:v>0.1202</c:v>
                </c:pt>
                <c:pt idx="603">
                  <c:v>0.1203</c:v>
                </c:pt>
                <c:pt idx="604">
                  <c:v>0.12039999999999999</c:v>
                </c:pt>
                <c:pt idx="605">
                  <c:v>0.1205</c:v>
                </c:pt>
                <c:pt idx="606">
                  <c:v>0.1206</c:v>
                </c:pt>
                <c:pt idx="607">
                  <c:v>0.1207</c:v>
                </c:pt>
                <c:pt idx="608">
                  <c:v>0.1208</c:v>
                </c:pt>
                <c:pt idx="609">
                  <c:v>0.12089999999999999</c:v>
                </c:pt>
                <c:pt idx="610">
                  <c:v>0.121</c:v>
                </c:pt>
                <c:pt idx="611">
                  <c:v>0.1211</c:v>
                </c:pt>
                <c:pt idx="612">
                  <c:v>0.1212</c:v>
                </c:pt>
                <c:pt idx="613">
                  <c:v>0.12130000000000001</c:v>
                </c:pt>
                <c:pt idx="614">
                  <c:v>0.12139999999999999</c:v>
                </c:pt>
                <c:pt idx="615">
                  <c:v>0.1215</c:v>
                </c:pt>
                <c:pt idx="616">
                  <c:v>0.1216</c:v>
                </c:pt>
                <c:pt idx="617">
                  <c:v>0.1217</c:v>
                </c:pt>
                <c:pt idx="618">
                  <c:v>0.12180000000000001</c:v>
                </c:pt>
                <c:pt idx="619">
                  <c:v>0.12189999999999999</c:v>
                </c:pt>
                <c:pt idx="620">
                  <c:v>0.122</c:v>
                </c:pt>
                <c:pt idx="621">
                  <c:v>0.1221</c:v>
                </c:pt>
                <c:pt idx="622">
                  <c:v>0.1222</c:v>
                </c:pt>
                <c:pt idx="623">
                  <c:v>0.12230000000000001</c:v>
                </c:pt>
                <c:pt idx="624">
                  <c:v>0.12239999999999999</c:v>
                </c:pt>
                <c:pt idx="625">
                  <c:v>0.1225</c:v>
                </c:pt>
                <c:pt idx="626">
                  <c:v>0.1226</c:v>
                </c:pt>
                <c:pt idx="627">
                  <c:v>0.1227</c:v>
                </c:pt>
                <c:pt idx="628">
                  <c:v>0.12280000000000001</c:v>
                </c:pt>
                <c:pt idx="629">
                  <c:v>0.1229</c:v>
                </c:pt>
                <c:pt idx="630">
                  <c:v>0.123</c:v>
                </c:pt>
                <c:pt idx="631">
                  <c:v>0.1231</c:v>
                </c:pt>
                <c:pt idx="632">
                  <c:v>0.1232</c:v>
                </c:pt>
                <c:pt idx="633">
                  <c:v>0.12330000000000001</c:v>
                </c:pt>
                <c:pt idx="634">
                  <c:v>0.1234</c:v>
                </c:pt>
                <c:pt idx="635">
                  <c:v>0.1235</c:v>
                </c:pt>
                <c:pt idx="636">
                  <c:v>0.1236</c:v>
                </c:pt>
                <c:pt idx="637">
                  <c:v>0.1237</c:v>
                </c:pt>
                <c:pt idx="638">
                  <c:v>0.12379999999999999</c:v>
                </c:pt>
                <c:pt idx="639">
                  <c:v>0.1239</c:v>
                </c:pt>
                <c:pt idx="640">
                  <c:v>0.124</c:v>
                </c:pt>
                <c:pt idx="641">
                  <c:v>0.1241</c:v>
                </c:pt>
                <c:pt idx="642">
                  <c:v>0.1242</c:v>
                </c:pt>
                <c:pt idx="643">
                  <c:v>0.12429999999999999</c:v>
                </c:pt>
                <c:pt idx="644">
                  <c:v>0.1244</c:v>
                </c:pt>
                <c:pt idx="645">
                  <c:v>0.1245</c:v>
                </c:pt>
                <c:pt idx="646">
                  <c:v>0.1246</c:v>
                </c:pt>
                <c:pt idx="647">
                  <c:v>0.12470000000000001</c:v>
                </c:pt>
                <c:pt idx="648">
                  <c:v>0.12479999999999999</c:v>
                </c:pt>
                <c:pt idx="649">
                  <c:v>0.1249</c:v>
                </c:pt>
                <c:pt idx="650">
                  <c:v>0.125</c:v>
                </c:pt>
                <c:pt idx="651">
                  <c:v>0.12509999999999999</c:v>
                </c:pt>
                <c:pt idx="652">
                  <c:v>0.12520000000000001</c:v>
                </c:pt>
                <c:pt idx="653">
                  <c:v>0.12529999999999999</c:v>
                </c:pt>
                <c:pt idx="654">
                  <c:v>0.12540000000000001</c:v>
                </c:pt>
                <c:pt idx="655">
                  <c:v>0.1255</c:v>
                </c:pt>
                <c:pt idx="656">
                  <c:v>0.12559999999999999</c:v>
                </c:pt>
                <c:pt idx="657">
                  <c:v>0.12570000000000001</c:v>
                </c:pt>
                <c:pt idx="658">
                  <c:v>0.1258</c:v>
                </c:pt>
                <c:pt idx="659">
                  <c:v>0.12590000000000001</c:v>
                </c:pt>
                <c:pt idx="660">
                  <c:v>0.126</c:v>
                </c:pt>
                <c:pt idx="661">
                  <c:v>0.12609999999999999</c:v>
                </c:pt>
                <c:pt idx="662">
                  <c:v>0.12620000000000001</c:v>
                </c:pt>
                <c:pt idx="663">
                  <c:v>0.1263</c:v>
                </c:pt>
                <c:pt idx="664">
                  <c:v>0.12640000000000001</c:v>
                </c:pt>
                <c:pt idx="665">
                  <c:v>0.1265</c:v>
                </c:pt>
                <c:pt idx="666">
                  <c:v>0.12659999999999999</c:v>
                </c:pt>
                <c:pt idx="667">
                  <c:v>0.12670000000000001</c:v>
                </c:pt>
                <c:pt idx="668">
                  <c:v>0.1268</c:v>
                </c:pt>
                <c:pt idx="669">
                  <c:v>0.12690000000000001</c:v>
                </c:pt>
                <c:pt idx="670">
                  <c:v>0.127</c:v>
                </c:pt>
                <c:pt idx="671">
                  <c:v>0.12709999999999999</c:v>
                </c:pt>
                <c:pt idx="672">
                  <c:v>0.12720000000000001</c:v>
                </c:pt>
                <c:pt idx="673">
                  <c:v>0.1273</c:v>
                </c:pt>
                <c:pt idx="674">
                  <c:v>0.12740000000000001</c:v>
                </c:pt>
                <c:pt idx="675">
                  <c:v>0.1275</c:v>
                </c:pt>
                <c:pt idx="676">
                  <c:v>0.12759999999999999</c:v>
                </c:pt>
                <c:pt idx="677">
                  <c:v>0.12770000000000001</c:v>
                </c:pt>
                <c:pt idx="678">
                  <c:v>0.1278</c:v>
                </c:pt>
                <c:pt idx="679">
                  <c:v>0.12790000000000001</c:v>
                </c:pt>
                <c:pt idx="680">
                  <c:v>0.128</c:v>
                </c:pt>
                <c:pt idx="681">
                  <c:v>0.12809999999999999</c:v>
                </c:pt>
                <c:pt idx="682">
                  <c:v>0.12820000000000001</c:v>
                </c:pt>
                <c:pt idx="683">
                  <c:v>0.1283</c:v>
                </c:pt>
                <c:pt idx="684">
                  <c:v>0.12839999999999999</c:v>
                </c:pt>
                <c:pt idx="685">
                  <c:v>0.1285</c:v>
                </c:pt>
                <c:pt idx="686">
                  <c:v>0.12859999999999999</c:v>
                </c:pt>
                <c:pt idx="687">
                  <c:v>0.12870000000000001</c:v>
                </c:pt>
                <c:pt idx="688">
                  <c:v>0.1288</c:v>
                </c:pt>
                <c:pt idx="689">
                  <c:v>0.12889999999999999</c:v>
                </c:pt>
                <c:pt idx="690">
                  <c:v>0.129</c:v>
                </c:pt>
                <c:pt idx="691">
                  <c:v>0.12909999999999999</c:v>
                </c:pt>
                <c:pt idx="692">
                  <c:v>0.12920000000000001</c:v>
                </c:pt>
                <c:pt idx="693">
                  <c:v>0.1293</c:v>
                </c:pt>
                <c:pt idx="694">
                  <c:v>0.12939999999999999</c:v>
                </c:pt>
                <c:pt idx="695">
                  <c:v>0.1295</c:v>
                </c:pt>
                <c:pt idx="696">
                  <c:v>0.12959999999999999</c:v>
                </c:pt>
                <c:pt idx="697">
                  <c:v>0.12970000000000001</c:v>
                </c:pt>
                <c:pt idx="698">
                  <c:v>0.1298</c:v>
                </c:pt>
                <c:pt idx="699">
                  <c:v>0.12989999999999999</c:v>
                </c:pt>
                <c:pt idx="700">
                  <c:v>0.13</c:v>
                </c:pt>
                <c:pt idx="701">
                  <c:v>0.13009999999999999</c:v>
                </c:pt>
                <c:pt idx="702">
                  <c:v>0.13020000000000001</c:v>
                </c:pt>
                <c:pt idx="703">
                  <c:v>0.1303</c:v>
                </c:pt>
                <c:pt idx="704">
                  <c:v>0.13039999999999999</c:v>
                </c:pt>
                <c:pt idx="705">
                  <c:v>0.1305</c:v>
                </c:pt>
                <c:pt idx="706">
                  <c:v>0.13059999999999999</c:v>
                </c:pt>
                <c:pt idx="707">
                  <c:v>0.13070000000000001</c:v>
                </c:pt>
                <c:pt idx="708">
                  <c:v>0.1308</c:v>
                </c:pt>
                <c:pt idx="709">
                  <c:v>0.13089999999999999</c:v>
                </c:pt>
                <c:pt idx="710">
                  <c:v>0.13100000000000001</c:v>
                </c:pt>
                <c:pt idx="711">
                  <c:v>0.13109999999999999</c:v>
                </c:pt>
                <c:pt idx="712">
                  <c:v>0.13120000000000001</c:v>
                </c:pt>
                <c:pt idx="713">
                  <c:v>0.1313</c:v>
                </c:pt>
                <c:pt idx="714">
                  <c:v>0.13139999999999999</c:v>
                </c:pt>
                <c:pt idx="715">
                  <c:v>0.13150000000000001</c:v>
                </c:pt>
                <c:pt idx="716">
                  <c:v>0.13159999999999999</c:v>
                </c:pt>
                <c:pt idx="717">
                  <c:v>0.13170000000000001</c:v>
                </c:pt>
                <c:pt idx="718">
                  <c:v>0.1318</c:v>
                </c:pt>
                <c:pt idx="719">
                  <c:v>0.13189999999999999</c:v>
                </c:pt>
                <c:pt idx="720">
                  <c:v>0.13200000000000001</c:v>
                </c:pt>
                <c:pt idx="721">
                  <c:v>0.1321</c:v>
                </c:pt>
                <c:pt idx="722">
                  <c:v>0.13220000000000001</c:v>
                </c:pt>
                <c:pt idx="723">
                  <c:v>0.1323</c:v>
                </c:pt>
                <c:pt idx="724">
                  <c:v>0.13239999999999999</c:v>
                </c:pt>
                <c:pt idx="725">
                  <c:v>0.13250000000000001</c:v>
                </c:pt>
                <c:pt idx="726">
                  <c:v>0.1326</c:v>
                </c:pt>
                <c:pt idx="727">
                  <c:v>0.13270000000000001</c:v>
                </c:pt>
                <c:pt idx="728">
                  <c:v>0.1328</c:v>
                </c:pt>
                <c:pt idx="729">
                  <c:v>0.13289999999999999</c:v>
                </c:pt>
                <c:pt idx="730">
                  <c:v>0.13300000000000001</c:v>
                </c:pt>
                <c:pt idx="731">
                  <c:v>0.1331</c:v>
                </c:pt>
                <c:pt idx="732">
                  <c:v>0.13320000000000001</c:v>
                </c:pt>
                <c:pt idx="733">
                  <c:v>0.1333</c:v>
                </c:pt>
                <c:pt idx="734">
                  <c:v>0.13339999999999999</c:v>
                </c:pt>
                <c:pt idx="735">
                  <c:v>0.13350000000000001</c:v>
                </c:pt>
                <c:pt idx="736">
                  <c:v>0.1336</c:v>
                </c:pt>
                <c:pt idx="737">
                  <c:v>0.13370000000000001</c:v>
                </c:pt>
                <c:pt idx="738">
                  <c:v>0.1338</c:v>
                </c:pt>
                <c:pt idx="739">
                  <c:v>0.13389999999999999</c:v>
                </c:pt>
                <c:pt idx="740">
                  <c:v>0.13400000000000001</c:v>
                </c:pt>
                <c:pt idx="741">
                  <c:v>0.1341</c:v>
                </c:pt>
                <c:pt idx="742">
                  <c:v>0.13420000000000001</c:v>
                </c:pt>
                <c:pt idx="743">
                  <c:v>0.1343</c:v>
                </c:pt>
                <c:pt idx="744">
                  <c:v>0.13439999999999999</c:v>
                </c:pt>
                <c:pt idx="745">
                  <c:v>0.13450000000000001</c:v>
                </c:pt>
                <c:pt idx="746">
                  <c:v>0.1346</c:v>
                </c:pt>
                <c:pt idx="747">
                  <c:v>0.13469999999999999</c:v>
                </c:pt>
                <c:pt idx="748">
                  <c:v>0.1348</c:v>
                </c:pt>
                <c:pt idx="749">
                  <c:v>0.13489999999999999</c:v>
                </c:pt>
                <c:pt idx="750">
                  <c:v>0.13500000000000001</c:v>
                </c:pt>
                <c:pt idx="751">
                  <c:v>0.1351</c:v>
                </c:pt>
                <c:pt idx="752">
                  <c:v>0.13519999999999999</c:v>
                </c:pt>
                <c:pt idx="753">
                  <c:v>0.1353</c:v>
                </c:pt>
                <c:pt idx="754">
                  <c:v>0.13539999999999999</c:v>
                </c:pt>
                <c:pt idx="755">
                  <c:v>0.13550000000000001</c:v>
                </c:pt>
                <c:pt idx="756">
                  <c:v>0.1356</c:v>
                </c:pt>
                <c:pt idx="757">
                  <c:v>0.13569999999999999</c:v>
                </c:pt>
                <c:pt idx="758">
                  <c:v>0.1358</c:v>
                </c:pt>
                <c:pt idx="759">
                  <c:v>0.13589999999999999</c:v>
                </c:pt>
                <c:pt idx="760">
                  <c:v>0.13600000000000001</c:v>
                </c:pt>
                <c:pt idx="761">
                  <c:v>0.1361</c:v>
                </c:pt>
                <c:pt idx="762">
                  <c:v>0.13619999999999999</c:v>
                </c:pt>
                <c:pt idx="763">
                  <c:v>0.1363</c:v>
                </c:pt>
                <c:pt idx="764">
                  <c:v>0.13639999999999999</c:v>
                </c:pt>
                <c:pt idx="765">
                  <c:v>0.13650000000000001</c:v>
                </c:pt>
                <c:pt idx="766">
                  <c:v>0.1366</c:v>
                </c:pt>
                <c:pt idx="767">
                  <c:v>0.13669999999999999</c:v>
                </c:pt>
                <c:pt idx="768">
                  <c:v>0.1368</c:v>
                </c:pt>
                <c:pt idx="769">
                  <c:v>0.13689999999999999</c:v>
                </c:pt>
                <c:pt idx="770">
                  <c:v>0.13700000000000001</c:v>
                </c:pt>
                <c:pt idx="771">
                  <c:v>0.1371</c:v>
                </c:pt>
                <c:pt idx="772">
                  <c:v>0.13719999999999999</c:v>
                </c:pt>
                <c:pt idx="773">
                  <c:v>0.13730000000000001</c:v>
                </c:pt>
                <c:pt idx="774">
                  <c:v>0.13739999999999999</c:v>
                </c:pt>
                <c:pt idx="775">
                  <c:v>0.13750000000000001</c:v>
                </c:pt>
                <c:pt idx="776">
                  <c:v>0.1376</c:v>
                </c:pt>
                <c:pt idx="777">
                  <c:v>0.13769999999999999</c:v>
                </c:pt>
                <c:pt idx="778">
                  <c:v>0.13780000000000001</c:v>
                </c:pt>
                <c:pt idx="779">
                  <c:v>0.13789999999999999</c:v>
                </c:pt>
                <c:pt idx="780">
                  <c:v>0.13800000000000001</c:v>
                </c:pt>
                <c:pt idx="781">
                  <c:v>0.1381</c:v>
                </c:pt>
                <c:pt idx="782">
                  <c:v>0.13819999999999999</c:v>
                </c:pt>
                <c:pt idx="783">
                  <c:v>0.13830000000000001</c:v>
                </c:pt>
                <c:pt idx="784">
                  <c:v>0.1384</c:v>
                </c:pt>
                <c:pt idx="785">
                  <c:v>0.13850000000000001</c:v>
                </c:pt>
                <c:pt idx="786">
                  <c:v>0.1386</c:v>
                </c:pt>
                <c:pt idx="787">
                  <c:v>0.13869999999999999</c:v>
                </c:pt>
                <c:pt idx="788">
                  <c:v>0.13880000000000001</c:v>
                </c:pt>
                <c:pt idx="789">
                  <c:v>0.1389</c:v>
                </c:pt>
                <c:pt idx="790">
                  <c:v>0.13900000000000001</c:v>
                </c:pt>
                <c:pt idx="791">
                  <c:v>0.1391</c:v>
                </c:pt>
                <c:pt idx="792">
                  <c:v>0.13919999999999999</c:v>
                </c:pt>
                <c:pt idx="793">
                  <c:v>0.13930000000000001</c:v>
                </c:pt>
                <c:pt idx="794">
                  <c:v>0.1394</c:v>
                </c:pt>
                <c:pt idx="795">
                  <c:v>0.13950000000000001</c:v>
                </c:pt>
                <c:pt idx="796">
                  <c:v>0.1396</c:v>
                </c:pt>
                <c:pt idx="797">
                  <c:v>0.13969999999999999</c:v>
                </c:pt>
                <c:pt idx="798">
                  <c:v>0.13980000000000001</c:v>
                </c:pt>
                <c:pt idx="799">
                  <c:v>0.1399</c:v>
                </c:pt>
                <c:pt idx="800">
                  <c:v>0.14000000000000001</c:v>
                </c:pt>
                <c:pt idx="801">
                  <c:v>0.1401</c:v>
                </c:pt>
                <c:pt idx="802">
                  <c:v>0.14019999999999999</c:v>
                </c:pt>
                <c:pt idx="803">
                  <c:v>0.14030000000000001</c:v>
                </c:pt>
                <c:pt idx="804">
                  <c:v>0.1404</c:v>
                </c:pt>
                <c:pt idx="805">
                  <c:v>0.14050000000000001</c:v>
                </c:pt>
                <c:pt idx="806">
                  <c:v>0.1406</c:v>
                </c:pt>
                <c:pt idx="807">
                  <c:v>0.14069999999999999</c:v>
                </c:pt>
                <c:pt idx="808">
                  <c:v>0.14080000000000001</c:v>
                </c:pt>
                <c:pt idx="809">
                  <c:v>0.1409</c:v>
                </c:pt>
                <c:pt idx="810">
                  <c:v>0.14099999999999999</c:v>
                </c:pt>
                <c:pt idx="811">
                  <c:v>0.1411</c:v>
                </c:pt>
                <c:pt idx="812">
                  <c:v>0.14119999999999999</c:v>
                </c:pt>
                <c:pt idx="813">
                  <c:v>0.14130000000000001</c:v>
                </c:pt>
                <c:pt idx="814">
                  <c:v>0.1414</c:v>
                </c:pt>
                <c:pt idx="815">
                  <c:v>0.14149999999999999</c:v>
                </c:pt>
                <c:pt idx="816">
                  <c:v>0.1416</c:v>
                </c:pt>
                <c:pt idx="817">
                  <c:v>0.14169999999999999</c:v>
                </c:pt>
                <c:pt idx="818">
                  <c:v>0.14180000000000001</c:v>
                </c:pt>
                <c:pt idx="819">
                  <c:v>0.1419</c:v>
                </c:pt>
                <c:pt idx="820">
                  <c:v>0.14199999999999999</c:v>
                </c:pt>
                <c:pt idx="821">
                  <c:v>0.1421</c:v>
                </c:pt>
                <c:pt idx="822">
                  <c:v>0.14219999999999999</c:v>
                </c:pt>
                <c:pt idx="823">
                  <c:v>0.14230000000000001</c:v>
                </c:pt>
                <c:pt idx="824">
                  <c:v>0.1424</c:v>
                </c:pt>
                <c:pt idx="825">
                  <c:v>0.14249999999999999</c:v>
                </c:pt>
                <c:pt idx="826">
                  <c:v>0.1426</c:v>
                </c:pt>
                <c:pt idx="827">
                  <c:v>0.14269999999999999</c:v>
                </c:pt>
                <c:pt idx="828">
                  <c:v>0.14280000000000001</c:v>
                </c:pt>
                <c:pt idx="829">
                  <c:v>0.1429</c:v>
                </c:pt>
                <c:pt idx="830">
                  <c:v>0.14299999999999999</c:v>
                </c:pt>
                <c:pt idx="831">
                  <c:v>0.1431</c:v>
                </c:pt>
                <c:pt idx="832">
                  <c:v>0.14319999999999999</c:v>
                </c:pt>
                <c:pt idx="833">
                  <c:v>0.14330000000000001</c:v>
                </c:pt>
                <c:pt idx="834">
                  <c:v>0.1434</c:v>
                </c:pt>
                <c:pt idx="835">
                  <c:v>0.14349999999999999</c:v>
                </c:pt>
                <c:pt idx="836">
                  <c:v>0.14360000000000001</c:v>
                </c:pt>
                <c:pt idx="837">
                  <c:v>0.14369999999999999</c:v>
                </c:pt>
                <c:pt idx="838">
                  <c:v>0.14380000000000001</c:v>
                </c:pt>
                <c:pt idx="839">
                  <c:v>0.1439</c:v>
                </c:pt>
                <c:pt idx="840">
                  <c:v>0.14399999999999999</c:v>
                </c:pt>
                <c:pt idx="841">
                  <c:v>0.14410000000000001</c:v>
                </c:pt>
                <c:pt idx="842">
                  <c:v>0.14419999999999999</c:v>
                </c:pt>
                <c:pt idx="843">
                  <c:v>0.14430000000000001</c:v>
                </c:pt>
                <c:pt idx="844">
                  <c:v>0.1444</c:v>
                </c:pt>
                <c:pt idx="845">
                  <c:v>0.14449999999999999</c:v>
                </c:pt>
                <c:pt idx="846">
                  <c:v>0.14460000000000001</c:v>
                </c:pt>
                <c:pt idx="847">
                  <c:v>0.1447</c:v>
                </c:pt>
                <c:pt idx="848">
                  <c:v>0.14480000000000001</c:v>
                </c:pt>
                <c:pt idx="849">
                  <c:v>0.1449</c:v>
                </c:pt>
                <c:pt idx="850">
                  <c:v>0.14499999999999999</c:v>
                </c:pt>
                <c:pt idx="851">
                  <c:v>0.14510000000000001</c:v>
                </c:pt>
                <c:pt idx="852">
                  <c:v>0.1452</c:v>
                </c:pt>
                <c:pt idx="853">
                  <c:v>0.14530000000000001</c:v>
                </c:pt>
                <c:pt idx="854">
                  <c:v>0.1454</c:v>
                </c:pt>
                <c:pt idx="855">
                  <c:v>0.14549999999999999</c:v>
                </c:pt>
                <c:pt idx="856">
                  <c:v>0.14560000000000001</c:v>
                </c:pt>
                <c:pt idx="857">
                  <c:v>0.1457</c:v>
                </c:pt>
                <c:pt idx="858">
                  <c:v>0.14580000000000001</c:v>
                </c:pt>
                <c:pt idx="859">
                  <c:v>0.1459</c:v>
                </c:pt>
                <c:pt idx="860">
                  <c:v>0.14599999999999999</c:v>
                </c:pt>
                <c:pt idx="861">
                  <c:v>0.14610000000000001</c:v>
                </c:pt>
                <c:pt idx="862">
                  <c:v>0.1462</c:v>
                </c:pt>
                <c:pt idx="863">
                  <c:v>0.14630000000000001</c:v>
                </c:pt>
                <c:pt idx="864">
                  <c:v>0.1464</c:v>
                </c:pt>
                <c:pt idx="865">
                  <c:v>0.14649999999999999</c:v>
                </c:pt>
                <c:pt idx="866">
                  <c:v>0.14660000000000001</c:v>
                </c:pt>
                <c:pt idx="867">
                  <c:v>0.1467</c:v>
                </c:pt>
                <c:pt idx="868">
                  <c:v>0.14680000000000001</c:v>
                </c:pt>
                <c:pt idx="869">
                  <c:v>0.1469</c:v>
                </c:pt>
                <c:pt idx="870">
                  <c:v>0.14699999999999999</c:v>
                </c:pt>
                <c:pt idx="871">
                  <c:v>0.14710000000000001</c:v>
                </c:pt>
                <c:pt idx="872">
                  <c:v>0.1472</c:v>
                </c:pt>
                <c:pt idx="873">
                  <c:v>0.14729999999999999</c:v>
                </c:pt>
                <c:pt idx="874">
                  <c:v>0.1474</c:v>
                </c:pt>
                <c:pt idx="875">
                  <c:v>0.14749999999999999</c:v>
                </c:pt>
                <c:pt idx="876">
                  <c:v>0.14760000000000001</c:v>
                </c:pt>
                <c:pt idx="877">
                  <c:v>0.1477</c:v>
                </c:pt>
                <c:pt idx="878">
                  <c:v>0.14779999999999999</c:v>
                </c:pt>
                <c:pt idx="879">
                  <c:v>0.1479</c:v>
                </c:pt>
                <c:pt idx="880">
                  <c:v>0.14799999999999999</c:v>
                </c:pt>
                <c:pt idx="881">
                  <c:v>0.14810000000000001</c:v>
                </c:pt>
                <c:pt idx="882">
                  <c:v>0.1482</c:v>
                </c:pt>
                <c:pt idx="883">
                  <c:v>0.14829999999999999</c:v>
                </c:pt>
                <c:pt idx="884">
                  <c:v>0.1484</c:v>
                </c:pt>
                <c:pt idx="885">
                  <c:v>0.14849999999999999</c:v>
                </c:pt>
                <c:pt idx="886">
                  <c:v>0.14860000000000001</c:v>
                </c:pt>
                <c:pt idx="887">
                  <c:v>0.1487</c:v>
                </c:pt>
                <c:pt idx="888">
                  <c:v>0.14879999999999999</c:v>
                </c:pt>
                <c:pt idx="889">
                  <c:v>0.1489</c:v>
                </c:pt>
                <c:pt idx="890">
                  <c:v>0.14899999999999999</c:v>
                </c:pt>
                <c:pt idx="891">
                  <c:v>0.14910000000000001</c:v>
                </c:pt>
                <c:pt idx="892">
                  <c:v>0.1492</c:v>
                </c:pt>
                <c:pt idx="893">
                  <c:v>0.14929999999999999</c:v>
                </c:pt>
                <c:pt idx="894">
                  <c:v>0.14940000000000001</c:v>
                </c:pt>
                <c:pt idx="895">
                  <c:v>0.14949999999999999</c:v>
                </c:pt>
                <c:pt idx="896">
                  <c:v>0.14960000000000001</c:v>
                </c:pt>
                <c:pt idx="897">
                  <c:v>0.1497</c:v>
                </c:pt>
                <c:pt idx="898">
                  <c:v>0.14979999999999999</c:v>
                </c:pt>
                <c:pt idx="899">
                  <c:v>0.14990000000000001</c:v>
                </c:pt>
                <c:pt idx="900">
                  <c:v>0.15</c:v>
                </c:pt>
                <c:pt idx="901">
                  <c:v>0.15010000000000001</c:v>
                </c:pt>
                <c:pt idx="902">
                  <c:v>0.1502</c:v>
                </c:pt>
                <c:pt idx="903">
                  <c:v>0.15029999999999999</c:v>
                </c:pt>
                <c:pt idx="904">
                  <c:v>0.15040000000000001</c:v>
                </c:pt>
                <c:pt idx="905">
                  <c:v>0.15049999999999999</c:v>
                </c:pt>
                <c:pt idx="906">
                  <c:v>0.15060000000000001</c:v>
                </c:pt>
                <c:pt idx="907">
                  <c:v>0.1507</c:v>
                </c:pt>
                <c:pt idx="908">
                  <c:v>0.15079999999999999</c:v>
                </c:pt>
                <c:pt idx="909">
                  <c:v>0.15090000000000001</c:v>
                </c:pt>
                <c:pt idx="910">
                  <c:v>0.151</c:v>
                </c:pt>
                <c:pt idx="911">
                  <c:v>0.15110000000000001</c:v>
                </c:pt>
                <c:pt idx="912">
                  <c:v>0.1512</c:v>
                </c:pt>
                <c:pt idx="913">
                  <c:v>0.15129999999999999</c:v>
                </c:pt>
                <c:pt idx="914">
                  <c:v>0.15140000000000001</c:v>
                </c:pt>
                <c:pt idx="915">
                  <c:v>0.1515</c:v>
                </c:pt>
                <c:pt idx="916">
                  <c:v>0.15160000000000001</c:v>
                </c:pt>
                <c:pt idx="917">
                  <c:v>0.1517</c:v>
                </c:pt>
                <c:pt idx="918">
                  <c:v>0.15179999999999999</c:v>
                </c:pt>
                <c:pt idx="919">
                  <c:v>0.15190000000000001</c:v>
                </c:pt>
                <c:pt idx="920">
                  <c:v>0.152</c:v>
                </c:pt>
                <c:pt idx="921">
                  <c:v>0.15210000000000001</c:v>
                </c:pt>
                <c:pt idx="922">
                  <c:v>0.1522</c:v>
                </c:pt>
                <c:pt idx="923">
                  <c:v>0.15229999999999999</c:v>
                </c:pt>
                <c:pt idx="924">
                  <c:v>0.15240000000000001</c:v>
                </c:pt>
                <c:pt idx="925">
                  <c:v>0.1525</c:v>
                </c:pt>
                <c:pt idx="926">
                  <c:v>0.15260000000000001</c:v>
                </c:pt>
                <c:pt idx="927">
                  <c:v>0.1527</c:v>
                </c:pt>
                <c:pt idx="928">
                  <c:v>0.15279999999999999</c:v>
                </c:pt>
                <c:pt idx="929">
                  <c:v>0.15290000000000001</c:v>
                </c:pt>
                <c:pt idx="930">
                  <c:v>0.153</c:v>
                </c:pt>
                <c:pt idx="931">
                  <c:v>0.15310000000000001</c:v>
                </c:pt>
                <c:pt idx="932">
                  <c:v>0.1532</c:v>
                </c:pt>
                <c:pt idx="933">
                  <c:v>0.15329999999999999</c:v>
                </c:pt>
                <c:pt idx="934">
                  <c:v>0.15340000000000001</c:v>
                </c:pt>
                <c:pt idx="935">
                  <c:v>0.1535</c:v>
                </c:pt>
                <c:pt idx="936">
                  <c:v>0.15359999999999999</c:v>
                </c:pt>
                <c:pt idx="937">
                  <c:v>0.1537</c:v>
                </c:pt>
                <c:pt idx="938">
                  <c:v>0.15379999999999999</c:v>
                </c:pt>
                <c:pt idx="939">
                  <c:v>0.15390000000000001</c:v>
                </c:pt>
                <c:pt idx="940">
                  <c:v>0.154</c:v>
                </c:pt>
                <c:pt idx="941">
                  <c:v>0.15409999999999999</c:v>
                </c:pt>
                <c:pt idx="942">
                  <c:v>0.1542</c:v>
                </c:pt>
                <c:pt idx="943">
                  <c:v>0.15429999999999999</c:v>
                </c:pt>
                <c:pt idx="944">
                  <c:v>0.15440000000000001</c:v>
                </c:pt>
                <c:pt idx="945">
                  <c:v>0.1545</c:v>
                </c:pt>
                <c:pt idx="946">
                  <c:v>0.15459999999999999</c:v>
                </c:pt>
                <c:pt idx="947">
                  <c:v>0.1547</c:v>
                </c:pt>
                <c:pt idx="948">
                  <c:v>0.15479999999999999</c:v>
                </c:pt>
                <c:pt idx="949">
                  <c:v>0.15490000000000001</c:v>
                </c:pt>
                <c:pt idx="950">
                  <c:v>0.155</c:v>
                </c:pt>
                <c:pt idx="951">
                  <c:v>0.15509999999999999</c:v>
                </c:pt>
                <c:pt idx="952">
                  <c:v>0.1552</c:v>
                </c:pt>
                <c:pt idx="953">
                  <c:v>0.15529999999999999</c:v>
                </c:pt>
                <c:pt idx="954">
                  <c:v>0.15540000000000001</c:v>
                </c:pt>
                <c:pt idx="955">
                  <c:v>0.1555</c:v>
                </c:pt>
                <c:pt idx="956">
                  <c:v>0.15559999999999999</c:v>
                </c:pt>
                <c:pt idx="957">
                  <c:v>0.15570000000000001</c:v>
                </c:pt>
                <c:pt idx="958">
                  <c:v>0.15579999999999999</c:v>
                </c:pt>
                <c:pt idx="959">
                  <c:v>0.15590000000000001</c:v>
                </c:pt>
                <c:pt idx="960">
                  <c:v>0.156</c:v>
                </c:pt>
                <c:pt idx="961">
                  <c:v>0.15609999999999999</c:v>
                </c:pt>
                <c:pt idx="962">
                  <c:v>0.15620000000000001</c:v>
                </c:pt>
                <c:pt idx="963">
                  <c:v>0.15629999999999999</c:v>
                </c:pt>
                <c:pt idx="964">
                  <c:v>0.15640000000000001</c:v>
                </c:pt>
                <c:pt idx="965">
                  <c:v>0.1565</c:v>
                </c:pt>
                <c:pt idx="966">
                  <c:v>0.15659999999999999</c:v>
                </c:pt>
                <c:pt idx="967">
                  <c:v>0.15670000000000001</c:v>
                </c:pt>
                <c:pt idx="968">
                  <c:v>0.15679999999999999</c:v>
                </c:pt>
                <c:pt idx="969">
                  <c:v>0.15690000000000001</c:v>
                </c:pt>
                <c:pt idx="970">
                  <c:v>0.157</c:v>
                </c:pt>
                <c:pt idx="971">
                  <c:v>0.15709999999999999</c:v>
                </c:pt>
                <c:pt idx="972">
                  <c:v>0.15720000000000001</c:v>
                </c:pt>
                <c:pt idx="973">
                  <c:v>0.1573</c:v>
                </c:pt>
                <c:pt idx="974">
                  <c:v>0.15740000000000001</c:v>
                </c:pt>
                <c:pt idx="975">
                  <c:v>0.1575</c:v>
                </c:pt>
                <c:pt idx="976">
                  <c:v>0.15759999999999999</c:v>
                </c:pt>
                <c:pt idx="977">
                  <c:v>0.15770000000000001</c:v>
                </c:pt>
                <c:pt idx="978">
                  <c:v>0.1578</c:v>
                </c:pt>
                <c:pt idx="979">
                  <c:v>0.15790000000000001</c:v>
                </c:pt>
                <c:pt idx="980">
                  <c:v>0.158</c:v>
                </c:pt>
                <c:pt idx="981">
                  <c:v>0.15809999999999999</c:v>
                </c:pt>
                <c:pt idx="982">
                  <c:v>0.15820000000000001</c:v>
                </c:pt>
                <c:pt idx="983">
                  <c:v>0.1583</c:v>
                </c:pt>
                <c:pt idx="984">
                  <c:v>0.15840000000000001</c:v>
                </c:pt>
                <c:pt idx="985">
                  <c:v>0.1585</c:v>
                </c:pt>
                <c:pt idx="986">
                  <c:v>0.15859999999999999</c:v>
                </c:pt>
                <c:pt idx="987">
                  <c:v>0.15870000000000001</c:v>
                </c:pt>
                <c:pt idx="988">
                  <c:v>0.1588</c:v>
                </c:pt>
                <c:pt idx="989">
                  <c:v>0.15890000000000001</c:v>
                </c:pt>
                <c:pt idx="990">
                  <c:v>0.159</c:v>
                </c:pt>
                <c:pt idx="991">
                  <c:v>0.15909999999999999</c:v>
                </c:pt>
                <c:pt idx="992">
                  <c:v>0.15920000000000001</c:v>
                </c:pt>
                <c:pt idx="993">
                  <c:v>0.1593</c:v>
                </c:pt>
                <c:pt idx="994">
                  <c:v>0.15939999999999999</c:v>
                </c:pt>
                <c:pt idx="995">
                  <c:v>0.1595</c:v>
                </c:pt>
                <c:pt idx="996">
                  <c:v>0.15959999999999999</c:v>
                </c:pt>
                <c:pt idx="997">
                  <c:v>0.15970000000000001</c:v>
                </c:pt>
                <c:pt idx="998">
                  <c:v>0.1598</c:v>
                </c:pt>
                <c:pt idx="999">
                  <c:v>0.15989999999999999</c:v>
                </c:pt>
                <c:pt idx="1000">
                  <c:v>0.16</c:v>
                </c:pt>
                <c:pt idx="1001">
                  <c:v>0.16009999999999999</c:v>
                </c:pt>
                <c:pt idx="1002">
                  <c:v>0.16020000000000001</c:v>
                </c:pt>
                <c:pt idx="1003">
                  <c:v>0.1603</c:v>
                </c:pt>
                <c:pt idx="1004">
                  <c:v>0.16039999999999999</c:v>
                </c:pt>
                <c:pt idx="1005">
                  <c:v>0.1605</c:v>
                </c:pt>
                <c:pt idx="1006">
                  <c:v>0.16059999999999999</c:v>
                </c:pt>
                <c:pt idx="1007">
                  <c:v>0.16070000000000001</c:v>
                </c:pt>
                <c:pt idx="1008">
                  <c:v>0.1608</c:v>
                </c:pt>
                <c:pt idx="1009">
                  <c:v>0.16089999999999999</c:v>
                </c:pt>
                <c:pt idx="1010">
                  <c:v>0.161</c:v>
                </c:pt>
                <c:pt idx="1011">
                  <c:v>0.16109999999999999</c:v>
                </c:pt>
                <c:pt idx="1012">
                  <c:v>0.16120000000000001</c:v>
                </c:pt>
                <c:pt idx="1013">
                  <c:v>0.1613</c:v>
                </c:pt>
                <c:pt idx="1014">
                  <c:v>0.16139999999999999</c:v>
                </c:pt>
                <c:pt idx="1015">
                  <c:v>0.1615</c:v>
                </c:pt>
                <c:pt idx="1016">
                  <c:v>0.16159999999999999</c:v>
                </c:pt>
                <c:pt idx="1017">
                  <c:v>0.16170000000000001</c:v>
                </c:pt>
                <c:pt idx="1018">
                  <c:v>0.1618</c:v>
                </c:pt>
                <c:pt idx="1019">
                  <c:v>0.16189999999999999</c:v>
                </c:pt>
                <c:pt idx="1020">
                  <c:v>0.16200000000000001</c:v>
                </c:pt>
                <c:pt idx="1021">
                  <c:v>0.16209999999999999</c:v>
                </c:pt>
                <c:pt idx="1022">
                  <c:v>0.16220000000000001</c:v>
                </c:pt>
                <c:pt idx="1023">
                  <c:v>0.1623</c:v>
                </c:pt>
                <c:pt idx="1024">
                  <c:v>0.16239999999999999</c:v>
                </c:pt>
                <c:pt idx="1025">
                  <c:v>0.16250000000000001</c:v>
                </c:pt>
                <c:pt idx="1026">
                  <c:v>0.16259999999999999</c:v>
                </c:pt>
                <c:pt idx="1027">
                  <c:v>0.16270000000000001</c:v>
                </c:pt>
                <c:pt idx="1028">
                  <c:v>0.1628</c:v>
                </c:pt>
                <c:pt idx="1029">
                  <c:v>0.16289999999999999</c:v>
                </c:pt>
                <c:pt idx="1030">
                  <c:v>0.16300000000000001</c:v>
                </c:pt>
                <c:pt idx="1031">
                  <c:v>0.16309999999999999</c:v>
                </c:pt>
                <c:pt idx="1032">
                  <c:v>0.16320000000000001</c:v>
                </c:pt>
                <c:pt idx="1033">
                  <c:v>0.1633</c:v>
                </c:pt>
                <c:pt idx="1034">
                  <c:v>0.16339999999999999</c:v>
                </c:pt>
                <c:pt idx="1035">
                  <c:v>0.16350000000000001</c:v>
                </c:pt>
                <c:pt idx="1036">
                  <c:v>0.1636</c:v>
                </c:pt>
                <c:pt idx="1037">
                  <c:v>0.16370000000000001</c:v>
                </c:pt>
                <c:pt idx="1038">
                  <c:v>0.1638</c:v>
                </c:pt>
                <c:pt idx="1039">
                  <c:v>0.16389999999999999</c:v>
                </c:pt>
                <c:pt idx="1040">
                  <c:v>0.16400000000000001</c:v>
                </c:pt>
                <c:pt idx="1041">
                  <c:v>0.1641</c:v>
                </c:pt>
                <c:pt idx="1042">
                  <c:v>0.16420000000000001</c:v>
                </c:pt>
                <c:pt idx="1043">
                  <c:v>0.1643</c:v>
                </c:pt>
                <c:pt idx="1044">
                  <c:v>0.16439999999999999</c:v>
                </c:pt>
                <c:pt idx="1045">
                  <c:v>0.16450000000000001</c:v>
                </c:pt>
                <c:pt idx="1046">
                  <c:v>0.1646</c:v>
                </c:pt>
                <c:pt idx="1047">
                  <c:v>0.16470000000000001</c:v>
                </c:pt>
                <c:pt idx="1048">
                  <c:v>0.1648</c:v>
                </c:pt>
                <c:pt idx="1049">
                  <c:v>0.16489999999999999</c:v>
                </c:pt>
                <c:pt idx="1050">
                  <c:v>0.16500000000000001</c:v>
                </c:pt>
                <c:pt idx="1051">
                  <c:v>0.1651</c:v>
                </c:pt>
                <c:pt idx="1052">
                  <c:v>0.16520000000000001</c:v>
                </c:pt>
                <c:pt idx="1053">
                  <c:v>0.1653</c:v>
                </c:pt>
                <c:pt idx="1054">
                  <c:v>0.16539999999999999</c:v>
                </c:pt>
                <c:pt idx="1055">
                  <c:v>0.16550000000000001</c:v>
                </c:pt>
                <c:pt idx="1056">
                  <c:v>0.1656</c:v>
                </c:pt>
                <c:pt idx="1057">
                  <c:v>0.16569999999999999</c:v>
                </c:pt>
                <c:pt idx="1058">
                  <c:v>0.1658</c:v>
                </c:pt>
                <c:pt idx="1059">
                  <c:v>0.16589999999999999</c:v>
                </c:pt>
                <c:pt idx="1060">
                  <c:v>0.16600000000000001</c:v>
                </c:pt>
                <c:pt idx="1061">
                  <c:v>0.1661</c:v>
                </c:pt>
                <c:pt idx="1062">
                  <c:v>0.16619999999999999</c:v>
                </c:pt>
                <c:pt idx="1063">
                  <c:v>0.1663</c:v>
                </c:pt>
                <c:pt idx="1064">
                  <c:v>0.16639999999999999</c:v>
                </c:pt>
                <c:pt idx="1065">
                  <c:v>0.16650000000000001</c:v>
                </c:pt>
                <c:pt idx="1066">
                  <c:v>0.1666</c:v>
                </c:pt>
                <c:pt idx="1067">
                  <c:v>0.16669999999999999</c:v>
                </c:pt>
                <c:pt idx="1068">
                  <c:v>0.1668</c:v>
                </c:pt>
                <c:pt idx="1069">
                  <c:v>0.16689999999999999</c:v>
                </c:pt>
                <c:pt idx="1070">
                  <c:v>0.16700000000000001</c:v>
                </c:pt>
                <c:pt idx="1071">
                  <c:v>0.1671</c:v>
                </c:pt>
                <c:pt idx="1072">
                  <c:v>0.16719999999999999</c:v>
                </c:pt>
                <c:pt idx="1073">
                  <c:v>0.1673</c:v>
                </c:pt>
                <c:pt idx="1074">
                  <c:v>0.16739999999999999</c:v>
                </c:pt>
                <c:pt idx="1075">
                  <c:v>0.16750000000000001</c:v>
                </c:pt>
                <c:pt idx="1076">
                  <c:v>0.1676</c:v>
                </c:pt>
                <c:pt idx="1077">
                  <c:v>0.16769999999999999</c:v>
                </c:pt>
                <c:pt idx="1078">
                  <c:v>0.1678</c:v>
                </c:pt>
                <c:pt idx="1079">
                  <c:v>0.16789999999999999</c:v>
                </c:pt>
                <c:pt idx="1080">
                  <c:v>0.16800000000000001</c:v>
                </c:pt>
                <c:pt idx="1081">
                  <c:v>0.1681</c:v>
                </c:pt>
                <c:pt idx="1082">
                  <c:v>0.16819999999999999</c:v>
                </c:pt>
                <c:pt idx="1083">
                  <c:v>0.16830000000000001</c:v>
                </c:pt>
                <c:pt idx="1084">
                  <c:v>0.16839999999999999</c:v>
                </c:pt>
                <c:pt idx="1085">
                  <c:v>0.16850000000000001</c:v>
                </c:pt>
                <c:pt idx="1086">
                  <c:v>0.1686</c:v>
                </c:pt>
                <c:pt idx="1087">
                  <c:v>0.16869999999999999</c:v>
                </c:pt>
                <c:pt idx="1088">
                  <c:v>0.16880000000000001</c:v>
                </c:pt>
                <c:pt idx="1089">
                  <c:v>0.16889999999999999</c:v>
                </c:pt>
                <c:pt idx="1090">
                  <c:v>0.16900000000000001</c:v>
                </c:pt>
                <c:pt idx="1091">
                  <c:v>0.1691</c:v>
                </c:pt>
                <c:pt idx="1092">
                  <c:v>0.16919999999999999</c:v>
                </c:pt>
                <c:pt idx="1093">
                  <c:v>0.16930000000000001</c:v>
                </c:pt>
                <c:pt idx="1094">
                  <c:v>0.1694</c:v>
                </c:pt>
                <c:pt idx="1095">
                  <c:v>0.16950000000000001</c:v>
                </c:pt>
                <c:pt idx="1096">
                  <c:v>0.1696</c:v>
                </c:pt>
                <c:pt idx="1097">
                  <c:v>0.16969999999999999</c:v>
                </c:pt>
                <c:pt idx="1098">
                  <c:v>0.16980000000000001</c:v>
                </c:pt>
                <c:pt idx="1099">
                  <c:v>0.1699</c:v>
                </c:pt>
                <c:pt idx="1100">
                  <c:v>0.17</c:v>
                </c:pt>
                <c:pt idx="1101">
                  <c:v>0.1701</c:v>
                </c:pt>
                <c:pt idx="1102">
                  <c:v>0.17019999999999999</c:v>
                </c:pt>
                <c:pt idx="1103">
                  <c:v>0.17030000000000001</c:v>
                </c:pt>
                <c:pt idx="1104">
                  <c:v>0.1704</c:v>
                </c:pt>
                <c:pt idx="1105">
                  <c:v>0.17050000000000001</c:v>
                </c:pt>
                <c:pt idx="1106">
                  <c:v>0.1706</c:v>
                </c:pt>
                <c:pt idx="1107">
                  <c:v>0.17069999999999999</c:v>
                </c:pt>
                <c:pt idx="1108">
                  <c:v>0.17080000000000001</c:v>
                </c:pt>
                <c:pt idx="1109">
                  <c:v>0.1709</c:v>
                </c:pt>
                <c:pt idx="1110">
                  <c:v>0.17100000000000001</c:v>
                </c:pt>
                <c:pt idx="1111">
                  <c:v>0.1711</c:v>
                </c:pt>
                <c:pt idx="1112">
                  <c:v>0.17119999999999999</c:v>
                </c:pt>
                <c:pt idx="1113">
                  <c:v>0.17130000000000001</c:v>
                </c:pt>
                <c:pt idx="1114">
                  <c:v>0.1714</c:v>
                </c:pt>
                <c:pt idx="1115">
                  <c:v>0.17150000000000001</c:v>
                </c:pt>
                <c:pt idx="1116">
                  <c:v>0.1716</c:v>
                </c:pt>
                <c:pt idx="1117">
                  <c:v>0.17169999999999999</c:v>
                </c:pt>
                <c:pt idx="1118">
                  <c:v>0.17180000000000001</c:v>
                </c:pt>
                <c:pt idx="1119">
                  <c:v>0.1719</c:v>
                </c:pt>
                <c:pt idx="1120">
                  <c:v>0.17199999999999999</c:v>
                </c:pt>
                <c:pt idx="1121">
                  <c:v>0.1721</c:v>
                </c:pt>
                <c:pt idx="1122">
                  <c:v>0.17219999999999999</c:v>
                </c:pt>
                <c:pt idx="1123">
                  <c:v>0.17230000000000001</c:v>
                </c:pt>
                <c:pt idx="1124">
                  <c:v>0.1724</c:v>
                </c:pt>
                <c:pt idx="1125">
                  <c:v>0.17249999999999999</c:v>
                </c:pt>
                <c:pt idx="1126">
                  <c:v>0.1726</c:v>
                </c:pt>
                <c:pt idx="1127">
                  <c:v>0.17269999999999999</c:v>
                </c:pt>
                <c:pt idx="1128">
                  <c:v>0.17280000000000001</c:v>
                </c:pt>
                <c:pt idx="1129">
                  <c:v>0.1729</c:v>
                </c:pt>
                <c:pt idx="1130">
                  <c:v>0.17299999999999999</c:v>
                </c:pt>
                <c:pt idx="1131">
                  <c:v>0.1731</c:v>
                </c:pt>
                <c:pt idx="1132">
                  <c:v>0.17319999999999999</c:v>
                </c:pt>
                <c:pt idx="1133">
                  <c:v>0.17330000000000001</c:v>
                </c:pt>
                <c:pt idx="1134">
                  <c:v>0.1734</c:v>
                </c:pt>
                <c:pt idx="1135">
                  <c:v>0.17349999999999999</c:v>
                </c:pt>
                <c:pt idx="1136">
                  <c:v>0.1736</c:v>
                </c:pt>
                <c:pt idx="1137">
                  <c:v>0.17369999999999999</c:v>
                </c:pt>
                <c:pt idx="1138">
                  <c:v>0.17380000000000001</c:v>
                </c:pt>
                <c:pt idx="1139">
                  <c:v>0.1739</c:v>
                </c:pt>
                <c:pt idx="1140">
                  <c:v>0.17399999999999999</c:v>
                </c:pt>
                <c:pt idx="1141">
                  <c:v>0.1741</c:v>
                </c:pt>
                <c:pt idx="1142">
                  <c:v>0.17419999999999999</c:v>
                </c:pt>
                <c:pt idx="1143">
                  <c:v>0.17430000000000001</c:v>
                </c:pt>
                <c:pt idx="1144">
                  <c:v>0.1744</c:v>
                </c:pt>
                <c:pt idx="1145">
                  <c:v>0.17449999999999999</c:v>
                </c:pt>
                <c:pt idx="1146">
                  <c:v>0.17460000000000001</c:v>
                </c:pt>
                <c:pt idx="1147">
                  <c:v>0.17469999999999999</c:v>
                </c:pt>
                <c:pt idx="1148">
                  <c:v>0.17480000000000001</c:v>
                </c:pt>
                <c:pt idx="1149">
                  <c:v>0.1749</c:v>
                </c:pt>
                <c:pt idx="1150">
                  <c:v>0.17499999999999999</c:v>
                </c:pt>
                <c:pt idx="1151">
                  <c:v>0.17510000000000001</c:v>
                </c:pt>
                <c:pt idx="1152">
                  <c:v>0.17519999999999999</c:v>
                </c:pt>
                <c:pt idx="1153">
                  <c:v>0.17530000000000001</c:v>
                </c:pt>
                <c:pt idx="1154">
                  <c:v>0.1754</c:v>
                </c:pt>
                <c:pt idx="1155">
                  <c:v>0.17549999999999999</c:v>
                </c:pt>
                <c:pt idx="1156">
                  <c:v>0.17560000000000001</c:v>
                </c:pt>
                <c:pt idx="1157">
                  <c:v>0.1757</c:v>
                </c:pt>
                <c:pt idx="1158">
                  <c:v>0.17580000000000001</c:v>
                </c:pt>
                <c:pt idx="1159">
                  <c:v>0.1759</c:v>
                </c:pt>
                <c:pt idx="1160">
                  <c:v>0.17599999999999999</c:v>
                </c:pt>
                <c:pt idx="1161">
                  <c:v>0.17610000000000001</c:v>
                </c:pt>
                <c:pt idx="1162">
                  <c:v>0.1762</c:v>
                </c:pt>
                <c:pt idx="1163">
                  <c:v>0.17630000000000001</c:v>
                </c:pt>
                <c:pt idx="1164">
                  <c:v>0.1764</c:v>
                </c:pt>
                <c:pt idx="1165">
                  <c:v>0.17649999999999999</c:v>
                </c:pt>
                <c:pt idx="1166">
                  <c:v>0.17660000000000001</c:v>
                </c:pt>
                <c:pt idx="1167">
                  <c:v>0.1767</c:v>
                </c:pt>
                <c:pt idx="1168">
                  <c:v>0.17680000000000001</c:v>
                </c:pt>
                <c:pt idx="1169">
                  <c:v>0.1769</c:v>
                </c:pt>
                <c:pt idx="1170">
                  <c:v>0.17699999999999999</c:v>
                </c:pt>
                <c:pt idx="1171">
                  <c:v>0.17710000000000001</c:v>
                </c:pt>
                <c:pt idx="1172">
                  <c:v>0.1772</c:v>
                </c:pt>
                <c:pt idx="1173">
                  <c:v>0.17730000000000001</c:v>
                </c:pt>
                <c:pt idx="1174">
                  <c:v>0.1774</c:v>
                </c:pt>
                <c:pt idx="1175">
                  <c:v>0.17749999999999999</c:v>
                </c:pt>
                <c:pt idx="1176">
                  <c:v>0.17760000000000001</c:v>
                </c:pt>
                <c:pt idx="1177">
                  <c:v>0.1777</c:v>
                </c:pt>
                <c:pt idx="1178">
                  <c:v>0.17780000000000001</c:v>
                </c:pt>
                <c:pt idx="1179">
                  <c:v>0.1779</c:v>
                </c:pt>
                <c:pt idx="1180">
                  <c:v>0.17799999999999999</c:v>
                </c:pt>
                <c:pt idx="1181">
                  <c:v>0.17810000000000001</c:v>
                </c:pt>
                <c:pt idx="1182">
                  <c:v>0.1782</c:v>
                </c:pt>
                <c:pt idx="1183">
                  <c:v>0.17829999999999999</c:v>
                </c:pt>
                <c:pt idx="1184">
                  <c:v>0.1784</c:v>
                </c:pt>
                <c:pt idx="1185">
                  <c:v>0.17849999999999999</c:v>
                </c:pt>
                <c:pt idx="1186">
                  <c:v>0.17860000000000001</c:v>
                </c:pt>
                <c:pt idx="1187">
                  <c:v>0.1787</c:v>
                </c:pt>
                <c:pt idx="1188">
                  <c:v>0.17879999999999999</c:v>
                </c:pt>
                <c:pt idx="1189">
                  <c:v>0.1789</c:v>
                </c:pt>
                <c:pt idx="1190">
                  <c:v>0.17899999999999999</c:v>
                </c:pt>
                <c:pt idx="1191">
                  <c:v>0.17910000000000001</c:v>
                </c:pt>
                <c:pt idx="1192">
                  <c:v>0.1792</c:v>
                </c:pt>
                <c:pt idx="1193">
                  <c:v>0.17929999999999999</c:v>
                </c:pt>
                <c:pt idx="1194">
                  <c:v>0.1794</c:v>
                </c:pt>
                <c:pt idx="1195">
                  <c:v>0.17949999999999999</c:v>
                </c:pt>
                <c:pt idx="1196">
                  <c:v>0.17960000000000001</c:v>
                </c:pt>
                <c:pt idx="1197">
                  <c:v>0.1797</c:v>
                </c:pt>
                <c:pt idx="1198">
                  <c:v>0.17979999999999999</c:v>
                </c:pt>
                <c:pt idx="1199">
                  <c:v>0.1799</c:v>
                </c:pt>
                <c:pt idx="1200">
                  <c:v>0.18</c:v>
                </c:pt>
                <c:pt idx="1201">
                  <c:v>0.18010000000000001</c:v>
                </c:pt>
                <c:pt idx="1202">
                  <c:v>0.1802</c:v>
                </c:pt>
                <c:pt idx="1203">
                  <c:v>0.18029999999999999</c:v>
                </c:pt>
                <c:pt idx="1204">
                  <c:v>0.1804</c:v>
                </c:pt>
                <c:pt idx="1205">
                  <c:v>0.18049999999999999</c:v>
                </c:pt>
                <c:pt idx="1206">
                  <c:v>0.18060000000000001</c:v>
                </c:pt>
                <c:pt idx="1207">
                  <c:v>0.1807</c:v>
                </c:pt>
                <c:pt idx="1208">
                  <c:v>0.18079999999999999</c:v>
                </c:pt>
                <c:pt idx="1209">
                  <c:v>0.18090000000000001</c:v>
                </c:pt>
                <c:pt idx="1210">
                  <c:v>0.18099999999999999</c:v>
                </c:pt>
                <c:pt idx="1211">
                  <c:v>0.18110000000000001</c:v>
                </c:pt>
                <c:pt idx="1212">
                  <c:v>0.1812</c:v>
                </c:pt>
                <c:pt idx="1213">
                  <c:v>0.18129999999999999</c:v>
                </c:pt>
                <c:pt idx="1214">
                  <c:v>0.18140000000000001</c:v>
                </c:pt>
                <c:pt idx="1215">
                  <c:v>0.18149999999999999</c:v>
                </c:pt>
                <c:pt idx="1216">
                  <c:v>0.18160000000000001</c:v>
                </c:pt>
                <c:pt idx="1217">
                  <c:v>0.1817</c:v>
                </c:pt>
                <c:pt idx="1218">
                  <c:v>0.18179999999999999</c:v>
                </c:pt>
                <c:pt idx="1219">
                  <c:v>0.18190000000000001</c:v>
                </c:pt>
                <c:pt idx="1220">
                  <c:v>0.182</c:v>
                </c:pt>
                <c:pt idx="1221">
                  <c:v>0.18210000000000001</c:v>
                </c:pt>
                <c:pt idx="1222">
                  <c:v>0.1822</c:v>
                </c:pt>
                <c:pt idx="1223">
                  <c:v>0.18229999999999999</c:v>
                </c:pt>
                <c:pt idx="1224">
                  <c:v>0.18240000000000001</c:v>
                </c:pt>
                <c:pt idx="1225">
                  <c:v>0.1825</c:v>
                </c:pt>
                <c:pt idx="1226">
                  <c:v>0.18260000000000001</c:v>
                </c:pt>
                <c:pt idx="1227">
                  <c:v>0.1827</c:v>
                </c:pt>
                <c:pt idx="1228">
                  <c:v>0.18279999999999999</c:v>
                </c:pt>
                <c:pt idx="1229">
                  <c:v>0.18290000000000001</c:v>
                </c:pt>
                <c:pt idx="1230">
                  <c:v>0.183</c:v>
                </c:pt>
                <c:pt idx="1231">
                  <c:v>0.18310000000000001</c:v>
                </c:pt>
                <c:pt idx="1232">
                  <c:v>0.1832</c:v>
                </c:pt>
                <c:pt idx="1233">
                  <c:v>0.18329999999999999</c:v>
                </c:pt>
                <c:pt idx="1234">
                  <c:v>0.18340000000000001</c:v>
                </c:pt>
                <c:pt idx="1235">
                  <c:v>0.1835</c:v>
                </c:pt>
                <c:pt idx="1236">
                  <c:v>0.18360000000000001</c:v>
                </c:pt>
                <c:pt idx="1237">
                  <c:v>0.1837</c:v>
                </c:pt>
                <c:pt idx="1238">
                  <c:v>0.18379999999999999</c:v>
                </c:pt>
                <c:pt idx="1239">
                  <c:v>0.18390000000000001</c:v>
                </c:pt>
                <c:pt idx="1240">
                  <c:v>0.184</c:v>
                </c:pt>
                <c:pt idx="1241">
                  <c:v>0.18410000000000001</c:v>
                </c:pt>
                <c:pt idx="1242">
                  <c:v>0.1842</c:v>
                </c:pt>
                <c:pt idx="1243">
                  <c:v>0.18429999999999999</c:v>
                </c:pt>
                <c:pt idx="1244">
                  <c:v>0.18440000000000001</c:v>
                </c:pt>
                <c:pt idx="1245">
                  <c:v>0.1845</c:v>
                </c:pt>
                <c:pt idx="1246">
                  <c:v>0.18459999999999999</c:v>
                </c:pt>
                <c:pt idx="1247">
                  <c:v>0.1847</c:v>
                </c:pt>
                <c:pt idx="1248">
                  <c:v>0.18479999999999999</c:v>
                </c:pt>
                <c:pt idx="1249">
                  <c:v>0.18490000000000001</c:v>
                </c:pt>
                <c:pt idx="1250">
                  <c:v>0.185</c:v>
                </c:pt>
                <c:pt idx="1251">
                  <c:v>0.18509999999999999</c:v>
                </c:pt>
                <c:pt idx="1252">
                  <c:v>0.1852</c:v>
                </c:pt>
                <c:pt idx="1253">
                  <c:v>0.18529999999999999</c:v>
                </c:pt>
                <c:pt idx="1254">
                  <c:v>0.18540000000000001</c:v>
                </c:pt>
                <c:pt idx="1255">
                  <c:v>0.1855</c:v>
                </c:pt>
                <c:pt idx="1256">
                  <c:v>0.18559999999999999</c:v>
                </c:pt>
                <c:pt idx="1257">
                  <c:v>0.1857</c:v>
                </c:pt>
                <c:pt idx="1258">
                  <c:v>0.18579999999999999</c:v>
                </c:pt>
                <c:pt idx="1259">
                  <c:v>0.18590000000000001</c:v>
                </c:pt>
                <c:pt idx="1260">
                  <c:v>0.186</c:v>
                </c:pt>
                <c:pt idx="1261">
                  <c:v>0.18609999999999999</c:v>
                </c:pt>
                <c:pt idx="1262">
                  <c:v>0.1862</c:v>
                </c:pt>
                <c:pt idx="1263">
                  <c:v>0.18629999999999999</c:v>
                </c:pt>
                <c:pt idx="1264">
                  <c:v>0.18640000000000001</c:v>
                </c:pt>
                <c:pt idx="1265">
                  <c:v>0.1865</c:v>
                </c:pt>
                <c:pt idx="1266">
                  <c:v>0.18659999999999999</c:v>
                </c:pt>
                <c:pt idx="1267">
                  <c:v>0.1867</c:v>
                </c:pt>
                <c:pt idx="1268">
                  <c:v>0.18679999999999999</c:v>
                </c:pt>
                <c:pt idx="1269">
                  <c:v>0.18690000000000001</c:v>
                </c:pt>
                <c:pt idx="1270">
                  <c:v>0.187</c:v>
                </c:pt>
                <c:pt idx="1271">
                  <c:v>0.18709999999999999</c:v>
                </c:pt>
                <c:pt idx="1272">
                  <c:v>0.18720000000000001</c:v>
                </c:pt>
                <c:pt idx="1273">
                  <c:v>0.18729999999999999</c:v>
                </c:pt>
                <c:pt idx="1274">
                  <c:v>0.18740000000000001</c:v>
                </c:pt>
                <c:pt idx="1275">
                  <c:v>0.1875</c:v>
                </c:pt>
                <c:pt idx="1276">
                  <c:v>0.18759999999999999</c:v>
                </c:pt>
                <c:pt idx="1277">
                  <c:v>0.18770000000000001</c:v>
                </c:pt>
                <c:pt idx="1278">
                  <c:v>0.18779999999999999</c:v>
                </c:pt>
                <c:pt idx="1279">
                  <c:v>0.18790000000000001</c:v>
                </c:pt>
                <c:pt idx="1280">
                  <c:v>0.188</c:v>
                </c:pt>
                <c:pt idx="1281">
                  <c:v>0.18809999999999999</c:v>
                </c:pt>
                <c:pt idx="1282">
                  <c:v>0.18820000000000001</c:v>
                </c:pt>
                <c:pt idx="1283">
                  <c:v>0.1883</c:v>
                </c:pt>
                <c:pt idx="1284">
                  <c:v>0.18840000000000001</c:v>
                </c:pt>
                <c:pt idx="1285">
                  <c:v>0.1885</c:v>
                </c:pt>
                <c:pt idx="1286">
                  <c:v>0.18859999999999999</c:v>
                </c:pt>
                <c:pt idx="1287">
                  <c:v>0.18870000000000001</c:v>
                </c:pt>
                <c:pt idx="1288">
                  <c:v>0.1888</c:v>
                </c:pt>
                <c:pt idx="1289">
                  <c:v>0.18890000000000001</c:v>
                </c:pt>
                <c:pt idx="1290">
                  <c:v>0.189</c:v>
                </c:pt>
                <c:pt idx="1291">
                  <c:v>0.18909999999999999</c:v>
                </c:pt>
                <c:pt idx="1292">
                  <c:v>0.18920000000000001</c:v>
                </c:pt>
                <c:pt idx="1293">
                  <c:v>0.1893</c:v>
                </c:pt>
                <c:pt idx="1294">
                  <c:v>0.18940000000000001</c:v>
                </c:pt>
                <c:pt idx="1295">
                  <c:v>0.1895</c:v>
                </c:pt>
                <c:pt idx="1296">
                  <c:v>0.18959999999999999</c:v>
                </c:pt>
                <c:pt idx="1297">
                  <c:v>0.18970000000000001</c:v>
                </c:pt>
                <c:pt idx="1298">
                  <c:v>0.1898</c:v>
                </c:pt>
                <c:pt idx="1299">
                  <c:v>0.18990000000000001</c:v>
                </c:pt>
                <c:pt idx="1300">
                  <c:v>0.19</c:v>
                </c:pt>
                <c:pt idx="1301">
                  <c:v>0.19009999999999999</c:v>
                </c:pt>
                <c:pt idx="1302">
                  <c:v>0.19020000000000001</c:v>
                </c:pt>
                <c:pt idx="1303">
                  <c:v>0.1903</c:v>
                </c:pt>
                <c:pt idx="1304">
                  <c:v>0.19040000000000001</c:v>
                </c:pt>
                <c:pt idx="1305">
                  <c:v>0.1905</c:v>
                </c:pt>
                <c:pt idx="1306">
                  <c:v>0.19059999999999999</c:v>
                </c:pt>
                <c:pt idx="1307">
                  <c:v>0.19070000000000001</c:v>
                </c:pt>
                <c:pt idx="1308">
                  <c:v>0.1908</c:v>
                </c:pt>
                <c:pt idx="1309">
                  <c:v>0.19089999999999999</c:v>
                </c:pt>
                <c:pt idx="1310">
                  <c:v>0.191</c:v>
                </c:pt>
                <c:pt idx="1311">
                  <c:v>0.19109999999999999</c:v>
                </c:pt>
                <c:pt idx="1312">
                  <c:v>0.19120000000000001</c:v>
                </c:pt>
                <c:pt idx="1313">
                  <c:v>0.1913</c:v>
                </c:pt>
                <c:pt idx="1314">
                  <c:v>0.19139999999999999</c:v>
                </c:pt>
                <c:pt idx="1315">
                  <c:v>0.1915</c:v>
                </c:pt>
                <c:pt idx="1316">
                  <c:v>0.19159999999999999</c:v>
                </c:pt>
                <c:pt idx="1317">
                  <c:v>0.19170000000000001</c:v>
                </c:pt>
                <c:pt idx="1318">
                  <c:v>0.1918</c:v>
                </c:pt>
                <c:pt idx="1319">
                  <c:v>0.19189999999999999</c:v>
                </c:pt>
                <c:pt idx="1320">
                  <c:v>0.192</c:v>
                </c:pt>
                <c:pt idx="1321">
                  <c:v>0.19209999999999999</c:v>
                </c:pt>
                <c:pt idx="1322">
                  <c:v>0.19220000000000001</c:v>
                </c:pt>
                <c:pt idx="1323">
                  <c:v>0.1923</c:v>
                </c:pt>
                <c:pt idx="1324">
                  <c:v>0.19239999999999999</c:v>
                </c:pt>
                <c:pt idx="1325">
                  <c:v>0.1925</c:v>
                </c:pt>
                <c:pt idx="1326">
                  <c:v>0.19259999999999999</c:v>
                </c:pt>
                <c:pt idx="1327">
                  <c:v>0.19270000000000001</c:v>
                </c:pt>
                <c:pt idx="1328">
                  <c:v>0.1928</c:v>
                </c:pt>
                <c:pt idx="1329">
                  <c:v>0.19289999999999999</c:v>
                </c:pt>
                <c:pt idx="1330">
                  <c:v>0.193</c:v>
                </c:pt>
                <c:pt idx="1331">
                  <c:v>0.19309999999999999</c:v>
                </c:pt>
                <c:pt idx="1332">
                  <c:v>0.19320000000000001</c:v>
                </c:pt>
                <c:pt idx="1333">
                  <c:v>0.1933</c:v>
                </c:pt>
                <c:pt idx="1334">
                  <c:v>0.19339999999999999</c:v>
                </c:pt>
                <c:pt idx="1335">
                  <c:v>0.19350000000000001</c:v>
                </c:pt>
                <c:pt idx="1336">
                  <c:v>0.19359999999999999</c:v>
                </c:pt>
                <c:pt idx="1337">
                  <c:v>0.19370000000000001</c:v>
                </c:pt>
                <c:pt idx="1338">
                  <c:v>0.1938</c:v>
                </c:pt>
                <c:pt idx="1339">
                  <c:v>0.19389999999999999</c:v>
                </c:pt>
                <c:pt idx="1340">
                  <c:v>0.19400000000000001</c:v>
                </c:pt>
                <c:pt idx="1341">
                  <c:v>0.19409999999999999</c:v>
                </c:pt>
                <c:pt idx="1342">
                  <c:v>0.19420000000000001</c:v>
                </c:pt>
                <c:pt idx="1343">
                  <c:v>0.1943</c:v>
                </c:pt>
                <c:pt idx="1344">
                  <c:v>0.19439999999999999</c:v>
                </c:pt>
                <c:pt idx="1345">
                  <c:v>0.19450000000000001</c:v>
                </c:pt>
                <c:pt idx="1346">
                  <c:v>0.1946</c:v>
                </c:pt>
                <c:pt idx="1347">
                  <c:v>0.19470000000000001</c:v>
                </c:pt>
                <c:pt idx="1348">
                  <c:v>0.1948</c:v>
                </c:pt>
                <c:pt idx="1349">
                  <c:v>0.19489999999999999</c:v>
                </c:pt>
                <c:pt idx="1350">
                  <c:v>0.19500000000000001</c:v>
                </c:pt>
                <c:pt idx="1351">
                  <c:v>0.1951</c:v>
                </c:pt>
                <c:pt idx="1352">
                  <c:v>0.19520000000000001</c:v>
                </c:pt>
                <c:pt idx="1353">
                  <c:v>0.1953</c:v>
                </c:pt>
                <c:pt idx="1354">
                  <c:v>0.19539999999999999</c:v>
                </c:pt>
                <c:pt idx="1355">
                  <c:v>0.19550000000000001</c:v>
                </c:pt>
                <c:pt idx="1356">
                  <c:v>0.1956</c:v>
                </c:pt>
                <c:pt idx="1357">
                  <c:v>0.19570000000000001</c:v>
                </c:pt>
                <c:pt idx="1358">
                  <c:v>0.1958</c:v>
                </c:pt>
                <c:pt idx="1359">
                  <c:v>0.19589999999999999</c:v>
                </c:pt>
                <c:pt idx="1360">
                  <c:v>0.19600000000000001</c:v>
                </c:pt>
                <c:pt idx="1361">
                  <c:v>0.1961</c:v>
                </c:pt>
                <c:pt idx="1362">
                  <c:v>0.19620000000000001</c:v>
                </c:pt>
                <c:pt idx="1363">
                  <c:v>0.1963</c:v>
                </c:pt>
                <c:pt idx="1364">
                  <c:v>0.19639999999999999</c:v>
                </c:pt>
                <c:pt idx="1365">
                  <c:v>0.19650000000000001</c:v>
                </c:pt>
                <c:pt idx="1366">
                  <c:v>0.1966</c:v>
                </c:pt>
                <c:pt idx="1367">
                  <c:v>0.19670000000000001</c:v>
                </c:pt>
                <c:pt idx="1368">
                  <c:v>0.1968</c:v>
                </c:pt>
                <c:pt idx="1369">
                  <c:v>0.19689999999999999</c:v>
                </c:pt>
                <c:pt idx="1370">
                  <c:v>0.19700000000000001</c:v>
                </c:pt>
                <c:pt idx="1371">
                  <c:v>0.1971</c:v>
                </c:pt>
                <c:pt idx="1372">
                  <c:v>0.19719999999999999</c:v>
                </c:pt>
                <c:pt idx="1373">
                  <c:v>0.1973</c:v>
                </c:pt>
                <c:pt idx="1374">
                  <c:v>0.19739999999999999</c:v>
                </c:pt>
                <c:pt idx="1375">
                  <c:v>0.19750000000000001</c:v>
                </c:pt>
                <c:pt idx="1376">
                  <c:v>0.1976</c:v>
                </c:pt>
                <c:pt idx="1377">
                  <c:v>0.19769999999999999</c:v>
                </c:pt>
                <c:pt idx="1378">
                  <c:v>0.1978</c:v>
                </c:pt>
                <c:pt idx="1379">
                  <c:v>0.19789999999999999</c:v>
                </c:pt>
                <c:pt idx="1380">
                  <c:v>0.19800000000000001</c:v>
                </c:pt>
                <c:pt idx="1381">
                  <c:v>0.1981</c:v>
                </c:pt>
                <c:pt idx="1382">
                  <c:v>0.19819999999999999</c:v>
                </c:pt>
                <c:pt idx="1383">
                  <c:v>0.1983</c:v>
                </c:pt>
                <c:pt idx="1384">
                  <c:v>0.19839999999999999</c:v>
                </c:pt>
                <c:pt idx="1385">
                  <c:v>0.19850000000000001</c:v>
                </c:pt>
                <c:pt idx="1386">
                  <c:v>0.1986</c:v>
                </c:pt>
                <c:pt idx="1387">
                  <c:v>0.19869999999999999</c:v>
                </c:pt>
                <c:pt idx="1388">
                  <c:v>0.1988</c:v>
                </c:pt>
                <c:pt idx="1389">
                  <c:v>0.19889999999999999</c:v>
                </c:pt>
                <c:pt idx="1390">
                  <c:v>0.19900000000000001</c:v>
                </c:pt>
                <c:pt idx="1391">
                  <c:v>0.1991</c:v>
                </c:pt>
                <c:pt idx="1392">
                  <c:v>0.19919999999999999</c:v>
                </c:pt>
                <c:pt idx="1393">
                  <c:v>0.1993</c:v>
                </c:pt>
                <c:pt idx="1394">
                  <c:v>0.19939999999999999</c:v>
                </c:pt>
                <c:pt idx="1395">
                  <c:v>0.19950000000000001</c:v>
                </c:pt>
                <c:pt idx="1396">
                  <c:v>0.1996</c:v>
                </c:pt>
                <c:pt idx="1397">
                  <c:v>0.19969999999999999</c:v>
                </c:pt>
                <c:pt idx="1398">
                  <c:v>0.19980000000000001</c:v>
                </c:pt>
                <c:pt idx="1399">
                  <c:v>0.19989999999999999</c:v>
                </c:pt>
                <c:pt idx="1400">
                  <c:v>0.2</c:v>
                </c:pt>
                <c:pt idx="1401">
                  <c:v>0.2001</c:v>
                </c:pt>
                <c:pt idx="1402">
                  <c:v>0.20019999999999999</c:v>
                </c:pt>
                <c:pt idx="1403">
                  <c:v>0.20030000000000001</c:v>
                </c:pt>
                <c:pt idx="1404">
                  <c:v>0.20039999999999999</c:v>
                </c:pt>
                <c:pt idx="1405">
                  <c:v>0.20050000000000001</c:v>
                </c:pt>
                <c:pt idx="1406">
                  <c:v>0.2006</c:v>
                </c:pt>
                <c:pt idx="1407">
                  <c:v>0.20069999999999999</c:v>
                </c:pt>
                <c:pt idx="1408">
                  <c:v>0.20080000000000001</c:v>
                </c:pt>
                <c:pt idx="1409">
                  <c:v>0.2009</c:v>
                </c:pt>
                <c:pt idx="1410">
                  <c:v>0.20100000000000001</c:v>
                </c:pt>
                <c:pt idx="1411">
                  <c:v>0.2011</c:v>
                </c:pt>
                <c:pt idx="1412">
                  <c:v>0.20119999999999999</c:v>
                </c:pt>
                <c:pt idx="1413">
                  <c:v>0.20130000000000001</c:v>
                </c:pt>
                <c:pt idx="1414">
                  <c:v>0.2014</c:v>
                </c:pt>
                <c:pt idx="1415">
                  <c:v>0.20150000000000001</c:v>
                </c:pt>
                <c:pt idx="1416">
                  <c:v>0.2016</c:v>
                </c:pt>
                <c:pt idx="1417">
                  <c:v>0.20169999999999999</c:v>
                </c:pt>
                <c:pt idx="1418">
                  <c:v>0.20180000000000001</c:v>
                </c:pt>
                <c:pt idx="1419">
                  <c:v>0.2019</c:v>
                </c:pt>
                <c:pt idx="1420">
                  <c:v>0.20200000000000001</c:v>
                </c:pt>
                <c:pt idx="1421">
                  <c:v>0.2021</c:v>
                </c:pt>
                <c:pt idx="1422">
                  <c:v>0.20219999999999999</c:v>
                </c:pt>
                <c:pt idx="1423">
                  <c:v>0.20230000000000001</c:v>
                </c:pt>
                <c:pt idx="1424">
                  <c:v>0.2024</c:v>
                </c:pt>
                <c:pt idx="1425">
                  <c:v>0.20250000000000001</c:v>
                </c:pt>
                <c:pt idx="1426">
                  <c:v>0.2026</c:v>
                </c:pt>
                <c:pt idx="1427">
                  <c:v>0.20269999999999999</c:v>
                </c:pt>
                <c:pt idx="1428">
                  <c:v>0.20280000000000001</c:v>
                </c:pt>
                <c:pt idx="1429">
                  <c:v>0.2029</c:v>
                </c:pt>
                <c:pt idx="1430">
                  <c:v>0.20300000000000001</c:v>
                </c:pt>
                <c:pt idx="1431">
                  <c:v>0.2031</c:v>
                </c:pt>
                <c:pt idx="1432">
                  <c:v>0.20319999999999999</c:v>
                </c:pt>
                <c:pt idx="1433">
                  <c:v>0.20330000000000001</c:v>
                </c:pt>
                <c:pt idx="1434">
                  <c:v>0.2034</c:v>
                </c:pt>
                <c:pt idx="1435">
                  <c:v>0.20349999999999999</c:v>
                </c:pt>
                <c:pt idx="1436">
                  <c:v>0.2036</c:v>
                </c:pt>
                <c:pt idx="1437">
                  <c:v>0.20369999999999999</c:v>
                </c:pt>
                <c:pt idx="1438">
                  <c:v>0.20380000000000001</c:v>
                </c:pt>
                <c:pt idx="1439">
                  <c:v>0.2039</c:v>
                </c:pt>
                <c:pt idx="1440">
                  <c:v>0.20399999999999999</c:v>
                </c:pt>
                <c:pt idx="1441">
                  <c:v>0.2041</c:v>
                </c:pt>
                <c:pt idx="1442">
                  <c:v>0.20419999999999999</c:v>
                </c:pt>
                <c:pt idx="1443">
                  <c:v>0.20430000000000001</c:v>
                </c:pt>
                <c:pt idx="1444">
                  <c:v>0.2044</c:v>
                </c:pt>
                <c:pt idx="1445">
                  <c:v>0.20449999999999999</c:v>
                </c:pt>
                <c:pt idx="1446">
                  <c:v>0.2046</c:v>
                </c:pt>
                <c:pt idx="1447">
                  <c:v>0.20469999999999999</c:v>
                </c:pt>
                <c:pt idx="1448">
                  <c:v>0.20480000000000001</c:v>
                </c:pt>
                <c:pt idx="1449">
                  <c:v>0.2049</c:v>
                </c:pt>
                <c:pt idx="1450">
                  <c:v>0.20499999999999999</c:v>
                </c:pt>
                <c:pt idx="1451">
                  <c:v>0.2051</c:v>
                </c:pt>
                <c:pt idx="1452">
                  <c:v>0.20519999999999999</c:v>
                </c:pt>
                <c:pt idx="1453">
                  <c:v>0.20530000000000001</c:v>
                </c:pt>
                <c:pt idx="1454">
                  <c:v>0.2054</c:v>
                </c:pt>
                <c:pt idx="1455">
                  <c:v>0.20549999999999999</c:v>
                </c:pt>
                <c:pt idx="1456">
                  <c:v>0.2056</c:v>
                </c:pt>
                <c:pt idx="1457">
                  <c:v>0.20569999999999999</c:v>
                </c:pt>
                <c:pt idx="1458">
                  <c:v>0.20580000000000001</c:v>
                </c:pt>
                <c:pt idx="1459">
                  <c:v>0.2059</c:v>
                </c:pt>
                <c:pt idx="1460">
                  <c:v>0.20599999999999999</c:v>
                </c:pt>
                <c:pt idx="1461">
                  <c:v>0.20610000000000001</c:v>
                </c:pt>
                <c:pt idx="1462">
                  <c:v>0.20619999999999999</c:v>
                </c:pt>
                <c:pt idx="1463">
                  <c:v>0.20630000000000001</c:v>
                </c:pt>
                <c:pt idx="1464">
                  <c:v>0.2064</c:v>
                </c:pt>
                <c:pt idx="1465">
                  <c:v>0.20649999999999999</c:v>
                </c:pt>
                <c:pt idx="1466">
                  <c:v>0.20660000000000001</c:v>
                </c:pt>
                <c:pt idx="1467">
                  <c:v>0.20669999999999999</c:v>
                </c:pt>
                <c:pt idx="1468">
                  <c:v>0.20680000000000001</c:v>
                </c:pt>
                <c:pt idx="1469">
                  <c:v>0.2069</c:v>
                </c:pt>
                <c:pt idx="1470">
                  <c:v>0.20699999999999999</c:v>
                </c:pt>
                <c:pt idx="1471">
                  <c:v>0.20710000000000001</c:v>
                </c:pt>
                <c:pt idx="1472">
                  <c:v>0.2072</c:v>
                </c:pt>
                <c:pt idx="1473">
                  <c:v>0.20730000000000001</c:v>
                </c:pt>
                <c:pt idx="1474">
                  <c:v>0.2074</c:v>
                </c:pt>
                <c:pt idx="1475">
                  <c:v>0.20749999999999999</c:v>
                </c:pt>
                <c:pt idx="1476">
                  <c:v>0.20760000000000001</c:v>
                </c:pt>
                <c:pt idx="1477">
                  <c:v>0.2077</c:v>
                </c:pt>
                <c:pt idx="1478">
                  <c:v>0.20780000000000001</c:v>
                </c:pt>
                <c:pt idx="1479">
                  <c:v>0.2079</c:v>
                </c:pt>
                <c:pt idx="1480">
                  <c:v>0.20799999999999999</c:v>
                </c:pt>
                <c:pt idx="1481">
                  <c:v>0.20810000000000001</c:v>
                </c:pt>
                <c:pt idx="1482">
                  <c:v>0.2082</c:v>
                </c:pt>
                <c:pt idx="1483">
                  <c:v>0.20830000000000001</c:v>
                </c:pt>
                <c:pt idx="1484">
                  <c:v>0.2084</c:v>
                </c:pt>
                <c:pt idx="1485">
                  <c:v>0.20849999999999999</c:v>
                </c:pt>
                <c:pt idx="1486">
                  <c:v>0.20860000000000001</c:v>
                </c:pt>
                <c:pt idx="1487">
                  <c:v>0.2087</c:v>
                </c:pt>
                <c:pt idx="1488">
                  <c:v>0.20880000000000001</c:v>
                </c:pt>
                <c:pt idx="1489">
                  <c:v>0.2089</c:v>
                </c:pt>
                <c:pt idx="1490">
                  <c:v>0.20899999999999999</c:v>
                </c:pt>
                <c:pt idx="1491">
                  <c:v>0.20910000000000001</c:v>
                </c:pt>
                <c:pt idx="1492">
                  <c:v>0.2092</c:v>
                </c:pt>
                <c:pt idx="1493">
                  <c:v>0.20930000000000001</c:v>
                </c:pt>
                <c:pt idx="1494">
                  <c:v>0.2094</c:v>
                </c:pt>
                <c:pt idx="1495">
                  <c:v>0.20949999999999999</c:v>
                </c:pt>
                <c:pt idx="1496">
                  <c:v>0.20960000000000001</c:v>
                </c:pt>
                <c:pt idx="1497">
                  <c:v>0.2097</c:v>
                </c:pt>
                <c:pt idx="1498">
                  <c:v>0.20979999999999999</c:v>
                </c:pt>
                <c:pt idx="1499">
                  <c:v>0.2099</c:v>
                </c:pt>
                <c:pt idx="1500">
                  <c:v>0.21</c:v>
                </c:pt>
                <c:pt idx="1501">
                  <c:v>0.21010000000000001</c:v>
                </c:pt>
                <c:pt idx="1502">
                  <c:v>0.2102</c:v>
                </c:pt>
                <c:pt idx="1503">
                  <c:v>0.21029999999999999</c:v>
                </c:pt>
                <c:pt idx="1504">
                  <c:v>0.2104</c:v>
                </c:pt>
                <c:pt idx="1505">
                  <c:v>0.21049999999999999</c:v>
                </c:pt>
                <c:pt idx="1506">
                  <c:v>0.21060000000000001</c:v>
                </c:pt>
                <c:pt idx="1507">
                  <c:v>0.2107</c:v>
                </c:pt>
                <c:pt idx="1508">
                  <c:v>0.21079999999999999</c:v>
                </c:pt>
                <c:pt idx="1509">
                  <c:v>0.2109</c:v>
                </c:pt>
                <c:pt idx="1510">
                  <c:v>0.21099999999999999</c:v>
                </c:pt>
                <c:pt idx="1511">
                  <c:v>0.21110000000000001</c:v>
                </c:pt>
                <c:pt idx="1512">
                  <c:v>0.2112</c:v>
                </c:pt>
                <c:pt idx="1513">
                  <c:v>0.21129999999999999</c:v>
                </c:pt>
                <c:pt idx="1514">
                  <c:v>0.2114</c:v>
                </c:pt>
                <c:pt idx="1515">
                  <c:v>0.21149999999999999</c:v>
                </c:pt>
                <c:pt idx="1516">
                  <c:v>0.21160000000000001</c:v>
                </c:pt>
                <c:pt idx="1517">
                  <c:v>0.2117</c:v>
                </c:pt>
                <c:pt idx="1518">
                  <c:v>0.21179999999999999</c:v>
                </c:pt>
                <c:pt idx="1519">
                  <c:v>0.21190000000000001</c:v>
                </c:pt>
                <c:pt idx="1520">
                  <c:v>0.21199999999999999</c:v>
                </c:pt>
                <c:pt idx="1521">
                  <c:v>0.21210000000000001</c:v>
                </c:pt>
                <c:pt idx="1522">
                  <c:v>0.2122</c:v>
                </c:pt>
                <c:pt idx="1523">
                  <c:v>0.21229999999999999</c:v>
                </c:pt>
                <c:pt idx="1524">
                  <c:v>0.21240000000000001</c:v>
                </c:pt>
                <c:pt idx="1525">
                  <c:v>0.21249999999999999</c:v>
                </c:pt>
                <c:pt idx="1526">
                  <c:v>0.21260000000000001</c:v>
                </c:pt>
                <c:pt idx="1527">
                  <c:v>0.2127</c:v>
                </c:pt>
                <c:pt idx="1528">
                  <c:v>0.21279999999999999</c:v>
                </c:pt>
                <c:pt idx="1529">
                  <c:v>0.21290000000000001</c:v>
                </c:pt>
                <c:pt idx="1530">
                  <c:v>0.21299999999999999</c:v>
                </c:pt>
                <c:pt idx="1531">
                  <c:v>0.21310000000000001</c:v>
                </c:pt>
                <c:pt idx="1532">
                  <c:v>0.2132</c:v>
                </c:pt>
                <c:pt idx="1533">
                  <c:v>0.21329999999999999</c:v>
                </c:pt>
                <c:pt idx="1534">
                  <c:v>0.21340000000000001</c:v>
                </c:pt>
                <c:pt idx="1535">
                  <c:v>0.2135</c:v>
                </c:pt>
                <c:pt idx="1536">
                  <c:v>0.21360000000000001</c:v>
                </c:pt>
                <c:pt idx="1537">
                  <c:v>0.2137</c:v>
                </c:pt>
                <c:pt idx="1538">
                  <c:v>0.21379999999999999</c:v>
                </c:pt>
                <c:pt idx="1539">
                  <c:v>0.21390000000000001</c:v>
                </c:pt>
                <c:pt idx="1540">
                  <c:v>0.214</c:v>
                </c:pt>
                <c:pt idx="1541">
                  <c:v>0.21410000000000001</c:v>
                </c:pt>
                <c:pt idx="1542">
                  <c:v>0.2142</c:v>
                </c:pt>
                <c:pt idx="1543">
                  <c:v>0.21429999999999999</c:v>
                </c:pt>
                <c:pt idx="1544">
                  <c:v>0.21440000000000001</c:v>
                </c:pt>
                <c:pt idx="1545">
                  <c:v>0.2145</c:v>
                </c:pt>
                <c:pt idx="1546">
                  <c:v>0.21460000000000001</c:v>
                </c:pt>
                <c:pt idx="1547">
                  <c:v>0.2147</c:v>
                </c:pt>
                <c:pt idx="1548">
                  <c:v>0.21479999999999999</c:v>
                </c:pt>
                <c:pt idx="1549">
                  <c:v>0.21490000000000001</c:v>
                </c:pt>
                <c:pt idx="1550">
                  <c:v>0.215</c:v>
                </c:pt>
                <c:pt idx="1551">
                  <c:v>0.21510000000000001</c:v>
                </c:pt>
                <c:pt idx="1552">
                  <c:v>0.2152</c:v>
                </c:pt>
                <c:pt idx="1553">
                  <c:v>0.21529999999999999</c:v>
                </c:pt>
                <c:pt idx="1554">
                  <c:v>0.21540000000000001</c:v>
                </c:pt>
                <c:pt idx="1555">
                  <c:v>0.2155</c:v>
                </c:pt>
                <c:pt idx="1556">
                  <c:v>0.21560000000000001</c:v>
                </c:pt>
                <c:pt idx="1557">
                  <c:v>0.2157</c:v>
                </c:pt>
                <c:pt idx="1558">
                  <c:v>0.21579999999999999</c:v>
                </c:pt>
                <c:pt idx="1559">
                  <c:v>0.21590000000000001</c:v>
                </c:pt>
                <c:pt idx="1560">
                  <c:v>0.216</c:v>
                </c:pt>
                <c:pt idx="1561">
                  <c:v>0.21609999999999999</c:v>
                </c:pt>
                <c:pt idx="1562">
                  <c:v>0.2162</c:v>
                </c:pt>
                <c:pt idx="1563">
                  <c:v>0.21629999999999999</c:v>
                </c:pt>
                <c:pt idx="1564">
                  <c:v>0.21640000000000001</c:v>
                </c:pt>
                <c:pt idx="1565">
                  <c:v>0.2165</c:v>
                </c:pt>
                <c:pt idx="1566">
                  <c:v>0.21659999999999999</c:v>
                </c:pt>
                <c:pt idx="1567">
                  <c:v>0.2167</c:v>
                </c:pt>
                <c:pt idx="1568">
                  <c:v>0.21679999999999999</c:v>
                </c:pt>
                <c:pt idx="1569">
                  <c:v>0.21690000000000001</c:v>
                </c:pt>
                <c:pt idx="1570">
                  <c:v>0.217</c:v>
                </c:pt>
                <c:pt idx="1571">
                  <c:v>0.21709999999999999</c:v>
                </c:pt>
                <c:pt idx="1572">
                  <c:v>0.2172</c:v>
                </c:pt>
                <c:pt idx="1573">
                  <c:v>0.21729999999999999</c:v>
                </c:pt>
                <c:pt idx="1574">
                  <c:v>0.21740000000000001</c:v>
                </c:pt>
                <c:pt idx="1575">
                  <c:v>0.2175</c:v>
                </c:pt>
                <c:pt idx="1576">
                  <c:v>0.21759999999999999</c:v>
                </c:pt>
                <c:pt idx="1577">
                  <c:v>0.2177</c:v>
                </c:pt>
                <c:pt idx="1578">
                  <c:v>0.21779999999999999</c:v>
                </c:pt>
                <c:pt idx="1579">
                  <c:v>0.21790000000000001</c:v>
                </c:pt>
                <c:pt idx="1580">
                  <c:v>0.218</c:v>
                </c:pt>
                <c:pt idx="1581">
                  <c:v>0.21809999999999999</c:v>
                </c:pt>
                <c:pt idx="1582">
                  <c:v>0.21820000000000001</c:v>
                </c:pt>
                <c:pt idx="1583">
                  <c:v>0.21829999999999999</c:v>
                </c:pt>
                <c:pt idx="1584">
                  <c:v>0.21840000000000001</c:v>
                </c:pt>
                <c:pt idx="1585">
                  <c:v>0.2185</c:v>
                </c:pt>
                <c:pt idx="1586">
                  <c:v>0.21859999999999999</c:v>
                </c:pt>
                <c:pt idx="1587">
                  <c:v>0.21870000000000001</c:v>
                </c:pt>
                <c:pt idx="1588">
                  <c:v>0.21879999999999999</c:v>
                </c:pt>
                <c:pt idx="1589">
                  <c:v>0.21890000000000001</c:v>
                </c:pt>
                <c:pt idx="1590">
                  <c:v>0.219</c:v>
                </c:pt>
                <c:pt idx="1591">
                  <c:v>0.21909999999999999</c:v>
                </c:pt>
                <c:pt idx="1592">
                  <c:v>0.21920000000000001</c:v>
                </c:pt>
                <c:pt idx="1593">
                  <c:v>0.21929999999999999</c:v>
                </c:pt>
                <c:pt idx="1594">
                  <c:v>0.21940000000000001</c:v>
                </c:pt>
                <c:pt idx="1595">
                  <c:v>0.2195</c:v>
                </c:pt>
                <c:pt idx="1596">
                  <c:v>0.21959999999999999</c:v>
                </c:pt>
                <c:pt idx="1597">
                  <c:v>0.21970000000000001</c:v>
                </c:pt>
                <c:pt idx="1598">
                  <c:v>0.2198</c:v>
                </c:pt>
                <c:pt idx="1599">
                  <c:v>0.21990000000000001</c:v>
                </c:pt>
                <c:pt idx="1600">
                  <c:v>0.22</c:v>
                </c:pt>
                <c:pt idx="1601">
                  <c:v>0.22009999999999999</c:v>
                </c:pt>
                <c:pt idx="1602">
                  <c:v>0.22020000000000001</c:v>
                </c:pt>
                <c:pt idx="1603">
                  <c:v>0.2203</c:v>
                </c:pt>
                <c:pt idx="1604">
                  <c:v>0.22040000000000001</c:v>
                </c:pt>
                <c:pt idx="1605">
                  <c:v>0.2205</c:v>
                </c:pt>
                <c:pt idx="1606">
                  <c:v>0.22059999999999999</c:v>
                </c:pt>
                <c:pt idx="1607">
                  <c:v>0.22070000000000001</c:v>
                </c:pt>
                <c:pt idx="1608">
                  <c:v>0.2208</c:v>
                </c:pt>
                <c:pt idx="1609">
                  <c:v>0.22090000000000001</c:v>
                </c:pt>
                <c:pt idx="1610">
                  <c:v>0.221</c:v>
                </c:pt>
                <c:pt idx="1611">
                  <c:v>0.22109999999999999</c:v>
                </c:pt>
                <c:pt idx="1612">
                  <c:v>0.22120000000000001</c:v>
                </c:pt>
                <c:pt idx="1613">
                  <c:v>0.2213</c:v>
                </c:pt>
                <c:pt idx="1614">
                  <c:v>0.22140000000000001</c:v>
                </c:pt>
                <c:pt idx="1615">
                  <c:v>0.2215</c:v>
                </c:pt>
                <c:pt idx="1616">
                  <c:v>0.22159999999999999</c:v>
                </c:pt>
                <c:pt idx="1617">
                  <c:v>0.22170000000000001</c:v>
                </c:pt>
                <c:pt idx="1618">
                  <c:v>0.2218</c:v>
                </c:pt>
                <c:pt idx="1619">
                  <c:v>0.22189999999999999</c:v>
                </c:pt>
                <c:pt idx="1620">
                  <c:v>0.222</c:v>
                </c:pt>
                <c:pt idx="1621">
                  <c:v>0.22209999999999999</c:v>
                </c:pt>
                <c:pt idx="1622">
                  <c:v>0.22220000000000001</c:v>
                </c:pt>
                <c:pt idx="1623">
                  <c:v>0.2223</c:v>
                </c:pt>
                <c:pt idx="1624">
                  <c:v>0.22239999999999999</c:v>
                </c:pt>
                <c:pt idx="1625">
                  <c:v>0.2225</c:v>
                </c:pt>
                <c:pt idx="1626">
                  <c:v>0.22259999999999999</c:v>
                </c:pt>
                <c:pt idx="1627">
                  <c:v>0.22270000000000001</c:v>
                </c:pt>
                <c:pt idx="1628">
                  <c:v>0.2228</c:v>
                </c:pt>
                <c:pt idx="1629">
                  <c:v>0.22289999999999999</c:v>
                </c:pt>
                <c:pt idx="1630">
                  <c:v>0.223</c:v>
                </c:pt>
                <c:pt idx="1631">
                  <c:v>0.22309999999999999</c:v>
                </c:pt>
                <c:pt idx="1632">
                  <c:v>0.22320000000000001</c:v>
                </c:pt>
                <c:pt idx="1633">
                  <c:v>0.2233</c:v>
                </c:pt>
                <c:pt idx="1634">
                  <c:v>0.22339999999999999</c:v>
                </c:pt>
                <c:pt idx="1635">
                  <c:v>0.2235</c:v>
                </c:pt>
                <c:pt idx="1636">
                  <c:v>0.22359999999999999</c:v>
                </c:pt>
                <c:pt idx="1637">
                  <c:v>0.22370000000000001</c:v>
                </c:pt>
                <c:pt idx="1638">
                  <c:v>0.2238</c:v>
                </c:pt>
                <c:pt idx="1639">
                  <c:v>0.22389999999999999</c:v>
                </c:pt>
                <c:pt idx="1640">
                  <c:v>0.224</c:v>
                </c:pt>
                <c:pt idx="1641">
                  <c:v>0.22409999999999999</c:v>
                </c:pt>
                <c:pt idx="1642">
                  <c:v>0.22420000000000001</c:v>
                </c:pt>
                <c:pt idx="1643">
                  <c:v>0.2243</c:v>
                </c:pt>
                <c:pt idx="1644">
                  <c:v>0.22439999999999999</c:v>
                </c:pt>
                <c:pt idx="1645">
                  <c:v>0.22450000000000001</c:v>
                </c:pt>
                <c:pt idx="1646">
                  <c:v>0.22459999999999999</c:v>
                </c:pt>
                <c:pt idx="1647">
                  <c:v>0.22470000000000001</c:v>
                </c:pt>
                <c:pt idx="1648">
                  <c:v>0.2248</c:v>
                </c:pt>
                <c:pt idx="1649">
                  <c:v>0.22489999999999999</c:v>
                </c:pt>
                <c:pt idx="1650">
                  <c:v>0.22500000000000001</c:v>
                </c:pt>
                <c:pt idx="1651">
                  <c:v>0.22509999999999999</c:v>
                </c:pt>
                <c:pt idx="1652">
                  <c:v>0.22520000000000001</c:v>
                </c:pt>
                <c:pt idx="1653">
                  <c:v>0.2253</c:v>
                </c:pt>
                <c:pt idx="1654">
                  <c:v>0.22539999999999999</c:v>
                </c:pt>
                <c:pt idx="1655">
                  <c:v>0.22550000000000001</c:v>
                </c:pt>
                <c:pt idx="1656">
                  <c:v>0.22559999999999999</c:v>
                </c:pt>
                <c:pt idx="1657">
                  <c:v>0.22570000000000001</c:v>
                </c:pt>
                <c:pt idx="1658">
                  <c:v>0.2258</c:v>
                </c:pt>
                <c:pt idx="1659">
                  <c:v>0.22589999999999999</c:v>
                </c:pt>
                <c:pt idx="1660">
                  <c:v>0.22600000000000001</c:v>
                </c:pt>
                <c:pt idx="1661">
                  <c:v>0.2261</c:v>
                </c:pt>
                <c:pt idx="1662">
                  <c:v>0.22620000000000001</c:v>
                </c:pt>
                <c:pt idx="1663">
                  <c:v>0.2263</c:v>
                </c:pt>
                <c:pt idx="1664">
                  <c:v>0.22639999999999999</c:v>
                </c:pt>
                <c:pt idx="1665">
                  <c:v>0.22650000000000001</c:v>
                </c:pt>
                <c:pt idx="1666">
                  <c:v>0.2266</c:v>
                </c:pt>
                <c:pt idx="1667">
                  <c:v>0.22670000000000001</c:v>
                </c:pt>
                <c:pt idx="1668">
                  <c:v>0.2268</c:v>
                </c:pt>
                <c:pt idx="1669">
                  <c:v>0.22689999999999999</c:v>
                </c:pt>
                <c:pt idx="1670">
                  <c:v>0.22700000000000001</c:v>
                </c:pt>
                <c:pt idx="1671">
                  <c:v>0.2271</c:v>
                </c:pt>
                <c:pt idx="1672">
                  <c:v>0.22720000000000001</c:v>
                </c:pt>
                <c:pt idx="1673">
                  <c:v>0.2273</c:v>
                </c:pt>
                <c:pt idx="1674">
                  <c:v>0.22739999999999999</c:v>
                </c:pt>
                <c:pt idx="1675">
                  <c:v>0.22750000000000001</c:v>
                </c:pt>
                <c:pt idx="1676">
                  <c:v>0.2276</c:v>
                </c:pt>
                <c:pt idx="1677">
                  <c:v>0.22770000000000001</c:v>
                </c:pt>
                <c:pt idx="1678">
                  <c:v>0.2278</c:v>
                </c:pt>
                <c:pt idx="1679">
                  <c:v>0.22789999999999999</c:v>
                </c:pt>
                <c:pt idx="1680">
                  <c:v>0.22800000000000001</c:v>
                </c:pt>
                <c:pt idx="1681">
                  <c:v>0.2281</c:v>
                </c:pt>
                <c:pt idx="1682">
                  <c:v>0.22819999999999999</c:v>
                </c:pt>
                <c:pt idx="1683">
                  <c:v>0.2283</c:v>
                </c:pt>
                <c:pt idx="1684">
                  <c:v>0.22839999999999999</c:v>
                </c:pt>
                <c:pt idx="1685">
                  <c:v>0.22850000000000001</c:v>
                </c:pt>
                <c:pt idx="1686">
                  <c:v>0.2286</c:v>
                </c:pt>
                <c:pt idx="1687">
                  <c:v>0.22869999999999999</c:v>
                </c:pt>
                <c:pt idx="1688">
                  <c:v>0.2288</c:v>
                </c:pt>
                <c:pt idx="1689">
                  <c:v>0.22889999999999999</c:v>
                </c:pt>
                <c:pt idx="1690">
                  <c:v>0.22900000000000001</c:v>
                </c:pt>
                <c:pt idx="1691">
                  <c:v>0.2291</c:v>
                </c:pt>
                <c:pt idx="1692">
                  <c:v>0.22919999999999999</c:v>
                </c:pt>
                <c:pt idx="1693">
                  <c:v>0.2293</c:v>
                </c:pt>
                <c:pt idx="1694">
                  <c:v>0.22939999999999999</c:v>
                </c:pt>
                <c:pt idx="1695">
                  <c:v>0.22950000000000001</c:v>
                </c:pt>
                <c:pt idx="1696">
                  <c:v>0.2296</c:v>
                </c:pt>
                <c:pt idx="1697">
                  <c:v>0.22969999999999999</c:v>
                </c:pt>
                <c:pt idx="1698">
                  <c:v>0.2298</c:v>
                </c:pt>
                <c:pt idx="1699">
                  <c:v>0.22989999999999999</c:v>
                </c:pt>
                <c:pt idx="1700">
                  <c:v>0.23</c:v>
                </c:pt>
                <c:pt idx="1701">
                  <c:v>0.2301</c:v>
                </c:pt>
                <c:pt idx="1702">
                  <c:v>0.23019999999999999</c:v>
                </c:pt>
                <c:pt idx="1703">
                  <c:v>0.2303</c:v>
                </c:pt>
                <c:pt idx="1704">
                  <c:v>0.23039999999999999</c:v>
                </c:pt>
                <c:pt idx="1705">
                  <c:v>0.23050000000000001</c:v>
                </c:pt>
                <c:pt idx="1706">
                  <c:v>0.2306</c:v>
                </c:pt>
                <c:pt idx="1707">
                  <c:v>0.23069999999999999</c:v>
                </c:pt>
                <c:pt idx="1708">
                  <c:v>0.23080000000000001</c:v>
                </c:pt>
                <c:pt idx="1709">
                  <c:v>0.23089999999999999</c:v>
                </c:pt>
                <c:pt idx="1710">
                  <c:v>0.23100000000000001</c:v>
                </c:pt>
                <c:pt idx="1711">
                  <c:v>0.2311</c:v>
                </c:pt>
                <c:pt idx="1712">
                  <c:v>0.23119999999999999</c:v>
                </c:pt>
                <c:pt idx="1713">
                  <c:v>0.23130000000000001</c:v>
                </c:pt>
                <c:pt idx="1714">
                  <c:v>0.23139999999999999</c:v>
                </c:pt>
                <c:pt idx="1715">
                  <c:v>0.23150000000000001</c:v>
                </c:pt>
                <c:pt idx="1716">
                  <c:v>0.2316</c:v>
                </c:pt>
                <c:pt idx="1717">
                  <c:v>0.23169999999999999</c:v>
                </c:pt>
                <c:pt idx="1718">
                  <c:v>0.23180000000000001</c:v>
                </c:pt>
                <c:pt idx="1719">
                  <c:v>0.2319</c:v>
                </c:pt>
                <c:pt idx="1720">
                  <c:v>0.23200000000000001</c:v>
                </c:pt>
                <c:pt idx="1721">
                  <c:v>0.2321</c:v>
                </c:pt>
                <c:pt idx="1722">
                  <c:v>0.23219999999999999</c:v>
                </c:pt>
                <c:pt idx="1723">
                  <c:v>0.23230000000000001</c:v>
                </c:pt>
                <c:pt idx="1724">
                  <c:v>0.2324</c:v>
                </c:pt>
                <c:pt idx="1725">
                  <c:v>0.23250000000000001</c:v>
                </c:pt>
                <c:pt idx="1726">
                  <c:v>0.2326</c:v>
                </c:pt>
                <c:pt idx="1727">
                  <c:v>0.23269999999999999</c:v>
                </c:pt>
                <c:pt idx="1728">
                  <c:v>0.23280000000000001</c:v>
                </c:pt>
                <c:pt idx="1729">
                  <c:v>0.2329</c:v>
                </c:pt>
                <c:pt idx="1730">
                  <c:v>0.23300000000000001</c:v>
                </c:pt>
                <c:pt idx="1731">
                  <c:v>0.2331</c:v>
                </c:pt>
                <c:pt idx="1732">
                  <c:v>0.23319999999999999</c:v>
                </c:pt>
                <c:pt idx="1733">
                  <c:v>0.23330000000000001</c:v>
                </c:pt>
                <c:pt idx="1734">
                  <c:v>0.2334</c:v>
                </c:pt>
                <c:pt idx="1735">
                  <c:v>0.23350000000000001</c:v>
                </c:pt>
                <c:pt idx="1736">
                  <c:v>0.2336</c:v>
                </c:pt>
                <c:pt idx="1737">
                  <c:v>0.23369999999999999</c:v>
                </c:pt>
                <c:pt idx="1738">
                  <c:v>0.23380000000000001</c:v>
                </c:pt>
                <c:pt idx="1739">
                  <c:v>0.2339</c:v>
                </c:pt>
                <c:pt idx="1740">
                  <c:v>0.23400000000000001</c:v>
                </c:pt>
                <c:pt idx="1741">
                  <c:v>0.2341</c:v>
                </c:pt>
                <c:pt idx="1742">
                  <c:v>0.23419999999999999</c:v>
                </c:pt>
                <c:pt idx="1743">
                  <c:v>0.23430000000000001</c:v>
                </c:pt>
                <c:pt idx="1744">
                  <c:v>0.2344</c:v>
                </c:pt>
                <c:pt idx="1745">
                  <c:v>0.23449999999999999</c:v>
                </c:pt>
                <c:pt idx="1746">
                  <c:v>0.2346</c:v>
                </c:pt>
                <c:pt idx="1747">
                  <c:v>0.23469999999999999</c:v>
                </c:pt>
                <c:pt idx="1748">
                  <c:v>0.23480000000000001</c:v>
                </c:pt>
                <c:pt idx="1749">
                  <c:v>0.2349</c:v>
                </c:pt>
                <c:pt idx="1750">
                  <c:v>0.23499999999999999</c:v>
                </c:pt>
                <c:pt idx="1751">
                  <c:v>0.2351</c:v>
                </c:pt>
                <c:pt idx="1752">
                  <c:v>0.23519999999999999</c:v>
                </c:pt>
                <c:pt idx="1753">
                  <c:v>0.23530000000000001</c:v>
                </c:pt>
                <c:pt idx="1754">
                  <c:v>0.2354</c:v>
                </c:pt>
                <c:pt idx="1755">
                  <c:v>0.23549999999999999</c:v>
                </c:pt>
                <c:pt idx="1756">
                  <c:v>0.2356</c:v>
                </c:pt>
                <c:pt idx="1757">
                  <c:v>0.23569999999999999</c:v>
                </c:pt>
                <c:pt idx="1758">
                  <c:v>0.23580000000000001</c:v>
                </c:pt>
                <c:pt idx="1759">
                  <c:v>0.2359</c:v>
                </c:pt>
                <c:pt idx="1760">
                  <c:v>0.23599999999999999</c:v>
                </c:pt>
                <c:pt idx="1761">
                  <c:v>0.2361</c:v>
                </c:pt>
                <c:pt idx="1762">
                  <c:v>0.23619999999999999</c:v>
                </c:pt>
                <c:pt idx="1763">
                  <c:v>0.23630000000000001</c:v>
                </c:pt>
                <c:pt idx="1764">
                  <c:v>0.2364</c:v>
                </c:pt>
                <c:pt idx="1765">
                  <c:v>0.23649999999999999</c:v>
                </c:pt>
                <c:pt idx="1766">
                  <c:v>0.2366</c:v>
                </c:pt>
                <c:pt idx="1767">
                  <c:v>0.23669999999999999</c:v>
                </c:pt>
                <c:pt idx="1768">
                  <c:v>0.23680000000000001</c:v>
                </c:pt>
                <c:pt idx="1769">
                  <c:v>0.2369</c:v>
                </c:pt>
                <c:pt idx="1770">
                  <c:v>0.23699999999999999</c:v>
                </c:pt>
                <c:pt idx="1771">
                  <c:v>0.23710000000000001</c:v>
                </c:pt>
                <c:pt idx="1772">
                  <c:v>0.23719999999999999</c:v>
                </c:pt>
                <c:pt idx="1773">
                  <c:v>0.23730000000000001</c:v>
                </c:pt>
                <c:pt idx="1774">
                  <c:v>0.2374</c:v>
                </c:pt>
                <c:pt idx="1775">
                  <c:v>0.23749999999999999</c:v>
                </c:pt>
                <c:pt idx="1776">
                  <c:v>0.23760000000000001</c:v>
                </c:pt>
                <c:pt idx="1777">
                  <c:v>0.23769999999999999</c:v>
                </c:pt>
                <c:pt idx="1778">
                  <c:v>0.23780000000000001</c:v>
                </c:pt>
                <c:pt idx="1779">
                  <c:v>0.2379</c:v>
                </c:pt>
                <c:pt idx="1780">
                  <c:v>0.23799999999999999</c:v>
                </c:pt>
                <c:pt idx="1781">
                  <c:v>0.23810000000000001</c:v>
                </c:pt>
                <c:pt idx="1782">
                  <c:v>0.2382</c:v>
                </c:pt>
                <c:pt idx="1783">
                  <c:v>0.23830000000000001</c:v>
                </c:pt>
                <c:pt idx="1784">
                  <c:v>0.2384</c:v>
                </c:pt>
                <c:pt idx="1785">
                  <c:v>0.23849999999999999</c:v>
                </c:pt>
                <c:pt idx="1786">
                  <c:v>0.23860000000000001</c:v>
                </c:pt>
                <c:pt idx="1787">
                  <c:v>0.2387</c:v>
                </c:pt>
                <c:pt idx="1788">
                  <c:v>0.23880000000000001</c:v>
                </c:pt>
                <c:pt idx="1789">
                  <c:v>0.2389</c:v>
                </c:pt>
                <c:pt idx="1790">
                  <c:v>0.23899999999999999</c:v>
                </c:pt>
                <c:pt idx="1791">
                  <c:v>0.23910000000000001</c:v>
                </c:pt>
                <c:pt idx="1792">
                  <c:v>0.2392</c:v>
                </c:pt>
                <c:pt idx="1793">
                  <c:v>0.23930000000000001</c:v>
                </c:pt>
                <c:pt idx="1794">
                  <c:v>0.2394</c:v>
                </c:pt>
                <c:pt idx="1795">
                  <c:v>0.23949999999999999</c:v>
                </c:pt>
                <c:pt idx="1796">
                  <c:v>0.23960000000000001</c:v>
                </c:pt>
                <c:pt idx="1797">
                  <c:v>0.2397</c:v>
                </c:pt>
                <c:pt idx="1798">
                  <c:v>0.23980000000000001</c:v>
                </c:pt>
                <c:pt idx="1799">
                  <c:v>0.2399</c:v>
                </c:pt>
                <c:pt idx="1800">
                  <c:v>0.24</c:v>
                </c:pt>
                <c:pt idx="1801">
                  <c:v>0.24010000000000001</c:v>
                </c:pt>
                <c:pt idx="1802">
                  <c:v>0.2402</c:v>
                </c:pt>
                <c:pt idx="1803">
                  <c:v>0.24030000000000001</c:v>
                </c:pt>
                <c:pt idx="1804">
                  <c:v>0.2404</c:v>
                </c:pt>
                <c:pt idx="1805">
                  <c:v>0.24049999999999999</c:v>
                </c:pt>
                <c:pt idx="1806">
                  <c:v>0.24060000000000001</c:v>
                </c:pt>
                <c:pt idx="1807">
                  <c:v>0.2407</c:v>
                </c:pt>
                <c:pt idx="1808">
                  <c:v>0.24079999999999999</c:v>
                </c:pt>
                <c:pt idx="1809">
                  <c:v>0.2409</c:v>
                </c:pt>
                <c:pt idx="1810">
                  <c:v>0.24099999999999999</c:v>
                </c:pt>
                <c:pt idx="1811">
                  <c:v>0.24110000000000001</c:v>
                </c:pt>
                <c:pt idx="1812">
                  <c:v>0.2412</c:v>
                </c:pt>
                <c:pt idx="1813">
                  <c:v>0.24129999999999999</c:v>
                </c:pt>
                <c:pt idx="1814">
                  <c:v>0.2414</c:v>
                </c:pt>
                <c:pt idx="1815">
                  <c:v>0.24149999999999999</c:v>
                </c:pt>
                <c:pt idx="1816">
                  <c:v>0.24160000000000001</c:v>
                </c:pt>
                <c:pt idx="1817">
                  <c:v>0.2417</c:v>
                </c:pt>
                <c:pt idx="1818">
                  <c:v>0.24179999999999999</c:v>
                </c:pt>
                <c:pt idx="1819">
                  <c:v>0.2419</c:v>
                </c:pt>
                <c:pt idx="1820">
                  <c:v>0.24199999999999999</c:v>
                </c:pt>
                <c:pt idx="1821">
                  <c:v>0.24210000000000001</c:v>
                </c:pt>
                <c:pt idx="1822">
                  <c:v>0.2422</c:v>
                </c:pt>
                <c:pt idx="1823">
                  <c:v>0.24229999999999999</c:v>
                </c:pt>
                <c:pt idx="1824">
                  <c:v>0.2424</c:v>
                </c:pt>
                <c:pt idx="1825">
                  <c:v>0.24249999999999999</c:v>
                </c:pt>
                <c:pt idx="1826">
                  <c:v>0.24260000000000001</c:v>
                </c:pt>
                <c:pt idx="1827">
                  <c:v>0.2427</c:v>
                </c:pt>
                <c:pt idx="1828">
                  <c:v>0.24279999999999999</c:v>
                </c:pt>
                <c:pt idx="1829">
                  <c:v>0.2429</c:v>
                </c:pt>
                <c:pt idx="1830">
                  <c:v>0.24299999999999999</c:v>
                </c:pt>
                <c:pt idx="1831">
                  <c:v>0.24310000000000001</c:v>
                </c:pt>
                <c:pt idx="1832">
                  <c:v>0.2432</c:v>
                </c:pt>
                <c:pt idx="1833">
                  <c:v>0.24329999999999999</c:v>
                </c:pt>
                <c:pt idx="1834">
                  <c:v>0.24340000000000001</c:v>
                </c:pt>
                <c:pt idx="1835">
                  <c:v>0.24349999999999999</c:v>
                </c:pt>
                <c:pt idx="1836">
                  <c:v>0.24360000000000001</c:v>
                </c:pt>
                <c:pt idx="1837">
                  <c:v>0.2437</c:v>
                </c:pt>
                <c:pt idx="1838">
                  <c:v>0.24379999999999999</c:v>
                </c:pt>
                <c:pt idx="1839">
                  <c:v>0.24390000000000001</c:v>
                </c:pt>
                <c:pt idx="1840">
                  <c:v>0.24399999999999999</c:v>
                </c:pt>
                <c:pt idx="1841">
                  <c:v>0.24410000000000001</c:v>
                </c:pt>
                <c:pt idx="1842">
                  <c:v>0.2442</c:v>
                </c:pt>
                <c:pt idx="1843">
                  <c:v>0.24429999999999999</c:v>
                </c:pt>
                <c:pt idx="1844">
                  <c:v>0.24440000000000001</c:v>
                </c:pt>
                <c:pt idx="1845">
                  <c:v>0.2445</c:v>
                </c:pt>
                <c:pt idx="1846">
                  <c:v>0.24460000000000001</c:v>
                </c:pt>
                <c:pt idx="1847">
                  <c:v>0.2447</c:v>
                </c:pt>
                <c:pt idx="1848">
                  <c:v>0.24479999999999999</c:v>
                </c:pt>
                <c:pt idx="1849">
                  <c:v>0.24490000000000001</c:v>
                </c:pt>
                <c:pt idx="1850">
                  <c:v>0.245</c:v>
                </c:pt>
                <c:pt idx="1851">
                  <c:v>0.24510000000000001</c:v>
                </c:pt>
                <c:pt idx="1852">
                  <c:v>0.2452</c:v>
                </c:pt>
                <c:pt idx="1853">
                  <c:v>0.24529999999999999</c:v>
                </c:pt>
                <c:pt idx="1854">
                  <c:v>0.24540000000000001</c:v>
                </c:pt>
                <c:pt idx="1855">
                  <c:v>0.2455</c:v>
                </c:pt>
                <c:pt idx="1856">
                  <c:v>0.24560000000000001</c:v>
                </c:pt>
                <c:pt idx="1857">
                  <c:v>0.2457</c:v>
                </c:pt>
                <c:pt idx="1858">
                  <c:v>0.24579999999999999</c:v>
                </c:pt>
                <c:pt idx="1859">
                  <c:v>0.24590000000000001</c:v>
                </c:pt>
                <c:pt idx="1860">
                  <c:v>0.246</c:v>
                </c:pt>
                <c:pt idx="1861">
                  <c:v>0.24610000000000001</c:v>
                </c:pt>
                <c:pt idx="1862">
                  <c:v>0.2462</c:v>
                </c:pt>
                <c:pt idx="1863">
                  <c:v>0.24629999999999999</c:v>
                </c:pt>
                <c:pt idx="1864">
                  <c:v>0.24640000000000001</c:v>
                </c:pt>
                <c:pt idx="1865">
                  <c:v>0.2465</c:v>
                </c:pt>
                <c:pt idx="1866">
                  <c:v>0.24660000000000001</c:v>
                </c:pt>
                <c:pt idx="1867">
                  <c:v>0.2467</c:v>
                </c:pt>
                <c:pt idx="1868">
                  <c:v>0.24679999999999999</c:v>
                </c:pt>
                <c:pt idx="1869">
                  <c:v>0.24690000000000001</c:v>
                </c:pt>
                <c:pt idx="1870">
                  <c:v>0.247</c:v>
                </c:pt>
                <c:pt idx="1871">
                  <c:v>0.24709999999999999</c:v>
                </c:pt>
                <c:pt idx="1872">
                  <c:v>0.2472</c:v>
                </c:pt>
                <c:pt idx="1873">
                  <c:v>0.24729999999999999</c:v>
                </c:pt>
                <c:pt idx="1874">
                  <c:v>0.24740000000000001</c:v>
                </c:pt>
                <c:pt idx="1875">
                  <c:v>0.2475</c:v>
                </c:pt>
                <c:pt idx="1876">
                  <c:v>0.24759999999999999</c:v>
                </c:pt>
                <c:pt idx="1877">
                  <c:v>0.2477</c:v>
                </c:pt>
                <c:pt idx="1878">
                  <c:v>0.24779999999999999</c:v>
                </c:pt>
                <c:pt idx="1879">
                  <c:v>0.24790000000000001</c:v>
                </c:pt>
                <c:pt idx="1880">
                  <c:v>0.248</c:v>
                </c:pt>
                <c:pt idx="1881">
                  <c:v>0.24809999999999999</c:v>
                </c:pt>
                <c:pt idx="1882">
                  <c:v>0.2482</c:v>
                </c:pt>
                <c:pt idx="1883">
                  <c:v>0.24829999999999999</c:v>
                </c:pt>
                <c:pt idx="1884">
                  <c:v>0.24840000000000001</c:v>
                </c:pt>
                <c:pt idx="1885">
                  <c:v>0.2485</c:v>
                </c:pt>
                <c:pt idx="1886">
                  <c:v>0.24859999999999999</c:v>
                </c:pt>
                <c:pt idx="1887">
                  <c:v>0.2487</c:v>
                </c:pt>
                <c:pt idx="1888">
                  <c:v>0.24879999999999999</c:v>
                </c:pt>
                <c:pt idx="1889">
                  <c:v>0.24890000000000001</c:v>
                </c:pt>
                <c:pt idx="1890">
                  <c:v>0.249</c:v>
                </c:pt>
                <c:pt idx="1891">
                  <c:v>0.24909999999999999</c:v>
                </c:pt>
                <c:pt idx="1892">
                  <c:v>0.2492</c:v>
                </c:pt>
                <c:pt idx="1893">
                  <c:v>0.24929999999999999</c:v>
                </c:pt>
                <c:pt idx="1894">
                  <c:v>0.24940000000000001</c:v>
                </c:pt>
                <c:pt idx="1895">
                  <c:v>0.2495</c:v>
                </c:pt>
                <c:pt idx="1896">
                  <c:v>0.24959999999999999</c:v>
                </c:pt>
                <c:pt idx="1897">
                  <c:v>0.24970000000000001</c:v>
                </c:pt>
                <c:pt idx="1898">
                  <c:v>0.24979999999999999</c:v>
                </c:pt>
                <c:pt idx="1899">
                  <c:v>0.24990000000000001</c:v>
                </c:pt>
                <c:pt idx="1900">
                  <c:v>0.25</c:v>
                </c:pt>
                <c:pt idx="1901">
                  <c:v>0.25009999999999999</c:v>
                </c:pt>
                <c:pt idx="1902">
                  <c:v>0.25019999999999998</c:v>
                </c:pt>
                <c:pt idx="1903">
                  <c:v>0.25030000000000002</c:v>
                </c:pt>
                <c:pt idx="1904">
                  <c:v>0.25040000000000001</c:v>
                </c:pt>
                <c:pt idx="1905">
                  <c:v>0.2505</c:v>
                </c:pt>
                <c:pt idx="1906">
                  <c:v>0.25059999999999999</c:v>
                </c:pt>
                <c:pt idx="1907">
                  <c:v>0.25069999999999998</c:v>
                </c:pt>
                <c:pt idx="1908">
                  <c:v>0.25080000000000002</c:v>
                </c:pt>
                <c:pt idx="1909">
                  <c:v>0.25090000000000001</c:v>
                </c:pt>
                <c:pt idx="1910">
                  <c:v>0.251</c:v>
                </c:pt>
                <c:pt idx="1911">
                  <c:v>0.25109999999999999</c:v>
                </c:pt>
                <c:pt idx="1912">
                  <c:v>0.25119999999999998</c:v>
                </c:pt>
                <c:pt idx="1913">
                  <c:v>0.25130000000000002</c:v>
                </c:pt>
                <c:pt idx="1914">
                  <c:v>0.25140000000000001</c:v>
                </c:pt>
                <c:pt idx="1915">
                  <c:v>0.2515</c:v>
                </c:pt>
                <c:pt idx="1916">
                  <c:v>0.25159999999999999</c:v>
                </c:pt>
                <c:pt idx="1917">
                  <c:v>0.25169999999999998</c:v>
                </c:pt>
                <c:pt idx="1918">
                  <c:v>0.25180000000000002</c:v>
                </c:pt>
                <c:pt idx="1919">
                  <c:v>0.25190000000000001</c:v>
                </c:pt>
                <c:pt idx="1920">
                  <c:v>0.252</c:v>
                </c:pt>
                <c:pt idx="1921">
                  <c:v>0.25209999999999999</c:v>
                </c:pt>
                <c:pt idx="1922">
                  <c:v>0.25219999999999998</c:v>
                </c:pt>
                <c:pt idx="1923">
                  <c:v>0.25230000000000002</c:v>
                </c:pt>
                <c:pt idx="1924">
                  <c:v>0.25240000000000001</c:v>
                </c:pt>
                <c:pt idx="1925">
                  <c:v>0.2525</c:v>
                </c:pt>
                <c:pt idx="1926">
                  <c:v>0.25259999999999999</c:v>
                </c:pt>
                <c:pt idx="1927">
                  <c:v>0.25269999999999998</c:v>
                </c:pt>
                <c:pt idx="1928">
                  <c:v>0.25280000000000002</c:v>
                </c:pt>
                <c:pt idx="1929">
                  <c:v>0.25290000000000001</c:v>
                </c:pt>
                <c:pt idx="1930">
                  <c:v>0.253</c:v>
                </c:pt>
                <c:pt idx="1931">
                  <c:v>0.25309999999999999</c:v>
                </c:pt>
                <c:pt idx="1932">
                  <c:v>0.25319999999999998</c:v>
                </c:pt>
                <c:pt idx="1933">
                  <c:v>0.25330000000000003</c:v>
                </c:pt>
                <c:pt idx="1934">
                  <c:v>0.25340000000000001</c:v>
                </c:pt>
                <c:pt idx="1935">
                  <c:v>0.2535</c:v>
                </c:pt>
                <c:pt idx="1936">
                  <c:v>0.25359999999999999</c:v>
                </c:pt>
                <c:pt idx="1937">
                  <c:v>0.25369999999999998</c:v>
                </c:pt>
                <c:pt idx="1938">
                  <c:v>0.25380000000000003</c:v>
                </c:pt>
                <c:pt idx="1939">
                  <c:v>0.25390000000000001</c:v>
                </c:pt>
                <c:pt idx="1940">
                  <c:v>0.254</c:v>
                </c:pt>
                <c:pt idx="1941">
                  <c:v>0.25409999999999999</c:v>
                </c:pt>
                <c:pt idx="1942">
                  <c:v>0.25419999999999998</c:v>
                </c:pt>
                <c:pt idx="1943">
                  <c:v>0.25430000000000003</c:v>
                </c:pt>
                <c:pt idx="1944">
                  <c:v>0.25440000000000002</c:v>
                </c:pt>
                <c:pt idx="1945">
                  <c:v>0.2545</c:v>
                </c:pt>
                <c:pt idx="1946">
                  <c:v>0.25459999999999999</c:v>
                </c:pt>
                <c:pt idx="1947">
                  <c:v>0.25469999999999998</c:v>
                </c:pt>
                <c:pt idx="1948">
                  <c:v>0.25480000000000003</c:v>
                </c:pt>
                <c:pt idx="1949">
                  <c:v>0.25490000000000002</c:v>
                </c:pt>
                <c:pt idx="1950">
                  <c:v>0.255</c:v>
                </c:pt>
                <c:pt idx="1951">
                  <c:v>0.25509999999999999</c:v>
                </c:pt>
                <c:pt idx="1952">
                  <c:v>0.25519999999999998</c:v>
                </c:pt>
                <c:pt idx="1953">
                  <c:v>0.25530000000000003</c:v>
                </c:pt>
                <c:pt idx="1954">
                  <c:v>0.25540000000000002</c:v>
                </c:pt>
                <c:pt idx="1955">
                  <c:v>0.2555</c:v>
                </c:pt>
                <c:pt idx="1956">
                  <c:v>0.25559999999999999</c:v>
                </c:pt>
                <c:pt idx="1957">
                  <c:v>0.25569999999999998</c:v>
                </c:pt>
                <c:pt idx="1958">
                  <c:v>0.25580000000000003</c:v>
                </c:pt>
                <c:pt idx="1959">
                  <c:v>0.25590000000000002</c:v>
                </c:pt>
                <c:pt idx="1960">
                  <c:v>0.25600000000000001</c:v>
                </c:pt>
                <c:pt idx="1961">
                  <c:v>0.25609999999999999</c:v>
                </c:pt>
                <c:pt idx="1962">
                  <c:v>0.25619999999999998</c:v>
                </c:pt>
                <c:pt idx="1963">
                  <c:v>0.25629999999999997</c:v>
                </c:pt>
                <c:pt idx="1964">
                  <c:v>0.25640000000000002</c:v>
                </c:pt>
                <c:pt idx="1965">
                  <c:v>0.25650000000000001</c:v>
                </c:pt>
                <c:pt idx="1966">
                  <c:v>0.25659999999999999</c:v>
                </c:pt>
                <c:pt idx="1967">
                  <c:v>0.25669999999999998</c:v>
                </c:pt>
                <c:pt idx="1968">
                  <c:v>0.25679999999999997</c:v>
                </c:pt>
                <c:pt idx="1969">
                  <c:v>0.25690000000000002</c:v>
                </c:pt>
                <c:pt idx="1970">
                  <c:v>0.25700000000000001</c:v>
                </c:pt>
                <c:pt idx="1971">
                  <c:v>0.2571</c:v>
                </c:pt>
                <c:pt idx="1972">
                  <c:v>0.25719999999999998</c:v>
                </c:pt>
                <c:pt idx="1973">
                  <c:v>0.25729999999999997</c:v>
                </c:pt>
                <c:pt idx="1974">
                  <c:v>0.25740000000000002</c:v>
                </c:pt>
                <c:pt idx="1975">
                  <c:v>0.25750000000000001</c:v>
                </c:pt>
                <c:pt idx="1976">
                  <c:v>0.2576</c:v>
                </c:pt>
                <c:pt idx="1977">
                  <c:v>0.25769999999999998</c:v>
                </c:pt>
                <c:pt idx="1978">
                  <c:v>0.25779999999999997</c:v>
                </c:pt>
                <c:pt idx="1979">
                  <c:v>0.25790000000000002</c:v>
                </c:pt>
                <c:pt idx="1980">
                  <c:v>0.25800000000000001</c:v>
                </c:pt>
                <c:pt idx="1981">
                  <c:v>0.2581</c:v>
                </c:pt>
                <c:pt idx="1982">
                  <c:v>0.25819999999999999</c:v>
                </c:pt>
                <c:pt idx="1983">
                  <c:v>0.25829999999999997</c:v>
                </c:pt>
                <c:pt idx="1984">
                  <c:v>0.25840000000000002</c:v>
                </c:pt>
                <c:pt idx="1985">
                  <c:v>0.25850000000000001</c:v>
                </c:pt>
                <c:pt idx="1986">
                  <c:v>0.2586</c:v>
                </c:pt>
                <c:pt idx="1987">
                  <c:v>0.25869999999999999</c:v>
                </c:pt>
                <c:pt idx="1988">
                  <c:v>0.25879999999999997</c:v>
                </c:pt>
                <c:pt idx="1989">
                  <c:v>0.25890000000000002</c:v>
                </c:pt>
                <c:pt idx="1990">
                  <c:v>0.25900000000000001</c:v>
                </c:pt>
                <c:pt idx="1991">
                  <c:v>0.2591</c:v>
                </c:pt>
                <c:pt idx="1992">
                  <c:v>0.25919999999999999</c:v>
                </c:pt>
                <c:pt idx="1993">
                  <c:v>0.25929999999999997</c:v>
                </c:pt>
                <c:pt idx="1994">
                  <c:v>0.25940000000000002</c:v>
                </c:pt>
                <c:pt idx="1995">
                  <c:v>0.25950000000000001</c:v>
                </c:pt>
                <c:pt idx="1996">
                  <c:v>0.2596</c:v>
                </c:pt>
                <c:pt idx="1997">
                  <c:v>0.25969999999999999</c:v>
                </c:pt>
                <c:pt idx="1998">
                  <c:v>0.25979999999999998</c:v>
                </c:pt>
                <c:pt idx="1999">
                  <c:v>0.25990000000000002</c:v>
                </c:pt>
                <c:pt idx="2000">
                  <c:v>0.26</c:v>
                </c:pt>
                <c:pt idx="2001">
                  <c:v>0.2601</c:v>
                </c:pt>
                <c:pt idx="2002">
                  <c:v>0.26019999999999999</c:v>
                </c:pt>
                <c:pt idx="2003">
                  <c:v>0.26029999999999998</c:v>
                </c:pt>
                <c:pt idx="2004">
                  <c:v>0.26040000000000002</c:v>
                </c:pt>
                <c:pt idx="2005">
                  <c:v>0.26050000000000001</c:v>
                </c:pt>
                <c:pt idx="2006">
                  <c:v>0.2606</c:v>
                </c:pt>
                <c:pt idx="2007">
                  <c:v>0.26069999999999999</c:v>
                </c:pt>
                <c:pt idx="2008">
                  <c:v>0.26079999999999998</c:v>
                </c:pt>
                <c:pt idx="2009">
                  <c:v>0.26090000000000002</c:v>
                </c:pt>
                <c:pt idx="2010">
                  <c:v>0.26100000000000001</c:v>
                </c:pt>
                <c:pt idx="2011">
                  <c:v>0.2611</c:v>
                </c:pt>
                <c:pt idx="2012">
                  <c:v>0.26119999999999999</c:v>
                </c:pt>
                <c:pt idx="2013">
                  <c:v>0.26129999999999998</c:v>
                </c:pt>
                <c:pt idx="2014">
                  <c:v>0.26140000000000002</c:v>
                </c:pt>
                <c:pt idx="2015">
                  <c:v>0.26150000000000001</c:v>
                </c:pt>
                <c:pt idx="2016">
                  <c:v>0.2616</c:v>
                </c:pt>
                <c:pt idx="2017">
                  <c:v>0.26169999999999999</c:v>
                </c:pt>
                <c:pt idx="2018">
                  <c:v>0.26179999999999998</c:v>
                </c:pt>
                <c:pt idx="2019">
                  <c:v>0.26190000000000002</c:v>
                </c:pt>
                <c:pt idx="2020">
                  <c:v>0.26200000000000001</c:v>
                </c:pt>
                <c:pt idx="2021">
                  <c:v>0.2621</c:v>
                </c:pt>
                <c:pt idx="2022">
                  <c:v>0.26219999999999999</c:v>
                </c:pt>
                <c:pt idx="2023">
                  <c:v>0.26229999999999998</c:v>
                </c:pt>
                <c:pt idx="2024">
                  <c:v>0.26240000000000002</c:v>
                </c:pt>
                <c:pt idx="2025">
                  <c:v>0.26250000000000001</c:v>
                </c:pt>
                <c:pt idx="2026">
                  <c:v>0.2626</c:v>
                </c:pt>
                <c:pt idx="2027">
                  <c:v>0.26269999999999999</c:v>
                </c:pt>
                <c:pt idx="2028">
                  <c:v>0.26279999999999998</c:v>
                </c:pt>
                <c:pt idx="2029">
                  <c:v>0.26290000000000002</c:v>
                </c:pt>
                <c:pt idx="2030">
                  <c:v>0.26300000000000001</c:v>
                </c:pt>
                <c:pt idx="2031">
                  <c:v>0.2631</c:v>
                </c:pt>
                <c:pt idx="2032">
                  <c:v>0.26319999999999999</c:v>
                </c:pt>
                <c:pt idx="2033">
                  <c:v>0.26329999999999998</c:v>
                </c:pt>
                <c:pt idx="2034">
                  <c:v>0.26340000000000002</c:v>
                </c:pt>
                <c:pt idx="2035">
                  <c:v>0.26350000000000001</c:v>
                </c:pt>
                <c:pt idx="2036">
                  <c:v>0.2636</c:v>
                </c:pt>
                <c:pt idx="2037">
                  <c:v>0.26369999999999999</c:v>
                </c:pt>
                <c:pt idx="2038">
                  <c:v>0.26379999999999998</c:v>
                </c:pt>
                <c:pt idx="2039">
                  <c:v>0.26390000000000002</c:v>
                </c:pt>
                <c:pt idx="2040">
                  <c:v>0.26400000000000001</c:v>
                </c:pt>
                <c:pt idx="2041">
                  <c:v>0.2641</c:v>
                </c:pt>
                <c:pt idx="2042">
                  <c:v>0.26419999999999999</c:v>
                </c:pt>
                <c:pt idx="2043">
                  <c:v>0.26429999999999998</c:v>
                </c:pt>
                <c:pt idx="2044">
                  <c:v>0.26440000000000002</c:v>
                </c:pt>
                <c:pt idx="2045">
                  <c:v>0.26450000000000001</c:v>
                </c:pt>
                <c:pt idx="2046">
                  <c:v>0.2646</c:v>
                </c:pt>
                <c:pt idx="2047">
                  <c:v>0.26469999999999999</c:v>
                </c:pt>
                <c:pt idx="2048">
                  <c:v>0.26479999999999998</c:v>
                </c:pt>
                <c:pt idx="2049">
                  <c:v>0.26490000000000002</c:v>
                </c:pt>
                <c:pt idx="2050">
                  <c:v>0.26500000000000001</c:v>
                </c:pt>
                <c:pt idx="2051">
                  <c:v>0.2651</c:v>
                </c:pt>
                <c:pt idx="2052">
                  <c:v>0.26519999999999999</c:v>
                </c:pt>
                <c:pt idx="2053">
                  <c:v>0.26529999999999998</c:v>
                </c:pt>
                <c:pt idx="2054">
                  <c:v>0.26540000000000002</c:v>
                </c:pt>
                <c:pt idx="2055">
                  <c:v>0.26550000000000001</c:v>
                </c:pt>
                <c:pt idx="2056">
                  <c:v>0.2656</c:v>
                </c:pt>
                <c:pt idx="2057">
                  <c:v>0.26569999999999999</c:v>
                </c:pt>
                <c:pt idx="2058">
                  <c:v>0.26579999999999998</c:v>
                </c:pt>
                <c:pt idx="2059">
                  <c:v>0.26590000000000003</c:v>
                </c:pt>
                <c:pt idx="2060">
                  <c:v>0.26600000000000001</c:v>
                </c:pt>
                <c:pt idx="2061">
                  <c:v>0.2661</c:v>
                </c:pt>
                <c:pt idx="2062">
                  <c:v>0.26619999999999999</c:v>
                </c:pt>
                <c:pt idx="2063">
                  <c:v>0.26629999999999998</c:v>
                </c:pt>
                <c:pt idx="2064">
                  <c:v>0.26640000000000003</c:v>
                </c:pt>
                <c:pt idx="2065">
                  <c:v>0.26650000000000001</c:v>
                </c:pt>
                <c:pt idx="2066">
                  <c:v>0.2666</c:v>
                </c:pt>
                <c:pt idx="2067">
                  <c:v>0.26669999999999999</c:v>
                </c:pt>
                <c:pt idx="2068">
                  <c:v>0.26679999999999998</c:v>
                </c:pt>
                <c:pt idx="2069">
                  <c:v>0.26690000000000003</c:v>
                </c:pt>
                <c:pt idx="2070">
                  <c:v>0.26700000000000002</c:v>
                </c:pt>
                <c:pt idx="2071">
                  <c:v>0.2671</c:v>
                </c:pt>
                <c:pt idx="2072">
                  <c:v>0.26719999999999999</c:v>
                </c:pt>
                <c:pt idx="2073">
                  <c:v>0.26729999999999998</c:v>
                </c:pt>
                <c:pt idx="2074">
                  <c:v>0.26740000000000003</c:v>
                </c:pt>
                <c:pt idx="2075">
                  <c:v>0.26750000000000002</c:v>
                </c:pt>
                <c:pt idx="2076">
                  <c:v>0.2676</c:v>
                </c:pt>
                <c:pt idx="2077">
                  <c:v>0.26769999999999999</c:v>
                </c:pt>
                <c:pt idx="2078">
                  <c:v>0.26779999999999998</c:v>
                </c:pt>
                <c:pt idx="2079">
                  <c:v>0.26790000000000003</c:v>
                </c:pt>
                <c:pt idx="2080">
                  <c:v>0.26800000000000002</c:v>
                </c:pt>
                <c:pt idx="2081">
                  <c:v>0.2681</c:v>
                </c:pt>
                <c:pt idx="2082">
                  <c:v>0.26819999999999999</c:v>
                </c:pt>
                <c:pt idx="2083">
                  <c:v>0.26829999999999998</c:v>
                </c:pt>
                <c:pt idx="2084">
                  <c:v>0.26840000000000003</c:v>
                </c:pt>
                <c:pt idx="2085">
                  <c:v>0.26850000000000002</c:v>
                </c:pt>
                <c:pt idx="2086">
                  <c:v>0.26860000000000001</c:v>
                </c:pt>
                <c:pt idx="2087">
                  <c:v>0.26869999999999999</c:v>
                </c:pt>
                <c:pt idx="2088">
                  <c:v>0.26879999999999998</c:v>
                </c:pt>
                <c:pt idx="2089">
                  <c:v>0.26889999999999997</c:v>
                </c:pt>
                <c:pt idx="2090">
                  <c:v>0.26900000000000002</c:v>
                </c:pt>
                <c:pt idx="2091">
                  <c:v>0.26910000000000001</c:v>
                </c:pt>
                <c:pt idx="2092">
                  <c:v>0.26919999999999999</c:v>
                </c:pt>
                <c:pt idx="2093">
                  <c:v>0.26929999999999998</c:v>
                </c:pt>
                <c:pt idx="2094">
                  <c:v>0.26939999999999997</c:v>
                </c:pt>
                <c:pt idx="2095">
                  <c:v>0.26950000000000002</c:v>
                </c:pt>
                <c:pt idx="2096">
                  <c:v>0.26960000000000001</c:v>
                </c:pt>
                <c:pt idx="2097">
                  <c:v>0.2697</c:v>
                </c:pt>
                <c:pt idx="2098">
                  <c:v>0.26979999999999998</c:v>
                </c:pt>
                <c:pt idx="2099">
                  <c:v>0.26989999999999997</c:v>
                </c:pt>
                <c:pt idx="2100">
                  <c:v>0.27</c:v>
                </c:pt>
                <c:pt idx="2101">
                  <c:v>0.27010000000000001</c:v>
                </c:pt>
                <c:pt idx="2102">
                  <c:v>0.2702</c:v>
                </c:pt>
                <c:pt idx="2103">
                  <c:v>0.27029999999999998</c:v>
                </c:pt>
                <c:pt idx="2104">
                  <c:v>0.27039999999999997</c:v>
                </c:pt>
                <c:pt idx="2105">
                  <c:v>0.27050000000000002</c:v>
                </c:pt>
                <c:pt idx="2106">
                  <c:v>0.27060000000000001</c:v>
                </c:pt>
                <c:pt idx="2107">
                  <c:v>0.2707</c:v>
                </c:pt>
                <c:pt idx="2108">
                  <c:v>0.27079999999999999</c:v>
                </c:pt>
                <c:pt idx="2109">
                  <c:v>0.27089999999999997</c:v>
                </c:pt>
                <c:pt idx="2110">
                  <c:v>0.27100000000000002</c:v>
                </c:pt>
                <c:pt idx="2111">
                  <c:v>0.27110000000000001</c:v>
                </c:pt>
                <c:pt idx="2112">
                  <c:v>0.2712</c:v>
                </c:pt>
                <c:pt idx="2113">
                  <c:v>0.27129999999999999</c:v>
                </c:pt>
                <c:pt idx="2114">
                  <c:v>0.27139999999999997</c:v>
                </c:pt>
                <c:pt idx="2115">
                  <c:v>0.27150000000000002</c:v>
                </c:pt>
                <c:pt idx="2116">
                  <c:v>0.27160000000000001</c:v>
                </c:pt>
                <c:pt idx="2117">
                  <c:v>0.2717</c:v>
                </c:pt>
                <c:pt idx="2118">
                  <c:v>0.27179999999999999</c:v>
                </c:pt>
                <c:pt idx="2119">
                  <c:v>0.27189999999999998</c:v>
                </c:pt>
                <c:pt idx="2120">
                  <c:v>0.27200000000000002</c:v>
                </c:pt>
                <c:pt idx="2121">
                  <c:v>0.27210000000000001</c:v>
                </c:pt>
                <c:pt idx="2122">
                  <c:v>0.2722</c:v>
                </c:pt>
                <c:pt idx="2123">
                  <c:v>0.27229999999999999</c:v>
                </c:pt>
                <c:pt idx="2124">
                  <c:v>0.27239999999999998</c:v>
                </c:pt>
                <c:pt idx="2125">
                  <c:v>0.27250000000000002</c:v>
                </c:pt>
                <c:pt idx="2126">
                  <c:v>0.27260000000000001</c:v>
                </c:pt>
                <c:pt idx="2127">
                  <c:v>0.2727</c:v>
                </c:pt>
                <c:pt idx="2128">
                  <c:v>0.27279999999999999</c:v>
                </c:pt>
                <c:pt idx="2129">
                  <c:v>0.27289999999999998</c:v>
                </c:pt>
                <c:pt idx="2130">
                  <c:v>0.27300000000000002</c:v>
                </c:pt>
                <c:pt idx="2131">
                  <c:v>0.27310000000000001</c:v>
                </c:pt>
                <c:pt idx="2132">
                  <c:v>0.2732</c:v>
                </c:pt>
                <c:pt idx="2133">
                  <c:v>0.27329999999999999</c:v>
                </c:pt>
                <c:pt idx="2134">
                  <c:v>0.27339999999999998</c:v>
                </c:pt>
                <c:pt idx="2135">
                  <c:v>0.27350000000000002</c:v>
                </c:pt>
                <c:pt idx="2136">
                  <c:v>0.27360000000000001</c:v>
                </c:pt>
                <c:pt idx="2137">
                  <c:v>0.2737</c:v>
                </c:pt>
                <c:pt idx="2138">
                  <c:v>0.27379999999999999</c:v>
                </c:pt>
                <c:pt idx="2139">
                  <c:v>0.27389999999999998</c:v>
                </c:pt>
                <c:pt idx="2140">
                  <c:v>0.27400000000000002</c:v>
                </c:pt>
                <c:pt idx="2141">
                  <c:v>0.27410000000000001</c:v>
                </c:pt>
                <c:pt idx="2142">
                  <c:v>0.2742</c:v>
                </c:pt>
                <c:pt idx="2143">
                  <c:v>0.27429999999999999</c:v>
                </c:pt>
                <c:pt idx="2144">
                  <c:v>0.27439999999999998</c:v>
                </c:pt>
                <c:pt idx="2145">
                  <c:v>0.27450000000000002</c:v>
                </c:pt>
                <c:pt idx="2146">
                  <c:v>0.27460000000000001</c:v>
                </c:pt>
                <c:pt idx="2147">
                  <c:v>0.2747</c:v>
                </c:pt>
                <c:pt idx="2148">
                  <c:v>0.27479999999999999</c:v>
                </c:pt>
                <c:pt idx="2149">
                  <c:v>0.27489999999999998</c:v>
                </c:pt>
                <c:pt idx="2150">
                  <c:v>0.27500000000000002</c:v>
                </c:pt>
                <c:pt idx="2151">
                  <c:v>0.27510000000000001</c:v>
                </c:pt>
                <c:pt idx="2152">
                  <c:v>0.2752</c:v>
                </c:pt>
                <c:pt idx="2153">
                  <c:v>0.27529999999999999</c:v>
                </c:pt>
                <c:pt idx="2154">
                  <c:v>0.27539999999999998</c:v>
                </c:pt>
                <c:pt idx="2155">
                  <c:v>0.27550000000000002</c:v>
                </c:pt>
                <c:pt idx="2156">
                  <c:v>0.27560000000000001</c:v>
                </c:pt>
                <c:pt idx="2157">
                  <c:v>0.2757</c:v>
                </c:pt>
                <c:pt idx="2158">
                  <c:v>0.27579999999999999</c:v>
                </c:pt>
                <c:pt idx="2159">
                  <c:v>0.27589999999999998</c:v>
                </c:pt>
                <c:pt idx="2160">
                  <c:v>0.27600000000000002</c:v>
                </c:pt>
                <c:pt idx="2161">
                  <c:v>0.27610000000000001</c:v>
                </c:pt>
                <c:pt idx="2162">
                  <c:v>0.2762</c:v>
                </c:pt>
                <c:pt idx="2163">
                  <c:v>0.27629999999999999</c:v>
                </c:pt>
                <c:pt idx="2164">
                  <c:v>0.27639999999999998</c:v>
                </c:pt>
                <c:pt idx="2165">
                  <c:v>0.27650000000000002</c:v>
                </c:pt>
                <c:pt idx="2166">
                  <c:v>0.27660000000000001</c:v>
                </c:pt>
                <c:pt idx="2167">
                  <c:v>0.2767</c:v>
                </c:pt>
                <c:pt idx="2168">
                  <c:v>0.27679999999999999</c:v>
                </c:pt>
                <c:pt idx="2169">
                  <c:v>0.27689999999999998</c:v>
                </c:pt>
                <c:pt idx="2170">
                  <c:v>0.27700000000000002</c:v>
                </c:pt>
                <c:pt idx="2171">
                  <c:v>0.27710000000000001</c:v>
                </c:pt>
                <c:pt idx="2172">
                  <c:v>0.2772</c:v>
                </c:pt>
                <c:pt idx="2173">
                  <c:v>0.27729999999999999</c:v>
                </c:pt>
                <c:pt idx="2174">
                  <c:v>0.27739999999999998</c:v>
                </c:pt>
                <c:pt idx="2175">
                  <c:v>0.27750000000000002</c:v>
                </c:pt>
                <c:pt idx="2176">
                  <c:v>0.27760000000000001</c:v>
                </c:pt>
                <c:pt idx="2177">
                  <c:v>0.2777</c:v>
                </c:pt>
                <c:pt idx="2178">
                  <c:v>0.27779999999999999</c:v>
                </c:pt>
                <c:pt idx="2179">
                  <c:v>0.27789999999999998</c:v>
                </c:pt>
                <c:pt idx="2180">
                  <c:v>0.27800000000000002</c:v>
                </c:pt>
                <c:pt idx="2181">
                  <c:v>0.27810000000000001</c:v>
                </c:pt>
                <c:pt idx="2182">
                  <c:v>0.2782</c:v>
                </c:pt>
                <c:pt idx="2183">
                  <c:v>0.27829999999999999</c:v>
                </c:pt>
                <c:pt idx="2184">
                  <c:v>0.27839999999999998</c:v>
                </c:pt>
                <c:pt idx="2185">
                  <c:v>0.27850000000000003</c:v>
                </c:pt>
                <c:pt idx="2186">
                  <c:v>0.27860000000000001</c:v>
                </c:pt>
                <c:pt idx="2187">
                  <c:v>0.2787</c:v>
                </c:pt>
                <c:pt idx="2188">
                  <c:v>0.27879999999999999</c:v>
                </c:pt>
                <c:pt idx="2189">
                  <c:v>0.27889999999999998</c:v>
                </c:pt>
                <c:pt idx="2190">
                  <c:v>0.27900000000000003</c:v>
                </c:pt>
                <c:pt idx="2191">
                  <c:v>0.27910000000000001</c:v>
                </c:pt>
                <c:pt idx="2192">
                  <c:v>0.2792</c:v>
                </c:pt>
                <c:pt idx="2193">
                  <c:v>0.27929999999999999</c:v>
                </c:pt>
                <c:pt idx="2194">
                  <c:v>0.27939999999999998</c:v>
                </c:pt>
                <c:pt idx="2195">
                  <c:v>0.27950000000000003</c:v>
                </c:pt>
                <c:pt idx="2196">
                  <c:v>0.27960000000000002</c:v>
                </c:pt>
                <c:pt idx="2197">
                  <c:v>0.2797</c:v>
                </c:pt>
                <c:pt idx="2198">
                  <c:v>0.27979999999999999</c:v>
                </c:pt>
                <c:pt idx="2199">
                  <c:v>0.27989999999999998</c:v>
                </c:pt>
                <c:pt idx="2200">
                  <c:v>0.28000000000000003</c:v>
                </c:pt>
                <c:pt idx="2201">
                  <c:v>0.28010000000000002</c:v>
                </c:pt>
                <c:pt idx="2202">
                  <c:v>0.2802</c:v>
                </c:pt>
                <c:pt idx="2203">
                  <c:v>0.28029999999999999</c:v>
                </c:pt>
                <c:pt idx="2204">
                  <c:v>0.28039999999999998</c:v>
                </c:pt>
                <c:pt idx="2205">
                  <c:v>0.28050000000000003</c:v>
                </c:pt>
                <c:pt idx="2206">
                  <c:v>0.28060000000000002</c:v>
                </c:pt>
                <c:pt idx="2207">
                  <c:v>0.28070000000000001</c:v>
                </c:pt>
                <c:pt idx="2208">
                  <c:v>0.28079999999999999</c:v>
                </c:pt>
                <c:pt idx="2209">
                  <c:v>0.28089999999999998</c:v>
                </c:pt>
                <c:pt idx="2210">
                  <c:v>0.28100000000000003</c:v>
                </c:pt>
                <c:pt idx="2211">
                  <c:v>0.28110000000000002</c:v>
                </c:pt>
                <c:pt idx="2212">
                  <c:v>0.28120000000000001</c:v>
                </c:pt>
                <c:pt idx="2213">
                  <c:v>0.28129999999999999</c:v>
                </c:pt>
                <c:pt idx="2214">
                  <c:v>0.28139999999999998</c:v>
                </c:pt>
                <c:pt idx="2215">
                  <c:v>0.28149999999999997</c:v>
                </c:pt>
                <c:pt idx="2216">
                  <c:v>0.28160000000000002</c:v>
                </c:pt>
                <c:pt idx="2217">
                  <c:v>0.28170000000000001</c:v>
                </c:pt>
                <c:pt idx="2218">
                  <c:v>0.28179999999999999</c:v>
                </c:pt>
                <c:pt idx="2219">
                  <c:v>0.28189999999999998</c:v>
                </c:pt>
                <c:pt idx="2220">
                  <c:v>0.28199999999999997</c:v>
                </c:pt>
                <c:pt idx="2221">
                  <c:v>0.28210000000000002</c:v>
                </c:pt>
                <c:pt idx="2222">
                  <c:v>0.28220000000000001</c:v>
                </c:pt>
                <c:pt idx="2223">
                  <c:v>0.2823</c:v>
                </c:pt>
                <c:pt idx="2224">
                  <c:v>0.28239999999999998</c:v>
                </c:pt>
                <c:pt idx="2225">
                  <c:v>0.28249999999999997</c:v>
                </c:pt>
                <c:pt idx="2226">
                  <c:v>0.28260000000000002</c:v>
                </c:pt>
                <c:pt idx="2227">
                  <c:v>0.28270000000000001</c:v>
                </c:pt>
                <c:pt idx="2228">
                  <c:v>0.2828</c:v>
                </c:pt>
                <c:pt idx="2229">
                  <c:v>0.28289999999999998</c:v>
                </c:pt>
                <c:pt idx="2230">
                  <c:v>0.28299999999999997</c:v>
                </c:pt>
                <c:pt idx="2231">
                  <c:v>0.28310000000000002</c:v>
                </c:pt>
                <c:pt idx="2232">
                  <c:v>0.28320000000000001</c:v>
                </c:pt>
                <c:pt idx="2233">
                  <c:v>0.2833</c:v>
                </c:pt>
                <c:pt idx="2234">
                  <c:v>0.28339999999999999</c:v>
                </c:pt>
                <c:pt idx="2235">
                  <c:v>0.28349999999999997</c:v>
                </c:pt>
                <c:pt idx="2236">
                  <c:v>0.28360000000000002</c:v>
                </c:pt>
                <c:pt idx="2237">
                  <c:v>0.28370000000000001</c:v>
                </c:pt>
                <c:pt idx="2238">
                  <c:v>0.2838</c:v>
                </c:pt>
                <c:pt idx="2239">
                  <c:v>0.28389999999999999</c:v>
                </c:pt>
                <c:pt idx="2240">
                  <c:v>0.28399999999999997</c:v>
                </c:pt>
                <c:pt idx="2241">
                  <c:v>0.28410000000000002</c:v>
                </c:pt>
                <c:pt idx="2242">
                  <c:v>0.28420000000000001</c:v>
                </c:pt>
                <c:pt idx="2243">
                  <c:v>0.2843</c:v>
                </c:pt>
                <c:pt idx="2244">
                  <c:v>0.28439999999999999</c:v>
                </c:pt>
                <c:pt idx="2245">
                  <c:v>0.28449999999999998</c:v>
                </c:pt>
                <c:pt idx="2246">
                  <c:v>0.28460000000000002</c:v>
                </c:pt>
                <c:pt idx="2247">
                  <c:v>0.28470000000000001</c:v>
                </c:pt>
                <c:pt idx="2248">
                  <c:v>0.2848</c:v>
                </c:pt>
                <c:pt idx="2249">
                  <c:v>0.28489999999999999</c:v>
                </c:pt>
                <c:pt idx="2250">
                  <c:v>0.28499999999999998</c:v>
                </c:pt>
                <c:pt idx="2251">
                  <c:v>0.28510000000000002</c:v>
                </c:pt>
                <c:pt idx="2252">
                  <c:v>0.28520000000000001</c:v>
                </c:pt>
                <c:pt idx="2253">
                  <c:v>0.2853</c:v>
                </c:pt>
                <c:pt idx="2254">
                  <c:v>0.28539999999999999</c:v>
                </c:pt>
                <c:pt idx="2255">
                  <c:v>0.28549999999999998</c:v>
                </c:pt>
                <c:pt idx="2256">
                  <c:v>0.28560000000000002</c:v>
                </c:pt>
                <c:pt idx="2257">
                  <c:v>0.28570000000000001</c:v>
                </c:pt>
                <c:pt idx="2258">
                  <c:v>0.2858</c:v>
                </c:pt>
                <c:pt idx="2259">
                  <c:v>0.28589999999999999</c:v>
                </c:pt>
                <c:pt idx="2260">
                  <c:v>0.28599999999999998</c:v>
                </c:pt>
                <c:pt idx="2261">
                  <c:v>0.28610000000000002</c:v>
                </c:pt>
                <c:pt idx="2262">
                  <c:v>0.28620000000000001</c:v>
                </c:pt>
                <c:pt idx="2263">
                  <c:v>0.2863</c:v>
                </c:pt>
                <c:pt idx="2264">
                  <c:v>0.28639999999999999</c:v>
                </c:pt>
                <c:pt idx="2265">
                  <c:v>0.28649999999999998</c:v>
                </c:pt>
                <c:pt idx="2266">
                  <c:v>0.28660000000000002</c:v>
                </c:pt>
                <c:pt idx="2267">
                  <c:v>0.28670000000000001</c:v>
                </c:pt>
                <c:pt idx="2268">
                  <c:v>0.2868</c:v>
                </c:pt>
                <c:pt idx="2269">
                  <c:v>0.28689999999999999</c:v>
                </c:pt>
                <c:pt idx="2270">
                  <c:v>0.28699999999999998</c:v>
                </c:pt>
                <c:pt idx="2271">
                  <c:v>0.28710000000000002</c:v>
                </c:pt>
                <c:pt idx="2272">
                  <c:v>0.28720000000000001</c:v>
                </c:pt>
                <c:pt idx="2273">
                  <c:v>0.2873</c:v>
                </c:pt>
                <c:pt idx="2274">
                  <c:v>0.28739999999999999</c:v>
                </c:pt>
                <c:pt idx="2275">
                  <c:v>0.28749999999999998</c:v>
                </c:pt>
                <c:pt idx="2276">
                  <c:v>0.28760000000000002</c:v>
                </c:pt>
                <c:pt idx="2277">
                  <c:v>0.28770000000000001</c:v>
                </c:pt>
                <c:pt idx="2278">
                  <c:v>0.2878</c:v>
                </c:pt>
                <c:pt idx="2279">
                  <c:v>0.28789999999999999</c:v>
                </c:pt>
                <c:pt idx="2280">
                  <c:v>0.28799999999999998</c:v>
                </c:pt>
                <c:pt idx="2281">
                  <c:v>0.28810000000000002</c:v>
                </c:pt>
                <c:pt idx="2282">
                  <c:v>0.28820000000000001</c:v>
                </c:pt>
                <c:pt idx="2283">
                  <c:v>0.2883</c:v>
                </c:pt>
                <c:pt idx="2284">
                  <c:v>0.28839999999999999</c:v>
                </c:pt>
                <c:pt idx="2285">
                  <c:v>0.28849999999999998</c:v>
                </c:pt>
                <c:pt idx="2286">
                  <c:v>0.28860000000000002</c:v>
                </c:pt>
                <c:pt idx="2287">
                  <c:v>0.28870000000000001</c:v>
                </c:pt>
                <c:pt idx="2288">
                  <c:v>0.2888</c:v>
                </c:pt>
                <c:pt idx="2289">
                  <c:v>0.28889999999999999</c:v>
                </c:pt>
                <c:pt idx="2290">
                  <c:v>0.28899999999999998</c:v>
                </c:pt>
                <c:pt idx="2291">
                  <c:v>0.28910000000000002</c:v>
                </c:pt>
                <c:pt idx="2292">
                  <c:v>0.28920000000000001</c:v>
                </c:pt>
                <c:pt idx="2293">
                  <c:v>0.2893</c:v>
                </c:pt>
                <c:pt idx="2294">
                  <c:v>0.28939999999999999</c:v>
                </c:pt>
                <c:pt idx="2295">
                  <c:v>0.28949999999999998</c:v>
                </c:pt>
                <c:pt idx="2296">
                  <c:v>0.28960000000000002</c:v>
                </c:pt>
                <c:pt idx="2297">
                  <c:v>0.28970000000000001</c:v>
                </c:pt>
                <c:pt idx="2298">
                  <c:v>0.2898</c:v>
                </c:pt>
                <c:pt idx="2299">
                  <c:v>0.28989999999999999</c:v>
                </c:pt>
                <c:pt idx="2300">
                  <c:v>0.28999999999999998</c:v>
                </c:pt>
                <c:pt idx="2301">
                  <c:v>0.29010000000000002</c:v>
                </c:pt>
                <c:pt idx="2302">
                  <c:v>0.29020000000000001</c:v>
                </c:pt>
                <c:pt idx="2303">
                  <c:v>0.2903</c:v>
                </c:pt>
                <c:pt idx="2304">
                  <c:v>0.29039999999999999</c:v>
                </c:pt>
                <c:pt idx="2305">
                  <c:v>0.29049999999999998</c:v>
                </c:pt>
                <c:pt idx="2306">
                  <c:v>0.29060000000000002</c:v>
                </c:pt>
                <c:pt idx="2307">
                  <c:v>0.29070000000000001</c:v>
                </c:pt>
                <c:pt idx="2308">
                  <c:v>0.2908</c:v>
                </c:pt>
                <c:pt idx="2309">
                  <c:v>0.29089999999999999</c:v>
                </c:pt>
                <c:pt idx="2310">
                  <c:v>0.29099999999999998</c:v>
                </c:pt>
                <c:pt idx="2311">
                  <c:v>0.29110000000000003</c:v>
                </c:pt>
                <c:pt idx="2312">
                  <c:v>0.29120000000000001</c:v>
                </c:pt>
                <c:pt idx="2313">
                  <c:v>0.2913</c:v>
                </c:pt>
                <c:pt idx="2314">
                  <c:v>0.29139999999999999</c:v>
                </c:pt>
                <c:pt idx="2315">
                  <c:v>0.29149999999999998</c:v>
                </c:pt>
                <c:pt idx="2316">
                  <c:v>0.29160000000000003</c:v>
                </c:pt>
                <c:pt idx="2317">
                  <c:v>0.29170000000000001</c:v>
                </c:pt>
                <c:pt idx="2318">
                  <c:v>0.2918</c:v>
                </c:pt>
                <c:pt idx="2319">
                  <c:v>0.29189999999999999</c:v>
                </c:pt>
                <c:pt idx="2320">
                  <c:v>0.29199999999999998</c:v>
                </c:pt>
                <c:pt idx="2321">
                  <c:v>0.29210000000000003</c:v>
                </c:pt>
                <c:pt idx="2322">
                  <c:v>0.29220000000000002</c:v>
                </c:pt>
                <c:pt idx="2323">
                  <c:v>0.2923</c:v>
                </c:pt>
                <c:pt idx="2324">
                  <c:v>0.29239999999999999</c:v>
                </c:pt>
                <c:pt idx="2325">
                  <c:v>0.29249999999999998</c:v>
                </c:pt>
                <c:pt idx="2326">
                  <c:v>0.29260000000000003</c:v>
                </c:pt>
                <c:pt idx="2327">
                  <c:v>0.29270000000000002</c:v>
                </c:pt>
                <c:pt idx="2328">
                  <c:v>0.2928</c:v>
                </c:pt>
                <c:pt idx="2329">
                  <c:v>0.29289999999999999</c:v>
                </c:pt>
                <c:pt idx="2330">
                  <c:v>0.29299999999999998</c:v>
                </c:pt>
                <c:pt idx="2331">
                  <c:v>0.29310000000000003</c:v>
                </c:pt>
                <c:pt idx="2332">
                  <c:v>0.29320000000000002</c:v>
                </c:pt>
                <c:pt idx="2333">
                  <c:v>0.29330000000000001</c:v>
                </c:pt>
                <c:pt idx="2334">
                  <c:v>0.29339999999999999</c:v>
                </c:pt>
                <c:pt idx="2335">
                  <c:v>0.29349999999999998</c:v>
                </c:pt>
                <c:pt idx="2336">
                  <c:v>0.29360000000000003</c:v>
                </c:pt>
                <c:pt idx="2337">
                  <c:v>0.29370000000000002</c:v>
                </c:pt>
                <c:pt idx="2338">
                  <c:v>0.29380000000000001</c:v>
                </c:pt>
                <c:pt idx="2339">
                  <c:v>0.29389999999999999</c:v>
                </c:pt>
                <c:pt idx="2340">
                  <c:v>0.29399999999999998</c:v>
                </c:pt>
                <c:pt idx="2341">
                  <c:v>0.29409999999999997</c:v>
                </c:pt>
                <c:pt idx="2342">
                  <c:v>0.29420000000000002</c:v>
                </c:pt>
                <c:pt idx="2343">
                  <c:v>0.29430000000000001</c:v>
                </c:pt>
                <c:pt idx="2344">
                  <c:v>0.2944</c:v>
                </c:pt>
                <c:pt idx="2345">
                  <c:v>0.29449999999999998</c:v>
                </c:pt>
                <c:pt idx="2346">
                  <c:v>0.29459999999999997</c:v>
                </c:pt>
                <c:pt idx="2347">
                  <c:v>0.29470000000000002</c:v>
                </c:pt>
                <c:pt idx="2348">
                  <c:v>0.29480000000000001</c:v>
                </c:pt>
                <c:pt idx="2349">
                  <c:v>0.2949</c:v>
                </c:pt>
                <c:pt idx="2350">
                  <c:v>0.29499999999999998</c:v>
                </c:pt>
                <c:pt idx="2351">
                  <c:v>0.29509999999999997</c:v>
                </c:pt>
                <c:pt idx="2352">
                  <c:v>0.29520000000000002</c:v>
                </c:pt>
                <c:pt idx="2353">
                  <c:v>0.29530000000000001</c:v>
                </c:pt>
                <c:pt idx="2354">
                  <c:v>0.2954</c:v>
                </c:pt>
                <c:pt idx="2355">
                  <c:v>0.29549999999999998</c:v>
                </c:pt>
                <c:pt idx="2356">
                  <c:v>0.29559999999999997</c:v>
                </c:pt>
                <c:pt idx="2357">
                  <c:v>0.29570000000000002</c:v>
                </c:pt>
                <c:pt idx="2358">
                  <c:v>0.29580000000000001</c:v>
                </c:pt>
                <c:pt idx="2359">
                  <c:v>0.2959</c:v>
                </c:pt>
                <c:pt idx="2360">
                  <c:v>0.29599999999999999</c:v>
                </c:pt>
                <c:pt idx="2361">
                  <c:v>0.29609999999999997</c:v>
                </c:pt>
                <c:pt idx="2362">
                  <c:v>0.29620000000000002</c:v>
                </c:pt>
                <c:pt idx="2363">
                  <c:v>0.29630000000000001</c:v>
                </c:pt>
                <c:pt idx="2364">
                  <c:v>0.2964</c:v>
                </c:pt>
                <c:pt idx="2365">
                  <c:v>0.29649999999999999</c:v>
                </c:pt>
                <c:pt idx="2366">
                  <c:v>0.29659999999999997</c:v>
                </c:pt>
                <c:pt idx="2367">
                  <c:v>0.29670000000000002</c:v>
                </c:pt>
                <c:pt idx="2368">
                  <c:v>0.29680000000000001</c:v>
                </c:pt>
                <c:pt idx="2369">
                  <c:v>0.2969</c:v>
                </c:pt>
                <c:pt idx="2370">
                  <c:v>0.29699999999999999</c:v>
                </c:pt>
                <c:pt idx="2371">
                  <c:v>0.29709999999999998</c:v>
                </c:pt>
                <c:pt idx="2372">
                  <c:v>0.29720000000000002</c:v>
                </c:pt>
                <c:pt idx="2373">
                  <c:v>0.29730000000000001</c:v>
                </c:pt>
                <c:pt idx="2374">
                  <c:v>0.2974</c:v>
                </c:pt>
                <c:pt idx="2375">
                  <c:v>0.29749999999999999</c:v>
                </c:pt>
                <c:pt idx="2376">
                  <c:v>0.29759999999999998</c:v>
                </c:pt>
                <c:pt idx="2377">
                  <c:v>0.29770000000000002</c:v>
                </c:pt>
                <c:pt idx="2378">
                  <c:v>0.29780000000000001</c:v>
                </c:pt>
                <c:pt idx="2379">
                  <c:v>0.2979</c:v>
                </c:pt>
                <c:pt idx="2380">
                  <c:v>0.29799999999999999</c:v>
                </c:pt>
                <c:pt idx="2381">
                  <c:v>0.29809999999999998</c:v>
                </c:pt>
                <c:pt idx="2382">
                  <c:v>0.29820000000000002</c:v>
                </c:pt>
                <c:pt idx="2383">
                  <c:v>0.29830000000000001</c:v>
                </c:pt>
                <c:pt idx="2384">
                  <c:v>0.2984</c:v>
                </c:pt>
                <c:pt idx="2385">
                  <c:v>0.29849999999999999</c:v>
                </c:pt>
                <c:pt idx="2386">
                  <c:v>0.29859999999999998</c:v>
                </c:pt>
                <c:pt idx="2387">
                  <c:v>0.29870000000000002</c:v>
                </c:pt>
                <c:pt idx="2388">
                  <c:v>0.29880000000000001</c:v>
                </c:pt>
                <c:pt idx="2389">
                  <c:v>0.2989</c:v>
                </c:pt>
                <c:pt idx="2390">
                  <c:v>0.29899999999999999</c:v>
                </c:pt>
                <c:pt idx="2391">
                  <c:v>0.29909999999999998</c:v>
                </c:pt>
                <c:pt idx="2392">
                  <c:v>0.29920000000000002</c:v>
                </c:pt>
                <c:pt idx="2393">
                  <c:v>0.29930000000000001</c:v>
                </c:pt>
                <c:pt idx="2394">
                  <c:v>0.2994</c:v>
                </c:pt>
                <c:pt idx="2395">
                  <c:v>0.29949999999999999</c:v>
                </c:pt>
                <c:pt idx="2396">
                  <c:v>0.29959999999999998</c:v>
                </c:pt>
                <c:pt idx="2397">
                  <c:v>0.29970000000000002</c:v>
                </c:pt>
                <c:pt idx="2398">
                  <c:v>0.29980000000000001</c:v>
                </c:pt>
                <c:pt idx="2399">
                  <c:v>0.2999</c:v>
                </c:pt>
                <c:pt idx="2400">
                  <c:v>0.3</c:v>
                </c:pt>
                <c:pt idx="2401">
                  <c:v>0.30009999999999998</c:v>
                </c:pt>
                <c:pt idx="2402">
                  <c:v>0.30020000000000002</c:v>
                </c:pt>
                <c:pt idx="2403">
                  <c:v>0.30030000000000001</c:v>
                </c:pt>
                <c:pt idx="2404">
                  <c:v>0.3004</c:v>
                </c:pt>
                <c:pt idx="2405">
                  <c:v>0.30049999999999999</c:v>
                </c:pt>
                <c:pt idx="2406">
                  <c:v>0.30059999999999998</c:v>
                </c:pt>
                <c:pt idx="2407">
                  <c:v>0.30070000000000002</c:v>
                </c:pt>
                <c:pt idx="2408">
                  <c:v>0.30080000000000001</c:v>
                </c:pt>
                <c:pt idx="2409">
                  <c:v>0.3009</c:v>
                </c:pt>
                <c:pt idx="2410">
                  <c:v>0.30099999999999999</c:v>
                </c:pt>
                <c:pt idx="2411">
                  <c:v>0.30109999999999998</c:v>
                </c:pt>
                <c:pt idx="2412">
                  <c:v>0.30120000000000002</c:v>
                </c:pt>
                <c:pt idx="2413">
                  <c:v>0.30130000000000001</c:v>
                </c:pt>
                <c:pt idx="2414">
                  <c:v>0.3014</c:v>
                </c:pt>
                <c:pt idx="2415">
                  <c:v>0.30149999999999999</c:v>
                </c:pt>
                <c:pt idx="2416">
                  <c:v>0.30159999999999998</c:v>
                </c:pt>
                <c:pt idx="2417">
                  <c:v>0.30170000000000002</c:v>
                </c:pt>
                <c:pt idx="2418">
                  <c:v>0.30180000000000001</c:v>
                </c:pt>
                <c:pt idx="2419">
                  <c:v>0.3019</c:v>
                </c:pt>
                <c:pt idx="2420">
                  <c:v>0.30199999999999999</c:v>
                </c:pt>
                <c:pt idx="2421">
                  <c:v>0.30209999999999998</c:v>
                </c:pt>
                <c:pt idx="2422">
                  <c:v>0.30220000000000002</c:v>
                </c:pt>
                <c:pt idx="2423">
                  <c:v>0.30230000000000001</c:v>
                </c:pt>
                <c:pt idx="2424">
                  <c:v>0.3024</c:v>
                </c:pt>
                <c:pt idx="2425">
                  <c:v>0.30249999999999999</c:v>
                </c:pt>
                <c:pt idx="2426">
                  <c:v>0.30259999999999998</c:v>
                </c:pt>
                <c:pt idx="2427">
                  <c:v>0.30270000000000002</c:v>
                </c:pt>
                <c:pt idx="2428">
                  <c:v>0.30280000000000001</c:v>
                </c:pt>
                <c:pt idx="2429">
                  <c:v>0.3029</c:v>
                </c:pt>
                <c:pt idx="2430">
                  <c:v>0.30299999999999999</c:v>
                </c:pt>
                <c:pt idx="2431">
                  <c:v>0.30309999999999998</c:v>
                </c:pt>
                <c:pt idx="2432">
                  <c:v>0.30320000000000003</c:v>
                </c:pt>
                <c:pt idx="2433">
                  <c:v>0.30330000000000001</c:v>
                </c:pt>
                <c:pt idx="2434">
                  <c:v>0.3034</c:v>
                </c:pt>
                <c:pt idx="2435">
                  <c:v>0.30349999999999999</c:v>
                </c:pt>
                <c:pt idx="2436">
                  <c:v>0.30359999999999998</c:v>
                </c:pt>
                <c:pt idx="2437">
                  <c:v>0.30370000000000003</c:v>
                </c:pt>
                <c:pt idx="2438">
                  <c:v>0.30380000000000001</c:v>
                </c:pt>
                <c:pt idx="2439">
                  <c:v>0.3039</c:v>
                </c:pt>
                <c:pt idx="2440">
                  <c:v>0.30399999999999999</c:v>
                </c:pt>
                <c:pt idx="2441">
                  <c:v>0.30409999999999998</c:v>
                </c:pt>
                <c:pt idx="2442">
                  <c:v>0.30420000000000003</c:v>
                </c:pt>
                <c:pt idx="2443">
                  <c:v>0.30430000000000001</c:v>
                </c:pt>
                <c:pt idx="2444">
                  <c:v>0.3044</c:v>
                </c:pt>
                <c:pt idx="2445">
                  <c:v>0.30449999999999999</c:v>
                </c:pt>
                <c:pt idx="2446">
                  <c:v>0.30459999999999998</c:v>
                </c:pt>
                <c:pt idx="2447">
                  <c:v>0.30470000000000003</c:v>
                </c:pt>
                <c:pt idx="2448">
                  <c:v>0.30480000000000002</c:v>
                </c:pt>
                <c:pt idx="2449">
                  <c:v>0.3049</c:v>
                </c:pt>
                <c:pt idx="2450">
                  <c:v>0.30499999999999999</c:v>
                </c:pt>
                <c:pt idx="2451">
                  <c:v>0.30509999999999998</c:v>
                </c:pt>
                <c:pt idx="2452">
                  <c:v>0.30520000000000003</c:v>
                </c:pt>
                <c:pt idx="2453">
                  <c:v>0.30530000000000002</c:v>
                </c:pt>
                <c:pt idx="2454">
                  <c:v>0.3054</c:v>
                </c:pt>
                <c:pt idx="2455">
                  <c:v>0.30549999999999999</c:v>
                </c:pt>
                <c:pt idx="2456">
                  <c:v>0.30559999999999998</c:v>
                </c:pt>
                <c:pt idx="2457">
                  <c:v>0.30570000000000003</c:v>
                </c:pt>
                <c:pt idx="2458">
                  <c:v>0.30580000000000002</c:v>
                </c:pt>
                <c:pt idx="2459">
                  <c:v>0.30590000000000001</c:v>
                </c:pt>
                <c:pt idx="2460">
                  <c:v>0.30599999999999999</c:v>
                </c:pt>
                <c:pt idx="2461">
                  <c:v>0.30609999999999998</c:v>
                </c:pt>
                <c:pt idx="2462">
                  <c:v>0.30620000000000003</c:v>
                </c:pt>
                <c:pt idx="2463">
                  <c:v>0.30630000000000002</c:v>
                </c:pt>
                <c:pt idx="2464">
                  <c:v>0.30640000000000001</c:v>
                </c:pt>
                <c:pt idx="2465">
                  <c:v>0.30649999999999999</c:v>
                </c:pt>
                <c:pt idx="2466">
                  <c:v>0.30659999999999998</c:v>
                </c:pt>
                <c:pt idx="2467">
                  <c:v>0.30669999999999997</c:v>
                </c:pt>
                <c:pt idx="2468">
                  <c:v>0.30680000000000002</c:v>
                </c:pt>
                <c:pt idx="2469">
                  <c:v>0.30690000000000001</c:v>
                </c:pt>
                <c:pt idx="2470">
                  <c:v>0.307</c:v>
                </c:pt>
                <c:pt idx="2471">
                  <c:v>0.30709999999999998</c:v>
                </c:pt>
                <c:pt idx="2472">
                  <c:v>0.30719999999999997</c:v>
                </c:pt>
                <c:pt idx="2473">
                  <c:v>0.30730000000000002</c:v>
                </c:pt>
                <c:pt idx="2474">
                  <c:v>0.30740000000000001</c:v>
                </c:pt>
                <c:pt idx="2475">
                  <c:v>0.3075</c:v>
                </c:pt>
                <c:pt idx="2476">
                  <c:v>0.30759999999999998</c:v>
                </c:pt>
                <c:pt idx="2477">
                  <c:v>0.30769999999999997</c:v>
                </c:pt>
                <c:pt idx="2478">
                  <c:v>0.30780000000000002</c:v>
                </c:pt>
                <c:pt idx="2479">
                  <c:v>0.30790000000000001</c:v>
                </c:pt>
                <c:pt idx="2480">
                  <c:v>0.308</c:v>
                </c:pt>
                <c:pt idx="2481">
                  <c:v>0.30809999999999998</c:v>
                </c:pt>
                <c:pt idx="2482">
                  <c:v>0.30819999999999997</c:v>
                </c:pt>
                <c:pt idx="2483">
                  <c:v>0.30830000000000002</c:v>
                </c:pt>
                <c:pt idx="2484">
                  <c:v>0.30840000000000001</c:v>
                </c:pt>
                <c:pt idx="2485">
                  <c:v>0.3085</c:v>
                </c:pt>
                <c:pt idx="2486">
                  <c:v>0.30859999999999999</c:v>
                </c:pt>
                <c:pt idx="2487">
                  <c:v>0.30869999999999997</c:v>
                </c:pt>
                <c:pt idx="2488">
                  <c:v>0.30880000000000002</c:v>
                </c:pt>
                <c:pt idx="2489">
                  <c:v>0.30890000000000001</c:v>
                </c:pt>
                <c:pt idx="2490">
                  <c:v>0.309</c:v>
                </c:pt>
                <c:pt idx="2491">
                  <c:v>0.30909999999999999</c:v>
                </c:pt>
                <c:pt idx="2492">
                  <c:v>0.30919999999999997</c:v>
                </c:pt>
                <c:pt idx="2493">
                  <c:v>0.30930000000000002</c:v>
                </c:pt>
                <c:pt idx="2494">
                  <c:v>0.30940000000000001</c:v>
                </c:pt>
                <c:pt idx="2495">
                  <c:v>0.3095</c:v>
                </c:pt>
                <c:pt idx="2496">
                  <c:v>0.30959999999999999</c:v>
                </c:pt>
                <c:pt idx="2497">
                  <c:v>0.30969999999999998</c:v>
                </c:pt>
                <c:pt idx="2498">
                  <c:v>0.30980000000000002</c:v>
                </c:pt>
                <c:pt idx="2499">
                  <c:v>0.30990000000000001</c:v>
                </c:pt>
                <c:pt idx="2500">
                  <c:v>0.31</c:v>
                </c:pt>
                <c:pt idx="2501">
                  <c:v>0.31009999999999999</c:v>
                </c:pt>
                <c:pt idx="2502">
                  <c:v>0.31019999999999998</c:v>
                </c:pt>
                <c:pt idx="2503">
                  <c:v>0.31030000000000002</c:v>
                </c:pt>
                <c:pt idx="2504">
                  <c:v>0.31040000000000001</c:v>
                </c:pt>
                <c:pt idx="2505">
                  <c:v>0.3105</c:v>
                </c:pt>
                <c:pt idx="2506">
                  <c:v>0.31059999999999999</c:v>
                </c:pt>
                <c:pt idx="2507">
                  <c:v>0.31069999999999998</c:v>
                </c:pt>
                <c:pt idx="2508">
                  <c:v>0.31080000000000002</c:v>
                </c:pt>
                <c:pt idx="2509">
                  <c:v>0.31090000000000001</c:v>
                </c:pt>
                <c:pt idx="2510">
                  <c:v>0.311</c:v>
                </c:pt>
                <c:pt idx="2511">
                  <c:v>0.31109999999999999</c:v>
                </c:pt>
                <c:pt idx="2512">
                  <c:v>0.31119999999999998</c:v>
                </c:pt>
                <c:pt idx="2513">
                  <c:v>0.31130000000000002</c:v>
                </c:pt>
                <c:pt idx="2514">
                  <c:v>0.31140000000000001</c:v>
                </c:pt>
                <c:pt idx="2515">
                  <c:v>0.3115</c:v>
                </c:pt>
                <c:pt idx="2516">
                  <c:v>0.31159999999999999</c:v>
                </c:pt>
                <c:pt idx="2517">
                  <c:v>0.31169999999999998</c:v>
                </c:pt>
                <c:pt idx="2518">
                  <c:v>0.31180000000000002</c:v>
                </c:pt>
                <c:pt idx="2519">
                  <c:v>0.31190000000000001</c:v>
                </c:pt>
                <c:pt idx="2520">
                  <c:v>0.312</c:v>
                </c:pt>
                <c:pt idx="2521">
                  <c:v>0.31209999999999999</c:v>
                </c:pt>
                <c:pt idx="2522">
                  <c:v>0.31219999999999998</c:v>
                </c:pt>
                <c:pt idx="2523">
                  <c:v>0.31230000000000002</c:v>
                </c:pt>
                <c:pt idx="2524">
                  <c:v>0.31240000000000001</c:v>
                </c:pt>
                <c:pt idx="2525">
                  <c:v>0.3125</c:v>
                </c:pt>
                <c:pt idx="2526">
                  <c:v>0.31259999999999999</c:v>
                </c:pt>
                <c:pt idx="2527">
                  <c:v>0.31269999999999998</c:v>
                </c:pt>
                <c:pt idx="2528">
                  <c:v>0.31280000000000002</c:v>
                </c:pt>
                <c:pt idx="2529">
                  <c:v>0.31290000000000001</c:v>
                </c:pt>
                <c:pt idx="2530">
                  <c:v>0.313</c:v>
                </c:pt>
                <c:pt idx="2531">
                  <c:v>0.31309999999999999</c:v>
                </c:pt>
                <c:pt idx="2532">
                  <c:v>0.31319999999999998</c:v>
                </c:pt>
                <c:pt idx="2533">
                  <c:v>0.31330000000000002</c:v>
                </c:pt>
                <c:pt idx="2534">
                  <c:v>0.31340000000000001</c:v>
                </c:pt>
                <c:pt idx="2535">
                  <c:v>0.3135</c:v>
                </c:pt>
                <c:pt idx="2536">
                  <c:v>0.31359999999999999</c:v>
                </c:pt>
                <c:pt idx="2537">
                  <c:v>0.31369999999999998</c:v>
                </c:pt>
                <c:pt idx="2538">
                  <c:v>0.31380000000000002</c:v>
                </c:pt>
                <c:pt idx="2539">
                  <c:v>0.31390000000000001</c:v>
                </c:pt>
                <c:pt idx="2540">
                  <c:v>0.314</c:v>
                </c:pt>
                <c:pt idx="2541">
                  <c:v>0.31409999999999999</c:v>
                </c:pt>
                <c:pt idx="2542">
                  <c:v>0.31419999999999998</c:v>
                </c:pt>
                <c:pt idx="2543">
                  <c:v>0.31430000000000002</c:v>
                </c:pt>
                <c:pt idx="2544">
                  <c:v>0.31440000000000001</c:v>
                </c:pt>
                <c:pt idx="2545">
                  <c:v>0.3145</c:v>
                </c:pt>
                <c:pt idx="2546">
                  <c:v>0.31459999999999999</c:v>
                </c:pt>
                <c:pt idx="2547">
                  <c:v>0.31469999999999998</c:v>
                </c:pt>
                <c:pt idx="2548">
                  <c:v>0.31480000000000002</c:v>
                </c:pt>
                <c:pt idx="2549">
                  <c:v>0.31490000000000001</c:v>
                </c:pt>
                <c:pt idx="2550">
                  <c:v>0.315</c:v>
                </c:pt>
                <c:pt idx="2551">
                  <c:v>0.31509999999999999</c:v>
                </c:pt>
                <c:pt idx="2552">
                  <c:v>0.31519999999999998</c:v>
                </c:pt>
                <c:pt idx="2553">
                  <c:v>0.31530000000000002</c:v>
                </c:pt>
                <c:pt idx="2554">
                  <c:v>0.31540000000000001</c:v>
                </c:pt>
                <c:pt idx="2555">
                  <c:v>0.3155</c:v>
                </c:pt>
                <c:pt idx="2556">
                  <c:v>0.31559999999999999</c:v>
                </c:pt>
                <c:pt idx="2557">
                  <c:v>0.31569999999999998</c:v>
                </c:pt>
                <c:pt idx="2558">
                  <c:v>0.31580000000000003</c:v>
                </c:pt>
                <c:pt idx="2559">
                  <c:v>0.31590000000000001</c:v>
                </c:pt>
                <c:pt idx="2560">
                  <c:v>0.316</c:v>
                </c:pt>
                <c:pt idx="2561">
                  <c:v>0.31609999999999999</c:v>
                </c:pt>
                <c:pt idx="2562">
                  <c:v>0.31619999999999998</c:v>
                </c:pt>
                <c:pt idx="2563">
                  <c:v>0.31630000000000003</c:v>
                </c:pt>
                <c:pt idx="2564">
                  <c:v>0.31640000000000001</c:v>
                </c:pt>
                <c:pt idx="2565">
                  <c:v>0.3165</c:v>
                </c:pt>
                <c:pt idx="2566">
                  <c:v>0.31659999999999999</c:v>
                </c:pt>
                <c:pt idx="2567">
                  <c:v>0.31669999999999998</c:v>
                </c:pt>
                <c:pt idx="2568">
                  <c:v>0.31680000000000003</c:v>
                </c:pt>
                <c:pt idx="2569">
                  <c:v>0.31690000000000002</c:v>
                </c:pt>
                <c:pt idx="2570">
                  <c:v>0.317</c:v>
                </c:pt>
                <c:pt idx="2571">
                  <c:v>0.31709999999999999</c:v>
                </c:pt>
                <c:pt idx="2572">
                  <c:v>0.31719999999999998</c:v>
                </c:pt>
                <c:pt idx="2573">
                  <c:v>0.31730000000000003</c:v>
                </c:pt>
                <c:pt idx="2574">
                  <c:v>0.31740000000000002</c:v>
                </c:pt>
                <c:pt idx="2575">
                  <c:v>0.3175</c:v>
                </c:pt>
                <c:pt idx="2576">
                  <c:v>0.31759999999999999</c:v>
                </c:pt>
                <c:pt idx="2577">
                  <c:v>0.31769999999999998</c:v>
                </c:pt>
                <c:pt idx="2578">
                  <c:v>0.31780000000000003</c:v>
                </c:pt>
                <c:pt idx="2579">
                  <c:v>0.31790000000000002</c:v>
                </c:pt>
                <c:pt idx="2580">
                  <c:v>0.318</c:v>
                </c:pt>
                <c:pt idx="2581">
                  <c:v>0.31809999999999999</c:v>
                </c:pt>
                <c:pt idx="2582">
                  <c:v>0.31819999999999998</c:v>
                </c:pt>
                <c:pt idx="2583">
                  <c:v>0.31830000000000003</c:v>
                </c:pt>
                <c:pt idx="2584">
                  <c:v>0.31840000000000002</c:v>
                </c:pt>
                <c:pt idx="2585">
                  <c:v>0.31850000000000001</c:v>
                </c:pt>
                <c:pt idx="2586">
                  <c:v>0.31859999999999999</c:v>
                </c:pt>
                <c:pt idx="2587">
                  <c:v>0.31869999999999998</c:v>
                </c:pt>
                <c:pt idx="2588">
                  <c:v>0.31879999999999997</c:v>
                </c:pt>
                <c:pt idx="2589">
                  <c:v>0.31890000000000002</c:v>
                </c:pt>
                <c:pt idx="2590">
                  <c:v>0.31900000000000001</c:v>
                </c:pt>
                <c:pt idx="2591">
                  <c:v>0.31909999999999999</c:v>
                </c:pt>
                <c:pt idx="2592">
                  <c:v>0.31919999999999998</c:v>
                </c:pt>
                <c:pt idx="2593">
                  <c:v>0.31929999999999997</c:v>
                </c:pt>
                <c:pt idx="2594">
                  <c:v>0.31940000000000002</c:v>
                </c:pt>
                <c:pt idx="2595">
                  <c:v>0.31950000000000001</c:v>
                </c:pt>
                <c:pt idx="2596">
                  <c:v>0.3196</c:v>
                </c:pt>
                <c:pt idx="2597">
                  <c:v>0.31969999999999998</c:v>
                </c:pt>
                <c:pt idx="2598">
                  <c:v>0.31979999999999997</c:v>
                </c:pt>
                <c:pt idx="2599">
                  <c:v>0.31990000000000002</c:v>
                </c:pt>
                <c:pt idx="2600">
                  <c:v>0.32</c:v>
                </c:pt>
                <c:pt idx="2601">
                  <c:v>0.3201</c:v>
                </c:pt>
                <c:pt idx="2602">
                  <c:v>0.32019999999999998</c:v>
                </c:pt>
                <c:pt idx="2603">
                  <c:v>0.32029999999999997</c:v>
                </c:pt>
                <c:pt idx="2604">
                  <c:v>0.32040000000000002</c:v>
                </c:pt>
                <c:pt idx="2605">
                  <c:v>0.32050000000000001</c:v>
                </c:pt>
                <c:pt idx="2606">
                  <c:v>0.3206</c:v>
                </c:pt>
                <c:pt idx="2607">
                  <c:v>0.32069999999999999</c:v>
                </c:pt>
                <c:pt idx="2608">
                  <c:v>0.32079999999999997</c:v>
                </c:pt>
                <c:pt idx="2609">
                  <c:v>0.32090000000000002</c:v>
                </c:pt>
                <c:pt idx="2610">
                  <c:v>0.32100000000000001</c:v>
                </c:pt>
                <c:pt idx="2611">
                  <c:v>0.3211</c:v>
                </c:pt>
                <c:pt idx="2612">
                  <c:v>0.32119999999999999</c:v>
                </c:pt>
                <c:pt idx="2613">
                  <c:v>0.32129999999999997</c:v>
                </c:pt>
                <c:pt idx="2614">
                  <c:v>0.32140000000000002</c:v>
                </c:pt>
                <c:pt idx="2615">
                  <c:v>0.32150000000000001</c:v>
                </c:pt>
                <c:pt idx="2616">
                  <c:v>0.3216</c:v>
                </c:pt>
                <c:pt idx="2617">
                  <c:v>0.32169999999999999</c:v>
                </c:pt>
                <c:pt idx="2618">
                  <c:v>0.32179999999999997</c:v>
                </c:pt>
                <c:pt idx="2619">
                  <c:v>0.32190000000000002</c:v>
                </c:pt>
                <c:pt idx="2620">
                  <c:v>0.32200000000000001</c:v>
                </c:pt>
                <c:pt idx="2621">
                  <c:v>0.3221</c:v>
                </c:pt>
                <c:pt idx="2622">
                  <c:v>0.32219999999999999</c:v>
                </c:pt>
                <c:pt idx="2623">
                  <c:v>0.32229999999999998</c:v>
                </c:pt>
                <c:pt idx="2624">
                  <c:v>0.32240000000000002</c:v>
                </c:pt>
                <c:pt idx="2625">
                  <c:v>0.32250000000000001</c:v>
                </c:pt>
                <c:pt idx="2626">
                  <c:v>0.3226</c:v>
                </c:pt>
                <c:pt idx="2627">
                  <c:v>0.32269999999999999</c:v>
                </c:pt>
                <c:pt idx="2628">
                  <c:v>0.32279999999999998</c:v>
                </c:pt>
                <c:pt idx="2629">
                  <c:v>0.32290000000000002</c:v>
                </c:pt>
                <c:pt idx="2630">
                  <c:v>0.32300000000000001</c:v>
                </c:pt>
                <c:pt idx="2631">
                  <c:v>0.3231</c:v>
                </c:pt>
                <c:pt idx="2632">
                  <c:v>0.32319999999999999</c:v>
                </c:pt>
                <c:pt idx="2633">
                  <c:v>0.32329999999999998</c:v>
                </c:pt>
                <c:pt idx="2634">
                  <c:v>0.32340000000000002</c:v>
                </c:pt>
                <c:pt idx="2635">
                  <c:v>0.32350000000000001</c:v>
                </c:pt>
                <c:pt idx="2636">
                  <c:v>0.3236</c:v>
                </c:pt>
                <c:pt idx="2637">
                  <c:v>0.32369999999999999</c:v>
                </c:pt>
                <c:pt idx="2638">
                  <c:v>0.32379999999999998</c:v>
                </c:pt>
                <c:pt idx="2639">
                  <c:v>0.32390000000000002</c:v>
                </c:pt>
                <c:pt idx="2640">
                  <c:v>0.32400000000000001</c:v>
                </c:pt>
                <c:pt idx="2641">
                  <c:v>0.3241</c:v>
                </c:pt>
                <c:pt idx="2642">
                  <c:v>0.32419999999999999</c:v>
                </c:pt>
                <c:pt idx="2643">
                  <c:v>0.32429999999999998</c:v>
                </c:pt>
                <c:pt idx="2644">
                  <c:v>0.32440000000000002</c:v>
                </c:pt>
                <c:pt idx="2645">
                  <c:v>0.32450000000000001</c:v>
                </c:pt>
                <c:pt idx="2646">
                  <c:v>0.3246</c:v>
                </c:pt>
                <c:pt idx="2647">
                  <c:v>0.32469999999999999</c:v>
                </c:pt>
                <c:pt idx="2648">
                  <c:v>0.32479999999999998</c:v>
                </c:pt>
                <c:pt idx="2649">
                  <c:v>0.32490000000000002</c:v>
                </c:pt>
                <c:pt idx="2650">
                  <c:v>0.32500000000000001</c:v>
                </c:pt>
                <c:pt idx="2651">
                  <c:v>0.3251</c:v>
                </c:pt>
                <c:pt idx="2652">
                  <c:v>0.32519999999999999</c:v>
                </c:pt>
                <c:pt idx="2653">
                  <c:v>0.32529999999999998</c:v>
                </c:pt>
                <c:pt idx="2654">
                  <c:v>0.32540000000000002</c:v>
                </c:pt>
                <c:pt idx="2655">
                  <c:v>0.32550000000000001</c:v>
                </c:pt>
                <c:pt idx="2656">
                  <c:v>0.3256</c:v>
                </c:pt>
                <c:pt idx="2657">
                  <c:v>0.32569999999999999</c:v>
                </c:pt>
                <c:pt idx="2658">
                  <c:v>0.32579999999999998</c:v>
                </c:pt>
                <c:pt idx="2659">
                  <c:v>0.32590000000000002</c:v>
                </c:pt>
                <c:pt idx="2660">
                  <c:v>0.32600000000000001</c:v>
                </c:pt>
                <c:pt idx="2661">
                  <c:v>0.3261</c:v>
                </c:pt>
                <c:pt idx="2662">
                  <c:v>0.32619999999999999</c:v>
                </c:pt>
                <c:pt idx="2663">
                  <c:v>0.32629999999999998</c:v>
                </c:pt>
                <c:pt idx="2664">
                  <c:v>0.32640000000000002</c:v>
                </c:pt>
                <c:pt idx="2665">
                  <c:v>0.32650000000000001</c:v>
                </c:pt>
                <c:pt idx="2666">
                  <c:v>0.3266</c:v>
                </c:pt>
                <c:pt idx="2667">
                  <c:v>0.32669999999999999</c:v>
                </c:pt>
                <c:pt idx="2668">
                  <c:v>0.32679999999999998</c:v>
                </c:pt>
                <c:pt idx="2669">
                  <c:v>0.32690000000000002</c:v>
                </c:pt>
                <c:pt idx="2670">
                  <c:v>0.32700000000000001</c:v>
                </c:pt>
                <c:pt idx="2671">
                  <c:v>0.3271</c:v>
                </c:pt>
                <c:pt idx="2672">
                  <c:v>0.32719999999999999</c:v>
                </c:pt>
                <c:pt idx="2673">
                  <c:v>0.32729999999999998</c:v>
                </c:pt>
                <c:pt idx="2674">
                  <c:v>0.32740000000000002</c:v>
                </c:pt>
                <c:pt idx="2675">
                  <c:v>0.32750000000000001</c:v>
                </c:pt>
                <c:pt idx="2676">
                  <c:v>0.3276</c:v>
                </c:pt>
                <c:pt idx="2677">
                  <c:v>0.32769999999999999</c:v>
                </c:pt>
                <c:pt idx="2678">
                  <c:v>0.32779999999999998</c:v>
                </c:pt>
                <c:pt idx="2679">
                  <c:v>0.32790000000000002</c:v>
                </c:pt>
                <c:pt idx="2680">
                  <c:v>0.32800000000000001</c:v>
                </c:pt>
                <c:pt idx="2681">
                  <c:v>0.3281</c:v>
                </c:pt>
                <c:pt idx="2682">
                  <c:v>0.32819999999999999</c:v>
                </c:pt>
                <c:pt idx="2683">
                  <c:v>0.32829999999999998</c:v>
                </c:pt>
                <c:pt idx="2684">
                  <c:v>0.32840000000000003</c:v>
                </c:pt>
                <c:pt idx="2685">
                  <c:v>0.32850000000000001</c:v>
                </c:pt>
                <c:pt idx="2686">
                  <c:v>0.3286</c:v>
                </c:pt>
                <c:pt idx="2687">
                  <c:v>0.32869999999999999</c:v>
                </c:pt>
                <c:pt idx="2688">
                  <c:v>0.32879999999999998</c:v>
                </c:pt>
                <c:pt idx="2689">
                  <c:v>0.32890000000000003</c:v>
                </c:pt>
                <c:pt idx="2690">
                  <c:v>0.32900000000000001</c:v>
                </c:pt>
                <c:pt idx="2691">
                  <c:v>0.3291</c:v>
                </c:pt>
                <c:pt idx="2692">
                  <c:v>0.32919999999999999</c:v>
                </c:pt>
                <c:pt idx="2693">
                  <c:v>0.32929999999999998</c:v>
                </c:pt>
                <c:pt idx="2694">
                  <c:v>0.32940000000000003</c:v>
                </c:pt>
                <c:pt idx="2695">
                  <c:v>0.32950000000000002</c:v>
                </c:pt>
                <c:pt idx="2696">
                  <c:v>0.3296</c:v>
                </c:pt>
                <c:pt idx="2697">
                  <c:v>0.32969999999999999</c:v>
                </c:pt>
                <c:pt idx="2698">
                  <c:v>0.32979999999999998</c:v>
                </c:pt>
                <c:pt idx="2699">
                  <c:v>0.32990000000000003</c:v>
                </c:pt>
                <c:pt idx="2700">
                  <c:v>0.33</c:v>
                </c:pt>
                <c:pt idx="2701">
                  <c:v>0.3301</c:v>
                </c:pt>
                <c:pt idx="2702">
                  <c:v>0.33019999999999999</c:v>
                </c:pt>
                <c:pt idx="2703">
                  <c:v>0.33029999999999998</c:v>
                </c:pt>
                <c:pt idx="2704">
                  <c:v>0.33040000000000003</c:v>
                </c:pt>
                <c:pt idx="2705">
                  <c:v>0.33050000000000002</c:v>
                </c:pt>
                <c:pt idx="2706">
                  <c:v>0.3306</c:v>
                </c:pt>
                <c:pt idx="2707">
                  <c:v>0.33069999999999999</c:v>
                </c:pt>
                <c:pt idx="2708">
                  <c:v>0.33079999999999998</c:v>
                </c:pt>
                <c:pt idx="2709">
                  <c:v>0.33090000000000003</c:v>
                </c:pt>
                <c:pt idx="2710">
                  <c:v>0.33100000000000002</c:v>
                </c:pt>
                <c:pt idx="2711">
                  <c:v>0.33110000000000001</c:v>
                </c:pt>
                <c:pt idx="2712">
                  <c:v>0.33119999999999999</c:v>
                </c:pt>
                <c:pt idx="2713">
                  <c:v>0.33129999999999998</c:v>
                </c:pt>
                <c:pt idx="2714">
                  <c:v>0.33139999999999997</c:v>
                </c:pt>
                <c:pt idx="2715">
                  <c:v>0.33150000000000002</c:v>
                </c:pt>
                <c:pt idx="2716">
                  <c:v>0.33160000000000001</c:v>
                </c:pt>
                <c:pt idx="2717">
                  <c:v>0.33169999999999999</c:v>
                </c:pt>
                <c:pt idx="2718">
                  <c:v>0.33179999999999998</c:v>
                </c:pt>
                <c:pt idx="2719">
                  <c:v>0.33189999999999997</c:v>
                </c:pt>
                <c:pt idx="2720">
                  <c:v>0.33200000000000002</c:v>
                </c:pt>
                <c:pt idx="2721">
                  <c:v>0.33210000000000001</c:v>
                </c:pt>
                <c:pt idx="2722">
                  <c:v>0.3322</c:v>
                </c:pt>
                <c:pt idx="2723">
                  <c:v>0.33229999999999998</c:v>
                </c:pt>
                <c:pt idx="2724">
                  <c:v>0.33239999999999997</c:v>
                </c:pt>
                <c:pt idx="2725">
                  <c:v>0.33250000000000002</c:v>
                </c:pt>
                <c:pt idx="2726">
                  <c:v>0.33260000000000001</c:v>
                </c:pt>
                <c:pt idx="2727">
                  <c:v>0.3327</c:v>
                </c:pt>
                <c:pt idx="2728">
                  <c:v>0.33279999999999998</c:v>
                </c:pt>
                <c:pt idx="2729">
                  <c:v>0.33289999999999997</c:v>
                </c:pt>
                <c:pt idx="2730">
                  <c:v>0.33300000000000002</c:v>
                </c:pt>
                <c:pt idx="2731">
                  <c:v>0.33310000000000001</c:v>
                </c:pt>
                <c:pt idx="2732">
                  <c:v>0.3332</c:v>
                </c:pt>
                <c:pt idx="2733">
                  <c:v>0.33329999999999999</c:v>
                </c:pt>
                <c:pt idx="2734">
                  <c:v>0.33339999999999997</c:v>
                </c:pt>
                <c:pt idx="2735">
                  <c:v>0.33350000000000002</c:v>
                </c:pt>
                <c:pt idx="2736">
                  <c:v>0.33360000000000001</c:v>
                </c:pt>
                <c:pt idx="2737">
                  <c:v>0.3337</c:v>
                </c:pt>
                <c:pt idx="2738">
                  <c:v>0.33379999999999999</c:v>
                </c:pt>
                <c:pt idx="2739">
                  <c:v>0.33389999999999997</c:v>
                </c:pt>
                <c:pt idx="2740">
                  <c:v>0.33400000000000002</c:v>
                </c:pt>
                <c:pt idx="2741">
                  <c:v>0.33410000000000001</c:v>
                </c:pt>
                <c:pt idx="2742">
                  <c:v>0.3342</c:v>
                </c:pt>
                <c:pt idx="2743">
                  <c:v>0.33429999999999999</c:v>
                </c:pt>
                <c:pt idx="2744">
                  <c:v>0.33439999999999998</c:v>
                </c:pt>
                <c:pt idx="2745">
                  <c:v>0.33450000000000002</c:v>
                </c:pt>
                <c:pt idx="2746">
                  <c:v>0.33460000000000001</c:v>
                </c:pt>
                <c:pt idx="2747">
                  <c:v>0.3347</c:v>
                </c:pt>
                <c:pt idx="2748">
                  <c:v>0.33479999999999999</c:v>
                </c:pt>
                <c:pt idx="2749">
                  <c:v>0.33489999999999998</c:v>
                </c:pt>
                <c:pt idx="2750">
                  <c:v>0.33500000000000002</c:v>
                </c:pt>
                <c:pt idx="2751">
                  <c:v>0.33510000000000001</c:v>
                </c:pt>
                <c:pt idx="2752">
                  <c:v>0.3352</c:v>
                </c:pt>
                <c:pt idx="2753">
                  <c:v>0.33529999999999999</c:v>
                </c:pt>
                <c:pt idx="2754">
                  <c:v>0.33539999999999998</c:v>
                </c:pt>
                <c:pt idx="2755">
                  <c:v>0.33550000000000002</c:v>
                </c:pt>
                <c:pt idx="2756">
                  <c:v>0.33560000000000001</c:v>
                </c:pt>
                <c:pt idx="2757">
                  <c:v>0.3357</c:v>
                </c:pt>
                <c:pt idx="2758">
                  <c:v>0.33579999999999999</c:v>
                </c:pt>
                <c:pt idx="2759">
                  <c:v>0.33589999999999998</c:v>
                </c:pt>
                <c:pt idx="2760">
                  <c:v>0.33600000000000002</c:v>
                </c:pt>
                <c:pt idx="2761">
                  <c:v>0.33610000000000001</c:v>
                </c:pt>
                <c:pt idx="2762">
                  <c:v>0.3362</c:v>
                </c:pt>
                <c:pt idx="2763">
                  <c:v>0.33629999999999999</c:v>
                </c:pt>
                <c:pt idx="2764">
                  <c:v>0.33639999999999998</c:v>
                </c:pt>
                <c:pt idx="2765">
                  <c:v>0.33650000000000002</c:v>
                </c:pt>
                <c:pt idx="2766">
                  <c:v>0.33660000000000001</c:v>
                </c:pt>
                <c:pt idx="2767">
                  <c:v>0.3367</c:v>
                </c:pt>
                <c:pt idx="2768">
                  <c:v>0.33679999999999999</c:v>
                </c:pt>
                <c:pt idx="2769">
                  <c:v>0.33689999999999998</c:v>
                </c:pt>
                <c:pt idx="2770">
                  <c:v>0.33700000000000002</c:v>
                </c:pt>
                <c:pt idx="2771">
                  <c:v>0.33710000000000001</c:v>
                </c:pt>
                <c:pt idx="2772">
                  <c:v>0.3372</c:v>
                </c:pt>
                <c:pt idx="2773">
                  <c:v>0.33729999999999999</c:v>
                </c:pt>
                <c:pt idx="2774">
                  <c:v>0.33739999999999998</c:v>
                </c:pt>
                <c:pt idx="2775">
                  <c:v>0.33750000000000002</c:v>
                </c:pt>
                <c:pt idx="2776">
                  <c:v>0.33760000000000001</c:v>
                </c:pt>
                <c:pt idx="2777">
                  <c:v>0.3377</c:v>
                </c:pt>
                <c:pt idx="2778">
                  <c:v>0.33779999999999999</c:v>
                </c:pt>
                <c:pt idx="2779">
                  <c:v>0.33789999999999998</c:v>
                </c:pt>
                <c:pt idx="2780">
                  <c:v>0.33800000000000002</c:v>
                </c:pt>
                <c:pt idx="2781">
                  <c:v>0.33810000000000001</c:v>
                </c:pt>
                <c:pt idx="2782">
                  <c:v>0.3382</c:v>
                </c:pt>
                <c:pt idx="2783">
                  <c:v>0.33829999999999999</c:v>
                </c:pt>
                <c:pt idx="2784">
                  <c:v>0.33839999999999998</c:v>
                </c:pt>
                <c:pt idx="2785">
                  <c:v>0.33850000000000002</c:v>
                </c:pt>
                <c:pt idx="2786">
                  <c:v>0.33860000000000001</c:v>
                </c:pt>
                <c:pt idx="2787">
                  <c:v>0.3387</c:v>
                </c:pt>
                <c:pt idx="2788">
                  <c:v>0.33879999999999999</c:v>
                </c:pt>
                <c:pt idx="2789">
                  <c:v>0.33889999999999998</c:v>
                </c:pt>
                <c:pt idx="2790">
                  <c:v>0.33900000000000002</c:v>
                </c:pt>
                <c:pt idx="2791">
                  <c:v>0.33910000000000001</c:v>
                </c:pt>
                <c:pt idx="2792">
                  <c:v>0.3392</c:v>
                </c:pt>
                <c:pt idx="2793">
                  <c:v>0.33929999999999999</c:v>
                </c:pt>
                <c:pt idx="2794">
                  <c:v>0.33939999999999998</c:v>
                </c:pt>
                <c:pt idx="2795">
                  <c:v>0.33950000000000002</c:v>
                </c:pt>
                <c:pt idx="2796">
                  <c:v>0.33960000000000001</c:v>
                </c:pt>
                <c:pt idx="2797">
                  <c:v>0.3397</c:v>
                </c:pt>
                <c:pt idx="2798">
                  <c:v>0.33979999999999999</c:v>
                </c:pt>
                <c:pt idx="2799">
                  <c:v>0.33989999999999998</c:v>
                </c:pt>
                <c:pt idx="2800">
                  <c:v>0.34</c:v>
                </c:pt>
                <c:pt idx="2801">
                  <c:v>0.34010000000000001</c:v>
                </c:pt>
                <c:pt idx="2802">
                  <c:v>0.3402</c:v>
                </c:pt>
                <c:pt idx="2803">
                  <c:v>0.34029999999999999</c:v>
                </c:pt>
                <c:pt idx="2804">
                  <c:v>0.34039999999999998</c:v>
                </c:pt>
                <c:pt idx="2805">
                  <c:v>0.34050000000000002</c:v>
                </c:pt>
                <c:pt idx="2806">
                  <c:v>0.34060000000000001</c:v>
                </c:pt>
                <c:pt idx="2807">
                  <c:v>0.3407</c:v>
                </c:pt>
                <c:pt idx="2808">
                  <c:v>0.34079999999999999</c:v>
                </c:pt>
                <c:pt idx="2809">
                  <c:v>0.34089999999999998</c:v>
                </c:pt>
                <c:pt idx="2810">
                  <c:v>0.34100000000000003</c:v>
                </c:pt>
                <c:pt idx="2811">
                  <c:v>0.34110000000000001</c:v>
                </c:pt>
                <c:pt idx="2812">
                  <c:v>0.3412</c:v>
                </c:pt>
                <c:pt idx="2813">
                  <c:v>0.34129999999999999</c:v>
                </c:pt>
                <c:pt idx="2814">
                  <c:v>0.34139999999999998</c:v>
                </c:pt>
                <c:pt idx="2815">
                  <c:v>0.34150000000000003</c:v>
                </c:pt>
                <c:pt idx="2816">
                  <c:v>0.34160000000000001</c:v>
                </c:pt>
                <c:pt idx="2817">
                  <c:v>0.3417</c:v>
                </c:pt>
                <c:pt idx="2818">
                  <c:v>0.34179999999999999</c:v>
                </c:pt>
                <c:pt idx="2819">
                  <c:v>0.34189999999999998</c:v>
                </c:pt>
                <c:pt idx="2820">
                  <c:v>0.34200000000000003</c:v>
                </c:pt>
                <c:pt idx="2821">
                  <c:v>0.34210000000000002</c:v>
                </c:pt>
                <c:pt idx="2822">
                  <c:v>0.3422</c:v>
                </c:pt>
                <c:pt idx="2823">
                  <c:v>0.34229999999999999</c:v>
                </c:pt>
                <c:pt idx="2824">
                  <c:v>0.34239999999999998</c:v>
                </c:pt>
                <c:pt idx="2825">
                  <c:v>0.34250000000000003</c:v>
                </c:pt>
                <c:pt idx="2826">
                  <c:v>0.34260000000000002</c:v>
                </c:pt>
                <c:pt idx="2827">
                  <c:v>0.3427</c:v>
                </c:pt>
                <c:pt idx="2828">
                  <c:v>0.34279999999999999</c:v>
                </c:pt>
                <c:pt idx="2829">
                  <c:v>0.34289999999999998</c:v>
                </c:pt>
                <c:pt idx="2830">
                  <c:v>0.34300000000000003</c:v>
                </c:pt>
                <c:pt idx="2831">
                  <c:v>0.34310000000000002</c:v>
                </c:pt>
                <c:pt idx="2832">
                  <c:v>0.34320000000000001</c:v>
                </c:pt>
                <c:pt idx="2833">
                  <c:v>0.34329999999999999</c:v>
                </c:pt>
                <c:pt idx="2834">
                  <c:v>0.34339999999999998</c:v>
                </c:pt>
                <c:pt idx="2835">
                  <c:v>0.34350000000000003</c:v>
                </c:pt>
                <c:pt idx="2836">
                  <c:v>0.34360000000000002</c:v>
                </c:pt>
                <c:pt idx="2837">
                  <c:v>0.34370000000000001</c:v>
                </c:pt>
                <c:pt idx="2838">
                  <c:v>0.34379999999999999</c:v>
                </c:pt>
                <c:pt idx="2839">
                  <c:v>0.34389999999999998</c:v>
                </c:pt>
                <c:pt idx="2840">
                  <c:v>0.34399999999999997</c:v>
                </c:pt>
                <c:pt idx="2841">
                  <c:v>0.34410000000000002</c:v>
                </c:pt>
                <c:pt idx="2842">
                  <c:v>0.34420000000000001</c:v>
                </c:pt>
                <c:pt idx="2843">
                  <c:v>0.34429999999999999</c:v>
                </c:pt>
                <c:pt idx="2844">
                  <c:v>0.34439999999999998</c:v>
                </c:pt>
                <c:pt idx="2845">
                  <c:v>0.34449999999999997</c:v>
                </c:pt>
                <c:pt idx="2846">
                  <c:v>0.34460000000000002</c:v>
                </c:pt>
                <c:pt idx="2847">
                  <c:v>0.34470000000000001</c:v>
                </c:pt>
                <c:pt idx="2848">
                  <c:v>0.3448</c:v>
                </c:pt>
                <c:pt idx="2849">
                  <c:v>0.34489999999999998</c:v>
                </c:pt>
                <c:pt idx="2850">
                  <c:v>0.34499999999999997</c:v>
                </c:pt>
                <c:pt idx="2851">
                  <c:v>0.34510000000000002</c:v>
                </c:pt>
                <c:pt idx="2852">
                  <c:v>0.34520000000000001</c:v>
                </c:pt>
                <c:pt idx="2853">
                  <c:v>0.3453</c:v>
                </c:pt>
                <c:pt idx="2854">
                  <c:v>0.34539999999999998</c:v>
                </c:pt>
                <c:pt idx="2855">
                  <c:v>0.34549999999999997</c:v>
                </c:pt>
                <c:pt idx="2856">
                  <c:v>0.34560000000000002</c:v>
                </c:pt>
                <c:pt idx="2857">
                  <c:v>0.34570000000000001</c:v>
                </c:pt>
                <c:pt idx="2858">
                  <c:v>0.3458</c:v>
                </c:pt>
                <c:pt idx="2859">
                  <c:v>0.34589999999999999</c:v>
                </c:pt>
                <c:pt idx="2860">
                  <c:v>0.34599999999999997</c:v>
                </c:pt>
                <c:pt idx="2861">
                  <c:v>0.34610000000000002</c:v>
                </c:pt>
                <c:pt idx="2862">
                  <c:v>0.34620000000000001</c:v>
                </c:pt>
                <c:pt idx="2863">
                  <c:v>0.3463</c:v>
                </c:pt>
                <c:pt idx="2864">
                  <c:v>0.34639999999999999</c:v>
                </c:pt>
                <c:pt idx="2865">
                  <c:v>0.34649999999999997</c:v>
                </c:pt>
                <c:pt idx="2866">
                  <c:v>0.34660000000000002</c:v>
                </c:pt>
                <c:pt idx="2867">
                  <c:v>0.34670000000000001</c:v>
                </c:pt>
                <c:pt idx="2868">
                  <c:v>0.3468</c:v>
                </c:pt>
                <c:pt idx="2869">
                  <c:v>0.34689999999999999</c:v>
                </c:pt>
                <c:pt idx="2870">
                  <c:v>0.34699999999999998</c:v>
                </c:pt>
                <c:pt idx="2871">
                  <c:v>0.34710000000000002</c:v>
                </c:pt>
                <c:pt idx="2872">
                  <c:v>0.34720000000000001</c:v>
                </c:pt>
                <c:pt idx="2873">
                  <c:v>0.3473</c:v>
                </c:pt>
                <c:pt idx="2874">
                  <c:v>0.34739999999999999</c:v>
                </c:pt>
                <c:pt idx="2875">
                  <c:v>0.34749999999999998</c:v>
                </c:pt>
                <c:pt idx="2876">
                  <c:v>0.34760000000000002</c:v>
                </c:pt>
                <c:pt idx="2877">
                  <c:v>0.34770000000000001</c:v>
                </c:pt>
                <c:pt idx="2878">
                  <c:v>0.3478</c:v>
                </c:pt>
                <c:pt idx="2879">
                  <c:v>0.34789999999999999</c:v>
                </c:pt>
                <c:pt idx="2880">
                  <c:v>0.34799999999999998</c:v>
                </c:pt>
                <c:pt idx="2881">
                  <c:v>0.34810000000000002</c:v>
                </c:pt>
                <c:pt idx="2882">
                  <c:v>0.34820000000000001</c:v>
                </c:pt>
                <c:pt idx="2883">
                  <c:v>0.3483</c:v>
                </c:pt>
                <c:pt idx="2884">
                  <c:v>0.34839999999999999</c:v>
                </c:pt>
                <c:pt idx="2885">
                  <c:v>0.34849999999999998</c:v>
                </c:pt>
                <c:pt idx="2886">
                  <c:v>0.34860000000000002</c:v>
                </c:pt>
                <c:pt idx="2887">
                  <c:v>0.34870000000000001</c:v>
                </c:pt>
                <c:pt idx="2888">
                  <c:v>0.3488</c:v>
                </c:pt>
                <c:pt idx="2889">
                  <c:v>0.34889999999999999</c:v>
                </c:pt>
                <c:pt idx="2890">
                  <c:v>0.34899999999999998</c:v>
                </c:pt>
                <c:pt idx="2891">
                  <c:v>0.34910000000000002</c:v>
                </c:pt>
                <c:pt idx="2892">
                  <c:v>0.34920000000000001</c:v>
                </c:pt>
                <c:pt idx="2893">
                  <c:v>0.3493</c:v>
                </c:pt>
                <c:pt idx="2894">
                  <c:v>0.34939999999999999</c:v>
                </c:pt>
                <c:pt idx="2895">
                  <c:v>0.34949999999999998</c:v>
                </c:pt>
                <c:pt idx="2896">
                  <c:v>0.34960000000000002</c:v>
                </c:pt>
                <c:pt idx="2897">
                  <c:v>0.34970000000000001</c:v>
                </c:pt>
                <c:pt idx="2898">
                  <c:v>0.3498</c:v>
                </c:pt>
                <c:pt idx="2899">
                  <c:v>0.34989999999999999</c:v>
                </c:pt>
                <c:pt idx="2900">
                  <c:v>0.35</c:v>
                </c:pt>
                <c:pt idx="2901">
                  <c:v>0.35010000000000002</c:v>
                </c:pt>
                <c:pt idx="2902">
                  <c:v>0.35020000000000001</c:v>
                </c:pt>
                <c:pt idx="2903">
                  <c:v>0.3503</c:v>
                </c:pt>
                <c:pt idx="2904">
                  <c:v>0.35039999999999999</c:v>
                </c:pt>
                <c:pt idx="2905">
                  <c:v>0.35049999999999998</c:v>
                </c:pt>
                <c:pt idx="2906">
                  <c:v>0.35060000000000002</c:v>
                </c:pt>
                <c:pt idx="2907">
                  <c:v>0.35070000000000001</c:v>
                </c:pt>
                <c:pt idx="2908">
                  <c:v>0.3508</c:v>
                </c:pt>
                <c:pt idx="2909">
                  <c:v>0.35089999999999999</c:v>
                </c:pt>
                <c:pt idx="2910">
                  <c:v>0.35099999999999998</c:v>
                </c:pt>
                <c:pt idx="2911">
                  <c:v>0.35110000000000002</c:v>
                </c:pt>
                <c:pt idx="2912">
                  <c:v>0.35120000000000001</c:v>
                </c:pt>
                <c:pt idx="2913">
                  <c:v>0.3513</c:v>
                </c:pt>
                <c:pt idx="2914">
                  <c:v>0.35139999999999999</c:v>
                </c:pt>
                <c:pt idx="2915">
                  <c:v>0.35149999999999998</c:v>
                </c:pt>
                <c:pt idx="2916">
                  <c:v>0.35160000000000002</c:v>
                </c:pt>
                <c:pt idx="2917">
                  <c:v>0.35170000000000001</c:v>
                </c:pt>
                <c:pt idx="2918">
                  <c:v>0.3518</c:v>
                </c:pt>
                <c:pt idx="2919">
                  <c:v>0.35189999999999999</c:v>
                </c:pt>
                <c:pt idx="2920">
                  <c:v>0.35199999999999998</c:v>
                </c:pt>
                <c:pt idx="2921">
                  <c:v>0.35210000000000002</c:v>
                </c:pt>
                <c:pt idx="2922">
                  <c:v>0.35220000000000001</c:v>
                </c:pt>
                <c:pt idx="2923">
                  <c:v>0.3523</c:v>
                </c:pt>
                <c:pt idx="2924">
                  <c:v>0.35239999999999999</c:v>
                </c:pt>
                <c:pt idx="2925">
                  <c:v>0.35249999999999998</c:v>
                </c:pt>
                <c:pt idx="2926">
                  <c:v>0.35260000000000002</c:v>
                </c:pt>
                <c:pt idx="2927">
                  <c:v>0.35270000000000001</c:v>
                </c:pt>
                <c:pt idx="2928">
                  <c:v>0.3528</c:v>
                </c:pt>
                <c:pt idx="2929">
                  <c:v>0.35289999999999999</c:v>
                </c:pt>
                <c:pt idx="2930">
                  <c:v>0.35299999999999998</c:v>
                </c:pt>
                <c:pt idx="2931">
                  <c:v>0.35310000000000002</c:v>
                </c:pt>
                <c:pt idx="2932">
                  <c:v>0.35320000000000001</c:v>
                </c:pt>
                <c:pt idx="2933">
                  <c:v>0.3533</c:v>
                </c:pt>
                <c:pt idx="2934">
                  <c:v>0.35339999999999999</c:v>
                </c:pt>
                <c:pt idx="2935">
                  <c:v>0.35349999999999998</c:v>
                </c:pt>
                <c:pt idx="2936">
                  <c:v>0.35360000000000003</c:v>
                </c:pt>
                <c:pt idx="2937">
                  <c:v>0.35370000000000001</c:v>
                </c:pt>
                <c:pt idx="2938">
                  <c:v>0.3538</c:v>
                </c:pt>
                <c:pt idx="2939">
                  <c:v>0.35389999999999999</c:v>
                </c:pt>
                <c:pt idx="2940">
                  <c:v>0.35399999999999998</c:v>
                </c:pt>
                <c:pt idx="2941">
                  <c:v>0.35410000000000003</c:v>
                </c:pt>
                <c:pt idx="2942">
                  <c:v>0.35420000000000001</c:v>
                </c:pt>
                <c:pt idx="2943">
                  <c:v>0.3543</c:v>
                </c:pt>
                <c:pt idx="2944">
                  <c:v>0.35439999999999999</c:v>
                </c:pt>
                <c:pt idx="2945">
                  <c:v>0.35449999999999998</c:v>
                </c:pt>
                <c:pt idx="2946">
                  <c:v>0.35460000000000003</c:v>
                </c:pt>
                <c:pt idx="2947">
                  <c:v>0.35470000000000002</c:v>
                </c:pt>
                <c:pt idx="2948">
                  <c:v>0.3548</c:v>
                </c:pt>
                <c:pt idx="2949">
                  <c:v>0.35489999999999999</c:v>
                </c:pt>
                <c:pt idx="2950">
                  <c:v>0.35499999999999998</c:v>
                </c:pt>
                <c:pt idx="2951">
                  <c:v>0.35510000000000003</c:v>
                </c:pt>
                <c:pt idx="2952">
                  <c:v>0.35520000000000002</c:v>
                </c:pt>
                <c:pt idx="2953">
                  <c:v>0.3553</c:v>
                </c:pt>
                <c:pt idx="2954">
                  <c:v>0.35539999999999999</c:v>
                </c:pt>
                <c:pt idx="2955">
                  <c:v>0.35549999999999998</c:v>
                </c:pt>
                <c:pt idx="2956">
                  <c:v>0.35560000000000003</c:v>
                </c:pt>
                <c:pt idx="2957">
                  <c:v>0.35570000000000002</c:v>
                </c:pt>
                <c:pt idx="2958">
                  <c:v>0.35580000000000001</c:v>
                </c:pt>
                <c:pt idx="2959">
                  <c:v>0.35589999999999999</c:v>
                </c:pt>
                <c:pt idx="2960">
                  <c:v>0.35599999999999998</c:v>
                </c:pt>
                <c:pt idx="2961">
                  <c:v>0.35610000000000003</c:v>
                </c:pt>
                <c:pt idx="2962">
                  <c:v>0.35620000000000002</c:v>
                </c:pt>
                <c:pt idx="2963">
                  <c:v>0.35630000000000001</c:v>
                </c:pt>
                <c:pt idx="2964">
                  <c:v>0.35639999999999999</c:v>
                </c:pt>
                <c:pt idx="2965">
                  <c:v>0.35649999999999998</c:v>
                </c:pt>
                <c:pt idx="2966">
                  <c:v>0.35659999999999997</c:v>
                </c:pt>
                <c:pt idx="2967">
                  <c:v>0.35670000000000002</c:v>
                </c:pt>
                <c:pt idx="2968">
                  <c:v>0.35680000000000001</c:v>
                </c:pt>
                <c:pt idx="2969">
                  <c:v>0.3569</c:v>
                </c:pt>
                <c:pt idx="2970">
                  <c:v>0.35699999999999998</c:v>
                </c:pt>
                <c:pt idx="2971">
                  <c:v>0.35709999999999997</c:v>
                </c:pt>
                <c:pt idx="2972">
                  <c:v>0.35720000000000002</c:v>
                </c:pt>
                <c:pt idx="2973">
                  <c:v>0.35730000000000001</c:v>
                </c:pt>
                <c:pt idx="2974">
                  <c:v>0.3574</c:v>
                </c:pt>
                <c:pt idx="2975">
                  <c:v>0.35749999999999998</c:v>
                </c:pt>
                <c:pt idx="2976">
                  <c:v>0.35759999999999997</c:v>
                </c:pt>
                <c:pt idx="2977">
                  <c:v>0.35770000000000002</c:v>
                </c:pt>
                <c:pt idx="2978">
                  <c:v>0.35780000000000001</c:v>
                </c:pt>
                <c:pt idx="2979">
                  <c:v>0.3579</c:v>
                </c:pt>
                <c:pt idx="2980">
                  <c:v>0.35799999999999998</c:v>
                </c:pt>
                <c:pt idx="2981">
                  <c:v>0.35809999999999997</c:v>
                </c:pt>
                <c:pt idx="2982">
                  <c:v>0.35820000000000002</c:v>
                </c:pt>
                <c:pt idx="2983">
                  <c:v>0.35830000000000001</c:v>
                </c:pt>
                <c:pt idx="2984">
                  <c:v>0.3584</c:v>
                </c:pt>
                <c:pt idx="2985">
                  <c:v>0.35849999999999999</c:v>
                </c:pt>
                <c:pt idx="2986">
                  <c:v>0.35859999999999997</c:v>
                </c:pt>
                <c:pt idx="2987">
                  <c:v>0.35870000000000002</c:v>
                </c:pt>
                <c:pt idx="2988">
                  <c:v>0.35880000000000001</c:v>
                </c:pt>
                <c:pt idx="2989">
                  <c:v>0.3589</c:v>
                </c:pt>
                <c:pt idx="2990">
                  <c:v>0.35899999999999999</c:v>
                </c:pt>
                <c:pt idx="2991">
                  <c:v>0.35909999999999997</c:v>
                </c:pt>
                <c:pt idx="2992">
                  <c:v>0.35920000000000002</c:v>
                </c:pt>
                <c:pt idx="2993">
                  <c:v>0.35930000000000001</c:v>
                </c:pt>
                <c:pt idx="2994">
                  <c:v>0.3594</c:v>
                </c:pt>
                <c:pt idx="2995">
                  <c:v>0.35949999999999999</c:v>
                </c:pt>
                <c:pt idx="2996">
                  <c:v>0.35959999999999998</c:v>
                </c:pt>
                <c:pt idx="2997">
                  <c:v>0.35970000000000002</c:v>
                </c:pt>
                <c:pt idx="2998">
                  <c:v>0.35980000000000001</c:v>
                </c:pt>
                <c:pt idx="2999">
                  <c:v>0.3599</c:v>
                </c:pt>
                <c:pt idx="3000">
                  <c:v>0.36</c:v>
                </c:pt>
                <c:pt idx="3001">
                  <c:v>0.36009999999999998</c:v>
                </c:pt>
                <c:pt idx="3002">
                  <c:v>0.36020000000000002</c:v>
                </c:pt>
                <c:pt idx="3003">
                  <c:v>0.36030000000000001</c:v>
                </c:pt>
                <c:pt idx="3004">
                  <c:v>0.3604</c:v>
                </c:pt>
                <c:pt idx="3005">
                  <c:v>0.36049999999999999</c:v>
                </c:pt>
                <c:pt idx="3006">
                  <c:v>0.36059999999999998</c:v>
                </c:pt>
                <c:pt idx="3007">
                  <c:v>0.36070000000000002</c:v>
                </c:pt>
                <c:pt idx="3008">
                  <c:v>0.36080000000000001</c:v>
                </c:pt>
                <c:pt idx="3009">
                  <c:v>0.3609</c:v>
                </c:pt>
                <c:pt idx="3010">
                  <c:v>0.36099999999999999</c:v>
                </c:pt>
                <c:pt idx="3011">
                  <c:v>0.36109999999999998</c:v>
                </c:pt>
                <c:pt idx="3012">
                  <c:v>0.36120000000000002</c:v>
                </c:pt>
                <c:pt idx="3013">
                  <c:v>0.36130000000000001</c:v>
                </c:pt>
                <c:pt idx="3014">
                  <c:v>0.3614</c:v>
                </c:pt>
                <c:pt idx="3015">
                  <c:v>0.36149999999999999</c:v>
                </c:pt>
                <c:pt idx="3016">
                  <c:v>0.36159999999999998</c:v>
                </c:pt>
                <c:pt idx="3017">
                  <c:v>0.36170000000000002</c:v>
                </c:pt>
                <c:pt idx="3018">
                  <c:v>0.36180000000000001</c:v>
                </c:pt>
                <c:pt idx="3019">
                  <c:v>0.3619</c:v>
                </c:pt>
                <c:pt idx="3020">
                  <c:v>0.36199999999999999</c:v>
                </c:pt>
                <c:pt idx="3021">
                  <c:v>0.36209999999999998</c:v>
                </c:pt>
                <c:pt idx="3022">
                  <c:v>0.36220000000000002</c:v>
                </c:pt>
                <c:pt idx="3023">
                  <c:v>0.36230000000000001</c:v>
                </c:pt>
                <c:pt idx="3024">
                  <c:v>0.3624</c:v>
                </c:pt>
                <c:pt idx="3025">
                  <c:v>0.36249999999999999</c:v>
                </c:pt>
                <c:pt idx="3026">
                  <c:v>0.36259999999999998</c:v>
                </c:pt>
                <c:pt idx="3027">
                  <c:v>0.36270000000000002</c:v>
                </c:pt>
                <c:pt idx="3028">
                  <c:v>0.36280000000000001</c:v>
                </c:pt>
                <c:pt idx="3029">
                  <c:v>0.3629</c:v>
                </c:pt>
                <c:pt idx="3030">
                  <c:v>0.36299999999999999</c:v>
                </c:pt>
                <c:pt idx="3031">
                  <c:v>0.36309999999999998</c:v>
                </c:pt>
                <c:pt idx="3032">
                  <c:v>0.36320000000000002</c:v>
                </c:pt>
                <c:pt idx="3033">
                  <c:v>0.36330000000000001</c:v>
                </c:pt>
                <c:pt idx="3034">
                  <c:v>0.3634</c:v>
                </c:pt>
                <c:pt idx="3035">
                  <c:v>0.36349999999999999</c:v>
                </c:pt>
                <c:pt idx="3036">
                  <c:v>0.36359999999999998</c:v>
                </c:pt>
                <c:pt idx="3037">
                  <c:v>0.36370000000000002</c:v>
                </c:pt>
                <c:pt idx="3038">
                  <c:v>0.36380000000000001</c:v>
                </c:pt>
                <c:pt idx="3039">
                  <c:v>0.3639</c:v>
                </c:pt>
                <c:pt idx="3040">
                  <c:v>0.36399999999999999</c:v>
                </c:pt>
                <c:pt idx="3041">
                  <c:v>0.36409999999999998</c:v>
                </c:pt>
                <c:pt idx="3042">
                  <c:v>0.36420000000000002</c:v>
                </c:pt>
                <c:pt idx="3043">
                  <c:v>0.36430000000000001</c:v>
                </c:pt>
                <c:pt idx="3044">
                  <c:v>0.3644</c:v>
                </c:pt>
                <c:pt idx="3045">
                  <c:v>0.36449999999999999</c:v>
                </c:pt>
                <c:pt idx="3046">
                  <c:v>0.36459999999999998</c:v>
                </c:pt>
                <c:pt idx="3047">
                  <c:v>0.36470000000000002</c:v>
                </c:pt>
                <c:pt idx="3048">
                  <c:v>0.36480000000000001</c:v>
                </c:pt>
                <c:pt idx="3049">
                  <c:v>0.3649</c:v>
                </c:pt>
                <c:pt idx="3050">
                  <c:v>0.36499999999999999</c:v>
                </c:pt>
                <c:pt idx="3051">
                  <c:v>0.36509999999999998</c:v>
                </c:pt>
                <c:pt idx="3052">
                  <c:v>0.36520000000000002</c:v>
                </c:pt>
                <c:pt idx="3053">
                  <c:v>0.36530000000000001</c:v>
                </c:pt>
                <c:pt idx="3054">
                  <c:v>0.3654</c:v>
                </c:pt>
                <c:pt idx="3055">
                  <c:v>0.36549999999999999</c:v>
                </c:pt>
                <c:pt idx="3056">
                  <c:v>0.36559999999999998</c:v>
                </c:pt>
                <c:pt idx="3057">
                  <c:v>0.36570000000000003</c:v>
                </c:pt>
                <c:pt idx="3058">
                  <c:v>0.36580000000000001</c:v>
                </c:pt>
                <c:pt idx="3059">
                  <c:v>0.3659</c:v>
                </c:pt>
                <c:pt idx="3060">
                  <c:v>0.36599999999999999</c:v>
                </c:pt>
                <c:pt idx="3061">
                  <c:v>0.36609999999999998</c:v>
                </c:pt>
                <c:pt idx="3062">
                  <c:v>0.36620000000000003</c:v>
                </c:pt>
                <c:pt idx="3063">
                  <c:v>0.36630000000000001</c:v>
                </c:pt>
                <c:pt idx="3064">
                  <c:v>0.3664</c:v>
                </c:pt>
                <c:pt idx="3065">
                  <c:v>0.36649999999999999</c:v>
                </c:pt>
                <c:pt idx="3066">
                  <c:v>0.36659999999999998</c:v>
                </c:pt>
                <c:pt idx="3067">
                  <c:v>0.36670000000000003</c:v>
                </c:pt>
                <c:pt idx="3068">
                  <c:v>0.36680000000000001</c:v>
                </c:pt>
                <c:pt idx="3069">
                  <c:v>0.3669</c:v>
                </c:pt>
                <c:pt idx="3070">
                  <c:v>0.36699999999999999</c:v>
                </c:pt>
                <c:pt idx="3071">
                  <c:v>0.36709999999999998</c:v>
                </c:pt>
                <c:pt idx="3072">
                  <c:v>0.36720000000000003</c:v>
                </c:pt>
                <c:pt idx="3073">
                  <c:v>0.36730000000000002</c:v>
                </c:pt>
                <c:pt idx="3074">
                  <c:v>0.3674</c:v>
                </c:pt>
                <c:pt idx="3075">
                  <c:v>0.36749999999999999</c:v>
                </c:pt>
                <c:pt idx="3076">
                  <c:v>0.36759999999999998</c:v>
                </c:pt>
                <c:pt idx="3077">
                  <c:v>0.36770000000000003</c:v>
                </c:pt>
                <c:pt idx="3078">
                  <c:v>0.36780000000000002</c:v>
                </c:pt>
                <c:pt idx="3079">
                  <c:v>0.3679</c:v>
                </c:pt>
                <c:pt idx="3080">
                  <c:v>0.36799999999999999</c:v>
                </c:pt>
                <c:pt idx="3081">
                  <c:v>0.36809999999999998</c:v>
                </c:pt>
                <c:pt idx="3082">
                  <c:v>0.36820000000000003</c:v>
                </c:pt>
                <c:pt idx="3083">
                  <c:v>0.36830000000000002</c:v>
                </c:pt>
                <c:pt idx="3084">
                  <c:v>0.36840000000000001</c:v>
                </c:pt>
                <c:pt idx="3085">
                  <c:v>0.36849999999999999</c:v>
                </c:pt>
                <c:pt idx="3086">
                  <c:v>0.36859999999999998</c:v>
                </c:pt>
                <c:pt idx="3087">
                  <c:v>0.36870000000000003</c:v>
                </c:pt>
                <c:pt idx="3088">
                  <c:v>0.36880000000000002</c:v>
                </c:pt>
                <c:pt idx="3089">
                  <c:v>0.36890000000000001</c:v>
                </c:pt>
                <c:pt idx="3090">
                  <c:v>0.36899999999999999</c:v>
                </c:pt>
                <c:pt idx="3091">
                  <c:v>0.36909999999999998</c:v>
                </c:pt>
                <c:pt idx="3092">
                  <c:v>0.36919999999999997</c:v>
                </c:pt>
                <c:pt idx="3093">
                  <c:v>0.36930000000000002</c:v>
                </c:pt>
                <c:pt idx="3094">
                  <c:v>0.36940000000000001</c:v>
                </c:pt>
                <c:pt idx="3095">
                  <c:v>0.3695</c:v>
                </c:pt>
                <c:pt idx="3096">
                  <c:v>0.36959999999999998</c:v>
                </c:pt>
                <c:pt idx="3097">
                  <c:v>0.36969999999999997</c:v>
                </c:pt>
                <c:pt idx="3098">
                  <c:v>0.36980000000000002</c:v>
                </c:pt>
                <c:pt idx="3099">
                  <c:v>0.36990000000000001</c:v>
                </c:pt>
                <c:pt idx="3100">
                  <c:v>0.37</c:v>
                </c:pt>
                <c:pt idx="3101">
                  <c:v>0.37009999999999998</c:v>
                </c:pt>
                <c:pt idx="3102">
                  <c:v>0.37019999999999997</c:v>
                </c:pt>
                <c:pt idx="3103">
                  <c:v>0.37030000000000002</c:v>
                </c:pt>
                <c:pt idx="3104">
                  <c:v>0.37040000000000001</c:v>
                </c:pt>
                <c:pt idx="3105">
                  <c:v>0.3705</c:v>
                </c:pt>
                <c:pt idx="3106">
                  <c:v>0.37059999999999998</c:v>
                </c:pt>
                <c:pt idx="3107">
                  <c:v>0.37069999999999997</c:v>
                </c:pt>
                <c:pt idx="3108">
                  <c:v>0.37080000000000002</c:v>
                </c:pt>
                <c:pt idx="3109">
                  <c:v>0.37090000000000001</c:v>
                </c:pt>
                <c:pt idx="3110">
                  <c:v>0.371</c:v>
                </c:pt>
                <c:pt idx="3111">
                  <c:v>0.37109999999999999</c:v>
                </c:pt>
                <c:pt idx="3112">
                  <c:v>0.37119999999999997</c:v>
                </c:pt>
                <c:pt idx="3113">
                  <c:v>0.37130000000000002</c:v>
                </c:pt>
                <c:pt idx="3114">
                  <c:v>0.37140000000000001</c:v>
                </c:pt>
                <c:pt idx="3115">
                  <c:v>0.3715</c:v>
                </c:pt>
                <c:pt idx="3116">
                  <c:v>0.37159999999999999</c:v>
                </c:pt>
                <c:pt idx="3117">
                  <c:v>0.37169999999999997</c:v>
                </c:pt>
                <c:pt idx="3118">
                  <c:v>0.37180000000000002</c:v>
                </c:pt>
                <c:pt idx="3119">
                  <c:v>0.37190000000000001</c:v>
                </c:pt>
                <c:pt idx="3120">
                  <c:v>0.372</c:v>
                </c:pt>
                <c:pt idx="3121">
                  <c:v>0.37209999999999999</c:v>
                </c:pt>
                <c:pt idx="3122">
                  <c:v>0.37219999999999998</c:v>
                </c:pt>
                <c:pt idx="3123">
                  <c:v>0.37230000000000002</c:v>
                </c:pt>
                <c:pt idx="3124">
                  <c:v>0.37240000000000001</c:v>
                </c:pt>
                <c:pt idx="3125">
                  <c:v>0.3725</c:v>
                </c:pt>
                <c:pt idx="3126">
                  <c:v>0.37259999999999999</c:v>
                </c:pt>
                <c:pt idx="3127">
                  <c:v>0.37269999999999998</c:v>
                </c:pt>
                <c:pt idx="3128">
                  <c:v>0.37280000000000002</c:v>
                </c:pt>
                <c:pt idx="3129">
                  <c:v>0.37290000000000001</c:v>
                </c:pt>
                <c:pt idx="3130">
                  <c:v>0.373</c:v>
                </c:pt>
                <c:pt idx="3131">
                  <c:v>0.37309999999999999</c:v>
                </c:pt>
                <c:pt idx="3132">
                  <c:v>0.37319999999999998</c:v>
                </c:pt>
                <c:pt idx="3133">
                  <c:v>0.37330000000000002</c:v>
                </c:pt>
                <c:pt idx="3134">
                  <c:v>0.37340000000000001</c:v>
                </c:pt>
                <c:pt idx="3135">
                  <c:v>0.3735</c:v>
                </c:pt>
                <c:pt idx="3136">
                  <c:v>0.37359999999999999</c:v>
                </c:pt>
                <c:pt idx="3137">
                  <c:v>0.37369999999999998</c:v>
                </c:pt>
                <c:pt idx="3138">
                  <c:v>0.37380000000000002</c:v>
                </c:pt>
                <c:pt idx="3139">
                  <c:v>0.37390000000000001</c:v>
                </c:pt>
                <c:pt idx="3140">
                  <c:v>0.374</c:v>
                </c:pt>
                <c:pt idx="3141">
                  <c:v>0.37409999999999999</c:v>
                </c:pt>
                <c:pt idx="3142">
                  <c:v>0.37419999999999998</c:v>
                </c:pt>
                <c:pt idx="3143">
                  <c:v>0.37430000000000002</c:v>
                </c:pt>
                <c:pt idx="3144">
                  <c:v>0.37440000000000001</c:v>
                </c:pt>
                <c:pt idx="3145">
                  <c:v>0.3745</c:v>
                </c:pt>
                <c:pt idx="3146">
                  <c:v>0.37459999999999999</c:v>
                </c:pt>
                <c:pt idx="3147">
                  <c:v>0.37469999999999998</c:v>
                </c:pt>
                <c:pt idx="3148">
                  <c:v>0.37480000000000002</c:v>
                </c:pt>
                <c:pt idx="3149">
                  <c:v>0.37490000000000001</c:v>
                </c:pt>
                <c:pt idx="3150">
                  <c:v>0.375</c:v>
                </c:pt>
                <c:pt idx="3151">
                  <c:v>0.37509999999999999</c:v>
                </c:pt>
                <c:pt idx="3152">
                  <c:v>0.37519999999999998</c:v>
                </c:pt>
                <c:pt idx="3153">
                  <c:v>0.37530000000000002</c:v>
                </c:pt>
                <c:pt idx="3154">
                  <c:v>0.37540000000000001</c:v>
                </c:pt>
                <c:pt idx="3155">
                  <c:v>0.3755</c:v>
                </c:pt>
                <c:pt idx="3156">
                  <c:v>0.37559999999999999</c:v>
                </c:pt>
                <c:pt idx="3157">
                  <c:v>0.37569999999999998</c:v>
                </c:pt>
                <c:pt idx="3158">
                  <c:v>0.37580000000000002</c:v>
                </c:pt>
                <c:pt idx="3159">
                  <c:v>0.37590000000000001</c:v>
                </c:pt>
                <c:pt idx="3160">
                  <c:v>0.376</c:v>
                </c:pt>
                <c:pt idx="3161">
                  <c:v>0.37609999999999999</c:v>
                </c:pt>
                <c:pt idx="3162">
                  <c:v>0.37619999999999998</c:v>
                </c:pt>
                <c:pt idx="3163">
                  <c:v>0.37630000000000002</c:v>
                </c:pt>
                <c:pt idx="3164">
                  <c:v>0.37640000000000001</c:v>
                </c:pt>
                <c:pt idx="3165">
                  <c:v>0.3765</c:v>
                </c:pt>
                <c:pt idx="3166">
                  <c:v>0.37659999999999999</c:v>
                </c:pt>
                <c:pt idx="3167">
                  <c:v>0.37669999999999998</c:v>
                </c:pt>
                <c:pt idx="3168">
                  <c:v>0.37680000000000002</c:v>
                </c:pt>
                <c:pt idx="3169">
                  <c:v>0.37690000000000001</c:v>
                </c:pt>
                <c:pt idx="3170">
                  <c:v>0.377</c:v>
                </c:pt>
                <c:pt idx="3171">
                  <c:v>0.37709999999999999</c:v>
                </c:pt>
                <c:pt idx="3172">
                  <c:v>0.37719999999999998</c:v>
                </c:pt>
                <c:pt idx="3173">
                  <c:v>0.37730000000000002</c:v>
                </c:pt>
                <c:pt idx="3174">
                  <c:v>0.37740000000000001</c:v>
                </c:pt>
                <c:pt idx="3175">
                  <c:v>0.3775</c:v>
                </c:pt>
                <c:pt idx="3176">
                  <c:v>0.37759999999999999</c:v>
                </c:pt>
                <c:pt idx="3177">
                  <c:v>0.37769999999999998</c:v>
                </c:pt>
                <c:pt idx="3178">
                  <c:v>0.37780000000000002</c:v>
                </c:pt>
                <c:pt idx="3179">
                  <c:v>0.37790000000000001</c:v>
                </c:pt>
                <c:pt idx="3180">
                  <c:v>0.378</c:v>
                </c:pt>
                <c:pt idx="3181">
                  <c:v>0.37809999999999999</c:v>
                </c:pt>
                <c:pt idx="3182">
                  <c:v>0.37819999999999998</c:v>
                </c:pt>
                <c:pt idx="3183">
                  <c:v>0.37830000000000003</c:v>
                </c:pt>
                <c:pt idx="3184">
                  <c:v>0.37840000000000001</c:v>
                </c:pt>
                <c:pt idx="3185">
                  <c:v>0.3785</c:v>
                </c:pt>
                <c:pt idx="3186">
                  <c:v>0.37859999999999999</c:v>
                </c:pt>
                <c:pt idx="3187">
                  <c:v>0.37869999999999998</c:v>
                </c:pt>
                <c:pt idx="3188">
                  <c:v>0.37880000000000003</c:v>
                </c:pt>
                <c:pt idx="3189">
                  <c:v>0.37890000000000001</c:v>
                </c:pt>
                <c:pt idx="3190">
                  <c:v>0.379</c:v>
                </c:pt>
                <c:pt idx="3191">
                  <c:v>0.37909999999999999</c:v>
                </c:pt>
                <c:pt idx="3192">
                  <c:v>0.37919999999999998</c:v>
                </c:pt>
                <c:pt idx="3193">
                  <c:v>0.37930000000000003</c:v>
                </c:pt>
                <c:pt idx="3194">
                  <c:v>0.37940000000000002</c:v>
                </c:pt>
                <c:pt idx="3195">
                  <c:v>0.3795</c:v>
                </c:pt>
                <c:pt idx="3196">
                  <c:v>0.37959999999999999</c:v>
                </c:pt>
                <c:pt idx="3197">
                  <c:v>0.37969999999999998</c:v>
                </c:pt>
                <c:pt idx="3198">
                  <c:v>0.37980000000000003</c:v>
                </c:pt>
                <c:pt idx="3199">
                  <c:v>0.37990000000000002</c:v>
                </c:pt>
                <c:pt idx="3200">
                  <c:v>0.38</c:v>
                </c:pt>
                <c:pt idx="3201">
                  <c:v>0.38009999999999999</c:v>
                </c:pt>
                <c:pt idx="3202">
                  <c:v>0.38019999999999998</c:v>
                </c:pt>
                <c:pt idx="3203">
                  <c:v>0.38030000000000003</c:v>
                </c:pt>
                <c:pt idx="3204">
                  <c:v>0.38040000000000002</c:v>
                </c:pt>
                <c:pt idx="3205">
                  <c:v>0.3805</c:v>
                </c:pt>
                <c:pt idx="3206">
                  <c:v>0.38059999999999999</c:v>
                </c:pt>
                <c:pt idx="3207">
                  <c:v>0.38069999999999998</c:v>
                </c:pt>
                <c:pt idx="3208">
                  <c:v>0.38080000000000003</c:v>
                </c:pt>
                <c:pt idx="3209">
                  <c:v>0.38090000000000002</c:v>
                </c:pt>
                <c:pt idx="3210">
                  <c:v>0.38100000000000001</c:v>
                </c:pt>
                <c:pt idx="3211">
                  <c:v>0.38109999999999999</c:v>
                </c:pt>
                <c:pt idx="3212">
                  <c:v>0.38119999999999998</c:v>
                </c:pt>
                <c:pt idx="3213">
                  <c:v>0.38129999999999997</c:v>
                </c:pt>
                <c:pt idx="3214">
                  <c:v>0.38140000000000002</c:v>
                </c:pt>
                <c:pt idx="3215">
                  <c:v>0.38150000000000001</c:v>
                </c:pt>
                <c:pt idx="3216">
                  <c:v>0.38159999999999999</c:v>
                </c:pt>
                <c:pt idx="3217">
                  <c:v>0.38169999999999998</c:v>
                </c:pt>
                <c:pt idx="3218">
                  <c:v>0.38179999999999997</c:v>
                </c:pt>
                <c:pt idx="3219">
                  <c:v>0.38190000000000002</c:v>
                </c:pt>
                <c:pt idx="3220">
                  <c:v>0.38200000000000001</c:v>
                </c:pt>
                <c:pt idx="3221">
                  <c:v>0.3821</c:v>
                </c:pt>
                <c:pt idx="3222">
                  <c:v>0.38219999999999998</c:v>
                </c:pt>
                <c:pt idx="3223">
                  <c:v>0.38229999999999997</c:v>
                </c:pt>
                <c:pt idx="3224">
                  <c:v>0.38240000000000002</c:v>
                </c:pt>
                <c:pt idx="3225">
                  <c:v>0.38250000000000001</c:v>
                </c:pt>
                <c:pt idx="3226">
                  <c:v>0.3826</c:v>
                </c:pt>
                <c:pt idx="3227">
                  <c:v>0.38269999999999998</c:v>
                </c:pt>
                <c:pt idx="3228">
                  <c:v>0.38279999999999997</c:v>
                </c:pt>
                <c:pt idx="3229">
                  <c:v>0.38290000000000002</c:v>
                </c:pt>
                <c:pt idx="3230">
                  <c:v>0.38300000000000001</c:v>
                </c:pt>
                <c:pt idx="3231">
                  <c:v>0.3831</c:v>
                </c:pt>
                <c:pt idx="3232">
                  <c:v>0.38319999999999999</c:v>
                </c:pt>
                <c:pt idx="3233">
                  <c:v>0.38329999999999997</c:v>
                </c:pt>
                <c:pt idx="3234">
                  <c:v>0.38340000000000002</c:v>
                </c:pt>
                <c:pt idx="3235">
                  <c:v>0.38350000000000001</c:v>
                </c:pt>
                <c:pt idx="3236">
                  <c:v>0.3836</c:v>
                </c:pt>
                <c:pt idx="3237">
                  <c:v>0.38369999999999999</c:v>
                </c:pt>
                <c:pt idx="3238">
                  <c:v>0.38379999999999997</c:v>
                </c:pt>
                <c:pt idx="3239">
                  <c:v>0.38390000000000002</c:v>
                </c:pt>
                <c:pt idx="3240">
                  <c:v>0.38400000000000001</c:v>
                </c:pt>
                <c:pt idx="3241">
                  <c:v>0.3841</c:v>
                </c:pt>
                <c:pt idx="3242">
                  <c:v>0.38419999999999999</c:v>
                </c:pt>
                <c:pt idx="3243">
                  <c:v>0.38429999999999997</c:v>
                </c:pt>
                <c:pt idx="3244">
                  <c:v>0.38440000000000002</c:v>
                </c:pt>
                <c:pt idx="3245">
                  <c:v>0.38450000000000001</c:v>
                </c:pt>
                <c:pt idx="3246">
                  <c:v>0.3846</c:v>
                </c:pt>
                <c:pt idx="3247">
                  <c:v>0.38469999999999999</c:v>
                </c:pt>
                <c:pt idx="3248">
                  <c:v>0.38479999999999998</c:v>
                </c:pt>
                <c:pt idx="3249">
                  <c:v>0.38490000000000002</c:v>
                </c:pt>
                <c:pt idx="3250">
                  <c:v>0.38500000000000001</c:v>
                </c:pt>
                <c:pt idx="3251">
                  <c:v>0.3851</c:v>
                </c:pt>
                <c:pt idx="3252">
                  <c:v>0.38519999999999999</c:v>
                </c:pt>
                <c:pt idx="3253">
                  <c:v>0.38529999999999998</c:v>
                </c:pt>
                <c:pt idx="3254">
                  <c:v>0.38540000000000002</c:v>
                </c:pt>
                <c:pt idx="3255">
                  <c:v>0.38550000000000001</c:v>
                </c:pt>
                <c:pt idx="3256">
                  <c:v>0.3856</c:v>
                </c:pt>
                <c:pt idx="3257">
                  <c:v>0.38569999999999999</c:v>
                </c:pt>
                <c:pt idx="3258">
                  <c:v>0.38579999999999998</c:v>
                </c:pt>
                <c:pt idx="3259">
                  <c:v>0.38590000000000002</c:v>
                </c:pt>
                <c:pt idx="3260">
                  <c:v>0.38600000000000001</c:v>
                </c:pt>
                <c:pt idx="3261">
                  <c:v>0.3861</c:v>
                </c:pt>
                <c:pt idx="3262">
                  <c:v>0.38619999999999999</c:v>
                </c:pt>
                <c:pt idx="3263">
                  <c:v>0.38629999999999998</c:v>
                </c:pt>
                <c:pt idx="3264">
                  <c:v>0.38640000000000002</c:v>
                </c:pt>
                <c:pt idx="3265">
                  <c:v>0.38650000000000001</c:v>
                </c:pt>
                <c:pt idx="3266">
                  <c:v>0.3866</c:v>
                </c:pt>
                <c:pt idx="3267">
                  <c:v>0.38669999999999999</c:v>
                </c:pt>
                <c:pt idx="3268">
                  <c:v>0.38679999999999998</c:v>
                </c:pt>
                <c:pt idx="3269">
                  <c:v>0.38690000000000002</c:v>
                </c:pt>
                <c:pt idx="3270">
                  <c:v>0.38700000000000001</c:v>
                </c:pt>
                <c:pt idx="3271">
                  <c:v>0.3871</c:v>
                </c:pt>
                <c:pt idx="3272">
                  <c:v>0.38719999999999999</c:v>
                </c:pt>
                <c:pt idx="3273">
                  <c:v>0.38729999999999998</c:v>
                </c:pt>
                <c:pt idx="3274">
                  <c:v>0.38740000000000002</c:v>
                </c:pt>
                <c:pt idx="3275">
                  <c:v>0.38750000000000001</c:v>
                </c:pt>
                <c:pt idx="3276">
                  <c:v>0.3876</c:v>
                </c:pt>
                <c:pt idx="3277">
                  <c:v>0.38769999999999999</c:v>
                </c:pt>
                <c:pt idx="3278">
                  <c:v>0.38779999999999998</c:v>
                </c:pt>
                <c:pt idx="3279">
                  <c:v>0.38790000000000002</c:v>
                </c:pt>
                <c:pt idx="3280">
                  <c:v>0.38800000000000001</c:v>
                </c:pt>
                <c:pt idx="3281">
                  <c:v>0.3881</c:v>
                </c:pt>
                <c:pt idx="3282">
                  <c:v>0.38819999999999999</c:v>
                </c:pt>
                <c:pt idx="3283">
                  <c:v>0.38829999999999998</c:v>
                </c:pt>
                <c:pt idx="3284">
                  <c:v>0.38840000000000002</c:v>
                </c:pt>
                <c:pt idx="3285">
                  <c:v>0.38850000000000001</c:v>
                </c:pt>
                <c:pt idx="3286">
                  <c:v>0.3886</c:v>
                </c:pt>
                <c:pt idx="3287">
                  <c:v>0.38869999999999999</c:v>
                </c:pt>
                <c:pt idx="3288">
                  <c:v>0.38879999999999998</c:v>
                </c:pt>
                <c:pt idx="3289">
                  <c:v>0.38890000000000002</c:v>
                </c:pt>
                <c:pt idx="3290">
                  <c:v>0.38900000000000001</c:v>
                </c:pt>
                <c:pt idx="3291">
                  <c:v>0.3891</c:v>
                </c:pt>
                <c:pt idx="3292">
                  <c:v>0.38919999999999999</c:v>
                </c:pt>
                <c:pt idx="3293">
                  <c:v>0.38929999999999998</c:v>
                </c:pt>
                <c:pt idx="3294">
                  <c:v>0.38940000000000002</c:v>
                </c:pt>
                <c:pt idx="3295">
                  <c:v>0.38950000000000001</c:v>
                </c:pt>
                <c:pt idx="3296">
                  <c:v>0.3896</c:v>
                </c:pt>
                <c:pt idx="3297">
                  <c:v>0.38969999999999999</c:v>
                </c:pt>
                <c:pt idx="3298">
                  <c:v>0.38979999999999998</c:v>
                </c:pt>
                <c:pt idx="3299">
                  <c:v>0.38990000000000002</c:v>
                </c:pt>
                <c:pt idx="3300">
                  <c:v>0.39</c:v>
                </c:pt>
                <c:pt idx="3301">
                  <c:v>0.3901</c:v>
                </c:pt>
                <c:pt idx="3302">
                  <c:v>0.39019999999999999</c:v>
                </c:pt>
                <c:pt idx="3303">
                  <c:v>0.39029999999999998</c:v>
                </c:pt>
                <c:pt idx="3304">
                  <c:v>0.39040000000000002</c:v>
                </c:pt>
                <c:pt idx="3305">
                  <c:v>0.39050000000000001</c:v>
                </c:pt>
                <c:pt idx="3306">
                  <c:v>0.3906</c:v>
                </c:pt>
                <c:pt idx="3307">
                  <c:v>0.39069999999999999</c:v>
                </c:pt>
                <c:pt idx="3308">
                  <c:v>0.39079999999999998</c:v>
                </c:pt>
                <c:pt idx="3309">
                  <c:v>0.39090000000000003</c:v>
                </c:pt>
                <c:pt idx="3310">
                  <c:v>0.39100000000000001</c:v>
                </c:pt>
                <c:pt idx="3311">
                  <c:v>0.3911</c:v>
                </c:pt>
                <c:pt idx="3312">
                  <c:v>0.39119999999999999</c:v>
                </c:pt>
                <c:pt idx="3313">
                  <c:v>0.39129999999999998</c:v>
                </c:pt>
                <c:pt idx="3314">
                  <c:v>0.39140000000000003</c:v>
                </c:pt>
                <c:pt idx="3315">
                  <c:v>0.39150000000000001</c:v>
                </c:pt>
                <c:pt idx="3316">
                  <c:v>0.3916</c:v>
                </c:pt>
                <c:pt idx="3317">
                  <c:v>0.39169999999999999</c:v>
                </c:pt>
                <c:pt idx="3318">
                  <c:v>0.39179999999999998</c:v>
                </c:pt>
                <c:pt idx="3319">
                  <c:v>0.39190000000000003</c:v>
                </c:pt>
                <c:pt idx="3320">
                  <c:v>0.39200000000000002</c:v>
                </c:pt>
                <c:pt idx="3321">
                  <c:v>0.3921</c:v>
                </c:pt>
                <c:pt idx="3322">
                  <c:v>0.39219999999999999</c:v>
                </c:pt>
                <c:pt idx="3323">
                  <c:v>0.39229999999999998</c:v>
                </c:pt>
                <c:pt idx="3324">
                  <c:v>0.39240000000000003</c:v>
                </c:pt>
                <c:pt idx="3325">
                  <c:v>0.39250000000000002</c:v>
                </c:pt>
                <c:pt idx="3326">
                  <c:v>0.3926</c:v>
                </c:pt>
                <c:pt idx="3327">
                  <c:v>0.39269999999999999</c:v>
                </c:pt>
                <c:pt idx="3328">
                  <c:v>0.39279999999999998</c:v>
                </c:pt>
                <c:pt idx="3329">
                  <c:v>0.39290000000000003</c:v>
                </c:pt>
                <c:pt idx="3330">
                  <c:v>0.39300000000000002</c:v>
                </c:pt>
                <c:pt idx="3331">
                  <c:v>0.3931</c:v>
                </c:pt>
                <c:pt idx="3332">
                  <c:v>0.39319999999999999</c:v>
                </c:pt>
                <c:pt idx="3333">
                  <c:v>0.39329999999999998</c:v>
                </c:pt>
                <c:pt idx="3334">
                  <c:v>0.39340000000000003</c:v>
                </c:pt>
                <c:pt idx="3335">
                  <c:v>0.39350000000000002</c:v>
                </c:pt>
                <c:pt idx="3336">
                  <c:v>0.39360000000000001</c:v>
                </c:pt>
                <c:pt idx="3337">
                  <c:v>0.39369999999999999</c:v>
                </c:pt>
                <c:pt idx="3338">
                  <c:v>0.39379999999999998</c:v>
                </c:pt>
                <c:pt idx="3339">
                  <c:v>0.39389999999999997</c:v>
                </c:pt>
                <c:pt idx="3340">
                  <c:v>0.39400000000000002</c:v>
                </c:pt>
                <c:pt idx="3341">
                  <c:v>0.39410000000000001</c:v>
                </c:pt>
                <c:pt idx="3342">
                  <c:v>0.39419999999999999</c:v>
                </c:pt>
                <c:pt idx="3343">
                  <c:v>0.39429999999999998</c:v>
                </c:pt>
                <c:pt idx="3344">
                  <c:v>0.39439999999999997</c:v>
                </c:pt>
                <c:pt idx="3345">
                  <c:v>0.39450000000000002</c:v>
                </c:pt>
                <c:pt idx="3346">
                  <c:v>0.39460000000000001</c:v>
                </c:pt>
                <c:pt idx="3347">
                  <c:v>0.3947</c:v>
                </c:pt>
                <c:pt idx="3348">
                  <c:v>0.39479999999999998</c:v>
                </c:pt>
                <c:pt idx="3349">
                  <c:v>0.39489999999999997</c:v>
                </c:pt>
                <c:pt idx="3350">
                  <c:v>0.39500000000000002</c:v>
                </c:pt>
                <c:pt idx="3351">
                  <c:v>0.39510000000000001</c:v>
                </c:pt>
                <c:pt idx="3352">
                  <c:v>0.3952</c:v>
                </c:pt>
                <c:pt idx="3353">
                  <c:v>0.39529999999999998</c:v>
                </c:pt>
                <c:pt idx="3354">
                  <c:v>0.39539999999999997</c:v>
                </c:pt>
                <c:pt idx="3355">
                  <c:v>0.39550000000000002</c:v>
                </c:pt>
                <c:pt idx="3356">
                  <c:v>0.39560000000000001</c:v>
                </c:pt>
                <c:pt idx="3357">
                  <c:v>0.3957</c:v>
                </c:pt>
                <c:pt idx="3358">
                  <c:v>0.39579999999999999</c:v>
                </c:pt>
                <c:pt idx="3359">
                  <c:v>0.39589999999999997</c:v>
                </c:pt>
                <c:pt idx="3360">
                  <c:v>0.39600000000000002</c:v>
                </c:pt>
                <c:pt idx="3361">
                  <c:v>0.39610000000000001</c:v>
                </c:pt>
                <c:pt idx="3362">
                  <c:v>0.3962</c:v>
                </c:pt>
                <c:pt idx="3363">
                  <c:v>0.39629999999999999</c:v>
                </c:pt>
                <c:pt idx="3364">
                  <c:v>0.39639999999999997</c:v>
                </c:pt>
                <c:pt idx="3365">
                  <c:v>0.39650000000000002</c:v>
                </c:pt>
                <c:pt idx="3366">
                  <c:v>0.39660000000000001</c:v>
                </c:pt>
                <c:pt idx="3367">
                  <c:v>0.3967</c:v>
                </c:pt>
                <c:pt idx="3368">
                  <c:v>0.39679999999999999</c:v>
                </c:pt>
                <c:pt idx="3369">
                  <c:v>0.39689999999999998</c:v>
                </c:pt>
                <c:pt idx="3370">
                  <c:v>0.39700000000000002</c:v>
                </c:pt>
                <c:pt idx="3371">
                  <c:v>0.39710000000000001</c:v>
                </c:pt>
                <c:pt idx="3372">
                  <c:v>0.3972</c:v>
                </c:pt>
                <c:pt idx="3373">
                  <c:v>0.39729999999999999</c:v>
                </c:pt>
                <c:pt idx="3374">
                  <c:v>0.39739999999999998</c:v>
                </c:pt>
                <c:pt idx="3375">
                  <c:v>0.39750000000000002</c:v>
                </c:pt>
                <c:pt idx="3376">
                  <c:v>0.39760000000000001</c:v>
                </c:pt>
                <c:pt idx="3377">
                  <c:v>0.3977</c:v>
                </c:pt>
                <c:pt idx="3378">
                  <c:v>0.39779999999999999</c:v>
                </c:pt>
                <c:pt idx="3379">
                  <c:v>0.39789999999999998</c:v>
                </c:pt>
                <c:pt idx="3380">
                  <c:v>0.39800000000000002</c:v>
                </c:pt>
                <c:pt idx="3381">
                  <c:v>0.39810000000000001</c:v>
                </c:pt>
                <c:pt idx="3382">
                  <c:v>0.3982</c:v>
                </c:pt>
                <c:pt idx="3383">
                  <c:v>0.39829999999999999</c:v>
                </c:pt>
                <c:pt idx="3384">
                  <c:v>0.39839999999999998</c:v>
                </c:pt>
                <c:pt idx="3385">
                  <c:v>0.39850000000000002</c:v>
                </c:pt>
                <c:pt idx="3386">
                  <c:v>0.39860000000000001</c:v>
                </c:pt>
                <c:pt idx="3387">
                  <c:v>0.3987</c:v>
                </c:pt>
                <c:pt idx="3388">
                  <c:v>0.39879999999999999</c:v>
                </c:pt>
                <c:pt idx="3389">
                  <c:v>0.39889999999999998</c:v>
                </c:pt>
                <c:pt idx="3390">
                  <c:v>0.39900000000000002</c:v>
                </c:pt>
                <c:pt idx="3391">
                  <c:v>0.39910000000000001</c:v>
                </c:pt>
                <c:pt idx="3392">
                  <c:v>0.3992</c:v>
                </c:pt>
                <c:pt idx="3393">
                  <c:v>0.39929999999999999</c:v>
                </c:pt>
                <c:pt idx="3394">
                  <c:v>0.39939999999999998</c:v>
                </c:pt>
                <c:pt idx="3395">
                  <c:v>0.39950000000000002</c:v>
                </c:pt>
                <c:pt idx="3396">
                  <c:v>0.39960000000000001</c:v>
                </c:pt>
                <c:pt idx="3397">
                  <c:v>0.3997</c:v>
                </c:pt>
                <c:pt idx="3398">
                  <c:v>0.39979999999999999</c:v>
                </c:pt>
                <c:pt idx="3399">
                  <c:v>0.39989999999999998</c:v>
                </c:pt>
                <c:pt idx="3400">
                  <c:v>0.4</c:v>
                </c:pt>
                <c:pt idx="3401">
                  <c:v>0.40010000000000001</c:v>
                </c:pt>
                <c:pt idx="3402">
                  <c:v>0.4002</c:v>
                </c:pt>
                <c:pt idx="3403">
                  <c:v>0.40029999999999999</c:v>
                </c:pt>
                <c:pt idx="3404">
                  <c:v>0.40039999999999998</c:v>
                </c:pt>
                <c:pt idx="3405">
                  <c:v>0.40050000000000002</c:v>
                </c:pt>
                <c:pt idx="3406">
                  <c:v>0.40060000000000001</c:v>
                </c:pt>
                <c:pt idx="3407">
                  <c:v>0.4007</c:v>
                </c:pt>
                <c:pt idx="3408">
                  <c:v>0.40079999999999999</c:v>
                </c:pt>
                <c:pt idx="3409">
                  <c:v>0.40089999999999998</c:v>
                </c:pt>
                <c:pt idx="3410">
                  <c:v>0.40100000000000002</c:v>
                </c:pt>
                <c:pt idx="3411">
                  <c:v>0.40110000000000001</c:v>
                </c:pt>
                <c:pt idx="3412">
                  <c:v>0.4012</c:v>
                </c:pt>
                <c:pt idx="3413">
                  <c:v>0.40129999999999999</c:v>
                </c:pt>
                <c:pt idx="3414">
                  <c:v>0.40139999999999998</c:v>
                </c:pt>
                <c:pt idx="3415">
                  <c:v>0.40150000000000002</c:v>
                </c:pt>
                <c:pt idx="3416">
                  <c:v>0.40160000000000001</c:v>
                </c:pt>
                <c:pt idx="3417">
                  <c:v>0.4017</c:v>
                </c:pt>
                <c:pt idx="3418">
                  <c:v>0.40179999999999999</c:v>
                </c:pt>
                <c:pt idx="3419">
                  <c:v>0.40189999999999998</c:v>
                </c:pt>
                <c:pt idx="3420">
                  <c:v>0.40200000000000002</c:v>
                </c:pt>
                <c:pt idx="3421">
                  <c:v>0.40210000000000001</c:v>
                </c:pt>
                <c:pt idx="3422">
                  <c:v>0.4022</c:v>
                </c:pt>
                <c:pt idx="3423">
                  <c:v>0.40229999999999999</c:v>
                </c:pt>
                <c:pt idx="3424">
                  <c:v>0.40239999999999998</c:v>
                </c:pt>
                <c:pt idx="3425">
                  <c:v>0.40250000000000002</c:v>
                </c:pt>
                <c:pt idx="3426">
                  <c:v>0.40260000000000001</c:v>
                </c:pt>
                <c:pt idx="3427">
                  <c:v>0.4027</c:v>
                </c:pt>
                <c:pt idx="3428">
                  <c:v>0.40279999999999999</c:v>
                </c:pt>
                <c:pt idx="3429">
                  <c:v>0.40289999999999998</c:v>
                </c:pt>
                <c:pt idx="3430">
                  <c:v>0.40300000000000002</c:v>
                </c:pt>
                <c:pt idx="3431">
                  <c:v>0.40310000000000001</c:v>
                </c:pt>
                <c:pt idx="3432">
                  <c:v>0.4032</c:v>
                </c:pt>
                <c:pt idx="3433">
                  <c:v>0.40329999999999999</c:v>
                </c:pt>
                <c:pt idx="3434">
                  <c:v>0.40339999999999998</c:v>
                </c:pt>
                <c:pt idx="3435">
                  <c:v>0.40350000000000003</c:v>
                </c:pt>
                <c:pt idx="3436">
                  <c:v>0.40360000000000001</c:v>
                </c:pt>
                <c:pt idx="3437">
                  <c:v>0.4037</c:v>
                </c:pt>
                <c:pt idx="3438">
                  <c:v>0.40379999999999999</c:v>
                </c:pt>
                <c:pt idx="3439">
                  <c:v>0.40389999999999998</c:v>
                </c:pt>
                <c:pt idx="3440">
                  <c:v>0.40400000000000003</c:v>
                </c:pt>
                <c:pt idx="3441">
                  <c:v>0.40410000000000001</c:v>
                </c:pt>
                <c:pt idx="3442">
                  <c:v>0.4042</c:v>
                </c:pt>
                <c:pt idx="3443">
                  <c:v>0.40429999999999999</c:v>
                </c:pt>
                <c:pt idx="3444">
                  <c:v>0.40439999999999998</c:v>
                </c:pt>
                <c:pt idx="3445">
                  <c:v>0.40450000000000003</c:v>
                </c:pt>
                <c:pt idx="3446">
                  <c:v>0.40460000000000002</c:v>
                </c:pt>
                <c:pt idx="3447">
                  <c:v>0.4047</c:v>
                </c:pt>
                <c:pt idx="3448">
                  <c:v>0.40479999999999999</c:v>
                </c:pt>
                <c:pt idx="3449">
                  <c:v>0.40489999999999998</c:v>
                </c:pt>
                <c:pt idx="3450">
                  <c:v>0.40500000000000003</c:v>
                </c:pt>
                <c:pt idx="3451">
                  <c:v>0.40510000000000002</c:v>
                </c:pt>
                <c:pt idx="3452">
                  <c:v>0.4052</c:v>
                </c:pt>
                <c:pt idx="3453">
                  <c:v>0.40529999999999999</c:v>
                </c:pt>
                <c:pt idx="3454">
                  <c:v>0.40539999999999998</c:v>
                </c:pt>
                <c:pt idx="3455">
                  <c:v>0.40550000000000003</c:v>
                </c:pt>
                <c:pt idx="3456">
                  <c:v>0.40560000000000002</c:v>
                </c:pt>
                <c:pt idx="3457">
                  <c:v>0.40570000000000001</c:v>
                </c:pt>
                <c:pt idx="3458">
                  <c:v>0.40579999999999999</c:v>
                </c:pt>
                <c:pt idx="3459">
                  <c:v>0.40589999999999998</c:v>
                </c:pt>
                <c:pt idx="3460">
                  <c:v>0.40600000000000003</c:v>
                </c:pt>
                <c:pt idx="3461">
                  <c:v>0.40610000000000002</c:v>
                </c:pt>
                <c:pt idx="3462">
                  <c:v>0.40620000000000001</c:v>
                </c:pt>
                <c:pt idx="3463">
                  <c:v>0.40629999999999999</c:v>
                </c:pt>
                <c:pt idx="3464">
                  <c:v>0.40639999999999998</c:v>
                </c:pt>
                <c:pt idx="3465">
                  <c:v>0.40649999999999997</c:v>
                </c:pt>
                <c:pt idx="3466">
                  <c:v>0.40660000000000002</c:v>
                </c:pt>
                <c:pt idx="3467">
                  <c:v>0.40670000000000001</c:v>
                </c:pt>
                <c:pt idx="3468">
                  <c:v>0.40679999999999999</c:v>
                </c:pt>
                <c:pt idx="3469">
                  <c:v>0.40689999999999998</c:v>
                </c:pt>
                <c:pt idx="3470">
                  <c:v>0.40699999999999997</c:v>
                </c:pt>
                <c:pt idx="3471">
                  <c:v>0.40710000000000002</c:v>
                </c:pt>
                <c:pt idx="3472">
                  <c:v>0.40720000000000001</c:v>
                </c:pt>
                <c:pt idx="3473">
                  <c:v>0.4073</c:v>
                </c:pt>
                <c:pt idx="3474">
                  <c:v>0.40739999999999998</c:v>
                </c:pt>
                <c:pt idx="3475">
                  <c:v>0.40749999999999997</c:v>
                </c:pt>
                <c:pt idx="3476">
                  <c:v>0.40760000000000002</c:v>
                </c:pt>
                <c:pt idx="3477">
                  <c:v>0.40770000000000001</c:v>
                </c:pt>
                <c:pt idx="3478">
                  <c:v>0.4078</c:v>
                </c:pt>
                <c:pt idx="3479">
                  <c:v>0.40789999999999998</c:v>
                </c:pt>
                <c:pt idx="3480">
                  <c:v>0.40799999999999997</c:v>
                </c:pt>
                <c:pt idx="3481">
                  <c:v>0.40810000000000002</c:v>
                </c:pt>
                <c:pt idx="3482">
                  <c:v>0.40820000000000001</c:v>
                </c:pt>
                <c:pt idx="3483">
                  <c:v>0.4083</c:v>
                </c:pt>
                <c:pt idx="3484">
                  <c:v>0.40839999999999999</c:v>
                </c:pt>
                <c:pt idx="3485">
                  <c:v>0.40849999999999997</c:v>
                </c:pt>
                <c:pt idx="3486">
                  <c:v>0.40860000000000002</c:v>
                </c:pt>
                <c:pt idx="3487">
                  <c:v>0.40870000000000001</c:v>
                </c:pt>
                <c:pt idx="3488">
                  <c:v>0.4088</c:v>
                </c:pt>
                <c:pt idx="3489">
                  <c:v>0.40889999999999999</c:v>
                </c:pt>
                <c:pt idx="3490">
                  <c:v>0.40899999999999997</c:v>
                </c:pt>
                <c:pt idx="3491">
                  <c:v>0.40910000000000002</c:v>
                </c:pt>
                <c:pt idx="3492">
                  <c:v>0.40920000000000001</c:v>
                </c:pt>
                <c:pt idx="3493">
                  <c:v>0.4093</c:v>
                </c:pt>
                <c:pt idx="3494">
                  <c:v>0.40939999999999999</c:v>
                </c:pt>
                <c:pt idx="3495">
                  <c:v>0.40949999999999998</c:v>
                </c:pt>
                <c:pt idx="3496">
                  <c:v>0.40960000000000002</c:v>
                </c:pt>
                <c:pt idx="3497">
                  <c:v>0.40970000000000001</c:v>
                </c:pt>
                <c:pt idx="3498">
                  <c:v>0.4098</c:v>
                </c:pt>
                <c:pt idx="3499">
                  <c:v>0.40989999999999999</c:v>
                </c:pt>
                <c:pt idx="3500">
                  <c:v>0.41</c:v>
                </c:pt>
                <c:pt idx="3501">
                  <c:v>0.41010000000000002</c:v>
                </c:pt>
                <c:pt idx="3502">
                  <c:v>0.41020000000000001</c:v>
                </c:pt>
                <c:pt idx="3503">
                  <c:v>0.4103</c:v>
                </c:pt>
                <c:pt idx="3504">
                  <c:v>0.41039999999999999</c:v>
                </c:pt>
                <c:pt idx="3505">
                  <c:v>0.41049999999999998</c:v>
                </c:pt>
                <c:pt idx="3506">
                  <c:v>0.41060000000000002</c:v>
                </c:pt>
                <c:pt idx="3507">
                  <c:v>0.41070000000000001</c:v>
                </c:pt>
                <c:pt idx="3508">
                  <c:v>0.4108</c:v>
                </c:pt>
                <c:pt idx="3509">
                  <c:v>0.41089999999999999</c:v>
                </c:pt>
                <c:pt idx="3510">
                  <c:v>0.41099999999999998</c:v>
                </c:pt>
                <c:pt idx="3511">
                  <c:v>0.41110000000000002</c:v>
                </c:pt>
                <c:pt idx="3512">
                  <c:v>0.41120000000000001</c:v>
                </c:pt>
                <c:pt idx="3513">
                  <c:v>0.4113</c:v>
                </c:pt>
                <c:pt idx="3514">
                  <c:v>0.41139999999999999</c:v>
                </c:pt>
                <c:pt idx="3515">
                  <c:v>0.41149999999999998</c:v>
                </c:pt>
                <c:pt idx="3516">
                  <c:v>0.41160000000000002</c:v>
                </c:pt>
                <c:pt idx="3517">
                  <c:v>0.41170000000000001</c:v>
                </c:pt>
                <c:pt idx="3518">
                  <c:v>0.4118</c:v>
                </c:pt>
                <c:pt idx="3519">
                  <c:v>0.41189999999999999</c:v>
                </c:pt>
                <c:pt idx="3520">
                  <c:v>0.41199999999999998</c:v>
                </c:pt>
                <c:pt idx="3521">
                  <c:v>0.41210000000000002</c:v>
                </c:pt>
                <c:pt idx="3522">
                  <c:v>0.41220000000000001</c:v>
                </c:pt>
                <c:pt idx="3523">
                  <c:v>0.4123</c:v>
                </c:pt>
                <c:pt idx="3524">
                  <c:v>0.41239999999999999</c:v>
                </c:pt>
                <c:pt idx="3525">
                  <c:v>0.41249999999999998</c:v>
                </c:pt>
                <c:pt idx="3526">
                  <c:v>0.41260000000000002</c:v>
                </c:pt>
                <c:pt idx="3527">
                  <c:v>0.41270000000000001</c:v>
                </c:pt>
                <c:pt idx="3528">
                  <c:v>0.4128</c:v>
                </c:pt>
                <c:pt idx="3529">
                  <c:v>0.41289999999999999</c:v>
                </c:pt>
                <c:pt idx="3530">
                  <c:v>0.41299999999999998</c:v>
                </c:pt>
                <c:pt idx="3531">
                  <c:v>0.41310000000000002</c:v>
                </c:pt>
                <c:pt idx="3532">
                  <c:v>0.41320000000000001</c:v>
                </c:pt>
                <c:pt idx="3533">
                  <c:v>0.4133</c:v>
                </c:pt>
                <c:pt idx="3534">
                  <c:v>0.41339999999999999</c:v>
                </c:pt>
                <c:pt idx="3535">
                  <c:v>0.41349999999999998</c:v>
                </c:pt>
                <c:pt idx="3536">
                  <c:v>0.41360000000000002</c:v>
                </c:pt>
                <c:pt idx="3537">
                  <c:v>0.41370000000000001</c:v>
                </c:pt>
                <c:pt idx="3538">
                  <c:v>0.4138</c:v>
                </c:pt>
                <c:pt idx="3539">
                  <c:v>0.41389999999999999</c:v>
                </c:pt>
                <c:pt idx="3540">
                  <c:v>0.41399999999999998</c:v>
                </c:pt>
                <c:pt idx="3541">
                  <c:v>0.41410000000000002</c:v>
                </c:pt>
                <c:pt idx="3542">
                  <c:v>0.41420000000000001</c:v>
                </c:pt>
                <c:pt idx="3543">
                  <c:v>0.4143</c:v>
                </c:pt>
                <c:pt idx="3544">
                  <c:v>0.41439999999999999</c:v>
                </c:pt>
                <c:pt idx="3545">
                  <c:v>0.41449999999999998</c:v>
                </c:pt>
                <c:pt idx="3546">
                  <c:v>0.41460000000000002</c:v>
                </c:pt>
                <c:pt idx="3547">
                  <c:v>0.41470000000000001</c:v>
                </c:pt>
                <c:pt idx="3548">
                  <c:v>0.4148</c:v>
                </c:pt>
                <c:pt idx="3549">
                  <c:v>0.41489999999999999</c:v>
                </c:pt>
                <c:pt idx="3550">
                  <c:v>0.41499999999999998</c:v>
                </c:pt>
                <c:pt idx="3551">
                  <c:v>0.41510000000000002</c:v>
                </c:pt>
                <c:pt idx="3552">
                  <c:v>0.41520000000000001</c:v>
                </c:pt>
                <c:pt idx="3553">
                  <c:v>0.4153</c:v>
                </c:pt>
                <c:pt idx="3554">
                  <c:v>0.41539999999999999</c:v>
                </c:pt>
                <c:pt idx="3555">
                  <c:v>0.41549999999999998</c:v>
                </c:pt>
                <c:pt idx="3556">
                  <c:v>0.41560000000000002</c:v>
                </c:pt>
                <c:pt idx="3557">
                  <c:v>0.41570000000000001</c:v>
                </c:pt>
                <c:pt idx="3558">
                  <c:v>0.4158</c:v>
                </c:pt>
                <c:pt idx="3559">
                  <c:v>0.41589999999999999</c:v>
                </c:pt>
                <c:pt idx="3560">
                  <c:v>0.41599999999999998</c:v>
                </c:pt>
                <c:pt idx="3561">
                  <c:v>0.41610000000000003</c:v>
                </c:pt>
                <c:pt idx="3562">
                  <c:v>0.41620000000000001</c:v>
                </c:pt>
                <c:pt idx="3563">
                  <c:v>0.4163</c:v>
                </c:pt>
                <c:pt idx="3564">
                  <c:v>0.41639999999999999</c:v>
                </c:pt>
                <c:pt idx="3565">
                  <c:v>0.41649999999999998</c:v>
                </c:pt>
                <c:pt idx="3566">
                  <c:v>0.41660000000000003</c:v>
                </c:pt>
                <c:pt idx="3567">
                  <c:v>0.41670000000000001</c:v>
                </c:pt>
                <c:pt idx="3568">
                  <c:v>0.4168</c:v>
                </c:pt>
                <c:pt idx="3569">
                  <c:v>0.41689999999999999</c:v>
                </c:pt>
                <c:pt idx="3570">
                  <c:v>0.41699999999999998</c:v>
                </c:pt>
                <c:pt idx="3571">
                  <c:v>0.41710000000000003</c:v>
                </c:pt>
                <c:pt idx="3572">
                  <c:v>0.41720000000000002</c:v>
                </c:pt>
                <c:pt idx="3573">
                  <c:v>0.4173</c:v>
                </c:pt>
                <c:pt idx="3574">
                  <c:v>0.41739999999999999</c:v>
                </c:pt>
                <c:pt idx="3575">
                  <c:v>0.41749999999999998</c:v>
                </c:pt>
                <c:pt idx="3576">
                  <c:v>0.41760000000000003</c:v>
                </c:pt>
                <c:pt idx="3577">
                  <c:v>0.41770000000000002</c:v>
                </c:pt>
                <c:pt idx="3578">
                  <c:v>0.4178</c:v>
                </c:pt>
                <c:pt idx="3579">
                  <c:v>0.41789999999999999</c:v>
                </c:pt>
                <c:pt idx="3580">
                  <c:v>0.41799999999999998</c:v>
                </c:pt>
                <c:pt idx="3581">
                  <c:v>0.41810000000000003</c:v>
                </c:pt>
                <c:pt idx="3582">
                  <c:v>0.41820000000000002</c:v>
                </c:pt>
                <c:pt idx="3583">
                  <c:v>0.41830000000000001</c:v>
                </c:pt>
                <c:pt idx="3584">
                  <c:v>0.41839999999999999</c:v>
                </c:pt>
                <c:pt idx="3585">
                  <c:v>0.41849999999999998</c:v>
                </c:pt>
                <c:pt idx="3586">
                  <c:v>0.41860000000000003</c:v>
                </c:pt>
                <c:pt idx="3587">
                  <c:v>0.41870000000000002</c:v>
                </c:pt>
                <c:pt idx="3588">
                  <c:v>0.41880000000000001</c:v>
                </c:pt>
                <c:pt idx="3589">
                  <c:v>0.41889999999999999</c:v>
                </c:pt>
                <c:pt idx="3590">
                  <c:v>0.41899999999999998</c:v>
                </c:pt>
                <c:pt idx="3591">
                  <c:v>0.41909999999999997</c:v>
                </c:pt>
                <c:pt idx="3592">
                  <c:v>0.41920000000000002</c:v>
                </c:pt>
                <c:pt idx="3593">
                  <c:v>0.41930000000000001</c:v>
                </c:pt>
                <c:pt idx="3594">
                  <c:v>0.4194</c:v>
                </c:pt>
                <c:pt idx="3595">
                  <c:v>0.41949999999999998</c:v>
                </c:pt>
                <c:pt idx="3596">
                  <c:v>0.41959999999999997</c:v>
                </c:pt>
                <c:pt idx="3597">
                  <c:v>0.41970000000000002</c:v>
                </c:pt>
                <c:pt idx="3598">
                  <c:v>0.41980000000000001</c:v>
                </c:pt>
                <c:pt idx="3599">
                  <c:v>0.4199</c:v>
                </c:pt>
                <c:pt idx="3600">
                  <c:v>0.42</c:v>
                </c:pt>
                <c:pt idx="3601">
                  <c:v>0.42009999999999997</c:v>
                </c:pt>
                <c:pt idx="3602">
                  <c:v>0.42020000000000002</c:v>
                </c:pt>
                <c:pt idx="3603">
                  <c:v>0.42030000000000001</c:v>
                </c:pt>
                <c:pt idx="3604">
                  <c:v>0.4204</c:v>
                </c:pt>
                <c:pt idx="3605">
                  <c:v>0.42049999999999998</c:v>
                </c:pt>
                <c:pt idx="3606">
                  <c:v>0.42059999999999997</c:v>
                </c:pt>
                <c:pt idx="3607">
                  <c:v>0.42070000000000002</c:v>
                </c:pt>
                <c:pt idx="3608">
                  <c:v>0.42080000000000001</c:v>
                </c:pt>
                <c:pt idx="3609">
                  <c:v>0.4209</c:v>
                </c:pt>
                <c:pt idx="3610">
                  <c:v>0.42099999999999999</c:v>
                </c:pt>
                <c:pt idx="3611">
                  <c:v>0.42109999999999997</c:v>
                </c:pt>
                <c:pt idx="3612">
                  <c:v>0.42120000000000002</c:v>
                </c:pt>
                <c:pt idx="3613">
                  <c:v>0.42130000000000001</c:v>
                </c:pt>
                <c:pt idx="3614">
                  <c:v>0.4214</c:v>
                </c:pt>
                <c:pt idx="3615">
                  <c:v>0.42149999999999999</c:v>
                </c:pt>
                <c:pt idx="3616">
                  <c:v>0.42159999999999997</c:v>
                </c:pt>
                <c:pt idx="3617">
                  <c:v>0.42170000000000002</c:v>
                </c:pt>
                <c:pt idx="3618">
                  <c:v>0.42180000000000001</c:v>
                </c:pt>
                <c:pt idx="3619">
                  <c:v>0.4219</c:v>
                </c:pt>
                <c:pt idx="3620">
                  <c:v>0.42199999999999999</c:v>
                </c:pt>
                <c:pt idx="3621">
                  <c:v>0.42209999999999998</c:v>
                </c:pt>
                <c:pt idx="3622">
                  <c:v>0.42220000000000002</c:v>
                </c:pt>
                <c:pt idx="3623">
                  <c:v>0.42230000000000001</c:v>
                </c:pt>
                <c:pt idx="3624">
                  <c:v>0.4224</c:v>
                </c:pt>
                <c:pt idx="3625">
                  <c:v>0.42249999999999999</c:v>
                </c:pt>
                <c:pt idx="3626">
                  <c:v>0.42259999999999998</c:v>
                </c:pt>
                <c:pt idx="3627">
                  <c:v>0.42270000000000002</c:v>
                </c:pt>
                <c:pt idx="3628">
                  <c:v>0.42280000000000001</c:v>
                </c:pt>
                <c:pt idx="3629">
                  <c:v>0.4229</c:v>
                </c:pt>
                <c:pt idx="3630">
                  <c:v>0.42299999999999999</c:v>
                </c:pt>
                <c:pt idx="3631">
                  <c:v>0.42309999999999998</c:v>
                </c:pt>
                <c:pt idx="3632">
                  <c:v>0.42320000000000002</c:v>
                </c:pt>
                <c:pt idx="3633">
                  <c:v>0.42330000000000001</c:v>
                </c:pt>
                <c:pt idx="3634">
                  <c:v>0.4234</c:v>
                </c:pt>
                <c:pt idx="3635">
                  <c:v>0.42349999999999999</c:v>
                </c:pt>
                <c:pt idx="3636">
                  <c:v>0.42359999999999998</c:v>
                </c:pt>
                <c:pt idx="3637">
                  <c:v>0.42370000000000002</c:v>
                </c:pt>
                <c:pt idx="3638">
                  <c:v>0.42380000000000001</c:v>
                </c:pt>
                <c:pt idx="3639">
                  <c:v>0.4239</c:v>
                </c:pt>
                <c:pt idx="3640">
                  <c:v>0.42399999999999999</c:v>
                </c:pt>
                <c:pt idx="3641">
                  <c:v>0.42409999999999998</c:v>
                </c:pt>
                <c:pt idx="3642">
                  <c:v>0.42420000000000002</c:v>
                </c:pt>
                <c:pt idx="3643">
                  <c:v>0.42430000000000001</c:v>
                </c:pt>
                <c:pt idx="3644">
                  <c:v>0.4244</c:v>
                </c:pt>
                <c:pt idx="3645">
                  <c:v>0.42449999999999999</c:v>
                </c:pt>
                <c:pt idx="3646">
                  <c:v>0.42459999999999998</c:v>
                </c:pt>
                <c:pt idx="3647">
                  <c:v>0.42470000000000002</c:v>
                </c:pt>
                <c:pt idx="3648">
                  <c:v>0.42480000000000001</c:v>
                </c:pt>
                <c:pt idx="3649">
                  <c:v>0.4249</c:v>
                </c:pt>
                <c:pt idx="3650">
                  <c:v>0.42499999999999999</c:v>
                </c:pt>
                <c:pt idx="3651">
                  <c:v>0.42509999999999998</c:v>
                </c:pt>
                <c:pt idx="3652">
                  <c:v>0.42520000000000002</c:v>
                </c:pt>
                <c:pt idx="3653">
                  <c:v>0.42530000000000001</c:v>
                </c:pt>
                <c:pt idx="3654">
                  <c:v>0.4254</c:v>
                </c:pt>
                <c:pt idx="3655">
                  <c:v>0.42549999999999999</c:v>
                </c:pt>
                <c:pt idx="3656">
                  <c:v>0.42559999999999998</c:v>
                </c:pt>
                <c:pt idx="3657">
                  <c:v>0.42570000000000002</c:v>
                </c:pt>
                <c:pt idx="3658">
                  <c:v>0.42580000000000001</c:v>
                </c:pt>
                <c:pt idx="3659">
                  <c:v>0.4259</c:v>
                </c:pt>
                <c:pt idx="3660">
                  <c:v>0.42599999999999999</c:v>
                </c:pt>
                <c:pt idx="3661">
                  <c:v>0.42609999999999998</c:v>
                </c:pt>
                <c:pt idx="3662">
                  <c:v>0.42620000000000002</c:v>
                </c:pt>
                <c:pt idx="3663">
                  <c:v>0.42630000000000001</c:v>
                </c:pt>
                <c:pt idx="3664">
                  <c:v>0.4264</c:v>
                </c:pt>
                <c:pt idx="3665">
                  <c:v>0.42649999999999999</c:v>
                </c:pt>
                <c:pt idx="3666">
                  <c:v>0.42659999999999998</c:v>
                </c:pt>
                <c:pt idx="3667">
                  <c:v>0.42670000000000002</c:v>
                </c:pt>
                <c:pt idx="3668">
                  <c:v>0.42680000000000001</c:v>
                </c:pt>
                <c:pt idx="3669">
                  <c:v>0.4269</c:v>
                </c:pt>
                <c:pt idx="3670">
                  <c:v>0.42699999999999999</c:v>
                </c:pt>
                <c:pt idx="3671">
                  <c:v>0.42709999999999998</c:v>
                </c:pt>
                <c:pt idx="3672">
                  <c:v>0.42720000000000002</c:v>
                </c:pt>
                <c:pt idx="3673">
                  <c:v>0.42730000000000001</c:v>
                </c:pt>
                <c:pt idx="3674">
                  <c:v>0.4274</c:v>
                </c:pt>
                <c:pt idx="3675">
                  <c:v>0.42749999999999999</c:v>
                </c:pt>
                <c:pt idx="3676">
                  <c:v>0.42759999999999998</c:v>
                </c:pt>
                <c:pt idx="3677">
                  <c:v>0.42770000000000002</c:v>
                </c:pt>
                <c:pt idx="3678">
                  <c:v>0.42780000000000001</c:v>
                </c:pt>
                <c:pt idx="3679">
                  <c:v>0.4279</c:v>
                </c:pt>
                <c:pt idx="3680">
                  <c:v>0.42799999999999999</c:v>
                </c:pt>
                <c:pt idx="3681">
                  <c:v>0.42809999999999998</c:v>
                </c:pt>
                <c:pt idx="3682">
                  <c:v>0.42820000000000003</c:v>
                </c:pt>
                <c:pt idx="3683">
                  <c:v>0.42830000000000001</c:v>
                </c:pt>
                <c:pt idx="3684">
                  <c:v>0.4284</c:v>
                </c:pt>
                <c:pt idx="3685">
                  <c:v>0.42849999999999999</c:v>
                </c:pt>
                <c:pt idx="3686">
                  <c:v>0.42859999999999998</c:v>
                </c:pt>
                <c:pt idx="3687">
                  <c:v>0.42870000000000003</c:v>
                </c:pt>
                <c:pt idx="3688">
                  <c:v>0.42880000000000001</c:v>
                </c:pt>
                <c:pt idx="3689">
                  <c:v>0.4289</c:v>
                </c:pt>
                <c:pt idx="3690">
                  <c:v>0.42899999999999999</c:v>
                </c:pt>
                <c:pt idx="3691">
                  <c:v>0.42909999999999998</c:v>
                </c:pt>
                <c:pt idx="3692">
                  <c:v>0.42920000000000003</c:v>
                </c:pt>
                <c:pt idx="3693">
                  <c:v>0.42930000000000001</c:v>
                </c:pt>
                <c:pt idx="3694">
                  <c:v>0.4294</c:v>
                </c:pt>
                <c:pt idx="3695">
                  <c:v>0.42949999999999999</c:v>
                </c:pt>
                <c:pt idx="3696">
                  <c:v>0.42959999999999998</c:v>
                </c:pt>
                <c:pt idx="3697">
                  <c:v>0.42970000000000003</c:v>
                </c:pt>
                <c:pt idx="3698">
                  <c:v>0.42980000000000002</c:v>
                </c:pt>
                <c:pt idx="3699">
                  <c:v>0.4299</c:v>
                </c:pt>
                <c:pt idx="3700">
                  <c:v>0.43</c:v>
                </c:pt>
                <c:pt idx="3701">
                  <c:v>0.43009999999999998</c:v>
                </c:pt>
                <c:pt idx="3702">
                  <c:v>0.43020000000000003</c:v>
                </c:pt>
                <c:pt idx="3703">
                  <c:v>0.43030000000000002</c:v>
                </c:pt>
                <c:pt idx="3704">
                  <c:v>0.4304</c:v>
                </c:pt>
                <c:pt idx="3705">
                  <c:v>0.43049999999999999</c:v>
                </c:pt>
                <c:pt idx="3706">
                  <c:v>0.43059999999999998</c:v>
                </c:pt>
                <c:pt idx="3707">
                  <c:v>0.43070000000000003</c:v>
                </c:pt>
                <c:pt idx="3708">
                  <c:v>0.43080000000000002</c:v>
                </c:pt>
                <c:pt idx="3709">
                  <c:v>0.43090000000000001</c:v>
                </c:pt>
                <c:pt idx="3710">
                  <c:v>0.43099999999999999</c:v>
                </c:pt>
                <c:pt idx="3711">
                  <c:v>0.43109999999999998</c:v>
                </c:pt>
                <c:pt idx="3712">
                  <c:v>0.43120000000000003</c:v>
                </c:pt>
                <c:pt idx="3713">
                  <c:v>0.43130000000000002</c:v>
                </c:pt>
                <c:pt idx="3714">
                  <c:v>0.43140000000000001</c:v>
                </c:pt>
                <c:pt idx="3715">
                  <c:v>0.43149999999999999</c:v>
                </c:pt>
                <c:pt idx="3716">
                  <c:v>0.43159999999999998</c:v>
                </c:pt>
                <c:pt idx="3717">
                  <c:v>0.43169999999999997</c:v>
                </c:pt>
                <c:pt idx="3718">
                  <c:v>0.43180000000000002</c:v>
                </c:pt>
                <c:pt idx="3719">
                  <c:v>0.43190000000000001</c:v>
                </c:pt>
                <c:pt idx="3720">
                  <c:v>0.432</c:v>
                </c:pt>
                <c:pt idx="3721">
                  <c:v>0.43209999999999998</c:v>
                </c:pt>
                <c:pt idx="3722">
                  <c:v>0.43219999999999997</c:v>
                </c:pt>
                <c:pt idx="3723">
                  <c:v>0.43230000000000002</c:v>
                </c:pt>
                <c:pt idx="3724">
                  <c:v>0.43240000000000001</c:v>
                </c:pt>
                <c:pt idx="3725">
                  <c:v>0.4325</c:v>
                </c:pt>
                <c:pt idx="3726">
                  <c:v>0.43259999999999998</c:v>
                </c:pt>
                <c:pt idx="3727">
                  <c:v>0.43269999999999997</c:v>
                </c:pt>
                <c:pt idx="3728">
                  <c:v>0.43280000000000002</c:v>
                </c:pt>
                <c:pt idx="3729">
                  <c:v>0.43290000000000001</c:v>
                </c:pt>
                <c:pt idx="3730">
                  <c:v>0.433</c:v>
                </c:pt>
                <c:pt idx="3731">
                  <c:v>0.43309999999999998</c:v>
                </c:pt>
                <c:pt idx="3732">
                  <c:v>0.43319999999999997</c:v>
                </c:pt>
                <c:pt idx="3733">
                  <c:v>0.43330000000000002</c:v>
                </c:pt>
                <c:pt idx="3734">
                  <c:v>0.43340000000000001</c:v>
                </c:pt>
                <c:pt idx="3735">
                  <c:v>0.4335</c:v>
                </c:pt>
                <c:pt idx="3736">
                  <c:v>0.43359999999999999</c:v>
                </c:pt>
                <c:pt idx="3737">
                  <c:v>0.43369999999999997</c:v>
                </c:pt>
                <c:pt idx="3738">
                  <c:v>0.43380000000000002</c:v>
                </c:pt>
                <c:pt idx="3739">
                  <c:v>0.43390000000000001</c:v>
                </c:pt>
                <c:pt idx="3740">
                  <c:v>0.434</c:v>
                </c:pt>
                <c:pt idx="3741">
                  <c:v>0.43409999999999999</c:v>
                </c:pt>
                <c:pt idx="3742">
                  <c:v>0.43419999999999997</c:v>
                </c:pt>
                <c:pt idx="3743">
                  <c:v>0.43430000000000002</c:v>
                </c:pt>
                <c:pt idx="3744">
                  <c:v>0.43440000000000001</c:v>
                </c:pt>
                <c:pt idx="3745">
                  <c:v>0.4345</c:v>
                </c:pt>
                <c:pt idx="3746">
                  <c:v>0.43459999999999999</c:v>
                </c:pt>
                <c:pt idx="3747">
                  <c:v>0.43469999999999998</c:v>
                </c:pt>
                <c:pt idx="3748">
                  <c:v>0.43480000000000002</c:v>
                </c:pt>
                <c:pt idx="3749">
                  <c:v>0.43490000000000001</c:v>
                </c:pt>
                <c:pt idx="3750">
                  <c:v>0.435</c:v>
                </c:pt>
                <c:pt idx="3751">
                  <c:v>0.43509999999999999</c:v>
                </c:pt>
                <c:pt idx="3752">
                  <c:v>0.43519999999999998</c:v>
                </c:pt>
                <c:pt idx="3753">
                  <c:v>0.43530000000000002</c:v>
                </c:pt>
                <c:pt idx="3754">
                  <c:v>0.43540000000000001</c:v>
                </c:pt>
                <c:pt idx="3755">
                  <c:v>0.4355</c:v>
                </c:pt>
                <c:pt idx="3756">
                  <c:v>0.43559999999999999</c:v>
                </c:pt>
                <c:pt idx="3757">
                  <c:v>0.43569999999999998</c:v>
                </c:pt>
                <c:pt idx="3758">
                  <c:v>0.43580000000000002</c:v>
                </c:pt>
                <c:pt idx="3759">
                  <c:v>0.43590000000000001</c:v>
                </c:pt>
                <c:pt idx="3760">
                  <c:v>0.436</c:v>
                </c:pt>
                <c:pt idx="3761">
                  <c:v>0.43609999999999999</c:v>
                </c:pt>
                <c:pt idx="3762">
                  <c:v>0.43619999999999998</c:v>
                </c:pt>
                <c:pt idx="3763">
                  <c:v>0.43630000000000002</c:v>
                </c:pt>
                <c:pt idx="3764">
                  <c:v>0.43640000000000001</c:v>
                </c:pt>
                <c:pt idx="3765">
                  <c:v>0.4365</c:v>
                </c:pt>
                <c:pt idx="3766">
                  <c:v>0.43659999999999999</c:v>
                </c:pt>
                <c:pt idx="3767">
                  <c:v>0.43669999999999998</c:v>
                </c:pt>
                <c:pt idx="3768">
                  <c:v>0.43680000000000002</c:v>
                </c:pt>
                <c:pt idx="3769">
                  <c:v>0.43690000000000001</c:v>
                </c:pt>
                <c:pt idx="3770">
                  <c:v>0.437</c:v>
                </c:pt>
                <c:pt idx="3771">
                  <c:v>0.43709999999999999</c:v>
                </c:pt>
                <c:pt idx="3772">
                  <c:v>0.43719999999999998</c:v>
                </c:pt>
                <c:pt idx="3773">
                  <c:v>0.43730000000000002</c:v>
                </c:pt>
                <c:pt idx="3774">
                  <c:v>0.43740000000000001</c:v>
                </c:pt>
                <c:pt idx="3775">
                  <c:v>0.4375</c:v>
                </c:pt>
                <c:pt idx="3776">
                  <c:v>0.43759999999999999</c:v>
                </c:pt>
                <c:pt idx="3777">
                  <c:v>0.43769999999999998</c:v>
                </c:pt>
                <c:pt idx="3778">
                  <c:v>0.43780000000000002</c:v>
                </c:pt>
                <c:pt idx="3779">
                  <c:v>0.43790000000000001</c:v>
                </c:pt>
                <c:pt idx="3780">
                  <c:v>0.438</c:v>
                </c:pt>
                <c:pt idx="3781">
                  <c:v>0.43809999999999999</c:v>
                </c:pt>
                <c:pt idx="3782">
                  <c:v>0.43819999999999998</c:v>
                </c:pt>
                <c:pt idx="3783">
                  <c:v>0.43830000000000002</c:v>
                </c:pt>
                <c:pt idx="3784">
                  <c:v>0.43840000000000001</c:v>
                </c:pt>
                <c:pt idx="3785">
                  <c:v>0.4385</c:v>
                </c:pt>
                <c:pt idx="3786">
                  <c:v>0.43859999999999999</c:v>
                </c:pt>
                <c:pt idx="3787">
                  <c:v>0.43869999999999998</c:v>
                </c:pt>
                <c:pt idx="3788">
                  <c:v>0.43880000000000002</c:v>
                </c:pt>
                <c:pt idx="3789">
                  <c:v>0.43890000000000001</c:v>
                </c:pt>
                <c:pt idx="3790">
                  <c:v>0.439</c:v>
                </c:pt>
                <c:pt idx="3791">
                  <c:v>0.43909999999999999</c:v>
                </c:pt>
                <c:pt idx="3792">
                  <c:v>0.43919999999999998</c:v>
                </c:pt>
                <c:pt idx="3793">
                  <c:v>0.43930000000000002</c:v>
                </c:pt>
                <c:pt idx="3794">
                  <c:v>0.43940000000000001</c:v>
                </c:pt>
                <c:pt idx="3795">
                  <c:v>0.4395</c:v>
                </c:pt>
                <c:pt idx="3796">
                  <c:v>0.43959999999999999</c:v>
                </c:pt>
                <c:pt idx="3797">
                  <c:v>0.43969999999999998</c:v>
                </c:pt>
                <c:pt idx="3798">
                  <c:v>0.43980000000000002</c:v>
                </c:pt>
                <c:pt idx="3799">
                  <c:v>0.43990000000000001</c:v>
                </c:pt>
                <c:pt idx="3800">
                  <c:v>0.44</c:v>
                </c:pt>
                <c:pt idx="3801">
                  <c:v>0.44009999999999999</c:v>
                </c:pt>
                <c:pt idx="3802">
                  <c:v>0.44019999999999998</c:v>
                </c:pt>
                <c:pt idx="3803">
                  <c:v>0.44030000000000002</c:v>
                </c:pt>
                <c:pt idx="3804">
                  <c:v>0.44040000000000001</c:v>
                </c:pt>
                <c:pt idx="3805">
                  <c:v>0.4405</c:v>
                </c:pt>
                <c:pt idx="3806">
                  <c:v>0.44059999999999999</c:v>
                </c:pt>
                <c:pt idx="3807">
                  <c:v>0.44069999999999998</c:v>
                </c:pt>
                <c:pt idx="3808">
                  <c:v>0.44080000000000003</c:v>
                </c:pt>
                <c:pt idx="3809">
                  <c:v>0.44090000000000001</c:v>
                </c:pt>
                <c:pt idx="3810">
                  <c:v>0.441</c:v>
                </c:pt>
                <c:pt idx="3811">
                  <c:v>0.44109999999999999</c:v>
                </c:pt>
                <c:pt idx="3812">
                  <c:v>0.44119999999999998</c:v>
                </c:pt>
                <c:pt idx="3813">
                  <c:v>0.44130000000000003</c:v>
                </c:pt>
                <c:pt idx="3814">
                  <c:v>0.44140000000000001</c:v>
                </c:pt>
                <c:pt idx="3815">
                  <c:v>0.4415</c:v>
                </c:pt>
                <c:pt idx="3816">
                  <c:v>0.44159999999999999</c:v>
                </c:pt>
                <c:pt idx="3817">
                  <c:v>0.44169999999999998</c:v>
                </c:pt>
                <c:pt idx="3818">
                  <c:v>0.44180000000000003</c:v>
                </c:pt>
                <c:pt idx="3819">
                  <c:v>0.44190000000000002</c:v>
                </c:pt>
                <c:pt idx="3820">
                  <c:v>0.442</c:v>
                </c:pt>
                <c:pt idx="3821">
                  <c:v>0.44209999999999999</c:v>
                </c:pt>
                <c:pt idx="3822">
                  <c:v>0.44219999999999998</c:v>
                </c:pt>
                <c:pt idx="3823">
                  <c:v>0.44230000000000003</c:v>
                </c:pt>
                <c:pt idx="3824">
                  <c:v>0.44240000000000002</c:v>
                </c:pt>
                <c:pt idx="3825">
                  <c:v>0.4425</c:v>
                </c:pt>
                <c:pt idx="3826">
                  <c:v>0.44259999999999999</c:v>
                </c:pt>
                <c:pt idx="3827">
                  <c:v>0.44269999999999998</c:v>
                </c:pt>
                <c:pt idx="3828">
                  <c:v>0.44280000000000003</c:v>
                </c:pt>
                <c:pt idx="3829">
                  <c:v>0.44290000000000002</c:v>
                </c:pt>
                <c:pt idx="3830">
                  <c:v>0.443</c:v>
                </c:pt>
                <c:pt idx="3831">
                  <c:v>0.44309999999999999</c:v>
                </c:pt>
                <c:pt idx="3832">
                  <c:v>0.44319999999999998</c:v>
                </c:pt>
                <c:pt idx="3833">
                  <c:v>0.44330000000000003</c:v>
                </c:pt>
                <c:pt idx="3834">
                  <c:v>0.44340000000000002</c:v>
                </c:pt>
                <c:pt idx="3835">
                  <c:v>0.44350000000000001</c:v>
                </c:pt>
                <c:pt idx="3836">
                  <c:v>0.44359999999999999</c:v>
                </c:pt>
                <c:pt idx="3837">
                  <c:v>0.44369999999999998</c:v>
                </c:pt>
                <c:pt idx="3838">
                  <c:v>0.44379999999999997</c:v>
                </c:pt>
                <c:pt idx="3839">
                  <c:v>0.44390000000000002</c:v>
                </c:pt>
                <c:pt idx="3840">
                  <c:v>0.44400000000000001</c:v>
                </c:pt>
                <c:pt idx="3841">
                  <c:v>0.44409999999999999</c:v>
                </c:pt>
                <c:pt idx="3842">
                  <c:v>0.44419999999999998</c:v>
                </c:pt>
                <c:pt idx="3843">
                  <c:v>0.44429999999999997</c:v>
                </c:pt>
                <c:pt idx="3844">
                  <c:v>0.44440000000000002</c:v>
                </c:pt>
                <c:pt idx="3845">
                  <c:v>0.44450000000000001</c:v>
                </c:pt>
                <c:pt idx="3846">
                  <c:v>0.4446</c:v>
                </c:pt>
                <c:pt idx="3847">
                  <c:v>0.44469999999999998</c:v>
                </c:pt>
                <c:pt idx="3848">
                  <c:v>0.44479999999999997</c:v>
                </c:pt>
                <c:pt idx="3849">
                  <c:v>0.44490000000000002</c:v>
                </c:pt>
                <c:pt idx="3850">
                  <c:v>0.44500000000000001</c:v>
                </c:pt>
                <c:pt idx="3851">
                  <c:v>0.4451</c:v>
                </c:pt>
                <c:pt idx="3852">
                  <c:v>0.44519999999999998</c:v>
                </c:pt>
                <c:pt idx="3853">
                  <c:v>0.44529999999999997</c:v>
                </c:pt>
                <c:pt idx="3854">
                  <c:v>0.44540000000000002</c:v>
                </c:pt>
                <c:pt idx="3855">
                  <c:v>0.44550000000000001</c:v>
                </c:pt>
                <c:pt idx="3856">
                  <c:v>0.4456</c:v>
                </c:pt>
                <c:pt idx="3857">
                  <c:v>0.44569999999999999</c:v>
                </c:pt>
                <c:pt idx="3858">
                  <c:v>0.44579999999999997</c:v>
                </c:pt>
                <c:pt idx="3859">
                  <c:v>0.44590000000000002</c:v>
                </c:pt>
                <c:pt idx="3860">
                  <c:v>0.44600000000000001</c:v>
                </c:pt>
                <c:pt idx="3861">
                  <c:v>0.4461</c:v>
                </c:pt>
                <c:pt idx="3862">
                  <c:v>0.44619999999999999</c:v>
                </c:pt>
                <c:pt idx="3863">
                  <c:v>0.44629999999999997</c:v>
                </c:pt>
                <c:pt idx="3864">
                  <c:v>0.44640000000000002</c:v>
                </c:pt>
                <c:pt idx="3865">
                  <c:v>0.44650000000000001</c:v>
                </c:pt>
                <c:pt idx="3866">
                  <c:v>0.4466</c:v>
                </c:pt>
                <c:pt idx="3867">
                  <c:v>0.44669999999999999</c:v>
                </c:pt>
                <c:pt idx="3868">
                  <c:v>0.44679999999999997</c:v>
                </c:pt>
                <c:pt idx="3869">
                  <c:v>0.44690000000000002</c:v>
                </c:pt>
                <c:pt idx="3870">
                  <c:v>0.44700000000000001</c:v>
                </c:pt>
                <c:pt idx="3871">
                  <c:v>0.4471</c:v>
                </c:pt>
                <c:pt idx="3872">
                  <c:v>0.44719999999999999</c:v>
                </c:pt>
                <c:pt idx="3873">
                  <c:v>0.44729999999999998</c:v>
                </c:pt>
                <c:pt idx="3874">
                  <c:v>0.44740000000000002</c:v>
                </c:pt>
                <c:pt idx="3875">
                  <c:v>0.44750000000000001</c:v>
                </c:pt>
                <c:pt idx="3876">
                  <c:v>0.4476</c:v>
                </c:pt>
                <c:pt idx="3877">
                  <c:v>0.44769999999999999</c:v>
                </c:pt>
                <c:pt idx="3878">
                  <c:v>0.44779999999999998</c:v>
                </c:pt>
                <c:pt idx="3879">
                  <c:v>0.44790000000000002</c:v>
                </c:pt>
                <c:pt idx="3880">
                  <c:v>0.44800000000000001</c:v>
                </c:pt>
                <c:pt idx="3881">
                  <c:v>0.4481</c:v>
                </c:pt>
                <c:pt idx="3882">
                  <c:v>0.44819999999999999</c:v>
                </c:pt>
                <c:pt idx="3883">
                  <c:v>0.44829999999999998</c:v>
                </c:pt>
                <c:pt idx="3884">
                  <c:v>0.44840000000000002</c:v>
                </c:pt>
                <c:pt idx="3885">
                  <c:v>0.44850000000000001</c:v>
                </c:pt>
                <c:pt idx="3886">
                  <c:v>0.4486</c:v>
                </c:pt>
                <c:pt idx="3887">
                  <c:v>0.44869999999999999</c:v>
                </c:pt>
                <c:pt idx="3888">
                  <c:v>0.44879999999999998</c:v>
                </c:pt>
                <c:pt idx="3889">
                  <c:v>0.44890000000000002</c:v>
                </c:pt>
                <c:pt idx="3890">
                  <c:v>0.44900000000000001</c:v>
                </c:pt>
                <c:pt idx="3891">
                  <c:v>0.4491</c:v>
                </c:pt>
                <c:pt idx="3892">
                  <c:v>0.44919999999999999</c:v>
                </c:pt>
                <c:pt idx="3893">
                  <c:v>0.44929999999999998</c:v>
                </c:pt>
                <c:pt idx="3894">
                  <c:v>0.44940000000000002</c:v>
                </c:pt>
                <c:pt idx="3895">
                  <c:v>0.44950000000000001</c:v>
                </c:pt>
                <c:pt idx="3896">
                  <c:v>0.4496</c:v>
                </c:pt>
                <c:pt idx="3897">
                  <c:v>0.44969999999999999</c:v>
                </c:pt>
                <c:pt idx="3898">
                  <c:v>0.44979999999999998</c:v>
                </c:pt>
                <c:pt idx="3899">
                  <c:v>0.44990000000000002</c:v>
                </c:pt>
                <c:pt idx="3900">
                  <c:v>0.45</c:v>
                </c:pt>
                <c:pt idx="3901">
                  <c:v>0.4501</c:v>
                </c:pt>
                <c:pt idx="3902">
                  <c:v>0.45019999999999999</c:v>
                </c:pt>
                <c:pt idx="3903">
                  <c:v>0.45029999999999998</c:v>
                </c:pt>
                <c:pt idx="3904">
                  <c:v>0.45040000000000002</c:v>
                </c:pt>
                <c:pt idx="3905">
                  <c:v>0.45050000000000001</c:v>
                </c:pt>
                <c:pt idx="3906">
                  <c:v>0.4506</c:v>
                </c:pt>
                <c:pt idx="3907">
                  <c:v>0.45069999999999999</c:v>
                </c:pt>
                <c:pt idx="3908">
                  <c:v>0.45079999999999998</c:v>
                </c:pt>
                <c:pt idx="3909">
                  <c:v>0.45090000000000002</c:v>
                </c:pt>
                <c:pt idx="3910">
                  <c:v>0.45100000000000001</c:v>
                </c:pt>
                <c:pt idx="3911">
                  <c:v>0.4511</c:v>
                </c:pt>
                <c:pt idx="3912">
                  <c:v>0.45119999999999999</c:v>
                </c:pt>
                <c:pt idx="3913">
                  <c:v>0.45129999999999998</c:v>
                </c:pt>
                <c:pt idx="3914">
                  <c:v>0.45140000000000002</c:v>
                </c:pt>
                <c:pt idx="3915">
                  <c:v>0.45150000000000001</c:v>
                </c:pt>
                <c:pt idx="3916">
                  <c:v>0.4516</c:v>
                </c:pt>
                <c:pt idx="3917">
                  <c:v>0.45169999999999999</c:v>
                </c:pt>
                <c:pt idx="3918">
                  <c:v>0.45179999999999998</c:v>
                </c:pt>
                <c:pt idx="3919">
                  <c:v>0.45190000000000002</c:v>
                </c:pt>
                <c:pt idx="3920">
                  <c:v>0.45200000000000001</c:v>
                </c:pt>
                <c:pt idx="3921">
                  <c:v>0.4521</c:v>
                </c:pt>
                <c:pt idx="3922">
                  <c:v>0.45219999999999999</c:v>
                </c:pt>
                <c:pt idx="3923">
                  <c:v>0.45229999999999998</c:v>
                </c:pt>
                <c:pt idx="3924">
                  <c:v>0.45240000000000002</c:v>
                </c:pt>
                <c:pt idx="3925">
                  <c:v>0.45250000000000001</c:v>
                </c:pt>
                <c:pt idx="3926">
                  <c:v>0.4526</c:v>
                </c:pt>
                <c:pt idx="3927">
                  <c:v>0.45269999999999999</c:v>
                </c:pt>
                <c:pt idx="3928">
                  <c:v>0.45279999999999998</c:v>
                </c:pt>
                <c:pt idx="3929">
                  <c:v>0.45290000000000002</c:v>
                </c:pt>
                <c:pt idx="3930">
                  <c:v>0.45300000000000001</c:v>
                </c:pt>
                <c:pt idx="3931">
                  <c:v>0.4531</c:v>
                </c:pt>
                <c:pt idx="3932">
                  <c:v>0.45319999999999999</c:v>
                </c:pt>
                <c:pt idx="3933">
                  <c:v>0.45329999999999998</c:v>
                </c:pt>
                <c:pt idx="3934">
                  <c:v>0.45340000000000003</c:v>
                </c:pt>
                <c:pt idx="3935">
                  <c:v>0.45350000000000001</c:v>
                </c:pt>
                <c:pt idx="3936">
                  <c:v>0.4536</c:v>
                </c:pt>
                <c:pt idx="3937">
                  <c:v>0.45369999999999999</c:v>
                </c:pt>
                <c:pt idx="3938">
                  <c:v>0.45379999999999998</c:v>
                </c:pt>
                <c:pt idx="3939">
                  <c:v>0.45390000000000003</c:v>
                </c:pt>
                <c:pt idx="3940">
                  <c:v>0.45400000000000001</c:v>
                </c:pt>
                <c:pt idx="3941">
                  <c:v>0.4541</c:v>
                </c:pt>
                <c:pt idx="3942">
                  <c:v>0.45419999999999999</c:v>
                </c:pt>
                <c:pt idx="3943">
                  <c:v>0.45429999999999998</c:v>
                </c:pt>
                <c:pt idx="3944">
                  <c:v>0.45440000000000003</c:v>
                </c:pt>
                <c:pt idx="3945">
                  <c:v>0.45450000000000002</c:v>
                </c:pt>
                <c:pt idx="3946">
                  <c:v>0.4546</c:v>
                </c:pt>
                <c:pt idx="3947">
                  <c:v>0.45469999999999999</c:v>
                </c:pt>
                <c:pt idx="3948">
                  <c:v>0.45479999999999998</c:v>
                </c:pt>
                <c:pt idx="3949">
                  <c:v>0.45490000000000003</c:v>
                </c:pt>
                <c:pt idx="3950">
                  <c:v>0.45500000000000002</c:v>
                </c:pt>
                <c:pt idx="3951">
                  <c:v>0.4551</c:v>
                </c:pt>
                <c:pt idx="3952">
                  <c:v>0.45519999999999999</c:v>
                </c:pt>
                <c:pt idx="3953">
                  <c:v>0.45529999999999998</c:v>
                </c:pt>
                <c:pt idx="3954">
                  <c:v>0.45540000000000003</c:v>
                </c:pt>
                <c:pt idx="3955">
                  <c:v>0.45550000000000002</c:v>
                </c:pt>
                <c:pt idx="3956">
                  <c:v>0.4556</c:v>
                </c:pt>
                <c:pt idx="3957">
                  <c:v>0.45569999999999999</c:v>
                </c:pt>
                <c:pt idx="3958">
                  <c:v>0.45579999999999998</c:v>
                </c:pt>
                <c:pt idx="3959">
                  <c:v>0.45590000000000003</c:v>
                </c:pt>
                <c:pt idx="3960">
                  <c:v>0.45600000000000002</c:v>
                </c:pt>
                <c:pt idx="3961">
                  <c:v>0.45610000000000001</c:v>
                </c:pt>
                <c:pt idx="3962">
                  <c:v>0.45619999999999999</c:v>
                </c:pt>
                <c:pt idx="3963">
                  <c:v>0.45629999999999998</c:v>
                </c:pt>
                <c:pt idx="3964">
                  <c:v>0.45639999999999997</c:v>
                </c:pt>
                <c:pt idx="3965">
                  <c:v>0.45650000000000002</c:v>
                </c:pt>
                <c:pt idx="3966">
                  <c:v>0.45660000000000001</c:v>
                </c:pt>
                <c:pt idx="3967">
                  <c:v>0.45669999999999999</c:v>
                </c:pt>
                <c:pt idx="3968">
                  <c:v>0.45679999999999998</c:v>
                </c:pt>
                <c:pt idx="3969">
                  <c:v>0.45689999999999997</c:v>
                </c:pt>
                <c:pt idx="3970">
                  <c:v>0.45700000000000002</c:v>
                </c:pt>
                <c:pt idx="3971">
                  <c:v>0.45710000000000001</c:v>
                </c:pt>
                <c:pt idx="3972">
                  <c:v>0.4572</c:v>
                </c:pt>
                <c:pt idx="3973">
                  <c:v>0.45729999999999998</c:v>
                </c:pt>
                <c:pt idx="3974">
                  <c:v>0.45739999999999997</c:v>
                </c:pt>
                <c:pt idx="3975">
                  <c:v>0.45750000000000002</c:v>
                </c:pt>
                <c:pt idx="3976">
                  <c:v>0.45760000000000001</c:v>
                </c:pt>
                <c:pt idx="3977">
                  <c:v>0.4577</c:v>
                </c:pt>
                <c:pt idx="3978">
                  <c:v>0.45779999999999998</c:v>
                </c:pt>
                <c:pt idx="3979">
                  <c:v>0.45789999999999997</c:v>
                </c:pt>
                <c:pt idx="3980">
                  <c:v>0.45800000000000002</c:v>
                </c:pt>
                <c:pt idx="3981">
                  <c:v>0.45810000000000001</c:v>
                </c:pt>
                <c:pt idx="3982">
                  <c:v>0.4582</c:v>
                </c:pt>
                <c:pt idx="3983">
                  <c:v>0.45829999999999999</c:v>
                </c:pt>
                <c:pt idx="3984">
                  <c:v>0.45839999999999997</c:v>
                </c:pt>
                <c:pt idx="3985">
                  <c:v>0.45850000000000002</c:v>
                </c:pt>
                <c:pt idx="3986">
                  <c:v>0.45860000000000001</c:v>
                </c:pt>
                <c:pt idx="3987">
                  <c:v>0.4587</c:v>
                </c:pt>
                <c:pt idx="3988">
                  <c:v>0.45879999999999999</c:v>
                </c:pt>
                <c:pt idx="3989">
                  <c:v>0.45889999999999997</c:v>
                </c:pt>
                <c:pt idx="3990">
                  <c:v>0.45900000000000002</c:v>
                </c:pt>
                <c:pt idx="3991">
                  <c:v>0.45910000000000001</c:v>
                </c:pt>
                <c:pt idx="3992">
                  <c:v>0.4592</c:v>
                </c:pt>
                <c:pt idx="3993">
                  <c:v>0.45929999999999999</c:v>
                </c:pt>
                <c:pt idx="3994">
                  <c:v>0.45939999999999998</c:v>
                </c:pt>
                <c:pt idx="3995">
                  <c:v>0.45950000000000002</c:v>
                </c:pt>
                <c:pt idx="3996">
                  <c:v>0.45960000000000001</c:v>
                </c:pt>
                <c:pt idx="3997">
                  <c:v>0.4597</c:v>
                </c:pt>
                <c:pt idx="3998">
                  <c:v>0.45979999999999999</c:v>
                </c:pt>
                <c:pt idx="3999">
                  <c:v>0.45989999999999998</c:v>
                </c:pt>
                <c:pt idx="4000">
                  <c:v>0.46</c:v>
                </c:pt>
                <c:pt idx="4001">
                  <c:v>0.46010000000000001</c:v>
                </c:pt>
                <c:pt idx="4002">
                  <c:v>0.4602</c:v>
                </c:pt>
                <c:pt idx="4003">
                  <c:v>0.46029999999999999</c:v>
                </c:pt>
                <c:pt idx="4004">
                  <c:v>0.46039999999999998</c:v>
                </c:pt>
                <c:pt idx="4005">
                  <c:v>0.46050000000000002</c:v>
                </c:pt>
                <c:pt idx="4006">
                  <c:v>0.46060000000000001</c:v>
                </c:pt>
                <c:pt idx="4007">
                  <c:v>0.4607</c:v>
                </c:pt>
                <c:pt idx="4008">
                  <c:v>0.46079999999999999</c:v>
                </c:pt>
                <c:pt idx="4009">
                  <c:v>0.46089999999999998</c:v>
                </c:pt>
                <c:pt idx="4010">
                  <c:v>0.46100000000000002</c:v>
                </c:pt>
                <c:pt idx="4011">
                  <c:v>0.46110000000000001</c:v>
                </c:pt>
                <c:pt idx="4012">
                  <c:v>0.4612</c:v>
                </c:pt>
                <c:pt idx="4013">
                  <c:v>0.46129999999999999</c:v>
                </c:pt>
                <c:pt idx="4014">
                  <c:v>0.46139999999999998</c:v>
                </c:pt>
                <c:pt idx="4015">
                  <c:v>0.46150000000000002</c:v>
                </c:pt>
                <c:pt idx="4016">
                  <c:v>0.46160000000000001</c:v>
                </c:pt>
                <c:pt idx="4017">
                  <c:v>0.4617</c:v>
                </c:pt>
                <c:pt idx="4018">
                  <c:v>0.46179999999999999</c:v>
                </c:pt>
                <c:pt idx="4019">
                  <c:v>0.46189999999999998</c:v>
                </c:pt>
                <c:pt idx="4020">
                  <c:v>0.46200000000000002</c:v>
                </c:pt>
                <c:pt idx="4021">
                  <c:v>0.46210000000000001</c:v>
                </c:pt>
                <c:pt idx="4022">
                  <c:v>0.4622</c:v>
                </c:pt>
                <c:pt idx="4023">
                  <c:v>0.46229999999999999</c:v>
                </c:pt>
                <c:pt idx="4024">
                  <c:v>0.46239999999999998</c:v>
                </c:pt>
                <c:pt idx="4025">
                  <c:v>0.46250000000000002</c:v>
                </c:pt>
                <c:pt idx="4026">
                  <c:v>0.46260000000000001</c:v>
                </c:pt>
                <c:pt idx="4027">
                  <c:v>0.4627</c:v>
                </c:pt>
                <c:pt idx="4028">
                  <c:v>0.46279999999999999</c:v>
                </c:pt>
                <c:pt idx="4029">
                  <c:v>0.46289999999999998</c:v>
                </c:pt>
                <c:pt idx="4030">
                  <c:v>0.46300000000000002</c:v>
                </c:pt>
                <c:pt idx="4031">
                  <c:v>0.46310000000000001</c:v>
                </c:pt>
                <c:pt idx="4032">
                  <c:v>0.4632</c:v>
                </c:pt>
                <c:pt idx="4033">
                  <c:v>0.46329999999999999</c:v>
                </c:pt>
                <c:pt idx="4034">
                  <c:v>0.46339999999999998</c:v>
                </c:pt>
                <c:pt idx="4035">
                  <c:v>0.46350000000000002</c:v>
                </c:pt>
                <c:pt idx="4036">
                  <c:v>0.46360000000000001</c:v>
                </c:pt>
                <c:pt idx="4037">
                  <c:v>0.4637</c:v>
                </c:pt>
                <c:pt idx="4038">
                  <c:v>0.46379999999999999</c:v>
                </c:pt>
                <c:pt idx="4039">
                  <c:v>0.46389999999999998</c:v>
                </c:pt>
                <c:pt idx="4040">
                  <c:v>0.46400000000000002</c:v>
                </c:pt>
                <c:pt idx="4041">
                  <c:v>0.46410000000000001</c:v>
                </c:pt>
                <c:pt idx="4042">
                  <c:v>0.4642</c:v>
                </c:pt>
                <c:pt idx="4043">
                  <c:v>0.46429999999999999</c:v>
                </c:pt>
                <c:pt idx="4044">
                  <c:v>0.46439999999999998</c:v>
                </c:pt>
                <c:pt idx="4045">
                  <c:v>0.46450000000000002</c:v>
                </c:pt>
                <c:pt idx="4046">
                  <c:v>0.46460000000000001</c:v>
                </c:pt>
                <c:pt idx="4047">
                  <c:v>0.4647</c:v>
                </c:pt>
                <c:pt idx="4048">
                  <c:v>0.46479999999999999</c:v>
                </c:pt>
                <c:pt idx="4049">
                  <c:v>0.46489999999999998</c:v>
                </c:pt>
                <c:pt idx="4050">
                  <c:v>0.46500000000000002</c:v>
                </c:pt>
                <c:pt idx="4051">
                  <c:v>0.46510000000000001</c:v>
                </c:pt>
                <c:pt idx="4052">
                  <c:v>0.4652</c:v>
                </c:pt>
                <c:pt idx="4053">
                  <c:v>0.46529999999999999</c:v>
                </c:pt>
                <c:pt idx="4054">
                  <c:v>0.46539999999999998</c:v>
                </c:pt>
                <c:pt idx="4055">
                  <c:v>0.46550000000000002</c:v>
                </c:pt>
                <c:pt idx="4056">
                  <c:v>0.46560000000000001</c:v>
                </c:pt>
                <c:pt idx="4057">
                  <c:v>0.4657</c:v>
                </c:pt>
                <c:pt idx="4058">
                  <c:v>0.46579999999999999</c:v>
                </c:pt>
                <c:pt idx="4059">
                  <c:v>0.46589999999999998</c:v>
                </c:pt>
                <c:pt idx="4060">
                  <c:v>0.46600000000000003</c:v>
                </c:pt>
                <c:pt idx="4061">
                  <c:v>0.46610000000000001</c:v>
                </c:pt>
                <c:pt idx="4062">
                  <c:v>0.4662</c:v>
                </c:pt>
                <c:pt idx="4063">
                  <c:v>0.46629999999999999</c:v>
                </c:pt>
                <c:pt idx="4064">
                  <c:v>0.46639999999999998</c:v>
                </c:pt>
                <c:pt idx="4065">
                  <c:v>0.46650000000000003</c:v>
                </c:pt>
                <c:pt idx="4066">
                  <c:v>0.46660000000000001</c:v>
                </c:pt>
                <c:pt idx="4067">
                  <c:v>0.4667</c:v>
                </c:pt>
                <c:pt idx="4068">
                  <c:v>0.46679999999999999</c:v>
                </c:pt>
                <c:pt idx="4069">
                  <c:v>0.46689999999999998</c:v>
                </c:pt>
                <c:pt idx="4070">
                  <c:v>0.46700000000000003</c:v>
                </c:pt>
                <c:pt idx="4071">
                  <c:v>0.46710000000000002</c:v>
                </c:pt>
                <c:pt idx="4072">
                  <c:v>0.4672</c:v>
                </c:pt>
                <c:pt idx="4073">
                  <c:v>0.46729999999999999</c:v>
                </c:pt>
                <c:pt idx="4074">
                  <c:v>0.46739999999999998</c:v>
                </c:pt>
                <c:pt idx="4075">
                  <c:v>0.46750000000000003</c:v>
                </c:pt>
                <c:pt idx="4076">
                  <c:v>0.46760000000000002</c:v>
                </c:pt>
                <c:pt idx="4077">
                  <c:v>0.4677</c:v>
                </c:pt>
                <c:pt idx="4078">
                  <c:v>0.46779999999999999</c:v>
                </c:pt>
                <c:pt idx="4079">
                  <c:v>0.46789999999999998</c:v>
                </c:pt>
                <c:pt idx="4080">
                  <c:v>0.46800000000000003</c:v>
                </c:pt>
                <c:pt idx="4081">
                  <c:v>0.46810000000000002</c:v>
                </c:pt>
                <c:pt idx="4082">
                  <c:v>0.46820000000000001</c:v>
                </c:pt>
                <c:pt idx="4083">
                  <c:v>0.46829999999999999</c:v>
                </c:pt>
                <c:pt idx="4084">
                  <c:v>0.46839999999999998</c:v>
                </c:pt>
                <c:pt idx="4085">
                  <c:v>0.46850000000000003</c:v>
                </c:pt>
                <c:pt idx="4086">
                  <c:v>0.46860000000000002</c:v>
                </c:pt>
                <c:pt idx="4087">
                  <c:v>0.46870000000000001</c:v>
                </c:pt>
                <c:pt idx="4088">
                  <c:v>0.46879999999999999</c:v>
                </c:pt>
                <c:pt idx="4089">
                  <c:v>0.46889999999999998</c:v>
                </c:pt>
                <c:pt idx="4090">
                  <c:v>0.46899999999999997</c:v>
                </c:pt>
                <c:pt idx="4091">
                  <c:v>0.46910000000000002</c:v>
                </c:pt>
                <c:pt idx="4092">
                  <c:v>0.46920000000000001</c:v>
                </c:pt>
                <c:pt idx="4093">
                  <c:v>0.46929999999999999</c:v>
                </c:pt>
                <c:pt idx="4094">
                  <c:v>0.46939999999999998</c:v>
                </c:pt>
                <c:pt idx="4095">
                  <c:v>0.46949999999999997</c:v>
                </c:pt>
                <c:pt idx="4096">
                  <c:v>0.46960000000000002</c:v>
                </c:pt>
                <c:pt idx="4097">
                  <c:v>0.46970000000000001</c:v>
                </c:pt>
                <c:pt idx="4098">
                  <c:v>0.4698</c:v>
                </c:pt>
                <c:pt idx="4099">
                  <c:v>0.46989999999999998</c:v>
                </c:pt>
                <c:pt idx="4100">
                  <c:v>0.47</c:v>
                </c:pt>
                <c:pt idx="4101">
                  <c:v>0.47010000000000002</c:v>
                </c:pt>
                <c:pt idx="4102">
                  <c:v>0.47020000000000001</c:v>
                </c:pt>
                <c:pt idx="4103">
                  <c:v>0.4703</c:v>
                </c:pt>
                <c:pt idx="4104">
                  <c:v>0.47039999999999998</c:v>
                </c:pt>
                <c:pt idx="4105">
                  <c:v>0.47049999999999997</c:v>
                </c:pt>
                <c:pt idx="4106">
                  <c:v>0.47060000000000002</c:v>
                </c:pt>
                <c:pt idx="4107">
                  <c:v>0.47070000000000001</c:v>
                </c:pt>
                <c:pt idx="4108">
                  <c:v>0.4708</c:v>
                </c:pt>
                <c:pt idx="4109">
                  <c:v>0.47089999999999999</c:v>
                </c:pt>
                <c:pt idx="4110">
                  <c:v>0.47099999999999997</c:v>
                </c:pt>
                <c:pt idx="4111">
                  <c:v>0.47110000000000002</c:v>
                </c:pt>
                <c:pt idx="4112">
                  <c:v>0.47120000000000001</c:v>
                </c:pt>
                <c:pt idx="4113">
                  <c:v>0.4713</c:v>
                </c:pt>
                <c:pt idx="4114">
                  <c:v>0.47139999999999999</c:v>
                </c:pt>
                <c:pt idx="4115">
                  <c:v>0.47149999999999997</c:v>
                </c:pt>
                <c:pt idx="4116">
                  <c:v>0.47160000000000002</c:v>
                </c:pt>
                <c:pt idx="4117">
                  <c:v>0.47170000000000001</c:v>
                </c:pt>
                <c:pt idx="4118">
                  <c:v>0.4718</c:v>
                </c:pt>
                <c:pt idx="4119">
                  <c:v>0.47189999999999999</c:v>
                </c:pt>
                <c:pt idx="4120">
                  <c:v>0.47199999999999998</c:v>
                </c:pt>
                <c:pt idx="4121">
                  <c:v>0.47210000000000002</c:v>
                </c:pt>
                <c:pt idx="4122">
                  <c:v>0.47220000000000001</c:v>
                </c:pt>
                <c:pt idx="4123">
                  <c:v>0.4723</c:v>
                </c:pt>
                <c:pt idx="4124">
                  <c:v>0.47239999999999999</c:v>
                </c:pt>
                <c:pt idx="4125">
                  <c:v>0.47249999999999998</c:v>
                </c:pt>
                <c:pt idx="4126">
                  <c:v>0.47260000000000002</c:v>
                </c:pt>
                <c:pt idx="4127">
                  <c:v>0.47270000000000001</c:v>
                </c:pt>
                <c:pt idx="4128">
                  <c:v>0.4728</c:v>
                </c:pt>
                <c:pt idx="4129">
                  <c:v>0.47289999999999999</c:v>
                </c:pt>
                <c:pt idx="4130">
                  <c:v>0.47299999999999998</c:v>
                </c:pt>
                <c:pt idx="4131">
                  <c:v>0.47310000000000002</c:v>
                </c:pt>
                <c:pt idx="4132">
                  <c:v>0.47320000000000001</c:v>
                </c:pt>
                <c:pt idx="4133">
                  <c:v>0.4733</c:v>
                </c:pt>
                <c:pt idx="4134">
                  <c:v>0.47339999999999999</c:v>
                </c:pt>
                <c:pt idx="4135">
                  <c:v>0.47349999999999998</c:v>
                </c:pt>
                <c:pt idx="4136">
                  <c:v>0.47360000000000002</c:v>
                </c:pt>
                <c:pt idx="4137">
                  <c:v>0.47370000000000001</c:v>
                </c:pt>
                <c:pt idx="4138">
                  <c:v>0.4738</c:v>
                </c:pt>
                <c:pt idx="4139">
                  <c:v>0.47389999999999999</c:v>
                </c:pt>
                <c:pt idx="4140">
                  <c:v>0.47399999999999998</c:v>
                </c:pt>
                <c:pt idx="4141">
                  <c:v>0.47410000000000002</c:v>
                </c:pt>
                <c:pt idx="4142">
                  <c:v>0.47420000000000001</c:v>
                </c:pt>
                <c:pt idx="4143">
                  <c:v>0.4743</c:v>
                </c:pt>
                <c:pt idx="4144">
                  <c:v>0.47439999999999999</c:v>
                </c:pt>
                <c:pt idx="4145">
                  <c:v>0.47449999999999998</c:v>
                </c:pt>
                <c:pt idx="4146">
                  <c:v>0.47460000000000002</c:v>
                </c:pt>
                <c:pt idx="4147">
                  <c:v>0.47470000000000001</c:v>
                </c:pt>
                <c:pt idx="4148">
                  <c:v>0.4748</c:v>
                </c:pt>
                <c:pt idx="4149">
                  <c:v>0.47489999999999999</c:v>
                </c:pt>
                <c:pt idx="4150">
                  <c:v>0.47499999999999998</c:v>
                </c:pt>
                <c:pt idx="4151">
                  <c:v>0.47510000000000002</c:v>
                </c:pt>
                <c:pt idx="4152">
                  <c:v>0.47520000000000001</c:v>
                </c:pt>
                <c:pt idx="4153">
                  <c:v>0.4753</c:v>
                </c:pt>
                <c:pt idx="4154">
                  <c:v>0.47539999999999999</c:v>
                </c:pt>
                <c:pt idx="4155">
                  <c:v>0.47549999999999998</c:v>
                </c:pt>
                <c:pt idx="4156">
                  <c:v>0.47560000000000002</c:v>
                </c:pt>
                <c:pt idx="4157">
                  <c:v>0.47570000000000001</c:v>
                </c:pt>
                <c:pt idx="4158">
                  <c:v>0.4758</c:v>
                </c:pt>
                <c:pt idx="4159">
                  <c:v>0.47589999999999999</c:v>
                </c:pt>
                <c:pt idx="4160">
                  <c:v>0.47599999999999998</c:v>
                </c:pt>
                <c:pt idx="4161">
                  <c:v>0.47610000000000002</c:v>
                </c:pt>
                <c:pt idx="4162">
                  <c:v>0.47620000000000001</c:v>
                </c:pt>
                <c:pt idx="4163">
                  <c:v>0.4763</c:v>
                </c:pt>
                <c:pt idx="4164">
                  <c:v>0.47639999999999999</c:v>
                </c:pt>
                <c:pt idx="4165">
                  <c:v>0.47649999999999998</c:v>
                </c:pt>
                <c:pt idx="4166">
                  <c:v>0.47660000000000002</c:v>
                </c:pt>
                <c:pt idx="4167">
                  <c:v>0.47670000000000001</c:v>
                </c:pt>
                <c:pt idx="4168">
                  <c:v>0.4768</c:v>
                </c:pt>
                <c:pt idx="4169">
                  <c:v>0.47689999999999999</c:v>
                </c:pt>
                <c:pt idx="4170">
                  <c:v>0.47699999999999998</c:v>
                </c:pt>
                <c:pt idx="4171">
                  <c:v>0.47710000000000002</c:v>
                </c:pt>
                <c:pt idx="4172">
                  <c:v>0.47720000000000001</c:v>
                </c:pt>
                <c:pt idx="4173">
                  <c:v>0.4773</c:v>
                </c:pt>
                <c:pt idx="4174">
                  <c:v>0.47739999999999999</c:v>
                </c:pt>
                <c:pt idx="4175">
                  <c:v>0.47749999999999998</c:v>
                </c:pt>
                <c:pt idx="4176">
                  <c:v>0.47760000000000002</c:v>
                </c:pt>
                <c:pt idx="4177">
                  <c:v>0.47770000000000001</c:v>
                </c:pt>
                <c:pt idx="4178">
                  <c:v>0.4778</c:v>
                </c:pt>
                <c:pt idx="4179">
                  <c:v>0.47789999999999999</c:v>
                </c:pt>
                <c:pt idx="4180">
                  <c:v>0.47799999999999998</c:v>
                </c:pt>
                <c:pt idx="4181">
                  <c:v>0.47810000000000002</c:v>
                </c:pt>
                <c:pt idx="4182">
                  <c:v>0.47820000000000001</c:v>
                </c:pt>
                <c:pt idx="4183">
                  <c:v>0.4783</c:v>
                </c:pt>
                <c:pt idx="4184">
                  <c:v>0.47839999999999999</c:v>
                </c:pt>
                <c:pt idx="4185">
                  <c:v>0.47849999999999998</c:v>
                </c:pt>
                <c:pt idx="4186">
                  <c:v>0.47860000000000003</c:v>
                </c:pt>
                <c:pt idx="4187">
                  <c:v>0.47870000000000001</c:v>
                </c:pt>
                <c:pt idx="4188">
                  <c:v>0.4788</c:v>
                </c:pt>
                <c:pt idx="4189">
                  <c:v>0.47889999999999999</c:v>
                </c:pt>
                <c:pt idx="4190">
                  <c:v>0.47899999999999998</c:v>
                </c:pt>
                <c:pt idx="4191">
                  <c:v>0.47910000000000003</c:v>
                </c:pt>
                <c:pt idx="4192">
                  <c:v>0.47920000000000001</c:v>
                </c:pt>
                <c:pt idx="4193">
                  <c:v>0.4793</c:v>
                </c:pt>
                <c:pt idx="4194">
                  <c:v>0.47939999999999999</c:v>
                </c:pt>
                <c:pt idx="4195">
                  <c:v>0.47949999999999998</c:v>
                </c:pt>
                <c:pt idx="4196">
                  <c:v>0.47960000000000003</c:v>
                </c:pt>
                <c:pt idx="4197">
                  <c:v>0.47970000000000002</c:v>
                </c:pt>
                <c:pt idx="4198">
                  <c:v>0.4798</c:v>
                </c:pt>
                <c:pt idx="4199">
                  <c:v>0.47989999999999999</c:v>
                </c:pt>
                <c:pt idx="4200">
                  <c:v>0.48</c:v>
                </c:pt>
                <c:pt idx="4201">
                  <c:v>0.48010000000000003</c:v>
                </c:pt>
                <c:pt idx="4202">
                  <c:v>0.48020000000000002</c:v>
                </c:pt>
                <c:pt idx="4203">
                  <c:v>0.4803</c:v>
                </c:pt>
                <c:pt idx="4204">
                  <c:v>0.48039999999999999</c:v>
                </c:pt>
                <c:pt idx="4205">
                  <c:v>0.48049999999999998</c:v>
                </c:pt>
                <c:pt idx="4206">
                  <c:v>0.48060000000000003</c:v>
                </c:pt>
                <c:pt idx="4207">
                  <c:v>0.48070000000000002</c:v>
                </c:pt>
                <c:pt idx="4208">
                  <c:v>0.48080000000000001</c:v>
                </c:pt>
                <c:pt idx="4209">
                  <c:v>0.48089999999999999</c:v>
                </c:pt>
                <c:pt idx="4210">
                  <c:v>0.48099999999999998</c:v>
                </c:pt>
                <c:pt idx="4211">
                  <c:v>0.48110000000000003</c:v>
                </c:pt>
                <c:pt idx="4212">
                  <c:v>0.48120000000000002</c:v>
                </c:pt>
                <c:pt idx="4213">
                  <c:v>0.48130000000000001</c:v>
                </c:pt>
                <c:pt idx="4214">
                  <c:v>0.48139999999999999</c:v>
                </c:pt>
                <c:pt idx="4215">
                  <c:v>0.48149999999999998</c:v>
                </c:pt>
                <c:pt idx="4216">
                  <c:v>0.48159999999999997</c:v>
                </c:pt>
                <c:pt idx="4217">
                  <c:v>0.48170000000000002</c:v>
                </c:pt>
                <c:pt idx="4218">
                  <c:v>0.48180000000000001</c:v>
                </c:pt>
                <c:pt idx="4219">
                  <c:v>0.4819</c:v>
                </c:pt>
                <c:pt idx="4220">
                  <c:v>0.48199999999999998</c:v>
                </c:pt>
                <c:pt idx="4221">
                  <c:v>0.48209999999999997</c:v>
                </c:pt>
                <c:pt idx="4222">
                  <c:v>0.48220000000000002</c:v>
                </c:pt>
                <c:pt idx="4223">
                  <c:v>0.48230000000000001</c:v>
                </c:pt>
                <c:pt idx="4224">
                  <c:v>0.4824</c:v>
                </c:pt>
                <c:pt idx="4225">
                  <c:v>0.48249999999999998</c:v>
                </c:pt>
                <c:pt idx="4226">
                  <c:v>0.48259999999999997</c:v>
                </c:pt>
                <c:pt idx="4227">
                  <c:v>0.48270000000000002</c:v>
                </c:pt>
                <c:pt idx="4228">
                  <c:v>0.48280000000000001</c:v>
                </c:pt>
                <c:pt idx="4229">
                  <c:v>0.4829</c:v>
                </c:pt>
                <c:pt idx="4230">
                  <c:v>0.48299999999999998</c:v>
                </c:pt>
                <c:pt idx="4231">
                  <c:v>0.48309999999999997</c:v>
                </c:pt>
                <c:pt idx="4232">
                  <c:v>0.48320000000000002</c:v>
                </c:pt>
                <c:pt idx="4233">
                  <c:v>0.48330000000000001</c:v>
                </c:pt>
                <c:pt idx="4234">
                  <c:v>0.4834</c:v>
                </c:pt>
                <c:pt idx="4235">
                  <c:v>0.48349999999999999</c:v>
                </c:pt>
                <c:pt idx="4236">
                  <c:v>0.48359999999999997</c:v>
                </c:pt>
                <c:pt idx="4237">
                  <c:v>0.48370000000000002</c:v>
                </c:pt>
                <c:pt idx="4238">
                  <c:v>0.48380000000000001</c:v>
                </c:pt>
                <c:pt idx="4239">
                  <c:v>0.4839</c:v>
                </c:pt>
                <c:pt idx="4240">
                  <c:v>0.48399999999999999</c:v>
                </c:pt>
                <c:pt idx="4241">
                  <c:v>0.48409999999999997</c:v>
                </c:pt>
                <c:pt idx="4242">
                  <c:v>0.48420000000000002</c:v>
                </c:pt>
                <c:pt idx="4243">
                  <c:v>0.48430000000000001</c:v>
                </c:pt>
                <c:pt idx="4244">
                  <c:v>0.4844</c:v>
                </c:pt>
                <c:pt idx="4245">
                  <c:v>0.48449999999999999</c:v>
                </c:pt>
                <c:pt idx="4246">
                  <c:v>0.48459999999999998</c:v>
                </c:pt>
                <c:pt idx="4247">
                  <c:v>0.48470000000000002</c:v>
                </c:pt>
                <c:pt idx="4248">
                  <c:v>0.48480000000000001</c:v>
                </c:pt>
                <c:pt idx="4249">
                  <c:v>0.4849</c:v>
                </c:pt>
                <c:pt idx="4250">
                  <c:v>0.48499999999999999</c:v>
                </c:pt>
                <c:pt idx="4251">
                  <c:v>0.48509999999999998</c:v>
                </c:pt>
                <c:pt idx="4252">
                  <c:v>0.48520000000000002</c:v>
                </c:pt>
                <c:pt idx="4253">
                  <c:v>0.48530000000000001</c:v>
                </c:pt>
                <c:pt idx="4254">
                  <c:v>0.4854</c:v>
                </c:pt>
                <c:pt idx="4255">
                  <c:v>0.48549999999999999</c:v>
                </c:pt>
                <c:pt idx="4256">
                  <c:v>0.48559999999999998</c:v>
                </c:pt>
                <c:pt idx="4257">
                  <c:v>0.48570000000000002</c:v>
                </c:pt>
                <c:pt idx="4258">
                  <c:v>0.48580000000000001</c:v>
                </c:pt>
                <c:pt idx="4259">
                  <c:v>0.4859</c:v>
                </c:pt>
                <c:pt idx="4260">
                  <c:v>0.48599999999999999</c:v>
                </c:pt>
                <c:pt idx="4261">
                  <c:v>0.48609999999999998</c:v>
                </c:pt>
                <c:pt idx="4262">
                  <c:v>0.48620000000000002</c:v>
                </c:pt>
                <c:pt idx="4263">
                  <c:v>0.48630000000000001</c:v>
                </c:pt>
                <c:pt idx="4264">
                  <c:v>0.4864</c:v>
                </c:pt>
                <c:pt idx="4265">
                  <c:v>0.48649999999999999</c:v>
                </c:pt>
                <c:pt idx="4266">
                  <c:v>0.48659999999999998</c:v>
                </c:pt>
                <c:pt idx="4267">
                  <c:v>0.48670000000000002</c:v>
                </c:pt>
                <c:pt idx="4268">
                  <c:v>0.48680000000000001</c:v>
                </c:pt>
                <c:pt idx="4269">
                  <c:v>0.4869</c:v>
                </c:pt>
                <c:pt idx="4270">
                  <c:v>0.48699999999999999</c:v>
                </c:pt>
                <c:pt idx="4271">
                  <c:v>0.48709999999999998</c:v>
                </c:pt>
                <c:pt idx="4272">
                  <c:v>0.48720000000000002</c:v>
                </c:pt>
                <c:pt idx="4273">
                  <c:v>0.48730000000000001</c:v>
                </c:pt>
                <c:pt idx="4274">
                  <c:v>0.4874</c:v>
                </c:pt>
                <c:pt idx="4275">
                  <c:v>0.48749999999999999</c:v>
                </c:pt>
                <c:pt idx="4276">
                  <c:v>0.48759999999999998</c:v>
                </c:pt>
                <c:pt idx="4277">
                  <c:v>0.48770000000000002</c:v>
                </c:pt>
                <c:pt idx="4278">
                  <c:v>0.48780000000000001</c:v>
                </c:pt>
                <c:pt idx="4279">
                  <c:v>0.4879</c:v>
                </c:pt>
                <c:pt idx="4280">
                  <c:v>0.48799999999999999</c:v>
                </c:pt>
                <c:pt idx="4281">
                  <c:v>0.48809999999999998</c:v>
                </c:pt>
                <c:pt idx="4282">
                  <c:v>0.48820000000000002</c:v>
                </c:pt>
                <c:pt idx="4283">
                  <c:v>0.48830000000000001</c:v>
                </c:pt>
                <c:pt idx="4284">
                  <c:v>0.4884</c:v>
                </c:pt>
                <c:pt idx="4285">
                  <c:v>0.48849999999999999</c:v>
                </c:pt>
                <c:pt idx="4286">
                  <c:v>0.48859999999999998</c:v>
                </c:pt>
                <c:pt idx="4287">
                  <c:v>0.48870000000000002</c:v>
                </c:pt>
                <c:pt idx="4288">
                  <c:v>0.48880000000000001</c:v>
                </c:pt>
                <c:pt idx="4289">
                  <c:v>0.4889</c:v>
                </c:pt>
                <c:pt idx="4290">
                  <c:v>0.48899999999999999</c:v>
                </c:pt>
                <c:pt idx="4291">
                  <c:v>0.48909999999999998</c:v>
                </c:pt>
                <c:pt idx="4292">
                  <c:v>0.48920000000000002</c:v>
                </c:pt>
                <c:pt idx="4293">
                  <c:v>0.48930000000000001</c:v>
                </c:pt>
                <c:pt idx="4294">
                  <c:v>0.4894</c:v>
                </c:pt>
                <c:pt idx="4295">
                  <c:v>0.48949999999999999</c:v>
                </c:pt>
                <c:pt idx="4296">
                  <c:v>0.48959999999999998</c:v>
                </c:pt>
                <c:pt idx="4297">
                  <c:v>0.48970000000000002</c:v>
                </c:pt>
                <c:pt idx="4298">
                  <c:v>0.48980000000000001</c:v>
                </c:pt>
                <c:pt idx="4299">
                  <c:v>0.4899</c:v>
                </c:pt>
                <c:pt idx="4300">
                  <c:v>0.49</c:v>
                </c:pt>
                <c:pt idx="4301">
                  <c:v>0.49009999999999998</c:v>
                </c:pt>
                <c:pt idx="4302">
                  <c:v>0.49020000000000002</c:v>
                </c:pt>
                <c:pt idx="4303">
                  <c:v>0.49030000000000001</c:v>
                </c:pt>
                <c:pt idx="4304">
                  <c:v>0.4904</c:v>
                </c:pt>
                <c:pt idx="4305">
                  <c:v>0.49049999999999999</c:v>
                </c:pt>
                <c:pt idx="4306">
                  <c:v>0.49059999999999998</c:v>
                </c:pt>
                <c:pt idx="4307">
                  <c:v>0.49070000000000003</c:v>
                </c:pt>
                <c:pt idx="4308">
                  <c:v>0.49080000000000001</c:v>
                </c:pt>
                <c:pt idx="4309">
                  <c:v>0.4909</c:v>
                </c:pt>
                <c:pt idx="4310">
                  <c:v>0.49099999999999999</c:v>
                </c:pt>
                <c:pt idx="4311">
                  <c:v>0.49109999999999998</c:v>
                </c:pt>
                <c:pt idx="4312">
                  <c:v>0.49120000000000003</c:v>
                </c:pt>
                <c:pt idx="4313">
                  <c:v>0.49130000000000001</c:v>
                </c:pt>
                <c:pt idx="4314">
                  <c:v>0.4914</c:v>
                </c:pt>
                <c:pt idx="4315">
                  <c:v>0.49149999999999999</c:v>
                </c:pt>
                <c:pt idx="4316">
                  <c:v>0.49159999999999998</c:v>
                </c:pt>
                <c:pt idx="4317">
                  <c:v>0.49170000000000003</c:v>
                </c:pt>
                <c:pt idx="4318">
                  <c:v>0.49180000000000001</c:v>
                </c:pt>
                <c:pt idx="4319">
                  <c:v>0.4919</c:v>
                </c:pt>
                <c:pt idx="4320">
                  <c:v>0.49199999999999999</c:v>
                </c:pt>
                <c:pt idx="4321">
                  <c:v>0.49209999999999998</c:v>
                </c:pt>
                <c:pt idx="4322">
                  <c:v>0.49220000000000003</c:v>
                </c:pt>
                <c:pt idx="4323">
                  <c:v>0.49230000000000002</c:v>
                </c:pt>
                <c:pt idx="4324">
                  <c:v>0.4924</c:v>
                </c:pt>
                <c:pt idx="4325">
                  <c:v>0.49249999999999999</c:v>
                </c:pt>
                <c:pt idx="4326">
                  <c:v>0.49259999999999998</c:v>
                </c:pt>
                <c:pt idx="4327">
                  <c:v>0.49270000000000003</c:v>
                </c:pt>
                <c:pt idx="4328">
                  <c:v>0.49280000000000002</c:v>
                </c:pt>
                <c:pt idx="4329">
                  <c:v>0.4929</c:v>
                </c:pt>
                <c:pt idx="4330">
                  <c:v>0.49299999999999999</c:v>
                </c:pt>
                <c:pt idx="4331">
                  <c:v>0.49309999999999998</c:v>
                </c:pt>
                <c:pt idx="4332">
                  <c:v>0.49320000000000003</c:v>
                </c:pt>
                <c:pt idx="4333">
                  <c:v>0.49330000000000002</c:v>
                </c:pt>
                <c:pt idx="4334">
                  <c:v>0.49340000000000001</c:v>
                </c:pt>
                <c:pt idx="4335">
                  <c:v>0.49349999999999999</c:v>
                </c:pt>
                <c:pt idx="4336">
                  <c:v>0.49359999999999998</c:v>
                </c:pt>
                <c:pt idx="4337">
                  <c:v>0.49370000000000003</c:v>
                </c:pt>
                <c:pt idx="4338">
                  <c:v>0.49380000000000002</c:v>
                </c:pt>
                <c:pt idx="4339">
                  <c:v>0.49390000000000001</c:v>
                </c:pt>
                <c:pt idx="4340">
                  <c:v>0.49399999999999999</c:v>
                </c:pt>
                <c:pt idx="4341">
                  <c:v>0.49409999999999998</c:v>
                </c:pt>
                <c:pt idx="4342">
                  <c:v>0.49419999999999997</c:v>
                </c:pt>
                <c:pt idx="4343">
                  <c:v>0.49430000000000002</c:v>
                </c:pt>
                <c:pt idx="4344">
                  <c:v>0.49440000000000001</c:v>
                </c:pt>
                <c:pt idx="4345">
                  <c:v>0.4945</c:v>
                </c:pt>
                <c:pt idx="4346">
                  <c:v>0.49459999999999998</c:v>
                </c:pt>
                <c:pt idx="4347">
                  <c:v>0.49469999999999997</c:v>
                </c:pt>
                <c:pt idx="4348">
                  <c:v>0.49480000000000002</c:v>
                </c:pt>
                <c:pt idx="4349">
                  <c:v>0.49490000000000001</c:v>
                </c:pt>
                <c:pt idx="4350">
                  <c:v>0.495</c:v>
                </c:pt>
                <c:pt idx="4351">
                  <c:v>0.49509999999999998</c:v>
                </c:pt>
                <c:pt idx="4352">
                  <c:v>0.49519999999999997</c:v>
                </c:pt>
                <c:pt idx="4353">
                  <c:v>0.49530000000000002</c:v>
                </c:pt>
                <c:pt idx="4354">
                  <c:v>0.49540000000000001</c:v>
                </c:pt>
                <c:pt idx="4355">
                  <c:v>0.4955</c:v>
                </c:pt>
                <c:pt idx="4356">
                  <c:v>0.49559999999999998</c:v>
                </c:pt>
                <c:pt idx="4357">
                  <c:v>0.49569999999999997</c:v>
                </c:pt>
                <c:pt idx="4358">
                  <c:v>0.49580000000000002</c:v>
                </c:pt>
                <c:pt idx="4359">
                  <c:v>0.49590000000000001</c:v>
                </c:pt>
                <c:pt idx="4360">
                  <c:v>0.496</c:v>
                </c:pt>
                <c:pt idx="4361">
                  <c:v>0.49609999999999999</c:v>
                </c:pt>
                <c:pt idx="4362">
                  <c:v>0.49619999999999997</c:v>
                </c:pt>
                <c:pt idx="4363">
                  <c:v>0.49630000000000002</c:v>
                </c:pt>
                <c:pt idx="4364">
                  <c:v>0.49640000000000001</c:v>
                </c:pt>
                <c:pt idx="4365">
                  <c:v>0.4965</c:v>
                </c:pt>
                <c:pt idx="4366">
                  <c:v>0.49659999999999999</c:v>
                </c:pt>
                <c:pt idx="4367">
                  <c:v>0.49669999999999997</c:v>
                </c:pt>
                <c:pt idx="4368">
                  <c:v>0.49680000000000002</c:v>
                </c:pt>
                <c:pt idx="4369">
                  <c:v>0.49690000000000001</c:v>
                </c:pt>
                <c:pt idx="4370">
                  <c:v>0.497</c:v>
                </c:pt>
                <c:pt idx="4371">
                  <c:v>0.49709999999999999</c:v>
                </c:pt>
                <c:pt idx="4372">
                  <c:v>0.49719999999999998</c:v>
                </c:pt>
                <c:pt idx="4373">
                  <c:v>0.49730000000000002</c:v>
                </c:pt>
                <c:pt idx="4374">
                  <c:v>0.49740000000000001</c:v>
                </c:pt>
                <c:pt idx="4375">
                  <c:v>0.4975</c:v>
                </c:pt>
                <c:pt idx="4376">
                  <c:v>0.49759999999999999</c:v>
                </c:pt>
                <c:pt idx="4377">
                  <c:v>0.49769999999999998</c:v>
                </c:pt>
                <c:pt idx="4378">
                  <c:v>0.49780000000000002</c:v>
                </c:pt>
                <c:pt idx="4379">
                  <c:v>0.49790000000000001</c:v>
                </c:pt>
                <c:pt idx="4380">
                  <c:v>0.498</c:v>
                </c:pt>
                <c:pt idx="4381">
                  <c:v>0.49809999999999999</c:v>
                </c:pt>
                <c:pt idx="4382">
                  <c:v>0.49819999999999998</c:v>
                </c:pt>
                <c:pt idx="4383">
                  <c:v>0.49830000000000002</c:v>
                </c:pt>
                <c:pt idx="4384">
                  <c:v>0.49840000000000001</c:v>
                </c:pt>
                <c:pt idx="4385">
                  <c:v>0.4985</c:v>
                </c:pt>
                <c:pt idx="4386">
                  <c:v>0.49859999999999999</c:v>
                </c:pt>
                <c:pt idx="4387">
                  <c:v>0.49869999999999998</c:v>
                </c:pt>
                <c:pt idx="4388">
                  <c:v>0.49880000000000002</c:v>
                </c:pt>
                <c:pt idx="4389">
                  <c:v>0.49890000000000001</c:v>
                </c:pt>
                <c:pt idx="4390">
                  <c:v>0.499</c:v>
                </c:pt>
                <c:pt idx="4391">
                  <c:v>0.49909999999999999</c:v>
                </c:pt>
                <c:pt idx="4392">
                  <c:v>0.49919999999999998</c:v>
                </c:pt>
                <c:pt idx="4393">
                  <c:v>0.49930000000000002</c:v>
                </c:pt>
                <c:pt idx="4394">
                  <c:v>0.49940000000000001</c:v>
                </c:pt>
                <c:pt idx="4395">
                  <c:v>0.4995</c:v>
                </c:pt>
                <c:pt idx="4396">
                  <c:v>0.49959999999999999</c:v>
                </c:pt>
                <c:pt idx="4397">
                  <c:v>0.49969999999999998</c:v>
                </c:pt>
                <c:pt idx="4398">
                  <c:v>0.49980000000000002</c:v>
                </c:pt>
                <c:pt idx="4399">
                  <c:v>0.49990000000000001</c:v>
                </c:pt>
                <c:pt idx="4400">
                  <c:v>0.5</c:v>
                </c:pt>
                <c:pt idx="4401">
                  <c:v>0.50009999999999999</c:v>
                </c:pt>
                <c:pt idx="4402">
                  <c:v>0.50019999999999998</c:v>
                </c:pt>
                <c:pt idx="4403">
                  <c:v>0.50029999999999997</c:v>
                </c:pt>
                <c:pt idx="4404">
                  <c:v>0.50039999999999996</c:v>
                </c:pt>
                <c:pt idx="4405">
                  <c:v>0.50049999999999994</c:v>
                </c:pt>
                <c:pt idx="4406">
                  <c:v>0.50060000000000004</c:v>
                </c:pt>
                <c:pt idx="4407">
                  <c:v>0.50070000000000003</c:v>
                </c:pt>
                <c:pt idx="4408">
                  <c:v>0.50080000000000002</c:v>
                </c:pt>
                <c:pt idx="4409">
                  <c:v>0.50090000000000001</c:v>
                </c:pt>
                <c:pt idx="4410">
                  <c:v>0.501</c:v>
                </c:pt>
                <c:pt idx="4411">
                  <c:v>0.50109999999999999</c:v>
                </c:pt>
                <c:pt idx="4412">
                  <c:v>0.50119999999999998</c:v>
                </c:pt>
                <c:pt idx="4413">
                  <c:v>0.50129999999999997</c:v>
                </c:pt>
                <c:pt idx="4414">
                  <c:v>0.50139999999999996</c:v>
                </c:pt>
                <c:pt idx="4415">
                  <c:v>0.50149999999999995</c:v>
                </c:pt>
                <c:pt idx="4416">
                  <c:v>0.50160000000000005</c:v>
                </c:pt>
                <c:pt idx="4417">
                  <c:v>0.50170000000000003</c:v>
                </c:pt>
                <c:pt idx="4418">
                  <c:v>0.50180000000000002</c:v>
                </c:pt>
                <c:pt idx="4419">
                  <c:v>0.50190000000000001</c:v>
                </c:pt>
                <c:pt idx="4420">
                  <c:v>0.502</c:v>
                </c:pt>
                <c:pt idx="4421">
                  <c:v>0.50209999999999999</c:v>
                </c:pt>
                <c:pt idx="4422">
                  <c:v>0.50219999999999998</c:v>
                </c:pt>
                <c:pt idx="4423">
                  <c:v>0.50229999999999997</c:v>
                </c:pt>
                <c:pt idx="4424">
                  <c:v>0.50239999999999996</c:v>
                </c:pt>
                <c:pt idx="4425">
                  <c:v>0.50249999999999995</c:v>
                </c:pt>
                <c:pt idx="4426">
                  <c:v>0.50260000000000005</c:v>
                </c:pt>
                <c:pt idx="4427">
                  <c:v>0.50270000000000004</c:v>
                </c:pt>
                <c:pt idx="4428">
                  <c:v>0.50280000000000002</c:v>
                </c:pt>
                <c:pt idx="4429">
                  <c:v>0.50290000000000001</c:v>
                </c:pt>
                <c:pt idx="4430">
                  <c:v>0.503</c:v>
                </c:pt>
                <c:pt idx="4431">
                  <c:v>0.50309999999999999</c:v>
                </c:pt>
                <c:pt idx="4432">
                  <c:v>0.50319999999999998</c:v>
                </c:pt>
                <c:pt idx="4433">
                  <c:v>0.50329999999999997</c:v>
                </c:pt>
                <c:pt idx="4434">
                  <c:v>0.50339999999999996</c:v>
                </c:pt>
                <c:pt idx="4435">
                  <c:v>0.50349999999999995</c:v>
                </c:pt>
                <c:pt idx="4436">
                  <c:v>0.50360000000000005</c:v>
                </c:pt>
                <c:pt idx="4437">
                  <c:v>0.50370000000000004</c:v>
                </c:pt>
                <c:pt idx="4438">
                  <c:v>0.50380000000000003</c:v>
                </c:pt>
                <c:pt idx="4439">
                  <c:v>0.50390000000000001</c:v>
                </c:pt>
                <c:pt idx="4440">
                  <c:v>0.504</c:v>
                </c:pt>
                <c:pt idx="4441">
                  <c:v>0.50409999999999999</c:v>
                </c:pt>
                <c:pt idx="4442">
                  <c:v>0.50419999999999998</c:v>
                </c:pt>
                <c:pt idx="4443">
                  <c:v>0.50429999999999997</c:v>
                </c:pt>
                <c:pt idx="4444">
                  <c:v>0.50439999999999996</c:v>
                </c:pt>
                <c:pt idx="4445">
                  <c:v>0.50449999999999995</c:v>
                </c:pt>
                <c:pt idx="4446">
                  <c:v>0.50460000000000005</c:v>
                </c:pt>
                <c:pt idx="4447">
                  <c:v>0.50470000000000004</c:v>
                </c:pt>
                <c:pt idx="4448">
                  <c:v>0.50480000000000003</c:v>
                </c:pt>
                <c:pt idx="4449">
                  <c:v>0.50490000000000002</c:v>
                </c:pt>
                <c:pt idx="4450">
                  <c:v>0.505</c:v>
                </c:pt>
                <c:pt idx="4451">
                  <c:v>0.50509999999999999</c:v>
                </c:pt>
                <c:pt idx="4452">
                  <c:v>0.50519999999999998</c:v>
                </c:pt>
                <c:pt idx="4453">
                  <c:v>0.50529999999999997</c:v>
                </c:pt>
                <c:pt idx="4454">
                  <c:v>0.50539999999999996</c:v>
                </c:pt>
                <c:pt idx="4455">
                  <c:v>0.50549999999999995</c:v>
                </c:pt>
                <c:pt idx="4456">
                  <c:v>0.50560000000000005</c:v>
                </c:pt>
                <c:pt idx="4457">
                  <c:v>0.50570000000000004</c:v>
                </c:pt>
                <c:pt idx="4458">
                  <c:v>0.50580000000000003</c:v>
                </c:pt>
                <c:pt idx="4459">
                  <c:v>0.50590000000000002</c:v>
                </c:pt>
                <c:pt idx="4460">
                  <c:v>0.50600000000000001</c:v>
                </c:pt>
                <c:pt idx="4461">
                  <c:v>0.50609999999999999</c:v>
                </c:pt>
                <c:pt idx="4462">
                  <c:v>0.50619999999999998</c:v>
                </c:pt>
                <c:pt idx="4463">
                  <c:v>0.50629999999999997</c:v>
                </c:pt>
                <c:pt idx="4464">
                  <c:v>0.50639999999999996</c:v>
                </c:pt>
                <c:pt idx="4465">
                  <c:v>0.50649999999999995</c:v>
                </c:pt>
                <c:pt idx="4466">
                  <c:v>0.50660000000000005</c:v>
                </c:pt>
                <c:pt idx="4467">
                  <c:v>0.50670000000000004</c:v>
                </c:pt>
                <c:pt idx="4468">
                  <c:v>0.50680000000000003</c:v>
                </c:pt>
                <c:pt idx="4469">
                  <c:v>0.50690000000000002</c:v>
                </c:pt>
                <c:pt idx="4470">
                  <c:v>0.50700000000000001</c:v>
                </c:pt>
                <c:pt idx="4471">
                  <c:v>0.5071</c:v>
                </c:pt>
                <c:pt idx="4472">
                  <c:v>0.50719999999999998</c:v>
                </c:pt>
                <c:pt idx="4473">
                  <c:v>0.50729999999999997</c:v>
                </c:pt>
                <c:pt idx="4474">
                  <c:v>0.50739999999999996</c:v>
                </c:pt>
                <c:pt idx="4475">
                  <c:v>0.50749999999999995</c:v>
                </c:pt>
                <c:pt idx="4476">
                  <c:v>0.50760000000000005</c:v>
                </c:pt>
                <c:pt idx="4477">
                  <c:v>0.50770000000000004</c:v>
                </c:pt>
                <c:pt idx="4478">
                  <c:v>0.50780000000000003</c:v>
                </c:pt>
                <c:pt idx="4479">
                  <c:v>0.50790000000000002</c:v>
                </c:pt>
                <c:pt idx="4480">
                  <c:v>0.50800000000000001</c:v>
                </c:pt>
                <c:pt idx="4481">
                  <c:v>0.5081</c:v>
                </c:pt>
                <c:pt idx="4482">
                  <c:v>0.50819999999999999</c:v>
                </c:pt>
                <c:pt idx="4483">
                  <c:v>0.50829999999999997</c:v>
                </c:pt>
                <c:pt idx="4484">
                  <c:v>0.50839999999999996</c:v>
                </c:pt>
                <c:pt idx="4485">
                  <c:v>0.50849999999999995</c:v>
                </c:pt>
                <c:pt idx="4486">
                  <c:v>0.50860000000000005</c:v>
                </c:pt>
                <c:pt idx="4487">
                  <c:v>0.50870000000000004</c:v>
                </c:pt>
                <c:pt idx="4488">
                  <c:v>0.50880000000000003</c:v>
                </c:pt>
                <c:pt idx="4489">
                  <c:v>0.50890000000000002</c:v>
                </c:pt>
                <c:pt idx="4490">
                  <c:v>0.50900000000000001</c:v>
                </c:pt>
                <c:pt idx="4491">
                  <c:v>0.5091</c:v>
                </c:pt>
                <c:pt idx="4492">
                  <c:v>0.50919999999999999</c:v>
                </c:pt>
                <c:pt idx="4493">
                  <c:v>0.50929999999999997</c:v>
                </c:pt>
                <c:pt idx="4494">
                  <c:v>0.50939999999999996</c:v>
                </c:pt>
                <c:pt idx="4495">
                  <c:v>0.50949999999999995</c:v>
                </c:pt>
                <c:pt idx="4496">
                  <c:v>0.50960000000000005</c:v>
                </c:pt>
                <c:pt idx="4497">
                  <c:v>0.50970000000000004</c:v>
                </c:pt>
                <c:pt idx="4498">
                  <c:v>0.50980000000000003</c:v>
                </c:pt>
                <c:pt idx="4499">
                  <c:v>0.50990000000000002</c:v>
                </c:pt>
                <c:pt idx="4500">
                  <c:v>0.51</c:v>
                </c:pt>
                <c:pt idx="4501">
                  <c:v>0.5101</c:v>
                </c:pt>
                <c:pt idx="4502">
                  <c:v>0.51019999999999999</c:v>
                </c:pt>
                <c:pt idx="4503">
                  <c:v>0.51029999999999998</c:v>
                </c:pt>
                <c:pt idx="4504">
                  <c:v>0.51039999999999996</c:v>
                </c:pt>
                <c:pt idx="4505">
                  <c:v>0.51049999999999995</c:v>
                </c:pt>
                <c:pt idx="4506">
                  <c:v>0.51060000000000005</c:v>
                </c:pt>
                <c:pt idx="4507">
                  <c:v>0.51070000000000004</c:v>
                </c:pt>
                <c:pt idx="4508">
                  <c:v>0.51080000000000003</c:v>
                </c:pt>
                <c:pt idx="4509">
                  <c:v>0.51090000000000002</c:v>
                </c:pt>
                <c:pt idx="4510">
                  <c:v>0.51100000000000001</c:v>
                </c:pt>
                <c:pt idx="4511">
                  <c:v>0.5111</c:v>
                </c:pt>
                <c:pt idx="4512">
                  <c:v>0.51119999999999999</c:v>
                </c:pt>
                <c:pt idx="4513">
                  <c:v>0.51129999999999998</c:v>
                </c:pt>
                <c:pt idx="4514">
                  <c:v>0.51139999999999997</c:v>
                </c:pt>
                <c:pt idx="4515">
                  <c:v>0.51149999999999995</c:v>
                </c:pt>
                <c:pt idx="4516">
                  <c:v>0.51160000000000005</c:v>
                </c:pt>
                <c:pt idx="4517">
                  <c:v>0.51170000000000004</c:v>
                </c:pt>
                <c:pt idx="4518">
                  <c:v>0.51180000000000003</c:v>
                </c:pt>
                <c:pt idx="4519">
                  <c:v>0.51190000000000002</c:v>
                </c:pt>
                <c:pt idx="4520">
                  <c:v>0.51200000000000001</c:v>
                </c:pt>
                <c:pt idx="4521">
                  <c:v>0.5121</c:v>
                </c:pt>
                <c:pt idx="4522">
                  <c:v>0.51219999999999999</c:v>
                </c:pt>
                <c:pt idx="4523">
                  <c:v>0.51229999999999998</c:v>
                </c:pt>
                <c:pt idx="4524">
                  <c:v>0.51239999999999997</c:v>
                </c:pt>
                <c:pt idx="4525">
                  <c:v>0.51249999999999996</c:v>
                </c:pt>
                <c:pt idx="4526">
                  <c:v>0.51259999999999994</c:v>
                </c:pt>
                <c:pt idx="4527">
                  <c:v>0.51270000000000004</c:v>
                </c:pt>
                <c:pt idx="4528">
                  <c:v>0.51280000000000003</c:v>
                </c:pt>
                <c:pt idx="4529">
                  <c:v>0.51290000000000002</c:v>
                </c:pt>
                <c:pt idx="4530">
                  <c:v>0.51300000000000001</c:v>
                </c:pt>
                <c:pt idx="4531">
                  <c:v>0.5131</c:v>
                </c:pt>
                <c:pt idx="4532">
                  <c:v>0.51319999999999999</c:v>
                </c:pt>
                <c:pt idx="4533">
                  <c:v>0.51329999999999998</c:v>
                </c:pt>
                <c:pt idx="4534">
                  <c:v>0.51339999999999997</c:v>
                </c:pt>
                <c:pt idx="4535">
                  <c:v>0.51349999999999996</c:v>
                </c:pt>
                <c:pt idx="4536">
                  <c:v>0.51359999999999995</c:v>
                </c:pt>
                <c:pt idx="4537">
                  <c:v>0.51370000000000005</c:v>
                </c:pt>
                <c:pt idx="4538">
                  <c:v>0.51380000000000003</c:v>
                </c:pt>
                <c:pt idx="4539">
                  <c:v>0.51390000000000002</c:v>
                </c:pt>
                <c:pt idx="4540">
                  <c:v>0.51400000000000001</c:v>
                </c:pt>
                <c:pt idx="4541">
                  <c:v>0.5141</c:v>
                </c:pt>
                <c:pt idx="4542">
                  <c:v>0.51419999999999999</c:v>
                </c:pt>
                <c:pt idx="4543">
                  <c:v>0.51429999999999998</c:v>
                </c:pt>
                <c:pt idx="4544">
                  <c:v>0.51439999999999997</c:v>
                </c:pt>
                <c:pt idx="4545">
                  <c:v>0.51449999999999996</c:v>
                </c:pt>
                <c:pt idx="4546">
                  <c:v>0.51459999999999995</c:v>
                </c:pt>
                <c:pt idx="4547">
                  <c:v>0.51470000000000005</c:v>
                </c:pt>
                <c:pt idx="4548">
                  <c:v>0.51480000000000004</c:v>
                </c:pt>
                <c:pt idx="4549">
                  <c:v>0.51490000000000002</c:v>
                </c:pt>
                <c:pt idx="4550">
                  <c:v>0.51500000000000001</c:v>
                </c:pt>
                <c:pt idx="4551">
                  <c:v>0.5151</c:v>
                </c:pt>
                <c:pt idx="4552">
                  <c:v>0.51519999999999999</c:v>
                </c:pt>
                <c:pt idx="4553">
                  <c:v>0.51529999999999998</c:v>
                </c:pt>
                <c:pt idx="4554">
                  <c:v>0.51539999999999997</c:v>
                </c:pt>
                <c:pt idx="4555">
                  <c:v>0.51549999999999996</c:v>
                </c:pt>
                <c:pt idx="4556">
                  <c:v>0.51559999999999995</c:v>
                </c:pt>
                <c:pt idx="4557">
                  <c:v>0.51570000000000005</c:v>
                </c:pt>
                <c:pt idx="4558">
                  <c:v>0.51580000000000004</c:v>
                </c:pt>
                <c:pt idx="4559">
                  <c:v>0.51590000000000003</c:v>
                </c:pt>
                <c:pt idx="4560">
                  <c:v>0.51600000000000001</c:v>
                </c:pt>
                <c:pt idx="4561">
                  <c:v>0.5161</c:v>
                </c:pt>
                <c:pt idx="4562">
                  <c:v>0.51619999999999999</c:v>
                </c:pt>
                <c:pt idx="4563">
                  <c:v>0.51629999999999998</c:v>
                </c:pt>
                <c:pt idx="4564">
                  <c:v>0.51639999999999997</c:v>
                </c:pt>
                <c:pt idx="4565">
                  <c:v>0.51649999999999996</c:v>
                </c:pt>
                <c:pt idx="4566">
                  <c:v>0.51659999999999995</c:v>
                </c:pt>
                <c:pt idx="4567">
                  <c:v>0.51670000000000005</c:v>
                </c:pt>
                <c:pt idx="4568">
                  <c:v>0.51680000000000004</c:v>
                </c:pt>
                <c:pt idx="4569">
                  <c:v>0.51690000000000003</c:v>
                </c:pt>
                <c:pt idx="4570">
                  <c:v>0.51700000000000002</c:v>
                </c:pt>
                <c:pt idx="4571">
                  <c:v>0.5171</c:v>
                </c:pt>
                <c:pt idx="4572">
                  <c:v>0.51719999999999999</c:v>
                </c:pt>
                <c:pt idx="4573">
                  <c:v>0.51729999999999998</c:v>
                </c:pt>
                <c:pt idx="4574">
                  <c:v>0.51739999999999997</c:v>
                </c:pt>
                <c:pt idx="4575">
                  <c:v>0.51749999999999996</c:v>
                </c:pt>
                <c:pt idx="4576">
                  <c:v>0.51759999999999995</c:v>
                </c:pt>
                <c:pt idx="4577">
                  <c:v>0.51770000000000005</c:v>
                </c:pt>
                <c:pt idx="4578">
                  <c:v>0.51780000000000004</c:v>
                </c:pt>
                <c:pt idx="4579">
                  <c:v>0.51790000000000003</c:v>
                </c:pt>
                <c:pt idx="4580">
                  <c:v>0.51800000000000002</c:v>
                </c:pt>
                <c:pt idx="4581">
                  <c:v>0.5181</c:v>
                </c:pt>
                <c:pt idx="4582">
                  <c:v>0.51819999999999999</c:v>
                </c:pt>
                <c:pt idx="4583">
                  <c:v>0.51829999999999998</c:v>
                </c:pt>
                <c:pt idx="4584">
                  <c:v>0.51839999999999997</c:v>
                </c:pt>
                <c:pt idx="4585">
                  <c:v>0.51849999999999996</c:v>
                </c:pt>
                <c:pt idx="4586">
                  <c:v>0.51859999999999995</c:v>
                </c:pt>
                <c:pt idx="4587">
                  <c:v>0.51870000000000005</c:v>
                </c:pt>
                <c:pt idx="4588">
                  <c:v>0.51880000000000004</c:v>
                </c:pt>
                <c:pt idx="4589">
                  <c:v>0.51890000000000003</c:v>
                </c:pt>
                <c:pt idx="4590">
                  <c:v>0.51900000000000002</c:v>
                </c:pt>
                <c:pt idx="4591">
                  <c:v>0.51910000000000001</c:v>
                </c:pt>
                <c:pt idx="4592">
                  <c:v>0.51919999999999999</c:v>
                </c:pt>
                <c:pt idx="4593">
                  <c:v>0.51929999999999998</c:v>
                </c:pt>
                <c:pt idx="4594">
                  <c:v>0.51939999999999997</c:v>
                </c:pt>
                <c:pt idx="4595">
                  <c:v>0.51949999999999996</c:v>
                </c:pt>
                <c:pt idx="4596">
                  <c:v>0.51959999999999995</c:v>
                </c:pt>
                <c:pt idx="4597">
                  <c:v>0.51970000000000005</c:v>
                </c:pt>
                <c:pt idx="4598">
                  <c:v>0.51980000000000004</c:v>
                </c:pt>
                <c:pt idx="4599">
                  <c:v>0.51990000000000003</c:v>
                </c:pt>
                <c:pt idx="4600">
                  <c:v>0.52</c:v>
                </c:pt>
                <c:pt idx="4601">
                  <c:v>0.52010000000000001</c:v>
                </c:pt>
                <c:pt idx="4602">
                  <c:v>0.5202</c:v>
                </c:pt>
                <c:pt idx="4603">
                  <c:v>0.52029999999999998</c:v>
                </c:pt>
                <c:pt idx="4604">
                  <c:v>0.52039999999999997</c:v>
                </c:pt>
                <c:pt idx="4605">
                  <c:v>0.52049999999999996</c:v>
                </c:pt>
                <c:pt idx="4606">
                  <c:v>0.52059999999999995</c:v>
                </c:pt>
                <c:pt idx="4607">
                  <c:v>0.52070000000000005</c:v>
                </c:pt>
                <c:pt idx="4608">
                  <c:v>0.52080000000000004</c:v>
                </c:pt>
                <c:pt idx="4609">
                  <c:v>0.52090000000000003</c:v>
                </c:pt>
                <c:pt idx="4610">
                  <c:v>0.52100000000000002</c:v>
                </c:pt>
                <c:pt idx="4611">
                  <c:v>0.52110000000000001</c:v>
                </c:pt>
                <c:pt idx="4612">
                  <c:v>0.5212</c:v>
                </c:pt>
                <c:pt idx="4613">
                  <c:v>0.52129999999999999</c:v>
                </c:pt>
                <c:pt idx="4614">
                  <c:v>0.52139999999999997</c:v>
                </c:pt>
                <c:pt idx="4615">
                  <c:v>0.52149999999999996</c:v>
                </c:pt>
                <c:pt idx="4616">
                  <c:v>0.52159999999999995</c:v>
                </c:pt>
                <c:pt idx="4617">
                  <c:v>0.52170000000000005</c:v>
                </c:pt>
                <c:pt idx="4618">
                  <c:v>0.52180000000000004</c:v>
                </c:pt>
                <c:pt idx="4619">
                  <c:v>0.52190000000000003</c:v>
                </c:pt>
                <c:pt idx="4620">
                  <c:v>0.52200000000000002</c:v>
                </c:pt>
                <c:pt idx="4621">
                  <c:v>0.52210000000000001</c:v>
                </c:pt>
                <c:pt idx="4622">
                  <c:v>0.5222</c:v>
                </c:pt>
                <c:pt idx="4623">
                  <c:v>0.52229999999999999</c:v>
                </c:pt>
                <c:pt idx="4624">
                  <c:v>0.52239999999999998</c:v>
                </c:pt>
                <c:pt idx="4625">
                  <c:v>0.52249999999999996</c:v>
                </c:pt>
                <c:pt idx="4626">
                  <c:v>0.52259999999999995</c:v>
                </c:pt>
                <c:pt idx="4627">
                  <c:v>0.52270000000000005</c:v>
                </c:pt>
                <c:pt idx="4628">
                  <c:v>0.52280000000000004</c:v>
                </c:pt>
                <c:pt idx="4629">
                  <c:v>0.52290000000000003</c:v>
                </c:pt>
                <c:pt idx="4630">
                  <c:v>0.52300000000000002</c:v>
                </c:pt>
                <c:pt idx="4631">
                  <c:v>0.52310000000000001</c:v>
                </c:pt>
                <c:pt idx="4632">
                  <c:v>0.5232</c:v>
                </c:pt>
                <c:pt idx="4633">
                  <c:v>0.52329999999999999</c:v>
                </c:pt>
                <c:pt idx="4634">
                  <c:v>0.52339999999999998</c:v>
                </c:pt>
                <c:pt idx="4635">
                  <c:v>0.52349999999999997</c:v>
                </c:pt>
                <c:pt idx="4636">
                  <c:v>0.52359999999999995</c:v>
                </c:pt>
                <c:pt idx="4637">
                  <c:v>0.52370000000000005</c:v>
                </c:pt>
                <c:pt idx="4638">
                  <c:v>0.52380000000000004</c:v>
                </c:pt>
                <c:pt idx="4639">
                  <c:v>0.52390000000000003</c:v>
                </c:pt>
                <c:pt idx="4640">
                  <c:v>0.52400000000000002</c:v>
                </c:pt>
                <c:pt idx="4641">
                  <c:v>0.52410000000000001</c:v>
                </c:pt>
                <c:pt idx="4642">
                  <c:v>0.5242</c:v>
                </c:pt>
                <c:pt idx="4643">
                  <c:v>0.52429999999999999</c:v>
                </c:pt>
                <c:pt idx="4644">
                  <c:v>0.52439999999999998</c:v>
                </c:pt>
                <c:pt idx="4645">
                  <c:v>0.52449999999999997</c:v>
                </c:pt>
                <c:pt idx="4646">
                  <c:v>0.52459999999999996</c:v>
                </c:pt>
                <c:pt idx="4647">
                  <c:v>0.52470000000000006</c:v>
                </c:pt>
                <c:pt idx="4648">
                  <c:v>0.52480000000000004</c:v>
                </c:pt>
                <c:pt idx="4649">
                  <c:v>0.52490000000000003</c:v>
                </c:pt>
                <c:pt idx="4650">
                  <c:v>0.52500000000000002</c:v>
                </c:pt>
                <c:pt idx="4651">
                  <c:v>0.52510000000000001</c:v>
                </c:pt>
                <c:pt idx="4652">
                  <c:v>0.5252</c:v>
                </c:pt>
                <c:pt idx="4653">
                  <c:v>0.52529999999999999</c:v>
                </c:pt>
                <c:pt idx="4654">
                  <c:v>0.52539999999999998</c:v>
                </c:pt>
                <c:pt idx="4655">
                  <c:v>0.52549999999999997</c:v>
                </c:pt>
                <c:pt idx="4656">
                  <c:v>0.52559999999999996</c:v>
                </c:pt>
                <c:pt idx="4657">
                  <c:v>0.52569999999999995</c:v>
                </c:pt>
                <c:pt idx="4658">
                  <c:v>0.52580000000000005</c:v>
                </c:pt>
                <c:pt idx="4659">
                  <c:v>0.52590000000000003</c:v>
                </c:pt>
                <c:pt idx="4660">
                  <c:v>0.52600000000000002</c:v>
                </c:pt>
                <c:pt idx="4661">
                  <c:v>0.52610000000000001</c:v>
                </c:pt>
                <c:pt idx="4662">
                  <c:v>0.5262</c:v>
                </c:pt>
                <c:pt idx="4663">
                  <c:v>0.52629999999999999</c:v>
                </c:pt>
                <c:pt idx="4664">
                  <c:v>0.52639999999999998</c:v>
                </c:pt>
                <c:pt idx="4665">
                  <c:v>0.52649999999999997</c:v>
                </c:pt>
                <c:pt idx="4666">
                  <c:v>0.52659999999999996</c:v>
                </c:pt>
                <c:pt idx="4667">
                  <c:v>0.52669999999999995</c:v>
                </c:pt>
                <c:pt idx="4668">
                  <c:v>0.52680000000000005</c:v>
                </c:pt>
                <c:pt idx="4669">
                  <c:v>0.52690000000000003</c:v>
                </c:pt>
                <c:pt idx="4670">
                  <c:v>0.52700000000000002</c:v>
                </c:pt>
                <c:pt idx="4671">
                  <c:v>0.52710000000000001</c:v>
                </c:pt>
                <c:pt idx="4672">
                  <c:v>0.5272</c:v>
                </c:pt>
                <c:pt idx="4673">
                  <c:v>0.52729999999999999</c:v>
                </c:pt>
                <c:pt idx="4674">
                  <c:v>0.52739999999999998</c:v>
                </c:pt>
                <c:pt idx="4675">
                  <c:v>0.52749999999999997</c:v>
                </c:pt>
                <c:pt idx="4676">
                  <c:v>0.52759999999999996</c:v>
                </c:pt>
                <c:pt idx="4677">
                  <c:v>0.52769999999999995</c:v>
                </c:pt>
                <c:pt idx="4678">
                  <c:v>0.52780000000000005</c:v>
                </c:pt>
                <c:pt idx="4679">
                  <c:v>0.52790000000000004</c:v>
                </c:pt>
                <c:pt idx="4680">
                  <c:v>0.52800000000000002</c:v>
                </c:pt>
                <c:pt idx="4681">
                  <c:v>0.52810000000000001</c:v>
                </c:pt>
                <c:pt idx="4682">
                  <c:v>0.5282</c:v>
                </c:pt>
                <c:pt idx="4683">
                  <c:v>0.52829999999999999</c:v>
                </c:pt>
                <c:pt idx="4684">
                  <c:v>0.52839999999999998</c:v>
                </c:pt>
                <c:pt idx="4685">
                  <c:v>0.52849999999999997</c:v>
                </c:pt>
                <c:pt idx="4686">
                  <c:v>0.52859999999999996</c:v>
                </c:pt>
                <c:pt idx="4687">
                  <c:v>0.52869999999999995</c:v>
                </c:pt>
                <c:pt idx="4688">
                  <c:v>0.52880000000000005</c:v>
                </c:pt>
                <c:pt idx="4689">
                  <c:v>0.52890000000000004</c:v>
                </c:pt>
                <c:pt idx="4690">
                  <c:v>0.52900000000000003</c:v>
                </c:pt>
                <c:pt idx="4691">
                  <c:v>0.52910000000000001</c:v>
                </c:pt>
                <c:pt idx="4692">
                  <c:v>0.5292</c:v>
                </c:pt>
                <c:pt idx="4693">
                  <c:v>0.52929999999999999</c:v>
                </c:pt>
                <c:pt idx="4694">
                  <c:v>0.52939999999999998</c:v>
                </c:pt>
                <c:pt idx="4695">
                  <c:v>0.52949999999999997</c:v>
                </c:pt>
                <c:pt idx="4696">
                  <c:v>0.52959999999999996</c:v>
                </c:pt>
                <c:pt idx="4697">
                  <c:v>0.52969999999999995</c:v>
                </c:pt>
                <c:pt idx="4698">
                  <c:v>0.52980000000000005</c:v>
                </c:pt>
                <c:pt idx="4699">
                  <c:v>0.52990000000000004</c:v>
                </c:pt>
                <c:pt idx="4700">
                  <c:v>0.53</c:v>
                </c:pt>
                <c:pt idx="4701">
                  <c:v>0.53010000000000002</c:v>
                </c:pt>
                <c:pt idx="4702">
                  <c:v>0.5302</c:v>
                </c:pt>
                <c:pt idx="4703">
                  <c:v>0.53029999999999999</c:v>
                </c:pt>
                <c:pt idx="4704">
                  <c:v>0.53039999999999998</c:v>
                </c:pt>
                <c:pt idx="4705">
                  <c:v>0.53049999999999997</c:v>
                </c:pt>
                <c:pt idx="4706">
                  <c:v>0.53059999999999996</c:v>
                </c:pt>
                <c:pt idx="4707">
                  <c:v>0.53069999999999995</c:v>
                </c:pt>
                <c:pt idx="4708">
                  <c:v>0.53080000000000005</c:v>
                </c:pt>
                <c:pt idx="4709">
                  <c:v>0.53090000000000004</c:v>
                </c:pt>
                <c:pt idx="4710">
                  <c:v>0.53100000000000003</c:v>
                </c:pt>
                <c:pt idx="4711">
                  <c:v>0.53110000000000002</c:v>
                </c:pt>
                <c:pt idx="4712">
                  <c:v>0.53120000000000001</c:v>
                </c:pt>
                <c:pt idx="4713">
                  <c:v>0.53129999999999999</c:v>
                </c:pt>
                <c:pt idx="4714">
                  <c:v>0.53139999999999998</c:v>
                </c:pt>
                <c:pt idx="4715">
                  <c:v>0.53149999999999997</c:v>
                </c:pt>
                <c:pt idx="4716">
                  <c:v>0.53159999999999996</c:v>
                </c:pt>
                <c:pt idx="4717">
                  <c:v>0.53169999999999995</c:v>
                </c:pt>
                <c:pt idx="4718">
                  <c:v>0.53180000000000005</c:v>
                </c:pt>
                <c:pt idx="4719">
                  <c:v>0.53190000000000004</c:v>
                </c:pt>
                <c:pt idx="4720">
                  <c:v>0.53200000000000003</c:v>
                </c:pt>
                <c:pt idx="4721">
                  <c:v>0.53210000000000002</c:v>
                </c:pt>
                <c:pt idx="4722">
                  <c:v>0.53220000000000001</c:v>
                </c:pt>
                <c:pt idx="4723">
                  <c:v>0.5323</c:v>
                </c:pt>
                <c:pt idx="4724">
                  <c:v>0.53239999999999998</c:v>
                </c:pt>
                <c:pt idx="4725">
                  <c:v>0.53249999999999997</c:v>
                </c:pt>
                <c:pt idx="4726">
                  <c:v>0.53259999999999996</c:v>
                </c:pt>
                <c:pt idx="4727">
                  <c:v>0.53269999999999995</c:v>
                </c:pt>
                <c:pt idx="4728">
                  <c:v>0.53280000000000005</c:v>
                </c:pt>
                <c:pt idx="4729">
                  <c:v>0.53290000000000004</c:v>
                </c:pt>
                <c:pt idx="4730">
                  <c:v>0.53300000000000003</c:v>
                </c:pt>
                <c:pt idx="4731">
                  <c:v>0.53310000000000002</c:v>
                </c:pt>
                <c:pt idx="4732">
                  <c:v>0.53320000000000001</c:v>
                </c:pt>
                <c:pt idx="4733">
                  <c:v>0.5333</c:v>
                </c:pt>
                <c:pt idx="4734">
                  <c:v>0.53339999999999999</c:v>
                </c:pt>
                <c:pt idx="4735">
                  <c:v>0.53349999999999997</c:v>
                </c:pt>
                <c:pt idx="4736">
                  <c:v>0.53359999999999996</c:v>
                </c:pt>
                <c:pt idx="4737">
                  <c:v>0.53369999999999995</c:v>
                </c:pt>
                <c:pt idx="4738">
                  <c:v>0.53380000000000005</c:v>
                </c:pt>
                <c:pt idx="4739">
                  <c:v>0.53390000000000004</c:v>
                </c:pt>
                <c:pt idx="4740">
                  <c:v>0.53400000000000003</c:v>
                </c:pt>
                <c:pt idx="4741">
                  <c:v>0.53410000000000002</c:v>
                </c:pt>
                <c:pt idx="4742">
                  <c:v>0.53420000000000001</c:v>
                </c:pt>
                <c:pt idx="4743">
                  <c:v>0.5343</c:v>
                </c:pt>
                <c:pt idx="4744">
                  <c:v>0.53439999999999999</c:v>
                </c:pt>
                <c:pt idx="4745">
                  <c:v>0.53449999999999998</c:v>
                </c:pt>
                <c:pt idx="4746">
                  <c:v>0.53459999999999996</c:v>
                </c:pt>
                <c:pt idx="4747">
                  <c:v>0.53469999999999995</c:v>
                </c:pt>
                <c:pt idx="4748">
                  <c:v>0.53480000000000005</c:v>
                </c:pt>
                <c:pt idx="4749">
                  <c:v>0.53490000000000004</c:v>
                </c:pt>
                <c:pt idx="4750">
                  <c:v>0.53500000000000003</c:v>
                </c:pt>
                <c:pt idx="4751">
                  <c:v>0.53510000000000002</c:v>
                </c:pt>
                <c:pt idx="4752">
                  <c:v>0.53520000000000001</c:v>
                </c:pt>
                <c:pt idx="4753">
                  <c:v>0.5353</c:v>
                </c:pt>
                <c:pt idx="4754">
                  <c:v>0.53539999999999999</c:v>
                </c:pt>
                <c:pt idx="4755">
                  <c:v>0.53549999999999998</c:v>
                </c:pt>
                <c:pt idx="4756">
                  <c:v>0.53559999999999997</c:v>
                </c:pt>
                <c:pt idx="4757">
                  <c:v>0.53569999999999995</c:v>
                </c:pt>
                <c:pt idx="4758">
                  <c:v>0.53580000000000005</c:v>
                </c:pt>
                <c:pt idx="4759">
                  <c:v>0.53590000000000004</c:v>
                </c:pt>
                <c:pt idx="4760">
                  <c:v>0.53600000000000003</c:v>
                </c:pt>
                <c:pt idx="4761">
                  <c:v>0.53610000000000002</c:v>
                </c:pt>
                <c:pt idx="4762">
                  <c:v>0.53620000000000001</c:v>
                </c:pt>
                <c:pt idx="4763">
                  <c:v>0.5363</c:v>
                </c:pt>
                <c:pt idx="4764">
                  <c:v>0.53639999999999999</c:v>
                </c:pt>
                <c:pt idx="4765">
                  <c:v>0.53649999999999998</c:v>
                </c:pt>
                <c:pt idx="4766">
                  <c:v>0.53659999999999997</c:v>
                </c:pt>
                <c:pt idx="4767">
                  <c:v>0.53669999999999995</c:v>
                </c:pt>
                <c:pt idx="4768">
                  <c:v>0.53680000000000005</c:v>
                </c:pt>
                <c:pt idx="4769">
                  <c:v>0.53690000000000004</c:v>
                </c:pt>
                <c:pt idx="4770">
                  <c:v>0.53700000000000003</c:v>
                </c:pt>
                <c:pt idx="4771">
                  <c:v>0.53710000000000002</c:v>
                </c:pt>
                <c:pt idx="4772">
                  <c:v>0.53720000000000001</c:v>
                </c:pt>
                <c:pt idx="4773">
                  <c:v>0.5373</c:v>
                </c:pt>
                <c:pt idx="4774">
                  <c:v>0.53739999999999999</c:v>
                </c:pt>
                <c:pt idx="4775">
                  <c:v>0.53749999999999998</c:v>
                </c:pt>
                <c:pt idx="4776">
                  <c:v>0.53759999999999997</c:v>
                </c:pt>
                <c:pt idx="4777">
                  <c:v>0.53769999999999996</c:v>
                </c:pt>
                <c:pt idx="4778">
                  <c:v>0.53779999999999994</c:v>
                </c:pt>
                <c:pt idx="4779">
                  <c:v>0.53790000000000004</c:v>
                </c:pt>
                <c:pt idx="4780">
                  <c:v>0.53800000000000003</c:v>
                </c:pt>
                <c:pt idx="4781">
                  <c:v>0.53810000000000002</c:v>
                </c:pt>
                <c:pt idx="4782">
                  <c:v>0.53820000000000001</c:v>
                </c:pt>
                <c:pt idx="4783">
                  <c:v>0.5383</c:v>
                </c:pt>
                <c:pt idx="4784">
                  <c:v>0.53839999999999999</c:v>
                </c:pt>
                <c:pt idx="4785">
                  <c:v>0.53849999999999998</c:v>
                </c:pt>
                <c:pt idx="4786">
                  <c:v>0.53859999999999997</c:v>
                </c:pt>
                <c:pt idx="4787">
                  <c:v>0.53869999999999996</c:v>
                </c:pt>
                <c:pt idx="4788">
                  <c:v>0.53879999999999995</c:v>
                </c:pt>
                <c:pt idx="4789">
                  <c:v>0.53890000000000005</c:v>
                </c:pt>
                <c:pt idx="4790">
                  <c:v>0.53900000000000003</c:v>
                </c:pt>
                <c:pt idx="4791">
                  <c:v>0.53910000000000002</c:v>
                </c:pt>
                <c:pt idx="4792">
                  <c:v>0.53920000000000001</c:v>
                </c:pt>
                <c:pt idx="4793">
                  <c:v>0.5393</c:v>
                </c:pt>
                <c:pt idx="4794">
                  <c:v>0.53939999999999999</c:v>
                </c:pt>
                <c:pt idx="4795">
                  <c:v>0.53949999999999998</c:v>
                </c:pt>
                <c:pt idx="4796">
                  <c:v>0.53959999999999997</c:v>
                </c:pt>
                <c:pt idx="4797">
                  <c:v>0.53969999999999996</c:v>
                </c:pt>
                <c:pt idx="4798">
                  <c:v>0.53979999999999995</c:v>
                </c:pt>
                <c:pt idx="4799">
                  <c:v>0.53990000000000005</c:v>
                </c:pt>
                <c:pt idx="4800">
                  <c:v>0.54</c:v>
                </c:pt>
                <c:pt idx="4801">
                  <c:v>0.54010000000000002</c:v>
                </c:pt>
                <c:pt idx="4802">
                  <c:v>0.54020000000000001</c:v>
                </c:pt>
                <c:pt idx="4803">
                  <c:v>0.5403</c:v>
                </c:pt>
                <c:pt idx="4804">
                  <c:v>0.54039999999999999</c:v>
                </c:pt>
                <c:pt idx="4805">
                  <c:v>0.54049999999999998</c:v>
                </c:pt>
                <c:pt idx="4806">
                  <c:v>0.54059999999999997</c:v>
                </c:pt>
                <c:pt idx="4807">
                  <c:v>0.54069999999999996</c:v>
                </c:pt>
                <c:pt idx="4808">
                  <c:v>0.54079999999999995</c:v>
                </c:pt>
                <c:pt idx="4809">
                  <c:v>0.54090000000000005</c:v>
                </c:pt>
                <c:pt idx="4810">
                  <c:v>0.54100000000000004</c:v>
                </c:pt>
                <c:pt idx="4811">
                  <c:v>0.54110000000000003</c:v>
                </c:pt>
                <c:pt idx="4812">
                  <c:v>0.54120000000000001</c:v>
                </c:pt>
                <c:pt idx="4813">
                  <c:v>0.5413</c:v>
                </c:pt>
                <c:pt idx="4814">
                  <c:v>0.54139999999999999</c:v>
                </c:pt>
                <c:pt idx="4815">
                  <c:v>0.54149999999999998</c:v>
                </c:pt>
                <c:pt idx="4816">
                  <c:v>0.54159999999999997</c:v>
                </c:pt>
                <c:pt idx="4817">
                  <c:v>0.54169999999999996</c:v>
                </c:pt>
                <c:pt idx="4818">
                  <c:v>0.54179999999999995</c:v>
                </c:pt>
                <c:pt idx="4819">
                  <c:v>0.54190000000000005</c:v>
                </c:pt>
                <c:pt idx="4820">
                  <c:v>0.54200000000000004</c:v>
                </c:pt>
                <c:pt idx="4821">
                  <c:v>0.54210000000000003</c:v>
                </c:pt>
                <c:pt idx="4822">
                  <c:v>0.54220000000000002</c:v>
                </c:pt>
                <c:pt idx="4823">
                  <c:v>0.5423</c:v>
                </c:pt>
                <c:pt idx="4824">
                  <c:v>0.54239999999999999</c:v>
                </c:pt>
                <c:pt idx="4825">
                  <c:v>0.54249999999999998</c:v>
                </c:pt>
                <c:pt idx="4826">
                  <c:v>0.54259999999999997</c:v>
                </c:pt>
                <c:pt idx="4827">
                  <c:v>0.54269999999999996</c:v>
                </c:pt>
                <c:pt idx="4828">
                  <c:v>0.54279999999999995</c:v>
                </c:pt>
                <c:pt idx="4829">
                  <c:v>0.54290000000000005</c:v>
                </c:pt>
                <c:pt idx="4830">
                  <c:v>0.54300000000000004</c:v>
                </c:pt>
                <c:pt idx="4831">
                  <c:v>0.54310000000000003</c:v>
                </c:pt>
                <c:pt idx="4832">
                  <c:v>0.54320000000000002</c:v>
                </c:pt>
                <c:pt idx="4833">
                  <c:v>0.54330000000000001</c:v>
                </c:pt>
                <c:pt idx="4834">
                  <c:v>0.54339999999999999</c:v>
                </c:pt>
                <c:pt idx="4835">
                  <c:v>0.54349999999999998</c:v>
                </c:pt>
                <c:pt idx="4836">
                  <c:v>0.54359999999999997</c:v>
                </c:pt>
                <c:pt idx="4837">
                  <c:v>0.54369999999999996</c:v>
                </c:pt>
                <c:pt idx="4838">
                  <c:v>0.54379999999999995</c:v>
                </c:pt>
                <c:pt idx="4839">
                  <c:v>0.54390000000000005</c:v>
                </c:pt>
                <c:pt idx="4840">
                  <c:v>0.54400000000000004</c:v>
                </c:pt>
                <c:pt idx="4841">
                  <c:v>0.54410000000000003</c:v>
                </c:pt>
                <c:pt idx="4842">
                  <c:v>0.54420000000000002</c:v>
                </c:pt>
                <c:pt idx="4843">
                  <c:v>0.54430000000000001</c:v>
                </c:pt>
                <c:pt idx="4844">
                  <c:v>0.5444</c:v>
                </c:pt>
                <c:pt idx="4845">
                  <c:v>0.54449999999999998</c:v>
                </c:pt>
                <c:pt idx="4846">
                  <c:v>0.54459999999999997</c:v>
                </c:pt>
                <c:pt idx="4847">
                  <c:v>0.54469999999999996</c:v>
                </c:pt>
                <c:pt idx="4848">
                  <c:v>0.54479999999999995</c:v>
                </c:pt>
                <c:pt idx="4849">
                  <c:v>0.54490000000000005</c:v>
                </c:pt>
                <c:pt idx="4850">
                  <c:v>0.54500000000000004</c:v>
                </c:pt>
                <c:pt idx="4851">
                  <c:v>0.54510000000000003</c:v>
                </c:pt>
                <c:pt idx="4852">
                  <c:v>0.54520000000000002</c:v>
                </c:pt>
                <c:pt idx="4853">
                  <c:v>0.54530000000000001</c:v>
                </c:pt>
                <c:pt idx="4854">
                  <c:v>0.5454</c:v>
                </c:pt>
                <c:pt idx="4855">
                  <c:v>0.54549999999999998</c:v>
                </c:pt>
                <c:pt idx="4856">
                  <c:v>0.54559999999999997</c:v>
                </c:pt>
                <c:pt idx="4857">
                  <c:v>0.54569999999999996</c:v>
                </c:pt>
                <c:pt idx="4858">
                  <c:v>0.54579999999999995</c:v>
                </c:pt>
                <c:pt idx="4859">
                  <c:v>0.54590000000000005</c:v>
                </c:pt>
                <c:pt idx="4860">
                  <c:v>0.54600000000000004</c:v>
                </c:pt>
                <c:pt idx="4861">
                  <c:v>0.54610000000000003</c:v>
                </c:pt>
                <c:pt idx="4862">
                  <c:v>0.54620000000000002</c:v>
                </c:pt>
                <c:pt idx="4863">
                  <c:v>0.54630000000000001</c:v>
                </c:pt>
                <c:pt idx="4864">
                  <c:v>0.5464</c:v>
                </c:pt>
                <c:pt idx="4865">
                  <c:v>0.54649999999999999</c:v>
                </c:pt>
                <c:pt idx="4866">
                  <c:v>0.54659999999999997</c:v>
                </c:pt>
                <c:pt idx="4867">
                  <c:v>0.54669999999999996</c:v>
                </c:pt>
                <c:pt idx="4868">
                  <c:v>0.54679999999999995</c:v>
                </c:pt>
                <c:pt idx="4869">
                  <c:v>0.54690000000000005</c:v>
                </c:pt>
                <c:pt idx="4870">
                  <c:v>0.54700000000000004</c:v>
                </c:pt>
                <c:pt idx="4871">
                  <c:v>0.54710000000000003</c:v>
                </c:pt>
                <c:pt idx="4872">
                  <c:v>0.54720000000000002</c:v>
                </c:pt>
                <c:pt idx="4873">
                  <c:v>0.54730000000000001</c:v>
                </c:pt>
                <c:pt idx="4874">
                  <c:v>0.5474</c:v>
                </c:pt>
                <c:pt idx="4875">
                  <c:v>0.54749999999999999</c:v>
                </c:pt>
                <c:pt idx="4876">
                  <c:v>0.54759999999999998</c:v>
                </c:pt>
                <c:pt idx="4877">
                  <c:v>0.54769999999999996</c:v>
                </c:pt>
                <c:pt idx="4878">
                  <c:v>0.54779999999999995</c:v>
                </c:pt>
                <c:pt idx="4879">
                  <c:v>0.54790000000000005</c:v>
                </c:pt>
                <c:pt idx="4880">
                  <c:v>0.54800000000000004</c:v>
                </c:pt>
                <c:pt idx="4881">
                  <c:v>0.54810000000000003</c:v>
                </c:pt>
                <c:pt idx="4882">
                  <c:v>0.54820000000000002</c:v>
                </c:pt>
                <c:pt idx="4883">
                  <c:v>0.54830000000000001</c:v>
                </c:pt>
                <c:pt idx="4884">
                  <c:v>0.5484</c:v>
                </c:pt>
                <c:pt idx="4885">
                  <c:v>0.54849999999999999</c:v>
                </c:pt>
                <c:pt idx="4886">
                  <c:v>0.54859999999999998</c:v>
                </c:pt>
                <c:pt idx="4887">
                  <c:v>0.54869999999999997</c:v>
                </c:pt>
                <c:pt idx="4888">
                  <c:v>0.54879999999999995</c:v>
                </c:pt>
                <c:pt idx="4889">
                  <c:v>0.54890000000000005</c:v>
                </c:pt>
                <c:pt idx="4890">
                  <c:v>0.54900000000000004</c:v>
                </c:pt>
                <c:pt idx="4891">
                  <c:v>0.54910000000000003</c:v>
                </c:pt>
                <c:pt idx="4892">
                  <c:v>0.54920000000000002</c:v>
                </c:pt>
                <c:pt idx="4893">
                  <c:v>0.54930000000000001</c:v>
                </c:pt>
                <c:pt idx="4894">
                  <c:v>0.5494</c:v>
                </c:pt>
                <c:pt idx="4895">
                  <c:v>0.54949999999999999</c:v>
                </c:pt>
                <c:pt idx="4896">
                  <c:v>0.54959999999999998</c:v>
                </c:pt>
                <c:pt idx="4897">
                  <c:v>0.54969999999999997</c:v>
                </c:pt>
                <c:pt idx="4898">
                  <c:v>0.54979999999999996</c:v>
                </c:pt>
                <c:pt idx="4899">
                  <c:v>0.54990000000000006</c:v>
                </c:pt>
                <c:pt idx="4900">
                  <c:v>0.55000000000000004</c:v>
                </c:pt>
                <c:pt idx="4901">
                  <c:v>0.55010000000000003</c:v>
                </c:pt>
                <c:pt idx="4902">
                  <c:v>0.55020000000000002</c:v>
                </c:pt>
                <c:pt idx="4903">
                  <c:v>0.55030000000000001</c:v>
                </c:pt>
                <c:pt idx="4904">
                  <c:v>0.5504</c:v>
                </c:pt>
                <c:pt idx="4905">
                  <c:v>0.55049999999999999</c:v>
                </c:pt>
                <c:pt idx="4906">
                  <c:v>0.55059999999999998</c:v>
                </c:pt>
                <c:pt idx="4907">
                  <c:v>0.55069999999999997</c:v>
                </c:pt>
                <c:pt idx="4908">
                  <c:v>0.55079999999999996</c:v>
                </c:pt>
                <c:pt idx="4909">
                  <c:v>0.55089999999999995</c:v>
                </c:pt>
                <c:pt idx="4910">
                  <c:v>0.55100000000000005</c:v>
                </c:pt>
                <c:pt idx="4911">
                  <c:v>0.55110000000000003</c:v>
                </c:pt>
                <c:pt idx="4912">
                  <c:v>0.55120000000000002</c:v>
                </c:pt>
                <c:pt idx="4913">
                  <c:v>0.55130000000000001</c:v>
                </c:pt>
                <c:pt idx="4914">
                  <c:v>0.5514</c:v>
                </c:pt>
                <c:pt idx="4915">
                  <c:v>0.55149999999999999</c:v>
                </c:pt>
                <c:pt idx="4916">
                  <c:v>0.55159999999999998</c:v>
                </c:pt>
                <c:pt idx="4917">
                  <c:v>0.55169999999999997</c:v>
                </c:pt>
                <c:pt idx="4918">
                  <c:v>0.55179999999999996</c:v>
                </c:pt>
                <c:pt idx="4919">
                  <c:v>0.55189999999999995</c:v>
                </c:pt>
                <c:pt idx="4920">
                  <c:v>0.55200000000000005</c:v>
                </c:pt>
                <c:pt idx="4921">
                  <c:v>0.55210000000000004</c:v>
                </c:pt>
                <c:pt idx="4922">
                  <c:v>0.55220000000000002</c:v>
                </c:pt>
                <c:pt idx="4923">
                  <c:v>0.55230000000000001</c:v>
                </c:pt>
                <c:pt idx="4924">
                  <c:v>0.5524</c:v>
                </c:pt>
                <c:pt idx="4925">
                  <c:v>0.55249999999999999</c:v>
                </c:pt>
                <c:pt idx="4926">
                  <c:v>0.55259999999999998</c:v>
                </c:pt>
                <c:pt idx="4927">
                  <c:v>0.55269999999999997</c:v>
                </c:pt>
                <c:pt idx="4928">
                  <c:v>0.55279999999999996</c:v>
                </c:pt>
                <c:pt idx="4929">
                  <c:v>0.55289999999999995</c:v>
                </c:pt>
                <c:pt idx="4930">
                  <c:v>0.55300000000000005</c:v>
                </c:pt>
                <c:pt idx="4931">
                  <c:v>0.55310000000000004</c:v>
                </c:pt>
                <c:pt idx="4932">
                  <c:v>0.55320000000000003</c:v>
                </c:pt>
                <c:pt idx="4933">
                  <c:v>0.55330000000000001</c:v>
                </c:pt>
                <c:pt idx="4934">
                  <c:v>0.5534</c:v>
                </c:pt>
                <c:pt idx="4935">
                  <c:v>0.55349999999999999</c:v>
                </c:pt>
                <c:pt idx="4936">
                  <c:v>0.55359999999999998</c:v>
                </c:pt>
                <c:pt idx="4937">
                  <c:v>0.55369999999999997</c:v>
                </c:pt>
                <c:pt idx="4938">
                  <c:v>0.55379999999999996</c:v>
                </c:pt>
                <c:pt idx="4939">
                  <c:v>0.55389999999999995</c:v>
                </c:pt>
                <c:pt idx="4940">
                  <c:v>0.55400000000000005</c:v>
                </c:pt>
                <c:pt idx="4941">
                  <c:v>0.55410000000000004</c:v>
                </c:pt>
                <c:pt idx="4942">
                  <c:v>0.55420000000000003</c:v>
                </c:pt>
                <c:pt idx="4943">
                  <c:v>0.55430000000000001</c:v>
                </c:pt>
                <c:pt idx="4944">
                  <c:v>0.5544</c:v>
                </c:pt>
                <c:pt idx="4945">
                  <c:v>0.55449999999999999</c:v>
                </c:pt>
                <c:pt idx="4946">
                  <c:v>0.55459999999999998</c:v>
                </c:pt>
                <c:pt idx="4947">
                  <c:v>0.55469999999999997</c:v>
                </c:pt>
                <c:pt idx="4948">
                  <c:v>0.55479999999999996</c:v>
                </c:pt>
                <c:pt idx="4949">
                  <c:v>0.55489999999999995</c:v>
                </c:pt>
                <c:pt idx="4950">
                  <c:v>0.55500000000000005</c:v>
                </c:pt>
                <c:pt idx="4951">
                  <c:v>0.55510000000000004</c:v>
                </c:pt>
                <c:pt idx="4952">
                  <c:v>0.55520000000000003</c:v>
                </c:pt>
                <c:pt idx="4953">
                  <c:v>0.55530000000000002</c:v>
                </c:pt>
                <c:pt idx="4954">
                  <c:v>0.5554</c:v>
                </c:pt>
                <c:pt idx="4955">
                  <c:v>0.55549999999999999</c:v>
                </c:pt>
                <c:pt idx="4956">
                  <c:v>0.55559999999999998</c:v>
                </c:pt>
                <c:pt idx="4957">
                  <c:v>0.55569999999999997</c:v>
                </c:pt>
                <c:pt idx="4958">
                  <c:v>0.55579999999999996</c:v>
                </c:pt>
                <c:pt idx="4959">
                  <c:v>0.55589999999999995</c:v>
                </c:pt>
                <c:pt idx="4960">
                  <c:v>0.55600000000000005</c:v>
                </c:pt>
                <c:pt idx="4961">
                  <c:v>0.55610000000000004</c:v>
                </c:pt>
                <c:pt idx="4962">
                  <c:v>0.55620000000000003</c:v>
                </c:pt>
                <c:pt idx="4963">
                  <c:v>0.55630000000000002</c:v>
                </c:pt>
                <c:pt idx="4964">
                  <c:v>0.55640000000000001</c:v>
                </c:pt>
                <c:pt idx="4965">
                  <c:v>0.55649999999999999</c:v>
                </c:pt>
                <c:pt idx="4966">
                  <c:v>0.55659999999999998</c:v>
                </c:pt>
                <c:pt idx="4967">
                  <c:v>0.55669999999999997</c:v>
                </c:pt>
                <c:pt idx="4968">
                  <c:v>0.55679999999999996</c:v>
                </c:pt>
                <c:pt idx="4969">
                  <c:v>0.55689999999999995</c:v>
                </c:pt>
                <c:pt idx="4970">
                  <c:v>0.55700000000000005</c:v>
                </c:pt>
                <c:pt idx="4971">
                  <c:v>0.55710000000000004</c:v>
                </c:pt>
                <c:pt idx="4972">
                  <c:v>0.55720000000000003</c:v>
                </c:pt>
                <c:pt idx="4973">
                  <c:v>0.55730000000000002</c:v>
                </c:pt>
                <c:pt idx="4974">
                  <c:v>0.55740000000000001</c:v>
                </c:pt>
                <c:pt idx="4975">
                  <c:v>0.5575</c:v>
                </c:pt>
                <c:pt idx="4976">
                  <c:v>0.55759999999999998</c:v>
                </c:pt>
                <c:pt idx="4977">
                  <c:v>0.55769999999999997</c:v>
                </c:pt>
                <c:pt idx="4978">
                  <c:v>0.55779999999999996</c:v>
                </c:pt>
                <c:pt idx="4979">
                  <c:v>0.55789999999999995</c:v>
                </c:pt>
                <c:pt idx="4980">
                  <c:v>0.55800000000000005</c:v>
                </c:pt>
                <c:pt idx="4981">
                  <c:v>0.55810000000000004</c:v>
                </c:pt>
                <c:pt idx="4982">
                  <c:v>0.55820000000000003</c:v>
                </c:pt>
                <c:pt idx="4983">
                  <c:v>0.55830000000000002</c:v>
                </c:pt>
                <c:pt idx="4984">
                  <c:v>0.55840000000000001</c:v>
                </c:pt>
                <c:pt idx="4985">
                  <c:v>0.5585</c:v>
                </c:pt>
                <c:pt idx="4986">
                  <c:v>0.55859999999999999</c:v>
                </c:pt>
                <c:pt idx="4987">
                  <c:v>0.55869999999999997</c:v>
                </c:pt>
                <c:pt idx="4988">
                  <c:v>0.55879999999999996</c:v>
                </c:pt>
                <c:pt idx="4989">
                  <c:v>0.55889999999999995</c:v>
                </c:pt>
                <c:pt idx="4990">
                  <c:v>0.55900000000000005</c:v>
                </c:pt>
                <c:pt idx="4991">
                  <c:v>0.55910000000000004</c:v>
                </c:pt>
                <c:pt idx="4992">
                  <c:v>0.55920000000000003</c:v>
                </c:pt>
                <c:pt idx="4993">
                  <c:v>0.55930000000000002</c:v>
                </c:pt>
                <c:pt idx="4994">
                  <c:v>0.55940000000000001</c:v>
                </c:pt>
                <c:pt idx="4995">
                  <c:v>0.5595</c:v>
                </c:pt>
                <c:pt idx="4996">
                  <c:v>0.55959999999999999</c:v>
                </c:pt>
                <c:pt idx="4997">
                  <c:v>0.55969999999999998</c:v>
                </c:pt>
                <c:pt idx="4998">
                  <c:v>0.55979999999999996</c:v>
                </c:pt>
                <c:pt idx="4999">
                  <c:v>0.55989999999999995</c:v>
                </c:pt>
                <c:pt idx="5000">
                  <c:v>0.56000000000000005</c:v>
                </c:pt>
                <c:pt idx="5001">
                  <c:v>0.56010000000000004</c:v>
                </c:pt>
                <c:pt idx="5002">
                  <c:v>0.56020000000000003</c:v>
                </c:pt>
                <c:pt idx="5003">
                  <c:v>0.56030000000000002</c:v>
                </c:pt>
                <c:pt idx="5004">
                  <c:v>0.56040000000000001</c:v>
                </c:pt>
                <c:pt idx="5005">
                  <c:v>0.5605</c:v>
                </c:pt>
                <c:pt idx="5006">
                  <c:v>0.56059999999999999</c:v>
                </c:pt>
                <c:pt idx="5007">
                  <c:v>0.56069999999999998</c:v>
                </c:pt>
                <c:pt idx="5008">
                  <c:v>0.56079999999999997</c:v>
                </c:pt>
                <c:pt idx="5009">
                  <c:v>0.56089999999999995</c:v>
                </c:pt>
                <c:pt idx="5010">
                  <c:v>0.56100000000000005</c:v>
                </c:pt>
                <c:pt idx="5011">
                  <c:v>0.56110000000000004</c:v>
                </c:pt>
                <c:pt idx="5012">
                  <c:v>0.56120000000000003</c:v>
                </c:pt>
                <c:pt idx="5013">
                  <c:v>0.56130000000000002</c:v>
                </c:pt>
                <c:pt idx="5014">
                  <c:v>0.56140000000000001</c:v>
                </c:pt>
                <c:pt idx="5015">
                  <c:v>0.5615</c:v>
                </c:pt>
                <c:pt idx="5016">
                  <c:v>0.56159999999999999</c:v>
                </c:pt>
                <c:pt idx="5017">
                  <c:v>0.56169999999999998</c:v>
                </c:pt>
                <c:pt idx="5018">
                  <c:v>0.56179999999999997</c:v>
                </c:pt>
                <c:pt idx="5019">
                  <c:v>0.56189999999999996</c:v>
                </c:pt>
                <c:pt idx="5020">
                  <c:v>0.56200000000000006</c:v>
                </c:pt>
                <c:pt idx="5021">
                  <c:v>0.56210000000000004</c:v>
                </c:pt>
                <c:pt idx="5022">
                  <c:v>0.56220000000000003</c:v>
                </c:pt>
                <c:pt idx="5023">
                  <c:v>0.56230000000000002</c:v>
                </c:pt>
                <c:pt idx="5024">
                  <c:v>0.56240000000000001</c:v>
                </c:pt>
                <c:pt idx="5025">
                  <c:v>0.5625</c:v>
                </c:pt>
                <c:pt idx="5026">
                  <c:v>0.56259999999999999</c:v>
                </c:pt>
                <c:pt idx="5027">
                  <c:v>0.56269999999999998</c:v>
                </c:pt>
                <c:pt idx="5028">
                  <c:v>0.56279999999999997</c:v>
                </c:pt>
                <c:pt idx="5029">
                  <c:v>0.56289999999999996</c:v>
                </c:pt>
                <c:pt idx="5030">
                  <c:v>0.56299999999999994</c:v>
                </c:pt>
                <c:pt idx="5031">
                  <c:v>0.56310000000000004</c:v>
                </c:pt>
                <c:pt idx="5032">
                  <c:v>0.56320000000000003</c:v>
                </c:pt>
                <c:pt idx="5033">
                  <c:v>0.56330000000000002</c:v>
                </c:pt>
                <c:pt idx="5034">
                  <c:v>0.56340000000000001</c:v>
                </c:pt>
                <c:pt idx="5035">
                  <c:v>0.5635</c:v>
                </c:pt>
                <c:pt idx="5036">
                  <c:v>0.56359999999999999</c:v>
                </c:pt>
                <c:pt idx="5037">
                  <c:v>0.56369999999999998</c:v>
                </c:pt>
                <c:pt idx="5038">
                  <c:v>0.56379999999999997</c:v>
                </c:pt>
                <c:pt idx="5039">
                  <c:v>0.56389999999999996</c:v>
                </c:pt>
                <c:pt idx="5040">
                  <c:v>0.56399999999999995</c:v>
                </c:pt>
                <c:pt idx="5041">
                  <c:v>0.56410000000000005</c:v>
                </c:pt>
                <c:pt idx="5042">
                  <c:v>0.56420000000000003</c:v>
                </c:pt>
                <c:pt idx="5043">
                  <c:v>0.56430000000000002</c:v>
                </c:pt>
                <c:pt idx="5044">
                  <c:v>0.56440000000000001</c:v>
                </c:pt>
                <c:pt idx="5045">
                  <c:v>0.5645</c:v>
                </c:pt>
                <c:pt idx="5046">
                  <c:v>0.56459999999999999</c:v>
                </c:pt>
                <c:pt idx="5047">
                  <c:v>0.56469999999999998</c:v>
                </c:pt>
                <c:pt idx="5048">
                  <c:v>0.56479999999999997</c:v>
                </c:pt>
                <c:pt idx="5049">
                  <c:v>0.56489999999999996</c:v>
                </c:pt>
                <c:pt idx="5050">
                  <c:v>0.56499999999999995</c:v>
                </c:pt>
                <c:pt idx="5051">
                  <c:v>0.56510000000000005</c:v>
                </c:pt>
                <c:pt idx="5052">
                  <c:v>0.56520000000000004</c:v>
                </c:pt>
                <c:pt idx="5053">
                  <c:v>0.56530000000000002</c:v>
                </c:pt>
                <c:pt idx="5054">
                  <c:v>0.56540000000000001</c:v>
                </c:pt>
                <c:pt idx="5055">
                  <c:v>0.5655</c:v>
                </c:pt>
                <c:pt idx="5056">
                  <c:v>0.56559999999999999</c:v>
                </c:pt>
                <c:pt idx="5057">
                  <c:v>0.56569999999999998</c:v>
                </c:pt>
                <c:pt idx="5058">
                  <c:v>0.56579999999999997</c:v>
                </c:pt>
                <c:pt idx="5059">
                  <c:v>0.56589999999999996</c:v>
                </c:pt>
                <c:pt idx="5060">
                  <c:v>0.56599999999999995</c:v>
                </c:pt>
                <c:pt idx="5061">
                  <c:v>0.56610000000000005</c:v>
                </c:pt>
                <c:pt idx="5062">
                  <c:v>0.56620000000000004</c:v>
                </c:pt>
                <c:pt idx="5063">
                  <c:v>0.56630000000000003</c:v>
                </c:pt>
                <c:pt idx="5064">
                  <c:v>0.56640000000000001</c:v>
                </c:pt>
                <c:pt idx="5065">
                  <c:v>0.5665</c:v>
                </c:pt>
                <c:pt idx="5066">
                  <c:v>0.56659999999999999</c:v>
                </c:pt>
                <c:pt idx="5067">
                  <c:v>0.56669999999999998</c:v>
                </c:pt>
                <c:pt idx="5068">
                  <c:v>0.56679999999999997</c:v>
                </c:pt>
                <c:pt idx="5069">
                  <c:v>0.56689999999999996</c:v>
                </c:pt>
                <c:pt idx="5070">
                  <c:v>0.56699999999999995</c:v>
                </c:pt>
                <c:pt idx="5071">
                  <c:v>0.56710000000000005</c:v>
                </c:pt>
                <c:pt idx="5072">
                  <c:v>0.56720000000000004</c:v>
                </c:pt>
                <c:pt idx="5073">
                  <c:v>0.56730000000000003</c:v>
                </c:pt>
                <c:pt idx="5074">
                  <c:v>0.56740000000000002</c:v>
                </c:pt>
                <c:pt idx="5075">
                  <c:v>0.5675</c:v>
                </c:pt>
                <c:pt idx="5076">
                  <c:v>0.56759999999999999</c:v>
                </c:pt>
                <c:pt idx="5077">
                  <c:v>0.56769999999999998</c:v>
                </c:pt>
                <c:pt idx="5078">
                  <c:v>0.56779999999999997</c:v>
                </c:pt>
                <c:pt idx="5079">
                  <c:v>0.56789999999999996</c:v>
                </c:pt>
                <c:pt idx="5080">
                  <c:v>0.56799999999999995</c:v>
                </c:pt>
                <c:pt idx="5081">
                  <c:v>0.56810000000000005</c:v>
                </c:pt>
                <c:pt idx="5082">
                  <c:v>0.56820000000000004</c:v>
                </c:pt>
                <c:pt idx="5083">
                  <c:v>0.56830000000000003</c:v>
                </c:pt>
                <c:pt idx="5084">
                  <c:v>0.56840000000000002</c:v>
                </c:pt>
                <c:pt idx="5085">
                  <c:v>0.56850000000000001</c:v>
                </c:pt>
                <c:pt idx="5086">
                  <c:v>0.56859999999999999</c:v>
                </c:pt>
                <c:pt idx="5087">
                  <c:v>0.56869999999999998</c:v>
                </c:pt>
                <c:pt idx="5088">
                  <c:v>0.56879999999999997</c:v>
                </c:pt>
                <c:pt idx="5089">
                  <c:v>0.56889999999999996</c:v>
                </c:pt>
                <c:pt idx="5090">
                  <c:v>0.56899999999999995</c:v>
                </c:pt>
                <c:pt idx="5091">
                  <c:v>0.56910000000000005</c:v>
                </c:pt>
                <c:pt idx="5092">
                  <c:v>0.56920000000000004</c:v>
                </c:pt>
                <c:pt idx="5093">
                  <c:v>0.56930000000000003</c:v>
                </c:pt>
                <c:pt idx="5094">
                  <c:v>0.56940000000000002</c:v>
                </c:pt>
                <c:pt idx="5095">
                  <c:v>0.56950000000000001</c:v>
                </c:pt>
                <c:pt idx="5096">
                  <c:v>0.5696</c:v>
                </c:pt>
                <c:pt idx="5097">
                  <c:v>0.56969999999999998</c:v>
                </c:pt>
                <c:pt idx="5098">
                  <c:v>0.56979999999999997</c:v>
                </c:pt>
                <c:pt idx="5099">
                  <c:v>0.56989999999999996</c:v>
                </c:pt>
                <c:pt idx="5100">
                  <c:v>0.56999999999999995</c:v>
                </c:pt>
                <c:pt idx="5101">
                  <c:v>0.57010000000000005</c:v>
                </c:pt>
                <c:pt idx="5102">
                  <c:v>0.57020000000000004</c:v>
                </c:pt>
                <c:pt idx="5103">
                  <c:v>0.57030000000000003</c:v>
                </c:pt>
                <c:pt idx="5104">
                  <c:v>0.57040000000000002</c:v>
                </c:pt>
                <c:pt idx="5105">
                  <c:v>0.57050000000000001</c:v>
                </c:pt>
                <c:pt idx="5106">
                  <c:v>0.5706</c:v>
                </c:pt>
                <c:pt idx="5107">
                  <c:v>0.57069999999999999</c:v>
                </c:pt>
                <c:pt idx="5108">
                  <c:v>0.57079999999999997</c:v>
                </c:pt>
                <c:pt idx="5109">
                  <c:v>0.57089999999999996</c:v>
                </c:pt>
                <c:pt idx="5110">
                  <c:v>0.57099999999999995</c:v>
                </c:pt>
                <c:pt idx="5111">
                  <c:v>0.57110000000000005</c:v>
                </c:pt>
                <c:pt idx="5112">
                  <c:v>0.57120000000000004</c:v>
                </c:pt>
                <c:pt idx="5113">
                  <c:v>0.57130000000000003</c:v>
                </c:pt>
                <c:pt idx="5114">
                  <c:v>0.57140000000000002</c:v>
                </c:pt>
                <c:pt idx="5115">
                  <c:v>0.57150000000000001</c:v>
                </c:pt>
                <c:pt idx="5116">
                  <c:v>0.5716</c:v>
                </c:pt>
                <c:pt idx="5117">
                  <c:v>0.57169999999999999</c:v>
                </c:pt>
                <c:pt idx="5118">
                  <c:v>0.57179999999999997</c:v>
                </c:pt>
                <c:pt idx="5119">
                  <c:v>0.57189999999999996</c:v>
                </c:pt>
                <c:pt idx="5120">
                  <c:v>0.57199999999999995</c:v>
                </c:pt>
                <c:pt idx="5121">
                  <c:v>0.57210000000000005</c:v>
                </c:pt>
                <c:pt idx="5122">
                  <c:v>0.57220000000000004</c:v>
                </c:pt>
                <c:pt idx="5123">
                  <c:v>0.57230000000000003</c:v>
                </c:pt>
                <c:pt idx="5124">
                  <c:v>0.57240000000000002</c:v>
                </c:pt>
                <c:pt idx="5125">
                  <c:v>0.57250000000000001</c:v>
                </c:pt>
                <c:pt idx="5126">
                  <c:v>0.5726</c:v>
                </c:pt>
                <c:pt idx="5127">
                  <c:v>0.57269999999999999</c:v>
                </c:pt>
                <c:pt idx="5128">
                  <c:v>0.57279999999999998</c:v>
                </c:pt>
                <c:pt idx="5129">
                  <c:v>0.57289999999999996</c:v>
                </c:pt>
                <c:pt idx="5130">
                  <c:v>0.57299999999999995</c:v>
                </c:pt>
                <c:pt idx="5131">
                  <c:v>0.57310000000000005</c:v>
                </c:pt>
                <c:pt idx="5132">
                  <c:v>0.57320000000000004</c:v>
                </c:pt>
                <c:pt idx="5133">
                  <c:v>0.57330000000000003</c:v>
                </c:pt>
                <c:pt idx="5134">
                  <c:v>0.57340000000000002</c:v>
                </c:pt>
                <c:pt idx="5135">
                  <c:v>0.57350000000000001</c:v>
                </c:pt>
                <c:pt idx="5136">
                  <c:v>0.5736</c:v>
                </c:pt>
                <c:pt idx="5137">
                  <c:v>0.57369999999999999</c:v>
                </c:pt>
                <c:pt idx="5138">
                  <c:v>0.57379999999999998</c:v>
                </c:pt>
                <c:pt idx="5139">
                  <c:v>0.57389999999999997</c:v>
                </c:pt>
                <c:pt idx="5140">
                  <c:v>0.57399999999999995</c:v>
                </c:pt>
                <c:pt idx="5141">
                  <c:v>0.57410000000000005</c:v>
                </c:pt>
                <c:pt idx="5142">
                  <c:v>0.57420000000000004</c:v>
                </c:pt>
                <c:pt idx="5143">
                  <c:v>0.57430000000000003</c:v>
                </c:pt>
                <c:pt idx="5144">
                  <c:v>0.57440000000000002</c:v>
                </c:pt>
                <c:pt idx="5145">
                  <c:v>0.57450000000000001</c:v>
                </c:pt>
                <c:pt idx="5146">
                  <c:v>0.5746</c:v>
                </c:pt>
                <c:pt idx="5147">
                  <c:v>0.57469999999999999</c:v>
                </c:pt>
                <c:pt idx="5148">
                  <c:v>0.57479999999999998</c:v>
                </c:pt>
                <c:pt idx="5149">
                  <c:v>0.57489999999999997</c:v>
                </c:pt>
                <c:pt idx="5150">
                  <c:v>0.57499999999999996</c:v>
                </c:pt>
                <c:pt idx="5151">
                  <c:v>0.57509999999999994</c:v>
                </c:pt>
                <c:pt idx="5152">
                  <c:v>0.57520000000000004</c:v>
                </c:pt>
                <c:pt idx="5153">
                  <c:v>0.57530000000000003</c:v>
                </c:pt>
                <c:pt idx="5154">
                  <c:v>0.57540000000000002</c:v>
                </c:pt>
                <c:pt idx="5155">
                  <c:v>0.57550000000000001</c:v>
                </c:pt>
                <c:pt idx="5156">
                  <c:v>0.5756</c:v>
                </c:pt>
                <c:pt idx="5157">
                  <c:v>0.57569999999999999</c:v>
                </c:pt>
                <c:pt idx="5158">
                  <c:v>0.57579999999999998</c:v>
                </c:pt>
                <c:pt idx="5159">
                  <c:v>0.57589999999999997</c:v>
                </c:pt>
                <c:pt idx="5160">
                  <c:v>0.57599999999999996</c:v>
                </c:pt>
                <c:pt idx="5161">
                  <c:v>0.57609999999999995</c:v>
                </c:pt>
                <c:pt idx="5162">
                  <c:v>0.57620000000000005</c:v>
                </c:pt>
                <c:pt idx="5163">
                  <c:v>0.57630000000000003</c:v>
                </c:pt>
                <c:pt idx="5164">
                  <c:v>0.57640000000000002</c:v>
                </c:pt>
                <c:pt idx="5165">
                  <c:v>0.57650000000000001</c:v>
                </c:pt>
                <c:pt idx="5166">
                  <c:v>0.5766</c:v>
                </c:pt>
                <c:pt idx="5167">
                  <c:v>0.57669999999999999</c:v>
                </c:pt>
                <c:pt idx="5168">
                  <c:v>0.57679999999999998</c:v>
                </c:pt>
                <c:pt idx="5169">
                  <c:v>0.57689999999999997</c:v>
                </c:pt>
                <c:pt idx="5170">
                  <c:v>0.57699999999999996</c:v>
                </c:pt>
                <c:pt idx="5171">
                  <c:v>0.57709999999999995</c:v>
                </c:pt>
                <c:pt idx="5172">
                  <c:v>0.57720000000000005</c:v>
                </c:pt>
                <c:pt idx="5173">
                  <c:v>0.57730000000000004</c:v>
                </c:pt>
                <c:pt idx="5174">
                  <c:v>0.57740000000000002</c:v>
                </c:pt>
                <c:pt idx="5175">
                  <c:v>0.57750000000000001</c:v>
                </c:pt>
                <c:pt idx="5176">
                  <c:v>0.5776</c:v>
                </c:pt>
                <c:pt idx="5177">
                  <c:v>0.57769999999999999</c:v>
                </c:pt>
                <c:pt idx="5178">
                  <c:v>0.57779999999999998</c:v>
                </c:pt>
                <c:pt idx="5179">
                  <c:v>0.57789999999999997</c:v>
                </c:pt>
                <c:pt idx="5180">
                  <c:v>0.57799999999999996</c:v>
                </c:pt>
                <c:pt idx="5181">
                  <c:v>0.57809999999999995</c:v>
                </c:pt>
                <c:pt idx="5182">
                  <c:v>0.57820000000000005</c:v>
                </c:pt>
                <c:pt idx="5183">
                  <c:v>0.57830000000000004</c:v>
                </c:pt>
                <c:pt idx="5184">
                  <c:v>0.57840000000000003</c:v>
                </c:pt>
                <c:pt idx="5185">
                  <c:v>0.57850000000000001</c:v>
                </c:pt>
                <c:pt idx="5186">
                  <c:v>0.5786</c:v>
                </c:pt>
                <c:pt idx="5187">
                  <c:v>0.57869999999999999</c:v>
                </c:pt>
                <c:pt idx="5188">
                  <c:v>0.57879999999999998</c:v>
                </c:pt>
                <c:pt idx="5189">
                  <c:v>0.57889999999999997</c:v>
                </c:pt>
                <c:pt idx="5190">
                  <c:v>0.57899999999999996</c:v>
                </c:pt>
                <c:pt idx="5191">
                  <c:v>0.57909999999999995</c:v>
                </c:pt>
                <c:pt idx="5192">
                  <c:v>0.57920000000000005</c:v>
                </c:pt>
                <c:pt idx="5193">
                  <c:v>0.57930000000000004</c:v>
                </c:pt>
                <c:pt idx="5194">
                  <c:v>0.57940000000000003</c:v>
                </c:pt>
                <c:pt idx="5195">
                  <c:v>0.57950000000000002</c:v>
                </c:pt>
                <c:pt idx="5196">
                  <c:v>0.5796</c:v>
                </c:pt>
                <c:pt idx="5197">
                  <c:v>0.57969999999999999</c:v>
                </c:pt>
                <c:pt idx="5198">
                  <c:v>0.57979999999999998</c:v>
                </c:pt>
                <c:pt idx="5199">
                  <c:v>0.57989999999999997</c:v>
                </c:pt>
                <c:pt idx="5200">
                  <c:v>0.57999999999999996</c:v>
                </c:pt>
                <c:pt idx="5201">
                  <c:v>0.58009999999999995</c:v>
                </c:pt>
                <c:pt idx="5202">
                  <c:v>0.58020000000000005</c:v>
                </c:pt>
                <c:pt idx="5203">
                  <c:v>0.58030000000000004</c:v>
                </c:pt>
                <c:pt idx="5204">
                  <c:v>0.58040000000000003</c:v>
                </c:pt>
                <c:pt idx="5205">
                  <c:v>0.58050000000000002</c:v>
                </c:pt>
                <c:pt idx="5206">
                  <c:v>0.5806</c:v>
                </c:pt>
                <c:pt idx="5207">
                  <c:v>0.58069999999999999</c:v>
                </c:pt>
                <c:pt idx="5208">
                  <c:v>0.58079999999999998</c:v>
                </c:pt>
                <c:pt idx="5209">
                  <c:v>0.58089999999999997</c:v>
                </c:pt>
                <c:pt idx="5210">
                  <c:v>0.58099999999999996</c:v>
                </c:pt>
                <c:pt idx="5211">
                  <c:v>0.58109999999999995</c:v>
                </c:pt>
                <c:pt idx="5212">
                  <c:v>0.58120000000000005</c:v>
                </c:pt>
                <c:pt idx="5213">
                  <c:v>0.58130000000000004</c:v>
                </c:pt>
                <c:pt idx="5214">
                  <c:v>0.58140000000000003</c:v>
                </c:pt>
                <c:pt idx="5215">
                  <c:v>0.58150000000000002</c:v>
                </c:pt>
                <c:pt idx="5216">
                  <c:v>0.58160000000000001</c:v>
                </c:pt>
                <c:pt idx="5217">
                  <c:v>0.58169999999999999</c:v>
                </c:pt>
                <c:pt idx="5218">
                  <c:v>0.58179999999999998</c:v>
                </c:pt>
                <c:pt idx="5219">
                  <c:v>0.58189999999999997</c:v>
                </c:pt>
                <c:pt idx="5220">
                  <c:v>0.58199999999999996</c:v>
                </c:pt>
                <c:pt idx="5221">
                  <c:v>0.58209999999999995</c:v>
                </c:pt>
                <c:pt idx="5222">
                  <c:v>0.58220000000000005</c:v>
                </c:pt>
                <c:pt idx="5223">
                  <c:v>0.58230000000000004</c:v>
                </c:pt>
                <c:pt idx="5224">
                  <c:v>0.58240000000000003</c:v>
                </c:pt>
                <c:pt idx="5225">
                  <c:v>0.58250000000000002</c:v>
                </c:pt>
                <c:pt idx="5226">
                  <c:v>0.58260000000000001</c:v>
                </c:pt>
                <c:pt idx="5227">
                  <c:v>0.5827</c:v>
                </c:pt>
                <c:pt idx="5228">
                  <c:v>0.58279999999999998</c:v>
                </c:pt>
                <c:pt idx="5229">
                  <c:v>0.58289999999999997</c:v>
                </c:pt>
                <c:pt idx="5230">
                  <c:v>0.58299999999999996</c:v>
                </c:pt>
                <c:pt idx="5231">
                  <c:v>0.58309999999999995</c:v>
                </c:pt>
                <c:pt idx="5232">
                  <c:v>0.58320000000000005</c:v>
                </c:pt>
                <c:pt idx="5233">
                  <c:v>0.58330000000000004</c:v>
                </c:pt>
                <c:pt idx="5234">
                  <c:v>0.58340000000000003</c:v>
                </c:pt>
                <c:pt idx="5235">
                  <c:v>0.58350000000000002</c:v>
                </c:pt>
                <c:pt idx="5236">
                  <c:v>0.58360000000000001</c:v>
                </c:pt>
                <c:pt idx="5237">
                  <c:v>0.5837</c:v>
                </c:pt>
                <c:pt idx="5238">
                  <c:v>0.58379999999999999</c:v>
                </c:pt>
                <c:pt idx="5239">
                  <c:v>0.58389999999999997</c:v>
                </c:pt>
                <c:pt idx="5240">
                  <c:v>0.58399999999999996</c:v>
                </c:pt>
                <c:pt idx="5241">
                  <c:v>0.58409999999999995</c:v>
                </c:pt>
                <c:pt idx="5242">
                  <c:v>0.58420000000000005</c:v>
                </c:pt>
                <c:pt idx="5243">
                  <c:v>0.58430000000000004</c:v>
                </c:pt>
                <c:pt idx="5244">
                  <c:v>0.58440000000000003</c:v>
                </c:pt>
                <c:pt idx="5245">
                  <c:v>0.58450000000000002</c:v>
                </c:pt>
                <c:pt idx="5246">
                  <c:v>0.58460000000000001</c:v>
                </c:pt>
                <c:pt idx="5247">
                  <c:v>0.5847</c:v>
                </c:pt>
                <c:pt idx="5248">
                  <c:v>0.58479999999999999</c:v>
                </c:pt>
                <c:pt idx="5249">
                  <c:v>0.58489999999999998</c:v>
                </c:pt>
                <c:pt idx="5250">
                  <c:v>0.58499999999999996</c:v>
                </c:pt>
                <c:pt idx="5251">
                  <c:v>0.58509999999999995</c:v>
                </c:pt>
                <c:pt idx="5252">
                  <c:v>0.58520000000000005</c:v>
                </c:pt>
                <c:pt idx="5253">
                  <c:v>0.58530000000000004</c:v>
                </c:pt>
                <c:pt idx="5254">
                  <c:v>0.58540000000000003</c:v>
                </c:pt>
                <c:pt idx="5255">
                  <c:v>0.58550000000000002</c:v>
                </c:pt>
                <c:pt idx="5256">
                  <c:v>0.58560000000000001</c:v>
                </c:pt>
                <c:pt idx="5257">
                  <c:v>0.5857</c:v>
                </c:pt>
                <c:pt idx="5258">
                  <c:v>0.58579999999999999</c:v>
                </c:pt>
                <c:pt idx="5259">
                  <c:v>0.58589999999999998</c:v>
                </c:pt>
                <c:pt idx="5260">
                  <c:v>0.58599999999999997</c:v>
                </c:pt>
                <c:pt idx="5261">
                  <c:v>0.58609999999999995</c:v>
                </c:pt>
                <c:pt idx="5262">
                  <c:v>0.58620000000000005</c:v>
                </c:pt>
                <c:pt idx="5263">
                  <c:v>0.58630000000000004</c:v>
                </c:pt>
                <c:pt idx="5264">
                  <c:v>0.58640000000000003</c:v>
                </c:pt>
                <c:pt idx="5265">
                  <c:v>0.58650000000000002</c:v>
                </c:pt>
                <c:pt idx="5266">
                  <c:v>0.58660000000000001</c:v>
                </c:pt>
                <c:pt idx="5267">
                  <c:v>0.5867</c:v>
                </c:pt>
                <c:pt idx="5268">
                  <c:v>0.58679999999999999</c:v>
                </c:pt>
                <c:pt idx="5269">
                  <c:v>0.58689999999999998</c:v>
                </c:pt>
                <c:pt idx="5270">
                  <c:v>0.58699999999999997</c:v>
                </c:pt>
                <c:pt idx="5271">
                  <c:v>0.58709999999999996</c:v>
                </c:pt>
                <c:pt idx="5272">
                  <c:v>0.58720000000000006</c:v>
                </c:pt>
                <c:pt idx="5273">
                  <c:v>0.58730000000000004</c:v>
                </c:pt>
                <c:pt idx="5274">
                  <c:v>0.58740000000000003</c:v>
                </c:pt>
                <c:pt idx="5275">
                  <c:v>0.58750000000000002</c:v>
                </c:pt>
                <c:pt idx="5276">
                  <c:v>0.58760000000000001</c:v>
                </c:pt>
                <c:pt idx="5277">
                  <c:v>0.5877</c:v>
                </c:pt>
                <c:pt idx="5278">
                  <c:v>0.58779999999999999</c:v>
                </c:pt>
                <c:pt idx="5279">
                  <c:v>0.58789999999999998</c:v>
                </c:pt>
                <c:pt idx="5280">
                  <c:v>0.58799999999999997</c:v>
                </c:pt>
                <c:pt idx="5281">
                  <c:v>0.58809999999999996</c:v>
                </c:pt>
                <c:pt idx="5282">
                  <c:v>0.58819999999999995</c:v>
                </c:pt>
                <c:pt idx="5283">
                  <c:v>0.58830000000000005</c:v>
                </c:pt>
                <c:pt idx="5284">
                  <c:v>0.58840000000000003</c:v>
                </c:pt>
                <c:pt idx="5285">
                  <c:v>0.58850000000000002</c:v>
                </c:pt>
                <c:pt idx="5286">
                  <c:v>0.58860000000000001</c:v>
                </c:pt>
                <c:pt idx="5287">
                  <c:v>0.5887</c:v>
                </c:pt>
                <c:pt idx="5288">
                  <c:v>0.58879999999999999</c:v>
                </c:pt>
                <c:pt idx="5289">
                  <c:v>0.58889999999999998</c:v>
                </c:pt>
                <c:pt idx="5290">
                  <c:v>0.58899999999999997</c:v>
                </c:pt>
                <c:pt idx="5291">
                  <c:v>0.58909999999999996</c:v>
                </c:pt>
                <c:pt idx="5292">
                  <c:v>0.58919999999999995</c:v>
                </c:pt>
                <c:pt idx="5293">
                  <c:v>0.58930000000000005</c:v>
                </c:pt>
                <c:pt idx="5294">
                  <c:v>0.58940000000000003</c:v>
                </c:pt>
                <c:pt idx="5295">
                  <c:v>0.58950000000000002</c:v>
                </c:pt>
                <c:pt idx="5296">
                  <c:v>0.58960000000000001</c:v>
                </c:pt>
                <c:pt idx="5297">
                  <c:v>0.5897</c:v>
                </c:pt>
                <c:pt idx="5298">
                  <c:v>0.58979999999999999</c:v>
                </c:pt>
                <c:pt idx="5299">
                  <c:v>0.58989999999999998</c:v>
                </c:pt>
                <c:pt idx="5300">
                  <c:v>0.59</c:v>
                </c:pt>
                <c:pt idx="5301">
                  <c:v>0.59009999999999996</c:v>
                </c:pt>
                <c:pt idx="5302">
                  <c:v>0.59019999999999995</c:v>
                </c:pt>
                <c:pt idx="5303">
                  <c:v>0.59030000000000005</c:v>
                </c:pt>
                <c:pt idx="5304">
                  <c:v>0.59040000000000004</c:v>
                </c:pt>
                <c:pt idx="5305">
                  <c:v>0.59050000000000002</c:v>
                </c:pt>
                <c:pt idx="5306">
                  <c:v>0.59060000000000001</c:v>
                </c:pt>
                <c:pt idx="5307">
                  <c:v>0.5907</c:v>
                </c:pt>
                <c:pt idx="5308">
                  <c:v>0.59079999999999999</c:v>
                </c:pt>
                <c:pt idx="5309">
                  <c:v>0.59089999999999998</c:v>
                </c:pt>
                <c:pt idx="5310">
                  <c:v>0.59099999999999997</c:v>
                </c:pt>
                <c:pt idx="5311">
                  <c:v>0.59109999999999996</c:v>
                </c:pt>
                <c:pt idx="5312">
                  <c:v>0.59119999999999995</c:v>
                </c:pt>
                <c:pt idx="5313">
                  <c:v>0.59130000000000005</c:v>
                </c:pt>
                <c:pt idx="5314">
                  <c:v>0.59140000000000004</c:v>
                </c:pt>
                <c:pt idx="5315">
                  <c:v>0.59150000000000003</c:v>
                </c:pt>
                <c:pt idx="5316">
                  <c:v>0.59160000000000001</c:v>
                </c:pt>
                <c:pt idx="5317">
                  <c:v>0.5917</c:v>
                </c:pt>
                <c:pt idx="5318">
                  <c:v>0.59179999999999999</c:v>
                </c:pt>
                <c:pt idx="5319">
                  <c:v>0.59189999999999998</c:v>
                </c:pt>
                <c:pt idx="5320">
                  <c:v>0.59199999999999997</c:v>
                </c:pt>
                <c:pt idx="5321">
                  <c:v>0.59209999999999996</c:v>
                </c:pt>
                <c:pt idx="5322">
                  <c:v>0.59219999999999995</c:v>
                </c:pt>
                <c:pt idx="5323">
                  <c:v>0.59230000000000005</c:v>
                </c:pt>
                <c:pt idx="5324">
                  <c:v>0.59240000000000004</c:v>
                </c:pt>
                <c:pt idx="5325">
                  <c:v>0.59250000000000003</c:v>
                </c:pt>
                <c:pt idx="5326">
                  <c:v>0.59260000000000002</c:v>
                </c:pt>
                <c:pt idx="5327">
                  <c:v>0.5927</c:v>
                </c:pt>
                <c:pt idx="5328">
                  <c:v>0.59279999999999999</c:v>
                </c:pt>
                <c:pt idx="5329">
                  <c:v>0.59289999999999998</c:v>
                </c:pt>
                <c:pt idx="5330">
                  <c:v>0.59299999999999997</c:v>
                </c:pt>
                <c:pt idx="5331">
                  <c:v>0.59309999999999996</c:v>
                </c:pt>
                <c:pt idx="5332">
                  <c:v>0.59319999999999995</c:v>
                </c:pt>
                <c:pt idx="5333">
                  <c:v>0.59330000000000005</c:v>
                </c:pt>
                <c:pt idx="5334">
                  <c:v>0.59340000000000004</c:v>
                </c:pt>
                <c:pt idx="5335">
                  <c:v>0.59350000000000003</c:v>
                </c:pt>
                <c:pt idx="5336">
                  <c:v>0.59360000000000002</c:v>
                </c:pt>
                <c:pt idx="5337">
                  <c:v>0.59370000000000001</c:v>
                </c:pt>
                <c:pt idx="5338">
                  <c:v>0.59379999999999999</c:v>
                </c:pt>
                <c:pt idx="5339">
                  <c:v>0.59389999999999998</c:v>
                </c:pt>
                <c:pt idx="5340">
                  <c:v>0.59399999999999997</c:v>
                </c:pt>
                <c:pt idx="5341">
                  <c:v>0.59409999999999996</c:v>
                </c:pt>
                <c:pt idx="5342">
                  <c:v>0.59419999999999995</c:v>
                </c:pt>
                <c:pt idx="5343">
                  <c:v>0.59430000000000005</c:v>
                </c:pt>
                <c:pt idx="5344">
                  <c:v>0.59440000000000004</c:v>
                </c:pt>
                <c:pt idx="5345">
                  <c:v>0.59450000000000003</c:v>
                </c:pt>
                <c:pt idx="5346">
                  <c:v>0.59460000000000002</c:v>
                </c:pt>
                <c:pt idx="5347">
                  <c:v>0.59470000000000001</c:v>
                </c:pt>
                <c:pt idx="5348">
                  <c:v>0.5948</c:v>
                </c:pt>
                <c:pt idx="5349">
                  <c:v>0.59489999999999998</c:v>
                </c:pt>
                <c:pt idx="5350">
                  <c:v>0.59499999999999997</c:v>
                </c:pt>
                <c:pt idx="5351">
                  <c:v>0.59509999999999996</c:v>
                </c:pt>
                <c:pt idx="5352">
                  <c:v>0.59519999999999995</c:v>
                </c:pt>
                <c:pt idx="5353">
                  <c:v>0.59530000000000005</c:v>
                </c:pt>
                <c:pt idx="5354">
                  <c:v>0.59540000000000004</c:v>
                </c:pt>
                <c:pt idx="5355">
                  <c:v>0.59550000000000003</c:v>
                </c:pt>
                <c:pt idx="5356">
                  <c:v>0.59560000000000002</c:v>
                </c:pt>
                <c:pt idx="5357">
                  <c:v>0.59570000000000001</c:v>
                </c:pt>
                <c:pt idx="5358">
                  <c:v>0.5958</c:v>
                </c:pt>
                <c:pt idx="5359">
                  <c:v>0.59589999999999999</c:v>
                </c:pt>
                <c:pt idx="5360">
                  <c:v>0.59599999999999997</c:v>
                </c:pt>
                <c:pt idx="5361">
                  <c:v>0.59609999999999996</c:v>
                </c:pt>
                <c:pt idx="5362">
                  <c:v>0.59619999999999995</c:v>
                </c:pt>
                <c:pt idx="5363">
                  <c:v>0.59630000000000005</c:v>
                </c:pt>
                <c:pt idx="5364">
                  <c:v>0.59640000000000004</c:v>
                </c:pt>
                <c:pt idx="5365">
                  <c:v>0.59650000000000003</c:v>
                </c:pt>
                <c:pt idx="5366">
                  <c:v>0.59660000000000002</c:v>
                </c:pt>
                <c:pt idx="5367">
                  <c:v>0.59670000000000001</c:v>
                </c:pt>
                <c:pt idx="5368">
                  <c:v>0.5968</c:v>
                </c:pt>
                <c:pt idx="5369">
                  <c:v>0.59689999999999999</c:v>
                </c:pt>
                <c:pt idx="5370">
                  <c:v>0.59699999999999998</c:v>
                </c:pt>
                <c:pt idx="5371">
                  <c:v>0.59709999999999996</c:v>
                </c:pt>
                <c:pt idx="5372">
                  <c:v>0.59719999999999995</c:v>
                </c:pt>
                <c:pt idx="5373">
                  <c:v>0.59730000000000005</c:v>
                </c:pt>
                <c:pt idx="5374">
                  <c:v>0.59740000000000004</c:v>
                </c:pt>
                <c:pt idx="5375">
                  <c:v>0.59750000000000003</c:v>
                </c:pt>
                <c:pt idx="5376">
                  <c:v>0.59760000000000002</c:v>
                </c:pt>
                <c:pt idx="5377">
                  <c:v>0.59770000000000001</c:v>
                </c:pt>
                <c:pt idx="5378">
                  <c:v>0.5978</c:v>
                </c:pt>
                <c:pt idx="5379">
                  <c:v>0.59789999999999999</c:v>
                </c:pt>
                <c:pt idx="5380">
                  <c:v>0.59799999999999998</c:v>
                </c:pt>
                <c:pt idx="5381">
                  <c:v>0.59809999999999997</c:v>
                </c:pt>
                <c:pt idx="5382">
                  <c:v>0.59819999999999995</c:v>
                </c:pt>
                <c:pt idx="5383">
                  <c:v>0.59830000000000005</c:v>
                </c:pt>
                <c:pt idx="5384">
                  <c:v>0.59840000000000004</c:v>
                </c:pt>
                <c:pt idx="5385">
                  <c:v>0.59850000000000003</c:v>
                </c:pt>
                <c:pt idx="5386">
                  <c:v>0.59860000000000002</c:v>
                </c:pt>
                <c:pt idx="5387">
                  <c:v>0.59870000000000001</c:v>
                </c:pt>
                <c:pt idx="5388">
                  <c:v>0.5988</c:v>
                </c:pt>
                <c:pt idx="5389">
                  <c:v>0.59889999999999999</c:v>
                </c:pt>
                <c:pt idx="5390">
                  <c:v>0.59899999999999998</c:v>
                </c:pt>
                <c:pt idx="5391">
                  <c:v>0.59909999999999997</c:v>
                </c:pt>
                <c:pt idx="5392">
                  <c:v>0.59919999999999995</c:v>
                </c:pt>
                <c:pt idx="5393">
                  <c:v>0.59930000000000005</c:v>
                </c:pt>
                <c:pt idx="5394">
                  <c:v>0.59940000000000004</c:v>
                </c:pt>
                <c:pt idx="5395">
                  <c:v>0.59950000000000003</c:v>
                </c:pt>
                <c:pt idx="5396">
                  <c:v>0.59960000000000002</c:v>
                </c:pt>
                <c:pt idx="5397">
                  <c:v>0.59970000000000001</c:v>
                </c:pt>
                <c:pt idx="5398">
                  <c:v>0.5998</c:v>
                </c:pt>
                <c:pt idx="5399">
                  <c:v>0.59989999999999999</c:v>
                </c:pt>
              </c:numCache>
            </c:numRef>
          </c:cat>
          <c:val>
            <c:numRef>
              <c:f>Sheet1!$B$4:$GYS$4</c:f>
              <c:numCache>
                <c:formatCode>General</c:formatCode>
                <c:ptCount val="5400"/>
                <c:pt idx="0">
                  <c:v>0.28265900623262802</c:v>
                </c:pt>
                <c:pt idx="1">
                  <c:v>0.28304225860165</c:v>
                </c:pt>
                <c:pt idx="2">
                  <c:v>0.28343217161051498</c:v>
                </c:pt>
                <c:pt idx="3">
                  <c:v>0.28382881707220398</c:v>
                </c:pt>
                <c:pt idx="4">
                  <c:v>0.284232265728801</c:v>
                </c:pt>
                <c:pt idx="5">
                  <c:v>0.28464258726803598</c:v>
                </c:pt>
                <c:pt idx="6">
                  <c:v>0.28505985033939801</c:v>
                </c:pt>
                <c:pt idx="7">
                  <c:v>0.285484122569863</c:v>
                </c:pt>
                <c:pt idx="8">
                  <c:v>0.28591547057920402</c:v>
                </c:pt>
                <c:pt idx="9">
                  <c:v>0.28635395999493901</c:v>
                </c:pt>
                <c:pt idx="10">
                  <c:v>0.28679965546688002</c:v>
                </c:pt>
                <c:pt idx="11">
                  <c:v>0.287252620681334</c:v>
                </c:pt>
                <c:pt idx="12">
                  <c:v>0.28771291837493701</c:v>
                </c:pt>
                <c:pt idx="13">
                  <c:v>0.28818061034814302</c:v>
                </c:pt>
                <c:pt idx="14">
                  <c:v>0.28865575747837002</c:v>
                </c:pt>
                <c:pt idx="15">
                  <c:v>0.28913841973281801</c:v>
                </c:pt>
                <c:pt idx="16">
                  <c:v>0.289628656180966</c:v>
                </c:pt>
                <c:pt idx="17">
                  <c:v>0.29012652500674302</c:v>
                </c:pt>
                <c:pt idx="18">
                  <c:v>0.29063208352040698</c:v>
                </c:pt>
                <c:pt idx="19">
                  <c:v>0.29113893103958199</c:v>
                </c:pt>
                <c:pt idx="20">
                  <c:v>0.291641622353706</c:v>
                </c:pt>
                <c:pt idx="21">
                  <c:v>0.29214021659977102</c:v>
                </c:pt>
                <c:pt idx="22">
                  <c:v>0.29263477195304799</c:v>
                </c:pt>
                <c:pt idx="23">
                  <c:v>0.29312534564148401</c:v>
                </c:pt>
                <c:pt idx="24">
                  <c:v>0.29361199395980397</c:v>
                </c:pt>
                <c:pt idx="25">
                  <c:v>0.29409477228332698</c:v>
                </c:pt>
                <c:pt idx="26">
                  <c:v>0.29457373508148899</c:v>
                </c:pt>
                <c:pt idx="27">
                  <c:v>0.29504893593109599</c:v>
                </c:pt>
                <c:pt idx="28">
                  <c:v>0.29552042752930302</c:v>
                </c:pt>
                <c:pt idx="29">
                  <c:v>0.29598826170633302</c:v>
                </c:pt>
                <c:pt idx="30">
                  <c:v>0.29645248943793401</c:v>
                </c:pt>
                <c:pt idx="31">
                  <c:v>0.29691316085758701</c:v>
                </c:pt>
                <c:pt idx="32">
                  <c:v>0.29737032526846902</c:v>
                </c:pt>
                <c:pt idx="33">
                  <c:v>0.29782403115517903</c:v>
                </c:pt>
                <c:pt idx="34">
                  <c:v>0.29827432619522198</c:v>
                </c:pt>
                <c:pt idx="35">
                  <c:v>0.29872125727027599</c:v>
                </c:pt>
                <c:pt idx="36">
                  <c:v>0.29916487047722801</c:v>
                </c:pt>
                <c:pt idx="37">
                  <c:v>0.29960521113900002</c:v>
                </c:pt>
                <c:pt idx="38">
                  <c:v>0.300042323815152</c:v>
                </c:pt>
                <c:pt idx="39">
                  <c:v>0.30047625231229302</c:v>
                </c:pt>
                <c:pt idx="40">
                  <c:v>0.30090703969427501</c:v>
                </c:pt>
                <c:pt idx="41">
                  <c:v>0.30133472829220298</c:v>
                </c:pt>
                <c:pt idx="42">
                  <c:v>0.301759359714241</c:v>
                </c:pt>
                <c:pt idx="43">
                  <c:v>0.30218097485524098</c:v>
                </c:pt>
                <c:pt idx="44">
                  <c:v>0.30259961390617601</c:v>
                </c:pt>
                <c:pt idx="45">
                  <c:v>0.303015316363408</c:v>
                </c:pt>
                <c:pt idx="46">
                  <c:v>0.303428121037771</c:v>
                </c:pt>
                <c:pt idx="47">
                  <c:v>0.30383806606348601</c:v>
                </c:pt>
                <c:pt idx="48">
                  <c:v>0.30424518890691299</c:v>
                </c:pt>
                <c:pt idx="49">
                  <c:v>0.30464952637513198</c:v>
                </c:pt>
                <c:pt idx="50">
                  <c:v>0.30505111462437901</c:v>
                </c:pt>
                <c:pt idx="51">
                  <c:v>0.30544998916830901</c:v>
                </c:pt>
                <c:pt idx="52">
                  <c:v>0.30584618488612803</c:v>
                </c:pt>
                <c:pt idx="53">
                  <c:v>0.30623973603055599</c:v>
                </c:pt>
                <c:pt idx="54">
                  <c:v>0.30663067623566598</c:v>
                </c:pt>
                <c:pt idx="55">
                  <c:v>0.30701903852456403</c:v>
                </c:pt>
                <c:pt idx="56">
                  <c:v>0.307404855316948</c:v>
                </c:pt>
                <c:pt idx="57">
                  <c:v>0.30778815843651902</c:v>
                </c:pt>
                <c:pt idx="58">
                  <c:v>0.30816897911827101</c:v>
                </c:pt>
                <c:pt idx="59">
                  <c:v>0.30855491197637402</c:v>
                </c:pt>
                <c:pt idx="60">
                  <c:v>0.30895828557085803</c:v>
                </c:pt>
                <c:pt idx="61">
                  <c:v>0.30937913982354398</c:v>
                </c:pt>
                <c:pt idx="62">
                  <c:v>0.309817515272514</c:v>
                </c:pt>
                <c:pt idx="63">
                  <c:v>0.31027345305698301</c:v>
                </c:pt>
                <c:pt idx="64">
                  <c:v>0.31074699490237001</c:v>
                </c:pt>
                <c:pt idx="65">
                  <c:v>0.311238183105565</c:v>
                </c:pt>
                <c:pt idx="66">
                  <c:v>0.31174706052039203</c:v>
                </c:pt>
                <c:pt idx="67">
                  <c:v>0.31227367054326099</c:v>
                </c:pt>
                <c:pt idx="68">
                  <c:v>0.31281805709900701</c:v>
                </c:pt>
                <c:pt idx="69">
                  <c:v>0.31338026462690399</c:v>
                </c:pt>
                <c:pt idx="70">
                  <c:v>0.31396033806686202</c:v>
                </c:pt>
                <c:pt idx="71">
                  <c:v>0.31455832284579199</c:v>
                </c:pt>
                <c:pt idx="72">
                  <c:v>0.31517426486414202</c:v>
                </c:pt>
                <c:pt idx="73">
                  <c:v>0.315808210482597</c:v>
                </c:pt>
                <c:pt idx="74">
                  <c:v>0.31646020650893902</c:v>
                </c:pt>
                <c:pt idx="75">
                  <c:v>0.31713030018506599</c:v>
                </c:pt>
                <c:pt idx="76">
                  <c:v>0.31781853917416197</c:v>
                </c:pt>
                <c:pt idx="77">
                  <c:v>0.318524971548025</c:v>
                </c:pt>
                <c:pt idx="78">
                  <c:v>0.31924964577453402</c:v>
                </c:pt>
                <c:pt idx="79">
                  <c:v>0.31999261070526203</c:v>
                </c:pt>
                <c:pt idx="80">
                  <c:v>0.32075391556323302</c:v>
                </c:pt>
                <c:pt idx="81">
                  <c:v>0.32152567443281699</c:v>
                </c:pt>
                <c:pt idx="82">
                  <c:v>0.32228328779424498</c:v>
                </c:pt>
                <c:pt idx="83">
                  <c:v>0.32302678665416301</c:v>
                </c:pt>
                <c:pt idx="84">
                  <c:v>0.323756201272208</c:v>
                </c:pt>
                <c:pt idx="85">
                  <c:v>0.32447156117155601</c:v>
                </c:pt>
                <c:pt idx="86">
                  <c:v>0.325172895149343</c:v>
                </c:pt>
                <c:pt idx="87">
                  <c:v>0.32586023128692698</c:v>
                </c:pt>
                <c:pt idx="88">
                  <c:v>0.32653359696003398</c:v>
                </c:pt>
                <c:pt idx="89">
                  <c:v>0.32719301884875401</c:v>
                </c:pt>
                <c:pt idx="90">
                  <c:v>0.32783852294742</c:v>
                </c:pt>
                <c:pt idx="91">
                  <c:v>0.32847013457435298</c:v>
                </c:pt>
                <c:pt idx="92">
                  <c:v>0.32908787838147902</c:v>
                </c:pt>
                <c:pt idx="93">
                  <c:v>0.32969177836383901</c:v>
                </c:pt>
                <c:pt idx="94">
                  <c:v>0.33028185786896203</c:v>
                </c:pt>
                <c:pt idx="95">
                  <c:v>0.33085813960613503</c:v>
                </c:pt>
                <c:pt idx="96">
                  <c:v>0.33142064565555501</c:v>
                </c:pt>
                <c:pt idx="97">
                  <c:v>0.33196939747736698</c:v>
                </c:pt>
                <c:pt idx="98">
                  <c:v>0.33250441592060098</c:v>
                </c:pt>
                <c:pt idx="99">
                  <c:v>0.33302572123199198</c:v>
                </c:pt>
                <c:pt idx="100">
                  <c:v>0.333533333064708</c:v>
                </c:pt>
                <c:pt idx="101">
                  <c:v>0.33402727048696601</c:v>
                </c:pt>
                <c:pt idx="102">
                  <c:v>0.33450755199055299</c:v>
                </c:pt>
                <c:pt idx="103">
                  <c:v>0.334974195499251</c:v>
                </c:pt>
                <c:pt idx="104">
                  <c:v>0.33542721837716499</c:v>
                </c:pt>
                <c:pt idx="105">
                  <c:v>0.33586663743695699</c:v>
                </c:pt>
                <c:pt idx="106">
                  <c:v>0.33629246894799097</c:v>
                </c:pt>
                <c:pt idx="107">
                  <c:v>0.336704728644385</c:v>
                </c:pt>
                <c:pt idx="108">
                  <c:v>0.33710343173297902</c:v>
                </c:pt>
                <c:pt idx="109">
                  <c:v>0.33748859290121802</c:v>
                </c:pt>
                <c:pt idx="110">
                  <c:v>0.337860226324948</c:v>
                </c:pt>
                <c:pt idx="111">
                  <c:v>0.33821834567613301</c:v>
                </c:pt>
                <c:pt idx="112">
                  <c:v>0.33856296413049097</c:v>
                </c:pt>
                <c:pt idx="113">
                  <c:v>0.33889409437504697</c:v>
                </c:pt>
                <c:pt idx="114">
                  <c:v>0.33921174861561798</c:v>
                </c:pt>
                <c:pt idx="115">
                  <c:v>0.33951593858421802</c:v>
                </c:pt>
                <c:pt idx="116">
                  <c:v>0.33980667554638599</c:v>
                </c:pt>
                <c:pt idx="117">
                  <c:v>0.34008397030844401</c:v>
                </c:pt>
                <c:pt idx="118">
                  <c:v>0.34035429035522402</c:v>
                </c:pt>
                <c:pt idx="119">
                  <c:v>0.34062314640400998</c:v>
                </c:pt>
                <c:pt idx="120">
                  <c:v>0.340890543546847</c:v>
                </c:pt>
                <c:pt idx="121">
                  <c:v>0.34115648657752401</c:v>
                </c:pt>
                <c:pt idx="122">
                  <c:v>0.34142097999453302</c:v>
                </c:pt>
                <c:pt idx="123">
                  <c:v>0.34168402800400699</c:v>
                </c:pt>
                <c:pt idx="124">
                  <c:v>0.341945634522627</c:v>
                </c:pt>
                <c:pt idx="125">
                  <c:v>0.34220580318049798</c:v>
                </c:pt>
                <c:pt idx="126">
                  <c:v>0.34246453732399601</c:v>
                </c:pt>
                <c:pt idx="127">
                  <c:v>0.342725017496882</c:v>
                </c:pt>
                <c:pt idx="128">
                  <c:v>0.34298962530136601</c:v>
                </c:pt>
                <c:pt idx="129">
                  <c:v>0.343258368252222</c:v>
                </c:pt>
                <c:pt idx="130">
                  <c:v>0.34353125349060998</c:v>
                </c:pt>
                <c:pt idx="131">
                  <c:v>0.343808287785971</c:v>
                </c:pt>
                <c:pt idx="132">
                  <c:v>0.34408947753788999</c:v>
                </c:pt>
                <c:pt idx="133">
                  <c:v>0.34437482877793502</c:v>
                </c:pt>
                <c:pt idx="134">
                  <c:v>0.34466434717146799</c:v>
                </c:pt>
                <c:pt idx="135">
                  <c:v>0.34495803801943598</c:v>
                </c:pt>
                <c:pt idx="136">
                  <c:v>0.34525590626013802</c:v>
                </c:pt>
                <c:pt idx="137">
                  <c:v>0.34555795647096299</c:v>
                </c:pt>
                <c:pt idx="138">
                  <c:v>0.345864192870108</c:v>
                </c:pt>
                <c:pt idx="139">
                  <c:v>0.34617461931827997</c:v>
                </c:pt>
                <c:pt idx="140">
                  <c:v>0.34648923932036302</c:v>
                </c:pt>
                <c:pt idx="141">
                  <c:v>0.34680805602707598</c:v>
                </c:pt>
                <c:pt idx="142">
                  <c:v>0.347131072236603</c:v>
                </c:pt>
                <c:pt idx="143">
                  <c:v>0.34745829039620202</c:v>
                </c:pt>
                <c:pt idx="144">
                  <c:v>0.34778971260380098</c:v>
                </c:pt>
                <c:pt idx="145">
                  <c:v>0.34812534060956302</c:v>
                </c:pt>
                <c:pt idx="146">
                  <c:v>0.34846517581744402</c:v>
                </c:pt>
                <c:pt idx="147">
                  <c:v>0.34880921928672398</c:v>
                </c:pt>
                <c:pt idx="148">
                  <c:v>0.34915747173352002</c:v>
                </c:pt>
                <c:pt idx="149">
                  <c:v>0.34950993353228799</c:v>
                </c:pt>
                <c:pt idx="150">
                  <c:v>0.34986660471729802</c:v>
                </c:pt>
                <c:pt idx="151">
                  <c:v>0.3502274849841</c:v>
                </c:pt>
                <c:pt idx="152">
                  <c:v>0.35059257369096603</c:v>
                </c:pt>
                <c:pt idx="153">
                  <c:v>0.35096186986032601</c:v>
                </c:pt>
                <c:pt idx="154">
                  <c:v>0.35133537218017402</c:v>
                </c:pt>
                <c:pt idx="155">
                  <c:v>0.351713079005472</c:v>
                </c:pt>
                <c:pt idx="156">
                  <c:v>0.35209498835953201</c:v>
                </c:pt>
                <c:pt idx="157">
                  <c:v>0.35248109793538301</c:v>
                </c:pt>
                <c:pt idx="158">
                  <c:v>0.352871405097127</c:v>
                </c:pt>
                <c:pt idx="159">
                  <c:v>0.35326590688127801</c:v>
                </c:pt>
                <c:pt idx="160">
                  <c:v>0.35366459999808803</c:v>
                </c:pt>
                <c:pt idx="161">
                  <c:v>0.35406748083286399</c:v>
                </c:pt>
                <c:pt idx="162">
                  <c:v>0.35447454544726498</c:v>
                </c:pt>
                <c:pt idx="163">
                  <c:v>0.35488578958059003</c:v>
                </c:pt>
                <c:pt idx="164">
                  <c:v>0.35530120865105802</c:v>
                </c:pt>
                <c:pt idx="165">
                  <c:v>0.355720797757067</c:v>
                </c:pt>
                <c:pt idx="166">
                  <c:v>0.35614455167845199</c:v>
                </c:pt>
                <c:pt idx="167">
                  <c:v>0.35657246487772198</c:v>
                </c:pt>
                <c:pt idx="168">
                  <c:v>0.35700453150129502</c:v>
                </c:pt>
                <c:pt idx="169">
                  <c:v>0.35744074538071302</c:v>
                </c:pt>
                <c:pt idx="170">
                  <c:v>0.35788110003386098</c:v>
                </c:pt>
                <c:pt idx="171">
                  <c:v>0.35832558866615999</c:v>
                </c:pt>
                <c:pt idx="172">
                  <c:v>0.35877420417176198</c:v>
                </c:pt>
                <c:pt idx="173">
                  <c:v>0.35922693913472997</c:v>
                </c:pt>
                <c:pt idx="174">
                  <c:v>0.35968378583021698</c:v>
                </c:pt>
                <c:pt idx="175">
                  <c:v>0.36014473622562398</c:v>
                </c:pt>
                <c:pt idx="176">
                  <c:v>0.36060978198176002</c:v>
                </c:pt>
                <c:pt idx="177">
                  <c:v>0.36107891445399198</c:v>
                </c:pt>
                <c:pt idx="178">
                  <c:v>0.36155212469338799</c:v>
                </c:pt>
                <c:pt idx="179">
                  <c:v>0.36202940344784701</c:v>
                </c:pt>
                <c:pt idx="180">
                  <c:v>0.36251074116322901</c:v>
                </c:pt>
                <c:pt idx="181">
                  <c:v>0.362996127984479</c:v>
                </c:pt>
                <c:pt idx="182">
                  <c:v>0.36348555375673403</c:v>
                </c:pt>
                <c:pt idx="183">
                  <c:v>0.36397900802644301</c:v>
                </c:pt>
                <c:pt idx="184">
                  <c:v>0.36447648004245897</c:v>
                </c:pt>
                <c:pt idx="185">
                  <c:v>0.364977958757145</c:v>
                </c:pt>
                <c:pt idx="186">
                  <c:v>0.36548343282745999</c:v>
                </c:pt>
                <c:pt idx="187">
                  <c:v>0.365992890616055</c:v>
                </c:pt>
                <c:pt idx="188">
                  <c:v>0.36650632019234902</c:v>
                </c:pt>
                <c:pt idx="189">
                  <c:v>0.367023709333611</c:v>
                </c:pt>
                <c:pt idx="190">
                  <c:v>0.36754504552603801</c:v>
                </c:pt>
                <c:pt idx="191">
                  <c:v>0.36807031596582002</c:v>
                </c:pt>
                <c:pt idx="192">
                  <c:v>0.36859950756021798</c:v>
                </c:pt>
                <c:pt idx="193">
                  <c:v>0.36913260692861899</c:v>
                </c:pt>
                <c:pt idx="194">
                  <c:v>0.36966960040360602</c:v>
                </c:pt>
                <c:pt idx="195">
                  <c:v>0.37021047403201401</c:v>
                </c:pt>
                <c:pt idx="196">
                  <c:v>0.37075521357598901</c:v>
                </c:pt>
                <c:pt idx="197">
                  <c:v>0.37130380451404399</c:v>
                </c:pt>
                <c:pt idx="198">
                  <c:v>0.37185623204211299</c:v>
                </c:pt>
                <c:pt idx="199">
                  <c:v>0.37241248107460201</c:v>
                </c:pt>
                <c:pt idx="200">
                  <c:v>0.37297253624544202</c:v>
                </c:pt>
                <c:pt idx="201">
                  <c:v>0.37353257456614503</c:v>
                </c:pt>
                <c:pt idx="202">
                  <c:v>0.37409044215480902</c:v>
                </c:pt>
                <c:pt idx="203">
                  <c:v>0.37464612599359398</c:v>
                </c:pt>
                <c:pt idx="204">
                  <c:v>0.375199612881356</c:v>
                </c:pt>
                <c:pt idx="205">
                  <c:v>0.37575088943539398</c:v>
                </c:pt>
                <c:pt idx="206">
                  <c:v>0.376299942093204</c:v>
                </c:pt>
                <c:pt idx="207">
                  <c:v>0.376846757114221</c:v>
                </c:pt>
                <c:pt idx="208">
                  <c:v>0.37739132058156499</c:v>
                </c:pt>
                <c:pt idx="209">
                  <c:v>0.37793361840378897</c:v>
                </c:pt>
                <c:pt idx="210">
                  <c:v>0.37847363631662001</c:v>
                </c:pt>
                <c:pt idx="211">
                  <c:v>0.37901135988470702</c:v>
                </c:pt>
                <c:pt idx="212">
                  <c:v>0.379546774503361</c:v>
                </c:pt>
                <c:pt idx="213">
                  <c:v>0.38007986540029998</c:v>
                </c:pt>
                <c:pt idx="214">
                  <c:v>0.38061061763739501</c:v>
                </c:pt>
                <c:pt idx="215">
                  <c:v>0.38113901611241202</c:v>
                </c:pt>
                <c:pt idx="216">
                  <c:v>0.38166504556075997</c:v>
                </c:pt>
                <c:pt idx="217">
                  <c:v>0.38218869055723398</c:v>
                </c:pt>
                <c:pt idx="218">
                  <c:v>0.382709935517763</c:v>
                </c:pt>
                <c:pt idx="219">
                  <c:v>0.38322876470116002</c:v>
                </c:pt>
                <c:pt idx="220">
                  <c:v>0.38374516221086602</c:v>
                </c:pt>
                <c:pt idx="221">
                  <c:v>0.38425911199670798</c:v>
                </c:pt>
                <c:pt idx="222">
                  <c:v>0.38477059785664702</c:v>
                </c:pt>
                <c:pt idx="223">
                  <c:v>0.38527960343853301</c:v>
                </c:pt>
                <c:pt idx="224">
                  <c:v>0.38578611224186399</c:v>
                </c:pt>
                <c:pt idx="225">
                  <c:v>0.38629010761954002</c:v>
                </c:pt>
                <c:pt idx="226">
                  <c:v>0.38678839530134101</c:v>
                </c:pt>
                <c:pt idx="227">
                  <c:v>0.38727857953741501</c:v>
                </c:pt>
                <c:pt idx="228">
                  <c:v>0.3877606382487</c:v>
                </c:pt>
                <c:pt idx="229">
                  <c:v>0.38823454931761398</c:v>
                </c:pt>
                <c:pt idx="230">
                  <c:v>0.38870029059064798</c:v>
                </c:pt>
                <c:pt idx="231">
                  <c:v>0.38915783988097402</c:v>
                </c:pt>
                <c:pt idx="232">
                  <c:v>0.38960717497105402</c:v>
                </c:pt>
                <c:pt idx="233">
                  <c:v>0.39004827361525202</c:v>
                </c:pt>
                <c:pt idx="234">
                  <c:v>0.39048111354245502</c:v>
                </c:pt>
                <c:pt idx="235">
                  <c:v>0.39090567245869801</c:v>
                </c:pt>
                <c:pt idx="236">
                  <c:v>0.39132192804979099</c:v>
                </c:pt>
                <c:pt idx="237">
                  <c:v>0.39172985798395799</c:v>
                </c:pt>
                <c:pt idx="238">
                  <c:v>0.39212943991447602</c:v>
                </c:pt>
                <c:pt idx="239">
                  <c:v>0.39252065148232301</c:v>
                </c:pt>
                <c:pt idx="240">
                  <c:v>0.392903470318827</c:v>
                </c:pt>
                <c:pt idx="241">
                  <c:v>0.39327787404832998</c:v>
                </c:pt>
                <c:pt idx="242">
                  <c:v>0.39364384029084998</c:v>
                </c:pt>
                <c:pt idx="243">
                  <c:v>0.39400134666475001</c:v>
                </c:pt>
                <c:pt idx="244">
                  <c:v>0.39435037078941898</c:v>
                </c:pt>
                <c:pt idx="245">
                  <c:v>0.39469089028795401</c:v>
                </c:pt>
                <c:pt idx="246">
                  <c:v>0.39502195587726702</c:v>
                </c:pt>
                <c:pt idx="247">
                  <c:v>0.39533607728155601</c:v>
                </c:pt>
                <c:pt idx="248">
                  <c:v>0.39563319835973798</c:v>
                </c:pt>
                <c:pt idx="249">
                  <c:v>0.39591326313042802</c:v>
                </c:pt>
                <c:pt idx="250">
                  <c:v>0.39617621577676898</c:v>
                </c:pt>
                <c:pt idx="251">
                  <c:v>0.39642200065130001</c:v>
                </c:pt>
                <c:pt idx="252">
                  <c:v>0.39665056228084</c:v>
                </c:pt>
                <c:pt idx="253">
                  <c:v>0.39686184537139602</c:v>
                </c:pt>
                <c:pt idx="254">
                  <c:v>0.39705579481310399</c:v>
                </c:pt>
                <c:pt idx="255">
                  <c:v>0.39723235568519499</c:v>
                </c:pt>
                <c:pt idx="256">
                  <c:v>0.39739147326097302</c:v>
                </c:pt>
                <c:pt idx="257">
                  <c:v>0.39753309301284001</c:v>
                </c:pt>
                <c:pt idx="258">
                  <c:v>0.39765716061732798</c:v>
                </c:pt>
                <c:pt idx="259">
                  <c:v>0.39776362196016701</c:v>
                </c:pt>
                <c:pt idx="260">
                  <c:v>0.39785242314137198</c:v>
                </c:pt>
                <c:pt idx="261">
                  <c:v>0.39792351048036501</c:v>
                </c:pt>
                <c:pt idx="262">
                  <c:v>0.39797683052110999</c:v>
                </c:pt>
                <c:pt idx="263">
                  <c:v>0.39801233003728598</c:v>
                </c:pt>
                <c:pt idx="264">
                  <c:v>0.39803042383176501</c:v>
                </c:pt>
                <c:pt idx="265">
                  <c:v>0.398066305699595</c:v>
                </c:pt>
                <c:pt idx="266">
                  <c:v>0.39811993542593199</c:v>
                </c:pt>
                <c:pt idx="267">
                  <c:v>0.39819127210719701</c:v>
                </c:pt>
                <c:pt idx="268">
                  <c:v>0.398280274150632</c:v>
                </c:pt>
                <c:pt idx="269">
                  <c:v>0.39838689927387499</c:v>
                </c:pt>
                <c:pt idx="270">
                  <c:v>0.39850759722934898</c:v>
                </c:pt>
                <c:pt idx="271">
                  <c:v>0.39861921901595598</c:v>
                </c:pt>
                <c:pt idx="272">
                  <c:v>0.39872174339681898</c:v>
                </c:pt>
                <c:pt idx="273">
                  <c:v>0.39881514921679201</c:v>
                </c:pt>
                <c:pt idx="274">
                  <c:v>0.398899415405358</c:v>
                </c:pt>
                <c:pt idx="275">
                  <c:v>0.39897452097952302</c:v>
                </c:pt>
                <c:pt idx="276">
                  <c:v>0.39904044504673503</c:v>
                </c:pt>
                <c:pt idx="277">
                  <c:v>0.399097166807793</c:v>
                </c:pt>
                <c:pt idx="278">
                  <c:v>0.39914466555977601</c:v>
                </c:pt>
                <c:pt idx="279">
                  <c:v>0.39918292069896999</c:v>
                </c:pt>
                <c:pt idx="280">
                  <c:v>0.39921191172380799</c:v>
                </c:pt>
                <c:pt idx="281">
                  <c:v>0.399231618237817</c:v>
                </c:pt>
                <c:pt idx="282">
                  <c:v>0.39924201995256697</c:v>
                </c:pt>
                <c:pt idx="283">
                  <c:v>0.39924309669063102</c:v>
                </c:pt>
                <c:pt idx="284">
                  <c:v>0.39923482838855401</c:v>
                </c:pt>
                <c:pt idx="285">
                  <c:v>0.39921719509982101</c:v>
                </c:pt>
                <c:pt idx="286">
                  <c:v>0.39919017699783899</c:v>
                </c:pt>
                <c:pt idx="287">
                  <c:v>0.39915375437892597</c:v>
                </c:pt>
                <c:pt idx="288">
                  <c:v>0.39910790766529702</c:v>
                </c:pt>
                <c:pt idx="289">
                  <c:v>0.39905261740806602</c:v>
                </c:pt>
                <c:pt idx="290">
                  <c:v>0.39898786429025201</c:v>
                </c:pt>
                <c:pt idx="291">
                  <c:v>0.39891362912978801</c:v>
                </c:pt>
                <c:pt idx="292">
                  <c:v>0.39882989288253801</c:v>
                </c:pt>
                <c:pt idx="293">
                  <c:v>0.398736636645321</c:v>
                </c:pt>
                <c:pt idx="294">
                  <c:v>0.398633841658939</c:v>
                </c:pt>
                <c:pt idx="295">
                  <c:v>0.39852148931120701</c:v>
                </c:pt>
                <c:pt idx="296">
                  <c:v>0.39839956113999903</c:v>
                </c:pt>
                <c:pt idx="297">
                  <c:v>0.39826803883628698</c:v>
                </c:pt>
                <c:pt idx="298">
                  <c:v>0.398126904247189</c:v>
                </c:pt>
                <c:pt idx="299">
                  <c:v>0.39797613937902798</c:v>
                </c:pt>
                <c:pt idx="300">
                  <c:v>0.39781953374338302</c:v>
                </c:pt>
                <c:pt idx="301">
                  <c:v>0.39765920763219198</c:v>
                </c:pt>
                <c:pt idx="302">
                  <c:v>0.39749514036439898</c:v>
                </c:pt>
                <c:pt idx="303">
                  <c:v>0.39732731133743798</c:v>
                </c:pt>
                <c:pt idx="304">
                  <c:v>0.39715570002960598</c:v>
                </c:pt>
                <c:pt idx="305">
                  <c:v>0.396980286002446</c:v>
                </c:pt>
                <c:pt idx="306">
                  <c:v>0.396801048903131</c:v>
                </c:pt>
                <c:pt idx="307">
                  <c:v>0.39661796846685399</c:v>
                </c:pt>
                <c:pt idx="308">
                  <c:v>0.39643102451922302</c:v>
                </c:pt>
                <c:pt idx="309">
                  <c:v>0.39624019697866297</c:v>
                </c:pt>
                <c:pt idx="310">
                  <c:v>0.396045465858817</c:v>
                </c:pt>
                <c:pt idx="311">
                  <c:v>0.395846811270955</c:v>
                </c:pt>
                <c:pt idx="312">
                  <c:v>0.395644213426387</c:v>
                </c:pt>
                <c:pt idx="313">
                  <c:v>0.39543765263887898</c:v>
                </c:pt>
                <c:pt idx="314">
                  <c:v>0.39522710932707</c:v>
                </c:pt>
                <c:pt idx="315">
                  <c:v>0.395012564016896</c:v>
                </c:pt>
                <c:pt idx="316">
                  <c:v>0.39479399734401399</c:v>
                </c:pt>
                <c:pt idx="317">
                  <c:v>0.39457139005622999</c:v>
                </c:pt>
                <c:pt idx="318">
                  <c:v>0.39434472301592999</c:v>
                </c:pt>
                <c:pt idx="319">
                  <c:v>0.39411397720251201</c:v>
                </c:pt>
                <c:pt idx="320">
                  <c:v>0.39387913371481797</c:v>
                </c:pt>
                <c:pt idx="321">
                  <c:v>0.39364017377357302</c:v>
                </c:pt>
                <c:pt idx="322">
                  <c:v>0.39339707872381702</c:v>
                </c:pt>
                <c:pt idx="323">
                  <c:v>0.39314983003734699</c:v>
                </c:pt>
                <c:pt idx="324">
                  <c:v>0.39289840931515502</c:v>
                </c:pt>
                <c:pt idx="325">
                  <c:v>0.39264279828986198</c:v>
                </c:pt>
                <c:pt idx="326">
                  <c:v>0.39238297882815998</c:v>
                </c:pt>
                <c:pt idx="327">
                  <c:v>0.39211893293325101</c:v>
                </c:pt>
                <c:pt idx="328">
                  <c:v>0.39185064274728199</c:v>
                </c:pt>
                <c:pt idx="329">
                  <c:v>0.39157809055377901</c:v>
                </c:pt>
                <c:pt idx="330">
                  <c:v>0.39130125878008898</c:v>
                </c:pt>
                <c:pt idx="331">
                  <c:v>0.39102012999980401</c:v>
                </c:pt>
                <c:pt idx="332">
                  <c:v>0.39073468693520003</c:v>
                </c:pt>
                <c:pt idx="333">
                  <c:v>0.39044491245966001</c:v>
                </c:pt>
                <c:pt idx="334">
                  <c:v>0.39015078960009902</c:v>
                </c:pt>
                <c:pt idx="335">
                  <c:v>0.38985230153939199</c:v>
                </c:pt>
                <c:pt idx="336">
                  <c:v>0.38954943161878303</c:v>
                </c:pt>
                <c:pt idx="337">
                  <c:v>0.38924216334030798</c:v>
                </c:pt>
                <c:pt idx="338">
                  <c:v>0.38893048036920003</c:v>
                </c:pt>
                <c:pt idx="339">
                  <c:v>0.388614366536293</c:v>
                </c:pt>
                <c:pt idx="340">
                  <c:v>0.388293805840425</c:v>
                </c:pt>
                <c:pt idx="341">
                  <c:v>0.387968782450828</c:v>
                </c:pt>
                <c:pt idx="342">
                  <c:v>0.38763928070951698</c:v>
                </c:pt>
                <c:pt idx="343">
                  <c:v>0.38730528513367102</c:v>
                </c:pt>
                <c:pt idx="344">
                  <c:v>0.38696678041800397</c:v>
                </c:pt>
                <c:pt idx="345">
                  <c:v>0.38662467834971498</c:v>
                </c:pt>
                <c:pt idx="346">
                  <c:v>0.386286431900075</c:v>
                </c:pt>
                <c:pt idx="347">
                  <c:v>0.38595206010204097</c:v>
                </c:pt>
                <c:pt idx="348">
                  <c:v>0.38562158203033198</c:v>
                </c:pt>
                <c:pt idx="349">
                  <c:v>0.38529501680164202</c:v>
                </c:pt>
                <c:pt idx="350">
                  <c:v>0.384972383574824</c:v>
                </c:pt>
                <c:pt idx="351">
                  <c:v>0.384653701551043</c:v>
                </c:pt>
                <c:pt idx="352">
                  <c:v>0.38433898997390198</c:v>
                </c:pt>
                <c:pt idx="353">
                  <c:v>0.384028268129538</c:v>
                </c:pt>
                <c:pt idx="354">
                  <c:v>0.383721555346688</c:v>
                </c:pt>
                <c:pt idx="355">
                  <c:v>0.383418870996724</c:v>
                </c:pt>
                <c:pt idx="356">
                  <c:v>0.38312023449365501</c:v>
                </c:pt>
                <c:pt idx="357">
                  <c:v>0.382825665294099</c:v>
                </c:pt>
                <c:pt idx="358">
                  <c:v>0.38253518289722199</c:v>
                </c:pt>
                <c:pt idx="359">
                  <c:v>0.38224880684464702</c:v>
                </c:pt>
                <c:pt idx="360">
                  <c:v>0.38196655672032298</c:v>
                </c:pt>
                <c:pt idx="361">
                  <c:v>0.38168845215036701</c:v>
                </c:pt>
                <c:pt idx="362">
                  <c:v>0.38141451280286698</c:v>
                </c:pt>
                <c:pt idx="363">
                  <c:v>0.38114429059336202</c:v>
                </c:pt>
                <c:pt idx="364">
                  <c:v>0.38084255872681699</c:v>
                </c:pt>
                <c:pt idx="365">
                  <c:v>0.380509324704628</c:v>
                </c:pt>
                <c:pt idx="366">
                  <c:v>0.38014459700839998</c:v>
                </c:pt>
                <c:pt idx="367">
                  <c:v>0.37974838510530601</c:v>
                </c:pt>
                <c:pt idx="368">
                  <c:v>0.37932069945342101</c:v>
                </c:pt>
                <c:pt idx="369">
                  <c:v>0.37886505878223098</c:v>
                </c:pt>
                <c:pt idx="370">
                  <c:v>0.37840458088581103</c:v>
                </c:pt>
                <c:pt idx="371">
                  <c:v>0.37793925610995699</c:v>
                </c:pt>
                <c:pt idx="372">
                  <c:v>0.37746907503952498</c:v>
                </c:pt>
                <c:pt idx="373">
                  <c:v>0.37699402850036901</c:v>
                </c:pt>
                <c:pt idx="374">
                  <c:v>0.37651410756126702</c:v>
                </c:pt>
                <c:pt idx="375">
                  <c:v>0.37602930353580599</c:v>
                </c:pt>
                <c:pt idx="376">
                  <c:v>0.37553960798425901</c:v>
                </c:pt>
                <c:pt idx="377">
                  <c:v>0.37504501271542701</c:v>
                </c:pt>
                <c:pt idx="378">
                  <c:v>0.37454550978845502</c:v>
                </c:pt>
                <c:pt idx="379">
                  <c:v>0.374041091514628</c:v>
                </c:pt>
                <c:pt idx="380">
                  <c:v>0.37353175045913301</c:v>
                </c:pt>
                <c:pt idx="381">
                  <c:v>0.37301747944279601</c:v>
                </c:pt>
                <c:pt idx="382">
                  <c:v>0.37249827154378901</c:v>
                </c:pt>
                <c:pt idx="383">
                  <c:v>0.37197412009931402</c:v>
                </c:pt>
                <c:pt idx="384">
                  <c:v>0.371445018707248</c:v>
                </c:pt>
                <c:pt idx="385">
                  <c:v>0.37091096122776201</c:v>
                </c:pt>
                <c:pt idx="386">
                  <c:v>0.370371941784915</c:v>
                </c:pt>
                <c:pt idx="387">
                  <c:v>0.36982795476820202</c:v>
                </c:pt>
                <c:pt idx="388">
                  <c:v>0.36927899483408599</c:v>
                </c:pt>
                <c:pt idx="389">
                  <c:v>0.36872505690748297</c:v>
                </c:pt>
                <c:pt idx="390">
                  <c:v>0.36816613618322702</c:v>
                </c:pt>
                <c:pt idx="391">
                  <c:v>0.367602228127486</c:v>
                </c:pt>
                <c:pt idx="392">
                  <c:v>0.36703332847915798</c:v>
                </c:pt>
                <c:pt idx="393">
                  <c:v>0.36645943325121899</c:v>
                </c:pt>
                <c:pt idx="394">
                  <c:v>0.36588053873204301</c:v>
                </c:pt>
                <c:pt idx="395">
                  <c:v>0.365296641486684</c:v>
                </c:pt>
                <c:pt idx="396">
                  <c:v>0.36470773835811698</c:v>
                </c:pt>
                <c:pt idx="397">
                  <c:v>0.36411382646844598</c:v>
                </c:pt>
                <c:pt idx="398">
                  <c:v>0.36351490322006702</c:v>
                </c:pt>
                <c:pt idx="399">
                  <c:v>0.36291096629680097</c:v>
                </c:pt>
                <c:pt idx="400">
                  <c:v>0.36230201366497899</c:v>
                </c:pt>
                <c:pt idx="401">
                  <c:v>0.36168804357449202</c:v>
                </c:pt>
                <c:pt idx="402">
                  <c:v>0.36106905455979299</c:v>
                </c:pt>
                <c:pt idx="403">
                  <c:v>0.36044504544087103</c:v>
                </c:pt>
                <c:pt idx="404">
                  <c:v>0.35981601532416302</c:v>
                </c:pt>
                <c:pt idx="405">
                  <c:v>0.35918196360344401</c:v>
                </c:pt>
                <c:pt idx="406">
                  <c:v>0.35854288996065897</c:v>
                </c:pt>
                <c:pt idx="407">
                  <c:v>0.35789879436671801</c:v>
                </c:pt>
                <c:pt idx="408">
                  <c:v>0.35724967708224398</c:v>
                </c:pt>
                <c:pt idx="409">
                  <c:v>0.35659553865827698</c:v>
                </c:pt>
                <c:pt idx="410">
                  <c:v>0.355936379936931</c:v>
                </c:pt>
                <c:pt idx="411">
                  <c:v>0.35527220205200999</c:v>
                </c:pt>
                <c:pt idx="412">
                  <c:v>0.35460300642956899</c:v>
                </c:pt>
                <c:pt idx="413">
                  <c:v>0.35392812806115398</c:v>
                </c:pt>
                <c:pt idx="414">
                  <c:v>0.353241795220684</c:v>
                </c:pt>
                <c:pt idx="415">
                  <c:v>0.35254404882497098</c:v>
                </c:pt>
                <c:pt idx="416">
                  <c:v>0.35183493027440699</c:v>
                </c:pt>
                <c:pt idx="417">
                  <c:v>0.35111448145201601</c:v>
                </c:pt>
                <c:pt idx="418">
                  <c:v>0.35038274472242997</c:v>
                </c:pt>
                <c:pt idx="419">
                  <c:v>0.34963976293077997</c:v>
                </c:pt>
                <c:pt idx="420">
                  <c:v>0.34888557940151899</c:v>
                </c:pt>
                <c:pt idx="421">
                  <c:v>0.34812023793715002</c:v>
                </c:pt>
                <c:pt idx="422">
                  <c:v>0.34734378281689099</c:v>
                </c:pt>
                <c:pt idx="423">
                  <c:v>0.34655625879524299</c:v>
                </c:pt>
                <c:pt idx="424">
                  <c:v>0.34575771110048897</c:v>
                </c:pt>
                <c:pt idx="425">
                  <c:v>0.34494818543310501</c:v>
                </c:pt>
                <c:pt idx="426">
                  <c:v>0.34412772796409102</c:v>
                </c:pt>
                <c:pt idx="427">
                  <c:v>0.34329638533321899</c:v>
                </c:pt>
                <c:pt idx="428">
                  <c:v>0.342454204647198</c:v>
                </c:pt>
                <c:pt idx="429">
                  <c:v>0.34160123347775501</c:v>
                </c:pt>
                <c:pt idx="430">
                  <c:v>0.34073751985963502</c:v>
                </c:pt>
                <c:pt idx="431">
                  <c:v>0.33986311228851401</c:v>
                </c:pt>
                <c:pt idx="432">
                  <c:v>0.33897805971882899</c:v>
                </c:pt>
                <c:pt idx="433">
                  <c:v>0.33809034480212702</c:v>
                </c:pt>
                <c:pt idx="434">
                  <c:v>0.33720089844921902</c:v>
                </c:pt>
                <c:pt idx="435">
                  <c:v>0.33630975350287001</c:v>
                </c:pt>
                <c:pt idx="436">
                  <c:v>0.33541694320070398</c:v>
                </c:pt>
                <c:pt idx="437">
                  <c:v>0.334522501173943</c:v>
                </c:pt>
                <c:pt idx="438">
                  <c:v>0.33362646144609498</c:v>
                </c:pt>
                <c:pt idx="439">
                  <c:v>0.33272885843155597</c:v>
                </c:pt>
                <c:pt idx="440">
                  <c:v>0.33182972693415103</c:v>
                </c:pt>
                <c:pt idx="441">
                  <c:v>0.330929102145604</c:v>
                </c:pt>
                <c:pt idx="442">
                  <c:v>0.330027019643932</c:v>
                </c:pt>
                <c:pt idx="443">
                  <c:v>0.32912351539177798</c:v>
                </c:pt>
                <c:pt idx="444">
                  <c:v>0.32821862573466198</c:v>
                </c:pt>
                <c:pt idx="445">
                  <c:v>0.32731238739916602</c:v>
                </c:pt>
                <c:pt idx="446">
                  <c:v>0.32640483749105298</c:v>
                </c:pt>
                <c:pt idx="447">
                  <c:v>0.32549601349330498</c:v>
                </c:pt>
                <c:pt idx="448">
                  <c:v>0.32458595326409601</c:v>
                </c:pt>
                <c:pt idx="449">
                  <c:v>0.32367469503469198</c:v>
                </c:pt>
                <c:pt idx="450">
                  <c:v>0.32276227740727997</c:v>
                </c:pt>
                <c:pt idx="451">
                  <c:v>0.32184873935272601</c:v>
                </c:pt>
                <c:pt idx="452">
                  <c:v>0.32093412020826001</c:v>
                </c:pt>
                <c:pt idx="453">
                  <c:v>0.32001845967509002</c:v>
                </c:pt>
                <c:pt idx="454">
                  <c:v>0.31910179781594999</c:v>
                </c:pt>
                <c:pt idx="455">
                  <c:v>0.31818417505256602</c:v>
                </c:pt>
                <c:pt idx="456">
                  <c:v>0.31726563216306503</c:v>
                </c:pt>
                <c:pt idx="457">
                  <c:v>0.31634621027930099</c:v>
                </c:pt>
                <c:pt idx="458">
                  <c:v>0.31542595088411701</c:v>
                </c:pt>
                <c:pt idx="459">
                  <c:v>0.31450489580853602</c:v>
                </c:pt>
                <c:pt idx="460">
                  <c:v>0.31358308722888001</c:v>
                </c:pt>
                <c:pt idx="461">
                  <c:v>0.312660567663822</c:v>
                </c:pt>
                <c:pt idx="462">
                  <c:v>0.31173737997136403</c:v>
                </c:pt>
                <c:pt idx="463">
                  <c:v>0.31081356734575299</c:v>
                </c:pt>
                <c:pt idx="464">
                  <c:v>0.30988917331432098</c:v>
                </c:pt>
                <c:pt idx="465">
                  <c:v>0.30896374045470198</c:v>
                </c:pt>
                <c:pt idx="466">
                  <c:v>0.30803379622619498</c:v>
                </c:pt>
                <c:pt idx="467">
                  <c:v>0.30709935747338102</c:v>
                </c:pt>
                <c:pt idx="468">
                  <c:v>0.306160441280108</c:v>
                </c:pt>
                <c:pt idx="469">
                  <c:v>0.30521706496699802</c:v>
                </c:pt>
                <c:pt idx="470">
                  <c:v>0.30426924608890599</c:v>
                </c:pt>
                <c:pt idx="471">
                  <c:v>0.303317002432333</c:v>
                </c:pt>
                <c:pt idx="472">
                  <c:v>0.30236035201279299</c:v>
                </c:pt>
                <c:pt idx="473">
                  <c:v>0.30139931307212398</c:v>
                </c:pt>
                <c:pt idx="474">
                  <c:v>0.30043390407576198</c:v>
                </c:pt>
                <c:pt idx="475">
                  <c:v>0.29946414370996899</c:v>
                </c:pt>
                <c:pt idx="476">
                  <c:v>0.29849005087900798</c:v>
                </c:pt>
                <c:pt idx="477">
                  <c:v>0.29751164470228603</c:v>
                </c:pt>
                <c:pt idx="478">
                  <c:v>0.29652894451144401</c:v>
                </c:pt>
                <c:pt idx="479">
                  <c:v>0.29554196984741099</c:v>
                </c:pt>
                <c:pt idx="480">
                  <c:v>0.29455074045741098</c:v>
                </c:pt>
                <c:pt idx="481">
                  <c:v>0.29355527629194</c:v>
                </c:pt>
                <c:pt idx="482">
                  <c:v>0.29255559750169102</c:v>
                </c:pt>
                <c:pt idx="483">
                  <c:v>0.29155172443444699</c:v>
                </c:pt>
                <c:pt idx="484">
                  <c:v>0.29054367763194</c:v>
                </c:pt>
                <c:pt idx="485">
                  <c:v>0.289531477826665</c:v>
                </c:pt>
                <c:pt idx="486">
                  <c:v>0.28851514593866601</c:v>
                </c:pt>
                <c:pt idx="487">
                  <c:v>0.28749470307228597</c:v>
                </c:pt>
                <c:pt idx="488">
                  <c:v>0.28647017051287899</c:v>
                </c:pt>
                <c:pt idx="489">
                  <c:v>0.28544156972349399</c:v>
                </c:pt>
                <c:pt idx="490">
                  <c:v>0.28440892234153298</c:v>
                </c:pt>
                <c:pt idx="491">
                  <c:v>0.28337225017536699</c:v>
                </c:pt>
                <c:pt idx="492">
                  <c:v>0.28233157520093399</c:v>
                </c:pt>
                <c:pt idx="493">
                  <c:v>0.28128691955830498</c:v>
                </c:pt>
                <c:pt idx="494">
                  <c:v>0.28023830554822499</c:v>
                </c:pt>
                <c:pt idx="495">
                  <c:v>0.27918575562862502</c:v>
                </c:pt>
                <c:pt idx="496">
                  <c:v>0.27812929241112</c:v>
                </c:pt>
                <c:pt idx="497">
                  <c:v>0.27706893865747201</c:v>
                </c:pt>
                <c:pt idx="498">
                  <c:v>0.27600471727604298</c:v>
                </c:pt>
                <c:pt idx="499">
                  <c:v>0.27493665131821998</c:v>
                </c:pt>
                <c:pt idx="500">
                  <c:v>0.27386476397482801</c:v>
                </c:pt>
                <c:pt idx="501">
                  <c:v>0.27278907857251899</c:v>
                </c:pt>
                <c:pt idx="502">
                  <c:v>0.27170961857015302</c:v>
                </c:pt>
                <c:pt idx="503">
                  <c:v>0.27062640755515799</c:v>
                </c:pt>
                <c:pt idx="504">
                  <c:v>0.26953946923988098</c:v>
                </c:pt>
                <c:pt idx="505">
                  <c:v>0.26844882745792298</c:v>
                </c:pt>
                <c:pt idx="506">
                  <c:v>0.26735450616047302</c:v>
                </c:pt>
                <c:pt idx="507">
                  <c:v>0.26625652941262101</c:v>
                </c:pt>
                <c:pt idx="508">
                  <c:v>0.265154921389673</c:v>
                </c:pt>
                <c:pt idx="509">
                  <c:v>0.26404970637345898</c:v>
                </c:pt>
                <c:pt idx="510">
                  <c:v>0.26294090874862902</c:v>
                </c:pt>
                <c:pt idx="511">
                  <c:v>0.26182855299895902</c:v>
                </c:pt>
                <c:pt idx="512">
                  <c:v>0.26071333043092199</c:v>
                </c:pt>
                <c:pt idx="513">
                  <c:v>0.25960103945358298</c:v>
                </c:pt>
                <c:pt idx="514">
                  <c:v>0.25849166621479203</c:v>
                </c:pt>
                <c:pt idx="515">
                  <c:v>0.25738519675718102</c:v>
                </c:pt>
                <c:pt idx="516">
                  <c:v>0.25628161701573898</c:v>
                </c:pt>
                <c:pt idx="517">
                  <c:v>0.25518091281542499</c:v>
                </c:pt>
                <c:pt idx="518">
                  <c:v>0.254083069868828</c:v>
                </c:pt>
                <c:pt idx="519">
                  <c:v>0.25298807377384402</c:v>
                </c:pt>
                <c:pt idx="520">
                  <c:v>0.25189591001141298</c:v>
                </c:pt>
                <c:pt idx="521">
                  <c:v>0.25080656394328699</c:v>
                </c:pt>
                <c:pt idx="522">
                  <c:v>0.24972002080983899</c:v>
                </c:pt>
                <c:pt idx="523">
                  <c:v>0.248636265727922</c:v>
                </c:pt>
                <c:pt idx="524">
                  <c:v>0.247555283688772</c:v>
                </c:pt>
                <c:pt idx="525">
                  <c:v>0.246477059555959</c:v>
                </c:pt>
                <c:pt idx="526">
                  <c:v>0.245401578063381</c:v>
                </c:pt>
                <c:pt idx="527">
                  <c:v>0.24432882381332299</c:v>
                </c:pt>
                <c:pt idx="528">
                  <c:v>0.243258781274549</c:v>
                </c:pt>
                <c:pt idx="529">
                  <c:v>0.24219143478046901</c:v>
                </c:pt>
                <c:pt idx="530">
                  <c:v>0.241126768527341</c:v>
                </c:pt>
                <c:pt idx="531">
                  <c:v>0.240064766572544</c:v>
                </c:pt>
                <c:pt idx="532">
                  <c:v>0.2389974795923</c:v>
                </c:pt>
                <c:pt idx="533">
                  <c:v>0.23792401031557001</c:v>
                </c:pt>
                <c:pt idx="534">
                  <c:v>0.23684435984738</c:v>
                </c:pt>
                <c:pt idx="535">
                  <c:v>0.235758529201924</c:v>
                </c:pt>
                <c:pt idx="536">
                  <c:v>0.23466651929979801</c:v>
                </c:pt>
                <c:pt idx="537">
                  <c:v>0.23356833096527899</c:v>
                </c:pt>
                <c:pt idx="538">
                  <c:v>0.23246396492365401</c:v>
                </c:pt>
                <c:pt idx="539">
                  <c:v>0.23135342179860799</c:v>
                </c:pt>
                <c:pt idx="540">
                  <c:v>0.23023670210965899</c:v>
                </c:pt>
                <c:pt idx="541">
                  <c:v>0.229113806269652</c:v>
                </c:pt>
                <c:pt idx="542">
                  <c:v>0.227984734582308</c:v>
                </c:pt>
                <c:pt idx="543">
                  <c:v>0.226849487239835</c:v>
                </c:pt>
                <c:pt idx="544">
                  <c:v>0.22570806432059301</c:v>
                </c:pt>
                <c:pt idx="545">
                  <c:v>0.22456046578682601</c:v>
                </c:pt>
                <c:pt idx="546">
                  <c:v>0.22340669148245201</c:v>
                </c:pt>
                <c:pt idx="547">
                  <c:v>0.222246741130915</c:v>
                </c:pt>
                <c:pt idx="548">
                  <c:v>0.22108061433310999</c:v>
                </c:pt>
                <c:pt idx="549">
                  <c:v>0.219908310565365</c:v>
                </c:pt>
                <c:pt idx="550">
                  <c:v>0.218729829177498</c:v>
                </c:pt>
                <c:pt idx="551">
                  <c:v>0.21754516939093499</c:v>
                </c:pt>
                <c:pt idx="552">
                  <c:v>0.21635433029690199</c:v>
                </c:pt>
                <c:pt idx="553">
                  <c:v>0.215157310854691</c:v>
                </c:pt>
                <c:pt idx="554">
                  <c:v>0.213954109889991</c:v>
                </c:pt>
                <c:pt idx="555">
                  <c:v>0.21274472609329501</c:v>
                </c:pt>
                <c:pt idx="556">
                  <c:v>0.21152915801838401</c:v>
                </c:pt>
                <c:pt idx="557">
                  <c:v>0.210307404080881</c:v>
                </c:pt>
                <c:pt idx="558">
                  <c:v>0.20907946255688301</c:v>
                </c:pt>
                <c:pt idx="559">
                  <c:v>0.20784533158167301</c:v>
                </c:pt>
                <c:pt idx="560">
                  <c:v>0.20660500914850299</c:v>
                </c:pt>
                <c:pt idx="561">
                  <c:v>0.20535849310746099</c:v>
                </c:pt>
                <c:pt idx="562">
                  <c:v>0.20410578116441699</c:v>
                </c:pt>
                <c:pt idx="563">
                  <c:v>0.20284687088004599</c:v>
                </c:pt>
                <c:pt idx="564">
                  <c:v>0.20158226094849199</c:v>
                </c:pt>
                <c:pt idx="565">
                  <c:v>0.20031546536190101</c:v>
                </c:pt>
                <c:pt idx="566">
                  <c:v>0.19904650890271</c:v>
                </c:pt>
                <c:pt idx="567">
                  <c:v>0.197775416285592</c:v>
                </c:pt>
                <c:pt idx="568">
                  <c:v>0.19650221215588201</c:v>
                </c:pt>
                <c:pt idx="569">
                  <c:v>0.19522692108808501</c:v>
                </c:pt>
                <c:pt idx="570">
                  <c:v>0.19394956758443199</c:v>
                </c:pt>
                <c:pt idx="571">
                  <c:v>0.19267017607352399</c:v>
                </c:pt>
                <c:pt idx="572">
                  <c:v>0.19138877090902701</c:v>
                </c:pt>
                <c:pt idx="573">
                  <c:v>0.19010537636844599</c:v>
                </c:pt>
                <c:pt idx="574">
                  <c:v>0.18884129767024799</c:v>
                </c:pt>
                <c:pt idx="575">
                  <c:v>0.187601729416493</c:v>
                </c:pt>
                <c:pt idx="576">
                  <c:v>0.186386627010346</c:v>
                </c:pt>
                <c:pt idx="577">
                  <c:v>0.185195945603914</c:v>
                </c:pt>
                <c:pt idx="578">
                  <c:v>0.18402964010720599</c:v>
                </c:pt>
                <c:pt idx="579">
                  <c:v>0.182887665197073</c:v>
                </c:pt>
                <c:pt idx="580">
                  <c:v>0.18176997532613701</c:v>
                </c:pt>
                <c:pt idx="581">
                  <c:v>0.18067652473168699</c:v>
                </c:pt>
                <c:pt idx="582">
                  <c:v>0.17960726744456099</c:v>
                </c:pt>
                <c:pt idx="583">
                  <c:v>0.17856215729799901</c:v>
                </c:pt>
                <c:pt idx="584">
                  <c:v>0.177541147936464</c:v>
                </c:pt>
                <c:pt idx="585">
                  <c:v>0.17654419282444</c:v>
                </c:pt>
                <c:pt idx="586">
                  <c:v>0.17557124525519399</c:v>
                </c:pt>
                <c:pt idx="587">
                  <c:v>0.17462225835950199</c:v>
                </c:pt>
                <c:pt idx="588">
                  <c:v>0.17369718511434301</c:v>
                </c:pt>
                <c:pt idx="589">
                  <c:v>0.172795978351551</c:v>
                </c:pt>
                <c:pt idx="590">
                  <c:v>0.17191859076642599</c:v>
                </c:pt>
                <c:pt idx="591">
                  <c:v>0.17106497492630601</c:v>
                </c:pt>
                <c:pt idx="592">
                  <c:v>0.17023508327909301</c:v>
                </c:pt>
                <c:pt idx="593">
                  <c:v>0.169428868161729</c:v>
                </c:pt>
                <c:pt idx="594">
                  <c:v>0.16864628180862701</c:v>
                </c:pt>
                <c:pt idx="595">
                  <c:v>0.16788727636005099</c:v>
                </c:pt>
                <c:pt idx="596">
                  <c:v>0.16715180387044501</c:v>
                </c:pt>
                <c:pt idx="597">
                  <c:v>0.166419601290726</c:v>
                </c:pt>
                <c:pt idx="598">
                  <c:v>0.165684361854428</c:v>
                </c:pt>
                <c:pt idx="599">
                  <c:v>0.16494610174566099</c:v>
                </c:pt>
                <c:pt idx="600">
                  <c:v>0.16420483729628099</c:v>
                </c:pt>
                <c:pt idx="601">
                  <c:v>0.163460584987701</c:v>
                </c:pt>
                <c:pt idx="602">
                  <c:v>0.16271336145270801</c:v>
                </c:pt>
                <c:pt idx="603">
                  <c:v>0.161963183477319</c:v>
                </c:pt>
                <c:pt idx="604">
                  <c:v>0.161210068002649</c:v>
                </c:pt>
                <c:pt idx="605">
                  <c:v>0.16045403212680201</c:v>
                </c:pt>
                <c:pt idx="606">
                  <c:v>0.15969509310678401</c:v>
                </c:pt>
                <c:pt idx="607">
                  <c:v>0.15893326836043001</c:v>
                </c:pt>
                <c:pt idx="608">
                  <c:v>0.158168575468348</c:v>
                </c:pt>
                <c:pt idx="609">
                  <c:v>0.15740103217588</c:v>
                </c:pt>
                <c:pt idx="610">
                  <c:v>0.15663065639507301</c:v>
                </c:pt>
                <c:pt idx="611">
                  <c:v>0.15585746620666299</c:v>
                </c:pt>
                <c:pt idx="612">
                  <c:v>0.15508147986207199</c:v>
                </c:pt>
                <c:pt idx="613">
                  <c:v>0.154302715785406</c:v>
                </c:pt>
                <c:pt idx="614">
                  <c:v>0.15352119257546801</c:v>
                </c:pt>
                <c:pt idx="615">
                  <c:v>0.15273692900777</c:v>
                </c:pt>
                <c:pt idx="616">
                  <c:v>0.15194994403655401</c:v>
                </c:pt>
                <c:pt idx="617">
                  <c:v>0.151160256796811</c:v>
                </c:pt>
                <c:pt idx="618">
                  <c:v>0.15036788660629999</c:v>
                </c:pt>
                <c:pt idx="619">
                  <c:v>0.149572852967569</c:v>
                </c:pt>
                <c:pt idx="620">
                  <c:v>0.148775175569969</c:v>
                </c:pt>
                <c:pt idx="621">
                  <c:v>0.147974874291667</c:v>
                </c:pt>
                <c:pt idx="622">
                  <c:v>0.14717196920164899</c:v>
                </c:pt>
                <c:pt idx="623">
                  <c:v>0.146366480561716</c:v>
                </c:pt>
                <c:pt idx="624">
                  <c:v>0.14555842882847</c:v>
                </c:pt>
                <c:pt idx="625">
                  <c:v>0.14474783465528801</c:v>
                </c:pt>
                <c:pt idx="626">
                  <c:v>0.143934718894284</c:v>
                </c:pt>
                <c:pt idx="627">
                  <c:v>0.14311910259825</c:v>
                </c:pt>
                <c:pt idx="628">
                  <c:v>0.14230100702258899</c:v>
                </c:pt>
                <c:pt idx="629">
                  <c:v>0.141480453627221</c:v>
                </c:pt>
                <c:pt idx="630">
                  <c:v>0.14065746407846999</c:v>
                </c:pt>
                <c:pt idx="631">
                  <c:v>0.139832060250934</c:v>
                </c:pt>
                <c:pt idx="632">
                  <c:v>0.13900426422932199</c:v>
                </c:pt>
                <c:pt idx="633">
                  <c:v>0.138174098310273</c:v>
                </c:pt>
                <c:pt idx="634">
                  <c:v>0.13734158500413901</c:v>
                </c:pt>
                <c:pt idx="635">
                  <c:v>0.136506747036749</c:v>
                </c:pt>
                <c:pt idx="636">
                  <c:v>0.13566960735113001</c:v>
                </c:pt>
                <c:pt idx="637">
                  <c:v>0.134830189109204</c:v>
                </c:pt>
                <c:pt idx="638">
                  <c:v>0.133988515693444</c:v>
                </c:pt>
                <c:pt idx="639">
                  <c:v>0.13314461070849601</c:v>
                </c:pt>
                <c:pt idx="640">
                  <c:v>0.13229849798276699</c:v>
                </c:pt>
                <c:pt idx="641">
                  <c:v>0.13145020156995901</c:v>
                </c:pt>
                <c:pt idx="642">
                  <c:v>0.130599745750579</c:v>
                </c:pt>
                <c:pt idx="643">
                  <c:v>0.12974715503339401</c:v>
                </c:pt>
                <c:pt idx="644">
                  <c:v>0.12889245415684</c:v>
                </c:pt>
                <c:pt idx="645">
                  <c:v>0.12803566809039399</c:v>
                </c:pt>
                <c:pt idx="646">
                  <c:v>0.12717682203588401</c:v>
                </c:pt>
                <c:pt idx="647">
                  <c:v>0.12631594142876201</c:v>
                </c:pt>
                <c:pt idx="648">
                  <c:v>0.125453051939313</c:v>
                </c:pt>
                <c:pt idx="649">
                  <c:v>0.124588179473821</c:v>
                </c:pt>
                <c:pt idx="650">
                  <c:v>0.123721350175674</c:v>
                </c:pt>
                <c:pt idx="651">
                  <c:v>0.122852590426409</c:v>
                </c:pt>
                <c:pt idx="652">
                  <c:v>0.12198192684671</c:v>
                </c:pt>
                <c:pt idx="653">
                  <c:v>0.121109386297337</c:v>
                </c:pt>
                <c:pt idx="654">
                  <c:v>0.12023499587999301</c:v>
                </c:pt>
                <c:pt idx="655">
                  <c:v>0.119358782938136</c:v>
                </c:pt>
                <c:pt idx="656">
                  <c:v>0.11848077505772001</c:v>
                </c:pt>
                <c:pt idx="657">
                  <c:v>0.117601000067874</c:v>
                </c:pt>
                <c:pt idx="658">
                  <c:v>0.116719486041512</c:v>
                </c:pt>
                <c:pt idx="659">
                  <c:v>0.115836261295874</c:v>
                </c:pt>
                <c:pt idx="660">
                  <c:v>0.114951354393003</c:v>
                </c:pt>
                <c:pt idx="661">
                  <c:v>0.11406479414014099</c:v>
                </c:pt>
                <c:pt idx="662">
                  <c:v>0.113176609590063</c:v>
                </c:pt>
                <c:pt idx="663">
                  <c:v>0.112286830041331</c:v>
                </c:pt>
                <c:pt idx="664">
                  <c:v>0.111395485038475</c:v>
                </c:pt>
                <c:pt idx="665">
                  <c:v>0.110502604372097</c:v>
                </c:pt>
                <c:pt idx="666">
                  <c:v>0.10959815173331799</c:v>
                </c:pt>
                <c:pt idx="667">
                  <c:v>0.10867976057631699</c:v>
                </c:pt>
                <c:pt idx="668">
                  <c:v>0.107747475708698</c:v>
                </c:pt>
                <c:pt idx="669">
                  <c:v>0.106801342885444</c:v>
                </c:pt>
                <c:pt idx="670">
                  <c:v>0.10587456876984799</c:v>
                </c:pt>
                <c:pt idx="671">
                  <c:v>0.104972713893612</c:v>
                </c:pt>
                <c:pt idx="672">
                  <c:v>0.10406993837559</c:v>
                </c:pt>
                <c:pt idx="673">
                  <c:v>0.10314459334590401</c:v>
                </c:pt>
                <c:pt idx="674">
                  <c:v>0.10219154032118</c:v>
                </c:pt>
                <c:pt idx="675">
                  <c:v>0.101210880180212</c:v>
                </c:pt>
                <c:pt idx="676">
                  <c:v>0.10020271421437001</c:v>
                </c:pt>
                <c:pt idx="677">
                  <c:v>9.9167144116866404E-2</c:v>
                </c:pt>
                <c:pt idx="678">
                  <c:v>9.8104271972026202E-2</c:v>
                </c:pt>
                <c:pt idx="679">
                  <c:v>9.7014200244548196E-2</c:v>
                </c:pt>
                <c:pt idx="680">
                  <c:v>9.5897031768773497E-2</c:v>
                </c:pt>
                <c:pt idx="681">
                  <c:v>9.4752869737953396E-2</c:v>
                </c:pt>
                <c:pt idx="682">
                  <c:v>9.3604882792963001E-2</c:v>
                </c:pt>
                <c:pt idx="683">
                  <c:v>9.2458430012977696E-2</c:v>
                </c:pt>
                <c:pt idx="684">
                  <c:v>9.13135743428031E-2</c:v>
                </c:pt>
                <c:pt idx="685">
                  <c:v>9.0152092342555001E-2</c:v>
                </c:pt>
                <c:pt idx="686">
                  <c:v>8.8961585912542204E-2</c:v>
                </c:pt>
                <c:pt idx="687">
                  <c:v>8.7742159859644994E-2</c:v>
                </c:pt>
                <c:pt idx="688">
                  <c:v>8.6489921440884202E-2</c:v>
                </c:pt>
                <c:pt idx="689">
                  <c:v>8.5197730149161099E-2</c:v>
                </c:pt>
                <c:pt idx="690">
                  <c:v>8.3892179150475699E-2</c:v>
                </c:pt>
                <c:pt idx="691">
                  <c:v>8.2558132791112696E-2</c:v>
                </c:pt>
                <c:pt idx="692">
                  <c:v>8.1195698348350595E-2</c:v>
                </c:pt>
                <c:pt idx="693">
                  <c:v>7.9804983565336399E-2</c:v>
                </c:pt>
                <c:pt idx="694">
                  <c:v>7.8386096641653094E-2</c:v>
                </c:pt>
                <c:pt idx="695">
                  <c:v>7.6939146223876695E-2</c:v>
                </c:pt>
                <c:pt idx="696">
                  <c:v>7.5508314866324505E-2</c:v>
                </c:pt>
                <c:pt idx="697">
                  <c:v>7.4130739644543406E-2</c:v>
                </c:pt>
                <c:pt idx="698">
                  <c:v>7.2806353446729394E-2</c:v>
                </c:pt>
                <c:pt idx="699">
                  <c:v>7.15350861476656E-2</c:v>
                </c:pt>
                <c:pt idx="700">
                  <c:v>7.0316864607392601E-2</c:v>
                </c:pt>
                <c:pt idx="701">
                  <c:v>6.9151612670163301E-2</c:v>
                </c:pt>
                <c:pt idx="702">
                  <c:v>6.8039251163685602E-2</c:v>
                </c:pt>
                <c:pt idx="703">
                  <c:v>6.6979697898653795E-2</c:v>
                </c:pt>
                <c:pt idx="704">
                  <c:v>6.5972867668573298E-2</c:v>
                </c:pt>
                <c:pt idx="705">
                  <c:v>6.5018672249879297E-2</c:v>
                </c:pt>
                <c:pt idx="706">
                  <c:v>6.4117020402352301E-2</c:v>
                </c:pt>
                <c:pt idx="707">
                  <c:v>6.3267817869833196E-2</c:v>
                </c:pt>
                <c:pt idx="708">
                  <c:v>6.2470967381240097E-2</c:v>
                </c:pt>
                <c:pt idx="709">
                  <c:v>6.1726368651888797E-2</c:v>
                </c:pt>
                <c:pt idx="710">
                  <c:v>6.1028848235476003E-2</c:v>
                </c:pt>
                <c:pt idx="711">
                  <c:v>6.0360035507545297E-2</c:v>
                </c:pt>
                <c:pt idx="712">
                  <c:v>5.9719915108839103E-2</c:v>
                </c:pt>
                <c:pt idx="713">
                  <c:v>5.9108471056335397E-2</c:v>
                </c:pt>
                <c:pt idx="714">
                  <c:v>5.8525686743926997E-2</c:v>
                </c:pt>
                <c:pt idx="715">
                  <c:v>5.7971544943173803E-2</c:v>
                </c:pt>
                <c:pt idx="716">
                  <c:v>5.7446027804127803E-2</c:v>
                </c:pt>
                <c:pt idx="717">
                  <c:v>5.6949116856234099E-2</c:v>
                </c:pt>
                <c:pt idx="718">
                  <c:v>5.6480793009306897E-2</c:v>
                </c:pt>
                <c:pt idx="719">
                  <c:v>5.6041036554582598E-2</c:v>
                </c:pt>
                <c:pt idx="720">
                  <c:v>5.56298271658505E-2</c:v>
                </c:pt>
                <c:pt idx="721">
                  <c:v>5.5247143900662501E-2</c:v>
                </c:pt>
                <c:pt idx="722">
                  <c:v>5.4892965201622297E-2</c:v>
                </c:pt>
                <c:pt idx="723">
                  <c:v>5.4567268897755102E-2</c:v>
                </c:pt>
                <c:pt idx="724">
                  <c:v>5.4270032205958899E-2</c:v>
                </c:pt>
                <c:pt idx="725">
                  <c:v>5.4001231732538499E-2</c:v>
                </c:pt>
                <c:pt idx="726">
                  <c:v>5.3760843474822698E-2</c:v>
                </c:pt>
                <c:pt idx="727">
                  <c:v>5.35488428228649E-2</c:v>
                </c:pt>
                <c:pt idx="728">
                  <c:v>5.3365204561230201E-2</c:v>
                </c:pt>
                <c:pt idx="729">
                  <c:v>5.3209902870866702E-2</c:v>
                </c:pt>
                <c:pt idx="730">
                  <c:v>5.3082911331064603E-2</c:v>
                </c:pt>
                <c:pt idx="731">
                  <c:v>5.2984202921502098E-2</c:v>
                </c:pt>
                <c:pt idx="732">
                  <c:v>5.2913750024379598E-2</c:v>
                </c:pt>
                <c:pt idx="733">
                  <c:v>5.2871524426642801E-2</c:v>
                </c:pt>
                <c:pt idx="734">
                  <c:v>5.2857497322295402E-2</c:v>
                </c:pt>
                <c:pt idx="735">
                  <c:v>5.2871639314801697E-2</c:v>
                </c:pt>
                <c:pt idx="736">
                  <c:v>5.2913920419580998E-2</c:v>
                </c:pt>
                <c:pt idx="737">
                  <c:v>5.2984310066592398E-2</c:v>
                </c:pt>
                <c:pt idx="738">
                  <c:v>5.3082777103012901E-2</c:v>
                </c:pt>
                <c:pt idx="739">
                  <c:v>5.3209289796007198E-2</c:v>
                </c:pt>
                <c:pt idx="740">
                  <c:v>5.3356914491343402E-2</c:v>
                </c:pt>
                <c:pt idx="741">
                  <c:v>5.3515458100160902E-2</c:v>
                </c:pt>
                <c:pt idx="742">
                  <c:v>5.3684906533968998E-2</c:v>
                </c:pt>
                <c:pt idx="743">
                  <c:v>5.3865244959997199E-2</c:v>
                </c:pt>
                <c:pt idx="744">
                  <c:v>5.4056457799326399E-2</c:v>
                </c:pt>
                <c:pt idx="745">
                  <c:v>5.4258528725061698E-2</c:v>
                </c:pt>
                <c:pt idx="746">
                  <c:v>5.4471440660547599E-2</c:v>
                </c:pt>
                <c:pt idx="747">
                  <c:v>5.4695175777625303E-2</c:v>
                </c:pt>
                <c:pt idx="748">
                  <c:v>5.49297154949362E-2</c:v>
                </c:pt>
                <c:pt idx="749">
                  <c:v>5.5175040476268603E-2</c:v>
                </c:pt>
                <c:pt idx="750">
                  <c:v>5.5431130628951802E-2</c:v>
                </c:pt>
                <c:pt idx="751">
                  <c:v>5.5697965102296902E-2</c:v>
                </c:pt>
                <c:pt idx="752">
                  <c:v>5.5975522286086501E-2</c:v>
                </c:pt>
                <c:pt idx="753">
                  <c:v>5.6263779809112402E-2</c:v>
                </c:pt>
                <c:pt idx="754">
                  <c:v>5.6562714537764298E-2</c:v>
                </c:pt>
                <c:pt idx="755">
                  <c:v>5.6872302574669499E-2</c:v>
                </c:pt>
                <c:pt idx="756">
                  <c:v>5.71925192573845E-2</c:v>
                </c:pt>
                <c:pt idx="757">
                  <c:v>5.75233391571396E-2</c:v>
                </c:pt>
                <c:pt idx="758">
                  <c:v>5.7864736077637702E-2</c:v>
                </c:pt>
                <c:pt idx="759">
                  <c:v>5.8216683053908001E-2</c:v>
                </c:pt>
                <c:pt idx="760">
                  <c:v>5.8595306436551899E-2</c:v>
                </c:pt>
                <c:pt idx="761">
                  <c:v>5.9002703251768401E-2</c:v>
                </c:pt>
                <c:pt idx="762">
                  <c:v>5.9438787408076302E-2</c:v>
                </c:pt>
                <c:pt idx="763">
                  <c:v>5.9903472078450801E-2</c:v>
                </c:pt>
                <c:pt idx="764">
                  <c:v>6.0396669709550203E-2</c:v>
                </c:pt>
                <c:pt idx="765">
                  <c:v>6.09283583766589E-2</c:v>
                </c:pt>
                <c:pt idx="766">
                  <c:v>6.1500845930586502E-2</c:v>
                </c:pt>
                <c:pt idx="767">
                  <c:v>6.2114028416794399E-2</c:v>
                </c:pt>
                <c:pt idx="768">
                  <c:v>6.2767800490983003E-2</c:v>
                </c:pt>
                <c:pt idx="769">
                  <c:v>6.3428895467751503E-2</c:v>
                </c:pt>
                <c:pt idx="770">
                  <c:v>6.4091692370135803E-2</c:v>
                </c:pt>
                <c:pt idx="771">
                  <c:v>6.4781970220548102E-2</c:v>
                </c:pt>
                <c:pt idx="772">
                  <c:v>6.5500035608096696E-2</c:v>
                </c:pt>
                <c:pt idx="773">
                  <c:v>6.6245794879392E-2</c:v>
                </c:pt>
                <c:pt idx="774">
                  <c:v>6.7019153754153196E-2</c:v>
                </c:pt>
                <c:pt idx="775">
                  <c:v>6.7820017335848706E-2</c:v>
                </c:pt>
                <c:pt idx="776">
                  <c:v>6.8648290122459502E-2</c:v>
                </c:pt>
                <c:pt idx="777">
                  <c:v>6.9503876017365102E-2</c:v>
                </c:pt>
                <c:pt idx="778">
                  <c:v>7.0386678340350201E-2</c:v>
                </c:pt>
                <c:pt idx="779">
                  <c:v>7.1296599838730698E-2</c:v>
                </c:pt>
                <c:pt idx="780">
                  <c:v>7.2233542698599607E-2</c:v>
                </c:pt>
                <c:pt idx="781">
                  <c:v>7.3174343456749294E-2</c:v>
                </c:pt>
                <c:pt idx="782">
                  <c:v>7.4113648010751196E-2</c:v>
                </c:pt>
                <c:pt idx="783">
                  <c:v>7.5051398192506294E-2</c:v>
                </c:pt>
                <c:pt idx="784">
                  <c:v>7.5987219932452096E-2</c:v>
                </c:pt>
                <c:pt idx="785">
                  <c:v>7.6919866253018193E-2</c:v>
                </c:pt>
                <c:pt idx="786">
                  <c:v>7.7849280417316993E-2</c:v>
                </c:pt>
                <c:pt idx="787">
                  <c:v>7.8779403395295503E-2</c:v>
                </c:pt>
                <c:pt idx="788">
                  <c:v>7.97327224257455E-2</c:v>
                </c:pt>
                <c:pt idx="789">
                  <c:v>8.0698139038940103E-2</c:v>
                </c:pt>
                <c:pt idx="790">
                  <c:v>8.16908149853348E-2</c:v>
                </c:pt>
                <c:pt idx="791">
                  <c:v>8.2710669027487693E-2</c:v>
                </c:pt>
                <c:pt idx="792">
                  <c:v>8.3757619403772895E-2</c:v>
                </c:pt>
                <c:pt idx="793">
                  <c:v>8.4831583836487798E-2</c:v>
                </c:pt>
                <c:pt idx="794">
                  <c:v>8.5932479540056506E-2</c:v>
                </c:pt>
                <c:pt idx="795">
                  <c:v>8.7036364785106193E-2</c:v>
                </c:pt>
                <c:pt idx="796">
                  <c:v>8.8112386905988299E-2</c:v>
                </c:pt>
                <c:pt idx="797">
                  <c:v>8.9160574348585403E-2</c:v>
                </c:pt>
                <c:pt idx="798">
                  <c:v>9.0180958306405198E-2</c:v>
                </c:pt>
                <c:pt idx="799">
                  <c:v>9.1173572727345498E-2</c:v>
                </c:pt>
                <c:pt idx="800">
                  <c:v>9.2138454320175506E-2</c:v>
                </c:pt>
                <c:pt idx="801">
                  <c:v>9.3075642560730198E-2</c:v>
                </c:pt>
                <c:pt idx="802">
                  <c:v>9.3985179697815502E-2</c:v>
                </c:pt>
                <c:pt idx="803">
                  <c:v>9.4867110758821399E-2</c:v>
                </c:pt>
                <c:pt idx="804">
                  <c:v>9.5721483555040093E-2</c:v>
                </c:pt>
                <c:pt idx="805">
                  <c:v>9.6548348686688698E-2</c:v>
                </c:pt>
                <c:pt idx="806">
                  <c:v>9.7347759547631293E-2</c:v>
                </c:pt>
                <c:pt idx="807">
                  <c:v>9.8119772329799904E-2</c:v>
                </c:pt>
                <c:pt idx="808">
                  <c:v>9.8864446027311995E-2</c:v>
                </c:pt>
                <c:pt idx="809">
                  <c:v>9.9586912589924803E-2</c:v>
                </c:pt>
                <c:pt idx="810">
                  <c:v>0.100305500945007</c:v>
                </c:pt>
                <c:pt idx="811">
                  <c:v>0.101020184559626</c:v>
                </c:pt>
                <c:pt idx="812">
                  <c:v>0.101715590668252</c:v>
                </c:pt>
                <c:pt idx="813">
                  <c:v>0.10238536878423</c:v>
                </c:pt>
                <c:pt idx="814">
                  <c:v>0.103029468878873</c:v>
                </c:pt>
                <c:pt idx="815">
                  <c:v>0.103647840962914</c:v>
                </c:pt>
                <c:pt idx="816">
                  <c:v>0.10424043508497299</c:v>
                </c:pt>
                <c:pt idx="817">
                  <c:v>0.10480720132992601</c:v>
                </c:pt>
                <c:pt idx="818">
                  <c:v>0.10534808981718</c:v>
                </c:pt>
                <c:pt idx="819">
                  <c:v>0.105863050698841</c:v>
                </c:pt>
                <c:pt idx="820">
                  <c:v>0.106352034157786</c:v>
                </c:pt>
                <c:pt idx="821">
                  <c:v>0.10681499040563799</c:v>
                </c:pt>
                <c:pt idx="822">
                  <c:v>0.107251869680638</c:v>
                </c:pt>
                <c:pt idx="823">
                  <c:v>0.107662622245419</c:v>
                </c:pt>
                <c:pt idx="824">
                  <c:v>0.10804719838467999</c:v>
                </c:pt>
                <c:pt idx="825">
                  <c:v>0.10840554840276501</c:v>
                </c:pt>
                <c:pt idx="826">
                  <c:v>0.108737622621132</c:v>
                </c:pt>
                <c:pt idx="827">
                  <c:v>0.109043371375737</c:v>
                </c:pt>
                <c:pt idx="828">
                  <c:v>0.109322745014308</c:v>
                </c:pt>
                <c:pt idx="829">
                  <c:v>0.109575693893527</c:v>
                </c:pt>
                <c:pt idx="830">
                  <c:v>0.109802168376109</c:v>
                </c:pt>
                <c:pt idx="831">
                  <c:v>0.110002118827785</c:v>
                </c:pt>
                <c:pt idx="832">
                  <c:v>0.11017549561418399</c:v>
                </c:pt>
                <c:pt idx="833">
                  <c:v>0.110322249097626</c:v>
                </c:pt>
                <c:pt idx="834">
                  <c:v>0.110442329633806</c:v>
                </c:pt>
                <c:pt idx="835">
                  <c:v>0.110535687568387</c:v>
                </c:pt>
                <c:pt idx="836">
                  <c:v>0.110602273233498</c:v>
                </c:pt>
                <c:pt idx="837">
                  <c:v>0.11064203694413</c:v>
                </c:pt>
                <c:pt idx="838">
                  <c:v>0.110654928994445</c:v>
                </c:pt>
                <c:pt idx="839">
                  <c:v>0.11064780099822701</c:v>
                </c:pt>
                <c:pt idx="840">
                  <c:v>0.11063076340118801</c:v>
                </c:pt>
                <c:pt idx="841">
                  <c:v>0.110603747045041</c:v>
                </c:pt>
                <c:pt idx="842">
                  <c:v>0.110566682911221</c:v>
                </c:pt>
                <c:pt idx="843">
                  <c:v>0.11051950212183</c:v>
                </c:pt>
                <c:pt idx="844">
                  <c:v>0.110462135940538</c:v>
                </c:pt>
                <c:pt idx="845">
                  <c:v>0.11039451577345701</c:v>
                </c:pt>
                <c:pt idx="846">
                  <c:v>0.110316573169964</c:v>
                </c:pt>
                <c:pt idx="847">
                  <c:v>0.110228239823497</c:v>
                </c:pt>
                <c:pt idx="848">
                  <c:v>0.110129447572309</c:v>
                </c:pt>
                <c:pt idx="849">
                  <c:v>0.11002012840018099</c:v>
                </c:pt>
                <c:pt idx="850">
                  <c:v>0.109900214437103</c:v>
                </c:pt>
                <c:pt idx="851">
                  <c:v>0.109769637959916</c:v>
                </c:pt>
                <c:pt idx="852">
                  <c:v>0.109628331392915</c:v>
                </c:pt>
                <c:pt idx="853">
                  <c:v>0.109476227308414</c:v>
                </c:pt>
                <c:pt idx="854">
                  <c:v>0.109313258427278</c:v>
                </c:pt>
                <c:pt idx="855">
                  <c:v>0.109139357619414</c:v>
                </c:pt>
                <c:pt idx="856">
                  <c:v>0.10895445790422099</c:v>
                </c:pt>
                <c:pt idx="857">
                  <c:v>0.108758492451017</c:v>
                </c:pt>
                <c:pt idx="858">
                  <c:v>0.108551394579411</c:v>
                </c:pt>
                <c:pt idx="859">
                  <c:v>0.10831694367431501</c:v>
                </c:pt>
                <c:pt idx="860">
                  <c:v>0.108052947825189</c:v>
                </c:pt>
                <c:pt idx="861">
                  <c:v>0.107759397618615</c:v>
                </c:pt>
                <c:pt idx="862">
                  <c:v>0.10743628375547599</c:v>
                </c:pt>
                <c:pt idx="863">
                  <c:v>0.107083597041069</c:v>
                </c:pt>
                <c:pt idx="864">
                  <c:v>0.106701328375107</c:v>
                </c:pt>
                <c:pt idx="865">
                  <c:v>0.106289468741618</c:v>
                </c:pt>
                <c:pt idx="866">
                  <c:v>0.10584800919873601</c:v>
                </c:pt>
                <c:pt idx="867">
                  <c:v>0.105402380136267</c:v>
                </c:pt>
                <c:pt idx="868">
                  <c:v>0.104965861256116</c:v>
                </c:pt>
                <c:pt idx="869">
                  <c:v>0.10453853757316001</c:v>
                </c:pt>
                <c:pt idx="870">
                  <c:v>0.104120494338775</c:v>
                </c:pt>
                <c:pt idx="871">
                  <c:v>0.103711817036334</c:v>
                </c:pt>
                <c:pt idx="872">
                  <c:v>0.103312591376665</c:v>
                </c:pt>
                <c:pt idx="873">
                  <c:v>0.102922903293441</c:v>
                </c:pt>
                <c:pt idx="874">
                  <c:v>0.102542838938534</c:v>
                </c:pt>
                <c:pt idx="875">
                  <c:v>0.10217248467731201</c:v>
                </c:pt>
                <c:pt idx="876">
                  <c:v>0.101811927083896</c:v>
                </c:pt>
                <c:pt idx="877">
                  <c:v>0.101461252936362</c:v>
                </c:pt>
                <c:pt idx="878">
                  <c:v>0.101120549211907</c:v>
                </c:pt>
                <c:pt idx="879">
                  <c:v>0.100789903081967</c:v>
                </c:pt>
                <c:pt idx="880">
                  <c:v>0.100469401907297</c:v>
                </c:pt>
                <c:pt idx="881">
                  <c:v>0.100159133233007</c:v>
                </c:pt>
                <c:pt idx="882">
                  <c:v>9.9859184783566202E-2</c:v>
                </c:pt>
                <c:pt idx="883">
                  <c:v>9.9588246544872999E-2</c:v>
                </c:pt>
                <c:pt idx="884">
                  <c:v>9.93600560419729E-2</c:v>
                </c:pt>
                <c:pt idx="885">
                  <c:v>9.9174657620127393E-2</c:v>
                </c:pt>
                <c:pt idx="886">
                  <c:v>9.9032095431322395E-2</c:v>
                </c:pt>
                <c:pt idx="887">
                  <c:v>9.8917115082839402E-2</c:v>
                </c:pt>
                <c:pt idx="888">
                  <c:v>9.8814314173814602E-2</c:v>
                </c:pt>
                <c:pt idx="889">
                  <c:v>9.8723758855861002E-2</c:v>
                </c:pt>
                <c:pt idx="890">
                  <c:v>9.8645515287043198E-2</c:v>
                </c:pt>
                <c:pt idx="891">
                  <c:v>9.8579649629991203E-2</c:v>
                </c:pt>
                <c:pt idx="892">
                  <c:v>9.8526228050026504E-2</c:v>
                </c:pt>
                <c:pt idx="893">
                  <c:v>9.8485316713301296E-2</c:v>
                </c:pt>
                <c:pt idx="894">
                  <c:v>9.8456981784952005E-2</c:v>
                </c:pt>
                <c:pt idx="895">
                  <c:v>9.8441289427267806E-2</c:v>
                </c:pt>
                <c:pt idx="896">
                  <c:v>9.8438305797874701E-2</c:v>
                </c:pt>
                <c:pt idx="897">
                  <c:v>9.8448097047936403E-2</c:v>
                </c:pt>
                <c:pt idx="898">
                  <c:v>9.8470729320372305E-2</c:v>
                </c:pt>
                <c:pt idx="899">
                  <c:v>9.8506268748093206E-2</c:v>
                </c:pt>
                <c:pt idx="900">
                  <c:v>9.8554781452256504E-2</c:v>
                </c:pt>
                <c:pt idx="901">
                  <c:v>9.8616333540540405E-2</c:v>
                </c:pt>
                <c:pt idx="902">
                  <c:v>9.8690991105438303E-2</c:v>
                </c:pt>
                <c:pt idx="903">
                  <c:v>9.8778820222574198E-2</c:v>
                </c:pt>
                <c:pt idx="904">
                  <c:v>9.88798869490395E-2</c:v>
                </c:pt>
                <c:pt idx="905">
                  <c:v>9.8994257321752696E-2</c:v>
                </c:pt>
                <c:pt idx="906">
                  <c:v>9.9121997355840694E-2</c:v>
                </c:pt>
                <c:pt idx="907">
                  <c:v>9.9263173043045105E-2</c:v>
                </c:pt>
                <c:pt idx="908">
                  <c:v>9.9417850350151493E-2</c:v>
                </c:pt>
                <c:pt idx="909">
                  <c:v>9.9586095217443896E-2</c:v>
                </c:pt>
                <c:pt idx="910">
                  <c:v>9.9767973557184905E-2</c:v>
                </c:pt>
                <c:pt idx="911">
                  <c:v>9.9978897918818102E-2</c:v>
                </c:pt>
                <c:pt idx="912">
                  <c:v>0.10022525898078501</c:v>
                </c:pt>
                <c:pt idx="913">
                  <c:v>0.100507147374683</c:v>
                </c:pt>
                <c:pt idx="914">
                  <c:v>0.100824654107011</c:v>
                </c:pt>
                <c:pt idx="915">
                  <c:v>0.10117787056386</c:v>
                </c:pt>
                <c:pt idx="916">
                  <c:v>0.10156688851564601</c:v>
                </c:pt>
                <c:pt idx="917">
                  <c:v>0.10199180012190601</c:v>
                </c:pt>
                <c:pt idx="918">
                  <c:v>0.102452697936137</c:v>
                </c:pt>
                <c:pt idx="919">
                  <c:v>0.102949674910694</c:v>
                </c:pt>
                <c:pt idx="920">
                  <c:v>0.10348282440173499</c:v>
                </c:pt>
                <c:pt idx="921">
                  <c:v>0.10405224017421701</c:v>
                </c:pt>
                <c:pt idx="922">
                  <c:v>0.10465801640695099</c:v>
                </c:pt>
                <c:pt idx="923">
                  <c:v>0.105300247697696</c:v>
                </c:pt>
                <c:pt idx="924">
                  <c:v>0.105979029068308</c:v>
                </c:pt>
                <c:pt idx="925">
                  <c:v>0.10669445596994601</c:v>
                </c:pt>
                <c:pt idx="926">
                  <c:v>0.107446624288315</c:v>
                </c:pt>
                <c:pt idx="927">
                  <c:v>0.10823563034896699</c:v>
                </c:pt>
                <c:pt idx="928">
                  <c:v>0.109061570922648</c:v>
                </c:pt>
                <c:pt idx="929">
                  <c:v>0.109924543230688</c:v>
                </c:pt>
                <c:pt idx="930">
                  <c:v>0.110824644950451</c:v>
                </c:pt>
                <c:pt idx="931">
                  <c:v>0.111761974220817</c:v>
                </c:pt>
                <c:pt idx="932">
                  <c:v>0.11273662964771999</c:v>
                </c:pt>
                <c:pt idx="933">
                  <c:v>0.113748710309729</c:v>
                </c:pt>
                <c:pt idx="934">
                  <c:v>0.114798315763671</c:v>
                </c:pt>
                <c:pt idx="935">
                  <c:v>0.115885546050305</c:v>
                </c:pt>
                <c:pt idx="936">
                  <c:v>0.11701050170003</c:v>
                </c:pt>
                <c:pt idx="937">
                  <c:v>0.118173283738645</c:v>
                </c:pt>
                <c:pt idx="938">
                  <c:v>0.119373993693144</c:v>
                </c:pt>
                <c:pt idx="939">
                  <c:v>0.12061273359755401</c:v>
                </c:pt>
                <c:pt idx="940">
                  <c:v>0.121889605998815</c:v>
                </c:pt>
                <c:pt idx="941">
                  <c:v>0.123204713962692</c:v>
                </c:pt>
                <c:pt idx="942">
                  <c:v>0.124558161079735</c:v>
                </c:pt>
                <c:pt idx="943">
                  <c:v>0.125950051471268</c:v>
                </c:pt>
                <c:pt idx="944">
                  <c:v>0.127380489795413</c:v>
                </c:pt>
                <c:pt idx="945">
                  <c:v>0.128847986977082</c:v>
                </c:pt>
                <c:pt idx="946">
                  <c:v>0.13033806135200701</c:v>
                </c:pt>
                <c:pt idx="947">
                  <c:v>0.13185082282108099</c:v>
                </c:pt>
                <c:pt idx="948">
                  <c:v>0.13338638227998101</c:v>
                </c:pt>
                <c:pt idx="949">
                  <c:v>0.13494485162197201</c:v>
                </c:pt>
                <c:pt idx="950">
                  <c:v>0.136526343740693</c:v>
                </c:pt>
                <c:pt idx="951">
                  <c:v>0.138106212527251</c:v>
                </c:pt>
                <c:pt idx="952">
                  <c:v>0.139676519468869</c:v>
                </c:pt>
                <c:pt idx="953">
                  <c:v>0.141237153684865</c:v>
                </c:pt>
                <c:pt idx="954">
                  <c:v>0.14278800635545499</c:v>
                </c:pt>
                <c:pt idx="955">
                  <c:v>0.14432897072814899</c:v>
                </c:pt>
                <c:pt idx="956">
                  <c:v>0.145859942123994</c:v>
                </c:pt>
                <c:pt idx="957">
                  <c:v>0.14738081794368099</c:v>
                </c:pt>
                <c:pt idx="958">
                  <c:v>0.14889149767351401</c:v>
                </c:pt>
                <c:pt idx="959">
                  <c:v>0.15039188289123401</c:v>
                </c:pt>
                <c:pt idx="960">
                  <c:v>0.15188187727171201</c:v>
                </c:pt>
                <c:pt idx="961">
                  <c:v>0.15336138659250401</c:v>
                </c:pt>
                <c:pt idx="962">
                  <c:v>0.154830318739273</c:v>
                </c:pt>
                <c:pt idx="963">
                  <c:v>0.15628858371107901</c:v>
                </c:pt>
                <c:pt idx="964">
                  <c:v>0.157736093625542</c:v>
                </c:pt>
                <c:pt idx="965">
                  <c:v>0.15917276272387099</c:v>
                </c:pt>
                <c:pt idx="966">
                  <c:v>0.16057306810790001</c:v>
                </c:pt>
                <c:pt idx="967">
                  <c:v>0.16192363975401899</c:v>
                </c:pt>
                <c:pt idx="968">
                  <c:v>0.16322430450645101</c:v>
                </c:pt>
                <c:pt idx="969">
                  <c:v>0.16447489114764699</c:v>
                </c:pt>
                <c:pt idx="970">
                  <c:v>0.16567523039649601</c:v>
                </c:pt>
                <c:pt idx="971">
                  <c:v>0.16682515490636701</c:v>
                </c:pt>
                <c:pt idx="972">
                  <c:v>0.16792449926299399</c:v>
                </c:pt>
                <c:pt idx="973">
                  <c:v>0.16897309998221299</c:v>
                </c:pt>
                <c:pt idx="974">
                  <c:v>0.16997079550753</c:v>
                </c:pt>
                <c:pt idx="975">
                  <c:v>0.17095379247067199</c:v>
                </c:pt>
                <c:pt idx="976">
                  <c:v>0.171941209035402</c:v>
                </c:pt>
                <c:pt idx="977">
                  <c:v>0.17293314025612599</c:v>
                </c:pt>
                <c:pt idx="978">
                  <c:v>0.17392968153786301</c:v>
                </c:pt>
                <c:pt idx="979">
                  <c:v>0.17493092863205101</c:v>
                </c:pt>
                <c:pt idx="980">
                  <c:v>0.17593697763222699</c:v>
                </c:pt>
                <c:pt idx="981">
                  <c:v>0.17694792496957901</c:v>
                </c:pt>
                <c:pt idx="982">
                  <c:v>0.17796386740836001</c:v>
                </c:pt>
                <c:pt idx="983">
                  <c:v>0.178984902041153</c:v>
                </c:pt>
                <c:pt idx="984">
                  <c:v>0.18001112628399599</c:v>
                </c:pt>
                <c:pt idx="985">
                  <c:v>0.181042637871351</c:v>
                </c:pt>
                <c:pt idx="986">
                  <c:v>0.182079534850909</c:v>
                </c:pt>
                <c:pt idx="987">
                  <c:v>0.18312191557823401</c:v>
                </c:pt>
                <c:pt idx="988">
                  <c:v>0.184169878711233</c:v>
                </c:pt>
                <c:pt idx="989">
                  <c:v>0.18522352320444299</c:v>
                </c:pt>
                <c:pt idx="990">
                  <c:v>0.18628294830313499</c:v>
                </c:pt>
                <c:pt idx="991">
                  <c:v>0.18734825353722301</c:v>
                </c:pt>
                <c:pt idx="992">
                  <c:v>0.18841953871497499</c:v>
                </c:pt>
                <c:pt idx="993">
                  <c:v>0.189496903916506</c:v>
                </c:pt>
                <c:pt idx="994">
                  <c:v>0.19058044948706199</c:v>
                </c:pt>
                <c:pt idx="995">
                  <c:v>0.191670276030075</c:v>
                </c:pt>
                <c:pt idx="996">
                  <c:v>0.19276648439998001</c:v>
                </c:pt>
                <c:pt idx="997">
                  <c:v>0.193869175694795</c:v>
                </c:pt>
                <c:pt idx="998">
                  <c:v>0.19497845124843599</c:v>
                </c:pt>
                <c:pt idx="999">
                  <c:v>0.19609441262277999</c:v>
                </c:pt>
                <c:pt idx="1000">
                  <c:v>0.19721716159944799</c:v>
                </c:pt>
                <c:pt idx="1001">
                  <c:v>0.19834680017130099</c:v>
                </c:pt>
                <c:pt idx="1002">
                  <c:v>0.19948343053364401</c:v>
                </c:pt>
                <c:pt idx="1003">
                  <c:v>0.20062715507512099</c:v>
                </c:pt>
                <c:pt idx="1004">
                  <c:v>0.20177807636829101</c:v>
                </c:pt>
                <c:pt idx="1005">
                  <c:v>0.202936297159866</c:v>
                </c:pt>
                <c:pt idx="1006">
                  <c:v>0.20410192036061101</c:v>
                </c:pt>
                <c:pt idx="1007">
                  <c:v>0.205275049034881</c:v>
                </c:pt>
                <c:pt idx="1008">
                  <c:v>0.20645578638978199</c:v>
                </c:pt>
                <c:pt idx="1009">
                  <c:v>0.207644235763949</c:v>
                </c:pt>
                <c:pt idx="1010">
                  <c:v>0.208840500615915</c:v>
                </c:pt>
                <c:pt idx="1011">
                  <c:v>0.21004468451206501</c:v>
                </c:pt>
                <c:pt idx="1012">
                  <c:v>0.211256891114147</c:v>
                </c:pt>
                <c:pt idx="1013">
                  <c:v>0.21247722416633599</c:v>
                </c:pt>
                <c:pt idx="1014">
                  <c:v>0.21370578748182001</c:v>
                </c:pt>
                <c:pt idx="1015">
                  <c:v>0.21494268492889901</c:v>
                </c:pt>
                <c:pt idx="1016">
                  <c:v>0.21618802041656601</c:v>
                </c:pt>
                <c:pt idx="1017">
                  <c:v>0.217441897879568</c:v>
                </c:pt>
                <c:pt idx="1018">
                  <c:v>0.21870442126289899</c:v>
                </c:pt>
                <c:pt idx="1019">
                  <c:v>0.21997569450572799</c:v>
                </c:pt>
                <c:pt idx="1020">
                  <c:v>0.221250590506887</c:v>
                </c:pt>
                <c:pt idx="1021">
                  <c:v>0.22251474182067399</c:v>
                </c:pt>
                <c:pt idx="1022">
                  <c:v>0.22376825336110601</c:v>
                </c:pt>
                <c:pt idx="1023">
                  <c:v>0.22501123076962101</c:v>
                </c:pt>
                <c:pt idx="1024">
                  <c:v>0.22624378039336299</c:v>
                </c:pt>
                <c:pt idx="1025">
                  <c:v>0.22746600926265001</c:v>
                </c:pt>
                <c:pt idx="1026">
                  <c:v>0.228678025067587</c:v>
                </c:pt>
                <c:pt idx="1027">
                  <c:v>0.22987993613379601</c:v>
                </c:pt>
                <c:pt idx="1028">
                  <c:v>0.23107185139721501</c:v>
                </c:pt>
                <c:pt idx="1029">
                  <c:v>0.23225388037793299</c:v>
                </c:pt>
                <c:pt idx="1030">
                  <c:v>0.233426133153018</c:v>
                </c:pt>
                <c:pt idx="1031">
                  <c:v>0.23458872032829201</c:v>
                </c:pt>
                <c:pt idx="1032">
                  <c:v>0.23574175300900299</c:v>
                </c:pt>
                <c:pt idx="1033">
                  <c:v>0.23688534276936399</c:v>
                </c:pt>
                <c:pt idx="1034">
                  <c:v>0.23801960162087399</c:v>
                </c:pt>
                <c:pt idx="1035">
                  <c:v>0.239144641979402</c:v>
                </c:pt>
                <c:pt idx="1036">
                  <c:v>0.24026057663094899</c:v>
                </c:pt>
                <c:pt idx="1037">
                  <c:v>0.24136751869605</c:v>
                </c:pt>
                <c:pt idx="1038">
                  <c:v>0.24246558159272899</c:v>
                </c:pt>
                <c:pt idx="1039">
                  <c:v>0.243554878997958</c:v>
                </c:pt>
                <c:pt idx="1040">
                  <c:v>0.244635524807543</c:v>
                </c:pt>
                <c:pt idx="1041">
                  <c:v>0.24570763309435101</c:v>
                </c:pt>
                <c:pt idx="1042">
                  <c:v>0.246771152109</c:v>
                </c:pt>
                <c:pt idx="1043">
                  <c:v>0.24782582168197301</c:v>
                </c:pt>
                <c:pt idx="1044">
                  <c:v>0.24887331291995801</c:v>
                </c:pt>
                <c:pt idx="1045">
                  <c:v>0.24992828984038501</c:v>
                </c:pt>
                <c:pt idx="1046">
                  <c:v>0.25099082518143601</c:v>
                </c:pt>
                <c:pt idx="1047">
                  <c:v>0.25206099093500201</c:v>
                </c:pt>
                <c:pt idx="1048">
                  <c:v>0.25313885830463201</c:v>
                </c:pt>
                <c:pt idx="1049">
                  <c:v>0.25422449766153199</c:v>
                </c:pt>
                <c:pt idx="1050">
                  <c:v>0.25534273850421102</c:v>
                </c:pt>
                <c:pt idx="1051">
                  <c:v>0.256501702814387</c:v>
                </c:pt>
                <c:pt idx="1052">
                  <c:v>0.25770168497326301</c:v>
                </c:pt>
                <c:pt idx="1053">
                  <c:v>0.258942977282549</c:v>
                </c:pt>
                <c:pt idx="1054">
                  <c:v>0.2602258699053</c:v>
                </c:pt>
                <c:pt idx="1055">
                  <c:v>0.26155065080418799</c:v>
                </c:pt>
                <c:pt idx="1056">
                  <c:v>0.26291760567700201</c:v>
                </c:pt>
                <c:pt idx="1057">
                  <c:v>0.26432701788922303</c:v>
                </c:pt>
                <c:pt idx="1058">
                  <c:v>0.26577916840347499</c:v>
                </c:pt>
                <c:pt idx="1059">
                  <c:v>0.26727433570565301</c:v>
                </c:pt>
                <c:pt idx="1060">
                  <c:v>0.268812795727495</c:v>
                </c:pt>
                <c:pt idx="1061">
                  <c:v>0.27039482176537999</c:v>
                </c:pt>
                <c:pt idx="1062">
                  <c:v>0.27202068439509502</c:v>
                </c:pt>
                <c:pt idx="1063">
                  <c:v>0.27369065138228499</c:v>
                </c:pt>
                <c:pt idx="1064">
                  <c:v>0.275404987588313</c:v>
                </c:pt>
                <c:pt idx="1065">
                  <c:v>0.27716395487120898</c:v>
                </c:pt>
                <c:pt idx="1066">
                  <c:v>0.278967811981363</c:v>
                </c:pt>
                <c:pt idx="1067">
                  <c:v>0.280816814451609</c:v>
                </c:pt>
                <c:pt idx="1068">
                  <c:v>0.28271121448129699</c:v>
                </c:pt>
                <c:pt idx="1069">
                  <c:v>0.28465126081394798</c:v>
                </c:pt>
                <c:pt idx="1070">
                  <c:v>0.28663719860801401</c:v>
                </c:pt>
                <c:pt idx="1071">
                  <c:v>0.28866926930027897</c:v>
                </c:pt>
                <c:pt idx="1072">
                  <c:v>0.29074771046134801</c:v>
                </c:pt>
                <c:pt idx="1073">
                  <c:v>0.292872755642683</c:v>
                </c:pt>
                <c:pt idx="1074">
                  <c:v>0.29500826795143298</c:v>
                </c:pt>
                <c:pt idx="1075">
                  <c:v>0.29713519653210002</c:v>
                </c:pt>
                <c:pt idx="1076">
                  <c:v>0.29925351102282599</c:v>
                </c:pt>
                <c:pt idx="1077">
                  <c:v>0.301363177898964</c:v>
                </c:pt>
                <c:pt idx="1078">
                  <c:v>0.303464160268622</c:v>
                </c:pt>
                <c:pt idx="1079">
                  <c:v>0.30555641765528402</c:v>
                </c:pt>
                <c:pt idx="1080">
                  <c:v>0.30763990576654099</c:v>
                </c:pt>
                <c:pt idx="1081">
                  <c:v>0.30971457624794002</c:v>
                </c:pt>
                <c:pt idx="1082">
                  <c:v>0.31178037642082701</c:v>
                </c:pt>
                <c:pt idx="1083">
                  <c:v>0.31383724900304599</c:v>
                </c:pt>
                <c:pt idx="1084">
                  <c:v>0.31588513181118599</c:v>
                </c:pt>
                <c:pt idx="1085">
                  <c:v>0.31792395744305202</c:v>
                </c:pt>
                <c:pt idx="1086">
                  <c:v>0.31995365293885503</c:v>
                </c:pt>
                <c:pt idx="1087">
                  <c:v>0.32197413941956299</c:v>
                </c:pt>
                <c:pt idx="1088">
                  <c:v>0.32398533170065402</c:v>
                </c:pt>
                <c:pt idx="1089">
                  <c:v>0.32598713787941802</c:v>
                </c:pt>
                <c:pt idx="1090">
                  <c:v>0.327979458893705</c:v>
                </c:pt>
                <c:pt idx="1091">
                  <c:v>0.32996218804983102</c:v>
                </c:pt>
                <c:pt idx="1092">
                  <c:v>0.33193521051703101</c:v>
                </c:pt>
                <c:pt idx="1093">
                  <c:v>0.33389840278545702</c:v>
                </c:pt>
                <c:pt idx="1094">
                  <c:v>0.33585163208421298</c:v>
                </c:pt>
                <c:pt idx="1095">
                  <c:v>0.33779475575518397</c:v>
                </c:pt>
                <c:pt idx="1096">
                  <c:v>0.33972762057740502</c:v>
                </c:pt>
                <c:pt idx="1097">
                  <c:v>0.34165006203528098</c:v>
                </c:pt>
                <c:pt idx="1098">
                  <c:v>0.34356190352188498</c:v>
                </c:pt>
                <c:pt idx="1099">
                  <c:v>0.34546295546553801</c:v>
                </c:pt>
                <c:pt idx="1100">
                  <c:v>0.347353014363393</c:v>
                </c:pt>
                <c:pt idx="1101">
                  <c:v>0.34923186169915399</c:v>
                </c:pt>
                <c:pt idx="1102">
                  <c:v>0.35109926271208503</c:v>
                </c:pt>
                <c:pt idx="1103">
                  <c:v>0.35295496496941497</c:v>
                </c:pt>
                <c:pt idx="1104">
                  <c:v>0.354798696671141</c:v>
                </c:pt>
                <c:pt idx="1105">
                  <c:v>0.356630164580234</c:v>
                </c:pt>
                <c:pt idx="1106">
                  <c:v>0.35844905141448002</c:v>
                </c:pt>
                <c:pt idx="1107">
                  <c:v>0.360255012444747</c:v>
                </c:pt>
                <c:pt idx="1108">
                  <c:v>0.36204767089464701</c:v>
                </c:pt>
                <c:pt idx="1109">
                  <c:v>0.36382661148578299</c:v>
                </c:pt>
                <c:pt idx="1110">
                  <c:v>0.36559137104511602</c:v>
                </c:pt>
                <c:pt idx="1111">
                  <c:v>0.367341424350557</c:v>
                </c:pt>
                <c:pt idx="1112">
                  <c:v>0.36907616210519201</c:v>
                </c:pt>
                <c:pt idx="1113">
                  <c:v>0.370794855756302</c:v>
                </c:pt>
                <c:pt idx="1114">
                  <c:v>0.372496600572014</c:v>
                </c:pt>
                <c:pt idx="1115">
                  <c:v>0.37418022513635602</c:v>
                </c:pt>
                <c:pt idx="1116">
                  <c:v>0.37584415993754999</c:v>
                </c:pt>
                <c:pt idx="1117">
                  <c:v>0.37748629519932603</c:v>
                </c:pt>
                <c:pt idx="1118">
                  <c:v>0.37910395663839003</c:v>
                </c:pt>
                <c:pt idx="1119">
                  <c:v>0.38069940936221203</c:v>
                </c:pt>
                <c:pt idx="1120">
                  <c:v>0.38228435375921999</c:v>
                </c:pt>
                <c:pt idx="1121">
                  <c:v>0.38385653444347601</c:v>
                </c:pt>
                <c:pt idx="1122">
                  <c:v>0.38541422320666702</c:v>
                </c:pt>
                <c:pt idx="1123">
                  <c:v>0.38695608348236499</c:v>
                </c:pt>
                <c:pt idx="1124">
                  <c:v>0.38848103390126199</c:v>
                </c:pt>
                <c:pt idx="1125">
                  <c:v>0.38998815214438598</c:v>
                </c:pt>
                <c:pt idx="1126">
                  <c:v>0.39147661437750098</c:v>
                </c:pt>
                <c:pt idx="1127">
                  <c:v>0.39294565822319</c:v>
                </c:pt>
                <c:pt idx="1128">
                  <c:v>0.39439456009204299</c:v>
                </c:pt>
                <c:pt idx="1129">
                  <c:v>0.395822621145277</c:v>
                </c:pt>
                <c:pt idx="1130">
                  <c:v>0.39722915850372897</c:v>
                </c:pt>
                <c:pt idx="1131">
                  <c:v>0.39861349971401699</c:v>
                </c:pt>
                <c:pt idx="1132">
                  <c:v>0.39997497928534398</c:v>
                </c:pt>
                <c:pt idx="1133">
                  <c:v>0.40131293657027101</c:v>
                </c:pt>
                <c:pt idx="1134">
                  <c:v>0.40262671452719501</c:v>
                </c:pt>
                <c:pt idx="1135">
                  <c:v>0.40391565905282001</c:v>
                </c:pt>
                <c:pt idx="1136">
                  <c:v>0.40517911865275202</c:v>
                </c:pt>
                <c:pt idx="1137">
                  <c:v>0.40641644424690698</c:v>
                </c:pt>
                <c:pt idx="1138">
                  <c:v>0.40762698888421001</c:v>
                </c:pt>
                <c:pt idx="1139">
                  <c:v>0.408810107043514</c:v>
                </c:pt>
                <c:pt idx="1140">
                  <c:v>0.40996515294748997</c:v>
                </c:pt>
                <c:pt idx="1141">
                  <c:v>0.41109164264720299</c:v>
                </c:pt>
                <c:pt idx="1142">
                  <c:v>0.41218928763294899</c:v>
                </c:pt>
                <c:pt idx="1143">
                  <c:v>0.41325742727626402</c:v>
                </c:pt>
                <c:pt idx="1144">
                  <c:v>0.41429530356060601</c:v>
                </c:pt>
                <c:pt idx="1145">
                  <c:v>0.415301842661294</c:v>
                </c:pt>
                <c:pt idx="1146">
                  <c:v>0.41627470978818298</c:v>
                </c:pt>
                <c:pt idx="1147">
                  <c:v>0.41720822714938899</c:v>
                </c:pt>
                <c:pt idx="1148">
                  <c:v>0.41809720199572797</c:v>
                </c:pt>
                <c:pt idx="1149">
                  <c:v>0.418939643581</c:v>
                </c:pt>
                <c:pt idx="1150">
                  <c:v>0.41973461743177298</c:v>
                </c:pt>
                <c:pt idx="1151">
                  <c:v>0.42047675918253302</c:v>
                </c:pt>
                <c:pt idx="1152">
                  <c:v>0.42116021181285801</c:v>
                </c:pt>
                <c:pt idx="1153">
                  <c:v>0.42178440642738302</c:v>
                </c:pt>
                <c:pt idx="1154">
                  <c:v>0.42234882024083498</c:v>
                </c:pt>
                <c:pt idx="1155">
                  <c:v>0.422852964923287</c:v>
                </c:pt>
                <c:pt idx="1156">
                  <c:v>0.42329908194201699</c:v>
                </c:pt>
                <c:pt idx="1157">
                  <c:v>0.423700030536863</c:v>
                </c:pt>
                <c:pt idx="1158">
                  <c:v>0.424077996968451</c:v>
                </c:pt>
                <c:pt idx="1159">
                  <c:v>0.424423801953001</c:v>
                </c:pt>
                <c:pt idx="1160">
                  <c:v>0.42471782775361999</c:v>
                </c:pt>
                <c:pt idx="1161">
                  <c:v>0.42495976849487899</c:v>
                </c:pt>
                <c:pt idx="1162">
                  <c:v>0.42514933440681202</c:v>
                </c:pt>
                <c:pt idx="1163">
                  <c:v>0.42528625149510102</c:v>
                </c:pt>
                <c:pt idx="1164">
                  <c:v>0.42537026125052102</c:v>
                </c:pt>
                <c:pt idx="1165">
                  <c:v>0.42540112038585998</c:v>
                </c:pt>
                <c:pt idx="1166">
                  <c:v>0.42537974858489502</c:v>
                </c:pt>
                <c:pt idx="1167">
                  <c:v>0.42531000271855501</c:v>
                </c:pt>
                <c:pt idx="1168">
                  <c:v>0.42519165060883701</c:v>
                </c:pt>
                <c:pt idx="1169">
                  <c:v>0.42502447504909502</c:v>
                </c:pt>
                <c:pt idx="1170">
                  <c:v>0.42480827358272299</c:v>
                </c:pt>
                <c:pt idx="1171">
                  <c:v>0.42454285829331201</c:v>
                </c:pt>
                <c:pt idx="1172">
                  <c:v>0.42422805560629701</c:v>
                </c:pt>
                <c:pt idx="1173">
                  <c:v>0.42386370610240098</c:v>
                </c:pt>
                <c:pt idx="1174">
                  <c:v>0.42344966434333398</c:v>
                </c:pt>
                <c:pt idx="1175">
                  <c:v>0.42296184695137201</c:v>
                </c:pt>
                <c:pt idx="1176">
                  <c:v>0.42239613068544202</c:v>
                </c:pt>
                <c:pt idx="1177">
                  <c:v>0.42177545682444401</c:v>
                </c:pt>
                <c:pt idx="1178">
                  <c:v>0.421099762648733</c:v>
                </c:pt>
                <c:pt idx="1179">
                  <c:v>0.42036899843576198</c:v>
                </c:pt>
                <c:pt idx="1180">
                  <c:v>0.41958312740652298</c:v>
                </c:pt>
                <c:pt idx="1181">
                  <c:v>0.41874212569133201</c:v>
                </c:pt>
                <c:pt idx="1182">
                  <c:v>0.417845982316492</c:v>
                </c:pt>
                <c:pt idx="1183">
                  <c:v>0.41689469921350403</c:v>
                </c:pt>
                <c:pt idx="1184">
                  <c:v>0.41588829125257598</c:v>
                </c:pt>
                <c:pt idx="1185">
                  <c:v>0.41482678630228298</c:v>
                </c:pt>
                <c:pt idx="1186">
                  <c:v>0.41371022531734603</c:v>
                </c:pt>
                <c:pt idx="1187">
                  <c:v>0.41253866245661203</c:v>
                </c:pt>
                <c:pt idx="1188">
                  <c:v>0.41131216523346198</c:v>
                </c:pt>
                <c:pt idx="1189">
                  <c:v>0.41003081470101899</c:v>
                </c:pt>
                <c:pt idx="1190">
                  <c:v>0.40869470567476801</c:v>
                </c:pt>
                <c:pt idx="1191">
                  <c:v>0.40730394699544098</c:v>
                </c:pt>
                <c:pt idx="1192">
                  <c:v>0.40585866183539498</c:v>
                </c:pt>
                <c:pt idx="1193">
                  <c:v>0.40435898805222298</c:v>
                </c:pt>
                <c:pt idx="1194">
                  <c:v>0.40280507859401499</c:v>
                </c:pt>
                <c:pt idx="1195">
                  <c:v>0.401197101961701</c:v>
                </c:pt>
                <c:pt idx="1196">
                  <c:v>0.39953524273531998</c:v>
                </c:pt>
                <c:pt idx="1197">
                  <c:v>0.39781970217313301</c:v>
                </c:pt>
                <c:pt idx="1198">
                  <c:v>0.39605069889553801</c:v>
                </c:pt>
                <c:pt idx="1199">
                  <c:v>0.39422846967018499</c:v>
                </c:pt>
                <c:pt idx="1200">
                  <c:v>0.39235327032133899</c:v>
                </c:pt>
                <c:pt idx="1201">
                  <c:v>0.39042537679649802</c:v>
                </c:pt>
                <c:pt idx="1202">
                  <c:v>0.38844508643834902</c:v>
                </c:pt>
                <c:pt idx="1203">
                  <c:v>0.38641271953330802</c:v>
                </c:pt>
                <c:pt idx="1204">
                  <c:v>0.38432862124387102</c:v>
                </c:pt>
                <c:pt idx="1205">
                  <c:v>0.38219316408891302</c:v>
                </c:pt>
                <c:pt idx="1206">
                  <c:v>0.38000675122748101</c:v>
                </c:pt>
                <c:pt idx="1207">
                  <c:v>0.37776982095160599</c:v>
                </c:pt>
                <c:pt idx="1208">
                  <c:v>0.37548285304447598</c:v>
                </c:pt>
                <c:pt idx="1209">
                  <c:v>0.37314637808808598</c:v>
                </c:pt>
                <c:pt idx="1210">
                  <c:v>0.37076099154506198</c:v>
                </c:pt>
                <c:pt idx="1211">
                  <c:v>0.36832737572513202</c:v>
                </c:pt>
                <c:pt idx="1212">
                  <c:v>0.36584633492119201</c:v>
                </c:pt>
                <c:pt idx="1213">
                  <c:v>0.36331885230337702</c:v>
                </c:pt>
                <c:pt idx="1214">
                  <c:v>0.36074618041184903</c:v>
                </c:pt>
                <c:pt idx="1215">
                  <c:v>0.35812997257516799</c:v>
                </c:pt>
                <c:pt idx="1216">
                  <c:v>0.35547242510646698</c:v>
                </c:pt>
                <c:pt idx="1217">
                  <c:v>0.35277630159659201</c:v>
                </c:pt>
                <c:pt idx="1218">
                  <c:v>0.35004466011056801</c:v>
                </c:pt>
                <c:pt idx="1219">
                  <c:v>0.34728036668969198</c:v>
                </c:pt>
                <c:pt idx="1220">
                  <c:v>0.34448577382277001</c:v>
                </c:pt>
                <c:pt idx="1221">
                  <c:v>0.34166270928326697</c:v>
                </c:pt>
                <c:pt idx="1222">
                  <c:v>0.33881261188603901</c:v>
                </c:pt>
                <c:pt idx="1223">
                  <c:v>0.335936668203904</c:v>
                </c:pt>
                <c:pt idx="1224">
                  <c:v>0.33303590904729302</c:v>
                </c:pt>
                <c:pt idx="1225">
                  <c:v>0.33011127043800298</c:v>
                </c:pt>
                <c:pt idx="1226">
                  <c:v>0.32716363114069003</c:v>
                </c:pt>
                <c:pt idx="1227">
                  <c:v>0.324193835959245</c:v>
                </c:pt>
                <c:pt idx="1228">
                  <c:v>0.32120271056627597</c:v>
                </c:pt>
                <c:pt idx="1229">
                  <c:v>0.31819107130732599</c:v>
                </c:pt>
                <c:pt idx="1230">
                  <c:v>0.31515973204678499</c:v>
                </c:pt>
                <c:pt idx="1231">
                  <c:v>0.31210950934631299</c:v>
                </c:pt>
                <c:pt idx="1232">
                  <c:v>0.309041226838633</c:v>
                </c:pt>
                <c:pt idx="1233">
                  <c:v>0.30595571943036198</c:v>
                </c:pt>
                <c:pt idx="1234">
                  <c:v>0.30285383784973302</c:v>
                </c:pt>
                <c:pt idx="1235">
                  <c:v>0.29973645399015603</c:v>
                </c:pt>
                <c:pt idx="1236">
                  <c:v>0.29660446743539298</c:v>
                </c:pt>
                <c:pt idx="1237">
                  <c:v>0.29345881341930302</c:v>
                </c:pt>
                <c:pt idx="1238">
                  <c:v>0.29030047218455801</c:v>
                </c:pt>
                <c:pt idx="1239">
                  <c:v>0.28713047919782198</c:v>
                </c:pt>
                <c:pt idx="1240">
                  <c:v>0.28394993512563299</c:v>
                </c:pt>
                <c:pt idx="1241">
                  <c:v>0.280760014898015</c:v>
                </c:pt>
                <c:pt idx="1242">
                  <c:v>0.277561980086664</c:v>
                </c:pt>
                <c:pt idx="1243">
                  <c:v>0.27435722010427999</c:v>
                </c:pt>
                <c:pt idx="1244">
                  <c:v>0.27114744090453302</c:v>
                </c:pt>
                <c:pt idx="1245">
                  <c:v>0.267935579634688</c:v>
                </c:pt>
                <c:pt idx="1246">
                  <c:v>0.264727863568476</c:v>
                </c:pt>
                <c:pt idx="1247">
                  <c:v>0.26152997046371002</c:v>
                </c:pt>
                <c:pt idx="1248">
                  <c:v>0.25834431052991802</c:v>
                </c:pt>
                <c:pt idx="1249">
                  <c:v>0.25517217788884</c:v>
                </c:pt>
                <c:pt idx="1250">
                  <c:v>0.25201924548577598</c:v>
                </c:pt>
                <c:pt idx="1251">
                  <c:v>0.24889163703762801</c:v>
                </c:pt>
                <c:pt idx="1252">
                  <c:v>0.245790154560555</c:v>
                </c:pt>
                <c:pt idx="1253">
                  <c:v>0.24271552735058599</c:v>
                </c:pt>
                <c:pt idx="1254">
                  <c:v>0.239668429246508</c:v>
                </c:pt>
                <c:pt idx="1255">
                  <c:v>0.23664678770943001</c:v>
                </c:pt>
                <c:pt idx="1256">
                  <c:v>0.23363789930140699</c:v>
                </c:pt>
                <c:pt idx="1257">
                  <c:v>0.230619723130735</c:v>
                </c:pt>
                <c:pt idx="1258">
                  <c:v>0.227601575524222</c:v>
                </c:pt>
                <c:pt idx="1259">
                  <c:v>0.22461983059863899</c:v>
                </c:pt>
                <c:pt idx="1260">
                  <c:v>0.22169629677361599</c:v>
                </c:pt>
                <c:pt idx="1261">
                  <c:v>0.21883071741174701</c:v>
                </c:pt>
                <c:pt idx="1262">
                  <c:v>0.216022830579959</c:v>
                </c:pt>
                <c:pt idx="1263">
                  <c:v>0.21327236809220701</c:v>
                </c:pt>
                <c:pt idx="1264">
                  <c:v>0.210579054793053</c:v>
                </c:pt>
                <c:pt idx="1265">
                  <c:v>0.207941460040241</c:v>
                </c:pt>
                <c:pt idx="1266">
                  <c:v>0.205355222887488</c:v>
                </c:pt>
                <c:pt idx="1267">
                  <c:v>0.20282007785342501</c:v>
                </c:pt>
                <c:pt idx="1268">
                  <c:v>0.20033575054233299</c:v>
                </c:pt>
                <c:pt idx="1269">
                  <c:v>0.19789691091262099</c:v>
                </c:pt>
                <c:pt idx="1270">
                  <c:v>0.19547802642491999</c:v>
                </c:pt>
                <c:pt idx="1271">
                  <c:v>0.19307935858644601</c:v>
                </c:pt>
                <c:pt idx="1272">
                  <c:v>0.190701155424574</c:v>
                </c:pt>
                <c:pt idx="1273">
                  <c:v>0.18834365188305399</c:v>
                </c:pt>
                <c:pt idx="1274">
                  <c:v>0.186031021960851</c:v>
                </c:pt>
                <c:pt idx="1275">
                  <c:v>0.183767480853292</c:v>
                </c:pt>
                <c:pt idx="1276">
                  <c:v>0.18153018078660799</c:v>
                </c:pt>
                <c:pt idx="1277">
                  <c:v>0.17931927975636</c:v>
                </c:pt>
                <c:pt idx="1278">
                  <c:v>0.17713492475471801</c:v>
                </c:pt>
                <c:pt idx="1279">
                  <c:v>0.17497725205050399</c:v>
                </c:pt>
                <c:pt idx="1280">
                  <c:v>0.172846387453477</c:v>
                </c:pt>
                <c:pt idx="1281">
                  <c:v>0.17074244656076701</c:v>
                </c:pt>
                <c:pt idx="1282">
                  <c:v>0.168665534982467</c:v>
                </c:pt>
                <c:pt idx="1283">
                  <c:v>0.166615748542354</c:v>
                </c:pt>
                <c:pt idx="1284">
                  <c:v>0.16459317344834401</c:v>
                </c:pt>
                <c:pt idx="1285">
                  <c:v>0.162597886425594</c:v>
                </c:pt>
                <c:pt idx="1286">
                  <c:v>0.160629954803088</c:v>
                </c:pt>
                <c:pt idx="1287">
                  <c:v>0.158689436542265</c:v>
                </c:pt>
                <c:pt idx="1288">
                  <c:v>0.15677638019409901</c:v>
                </c:pt>
                <c:pt idx="1289">
                  <c:v>0.154890824770471</c:v>
                </c:pt>
                <c:pt idx="1290">
                  <c:v>0.153032799519214</c:v>
                </c:pt>
                <c:pt idx="1291">
                  <c:v>0.15120232360546301</c:v>
                </c:pt>
                <c:pt idx="1292">
                  <c:v>0.14939940573351901</c:v>
                </c:pt>
                <c:pt idx="1293">
                  <c:v>0.147624043803358</c:v>
                </c:pt>
                <c:pt idx="1294">
                  <c:v>0.14587622478402401</c:v>
                </c:pt>
                <c:pt idx="1295">
                  <c:v>0.14415592506802299</c:v>
                </c:pt>
                <c:pt idx="1296">
                  <c:v>0.142463111557244</c:v>
                </c:pt>
                <c:pt idx="1297">
                  <c:v>0.14079774352364999</c:v>
                </c:pt>
                <c:pt idx="1298">
                  <c:v>0.13915977492547299</c:v>
                </c:pt>
                <c:pt idx="1299">
                  <c:v>0.13754915659467401</c:v>
                </c:pt>
                <c:pt idx="1300">
                  <c:v>0.13596583778584101</c:v>
                </c:pt>
                <c:pt idx="1301">
                  <c:v>0.13440976691919601</c:v>
                </c:pt>
                <c:pt idx="1302">
                  <c:v>0.13288089166953901</c:v>
                </c:pt>
                <c:pt idx="1303">
                  <c:v>0.13137915867421701</c:v>
                </c:pt>
                <c:pt idx="1304">
                  <c:v>0.129904513093449</c:v>
                </c:pt>
                <c:pt idx="1305">
                  <c:v>0.128456898164137</c:v>
                </c:pt>
                <c:pt idx="1306">
                  <c:v>0.12703625481051101</c:v>
                </c:pt>
                <c:pt idx="1307">
                  <c:v>0.12564252132856099</c:v>
                </c:pt>
                <c:pt idx="1308">
                  <c:v>0.124275633139224</c:v>
                </c:pt>
                <c:pt idx="1309">
                  <c:v>0.12293552259752601</c:v>
                </c:pt>
                <c:pt idx="1310">
                  <c:v>0.12162211884374501</c:v>
                </c:pt>
                <c:pt idx="1311">
                  <c:v>0.120335347684039</c:v>
                </c:pt>
                <c:pt idx="1312">
                  <c:v>0.11907513149000901</c:v>
                </c:pt>
                <c:pt idx="1313">
                  <c:v>0.117841389108452</c:v>
                </c:pt>
                <c:pt idx="1314">
                  <c:v>0.116634035774035</c:v>
                </c:pt>
                <c:pt idx="1315">
                  <c:v>0.115452983018595</c:v>
                </c:pt>
                <c:pt idx="1316">
                  <c:v>0.114298138571487</c:v>
                </c:pt>
                <c:pt idx="1317">
                  <c:v>0.113169406245714</c:v>
                </c:pt>
                <c:pt idx="1318">
                  <c:v>0.11206668580470699</c:v>
                </c:pt>
                <c:pt idx="1319">
                  <c:v>0.110989872804408</c:v>
                </c:pt>
                <c:pt idx="1320">
                  <c:v>0.10993853615466601</c:v>
                </c:pt>
                <c:pt idx="1321">
                  <c:v>0.10890417527645301</c:v>
                </c:pt>
                <c:pt idx="1322">
                  <c:v>0.107886724287044</c:v>
                </c:pt>
                <c:pt idx="1323">
                  <c:v>0.106886112349696</c:v>
                </c:pt>
                <c:pt idx="1324">
                  <c:v>0.105902263257761</c:v>
                </c:pt>
                <c:pt idx="1325">
                  <c:v>0.104935094928074</c:v>
                </c:pt>
                <c:pt idx="1326">
                  <c:v>0.103984518774485</c:v>
                </c:pt>
                <c:pt idx="1327">
                  <c:v>0.103050438920557</c:v>
                </c:pt>
                <c:pt idx="1328">
                  <c:v>0.102132751194441</c:v>
                </c:pt>
                <c:pt idx="1329">
                  <c:v>0.101231341827888</c:v>
                </c:pt>
                <c:pt idx="1330">
                  <c:v>0.10034608575484</c:v>
                </c:pt>
                <c:pt idx="1331">
                  <c:v>9.9476844373230205E-2</c:v>
                </c:pt>
                <c:pt idx="1332">
                  <c:v>9.8623462598405001E-2</c:v>
                </c:pt>
                <c:pt idx="1333">
                  <c:v>9.7785765003906094E-2</c:v>
                </c:pt>
                <c:pt idx="1334">
                  <c:v>9.6963550830438797E-2</c:v>
                </c:pt>
                <c:pt idx="1335">
                  <c:v>9.6156587680444994E-2</c:v>
                </c:pt>
                <c:pt idx="1336">
                  <c:v>9.5364603870810402E-2</c:v>
                </c:pt>
                <c:pt idx="1337">
                  <c:v>9.4587279802295698E-2</c:v>
                </c:pt>
                <c:pt idx="1338">
                  <c:v>9.3824239461393302E-2</c:v>
                </c:pt>
                <c:pt idx="1339">
                  <c:v>9.3075044348445601E-2</c:v>
                </c:pt>
                <c:pt idx="1340">
                  <c:v>9.2339193390301999E-2</c:v>
                </c:pt>
                <c:pt idx="1341">
                  <c:v>9.1616132688939506E-2</c:v>
                </c:pt>
                <c:pt idx="1342">
                  <c:v>9.0910327750436004E-2</c:v>
                </c:pt>
                <c:pt idx="1343">
                  <c:v>9.0225403152182901E-2</c:v>
                </c:pt>
                <c:pt idx="1344">
                  <c:v>8.95605037597932E-2</c:v>
                </c:pt>
                <c:pt idx="1345">
                  <c:v>8.8914828584922695E-2</c:v>
                </c:pt>
                <c:pt idx="1346">
                  <c:v>8.8287642418899595E-2</c:v>
                </c:pt>
                <c:pt idx="1347">
                  <c:v>8.7678276944259601E-2</c:v>
                </c:pt>
                <c:pt idx="1348">
                  <c:v>8.7086125047922E-2</c:v>
                </c:pt>
                <c:pt idx="1349">
                  <c:v>8.6510632122340198E-2</c:v>
                </c:pt>
                <c:pt idx="1350">
                  <c:v>8.5951286932304902E-2</c:v>
                </c:pt>
                <c:pt idx="1351">
                  <c:v>8.5407613363875701E-2</c:v>
                </c:pt>
                <c:pt idx="1352">
                  <c:v>8.4879163519923806E-2</c:v>
                </c:pt>
                <c:pt idx="1353">
                  <c:v>8.4365512177936502E-2</c:v>
                </c:pt>
                <c:pt idx="1354">
                  <c:v>8.3866252439347005E-2</c:v>
                </c:pt>
                <c:pt idx="1355">
                  <c:v>8.3380992351166E-2</c:v>
                </c:pt>
                <c:pt idx="1356">
                  <c:v>8.2909352292930297E-2</c:v>
                </c:pt>
                <c:pt idx="1357">
                  <c:v>8.2450962954944806E-2</c:v>
                </c:pt>
                <c:pt idx="1358">
                  <c:v>8.1988837765688494E-2</c:v>
                </c:pt>
                <c:pt idx="1359">
                  <c:v>8.1501246159284294E-2</c:v>
                </c:pt>
                <c:pt idx="1360">
                  <c:v>8.09885087910832E-2</c:v>
                </c:pt>
                <c:pt idx="1361">
                  <c:v>8.04509382105454E-2</c:v>
                </c:pt>
                <c:pt idx="1362">
                  <c:v>7.9888840218265797E-2</c:v>
                </c:pt>
                <c:pt idx="1363">
                  <c:v>7.9302514959407502E-2</c:v>
                </c:pt>
                <c:pt idx="1364">
                  <c:v>7.8692257810922803E-2</c:v>
                </c:pt>
                <c:pt idx="1365">
                  <c:v>7.8058360106367602E-2</c:v>
                </c:pt>
                <c:pt idx="1366">
                  <c:v>7.7401109731963902E-2</c:v>
                </c:pt>
                <c:pt idx="1367">
                  <c:v>7.6720791619944398E-2</c:v>
                </c:pt>
                <c:pt idx="1368">
                  <c:v>7.6022734841542899E-2</c:v>
                </c:pt>
                <c:pt idx="1369">
                  <c:v>7.5332459815099298E-2</c:v>
                </c:pt>
                <c:pt idx="1370">
                  <c:v>7.4649682113110599E-2</c:v>
                </c:pt>
                <c:pt idx="1371">
                  <c:v>7.3974120335593099E-2</c:v>
                </c:pt>
                <c:pt idx="1372">
                  <c:v>7.3305496056517302E-2</c:v>
                </c:pt>
                <c:pt idx="1373">
                  <c:v>7.2643533782489E-2</c:v>
                </c:pt>
                <c:pt idx="1374">
                  <c:v>7.1987960922214295E-2</c:v>
                </c:pt>
                <c:pt idx="1375">
                  <c:v>7.1338507765845494E-2</c:v>
                </c:pt>
                <c:pt idx="1376">
                  <c:v>7.0694907473817403E-2</c:v>
                </c:pt>
                <c:pt idx="1377">
                  <c:v>7.0056896075285702E-2</c:v>
                </c:pt>
                <c:pt idx="1378">
                  <c:v>6.94242124768015E-2</c:v>
                </c:pt>
                <c:pt idx="1379">
                  <c:v>6.8796598482437604E-2</c:v>
                </c:pt>
                <c:pt idx="1380">
                  <c:v>6.8173798827266402E-2</c:v>
                </c:pt>
                <c:pt idx="1381">
                  <c:v>6.7555561226929003E-2</c:v>
                </c:pt>
                <c:pt idx="1382">
                  <c:v>6.6941636447096498E-2</c:v>
                </c:pt>
                <c:pt idx="1383">
                  <c:v>6.6331778397968194E-2</c:v>
                </c:pt>
                <c:pt idx="1384">
                  <c:v>6.5725744260657207E-2</c:v>
                </c:pt>
                <c:pt idx="1385">
                  <c:v>6.5123294654380506E-2</c:v>
                </c:pt>
                <c:pt idx="1386">
                  <c:v>6.4524193855699796E-2</c:v>
                </c:pt>
                <c:pt idx="1387">
                  <c:v>6.3928210083158202E-2</c:v>
                </c:pt>
                <c:pt idx="1388">
                  <c:v>6.3335115861310701E-2</c:v>
                </c:pt>
                <c:pt idx="1389">
                  <c:v>6.2744688474566906E-2</c:v>
                </c:pt>
                <c:pt idx="1390">
                  <c:v>6.2156710508066801E-2</c:v>
                </c:pt>
                <c:pt idx="1391">
                  <c:v>6.1570970441218099E-2</c:v>
                </c:pt>
                <c:pt idx="1392">
                  <c:v>6.0987263199643899E-2</c:v>
                </c:pt>
                <c:pt idx="1393">
                  <c:v>6.0405390483166801E-2</c:v>
                </c:pt>
                <c:pt idx="1394">
                  <c:v>5.98251606055962E-2</c:v>
                </c:pt>
                <c:pt idx="1395">
                  <c:v>5.9254081191173001E-2</c:v>
                </c:pt>
                <c:pt idx="1396">
                  <c:v>5.86932265546058E-2</c:v>
                </c:pt>
                <c:pt idx="1397">
                  <c:v>5.81425461214276E-2</c:v>
                </c:pt>
                <c:pt idx="1398">
                  <c:v>5.7601987168198698E-2</c:v>
                </c:pt>
                <c:pt idx="1399">
                  <c:v>5.7071493452029297E-2</c:v>
                </c:pt>
                <c:pt idx="1400">
                  <c:v>5.6551004637210599E-2</c:v>
                </c:pt>
                <c:pt idx="1401">
                  <c:v>5.6040456366872202E-2</c:v>
                </c:pt>
                <c:pt idx="1402">
                  <c:v>5.5539780706366997E-2</c:v>
                </c:pt>
                <c:pt idx="1403">
                  <c:v>5.5048906724701301E-2</c:v>
                </c:pt>
                <c:pt idx="1404">
                  <c:v>5.4567761072563399E-2</c:v>
                </c:pt>
                <c:pt idx="1405">
                  <c:v>5.40962684931185E-2</c:v>
                </c:pt>
                <c:pt idx="1406">
                  <c:v>5.3634352248122699E-2</c:v>
                </c:pt>
                <c:pt idx="1407">
                  <c:v>5.31819344637392E-2</c:v>
                </c:pt>
                <c:pt idx="1408">
                  <c:v>5.2738936408109997E-2</c:v>
                </c:pt>
                <c:pt idx="1409">
                  <c:v>5.2305278713729399E-2</c:v>
                </c:pt>
                <c:pt idx="1410">
                  <c:v>5.1880881556111202E-2</c:v>
                </c:pt>
                <c:pt idx="1411">
                  <c:v>5.1465664798062499E-2</c:v>
                </c:pt>
                <c:pt idx="1412">
                  <c:v>5.1059548106846001E-2</c:v>
                </c:pt>
                <c:pt idx="1413">
                  <c:v>5.0662451049837902E-2</c:v>
                </c:pt>
                <c:pt idx="1414">
                  <c:v>5.0274293172998197E-2</c:v>
                </c:pt>
                <c:pt idx="1415">
                  <c:v>4.9894994065482097E-2</c:v>
                </c:pt>
                <c:pt idx="1416">
                  <c:v>4.9524473412984701E-2</c:v>
                </c:pt>
                <c:pt idx="1417">
                  <c:v>4.9162651041850199E-2</c:v>
                </c:pt>
                <c:pt idx="1418">
                  <c:v>4.8809446955553698E-2</c:v>
                </c:pt>
                <c:pt idx="1419">
                  <c:v>4.8465103614967302E-2</c:v>
                </c:pt>
                <c:pt idx="1420">
                  <c:v>4.8137928580164302E-2</c:v>
                </c:pt>
                <c:pt idx="1421">
                  <c:v>4.78277900740618E-2</c:v>
                </c:pt>
                <c:pt idx="1422">
                  <c:v>4.7534556321161901E-2</c:v>
                </c:pt>
                <c:pt idx="1423">
                  <c:v>4.7258095577300402E-2</c:v>
                </c:pt>
                <c:pt idx="1424">
                  <c:v>4.6998276155460997E-2</c:v>
                </c:pt>
                <c:pt idx="1425">
                  <c:v>4.6754966448266898E-2</c:v>
                </c:pt>
                <c:pt idx="1426">
                  <c:v>4.6528034947666698E-2</c:v>
                </c:pt>
                <c:pt idx="1427">
                  <c:v>4.6317350262255502E-2</c:v>
                </c:pt>
                <c:pt idx="1428">
                  <c:v>4.6122781132599898E-2</c:v>
                </c:pt>
                <c:pt idx="1429">
                  <c:v>4.5944196444882401E-2</c:v>
                </c:pt>
                <c:pt idx="1430">
                  <c:v>4.5781465243132001E-2</c:v>
                </c:pt>
                <c:pt idx="1431">
                  <c:v>4.56344567402725E-2</c:v>
                </c:pt>
                <c:pt idx="1432">
                  <c:v>4.5503040328189297E-2</c:v>
                </c:pt>
                <c:pt idx="1433">
                  <c:v>4.5387085586994697E-2</c:v>
                </c:pt>
                <c:pt idx="1434">
                  <c:v>4.5286462293653497E-2</c:v>
                </c:pt>
                <c:pt idx="1435">
                  <c:v>4.5201040430119702E-2</c:v>
                </c:pt>
                <c:pt idx="1436">
                  <c:v>4.5130690191128003E-2</c:v>
                </c:pt>
                <c:pt idx="1437">
                  <c:v>4.5075281991775101E-2</c:v>
                </c:pt>
                <c:pt idx="1438">
                  <c:v>4.5034686475026897E-2</c:v>
                </c:pt>
                <c:pt idx="1439">
                  <c:v>4.5008774519282098E-2</c:v>
                </c:pt>
                <c:pt idx="1440">
                  <c:v>4.4997417246123397E-2</c:v>
                </c:pt>
                <c:pt idx="1441">
                  <c:v>4.49954350857074E-2</c:v>
                </c:pt>
                <c:pt idx="1442">
                  <c:v>4.4998487868345302E-2</c:v>
                </c:pt>
                <c:pt idx="1443">
                  <c:v>4.4989108183608698E-2</c:v>
                </c:pt>
                <c:pt idx="1444">
                  <c:v>4.4964637987546401E-2</c:v>
                </c:pt>
                <c:pt idx="1445">
                  <c:v>4.4925169902752103E-2</c:v>
                </c:pt>
                <c:pt idx="1446">
                  <c:v>4.4870795280023801E-2</c:v>
                </c:pt>
                <c:pt idx="1447">
                  <c:v>4.4801604208113299E-2</c:v>
                </c:pt>
                <c:pt idx="1448">
                  <c:v>4.4717685520266698E-2</c:v>
                </c:pt>
                <c:pt idx="1449">
                  <c:v>4.4619126797580198E-2</c:v>
                </c:pt>
                <c:pt idx="1450">
                  <c:v>4.4506014369232703E-2</c:v>
                </c:pt>
                <c:pt idx="1451">
                  <c:v>4.4378433309702398E-2</c:v>
                </c:pt>
                <c:pt idx="1452">
                  <c:v>4.4236467433115101E-2</c:v>
                </c:pt>
                <c:pt idx="1453">
                  <c:v>4.4080199284917E-2</c:v>
                </c:pt>
                <c:pt idx="1454">
                  <c:v>4.3909710131108302E-2</c:v>
                </c:pt>
                <c:pt idx="1455">
                  <c:v>4.3725079945313702E-2</c:v>
                </c:pt>
                <c:pt idx="1456">
                  <c:v>4.3526387394002199E-2</c:v>
                </c:pt>
                <c:pt idx="1457">
                  <c:v>4.3313709820199199E-2</c:v>
                </c:pt>
                <c:pt idx="1458">
                  <c:v>4.3087123226058399E-2</c:v>
                </c:pt>
                <c:pt idx="1459">
                  <c:v>4.2846702254673498E-2</c:v>
                </c:pt>
                <c:pt idx="1460">
                  <c:v>4.25925201715181E-2</c:v>
                </c:pt>
                <c:pt idx="1461">
                  <c:v>4.2324648845895999E-2</c:v>
                </c:pt>
                <c:pt idx="1462">
                  <c:v>4.2043158732773603E-2</c:v>
                </c:pt>
                <c:pt idx="1463">
                  <c:v>4.1748118855338599E-2</c:v>
                </c:pt>
                <c:pt idx="1464">
                  <c:v>4.1439596788604302E-2</c:v>
                </c:pt>
                <c:pt idx="1465">
                  <c:v>4.11176586443361E-2</c:v>
                </c:pt>
                <c:pt idx="1466">
                  <c:v>4.0782369057538403E-2</c:v>
                </c:pt>
                <c:pt idx="1467">
                  <c:v>4.0445847914038102E-2</c:v>
                </c:pt>
                <c:pt idx="1468">
                  <c:v>4.0113851378307398E-2</c:v>
                </c:pt>
                <c:pt idx="1469">
                  <c:v>3.9786513809444903E-2</c:v>
                </c:pt>
                <c:pt idx="1470">
                  <c:v>3.9463967383029097E-2</c:v>
                </c:pt>
                <c:pt idx="1471">
                  <c:v>3.91463420966085E-2</c:v>
                </c:pt>
                <c:pt idx="1472">
                  <c:v>3.8833765776974602E-2</c:v>
                </c:pt>
                <c:pt idx="1473">
                  <c:v>3.8526364089128497E-2</c:v>
                </c:pt>
                <c:pt idx="1474">
                  <c:v>3.8224260546832103E-2</c:v>
                </c:pt>
                <c:pt idx="1475">
                  <c:v>3.7927576524610498E-2</c:v>
                </c:pt>
                <c:pt idx="1476">
                  <c:v>3.7636431271063399E-2</c:v>
                </c:pt>
                <c:pt idx="1477">
                  <c:v>3.7350941923332701E-2</c:v>
                </c:pt>
                <c:pt idx="1478">
                  <c:v>3.7071223522570702E-2</c:v>
                </c:pt>
                <c:pt idx="1479">
                  <c:v>3.6797389030252398E-2</c:v>
                </c:pt>
                <c:pt idx="1480">
                  <c:v>3.6529549345180899E-2</c:v>
                </c:pt>
                <c:pt idx="1481">
                  <c:v>3.6267813321038601E-2</c:v>
                </c:pt>
                <c:pt idx="1482">
                  <c:v>3.6012287784347903E-2</c:v>
                </c:pt>
                <c:pt idx="1483">
                  <c:v>3.5763077552711499E-2</c:v>
                </c:pt>
                <c:pt idx="1484">
                  <c:v>3.5520285453219398E-2</c:v>
                </c:pt>
                <c:pt idx="1485">
                  <c:v>3.52967872922548E-2</c:v>
                </c:pt>
                <c:pt idx="1486">
                  <c:v>3.5096519061881902E-2</c:v>
                </c:pt>
                <c:pt idx="1487">
                  <c:v>3.4919613549267099E-2</c:v>
                </c:pt>
                <c:pt idx="1488">
                  <c:v>3.4766202329667303E-2</c:v>
                </c:pt>
                <c:pt idx="1489">
                  <c:v>3.4636415782305398E-2</c:v>
                </c:pt>
                <c:pt idx="1490">
                  <c:v>3.4530383105747103E-2</c:v>
                </c:pt>
                <c:pt idx="1491">
                  <c:v>3.44482323327365E-2</c:v>
                </c:pt>
                <c:pt idx="1492">
                  <c:v>3.4390090344460299E-2</c:v>
                </c:pt>
                <c:pt idx="1493">
                  <c:v>3.43560828842139E-2</c:v>
                </c:pt>
                <c:pt idx="1494">
                  <c:v>3.4338640974965702E-2</c:v>
                </c:pt>
                <c:pt idx="1495">
                  <c:v>3.4336631870501802E-2</c:v>
                </c:pt>
                <c:pt idx="1496">
                  <c:v>3.4350048502562097E-2</c:v>
                </c:pt>
                <c:pt idx="1497">
                  <c:v>3.43788847285528E-2</c:v>
                </c:pt>
                <c:pt idx="1498">
                  <c:v>3.4423135320012198E-2</c:v>
                </c:pt>
                <c:pt idx="1499">
                  <c:v>3.44827959512247E-2</c:v>
                </c:pt>
                <c:pt idx="1500">
                  <c:v>3.4557863187989701E-2</c:v>
                </c:pt>
                <c:pt idx="1501">
                  <c:v>3.4648334476550399E-2</c:v>
                </c:pt>
                <c:pt idx="1502">
                  <c:v>3.47542081326849E-2</c:v>
                </c:pt>
                <c:pt idx="1503">
                  <c:v>3.4875483330960098E-2</c:v>
                </c:pt>
                <c:pt idx="1504">
                  <c:v>3.5012160094150001E-2</c:v>
                </c:pt>
                <c:pt idx="1505">
                  <c:v>3.5164239282815597E-2</c:v>
                </c:pt>
                <c:pt idx="1506">
                  <c:v>3.53240840980956E-2</c:v>
                </c:pt>
                <c:pt idx="1507">
                  <c:v>3.5488876784663601E-2</c:v>
                </c:pt>
                <c:pt idx="1508">
                  <c:v>3.56585455513573E-2</c:v>
                </c:pt>
                <c:pt idx="1509">
                  <c:v>3.5833018691845797E-2</c:v>
                </c:pt>
                <c:pt idx="1510">
                  <c:v>3.6012224582562903E-2</c:v>
                </c:pt>
                <c:pt idx="1511">
                  <c:v>3.6196091681103902E-2</c:v>
                </c:pt>
                <c:pt idx="1512">
                  <c:v>3.6384548525090002E-2</c:v>
                </c:pt>
                <c:pt idx="1513">
                  <c:v>3.6577523731494498E-2</c:v>
                </c:pt>
                <c:pt idx="1514">
                  <c:v>3.6771559299718197E-2</c:v>
                </c:pt>
                <c:pt idx="1515">
                  <c:v>3.6951912326516997E-2</c:v>
                </c:pt>
                <c:pt idx="1516">
                  <c:v>3.7118535356992201E-2</c:v>
                </c:pt>
                <c:pt idx="1517">
                  <c:v>3.7271381492364801E-2</c:v>
                </c:pt>
                <c:pt idx="1518">
                  <c:v>3.7410404388360401E-2</c:v>
                </c:pt>
                <c:pt idx="1519">
                  <c:v>3.7535558253948498E-2</c:v>
                </c:pt>
                <c:pt idx="1520">
                  <c:v>3.7665729448453499E-2</c:v>
                </c:pt>
                <c:pt idx="1521">
                  <c:v>3.7806608443634003E-2</c:v>
                </c:pt>
                <c:pt idx="1522">
                  <c:v>3.79581156551584E-2</c:v>
                </c:pt>
                <c:pt idx="1523">
                  <c:v>3.8120171250630698E-2</c:v>
                </c:pt>
                <c:pt idx="1524">
                  <c:v>3.8290919916609899E-2</c:v>
                </c:pt>
                <c:pt idx="1525">
                  <c:v>3.8456447059558502E-2</c:v>
                </c:pt>
                <c:pt idx="1526">
                  <c:v>3.8616706166899897E-2</c:v>
                </c:pt>
                <c:pt idx="1527">
                  <c:v>3.8771651092366299E-2</c:v>
                </c:pt>
                <c:pt idx="1528">
                  <c:v>3.8921236059506599E-2</c:v>
                </c:pt>
                <c:pt idx="1529">
                  <c:v>3.90654156654291E-2</c:v>
                </c:pt>
                <c:pt idx="1530">
                  <c:v>3.9204144884762003E-2</c:v>
                </c:pt>
                <c:pt idx="1531">
                  <c:v>3.9337379073813898E-2</c:v>
                </c:pt>
                <c:pt idx="1532">
                  <c:v>3.94650739749174E-2</c:v>
                </c:pt>
                <c:pt idx="1533">
                  <c:v>3.9587185720938799E-2</c:v>
                </c:pt>
                <c:pt idx="1534">
                  <c:v>3.9703670839937401E-2</c:v>
                </c:pt>
                <c:pt idx="1535">
                  <c:v>3.9814486259957101E-2</c:v>
                </c:pt>
                <c:pt idx="1536">
                  <c:v>3.9919589313936403E-2</c:v>
                </c:pt>
                <c:pt idx="1537">
                  <c:v>4.0018937744718597E-2</c:v>
                </c:pt>
                <c:pt idx="1538">
                  <c:v>4.0112489710150898E-2</c:v>
                </c:pt>
                <c:pt idx="1539">
                  <c:v>4.0200203788255097E-2</c:v>
                </c:pt>
                <c:pt idx="1540">
                  <c:v>4.0282038982459002E-2</c:v>
                </c:pt>
                <c:pt idx="1541">
                  <c:v>4.0357954726874902E-2</c:v>
                </c:pt>
                <c:pt idx="1542">
                  <c:v>4.0445546860836401E-2</c:v>
                </c:pt>
                <c:pt idx="1543">
                  <c:v>4.0547600315058503E-2</c:v>
                </c:pt>
                <c:pt idx="1544">
                  <c:v>4.0664147825753102E-2</c:v>
                </c:pt>
                <c:pt idx="1545">
                  <c:v>4.0795221885525201E-2</c:v>
                </c:pt>
                <c:pt idx="1546">
                  <c:v>4.0940854744447898E-2</c:v>
                </c:pt>
                <c:pt idx="1547">
                  <c:v>4.1101078412534901E-2</c:v>
                </c:pt>
                <c:pt idx="1548">
                  <c:v>4.1275924663537501E-2</c:v>
                </c:pt>
                <c:pt idx="1549">
                  <c:v>4.1465425039986098E-2</c:v>
                </c:pt>
                <c:pt idx="1550">
                  <c:v>4.1669610859392303E-2</c:v>
                </c:pt>
                <c:pt idx="1551">
                  <c:v>4.1888513221523101E-2</c:v>
                </c:pt>
                <c:pt idx="1552">
                  <c:v>4.2122163016658998E-2</c:v>
                </c:pt>
                <c:pt idx="1553">
                  <c:v>4.23705909347422E-2</c:v>
                </c:pt>
                <c:pt idx="1554">
                  <c:v>4.2633827475327402E-2</c:v>
                </c:pt>
                <c:pt idx="1555">
                  <c:v>4.2911902958242799E-2</c:v>
                </c:pt>
                <c:pt idx="1556">
                  <c:v>4.3204847534873601E-2</c:v>
                </c:pt>
                <c:pt idx="1557">
                  <c:v>4.3512691199983501E-2</c:v>
                </c:pt>
                <c:pt idx="1558">
                  <c:v>4.3835463803989498E-2</c:v>
                </c:pt>
                <c:pt idx="1559">
                  <c:v>4.41731950656125E-2</c:v>
                </c:pt>
                <c:pt idx="1560">
                  <c:v>4.45259145848282E-2</c:v>
                </c:pt>
                <c:pt idx="1561">
                  <c:v>4.4893651856046497E-2</c:v>
                </c:pt>
                <c:pt idx="1562">
                  <c:v>4.5276436281454301E-2</c:v>
                </c:pt>
                <c:pt idx="1563">
                  <c:v>4.5674297184458097E-2</c:v>
                </c:pt>
                <c:pt idx="1564">
                  <c:v>4.6087263823170299E-2</c:v>
                </c:pt>
                <c:pt idx="1565">
                  <c:v>4.6515365403885602E-2</c:v>
                </c:pt>
                <c:pt idx="1566">
                  <c:v>4.69465743551516E-2</c:v>
                </c:pt>
                <c:pt idx="1567">
                  <c:v>4.7375225303392901E-2</c:v>
                </c:pt>
                <c:pt idx="1568">
                  <c:v>4.78012731622229E-2</c:v>
                </c:pt>
                <c:pt idx="1569">
                  <c:v>4.8224673517746203E-2</c:v>
                </c:pt>
                <c:pt idx="1570">
                  <c:v>4.8645382632064603E-2</c:v>
                </c:pt>
                <c:pt idx="1571">
                  <c:v>4.90633574467845E-2</c:v>
                </c:pt>
                <c:pt idx="1572">
                  <c:v>4.9478555586526002E-2</c:v>
                </c:pt>
                <c:pt idx="1573">
                  <c:v>4.9890935362438001E-2</c:v>
                </c:pt>
                <c:pt idx="1574">
                  <c:v>5.0300455775720503E-2</c:v>
                </c:pt>
                <c:pt idx="1575">
                  <c:v>5.0707076521157003E-2</c:v>
                </c:pt>
                <c:pt idx="1576">
                  <c:v>5.1110757990658499E-2</c:v>
                </c:pt>
                <c:pt idx="1577">
                  <c:v>5.1511461276823198E-2</c:v>
                </c:pt>
                <c:pt idx="1578">
                  <c:v>5.1909148176512002E-2</c:v>
                </c:pt>
                <c:pt idx="1579">
                  <c:v>5.2303781194441498E-2</c:v>
                </c:pt>
                <c:pt idx="1580">
                  <c:v>5.2695323546797901E-2</c:v>
                </c:pt>
                <c:pt idx="1581">
                  <c:v>5.3083739164869498E-2</c:v>
                </c:pt>
                <c:pt idx="1582">
                  <c:v>5.3468992698700098E-2</c:v>
                </c:pt>
                <c:pt idx="1583">
                  <c:v>5.3851049520762501E-2</c:v>
                </c:pt>
                <c:pt idx="1584">
                  <c:v>5.42171007783082E-2</c:v>
                </c:pt>
                <c:pt idx="1585">
                  <c:v>5.4563276209120597E-2</c:v>
                </c:pt>
                <c:pt idx="1586">
                  <c:v>5.4889507554130301E-2</c:v>
                </c:pt>
                <c:pt idx="1587">
                  <c:v>5.5195726586292099E-2</c:v>
                </c:pt>
                <c:pt idx="1588">
                  <c:v>5.5481865116331699E-2</c:v>
                </c:pt>
                <c:pt idx="1589">
                  <c:v>5.5747854998701801E-2</c:v>
                </c:pt>
                <c:pt idx="1590">
                  <c:v>5.5993628137738102E-2</c:v>
                </c:pt>
                <c:pt idx="1591">
                  <c:v>5.6219116494012601E-2</c:v>
                </c:pt>
                <c:pt idx="1592">
                  <c:v>5.6424252090877099E-2</c:v>
                </c:pt>
                <c:pt idx="1593">
                  <c:v>5.66089670211921E-2</c:v>
                </c:pt>
                <c:pt idx="1594">
                  <c:v>5.6773193454236599E-2</c:v>
                </c:pt>
                <c:pt idx="1595">
                  <c:v>5.6916863642790201E-2</c:v>
                </c:pt>
                <c:pt idx="1596">
                  <c:v>5.7039909930384998E-2</c:v>
                </c:pt>
                <c:pt idx="1597">
                  <c:v>5.7142264758720203E-2</c:v>
                </c:pt>
                <c:pt idx="1598">
                  <c:v>5.7223860675234203E-2</c:v>
                </c:pt>
                <c:pt idx="1599">
                  <c:v>5.7284630340828799E-2</c:v>
                </c:pt>
                <c:pt idx="1600">
                  <c:v>5.7324506537741203E-2</c:v>
                </c:pt>
                <c:pt idx="1601">
                  <c:v>5.7343422177557397E-2</c:v>
                </c:pt>
                <c:pt idx="1602">
                  <c:v>5.7341310309363402E-2</c:v>
                </c:pt>
                <c:pt idx="1603">
                  <c:v>5.7318104128028097E-2</c:v>
                </c:pt>
                <c:pt idx="1604">
                  <c:v>5.7273736982614502E-2</c:v>
                </c:pt>
                <c:pt idx="1605">
                  <c:v>5.72157808718637E-2</c:v>
                </c:pt>
                <c:pt idx="1606">
                  <c:v>5.7146989739788101E-2</c:v>
                </c:pt>
                <c:pt idx="1607">
                  <c:v>5.7067372553861198E-2</c:v>
                </c:pt>
                <c:pt idx="1608">
                  <c:v>5.69769391834287E-2</c:v>
                </c:pt>
                <c:pt idx="1609">
                  <c:v>5.6875700401104803E-2</c:v>
                </c:pt>
                <c:pt idx="1610">
                  <c:v>5.6763667883946198E-2</c:v>
                </c:pt>
                <c:pt idx="1611">
                  <c:v>5.66408542143906E-2</c:v>
                </c:pt>
                <c:pt idx="1612">
                  <c:v>5.6507272880954897E-2</c:v>
                </c:pt>
                <c:pt idx="1613">
                  <c:v>5.6366324975395302E-2</c:v>
                </c:pt>
                <c:pt idx="1614">
                  <c:v>5.6232697478216201E-2</c:v>
                </c:pt>
                <c:pt idx="1615">
                  <c:v>5.6106382908304497E-2</c:v>
                </c:pt>
                <c:pt idx="1616">
                  <c:v>5.5987374215958598E-2</c:v>
                </c:pt>
                <c:pt idx="1617">
                  <c:v>5.58756647854722E-2</c:v>
                </c:pt>
                <c:pt idx="1618">
                  <c:v>5.5771248437517101E-2</c:v>
                </c:pt>
                <c:pt idx="1619">
                  <c:v>5.5655744397727899E-2</c:v>
                </c:pt>
                <c:pt idx="1620">
                  <c:v>5.5536020028837299E-2</c:v>
                </c:pt>
                <c:pt idx="1621">
                  <c:v>5.5412114398438198E-2</c:v>
                </c:pt>
                <c:pt idx="1622">
                  <c:v>5.5284067169076898E-2</c:v>
                </c:pt>
                <c:pt idx="1623">
                  <c:v>5.5153693825050497E-2</c:v>
                </c:pt>
                <c:pt idx="1624">
                  <c:v>5.5034869465450102E-2</c:v>
                </c:pt>
                <c:pt idx="1625">
                  <c:v>5.49276014372507E-2</c:v>
                </c:pt>
                <c:pt idx="1626">
                  <c:v>5.4831897044254903E-2</c:v>
                </c:pt>
                <c:pt idx="1627">
                  <c:v>5.4747763538002397E-2</c:v>
                </c:pt>
                <c:pt idx="1628">
                  <c:v>5.4675208108557402E-2</c:v>
                </c:pt>
                <c:pt idx="1629">
                  <c:v>5.4614237875177697E-2</c:v>
                </c:pt>
                <c:pt idx="1630">
                  <c:v>5.4564859876867003E-2</c:v>
                </c:pt>
                <c:pt idx="1631">
                  <c:v>5.4527081062816403E-2</c:v>
                </c:pt>
                <c:pt idx="1632">
                  <c:v>5.4500908282738403E-2</c:v>
                </c:pt>
                <c:pt idx="1633">
                  <c:v>5.44863482770983E-2</c:v>
                </c:pt>
                <c:pt idx="1634">
                  <c:v>5.4483407667249101E-2</c:v>
                </c:pt>
                <c:pt idx="1635">
                  <c:v>5.4492092945474503E-2</c:v>
                </c:pt>
                <c:pt idx="1636">
                  <c:v>5.4512410464945697E-2</c:v>
                </c:pt>
                <c:pt idx="1637">
                  <c:v>5.45443664296002E-2</c:v>
                </c:pt>
                <c:pt idx="1638">
                  <c:v>5.4587966883945502E-2</c:v>
                </c:pt>
                <c:pt idx="1639">
                  <c:v>5.4643217702797203E-2</c:v>
                </c:pt>
                <c:pt idx="1640">
                  <c:v>5.4710124580956199E-2</c:v>
                </c:pt>
                <c:pt idx="1641">
                  <c:v>5.4788693022832999E-2</c:v>
                </c:pt>
                <c:pt idx="1642">
                  <c:v>5.4878928332024401E-2</c:v>
                </c:pt>
                <c:pt idx="1643">
                  <c:v>5.4980835600850403E-2</c:v>
                </c:pt>
                <c:pt idx="1644">
                  <c:v>5.50944196998574E-2</c:v>
                </c:pt>
                <c:pt idx="1645">
                  <c:v>5.5219685267294497E-2</c:v>
                </c:pt>
                <c:pt idx="1646">
                  <c:v>5.5356636698569502E-2</c:v>
                </c:pt>
                <c:pt idx="1647">
                  <c:v>5.5505278135690998E-2</c:v>
                </c:pt>
                <c:pt idx="1648">
                  <c:v>5.5665613456702602E-2</c:v>
                </c:pt>
                <c:pt idx="1649">
                  <c:v>5.58376462651161E-2</c:v>
                </c:pt>
                <c:pt idx="1650">
                  <c:v>5.6021379879349201E-2</c:v>
                </c:pt>
                <c:pt idx="1651">
                  <c:v>5.62168173221727E-2</c:v>
                </c:pt>
                <c:pt idx="1652">
                  <c:v>5.6423961310175297E-2</c:v>
                </c:pt>
                <c:pt idx="1653">
                  <c:v>5.6642814243248303E-2</c:v>
                </c:pt>
                <c:pt idx="1654">
                  <c:v>5.6873378194098302E-2</c:v>
                </c:pt>
                <c:pt idx="1655">
                  <c:v>5.7115654897790497E-2</c:v>
                </c:pt>
                <c:pt idx="1656">
                  <c:v>5.7369645741330001E-2</c:v>
                </c:pt>
                <c:pt idx="1657">
                  <c:v>5.76353517532825E-2</c:v>
                </c:pt>
                <c:pt idx="1658">
                  <c:v>5.7912773593441998E-2</c:v>
                </c:pt>
                <c:pt idx="1659">
                  <c:v>5.82019115425478E-2</c:v>
                </c:pt>
                <c:pt idx="1660">
                  <c:v>5.8502765492054701E-2</c:v>
                </c:pt>
                <c:pt idx="1661">
                  <c:v>5.8815334933961301E-2</c:v>
                </c:pt>
                <c:pt idx="1662">
                  <c:v>5.9139618950698497E-2</c:v>
                </c:pt>
                <c:pt idx="1663">
                  <c:v>5.94756162050833E-2</c:v>
                </c:pt>
                <c:pt idx="1664">
                  <c:v>5.9823324930338297E-2</c:v>
                </c:pt>
                <c:pt idx="1665">
                  <c:v>6.0182742920183697E-2</c:v>
                </c:pt>
                <c:pt idx="1666">
                  <c:v>6.0553867519E-2</c:v>
                </c:pt>
                <c:pt idx="1667">
                  <c:v>6.0936695612068E-2</c:v>
                </c:pt>
                <c:pt idx="1668">
                  <c:v>6.1331223615886103E-2</c:v>
                </c:pt>
                <c:pt idx="1669">
                  <c:v>6.1737447468567901E-2</c:v>
                </c:pt>
                <c:pt idx="1670">
                  <c:v>6.2155362620321598E-2</c:v>
                </c:pt>
                <c:pt idx="1671">
                  <c:v>6.2584964024014603E-2</c:v>
                </c:pt>
                <c:pt idx="1672">
                  <c:v>6.3026246125822902E-2</c:v>
                </c:pt>
                <c:pt idx="1673">
                  <c:v>6.34792028559686E-2</c:v>
                </c:pt>
                <c:pt idx="1674">
                  <c:v>6.3943827619546603E-2</c:v>
                </c:pt>
                <c:pt idx="1675">
                  <c:v>6.4420113287441502E-2</c:v>
                </c:pt>
                <c:pt idx="1676">
                  <c:v>6.4908052187335905E-2</c:v>
                </c:pt>
                <c:pt idx="1677">
                  <c:v>6.5407636094812302E-2</c:v>
                </c:pt>
                <c:pt idx="1678">
                  <c:v>6.5918856224548406E-2</c:v>
                </c:pt>
                <c:pt idx="1679">
                  <c:v>6.6441703221607307E-2</c:v>
                </c:pt>
                <c:pt idx="1680">
                  <c:v>6.6976167152823701E-2</c:v>
                </c:pt>
                <c:pt idx="1681">
                  <c:v>6.7522237498286702E-2</c:v>
                </c:pt>
                <c:pt idx="1682">
                  <c:v>6.8079903142919396E-2</c:v>
                </c:pt>
                <c:pt idx="1683">
                  <c:v>6.8649152368157301E-2</c:v>
                </c:pt>
                <c:pt idx="1684">
                  <c:v>6.9229972843724299E-2</c:v>
                </c:pt>
                <c:pt idx="1685">
                  <c:v>6.9822351619508699E-2</c:v>
                </c:pt>
                <c:pt idx="1686">
                  <c:v>7.0426275117537795E-2</c:v>
                </c:pt>
                <c:pt idx="1687">
                  <c:v>7.1041729124053404E-2</c:v>
                </c:pt>
                <c:pt idx="1688">
                  <c:v>7.1668698781686802E-2</c:v>
                </c:pt>
                <c:pt idx="1689">
                  <c:v>7.2307168581734999E-2</c:v>
                </c:pt>
                <c:pt idx="1690">
                  <c:v>7.2957122356537493E-2</c:v>
                </c:pt>
                <c:pt idx="1691">
                  <c:v>7.3618543271954301E-2</c:v>
                </c:pt>
                <c:pt idx="1692">
                  <c:v>7.4291413819945903E-2</c:v>
                </c:pt>
                <c:pt idx="1693">
                  <c:v>7.4975715811253701E-2</c:v>
                </c:pt>
                <c:pt idx="1694">
                  <c:v>7.5671430368182802E-2</c:v>
                </c:pt>
                <c:pt idx="1695">
                  <c:v>7.6378537917487194E-2</c:v>
                </c:pt>
                <c:pt idx="1696">
                  <c:v>7.7097018183355404E-2</c:v>
                </c:pt>
                <c:pt idx="1697">
                  <c:v>7.7826850180499493E-2</c:v>
                </c:pt>
                <c:pt idx="1698">
                  <c:v>7.8568012207344995E-2</c:v>
                </c:pt>
                <c:pt idx="1699">
                  <c:v>7.9320481839324095E-2</c:v>
                </c:pt>
                <c:pt idx="1700">
                  <c:v>8.00842359222695E-2</c:v>
                </c:pt>
                <c:pt idx="1701">
                  <c:v>8.0859250565911395E-2</c:v>
                </c:pt>
                <c:pt idx="1702">
                  <c:v>8.1645501137476206E-2</c:v>
                </c:pt>
                <c:pt idx="1703">
                  <c:v>8.2442962255387303E-2</c:v>
                </c:pt>
                <c:pt idx="1704">
                  <c:v>8.3250908371617693E-2</c:v>
                </c:pt>
                <c:pt idx="1705">
                  <c:v>8.4061219939885995E-2</c:v>
                </c:pt>
                <c:pt idx="1706">
                  <c:v>8.4873907100725704E-2</c:v>
                </c:pt>
                <c:pt idx="1707">
                  <c:v>8.5688980170029003E-2</c:v>
                </c:pt>
                <c:pt idx="1708">
                  <c:v>8.6506449635160604E-2</c:v>
                </c:pt>
                <c:pt idx="1709">
                  <c:v>8.7326326151092107E-2</c:v>
                </c:pt>
                <c:pt idx="1710">
                  <c:v>8.8148620536558794E-2</c:v>
                </c:pt>
                <c:pt idx="1711">
                  <c:v>8.8973343770235594E-2</c:v>
                </c:pt>
                <c:pt idx="1712">
                  <c:v>8.9800506986932704E-2</c:v>
                </c:pt>
                <c:pt idx="1713">
                  <c:v>9.0630121473809902E-2</c:v>
                </c:pt>
                <c:pt idx="1714">
                  <c:v>9.1462198666607999E-2</c:v>
                </c:pt>
                <c:pt idx="1715">
                  <c:v>9.2296750145897694E-2</c:v>
                </c:pt>
                <c:pt idx="1716">
                  <c:v>9.3133787633343804E-2</c:v>
                </c:pt>
                <c:pt idx="1717">
                  <c:v>9.3973322987985497E-2</c:v>
                </c:pt>
                <c:pt idx="1718">
                  <c:v>9.4814811638098101E-2</c:v>
                </c:pt>
                <c:pt idx="1719">
                  <c:v>9.5645657884678298E-2</c:v>
                </c:pt>
                <c:pt idx="1720">
                  <c:v>9.6465865500033804E-2</c:v>
                </c:pt>
                <c:pt idx="1721">
                  <c:v>9.7275439027607297E-2</c:v>
                </c:pt>
                <c:pt idx="1722">
                  <c:v>9.8074383786201494E-2</c:v>
                </c:pt>
                <c:pt idx="1723">
                  <c:v>9.8862705874116802E-2</c:v>
                </c:pt>
                <c:pt idx="1724">
                  <c:v>9.9640412173204004E-2</c:v>
                </c:pt>
                <c:pt idx="1725">
                  <c:v>0.100407510352834</c:v>
                </c:pt>
                <c:pt idx="1726">
                  <c:v>0.10116400887378101</c:v>
                </c:pt>
                <c:pt idx="1727">
                  <c:v>0.101909916992033</c:v>
                </c:pt>
                <c:pt idx="1728">
                  <c:v>0.102645244762509</c:v>
                </c:pt>
                <c:pt idx="1729">
                  <c:v>0.10337000304270801</c:v>
                </c:pt>
                <c:pt idx="1730">
                  <c:v>0.10408420349627499</c:v>
                </c:pt>
                <c:pt idx="1731">
                  <c:v>0.10478785859648999</c:v>
                </c:pt>
                <c:pt idx="1732">
                  <c:v>0.10548098162967701</c:v>
                </c:pt>
                <c:pt idx="1733">
                  <c:v>0.106163586698544</c:v>
                </c:pt>
                <c:pt idx="1734">
                  <c:v>0.106835688725441</c:v>
                </c:pt>
                <c:pt idx="1735">
                  <c:v>0.10749730345554299</c:v>
                </c:pt>
                <c:pt idx="1736">
                  <c:v>0.108148447459966</c:v>
                </c:pt>
                <c:pt idx="1737">
                  <c:v>0.10878913813879799</c:v>
                </c:pt>
                <c:pt idx="1738">
                  <c:v>0.109419393724061</c:v>
                </c:pt>
                <c:pt idx="1739">
                  <c:v>0.110039233282602</c:v>
                </c:pt>
                <c:pt idx="1740">
                  <c:v>0.11064867671890399</c:v>
                </c:pt>
                <c:pt idx="1741">
                  <c:v>0.11124774477782499</c:v>
                </c:pt>
                <c:pt idx="1742">
                  <c:v>0.111836459047266</c:v>
                </c:pt>
                <c:pt idx="1743">
                  <c:v>0.112414841960762</c:v>
                </c:pt>
                <c:pt idx="1744">
                  <c:v>0.11298291679999301</c:v>
                </c:pt>
                <c:pt idx="1745">
                  <c:v>0.113540707697236</c:v>
                </c:pt>
                <c:pt idx="1746">
                  <c:v>0.114088239637719</c:v>
                </c:pt>
                <c:pt idx="1747">
                  <c:v>0.114625538461924</c:v>
                </c:pt>
                <c:pt idx="1748">
                  <c:v>0.11515263086779</c:v>
                </c:pt>
                <c:pt idx="1749">
                  <c:v>0.115669544412858</c:v>
                </c:pt>
                <c:pt idx="1750">
                  <c:v>0.116176307516328</c:v>
                </c:pt>
                <c:pt idx="1751">
                  <c:v>0.11667294946104199</c:v>
                </c:pt>
                <c:pt idx="1752">
                  <c:v>0.117159500395382</c:v>
                </c:pt>
                <c:pt idx="1753">
                  <c:v>0.117635991335101</c:v>
                </c:pt>
                <c:pt idx="1754">
                  <c:v>0.118102454165058</c:v>
                </c:pt>
                <c:pt idx="1755">
                  <c:v>0.118558921640882</c:v>
                </c:pt>
                <c:pt idx="1756">
                  <c:v>0.119005427390552</c:v>
                </c:pt>
                <c:pt idx="1757">
                  <c:v>0.119442005915887</c:v>
                </c:pt>
                <c:pt idx="1758">
                  <c:v>0.119868692593964</c:v>
                </c:pt>
                <c:pt idx="1759">
                  <c:v>0.12028552367843399</c:v>
                </c:pt>
                <c:pt idx="1760">
                  <c:v>0.12069253630077</c:v>
                </c:pt>
                <c:pt idx="1761">
                  <c:v>0.12108976847140999</c:v>
                </c:pt>
                <c:pt idx="1762">
                  <c:v>0.121477259080824</c:v>
                </c:pt>
                <c:pt idx="1763">
                  <c:v>0.121855047900486</c:v>
                </c:pt>
                <c:pt idx="1764">
                  <c:v>0.122223175583751</c:v>
                </c:pt>
                <c:pt idx="1765">
                  <c:v>0.122581683666647</c:v>
                </c:pt>
                <c:pt idx="1766">
                  <c:v>0.12293061456856801</c:v>
                </c:pt>
                <c:pt idx="1767">
                  <c:v>0.123270011592874</c:v>
                </c:pt>
                <c:pt idx="1768">
                  <c:v>0.123599918927392</c:v>
                </c:pt>
                <c:pt idx="1769">
                  <c:v>0.12392038164482599</c:v>
                </c:pt>
                <c:pt idx="1770">
                  <c:v>0.124231445703057</c:v>
                </c:pt>
                <c:pt idx="1771">
                  <c:v>0.124533157945352</c:v>
                </c:pt>
                <c:pt idx="1772">
                  <c:v>0.12482556610046899</c:v>
                </c:pt>
                <c:pt idx="1773">
                  <c:v>0.12510871878265001</c:v>
                </c:pt>
                <c:pt idx="1774">
                  <c:v>0.12538266549152599</c:v>
                </c:pt>
                <c:pt idx="1775">
                  <c:v>0.125647456611896</c:v>
                </c:pt>
                <c:pt idx="1776">
                  <c:v>0.12590314341341299</c:v>
                </c:pt>
                <c:pt idx="1777">
                  <c:v>0.12614977805015401</c:v>
                </c:pt>
                <c:pt idx="1778">
                  <c:v>0.12638741356007799</c:v>
                </c:pt>
                <c:pt idx="1779">
                  <c:v>0.126616103864374</c:v>
                </c:pt>
                <c:pt idx="1780">
                  <c:v>0.12683590376669501</c:v>
                </c:pt>
                <c:pt idx="1781">
                  <c:v>0.12704686895227299</c:v>
                </c:pt>
                <c:pt idx="1782">
                  <c:v>0.12724905598691899</c:v>
                </c:pt>
                <c:pt idx="1783">
                  <c:v>0.127442522315904</c:v>
                </c:pt>
                <c:pt idx="1784">
                  <c:v>0.127627326262715</c:v>
                </c:pt>
                <c:pt idx="1785">
                  <c:v>0.12780352702769401</c:v>
                </c:pt>
                <c:pt idx="1786">
                  <c:v>0.127971184686549</c:v>
                </c:pt>
                <c:pt idx="1787">
                  <c:v>0.12813036018874199</c:v>
                </c:pt>
                <c:pt idx="1788">
                  <c:v>0.12828111535574099</c:v>
                </c:pt>
                <c:pt idx="1789">
                  <c:v>0.12842351287915699</c:v>
                </c:pt>
                <c:pt idx="1790">
                  <c:v>0.128557616318735</c:v>
                </c:pt>
                <c:pt idx="1791">
                  <c:v>0.12868349010021701</c:v>
                </c:pt>
                <c:pt idx="1792">
                  <c:v>0.128801199513078</c:v>
                </c:pt>
                <c:pt idx="1793">
                  <c:v>0.12891081070811</c:v>
                </c:pt>
                <c:pt idx="1794">
                  <c:v>0.12901239069487999</c:v>
                </c:pt>
                <c:pt idx="1795">
                  <c:v>0.12910600733904201</c:v>
                </c:pt>
                <c:pt idx="1796">
                  <c:v>0.12919172935950701</c:v>
                </c:pt>
                <c:pt idx="1797">
                  <c:v>0.12926962632546801</c:v>
                </c:pt>
                <c:pt idx="1798">
                  <c:v>0.129339768653283</c:v>
                </c:pt>
                <c:pt idx="1799">
                  <c:v>0.12940222760320599</c:v>
                </c:pt>
                <c:pt idx="1800">
                  <c:v>0.129457075275966</c:v>
                </c:pt>
                <c:pt idx="1801">
                  <c:v>0.12950438460920299</c:v>
                </c:pt>
                <c:pt idx="1802">
                  <c:v>0.12954422937373899</c:v>
                </c:pt>
                <c:pt idx="1803">
                  <c:v>0.12957738358115101</c:v>
                </c:pt>
                <c:pt idx="1804">
                  <c:v>0.129612015305444</c:v>
                </c:pt>
                <c:pt idx="1805">
                  <c:v>0.129648162987789</c:v>
                </c:pt>
                <c:pt idx="1806">
                  <c:v>0.12968586493772999</c:v>
                </c:pt>
                <c:pt idx="1807">
                  <c:v>0.12972515932676201</c:v>
                </c:pt>
                <c:pt idx="1808">
                  <c:v>0.12976608418181701</c:v>
                </c:pt>
                <c:pt idx="1809">
                  <c:v>0.129808677378669</c:v>
                </c:pt>
                <c:pt idx="1810">
                  <c:v>0.129852976635248</c:v>
                </c:pt>
                <c:pt idx="1811">
                  <c:v>0.12989901950486801</c:v>
                </c:pt>
                <c:pt idx="1812">
                  <c:v>0.12994684336935999</c:v>
                </c:pt>
                <c:pt idx="1813">
                  <c:v>0.129996485432121</c:v>
                </c:pt>
                <c:pt idx="1814">
                  <c:v>0.130047982711058</c:v>
                </c:pt>
                <c:pt idx="1815">
                  <c:v>0.130101372031456</c:v>
                </c:pt>
                <c:pt idx="1816">
                  <c:v>0.13015669001873501</c:v>
                </c:pt>
                <c:pt idx="1817">
                  <c:v>0.13021397309111901</c:v>
                </c:pt>
                <c:pt idx="1818">
                  <c:v>0.130273257452207</c:v>
                </c:pt>
                <c:pt idx="1819">
                  <c:v>0.13033457908345</c:v>
                </c:pt>
                <c:pt idx="1820">
                  <c:v>0.13039797373651699</c:v>
                </c:pt>
                <c:pt idx="1821">
                  <c:v>0.130463476925579</c:v>
                </c:pt>
                <c:pt idx="1822">
                  <c:v>0.13053112391947599</c:v>
                </c:pt>
                <c:pt idx="1823">
                  <c:v>0.13060094973379199</c:v>
                </c:pt>
                <c:pt idx="1824">
                  <c:v>0.13067298912282299</c:v>
                </c:pt>
                <c:pt idx="1825">
                  <c:v>0.130747276571448</c:v>
                </c:pt>
                <c:pt idx="1826">
                  <c:v>0.13082384628688501</c:v>
                </c:pt>
                <c:pt idx="1827">
                  <c:v>0.130902732190354</c:v>
                </c:pt>
                <c:pt idx="1828">
                  <c:v>0.13098396790862801</c:v>
                </c:pt>
                <c:pt idx="1829">
                  <c:v>0.131067586765478</c:v>
                </c:pt>
                <c:pt idx="1830">
                  <c:v>0.13115362177301301</c:v>
                </c:pt>
                <c:pt idx="1831">
                  <c:v>0.131242105622913</c:v>
                </c:pt>
                <c:pt idx="1832">
                  <c:v>0.13133307067755401</c:v>
                </c:pt>
                <c:pt idx="1833">
                  <c:v>0.13142654896102399</c:v>
                </c:pt>
                <c:pt idx="1834">
                  <c:v>0.131522572150027</c:v>
                </c:pt>
                <c:pt idx="1835">
                  <c:v>0.131621171564689</c:v>
                </c:pt>
                <c:pt idx="1836">
                  <c:v>0.13172237815924001</c:v>
                </c:pt>
                <c:pt idx="1837">
                  <c:v>0.13182622251260101</c:v>
                </c:pt>
                <c:pt idx="1838">
                  <c:v>0.13193273481884801</c:v>
                </c:pt>
                <c:pt idx="1839">
                  <c:v>0.13204194487757701</c:v>
                </c:pt>
                <c:pt idx="1840">
                  <c:v>0.13215388208415299</c:v>
                </c:pt>
                <c:pt idx="1841">
                  <c:v>0.13226857541985099</c:v>
                </c:pt>
                <c:pt idx="1842">
                  <c:v>0.132386053441887</c:v>
                </c:pt>
                <c:pt idx="1843">
                  <c:v>0.13250634427334201</c:v>
                </c:pt>
                <c:pt idx="1844">
                  <c:v>0.132629475592971</c:v>
                </c:pt>
                <c:pt idx="1845">
                  <c:v>0.132755474624909</c:v>
                </c:pt>
                <c:pt idx="1846">
                  <c:v>0.13288436812826501</c:v>
                </c:pt>
                <c:pt idx="1847">
                  <c:v>0.13301618238661</c:v>
                </c:pt>
                <c:pt idx="1848">
                  <c:v>0.13315094319735299</c:v>
                </c:pt>
                <c:pt idx="1849">
                  <c:v>0.133288675861016</c:v>
                </c:pt>
                <c:pt idx="1850">
                  <c:v>0.133429405170399</c:v>
                </c:pt>
                <c:pt idx="1851">
                  <c:v>0.13357315539963999</c:v>
                </c:pt>
                <c:pt idx="1852">
                  <c:v>0.13371995029317099</c:v>
                </c:pt>
                <c:pt idx="1853">
                  <c:v>0.13386981305456799</c:v>
                </c:pt>
                <c:pt idx="1854">
                  <c:v>0.13402276633530599</c:v>
                </c:pt>
                <c:pt idx="1855">
                  <c:v>0.13417883222339899</c:v>
                </c:pt>
                <c:pt idx="1856">
                  <c:v>0.13433803223195401</c:v>
                </c:pt>
                <c:pt idx="1857">
                  <c:v>0.13450038728761801</c:v>
                </c:pt>
                <c:pt idx="1858">
                  <c:v>0.134665917718928</c:v>
                </c:pt>
                <c:pt idx="1859">
                  <c:v>0.13483464324456801</c:v>
                </c:pt>
                <c:pt idx="1860">
                  <c:v>0.13500658296152801</c:v>
                </c:pt>
                <c:pt idx="1861">
                  <c:v>0.135181755333177</c:v>
                </c:pt>
                <c:pt idx="1862">
                  <c:v>0.135360178177236</c:v>
                </c:pt>
                <c:pt idx="1863">
                  <c:v>0.13554186865366899</c:v>
                </c:pt>
                <c:pt idx="1864">
                  <c:v>0.13572684325248399</c:v>
                </c:pt>
                <c:pt idx="1865">
                  <c:v>0.13591511778145299</c:v>
                </c:pt>
                <c:pt idx="1866">
                  <c:v>0.136106707353746</c:v>
                </c:pt>
                <c:pt idx="1867">
                  <c:v>0.13630162637548601</c:v>
                </c:pt>
                <c:pt idx="1868">
                  <c:v>0.136499888533226</c:v>
                </c:pt>
                <c:pt idx="1869">
                  <c:v>0.13670150678135301</c:v>
                </c:pt>
                <c:pt idx="1870">
                  <c:v>0.13690649332941801</c:v>
                </c:pt>
                <c:pt idx="1871">
                  <c:v>0.13711485962939601</c:v>
                </c:pt>
                <c:pt idx="1872">
                  <c:v>0.13732661636288401</c:v>
                </c:pt>
                <c:pt idx="1873">
                  <c:v>0.13754177342822699</c:v>
                </c:pt>
                <c:pt idx="1874">
                  <c:v>0.13776033992759301</c:v>
                </c:pt>
                <c:pt idx="1875">
                  <c:v>0.13798232415398601</c:v>
                </c:pt>
                <c:pt idx="1876">
                  <c:v>0.13820773357820099</c:v>
                </c:pt>
                <c:pt idx="1877">
                  <c:v>0.13843657483574301</c:v>
                </c:pt>
                <c:pt idx="1878">
                  <c:v>0.13866885371368201</c:v>
                </c:pt>
                <c:pt idx="1879">
                  <c:v>0.13890457513747601</c:v>
                </c:pt>
                <c:pt idx="1880">
                  <c:v>0.13914374315775599</c:v>
                </c:pt>
                <c:pt idx="1881">
                  <c:v>0.139386360937066</c:v>
                </c:pt>
                <c:pt idx="1882">
                  <c:v>0.13963243073658499</c:v>
                </c:pt>
                <c:pt idx="1883">
                  <c:v>0.139881953902812</c:v>
                </c:pt>
                <c:pt idx="1884">
                  <c:v>0.14013493085423201</c:v>
                </c:pt>
                <c:pt idx="1885">
                  <c:v>0.14039136106796801</c:v>
                </c:pt>
                <c:pt idx="1886">
                  <c:v>0.14065124306641399</c:v>
                </c:pt>
                <c:pt idx="1887">
                  <c:v>0.14091457440386199</c:v>
                </c:pt>
                <c:pt idx="1888">
                  <c:v>0.14118135165312301</c:v>
                </c:pt>
                <c:pt idx="1889">
                  <c:v>0.141451570392156</c:v>
                </c:pt>
                <c:pt idx="1890">
                  <c:v>0.141725225190692</c:v>
                </c:pt>
                <c:pt idx="1891">
                  <c:v>0.14200230959687701</c:v>
                </c:pt>
                <c:pt idx="1892">
                  <c:v>0.14228281612393201</c:v>
                </c:pt>
                <c:pt idx="1893">
                  <c:v>0.14256673623683</c:v>
                </c:pt>
                <c:pt idx="1894">
                  <c:v>0.142854060339005</c:v>
                </c:pt>
                <c:pt idx="1895">
                  <c:v>0.14314477775908999</c:v>
                </c:pt>
                <c:pt idx="1896">
                  <c:v>0.14343887673769701</c:v>
                </c:pt>
                <c:pt idx="1897">
                  <c:v>0.14373634441423899</c:v>
                </c:pt>
                <c:pt idx="1898">
                  <c:v>0.14403716681380799</c:v>
                </c:pt>
                <c:pt idx="1899">
                  <c:v>0.1443413288341</c:v>
                </c:pt>
                <c:pt idx="1900">
                  <c:v>0.14464186499184201</c:v>
                </c:pt>
                <c:pt idx="1901">
                  <c:v>0.144934504385966</c:v>
                </c:pt>
                <c:pt idx="1902">
                  <c:v>0.14521915289857601</c:v>
                </c:pt>
                <c:pt idx="1903">
                  <c:v>0.145495717241545</c:v>
                </c:pt>
                <c:pt idx="1904">
                  <c:v>0.14576410498078601</c:v>
                </c:pt>
                <c:pt idx="1905">
                  <c:v>0.146024224560618</c:v>
                </c:pt>
                <c:pt idx="1906">
                  <c:v>0.14627598532824401</c:v>
                </c:pt>
                <c:pt idx="1907">
                  <c:v>0.14651929755831899</c:v>
                </c:pt>
                <c:pt idx="1908">
                  <c:v>0.14675407247761599</c:v>
                </c:pt>
                <c:pt idx="1909">
                  <c:v>0.146980222289779</c:v>
                </c:pt>
                <c:pt idx="1910">
                  <c:v>0.14719766020016301</c:v>
                </c:pt>
                <c:pt idx="1911">
                  <c:v>0.14740630044074601</c:v>
                </c:pt>
                <c:pt idx="1912">
                  <c:v>0.14760605829512799</c:v>
                </c:pt>
                <c:pt idx="1913">
                  <c:v>0.14779685012358601</c:v>
                </c:pt>
                <c:pt idx="1914">
                  <c:v>0.14797859338820199</c:v>
                </c:pt>
                <c:pt idx="1915">
                  <c:v>0.14815120667805101</c:v>
                </c:pt>
                <c:pt idx="1916">
                  <c:v>0.148314609734437</c:v>
                </c:pt>
                <c:pt idx="1917">
                  <c:v>0.14846872347618401</c:v>
                </c:pt>
                <c:pt idx="1918">
                  <c:v>0.148613470024969</c:v>
                </c:pt>
                <c:pt idx="1919">
                  <c:v>0.148764829468957</c:v>
                </c:pt>
                <c:pt idx="1920">
                  <c:v>0.14892825965033701</c:v>
                </c:pt>
                <c:pt idx="1921">
                  <c:v>0.14910376391160299</c:v>
                </c:pt>
                <c:pt idx="1922">
                  <c:v>0.14929134389443499</c:v>
                </c:pt>
                <c:pt idx="1923">
                  <c:v>0.14949099952223199</c:v>
                </c:pt>
                <c:pt idx="1924">
                  <c:v>0.14970272898283099</c:v>
                </c:pt>
                <c:pt idx="1925">
                  <c:v>0.14992652871141601</c:v>
                </c:pt>
                <c:pt idx="1926">
                  <c:v>0.15016239337363099</c:v>
                </c:pt>
                <c:pt idx="1927">
                  <c:v>0.15041031584891201</c:v>
                </c:pt>
                <c:pt idx="1928">
                  <c:v>0.150670287214028</c:v>
                </c:pt>
                <c:pt idx="1929">
                  <c:v>0.15094229672686801</c:v>
                </c:pt>
                <c:pt idx="1930">
                  <c:v>0.151226331810457</c:v>
                </c:pt>
                <c:pt idx="1931">
                  <c:v>0.15152237803722901</c:v>
                </c:pt>
                <c:pt idx="1932">
                  <c:v>0.15183041911355699</c:v>
                </c:pt>
                <c:pt idx="1933">
                  <c:v>0.15215043686455099</c:v>
                </c:pt>
                <c:pt idx="1934">
                  <c:v>0.15248241121914199</c:v>
                </c:pt>
                <c:pt idx="1935">
                  <c:v>0.15282632019544401</c:v>
                </c:pt>
                <c:pt idx="1936">
                  <c:v>0.15318213988642199</c:v>
                </c:pt>
                <c:pt idx="1937">
                  <c:v>0.153549844445868</c:v>
                </c:pt>
                <c:pt idx="1938">
                  <c:v>0.153929406074689</c:v>
                </c:pt>
                <c:pt idx="1939">
                  <c:v>0.15432079500752899</c:v>
                </c:pt>
                <c:pt idx="1940">
                  <c:v>0.154723979499723</c:v>
                </c:pt>
                <c:pt idx="1941">
                  <c:v>0.15513803965363199</c:v>
                </c:pt>
                <c:pt idx="1942">
                  <c:v>0.15555355777700799</c:v>
                </c:pt>
                <c:pt idx="1943">
                  <c:v>0.155970458323858</c:v>
                </c:pt>
                <c:pt idx="1944">
                  <c:v>0.15638866420685901</c:v>
                </c:pt>
                <c:pt idx="1945">
                  <c:v>0.156808096794853</c:v>
                </c:pt>
                <c:pt idx="1946">
                  <c:v>0.157228675910766</c:v>
                </c:pt>
                <c:pt idx="1947">
                  <c:v>0.15765031982995101</c:v>
                </c:pt>
                <c:pt idx="1948">
                  <c:v>0.15807294527896601</c:v>
                </c:pt>
                <c:pt idx="1949">
                  <c:v>0.15849646743479101</c:v>
                </c:pt>
                <c:pt idx="1950">
                  <c:v>0.15892079992449601</c:v>
                </c:pt>
                <c:pt idx="1951">
                  <c:v>0.15934585482536101</c:v>
                </c:pt>
                <c:pt idx="1952">
                  <c:v>0.159771542665469</c:v>
                </c:pt>
                <c:pt idx="1953">
                  <c:v>0.16019777242475799</c:v>
                </c:pt>
                <c:pt idx="1954">
                  <c:v>0.16062445153655999</c:v>
                </c:pt>
                <c:pt idx="1955">
                  <c:v>0.16105148588961701</c:v>
                </c:pt>
                <c:pt idx="1956">
                  <c:v>0.16147877983060099</c:v>
                </c:pt>
                <c:pt idx="1957">
                  <c:v>0.161906236167117</c:v>
                </c:pt>
                <c:pt idx="1958">
                  <c:v>0.162333756171223</c:v>
                </c:pt>
                <c:pt idx="1959">
                  <c:v>0.16276123958345601</c:v>
                </c:pt>
                <c:pt idx="1960">
                  <c:v>0.16318858461737601</c:v>
                </c:pt>
                <c:pt idx="1961">
                  <c:v>0.16361568796463799</c:v>
                </c:pt>
                <c:pt idx="1962">
                  <c:v>0.16404244480058799</c:v>
                </c:pt>
                <c:pt idx="1963">
                  <c:v>0.164468748790396</c:v>
                </c:pt>
                <c:pt idx="1964">
                  <c:v>0.16489449209573601</c:v>
                </c:pt>
                <c:pt idx="1965">
                  <c:v>0.16531956538200501</c:v>
                </c:pt>
                <c:pt idx="1966">
                  <c:v>0.16574385782609599</c:v>
                </c:pt>
                <c:pt idx="1967">
                  <c:v>0.16616725712473099</c:v>
                </c:pt>
                <c:pt idx="1968">
                  <c:v>0.166589649503353</c:v>
                </c:pt>
                <c:pt idx="1969">
                  <c:v>0.16701091972558399</c:v>
                </c:pt>
                <c:pt idx="1970">
                  <c:v>0.16743095110325601</c:v>
                </c:pt>
                <c:pt idx="1971">
                  <c:v>0.16784962550701099</c:v>
                </c:pt>
                <c:pt idx="1972">
                  <c:v>0.16826682337749099</c:v>
                </c:pt>
                <c:pt idx="1973">
                  <c:v>0.16868242373709899</c:v>
                </c:pt>
                <c:pt idx="1974">
                  <c:v>0.16909630420235</c:v>
                </c:pt>
                <c:pt idx="1975">
                  <c:v>0.169508340996816</c:v>
                </c:pt>
                <c:pt idx="1976">
                  <c:v>0.16991840896465901</c:v>
                </c:pt>
                <c:pt idx="1977">
                  <c:v>0.17032638158475499</c:v>
                </c:pt>
                <c:pt idx="1978">
                  <c:v>0.170732130985425</c:v>
                </c:pt>
                <c:pt idx="1979">
                  <c:v>0.17113552795976</c:v>
                </c:pt>
                <c:pt idx="1980">
                  <c:v>0.17153644198154699</c:v>
                </c:pt>
                <c:pt idx="1981">
                  <c:v>0.171934741221802</c:v>
                </c:pt>
                <c:pt idx="1982">
                  <c:v>0.17233029256590601</c:v>
                </c:pt>
                <c:pt idx="1983">
                  <c:v>0.17272296163134801</c:v>
                </c:pt>
                <c:pt idx="1984">
                  <c:v>0.17311261278607101</c:v>
                </c:pt>
                <c:pt idx="1985">
                  <c:v>0.173499109167435</c:v>
                </c:pt>
                <c:pt idx="1986">
                  <c:v>0.17388231270177701</c:v>
                </c:pt>
                <c:pt idx="1987">
                  <c:v>0.17426208412458499</c:v>
                </c:pt>
                <c:pt idx="1988">
                  <c:v>0.17463828300127901</c:v>
                </c:pt>
                <c:pt idx="1989">
                  <c:v>0.175010767748597</c:v>
                </c:pt>
                <c:pt idx="1990">
                  <c:v>0.175379395656592</c:v>
                </c:pt>
                <c:pt idx="1991">
                  <c:v>0.17574402291122501</c:v>
                </c:pt>
                <c:pt idx="1992">
                  <c:v>0.17610450461756999</c:v>
                </c:pt>
                <c:pt idx="1993">
                  <c:v>0.17646069482361801</c:v>
                </c:pt>
                <c:pt idx="1994">
                  <c:v>0.17681244654467801</c:v>
                </c:pt>
                <c:pt idx="1995">
                  <c:v>0.177159611788378</c:v>
                </c:pt>
                <c:pt idx="1996">
                  <c:v>0.17750204158025801</c:v>
                </c:pt>
                <c:pt idx="1997">
                  <c:v>0.177839585989956</c:v>
                </c:pt>
                <c:pt idx="1998">
                  <c:v>0.17817209415798099</c:v>
                </c:pt>
                <c:pt idx="1999">
                  <c:v>0.17850636356364</c:v>
                </c:pt>
                <c:pt idx="2000">
                  <c:v>0.17884649507686101</c:v>
                </c:pt>
                <c:pt idx="2001">
                  <c:v>0.17919241077287901</c:v>
                </c:pt>
                <c:pt idx="2002">
                  <c:v>0.17954402990193999</c:v>
                </c:pt>
                <c:pt idx="2003">
                  <c:v>0.17990126888198801</c:v>
                </c:pt>
                <c:pt idx="2004">
                  <c:v>0.18026404129191301</c:v>
                </c:pt>
                <c:pt idx="2005">
                  <c:v>0.18063225786534301</c:v>
                </c:pt>
                <c:pt idx="2006">
                  <c:v>0.18100582648500299</c:v>
                </c:pt>
                <c:pt idx="2007">
                  <c:v>0.181384652177636</c:v>
                </c:pt>
                <c:pt idx="2008">
                  <c:v>0.18176863710949201</c:v>
                </c:pt>
                <c:pt idx="2009">
                  <c:v>0.18215768058239801</c:v>
                </c:pt>
                <c:pt idx="2010">
                  <c:v>0.18255167903040101</c:v>
                </c:pt>
                <c:pt idx="2011">
                  <c:v>0.18295052601699499</c:v>
                </c:pt>
                <c:pt idx="2012">
                  <c:v>0.18335411223294501</c:v>
                </c:pt>
                <c:pt idx="2013">
                  <c:v>0.18376232549469201</c:v>
                </c:pt>
                <c:pt idx="2014">
                  <c:v>0.18417505074335999</c:v>
                </c:pt>
                <c:pt idx="2015">
                  <c:v>0.18459217004436701</c:v>
                </c:pt>
                <c:pt idx="2016">
                  <c:v>0.18501356258763599</c:v>
                </c:pt>
                <c:pt idx="2017">
                  <c:v>0.18543628143257901</c:v>
                </c:pt>
                <c:pt idx="2018">
                  <c:v>0.18584238032449499</c:v>
                </c:pt>
                <c:pt idx="2019">
                  <c:v>0.18621240580543699</c:v>
                </c:pt>
                <c:pt idx="2020">
                  <c:v>0.186537206158672</c:v>
                </c:pt>
                <c:pt idx="2021">
                  <c:v>0.18684996985979599</c:v>
                </c:pt>
                <c:pt idx="2022">
                  <c:v>0.187151436176965</c:v>
                </c:pt>
                <c:pt idx="2023">
                  <c:v>0.18744139187199699</c:v>
                </c:pt>
                <c:pt idx="2024">
                  <c:v>0.18771030858868201</c:v>
                </c:pt>
                <c:pt idx="2025">
                  <c:v>0.187955572412071</c:v>
                </c:pt>
                <c:pt idx="2026">
                  <c:v>0.18817695865565701</c:v>
                </c:pt>
                <c:pt idx="2027">
                  <c:v>0.18837424304862099</c:v>
                </c:pt>
                <c:pt idx="2028">
                  <c:v>0.188547201788371</c:v>
                </c:pt>
                <c:pt idx="2029">
                  <c:v>0.18866270275312799</c:v>
                </c:pt>
                <c:pt idx="2030">
                  <c:v>0.188720003752187</c:v>
                </c:pt>
                <c:pt idx="2031">
                  <c:v>0.188719062372148</c:v>
                </c:pt>
                <c:pt idx="2032">
                  <c:v>0.18865983985632201</c:v>
                </c:pt>
                <c:pt idx="2033">
                  <c:v>0.18854230113262899</c:v>
                </c:pt>
                <c:pt idx="2034">
                  <c:v>0.188366414841283</c:v>
                </c:pt>
                <c:pt idx="2035">
                  <c:v>0.188132153362259</c:v>
                </c:pt>
                <c:pt idx="2036">
                  <c:v>0.18783949284253501</c:v>
                </c:pt>
                <c:pt idx="2037">
                  <c:v>0.18748841322309101</c:v>
                </c:pt>
                <c:pt idx="2038">
                  <c:v>0.18707889826567001</c:v>
                </c:pt>
                <c:pt idx="2039">
                  <c:v>0.18661093557927</c:v>
                </c:pt>
                <c:pt idx="2040">
                  <c:v>0.18608540280736099</c:v>
                </c:pt>
                <c:pt idx="2041">
                  <c:v>0.18551167728312901</c:v>
                </c:pt>
                <c:pt idx="2042">
                  <c:v>0.18488979610232401</c:v>
                </c:pt>
                <c:pt idx="2043">
                  <c:v>0.184232137392874</c:v>
                </c:pt>
                <c:pt idx="2044">
                  <c:v>0.183542349566336</c:v>
                </c:pt>
                <c:pt idx="2045">
                  <c:v>0.18282063937038001</c:v>
                </c:pt>
                <c:pt idx="2046">
                  <c:v>0.182067217509713</c:v>
                </c:pt>
                <c:pt idx="2047">
                  <c:v>0.18128229861912401</c:v>
                </c:pt>
                <c:pt idx="2048">
                  <c:v>0.18046610123575199</c:v>
                </c:pt>
                <c:pt idx="2049">
                  <c:v>0.179618847770593</c:v>
                </c:pt>
                <c:pt idx="2050">
                  <c:v>0.17874076447924001</c:v>
                </c:pt>
                <c:pt idx="2051">
                  <c:v>0.17783208143186499</c:v>
                </c:pt>
                <c:pt idx="2052">
                  <c:v>0.17689303248245</c:v>
                </c:pt>
                <c:pt idx="2053">
                  <c:v>0.17592385523728199</c:v>
                </c:pt>
                <c:pt idx="2054">
                  <c:v>0.17492479102269501</c:v>
                </c:pt>
                <c:pt idx="2055">
                  <c:v>0.17391546477189701</c:v>
                </c:pt>
                <c:pt idx="2056">
                  <c:v>0.17290655384460399</c:v>
                </c:pt>
                <c:pt idx="2057">
                  <c:v>0.17189830382862401</c:v>
                </c:pt>
                <c:pt idx="2058">
                  <c:v>0.17089096237704701</c:v>
                </c:pt>
                <c:pt idx="2059">
                  <c:v>0.16988477917809</c:v>
                </c:pt>
                <c:pt idx="2060">
                  <c:v>0.168880005924366</c:v>
                </c:pt>
                <c:pt idx="2061">
                  <c:v>0.167876896281589</c:v>
                </c:pt>
                <c:pt idx="2062">
                  <c:v>0.166875705856707</c:v>
                </c:pt>
                <c:pt idx="2063">
                  <c:v>0.16587669216547801</c:v>
                </c:pt>
                <c:pt idx="2064">
                  <c:v>0.16488011459948601</c:v>
                </c:pt>
                <c:pt idx="2065">
                  <c:v>0.16388623439261099</c:v>
                </c:pt>
                <c:pt idx="2066">
                  <c:v>0.16289531458693701</c:v>
                </c:pt>
                <c:pt idx="2067">
                  <c:v>0.16190761999813499</c:v>
                </c:pt>
                <c:pt idx="2068">
                  <c:v>0.16092341718028499</c:v>
                </c:pt>
                <c:pt idx="2069">
                  <c:v>0.15994297439018601</c:v>
                </c:pt>
                <c:pt idx="2070">
                  <c:v>0.15896656155111799</c:v>
                </c:pt>
                <c:pt idx="2071">
                  <c:v>0.15799445021608899</c:v>
                </c:pt>
                <c:pt idx="2072">
                  <c:v>0.157026913530565</c:v>
                </c:pt>
                <c:pt idx="2073">
                  <c:v>0.156064226194677</c:v>
                </c:pt>
                <c:pt idx="2074">
                  <c:v>0.15510666442492599</c:v>
                </c:pt>
                <c:pt idx="2075">
                  <c:v>0.15415450591538701</c:v>
                </c:pt>
                <c:pt idx="2076">
                  <c:v>0.153208029798405</c:v>
                </c:pt>
                <c:pt idx="2077">
                  <c:v>0.152267516604815</c:v>
                </c:pt>
                <c:pt idx="2078">
                  <c:v>0.15133324822366001</c:v>
                </c:pt>
                <c:pt idx="2079">
                  <c:v>0.15040550786144199</c:v>
                </c:pt>
                <c:pt idx="2080">
                  <c:v>0.149471143586341</c:v>
                </c:pt>
                <c:pt idx="2081">
                  <c:v>0.14851403743181699</c:v>
                </c:pt>
                <c:pt idx="2082">
                  <c:v>0.14753408522043901</c:v>
                </c:pt>
                <c:pt idx="2083">
                  <c:v>0.14653118542902999</c:v>
                </c:pt>
                <c:pt idx="2084">
                  <c:v>0.14550523922765901</c:v>
                </c:pt>
                <c:pt idx="2085">
                  <c:v>0.14445615051806901</c:v>
                </c:pt>
                <c:pt idx="2086">
                  <c:v>0.14338382597150301</c:v>
                </c:pt>
                <c:pt idx="2087">
                  <c:v>0.14228817506593899</c:v>
                </c:pt>
                <c:pt idx="2088">
                  <c:v>0.14116911012269601</c:v>
                </c:pt>
                <c:pt idx="2089">
                  <c:v>0.14002654634242501</c:v>
                </c:pt>
                <c:pt idx="2090">
                  <c:v>0.13890487900342899</c:v>
                </c:pt>
                <c:pt idx="2091">
                  <c:v>0.13782436431994</c:v>
                </c:pt>
                <c:pt idx="2092">
                  <c:v>0.13678503042948001</c:v>
                </c:pt>
                <c:pt idx="2093">
                  <c:v>0.135786905313898</c:v>
                </c:pt>
                <c:pt idx="2094">
                  <c:v>0.13483001679254999</c:v>
                </c:pt>
                <c:pt idx="2095">
                  <c:v>0.13391439251502699</c:v>
                </c:pt>
                <c:pt idx="2096">
                  <c:v>0.133018150122377</c:v>
                </c:pt>
                <c:pt idx="2097">
                  <c:v>0.132103541990995</c:v>
                </c:pt>
                <c:pt idx="2098">
                  <c:v>0.13117051872513599</c:v>
                </c:pt>
                <c:pt idx="2099">
                  <c:v>0.13021903387508399</c:v>
                </c:pt>
                <c:pt idx="2100">
                  <c:v>0.12924904396189801</c:v>
                </c:pt>
                <c:pt idx="2101">
                  <c:v>0.12826050850141399</c:v>
                </c:pt>
                <c:pt idx="2102">
                  <c:v>0.127253390027499</c:v>
                </c:pt>
                <c:pt idx="2103">
                  <c:v>0.126227654114553</c:v>
                </c:pt>
                <c:pt idx="2104">
                  <c:v>0.12518326939923799</c:v>
                </c:pt>
                <c:pt idx="2105">
                  <c:v>0.12412020760144001</c:v>
                </c:pt>
                <c:pt idx="2106">
                  <c:v>0.12303844354445299</c:v>
                </c:pt>
                <c:pt idx="2107">
                  <c:v>0.121937955174373</c:v>
                </c:pt>
                <c:pt idx="2108">
                  <c:v>0.120818723578706</c:v>
                </c:pt>
                <c:pt idx="2109">
                  <c:v>0.11968073300417199</c:v>
                </c:pt>
                <c:pt idx="2110">
                  <c:v>0.11852397087371599</c:v>
                </c:pt>
                <c:pt idx="2111">
                  <c:v>0.11734842780270401</c:v>
                </c:pt>
                <c:pt idx="2112">
                  <c:v>0.116154097614312</c:v>
                </c:pt>
                <c:pt idx="2113">
                  <c:v>0.114940977354093</c:v>
                </c:pt>
                <c:pt idx="2114">
                  <c:v>0.11370906730373399</c:v>
                </c:pt>
                <c:pt idx="2115">
                  <c:v>0.112458370993983</c:v>
                </c:pt>
                <c:pt idx="2116">
                  <c:v>0.11119171847258599</c:v>
                </c:pt>
                <c:pt idx="2117">
                  <c:v>0.109910882762326</c:v>
                </c:pt>
                <c:pt idx="2118">
                  <c:v>0.10862966800052901</c:v>
                </c:pt>
                <c:pt idx="2119">
                  <c:v>0.10735703278601801</c:v>
                </c:pt>
                <c:pt idx="2120">
                  <c:v>0.106059598966637</c:v>
                </c:pt>
                <c:pt idx="2121">
                  <c:v>0.104736441093811</c:v>
                </c:pt>
                <c:pt idx="2122">
                  <c:v>0.103387589775849</c:v>
                </c:pt>
                <c:pt idx="2123">
                  <c:v>0.10202239434364101</c:v>
                </c:pt>
                <c:pt idx="2124">
                  <c:v>0.100643293344976</c:v>
                </c:pt>
                <c:pt idx="2125">
                  <c:v>9.92503398105372E-2</c:v>
                </c:pt>
                <c:pt idx="2126">
                  <c:v>9.7843590119405993E-2</c:v>
                </c:pt>
                <c:pt idx="2127">
                  <c:v>9.6455547179387494E-2</c:v>
                </c:pt>
                <c:pt idx="2128">
                  <c:v>9.5120722156023504E-2</c:v>
                </c:pt>
                <c:pt idx="2129">
                  <c:v>9.3839628950558598E-2</c:v>
                </c:pt>
                <c:pt idx="2130">
                  <c:v>9.261208484979E-2</c:v>
                </c:pt>
                <c:pt idx="2131">
                  <c:v>9.13860610188027E-2</c:v>
                </c:pt>
                <c:pt idx="2132">
                  <c:v>9.0157448573646007E-2</c:v>
                </c:pt>
                <c:pt idx="2133">
                  <c:v>8.8946266958564807E-2</c:v>
                </c:pt>
                <c:pt idx="2134">
                  <c:v>8.7809305673440793E-2</c:v>
                </c:pt>
                <c:pt idx="2135">
                  <c:v>8.6746690656232903E-2</c:v>
                </c:pt>
                <c:pt idx="2136">
                  <c:v>8.5758543269713702E-2</c:v>
                </c:pt>
                <c:pt idx="2137">
                  <c:v>8.4844980271581397E-2</c:v>
                </c:pt>
                <c:pt idx="2138">
                  <c:v>8.4006113785070197E-2</c:v>
                </c:pt>
                <c:pt idx="2139">
                  <c:v>8.3189067816718101E-2</c:v>
                </c:pt>
                <c:pt idx="2140">
                  <c:v>8.2386724118186899E-2</c:v>
                </c:pt>
                <c:pt idx="2141">
                  <c:v>8.1598933732508594E-2</c:v>
                </c:pt>
                <c:pt idx="2142">
                  <c:v>8.0813211204072796E-2</c:v>
                </c:pt>
                <c:pt idx="2143">
                  <c:v>8.0025805370039393E-2</c:v>
                </c:pt>
                <c:pt idx="2144">
                  <c:v>7.9236411349925401E-2</c:v>
                </c:pt>
                <c:pt idx="2145">
                  <c:v>7.8444724965966994E-2</c:v>
                </c:pt>
                <c:pt idx="2146">
                  <c:v>7.7652534682062901E-2</c:v>
                </c:pt>
                <c:pt idx="2147">
                  <c:v>7.6936900953886694E-2</c:v>
                </c:pt>
                <c:pt idx="2148">
                  <c:v>7.6297802467023598E-2</c:v>
                </c:pt>
                <c:pt idx="2149">
                  <c:v>7.5735210551934704E-2</c:v>
                </c:pt>
                <c:pt idx="2150">
                  <c:v>7.5249089186870802E-2</c:v>
                </c:pt>
                <c:pt idx="2151">
                  <c:v>7.4830981020397203E-2</c:v>
                </c:pt>
                <c:pt idx="2152">
                  <c:v>7.4415477183321005E-2</c:v>
                </c:pt>
                <c:pt idx="2153">
                  <c:v>7.3995360008643193E-2</c:v>
                </c:pt>
                <c:pt idx="2154">
                  <c:v>7.3550958247385001E-2</c:v>
                </c:pt>
                <c:pt idx="2155">
                  <c:v>7.3071552876992504E-2</c:v>
                </c:pt>
                <c:pt idx="2156">
                  <c:v>7.2556861327048E-2</c:v>
                </c:pt>
                <c:pt idx="2157">
                  <c:v>7.2010483504895903E-2</c:v>
                </c:pt>
                <c:pt idx="2158">
                  <c:v>7.1475266913851296E-2</c:v>
                </c:pt>
                <c:pt idx="2159">
                  <c:v>7.0912165236284505E-2</c:v>
                </c:pt>
                <c:pt idx="2160">
                  <c:v>7.0320899275394602E-2</c:v>
                </c:pt>
                <c:pt idx="2161">
                  <c:v>6.9701192339639506E-2</c:v>
                </c:pt>
                <c:pt idx="2162">
                  <c:v>6.9052770297526794E-2</c:v>
                </c:pt>
                <c:pt idx="2163">
                  <c:v>6.8375361632163706E-2</c:v>
                </c:pt>
                <c:pt idx="2164">
                  <c:v>6.7719676521858702E-2</c:v>
                </c:pt>
                <c:pt idx="2165">
                  <c:v>6.7090086100449503E-2</c:v>
                </c:pt>
                <c:pt idx="2166">
                  <c:v>6.6486471959643703E-2</c:v>
                </c:pt>
                <c:pt idx="2167">
                  <c:v>6.5908712231791705E-2</c:v>
                </c:pt>
                <c:pt idx="2168">
                  <c:v>6.5356681613944798E-2</c:v>
                </c:pt>
                <c:pt idx="2169">
                  <c:v>6.4830251392522506E-2</c:v>
                </c:pt>
                <c:pt idx="2170">
                  <c:v>6.4329289468574302E-2</c:v>
                </c:pt>
                <c:pt idx="2171">
                  <c:v>6.3853660383623195E-2</c:v>
                </c:pt>
                <c:pt idx="2172">
                  <c:v>6.3403225346076703E-2</c:v>
                </c:pt>
                <c:pt idx="2173">
                  <c:v>6.2977842258190905E-2</c:v>
                </c:pt>
                <c:pt idx="2174">
                  <c:v>6.25773657435751E-2</c:v>
                </c:pt>
                <c:pt idx="2175">
                  <c:v>6.2201647175220198E-2</c:v>
                </c:pt>
                <c:pt idx="2176">
                  <c:v>6.1850534704039999E-2</c:v>
                </c:pt>
                <c:pt idx="2177">
                  <c:v>6.1523873287907697E-2</c:v>
                </c:pt>
                <c:pt idx="2178">
                  <c:v>6.1221504721175699E-2</c:v>
                </c:pt>
                <c:pt idx="2179">
                  <c:v>6.0936952819020299E-2</c:v>
                </c:pt>
                <c:pt idx="2180">
                  <c:v>6.0675632188834303E-2</c:v>
                </c:pt>
                <c:pt idx="2181">
                  <c:v>6.0417442952179497E-2</c:v>
                </c:pt>
                <c:pt idx="2182">
                  <c:v>6.0150640263708297E-2</c:v>
                </c:pt>
                <c:pt idx="2183">
                  <c:v>5.9875338645911803E-2</c:v>
                </c:pt>
                <c:pt idx="2184">
                  <c:v>5.9591655023485499E-2</c:v>
                </c:pt>
                <c:pt idx="2185">
                  <c:v>5.9299708693777202E-2</c:v>
                </c:pt>
                <c:pt idx="2186">
                  <c:v>5.9013195667808799E-2</c:v>
                </c:pt>
                <c:pt idx="2187">
                  <c:v>5.8781992468943001E-2</c:v>
                </c:pt>
                <c:pt idx="2188">
                  <c:v>5.8606300989684702E-2</c:v>
                </c:pt>
                <c:pt idx="2189">
                  <c:v>5.8441841541675602E-2</c:v>
                </c:pt>
                <c:pt idx="2190">
                  <c:v>5.8268471986250597E-2</c:v>
                </c:pt>
                <c:pt idx="2191">
                  <c:v>5.8086276735687802E-2</c:v>
                </c:pt>
                <c:pt idx="2192">
                  <c:v>5.7873717559458797E-2</c:v>
                </c:pt>
                <c:pt idx="2193">
                  <c:v>5.7620852963985301E-2</c:v>
                </c:pt>
                <c:pt idx="2194">
                  <c:v>5.7327719260956499E-2</c:v>
                </c:pt>
                <c:pt idx="2195">
                  <c:v>5.7016267024391498E-2</c:v>
                </c:pt>
                <c:pt idx="2196">
                  <c:v>5.6724316336846201E-2</c:v>
                </c:pt>
                <c:pt idx="2197">
                  <c:v>5.6451993285947202E-2</c:v>
                </c:pt>
                <c:pt idx="2198">
                  <c:v>5.6199425234249402E-2</c:v>
                </c:pt>
                <c:pt idx="2199">
                  <c:v>5.5966740781482199E-2</c:v>
                </c:pt>
                <c:pt idx="2200">
                  <c:v>5.5754069726508503E-2</c:v>
                </c:pt>
                <c:pt idx="2201">
                  <c:v>5.5561543029005199E-2</c:v>
                </c:pt>
                <c:pt idx="2202">
                  <c:v>5.5389292770878902E-2</c:v>
                </c:pt>
                <c:pt idx="2203">
                  <c:v>5.5237452117423702E-2</c:v>
                </c:pt>
                <c:pt idx="2204">
                  <c:v>5.5106155278234398E-2</c:v>
                </c:pt>
                <c:pt idx="2205">
                  <c:v>5.5006443567665597E-2</c:v>
                </c:pt>
                <c:pt idx="2206">
                  <c:v>5.49518182523124E-2</c:v>
                </c:pt>
                <c:pt idx="2207">
                  <c:v>5.4942409107518797E-2</c:v>
                </c:pt>
                <c:pt idx="2208">
                  <c:v>5.4978341352711603E-2</c:v>
                </c:pt>
                <c:pt idx="2209">
                  <c:v>5.5059735618186098E-2</c:v>
                </c:pt>
                <c:pt idx="2210">
                  <c:v>5.5186707912393697E-2</c:v>
                </c:pt>
                <c:pt idx="2211">
                  <c:v>5.53593695897346E-2</c:v>
                </c:pt>
                <c:pt idx="2212">
                  <c:v>5.5577827318857097E-2</c:v>
                </c:pt>
                <c:pt idx="2213">
                  <c:v>5.5842183051467598E-2</c:v>
                </c:pt>
                <c:pt idx="2214">
                  <c:v>5.6152533991650502E-2</c:v>
                </c:pt>
                <c:pt idx="2215">
                  <c:v>5.6508972565701802E-2</c:v>
                </c:pt>
                <c:pt idx="2216">
                  <c:v>5.6911586392478501E-2</c:v>
                </c:pt>
                <c:pt idx="2217">
                  <c:v>5.7360458254263801E-2</c:v>
                </c:pt>
                <c:pt idx="2218">
                  <c:v>5.7855666068151401E-2</c:v>
                </c:pt>
                <c:pt idx="2219">
                  <c:v>5.8397282857948901E-2</c:v>
                </c:pt>
                <c:pt idx="2220">
                  <c:v>5.8985376726602097E-2</c:v>
                </c:pt>
                <c:pt idx="2221">
                  <c:v>5.96200108291422E-2</c:v>
                </c:pt>
                <c:pt idx="2222">
                  <c:v>6.0301243346155199E-2</c:v>
                </c:pt>
                <c:pt idx="2223">
                  <c:v>6.10291274577765E-2</c:v>
                </c:pt>
                <c:pt idx="2224">
                  <c:v>6.1803711318209303E-2</c:v>
                </c:pt>
                <c:pt idx="2225">
                  <c:v>6.2625038030770006E-2</c:v>
                </c:pt>
                <c:pt idx="2226">
                  <c:v>6.3460702442892994E-2</c:v>
                </c:pt>
                <c:pt idx="2227">
                  <c:v>6.4309198232471207E-2</c:v>
                </c:pt>
                <c:pt idx="2228">
                  <c:v>6.5170625207629895E-2</c:v>
                </c:pt>
                <c:pt idx="2229">
                  <c:v>6.6045078838685503E-2</c:v>
                </c:pt>
                <c:pt idx="2230">
                  <c:v>6.6984495914081593E-2</c:v>
                </c:pt>
                <c:pt idx="2231">
                  <c:v>6.7992888467912294E-2</c:v>
                </c:pt>
                <c:pt idx="2232">
                  <c:v>6.90501354031135E-2</c:v>
                </c:pt>
                <c:pt idx="2233">
                  <c:v>7.0099340764659901E-2</c:v>
                </c:pt>
                <c:pt idx="2234">
                  <c:v>7.1140267357978196E-2</c:v>
                </c:pt>
                <c:pt idx="2235">
                  <c:v>7.2172677763276599E-2</c:v>
                </c:pt>
                <c:pt idx="2236">
                  <c:v>7.3196334366710095E-2</c:v>
                </c:pt>
                <c:pt idx="2237">
                  <c:v>7.4210999391252599E-2</c:v>
                </c:pt>
                <c:pt idx="2238">
                  <c:v>7.5269418380620207E-2</c:v>
                </c:pt>
                <c:pt idx="2239">
                  <c:v>7.63785743393436E-2</c:v>
                </c:pt>
                <c:pt idx="2240">
                  <c:v>7.7538476188618005E-2</c:v>
                </c:pt>
                <c:pt idx="2241">
                  <c:v>7.8749126990363905E-2</c:v>
                </c:pt>
                <c:pt idx="2242">
                  <c:v>8.0010523923236099E-2</c:v>
                </c:pt>
                <c:pt idx="2243">
                  <c:v>8.1322658259275996E-2</c:v>
                </c:pt>
                <c:pt idx="2244">
                  <c:v>8.2685515341206897E-2</c:v>
                </c:pt>
                <c:pt idx="2245">
                  <c:v>8.4096982688871405E-2</c:v>
                </c:pt>
                <c:pt idx="2246">
                  <c:v>8.5479670695107701E-2</c:v>
                </c:pt>
                <c:pt idx="2247">
                  <c:v>8.6833266434196796E-2</c:v>
                </c:pt>
                <c:pt idx="2248">
                  <c:v>8.81574592940636E-2</c:v>
                </c:pt>
                <c:pt idx="2249">
                  <c:v>8.94519410210948E-2</c:v>
                </c:pt>
                <c:pt idx="2250">
                  <c:v>9.0724819745899299E-2</c:v>
                </c:pt>
                <c:pt idx="2251">
                  <c:v>9.2041150220204995E-2</c:v>
                </c:pt>
                <c:pt idx="2252">
                  <c:v>9.3407791146256205E-2</c:v>
                </c:pt>
                <c:pt idx="2253">
                  <c:v>9.4824670091045504E-2</c:v>
                </c:pt>
                <c:pt idx="2254">
                  <c:v>9.6291708874919696E-2</c:v>
                </c:pt>
                <c:pt idx="2255">
                  <c:v>9.7808823560705097E-2</c:v>
                </c:pt>
                <c:pt idx="2256">
                  <c:v>9.9372044607063004E-2</c:v>
                </c:pt>
                <c:pt idx="2257">
                  <c:v>0.10093815179636401</c:v>
                </c:pt>
                <c:pt idx="2258">
                  <c:v>0.102545815698005</c:v>
                </c:pt>
                <c:pt idx="2259">
                  <c:v>0.104194936773346</c:v>
                </c:pt>
                <c:pt idx="2260">
                  <c:v>0.10588541003829099</c:v>
                </c:pt>
                <c:pt idx="2261">
                  <c:v>0.107617125055796</c:v>
                </c:pt>
                <c:pt idx="2262">
                  <c:v>0.109389965928904</c:v>
                </c:pt>
                <c:pt idx="2263">
                  <c:v>0.11115283226799499</c:v>
                </c:pt>
                <c:pt idx="2264">
                  <c:v>0.112900959978572</c:v>
                </c:pt>
                <c:pt idx="2265">
                  <c:v>0.11463407180729999</c:v>
                </c:pt>
                <c:pt idx="2266">
                  <c:v>0.11635189130784</c:v>
                </c:pt>
                <c:pt idx="2267">
                  <c:v>0.11805414286565601</c:v>
                </c:pt>
                <c:pt idx="2268">
                  <c:v>0.119740551722425</c:v>
                </c:pt>
                <c:pt idx="2269">
                  <c:v>0.121410844000086</c:v>
                </c:pt>
                <c:pt idx="2270">
                  <c:v>0.123064746724521</c:v>
                </c:pt>
                <c:pt idx="2271">
                  <c:v>0.12470198784886501</c:v>
                </c:pt>
                <c:pt idx="2272">
                  <c:v>0.126322296276482</c:v>
                </c:pt>
                <c:pt idx="2273">
                  <c:v>0.12792540188357501</c:v>
                </c:pt>
                <c:pt idx="2274">
                  <c:v>0.129511035541476</c:v>
                </c:pt>
                <c:pt idx="2275">
                  <c:v>0.13107892913859101</c:v>
                </c:pt>
                <c:pt idx="2276">
                  <c:v>0.13262881560203801</c:v>
                </c:pt>
                <c:pt idx="2277">
                  <c:v>0.13416042891896099</c:v>
                </c:pt>
                <c:pt idx="2278">
                  <c:v>0.13569325541773899</c:v>
                </c:pt>
                <c:pt idx="2279">
                  <c:v>0.13723785590246901</c:v>
                </c:pt>
                <c:pt idx="2280">
                  <c:v>0.13881429111634</c:v>
                </c:pt>
                <c:pt idx="2281">
                  <c:v>0.140434263366434</c:v>
                </c:pt>
                <c:pt idx="2282">
                  <c:v>0.142097612158542</c:v>
                </c:pt>
                <c:pt idx="2283">
                  <c:v>0.14380417113264299</c:v>
                </c:pt>
                <c:pt idx="2284">
                  <c:v>0.14555376806259901</c:v>
                </c:pt>
                <c:pt idx="2285">
                  <c:v>0.147332650485588</c:v>
                </c:pt>
                <c:pt idx="2286">
                  <c:v>0.149090881874229</c:v>
                </c:pt>
                <c:pt idx="2287">
                  <c:v>0.15082819675092299</c:v>
                </c:pt>
                <c:pt idx="2288">
                  <c:v>0.15254433044639101</c:v>
                </c:pt>
                <c:pt idx="2289">
                  <c:v>0.15423901911742899</c:v>
                </c:pt>
                <c:pt idx="2290">
                  <c:v>0.15591199976463299</c:v>
                </c:pt>
                <c:pt idx="2291">
                  <c:v>0.15758689748441601</c:v>
                </c:pt>
                <c:pt idx="2292">
                  <c:v>0.15928112859989599</c:v>
                </c:pt>
                <c:pt idx="2293">
                  <c:v>0.160994483921199</c:v>
                </c:pt>
                <c:pt idx="2294">
                  <c:v>0.16272674865419301</c:v>
                </c:pt>
                <c:pt idx="2295">
                  <c:v>0.16447770240920201</c:v>
                </c:pt>
                <c:pt idx="2296">
                  <c:v>0.16624711921037699</c:v>
                </c:pt>
                <c:pt idx="2297">
                  <c:v>0.168034767505717</c:v>
                </c:pt>
                <c:pt idx="2298">
                  <c:v>0.16984041017776599</c:v>
                </c:pt>
                <c:pt idx="2299">
                  <c:v>0.17166380455497801</c:v>
                </c:pt>
                <c:pt idx="2300">
                  <c:v>0.17350470242375701</c:v>
                </c:pt>
                <c:pt idx="2301">
                  <c:v>0.175362850041199</c:v>
                </c:pt>
                <c:pt idx="2302">
                  <c:v>0.17723798814852501</c:v>
                </c:pt>
                <c:pt idx="2303">
                  <c:v>0.17912985198522199</c:v>
                </c:pt>
                <c:pt idx="2304">
                  <c:v>0.18102726520412701</c:v>
                </c:pt>
                <c:pt idx="2305">
                  <c:v>0.182916586999984</c:v>
                </c:pt>
                <c:pt idx="2306">
                  <c:v>0.184797543529508</c:v>
                </c:pt>
                <c:pt idx="2307">
                  <c:v>0.18666986095315699</c:v>
                </c:pt>
                <c:pt idx="2308">
                  <c:v>0.18853326544603199</c:v>
                </c:pt>
                <c:pt idx="2309">
                  <c:v>0.19038748320885501</c:v>
                </c:pt>
                <c:pt idx="2310">
                  <c:v>0.19223224047905799</c:v>
                </c:pt>
                <c:pt idx="2311">
                  <c:v>0.19406726354200099</c:v>
                </c:pt>
                <c:pt idx="2312">
                  <c:v>0.195892278742332</c:v>
                </c:pt>
                <c:pt idx="2313">
                  <c:v>0.197707012495524</c:v>
                </c:pt>
                <c:pt idx="2314">
                  <c:v>0.19951119129960301</c:v>
                </c:pt>
                <c:pt idx="2315">
                  <c:v>0.20130454174708401</c:v>
                </c:pt>
                <c:pt idx="2316">
                  <c:v>0.203086790537156</c:v>
                </c:pt>
                <c:pt idx="2317">
                  <c:v>0.20485766448811801</c:v>
                </c:pt>
                <c:pt idx="2318">
                  <c:v>0.20661689055010801</c:v>
                </c:pt>
                <c:pt idx="2319">
                  <c:v>0.208364195818139</c:v>
                </c:pt>
                <c:pt idx="2320">
                  <c:v>0.21009930754547601</c:v>
                </c:pt>
                <c:pt idx="2321">
                  <c:v>0.21182195315736599</c:v>
                </c:pt>
                <c:pt idx="2322">
                  <c:v>0.21352744982932101</c:v>
                </c:pt>
                <c:pt idx="2323">
                  <c:v>0.21518635503331099</c:v>
                </c:pt>
                <c:pt idx="2324">
                  <c:v>0.216798269286537</c:v>
                </c:pt>
                <c:pt idx="2325">
                  <c:v>0.21836279439035999</c:v>
                </c:pt>
                <c:pt idx="2326">
                  <c:v>0.21987953348453801</c:v>
                </c:pt>
                <c:pt idx="2327">
                  <c:v>0.22134809110304099</c:v>
                </c:pt>
                <c:pt idx="2328">
                  <c:v>0.222768073231495</c:v>
                </c:pt>
                <c:pt idx="2329">
                  <c:v>0.224139087366309</c:v>
                </c:pt>
                <c:pt idx="2330">
                  <c:v>0.225460742575537</c:v>
                </c:pt>
                <c:pt idx="2331">
                  <c:v>0.226732649561523</c:v>
                </c:pt>
                <c:pt idx="2332">
                  <c:v>0.22795442072539501</c:v>
                </c:pt>
                <c:pt idx="2333">
                  <c:v>0.22912567023344901</c:v>
                </c:pt>
                <c:pt idx="2334">
                  <c:v>0.230246014085493</c:v>
                </c:pt>
                <c:pt idx="2335">
                  <c:v>0.231330279667808</c:v>
                </c:pt>
                <c:pt idx="2336">
                  <c:v>0.232388549266723</c:v>
                </c:pt>
                <c:pt idx="2337">
                  <c:v>0.23342058729029799</c:v>
                </c:pt>
                <c:pt idx="2338">
                  <c:v>0.234426159808553</c:v>
                </c:pt>
                <c:pt idx="2339">
                  <c:v>0.235405034594837</c:v>
                </c:pt>
                <c:pt idx="2340">
                  <c:v>0.23635698116837001</c:v>
                </c:pt>
                <c:pt idx="2341">
                  <c:v>0.237281770837975</c:v>
                </c:pt>
                <c:pt idx="2342">
                  <c:v>0.238179176747044</c:v>
                </c:pt>
                <c:pt idx="2343">
                  <c:v>0.23904897391976301</c:v>
                </c:pt>
                <c:pt idx="2344">
                  <c:v>0.23989093930862601</c:v>
                </c:pt>
                <c:pt idx="2345">
                  <c:v>0.24070485184328</c:v>
                </c:pt>
                <c:pt idx="2346">
                  <c:v>0.241490492480714</c:v>
                </c:pt>
                <c:pt idx="2347">
                  <c:v>0.242247644256841</c:v>
                </c:pt>
                <c:pt idx="2348">
                  <c:v>0.242976092339486</c:v>
                </c:pt>
                <c:pt idx="2349">
                  <c:v>0.24367562408283</c:v>
                </c:pt>
                <c:pt idx="2350">
                  <c:v>0.24434602908331901</c:v>
                </c:pt>
                <c:pt idx="2351">
                  <c:v>0.24498709923707901</c:v>
                </c:pt>
                <c:pt idx="2352">
                  <c:v>0.24559862879886701</c:v>
                </c:pt>
                <c:pt idx="2353">
                  <c:v>0.24618041444257799</c:v>
                </c:pt>
                <c:pt idx="2354">
                  <c:v>0.24673225532333701</c:v>
                </c:pt>
                <c:pt idx="2355">
                  <c:v>0.24725395314121201</c:v>
                </c:pt>
                <c:pt idx="2356">
                  <c:v>0.24774531220655999</c:v>
                </c:pt>
                <c:pt idx="2357">
                  <c:v>0.24820613950704001</c:v>
                </c:pt>
                <c:pt idx="2358">
                  <c:v>0.24863624477631399</c:v>
                </c:pt>
                <c:pt idx="2359">
                  <c:v>0.249035440564461</c:v>
                </c:pt>
                <c:pt idx="2360">
                  <c:v>0.24940354231011699</c:v>
                </c:pt>
                <c:pt idx="2361">
                  <c:v>0.24974036841438299</c:v>
                </c:pt>
                <c:pt idx="2362">
                  <c:v>0.25004574031648802</c:v>
                </c:pt>
                <c:pt idx="2363">
                  <c:v>0.25031948257126002</c:v>
                </c:pt>
                <c:pt idx="2364">
                  <c:v>0.250561422928398</c:v>
                </c:pt>
                <c:pt idx="2365">
                  <c:v>0.250771392413567</c:v>
                </c:pt>
                <c:pt idx="2366">
                  <c:v>0.25094922541133102</c:v>
                </c:pt>
                <c:pt idx="2367">
                  <c:v>0.251094759749945</c:v>
                </c:pt>
                <c:pt idx="2368">
                  <c:v>0.25120783678799302</c:v>
                </c:pt>
                <c:pt idx="2369">
                  <c:v>0.25128830150290998</c:v>
                </c:pt>
                <c:pt idx="2370">
                  <c:v>0.25133600258137401</c:v>
                </c:pt>
                <c:pt idx="2371">
                  <c:v>0.25135079251157999</c:v>
                </c:pt>
                <c:pt idx="2372">
                  <c:v>0.25133252767740799</c:v>
                </c:pt>
                <c:pt idx="2373">
                  <c:v>0.25128106845446901</c:v>
                </c:pt>
                <c:pt idx="2374">
                  <c:v>0.251196279308045</c:v>
                </c:pt>
                <c:pt idx="2375">
                  <c:v>0.25107802889291603</c:v>
                </c:pt>
                <c:pt idx="2376">
                  <c:v>0.25092619015505602</c:v>
                </c:pt>
                <c:pt idx="2377">
                  <c:v>0.25074064043522098</c:v>
                </c:pt>
                <c:pt idx="2378">
                  <c:v>0.25052126157438298</c:v>
                </c:pt>
                <c:pt idx="2379">
                  <c:v>0.25026794002103298</c:v>
                </c:pt>
                <c:pt idx="2380">
                  <c:v>0.24998056694031701</c:v>
                </c:pt>
                <c:pt idx="2381">
                  <c:v>0.249659038325</c:v>
                </c:pt>
                <c:pt idx="2382">
                  <c:v>0.24930325510823501</c:v>
                </c:pt>
                <c:pt idx="2383">
                  <c:v>0.24891312327812301</c:v>
                </c:pt>
                <c:pt idx="2384">
                  <c:v>0.24848855399403699</c:v>
                </c:pt>
                <c:pt idx="2385">
                  <c:v>0.24802946370468701</c:v>
                </c:pt>
                <c:pt idx="2386">
                  <c:v>0.247535774267897</c:v>
                </c:pt>
                <c:pt idx="2387">
                  <c:v>0.24700741307207499</c:v>
                </c:pt>
                <c:pt idx="2388">
                  <c:v>0.24644431315932699</c:v>
                </c:pt>
                <c:pt idx="2389">
                  <c:v>0.24584641335019999</c:v>
                </c:pt>
                <c:pt idx="2390">
                  <c:v>0.24521139239679399</c:v>
                </c:pt>
                <c:pt idx="2391">
                  <c:v>0.24453154661265</c:v>
                </c:pt>
                <c:pt idx="2392">
                  <c:v>0.24380682568640699</c:v>
                </c:pt>
                <c:pt idx="2393">
                  <c:v>0.243037186291022</c:v>
                </c:pt>
                <c:pt idx="2394">
                  <c:v>0.242222592222432</c:v>
                </c:pt>
                <c:pt idx="2395">
                  <c:v>0.24137634004097899</c:v>
                </c:pt>
                <c:pt idx="2396">
                  <c:v>0.24051705613809199</c:v>
                </c:pt>
                <c:pt idx="2397">
                  <c:v>0.239602977126157</c:v>
                </c:pt>
                <c:pt idx="2398">
                  <c:v>0.23862417557957899</c:v>
                </c:pt>
                <c:pt idx="2399">
                  <c:v>0.23758452428743801</c:v>
                </c:pt>
                <c:pt idx="2400">
                  <c:v>0.236499858636465</c:v>
                </c:pt>
                <c:pt idx="2401">
                  <c:v>0.23537019629160499</c:v>
                </c:pt>
                <c:pt idx="2402">
                  <c:v>0.234195563202581</c:v>
                </c:pt>
                <c:pt idx="2403">
                  <c:v>0.23297599375497999</c:v>
                </c:pt>
                <c:pt idx="2404">
                  <c:v>0.23171153092248201</c:v>
                </c:pt>
                <c:pt idx="2405">
                  <c:v>0.23040222642018601</c:v>
                </c:pt>
                <c:pt idx="2406">
                  <c:v>0.229048140858959</c:v>
                </c:pt>
                <c:pt idx="2407">
                  <c:v>0.227649343900789</c:v>
                </c:pt>
                <c:pt idx="2408">
                  <c:v>0.22620591441505999</c:v>
                </c:pt>
                <c:pt idx="2409">
                  <c:v>0.224717940635727</c:v>
                </c:pt>
                <c:pt idx="2410">
                  <c:v>0.22318552031932301</c:v>
                </c:pt>
                <c:pt idx="2411">
                  <c:v>0.22160876090374801</c:v>
                </c:pt>
                <c:pt idx="2412">
                  <c:v>0.219987779667805</c:v>
                </c:pt>
                <c:pt idx="2413">
                  <c:v>0.21832476014034299</c:v>
                </c:pt>
                <c:pt idx="2414">
                  <c:v>0.216709560507483</c:v>
                </c:pt>
                <c:pt idx="2415">
                  <c:v>0.215104986709308</c:v>
                </c:pt>
                <c:pt idx="2416">
                  <c:v>0.213434254828992</c:v>
                </c:pt>
                <c:pt idx="2417">
                  <c:v>0.21166615258923299</c:v>
                </c:pt>
                <c:pt idx="2418">
                  <c:v>0.20980072681859099</c:v>
                </c:pt>
                <c:pt idx="2419">
                  <c:v>0.20787433707424099</c:v>
                </c:pt>
                <c:pt idx="2420">
                  <c:v>0.205905037355465</c:v>
                </c:pt>
                <c:pt idx="2421">
                  <c:v>0.203897451216944</c:v>
                </c:pt>
                <c:pt idx="2422">
                  <c:v>0.20188097358049401</c:v>
                </c:pt>
                <c:pt idx="2423">
                  <c:v>0.19985596816395301</c:v>
                </c:pt>
                <c:pt idx="2424">
                  <c:v>0.19782280941969899</c:v>
                </c:pt>
                <c:pt idx="2425">
                  <c:v>0.19578188265733201</c:v>
                </c:pt>
                <c:pt idx="2426">
                  <c:v>0.19373358416380401</c:v>
                </c:pt>
                <c:pt idx="2427">
                  <c:v>0.19167832132036899</c:v>
                </c:pt>
                <c:pt idx="2428">
                  <c:v>0.189616512715617</c:v>
                </c:pt>
                <c:pt idx="2429">
                  <c:v>0.18754858825363199</c:v>
                </c:pt>
                <c:pt idx="2430">
                  <c:v>0.18547498925611899</c:v>
                </c:pt>
                <c:pt idx="2431">
                  <c:v>0.18339616855712501</c:v>
                </c:pt>
                <c:pt idx="2432">
                  <c:v>0.181312590588666</c:v>
                </c:pt>
                <c:pt idx="2433">
                  <c:v>0.17922473145533999</c:v>
                </c:pt>
                <c:pt idx="2434">
                  <c:v>0.17711107849877999</c:v>
                </c:pt>
                <c:pt idx="2435">
                  <c:v>0.17497525095921801</c:v>
                </c:pt>
                <c:pt idx="2436">
                  <c:v>0.17281082676969001</c:v>
                </c:pt>
                <c:pt idx="2437">
                  <c:v>0.170618187155333</c:v>
                </c:pt>
                <c:pt idx="2438">
                  <c:v>0.168397725637976</c:v>
                </c:pt>
                <c:pt idx="2439">
                  <c:v>0.16614984802898</c:v>
                </c:pt>
                <c:pt idx="2440">
                  <c:v>0.163943019780802</c:v>
                </c:pt>
                <c:pt idx="2441">
                  <c:v>0.161688664271155</c:v>
                </c:pt>
                <c:pt idx="2442">
                  <c:v>0.15938726751037199</c:v>
                </c:pt>
                <c:pt idx="2443">
                  <c:v>0.15703933410287199</c:v>
                </c:pt>
                <c:pt idx="2444">
                  <c:v>0.15466088910047099</c:v>
                </c:pt>
                <c:pt idx="2445">
                  <c:v>0.152257716773264</c:v>
                </c:pt>
                <c:pt idx="2446">
                  <c:v>0.14983030621745699</c:v>
                </c:pt>
                <c:pt idx="2447">
                  <c:v>0.147382681401757</c:v>
                </c:pt>
                <c:pt idx="2448">
                  <c:v>0.14496054498631</c:v>
                </c:pt>
                <c:pt idx="2449">
                  <c:v>0.14260040181115599</c:v>
                </c:pt>
                <c:pt idx="2450">
                  <c:v>0.14030192920025999</c:v>
                </c:pt>
                <c:pt idx="2451">
                  <c:v>0.13805357886592901</c:v>
                </c:pt>
                <c:pt idx="2452">
                  <c:v>0.135855532203419</c:v>
                </c:pt>
                <c:pt idx="2453">
                  <c:v>0.133707957920434</c:v>
                </c:pt>
                <c:pt idx="2454">
                  <c:v>0.131538218658386</c:v>
                </c:pt>
                <c:pt idx="2455">
                  <c:v>0.129348205471641</c:v>
                </c:pt>
                <c:pt idx="2456">
                  <c:v>0.127212602962332</c:v>
                </c:pt>
                <c:pt idx="2457">
                  <c:v>0.12513148670007701</c:v>
                </c:pt>
                <c:pt idx="2458">
                  <c:v>0.123104919751476</c:v>
                </c:pt>
                <c:pt idx="2459">
                  <c:v>0.121132952795691</c:v>
                </c:pt>
                <c:pt idx="2460">
                  <c:v>0.11921562424496</c:v>
                </c:pt>
                <c:pt idx="2461">
                  <c:v>0.11734063721631501</c:v>
                </c:pt>
                <c:pt idx="2462">
                  <c:v>0.11544311856195801</c:v>
                </c:pt>
                <c:pt idx="2463">
                  <c:v>0.113567051386485</c:v>
                </c:pt>
                <c:pt idx="2464">
                  <c:v>0.111735143672079</c:v>
                </c:pt>
                <c:pt idx="2465">
                  <c:v>0.10994750285312301</c:v>
                </c:pt>
                <c:pt idx="2466">
                  <c:v>0.10820422891430601</c:v>
                </c:pt>
                <c:pt idx="2467">
                  <c:v>0.106505414536493</c:v>
                </c:pt>
                <c:pt idx="2468">
                  <c:v>0.104851145256218</c:v>
                </c:pt>
                <c:pt idx="2469">
                  <c:v>0.103241499639438</c:v>
                </c:pt>
                <c:pt idx="2470">
                  <c:v>0.10167654946997701</c:v>
                </c:pt>
                <c:pt idx="2471">
                  <c:v>0.100156359952892</c:v>
                </c:pt>
                <c:pt idx="2472">
                  <c:v>9.8680989932830601E-2</c:v>
                </c:pt>
                <c:pt idx="2473">
                  <c:v>9.7250492127296098E-2</c:v>
                </c:pt>
                <c:pt idx="2474">
                  <c:v>9.5864913374620303E-2</c:v>
                </c:pt>
                <c:pt idx="2475">
                  <c:v>9.45242948963258E-2</c:v>
                </c:pt>
                <c:pt idx="2476">
                  <c:v>9.3228672573477098E-2</c:v>
                </c:pt>
                <c:pt idx="2477">
                  <c:v>9.1978077236528497E-2</c:v>
                </c:pt>
                <c:pt idx="2478">
                  <c:v>9.0772534968109303E-2</c:v>
                </c:pt>
                <c:pt idx="2479">
                  <c:v>8.9612067418114394E-2</c:v>
                </c:pt>
                <c:pt idx="2480">
                  <c:v>8.8496692130413598E-2</c:v>
                </c:pt>
                <c:pt idx="2481">
                  <c:v>8.7426422880431898E-2</c:v>
                </c:pt>
                <c:pt idx="2482">
                  <c:v>8.6401270022795296E-2</c:v>
                </c:pt>
                <c:pt idx="2483">
                  <c:v>8.5421240848190902E-2</c:v>
                </c:pt>
                <c:pt idx="2484">
                  <c:v>8.4486339948529804E-2</c:v>
                </c:pt>
                <c:pt idx="2485">
                  <c:v>8.3596569589455993E-2</c:v>
                </c:pt>
                <c:pt idx="2486">
                  <c:v>8.2734016435206906E-2</c:v>
                </c:pt>
                <c:pt idx="2487">
                  <c:v>8.1874430118896294E-2</c:v>
                </c:pt>
                <c:pt idx="2488">
                  <c:v>8.10536042267474E-2</c:v>
                </c:pt>
                <c:pt idx="2489">
                  <c:v>8.0287258271466502E-2</c:v>
                </c:pt>
                <c:pt idx="2490">
                  <c:v>7.9575251669743205E-2</c:v>
                </c:pt>
                <c:pt idx="2491">
                  <c:v>7.8917440155921101E-2</c:v>
                </c:pt>
                <c:pt idx="2492">
                  <c:v>7.8313676364385507E-2</c:v>
                </c:pt>
                <c:pt idx="2493">
                  <c:v>7.7763810421155793E-2</c:v>
                </c:pt>
                <c:pt idx="2494">
                  <c:v>7.7254365041921499E-2</c:v>
                </c:pt>
                <c:pt idx="2495">
                  <c:v>7.6766539212356502E-2</c:v>
                </c:pt>
                <c:pt idx="2496">
                  <c:v>7.6337552278937695E-2</c:v>
                </c:pt>
                <c:pt idx="2497">
                  <c:v>7.5973379491274001E-2</c:v>
                </c:pt>
                <c:pt idx="2498">
                  <c:v>7.5670156787548695E-2</c:v>
                </c:pt>
                <c:pt idx="2499">
                  <c:v>7.5412068486670605E-2</c:v>
                </c:pt>
                <c:pt idx="2500">
                  <c:v>7.5199128085677303E-2</c:v>
                </c:pt>
                <c:pt idx="2501">
                  <c:v>7.5031352716370306E-2</c:v>
                </c:pt>
                <c:pt idx="2502">
                  <c:v>7.4908763440515794E-2</c:v>
                </c:pt>
                <c:pt idx="2503">
                  <c:v>7.4831385524794999E-2</c:v>
                </c:pt>
                <c:pt idx="2504">
                  <c:v>7.4799248693235704E-2</c:v>
                </c:pt>
                <c:pt idx="2505">
                  <c:v>7.4812387354769402E-2</c:v>
                </c:pt>
                <c:pt idx="2506">
                  <c:v>7.4870840803442099E-2</c:v>
                </c:pt>
                <c:pt idx="2507">
                  <c:v>7.4974653388697104E-2</c:v>
                </c:pt>
                <c:pt idx="2508">
                  <c:v>7.5123874653031497E-2</c:v>
                </c:pt>
                <c:pt idx="2509">
                  <c:v>7.5318559434202403E-2</c:v>
                </c:pt>
                <c:pt idx="2510">
                  <c:v>7.5558767929027298E-2</c:v>
                </c:pt>
                <c:pt idx="2511">
                  <c:v>7.5844565715685902E-2</c:v>
                </c:pt>
                <c:pt idx="2512">
                  <c:v>7.6173967482358995E-2</c:v>
                </c:pt>
                <c:pt idx="2513">
                  <c:v>7.6457328710292594E-2</c:v>
                </c:pt>
                <c:pt idx="2514">
                  <c:v>7.6732072616316593E-2</c:v>
                </c:pt>
                <c:pt idx="2515">
                  <c:v>7.7075227748059305E-2</c:v>
                </c:pt>
                <c:pt idx="2516">
                  <c:v>7.7518266413056494E-2</c:v>
                </c:pt>
                <c:pt idx="2517">
                  <c:v>7.8061417075028602E-2</c:v>
                </c:pt>
                <c:pt idx="2518">
                  <c:v>7.8668610526490407E-2</c:v>
                </c:pt>
                <c:pt idx="2519">
                  <c:v>7.9322097898858801E-2</c:v>
                </c:pt>
                <c:pt idx="2520">
                  <c:v>8.0021985632119305E-2</c:v>
                </c:pt>
                <c:pt idx="2521">
                  <c:v>8.0768382697121305E-2</c:v>
                </c:pt>
                <c:pt idx="2522">
                  <c:v>8.1561399912025503E-2</c:v>
                </c:pt>
                <c:pt idx="2523">
                  <c:v>8.2401149167478802E-2</c:v>
                </c:pt>
                <c:pt idx="2524">
                  <c:v>8.3289900109619605E-2</c:v>
                </c:pt>
                <c:pt idx="2525">
                  <c:v>8.4245235681193395E-2</c:v>
                </c:pt>
                <c:pt idx="2526">
                  <c:v>8.5267471314948107E-2</c:v>
                </c:pt>
                <c:pt idx="2527">
                  <c:v>8.6356920228557593E-2</c:v>
                </c:pt>
                <c:pt idx="2528">
                  <c:v>8.7513891890655296E-2</c:v>
                </c:pt>
                <c:pt idx="2529">
                  <c:v>8.8738690323446195E-2</c:v>
                </c:pt>
                <c:pt idx="2530">
                  <c:v>9.0031612233448494E-2</c:v>
                </c:pt>
                <c:pt idx="2531">
                  <c:v>9.13929449619129E-2</c:v>
                </c:pt>
                <c:pt idx="2532">
                  <c:v>9.2822964246520798E-2</c:v>
                </c:pt>
                <c:pt idx="2533">
                  <c:v>9.4328722800340506E-2</c:v>
                </c:pt>
                <c:pt idx="2534">
                  <c:v>9.5896883614152703E-2</c:v>
                </c:pt>
                <c:pt idx="2535">
                  <c:v>9.7518599111997298E-2</c:v>
                </c:pt>
                <c:pt idx="2536">
                  <c:v>9.9191558647480194E-2</c:v>
                </c:pt>
                <c:pt idx="2537">
                  <c:v>0.100915749564954</c:v>
                </c:pt>
                <c:pt idx="2538">
                  <c:v>0.102691143245735</c:v>
                </c:pt>
                <c:pt idx="2539">
                  <c:v>0.104449644755504</c:v>
                </c:pt>
                <c:pt idx="2540">
                  <c:v>0.10628019131572</c:v>
                </c:pt>
                <c:pt idx="2541">
                  <c:v>0.108182644100525</c:v>
                </c:pt>
                <c:pt idx="2542">
                  <c:v>0.110156828520933</c:v>
                </c:pt>
                <c:pt idx="2543">
                  <c:v>0.112187028352075</c:v>
                </c:pt>
                <c:pt idx="2544">
                  <c:v>0.114267742672193</c:v>
                </c:pt>
                <c:pt idx="2545">
                  <c:v>0.116398735689611</c:v>
                </c:pt>
                <c:pt idx="2546">
                  <c:v>0.11857620185307</c:v>
                </c:pt>
                <c:pt idx="2547">
                  <c:v>0.12075461691004601</c:v>
                </c:pt>
                <c:pt idx="2548">
                  <c:v>0.122897609016575</c:v>
                </c:pt>
                <c:pt idx="2549">
                  <c:v>0.125005582755252</c:v>
                </c:pt>
                <c:pt idx="2550">
                  <c:v>0.127090111281742</c:v>
                </c:pt>
                <c:pt idx="2551">
                  <c:v>0.12915097481805801</c:v>
                </c:pt>
                <c:pt idx="2552">
                  <c:v>0.13118789655902699</c:v>
                </c:pt>
                <c:pt idx="2553">
                  <c:v>0.133273329349853</c:v>
                </c:pt>
                <c:pt idx="2554">
                  <c:v>0.13540511428709701</c:v>
                </c:pt>
                <c:pt idx="2555">
                  <c:v>0.13750820846842601</c:v>
                </c:pt>
                <c:pt idx="2556">
                  <c:v>0.13958208028928201</c:v>
                </c:pt>
                <c:pt idx="2557">
                  <c:v>0.14162610549413601</c:v>
                </c:pt>
                <c:pt idx="2558">
                  <c:v>0.143631172875787</c:v>
                </c:pt>
                <c:pt idx="2559">
                  <c:v>0.14554768196978299</c:v>
                </c:pt>
                <c:pt idx="2560">
                  <c:v>0.14738778382287801</c:v>
                </c:pt>
                <c:pt idx="2561">
                  <c:v>0.14921615048845799</c:v>
                </c:pt>
                <c:pt idx="2562">
                  <c:v>0.15098853772724699</c:v>
                </c:pt>
                <c:pt idx="2563">
                  <c:v>0.152681911670705</c:v>
                </c:pt>
                <c:pt idx="2564">
                  <c:v>0.15429576964835301</c:v>
                </c:pt>
                <c:pt idx="2565">
                  <c:v>0.155866816728432</c:v>
                </c:pt>
                <c:pt idx="2566">
                  <c:v>0.15740072852022299</c:v>
                </c:pt>
                <c:pt idx="2567">
                  <c:v>0.15889532204474299</c:v>
                </c:pt>
                <c:pt idx="2568">
                  <c:v>0.16034825325825999</c:v>
                </c:pt>
                <c:pt idx="2569">
                  <c:v>0.161757013857002</c:v>
                </c:pt>
                <c:pt idx="2570">
                  <c:v>0.163118928871198</c:v>
                </c:pt>
                <c:pt idx="2571">
                  <c:v>0.164431155142262</c:v>
                </c:pt>
                <c:pt idx="2572">
                  <c:v>0.16569068077676799</c:v>
                </c:pt>
                <c:pt idx="2573">
                  <c:v>0.166894325669174</c:v>
                </c:pt>
                <c:pt idx="2574">
                  <c:v>0.16803874318207801</c:v>
                </c:pt>
                <c:pt idx="2575">
                  <c:v>0.16912042306781699</c:v>
                </c:pt>
                <c:pt idx="2576">
                  <c:v>0.17013569570861101</c:v>
                </c:pt>
                <c:pt idx="2577">
                  <c:v>0.17108073774394</c:v>
                </c:pt>
                <c:pt idx="2578">
                  <c:v>0.171951579143649</c:v>
                </c:pt>
                <c:pt idx="2579">
                  <c:v>0.17274411177330401</c:v>
                </c:pt>
                <c:pt idx="2580">
                  <c:v>0.173454099484844</c:v>
                </c:pt>
                <c:pt idx="2581">
                  <c:v>0.174077189750622</c:v>
                </c:pt>
                <c:pt idx="2582">
                  <c:v>0.174608926842902</c:v>
                </c:pt>
                <c:pt idx="2583">
                  <c:v>0.17504476654399401</c:v>
                </c:pt>
                <c:pt idx="2584">
                  <c:v>0.175380092354813</c:v>
                </c:pt>
                <c:pt idx="2585">
                  <c:v>0.17574412981717799</c:v>
                </c:pt>
                <c:pt idx="2586">
                  <c:v>0.17616497868309799</c:v>
                </c:pt>
                <c:pt idx="2587">
                  <c:v>0.17643337189809599</c:v>
                </c:pt>
                <c:pt idx="2588">
                  <c:v>0.17652835528043301</c:v>
                </c:pt>
                <c:pt idx="2589">
                  <c:v>0.176444831765216</c:v>
                </c:pt>
                <c:pt idx="2590">
                  <c:v>0.176177733027717</c:v>
                </c:pt>
                <c:pt idx="2591">
                  <c:v>0.175722048781604</c:v>
                </c:pt>
                <c:pt idx="2592">
                  <c:v>0.17510588765482901</c:v>
                </c:pt>
                <c:pt idx="2593">
                  <c:v>0.17433910052118001</c:v>
                </c:pt>
                <c:pt idx="2594">
                  <c:v>0.173417667477235</c:v>
                </c:pt>
                <c:pt idx="2595">
                  <c:v>0.172485065947595</c:v>
                </c:pt>
                <c:pt idx="2596">
                  <c:v>0.17151633859583701</c:v>
                </c:pt>
                <c:pt idx="2597">
                  <c:v>0.170499369408387</c:v>
                </c:pt>
                <c:pt idx="2598">
                  <c:v>0.16936688434550401</c:v>
                </c:pt>
                <c:pt idx="2599">
                  <c:v>0.168147293789355</c:v>
                </c:pt>
                <c:pt idx="2600">
                  <c:v>0.16705228537129799</c:v>
                </c:pt>
                <c:pt idx="2601">
                  <c:v>0.16594576391615101</c:v>
                </c:pt>
                <c:pt idx="2602">
                  <c:v>0.16498052285546999</c:v>
                </c:pt>
                <c:pt idx="2603">
                  <c:v>0.164159203710009</c:v>
                </c:pt>
                <c:pt idx="2604">
                  <c:v>0.16348400222536499</c:v>
                </c:pt>
                <c:pt idx="2605">
                  <c:v>0.16295663938823099</c:v>
                </c:pt>
                <c:pt idx="2606">
                  <c:v>0.162578332806501</c:v>
                </c:pt>
                <c:pt idx="2607">
                  <c:v>0.162349768554617</c:v>
                </c:pt>
                <c:pt idx="2608">
                  <c:v>0.16227107363993401</c:v>
                </c:pt>
                <c:pt idx="2609">
                  <c:v>0.162341789323381</c:v>
                </c:pt>
                <c:pt idx="2610">
                  <c:v>0.162560845632059</c:v>
                </c:pt>
                <c:pt idx="2611">
                  <c:v>0.16292653753606401</c:v>
                </c:pt>
                <c:pt idx="2612">
                  <c:v>0.163436503429018</c:v>
                </c:pt>
                <c:pt idx="2613">
                  <c:v>0.164087706752056</c:v>
                </c:pt>
                <c:pt idx="2614">
                  <c:v>0.16489150878048101</c:v>
                </c:pt>
                <c:pt idx="2615">
                  <c:v>0.16584776119144301</c:v>
                </c:pt>
                <c:pt idx="2616">
                  <c:v>0.16689762671754699</c:v>
                </c:pt>
                <c:pt idx="2617">
                  <c:v>0.168079111004103</c:v>
                </c:pt>
                <c:pt idx="2618">
                  <c:v>0.16938235766767201</c:v>
                </c:pt>
                <c:pt idx="2619">
                  <c:v>0.170796596053298</c:v>
                </c:pt>
                <c:pt idx="2620">
                  <c:v>0.172310217211956</c:v>
                </c:pt>
                <c:pt idx="2621">
                  <c:v>0.173910878920368</c:v>
                </c:pt>
                <c:pt idx="2622">
                  <c:v>0.175585642561885</c:v>
                </c:pt>
                <c:pt idx="2623">
                  <c:v>0.17733166112514701</c:v>
                </c:pt>
                <c:pt idx="2624">
                  <c:v>0.17912361937006399</c:v>
                </c:pt>
                <c:pt idx="2625">
                  <c:v>0.180951983144156</c:v>
                </c:pt>
                <c:pt idx="2626">
                  <c:v>0.18277380824870301</c:v>
                </c:pt>
                <c:pt idx="2627">
                  <c:v>0.184576455084703</c:v>
                </c:pt>
                <c:pt idx="2628">
                  <c:v>0.186348906471974</c:v>
                </c:pt>
                <c:pt idx="2629">
                  <c:v>0.188081092178737</c:v>
                </c:pt>
                <c:pt idx="2630">
                  <c:v>0.18976411381847999</c:v>
                </c:pt>
                <c:pt idx="2631">
                  <c:v>0.191390438137059</c:v>
                </c:pt>
                <c:pt idx="2632">
                  <c:v>0.192954046015442</c:v>
                </c:pt>
                <c:pt idx="2633">
                  <c:v>0.194450526733287</c:v>
                </c:pt>
                <c:pt idx="2634">
                  <c:v>0.19589297457413199</c:v>
                </c:pt>
                <c:pt idx="2635">
                  <c:v>0.197282742352721</c:v>
                </c:pt>
                <c:pt idx="2636">
                  <c:v>0.19862037395575999</c:v>
                </c:pt>
                <c:pt idx="2637">
                  <c:v>0.19990983002596999</c:v>
                </c:pt>
                <c:pt idx="2638">
                  <c:v>0.20115998364982099</c:v>
                </c:pt>
                <c:pt idx="2639">
                  <c:v>0.202376470444845</c:v>
                </c:pt>
                <c:pt idx="2640">
                  <c:v>0.20356577514895799</c:v>
                </c:pt>
                <c:pt idx="2641">
                  <c:v>0.20473494604990999</c:v>
                </c:pt>
                <c:pt idx="2642">
                  <c:v>0.205891319049818</c:v>
                </c:pt>
                <c:pt idx="2643">
                  <c:v>0.20704226320765301</c:v>
                </c:pt>
                <c:pt idx="2644">
                  <c:v>0.20819495642289601</c:v>
                </c:pt>
                <c:pt idx="2645">
                  <c:v>0.20935619662358301</c:v>
                </c:pt>
                <c:pt idx="2646">
                  <c:v>0.21053225075618001</c:v>
                </c:pt>
                <c:pt idx="2647">
                  <c:v>0.21172874128608499</c:v>
                </c:pt>
                <c:pt idx="2648">
                  <c:v>0.21295056793192299</c:v>
                </c:pt>
                <c:pt idx="2649">
                  <c:v>0.214201860999124</c:v>
                </c:pt>
                <c:pt idx="2650">
                  <c:v>0.21548596189873301</c:v>
                </c:pt>
                <c:pt idx="2651">
                  <c:v>0.216805426141259</c:v>
                </c:pt>
                <c:pt idx="2652">
                  <c:v>0.21816204416848101</c:v>
                </c:pt>
                <c:pt idx="2653">
                  <c:v>0.21955687571499199</c:v>
                </c:pt>
                <c:pt idx="2654">
                  <c:v>0.220990118871248</c:v>
                </c:pt>
                <c:pt idx="2655">
                  <c:v>0.222418634390533</c:v>
                </c:pt>
                <c:pt idx="2656">
                  <c:v>0.22384002934046801</c:v>
                </c:pt>
                <c:pt idx="2657">
                  <c:v>0.225259945900361</c:v>
                </c:pt>
                <c:pt idx="2658">
                  <c:v>0.22672410002625501</c:v>
                </c:pt>
                <c:pt idx="2659">
                  <c:v>0.22822320186192199</c:v>
                </c:pt>
                <c:pt idx="2660">
                  <c:v>0.22973071417711999</c:v>
                </c:pt>
                <c:pt idx="2661">
                  <c:v>0.23124207122887999</c:v>
                </c:pt>
                <c:pt idx="2662">
                  <c:v>0.23275257452465201</c:v>
                </c:pt>
                <c:pt idx="2663">
                  <c:v>0.23425741921639801</c:v>
                </c:pt>
                <c:pt idx="2664">
                  <c:v>0.235714444797858</c:v>
                </c:pt>
                <c:pt idx="2665">
                  <c:v>0.237112391096644</c:v>
                </c:pt>
                <c:pt idx="2666">
                  <c:v>0.23844774488564999</c:v>
                </c:pt>
                <c:pt idx="2667">
                  <c:v>0.23971705864593401</c:v>
                </c:pt>
                <c:pt idx="2668">
                  <c:v>0.24091696898000201</c:v>
                </c:pt>
                <c:pt idx="2669">
                  <c:v>0.24204421329827999</c:v>
                </c:pt>
                <c:pt idx="2670">
                  <c:v>0.24309564481448501</c:v>
                </c:pt>
                <c:pt idx="2671">
                  <c:v>0.24406824588141299</c:v>
                </c:pt>
                <c:pt idx="2672">
                  <c:v>0.24495913969462699</c:v>
                </c:pt>
                <c:pt idx="2673">
                  <c:v>0.24585370662147499</c:v>
                </c:pt>
                <c:pt idx="2674">
                  <c:v>0.24678720161961101</c:v>
                </c:pt>
                <c:pt idx="2675">
                  <c:v>0.247764151383946</c:v>
                </c:pt>
                <c:pt idx="2676">
                  <c:v>0.24870751966683999</c:v>
                </c:pt>
                <c:pt idx="2677">
                  <c:v>0.24957339776658999</c:v>
                </c:pt>
                <c:pt idx="2678">
                  <c:v>0.25035881859919101</c:v>
                </c:pt>
                <c:pt idx="2679">
                  <c:v>0.25106096379279502</c:v>
                </c:pt>
                <c:pt idx="2680">
                  <c:v>0.25167716618296798</c:v>
                </c:pt>
                <c:pt idx="2681">
                  <c:v>0.25220491137779499</c:v>
                </c:pt>
                <c:pt idx="2682">
                  <c:v>0.252641838619241</c:v>
                </c:pt>
                <c:pt idx="2683">
                  <c:v>0.25298574119712403</c:v>
                </c:pt>
                <c:pt idx="2684">
                  <c:v>0.25311858368773099</c:v>
                </c:pt>
                <c:pt idx="2685">
                  <c:v>0.25302991102793998</c:v>
                </c:pt>
                <c:pt idx="2686">
                  <c:v>0.252886730126824</c:v>
                </c:pt>
                <c:pt idx="2687">
                  <c:v>0.25268797179146202</c:v>
                </c:pt>
                <c:pt idx="2688">
                  <c:v>0.25243275830976297</c:v>
                </c:pt>
                <c:pt idx="2689">
                  <c:v>0.252120403661518</c:v>
                </c:pt>
                <c:pt idx="2690">
                  <c:v>0.25175041453657698</c:v>
                </c:pt>
                <c:pt idx="2691">
                  <c:v>0.25133474422150598</c:v>
                </c:pt>
                <c:pt idx="2692">
                  <c:v>0.25111818814013898</c:v>
                </c:pt>
                <c:pt idx="2693">
                  <c:v>0.251171754614679</c:v>
                </c:pt>
                <c:pt idx="2694">
                  <c:v>0.25141387151338102</c:v>
                </c:pt>
                <c:pt idx="2695">
                  <c:v>0.25192605838829601</c:v>
                </c:pt>
                <c:pt idx="2696">
                  <c:v>0.25232751339804899</c:v>
                </c:pt>
                <c:pt idx="2697">
                  <c:v>0.25282303770876002</c:v>
                </c:pt>
                <c:pt idx="2698">
                  <c:v>0.25364088091415499</c:v>
                </c:pt>
                <c:pt idx="2699">
                  <c:v>0.25457145752356902</c:v>
                </c:pt>
                <c:pt idx="2700">
                  <c:v>0.25575236909122701</c:v>
                </c:pt>
                <c:pt idx="2701">
                  <c:v>0.25703167471611998</c:v>
                </c:pt>
                <c:pt idx="2702">
                  <c:v>0.25840687052217898</c:v>
                </c:pt>
                <c:pt idx="2703">
                  <c:v>0.259875119877997</c:v>
                </c:pt>
                <c:pt idx="2704">
                  <c:v>0.26143321660532898</c:v>
                </c:pt>
                <c:pt idx="2705">
                  <c:v>0.263054007118454</c:v>
                </c:pt>
                <c:pt idx="2706">
                  <c:v>0.26465804359997003</c:v>
                </c:pt>
                <c:pt idx="2707">
                  <c:v>0.26638486352148899</c:v>
                </c:pt>
                <c:pt idx="2708">
                  <c:v>0.26811279350914002</c:v>
                </c:pt>
                <c:pt idx="2709">
                  <c:v>0.26969742565792898</c:v>
                </c:pt>
                <c:pt idx="2710">
                  <c:v>0.27115485915467402</c:v>
                </c:pt>
                <c:pt idx="2711">
                  <c:v>0.27255545673262599</c:v>
                </c:pt>
                <c:pt idx="2712">
                  <c:v>0.27389114488251398</c:v>
                </c:pt>
                <c:pt idx="2713">
                  <c:v>0.275196338937162</c:v>
                </c:pt>
                <c:pt idx="2714">
                  <c:v>0.27654328190134098</c:v>
                </c:pt>
                <c:pt idx="2715">
                  <c:v>0.27797698863783399</c:v>
                </c:pt>
                <c:pt idx="2716">
                  <c:v>0.27944399628090399</c:v>
                </c:pt>
                <c:pt idx="2717">
                  <c:v>0.28093708629633002</c:v>
                </c:pt>
                <c:pt idx="2718">
                  <c:v>0.282448374190438</c:v>
                </c:pt>
                <c:pt idx="2719">
                  <c:v>0.28396929267933702</c:v>
                </c:pt>
                <c:pt idx="2720">
                  <c:v>0.28549056840134801</c:v>
                </c:pt>
                <c:pt idx="2721">
                  <c:v>0.28700218974595798</c:v>
                </c:pt>
                <c:pt idx="2722">
                  <c:v>0.28848068879586403</c:v>
                </c:pt>
                <c:pt idx="2723">
                  <c:v>0.28990869409959402</c:v>
                </c:pt>
                <c:pt idx="2724">
                  <c:v>0.29126943100580299</c:v>
                </c:pt>
                <c:pt idx="2725">
                  <c:v>0.29257883456703199</c:v>
                </c:pt>
                <c:pt idx="2726">
                  <c:v>0.29382203895870401</c:v>
                </c:pt>
                <c:pt idx="2727">
                  <c:v>0.29498227606298899</c:v>
                </c:pt>
                <c:pt idx="2728">
                  <c:v>0.295998728569141</c:v>
                </c:pt>
                <c:pt idx="2729">
                  <c:v>0.29676619275939198</c:v>
                </c:pt>
                <c:pt idx="2730">
                  <c:v>0.297264934653587</c:v>
                </c:pt>
                <c:pt idx="2731">
                  <c:v>0.29747489985284198</c:v>
                </c:pt>
                <c:pt idx="2732">
                  <c:v>0.29737585326910698</c:v>
                </c:pt>
                <c:pt idx="2733">
                  <c:v>0.297112948850419</c:v>
                </c:pt>
                <c:pt idx="2734">
                  <c:v>0.29650794383016399</c:v>
                </c:pt>
                <c:pt idx="2735">
                  <c:v>0.29554010381946599</c:v>
                </c:pt>
                <c:pt idx="2736">
                  <c:v>0.29418745415894798</c:v>
                </c:pt>
                <c:pt idx="2737">
                  <c:v>0.29242540601241201</c:v>
                </c:pt>
                <c:pt idx="2738">
                  <c:v>0.29023499785913498</c:v>
                </c:pt>
                <c:pt idx="2739">
                  <c:v>0.28759887034042902</c:v>
                </c:pt>
                <c:pt idx="2740">
                  <c:v>0.28466808281834999</c:v>
                </c:pt>
                <c:pt idx="2741">
                  <c:v>0.28145946017381701</c:v>
                </c:pt>
                <c:pt idx="2742">
                  <c:v>0.27846348895859402</c:v>
                </c:pt>
                <c:pt idx="2743">
                  <c:v>0.275514552383469</c:v>
                </c:pt>
                <c:pt idx="2744">
                  <c:v>0.272629726066699</c:v>
                </c:pt>
                <c:pt idx="2745">
                  <c:v>0.27017830554774303</c:v>
                </c:pt>
                <c:pt idx="2746">
                  <c:v>0.26796554217909502</c:v>
                </c:pt>
                <c:pt idx="2747">
                  <c:v>0.26598429785236199</c:v>
                </c:pt>
                <c:pt idx="2748">
                  <c:v>0.26422725051041401</c:v>
                </c:pt>
                <c:pt idx="2749">
                  <c:v>0.26268696310076001</c:v>
                </c:pt>
                <c:pt idx="2750">
                  <c:v>0.26135593517607902</c:v>
                </c:pt>
                <c:pt idx="2751">
                  <c:v>0.26022664108524102</c:v>
                </c:pt>
                <c:pt idx="2752">
                  <c:v>0.25929155837270801</c:v>
                </c:pt>
                <c:pt idx="2753">
                  <c:v>0.25854336453549398</c:v>
                </c:pt>
                <c:pt idx="2754">
                  <c:v>0.25801748093291599</c:v>
                </c:pt>
                <c:pt idx="2755">
                  <c:v>0.25770805910622102</c:v>
                </c:pt>
                <c:pt idx="2756">
                  <c:v>0.25760914975474197</c:v>
                </c:pt>
                <c:pt idx="2757">
                  <c:v>0.25771473032752401</c:v>
                </c:pt>
                <c:pt idx="2758">
                  <c:v>0.25802393090403097</c:v>
                </c:pt>
                <c:pt idx="2759">
                  <c:v>0.25855281073056402</c:v>
                </c:pt>
                <c:pt idx="2760">
                  <c:v>0.259295206651181</c:v>
                </c:pt>
                <c:pt idx="2761">
                  <c:v>0.26024490315090998</c:v>
                </c:pt>
                <c:pt idx="2762">
                  <c:v>0.26139566985044999</c:v>
                </c:pt>
                <c:pt idx="2763">
                  <c:v>0.26278473734218299</c:v>
                </c:pt>
                <c:pt idx="2764">
                  <c:v>0.26441309651395201</c:v>
                </c:pt>
                <c:pt idx="2765">
                  <c:v>0.26627393624240198</c:v>
                </c:pt>
                <c:pt idx="2766">
                  <c:v>0.268360732124093</c:v>
                </c:pt>
                <c:pt idx="2767">
                  <c:v>0.27066727145338898</c:v>
                </c:pt>
                <c:pt idx="2768">
                  <c:v>0.27318767409956302</c:v>
                </c:pt>
                <c:pt idx="2769">
                  <c:v>0.27591640937988798</c:v>
                </c:pt>
                <c:pt idx="2770">
                  <c:v>0.27884830904616098</c:v>
                </c:pt>
                <c:pt idx="2771">
                  <c:v>0.28197857652043401</c:v>
                </c:pt>
                <c:pt idx="2772">
                  <c:v>0.28521468629836499</c:v>
                </c:pt>
                <c:pt idx="2773">
                  <c:v>0.28851477724316898</c:v>
                </c:pt>
                <c:pt idx="2774">
                  <c:v>0.29186826132863303</c:v>
                </c:pt>
                <c:pt idx="2775">
                  <c:v>0.29534665959331202</c:v>
                </c:pt>
                <c:pt idx="2776">
                  <c:v>0.29898890852661603</c:v>
                </c:pt>
                <c:pt idx="2777">
                  <c:v>0.30279353869592401</c:v>
                </c:pt>
                <c:pt idx="2778">
                  <c:v>0.30675945640737801</c:v>
                </c:pt>
                <c:pt idx="2779">
                  <c:v>0.31088592626171102</c:v>
                </c:pt>
                <c:pt idx="2780">
                  <c:v>0.31517255118257997</c:v>
                </c:pt>
                <c:pt idx="2781">
                  <c:v>0.319619249943845</c:v>
                </c:pt>
                <c:pt idx="2782">
                  <c:v>0.32422623219799801</c:v>
                </c:pt>
                <c:pt idx="2783">
                  <c:v>0.32899397098616601</c:v>
                </c:pt>
                <c:pt idx="2784">
                  <c:v>0.33392317269177502</c:v>
                </c:pt>
                <c:pt idx="2785">
                  <c:v>0.33901474438576201</c:v>
                </c:pt>
                <c:pt idx="2786">
                  <c:v>0.34426975850071001</c:v>
                </c:pt>
                <c:pt idx="2787">
                  <c:v>0.34968941476404403</c:v>
                </c:pt>
                <c:pt idx="2788">
                  <c:v>0.35527499931538298</c:v>
                </c:pt>
                <c:pt idx="2789">
                  <c:v>0.36102784092961498</c:v>
                </c:pt>
                <c:pt idx="2790">
                  <c:v>0.366903982656269</c:v>
                </c:pt>
                <c:pt idx="2791">
                  <c:v>0.37264514931541298</c:v>
                </c:pt>
                <c:pt idx="2792">
                  <c:v>0.37818097618504598</c:v>
                </c:pt>
                <c:pt idx="2793">
                  <c:v>0.38345079708268698</c:v>
                </c:pt>
                <c:pt idx="2794">
                  <c:v>0.38839893055820901</c:v>
                </c:pt>
                <c:pt idx="2795">
                  <c:v>0.39339178178554701</c:v>
                </c:pt>
                <c:pt idx="2796">
                  <c:v>0.39817168835672001</c:v>
                </c:pt>
                <c:pt idx="2797">
                  <c:v>0.402479951984961</c:v>
                </c:pt>
                <c:pt idx="2798">
                  <c:v>0.40631276555155699</c:v>
                </c:pt>
                <c:pt idx="2799">
                  <c:v>0.40966723048702602</c:v>
                </c:pt>
                <c:pt idx="2800">
                  <c:v>0.41254139499292802</c:v>
                </c:pt>
                <c:pt idx="2801">
                  <c:v>0.41493429593172199</c:v>
                </c:pt>
                <c:pt idx="2802">
                  <c:v>0.416846004069929</c:v>
                </c:pt>
                <c:pt idx="2803">
                  <c:v>0.41827767221877299</c:v>
                </c:pt>
                <c:pt idx="2804">
                  <c:v>0.41925512486101402</c:v>
                </c:pt>
                <c:pt idx="2805">
                  <c:v>0.419898023044949</c:v>
                </c:pt>
                <c:pt idx="2806">
                  <c:v>0.42021590298564898</c:v>
                </c:pt>
                <c:pt idx="2807">
                  <c:v>0.42013906801790002</c:v>
                </c:pt>
                <c:pt idx="2808">
                  <c:v>0.41981323723762298</c:v>
                </c:pt>
                <c:pt idx="2809">
                  <c:v>0.419224417270539</c:v>
                </c:pt>
                <c:pt idx="2810">
                  <c:v>0.41830515547592301</c:v>
                </c:pt>
                <c:pt idx="2811">
                  <c:v>0.41706724695329001</c:v>
                </c:pt>
                <c:pt idx="2812">
                  <c:v>0.41546572620435201</c:v>
                </c:pt>
                <c:pt idx="2813">
                  <c:v>0.41342942594730803</c:v>
                </c:pt>
                <c:pt idx="2814">
                  <c:v>0.41097320315309499</c:v>
                </c:pt>
                <c:pt idx="2815">
                  <c:v>0.40811364829897301</c:v>
                </c:pt>
                <c:pt idx="2816">
                  <c:v>0.40486906040563098</c:v>
                </c:pt>
                <c:pt idx="2817">
                  <c:v>0.40125940233992102</c:v>
                </c:pt>
                <c:pt idx="2818">
                  <c:v>0.39730623503147999</c:v>
                </c:pt>
                <c:pt idx="2819">
                  <c:v>0.39303262967823599</c:v>
                </c:pt>
                <c:pt idx="2820">
                  <c:v>0.38846305752826499</c:v>
                </c:pt>
                <c:pt idx="2821">
                  <c:v>0.38372683185686801</c:v>
                </c:pt>
                <c:pt idx="2822">
                  <c:v>0.37910333088186199</c:v>
                </c:pt>
                <c:pt idx="2823">
                  <c:v>0.37440404743880401</c:v>
                </c:pt>
                <c:pt idx="2824">
                  <c:v>0.36960654092289102</c:v>
                </c:pt>
                <c:pt idx="2825">
                  <c:v>0.36498750281172998</c:v>
                </c:pt>
                <c:pt idx="2826">
                  <c:v>0.36067441603040901</c:v>
                </c:pt>
                <c:pt idx="2827">
                  <c:v>0.356737007232799</c:v>
                </c:pt>
                <c:pt idx="2828">
                  <c:v>0.35326425283797902</c:v>
                </c:pt>
                <c:pt idx="2829">
                  <c:v>0.35027268363948</c:v>
                </c:pt>
                <c:pt idx="2830">
                  <c:v>0.34778622037803397</c:v>
                </c:pt>
                <c:pt idx="2831">
                  <c:v>0.34582733583727998</c:v>
                </c:pt>
                <c:pt idx="2832">
                  <c:v>0.34425145768444498</c:v>
                </c:pt>
                <c:pt idx="2833">
                  <c:v>0.34323579124644099</c:v>
                </c:pt>
                <c:pt idx="2834">
                  <c:v>0.34279573028807803</c:v>
                </c:pt>
                <c:pt idx="2835">
                  <c:v>0.34295282993976201</c:v>
                </c:pt>
                <c:pt idx="2836">
                  <c:v>0.34371798849699498</c:v>
                </c:pt>
                <c:pt idx="2837">
                  <c:v>0.34510249486419098</c:v>
                </c:pt>
                <c:pt idx="2838">
                  <c:v>0.34711518864162499</c:v>
                </c:pt>
                <c:pt idx="2839">
                  <c:v>0.349595934357389</c:v>
                </c:pt>
                <c:pt idx="2840">
                  <c:v>0.35251259557874398</c:v>
                </c:pt>
                <c:pt idx="2841">
                  <c:v>0.35534386568401699</c:v>
                </c:pt>
                <c:pt idx="2842">
                  <c:v>0.35824674323423999</c:v>
                </c:pt>
                <c:pt idx="2843">
                  <c:v>0.361195912218919</c:v>
                </c:pt>
                <c:pt idx="2844">
                  <c:v>0.36385575833518302</c:v>
                </c:pt>
                <c:pt idx="2845">
                  <c:v>0.366421460015532</c:v>
                </c:pt>
                <c:pt idx="2846">
                  <c:v>0.36889370980151998</c:v>
                </c:pt>
                <c:pt idx="2847">
                  <c:v>0.37127417971686399</c:v>
                </c:pt>
                <c:pt idx="2848">
                  <c:v>0.37354158346216398</c:v>
                </c:pt>
                <c:pt idx="2849">
                  <c:v>0.37569902686135698</c:v>
                </c:pt>
                <c:pt idx="2850">
                  <c:v>0.37775069716418902</c:v>
                </c:pt>
                <c:pt idx="2851">
                  <c:v>0.37970159445010299</c:v>
                </c:pt>
                <c:pt idx="2852">
                  <c:v>0.381557473536558</c:v>
                </c:pt>
                <c:pt idx="2853">
                  <c:v>0.38332478361059003</c:v>
                </c:pt>
                <c:pt idx="2854">
                  <c:v>0.38501060619553701</c:v>
                </c:pt>
                <c:pt idx="2855">
                  <c:v>0.38662259203734001</c:v>
                </c:pt>
                <c:pt idx="2856">
                  <c:v>0.388168897465755</c:v>
                </c:pt>
                <c:pt idx="2857">
                  <c:v>0.38965812075558898</c:v>
                </c:pt>
                <c:pt idx="2858">
                  <c:v>0.39109923898161097</c:v>
                </c:pt>
                <c:pt idx="2859">
                  <c:v>0.39250154582811903</c:v>
                </c:pt>
                <c:pt idx="2860">
                  <c:v>0.39387459077999498</c:v>
                </c:pt>
                <c:pt idx="2861">
                  <c:v>0.39522812008619401</c:v>
                </c:pt>
                <c:pt idx="2862">
                  <c:v>0.39652858081202202</c:v>
                </c:pt>
                <c:pt idx="2863">
                  <c:v>0.39777880277133698</c:v>
                </c:pt>
                <c:pt idx="2864">
                  <c:v>0.39898954336157999</c:v>
                </c:pt>
                <c:pt idx="2865">
                  <c:v>0.40017138251793499</c:v>
                </c:pt>
                <c:pt idx="2866">
                  <c:v>0.40133468245154202</c:v>
                </c:pt>
                <c:pt idx="2867">
                  <c:v>0.40248955238981698</c:v>
                </c:pt>
                <c:pt idx="2868">
                  <c:v>0.403645818094089</c:v>
                </c:pt>
                <c:pt idx="2869">
                  <c:v>0.40477217104945001</c:v>
                </c:pt>
                <c:pt idx="2870">
                  <c:v>0.40584214543674801</c:v>
                </c:pt>
                <c:pt idx="2871">
                  <c:v>0.40686582154589601</c:v>
                </c:pt>
                <c:pt idx="2872">
                  <c:v>0.40785290970776</c:v>
                </c:pt>
                <c:pt idx="2873">
                  <c:v>0.40881273980191601</c:v>
                </c:pt>
                <c:pt idx="2874">
                  <c:v>0.40975425397631499</c:v>
                </c:pt>
                <c:pt idx="2875">
                  <c:v>0.410686002306345</c:v>
                </c:pt>
                <c:pt idx="2876">
                  <c:v>0.41161614112456002</c:v>
                </c:pt>
                <c:pt idx="2877">
                  <c:v>0.412552433758274</c:v>
                </c:pt>
                <c:pt idx="2878">
                  <c:v>0.41350225341997598</c:v>
                </c:pt>
                <c:pt idx="2879">
                  <c:v>0.41447258800503001</c:v>
                </c:pt>
                <c:pt idx="2880">
                  <c:v>0.41547004656215197</c:v>
                </c:pt>
                <c:pt idx="2881">
                  <c:v>0.41650086721450003</c:v>
                </c:pt>
                <c:pt idx="2882">
                  <c:v>0.41757092632273202</c:v>
                </c:pt>
                <c:pt idx="2883">
                  <c:v>0.41868574869590502</c:v>
                </c:pt>
                <c:pt idx="2884">
                  <c:v>0.419852683040082</c:v>
                </c:pt>
                <c:pt idx="2885">
                  <c:v>0.42110627736914902</c:v>
                </c:pt>
                <c:pt idx="2886">
                  <c:v>0.42244962566084099</c:v>
                </c:pt>
                <c:pt idx="2887">
                  <c:v>0.42388552120418399</c:v>
                </c:pt>
                <c:pt idx="2888">
                  <c:v>0.42541647039513197</c:v>
                </c:pt>
                <c:pt idx="2889">
                  <c:v>0.42704470679972101</c:v>
                </c:pt>
                <c:pt idx="2890">
                  <c:v>0.42877220543052602</c:v>
                </c:pt>
                <c:pt idx="2891">
                  <c:v>0.43060069720976402</c:v>
                </c:pt>
                <c:pt idx="2892">
                  <c:v>0.43253168362244998</c:v>
                </c:pt>
                <c:pt idx="2893">
                  <c:v>0.43456645159372098</c:v>
                </c:pt>
                <c:pt idx="2894">
                  <c:v>0.43672974250440399</c:v>
                </c:pt>
                <c:pt idx="2895">
                  <c:v>0.43913993488317299</c:v>
                </c:pt>
                <c:pt idx="2896">
                  <c:v>0.44179732868682697</c:v>
                </c:pt>
                <c:pt idx="2897">
                  <c:v>0.44470191341042498</c:v>
                </c:pt>
                <c:pt idx="2898">
                  <c:v>0.44785339325936702</c:v>
                </c:pt>
                <c:pt idx="2899">
                  <c:v>0.45125121072222901</c:v>
                </c:pt>
                <c:pt idx="2900">
                  <c:v>0.45489456669539002</c:v>
                </c:pt>
                <c:pt idx="2901">
                  <c:v>0.45878243497270199</c:v>
                </c:pt>
                <c:pt idx="2902">
                  <c:v>0.462913569835956</c:v>
                </c:pt>
                <c:pt idx="2903">
                  <c:v>0.467286507993532</c:v>
                </c:pt>
                <c:pt idx="2904">
                  <c:v>0.47185876285192202</c:v>
                </c:pt>
                <c:pt idx="2905">
                  <c:v>0.47647952175855901</c:v>
                </c:pt>
                <c:pt idx="2906">
                  <c:v>0.48133897075277199</c:v>
                </c:pt>
                <c:pt idx="2907">
                  <c:v>0.48643519461134399</c:v>
                </c:pt>
                <c:pt idx="2908">
                  <c:v>0.491766090418647</c:v>
                </c:pt>
                <c:pt idx="2909">
                  <c:v>0.49732938415591599</c:v>
                </c:pt>
                <c:pt idx="2910">
                  <c:v>0.50312264681845298</c:v>
                </c:pt>
                <c:pt idx="2911">
                  <c:v>0.509143309402318</c:v>
                </c:pt>
                <c:pt idx="2912">
                  <c:v>0.51538867655574405</c:v>
                </c:pt>
                <c:pt idx="2913">
                  <c:v>0.52185593892128301</c:v>
                </c:pt>
                <c:pt idx="2914">
                  <c:v>0.52854218428592803</c:v>
                </c:pt>
                <c:pt idx="2915">
                  <c:v>0.53544440767714196</c:v>
                </c:pt>
                <c:pt idx="2916">
                  <c:v>0.54255952053400502</c:v>
                </c:pt>
                <c:pt idx="2917">
                  <c:v>0.54988435906476496</c:v>
                </c:pt>
                <c:pt idx="2918">
                  <c:v>0.55741569188377804</c:v>
                </c:pt>
                <c:pt idx="2919">
                  <c:v>0.56515022700517303</c:v>
                </c:pt>
                <c:pt idx="2920">
                  <c:v>0.57298104381063597</c:v>
                </c:pt>
                <c:pt idx="2921">
                  <c:v>0.58065222210976297</c:v>
                </c:pt>
                <c:pt idx="2922">
                  <c:v>0.58837662398428603</c:v>
                </c:pt>
                <c:pt idx="2923">
                  <c:v>0.59620175506883499</c:v>
                </c:pt>
                <c:pt idx="2924">
                  <c:v>0.60387649672066601</c:v>
                </c:pt>
                <c:pt idx="2925">
                  <c:v>0.61129923211770398</c:v>
                </c:pt>
                <c:pt idx="2926">
                  <c:v>0.61846921833773705</c:v>
                </c:pt>
                <c:pt idx="2927">
                  <c:v>0.625409694768439</c:v>
                </c:pt>
                <c:pt idx="2928">
                  <c:v>0.63219238570117497</c:v>
                </c:pt>
                <c:pt idx="2929">
                  <c:v>0.63886438148151203</c:v>
                </c:pt>
                <c:pt idx="2930">
                  <c:v>0.64542685057747995</c:v>
                </c:pt>
                <c:pt idx="2931">
                  <c:v>0.65188097908374398</c:v>
                </c:pt>
                <c:pt idx="2932">
                  <c:v>0.65822796852738696</c:v>
                </c:pt>
                <c:pt idx="2933">
                  <c:v>0.66447181732542604</c:v>
                </c:pt>
                <c:pt idx="2934">
                  <c:v>0.67060818469916095</c:v>
                </c:pt>
                <c:pt idx="2935">
                  <c:v>0.67664108999514005</c:v>
                </c:pt>
                <c:pt idx="2936">
                  <c:v>0.68257177679286496</c:v>
                </c:pt>
                <c:pt idx="2937">
                  <c:v>0.68840149475233103</c:v>
                </c:pt>
                <c:pt idx="2938">
                  <c:v>0.69413149801299001</c:v>
                </c:pt>
                <c:pt idx="2939">
                  <c:v>0.69976900409641496</c:v>
                </c:pt>
                <c:pt idx="2940">
                  <c:v>0.70533672558216298</c:v>
                </c:pt>
                <c:pt idx="2941">
                  <c:v>0.71083538847892302</c:v>
                </c:pt>
                <c:pt idx="2942">
                  <c:v>0.71626574973478196</c:v>
                </c:pt>
                <c:pt idx="2943">
                  <c:v>0.72158720942858201</c:v>
                </c:pt>
                <c:pt idx="2944">
                  <c:v>0.72679310260733698</c:v>
                </c:pt>
                <c:pt idx="2945">
                  <c:v>0.731884406992373</c:v>
                </c:pt>
                <c:pt idx="2946">
                  <c:v>0.73686212458009304</c:v>
                </c:pt>
                <c:pt idx="2947">
                  <c:v>0.741751176067594</c:v>
                </c:pt>
                <c:pt idx="2948">
                  <c:v>0.74655300216744003</c:v>
                </c:pt>
                <c:pt idx="2949">
                  <c:v>0.751268821887353</c:v>
                </c:pt>
                <c:pt idx="2950">
                  <c:v>0.75589984520185005</c:v>
                </c:pt>
                <c:pt idx="2951">
                  <c:v>0.76044727236943999</c:v>
                </c:pt>
                <c:pt idx="2952">
                  <c:v>0.76491229331157096</c:v>
                </c:pt>
                <c:pt idx="2953">
                  <c:v>0.76929608705110297</c:v>
                </c:pt>
                <c:pt idx="2954">
                  <c:v>0.77359982120790105</c:v>
                </c:pt>
                <c:pt idx="2955">
                  <c:v>0.77782465154899905</c:v>
                </c:pt>
                <c:pt idx="2956">
                  <c:v>0.781971721590623</c:v>
                </c:pt>
                <c:pt idx="2957">
                  <c:v>0.78604216224932599</c:v>
                </c:pt>
                <c:pt idx="2958">
                  <c:v>0.79003709153940205</c:v>
                </c:pt>
                <c:pt idx="2959">
                  <c:v>0.79395761431377099</c:v>
                </c:pt>
                <c:pt idx="2960">
                  <c:v>0.79777395971597898</c:v>
                </c:pt>
                <c:pt idx="2961">
                  <c:v>0.80143460258194699</c:v>
                </c:pt>
                <c:pt idx="2962">
                  <c:v>0.80494042496305795</c:v>
                </c:pt>
                <c:pt idx="2963">
                  <c:v>0.80828820079181396</c:v>
                </c:pt>
                <c:pt idx="2964">
                  <c:v>0.81147605324179095</c:v>
                </c:pt>
                <c:pt idx="2965">
                  <c:v>0.81450484515337596</c:v>
                </c:pt>
                <c:pt idx="2966">
                  <c:v>0.81737543808353397</c:v>
                </c:pt>
                <c:pt idx="2967">
                  <c:v>0.82008869221790404</c:v>
                </c:pt>
                <c:pt idx="2968">
                  <c:v>0.822686291168511</c:v>
                </c:pt>
                <c:pt idx="2969">
                  <c:v>0.82520474329176796</c:v>
                </c:pt>
                <c:pt idx="2970">
                  <c:v>0.82764366060295702</c:v>
                </c:pt>
                <c:pt idx="2971">
                  <c:v>0.83000266093904496</c:v>
                </c:pt>
                <c:pt idx="2972">
                  <c:v>0.83228136803817099</c:v>
                </c:pt>
                <c:pt idx="2973">
                  <c:v>0.83447941162445605</c:v>
                </c:pt>
                <c:pt idx="2974">
                  <c:v>0.83659642749680296</c:v>
                </c:pt>
                <c:pt idx="2975">
                  <c:v>0.83863205762019</c:v>
                </c:pt>
                <c:pt idx="2976">
                  <c:v>0.84058595021779603</c:v>
                </c:pt>
                <c:pt idx="2977">
                  <c:v>0.84245775986195104</c:v>
                </c:pt>
                <c:pt idx="2978">
                  <c:v>0.84424714756161501</c:v>
                </c:pt>
                <c:pt idx="2979">
                  <c:v>0.84595378084356998</c:v>
                </c:pt>
                <c:pt idx="2980">
                  <c:v>0.847577333823895</c:v>
                </c:pt>
                <c:pt idx="2981">
                  <c:v>0.84911748726547298</c:v>
                </c:pt>
                <c:pt idx="2982">
                  <c:v>0.85057392861616299</c:v>
                </c:pt>
                <c:pt idx="2983">
                  <c:v>0.85194418765218005</c:v>
                </c:pt>
                <c:pt idx="2984">
                  <c:v>0.85319827283080696</c:v>
                </c:pt>
                <c:pt idx="2985">
                  <c:v>0.85433733691237002</c:v>
                </c:pt>
                <c:pt idx="2986">
                  <c:v>0.85536253626235303</c:v>
                </c:pt>
                <c:pt idx="2987">
                  <c:v>0.85627502994798299</c:v>
                </c:pt>
                <c:pt idx="2988">
                  <c:v>0.85707597869456198</c:v>
                </c:pt>
                <c:pt idx="2989">
                  <c:v>0.85776654365342697</c:v>
                </c:pt>
                <c:pt idx="2990">
                  <c:v>0.85834788491831604</c:v>
                </c:pt>
                <c:pt idx="2991">
                  <c:v>0.85882115970855599</c:v>
                </c:pt>
                <c:pt idx="2992">
                  <c:v>0.85918752011781296</c:v>
                </c:pt>
                <c:pt idx="2993">
                  <c:v>0.85944811031213397</c:v>
                </c:pt>
                <c:pt idx="2994">
                  <c:v>0.85960406306560799</c:v>
                </c:pt>
                <c:pt idx="2995">
                  <c:v>0.85965144035951602</c:v>
                </c:pt>
                <c:pt idx="2996">
                  <c:v>0.85959010975141303</c:v>
                </c:pt>
                <c:pt idx="2997">
                  <c:v>0.85942119763425096</c:v>
                </c:pt>
                <c:pt idx="2998">
                  <c:v>0.85914580317857803</c:v>
                </c:pt>
                <c:pt idx="2999">
                  <c:v>0.85876499704048403</c:v>
                </c:pt>
                <c:pt idx="3000">
                  <c:v>0.85827982497973498</c:v>
                </c:pt>
                <c:pt idx="3001">
                  <c:v>0.85769131763376005</c:v>
                </c:pt>
                <c:pt idx="3002">
                  <c:v>0.85700050518837401</c:v>
                </c:pt>
                <c:pt idx="3003">
                  <c:v>0.85620843297507898</c:v>
                </c:pt>
                <c:pt idx="3004">
                  <c:v>0.85531617345476796</c:v>
                </c:pt>
                <c:pt idx="3005">
                  <c:v>0.85432483217612298</c:v>
                </c:pt>
                <c:pt idx="3006">
                  <c:v>0.85323554814660096</c:v>
                </c:pt>
                <c:pt idx="3007">
                  <c:v>0.85204949061829904</c:v>
                </c:pt>
                <c:pt idx="3008">
                  <c:v>0.85076785432691004</c:v>
                </c:pt>
                <c:pt idx="3009">
                  <c:v>0.84939185454599597</c:v>
                </c:pt>
                <c:pt idx="3010">
                  <c:v>0.84792272262985102</c:v>
                </c:pt>
                <c:pt idx="3011">
                  <c:v>0.84636170226641905</c:v>
                </c:pt>
                <c:pt idx="3012">
                  <c:v>0.84471004643260905</c:v>
                </c:pt>
                <c:pt idx="3013">
                  <c:v>0.84296901495468302</c:v>
                </c:pt>
                <c:pt idx="3014">
                  <c:v>0.84113987255709699</c:v>
                </c:pt>
                <c:pt idx="3015">
                  <c:v>0.83922388729321495</c:v>
                </c:pt>
                <c:pt idx="3016">
                  <c:v>0.83722232927043905</c:v>
                </c:pt>
                <c:pt idx="3017">
                  <c:v>0.83513646960163301</c:v>
                </c:pt>
                <c:pt idx="3018">
                  <c:v>0.83296757953128098</c:v>
                </c:pt>
                <c:pt idx="3019">
                  <c:v>0.83071692969800104</c:v>
                </c:pt>
                <c:pt idx="3020">
                  <c:v>0.82838578950505704</c:v>
                </c:pt>
                <c:pt idx="3021">
                  <c:v>0.825975426578065</c:v>
                </c:pt>
                <c:pt idx="3022">
                  <c:v>0.82348710629469801</c:v>
                </c:pt>
                <c:pt idx="3023">
                  <c:v>0.82092209137527905</c:v>
                </c:pt>
                <c:pt idx="3024">
                  <c:v>0.81827342336767905</c:v>
                </c:pt>
                <c:pt idx="3025">
                  <c:v>0.81554208868899303</c:v>
                </c:pt>
                <c:pt idx="3026">
                  <c:v>0.81272929710830599</c:v>
                </c:pt>
                <c:pt idx="3027">
                  <c:v>0.80977340265499997</c:v>
                </c:pt>
                <c:pt idx="3028">
                  <c:v>0.80662883030094301</c:v>
                </c:pt>
                <c:pt idx="3029">
                  <c:v>0.80329597026650001</c:v>
                </c:pt>
                <c:pt idx="3030">
                  <c:v>0.79977523610687895</c:v>
                </c:pt>
                <c:pt idx="3031">
                  <c:v>0.79606706464357102</c:v>
                </c:pt>
                <c:pt idx="3032">
                  <c:v>0.79217191590685099</c:v>
                </c:pt>
                <c:pt idx="3033">
                  <c:v>0.78809027308790203</c:v>
                </c:pt>
                <c:pt idx="3034">
                  <c:v>0.78382264249898403</c:v>
                </c:pt>
                <c:pt idx="3035">
                  <c:v>0.77936955353995996</c:v>
                </c:pt>
                <c:pt idx="3036">
                  <c:v>0.77473155866930699</c:v>
                </c:pt>
                <c:pt idx="3037">
                  <c:v>0.76990923337762796</c:v>
                </c:pt>
                <c:pt idx="3038">
                  <c:v>0.764903176161569</c:v>
                </c:pt>
                <c:pt idx="3039">
                  <c:v>0.75971400849595205</c:v>
                </c:pt>
                <c:pt idx="3040">
                  <c:v>0.75434237480196398</c:v>
                </c:pt>
                <c:pt idx="3041">
                  <c:v>0.74878894240920901</c:v>
                </c:pt>
                <c:pt idx="3042">
                  <c:v>0.74305440150958502</c:v>
                </c:pt>
                <c:pt idx="3043">
                  <c:v>0.73713946510103701</c:v>
                </c:pt>
                <c:pt idx="3044">
                  <c:v>0.73104486891947196</c:v>
                </c:pt>
                <c:pt idx="3045">
                  <c:v>0.72477137135733205</c:v>
                </c:pt>
                <c:pt idx="3046">
                  <c:v>0.71831975336760501</c:v>
                </c:pt>
                <c:pt idx="3047">
                  <c:v>0.71169081835235304</c:v>
                </c:pt>
                <c:pt idx="3048">
                  <c:v>0.70488539203511302</c:v>
                </c:pt>
                <c:pt idx="3049">
                  <c:v>0.69790432231687705</c:v>
                </c:pt>
                <c:pt idx="3050">
                  <c:v>0.69074847911562498</c:v>
                </c:pt>
                <c:pt idx="3051">
                  <c:v>0.68360137937528398</c:v>
                </c:pt>
                <c:pt idx="3052">
                  <c:v>0.67630061673174902</c:v>
                </c:pt>
                <c:pt idx="3053">
                  <c:v>0.66880374193659298</c:v>
                </c:pt>
                <c:pt idx="3054">
                  <c:v>0.66111185331610101</c:v>
                </c:pt>
                <c:pt idx="3055">
                  <c:v>0.65322607595311999</c:v>
                </c:pt>
                <c:pt idx="3056">
                  <c:v>0.64514756134484097</c:v>
                </c:pt>
                <c:pt idx="3057">
                  <c:v>0.63687748705116698</c:v>
                </c:pt>
                <c:pt idx="3058">
                  <c:v>0.628417056335285</c:v>
                </c:pt>
                <c:pt idx="3059">
                  <c:v>0.61979836012766598</c:v>
                </c:pt>
                <c:pt idx="3060">
                  <c:v>0.61107525507374805</c:v>
                </c:pt>
                <c:pt idx="3061">
                  <c:v>0.60228995046949196</c:v>
                </c:pt>
                <c:pt idx="3062">
                  <c:v>0.59346649146763097</c:v>
                </c:pt>
                <c:pt idx="3063">
                  <c:v>0.58460872741987702</c:v>
                </c:pt>
                <c:pt idx="3064">
                  <c:v>0.57571776734279401</c:v>
                </c:pt>
                <c:pt idx="3065">
                  <c:v>0.56679472060724601</c:v>
                </c:pt>
                <c:pt idx="3066">
                  <c:v>0.55784069678902903</c:v>
                </c:pt>
                <c:pt idx="3067">
                  <c:v>0.54885680552034899</c:v>
                </c:pt>
                <c:pt idx="3068">
                  <c:v>0.53984415634286698</c:v>
                </c:pt>
                <c:pt idx="3069">
                  <c:v>0.53080385856298395</c:v>
                </c:pt>
                <c:pt idx="3070">
                  <c:v>0.52173702110995601</c:v>
                </c:pt>
                <c:pt idx="3071">
                  <c:v>0.51264475239737495</c:v>
                </c:pt>
                <c:pt idx="3072">
                  <c:v>0.50353073669797099</c:v>
                </c:pt>
                <c:pt idx="3073">
                  <c:v>0.49453805325599898</c:v>
                </c:pt>
                <c:pt idx="3074">
                  <c:v>0.48555342622785003</c:v>
                </c:pt>
                <c:pt idx="3075">
                  <c:v>0.47652058769026501</c:v>
                </c:pt>
                <c:pt idx="3076">
                  <c:v>0.467573637766798</c:v>
                </c:pt>
                <c:pt idx="3077">
                  <c:v>0.45878799296129602</c:v>
                </c:pt>
                <c:pt idx="3078">
                  <c:v>0.45016444759864399</c:v>
                </c:pt>
                <c:pt idx="3079">
                  <c:v>0.44154965547514302</c:v>
                </c:pt>
                <c:pt idx="3080">
                  <c:v>0.43305266837227202</c:v>
                </c:pt>
                <c:pt idx="3081">
                  <c:v>0.42469569836661297</c:v>
                </c:pt>
                <c:pt idx="3082">
                  <c:v>0.41629929402543497</c:v>
                </c:pt>
                <c:pt idx="3083">
                  <c:v>0.40787233220184999</c:v>
                </c:pt>
                <c:pt idx="3084">
                  <c:v>0.39941657815077702</c:v>
                </c:pt>
                <c:pt idx="3085">
                  <c:v>0.39112744928243998</c:v>
                </c:pt>
                <c:pt idx="3086">
                  <c:v>0.38300567971064597</c:v>
                </c:pt>
                <c:pt idx="3087">
                  <c:v>0.37505198336006901</c:v>
                </c:pt>
                <c:pt idx="3088">
                  <c:v>0.36726705377357999</c:v>
                </c:pt>
                <c:pt idx="3089">
                  <c:v>0.35965156391723002</c:v>
                </c:pt>
                <c:pt idx="3090">
                  <c:v>0.35220616598377802</c:v>
                </c:pt>
                <c:pt idx="3091">
                  <c:v>0.34493149119572603</c:v>
                </c:pt>
                <c:pt idx="3092">
                  <c:v>0.33782814960880603</c:v>
                </c:pt>
                <c:pt idx="3093">
                  <c:v>0.33089672991692398</c:v>
                </c:pt>
                <c:pt idx="3094">
                  <c:v>0.32414285447817098</c:v>
                </c:pt>
                <c:pt idx="3095">
                  <c:v>0.31756829796660602</c:v>
                </c:pt>
                <c:pt idx="3096">
                  <c:v>0.31117352899859302</c:v>
                </c:pt>
                <c:pt idx="3097">
                  <c:v>0.304958992017069</c:v>
                </c:pt>
                <c:pt idx="3098">
                  <c:v>0.29892510716568299</c:v>
                </c:pt>
                <c:pt idx="3099">
                  <c:v>0.29307227016957499</c:v>
                </c:pt>
                <c:pt idx="3100">
                  <c:v>0.28740085222364498</c:v>
                </c:pt>
                <c:pt idx="3101">
                  <c:v>0.28191119988911401</c:v>
                </c:pt>
                <c:pt idx="3102">
                  <c:v>0.27660363499912999</c:v>
                </c:pt>
                <c:pt idx="3103">
                  <c:v>0.27147845457411302</c:v>
                </c:pt>
                <c:pt idx="3104">
                  <c:v>0.26653593074745402</c:v>
                </c:pt>
                <c:pt idx="3105">
                  <c:v>0.26177631070216201</c:v>
                </c:pt>
                <c:pt idx="3106">
                  <c:v>0.257199816618915</c:v>
                </c:pt>
                <c:pt idx="3107">
                  <c:v>0.25280664563598199</c:v>
                </c:pt>
                <c:pt idx="3108">
                  <c:v>0.24859696982132501</c:v>
                </c:pt>
                <c:pt idx="3109">
                  <c:v>0.24456637990616101</c:v>
                </c:pt>
                <c:pt idx="3110">
                  <c:v>0.24071980484171801</c:v>
                </c:pt>
                <c:pt idx="3111">
                  <c:v>0.23706139608181601</c:v>
                </c:pt>
                <c:pt idx="3112">
                  <c:v>0.23358691994195999</c:v>
                </c:pt>
                <c:pt idx="3113">
                  <c:v>0.23029642316290699</c:v>
                </c:pt>
                <c:pt idx="3114">
                  <c:v>0.227189927514724</c:v>
                </c:pt>
                <c:pt idx="3115">
                  <c:v>0.22426742985824299</c:v>
                </c:pt>
                <c:pt idx="3116">
                  <c:v>0.22152890221906901</c:v>
                </c:pt>
                <c:pt idx="3117">
                  <c:v>0.218974291873926</c:v>
                </c:pt>
                <c:pt idx="3118">
                  <c:v>0.21660352144907799</c:v>
                </c:pt>
                <c:pt idx="3119">
                  <c:v>0.21441648903053401</c:v>
                </c:pt>
                <c:pt idx="3120">
                  <c:v>0.21241306828572301</c:v>
                </c:pt>
                <c:pt idx="3121">
                  <c:v>0.210593108596273</c:v>
                </c:pt>
                <c:pt idx="3122">
                  <c:v>0.20895643520155399</c:v>
                </c:pt>
                <c:pt idx="3123">
                  <c:v>0.20751106751112</c:v>
                </c:pt>
                <c:pt idx="3124">
                  <c:v>0.20625705291725099</c:v>
                </c:pt>
                <c:pt idx="3125">
                  <c:v>0.205194188218601</c:v>
                </c:pt>
                <c:pt idx="3126">
                  <c:v>0.20432224431368101</c:v>
                </c:pt>
                <c:pt idx="3127">
                  <c:v>0.203640966396687</c:v>
                </c:pt>
                <c:pt idx="3128">
                  <c:v>0.20315007416356201</c:v>
                </c:pt>
                <c:pt idx="3129">
                  <c:v>0.20284926202789899</c:v>
                </c:pt>
                <c:pt idx="3130">
                  <c:v>0.20273819934632001</c:v>
                </c:pt>
                <c:pt idx="3131">
                  <c:v>0.202816530652975</c:v>
                </c:pt>
                <c:pt idx="3132">
                  <c:v>0.20308387590277799</c:v>
                </c:pt>
                <c:pt idx="3133">
                  <c:v>0.203539830723073</c:v>
                </c:pt>
                <c:pt idx="3134">
                  <c:v>0.20410932743996099</c:v>
                </c:pt>
                <c:pt idx="3135">
                  <c:v>0.20470146188531399</c:v>
                </c:pt>
                <c:pt idx="3136">
                  <c:v>0.20531623514005201</c:v>
                </c:pt>
                <c:pt idx="3137">
                  <c:v>0.20604718280036</c:v>
                </c:pt>
                <c:pt idx="3138">
                  <c:v>0.206949983677848</c:v>
                </c:pt>
                <c:pt idx="3139">
                  <c:v>0.208024253889841</c:v>
                </c:pt>
                <c:pt idx="3140">
                  <c:v>0.20926958616447999</c:v>
                </c:pt>
                <c:pt idx="3141">
                  <c:v>0.210685550097341</c:v>
                </c:pt>
                <c:pt idx="3142">
                  <c:v>0.212275140123447</c:v>
                </c:pt>
                <c:pt idx="3143">
                  <c:v>0.214045879911991</c:v>
                </c:pt>
                <c:pt idx="3144">
                  <c:v>0.21599715935345701</c:v>
                </c:pt>
                <c:pt idx="3145">
                  <c:v>0.21812834774856599</c:v>
                </c:pt>
                <c:pt idx="3146">
                  <c:v>0.220438794148825</c:v>
                </c:pt>
                <c:pt idx="3147">
                  <c:v>0.22292782769782299</c:v>
                </c:pt>
                <c:pt idx="3148">
                  <c:v>0.22559475797265699</c:v>
                </c:pt>
                <c:pt idx="3149">
                  <c:v>0.228438875324873</c:v>
                </c:pt>
                <c:pt idx="3150">
                  <c:v>0.231276826034682</c:v>
                </c:pt>
                <c:pt idx="3151">
                  <c:v>0.23427118279074899</c:v>
                </c:pt>
                <c:pt idx="3152">
                  <c:v>0.237464564395022</c:v>
                </c:pt>
                <c:pt idx="3153">
                  <c:v>0.24085604541529901</c:v>
                </c:pt>
                <c:pt idx="3154">
                  <c:v>0.244444677098517</c:v>
                </c:pt>
                <c:pt idx="3155">
                  <c:v>0.248229487792233</c:v>
                </c:pt>
                <c:pt idx="3156">
                  <c:v>0.25220948336033799</c:v>
                </c:pt>
                <c:pt idx="3157">
                  <c:v>0.256383647592137</c:v>
                </c:pt>
                <c:pt idx="3158">
                  <c:v>0.26075094260388598</c:v>
                </c:pt>
                <c:pt idx="3159">
                  <c:v>0.265310309231931</c:v>
                </c:pt>
                <c:pt idx="3160">
                  <c:v>0.27001991843978901</c:v>
                </c:pt>
                <c:pt idx="3161">
                  <c:v>0.27486020333323902</c:v>
                </c:pt>
                <c:pt idx="3162">
                  <c:v>0.27983043336466501</c:v>
                </c:pt>
                <c:pt idx="3163">
                  <c:v>0.28492986836573603</c:v>
                </c:pt>
                <c:pt idx="3164">
                  <c:v>0.29015775874856198</c:v>
                </c:pt>
                <c:pt idx="3165">
                  <c:v>0.29551334569783</c:v>
                </c:pt>
                <c:pt idx="3166">
                  <c:v>0.30099586135350997</c:v>
                </c:pt>
                <c:pt idx="3167">
                  <c:v>0.306604528983772</c:v>
                </c:pt>
                <c:pt idx="3168">
                  <c:v>0.31233856314775799</c:v>
                </c:pt>
                <c:pt idx="3169">
                  <c:v>0.31819716984792601</c:v>
                </c:pt>
                <c:pt idx="3170">
                  <c:v>0.32417954667170801</c:v>
                </c:pt>
                <c:pt idx="3171">
                  <c:v>0.330282306412779</c:v>
                </c:pt>
                <c:pt idx="3172">
                  <c:v>0.33636265794792097</c:v>
                </c:pt>
                <c:pt idx="3173">
                  <c:v>0.34253415627907902</c:v>
                </c:pt>
                <c:pt idx="3174">
                  <c:v>0.3488454244518</c:v>
                </c:pt>
                <c:pt idx="3175">
                  <c:v>0.355098559819441</c:v>
                </c:pt>
                <c:pt idx="3176">
                  <c:v>0.36121829204498201</c:v>
                </c:pt>
                <c:pt idx="3177">
                  <c:v>0.36720397068682098</c:v>
                </c:pt>
                <c:pt idx="3178">
                  <c:v>0.37320908349167198</c:v>
                </c:pt>
                <c:pt idx="3179">
                  <c:v>0.379127031027226</c:v>
                </c:pt>
                <c:pt idx="3180">
                  <c:v>0.38499729545248801</c:v>
                </c:pt>
                <c:pt idx="3181">
                  <c:v>0.39099957008938702</c:v>
                </c:pt>
                <c:pt idx="3182">
                  <c:v>0.39712520812001201</c:v>
                </c:pt>
                <c:pt idx="3183">
                  <c:v>0.40337266238013098</c:v>
                </c:pt>
                <c:pt idx="3184">
                  <c:v>0.40954672151115601</c:v>
                </c:pt>
                <c:pt idx="3185">
                  <c:v>0.41564684531360302</c:v>
                </c:pt>
                <c:pt idx="3186">
                  <c:v>0.42167250153817798</c:v>
                </c:pt>
                <c:pt idx="3187">
                  <c:v>0.427623165973746</c:v>
                </c:pt>
                <c:pt idx="3188">
                  <c:v>0.43349832253495602</c:v>
                </c:pt>
                <c:pt idx="3189">
                  <c:v>0.43929746334897402</c:v>
                </c:pt>
                <c:pt idx="3190">
                  <c:v>0.44502008884074101</c:v>
                </c:pt>
                <c:pt idx="3191">
                  <c:v>0.45066570781618298</c:v>
                </c:pt>
                <c:pt idx="3192">
                  <c:v>0.45623383754277602</c:v>
                </c:pt>
                <c:pt idx="3193">
                  <c:v>0.461724003826886</c:v>
                </c:pt>
                <c:pt idx="3194">
                  <c:v>0.467135741087296</c:v>
                </c:pt>
                <c:pt idx="3195">
                  <c:v>0.47246859242435502</c:v>
                </c:pt>
                <c:pt idx="3196">
                  <c:v>0.47772210968421103</c:v>
                </c:pt>
                <c:pt idx="3197">
                  <c:v>0.48289585351758502</c:v>
                </c:pt>
                <c:pt idx="3198">
                  <c:v>0.48798939343262598</c:v>
                </c:pt>
                <c:pt idx="3199">
                  <c:v>0.49300230784138099</c:v>
                </c:pt>
                <c:pt idx="3200">
                  <c:v>0.49793418409946799</c:v>
                </c:pt>
                <c:pt idx="3201">
                  <c:v>0.50278461853860601</c:v>
                </c:pt>
                <c:pt idx="3202">
                  <c:v>0.50755321649168295</c:v>
                </c:pt>
                <c:pt idx="3203">
                  <c:v>0.51223959231010896</c:v>
                </c:pt>
                <c:pt idx="3204">
                  <c:v>0.51684336937326303</c:v>
                </c:pt>
                <c:pt idx="3205">
                  <c:v>0.52136418008987695</c:v>
                </c:pt>
                <c:pt idx="3206">
                  <c:v>0.52580166589130095</c:v>
                </c:pt>
                <c:pt idx="3207">
                  <c:v>0.53015547721660605</c:v>
                </c:pt>
                <c:pt idx="3208">
                  <c:v>0.53442982974061903</c:v>
                </c:pt>
                <c:pt idx="3209">
                  <c:v>0.53861958478340899</c:v>
                </c:pt>
                <c:pt idx="3210">
                  <c:v>0.54272036499892595</c:v>
                </c:pt>
                <c:pt idx="3211">
                  <c:v>0.54673616199234198</c:v>
                </c:pt>
                <c:pt idx="3212">
                  <c:v>0.55066667073840203</c:v>
                </c:pt>
                <c:pt idx="3213">
                  <c:v>0.55451159496500801</c:v>
                </c:pt>
                <c:pt idx="3214">
                  <c:v>0.55827064708534102</c:v>
                </c:pt>
                <c:pt idx="3215">
                  <c:v>0.56194354812356595</c:v>
                </c:pt>
                <c:pt idx="3216">
                  <c:v>0.56553002763452298</c:v>
                </c:pt>
                <c:pt idx="3217">
                  <c:v>0.56902982361782095</c:v>
                </c:pt>
                <c:pt idx="3218">
                  <c:v>0.57244268242677998</c:v>
                </c:pt>
                <c:pt idx="3219">
                  <c:v>0.57576835867265097</c:v>
                </c:pt>
                <c:pt idx="3220">
                  <c:v>0.57900661512457696</c:v>
                </c:pt>
                <c:pt idx="3221">
                  <c:v>0.58215722260574698</c:v>
                </c:pt>
                <c:pt idx="3222">
                  <c:v>0.58521995988615405</c:v>
                </c:pt>
                <c:pt idx="3223">
                  <c:v>0.58819461357241598</c:v>
                </c:pt>
                <c:pt idx="3224">
                  <c:v>0.59108097799503301</c:v>
                </c:pt>
                <c:pt idx="3225">
                  <c:v>0.59387885509348204</c:v>
                </c:pt>
                <c:pt idx="3226">
                  <c:v>0.59658805429948603</c:v>
                </c:pt>
                <c:pt idx="3227">
                  <c:v>0.59920839241879198</c:v>
                </c:pt>
                <c:pt idx="3228">
                  <c:v>0.60173969351173795</c:v>
                </c:pt>
                <c:pt idx="3229">
                  <c:v>0.60418178877288498</c:v>
                </c:pt>
                <c:pt idx="3230">
                  <c:v>0.60653451640991396</c:v>
                </c:pt>
                <c:pt idx="3231">
                  <c:v>0.60879772152201705</c:v>
                </c:pt>
                <c:pt idx="3232">
                  <c:v>0.61097125597792101</c:v>
                </c:pt>
                <c:pt idx="3233">
                  <c:v>0.61312961752710304</c:v>
                </c:pt>
                <c:pt idx="3234">
                  <c:v>0.61536312313793795</c:v>
                </c:pt>
                <c:pt idx="3235">
                  <c:v>0.61767116740699302</c:v>
                </c:pt>
                <c:pt idx="3236">
                  <c:v>0.61995959345247598</c:v>
                </c:pt>
                <c:pt idx="3237">
                  <c:v>0.62217208438059801</c:v>
                </c:pt>
                <c:pt idx="3238">
                  <c:v>0.62430836936831302</c:v>
                </c:pt>
                <c:pt idx="3239">
                  <c:v>0.62636818453746301</c:v>
                </c:pt>
                <c:pt idx="3240">
                  <c:v>0.62835127288322901</c:v>
                </c:pt>
                <c:pt idx="3241">
                  <c:v>0.63024292620995104</c:v>
                </c:pt>
                <c:pt idx="3242">
                  <c:v>0.632007876288881</c:v>
                </c:pt>
                <c:pt idx="3243">
                  <c:v>0.63364640005705097</c:v>
                </c:pt>
                <c:pt idx="3244">
                  <c:v>0.63515879914527196</c:v>
                </c:pt>
                <c:pt idx="3245">
                  <c:v>0.63654539973553603</c:v>
                </c:pt>
                <c:pt idx="3246">
                  <c:v>0.637806552415626</c:v>
                </c:pt>
                <c:pt idx="3247">
                  <c:v>0.63894263203104196</c:v>
                </c:pt>
                <c:pt idx="3248">
                  <c:v>0.63995403753435998</c:v>
                </c:pt>
                <c:pt idx="3249">
                  <c:v>0.64084119183209098</c:v>
                </c:pt>
                <c:pt idx="3250">
                  <c:v>0.64160454162914005</c:v>
                </c:pt>
                <c:pt idx="3251">
                  <c:v>0.64224455727091301</c:v>
                </c:pt>
                <c:pt idx="3252">
                  <c:v>0.64276173258314195</c:v>
                </c:pt>
                <c:pt idx="3253">
                  <c:v>0.64315658470946502</c:v>
                </c:pt>
                <c:pt idx="3254">
                  <c:v>0.64343848909657098</c:v>
                </c:pt>
                <c:pt idx="3255">
                  <c:v>0.64372779060240604</c:v>
                </c:pt>
                <c:pt idx="3256">
                  <c:v>0.64402457395865298</c:v>
                </c:pt>
                <c:pt idx="3257">
                  <c:v>0.64432891748560805</c:v>
                </c:pt>
                <c:pt idx="3258">
                  <c:v>0.64464089287242798</c:v>
                </c:pt>
                <c:pt idx="3259">
                  <c:v>0.644932224028398</c:v>
                </c:pt>
                <c:pt idx="3260">
                  <c:v>0.64513332353223596</c:v>
                </c:pt>
                <c:pt idx="3261">
                  <c:v>0.645244140838244</c:v>
                </c:pt>
                <c:pt idx="3262">
                  <c:v>0.64526462860767297</c:v>
                </c:pt>
                <c:pt idx="3263">
                  <c:v>0.64519474263364796</c:v>
                </c:pt>
                <c:pt idx="3264">
                  <c:v>0.64503444176951197</c:v>
                </c:pt>
                <c:pt idx="3265">
                  <c:v>0.64478368786057805</c:v>
                </c:pt>
                <c:pt idx="3266">
                  <c:v>0.64444244567932096</c:v>
                </c:pt>
                <c:pt idx="3267">
                  <c:v>0.64401068286401897</c:v>
                </c:pt>
                <c:pt idx="3268">
                  <c:v>0.64348836986086499</c:v>
                </c:pt>
                <c:pt idx="3269">
                  <c:v>0.64287547986957905</c:v>
                </c:pt>
                <c:pt idx="3270">
                  <c:v>0.64217198879255899</c:v>
                </c:pt>
                <c:pt idx="3271">
                  <c:v>0.64137787518760303</c:v>
                </c:pt>
                <c:pt idx="3272">
                  <c:v>0.64049312022426996</c:v>
                </c:pt>
                <c:pt idx="3273">
                  <c:v>0.63952562269355495</c:v>
                </c:pt>
                <c:pt idx="3274">
                  <c:v>0.63853943255116297</c:v>
                </c:pt>
                <c:pt idx="3275">
                  <c:v>0.63753464451405895</c:v>
                </c:pt>
                <c:pt idx="3276">
                  <c:v>0.63651134896397399</c:v>
                </c:pt>
                <c:pt idx="3277">
                  <c:v>0.63546963193270101</c:v>
                </c:pt>
                <c:pt idx="3278">
                  <c:v>0.63440726188309404</c:v>
                </c:pt>
                <c:pt idx="3279">
                  <c:v>0.633262758555448</c:v>
                </c:pt>
                <c:pt idx="3280">
                  <c:v>0.63203608712652604</c:v>
                </c:pt>
                <c:pt idx="3281">
                  <c:v>0.63072721764336304</c:v>
                </c:pt>
                <c:pt idx="3282">
                  <c:v>0.62933612504037495</c:v>
                </c:pt>
                <c:pt idx="3283">
                  <c:v>0.62786278916132598</c:v>
                </c:pt>
                <c:pt idx="3284">
                  <c:v>0.62630719478629104</c:v>
                </c:pt>
                <c:pt idx="3285">
                  <c:v>0.62466933166378302</c:v>
                </c:pt>
                <c:pt idx="3286">
                  <c:v>0.62294919454820297</c:v>
                </c:pt>
                <c:pt idx="3287">
                  <c:v>0.62114678324279604</c:v>
                </c:pt>
                <c:pt idx="3288">
                  <c:v>0.61926210264828396</c:v>
                </c:pt>
                <c:pt idx="3289">
                  <c:v>0.61729516281736496</c:v>
                </c:pt>
                <c:pt idx="3290">
                  <c:v>0.615245979015279</c:v>
                </c:pt>
                <c:pt idx="3291">
                  <c:v>0.61311457178663598</c:v>
                </c:pt>
                <c:pt idx="3292">
                  <c:v>0.61090096702869401</c:v>
                </c:pt>
                <c:pt idx="3293">
                  <c:v>0.60860519607133301</c:v>
                </c:pt>
                <c:pt idx="3294">
                  <c:v>0.606227295763892</c:v>
                </c:pt>
                <c:pt idx="3295">
                  <c:v>0.60376730856912597</c:v>
                </c:pt>
                <c:pt idx="3296">
                  <c:v>0.60122528266447695</c:v>
                </c:pt>
                <c:pt idx="3297">
                  <c:v>0.59860127205090197</c:v>
                </c:pt>
                <c:pt idx="3298">
                  <c:v>0.59589533666947003</c:v>
                </c:pt>
                <c:pt idx="3299">
                  <c:v>0.59310754252597497</c:v>
                </c:pt>
                <c:pt idx="3300">
                  <c:v>0.59023796182379595</c:v>
                </c:pt>
                <c:pt idx="3301">
                  <c:v>0.58728667310524296</c:v>
                </c:pt>
                <c:pt idx="3302">
                  <c:v>0.58425376140164498</c:v>
                </c:pt>
                <c:pt idx="3303">
                  <c:v>0.58113931839242605</c:v>
                </c:pt>
                <c:pt idx="3304">
                  <c:v>0.57794344257343699</c:v>
                </c:pt>
                <c:pt idx="3305">
                  <c:v>0.57466623943481498</c:v>
                </c:pt>
                <c:pt idx="3306">
                  <c:v>0.57130782164864902</c:v>
                </c:pt>
                <c:pt idx="3307">
                  <c:v>0.56786830926675302</c:v>
                </c:pt>
                <c:pt idx="3308">
                  <c:v>0.56434782992884203</c:v>
                </c:pt>
                <c:pt idx="3309">
                  <c:v>0.56074651908145701</c:v>
                </c:pt>
                <c:pt idx="3310">
                  <c:v>0.55706452020795805</c:v>
                </c:pt>
                <c:pt idx="3311">
                  <c:v>0.55330198506995798</c:v>
                </c:pt>
                <c:pt idx="3312">
                  <c:v>0.54945907396059501</c:v>
                </c:pt>
                <c:pt idx="3313">
                  <c:v>0.54553595597001403</c:v>
                </c:pt>
                <c:pt idx="3314">
                  <c:v>0.54153280926354097</c:v>
                </c:pt>
                <c:pt idx="3315">
                  <c:v>0.53754191173710597</c:v>
                </c:pt>
                <c:pt idx="3316">
                  <c:v>0.53350948314072899</c:v>
                </c:pt>
                <c:pt idx="3317">
                  <c:v>0.52939062687014005</c:v>
                </c:pt>
                <c:pt idx="3318">
                  <c:v>0.52518575560288405</c:v>
                </c:pt>
                <c:pt idx="3319">
                  <c:v>0.52089529010791402</c:v>
                </c:pt>
                <c:pt idx="3320">
                  <c:v>0.51651965938357103</c:v>
                </c:pt>
                <c:pt idx="3321">
                  <c:v>0.51205930080702999</c:v>
                </c:pt>
                <c:pt idx="3322">
                  <c:v>0.50751466029583003</c:v>
                </c:pt>
                <c:pt idx="3323">
                  <c:v>0.50288619248221</c:v>
                </c:pt>
                <c:pt idx="3324">
                  <c:v>0.498174360900971</c:v>
                </c:pt>
                <c:pt idx="3325">
                  <c:v>0.49337963819171599</c:v>
                </c:pt>
                <c:pt idx="3326">
                  <c:v>0.48850250631633502</c:v>
                </c:pt>
                <c:pt idx="3327">
                  <c:v>0.48354345679275001</c:v>
                </c:pt>
                <c:pt idx="3328">
                  <c:v>0.478502990945957</c:v>
                </c:pt>
                <c:pt idx="3329">
                  <c:v>0.47340879167337502</c:v>
                </c:pt>
                <c:pt idx="3330">
                  <c:v>0.46829634454760399</c:v>
                </c:pt>
                <c:pt idx="3331">
                  <c:v>0.46316743605019101</c:v>
                </c:pt>
                <c:pt idx="3332">
                  <c:v>0.45802386046897697</c:v>
                </c:pt>
                <c:pt idx="3333">
                  <c:v>0.45286741961686899</c:v>
                </c:pt>
                <c:pt idx="3334">
                  <c:v>0.44769992255438201</c:v>
                </c:pt>
                <c:pt idx="3335">
                  <c:v>0.442523185317303</c:v>
                </c:pt>
                <c:pt idx="3336">
                  <c:v>0.43733903065108198</c:v>
                </c:pt>
                <c:pt idx="3337">
                  <c:v>0.43214928775373501</c:v>
                </c:pt>
                <c:pt idx="3338">
                  <c:v>0.42695579202933998</c:v>
                </c:pt>
                <c:pt idx="3339">
                  <c:v>0.42176038485439998</c:v>
                </c:pt>
                <c:pt idx="3340">
                  <c:v>0.416575923642373</c:v>
                </c:pt>
                <c:pt idx="3341">
                  <c:v>0.411431286286778</c:v>
                </c:pt>
                <c:pt idx="3342">
                  <c:v>0.40632792899657399</c:v>
                </c:pt>
                <c:pt idx="3343">
                  <c:v>0.40126729362894897</c:v>
                </c:pt>
                <c:pt idx="3344">
                  <c:v>0.39625080757210401</c:v>
                </c:pt>
                <c:pt idx="3345">
                  <c:v>0.39127988366355698</c:v>
                </c:pt>
                <c:pt idx="3346">
                  <c:v>0.38635592014668702</c:v>
                </c:pt>
                <c:pt idx="3347">
                  <c:v>0.38148030066768801</c:v>
                </c:pt>
                <c:pt idx="3348">
                  <c:v>0.37663353615192302</c:v>
                </c:pt>
                <c:pt idx="3349">
                  <c:v>0.37175045629133402</c:v>
                </c:pt>
                <c:pt idx="3350">
                  <c:v>0.36683063864376098</c:v>
                </c:pt>
                <c:pt idx="3351">
                  <c:v>0.36187364534724398</c:v>
                </c:pt>
                <c:pt idx="3352">
                  <c:v>0.35687902404473199</c:v>
                </c:pt>
                <c:pt idx="3353">
                  <c:v>0.35183747375000102</c:v>
                </c:pt>
                <c:pt idx="3354">
                  <c:v>0.34669061711325899</c:v>
                </c:pt>
                <c:pt idx="3355">
                  <c:v>0.34153252540947898</c:v>
                </c:pt>
                <c:pt idx="3356">
                  <c:v>0.33640307662001201</c:v>
                </c:pt>
                <c:pt idx="3357">
                  <c:v>0.33130267101301503</c:v>
                </c:pt>
                <c:pt idx="3358">
                  <c:v>0.32626000814006501</c:v>
                </c:pt>
                <c:pt idx="3359">
                  <c:v>0.32134504809130299</c:v>
                </c:pt>
                <c:pt idx="3360">
                  <c:v>0.31634211953143798</c:v>
                </c:pt>
                <c:pt idx="3361">
                  <c:v>0.31124695080025699</c:v>
                </c:pt>
                <c:pt idx="3362">
                  <c:v>0.30605906526435001</c:v>
                </c:pt>
                <c:pt idx="3363">
                  <c:v>0.30077799629917201</c:v>
                </c:pt>
                <c:pt idx="3364">
                  <c:v>0.295433010228</c:v>
                </c:pt>
                <c:pt idx="3365">
                  <c:v>0.290138973410972</c:v>
                </c:pt>
                <c:pt idx="3366">
                  <c:v>0.28499731168836001</c:v>
                </c:pt>
                <c:pt idx="3367">
                  <c:v>0.28000931422906999</c:v>
                </c:pt>
                <c:pt idx="3368">
                  <c:v>0.27509550187693299</c:v>
                </c:pt>
                <c:pt idx="3369">
                  <c:v>0.27012214686227298</c:v>
                </c:pt>
                <c:pt idx="3370">
                  <c:v>0.265089018718842</c:v>
                </c:pt>
                <c:pt idx="3371">
                  <c:v>0.26004778704582099</c:v>
                </c:pt>
                <c:pt idx="3372">
                  <c:v>0.25519845119601198</c:v>
                </c:pt>
                <c:pt idx="3373">
                  <c:v>0.250542871334613</c:v>
                </c:pt>
                <c:pt idx="3374">
                  <c:v>0.24608285643851799</c:v>
                </c:pt>
                <c:pt idx="3375">
                  <c:v>0.24182015855837</c:v>
                </c:pt>
                <c:pt idx="3376">
                  <c:v>0.23775646656015001</c:v>
                </c:pt>
                <c:pt idx="3377">
                  <c:v>0.23389339933172401</c:v>
                </c:pt>
                <c:pt idx="3378">
                  <c:v>0.23010593514077299</c:v>
                </c:pt>
                <c:pt idx="3379">
                  <c:v>0.226392053152699</c:v>
                </c:pt>
                <c:pt idx="3380">
                  <c:v>0.22277217944642799</c:v>
                </c:pt>
                <c:pt idx="3381">
                  <c:v>0.21934094042298899</c:v>
                </c:pt>
                <c:pt idx="3382">
                  <c:v>0.21609962290391099</c:v>
                </c:pt>
                <c:pt idx="3383">
                  <c:v>0.21304942089972501</c:v>
                </c:pt>
                <c:pt idx="3384">
                  <c:v>0.21019142678085501</c:v>
                </c:pt>
                <c:pt idx="3385">
                  <c:v>0.207526622016415</c:v>
                </c:pt>
                <c:pt idx="3386">
                  <c:v>0.204721230762131</c:v>
                </c:pt>
                <c:pt idx="3387">
                  <c:v>0.20175605552168799</c:v>
                </c:pt>
                <c:pt idx="3388">
                  <c:v>0.198774097006403</c:v>
                </c:pt>
                <c:pt idx="3389">
                  <c:v>0.195880647381456</c:v>
                </c:pt>
                <c:pt idx="3390">
                  <c:v>0.19314645294431401</c:v>
                </c:pt>
                <c:pt idx="3391">
                  <c:v>0.190598100794342</c:v>
                </c:pt>
                <c:pt idx="3392">
                  <c:v>0.18823648661046</c:v>
                </c:pt>
                <c:pt idx="3393">
                  <c:v>0.18599635798438799</c:v>
                </c:pt>
                <c:pt idx="3394">
                  <c:v>0.183687764698549</c:v>
                </c:pt>
                <c:pt idx="3395">
                  <c:v>0.181352480038459</c:v>
                </c:pt>
                <c:pt idx="3396">
                  <c:v>0.179114512752864</c:v>
                </c:pt>
                <c:pt idx="3397">
                  <c:v>0.176975026203917</c:v>
                </c:pt>
                <c:pt idx="3398">
                  <c:v>0.174935161302156</c:v>
                </c:pt>
                <c:pt idx="3399">
                  <c:v>0.17299603682287201</c:v>
                </c:pt>
                <c:pt idx="3400">
                  <c:v>0.17115874968067901</c:v>
                </c:pt>
                <c:pt idx="3401">
                  <c:v>0.16942437516456099</c:v>
                </c:pt>
                <c:pt idx="3402">
                  <c:v>0.16779396713560599</c:v>
                </c:pt>
                <c:pt idx="3403">
                  <c:v>0.16641468145731</c:v>
                </c:pt>
                <c:pt idx="3404">
                  <c:v>0.16536769319654401</c:v>
                </c:pt>
                <c:pt idx="3405">
                  <c:v>0.16465261078316801</c:v>
                </c:pt>
                <c:pt idx="3406">
                  <c:v>0.16426847739408701</c:v>
                </c:pt>
                <c:pt idx="3407">
                  <c:v>0.16421374646786099</c:v>
                </c:pt>
                <c:pt idx="3408">
                  <c:v>0.16437072210682999</c:v>
                </c:pt>
                <c:pt idx="3409">
                  <c:v>0.16456564105379401</c:v>
                </c:pt>
                <c:pt idx="3410">
                  <c:v>0.16479475829278301</c:v>
                </c:pt>
                <c:pt idx="3411">
                  <c:v>0.16505438408442</c:v>
                </c:pt>
                <c:pt idx="3412">
                  <c:v>0.16534090142021499</c:v>
                </c:pt>
                <c:pt idx="3413">
                  <c:v>0.16565078375754</c:v>
                </c:pt>
                <c:pt idx="3414">
                  <c:v>0.165888522506137</c:v>
                </c:pt>
                <c:pt idx="3415">
                  <c:v>0.166104802997004</c:v>
                </c:pt>
                <c:pt idx="3416">
                  <c:v>0.166341580543727</c:v>
                </c:pt>
                <c:pt idx="3417">
                  <c:v>0.16659567222126201</c:v>
                </c:pt>
                <c:pt idx="3418">
                  <c:v>0.16686407482910001</c:v>
                </c:pt>
                <c:pt idx="3419">
                  <c:v>0.167143980677948</c:v>
                </c:pt>
                <c:pt idx="3420">
                  <c:v>0.16744395352104799</c:v>
                </c:pt>
                <c:pt idx="3421">
                  <c:v>0.16786993329153399</c:v>
                </c:pt>
                <c:pt idx="3422">
                  <c:v>0.168422362863965</c:v>
                </c:pt>
                <c:pt idx="3423">
                  <c:v>0.16910166536413701</c:v>
                </c:pt>
                <c:pt idx="3424">
                  <c:v>0.16990824406910299</c:v>
                </c:pt>
                <c:pt idx="3425">
                  <c:v>0.17084248228829399</c:v>
                </c:pt>
                <c:pt idx="3426">
                  <c:v>0.171904743225017</c:v>
                </c:pt>
                <c:pt idx="3427">
                  <c:v>0.173018636567279</c:v>
                </c:pt>
                <c:pt idx="3428">
                  <c:v>0.174093861095239</c:v>
                </c:pt>
                <c:pt idx="3429">
                  <c:v>0.17511006061659101</c:v>
                </c:pt>
                <c:pt idx="3430">
                  <c:v>0.17620446812475599</c:v>
                </c:pt>
                <c:pt idx="3431">
                  <c:v>0.17736804526644501</c:v>
                </c:pt>
                <c:pt idx="3432">
                  <c:v>0.178591735428133</c:v>
                </c:pt>
                <c:pt idx="3433">
                  <c:v>0.179866504560631</c:v>
                </c:pt>
                <c:pt idx="3434">
                  <c:v>0.181183381181592</c:v>
                </c:pt>
                <c:pt idx="3435">
                  <c:v>0.18253349513706499</c:v>
                </c:pt>
                <c:pt idx="3436">
                  <c:v>0.18390811473152499</c:v>
                </c:pt>
                <c:pt idx="3437">
                  <c:v>0.185298681871093</c:v>
                </c:pt>
                <c:pt idx="3438">
                  <c:v>0.18669684490539401</c:v>
                </c:pt>
                <c:pt idx="3439">
                  <c:v>0.18809448889873501</c:v>
                </c:pt>
                <c:pt idx="3440">
                  <c:v>0.18944918745164599</c:v>
                </c:pt>
                <c:pt idx="3441">
                  <c:v>0.19068241886173501</c:v>
                </c:pt>
                <c:pt idx="3442">
                  <c:v>0.19179140869362701</c:v>
                </c:pt>
                <c:pt idx="3443">
                  <c:v>0.19277370293139801</c:v>
                </c:pt>
                <c:pt idx="3444">
                  <c:v>0.193627158799033</c:v>
                </c:pt>
                <c:pt idx="3445">
                  <c:v>0.194340607411186</c:v>
                </c:pt>
                <c:pt idx="3446">
                  <c:v>0.194881757686649</c:v>
                </c:pt>
                <c:pt idx="3447">
                  <c:v>0.195270763112107</c:v>
                </c:pt>
                <c:pt idx="3448">
                  <c:v>0.19557377754064301</c:v>
                </c:pt>
                <c:pt idx="3449">
                  <c:v>0.19579250510241999</c:v>
                </c:pt>
                <c:pt idx="3450">
                  <c:v>0.195928941909465</c:v>
                </c:pt>
                <c:pt idx="3451">
                  <c:v>0.195985353202208</c:v>
                </c:pt>
                <c:pt idx="3452">
                  <c:v>0.19596425028322101</c:v>
                </c:pt>
                <c:pt idx="3453">
                  <c:v>0.195806485011113</c:v>
                </c:pt>
                <c:pt idx="3454">
                  <c:v>0.19542093248678399</c:v>
                </c:pt>
                <c:pt idx="3455">
                  <c:v>0.19477085782858</c:v>
                </c:pt>
                <c:pt idx="3456">
                  <c:v>0.194110054530786</c:v>
                </c:pt>
                <c:pt idx="3457">
                  <c:v>0.19337896994359599</c:v>
                </c:pt>
                <c:pt idx="3458">
                  <c:v>0.19259415686020201</c:v>
                </c:pt>
                <c:pt idx="3459">
                  <c:v>0.19198078851759301</c:v>
                </c:pt>
                <c:pt idx="3460">
                  <c:v>0.191542282848956</c:v>
                </c:pt>
                <c:pt idx="3461">
                  <c:v>0.19127835269901899</c:v>
                </c:pt>
                <c:pt idx="3462">
                  <c:v>0.191014235949549</c:v>
                </c:pt>
                <c:pt idx="3463">
                  <c:v>0.19097321395069</c:v>
                </c:pt>
                <c:pt idx="3464">
                  <c:v>0.19104524034620601</c:v>
                </c:pt>
                <c:pt idx="3465">
                  <c:v>0.19112747467532801</c:v>
                </c:pt>
                <c:pt idx="3466">
                  <c:v>0.19115775675237001</c:v>
                </c:pt>
                <c:pt idx="3467">
                  <c:v>0.19109997825344499</c:v>
                </c:pt>
                <c:pt idx="3468">
                  <c:v>0.191180798117975</c:v>
                </c:pt>
                <c:pt idx="3469">
                  <c:v>0.19140039671616499</c:v>
                </c:pt>
                <c:pt idx="3470">
                  <c:v>0.19172277351647299</c:v>
                </c:pt>
                <c:pt idx="3471">
                  <c:v>0.19188455685150299</c:v>
                </c:pt>
                <c:pt idx="3472">
                  <c:v>0.19169864484938001</c:v>
                </c:pt>
                <c:pt idx="3473">
                  <c:v>0.19124144797227799</c:v>
                </c:pt>
                <c:pt idx="3474">
                  <c:v>0.190512790611122</c:v>
                </c:pt>
                <c:pt idx="3475">
                  <c:v>0.18951260124434499</c:v>
                </c:pt>
                <c:pt idx="3476">
                  <c:v>0.1883205082535</c:v>
                </c:pt>
                <c:pt idx="3477">
                  <c:v>0.18729605531617899</c:v>
                </c:pt>
                <c:pt idx="3478">
                  <c:v>0.186439162904975</c:v>
                </c:pt>
                <c:pt idx="3479">
                  <c:v>0.185727235298209</c:v>
                </c:pt>
                <c:pt idx="3480">
                  <c:v>0.18506341772563101</c:v>
                </c:pt>
                <c:pt idx="3481">
                  <c:v>0.18444414605236201</c:v>
                </c:pt>
                <c:pt idx="3482">
                  <c:v>0.183735852020012</c:v>
                </c:pt>
                <c:pt idx="3483">
                  <c:v>0.182920679440437</c:v>
                </c:pt>
                <c:pt idx="3484">
                  <c:v>0.18199846218378099</c:v>
                </c:pt>
                <c:pt idx="3485">
                  <c:v>0.181303821915069</c:v>
                </c:pt>
                <c:pt idx="3486">
                  <c:v>0.180856829370134</c:v>
                </c:pt>
                <c:pt idx="3487">
                  <c:v>0.180515381538041</c:v>
                </c:pt>
                <c:pt idx="3488">
                  <c:v>0.18017510556525601</c:v>
                </c:pt>
                <c:pt idx="3489">
                  <c:v>0.179812503037906</c:v>
                </c:pt>
                <c:pt idx="3490">
                  <c:v>0.17943583109268699</c:v>
                </c:pt>
                <c:pt idx="3491">
                  <c:v>0.17904392329412899</c:v>
                </c:pt>
                <c:pt idx="3492">
                  <c:v>0.17870175819766801</c:v>
                </c:pt>
                <c:pt idx="3493">
                  <c:v>0.178599009797763</c:v>
                </c:pt>
                <c:pt idx="3494">
                  <c:v>0.17869362682695999</c:v>
                </c:pt>
                <c:pt idx="3495">
                  <c:v>0.17886132130214499</c:v>
                </c:pt>
                <c:pt idx="3496">
                  <c:v>0.17910064978450899</c:v>
                </c:pt>
                <c:pt idx="3497">
                  <c:v>0.17941019076670001</c:v>
                </c:pt>
                <c:pt idx="3498">
                  <c:v>0.179788544598143</c:v>
                </c:pt>
                <c:pt idx="3499">
                  <c:v>0.180234333378713</c:v>
                </c:pt>
                <c:pt idx="3500">
                  <c:v>0.180746200824935</c:v>
                </c:pt>
                <c:pt idx="3501">
                  <c:v>0.18132281211238099</c:v>
                </c:pt>
                <c:pt idx="3502">
                  <c:v>0.181816730429782</c:v>
                </c:pt>
                <c:pt idx="3503">
                  <c:v>0.182146499711657</c:v>
                </c:pt>
                <c:pt idx="3504">
                  <c:v>0.182312230365936</c:v>
                </c:pt>
                <c:pt idx="3505">
                  <c:v>0.182314597734789</c:v>
                </c:pt>
                <c:pt idx="3506">
                  <c:v>0.182132442359693</c:v>
                </c:pt>
                <c:pt idx="3507">
                  <c:v>0.18185068102018101</c:v>
                </c:pt>
                <c:pt idx="3508">
                  <c:v>0.181643369434103</c:v>
                </c:pt>
                <c:pt idx="3509">
                  <c:v>0.18151454304506101</c:v>
                </c:pt>
                <c:pt idx="3510">
                  <c:v>0.18146817901363499</c:v>
                </c:pt>
                <c:pt idx="3511">
                  <c:v>0.181508177824105</c:v>
                </c:pt>
                <c:pt idx="3512">
                  <c:v>0.18163834464259801</c:v>
                </c:pt>
                <c:pt idx="3513">
                  <c:v>0.18186237058937499</c:v>
                </c:pt>
                <c:pt idx="3514">
                  <c:v>0.18218381410171799</c:v>
                </c:pt>
                <c:pt idx="3515">
                  <c:v>0.182606082575416</c:v>
                </c:pt>
                <c:pt idx="3516">
                  <c:v>0.18313241448167</c:v>
                </c:pt>
                <c:pt idx="3517">
                  <c:v>0.18376586216162699</c:v>
                </c:pt>
                <c:pt idx="3518">
                  <c:v>0.184509275502758</c:v>
                </c:pt>
                <c:pt idx="3519">
                  <c:v>0.18535412549111199</c:v>
                </c:pt>
                <c:pt idx="3520">
                  <c:v>0.186194498975708</c:v>
                </c:pt>
                <c:pt idx="3521">
                  <c:v>0.187029971424573</c:v>
                </c:pt>
                <c:pt idx="3522">
                  <c:v>0.18786012914594699</c:v>
                </c:pt>
                <c:pt idx="3523">
                  <c:v>0.18868456893032401</c:v>
                </c:pt>
                <c:pt idx="3524">
                  <c:v>0.189502897720049</c:v>
                </c:pt>
                <c:pt idx="3525">
                  <c:v>0.19031473230472301</c:v>
                </c:pt>
                <c:pt idx="3526">
                  <c:v>0.191196432290968</c:v>
                </c:pt>
                <c:pt idx="3527">
                  <c:v>0.19221108556095601</c:v>
                </c:pt>
                <c:pt idx="3528">
                  <c:v>0.19334403108390399</c:v>
                </c:pt>
                <c:pt idx="3529">
                  <c:v>0.19445671639086801</c:v>
                </c:pt>
                <c:pt idx="3530">
                  <c:v>0.195556851092442</c:v>
                </c:pt>
                <c:pt idx="3531">
                  <c:v>0.19665215397086</c:v>
                </c:pt>
                <c:pt idx="3532">
                  <c:v>0.197750312343838</c:v>
                </c:pt>
                <c:pt idx="3533">
                  <c:v>0.198858942257916</c:v>
                </c:pt>
                <c:pt idx="3534">
                  <c:v>0.19998554992758</c:v>
                </c:pt>
                <c:pt idx="3535">
                  <c:v>0.201137494807966</c:v>
                </c:pt>
                <c:pt idx="3536">
                  <c:v>0.20232195465344099</c:v>
                </c:pt>
                <c:pt idx="3537">
                  <c:v>0.20354589287345501</c:v>
                </c:pt>
                <c:pt idx="3538">
                  <c:v>0.204816028451584</c:v>
                </c:pt>
                <c:pt idx="3539">
                  <c:v>0.20617338430318899</c:v>
                </c:pt>
                <c:pt idx="3540">
                  <c:v>0.20769507127903999</c:v>
                </c:pt>
                <c:pt idx="3541">
                  <c:v>0.20938244574136</c:v>
                </c:pt>
                <c:pt idx="3542">
                  <c:v>0.21123653653514801</c:v>
                </c:pt>
                <c:pt idx="3543">
                  <c:v>0.213258054265588</c:v>
                </c:pt>
                <c:pt idx="3544">
                  <c:v>0.21545672871598501</c:v>
                </c:pt>
                <c:pt idx="3545">
                  <c:v>0.21786340497103401</c:v>
                </c:pt>
                <c:pt idx="3546">
                  <c:v>0.22047733481828199</c:v>
                </c:pt>
                <c:pt idx="3547">
                  <c:v>0.22329742951114201</c:v>
                </c:pt>
                <c:pt idx="3548">
                  <c:v>0.22632228081462699</c:v>
                </c:pt>
                <c:pt idx="3549">
                  <c:v>0.229550182648357</c:v>
                </c:pt>
                <c:pt idx="3550">
                  <c:v>0.232979153083232</c:v>
                </c:pt>
                <c:pt idx="3551">
                  <c:v>0.23660695646536301</c:v>
                </c:pt>
                <c:pt idx="3552">
                  <c:v>0.240431125459902</c:v>
                </c:pt>
                <c:pt idx="3553">
                  <c:v>0.24444898282796801</c:v>
                </c:pt>
                <c:pt idx="3554">
                  <c:v>0.248657662771048</c:v>
                </c:pt>
                <c:pt idx="3555">
                  <c:v>0.25280325712964302</c:v>
                </c:pt>
                <c:pt idx="3556">
                  <c:v>0.256945253974663</c:v>
                </c:pt>
                <c:pt idx="3557">
                  <c:v>0.261067088236272</c:v>
                </c:pt>
                <c:pt idx="3558">
                  <c:v>0.265159670382214</c:v>
                </c:pt>
                <c:pt idx="3559">
                  <c:v>0.26922426465548099</c:v>
                </c:pt>
                <c:pt idx="3560">
                  <c:v>0.27326204350470901</c:v>
                </c:pt>
                <c:pt idx="3561">
                  <c:v>0.277448642470982</c:v>
                </c:pt>
                <c:pt idx="3562">
                  <c:v>0.28153191880866801</c:v>
                </c:pt>
                <c:pt idx="3563">
                  <c:v>0.28550745555889301</c:v>
                </c:pt>
                <c:pt idx="3564">
                  <c:v>0.28937706848879402</c:v>
                </c:pt>
                <c:pt idx="3565">
                  <c:v>0.29320202784431199</c:v>
                </c:pt>
                <c:pt idx="3566">
                  <c:v>0.297098318394658</c:v>
                </c:pt>
                <c:pt idx="3567">
                  <c:v>0.300973404293292</c:v>
                </c:pt>
                <c:pt idx="3568">
                  <c:v>0.304827728964222</c:v>
                </c:pt>
                <c:pt idx="3569">
                  <c:v>0.30864601463997898</c:v>
                </c:pt>
                <c:pt idx="3570">
                  <c:v>0.31249202287182798</c:v>
                </c:pt>
                <c:pt idx="3571">
                  <c:v>0.31655138250090498</c:v>
                </c:pt>
                <c:pt idx="3572">
                  <c:v>0.320746259078802</c:v>
                </c:pt>
                <c:pt idx="3573">
                  <c:v>0.32507545896651502</c:v>
                </c:pt>
                <c:pt idx="3574">
                  <c:v>0.329537745387256</c:v>
                </c:pt>
                <c:pt idx="3575">
                  <c:v>0.33405224935507299</c:v>
                </c:pt>
                <c:pt idx="3576">
                  <c:v>0.33838482487255001</c:v>
                </c:pt>
                <c:pt idx="3577">
                  <c:v>0.34253794586040998</c:v>
                </c:pt>
                <c:pt idx="3578">
                  <c:v>0.34651415307551697</c:v>
                </c:pt>
                <c:pt idx="3579">
                  <c:v>0.35031319945810502</c:v>
                </c:pt>
                <c:pt idx="3580">
                  <c:v>0.35391560795995403</c:v>
                </c:pt>
                <c:pt idx="3581">
                  <c:v>0.35745428392734202</c:v>
                </c:pt>
                <c:pt idx="3582">
                  <c:v>0.36094652172328801</c:v>
                </c:pt>
                <c:pt idx="3583">
                  <c:v>0.36439203581558899</c:v>
                </c:pt>
                <c:pt idx="3584">
                  <c:v>0.36779050926920098</c:v>
                </c:pt>
                <c:pt idx="3585">
                  <c:v>0.371141596627999</c:v>
                </c:pt>
                <c:pt idx="3586">
                  <c:v>0.37444492669386398</c:v>
                </c:pt>
                <c:pt idx="3587">
                  <c:v>0.37770010519958902</c:v>
                </c:pt>
                <c:pt idx="3588">
                  <c:v>0.38086040767351498</c:v>
                </c:pt>
                <c:pt idx="3589">
                  <c:v>0.38389151148613099</c:v>
                </c:pt>
                <c:pt idx="3590">
                  <c:v>0.38679420702381201</c:v>
                </c:pt>
                <c:pt idx="3591">
                  <c:v>0.38957128790211099</c:v>
                </c:pt>
                <c:pt idx="3592">
                  <c:v>0.39226190602649802</c:v>
                </c:pt>
                <c:pt idx="3593">
                  <c:v>0.39486668266316599</c:v>
                </c:pt>
                <c:pt idx="3594">
                  <c:v>0.39738623334842899</c:v>
                </c:pt>
                <c:pt idx="3595">
                  <c:v>0.39982116741497398</c:v>
                </c:pt>
                <c:pt idx="3596">
                  <c:v>0.40217208760041301</c:v>
                </c:pt>
                <c:pt idx="3597">
                  <c:v>0.40443958973004501</c:v>
                </c:pt>
                <c:pt idx="3598">
                  <c:v>0.40662426246634698</c:v>
                </c:pt>
                <c:pt idx="3599">
                  <c:v>0.408726687118245</c:v>
                </c:pt>
                <c:pt idx="3600">
                  <c:v>0.41074743750371401</c:v>
                </c:pt>
                <c:pt idx="3601">
                  <c:v>0.41268707985977898</c:v>
                </c:pt>
                <c:pt idx="3602">
                  <c:v>0.41454617279443301</c:v>
                </c:pt>
                <c:pt idx="3603">
                  <c:v>0.416325267275439</c:v>
                </c:pt>
                <c:pt idx="3604">
                  <c:v>0.418024906651419</c:v>
                </c:pt>
                <c:pt idx="3605">
                  <c:v>0.419668050727453</c:v>
                </c:pt>
                <c:pt idx="3606">
                  <c:v>0.421287724168176</c:v>
                </c:pt>
                <c:pt idx="3607">
                  <c:v>0.422883871652877</c:v>
                </c:pt>
                <c:pt idx="3608">
                  <c:v>0.42444735158783897</c:v>
                </c:pt>
                <c:pt idx="3609">
                  <c:v>0.42596980014542501</c:v>
                </c:pt>
                <c:pt idx="3610">
                  <c:v>0.42745118063507498</c:v>
                </c:pt>
                <c:pt idx="3611">
                  <c:v>0.42889145483147201</c:v>
                </c:pt>
                <c:pt idx="3612">
                  <c:v>0.43029058358613798</c:v>
                </c:pt>
                <c:pt idx="3613">
                  <c:v>0.43164852739611298</c:v>
                </c:pt>
                <c:pt idx="3614">
                  <c:v>0.432965246931375</c:v>
                </c:pt>
                <c:pt idx="3615">
                  <c:v>0.43424070352261002</c:v>
                </c:pt>
                <c:pt idx="3616">
                  <c:v>0.43547485961099203</c:v>
                </c:pt>
                <c:pt idx="3617">
                  <c:v>0.43666767916156701</c:v>
                </c:pt>
                <c:pt idx="3618">
                  <c:v>0.43781912804182899</c:v>
                </c:pt>
                <c:pt idx="3619">
                  <c:v>0.43892917436705398</c:v>
                </c:pt>
                <c:pt idx="3620">
                  <c:v>0.43999778881391299</c:v>
                </c:pt>
                <c:pt idx="3621">
                  <c:v>0.44101794002718497</c:v>
                </c:pt>
                <c:pt idx="3622">
                  <c:v>0.44196999543978899</c:v>
                </c:pt>
                <c:pt idx="3623">
                  <c:v>0.44285399498615202</c:v>
                </c:pt>
                <c:pt idx="3624">
                  <c:v>0.4436699850086</c:v>
                </c:pt>
                <c:pt idx="3625">
                  <c:v>0.44441801837563299</c:v>
                </c:pt>
                <c:pt idx="3626">
                  <c:v>0.44509815457855501</c:v>
                </c:pt>
                <c:pt idx="3627">
                  <c:v>0.44571045980773699</c:v>
                </c:pt>
                <c:pt idx="3628">
                  <c:v>0.44625500700971299</c:v>
                </c:pt>
                <c:pt idx="3629">
                  <c:v>0.44673187592631902</c:v>
                </c:pt>
                <c:pt idx="3630">
                  <c:v>0.44714115311698199</c:v>
                </c:pt>
                <c:pt idx="3631">
                  <c:v>0.44748293196531103</c:v>
                </c:pt>
                <c:pt idx="3632">
                  <c:v>0.44775731267103902</c:v>
                </c:pt>
                <c:pt idx="3633">
                  <c:v>0.44796440222837602</c:v>
                </c:pt>
                <c:pt idx="3634">
                  <c:v>0.448104314391781</c:v>
                </c:pt>
                <c:pt idx="3635">
                  <c:v>0.44817716963013499</c:v>
                </c:pt>
                <c:pt idx="3636">
                  <c:v>0.44818309507026599</c:v>
                </c:pt>
                <c:pt idx="3637">
                  <c:v>0.448122224430757</c:v>
                </c:pt>
                <c:pt idx="3638">
                  <c:v>0.44799469794692298</c:v>
                </c:pt>
                <c:pt idx="3639">
                  <c:v>0.447800662287828</c:v>
                </c:pt>
                <c:pt idx="3640">
                  <c:v>0.44754027046619399</c:v>
                </c:pt>
                <c:pt idx="3641">
                  <c:v>0.44721368174200199</c:v>
                </c:pt>
                <c:pt idx="3642">
                  <c:v>0.44682106152059298</c:v>
                </c:pt>
                <c:pt idx="3643">
                  <c:v>0.44636258124601902</c:v>
                </c:pt>
                <c:pt idx="3644">
                  <c:v>0.44583841829040799</c:v>
                </c:pt>
                <c:pt idx="3645">
                  <c:v>0.44524875584003498</c:v>
                </c:pt>
                <c:pt idx="3646">
                  <c:v>0.44459378277881501</c:v>
                </c:pt>
                <c:pt idx="3647">
                  <c:v>0.443873693569868</c:v>
                </c:pt>
                <c:pt idx="3648">
                  <c:v>0.44308868813581398</c:v>
                </c:pt>
                <c:pt idx="3649">
                  <c:v>0.44223897173839299</c:v>
                </c:pt>
                <c:pt idx="3650">
                  <c:v>0.44132475485802197</c:v>
                </c:pt>
                <c:pt idx="3651">
                  <c:v>0.44034625307382602</c:v>
                </c:pt>
                <c:pt idx="3652">
                  <c:v>0.43930368694468502</c:v>
                </c:pt>
                <c:pt idx="3653">
                  <c:v>0.43819728189178703</c:v>
                </c:pt>
                <c:pt idx="3654">
                  <c:v>0.43702726808314701</c:v>
                </c:pt>
                <c:pt idx="3655">
                  <c:v>0.43579388032052602</c:v>
                </c:pt>
                <c:pt idx="3656">
                  <c:v>0.43449735792912397</c:v>
                </c:pt>
                <c:pt idx="3657">
                  <c:v>0.433137944650407</c:v>
                </c:pt>
                <c:pt idx="3658">
                  <c:v>0.43171588853836301</c:v>
                </c:pt>
                <c:pt idx="3659">
                  <c:v>0.430231441859457</c:v>
                </c:pt>
                <c:pt idx="3660">
                  <c:v>0.428684860996489</c:v>
                </c:pt>
                <c:pt idx="3661">
                  <c:v>0.42707640635652</c:v>
                </c:pt>
                <c:pt idx="3662">
                  <c:v>0.425406342283008</c:v>
                </c:pt>
                <c:pt idx="3663">
                  <c:v>0.423674936972187</c:v>
                </c:pt>
                <c:pt idx="3664">
                  <c:v>0.42188246239374</c:v>
                </c:pt>
                <c:pt idx="3665">
                  <c:v>0.42002919421572299</c:v>
                </c:pt>
                <c:pt idx="3666">
                  <c:v>0.41811541173366701</c:v>
                </c:pt>
                <c:pt idx="3667">
                  <c:v>0.41614139780374498</c:v>
                </c:pt>
                <c:pt idx="3668">
                  <c:v>0.41410743877981998</c:v>
                </c:pt>
                <c:pt idx="3669">
                  <c:v>0.41201382445420198</c:v>
                </c:pt>
                <c:pt idx="3670">
                  <c:v>0.40986084800185002</c:v>
                </c:pt>
                <c:pt idx="3671">
                  <c:v>0.40764880592775399</c:v>
                </c:pt>
                <c:pt idx="3672">
                  <c:v>0.40537799801721502</c:v>
                </c:pt>
                <c:pt idx="3673">
                  <c:v>0.40304872728868402</c:v>
                </c:pt>
                <c:pt idx="3674">
                  <c:v>0.40066129994884497</c:v>
                </c:pt>
                <c:pt idx="3675">
                  <c:v>0.398216025349585</c:v>
                </c:pt>
                <c:pt idx="3676">
                  <c:v>0.39571321594651698</c:v>
                </c:pt>
                <c:pt idx="3677">
                  <c:v>0.39315318725869902</c:v>
                </c:pt>
                <c:pt idx="3678">
                  <c:v>0.39053910187038399</c:v>
                </c:pt>
                <c:pt idx="3679">
                  <c:v>0.38789340172256898</c:v>
                </c:pt>
                <c:pt idx="3680">
                  <c:v>0.38521624362099099</c:v>
                </c:pt>
                <c:pt idx="3681">
                  <c:v>0.38250778514807199</c:v>
                </c:pt>
                <c:pt idx="3682">
                  <c:v>0.37976818474485302</c:v>
                </c:pt>
                <c:pt idx="3683">
                  <c:v>0.37699760178858799</c:v>
                </c:pt>
                <c:pt idx="3684">
                  <c:v>0.37419619666559401</c:v>
                </c:pt>
                <c:pt idx="3685">
                  <c:v>0.37136413083901298</c:v>
                </c:pt>
                <c:pt idx="3686">
                  <c:v>0.368501566911205</c:v>
                </c:pt>
                <c:pt idx="3687">
                  <c:v>0.36560866868056002</c:v>
                </c:pt>
                <c:pt idx="3688">
                  <c:v>0.36268560119260601</c:v>
                </c:pt>
                <c:pt idx="3689">
                  <c:v>0.35973253078530398</c:v>
                </c:pt>
                <c:pt idx="3690">
                  <c:v>0.35674762284883199</c:v>
                </c:pt>
                <c:pt idx="3691">
                  <c:v>0.35369268590324798</c:v>
                </c:pt>
                <c:pt idx="3692">
                  <c:v>0.35056805977536198</c:v>
                </c:pt>
                <c:pt idx="3693">
                  <c:v>0.34737409003643199</c:v>
                </c:pt>
                <c:pt idx="3694">
                  <c:v>0.34411708690555798</c:v>
                </c:pt>
                <c:pt idx="3695">
                  <c:v>0.34080415515752699</c:v>
                </c:pt>
                <c:pt idx="3696">
                  <c:v>0.33743561292941598</c:v>
                </c:pt>
                <c:pt idx="3697">
                  <c:v>0.33401178160015599</c:v>
                </c:pt>
                <c:pt idx="3698">
                  <c:v>0.33053298570553802</c:v>
                </c:pt>
                <c:pt idx="3699">
                  <c:v>0.32699955285288801</c:v>
                </c:pt>
                <c:pt idx="3700">
                  <c:v>0.32341181363559202</c:v>
                </c:pt>
                <c:pt idx="3701">
                  <c:v>0.319770101547656</c:v>
                </c:pt>
                <c:pt idx="3702">
                  <c:v>0.31607475289849102</c:v>
                </c:pt>
                <c:pt idx="3703">
                  <c:v>0.312326106728122</c:v>
                </c:pt>
                <c:pt idx="3704">
                  <c:v>0.30852450472301801</c:v>
                </c:pt>
                <c:pt idx="3705">
                  <c:v>0.30467029113274102</c:v>
                </c:pt>
                <c:pt idx="3706">
                  <c:v>0.30076381268760199</c:v>
                </c:pt>
                <c:pt idx="3707">
                  <c:v>0.29681449823644301</c:v>
                </c:pt>
                <c:pt idx="3708">
                  <c:v>0.29286038856756103</c:v>
                </c:pt>
                <c:pt idx="3709">
                  <c:v>0.288907995110608</c:v>
                </c:pt>
                <c:pt idx="3710">
                  <c:v>0.28495760082132898</c:v>
                </c:pt>
                <c:pt idx="3711">
                  <c:v>0.28100948793274799</c:v>
                </c:pt>
                <c:pt idx="3712">
                  <c:v>0.27706393790784301</c:v>
                </c:pt>
                <c:pt idx="3713">
                  <c:v>0.273121231393747</c:v>
                </c:pt>
                <c:pt idx="3714">
                  <c:v>0.26918164817760298</c:v>
                </c:pt>
                <c:pt idx="3715">
                  <c:v>0.265245467144196</c:v>
                </c:pt>
                <c:pt idx="3716">
                  <c:v>0.26131296623549</c:v>
                </c:pt>
                <c:pt idx="3717">
                  <c:v>0.25738442241215498</c:v>
                </c:pt>
                <c:pt idx="3718">
                  <c:v>0.253460111617205</c:v>
                </c:pt>
                <c:pt idx="3719">
                  <c:v>0.249540308741803</c:v>
                </c:pt>
                <c:pt idx="3720">
                  <c:v>0.245632292470014</c:v>
                </c:pt>
                <c:pt idx="3721">
                  <c:v>0.24175594468379399</c:v>
                </c:pt>
                <c:pt idx="3722">
                  <c:v>0.237911476949689</c:v>
                </c:pt>
                <c:pt idx="3723">
                  <c:v>0.234099096788973</c:v>
                </c:pt>
                <c:pt idx="3724">
                  <c:v>0.230319007713778</c:v>
                </c:pt>
                <c:pt idx="3725">
                  <c:v>0.22657140926405001</c:v>
                </c:pt>
                <c:pt idx="3726">
                  <c:v>0.222856497045369</c:v>
                </c:pt>
                <c:pt idx="3727">
                  <c:v>0.21917446276765501</c:v>
                </c:pt>
                <c:pt idx="3728">
                  <c:v>0.21552549428477399</c:v>
                </c:pt>
                <c:pt idx="3729">
                  <c:v>0.211909775635062</c:v>
                </c:pt>
                <c:pt idx="3730">
                  <c:v>0.20832748708274099</c:v>
                </c:pt>
                <c:pt idx="3731">
                  <c:v>0.20477880516024199</c:v>
                </c:pt>
                <c:pt idx="3732">
                  <c:v>0.201263902711388</c:v>
                </c:pt>
                <c:pt idx="3733">
                  <c:v>0.197824203155919</c:v>
                </c:pt>
                <c:pt idx="3734">
                  <c:v>0.19447719652996201</c:v>
                </c:pt>
                <c:pt idx="3735">
                  <c:v>0.191221289019986</c:v>
                </c:pt>
                <c:pt idx="3736">
                  <c:v>0.18795669370669801</c:v>
                </c:pt>
                <c:pt idx="3737">
                  <c:v>0.18468350604245301</c:v>
                </c:pt>
                <c:pt idx="3738">
                  <c:v>0.181401818745724</c:v>
                </c:pt>
                <c:pt idx="3739">
                  <c:v>0.17812791183885099</c:v>
                </c:pt>
                <c:pt idx="3740">
                  <c:v>0.17488903980898601</c:v>
                </c:pt>
                <c:pt idx="3741">
                  <c:v>0.17168534437098201</c:v>
                </c:pt>
                <c:pt idx="3742">
                  <c:v>0.16855723434528599</c:v>
                </c:pt>
                <c:pt idx="3743">
                  <c:v>0.16551528690756501</c:v>
                </c:pt>
                <c:pt idx="3744">
                  <c:v>0.16255979882230501</c:v>
                </c:pt>
                <c:pt idx="3745">
                  <c:v>0.159615941630641</c:v>
                </c:pt>
                <c:pt idx="3746">
                  <c:v>0.156668258946566</c:v>
                </c:pt>
                <c:pt idx="3747">
                  <c:v>0.15371682678707399</c:v>
                </c:pt>
                <c:pt idx="3748">
                  <c:v>0.15076307146146001</c:v>
                </c:pt>
                <c:pt idx="3749">
                  <c:v>0.14784551477917501</c:v>
                </c:pt>
                <c:pt idx="3750">
                  <c:v>0.14496427128557801</c:v>
                </c:pt>
                <c:pt idx="3751">
                  <c:v>0.142119452755399</c:v>
                </c:pt>
                <c:pt idx="3752">
                  <c:v>0.139311168241606</c:v>
                </c:pt>
                <c:pt idx="3753">
                  <c:v>0.136539524123927</c:v>
                </c:pt>
                <c:pt idx="3754">
                  <c:v>0.13380462415694999</c:v>
                </c:pt>
                <c:pt idx="3755">
                  <c:v>0.13110656951778901</c:v>
                </c:pt>
                <c:pt idx="3756">
                  <c:v>0.12842758272917801</c:v>
                </c:pt>
                <c:pt idx="3757">
                  <c:v>0.12574884509677001</c:v>
                </c:pt>
                <c:pt idx="3758">
                  <c:v>0.123115213687227</c:v>
                </c:pt>
                <c:pt idx="3759">
                  <c:v>0.12046872330877199</c:v>
                </c:pt>
                <c:pt idx="3760">
                  <c:v>0.11780942311081399</c:v>
                </c:pt>
                <c:pt idx="3761">
                  <c:v>0.115137362254444</c:v>
                </c:pt>
                <c:pt idx="3762">
                  <c:v>0.112460555738138</c:v>
                </c:pt>
                <c:pt idx="3763">
                  <c:v>0.10978749246265899</c:v>
                </c:pt>
                <c:pt idx="3764">
                  <c:v>0.10711176715953</c:v>
                </c:pt>
                <c:pt idx="3765">
                  <c:v>0.10443664718043</c:v>
                </c:pt>
                <c:pt idx="3766">
                  <c:v>0.10186191221634699</c:v>
                </c:pt>
                <c:pt idx="3767">
                  <c:v>9.9395991703273706E-2</c:v>
                </c:pt>
                <c:pt idx="3768">
                  <c:v>9.7039127263450903E-2</c:v>
                </c:pt>
                <c:pt idx="3769">
                  <c:v>9.4791553117275398E-2</c:v>
                </c:pt>
                <c:pt idx="3770">
                  <c:v>9.2653495996293495E-2</c:v>
                </c:pt>
                <c:pt idx="3771">
                  <c:v>9.0623812451553598E-2</c:v>
                </c:pt>
                <c:pt idx="3772">
                  <c:v>8.8705439155584098E-2</c:v>
                </c:pt>
                <c:pt idx="3773">
                  <c:v>8.68972172021589E-2</c:v>
                </c:pt>
                <c:pt idx="3774">
                  <c:v>8.5167499785741105E-2</c:v>
                </c:pt>
                <c:pt idx="3775">
                  <c:v>8.3428597020117803E-2</c:v>
                </c:pt>
                <c:pt idx="3776">
                  <c:v>8.1760312882622199E-2</c:v>
                </c:pt>
                <c:pt idx="3777">
                  <c:v>8.0189886645907205E-2</c:v>
                </c:pt>
                <c:pt idx="3778">
                  <c:v>7.8717497417264096E-2</c:v>
                </c:pt>
                <c:pt idx="3779">
                  <c:v>7.7343316496557402E-2</c:v>
                </c:pt>
                <c:pt idx="3780">
                  <c:v>7.6067507238023399E-2</c:v>
                </c:pt>
                <c:pt idx="3781">
                  <c:v>7.4890224906238007E-2</c:v>
                </c:pt>
                <c:pt idx="3782">
                  <c:v>7.3811616526172005E-2</c:v>
                </c:pt>
                <c:pt idx="3783">
                  <c:v>7.2831820727234806E-2</c:v>
                </c:pt>
                <c:pt idx="3784">
                  <c:v>7.1950967581192293E-2</c:v>
                </c:pt>
                <c:pt idx="3785">
                  <c:v>7.1132143818639901E-2</c:v>
                </c:pt>
                <c:pt idx="3786">
                  <c:v>7.0276545557006007E-2</c:v>
                </c:pt>
                <c:pt idx="3787">
                  <c:v>6.9383907713606904E-2</c:v>
                </c:pt>
                <c:pt idx="3788">
                  <c:v>6.8453969828785405E-2</c:v>
                </c:pt>
                <c:pt idx="3789">
                  <c:v>6.7486476343247503E-2</c:v>
                </c:pt>
                <c:pt idx="3790">
                  <c:v>6.6481176885741899E-2</c:v>
                </c:pt>
                <c:pt idx="3791">
                  <c:v>6.5550927109707405E-2</c:v>
                </c:pt>
                <c:pt idx="3792">
                  <c:v>6.4732818300695105E-2</c:v>
                </c:pt>
                <c:pt idx="3793">
                  <c:v>6.4021042927368904E-2</c:v>
                </c:pt>
                <c:pt idx="3794">
                  <c:v>6.3408990581607094E-2</c:v>
                </c:pt>
                <c:pt idx="3795">
                  <c:v>6.2896828710840902E-2</c:v>
                </c:pt>
                <c:pt idx="3796">
                  <c:v>6.2484712247341298E-2</c:v>
                </c:pt>
                <c:pt idx="3797">
                  <c:v>6.21727831671718E-2</c:v>
                </c:pt>
                <c:pt idx="3798">
                  <c:v>6.1961170008727501E-2</c:v>
                </c:pt>
                <c:pt idx="3799">
                  <c:v>6.1849987343568801E-2</c:v>
                </c:pt>
                <c:pt idx="3800">
                  <c:v>6.1839335190688099E-2</c:v>
                </c:pt>
                <c:pt idx="3801">
                  <c:v>6.1929298363432403E-2</c:v>
                </c:pt>
                <c:pt idx="3802">
                  <c:v>6.2119945735970003E-2</c:v>
                </c:pt>
                <c:pt idx="3803">
                  <c:v>6.2411329413342397E-2</c:v>
                </c:pt>
                <c:pt idx="3804">
                  <c:v>6.2803483785671493E-2</c:v>
                </c:pt>
                <c:pt idx="3805">
                  <c:v>6.3296424442886606E-2</c:v>
                </c:pt>
                <c:pt idx="3806">
                  <c:v>6.3890146921249696E-2</c:v>
                </c:pt>
                <c:pt idx="3807">
                  <c:v>6.4555232086710199E-2</c:v>
                </c:pt>
                <c:pt idx="3808">
                  <c:v>6.5285437013598596E-2</c:v>
                </c:pt>
                <c:pt idx="3809">
                  <c:v>6.6080721382847096E-2</c:v>
                </c:pt>
                <c:pt idx="3810">
                  <c:v>6.69410173317532E-2</c:v>
                </c:pt>
                <c:pt idx="3811">
                  <c:v>6.7866226678165498E-2</c:v>
                </c:pt>
                <c:pt idx="3812">
                  <c:v>6.8856217638714703E-2</c:v>
                </c:pt>
                <c:pt idx="3813">
                  <c:v>6.9910820951881003E-2</c:v>
                </c:pt>
                <c:pt idx="3814">
                  <c:v>7.1029825312402303E-2</c:v>
                </c:pt>
                <c:pt idx="3815">
                  <c:v>7.2212972028531802E-2</c:v>
                </c:pt>
                <c:pt idx="3816">
                  <c:v>7.3459948835764094E-2</c:v>
                </c:pt>
                <c:pt idx="3817">
                  <c:v>7.4770382851584202E-2</c:v>
                </c:pt>
                <c:pt idx="3818">
                  <c:v>7.6143832751792401E-2</c:v>
                </c:pt>
                <c:pt idx="3819">
                  <c:v>7.7600645868487098E-2</c:v>
                </c:pt>
                <c:pt idx="3820">
                  <c:v>7.91547607233727E-2</c:v>
                </c:pt>
                <c:pt idx="3821">
                  <c:v>8.0805890208705003E-2</c:v>
                </c:pt>
                <c:pt idx="3822">
                  <c:v>8.2553674157545803E-2</c:v>
                </c:pt>
                <c:pt idx="3823">
                  <c:v>8.43976777619726E-2</c:v>
                </c:pt>
                <c:pt idx="3824">
                  <c:v>8.6337393623944506E-2</c:v>
                </c:pt>
                <c:pt idx="3825">
                  <c:v>8.8372248425772196E-2</c:v>
                </c:pt>
                <c:pt idx="3826">
                  <c:v>9.0501614599859503E-2</c:v>
                </c:pt>
                <c:pt idx="3827">
                  <c:v>9.2686041721000895E-2</c:v>
                </c:pt>
                <c:pt idx="3828">
                  <c:v>9.4914560433348505E-2</c:v>
                </c:pt>
                <c:pt idx="3829">
                  <c:v>9.7186433580105897E-2</c:v>
                </c:pt>
                <c:pt idx="3830">
                  <c:v>9.9500939342112002E-2</c:v>
                </c:pt>
                <c:pt idx="3831">
                  <c:v>0.101857381425684</c:v>
                </c:pt>
                <c:pt idx="3832">
                  <c:v>0.10421384136127899</c:v>
                </c:pt>
                <c:pt idx="3833">
                  <c:v>0.10655236549814701</c:v>
                </c:pt>
                <c:pt idx="3834">
                  <c:v>0.10887411562442099</c:v>
                </c:pt>
                <c:pt idx="3835">
                  <c:v>0.111278476341929</c:v>
                </c:pt>
                <c:pt idx="3836">
                  <c:v>0.11376497648077601</c:v>
                </c:pt>
                <c:pt idx="3837">
                  <c:v>0.11633317051782301</c:v>
                </c:pt>
                <c:pt idx="3838">
                  <c:v>0.11896644472805699</c:v>
                </c:pt>
                <c:pt idx="3839">
                  <c:v>0.12163722637296</c:v>
                </c:pt>
                <c:pt idx="3840">
                  <c:v>0.124345067601189</c:v>
                </c:pt>
                <c:pt idx="3841">
                  <c:v>0.127049262614159</c:v>
                </c:pt>
                <c:pt idx="3842">
                  <c:v>0.12973894385069601</c:v>
                </c:pt>
                <c:pt idx="3843">
                  <c:v>0.13241352855878599</c:v>
                </c:pt>
                <c:pt idx="3844">
                  <c:v>0.13514756174968401</c:v>
                </c:pt>
                <c:pt idx="3845">
                  <c:v>0.13795621734065799</c:v>
                </c:pt>
                <c:pt idx="3846">
                  <c:v>0.14083913652163699</c:v>
                </c:pt>
                <c:pt idx="3847">
                  <c:v>0.14379460878463601</c:v>
                </c:pt>
                <c:pt idx="3848">
                  <c:v>0.146783825825064</c:v>
                </c:pt>
                <c:pt idx="3849">
                  <c:v>0.14980638357876899</c:v>
                </c:pt>
                <c:pt idx="3850">
                  <c:v>0.152861877142726</c:v>
                </c:pt>
                <c:pt idx="3851">
                  <c:v>0.15594990026339201</c:v>
                </c:pt>
                <c:pt idx="3852">
                  <c:v>0.15907004493371199</c:v>
                </c:pt>
                <c:pt idx="3853">
                  <c:v>0.16222190108701201</c:v>
                </c:pt>
                <c:pt idx="3854">
                  <c:v>0.16540505637837799</c:v>
                </c:pt>
                <c:pt idx="3855">
                  <c:v>0.16863697217019999</c:v>
                </c:pt>
                <c:pt idx="3856">
                  <c:v>0.17193614607715599</c:v>
                </c:pt>
                <c:pt idx="3857">
                  <c:v>0.175257395039255</c:v>
                </c:pt>
                <c:pt idx="3858">
                  <c:v>0.178658353457263</c:v>
                </c:pt>
                <c:pt idx="3859">
                  <c:v>0.18213863677044201</c:v>
                </c:pt>
                <c:pt idx="3860">
                  <c:v>0.185697856021525</c:v>
                </c:pt>
                <c:pt idx="3861">
                  <c:v>0.18932765232135901</c:v>
                </c:pt>
                <c:pt idx="3862">
                  <c:v>0.19301918912576799</c:v>
                </c:pt>
                <c:pt idx="3863">
                  <c:v>0.196778520696342</c:v>
                </c:pt>
                <c:pt idx="3864">
                  <c:v>0.200602025743393</c:v>
                </c:pt>
                <c:pt idx="3865">
                  <c:v>0.20438956817705101</c:v>
                </c:pt>
                <c:pt idx="3866">
                  <c:v>0.208132360203722</c:v>
                </c:pt>
                <c:pt idx="3867">
                  <c:v>0.21182980041201399</c:v>
                </c:pt>
                <c:pt idx="3868">
                  <c:v>0.21548129390516299</c:v>
                </c:pt>
                <c:pt idx="3869">
                  <c:v>0.21908625294076001</c:v>
                </c:pt>
                <c:pt idx="3870">
                  <c:v>0.222645460173787</c:v>
                </c:pt>
                <c:pt idx="3871">
                  <c:v>0.226155618894163</c:v>
                </c:pt>
                <c:pt idx="3872">
                  <c:v>0.229617529243412</c:v>
                </c:pt>
                <c:pt idx="3873">
                  <c:v>0.233062481016762</c:v>
                </c:pt>
                <c:pt idx="3874">
                  <c:v>0.236577809279097</c:v>
                </c:pt>
                <c:pt idx="3875">
                  <c:v>0.24008335779620499</c:v>
                </c:pt>
                <c:pt idx="3876">
                  <c:v>0.24355153790744499</c:v>
                </c:pt>
                <c:pt idx="3877">
                  <c:v>0.24698182420850501</c:v>
                </c:pt>
                <c:pt idx="3878">
                  <c:v>0.25037370232273898</c:v>
                </c:pt>
                <c:pt idx="3879">
                  <c:v>0.25372666906668601</c:v>
                </c:pt>
                <c:pt idx="3880">
                  <c:v>0.25704023251195102</c:v>
                </c:pt>
                <c:pt idx="3881">
                  <c:v>0.26031391193797698</c:v>
                </c:pt>
                <c:pt idx="3882">
                  <c:v>0.26354723767257898</c:v>
                </c:pt>
                <c:pt idx="3883">
                  <c:v>0.26673975081964202</c:v>
                </c:pt>
                <c:pt idx="3884">
                  <c:v>0.26992803749134098</c:v>
                </c:pt>
                <c:pt idx="3885">
                  <c:v>0.27320380013774798</c:v>
                </c:pt>
                <c:pt idx="3886">
                  <c:v>0.276550397962054</c:v>
                </c:pt>
                <c:pt idx="3887">
                  <c:v>0.27996773527032798</c:v>
                </c:pt>
                <c:pt idx="3888">
                  <c:v>0.28345570617353499</c:v>
                </c:pt>
                <c:pt idx="3889">
                  <c:v>0.28701419302221698</c:v>
                </c:pt>
                <c:pt idx="3890">
                  <c:v>0.29052996427740801</c:v>
                </c:pt>
                <c:pt idx="3891">
                  <c:v>0.29396554361807697</c:v>
                </c:pt>
                <c:pt idx="3892">
                  <c:v>0.29732038414239698</c:v>
                </c:pt>
                <c:pt idx="3893">
                  <c:v>0.30059394122670002</c:v>
                </c:pt>
                <c:pt idx="3894">
                  <c:v>0.30379066551783002</c:v>
                </c:pt>
                <c:pt idx="3895">
                  <c:v>0.30691994424602498</c:v>
                </c:pt>
                <c:pt idx="3896">
                  <c:v>0.30998102301656599</c:v>
                </c:pt>
                <c:pt idx="3897">
                  <c:v>0.31297316252969998</c:v>
                </c:pt>
                <c:pt idx="3898">
                  <c:v>0.31589563895413397</c:v>
                </c:pt>
                <c:pt idx="3899">
                  <c:v>0.318747744408509</c:v>
                </c:pt>
                <c:pt idx="3900">
                  <c:v>0.32152878756782</c:v>
                </c:pt>
                <c:pt idx="3901">
                  <c:v>0.32423809441357798</c:v>
                </c:pt>
                <c:pt idx="3902">
                  <c:v>0.32687500914951301</c:v>
                </c:pt>
                <c:pt idx="3903">
                  <c:v>0.32943889530921899</c:v>
                </c:pt>
                <c:pt idx="3904">
                  <c:v>0.33192913708903599</c:v>
                </c:pt>
                <c:pt idx="3905">
                  <c:v>0.33434514094963202</c:v>
                </c:pt>
                <c:pt idx="3906">
                  <c:v>0.33668633754481803</c:v>
                </c:pt>
                <c:pt idx="3907">
                  <c:v>0.33895218405883198</c:v>
                </c:pt>
                <c:pt idx="3908">
                  <c:v>0.34114216706881501</c:v>
                </c:pt>
                <c:pt idx="3909">
                  <c:v>0.34325580610728201</c:v>
                </c:pt>
                <c:pt idx="3910">
                  <c:v>0.34529265820014199</c:v>
                </c:pt>
                <c:pt idx="3911">
                  <c:v>0.34725232384371502</c:v>
                </c:pt>
                <c:pt idx="3912">
                  <c:v>0.349134455263719</c:v>
                </c:pt>
                <c:pt idx="3913">
                  <c:v>0.35093876863997298</c:v>
                </c:pt>
                <c:pt idx="3914">
                  <c:v>0.35266506405154202</c:v>
                </c:pt>
                <c:pt idx="3915">
                  <c:v>0.35431326269478403</c:v>
                </c:pt>
                <c:pt idx="3916">
                  <c:v>0.35588349002860797</c:v>
                </c:pt>
                <c:pt idx="3917">
                  <c:v>0.35737631183580598</c:v>
                </c:pt>
                <c:pt idx="3918">
                  <c:v>0.35877279565985498</c:v>
                </c:pt>
                <c:pt idx="3919">
                  <c:v>0.36006656268128601</c:v>
                </c:pt>
                <c:pt idx="3920">
                  <c:v>0.361278675606021</c:v>
                </c:pt>
                <c:pt idx="3921">
                  <c:v>0.36242147814058601</c:v>
                </c:pt>
                <c:pt idx="3922">
                  <c:v>0.36349794878615999</c:v>
                </c:pt>
                <c:pt idx="3923">
                  <c:v>0.36450908783945601</c:v>
                </c:pt>
                <c:pt idx="3924">
                  <c:v>0.36545543863463498</c:v>
                </c:pt>
                <c:pt idx="3925">
                  <c:v>0.36633741590708302</c:v>
                </c:pt>
                <c:pt idx="3926">
                  <c:v>0.367194178846389</c:v>
                </c:pt>
                <c:pt idx="3927">
                  <c:v>0.36803636730752898</c:v>
                </c:pt>
                <c:pt idx="3928">
                  <c:v>0.36886436866130701</c:v>
                </c:pt>
                <c:pt idx="3929">
                  <c:v>0.36967854363874098</c:v>
                </c:pt>
                <c:pt idx="3930">
                  <c:v>0.37046629246780599</c:v>
                </c:pt>
                <c:pt idx="3931">
                  <c:v>0.37121151337099201</c:v>
                </c:pt>
                <c:pt idx="3932">
                  <c:v>0.37191430311659901</c:v>
                </c:pt>
                <c:pt idx="3933">
                  <c:v>0.37257472004238701</c:v>
                </c:pt>
                <c:pt idx="3934">
                  <c:v>0.37319278664376498</c:v>
                </c:pt>
                <c:pt idx="3935">
                  <c:v>0.37376849318453198</c:v>
                </c:pt>
                <c:pt idx="3936">
                  <c:v>0.37430180175118699</c:v>
                </c:pt>
                <c:pt idx="3937">
                  <c:v>0.37479265033790099</c:v>
                </c:pt>
                <c:pt idx="3938">
                  <c:v>0.37526155667464201</c:v>
                </c:pt>
                <c:pt idx="3939">
                  <c:v>0.37572302433377602</c:v>
                </c:pt>
                <c:pt idx="3940">
                  <c:v>0.37617688658570098</c:v>
                </c:pt>
                <c:pt idx="3941">
                  <c:v>0.37662296334364098</c:v>
                </c:pt>
                <c:pt idx="3942">
                  <c:v>0.377061063525227</c:v>
                </c:pt>
                <c:pt idx="3943">
                  <c:v>0.377490987042441</c:v>
                </c:pt>
                <c:pt idx="3944">
                  <c:v>0.37791252646556001</c:v>
                </c:pt>
                <c:pt idx="3945">
                  <c:v>0.37832546840494102</c:v>
                </c:pt>
                <c:pt idx="3946">
                  <c:v>0.37872959465026201</c:v>
                </c:pt>
                <c:pt idx="3947">
                  <c:v>0.37912468310168501</c:v>
                </c:pt>
                <c:pt idx="3948">
                  <c:v>0.37951050852217399</c:v>
                </c:pt>
                <c:pt idx="3949">
                  <c:v>0.37988684313528698</c:v>
                </c:pt>
                <c:pt idx="3950">
                  <c:v>0.38025345708841601</c:v>
                </c:pt>
                <c:pt idx="3951">
                  <c:v>0.38061011879770001</c:v>
                </c:pt>
                <c:pt idx="3952">
                  <c:v>0.38095659518768898</c:v>
                </c:pt>
                <c:pt idx="3953">
                  <c:v>0.38129265183625799</c:v>
                </c:pt>
                <c:pt idx="3954">
                  <c:v>0.38161805303316698</c:v>
                </c:pt>
                <c:pt idx="3955">
                  <c:v>0.38193256175903401</c:v>
                </c:pt>
                <c:pt idx="3956">
                  <c:v>0.38223593959024799</c:v>
                </c:pt>
                <c:pt idx="3957">
                  <c:v>0.38252794653443101</c:v>
                </c:pt>
                <c:pt idx="3958">
                  <c:v>0.38280834080051601</c:v>
                </c:pt>
                <c:pt idx="3959">
                  <c:v>0.38307687850715999</c:v>
                </c:pt>
                <c:pt idx="3960">
                  <c:v>0.38333331333317899</c:v>
                </c:pt>
                <c:pt idx="3961">
                  <c:v>0.38357739611386399</c:v>
                </c:pt>
                <c:pt idx="3962">
                  <c:v>0.38380887438736899</c:v>
                </c:pt>
                <c:pt idx="3963">
                  <c:v>0.384027491895924</c:v>
                </c:pt>
                <c:pt idx="3964">
                  <c:v>0.384232988047296</c:v>
                </c:pt>
                <c:pt idx="3965">
                  <c:v>0.38442509734268498</c:v>
                </c:pt>
                <c:pt idx="3966">
                  <c:v>0.38460354877814401</c:v>
                </c:pt>
                <c:pt idx="3967">
                  <c:v>0.384768065227513</c:v>
                </c:pt>
                <c:pt idx="3968">
                  <c:v>0.38491836281576702</c:v>
                </c:pt>
                <c:pt idx="3969">
                  <c:v>0.38505415029258899</c:v>
                </c:pt>
                <c:pt idx="3970">
                  <c:v>0.38517512841675899</c:v>
                </c:pt>
                <c:pt idx="3971">
                  <c:v>0.38528098936264898</c:v>
                </c:pt>
                <c:pt idx="3972">
                  <c:v>0.38537141616061599</c:v>
                </c:pt>
                <c:pt idx="3973">
                  <c:v>0.385446082183387</c:v>
                </c:pt>
                <c:pt idx="3974">
                  <c:v>0.38550465069055501</c:v>
                </c:pt>
                <c:pt idx="3975">
                  <c:v>0.38554677444305901</c:v>
                </c:pt>
                <c:pt idx="3976">
                  <c:v>0.385572095398938</c:v>
                </c:pt>
                <c:pt idx="3977">
                  <c:v>0.385580244500692</c:v>
                </c:pt>
                <c:pt idx="3978">
                  <c:v>0.38557084156333399</c:v>
                </c:pt>
                <c:pt idx="3979">
                  <c:v>0.38554349527050802</c:v>
                </c:pt>
                <c:pt idx="3980">
                  <c:v>0.385497803284095</c:v>
                </c:pt>
                <c:pt idx="3981">
                  <c:v>0.385433352470406</c:v>
                </c:pt>
                <c:pt idx="3982">
                  <c:v>0.38534971924348599</c:v>
                </c:pt>
                <c:pt idx="3983">
                  <c:v>0.38524647002331802</c:v>
                </c:pt>
                <c:pt idx="3984">
                  <c:v>0.385129937082897</c:v>
                </c:pt>
                <c:pt idx="3985">
                  <c:v>0.38501624862220601</c:v>
                </c:pt>
                <c:pt idx="3986">
                  <c:v>0.384904974494926</c:v>
                </c:pt>
                <c:pt idx="3987">
                  <c:v>0.38479568112579898</c:v>
                </c:pt>
                <c:pt idx="3988">
                  <c:v>0.38468793268186102</c:v>
                </c:pt>
                <c:pt idx="3989">
                  <c:v>0.38458129225509302</c:v>
                </c:pt>
                <c:pt idx="3990">
                  <c:v>0.38447532303412002</c:v>
                </c:pt>
                <c:pt idx="3991">
                  <c:v>0.38436958944224198</c:v>
                </c:pt>
                <c:pt idx="3992">
                  <c:v>0.38426365821941599</c:v>
                </c:pt>
                <c:pt idx="3993">
                  <c:v>0.38415210567484398</c:v>
                </c:pt>
                <c:pt idx="3994">
                  <c:v>0.38402457664399497</c:v>
                </c:pt>
                <c:pt idx="3995">
                  <c:v>0.38388086299652002</c:v>
                </c:pt>
                <c:pt idx="3996">
                  <c:v>0.38372074725128502</c:v>
                </c:pt>
                <c:pt idx="3997">
                  <c:v>0.38354400258030102</c:v>
                </c:pt>
                <c:pt idx="3998">
                  <c:v>0.38335039275577398</c:v>
                </c:pt>
                <c:pt idx="3999">
                  <c:v>0.38313967203389399</c:v>
                </c:pt>
                <c:pt idx="4000">
                  <c:v>0.38291158496951799</c:v>
                </c:pt>
                <c:pt idx="4001">
                  <c:v>0.382665866155808</c:v>
                </c:pt>
                <c:pt idx="4002">
                  <c:v>0.38240223988178301</c:v>
                </c:pt>
                <c:pt idx="4003">
                  <c:v>0.38212041969812699</c:v>
                </c:pt>
                <c:pt idx="4004">
                  <c:v>0.38182010787658899</c:v>
                </c:pt>
                <c:pt idx="4005">
                  <c:v>0.38150099473941501</c:v>
                </c:pt>
                <c:pt idx="4006">
                  <c:v>0.38116275781988501</c:v>
                </c:pt>
                <c:pt idx="4007">
                  <c:v>0.38080506078801901</c:v>
                </c:pt>
                <c:pt idx="4008">
                  <c:v>0.38042755202714701</c:v>
                </c:pt>
                <c:pt idx="4009">
                  <c:v>0.38002986265669603</c:v>
                </c:pt>
                <c:pt idx="4010">
                  <c:v>0.37961160361917901</c:v>
                </c:pt>
                <c:pt idx="4011">
                  <c:v>0.37917236107878</c:v>
                </c:pt>
                <c:pt idx="4012">
                  <c:v>0.37871168854280901</c:v>
                </c:pt>
                <c:pt idx="4013">
                  <c:v>0.37822909204161398</c:v>
                </c:pt>
                <c:pt idx="4014">
                  <c:v>0.37772399888325597</c:v>
                </c:pt>
                <c:pt idx="4015">
                  <c:v>0.37719568134701398</c:v>
                </c:pt>
                <c:pt idx="4016">
                  <c:v>0.37664302825004098</c:v>
                </c:pt>
                <c:pt idx="4017">
                  <c:v>0.37606362623246198</c:v>
                </c:pt>
                <c:pt idx="4018">
                  <c:v>0.37544890518922203</c:v>
                </c:pt>
                <c:pt idx="4019">
                  <c:v>0.37477706707192299</c:v>
                </c:pt>
                <c:pt idx="4020">
                  <c:v>0.37403509375447103</c:v>
                </c:pt>
                <c:pt idx="4021">
                  <c:v>0.373219394785822</c:v>
                </c:pt>
                <c:pt idx="4022">
                  <c:v>0.372328418375933</c:v>
                </c:pt>
                <c:pt idx="4023">
                  <c:v>0.37136112361965601</c:v>
                </c:pt>
                <c:pt idx="4024">
                  <c:v>0.37031664073438397</c:v>
                </c:pt>
                <c:pt idx="4025">
                  <c:v>0.36919416707272901</c:v>
                </c:pt>
                <c:pt idx="4026">
                  <c:v>0.36799292770491898</c:v>
                </c:pt>
                <c:pt idx="4027">
                  <c:v>0.36671215853508499</c:v>
                </c:pt>
                <c:pt idx="4028">
                  <c:v>0.36535109896419798</c:v>
                </c:pt>
                <c:pt idx="4029">
                  <c:v>0.36392191803424301</c:v>
                </c:pt>
                <c:pt idx="4030">
                  <c:v>0.36244025314710199</c:v>
                </c:pt>
                <c:pt idx="4031">
                  <c:v>0.36090551227065998</c:v>
                </c:pt>
                <c:pt idx="4032">
                  <c:v>0.35941667291206802</c:v>
                </c:pt>
                <c:pt idx="4033">
                  <c:v>0.357974356208901</c:v>
                </c:pt>
                <c:pt idx="4034">
                  <c:v>0.356567930412512</c:v>
                </c:pt>
                <c:pt idx="4035">
                  <c:v>0.35508806693630601</c:v>
                </c:pt>
                <c:pt idx="4036">
                  <c:v>0.35353461167466499</c:v>
                </c:pt>
                <c:pt idx="4037">
                  <c:v>0.35188718654441797</c:v>
                </c:pt>
                <c:pt idx="4038">
                  <c:v>0.35013212344241701</c:v>
                </c:pt>
                <c:pt idx="4039">
                  <c:v>0.34827170722266898</c:v>
                </c:pt>
                <c:pt idx="4040">
                  <c:v>0.346310091305009</c:v>
                </c:pt>
                <c:pt idx="4041">
                  <c:v>0.34425270271401198</c:v>
                </c:pt>
                <c:pt idx="4042">
                  <c:v>0.34210427254738501</c:v>
                </c:pt>
                <c:pt idx="4043">
                  <c:v>0.33986779234633402</c:v>
                </c:pt>
                <c:pt idx="4044">
                  <c:v>0.337544878345308</c:v>
                </c:pt>
                <c:pt idx="4045">
                  <c:v>0.335136353423863</c:v>
                </c:pt>
                <c:pt idx="4046">
                  <c:v>0.33268830975861602</c:v>
                </c:pt>
                <c:pt idx="4047">
                  <c:v>0.33027726277381703</c:v>
                </c:pt>
                <c:pt idx="4048">
                  <c:v>0.32780507981126</c:v>
                </c:pt>
                <c:pt idx="4049">
                  <c:v>0.32525350416660798</c:v>
                </c:pt>
                <c:pt idx="4050">
                  <c:v>0.32262244491285702</c:v>
                </c:pt>
                <c:pt idx="4051">
                  <c:v>0.31991177990810998</c:v>
                </c:pt>
                <c:pt idx="4052">
                  <c:v>0.317121366340337</c:v>
                </c:pt>
                <c:pt idx="4053">
                  <c:v>0.314251047719319</c:v>
                </c:pt>
                <c:pt idx="4054">
                  <c:v>0.31130065874083401</c:v>
                </c:pt>
                <c:pt idx="4055">
                  <c:v>0.30827002883563798</c:v>
                </c:pt>
                <c:pt idx="4056">
                  <c:v>0.30515898488417897</c:v>
                </c:pt>
                <c:pt idx="4057">
                  <c:v>0.30196735339144798</c:v>
                </c:pt>
                <c:pt idx="4058">
                  <c:v>0.29869496230777298</c:v>
                </c:pt>
                <c:pt idx="4059">
                  <c:v>0.29534164261601598</c:v>
                </c:pt>
                <c:pt idx="4060">
                  <c:v>0.29190722976530897</c:v>
                </c:pt>
                <c:pt idx="4061">
                  <c:v>0.288391565005788</c:v>
                </c:pt>
                <c:pt idx="4062">
                  <c:v>0.28479449666213802</c:v>
                </c:pt>
                <c:pt idx="4063">
                  <c:v>0.28111588137270999</c:v>
                </c:pt>
                <c:pt idx="4064">
                  <c:v>0.27735558531345</c:v>
                </c:pt>
                <c:pt idx="4065">
                  <c:v>0.27351348542072501</c:v>
                </c:pt>
                <c:pt idx="4066">
                  <c:v>0.269589470623461</c:v>
                </c:pt>
                <c:pt idx="4067">
                  <c:v>0.26565867477203697</c:v>
                </c:pt>
                <c:pt idx="4068">
                  <c:v>0.26169775125526901</c:v>
                </c:pt>
                <c:pt idx="4069">
                  <c:v>0.257715068562341</c:v>
                </c:pt>
                <c:pt idx="4070">
                  <c:v>0.25381905064424998</c:v>
                </c:pt>
                <c:pt idx="4071">
                  <c:v>0.25001133295237299</c:v>
                </c:pt>
                <c:pt idx="4072">
                  <c:v>0.24629353969449699</c:v>
                </c:pt>
                <c:pt idx="4073">
                  <c:v>0.242515078959224</c:v>
                </c:pt>
                <c:pt idx="4074">
                  <c:v>0.238824214032752</c:v>
                </c:pt>
                <c:pt idx="4075">
                  <c:v>0.23522320719189499</c:v>
                </c:pt>
                <c:pt idx="4076">
                  <c:v>0.23171369696323599</c:v>
                </c:pt>
                <c:pt idx="4077">
                  <c:v>0.228297306346988</c:v>
                </c:pt>
                <c:pt idx="4078">
                  <c:v>0.224975641412617</c:v>
                </c:pt>
                <c:pt idx="4079">
                  <c:v>0.221729111539157</c:v>
                </c:pt>
                <c:pt idx="4080">
                  <c:v>0.21842046297149101</c:v>
                </c:pt>
                <c:pt idx="4081">
                  <c:v>0.21511753911190601</c:v>
                </c:pt>
                <c:pt idx="4082">
                  <c:v>0.21195248549908499</c:v>
                </c:pt>
                <c:pt idx="4083">
                  <c:v>0.20892681158420301</c:v>
                </c:pt>
                <c:pt idx="4084">
                  <c:v>0.206041983808159</c:v>
                </c:pt>
                <c:pt idx="4085">
                  <c:v>0.20329942352871999</c:v>
                </c:pt>
                <c:pt idx="4086">
                  <c:v>0.200700504932075</c:v>
                </c:pt>
                <c:pt idx="4087">
                  <c:v>0.19824655293357499</c:v>
                </c:pt>
                <c:pt idx="4088">
                  <c:v>0.195938841072793</c:v>
                </c:pt>
                <c:pt idx="4089">
                  <c:v>0.19375880503437201</c:v>
                </c:pt>
                <c:pt idx="4090">
                  <c:v>0.191690888857484</c:v>
                </c:pt>
                <c:pt idx="4091">
                  <c:v>0.189756649594612</c:v>
                </c:pt>
                <c:pt idx="4092">
                  <c:v>0.187968974337823</c:v>
                </c:pt>
                <c:pt idx="4093">
                  <c:v>0.18632887400421</c:v>
                </c:pt>
                <c:pt idx="4094">
                  <c:v>0.18483730232680501</c:v>
                </c:pt>
                <c:pt idx="4095">
                  <c:v>0.18349515389584001</c:v>
                </c:pt>
                <c:pt idx="4096">
                  <c:v>0.18230326223524601</c:v>
                </c:pt>
                <c:pt idx="4097">
                  <c:v>0.181262397921891</c:v>
                </c:pt>
                <c:pt idx="4098">
                  <c:v>0.18037326675530699</c:v>
                </c:pt>
                <c:pt idx="4099">
                  <c:v>0.17961726060934899</c:v>
                </c:pt>
                <c:pt idx="4100">
                  <c:v>0.178986151735992</c:v>
                </c:pt>
                <c:pt idx="4101">
                  <c:v>0.17848058156091801</c:v>
                </c:pt>
                <c:pt idx="4102">
                  <c:v>0.17810113410666301</c:v>
                </c:pt>
                <c:pt idx="4103">
                  <c:v>0.17784833476504699</c:v>
                </c:pt>
                <c:pt idx="4104">
                  <c:v>0.17772264915443001</c:v>
                </c:pt>
                <c:pt idx="4105">
                  <c:v>0.17772448206953401</c:v>
                </c:pt>
                <c:pt idx="4106">
                  <c:v>0.17785417653157901</c:v>
                </c:pt>
                <c:pt idx="4107">
                  <c:v>0.17811201294658599</c:v>
                </c:pt>
                <c:pt idx="4108">
                  <c:v>0.178498208379646</c:v>
                </c:pt>
                <c:pt idx="4109">
                  <c:v>0.17901291595296001</c:v>
                </c:pt>
                <c:pt idx="4110">
                  <c:v>0.17965622437531101</c:v>
                </c:pt>
                <c:pt idx="4111">
                  <c:v>0.18042815761039899</c:v>
                </c:pt>
                <c:pt idx="4112">
                  <c:v>0.18132867469109601</c:v>
                </c:pt>
                <c:pt idx="4113">
                  <c:v>0.182357669685974</c:v>
                </c:pt>
                <c:pt idx="4114">
                  <c:v>0.18344810583068299</c:v>
                </c:pt>
                <c:pt idx="4115">
                  <c:v>0.184581367064483</c:v>
                </c:pt>
                <c:pt idx="4116">
                  <c:v>0.185757740106955</c:v>
                </c:pt>
                <c:pt idx="4117">
                  <c:v>0.187024971201352</c:v>
                </c:pt>
                <c:pt idx="4118">
                  <c:v>0.18841927494038399</c:v>
                </c:pt>
                <c:pt idx="4119">
                  <c:v>0.18994028571716801</c:v>
                </c:pt>
                <c:pt idx="4120">
                  <c:v>0.19152660658829901</c:v>
                </c:pt>
                <c:pt idx="4121">
                  <c:v>0.19316360631612101</c:v>
                </c:pt>
                <c:pt idx="4122">
                  <c:v>0.194850526475571</c:v>
                </c:pt>
                <c:pt idx="4123">
                  <c:v>0.19658659709286899</c:v>
                </c:pt>
                <c:pt idx="4124">
                  <c:v>0.198371037957703</c:v>
                </c:pt>
                <c:pt idx="4125">
                  <c:v>0.20020305973198599</c:v>
                </c:pt>
                <c:pt idx="4126">
                  <c:v>0.20208186473640299</c:v>
                </c:pt>
                <c:pt idx="4127">
                  <c:v>0.204006647233759</c:v>
                </c:pt>
                <c:pt idx="4128">
                  <c:v>0.20597659292597201</c:v>
                </c:pt>
                <c:pt idx="4129">
                  <c:v>0.20799087720888601</c:v>
                </c:pt>
                <c:pt idx="4130">
                  <c:v>0.21004866142628201</c:v>
                </c:pt>
                <c:pt idx="4131">
                  <c:v>0.21204953276417601</c:v>
                </c:pt>
                <c:pt idx="4132">
                  <c:v>0.21399143148436001</c:v>
                </c:pt>
                <c:pt idx="4133">
                  <c:v>0.215883548945798</c:v>
                </c:pt>
                <c:pt idx="4134">
                  <c:v>0.21783657511958901</c:v>
                </c:pt>
                <c:pt idx="4135">
                  <c:v>0.219953541773551</c:v>
                </c:pt>
                <c:pt idx="4136">
                  <c:v>0.222232860775327</c:v>
                </c:pt>
                <c:pt idx="4137">
                  <c:v>0.224672142408155</c:v>
                </c:pt>
                <c:pt idx="4138">
                  <c:v>0.22726761418411801</c:v>
                </c:pt>
                <c:pt idx="4139">
                  <c:v>0.23001355376353899</c:v>
                </c:pt>
                <c:pt idx="4140">
                  <c:v>0.23290288681333901</c:v>
                </c:pt>
                <c:pt idx="4141">
                  <c:v>0.235929159588427</c:v>
                </c:pt>
                <c:pt idx="4142">
                  <c:v>0.23908758573432201</c:v>
                </c:pt>
                <c:pt idx="4143">
                  <c:v>0.242374685317509</c:v>
                </c:pt>
                <c:pt idx="4144">
                  <c:v>0.24578770625376201</c:v>
                </c:pt>
                <c:pt idx="4145">
                  <c:v>0.249278565135443</c:v>
                </c:pt>
                <c:pt idx="4146">
                  <c:v>0.25276869686182202</c:v>
                </c:pt>
                <c:pt idx="4147">
                  <c:v>0.25635412965587501</c:v>
                </c:pt>
                <c:pt idx="4148">
                  <c:v>0.26005096482450801</c:v>
                </c:pt>
                <c:pt idx="4149">
                  <c:v>0.26385709084343101</c:v>
                </c:pt>
                <c:pt idx="4150">
                  <c:v>0.26777038436765299</c:v>
                </c:pt>
                <c:pt idx="4151">
                  <c:v>0.27178870380745301</c:v>
                </c:pt>
                <c:pt idx="4152">
                  <c:v>0.27590988654533899</c:v>
                </c:pt>
                <c:pt idx="4153">
                  <c:v>0.28013174834729099</c:v>
                </c:pt>
                <c:pt idx="4154">
                  <c:v>0.28445208412733802</c:v>
                </c:pt>
                <c:pt idx="4155">
                  <c:v>0.28886866955108498</c:v>
                </c:pt>
                <c:pt idx="4156">
                  <c:v>0.29337926314794199</c:v>
                </c:pt>
                <c:pt idx="4157">
                  <c:v>0.29798160871121798</c:v>
                </c:pt>
                <c:pt idx="4158">
                  <c:v>0.30267343783435502</c:v>
                </c:pt>
                <c:pt idx="4159">
                  <c:v>0.30745247247806601</c:v>
                </c:pt>
                <c:pt idx="4160">
                  <c:v>0.312316427496107</c:v>
                </c:pt>
                <c:pt idx="4161">
                  <c:v>0.31726301307153298</c:v>
                </c:pt>
                <c:pt idx="4162">
                  <c:v>0.322289937032882</c:v>
                </c:pt>
                <c:pt idx="4163">
                  <c:v>0.327394907032316</c:v>
                </c:pt>
                <c:pt idx="4164">
                  <c:v>0.33256250985152003</c:v>
                </c:pt>
                <c:pt idx="4165">
                  <c:v>0.337768547147696</c:v>
                </c:pt>
                <c:pt idx="4166">
                  <c:v>0.34293597841020401</c:v>
                </c:pt>
                <c:pt idx="4167">
                  <c:v>0.34808628609772602</c:v>
                </c:pt>
                <c:pt idx="4168">
                  <c:v>0.35320928179714101</c:v>
                </c:pt>
                <c:pt idx="4169">
                  <c:v>0.35819476746853002</c:v>
                </c:pt>
                <c:pt idx="4170">
                  <c:v>0.36303938089947602</c:v>
                </c:pt>
                <c:pt idx="4171">
                  <c:v>0.36773981982953802</c:v>
                </c:pt>
                <c:pt idx="4172">
                  <c:v>0.37244504809564499</c:v>
                </c:pt>
                <c:pt idx="4173">
                  <c:v>0.37700522547641702</c:v>
                </c:pt>
                <c:pt idx="4174">
                  <c:v>0.381416564953941</c:v>
                </c:pt>
                <c:pt idx="4175">
                  <c:v>0.38567595640580499</c:v>
                </c:pt>
                <c:pt idx="4176">
                  <c:v>0.38978035923181598</c:v>
                </c:pt>
                <c:pt idx="4177">
                  <c:v>0.39372680451158898</c:v>
                </c:pt>
                <c:pt idx="4178">
                  <c:v>0.39753357542359202</c:v>
                </c:pt>
                <c:pt idx="4179">
                  <c:v>0.401336674258016</c:v>
                </c:pt>
                <c:pt idx="4180">
                  <c:v>0.40506706260807401</c:v>
                </c:pt>
                <c:pt idx="4181">
                  <c:v>0.40859145679153303</c:v>
                </c:pt>
                <c:pt idx="4182">
                  <c:v>0.41190726639695502</c:v>
                </c:pt>
                <c:pt idx="4183">
                  <c:v>0.41501200145482797</c:v>
                </c:pt>
                <c:pt idx="4184">
                  <c:v>0.41790327468909899</c:v>
                </c:pt>
                <c:pt idx="4185">
                  <c:v>0.42057880371894302</c:v>
                </c:pt>
                <c:pt idx="4186">
                  <c:v>0.42303641321034302</c:v>
                </c:pt>
                <c:pt idx="4187">
                  <c:v>0.425274036976721</c:v>
                </c:pt>
                <c:pt idx="4188">
                  <c:v>0.42730950440147503</c:v>
                </c:pt>
                <c:pt idx="4189">
                  <c:v>0.429157694123944</c:v>
                </c:pt>
                <c:pt idx="4190">
                  <c:v>0.43079642923230299</c:v>
                </c:pt>
                <c:pt idx="4191">
                  <c:v>0.432212260049468</c:v>
                </c:pt>
                <c:pt idx="4192">
                  <c:v>0.433403670124405</c:v>
                </c:pt>
                <c:pt idx="4193">
                  <c:v>0.43436925698657503</c:v>
                </c:pt>
                <c:pt idx="4194">
                  <c:v>0.43510773382257301</c:v>
                </c:pt>
                <c:pt idx="4195">
                  <c:v>0.43561793109381203</c:v>
                </c:pt>
                <c:pt idx="4196">
                  <c:v>0.43589879809147097</c:v>
                </c:pt>
                <c:pt idx="4197">
                  <c:v>0.43594940442442798</c:v>
                </c:pt>
                <c:pt idx="4198">
                  <c:v>0.435788188812129</c:v>
                </c:pt>
                <c:pt idx="4199">
                  <c:v>0.435423264415363</c:v>
                </c:pt>
                <c:pt idx="4200">
                  <c:v>0.43485392966835001</c:v>
                </c:pt>
                <c:pt idx="4201">
                  <c:v>0.43407959447915501</c:v>
                </c:pt>
                <c:pt idx="4202">
                  <c:v>0.4330997810794</c:v>
                </c:pt>
                <c:pt idx="4203">
                  <c:v>0.43191412479011099</c:v>
                </c:pt>
                <c:pt idx="4204">
                  <c:v>0.430522374698185</c:v>
                </c:pt>
                <c:pt idx="4205">
                  <c:v>0.42892439423765</c:v>
                </c:pt>
                <c:pt idx="4206">
                  <c:v>0.42712016166959099</c:v>
                </c:pt>
                <c:pt idx="4207">
                  <c:v>0.425109770454282</c:v>
                </c:pt>
                <c:pt idx="4208">
                  <c:v>0.42289342950883702</c:v>
                </c:pt>
                <c:pt idx="4209">
                  <c:v>0.42050268225441501</c:v>
                </c:pt>
                <c:pt idx="4210">
                  <c:v>0.41787553097969099</c:v>
                </c:pt>
                <c:pt idx="4211">
                  <c:v>0.41504375017871298</c:v>
                </c:pt>
                <c:pt idx="4212">
                  <c:v>0.41200801063550901</c:v>
                </c:pt>
                <c:pt idx="4213">
                  <c:v>0.40883596390675098</c:v>
                </c:pt>
                <c:pt idx="4214">
                  <c:v>0.40554689049367298</c:v>
                </c:pt>
                <c:pt idx="4215">
                  <c:v>0.40214121747574799</c:v>
                </c:pt>
                <c:pt idx="4216">
                  <c:v>0.39864992265030702</c:v>
                </c:pt>
                <c:pt idx="4217">
                  <c:v>0.39495144447881297</c:v>
                </c:pt>
                <c:pt idx="4218">
                  <c:v>0.391047200413214</c:v>
                </c:pt>
                <c:pt idx="4219">
                  <c:v>0.38699968654767802</c:v>
                </c:pt>
                <c:pt idx="4220">
                  <c:v>0.38282467993997898</c:v>
                </c:pt>
                <c:pt idx="4221">
                  <c:v>0.37865462760999502</c:v>
                </c:pt>
                <c:pt idx="4222">
                  <c:v>0.37437204181434802</c:v>
                </c:pt>
                <c:pt idx="4223">
                  <c:v>0.37012539315694098</c:v>
                </c:pt>
                <c:pt idx="4224">
                  <c:v>0.36593721516525701</c:v>
                </c:pt>
                <c:pt idx="4225">
                  <c:v>0.36179048370587402</c:v>
                </c:pt>
                <c:pt idx="4226">
                  <c:v>0.35777287351674097</c:v>
                </c:pt>
                <c:pt idx="4227">
                  <c:v>0.35375934544584797</c:v>
                </c:pt>
                <c:pt idx="4228">
                  <c:v>0.349731017516203</c:v>
                </c:pt>
                <c:pt idx="4229">
                  <c:v>0.345847347551266</c:v>
                </c:pt>
                <c:pt idx="4230">
                  <c:v>0.34211024227005798</c:v>
                </c:pt>
                <c:pt idx="4231">
                  <c:v>0.33852158065059601</c:v>
                </c:pt>
                <c:pt idx="4232">
                  <c:v>0.33508321220028597</c:v>
                </c:pt>
                <c:pt idx="4233">
                  <c:v>0.33179415327717898</c:v>
                </c:pt>
                <c:pt idx="4234">
                  <c:v>0.32855187253818302</c:v>
                </c:pt>
                <c:pt idx="4235">
                  <c:v>0.32535805111719401</c:v>
                </c:pt>
                <c:pt idx="4236">
                  <c:v>0.32221442775648801</c:v>
                </c:pt>
                <c:pt idx="4237">
                  <c:v>0.31912279626735002</c:v>
                </c:pt>
                <c:pt idx="4238">
                  <c:v>0.31608500274888002</c:v>
                </c:pt>
                <c:pt idx="4239">
                  <c:v>0.31310294262626698</c:v>
                </c:pt>
                <c:pt idx="4240">
                  <c:v>0.31017855754895102</c:v>
                </c:pt>
                <c:pt idx="4241">
                  <c:v>0.30731383217289099</c:v>
                </c:pt>
                <c:pt idx="4242">
                  <c:v>0.30451079083947002</c:v>
                </c:pt>
                <c:pt idx="4243">
                  <c:v>0.30177149415562399</c:v>
                </c:pt>
                <c:pt idx="4244">
                  <c:v>0.29909803547465103</c:v>
                </c:pt>
                <c:pt idx="4245">
                  <c:v>0.29649253727432601</c:v>
                </c:pt>
                <c:pt idx="4246">
                  <c:v>0.29395714742788598</c:v>
                </c:pt>
                <c:pt idx="4247">
                  <c:v>0.29149403536416202</c:v>
                </c:pt>
                <c:pt idx="4248">
                  <c:v>0.289105388115657</c:v>
                </c:pt>
                <c:pt idx="4249">
                  <c:v>0.28679340625760102</c:v>
                </c:pt>
                <c:pt idx="4250">
                  <c:v>0.28456029974705699</c:v>
                </c:pt>
                <c:pt idx="4251">
                  <c:v>0.28240828367828902</c:v>
                </c:pt>
                <c:pt idx="4252">
                  <c:v>0.28033957397839798</c:v>
                </c:pt>
                <c:pt idx="4253">
                  <c:v>0.27835638307428201</c:v>
                </c:pt>
                <c:pt idx="4254">
                  <c:v>0.27646091556742303</c:v>
                </c:pt>
                <c:pt idx="4255">
                  <c:v>0.27465536395568402</c:v>
                </c:pt>
                <c:pt idx="4256">
                  <c:v>0.27294190444085198</c:v>
                </c:pt>
                <c:pt idx="4257">
                  <c:v>0.27131942688426902</c:v>
                </c:pt>
                <c:pt idx="4258">
                  <c:v>0.26978435535232997</c:v>
                </c:pt>
                <c:pt idx="4259">
                  <c:v>0.26833886267260898</c:v>
                </c:pt>
                <c:pt idx="4260">
                  <c:v>0.26698509244878099</c:v>
                </c:pt>
                <c:pt idx="4261">
                  <c:v>0.26572515564032401</c:v>
                </c:pt>
                <c:pt idx="4262">
                  <c:v>0.264561127339831</c:v>
                </c:pt>
                <c:pt idx="4263">
                  <c:v>0.26350816647310299</c:v>
                </c:pt>
                <c:pt idx="4264">
                  <c:v>0.262590179104427</c:v>
                </c:pt>
                <c:pt idx="4265">
                  <c:v>0.26180864289420203</c:v>
                </c:pt>
                <c:pt idx="4266">
                  <c:v>0.26116496775288101</c:v>
                </c:pt>
                <c:pt idx="4267">
                  <c:v>0.26066049459823498</c:v>
                </c:pt>
                <c:pt idx="4268">
                  <c:v>0.260296494301893</c:v>
                </c:pt>
                <c:pt idx="4269">
                  <c:v>0.26007416682905099</c:v>
                </c:pt>
                <c:pt idx="4270">
                  <c:v>0.25999464057450999</c:v>
                </c:pt>
                <c:pt idx="4271">
                  <c:v>0.26005897189737498</c:v>
                </c:pt>
                <c:pt idx="4272">
                  <c:v>0.26026814485591199</c:v>
                </c:pt>
                <c:pt idx="4273">
                  <c:v>0.26062307114314998</c:v>
                </c:pt>
                <c:pt idx="4274">
                  <c:v>0.261124590222924</c:v>
                </c:pt>
                <c:pt idx="4275">
                  <c:v>0.26177346966506698</c:v>
                </c:pt>
                <c:pt idx="4276">
                  <c:v>0.26257040567761403</c:v>
                </c:pt>
                <c:pt idx="4277">
                  <c:v>0.26351602383300099</c:v>
                </c:pt>
                <c:pt idx="4278">
                  <c:v>0.26461087998463101</c:v>
                </c:pt>
                <c:pt idx="4279">
                  <c:v>0.26585546136988097</c:v>
                </c:pt>
                <c:pt idx="4280">
                  <c:v>0.26725018789611299</c:v>
                </c:pt>
                <c:pt idx="4281">
                  <c:v>0.268727932976004</c:v>
                </c:pt>
                <c:pt idx="4282">
                  <c:v>0.27032938782143701</c:v>
                </c:pt>
                <c:pt idx="4283">
                  <c:v>0.27209382062223803</c:v>
                </c:pt>
                <c:pt idx="4284">
                  <c:v>0.27402114859408699</c:v>
                </c:pt>
                <c:pt idx="4285">
                  <c:v>0.27611121737393601</c:v>
                </c:pt>
                <c:pt idx="4286">
                  <c:v>0.27836379774247699</c:v>
                </c:pt>
                <c:pt idx="4287">
                  <c:v>0.28077857250612098</c:v>
                </c:pt>
                <c:pt idx="4288">
                  <c:v>0.28335508355093197</c:v>
                </c:pt>
                <c:pt idx="4289">
                  <c:v>0.28609245589152299</c:v>
                </c:pt>
                <c:pt idx="4290">
                  <c:v>0.288988374962794</c:v>
                </c:pt>
                <c:pt idx="4291">
                  <c:v>0.29204035898110903</c:v>
                </c:pt>
                <c:pt idx="4292">
                  <c:v>0.29524733961187</c:v>
                </c:pt>
                <c:pt idx="4293">
                  <c:v>0.29860861557421498</c:v>
                </c:pt>
                <c:pt idx="4294">
                  <c:v>0.30212105224609898</c:v>
                </c:pt>
                <c:pt idx="4295">
                  <c:v>0.30578423287880802</c:v>
                </c:pt>
                <c:pt idx="4296">
                  <c:v>0.309597763701845</c:v>
                </c:pt>
                <c:pt idx="4297">
                  <c:v>0.31356121869468501</c:v>
                </c:pt>
                <c:pt idx="4298">
                  <c:v>0.317674142364332</c:v>
                </c:pt>
                <c:pt idx="4299">
                  <c:v>0.32193605215147503</c:v>
                </c:pt>
                <c:pt idx="4300">
                  <c:v>0.32634644061290902</c:v>
                </c:pt>
                <c:pt idx="4301">
                  <c:v>0.33090477743079699</c:v>
                </c:pt>
                <c:pt idx="4302">
                  <c:v>0.33561051126334801</c:v>
                </c:pt>
                <c:pt idx="4303">
                  <c:v>0.34046307143679699</c:v>
                </c:pt>
                <c:pt idx="4304">
                  <c:v>0.34546186947244101</c:v>
                </c:pt>
                <c:pt idx="4305">
                  <c:v>0.35060630044059199</c:v>
                </c:pt>
                <c:pt idx="4306">
                  <c:v>0.35589574413396102</c:v>
                </c:pt>
                <c:pt idx="4307">
                  <c:v>0.36132956605556599</c:v>
                </c:pt>
                <c:pt idx="4308">
                  <c:v>0.36687589930947101</c:v>
                </c:pt>
                <c:pt idx="4309">
                  <c:v>0.37259652086529899</c:v>
                </c:pt>
                <c:pt idx="4310">
                  <c:v>0.37845949111368399</c:v>
                </c:pt>
                <c:pt idx="4311">
                  <c:v>0.38446113782202501</c:v>
                </c:pt>
                <c:pt idx="4312">
                  <c:v>0.39060042691383201</c:v>
                </c:pt>
                <c:pt idx="4313">
                  <c:v>0.39687632130066303</c:v>
                </c:pt>
                <c:pt idx="4314">
                  <c:v>0.40328778308508501</c:v>
                </c:pt>
                <c:pt idx="4315">
                  <c:v>0.40975581436752001</c:v>
                </c:pt>
                <c:pt idx="4316">
                  <c:v>0.41636553988023001</c:v>
                </c:pt>
                <c:pt idx="4317">
                  <c:v>0.42311573828621402</c:v>
                </c:pt>
                <c:pt idx="4318">
                  <c:v>0.430005194380218</c:v>
                </c:pt>
                <c:pt idx="4319">
                  <c:v>0.437032700063756</c:v>
                </c:pt>
                <c:pt idx="4320">
                  <c:v>0.44406655819371099</c:v>
                </c:pt>
                <c:pt idx="4321">
                  <c:v>0.45122507123239403</c:v>
                </c:pt>
                <c:pt idx="4322">
                  <c:v>0.45836064598406201</c:v>
                </c:pt>
                <c:pt idx="4323">
                  <c:v>0.46545168663099701</c:v>
                </c:pt>
                <c:pt idx="4324">
                  <c:v>0.47251621274296002</c:v>
                </c:pt>
                <c:pt idx="4325">
                  <c:v>0.47946760002914202</c:v>
                </c:pt>
                <c:pt idx="4326">
                  <c:v>0.48643199028759299</c:v>
                </c:pt>
                <c:pt idx="4327">
                  <c:v>0.49342941747395103</c:v>
                </c:pt>
                <c:pt idx="4328">
                  <c:v>0.50030162219298902</c:v>
                </c:pt>
                <c:pt idx="4329">
                  <c:v>0.50704428682664804</c:v>
                </c:pt>
                <c:pt idx="4330">
                  <c:v>0.51365305886614099</c:v>
                </c:pt>
                <c:pt idx="4331">
                  <c:v>0.52012742529470402</c:v>
                </c:pt>
                <c:pt idx="4332">
                  <c:v>0.52646693662801503</c:v>
                </c:pt>
                <c:pt idx="4333">
                  <c:v>0.53267120649691102</c:v>
                </c:pt>
                <c:pt idx="4334">
                  <c:v>0.53873991126421295</c:v>
                </c:pt>
                <c:pt idx="4335">
                  <c:v>0.54467278967442301</c:v>
                </c:pt>
                <c:pt idx="4336">
                  <c:v>0.55046964253445496</c:v>
                </c:pt>
                <c:pt idx="4337">
                  <c:v>0.55613033242301102</c:v>
                </c:pt>
                <c:pt idx="4338">
                  <c:v>0.56165478342556796</c:v>
                </c:pt>
                <c:pt idx="4339">
                  <c:v>0.56704298089137595</c:v>
                </c:pt>
                <c:pt idx="4340">
                  <c:v>0.57229497120830597</c:v>
                </c:pt>
                <c:pt idx="4341">
                  <c:v>0.57741086159081401</c:v>
                </c:pt>
                <c:pt idx="4342">
                  <c:v>0.58239081987584496</c:v>
                </c:pt>
                <c:pt idx="4343">
                  <c:v>0.58723507432099697</c:v>
                </c:pt>
                <c:pt idx="4344">
                  <c:v>0.59194391339892105</c:v>
                </c:pt>
                <c:pt idx="4345">
                  <c:v>0.59651768558155005</c:v>
                </c:pt>
                <c:pt idx="4346">
                  <c:v>0.60095679910750799</c:v>
                </c:pt>
                <c:pt idx="4347">
                  <c:v>0.60526172172581005</c:v>
                </c:pt>
                <c:pt idx="4348">
                  <c:v>0.60943298040881499</c:v>
                </c:pt>
                <c:pt idx="4349">
                  <c:v>0.61347116102729005</c:v>
                </c:pt>
                <c:pt idx="4350">
                  <c:v>0.61737690798042</c:v>
                </c:pt>
                <c:pt idx="4351">
                  <c:v>0.62115092377362002</c:v>
                </c:pt>
                <c:pt idx="4352">
                  <c:v>0.62479396853705804</c:v>
                </c:pt>
                <c:pt idx="4353">
                  <c:v>0.62830685947797804</c:v>
                </c:pt>
                <c:pt idx="4354">
                  <c:v>0.63169047026005498</c:v>
                </c:pt>
                <c:pt idx="4355">
                  <c:v>0.63494573030327095</c:v>
                </c:pt>
                <c:pt idx="4356">
                  <c:v>0.63807688997100098</c:v>
                </c:pt>
                <c:pt idx="4357">
                  <c:v>0.64109069522602102</c:v>
                </c:pt>
                <c:pt idx="4358">
                  <c:v>0.64398816835151196</c:v>
                </c:pt>
                <c:pt idx="4359">
                  <c:v>0.64677038129890496</c:v>
                </c:pt>
                <c:pt idx="4360">
                  <c:v>0.64943845456076199</c:v>
                </c:pt>
                <c:pt idx="4361">
                  <c:v>0.65199355593556796</c:v>
                </c:pt>
                <c:pt idx="4362">
                  <c:v>0.65443689918106396</c:v>
                </c:pt>
                <c:pt idx="4363">
                  <c:v>0.656769742553306</c:v>
                </c:pt>
                <c:pt idx="4364">
                  <c:v>0.65899338722919798</c:v>
                </c:pt>
                <c:pt idx="4365">
                  <c:v>0.661109175610888</c:v>
                </c:pt>
                <c:pt idx="4366">
                  <c:v>0.66311848951107699</c:v>
                </c:pt>
                <c:pt idx="4367">
                  <c:v>0.66502274821893503</c:v>
                </c:pt>
                <c:pt idx="4368">
                  <c:v>0.66682340644709404</c:v>
                </c:pt>
                <c:pt idx="4369">
                  <c:v>0.66852195216087995</c:v>
                </c:pt>
                <c:pt idx="4370">
                  <c:v>0.67011990429176904</c:v>
                </c:pt>
                <c:pt idx="4371">
                  <c:v>0.671618810337825</c:v>
                </c:pt>
                <c:pt idx="4372">
                  <c:v>0.67302024385469905</c:v>
                </c:pt>
                <c:pt idx="4373">
                  <c:v>0.67432580184158597</c:v>
                </c:pt>
                <c:pt idx="4374">
                  <c:v>0.67553710202735595</c:v>
                </c:pt>
                <c:pt idx="4375">
                  <c:v>0.67665578006275495</c:v>
                </c:pt>
                <c:pt idx="4376">
                  <c:v>0.67768348662529698</c:v>
                </c:pt>
                <c:pt idx="4377">
                  <c:v>0.67862188444378302</c:v>
                </c:pt>
                <c:pt idx="4378">
                  <c:v>0.67947264524948803</c:v>
                </c:pt>
                <c:pt idx="4379">
                  <c:v>0.68023744666022601</c:v>
                </c:pt>
                <c:pt idx="4380">
                  <c:v>0.68098544963347896</c:v>
                </c:pt>
                <c:pt idx="4381">
                  <c:v>0.68167793258147602</c:v>
                </c:pt>
                <c:pt idx="4382">
                  <c:v>0.68227753072369501</c:v>
                </c:pt>
                <c:pt idx="4383">
                  <c:v>0.68278616269386705</c:v>
                </c:pt>
                <c:pt idx="4384">
                  <c:v>0.68320574992410099</c:v>
                </c:pt>
                <c:pt idx="4385">
                  <c:v>0.68353821882714105</c:v>
                </c:pt>
                <c:pt idx="4386">
                  <c:v>0.68378551294444001</c:v>
                </c:pt>
                <c:pt idx="4387">
                  <c:v>0.68394964504725997</c:v>
                </c:pt>
                <c:pt idx="4388">
                  <c:v>0.68403945555759704</c:v>
                </c:pt>
                <c:pt idx="4389">
                  <c:v>0.68406497484179396</c:v>
                </c:pt>
                <c:pt idx="4390">
                  <c:v>0.684030130185448</c:v>
                </c:pt>
                <c:pt idx="4391">
                  <c:v>0.68393736313450204</c:v>
                </c:pt>
                <c:pt idx="4392">
                  <c:v>0.68378867569806201</c:v>
                </c:pt>
                <c:pt idx="4393">
                  <c:v>0.68358843065905295</c:v>
                </c:pt>
                <c:pt idx="4394">
                  <c:v>0.68333820038017401</c:v>
                </c:pt>
                <c:pt idx="4395">
                  <c:v>0.68303946182030795</c:v>
                </c:pt>
                <c:pt idx="4396">
                  <c:v>0.68269365198080301</c:v>
                </c:pt>
                <c:pt idx="4397">
                  <c:v>0.68230216543830602</c:v>
                </c:pt>
                <c:pt idx="4398">
                  <c:v>0.68186635233674697</c:v>
                </c:pt>
                <c:pt idx="4399">
                  <c:v>0.68138751668604502</c:v>
                </c:pt>
                <c:pt idx="4400">
                  <c:v>0.68086691491202</c:v>
                </c:pt>
                <c:pt idx="4401">
                  <c:v>0.68030575463788001</c:v>
                </c:pt>
                <c:pt idx="4402">
                  <c:v>0.67970519369224103</c:v>
                </c:pt>
                <c:pt idx="4403">
                  <c:v>0.67906633934472604</c:v>
                </c:pt>
                <c:pt idx="4404">
                  <c:v>0.67839024777200796</c:v>
                </c:pt>
                <c:pt idx="4405">
                  <c:v>0.677677923756556</c:v>
                </c:pt>
                <c:pt idx="4406">
                  <c:v>0.67693032061772596</c:v>
                </c:pt>
                <c:pt idx="4407">
                  <c:v>0.67614834037068205</c:v>
                </c:pt>
                <c:pt idx="4408">
                  <c:v>0.6753328341032</c:v>
                </c:pt>
                <c:pt idx="4409">
                  <c:v>0.67448464998279201</c:v>
                </c:pt>
                <c:pt idx="4410">
                  <c:v>0.67360752600028895</c:v>
                </c:pt>
                <c:pt idx="4411">
                  <c:v>0.67270250135641296</c:v>
                </c:pt>
                <c:pt idx="4412">
                  <c:v>0.67177055872376001</c:v>
                </c:pt>
                <c:pt idx="4413">
                  <c:v>0.67081262315016899</c:v>
                </c:pt>
                <c:pt idx="4414">
                  <c:v>0.66982956119066195</c:v>
                </c:pt>
                <c:pt idx="4415">
                  <c:v>0.66882218031708596</c:v>
                </c:pt>
                <c:pt idx="4416">
                  <c:v>0.66779122863803497</c:v>
                </c:pt>
                <c:pt idx="4417">
                  <c:v>0.66673739494272399</c:v>
                </c:pt>
                <c:pt idx="4418">
                  <c:v>0.66566130906381304</c:v>
                </c:pt>
                <c:pt idx="4419">
                  <c:v>0.66456354253813299</c:v>
                </c:pt>
                <c:pt idx="4420">
                  <c:v>0.66344460953206397</c:v>
                </c:pt>
                <c:pt idx="4421">
                  <c:v>0.66230496799065097</c:v>
                </c:pt>
                <c:pt idx="4422">
                  <c:v>0.66114502096610706</c:v>
                </c:pt>
                <c:pt idx="4423">
                  <c:v>0.65996176710919696</c:v>
                </c:pt>
                <c:pt idx="4424">
                  <c:v>0.65874151974531203</c:v>
                </c:pt>
                <c:pt idx="4425">
                  <c:v>0.65748422740227197</c:v>
                </c:pt>
                <c:pt idx="4426">
                  <c:v>0.65618979423037305</c:v>
                </c:pt>
                <c:pt idx="4427">
                  <c:v>0.65485808204768203</c:v>
                </c:pt>
                <c:pt idx="4428">
                  <c:v>0.65349256526770805</c:v>
                </c:pt>
                <c:pt idx="4429">
                  <c:v>0.65209678335230403</c:v>
                </c:pt>
                <c:pt idx="4430">
                  <c:v>0.65067046731170797</c:v>
                </c:pt>
                <c:pt idx="4431">
                  <c:v>0.64921331655021597</c:v>
                </c:pt>
                <c:pt idx="4432">
                  <c:v>0.64772500016896895</c:v>
                </c:pt>
                <c:pt idx="4433">
                  <c:v>0.646205158229742</c:v>
                </c:pt>
                <c:pt idx="4434">
                  <c:v>0.6446534029762</c:v>
                </c:pt>
                <c:pt idx="4435">
                  <c:v>0.64306932000906103</c:v>
                </c:pt>
                <c:pt idx="4436">
                  <c:v>0.64145246941138201</c:v>
                </c:pt>
                <c:pt idx="4437">
                  <c:v>0.63980238681980794</c:v>
                </c:pt>
                <c:pt idx="4438">
                  <c:v>0.63811858443692704</c:v>
                </c:pt>
                <c:pt idx="4439">
                  <c:v>0.63640055197877898</c:v>
                </c:pt>
                <c:pt idx="4440">
                  <c:v>0.63464775755004099</c:v>
                </c:pt>
                <c:pt idx="4441">
                  <c:v>0.63285964843711795</c:v>
                </c:pt>
                <c:pt idx="4442">
                  <c:v>0.63103565180625198</c:v>
                </c:pt>
                <c:pt idx="4443">
                  <c:v>0.62917517528945899</c:v>
                </c:pt>
                <c:pt idx="4444">
                  <c:v>0.62727760743511296</c:v>
                </c:pt>
                <c:pt idx="4445">
                  <c:v>0.62534231799187001</c:v>
                </c:pt>
                <c:pt idx="4446">
                  <c:v>0.62336865798326602</c:v>
                </c:pt>
                <c:pt idx="4447">
                  <c:v>0.62135595951465294</c:v>
                </c:pt>
                <c:pt idx="4448">
                  <c:v>0.61930353523192405</c:v>
                </c:pt>
                <c:pt idx="4449">
                  <c:v>0.61721067731997903</c:v>
                </c:pt>
                <c:pt idx="4450">
                  <c:v>0.61507665588308502</c:v>
                </c:pt>
                <c:pt idx="4451">
                  <c:v>0.61290071648201805</c:v>
                </c:pt>
                <c:pt idx="4452">
                  <c:v>0.61068207650154804</c:v>
                </c:pt>
                <c:pt idx="4453">
                  <c:v>0.60841991986628297</c:v>
                </c:pt>
                <c:pt idx="4454">
                  <c:v>0.60608606478343796</c:v>
                </c:pt>
                <c:pt idx="4455">
                  <c:v>0.60363953720920804</c:v>
                </c:pt>
                <c:pt idx="4456">
                  <c:v>0.60108013923373704</c:v>
                </c:pt>
                <c:pt idx="4457">
                  <c:v>0.59840768353192897</c:v>
                </c:pt>
                <c:pt idx="4458">
                  <c:v>0.59562199435265695</c:v>
                </c:pt>
                <c:pt idx="4459">
                  <c:v>0.59272290856298504</c:v>
                </c:pt>
                <c:pt idx="4460">
                  <c:v>0.58971027674618204</c:v>
                </c:pt>
                <c:pt idx="4461">
                  <c:v>0.58658396435171201</c:v>
                </c:pt>
                <c:pt idx="4462">
                  <c:v>0.58339321433444502</c:v>
                </c:pt>
                <c:pt idx="4463">
                  <c:v>0.58019395810511198</c:v>
                </c:pt>
                <c:pt idx="4464">
                  <c:v>0.57708405702207</c:v>
                </c:pt>
                <c:pt idx="4465">
                  <c:v>0.57408854266502896</c:v>
                </c:pt>
                <c:pt idx="4466">
                  <c:v>0.571050318968221</c:v>
                </c:pt>
                <c:pt idx="4467">
                  <c:v>0.56772761817566697</c:v>
                </c:pt>
                <c:pt idx="4468">
                  <c:v>0.56656712980128798</c:v>
                </c:pt>
                <c:pt idx="4469">
                  <c:v>0.56341768978053997</c:v>
                </c:pt>
                <c:pt idx="4470">
                  <c:v>0.56016527693508</c:v>
                </c:pt>
                <c:pt idx="4471">
                  <c:v>0.55706781573377395</c:v>
                </c:pt>
                <c:pt idx="4472">
                  <c:v>0.55401315738354695</c:v>
                </c:pt>
                <c:pt idx="4473">
                  <c:v>0.55088853231608004</c:v>
                </c:pt>
                <c:pt idx="4474">
                  <c:v>0.54769932507805597</c:v>
                </c:pt>
                <c:pt idx="4475">
                  <c:v>0.54444856350520698</c:v>
                </c:pt>
                <c:pt idx="4476">
                  <c:v>0.54113809250009604</c:v>
                </c:pt>
                <c:pt idx="4477">
                  <c:v>0.53776910608070205</c:v>
                </c:pt>
                <c:pt idx="4478">
                  <c:v>0.53434241705121499</c:v>
                </c:pt>
                <c:pt idx="4479">
                  <c:v>0.53085860530777795</c:v>
                </c:pt>
                <c:pt idx="4480">
                  <c:v>0.52731810444826199</c:v>
                </c:pt>
                <c:pt idx="4481">
                  <c:v>0.52372125450327101</c:v>
                </c:pt>
                <c:pt idx="4482">
                  <c:v>0.52006833474654002</c:v>
                </c:pt>
                <c:pt idx="4483">
                  <c:v>0.51635958397487003</c:v>
                </c:pt>
                <c:pt idx="4484">
                  <c:v>0.51259521229386296</c:v>
                </c:pt>
                <c:pt idx="4485">
                  <c:v>0.50877540660156195</c:v>
                </c:pt>
                <c:pt idx="4486">
                  <c:v>0.50490033085452701</c:v>
                </c:pt>
                <c:pt idx="4487">
                  <c:v>0.50096363825758505</c:v>
                </c:pt>
                <c:pt idx="4488">
                  <c:v>0.49695912129921699</c:v>
                </c:pt>
                <c:pt idx="4489">
                  <c:v>0.49288671611762602</c:v>
                </c:pt>
                <c:pt idx="4490">
                  <c:v>0.48874628068173898</c:v>
                </c:pt>
                <c:pt idx="4491">
                  <c:v>0.48453756111017199</c:v>
                </c:pt>
                <c:pt idx="4492">
                  <c:v>0.48026014389743898</c:v>
                </c:pt>
                <c:pt idx="4493">
                  <c:v>0.47591338810967998</c:v>
                </c:pt>
                <c:pt idx="4494">
                  <c:v>0.47149632863833701</c:v>
                </c:pt>
                <c:pt idx="4495">
                  <c:v>0.46700753737776401</c:v>
                </c:pt>
                <c:pt idx="4496">
                  <c:v>0.46244492380730101</c:v>
                </c:pt>
                <c:pt idx="4497">
                  <c:v>0.45780545160249603</c:v>
                </c:pt>
                <c:pt idx="4498">
                  <c:v>0.45308475022744199</c:v>
                </c:pt>
                <c:pt idx="4499">
                  <c:v>0.44827662859320999</c:v>
                </c:pt>
                <c:pt idx="4500">
                  <c:v>0.44337258859295597</c:v>
                </c:pt>
                <c:pt idx="4501">
                  <c:v>0.43838853927605098</c:v>
                </c:pt>
                <c:pt idx="4502">
                  <c:v>0.43351998374623302</c:v>
                </c:pt>
                <c:pt idx="4503">
                  <c:v>0.42857786593992098</c:v>
                </c:pt>
                <c:pt idx="4504">
                  <c:v>0.42353579755875298</c:v>
                </c:pt>
                <c:pt idx="4505">
                  <c:v>0.41839119547890002</c:v>
                </c:pt>
                <c:pt idx="4506">
                  <c:v>0.413142654150702</c:v>
                </c:pt>
                <c:pt idx="4507">
                  <c:v>0.40778979750502897</c:v>
                </c:pt>
                <c:pt idx="4508">
                  <c:v>0.40233305666922498</c:v>
                </c:pt>
                <c:pt idx="4509">
                  <c:v>0.39677346838750799</c:v>
                </c:pt>
                <c:pt idx="4510">
                  <c:v>0.39111252183617901</c:v>
                </c:pt>
                <c:pt idx="4511">
                  <c:v>0.38534487382933202</c:v>
                </c:pt>
                <c:pt idx="4512">
                  <c:v>0.37958297950020797</c:v>
                </c:pt>
                <c:pt idx="4513">
                  <c:v>0.373923695277396</c:v>
                </c:pt>
                <c:pt idx="4514">
                  <c:v>0.36836445448373001</c:v>
                </c:pt>
                <c:pt idx="4515">
                  <c:v>0.36272055720671398</c:v>
                </c:pt>
                <c:pt idx="4516">
                  <c:v>0.35698376145516802</c:v>
                </c:pt>
                <c:pt idx="4517">
                  <c:v>0.35131198308691203</c:v>
                </c:pt>
                <c:pt idx="4518">
                  <c:v>0.34580303372161197</c:v>
                </c:pt>
                <c:pt idx="4519">
                  <c:v>0.34022120418975499</c:v>
                </c:pt>
                <c:pt idx="4520">
                  <c:v>0.33455127319582301</c:v>
                </c:pt>
                <c:pt idx="4521">
                  <c:v>0.32885902146384299</c:v>
                </c:pt>
                <c:pt idx="4522">
                  <c:v>0.32308315656796199</c:v>
                </c:pt>
                <c:pt idx="4523">
                  <c:v>0.31724182459610301</c:v>
                </c:pt>
                <c:pt idx="4524">
                  <c:v>0.31147692320751302</c:v>
                </c:pt>
                <c:pt idx="4525">
                  <c:v>0.305736753739415</c:v>
                </c:pt>
                <c:pt idx="4526">
                  <c:v>0.299960505745267</c:v>
                </c:pt>
                <c:pt idx="4527">
                  <c:v>0.29417237939496399</c:v>
                </c:pt>
                <c:pt idx="4528">
                  <c:v>0.28849776901715901</c:v>
                </c:pt>
                <c:pt idx="4529">
                  <c:v>0.28293467643319797</c:v>
                </c:pt>
                <c:pt idx="4530">
                  <c:v>0.277481862669468</c:v>
                </c:pt>
                <c:pt idx="4531">
                  <c:v>0.27213974015424602</c:v>
                </c:pt>
                <c:pt idx="4532">
                  <c:v>0.26691981755675498</c:v>
                </c:pt>
                <c:pt idx="4533">
                  <c:v>0.26183701324019298</c:v>
                </c:pt>
                <c:pt idx="4534">
                  <c:v>0.25693818044426597</c:v>
                </c:pt>
                <c:pt idx="4535">
                  <c:v>0.25244830117996298</c:v>
                </c:pt>
                <c:pt idx="4536">
                  <c:v>0.24955245208163901</c:v>
                </c:pt>
                <c:pt idx="4537">
                  <c:v>0.244148801311421</c:v>
                </c:pt>
                <c:pt idx="4538">
                  <c:v>0.23900137309627401</c:v>
                </c:pt>
                <c:pt idx="4539">
                  <c:v>0.233976497135156</c:v>
                </c:pt>
                <c:pt idx="4540">
                  <c:v>0.229033664426633</c:v>
                </c:pt>
                <c:pt idx="4541">
                  <c:v>0.22415287785424201</c:v>
                </c:pt>
                <c:pt idx="4542">
                  <c:v>0.21932144943189499</c:v>
                </c:pt>
                <c:pt idx="4543">
                  <c:v>0.21453014988986399</c:v>
                </c:pt>
                <c:pt idx="4544">
                  <c:v>0.20977179911284199</c:v>
                </c:pt>
                <c:pt idx="4545">
                  <c:v>0.205040685936833</c:v>
                </c:pt>
                <c:pt idx="4546">
                  <c:v>0.200332315616124</c:v>
                </c:pt>
                <c:pt idx="4547">
                  <c:v>0.19564329510873901</c:v>
                </c:pt>
                <c:pt idx="4548">
                  <c:v>0.19097127346294801</c:v>
                </c:pt>
                <c:pt idx="4549">
                  <c:v>0.18631489794244899</c:v>
                </c:pt>
                <c:pt idx="4550">
                  <c:v>0.18167376695694101</c:v>
                </c:pt>
                <c:pt idx="4551">
                  <c:v>0.17712906597661801</c:v>
                </c:pt>
                <c:pt idx="4552">
                  <c:v>0.172630090596639</c:v>
                </c:pt>
                <c:pt idx="4553">
                  <c:v>0.16808304635162399</c:v>
                </c:pt>
                <c:pt idx="4554">
                  <c:v>0.163720137793533</c:v>
                </c:pt>
                <c:pt idx="4555">
                  <c:v>0.15945467837417601</c:v>
                </c:pt>
                <c:pt idx="4556">
                  <c:v>0.15535713059265099</c:v>
                </c:pt>
                <c:pt idx="4557">
                  <c:v>0.15142442982371401</c:v>
                </c:pt>
                <c:pt idx="4558">
                  <c:v>0.14766585879350899</c:v>
                </c:pt>
                <c:pt idx="4559">
                  <c:v>0.144052583832736</c:v>
                </c:pt>
                <c:pt idx="4560">
                  <c:v>0.140593548831703</c:v>
                </c:pt>
                <c:pt idx="4561">
                  <c:v>0.13723602915844699</c:v>
                </c:pt>
                <c:pt idx="4562">
                  <c:v>0.13391940841472899</c:v>
                </c:pt>
                <c:pt idx="4563">
                  <c:v>0.13054238354087799</c:v>
                </c:pt>
                <c:pt idx="4564">
                  <c:v>0.12707615720297599</c:v>
                </c:pt>
                <c:pt idx="4565">
                  <c:v>0.123664611915313</c:v>
                </c:pt>
                <c:pt idx="4566">
                  <c:v>0.12054693306124099</c:v>
                </c:pt>
                <c:pt idx="4567">
                  <c:v>0.115297099299273</c:v>
                </c:pt>
                <c:pt idx="4568">
                  <c:v>0.11205023618473001</c:v>
                </c:pt>
                <c:pt idx="4569">
                  <c:v>0.10891459714046201</c:v>
                </c:pt>
                <c:pt idx="4570">
                  <c:v>0.10563609884608301</c:v>
                </c:pt>
                <c:pt idx="4571">
                  <c:v>0.10233578208659</c:v>
                </c:pt>
                <c:pt idx="4572">
                  <c:v>9.91089514532561E-2</c:v>
                </c:pt>
                <c:pt idx="4573">
                  <c:v>9.5947948203622499E-2</c:v>
                </c:pt>
                <c:pt idx="4574">
                  <c:v>9.2847621685915302E-2</c:v>
                </c:pt>
                <c:pt idx="4575">
                  <c:v>8.9804152418286695E-2</c:v>
                </c:pt>
                <c:pt idx="4576">
                  <c:v>8.6818913339900702E-2</c:v>
                </c:pt>
                <c:pt idx="4577">
                  <c:v>8.3928551826809597E-2</c:v>
                </c:pt>
                <c:pt idx="4578">
                  <c:v>8.1133778009386703E-2</c:v>
                </c:pt>
                <c:pt idx="4579">
                  <c:v>7.8435347560078403E-2</c:v>
                </c:pt>
                <c:pt idx="4580">
                  <c:v>7.5834015845285194E-2</c:v>
                </c:pt>
                <c:pt idx="4581">
                  <c:v>7.3330511866047304E-2</c:v>
                </c:pt>
                <c:pt idx="4582">
                  <c:v>7.0908461038331594E-2</c:v>
                </c:pt>
                <c:pt idx="4583">
                  <c:v>6.8565176444202902E-2</c:v>
                </c:pt>
                <c:pt idx="4584">
                  <c:v>6.6276443604806404E-2</c:v>
                </c:pt>
                <c:pt idx="4585">
                  <c:v>6.4030448773561496E-2</c:v>
                </c:pt>
                <c:pt idx="4586">
                  <c:v>6.18265045966436E-2</c:v>
                </c:pt>
                <c:pt idx="4587">
                  <c:v>5.9714908396759497E-2</c:v>
                </c:pt>
                <c:pt idx="4588">
                  <c:v>5.7712532235540202E-2</c:v>
                </c:pt>
                <c:pt idx="4589">
                  <c:v>5.5820030752832699E-2</c:v>
                </c:pt>
                <c:pt idx="4590">
                  <c:v>5.4038124673282603E-2</c:v>
                </c:pt>
                <c:pt idx="4591">
                  <c:v>5.2363097475328198E-2</c:v>
                </c:pt>
                <c:pt idx="4592">
                  <c:v>5.0776375631602602E-2</c:v>
                </c:pt>
                <c:pt idx="4593">
                  <c:v>4.9279479908463701E-2</c:v>
                </c:pt>
                <c:pt idx="4594">
                  <c:v>4.7852244028025098E-2</c:v>
                </c:pt>
                <c:pt idx="4595">
                  <c:v>4.6499012790563801E-2</c:v>
                </c:pt>
                <c:pt idx="4596">
                  <c:v>4.5261218651107202E-2</c:v>
                </c:pt>
                <c:pt idx="4597">
                  <c:v>4.4143447897341002E-2</c:v>
                </c:pt>
                <c:pt idx="4598">
                  <c:v>4.3142016390256901E-2</c:v>
                </c:pt>
                <c:pt idx="4599">
                  <c:v>4.2250389186500502E-2</c:v>
                </c:pt>
                <c:pt idx="4600">
                  <c:v>4.1423278569626798E-2</c:v>
                </c:pt>
                <c:pt idx="4601">
                  <c:v>4.0465330968446803E-2</c:v>
                </c:pt>
                <c:pt idx="4602">
                  <c:v>3.9565816853773798E-2</c:v>
                </c:pt>
                <c:pt idx="4603">
                  <c:v>3.8751401212209803E-2</c:v>
                </c:pt>
                <c:pt idx="4604">
                  <c:v>3.8025003632084699E-2</c:v>
                </c:pt>
                <c:pt idx="4605">
                  <c:v>3.7388423484577597E-2</c:v>
                </c:pt>
                <c:pt idx="4606">
                  <c:v>3.6849154593739997E-2</c:v>
                </c:pt>
                <c:pt idx="4607">
                  <c:v>3.6450499081414497E-2</c:v>
                </c:pt>
                <c:pt idx="4608">
                  <c:v>3.6191551917600102E-2</c:v>
                </c:pt>
                <c:pt idx="4609">
                  <c:v>3.6073063373088202E-2</c:v>
                </c:pt>
                <c:pt idx="4610">
                  <c:v>3.6129686920169601E-2</c:v>
                </c:pt>
                <c:pt idx="4611">
                  <c:v>3.6249058164982001E-2</c:v>
                </c:pt>
                <c:pt idx="4612">
                  <c:v>3.6334377706423303E-2</c:v>
                </c:pt>
                <c:pt idx="4613">
                  <c:v>3.63882365932034E-2</c:v>
                </c:pt>
                <c:pt idx="4614">
                  <c:v>3.6595327330944803E-2</c:v>
                </c:pt>
                <c:pt idx="4615">
                  <c:v>3.6929608432455199E-2</c:v>
                </c:pt>
                <c:pt idx="4616">
                  <c:v>3.7224781376602199E-2</c:v>
                </c:pt>
                <c:pt idx="4617">
                  <c:v>3.7383267063695498E-2</c:v>
                </c:pt>
                <c:pt idx="4618">
                  <c:v>3.7641014957709197E-2</c:v>
                </c:pt>
                <c:pt idx="4619">
                  <c:v>3.8013495204291398E-2</c:v>
                </c:pt>
                <c:pt idx="4620">
                  <c:v>3.84351852001849E-2</c:v>
                </c:pt>
                <c:pt idx="4621">
                  <c:v>3.8970996380105503E-2</c:v>
                </c:pt>
                <c:pt idx="4622">
                  <c:v>3.96170456033028E-2</c:v>
                </c:pt>
                <c:pt idx="4623">
                  <c:v>4.0232023665858298E-2</c:v>
                </c:pt>
                <c:pt idx="4624">
                  <c:v>4.08682248001715E-2</c:v>
                </c:pt>
                <c:pt idx="4625">
                  <c:v>4.1587062008089197E-2</c:v>
                </c:pt>
                <c:pt idx="4626">
                  <c:v>4.2364944418359599E-2</c:v>
                </c:pt>
                <c:pt idx="4627">
                  <c:v>4.3077093382661899E-2</c:v>
                </c:pt>
                <c:pt idx="4628">
                  <c:v>4.3729048996323801E-2</c:v>
                </c:pt>
                <c:pt idx="4629">
                  <c:v>4.4331676308940603E-2</c:v>
                </c:pt>
                <c:pt idx="4630">
                  <c:v>4.4885166765776002E-2</c:v>
                </c:pt>
                <c:pt idx="4631">
                  <c:v>4.5378612414380903E-2</c:v>
                </c:pt>
                <c:pt idx="4632">
                  <c:v>4.5797689920670299E-2</c:v>
                </c:pt>
                <c:pt idx="4633">
                  <c:v>4.6096132983128597E-2</c:v>
                </c:pt>
                <c:pt idx="4634">
                  <c:v>4.6049536286652003E-2</c:v>
                </c:pt>
                <c:pt idx="4635">
                  <c:v>4.44733878461488E-2</c:v>
                </c:pt>
                <c:pt idx="4636">
                  <c:v>4.5470070702854498E-2</c:v>
                </c:pt>
                <c:pt idx="4637">
                  <c:v>4.6276097413494401E-2</c:v>
                </c:pt>
                <c:pt idx="4638">
                  <c:v>4.7025660084422202E-2</c:v>
                </c:pt>
                <c:pt idx="4639">
                  <c:v>4.7759774369437298E-2</c:v>
                </c:pt>
                <c:pt idx="4640">
                  <c:v>4.84989290541019E-2</c:v>
                </c:pt>
                <c:pt idx="4641">
                  <c:v>4.9256289285869899E-2</c:v>
                </c:pt>
                <c:pt idx="4642">
                  <c:v>5.0041547740887003E-2</c:v>
                </c:pt>
                <c:pt idx="4643">
                  <c:v>5.0862335203404399E-2</c:v>
                </c:pt>
                <c:pt idx="4644">
                  <c:v>5.1724802059342302E-2</c:v>
                </c:pt>
                <c:pt idx="4645">
                  <c:v>5.2633872426293797E-2</c:v>
                </c:pt>
                <c:pt idx="4646">
                  <c:v>5.3593360835855502E-2</c:v>
                </c:pt>
                <c:pt idx="4647">
                  <c:v>5.4606034288667601E-2</c:v>
                </c:pt>
                <c:pt idx="4648">
                  <c:v>5.5673659198712602E-2</c:v>
                </c:pt>
                <c:pt idx="4649">
                  <c:v>5.6797052385762603E-2</c:v>
                </c:pt>
                <c:pt idx="4650">
                  <c:v>5.7895450266972702E-2</c:v>
                </c:pt>
                <c:pt idx="4651">
                  <c:v>5.9019992568469098E-2</c:v>
                </c:pt>
                <c:pt idx="4652">
                  <c:v>6.0292256284011497E-2</c:v>
                </c:pt>
                <c:pt idx="4653">
                  <c:v>6.1520594676693303E-2</c:v>
                </c:pt>
                <c:pt idx="4654">
                  <c:v>6.2791460593244905E-2</c:v>
                </c:pt>
                <c:pt idx="4655">
                  <c:v>6.4034133488646505E-2</c:v>
                </c:pt>
                <c:pt idx="4656">
                  <c:v>6.5251396277087106E-2</c:v>
                </c:pt>
                <c:pt idx="4657">
                  <c:v>6.6433661529899296E-2</c:v>
                </c:pt>
                <c:pt idx="4658">
                  <c:v>6.7609435894408695E-2</c:v>
                </c:pt>
                <c:pt idx="4659">
                  <c:v>6.8769426812890194E-2</c:v>
                </c:pt>
                <c:pt idx="4660">
                  <c:v>6.9916627844063994E-2</c:v>
                </c:pt>
                <c:pt idx="4661">
                  <c:v>7.1055232890261402E-2</c:v>
                </c:pt>
                <c:pt idx="4662">
                  <c:v>7.21881915882365E-2</c:v>
                </c:pt>
                <c:pt idx="4663">
                  <c:v>7.3318778687705699E-2</c:v>
                </c:pt>
                <c:pt idx="4664">
                  <c:v>7.4459719884528403E-2</c:v>
                </c:pt>
                <c:pt idx="4665">
                  <c:v>7.5613114979397197E-2</c:v>
                </c:pt>
                <c:pt idx="4666">
                  <c:v>7.6757820688253695E-2</c:v>
                </c:pt>
                <c:pt idx="4667">
                  <c:v>7.7909410082577998E-2</c:v>
                </c:pt>
                <c:pt idx="4668">
                  <c:v>7.9073197398894401E-2</c:v>
                </c:pt>
                <c:pt idx="4669">
                  <c:v>8.02449021583206E-2</c:v>
                </c:pt>
                <c:pt idx="4670">
                  <c:v>8.1415209514459005E-2</c:v>
                </c:pt>
                <c:pt idx="4671">
                  <c:v>8.2601180362339197E-2</c:v>
                </c:pt>
                <c:pt idx="4672">
                  <c:v>8.3804705884019504E-2</c:v>
                </c:pt>
                <c:pt idx="4673">
                  <c:v>8.5027549233465394E-2</c:v>
                </c:pt>
                <c:pt idx="4674">
                  <c:v>8.6271350935596999E-2</c:v>
                </c:pt>
                <c:pt idx="4675">
                  <c:v>8.7533237796282998E-2</c:v>
                </c:pt>
                <c:pt idx="4676">
                  <c:v>8.8775473352898898E-2</c:v>
                </c:pt>
                <c:pt idx="4677">
                  <c:v>8.9996523279179799E-2</c:v>
                </c:pt>
                <c:pt idx="4678">
                  <c:v>9.1194987852655507E-2</c:v>
                </c:pt>
                <c:pt idx="4679">
                  <c:v>9.2369596693140002E-2</c:v>
                </c:pt>
                <c:pt idx="4680">
                  <c:v>9.3519203268195503E-2</c:v>
                </c:pt>
                <c:pt idx="4681">
                  <c:v>9.4659842545679898E-2</c:v>
                </c:pt>
                <c:pt idx="4682">
                  <c:v>9.5793927878851395E-2</c:v>
                </c:pt>
                <c:pt idx="4683">
                  <c:v>9.6945459599829198E-2</c:v>
                </c:pt>
                <c:pt idx="4684">
                  <c:v>9.81260941112789E-2</c:v>
                </c:pt>
                <c:pt idx="4685">
                  <c:v>9.9336419921736294E-2</c:v>
                </c:pt>
                <c:pt idx="4686">
                  <c:v>0.100526108373103</c:v>
                </c:pt>
                <c:pt idx="4687">
                  <c:v>0.101678347352325</c:v>
                </c:pt>
                <c:pt idx="4688">
                  <c:v>0.10279268300856401</c:v>
                </c:pt>
                <c:pt idx="4689">
                  <c:v>0.103868818245581</c:v>
                </c:pt>
                <c:pt idx="4690">
                  <c:v>0.104911224152446</c:v>
                </c:pt>
                <c:pt idx="4691">
                  <c:v>0.105939681981223</c:v>
                </c:pt>
                <c:pt idx="4692">
                  <c:v>0.106954466149123</c:v>
                </c:pt>
                <c:pt idx="4693">
                  <c:v>0.10797827897776301</c:v>
                </c:pt>
                <c:pt idx="4694">
                  <c:v>0.109010231045086</c:v>
                </c:pt>
                <c:pt idx="4695">
                  <c:v>0.110013477236016</c:v>
                </c:pt>
                <c:pt idx="4696">
                  <c:v>0.110926586574009</c:v>
                </c:pt>
                <c:pt idx="4697">
                  <c:v>0.111760473959826</c:v>
                </c:pt>
                <c:pt idx="4698">
                  <c:v>0.112532311208627</c:v>
                </c:pt>
                <c:pt idx="4699">
                  <c:v>0.113273304171676</c:v>
                </c:pt>
                <c:pt idx="4700">
                  <c:v>0.113984844299023</c:v>
                </c:pt>
                <c:pt idx="4701">
                  <c:v>0.114668029179223</c:v>
                </c:pt>
                <c:pt idx="4702">
                  <c:v>0.115323725321543</c:v>
                </c:pt>
                <c:pt idx="4703">
                  <c:v>0.115993752227908</c:v>
                </c:pt>
                <c:pt idx="4704">
                  <c:v>0.11669763593056599</c:v>
                </c:pt>
                <c:pt idx="4705">
                  <c:v>0.11742935131521701</c:v>
                </c:pt>
                <c:pt idx="4706">
                  <c:v>0.118146237897594</c:v>
                </c:pt>
                <c:pt idx="4707">
                  <c:v>0.118849221517215</c:v>
                </c:pt>
                <c:pt idx="4708">
                  <c:v>0.11953710775052299</c:v>
                </c:pt>
                <c:pt idx="4709">
                  <c:v>0.12018162024282</c:v>
                </c:pt>
                <c:pt idx="4710">
                  <c:v>0.12078369187524</c:v>
                </c:pt>
                <c:pt idx="4711">
                  <c:v>0.12134427954650701</c:v>
                </c:pt>
                <c:pt idx="4712">
                  <c:v>0.121864364037965</c:v>
                </c:pt>
                <c:pt idx="4713">
                  <c:v>0.122344950874804</c:v>
                </c:pt>
                <c:pt idx="4714">
                  <c:v>0.1228213178271</c:v>
                </c:pt>
                <c:pt idx="4715">
                  <c:v>0.123302843623167</c:v>
                </c:pt>
                <c:pt idx="4716">
                  <c:v>0.12379030297030701</c:v>
                </c:pt>
                <c:pt idx="4717">
                  <c:v>0.124284489309053</c:v>
                </c:pt>
                <c:pt idx="4718">
                  <c:v>0.124786238609017</c:v>
                </c:pt>
                <c:pt idx="4719">
                  <c:v>0.12529646683717</c:v>
                </c:pt>
                <c:pt idx="4720">
                  <c:v>0.12581622471279599</c:v>
                </c:pt>
                <c:pt idx="4721">
                  <c:v>0.126346764925413</c:v>
                </c:pt>
                <c:pt idx="4722">
                  <c:v>0.12688959111236001</c:v>
                </c:pt>
                <c:pt idx="4723">
                  <c:v>0.12744642236201101</c:v>
                </c:pt>
                <c:pt idx="4724">
                  <c:v>0.12801902893409001</c:v>
                </c:pt>
                <c:pt idx="4725">
                  <c:v>0.12860901664011001</c:v>
                </c:pt>
                <c:pt idx="4726">
                  <c:v>0.129217698419855</c:v>
                </c:pt>
                <c:pt idx="4727">
                  <c:v>0.129843166691817</c:v>
                </c:pt>
                <c:pt idx="4728">
                  <c:v>0.13047718840539599</c:v>
                </c:pt>
                <c:pt idx="4729">
                  <c:v>0.131120371034328</c:v>
                </c:pt>
                <c:pt idx="4730">
                  <c:v>0.13177319002400401</c:v>
                </c:pt>
                <c:pt idx="4731">
                  <c:v>0.13243602335795401</c:v>
                </c:pt>
                <c:pt idx="4732">
                  <c:v>0.13310917517547199</c:v>
                </c:pt>
                <c:pt idx="4733">
                  <c:v>0.13379289193309701</c:v>
                </c:pt>
                <c:pt idx="4734">
                  <c:v>0.13448737360488699</c:v>
                </c:pt>
                <c:pt idx="4735">
                  <c:v>0.13519278154679101</c:v>
                </c:pt>
                <c:pt idx="4736">
                  <c:v>0.13590924406859001</c:v>
                </c:pt>
                <c:pt idx="4737">
                  <c:v>0.13663686039803699</c:v>
                </c:pt>
                <c:pt idx="4738">
                  <c:v>0.13737570350395001</c:v>
                </c:pt>
                <c:pt idx="4739">
                  <c:v>0.13812582210977301</c:v>
                </c:pt>
                <c:pt idx="4740">
                  <c:v>0.13888724214134199</c:v>
                </c:pt>
                <c:pt idx="4741">
                  <c:v>0.13965996779273801</c:v>
                </c:pt>
                <c:pt idx="4742">
                  <c:v>0.14044398235149799</c:v>
                </c:pt>
                <c:pt idx="4743">
                  <c:v>0.14123924889362099</c:v>
                </c:pt>
                <c:pt idx="4744">
                  <c:v>0.14203271121151301</c:v>
                </c:pt>
                <c:pt idx="4745">
                  <c:v>0.14282164788541399</c:v>
                </c:pt>
                <c:pt idx="4746">
                  <c:v>0.14360604825484899</c:v>
                </c:pt>
                <c:pt idx="4747">
                  <c:v>0.144385885923968</c:v>
                </c:pt>
                <c:pt idx="4748">
                  <c:v>0.14516111930227901</c:v>
                </c:pt>
                <c:pt idx="4749">
                  <c:v>0.14593169230071801</c:v>
                </c:pt>
                <c:pt idx="4750">
                  <c:v>0.14669753521753001</c:v>
                </c:pt>
                <c:pt idx="4751">
                  <c:v>0.147458565848886</c:v>
                </c:pt>
                <c:pt idx="4752">
                  <c:v>0.14821469086043201</c:v>
                </c:pt>
                <c:pt idx="4753">
                  <c:v>0.14896580745775401</c:v>
                </c:pt>
                <c:pt idx="4754">
                  <c:v>0.14971180539558501</c:v>
                </c:pt>
                <c:pt idx="4755">
                  <c:v>0.150452569367169</c:v>
                </c:pt>
                <c:pt idx="4756">
                  <c:v>0.15118798181592699</c:v>
                </c:pt>
                <c:pt idx="4757">
                  <c:v>0.151917926210657</c:v>
                </c:pt>
                <c:pt idx="4758">
                  <c:v>0.15264229082164801</c:v>
                </c:pt>
                <c:pt idx="4759">
                  <c:v>0.153360973026228</c:v>
                </c:pt>
                <c:pt idx="4760">
                  <c:v>0.15407388415520801</c:v>
                </c:pt>
                <c:pt idx="4761">
                  <c:v>0.15478095486198901</c:v>
                </c:pt>
                <c:pt idx="4762">
                  <c:v>0.155482140947758</c:v>
                </c:pt>
                <c:pt idx="4763">
                  <c:v>0.15617742950244701</c:v>
                </c:pt>
                <c:pt idx="4764">
                  <c:v>0.15686684511590199</c:v>
                </c:pt>
                <c:pt idx="4765">
                  <c:v>0.15755045577521401</c:v>
                </c:pt>
                <c:pt idx="4766">
                  <c:v>0.15822837790050001</c:v>
                </c:pt>
                <c:pt idx="4767">
                  <c:v>0.15890077980800099</c:v>
                </c:pt>
                <c:pt idx="4768">
                  <c:v>0.15953238900620101</c:v>
                </c:pt>
                <c:pt idx="4769">
                  <c:v>0.16009786251792699</c:v>
                </c:pt>
                <c:pt idx="4770">
                  <c:v>0.16059735143306</c:v>
                </c:pt>
                <c:pt idx="4771">
                  <c:v>0.16105459618028301</c:v>
                </c:pt>
                <c:pt idx="4772">
                  <c:v>0.16152145690483999</c:v>
                </c:pt>
                <c:pt idx="4773">
                  <c:v>0.161997674607543</c:v>
                </c:pt>
                <c:pt idx="4774">
                  <c:v>0.16248297764556699</c:v>
                </c:pt>
                <c:pt idx="4775">
                  <c:v>0.16297708122554</c:v>
                </c:pt>
                <c:pt idx="4776">
                  <c:v>0.16347968692363299</c:v>
                </c:pt>
                <c:pt idx="4777">
                  <c:v>0.16399048229014601</c:v>
                </c:pt>
                <c:pt idx="4778">
                  <c:v>0.164509140622072</c:v>
                </c:pt>
                <c:pt idx="4779">
                  <c:v>0.16503532102704299</c:v>
                </c:pt>
                <c:pt idx="4780">
                  <c:v>0.16556866895908201</c:v>
                </c:pt>
                <c:pt idx="4781">
                  <c:v>0.16610881747388601</c:v>
                </c:pt>
                <c:pt idx="4782">
                  <c:v>0.16665538948504499</c:v>
                </c:pt>
                <c:pt idx="4783">
                  <c:v>0.167208001148171</c:v>
                </c:pt>
                <c:pt idx="4784">
                  <c:v>0.16776626574811501</c:v>
                </c:pt>
                <c:pt idx="4785">
                  <c:v>0.16832979536018</c:v>
                </c:pt>
                <c:pt idx="4786">
                  <c:v>0.16889819371529699</c:v>
                </c:pt>
                <c:pt idx="4787">
                  <c:v>0.169466821908587</c:v>
                </c:pt>
                <c:pt idx="4788">
                  <c:v>0.17001227116372999</c:v>
                </c:pt>
                <c:pt idx="4789">
                  <c:v>0.17053329367831199</c:v>
                </c:pt>
                <c:pt idx="4790">
                  <c:v>0.17102838919244601</c:v>
                </c:pt>
                <c:pt idx="4791">
                  <c:v>0.171495772705135</c:v>
                </c:pt>
                <c:pt idx="4792">
                  <c:v>0.171933364399981</c:v>
                </c:pt>
                <c:pt idx="4793">
                  <c:v>0.17233881439943299</c:v>
                </c:pt>
                <c:pt idx="4794">
                  <c:v>0.172709576716088</c:v>
                </c:pt>
                <c:pt idx="4795">
                  <c:v>0.173105864289061</c:v>
                </c:pt>
                <c:pt idx="4796">
                  <c:v>0.173525629996022</c:v>
                </c:pt>
                <c:pt idx="4797">
                  <c:v>0.17396572417713199</c:v>
                </c:pt>
                <c:pt idx="4798">
                  <c:v>0.17442330664522801</c:v>
                </c:pt>
                <c:pt idx="4799">
                  <c:v>0.17489582230671</c:v>
                </c:pt>
                <c:pt idx="4800">
                  <c:v>0.17538094464791701</c:v>
                </c:pt>
                <c:pt idx="4801">
                  <c:v>0.17587651598207901</c:v>
                </c:pt>
                <c:pt idx="4802">
                  <c:v>0.17633936608074799</c:v>
                </c:pt>
                <c:pt idx="4803">
                  <c:v>0.17674856104205</c:v>
                </c:pt>
                <c:pt idx="4804">
                  <c:v>0.17710199418756001</c:v>
                </c:pt>
                <c:pt idx="4805">
                  <c:v>0.17739757834969599</c:v>
                </c:pt>
                <c:pt idx="4806">
                  <c:v>0.17763324067682601</c:v>
                </c:pt>
                <c:pt idx="4807">
                  <c:v>0.17780691928096301</c:v>
                </c:pt>
                <c:pt idx="4808">
                  <c:v>0.17791656099964401</c:v>
                </c:pt>
                <c:pt idx="4809">
                  <c:v>0.177960119698093</c:v>
                </c:pt>
                <c:pt idx="4810">
                  <c:v>0.17793555462762201</c:v>
                </c:pt>
                <c:pt idx="4811">
                  <c:v>0.17784082838125301</c:v>
                </c:pt>
                <c:pt idx="4812">
                  <c:v>0.17767390394106899</c:v>
                </c:pt>
                <c:pt idx="4813">
                  <c:v>0.17743274017358901</c:v>
                </c:pt>
                <c:pt idx="4814">
                  <c:v>0.17711528485797701</c:v>
                </c:pt>
                <c:pt idx="4815">
                  <c:v>0.176783464563045</c:v>
                </c:pt>
                <c:pt idx="4816">
                  <c:v>0.17649612498161599</c:v>
                </c:pt>
                <c:pt idx="4817">
                  <c:v>0.176252745860591</c:v>
                </c:pt>
                <c:pt idx="4818">
                  <c:v>0.176052721277767</c:v>
                </c:pt>
                <c:pt idx="4819">
                  <c:v>0.17589530281117599</c:v>
                </c:pt>
                <c:pt idx="4820">
                  <c:v>0.17577953025958901</c:v>
                </c:pt>
                <c:pt idx="4821">
                  <c:v>0.17570418061877299</c:v>
                </c:pt>
                <c:pt idx="4822">
                  <c:v>0.17566780154835401</c:v>
                </c:pt>
                <c:pt idx="4823">
                  <c:v>0.17566887363641701</c:v>
                </c:pt>
                <c:pt idx="4824">
                  <c:v>0.17570602401236701</c:v>
                </c:pt>
                <c:pt idx="4825">
                  <c:v>0.175721364705518</c:v>
                </c:pt>
                <c:pt idx="4826">
                  <c:v>0.17568058728459199</c:v>
                </c:pt>
                <c:pt idx="4827">
                  <c:v>0.175582277345815</c:v>
                </c:pt>
                <c:pt idx="4828">
                  <c:v>0.17542516860357599</c:v>
                </c:pt>
                <c:pt idx="4829">
                  <c:v>0.17520809392249401</c:v>
                </c:pt>
                <c:pt idx="4830">
                  <c:v>0.17492995083160401</c:v>
                </c:pt>
                <c:pt idx="4831">
                  <c:v>0.17458967785584301</c:v>
                </c:pt>
                <c:pt idx="4832">
                  <c:v>0.17418623803959801</c:v>
                </c:pt>
                <c:pt idx="4833">
                  <c:v>0.17371860713892001</c:v>
                </c:pt>
                <c:pt idx="4834">
                  <c:v>0.17318576500056801</c:v>
                </c:pt>
                <c:pt idx="4835">
                  <c:v>0.17265232231211899</c:v>
                </c:pt>
                <c:pt idx="4836">
                  <c:v>0.17214999161326999</c:v>
                </c:pt>
                <c:pt idx="4837">
                  <c:v>0.17164067033104799</c:v>
                </c:pt>
                <c:pt idx="4838">
                  <c:v>0.17105683488654</c:v>
                </c:pt>
                <c:pt idx="4839">
                  <c:v>0.17039733491243</c:v>
                </c:pt>
                <c:pt idx="4840">
                  <c:v>0.16966115986334299</c:v>
                </c:pt>
                <c:pt idx="4841">
                  <c:v>0.16899309620095601</c:v>
                </c:pt>
                <c:pt idx="4842">
                  <c:v>0.16841234572084501</c:v>
                </c:pt>
                <c:pt idx="4843">
                  <c:v>0.167919988114059</c:v>
                </c:pt>
                <c:pt idx="4844">
                  <c:v>0.167478349062819</c:v>
                </c:pt>
                <c:pt idx="4845">
                  <c:v>0.16704524151577799</c:v>
                </c:pt>
                <c:pt idx="4846">
                  <c:v>0.16660666400528601</c:v>
                </c:pt>
                <c:pt idx="4847">
                  <c:v>0.166160685352161</c:v>
                </c:pt>
                <c:pt idx="4848">
                  <c:v>0.16570884814707901</c:v>
                </c:pt>
                <c:pt idx="4849">
                  <c:v>0.16525350008862399</c:v>
                </c:pt>
                <c:pt idx="4850">
                  <c:v>0.16479684253055099</c:v>
                </c:pt>
                <c:pt idx="4851">
                  <c:v>0.16434067566562599</c:v>
                </c:pt>
                <c:pt idx="4852">
                  <c:v>0.16388641737245899</c:v>
                </c:pt>
                <c:pt idx="4853">
                  <c:v>0.16343518947636501</c:v>
                </c:pt>
                <c:pt idx="4854">
                  <c:v>0.16298789736723601</c:v>
                </c:pt>
                <c:pt idx="4855">
                  <c:v>0.162545287518369</c:v>
                </c:pt>
                <c:pt idx="4856">
                  <c:v>0.16208903184061099</c:v>
                </c:pt>
                <c:pt idx="4857">
                  <c:v>0.161613210262955</c:v>
                </c:pt>
                <c:pt idx="4858">
                  <c:v>0.16111664726396399</c:v>
                </c:pt>
                <c:pt idx="4859">
                  <c:v>0.16059807943912199</c:v>
                </c:pt>
                <c:pt idx="4860">
                  <c:v>0.16005614160162199</c:v>
                </c:pt>
                <c:pt idx="4861">
                  <c:v>0.15948935356247901</c:v>
                </c:pt>
                <c:pt idx="4862">
                  <c:v>0.158896107356955</c:v>
                </c:pt>
                <c:pt idx="4863">
                  <c:v>0.15827465493326501</c:v>
                </c:pt>
                <c:pt idx="4864">
                  <c:v>0.157623096552749</c:v>
                </c:pt>
                <c:pt idx="4865">
                  <c:v>0.15693937037893799</c:v>
                </c:pt>
                <c:pt idx="4866">
                  <c:v>0.15622124394303899</c:v>
                </c:pt>
                <c:pt idx="4867">
                  <c:v>0.15550180209262901</c:v>
                </c:pt>
                <c:pt idx="4868">
                  <c:v>0.154804072273654</c:v>
                </c:pt>
                <c:pt idx="4869">
                  <c:v>0.154125456012114</c:v>
                </c:pt>
                <c:pt idx="4870">
                  <c:v>0.153439630205843</c:v>
                </c:pt>
                <c:pt idx="4871">
                  <c:v>0.152692013967274</c:v>
                </c:pt>
                <c:pt idx="4872">
                  <c:v>0.15186393383913999</c:v>
                </c:pt>
                <c:pt idx="4873">
                  <c:v>0.15094124680342799</c:v>
                </c:pt>
                <c:pt idx="4874">
                  <c:v>0.14992037621089199</c:v>
                </c:pt>
                <c:pt idx="4875">
                  <c:v>0.148797624400867</c:v>
                </c:pt>
                <c:pt idx="4876">
                  <c:v>0.14756918147829401</c:v>
                </c:pt>
                <c:pt idx="4877">
                  <c:v>0.146231136983514</c:v>
                </c:pt>
                <c:pt idx="4878">
                  <c:v>0.14477949490740699</c:v>
                </c:pt>
                <c:pt idx="4879">
                  <c:v>0.14321019254803299</c:v>
                </c:pt>
                <c:pt idx="4880">
                  <c:v>0.141519123742467</c:v>
                </c:pt>
                <c:pt idx="4881">
                  <c:v>0.13970216703537899</c:v>
                </c:pt>
                <c:pt idx="4882">
                  <c:v>0.137839008056173</c:v>
                </c:pt>
                <c:pt idx="4883">
                  <c:v>0.13603585358279499</c:v>
                </c:pt>
                <c:pt idx="4884">
                  <c:v>0.13424213031294999</c:v>
                </c:pt>
                <c:pt idx="4885">
                  <c:v>0.13235348893680399</c:v>
                </c:pt>
                <c:pt idx="4886">
                  <c:v>0.13045519660722901</c:v>
                </c:pt>
                <c:pt idx="4887">
                  <c:v>0.12873831698947899</c:v>
                </c:pt>
                <c:pt idx="4888">
                  <c:v>0.127224968873732</c:v>
                </c:pt>
                <c:pt idx="4889">
                  <c:v>0.12591364242921901</c:v>
                </c:pt>
                <c:pt idx="4890">
                  <c:v>0.124726748059381</c:v>
                </c:pt>
                <c:pt idx="4891">
                  <c:v>0.123649857861721</c:v>
                </c:pt>
                <c:pt idx="4892">
                  <c:v>0.12268489258130701</c:v>
                </c:pt>
                <c:pt idx="4893">
                  <c:v>0.121833293229824</c:v>
                </c:pt>
                <c:pt idx="4894">
                  <c:v>0.121095947800352</c:v>
                </c:pt>
                <c:pt idx="4895">
                  <c:v>0.120433765177949</c:v>
                </c:pt>
                <c:pt idx="4896">
                  <c:v>0.119925019622579</c:v>
                </c:pt>
                <c:pt idx="4897">
                  <c:v>0.119529164408529</c:v>
                </c:pt>
                <c:pt idx="4898">
                  <c:v>0.11924418870362199</c:v>
                </c:pt>
                <c:pt idx="4899">
                  <c:v>0.11900386651992099</c:v>
                </c:pt>
                <c:pt idx="4900">
                  <c:v>0.11875336531451799</c:v>
                </c:pt>
                <c:pt idx="4901">
                  <c:v>0.118577552315031</c:v>
                </c:pt>
                <c:pt idx="4902">
                  <c:v>0.118498350639978</c:v>
                </c:pt>
                <c:pt idx="4903">
                  <c:v>0.118509681450684</c:v>
                </c:pt>
                <c:pt idx="4904">
                  <c:v>0.11845577880355899</c:v>
                </c:pt>
                <c:pt idx="4905">
                  <c:v>0.118216420102183</c:v>
                </c:pt>
                <c:pt idx="4906">
                  <c:v>0.118053482226115</c:v>
                </c:pt>
                <c:pt idx="4907">
                  <c:v>0.11830679623639299</c:v>
                </c:pt>
                <c:pt idx="4908">
                  <c:v>0.118847162190268</c:v>
                </c:pt>
                <c:pt idx="4909">
                  <c:v>0.119500891318221</c:v>
                </c:pt>
                <c:pt idx="4910">
                  <c:v>0.12025794518869</c:v>
                </c:pt>
                <c:pt idx="4911">
                  <c:v>0.12110792213650701</c:v>
                </c:pt>
                <c:pt idx="4912">
                  <c:v>0.12204025195637699</c:v>
                </c:pt>
                <c:pt idx="4913">
                  <c:v>0.123044350645353</c:v>
                </c:pt>
                <c:pt idx="4914">
                  <c:v>0.12404575833974101</c:v>
                </c:pt>
                <c:pt idx="4915">
                  <c:v>0.124973309019455</c:v>
                </c:pt>
                <c:pt idx="4916">
                  <c:v>0.12588017556756201</c:v>
                </c:pt>
                <c:pt idx="4917">
                  <c:v>0.126679382253581</c:v>
                </c:pt>
                <c:pt idx="4918">
                  <c:v>0.1273607507034</c:v>
                </c:pt>
                <c:pt idx="4919">
                  <c:v>0.12791476569629001</c:v>
                </c:pt>
                <c:pt idx="4920">
                  <c:v>0.128332626763659</c:v>
                </c:pt>
                <c:pt idx="4921">
                  <c:v>0.12860628396186499</c:v>
                </c:pt>
                <c:pt idx="4922">
                  <c:v>0.12872845874116801</c:v>
                </c:pt>
                <c:pt idx="4923">
                  <c:v>0.12869793824727199</c:v>
                </c:pt>
                <c:pt idx="4924">
                  <c:v>0.12856839970424999</c:v>
                </c:pt>
                <c:pt idx="4925">
                  <c:v>0.128367738772659</c:v>
                </c:pt>
                <c:pt idx="4926">
                  <c:v>0.12809189424659601</c:v>
                </c:pt>
                <c:pt idx="4927">
                  <c:v>0.1278924882809</c:v>
                </c:pt>
                <c:pt idx="4928">
                  <c:v>0.127819649212734</c:v>
                </c:pt>
                <c:pt idx="4929">
                  <c:v>0.12787096357040101</c:v>
                </c:pt>
                <c:pt idx="4930">
                  <c:v>0.12782865269500299</c:v>
                </c:pt>
                <c:pt idx="4931">
                  <c:v>0.12766524010066099</c:v>
                </c:pt>
                <c:pt idx="4932">
                  <c:v>0.127355534555221</c:v>
                </c:pt>
                <c:pt idx="4933">
                  <c:v>0.126901206434756</c:v>
                </c:pt>
                <c:pt idx="4934">
                  <c:v>0.12623892823304</c:v>
                </c:pt>
                <c:pt idx="4935">
                  <c:v>0.12533883331047899</c:v>
                </c:pt>
                <c:pt idx="4936">
                  <c:v>0.12424136737586999</c:v>
                </c:pt>
                <c:pt idx="4937">
                  <c:v>0.12305477833518701</c:v>
                </c:pt>
                <c:pt idx="4938">
                  <c:v>0.121985466167905</c:v>
                </c:pt>
                <c:pt idx="4939">
                  <c:v>0.12099248886602</c:v>
                </c:pt>
                <c:pt idx="4940">
                  <c:v>0.120071660283969</c:v>
                </c:pt>
                <c:pt idx="4941">
                  <c:v>0.119119916202766</c:v>
                </c:pt>
                <c:pt idx="4942">
                  <c:v>0.118282553739277</c:v>
                </c:pt>
                <c:pt idx="4943">
                  <c:v>0.11750522679146801</c:v>
                </c:pt>
                <c:pt idx="4944">
                  <c:v>0.116829264207293</c:v>
                </c:pt>
                <c:pt idx="4945">
                  <c:v>0.11626772946253</c:v>
                </c:pt>
                <c:pt idx="4946">
                  <c:v>0.115821548111501</c:v>
                </c:pt>
                <c:pt idx="4947">
                  <c:v>0.115488114485355</c:v>
                </c:pt>
                <c:pt idx="4948">
                  <c:v>0.11526396865437399</c:v>
                </c:pt>
                <c:pt idx="4949">
                  <c:v>0.11514575439322999</c:v>
                </c:pt>
                <c:pt idx="4950">
                  <c:v>0.115083355572857</c:v>
                </c:pt>
                <c:pt idx="4951">
                  <c:v>0.11514453921600699</c:v>
                </c:pt>
                <c:pt idx="4952">
                  <c:v>0.11530451667505701</c:v>
                </c:pt>
                <c:pt idx="4953">
                  <c:v>0.11555106520035401</c:v>
                </c:pt>
                <c:pt idx="4954">
                  <c:v>0.11588169686777</c:v>
                </c:pt>
                <c:pt idx="4955">
                  <c:v>0.116157244039139</c:v>
                </c:pt>
                <c:pt idx="4956">
                  <c:v>0.116590962612385</c:v>
                </c:pt>
                <c:pt idx="4957">
                  <c:v>0.11705635813371</c:v>
                </c:pt>
                <c:pt idx="4958">
                  <c:v>0.117530447252769</c:v>
                </c:pt>
                <c:pt idx="4959">
                  <c:v>0.118014720191238</c:v>
                </c:pt>
                <c:pt idx="4960">
                  <c:v>0.11851069164605101</c:v>
                </c:pt>
                <c:pt idx="4961">
                  <c:v>0.11901990437738</c:v>
                </c:pt>
                <c:pt idx="4962">
                  <c:v>0.11954393220345</c:v>
                </c:pt>
                <c:pt idx="4963">
                  <c:v>0.120084382547313</c:v>
                </c:pt>
                <c:pt idx="4964">
                  <c:v>0.12092172763841</c:v>
                </c:pt>
                <c:pt idx="4965">
                  <c:v>0.12198307827598601</c:v>
                </c:pt>
                <c:pt idx="4966">
                  <c:v>0.12305913132859</c:v>
                </c:pt>
                <c:pt idx="4967">
                  <c:v>0.124150507312436</c:v>
                </c:pt>
                <c:pt idx="4968">
                  <c:v>0.12525798315848899</c:v>
                </c:pt>
                <c:pt idx="4969">
                  <c:v>0.12638249252163</c:v>
                </c:pt>
                <c:pt idx="4970">
                  <c:v>0.127525125564767</c:v>
                </c:pt>
                <c:pt idx="4971">
                  <c:v>0.12870319977525199</c:v>
                </c:pt>
                <c:pt idx="4972">
                  <c:v>0.12992952782918299</c:v>
                </c:pt>
                <c:pt idx="4973">
                  <c:v>0.13120637978417199</c:v>
                </c:pt>
                <c:pt idx="4974">
                  <c:v>0.13253616883695499</c:v>
                </c:pt>
                <c:pt idx="4975">
                  <c:v>0.133921441166647</c:v>
                </c:pt>
                <c:pt idx="4976">
                  <c:v>0.135364863098172</c:v>
                </c:pt>
                <c:pt idx="4977">
                  <c:v>0.13706587871940601</c:v>
                </c:pt>
                <c:pt idx="4978">
                  <c:v>0.139053818715004</c:v>
                </c:pt>
                <c:pt idx="4979">
                  <c:v>0.14132984179916899</c:v>
                </c:pt>
                <c:pt idx="4980">
                  <c:v>0.14389472467006301</c:v>
                </c:pt>
                <c:pt idx="4981">
                  <c:v>0.14666503313781401</c:v>
                </c:pt>
                <c:pt idx="4982">
                  <c:v>0.14953040254102001</c:v>
                </c:pt>
                <c:pt idx="4983">
                  <c:v>0.15253683456711301</c:v>
                </c:pt>
                <c:pt idx="4984">
                  <c:v>0.155783690018996</c:v>
                </c:pt>
                <c:pt idx="4985">
                  <c:v>0.15914963290071399</c:v>
                </c:pt>
                <c:pt idx="4986">
                  <c:v>0.16235054629495199</c:v>
                </c:pt>
                <c:pt idx="4987">
                  <c:v>0.16536071102878599</c:v>
                </c:pt>
                <c:pt idx="4988">
                  <c:v>0.16817790576389499</c:v>
                </c:pt>
                <c:pt idx="4989">
                  <c:v>0.17087591397042701</c:v>
                </c:pt>
                <c:pt idx="4990">
                  <c:v>0.17346538145431101</c:v>
                </c:pt>
                <c:pt idx="4991">
                  <c:v>0.17594067814447301</c:v>
                </c:pt>
                <c:pt idx="4992">
                  <c:v>0.178296716504564</c:v>
                </c:pt>
                <c:pt idx="4993">
                  <c:v>0.18052900321242801</c:v>
                </c:pt>
                <c:pt idx="4994">
                  <c:v>0.18266033053209499</c:v>
                </c:pt>
                <c:pt idx="4995">
                  <c:v>0.18460033832164299</c:v>
                </c:pt>
                <c:pt idx="4996">
                  <c:v>0.186386123937756</c:v>
                </c:pt>
                <c:pt idx="4997">
                  <c:v>0.18801632976678201</c:v>
                </c:pt>
                <c:pt idx="4998">
                  <c:v>0.18955390099570599</c:v>
                </c:pt>
                <c:pt idx="4999">
                  <c:v>0.19105048546158401</c:v>
                </c:pt>
                <c:pt idx="5000">
                  <c:v>0.19241813705607599</c:v>
                </c:pt>
                <c:pt idx="5001">
                  <c:v>0.19363197030832899</c:v>
                </c:pt>
                <c:pt idx="5002">
                  <c:v>0.19469522966366101</c:v>
                </c:pt>
                <c:pt idx="5003">
                  <c:v>0.19576098657046301</c:v>
                </c:pt>
                <c:pt idx="5004">
                  <c:v>0.19694692127154101</c:v>
                </c:pt>
                <c:pt idx="5005">
                  <c:v>0.197988779028408</c:v>
                </c:pt>
                <c:pt idx="5006">
                  <c:v>0.19854452769263001</c:v>
                </c:pt>
                <c:pt idx="5007">
                  <c:v>0.198741354914622</c:v>
                </c:pt>
                <c:pt idx="5008">
                  <c:v>0.19875113756957499</c:v>
                </c:pt>
                <c:pt idx="5009">
                  <c:v>0.198582313618833</c:v>
                </c:pt>
                <c:pt idx="5010">
                  <c:v>0.19824390598692501</c:v>
                </c:pt>
                <c:pt idx="5011">
                  <c:v>0.19774533732313801</c:v>
                </c:pt>
                <c:pt idx="5012">
                  <c:v>0.19709628374916899</c:v>
                </c:pt>
                <c:pt idx="5013">
                  <c:v>0.19630654364419201</c:v>
                </c:pt>
                <c:pt idx="5014">
                  <c:v>0.19538591704614899</c:v>
                </c:pt>
                <c:pt idx="5015">
                  <c:v>0.194279424614694</c:v>
                </c:pt>
                <c:pt idx="5016">
                  <c:v>0.19307247892756599</c:v>
                </c:pt>
                <c:pt idx="5017">
                  <c:v>0.19187642137528399</c:v>
                </c:pt>
                <c:pt idx="5018">
                  <c:v>0.19082008842200801</c:v>
                </c:pt>
                <c:pt idx="5019">
                  <c:v>0.18979441314015799</c:v>
                </c:pt>
                <c:pt idx="5020">
                  <c:v>0.18871009324247601</c:v>
                </c:pt>
                <c:pt idx="5021">
                  <c:v>0.18757341287325899</c:v>
                </c:pt>
                <c:pt idx="5022">
                  <c:v>0.18657541854460899</c:v>
                </c:pt>
                <c:pt idx="5023">
                  <c:v>0.18580061850511401</c:v>
                </c:pt>
                <c:pt idx="5024">
                  <c:v>0.18496585149813799</c:v>
                </c:pt>
                <c:pt idx="5025">
                  <c:v>0.18426112106472101</c:v>
                </c:pt>
                <c:pt idx="5026">
                  <c:v>0.183335636633536</c:v>
                </c:pt>
                <c:pt idx="5027">
                  <c:v>0.18234662488905501</c:v>
                </c:pt>
                <c:pt idx="5028">
                  <c:v>0.18140573467110299</c:v>
                </c:pt>
                <c:pt idx="5029">
                  <c:v>0.18041628128415901</c:v>
                </c:pt>
                <c:pt idx="5030">
                  <c:v>0.179700436887788</c:v>
                </c:pt>
                <c:pt idx="5031">
                  <c:v>0.17926541630484899</c:v>
                </c:pt>
                <c:pt idx="5032">
                  <c:v>0.17914155563516199</c:v>
                </c:pt>
                <c:pt idx="5033">
                  <c:v>0.17936844508987301</c:v>
                </c:pt>
                <c:pt idx="5034">
                  <c:v>0.17994307996612199</c:v>
                </c:pt>
                <c:pt idx="5035">
                  <c:v>0.180861718579575</c:v>
                </c:pt>
                <c:pt idx="5036">
                  <c:v>0.18208196524311801</c:v>
                </c:pt>
                <c:pt idx="5037">
                  <c:v>0.18339663026995701</c:v>
                </c:pt>
                <c:pt idx="5038">
                  <c:v>0.184483231574117</c:v>
                </c:pt>
                <c:pt idx="5039">
                  <c:v>0.18543479245448199</c:v>
                </c:pt>
                <c:pt idx="5040">
                  <c:v>0.18646394417221601</c:v>
                </c:pt>
                <c:pt idx="5041">
                  <c:v>0.187435447089423</c:v>
                </c:pt>
                <c:pt idx="5042">
                  <c:v>0.188442099169915</c:v>
                </c:pt>
                <c:pt idx="5043">
                  <c:v>0.189482776569493</c:v>
                </c:pt>
                <c:pt idx="5044">
                  <c:v>0.19055639227992299</c:v>
                </c:pt>
                <c:pt idx="5045">
                  <c:v>0.19168187790368499</c:v>
                </c:pt>
                <c:pt idx="5046">
                  <c:v>0.19287540236648601</c:v>
                </c:pt>
                <c:pt idx="5047">
                  <c:v>0.19413417634775701</c:v>
                </c:pt>
                <c:pt idx="5048">
                  <c:v>0.19545533759862199</c:v>
                </c:pt>
                <c:pt idx="5049">
                  <c:v>0.19688308809251001</c:v>
                </c:pt>
                <c:pt idx="5050">
                  <c:v>0.19829841519302199</c:v>
                </c:pt>
                <c:pt idx="5051">
                  <c:v>0.19967484971670299</c:v>
                </c:pt>
                <c:pt idx="5052">
                  <c:v>0.201023546460562</c:v>
                </c:pt>
                <c:pt idx="5053">
                  <c:v>0.20238876602279901</c:v>
                </c:pt>
                <c:pt idx="5054">
                  <c:v>0.20394252188012801</c:v>
                </c:pt>
                <c:pt idx="5055">
                  <c:v>0.205475165822565</c:v>
                </c:pt>
                <c:pt idx="5056">
                  <c:v>0.20711204309185099</c:v>
                </c:pt>
                <c:pt idx="5057">
                  <c:v>0.208875061858383</c:v>
                </c:pt>
                <c:pt idx="5058">
                  <c:v>0.21076174213490201</c:v>
                </c:pt>
                <c:pt idx="5059">
                  <c:v>0.212769674638769</c:v>
                </c:pt>
                <c:pt idx="5060">
                  <c:v>0.21489652574288401</c:v>
                </c:pt>
                <c:pt idx="5061">
                  <c:v>0.21714004204334</c:v>
                </c:pt>
                <c:pt idx="5062">
                  <c:v>0.21949805455753801</c:v>
                </c:pt>
                <c:pt idx="5063">
                  <c:v>0.22168965354721201</c:v>
                </c:pt>
                <c:pt idx="5064">
                  <c:v>0.22378742011268399</c:v>
                </c:pt>
                <c:pt idx="5065">
                  <c:v>0.22600048340377599</c:v>
                </c:pt>
                <c:pt idx="5066">
                  <c:v>0.228328187096037</c:v>
                </c:pt>
                <c:pt idx="5067">
                  <c:v>0.23076985998767999</c:v>
                </c:pt>
                <c:pt idx="5068">
                  <c:v>0.233324818303277</c:v>
                </c:pt>
                <c:pt idx="5069">
                  <c:v>0.235992367683486</c:v>
                </c:pt>
                <c:pt idx="5070">
                  <c:v>0.238765618750019</c:v>
                </c:pt>
                <c:pt idx="5071">
                  <c:v>0.241591072190637</c:v>
                </c:pt>
                <c:pt idx="5072">
                  <c:v>0.24446902017692501</c:v>
                </c:pt>
                <c:pt idx="5073">
                  <c:v>0.24739975284483601</c:v>
                </c:pt>
                <c:pt idx="5074">
                  <c:v>0.250383558419704</c:v>
                </c:pt>
                <c:pt idx="5075">
                  <c:v>0.25342072322002301</c:v>
                </c:pt>
                <c:pt idx="5076">
                  <c:v>0.25631485795582098</c:v>
                </c:pt>
                <c:pt idx="5077">
                  <c:v>0.25905548029115699</c:v>
                </c:pt>
                <c:pt idx="5078">
                  <c:v>0.26166355897137</c:v>
                </c:pt>
                <c:pt idx="5079">
                  <c:v>0.26414105841007801</c:v>
                </c:pt>
                <c:pt idx="5080">
                  <c:v>0.26649035743969002</c:v>
                </c:pt>
                <c:pt idx="5081">
                  <c:v>0.26871425426787998</c:v>
                </c:pt>
                <c:pt idx="5082">
                  <c:v>0.27081597037731397</c:v>
                </c:pt>
                <c:pt idx="5083">
                  <c:v>0.27279915322977999</c:v>
                </c:pt>
                <c:pt idx="5084">
                  <c:v>0.274702748235018</c:v>
                </c:pt>
                <c:pt idx="5085">
                  <c:v>0.27664138200100202</c:v>
                </c:pt>
                <c:pt idx="5086">
                  <c:v>0.27861793411643898</c:v>
                </c:pt>
                <c:pt idx="5087">
                  <c:v>0.28063548002419603</c:v>
                </c:pt>
                <c:pt idx="5088">
                  <c:v>0.282697230084901</c:v>
                </c:pt>
                <c:pt idx="5089">
                  <c:v>0.28480642620994701</c:v>
                </c:pt>
                <c:pt idx="5090">
                  <c:v>0.28696628939202201</c:v>
                </c:pt>
                <c:pt idx="5091">
                  <c:v>0.28918002652069402</c:v>
                </c:pt>
                <c:pt idx="5092">
                  <c:v>0.29145084933813298</c:v>
                </c:pt>
                <c:pt idx="5093">
                  <c:v>0.29379470694496101</c:v>
                </c:pt>
                <c:pt idx="5094">
                  <c:v>0.29622337747841598</c:v>
                </c:pt>
                <c:pt idx="5095">
                  <c:v>0.29874004306701901</c:v>
                </c:pt>
                <c:pt idx="5096">
                  <c:v>0.30134784420468003</c:v>
                </c:pt>
                <c:pt idx="5097">
                  <c:v>0.30404987206133599</c:v>
                </c:pt>
                <c:pt idx="5098">
                  <c:v>0.30684915928075301</c:v>
                </c:pt>
                <c:pt idx="5099">
                  <c:v>0.30974866968693399</c:v>
                </c:pt>
                <c:pt idx="5100">
                  <c:v>0.31275128718261702</c:v>
                </c:pt>
                <c:pt idx="5101">
                  <c:v>0.31585980406641001</c:v>
                </c:pt>
                <c:pt idx="5102">
                  <c:v>0.319076908971066</c:v>
                </c:pt>
                <c:pt idx="5103">
                  <c:v>0.322405174613765</c:v>
                </c:pt>
                <c:pt idx="5104">
                  <c:v>0.32584704554174199</c:v>
                </c:pt>
                <c:pt idx="5105">
                  <c:v>0.32940482604992699</c:v>
                </c:pt>
                <c:pt idx="5106">
                  <c:v>0.33308066843999201</c:v>
                </c:pt>
                <c:pt idx="5107">
                  <c:v>0.33687656178172898</c:v>
                </c:pt>
                <c:pt idx="5108">
                  <c:v>0.34079432132769899</c:v>
                </c:pt>
                <c:pt idx="5109">
                  <c:v>0.34483557872036802</c:v>
                </c:pt>
                <c:pt idx="5110">
                  <c:v>0.34900177311748098</c:v>
                </c:pt>
                <c:pt idx="5111">
                  <c:v>0.353292594801834</c:v>
                </c:pt>
                <c:pt idx="5112">
                  <c:v>0.35768454129952298</c:v>
                </c:pt>
                <c:pt idx="5113">
                  <c:v>0.36217849141592001</c:v>
                </c:pt>
                <c:pt idx="5114">
                  <c:v>0.36677513821602398</c:v>
                </c:pt>
                <c:pt idx="5115">
                  <c:v>0.37147498515989003</c:v>
                </c:pt>
                <c:pt idx="5116">
                  <c:v>0.37617586305232398</c:v>
                </c:pt>
                <c:pt idx="5117">
                  <c:v>0.38075749787227697</c:v>
                </c:pt>
                <c:pt idx="5118">
                  <c:v>0.38533685760959602</c:v>
                </c:pt>
                <c:pt idx="5119">
                  <c:v>0.39001044852537697</c:v>
                </c:pt>
                <c:pt idx="5120">
                  <c:v>0.39477847266726901</c:v>
                </c:pt>
                <c:pt idx="5121">
                  <c:v>0.39945035793634898</c:v>
                </c:pt>
                <c:pt idx="5122">
                  <c:v>0.40394402284490499</c:v>
                </c:pt>
                <c:pt idx="5123">
                  <c:v>0.40857430923897597</c:v>
                </c:pt>
                <c:pt idx="5124">
                  <c:v>0.41315795032272901</c:v>
                </c:pt>
                <c:pt idx="5125">
                  <c:v>0.41789384469325802</c:v>
                </c:pt>
                <c:pt idx="5126">
                  <c:v>0.42257441005451002</c:v>
                </c:pt>
                <c:pt idx="5127">
                  <c:v>0.427090228512643</c:v>
                </c:pt>
                <c:pt idx="5128">
                  <c:v>0.43175562791143202</c:v>
                </c:pt>
                <c:pt idx="5129">
                  <c:v>0.43627582642315499</c:v>
                </c:pt>
                <c:pt idx="5130">
                  <c:v>0.44066876601433003</c:v>
                </c:pt>
                <c:pt idx="5131">
                  <c:v>0.44490245964943698</c:v>
                </c:pt>
                <c:pt idx="5132">
                  <c:v>0.44893508669479698</c:v>
                </c:pt>
                <c:pt idx="5133">
                  <c:v>0.45276690896257599</c:v>
                </c:pt>
                <c:pt idx="5134">
                  <c:v>0.45639847589613203</c:v>
                </c:pt>
                <c:pt idx="5135">
                  <c:v>0.45983065584883898</c:v>
                </c:pt>
                <c:pt idx="5136">
                  <c:v>0.46306463059110298</c:v>
                </c:pt>
                <c:pt idx="5137">
                  <c:v>0.46646412002420201</c:v>
                </c:pt>
                <c:pt idx="5138">
                  <c:v>0.46979482838803999</c:v>
                </c:pt>
                <c:pt idx="5139">
                  <c:v>0.47292735640731998</c:v>
                </c:pt>
                <c:pt idx="5140">
                  <c:v>0.475862977046561</c:v>
                </c:pt>
                <c:pt idx="5141">
                  <c:v>0.47860300918897503</c:v>
                </c:pt>
                <c:pt idx="5142">
                  <c:v>0.48114884143152797</c:v>
                </c:pt>
                <c:pt idx="5143">
                  <c:v>0.48350194175405398</c:v>
                </c:pt>
                <c:pt idx="5144">
                  <c:v>0.48564386287386402</c:v>
                </c:pt>
                <c:pt idx="5145">
                  <c:v>0.48755901249164402</c:v>
                </c:pt>
                <c:pt idx="5146">
                  <c:v>0.48925083951206599</c:v>
                </c:pt>
                <c:pt idx="5147">
                  <c:v>0.49072294093674201</c:v>
                </c:pt>
                <c:pt idx="5148">
                  <c:v>0.49197904159024403</c:v>
                </c:pt>
                <c:pt idx="5149">
                  <c:v>0.49306860918611101</c:v>
                </c:pt>
                <c:pt idx="5150">
                  <c:v>0.49404144659919103</c:v>
                </c:pt>
                <c:pt idx="5151">
                  <c:v>0.49489740751561601</c:v>
                </c:pt>
                <c:pt idx="5152">
                  <c:v>0.49559368507169999</c:v>
                </c:pt>
                <c:pt idx="5153">
                  <c:v>0.49611549136433702</c:v>
                </c:pt>
                <c:pt idx="5154">
                  <c:v>0.49646488204262101</c:v>
                </c:pt>
                <c:pt idx="5155">
                  <c:v>0.496643933805958</c:v>
                </c:pt>
                <c:pt idx="5156">
                  <c:v>0.49665474059369202</c:v>
                </c:pt>
                <c:pt idx="5157">
                  <c:v>0.496499410216373</c:v>
                </c:pt>
                <c:pt idx="5158">
                  <c:v>0.49618006141497101</c:v>
                </c:pt>
                <c:pt idx="5159">
                  <c:v>0.49569882133057203</c:v>
                </c:pt>
                <c:pt idx="5160">
                  <c:v>0.49505782336383403</c:v>
                </c:pt>
                <c:pt idx="5161">
                  <c:v>0.49425920540069501</c:v>
                </c:pt>
                <c:pt idx="5162">
                  <c:v>0.49330510837834302</c:v>
                </c:pt>
                <c:pt idx="5163">
                  <c:v>0.49219767516329299</c:v>
                </c:pt>
                <c:pt idx="5164">
                  <c:v>0.49093904971162999</c:v>
                </c:pt>
                <c:pt idx="5165">
                  <c:v>0.48953137648004103</c:v>
                </c:pt>
                <c:pt idx="5166">
                  <c:v>0.48797680005532701</c:v>
                </c:pt>
                <c:pt idx="5167">
                  <c:v>0.48627746496961</c:v>
                </c:pt>
                <c:pt idx="5168">
                  <c:v>0.48443551566856002</c:v>
                </c:pt>
                <c:pt idx="5169">
                  <c:v>0.482459282719157</c:v>
                </c:pt>
                <c:pt idx="5170">
                  <c:v>0.48040369929042598</c:v>
                </c:pt>
                <c:pt idx="5171">
                  <c:v>0.47826990107762501</c:v>
                </c:pt>
                <c:pt idx="5172">
                  <c:v>0.47605902093151298</c:v>
                </c:pt>
                <c:pt idx="5173">
                  <c:v>0.47377218961539602</c:v>
                </c:pt>
                <c:pt idx="5174">
                  <c:v>0.47141053647858999</c:v>
                </c:pt>
                <c:pt idx="5175">
                  <c:v>0.46897519003822902</c:v>
                </c:pt>
                <c:pt idx="5176">
                  <c:v>0.46645156723563702</c:v>
                </c:pt>
                <c:pt idx="5177">
                  <c:v>0.46382186414639598</c:v>
                </c:pt>
                <c:pt idx="5178">
                  <c:v>0.46108769276143802</c:v>
                </c:pt>
                <c:pt idx="5179">
                  <c:v>0.45825066820883098</c:v>
                </c:pt>
                <c:pt idx="5180">
                  <c:v>0.455312408778626</c:v>
                </c:pt>
                <c:pt idx="5181">
                  <c:v>0.45227453587567301</c:v>
                </c:pt>
                <c:pt idx="5182">
                  <c:v>0.44913867390137302</c:v>
                </c:pt>
                <c:pt idx="5183">
                  <c:v>0.44590645006636298</c:v>
                </c:pt>
                <c:pt idx="5184">
                  <c:v>0.44257949413690501</c:v>
                </c:pt>
                <c:pt idx="5185">
                  <c:v>0.43915943811827302</c:v>
                </c:pt>
                <c:pt idx="5186">
                  <c:v>0.43564791587884</c:v>
                </c:pt>
                <c:pt idx="5187">
                  <c:v>0.43204656271867298</c:v>
                </c:pt>
                <c:pt idx="5188">
                  <c:v>0.42835701488655797</c:v>
                </c:pt>
                <c:pt idx="5189">
                  <c:v>0.42458090904930201</c:v>
                </c:pt>
                <c:pt idx="5190">
                  <c:v>0.420719881717038</c:v>
                </c:pt>
                <c:pt idx="5191">
                  <c:v>0.41677196446120801</c:v>
                </c:pt>
                <c:pt idx="5192">
                  <c:v>0.412725405050269</c:v>
                </c:pt>
                <c:pt idx="5193">
                  <c:v>0.40858169826787999</c:v>
                </c:pt>
                <c:pt idx="5194">
                  <c:v>0.40434233585445101</c:v>
                </c:pt>
                <c:pt idx="5195">
                  <c:v>0.40000880608419098</c:v>
                </c:pt>
                <c:pt idx="5196">
                  <c:v>0.39558259334405799</c:v>
                </c:pt>
                <c:pt idx="5197">
                  <c:v>0.39106517771770899</c:v>
                </c:pt>
                <c:pt idx="5198">
                  <c:v>0.38645803457727101</c:v>
                </c:pt>
                <c:pt idx="5199">
                  <c:v>0.38176263418551398</c:v>
                </c:pt>
                <c:pt idx="5200">
                  <c:v>0.37698996563917903</c:v>
                </c:pt>
                <c:pt idx="5201">
                  <c:v>0.37217186939045099</c:v>
                </c:pt>
                <c:pt idx="5202">
                  <c:v>0.36731037703844499</c:v>
                </c:pt>
                <c:pt idx="5203">
                  <c:v>0.36240750931367099</c:v>
                </c:pt>
                <c:pt idx="5204">
                  <c:v>0.35746527547552398</c:v>
                </c:pt>
                <c:pt idx="5205">
                  <c:v>0.35248567271451697</c:v>
                </c:pt>
                <c:pt idx="5206">
                  <c:v>0.34747068556577698</c:v>
                </c:pt>
                <c:pt idx="5207">
                  <c:v>0.34241280230162802</c:v>
                </c:pt>
                <c:pt idx="5208">
                  <c:v>0.337298599960839</c:v>
                </c:pt>
                <c:pt idx="5209">
                  <c:v>0.33212956997585602</c:v>
                </c:pt>
                <c:pt idx="5210">
                  <c:v>0.326908737070984</c:v>
                </c:pt>
                <c:pt idx="5211">
                  <c:v>0.32166209585553701</c:v>
                </c:pt>
                <c:pt idx="5212">
                  <c:v>0.31639103076255198</c:v>
                </c:pt>
                <c:pt idx="5213">
                  <c:v>0.31109687837022199</c:v>
                </c:pt>
                <c:pt idx="5214">
                  <c:v>0.30591389011846698</c:v>
                </c:pt>
                <c:pt idx="5215">
                  <c:v>0.30079846577685598</c:v>
                </c:pt>
                <c:pt idx="5216">
                  <c:v>0.29569218306391098</c:v>
                </c:pt>
                <c:pt idx="5217">
                  <c:v>0.29059665323064099</c:v>
                </c:pt>
                <c:pt idx="5218">
                  <c:v>0.28551344487736302</c:v>
                </c:pt>
                <c:pt idx="5219">
                  <c:v>0.28044408511515101</c:v>
                </c:pt>
                <c:pt idx="5220">
                  <c:v>0.275390060843553</c:v>
                </c:pt>
                <c:pt idx="5221">
                  <c:v>0.27035282014661799</c:v>
                </c:pt>
                <c:pt idx="5222">
                  <c:v>0.26530705523620002</c:v>
                </c:pt>
                <c:pt idx="5223">
                  <c:v>0.26027720116820102</c:v>
                </c:pt>
                <c:pt idx="5224">
                  <c:v>0.255268692865257</c:v>
                </c:pt>
                <c:pt idx="5225">
                  <c:v>0.25030225666447597</c:v>
                </c:pt>
                <c:pt idx="5226">
                  <c:v>0.24531893598517901</c:v>
                </c:pt>
                <c:pt idx="5227">
                  <c:v>0.240376899575175</c:v>
                </c:pt>
                <c:pt idx="5228">
                  <c:v>0.235511073523093</c:v>
                </c:pt>
                <c:pt idx="5229">
                  <c:v>0.23074406125560701</c:v>
                </c:pt>
                <c:pt idx="5230">
                  <c:v>0.22607712432404101</c:v>
                </c:pt>
                <c:pt idx="5231">
                  <c:v>0.221511501727399</c:v>
                </c:pt>
                <c:pt idx="5232">
                  <c:v>0.217048408718263</c:v>
                </c:pt>
                <c:pt idx="5233">
                  <c:v>0.21268903572744999</c:v>
                </c:pt>
                <c:pt idx="5234">
                  <c:v>0.20843454744022299</c:v>
                </c:pt>
                <c:pt idx="5235">
                  <c:v>0.204286082053382</c:v>
                </c:pt>
                <c:pt idx="5236">
                  <c:v>0.20024475073530701</c:v>
                </c:pt>
                <c:pt idx="5237">
                  <c:v>0.196307594652012</c:v>
                </c:pt>
                <c:pt idx="5238">
                  <c:v>0.19247202961144799</c:v>
                </c:pt>
                <c:pt idx="5239">
                  <c:v>0.188739046852924</c:v>
                </c:pt>
                <c:pt idx="5240">
                  <c:v>0.18510961542922699</c:v>
                </c:pt>
                <c:pt idx="5241">
                  <c:v>0.18158468211348999</c:v>
                </c:pt>
                <c:pt idx="5242">
                  <c:v>0.17816517133784199</c:v>
                </c:pt>
                <c:pt idx="5243">
                  <c:v>0.174851985118262</c:v>
                </c:pt>
                <c:pt idx="5244">
                  <c:v>0.17164293761972399</c:v>
                </c:pt>
                <c:pt idx="5245">
                  <c:v>0.16851911348080101</c:v>
                </c:pt>
                <c:pt idx="5246">
                  <c:v>0.16548140600236499</c:v>
                </c:pt>
                <c:pt idx="5247">
                  <c:v>0.16253068889571301</c:v>
                </c:pt>
                <c:pt idx="5248">
                  <c:v>0.15966781565982599</c:v>
                </c:pt>
                <c:pt idx="5249">
                  <c:v>0.156893619006542</c:v>
                </c:pt>
                <c:pt idx="5250">
                  <c:v>0.154208910335729</c:v>
                </c:pt>
                <c:pt idx="5251">
                  <c:v>0.151630459163796</c:v>
                </c:pt>
                <c:pt idx="5252">
                  <c:v>0.149166876476438</c:v>
                </c:pt>
                <c:pt idx="5253">
                  <c:v>0.146818804788521</c:v>
                </c:pt>
                <c:pt idx="5254">
                  <c:v>0.14458685742423599</c:v>
                </c:pt>
                <c:pt idx="5255">
                  <c:v>0.142471617495497</c:v>
                </c:pt>
                <c:pt idx="5256">
                  <c:v>0.14047363688869499</c:v>
                </c:pt>
                <c:pt idx="5257">
                  <c:v>0.13859343526670601</c:v>
                </c:pt>
                <c:pt idx="5258">
                  <c:v>0.13683149908906</c:v>
                </c:pt>
                <c:pt idx="5259">
                  <c:v>0.13518828064968899</c:v>
                </c:pt>
                <c:pt idx="5260">
                  <c:v>0.13366419712882699</c:v>
                </c:pt>
                <c:pt idx="5261">
                  <c:v>0.13225962965344301</c:v>
                </c:pt>
                <c:pt idx="5262">
                  <c:v>0.13097492235897401</c:v>
                </c:pt>
                <c:pt idx="5263">
                  <c:v>0.12981038144422899</c:v>
                </c:pt>
                <c:pt idx="5264">
                  <c:v>0.12876627421106299</c:v>
                </c:pt>
                <c:pt idx="5265">
                  <c:v>0.12784282808084901</c:v>
                </c:pt>
                <c:pt idx="5266">
                  <c:v>0.12704022958105299</c:v>
                </c:pt>
                <c:pt idx="5267">
                  <c:v>0.12635862329735101</c:v>
                </c:pt>
                <c:pt idx="5268">
                  <c:v>0.125798110790004</c:v>
                </c:pt>
                <c:pt idx="5269">
                  <c:v>0.125358749477752</c:v>
                </c:pt>
                <c:pt idx="5270">
                  <c:v>0.12504055149850499</c:v>
                </c:pt>
                <c:pt idx="5271">
                  <c:v>0.124843482563891</c:v>
                </c:pt>
                <c:pt idx="5272">
                  <c:v>0.124767460834305</c:v>
                </c:pt>
                <c:pt idx="5273">
                  <c:v>0.124812355852609</c:v>
                </c:pt>
                <c:pt idx="5274">
                  <c:v>0.124977987587886</c:v>
                </c:pt>
                <c:pt idx="5275">
                  <c:v>0.12526412565506301</c:v>
                </c:pt>
                <c:pt idx="5276">
                  <c:v>0.12567048879098999</c:v>
                </c:pt>
                <c:pt idx="5277">
                  <c:v>0.12619674468106701</c:v>
                </c:pt>
                <c:pt idx="5278">
                  <c:v>0.12684251024072099</c:v>
                </c:pt>
                <c:pt idx="5279">
                  <c:v>0.12760735246026</c:v>
                </c:pt>
                <c:pt idx="5280">
                  <c:v>0.128490789917003</c:v>
                </c:pt>
                <c:pt idx="5281">
                  <c:v>0.129492295042275</c:v>
                </c:pt>
                <c:pt idx="5282">
                  <c:v>0.13061129720113601</c:v>
                </c:pt>
                <c:pt idx="5283">
                  <c:v>0.13184718659949601</c:v>
                </c:pt>
                <c:pt idx="5284">
                  <c:v>0.133199318978934</c:v>
                </c:pt>
                <c:pt idx="5285">
                  <c:v>0.13466702099917099</c:v>
                </c:pt>
                <c:pt idx="5286">
                  <c:v>0.136249596149322</c:v>
                </c:pt>
                <c:pt idx="5287">
                  <c:v>0.13794633098005299</c:v>
                </c:pt>
                <c:pt idx="5288">
                  <c:v>0.139756501417509</c:v>
                </c:pt>
                <c:pt idx="5289">
                  <c:v>0.141679378911132</c:v>
                </c:pt>
                <c:pt idx="5290">
                  <c:v>0.14371784034948301</c:v>
                </c:pt>
                <c:pt idx="5291">
                  <c:v>0.14588455142510801</c:v>
                </c:pt>
                <c:pt idx="5292">
                  <c:v>0.14817893953949901</c:v>
                </c:pt>
                <c:pt idx="5293">
                  <c:v>0.15060044671919301</c:v>
                </c:pt>
                <c:pt idx="5294">
                  <c:v>0.15314853199826201</c:v>
                </c:pt>
                <c:pt idx="5295">
                  <c:v>0.15582267291705601</c:v>
                </c:pt>
                <c:pt idx="5296">
                  <c:v>0.15862236618949699</c:v>
                </c:pt>
                <c:pt idx="5297">
                  <c:v>0.16154712761956</c:v>
                </c:pt>
                <c:pt idx="5298">
                  <c:v>0.16459649136520599</c:v>
                </c:pt>
                <c:pt idx="5299">
                  <c:v>0.16776048432801999</c:v>
                </c:pt>
                <c:pt idx="5300">
                  <c:v>0.17100829154167599</c:v>
                </c:pt>
                <c:pt idx="5301">
                  <c:v>0.17433891397354201</c:v>
                </c:pt>
                <c:pt idx="5302">
                  <c:v>0.17775136791607499</c:v>
                </c:pt>
                <c:pt idx="5303">
                  <c:v>0.181244682840347</c:v>
                </c:pt>
                <c:pt idx="5304">
                  <c:v>0.18481789920601899</c:v>
                </c:pt>
                <c:pt idx="5305">
                  <c:v>0.188470066303145</c:v>
                </c:pt>
                <c:pt idx="5306">
                  <c:v>0.192209723238362</c:v>
                </c:pt>
                <c:pt idx="5307">
                  <c:v>0.19604057619961299</c:v>
                </c:pt>
                <c:pt idx="5308">
                  <c:v>0.199944047272859</c:v>
                </c:pt>
                <c:pt idx="5309">
                  <c:v>0.20391928973280199</c:v>
                </c:pt>
                <c:pt idx="5310">
                  <c:v>0.20796546235513</c:v>
                </c:pt>
                <c:pt idx="5311">
                  <c:v>0.21208172718485299</c:v>
                </c:pt>
                <c:pt idx="5312">
                  <c:v>0.21626724869144801</c:v>
                </c:pt>
                <c:pt idx="5313">
                  <c:v>0.22038823221020601</c:v>
                </c:pt>
                <c:pt idx="5314">
                  <c:v>0.224488693165907</c:v>
                </c:pt>
                <c:pt idx="5315">
                  <c:v>0.22862743155873999</c:v>
                </c:pt>
                <c:pt idx="5316">
                  <c:v>0.23280318165849201</c:v>
                </c:pt>
                <c:pt idx="5317">
                  <c:v>0.237014694287179</c:v>
                </c:pt>
                <c:pt idx="5318">
                  <c:v>0.24126074215041701</c:v>
                </c:pt>
                <c:pt idx="5319">
                  <c:v>0.24554012498838201</c:v>
                </c:pt>
                <c:pt idx="5320">
                  <c:v>0.24985167411297499</c:v>
                </c:pt>
                <c:pt idx="5321">
                  <c:v>0.25419425597703499</c:v>
                </c:pt>
                <c:pt idx="5322">
                  <c:v>0.25854128110611102</c:v>
                </c:pt>
                <c:pt idx="5323">
                  <c:v>0.26288817896057998</c:v>
                </c:pt>
                <c:pt idx="5324">
                  <c:v>0.267215120743238</c:v>
                </c:pt>
                <c:pt idx="5325">
                  <c:v>0.271581992683392</c:v>
                </c:pt>
                <c:pt idx="5326">
                  <c:v>0.27593158576601501</c:v>
                </c:pt>
                <c:pt idx="5327">
                  <c:v>0.28022996090935298</c:v>
                </c:pt>
                <c:pt idx="5328">
                  <c:v>0.28448226469378302</c:v>
                </c:pt>
                <c:pt idx="5329">
                  <c:v>0.28870510285275303</c:v>
                </c:pt>
                <c:pt idx="5330">
                  <c:v>0.29289854950685301</c:v>
                </c:pt>
                <c:pt idx="5331">
                  <c:v>0.29706268621128701</c:v>
                </c:pt>
                <c:pt idx="5332">
                  <c:v>0.30119760207208801</c:v>
                </c:pt>
                <c:pt idx="5333">
                  <c:v>0.30530339370696202</c:v>
                </c:pt>
                <c:pt idx="5334">
                  <c:v>0.30938016502486598</c:v>
                </c:pt>
                <c:pt idx="5335">
                  <c:v>0.31342802680588</c:v>
                </c:pt>
                <c:pt idx="5336">
                  <c:v>0.31745113872215303</c:v>
                </c:pt>
                <c:pt idx="5337">
                  <c:v>0.32145326375160299</c:v>
                </c:pt>
                <c:pt idx="5338">
                  <c:v>0.32543456646151597</c:v>
                </c:pt>
                <c:pt idx="5339">
                  <c:v>0.32939520971847203</c:v>
                </c:pt>
                <c:pt idx="5340">
                  <c:v>0.33333535389656199</c:v>
                </c:pt>
                <c:pt idx="5341">
                  <c:v>0.33725515608074103</c:v>
                </c:pt>
                <c:pt idx="5342">
                  <c:v>0.34115476931466399</c:v>
                </c:pt>
                <c:pt idx="5343">
                  <c:v>0.345037407242477</c:v>
                </c:pt>
                <c:pt idx="5344">
                  <c:v>0.348922985028711</c:v>
                </c:pt>
                <c:pt idx="5345">
                  <c:v>0.35281158045469702</c:v>
                </c:pt>
                <c:pt idx="5346">
                  <c:v>0.356703261498866</c:v>
                </c:pt>
                <c:pt idx="5347">
                  <c:v>0.36059808633359802</c:v>
                </c:pt>
                <c:pt idx="5348">
                  <c:v>0.36449610332182197</c:v>
                </c:pt>
                <c:pt idx="5349">
                  <c:v>0.36839735101286097</c:v>
                </c:pt>
                <c:pt idx="5350">
                  <c:v>0.37228587823536202</c:v>
                </c:pt>
                <c:pt idx="5351">
                  <c:v>0.37679105325335799</c:v>
                </c:pt>
                <c:pt idx="5352">
                  <c:v>0.38122959286289798</c:v>
                </c:pt>
                <c:pt idx="5353">
                  <c:v>0.38559853019574197</c:v>
                </c:pt>
                <c:pt idx="5354">
                  <c:v>0.38989471290216599</c:v>
                </c:pt>
                <c:pt idx="5355">
                  <c:v>0.39411481808006898</c:v>
                </c:pt>
                <c:pt idx="5356">
                  <c:v>0.39825537167636099</c:v>
                </c:pt>
                <c:pt idx="5357">
                  <c:v>0.402312773673346</c:v>
                </c:pt>
                <c:pt idx="5358">
                  <c:v>0.40628333086625401</c:v>
                </c:pt>
                <c:pt idx="5359">
                  <c:v>0.41016329921349198</c:v>
                </c:pt>
                <c:pt idx="5360">
                  <c:v>0.41394893740130101</c:v>
                </c:pt>
                <c:pt idx="5361">
                  <c:v>0.41763657206898103</c:v>
                </c:pt>
                <c:pt idx="5362">
                  <c:v>0.42122267261669699</c:v>
                </c:pt>
                <c:pt idx="5363">
                  <c:v>0.42470392920012601</c:v>
                </c:pt>
                <c:pt idx="5364">
                  <c:v>0.42807732133440801</c:v>
                </c:pt>
                <c:pt idx="5365">
                  <c:v>0.43134015748539001</c:v>
                </c:pt>
                <c:pt idx="5366">
                  <c:v>0.43449006085682601</c:v>
                </c:pt>
                <c:pt idx="5367">
                  <c:v>0.43752487749830898</c:v>
                </c:pt>
                <c:pt idx="5368">
                  <c:v>0.440442493257306</c:v>
                </c:pt>
                <c:pt idx="5369">
                  <c:v>0.44324056478156498</c:v>
                </c:pt>
                <c:pt idx="5370">
                  <c:v>0.44591618922206</c:v>
                </c:pt>
                <c:pt idx="5371">
                  <c:v>0.44846554761921997</c:v>
                </c:pt>
                <c:pt idx="5372">
                  <c:v>0.45088355331142899</c:v>
                </c:pt>
                <c:pt idx="5373">
                  <c:v>0.45316352241166602</c:v>
                </c:pt>
                <c:pt idx="5374">
                  <c:v>0.45529686593616697</c:v>
                </c:pt>
                <c:pt idx="5375">
                  <c:v>0.45727278824197298</c:v>
                </c:pt>
                <c:pt idx="5376">
                  <c:v>0.45907796559401098</c:v>
                </c:pt>
                <c:pt idx="5377">
                  <c:v>0.46069617019821002</c:v>
                </c:pt>
                <c:pt idx="5378">
                  <c:v>0.46213251148011197</c:v>
                </c:pt>
                <c:pt idx="5379">
                  <c:v>0.463576706328579</c:v>
                </c:pt>
                <c:pt idx="5380">
                  <c:v>0.465089251849504</c:v>
                </c:pt>
                <c:pt idx="5381">
                  <c:v>0.46669625160394501</c:v>
                </c:pt>
                <c:pt idx="5382">
                  <c:v>0.468429758227556</c:v>
                </c:pt>
                <c:pt idx="5383">
                  <c:v>0.470329338872362</c:v>
                </c:pt>
                <c:pt idx="5384">
                  <c:v>0.47244402090823701</c:v>
                </c:pt>
                <c:pt idx="5385">
                  <c:v>0.47483495901467199</c:v>
                </c:pt>
                <c:pt idx="5386">
                  <c:v>0.47757938864153898</c:v>
                </c:pt>
                <c:pt idx="5387">
                  <c:v>0.48077672909175101</c:v>
                </c:pt>
                <c:pt idx="5388">
                  <c:v>0.48455818384948701</c:v>
                </c:pt>
                <c:pt idx="5389">
                  <c:v>0.48864456906939702</c:v>
                </c:pt>
                <c:pt idx="5390">
                  <c:v>0.49273426881618498</c:v>
                </c:pt>
                <c:pt idx="5391">
                  <c:v>0.49682668474967201</c:v>
                </c:pt>
                <c:pt idx="5392">
                  <c:v>0.50092118245802097</c:v>
                </c:pt>
                <c:pt idx="5393">
                  <c:v>0.50501709095536795</c:v>
                </c:pt>
                <c:pt idx="5394">
                  <c:v>0.50911370217809304</c:v>
                </c:pt>
                <c:pt idx="5395">
                  <c:v>0.51321027047859002</c:v>
                </c:pt>
                <c:pt idx="5396">
                  <c:v>0.51730601211461102</c:v>
                </c:pt>
                <c:pt idx="5397">
                  <c:v>0.52140010473140397</c:v>
                </c:pt>
                <c:pt idx="5398">
                  <c:v>0.52549168683291603</c:v>
                </c:pt>
                <c:pt idx="5399">
                  <c:v>0.52957985723720302</c:v>
                </c:pt>
              </c:numCache>
            </c:numRef>
          </c:val>
          <c:smooth val="0"/>
          <c:extLst>
            <c:ext xmlns:c16="http://schemas.microsoft.com/office/drawing/2014/chart" uri="{C3380CC4-5D6E-409C-BE32-E72D297353CC}">
              <c16:uniqueId val="{00000002-DF22-4963-B7EC-51C7899C7CA1}"/>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majorGridlines>
          <c:spPr>
            <a:ln w="12700" cap="flat">
              <a:noFill/>
              <a:prstDash val="solid"/>
              <a:miter lim="400000"/>
            </a:ln>
          </c:spPr>
        </c:majorGridlines>
        <c:title>
          <c:tx>
            <c:rich>
              <a:bodyPr/>
              <a:lstStyle/>
              <a:p>
                <a:pPr>
                  <a:defRPr/>
                </a:pPr>
                <a:r>
                  <a:rPr lang="en-US" sz="2000" b="0" dirty="0">
                    <a:solidFill>
                      <a:schemeClr val="bg1"/>
                    </a:solidFill>
                  </a:rPr>
                  <a:t>Frequency (THz)</a:t>
                </a:r>
              </a:p>
            </c:rich>
          </c:tx>
          <c:layout>
            <c:manualLayout>
              <c:xMode val="edge"/>
              <c:yMode val="edge"/>
              <c:x val="0.47821688875023532"/>
              <c:y val="0.85176279829879686"/>
            </c:manualLayout>
          </c:layout>
          <c:overlay val="0"/>
        </c:title>
        <c:numFmt formatCode="General" sourceLinked="0"/>
        <c:majorTickMark val="out"/>
        <c:minorTickMark val="out"/>
        <c:tickLblPos val="low"/>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3"/>
        <c:crosses val="autoZero"/>
        <c:auto val="1"/>
        <c:lblAlgn val="ctr"/>
        <c:lblOffset val="100"/>
        <c:tickMarkSkip val="900"/>
        <c:noMultiLvlLbl val="1"/>
      </c:catAx>
      <c:valAx>
        <c:axId val="2094734553"/>
        <c:scaling>
          <c:orientation val="minMax"/>
          <c:max val="1"/>
          <c:min val="0"/>
        </c:scaling>
        <c:delete val="0"/>
        <c:axPos val="l"/>
        <c:title>
          <c:tx>
            <c:rich>
              <a:bodyPr/>
              <a:lstStyle/>
              <a:p>
                <a:pPr>
                  <a:defRPr/>
                </a:pPr>
                <a:r>
                  <a:rPr lang="en-US" sz="2000" b="0" dirty="0">
                    <a:solidFill>
                      <a:schemeClr val="bg1"/>
                    </a:solidFill>
                  </a:rPr>
                  <a:t> Persimmon (Brix) Normalized </a:t>
                </a:r>
                <a:r>
                  <a:rPr lang="en-US" sz="2000" b="0" dirty="0">
                    <a:solidFill>
                      <a:schemeClr val="bg1"/>
                    </a:solidFill>
                    <a:sym typeface="Symbol" panose="05050102010706020507" pitchFamily="18" charset="2"/>
                  </a:rPr>
                  <a:t></a:t>
                </a:r>
                <a:r>
                  <a:rPr lang="en-US" sz="2000" b="0" dirty="0">
                    <a:solidFill>
                      <a:schemeClr val="bg1"/>
                    </a:solidFill>
                  </a:rPr>
                  <a:t> </a:t>
                </a:r>
              </a:p>
            </c:rich>
          </c:tx>
          <c:layout>
            <c:manualLayout>
              <c:xMode val="edge"/>
              <c:yMode val="edge"/>
              <c:x val="0.11415305967327623"/>
              <c:y val="0.13564344963529906"/>
            </c:manualLayout>
          </c:layout>
          <c:overlay val="0"/>
        </c:title>
        <c:numFmt formatCode="General" sourceLinked="0"/>
        <c:majorTickMark val="out"/>
        <c:minorTickMark val="none"/>
        <c:tickLblPos val="nextTo"/>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2"/>
        <c:crosses val="autoZero"/>
        <c:crossBetween val="midCat"/>
        <c:majorUnit val="0.2"/>
      </c:valAx>
      <c:spPr>
        <a:solidFill>
          <a:srgbClr val="000000"/>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52928582508944"/>
          <c:y val="7.9862003630528436E-2"/>
          <c:w val="0.62385847794713978"/>
          <c:h val="0.58933871733025378"/>
        </c:manualLayout>
      </c:layout>
      <c:lineChart>
        <c:grouping val="standard"/>
        <c:varyColors val="0"/>
        <c:ser>
          <c:idx val="0"/>
          <c:order val="0"/>
          <c:spPr>
            <a:ln w="12700" cap="flat">
              <a:solidFill>
                <a:schemeClr val="accent1"/>
              </a:solidFill>
              <a:prstDash val="dash"/>
              <a:miter lim="400000"/>
            </a:ln>
            <a:effectLst/>
          </c:spPr>
          <c:marker>
            <c:symbol val="circle"/>
            <c:size val="6"/>
            <c:spPr>
              <a:noFill/>
              <a:ln>
                <a:noFill/>
              </a:ln>
            </c:spPr>
          </c:marker>
          <c:cat>
            <c:numRef>
              <c:f>Sheet1!$B$1:$GYS$1</c:f>
              <c:numCache>
                <c:formatCode>General</c:formatCode>
                <c:ptCount val="5400"/>
                <c:pt idx="0">
                  <c:v>0.06</c:v>
                </c:pt>
                <c:pt idx="1">
                  <c:v>6.0100000000000001E-2</c:v>
                </c:pt>
                <c:pt idx="2">
                  <c:v>6.0199999999999997E-2</c:v>
                </c:pt>
                <c:pt idx="3">
                  <c:v>6.0299999999999999E-2</c:v>
                </c:pt>
                <c:pt idx="4">
                  <c:v>6.0400000000000002E-2</c:v>
                </c:pt>
                <c:pt idx="5">
                  <c:v>6.0499999999999998E-2</c:v>
                </c:pt>
                <c:pt idx="6">
                  <c:v>6.0600000000000001E-2</c:v>
                </c:pt>
                <c:pt idx="7">
                  <c:v>6.0699999999999997E-2</c:v>
                </c:pt>
                <c:pt idx="8">
                  <c:v>6.08E-2</c:v>
                </c:pt>
                <c:pt idx="9">
                  <c:v>6.0900000000000003E-2</c:v>
                </c:pt>
                <c:pt idx="10">
                  <c:v>6.0999999999999999E-2</c:v>
                </c:pt>
                <c:pt idx="11">
                  <c:v>6.1100000000000002E-2</c:v>
                </c:pt>
                <c:pt idx="12">
                  <c:v>6.1199999999999997E-2</c:v>
                </c:pt>
                <c:pt idx="13">
                  <c:v>6.13E-2</c:v>
                </c:pt>
                <c:pt idx="14">
                  <c:v>6.1400000000000003E-2</c:v>
                </c:pt>
                <c:pt idx="15">
                  <c:v>6.1499999999999999E-2</c:v>
                </c:pt>
                <c:pt idx="16">
                  <c:v>6.1600000000000002E-2</c:v>
                </c:pt>
                <c:pt idx="17">
                  <c:v>6.1699999999999998E-2</c:v>
                </c:pt>
                <c:pt idx="18">
                  <c:v>6.1800000000000001E-2</c:v>
                </c:pt>
                <c:pt idx="19">
                  <c:v>6.1899999999999997E-2</c:v>
                </c:pt>
                <c:pt idx="20">
                  <c:v>6.2E-2</c:v>
                </c:pt>
                <c:pt idx="21">
                  <c:v>6.2100000000000002E-2</c:v>
                </c:pt>
                <c:pt idx="22">
                  <c:v>6.2199999999999998E-2</c:v>
                </c:pt>
                <c:pt idx="23">
                  <c:v>6.2300000000000001E-2</c:v>
                </c:pt>
                <c:pt idx="24">
                  <c:v>6.2399999999999997E-2</c:v>
                </c:pt>
                <c:pt idx="25">
                  <c:v>6.25E-2</c:v>
                </c:pt>
                <c:pt idx="26">
                  <c:v>6.2600000000000003E-2</c:v>
                </c:pt>
                <c:pt idx="27">
                  <c:v>6.2700000000000006E-2</c:v>
                </c:pt>
                <c:pt idx="28">
                  <c:v>6.2799999999999995E-2</c:v>
                </c:pt>
                <c:pt idx="29">
                  <c:v>6.2899999999999998E-2</c:v>
                </c:pt>
                <c:pt idx="30">
                  <c:v>6.3E-2</c:v>
                </c:pt>
                <c:pt idx="31">
                  <c:v>6.3100000000000003E-2</c:v>
                </c:pt>
                <c:pt idx="32">
                  <c:v>6.3200000000000006E-2</c:v>
                </c:pt>
                <c:pt idx="33">
                  <c:v>6.3299999999999995E-2</c:v>
                </c:pt>
                <c:pt idx="34">
                  <c:v>6.3399999999999998E-2</c:v>
                </c:pt>
                <c:pt idx="35">
                  <c:v>6.3500000000000001E-2</c:v>
                </c:pt>
                <c:pt idx="36">
                  <c:v>6.3600000000000004E-2</c:v>
                </c:pt>
                <c:pt idx="37">
                  <c:v>6.3700000000000007E-2</c:v>
                </c:pt>
                <c:pt idx="38">
                  <c:v>6.3799999999999996E-2</c:v>
                </c:pt>
                <c:pt idx="39">
                  <c:v>6.3899999999999998E-2</c:v>
                </c:pt>
                <c:pt idx="40">
                  <c:v>6.4000000000000001E-2</c:v>
                </c:pt>
                <c:pt idx="41">
                  <c:v>6.4100000000000004E-2</c:v>
                </c:pt>
                <c:pt idx="42">
                  <c:v>6.4199999999999993E-2</c:v>
                </c:pt>
                <c:pt idx="43">
                  <c:v>6.4299999999999996E-2</c:v>
                </c:pt>
                <c:pt idx="44">
                  <c:v>6.4399999999999999E-2</c:v>
                </c:pt>
                <c:pt idx="45">
                  <c:v>6.4500000000000002E-2</c:v>
                </c:pt>
                <c:pt idx="46">
                  <c:v>6.4600000000000005E-2</c:v>
                </c:pt>
                <c:pt idx="47">
                  <c:v>6.4699999999999994E-2</c:v>
                </c:pt>
                <c:pt idx="48">
                  <c:v>6.4799999999999996E-2</c:v>
                </c:pt>
                <c:pt idx="49">
                  <c:v>6.4899999999999999E-2</c:v>
                </c:pt>
                <c:pt idx="50">
                  <c:v>6.5000000000000002E-2</c:v>
                </c:pt>
                <c:pt idx="51">
                  <c:v>6.5100000000000005E-2</c:v>
                </c:pt>
                <c:pt idx="52">
                  <c:v>6.5199999999999994E-2</c:v>
                </c:pt>
                <c:pt idx="53">
                  <c:v>6.5299999999999997E-2</c:v>
                </c:pt>
                <c:pt idx="54">
                  <c:v>6.54E-2</c:v>
                </c:pt>
                <c:pt idx="55">
                  <c:v>6.5500000000000003E-2</c:v>
                </c:pt>
                <c:pt idx="56">
                  <c:v>6.5600000000000006E-2</c:v>
                </c:pt>
                <c:pt idx="57">
                  <c:v>6.5699999999999995E-2</c:v>
                </c:pt>
                <c:pt idx="58">
                  <c:v>6.5799999999999997E-2</c:v>
                </c:pt>
                <c:pt idx="59">
                  <c:v>6.59E-2</c:v>
                </c:pt>
                <c:pt idx="60">
                  <c:v>6.6000000000000003E-2</c:v>
                </c:pt>
                <c:pt idx="61">
                  <c:v>6.6100000000000006E-2</c:v>
                </c:pt>
                <c:pt idx="62">
                  <c:v>6.6199999999999995E-2</c:v>
                </c:pt>
                <c:pt idx="63">
                  <c:v>6.6299999999999998E-2</c:v>
                </c:pt>
                <c:pt idx="64">
                  <c:v>6.6400000000000001E-2</c:v>
                </c:pt>
                <c:pt idx="65">
                  <c:v>6.6500000000000004E-2</c:v>
                </c:pt>
                <c:pt idx="66">
                  <c:v>6.6600000000000006E-2</c:v>
                </c:pt>
                <c:pt idx="67">
                  <c:v>6.6699999999999995E-2</c:v>
                </c:pt>
                <c:pt idx="68">
                  <c:v>6.6799999999999998E-2</c:v>
                </c:pt>
                <c:pt idx="69">
                  <c:v>6.6900000000000001E-2</c:v>
                </c:pt>
                <c:pt idx="70">
                  <c:v>6.7000000000000004E-2</c:v>
                </c:pt>
                <c:pt idx="71">
                  <c:v>6.7100000000000007E-2</c:v>
                </c:pt>
                <c:pt idx="72">
                  <c:v>6.7199999999999996E-2</c:v>
                </c:pt>
                <c:pt idx="73">
                  <c:v>6.7299999999999999E-2</c:v>
                </c:pt>
                <c:pt idx="74">
                  <c:v>6.7400000000000002E-2</c:v>
                </c:pt>
                <c:pt idx="75">
                  <c:v>6.7500000000000004E-2</c:v>
                </c:pt>
                <c:pt idx="76">
                  <c:v>6.7599999999999993E-2</c:v>
                </c:pt>
                <c:pt idx="77">
                  <c:v>6.7699999999999996E-2</c:v>
                </c:pt>
                <c:pt idx="78">
                  <c:v>6.7799999999999999E-2</c:v>
                </c:pt>
                <c:pt idx="79">
                  <c:v>6.7900000000000002E-2</c:v>
                </c:pt>
                <c:pt idx="80">
                  <c:v>6.8000000000000005E-2</c:v>
                </c:pt>
                <c:pt idx="81">
                  <c:v>6.8099999999999994E-2</c:v>
                </c:pt>
                <c:pt idx="82">
                  <c:v>6.8199999999999997E-2</c:v>
                </c:pt>
                <c:pt idx="83">
                  <c:v>6.83E-2</c:v>
                </c:pt>
                <c:pt idx="84">
                  <c:v>6.8400000000000002E-2</c:v>
                </c:pt>
                <c:pt idx="85">
                  <c:v>6.8500000000000005E-2</c:v>
                </c:pt>
                <c:pt idx="86">
                  <c:v>6.8599999999999994E-2</c:v>
                </c:pt>
                <c:pt idx="87">
                  <c:v>6.8699999999999997E-2</c:v>
                </c:pt>
                <c:pt idx="88">
                  <c:v>6.88E-2</c:v>
                </c:pt>
                <c:pt idx="89">
                  <c:v>6.8900000000000003E-2</c:v>
                </c:pt>
                <c:pt idx="90">
                  <c:v>6.9000000000000006E-2</c:v>
                </c:pt>
                <c:pt idx="91">
                  <c:v>6.9099999999999995E-2</c:v>
                </c:pt>
                <c:pt idx="92">
                  <c:v>6.9199999999999998E-2</c:v>
                </c:pt>
                <c:pt idx="93">
                  <c:v>6.93E-2</c:v>
                </c:pt>
                <c:pt idx="94">
                  <c:v>6.9400000000000003E-2</c:v>
                </c:pt>
                <c:pt idx="95">
                  <c:v>6.9500000000000006E-2</c:v>
                </c:pt>
                <c:pt idx="96">
                  <c:v>6.9599999999999995E-2</c:v>
                </c:pt>
                <c:pt idx="97">
                  <c:v>6.9699999999999998E-2</c:v>
                </c:pt>
                <c:pt idx="98">
                  <c:v>6.9800000000000001E-2</c:v>
                </c:pt>
                <c:pt idx="99">
                  <c:v>6.9900000000000004E-2</c:v>
                </c:pt>
                <c:pt idx="100">
                  <c:v>7.0000000000000007E-2</c:v>
                </c:pt>
                <c:pt idx="101">
                  <c:v>7.0099999999999996E-2</c:v>
                </c:pt>
                <c:pt idx="102">
                  <c:v>7.0199999999999999E-2</c:v>
                </c:pt>
                <c:pt idx="103">
                  <c:v>7.0300000000000001E-2</c:v>
                </c:pt>
                <c:pt idx="104">
                  <c:v>7.0400000000000004E-2</c:v>
                </c:pt>
                <c:pt idx="105">
                  <c:v>7.0499999999999993E-2</c:v>
                </c:pt>
                <c:pt idx="106">
                  <c:v>7.0599999999999996E-2</c:v>
                </c:pt>
                <c:pt idx="107">
                  <c:v>7.0699999999999999E-2</c:v>
                </c:pt>
                <c:pt idx="108">
                  <c:v>7.0800000000000002E-2</c:v>
                </c:pt>
                <c:pt idx="109">
                  <c:v>7.0900000000000005E-2</c:v>
                </c:pt>
                <c:pt idx="110">
                  <c:v>7.0999999999999994E-2</c:v>
                </c:pt>
                <c:pt idx="111">
                  <c:v>7.1099999999999997E-2</c:v>
                </c:pt>
                <c:pt idx="112">
                  <c:v>7.1199999999999999E-2</c:v>
                </c:pt>
                <c:pt idx="113">
                  <c:v>7.1300000000000002E-2</c:v>
                </c:pt>
                <c:pt idx="114">
                  <c:v>7.1400000000000005E-2</c:v>
                </c:pt>
                <c:pt idx="115">
                  <c:v>7.1499999999999994E-2</c:v>
                </c:pt>
                <c:pt idx="116">
                  <c:v>7.1599999999999997E-2</c:v>
                </c:pt>
                <c:pt idx="117">
                  <c:v>7.17E-2</c:v>
                </c:pt>
                <c:pt idx="118">
                  <c:v>7.1800000000000003E-2</c:v>
                </c:pt>
                <c:pt idx="119">
                  <c:v>7.1900000000000006E-2</c:v>
                </c:pt>
                <c:pt idx="120">
                  <c:v>7.1999999999999995E-2</c:v>
                </c:pt>
                <c:pt idx="121">
                  <c:v>7.2099999999999997E-2</c:v>
                </c:pt>
                <c:pt idx="122">
                  <c:v>7.22E-2</c:v>
                </c:pt>
                <c:pt idx="123">
                  <c:v>7.2300000000000003E-2</c:v>
                </c:pt>
                <c:pt idx="124">
                  <c:v>7.2400000000000006E-2</c:v>
                </c:pt>
                <c:pt idx="125">
                  <c:v>7.2499999999999995E-2</c:v>
                </c:pt>
                <c:pt idx="126">
                  <c:v>7.2599999999999998E-2</c:v>
                </c:pt>
                <c:pt idx="127">
                  <c:v>7.2700000000000001E-2</c:v>
                </c:pt>
                <c:pt idx="128">
                  <c:v>7.2800000000000004E-2</c:v>
                </c:pt>
                <c:pt idx="129">
                  <c:v>7.2900000000000006E-2</c:v>
                </c:pt>
                <c:pt idx="130">
                  <c:v>7.2999999999999995E-2</c:v>
                </c:pt>
                <c:pt idx="131">
                  <c:v>7.3099999999999998E-2</c:v>
                </c:pt>
                <c:pt idx="132">
                  <c:v>7.3200000000000001E-2</c:v>
                </c:pt>
                <c:pt idx="133">
                  <c:v>7.3300000000000004E-2</c:v>
                </c:pt>
                <c:pt idx="134">
                  <c:v>7.3400000000000007E-2</c:v>
                </c:pt>
                <c:pt idx="135">
                  <c:v>7.3499999999999996E-2</c:v>
                </c:pt>
                <c:pt idx="136">
                  <c:v>7.3599999999999999E-2</c:v>
                </c:pt>
                <c:pt idx="137">
                  <c:v>7.3700000000000002E-2</c:v>
                </c:pt>
                <c:pt idx="138">
                  <c:v>7.3800000000000004E-2</c:v>
                </c:pt>
                <c:pt idx="139">
                  <c:v>7.3899999999999993E-2</c:v>
                </c:pt>
                <c:pt idx="140">
                  <c:v>7.3999999999999996E-2</c:v>
                </c:pt>
                <c:pt idx="141">
                  <c:v>7.4099999999999999E-2</c:v>
                </c:pt>
                <c:pt idx="142">
                  <c:v>7.4200000000000002E-2</c:v>
                </c:pt>
                <c:pt idx="143">
                  <c:v>7.4300000000000005E-2</c:v>
                </c:pt>
                <c:pt idx="144">
                  <c:v>7.4399999999999994E-2</c:v>
                </c:pt>
                <c:pt idx="145">
                  <c:v>7.4499999999999997E-2</c:v>
                </c:pt>
                <c:pt idx="146">
                  <c:v>7.46E-2</c:v>
                </c:pt>
                <c:pt idx="147">
                  <c:v>7.4700000000000003E-2</c:v>
                </c:pt>
                <c:pt idx="148">
                  <c:v>7.4800000000000005E-2</c:v>
                </c:pt>
                <c:pt idx="149">
                  <c:v>7.4899999999999994E-2</c:v>
                </c:pt>
                <c:pt idx="150">
                  <c:v>7.4999999999999997E-2</c:v>
                </c:pt>
                <c:pt idx="151">
                  <c:v>7.51E-2</c:v>
                </c:pt>
                <c:pt idx="152">
                  <c:v>7.5200000000000003E-2</c:v>
                </c:pt>
                <c:pt idx="153">
                  <c:v>7.5300000000000006E-2</c:v>
                </c:pt>
                <c:pt idx="154">
                  <c:v>7.5399999999999995E-2</c:v>
                </c:pt>
                <c:pt idx="155">
                  <c:v>7.5499999999999998E-2</c:v>
                </c:pt>
                <c:pt idx="156">
                  <c:v>7.5600000000000001E-2</c:v>
                </c:pt>
                <c:pt idx="157">
                  <c:v>7.5700000000000003E-2</c:v>
                </c:pt>
                <c:pt idx="158">
                  <c:v>7.5800000000000006E-2</c:v>
                </c:pt>
                <c:pt idx="159">
                  <c:v>7.5899999999999995E-2</c:v>
                </c:pt>
                <c:pt idx="160">
                  <c:v>7.5999999999999998E-2</c:v>
                </c:pt>
                <c:pt idx="161">
                  <c:v>7.6100000000000001E-2</c:v>
                </c:pt>
                <c:pt idx="162">
                  <c:v>7.6200000000000004E-2</c:v>
                </c:pt>
                <c:pt idx="163">
                  <c:v>7.6300000000000007E-2</c:v>
                </c:pt>
                <c:pt idx="164">
                  <c:v>7.6399999999999996E-2</c:v>
                </c:pt>
                <c:pt idx="165">
                  <c:v>7.6499999999999999E-2</c:v>
                </c:pt>
                <c:pt idx="166">
                  <c:v>7.6600000000000001E-2</c:v>
                </c:pt>
                <c:pt idx="167">
                  <c:v>7.6700000000000004E-2</c:v>
                </c:pt>
                <c:pt idx="168">
                  <c:v>7.6799999999999993E-2</c:v>
                </c:pt>
                <c:pt idx="169">
                  <c:v>7.6899999999999996E-2</c:v>
                </c:pt>
                <c:pt idx="170">
                  <c:v>7.6999999999999999E-2</c:v>
                </c:pt>
                <c:pt idx="171">
                  <c:v>7.7100000000000002E-2</c:v>
                </c:pt>
                <c:pt idx="172">
                  <c:v>7.7200000000000005E-2</c:v>
                </c:pt>
                <c:pt idx="173">
                  <c:v>7.7299999999999994E-2</c:v>
                </c:pt>
                <c:pt idx="174">
                  <c:v>7.7399999999999997E-2</c:v>
                </c:pt>
                <c:pt idx="175">
                  <c:v>7.7499999999999999E-2</c:v>
                </c:pt>
                <c:pt idx="176">
                  <c:v>7.7600000000000002E-2</c:v>
                </c:pt>
                <c:pt idx="177">
                  <c:v>7.7700000000000005E-2</c:v>
                </c:pt>
                <c:pt idx="178">
                  <c:v>7.7799999999999994E-2</c:v>
                </c:pt>
                <c:pt idx="179">
                  <c:v>7.7899999999999997E-2</c:v>
                </c:pt>
                <c:pt idx="180">
                  <c:v>7.8E-2</c:v>
                </c:pt>
                <c:pt idx="181">
                  <c:v>7.8100000000000003E-2</c:v>
                </c:pt>
                <c:pt idx="182">
                  <c:v>7.8200000000000006E-2</c:v>
                </c:pt>
                <c:pt idx="183">
                  <c:v>7.8299999999999995E-2</c:v>
                </c:pt>
                <c:pt idx="184">
                  <c:v>7.8399999999999997E-2</c:v>
                </c:pt>
                <c:pt idx="185">
                  <c:v>7.85E-2</c:v>
                </c:pt>
                <c:pt idx="186">
                  <c:v>7.8600000000000003E-2</c:v>
                </c:pt>
                <c:pt idx="187">
                  <c:v>7.8700000000000006E-2</c:v>
                </c:pt>
                <c:pt idx="188">
                  <c:v>7.8799999999999995E-2</c:v>
                </c:pt>
                <c:pt idx="189">
                  <c:v>7.8899999999999998E-2</c:v>
                </c:pt>
                <c:pt idx="190">
                  <c:v>7.9000000000000001E-2</c:v>
                </c:pt>
                <c:pt idx="191">
                  <c:v>7.9100000000000004E-2</c:v>
                </c:pt>
                <c:pt idx="192">
                  <c:v>7.9200000000000007E-2</c:v>
                </c:pt>
                <c:pt idx="193">
                  <c:v>7.9299999999999995E-2</c:v>
                </c:pt>
                <c:pt idx="194">
                  <c:v>7.9399999999999998E-2</c:v>
                </c:pt>
                <c:pt idx="195">
                  <c:v>7.9500000000000001E-2</c:v>
                </c:pt>
                <c:pt idx="196">
                  <c:v>7.9600000000000004E-2</c:v>
                </c:pt>
                <c:pt idx="197">
                  <c:v>7.9699999999999993E-2</c:v>
                </c:pt>
                <c:pt idx="198">
                  <c:v>7.9799999999999996E-2</c:v>
                </c:pt>
                <c:pt idx="199">
                  <c:v>7.9899999999999999E-2</c:v>
                </c:pt>
                <c:pt idx="200">
                  <c:v>0.08</c:v>
                </c:pt>
                <c:pt idx="201">
                  <c:v>8.0100000000000005E-2</c:v>
                </c:pt>
                <c:pt idx="202">
                  <c:v>8.0199999999999994E-2</c:v>
                </c:pt>
                <c:pt idx="203">
                  <c:v>8.0299999999999996E-2</c:v>
                </c:pt>
                <c:pt idx="204">
                  <c:v>8.0399999999999999E-2</c:v>
                </c:pt>
                <c:pt idx="205">
                  <c:v>8.0500000000000002E-2</c:v>
                </c:pt>
                <c:pt idx="206">
                  <c:v>8.0600000000000005E-2</c:v>
                </c:pt>
                <c:pt idx="207">
                  <c:v>8.0699999999999994E-2</c:v>
                </c:pt>
                <c:pt idx="208">
                  <c:v>8.0799999999999997E-2</c:v>
                </c:pt>
                <c:pt idx="209">
                  <c:v>8.09E-2</c:v>
                </c:pt>
                <c:pt idx="210">
                  <c:v>8.1000000000000003E-2</c:v>
                </c:pt>
                <c:pt idx="211">
                  <c:v>8.1100000000000005E-2</c:v>
                </c:pt>
                <c:pt idx="212">
                  <c:v>8.1199999999999994E-2</c:v>
                </c:pt>
                <c:pt idx="213">
                  <c:v>8.1299999999999997E-2</c:v>
                </c:pt>
                <c:pt idx="214">
                  <c:v>8.14E-2</c:v>
                </c:pt>
                <c:pt idx="215">
                  <c:v>8.1500000000000003E-2</c:v>
                </c:pt>
                <c:pt idx="216">
                  <c:v>8.1600000000000006E-2</c:v>
                </c:pt>
                <c:pt idx="217">
                  <c:v>8.1699999999999995E-2</c:v>
                </c:pt>
                <c:pt idx="218">
                  <c:v>8.1799999999999998E-2</c:v>
                </c:pt>
                <c:pt idx="219">
                  <c:v>8.1900000000000001E-2</c:v>
                </c:pt>
                <c:pt idx="220">
                  <c:v>8.2000000000000003E-2</c:v>
                </c:pt>
                <c:pt idx="221">
                  <c:v>8.2100000000000006E-2</c:v>
                </c:pt>
                <c:pt idx="222">
                  <c:v>8.2199999999999995E-2</c:v>
                </c:pt>
                <c:pt idx="223">
                  <c:v>8.2299999999999998E-2</c:v>
                </c:pt>
                <c:pt idx="224">
                  <c:v>8.2400000000000001E-2</c:v>
                </c:pt>
                <c:pt idx="225">
                  <c:v>8.2500000000000004E-2</c:v>
                </c:pt>
                <c:pt idx="226">
                  <c:v>8.2600000000000007E-2</c:v>
                </c:pt>
                <c:pt idx="227">
                  <c:v>8.2699999999999996E-2</c:v>
                </c:pt>
                <c:pt idx="228">
                  <c:v>8.2799999999999999E-2</c:v>
                </c:pt>
                <c:pt idx="229">
                  <c:v>8.2900000000000001E-2</c:v>
                </c:pt>
                <c:pt idx="230">
                  <c:v>8.3000000000000004E-2</c:v>
                </c:pt>
                <c:pt idx="231">
                  <c:v>8.3099999999999993E-2</c:v>
                </c:pt>
                <c:pt idx="232">
                  <c:v>8.3199999999999996E-2</c:v>
                </c:pt>
                <c:pt idx="233">
                  <c:v>8.3299999999999999E-2</c:v>
                </c:pt>
                <c:pt idx="234">
                  <c:v>8.3400000000000002E-2</c:v>
                </c:pt>
                <c:pt idx="235">
                  <c:v>8.3500000000000005E-2</c:v>
                </c:pt>
                <c:pt idx="236">
                  <c:v>8.3599999999999994E-2</c:v>
                </c:pt>
                <c:pt idx="237">
                  <c:v>8.3699999999999997E-2</c:v>
                </c:pt>
                <c:pt idx="238">
                  <c:v>8.3799999999999999E-2</c:v>
                </c:pt>
                <c:pt idx="239">
                  <c:v>8.3900000000000002E-2</c:v>
                </c:pt>
                <c:pt idx="240">
                  <c:v>8.4000000000000005E-2</c:v>
                </c:pt>
                <c:pt idx="241">
                  <c:v>8.4099999999999994E-2</c:v>
                </c:pt>
                <c:pt idx="242">
                  <c:v>8.4199999999999997E-2</c:v>
                </c:pt>
                <c:pt idx="243">
                  <c:v>8.43E-2</c:v>
                </c:pt>
                <c:pt idx="244">
                  <c:v>8.4400000000000003E-2</c:v>
                </c:pt>
                <c:pt idx="245">
                  <c:v>8.4500000000000006E-2</c:v>
                </c:pt>
                <c:pt idx="246">
                  <c:v>8.4599999999999995E-2</c:v>
                </c:pt>
                <c:pt idx="247">
                  <c:v>8.4699999999999998E-2</c:v>
                </c:pt>
                <c:pt idx="248">
                  <c:v>8.48E-2</c:v>
                </c:pt>
                <c:pt idx="249">
                  <c:v>8.4900000000000003E-2</c:v>
                </c:pt>
                <c:pt idx="250">
                  <c:v>8.5000000000000006E-2</c:v>
                </c:pt>
                <c:pt idx="251">
                  <c:v>8.5099999999999995E-2</c:v>
                </c:pt>
                <c:pt idx="252">
                  <c:v>8.5199999999999998E-2</c:v>
                </c:pt>
                <c:pt idx="253">
                  <c:v>8.5300000000000001E-2</c:v>
                </c:pt>
                <c:pt idx="254">
                  <c:v>8.5400000000000004E-2</c:v>
                </c:pt>
                <c:pt idx="255">
                  <c:v>8.5500000000000007E-2</c:v>
                </c:pt>
                <c:pt idx="256">
                  <c:v>8.5599999999999996E-2</c:v>
                </c:pt>
                <c:pt idx="257">
                  <c:v>8.5699999999999998E-2</c:v>
                </c:pt>
                <c:pt idx="258">
                  <c:v>8.5800000000000001E-2</c:v>
                </c:pt>
                <c:pt idx="259">
                  <c:v>8.5900000000000004E-2</c:v>
                </c:pt>
                <c:pt idx="260">
                  <c:v>8.5999999999999993E-2</c:v>
                </c:pt>
                <c:pt idx="261">
                  <c:v>8.6099999999999996E-2</c:v>
                </c:pt>
                <c:pt idx="262">
                  <c:v>8.6199999999999999E-2</c:v>
                </c:pt>
                <c:pt idx="263">
                  <c:v>8.6300000000000002E-2</c:v>
                </c:pt>
                <c:pt idx="264">
                  <c:v>8.6400000000000005E-2</c:v>
                </c:pt>
                <c:pt idx="265">
                  <c:v>8.6499999999999994E-2</c:v>
                </c:pt>
                <c:pt idx="266">
                  <c:v>8.6599999999999996E-2</c:v>
                </c:pt>
                <c:pt idx="267">
                  <c:v>8.6699999999999999E-2</c:v>
                </c:pt>
                <c:pt idx="268">
                  <c:v>8.6800000000000002E-2</c:v>
                </c:pt>
                <c:pt idx="269">
                  <c:v>8.6900000000000005E-2</c:v>
                </c:pt>
                <c:pt idx="270">
                  <c:v>8.6999999999999994E-2</c:v>
                </c:pt>
                <c:pt idx="271">
                  <c:v>8.7099999999999997E-2</c:v>
                </c:pt>
                <c:pt idx="272">
                  <c:v>8.72E-2</c:v>
                </c:pt>
                <c:pt idx="273">
                  <c:v>8.7300000000000003E-2</c:v>
                </c:pt>
                <c:pt idx="274">
                  <c:v>8.7400000000000005E-2</c:v>
                </c:pt>
                <c:pt idx="275">
                  <c:v>8.7499999999999994E-2</c:v>
                </c:pt>
                <c:pt idx="276">
                  <c:v>8.7599999999999997E-2</c:v>
                </c:pt>
                <c:pt idx="277">
                  <c:v>8.77E-2</c:v>
                </c:pt>
                <c:pt idx="278">
                  <c:v>8.7800000000000003E-2</c:v>
                </c:pt>
                <c:pt idx="279">
                  <c:v>8.7900000000000006E-2</c:v>
                </c:pt>
                <c:pt idx="280">
                  <c:v>8.7999999999999995E-2</c:v>
                </c:pt>
                <c:pt idx="281">
                  <c:v>8.8099999999999998E-2</c:v>
                </c:pt>
                <c:pt idx="282">
                  <c:v>8.8200000000000001E-2</c:v>
                </c:pt>
                <c:pt idx="283">
                  <c:v>8.8300000000000003E-2</c:v>
                </c:pt>
                <c:pt idx="284">
                  <c:v>8.8400000000000006E-2</c:v>
                </c:pt>
                <c:pt idx="285">
                  <c:v>8.8499999999999995E-2</c:v>
                </c:pt>
                <c:pt idx="286">
                  <c:v>8.8599999999999998E-2</c:v>
                </c:pt>
                <c:pt idx="287">
                  <c:v>8.8700000000000001E-2</c:v>
                </c:pt>
                <c:pt idx="288">
                  <c:v>8.8800000000000004E-2</c:v>
                </c:pt>
                <c:pt idx="289">
                  <c:v>8.8900000000000007E-2</c:v>
                </c:pt>
                <c:pt idx="290">
                  <c:v>8.8999999999999996E-2</c:v>
                </c:pt>
                <c:pt idx="291">
                  <c:v>8.9099999999999999E-2</c:v>
                </c:pt>
                <c:pt idx="292">
                  <c:v>8.9200000000000002E-2</c:v>
                </c:pt>
                <c:pt idx="293">
                  <c:v>8.9300000000000004E-2</c:v>
                </c:pt>
                <c:pt idx="294">
                  <c:v>8.9399999999999993E-2</c:v>
                </c:pt>
                <c:pt idx="295">
                  <c:v>8.9499999999999996E-2</c:v>
                </c:pt>
                <c:pt idx="296">
                  <c:v>8.9599999999999999E-2</c:v>
                </c:pt>
                <c:pt idx="297">
                  <c:v>8.9700000000000002E-2</c:v>
                </c:pt>
                <c:pt idx="298">
                  <c:v>8.9800000000000005E-2</c:v>
                </c:pt>
                <c:pt idx="299">
                  <c:v>8.9899999999999994E-2</c:v>
                </c:pt>
                <c:pt idx="300">
                  <c:v>0.09</c:v>
                </c:pt>
                <c:pt idx="301">
                  <c:v>9.01E-2</c:v>
                </c:pt>
                <c:pt idx="302">
                  <c:v>9.0200000000000002E-2</c:v>
                </c:pt>
                <c:pt idx="303">
                  <c:v>9.0300000000000005E-2</c:v>
                </c:pt>
                <c:pt idx="304">
                  <c:v>9.0399999999999994E-2</c:v>
                </c:pt>
                <c:pt idx="305">
                  <c:v>9.0499999999999997E-2</c:v>
                </c:pt>
                <c:pt idx="306">
                  <c:v>9.06E-2</c:v>
                </c:pt>
                <c:pt idx="307">
                  <c:v>9.0700000000000003E-2</c:v>
                </c:pt>
                <c:pt idx="308">
                  <c:v>9.0800000000000006E-2</c:v>
                </c:pt>
                <c:pt idx="309">
                  <c:v>9.0899999999999995E-2</c:v>
                </c:pt>
                <c:pt idx="310">
                  <c:v>9.0999999999999998E-2</c:v>
                </c:pt>
                <c:pt idx="311">
                  <c:v>9.11E-2</c:v>
                </c:pt>
                <c:pt idx="312">
                  <c:v>9.1200000000000003E-2</c:v>
                </c:pt>
                <c:pt idx="313">
                  <c:v>9.1300000000000006E-2</c:v>
                </c:pt>
                <c:pt idx="314">
                  <c:v>9.1399999999999995E-2</c:v>
                </c:pt>
                <c:pt idx="315">
                  <c:v>9.1499999999999998E-2</c:v>
                </c:pt>
                <c:pt idx="316">
                  <c:v>9.1600000000000001E-2</c:v>
                </c:pt>
                <c:pt idx="317">
                  <c:v>9.1700000000000004E-2</c:v>
                </c:pt>
                <c:pt idx="318">
                  <c:v>9.1800000000000007E-2</c:v>
                </c:pt>
                <c:pt idx="319">
                  <c:v>9.1899999999999996E-2</c:v>
                </c:pt>
                <c:pt idx="320">
                  <c:v>9.1999999999999998E-2</c:v>
                </c:pt>
                <c:pt idx="321">
                  <c:v>9.2100000000000001E-2</c:v>
                </c:pt>
                <c:pt idx="322">
                  <c:v>9.2200000000000004E-2</c:v>
                </c:pt>
                <c:pt idx="323">
                  <c:v>9.2299999999999993E-2</c:v>
                </c:pt>
                <c:pt idx="324">
                  <c:v>9.2399999999999996E-2</c:v>
                </c:pt>
                <c:pt idx="325">
                  <c:v>9.2499999999999999E-2</c:v>
                </c:pt>
                <c:pt idx="326">
                  <c:v>9.2600000000000002E-2</c:v>
                </c:pt>
                <c:pt idx="327">
                  <c:v>9.2700000000000005E-2</c:v>
                </c:pt>
                <c:pt idx="328">
                  <c:v>9.2799999999999994E-2</c:v>
                </c:pt>
                <c:pt idx="329">
                  <c:v>9.2899999999999996E-2</c:v>
                </c:pt>
                <c:pt idx="330">
                  <c:v>9.2999999999999999E-2</c:v>
                </c:pt>
                <c:pt idx="331">
                  <c:v>9.3100000000000002E-2</c:v>
                </c:pt>
                <c:pt idx="332">
                  <c:v>9.3200000000000005E-2</c:v>
                </c:pt>
                <c:pt idx="333">
                  <c:v>9.3299999999999994E-2</c:v>
                </c:pt>
                <c:pt idx="334">
                  <c:v>9.3399999999999997E-2</c:v>
                </c:pt>
                <c:pt idx="335">
                  <c:v>9.35E-2</c:v>
                </c:pt>
                <c:pt idx="336">
                  <c:v>9.3600000000000003E-2</c:v>
                </c:pt>
                <c:pt idx="337">
                  <c:v>9.3700000000000006E-2</c:v>
                </c:pt>
                <c:pt idx="338">
                  <c:v>9.3799999999999994E-2</c:v>
                </c:pt>
                <c:pt idx="339">
                  <c:v>9.3899999999999997E-2</c:v>
                </c:pt>
                <c:pt idx="340">
                  <c:v>9.4E-2</c:v>
                </c:pt>
                <c:pt idx="341">
                  <c:v>9.4100000000000003E-2</c:v>
                </c:pt>
                <c:pt idx="342">
                  <c:v>9.4200000000000006E-2</c:v>
                </c:pt>
                <c:pt idx="343">
                  <c:v>9.4299999999999995E-2</c:v>
                </c:pt>
                <c:pt idx="344">
                  <c:v>9.4399999999999998E-2</c:v>
                </c:pt>
                <c:pt idx="345">
                  <c:v>9.4500000000000001E-2</c:v>
                </c:pt>
                <c:pt idx="346">
                  <c:v>9.4600000000000004E-2</c:v>
                </c:pt>
                <c:pt idx="347">
                  <c:v>9.4700000000000006E-2</c:v>
                </c:pt>
                <c:pt idx="348">
                  <c:v>9.4799999999999995E-2</c:v>
                </c:pt>
                <c:pt idx="349">
                  <c:v>9.4899999999999998E-2</c:v>
                </c:pt>
                <c:pt idx="350">
                  <c:v>9.5000000000000001E-2</c:v>
                </c:pt>
                <c:pt idx="351">
                  <c:v>9.5100000000000004E-2</c:v>
                </c:pt>
                <c:pt idx="352">
                  <c:v>9.5200000000000007E-2</c:v>
                </c:pt>
                <c:pt idx="353">
                  <c:v>9.5299999999999996E-2</c:v>
                </c:pt>
                <c:pt idx="354">
                  <c:v>9.5399999999999999E-2</c:v>
                </c:pt>
                <c:pt idx="355">
                  <c:v>9.5500000000000002E-2</c:v>
                </c:pt>
                <c:pt idx="356">
                  <c:v>9.5600000000000004E-2</c:v>
                </c:pt>
                <c:pt idx="357">
                  <c:v>9.5699999999999993E-2</c:v>
                </c:pt>
                <c:pt idx="358">
                  <c:v>9.5799999999999996E-2</c:v>
                </c:pt>
                <c:pt idx="359">
                  <c:v>9.5899999999999999E-2</c:v>
                </c:pt>
                <c:pt idx="360">
                  <c:v>9.6000000000000002E-2</c:v>
                </c:pt>
                <c:pt idx="361">
                  <c:v>9.6100000000000005E-2</c:v>
                </c:pt>
                <c:pt idx="362">
                  <c:v>9.6199999999999994E-2</c:v>
                </c:pt>
                <c:pt idx="363">
                  <c:v>9.6299999999999997E-2</c:v>
                </c:pt>
                <c:pt idx="364">
                  <c:v>9.64E-2</c:v>
                </c:pt>
                <c:pt idx="365">
                  <c:v>9.6500000000000002E-2</c:v>
                </c:pt>
                <c:pt idx="366">
                  <c:v>9.6600000000000005E-2</c:v>
                </c:pt>
                <c:pt idx="367">
                  <c:v>9.6699999999999994E-2</c:v>
                </c:pt>
                <c:pt idx="368">
                  <c:v>9.6799999999999997E-2</c:v>
                </c:pt>
                <c:pt idx="369">
                  <c:v>9.69E-2</c:v>
                </c:pt>
                <c:pt idx="370">
                  <c:v>9.7000000000000003E-2</c:v>
                </c:pt>
                <c:pt idx="371">
                  <c:v>9.7100000000000006E-2</c:v>
                </c:pt>
                <c:pt idx="372">
                  <c:v>9.7199999999999995E-2</c:v>
                </c:pt>
                <c:pt idx="373">
                  <c:v>9.7299999999999998E-2</c:v>
                </c:pt>
                <c:pt idx="374">
                  <c:v>9.74E-2</c:v>
                </c:pt>
                <c:pt idx="375">
                  <c:v>9.7500000000000003E-2</c:v>
                </c:pt>
                <c:pt idx="376">
                  <c:v>9.7600000000000006E-2</c:v>
                </c:pt>
                <c:pt idx="377">
                  <c:v>9.7699999999999995E-2</c:v>
                </c:pt>
                <c:pt idx="378">
                  <c:v>9.7799999999999998E-2</c:v>
                </c:pt>
                <c:pt idx="379">
                  <c:v>9.7900000000000001E-2</c:v>
                </c:pt>
                <c:pt idx="380">
                  <c:v>9.8000000000000004E-2</c:v>
                </c:pt>
                <c:pt idx="381">
                  <c:v>9.8100000000000007E-2</c:v>
                </c:pt>
                <c:pt idx="382">
                  <c:v>9.8199999999999996E-2</c:v>
                </c:pt>
                <c:pt idx="383">
                  <c:v>9.8299999999999998E-2</c:v>
                </c:pt>
                <c:pt idx="384">
                  <c:v>9.8400000000000001E-2</c:v>
                </c:pt>
                <c:pt idx="385">
                  <c:v>9.8500000000000004E-2</c:v>
                </c:pt>
                <c:pt idx="386">
                  <c:v>9.8599999999999993E-2</c:v>
                </c:pt>
                <c:pt idx="387">
                  <c:v>9.8699999999999996E-2</c:v>
                </c:pt>
                <c:pt idx="388">
                  <c:v>9.8799999999999999E-2</c:v>
                </c:pt>
                <c:pt idx="389">
                  <c:v>9.8900000000000002E-2</c:v>
                </c:pt>
                <c:pt idx="390">
                  <c:v>9.9000000000000005E-2</c:v>
                </c:pt>
                <c:pt idx="391">
                  <c:v>9.9099999999999994E-2</c:v>
                </c:pt>
                <c:pt idx="392">
                  <c:v>9.9199999999999997E-2</c:v>
                </c:pt>
                <c:pt idx="393">
                  <c:v>9.9299999999999999E-2</c:v>
                </c:pt>
                <c:pt idx="394">
                  <c:v>9.9400000000000002E-2</c:v>
                </c:pt>
                <c:pt idx="395">
                  <c:v>9.9500000000000005E-2</c:v>
                </c:pt>
                <c:pt idx="396">
                  <c:v>9.9599999999999994E-2</c:v>
                </c:pt>
                <c:pt idx="397">
                  <c:v>9.9699999999999997E-2</c:v>
                </c:pt>
                <c:pt idx="398">
                  <c:v>9.98E-2</c:v>
                </c:pt>
                <c:pt idx="399">
                  <c:v>9.9900000000000003E-2</c:v>
                </c:pt>
                <c:pt idx="400">
                  <c:v>0.1</c:v>
                </c:pt>
                <c:pt idx="401">
                  <c:v>0.10009999999999999</c:v>
                </c:pt>
                <c:pt idx="402">
                  <c:v>0.1002</c:v>
                </c:pt>
                <c:pt idx="403">
                  <c:v>0.1003</c:v>
                </c:pt>
                <c:pt idx="404">
                  <c:v>0.1004</c:v>
                </c:pt>
                <c:pt idx="405">
                  <c:v>0.10050000000000001</c:v>
                </c:pt>
                <c:pt idx="406">
                  <c:v>0.10059999999999999</c:v>
                </c:pt>
                <c:pt idx="407">
                  <c:v>0.1007</c:v>
                </c:pt>
                <c:pt idx="408">
                  <c:v>0.1008</c:v>
                </c:pt>
                <c:pt idx="409">
                  <c:v>0.1009</c:v>
                </c:pt>
                <c:pt idx="410">
                  <c:v>0.10100000000000001</c:v>
                </c:pt>
                <c:pt idx="411">
                  <c:v>0.1011</c:v>
                </c:pt>
                <c:pt idx="412">
                  <c:v>0.1012</c:v>
                </c:pt>
                <c:pt idx="413">
                  <c:v>0.1013</c:v>
                </c:pt>
                <c:pt idx="414">
                  <c:v>0.1014</c:v>
                </c:pt>
                <c:pt idx="415">
                  <c:v>0.10150000000000001</c:v>
                </c:pt>
                <c:pt idx="416">
                  <c:v>0.1016</c:v>
                </c:pt>
                <c:pt idx="417">
                  <c:v>0.1017</c:v>
                </c:pt>
                <c:pt idx="418">
                  <c:v>0.1018</c:v>
                </c:pt>
                <c:pt idx="419">
                  <c:v>0.1019</c:v>
                </c:pt>
                <c:pt idx="420">
                  <c:v>0.10199999999999999</c:v>
                </c:pt>
                <c:pt idx="421">
                  <c:v>0.1021</c:v>
                </c:pt>
                <c:pt idx="422">
                  <c:v>0.1022</c:v>
                </c:pt>
                <c:pt idx="423">
                  <c:v>0.1023</c:v>
                </c:pt>
                <c:pt idx="424">
                  <c:v>0.1024</c:v>
                </c:pt>
                <c:pt idx="425">
                  <c:v>0.10249999999999999</c:v>
                </c:pt>
                <c:pt idx="426">
                  <c:v>0.1026</c:v>
                </c:pt>
                <c:pt idx="427">
                  <c:v>0.1027</c:v>
                </c:pt>
                <c:pt idx="428">
                  <c:v>0.1028</c:v>
                </c:pt>
                <c:pt idx="429">
                  <c:v>0.10290000000000001</c:v>
                </c:pt>
                <c:pt idx="430">
                  <c:v>0.10299999999999999</c:v>
                </c:pt>
                <c:pt idx="431">
                  <c:v>0.1031</c:v>
                </c:pt>
                <c:pt idx="432">
                  <c:v>0.1032</c:v>
                </c:pt>
                <c:pt idx="433">
                  <c:v>0.1033</c:v>
                </c:pt>
                <c:pt idx="434">
                  <c:v>0.10340000000000001</c:v>
                </c:pt>
                <c:pt idx="435">
                  <c:v>0.10349999999999999</c:v>
                </c:pt>
                <c:pt idx="436">
                  <c:v>0.1036</c:v>
                </c:pt>
                <c:pt idx="437">
                  <c:v>0.1037</c:v>
                </c:pt>
                <c:pt idx="438">
                  <c:v>0.1038</c:v>
                </c:pt>
                <c:pt idx="439">
                  <c:v>0.10390000000000001</c:v>
                </c:pt>
                <c:pt idx="440">
                  <c:v>0.104</c:v>
                </c:pt>
                <c:pt idx="441">
                  <c:v>0.1041</c:v>
                </c:pt>
                <c:pt idx="442">
                  <c:v>0.1042</c:v>
                </c:pt>
                <c:pt idx="443">
                  <c:v>0.1043</c:v>
                </c:pt>
                <c:pt idx="444">
                  <c:v>0.10440000000000001</c:v>
                </c:pt>
                <c:pt idx="445">
                  <c:v>0.1045</c:v>
                </c:pt>
                <c:pt idx="446">
                  <c:v>0.1046</c:v>
                </c:pt>
                <c:pt idx="447">
                  <c:v>0.1047</c:v>
                </c:pt>
                <c:pt idx="448">
                  <c:v>0.1048</c:v>
                </c:pt>
                <c:pt idx="449">
                  <c:v>0.10489999999999999</c:v>
                </c:pt>
                <c:pt idx="450">
                  <c:v>0.105</c:v>
                </c:pt>
                <c:pt idx="451">
                  <c:v>0.1051</c:v>
                </c:pt>
                <c:pt idx="452">
                  <c:v>0.1052</c:v>
                </c:pt>
                <c:pt idx="453">
                  <c:v>0.1053</c:v>
                </c:pt>
                <c:pt idx="454">
                  <c:v>0.10539999999999999</c:v>
                </c:pt>
                <c:pt idx="455">
                  <c:v>0.1055</c:v>
                </c:pt>
                <c:pt idx="456">
                  <c:v>0.1056</c:v>
                </c:pt>
                <c:pt idx="457">
                  <c:v>0.1057</c:v>
                </c:pt>
                <c:pt idx="458">
                  <c:v>0.10580000000000001</c:v>
                </c:pt>
                <c:pt idx="459">
                  <c:v>0.10589999999999999</c:v>
                </c:pt>
                <c:pt idx="460">
                  <c:v>0.106</c:v>
                </c:pt>
                <c:pt idx="461">
                  <c:v>0.1061</c:v>
                </c:pt>
                <c:pt idx="462">
                  <c:v>0.1062</c:v>
                </c:pt>
                <c:pt idx="463">
                  <c:v>0.10630000000000001</c:v>
                </c:pt>
                <c:pt idx="464">
                  <c:v>0.10639999999999999</c:v>
                </c:pt>
                <c:pt idx="465">
                  <c:v>0.1065</c:v>
                </c:pt>
                <c:pt idx="466">
                  <c:v>0.1066</c:v>
                </c:pt>
                <c:pt idx="467">
                  <c:v>0.1067</c:v>
                </c:pt>
                <c:pt idx="468">
                  <c:v>0.10680000000000001</c:v>
                </c:pt>
                <c:pt idx="469">
                  <c:v>0.1069</c:v>
                </c:pt>
                <c:pt idx="470">
                  <c:v>0.107</c:v>
                </c:pt>
                <c:pt idx="471">
                  <c:v>0.1071</c:v>
                </c:pt>
                <c:pt idx="472">
                  <c:v>0.1072</c:v>
                </c:pt>
                <c:pt idx="473">
                  <c:v>0.10730000000000001</c:v>
                </c:pt>
                <c:pt idx="474">
                  <c:v>0.1074</c:v>
                </c:pt>
                <c:pt idx="475">
                  <c:v>0.1075</c:v>
                </c:pt>
                <c:pt idx="476">
                  <c:v>0.1076</c:v>
                </c:pt>
                <c:pt idx="477">
                  <c:v>0.1077</c:v>
                </c:pt>
                <c:pt idx="478">
                  <c:v>0.10780000000000001</c:v>
                </c:pt>
                <c:pt idx="479">
                  <c:v>0.1079</c:v>
                </c:pt>
                <c:pt idx="480">
                  <c:v>0.108</c:v>
                </c:pt>
                <c:pt idx="481">
                  <c:v>0.1081</c:v>
                </c:pt>
                <c:pt idx="482">
                  <c:v>0.1082</c:v>
                </c:pt>
                <c:pt idx="483">
                  <c:v>0.10829999999999999</c:v>
                </c:pt>
                <c:pt idx="484">
                  <c:v>0.1084</c:v>
                </c:pt>
                <c:pt idx="485">
                  <c:v>0.1085</c:v>
                </c:pt>
                <c:pt idx="486">
                  <c:v>0.1086</c:v>
                </c:pt>
                <c:pt idx="487">
                  <c:v>0.1087</c:v>
                </c:pt>
                <c:pt idx="488">
                  <c:v>0.10879999999999999</c:v>
                </c:pt>
                <c:pt idx="489">
                  <c:v>0.1089</c:v>
                </c:pt>
                <c:pt idx="490">
                  <c:v>0.109</c:v>
                </c:pt>
                <c:pt idx="491">
                  <c:v>0.1091</c:v>
                </c:pt>
                <c:pt idx="492">
                  <c:v>0.10920000000000001</c:v>
                </c:pt>
                <c:pt idx="493">
                  <c:v>0.10929999999999999</c:v>
                </c:pt>
                <c:pt idx="494">
                  <c:v>0.1094</c:v>
                </c:pt>
                <c:pt idx="495">
                  <c:v>0.1095</c:v>
                </c:pt>
                <c:pt idx="496">
                  <c:v>0.1096</c:v>
                </c:pt>
                <c:pt idx="497">
                  <c:v>0.10970000000000001</c:v>
                </c:pt>
                <c:pt idx="498">
                  <c:v>0.10979999999999999</c:v>
                </c:pt>
                <c:pt idx="499">
                  <c:v>0.1099</c:v>
                </c:pt>
                <c:pt idx="500">
                  <c:v>0.11</c:v>
                </c:pt>
                <c:pt idx="501">
                  <c:v>0.1101</c:v>
                </c:pt>
                <c:pt idx="502">
                  <c:v>0.11020000000000001</c:v>
                </c:pt>
                <c:pt idx="503">
                  <c:v>0.1103</c:v>
                </c:pt>
                <c:pt idx="504">
                  <c:v>0.1104</c:v>
                </c:pt>
                <c:pt idx="505">
                  <c:v>0.1105</c:v>
                </c:pt>
                <c:pt idx="506">
                  <c:v>0.1106</c:v>
                </c:pt>
                <c:pt idx="507">
                  <c:v>0.11070000000000001</c:v>
                </c:pt>
                <c:pt idx="508">
                  <c:v>0.1108</c:v>
                </c:pt>
                <c:pt idx="509">
                  <c:v>0.1109</c:v>
                </c:pt>
                <c:pt idx="510">
                  <c:v>0.111</c:v>
                </c:pt>
                <c:pt idx="511">
                  <c:v>0.1111</c:v>
                </c:pt>
                <c:pt idx="512">
                  <c:v>0.11119999999999999</c:v>
                </c:pt>
                <c:pt idx="513">
                  <c:v>0.1113</c:v>
                </c:pt>
                <c:pt idx="514">
                  <c:v>0.1114</c:v>
                </c:pt>
                <c:pt idx="515">
                  <c:v>0.1115</c:v>
                </c:pt>
                <c:pt idx="516">
                  <c:v>0.1116</c:v>
                </c:pt>
                <c:pt idx="517">
                  <c:v>0.11169999999999999</c:v>
                </c:pt>
                <c:pt idx="518">
                  <c:v>0.1118</c:v>
                </c:pt>
                <c:pt idx="519">
                  <c:v>0.1119</c:v>
                </c:pt>
                <c:pt idx="520">
                  <c:v>0.112</c:v>
                </c:pt>
                <c:pt idx="521">
                  <c:v>0.11210000000000001</c:v>
                </c:pt>
                <c:pt idx="522">
                  <c:v>0.11219999999999999</c:v>
                </c:pt>
                <c:pt idx="523">
                  <c:v>0.1123</c:v>
                </c:pt>
                <c:pt idx="524">
                  <c:v>0.1124</c:v>
                </c:pt>
                <c:pt idx="525">
                  <c:v>0.1125</c:v>
                </c:pt>
                <c:pt idx="526">
                  <c:v>0.11260000000000001</c:v>
                </c:pt>
                <c:pt idx="527">
                  <c:v>0.11269999999999999</c:v>
                </c:pt>
                <c:pt idx="528">
                  <c:v>0.1128</c:v>
                </c:pt>
                <c:pt idx="529">
                  <c:v>0.1129</c:v>
                </c:pt>
                <c:pt idx="530">
                  <c:v>0.113</c:v>
                </c:pt>
                <c:pt idx="531">
                  <c:v>0.11310000000000001</c:v>
                </c:pt>
                <c:pt idx="532">
                  <c:v>0.1132</c:v>
                </c:pt>
                <c:pt idx="533">
                  <c:v>0.1133</c:v>
                </c:pt>
                <c:pt idx="534">
                  <c:v>0.1134</c:v>
                </c:pt>
                <c:pt idx="535">
                  <c:v>0.1135</c:v>
                </c:pt>
                <c:pt idx="536">
                  <c:v>0.11360000000000001</c:v>
                </c:pt>
                <c:pt idx="537">
                  <c:v>0.1137</c:v>
                </c:pt>
                <c:pt idx="538">
                  <c:v>0.1138</c:v>
                </c:pt>
                <c:pt idx="539">
                  <c:v>0.1139</c:v>
                </c:pt>
                <c:pt idx="540">
                  <c:v>0.114</c:v>
                </c:pt>
                <c:pt idx="541">
                  <c:v>0.11409999999999999</c:v>
                </c:pt>
                <c:pt idx="542">
                  <c:v>0.1142</c:v>
                </c:pt>
                <c:pt idx="543">
                  <c:v>0.1143</c:v>
                </c:pt>
                <c:pt idx="544">
                  <c:v>0.1144</c:v>
                </c:pt>
                <c:pt idx="545">
                  <c:v>0.1145</c:v>
                </c:pt>
                <c:pt idx="546">
                  <c:v>0.11459999999999999</c:v>
                </c:pt>
                <c:pt idx="547">
                  <c:v>0.1147</c:v>
                </c:pt>
                <c:pt idx="548">
                  <c:v>0.1148</c:v>
                </c:pt>
                <c:pt idx="549">
                  <c:v>0.1149</c:v>
                </c:pt>
                <c:pt idx="550">
                  <c:v>0.115</c:v>
                </c:pt>
                <c:pt idx="551">
                  <c:v>0.11509999999999999</c:v>
                </c:pt>
                <c:pt idx="552">
                  <c:v>0.1152</c:v>
                </c:pt>
                <c:pt idx="553">
                  <c:v>0.1153</c:v>
                </c:pt>
                <c:pt idx="554">
                  <c:v>0.1154</c:v>
                </c:pt>
                <c:pt idx="555">
                  <c:v>0.11550000000000001</c:v>
                </c:pt>
                <c:pt idx="556">
                  <c:v>0.11559999999999999</c:v>
                </c:pt>
                <c:pt idx="557">
                  <c:v>0.1157</c:v>
                </c:pt>
                <c:pt idx="558">
                  <c:v>0.1158</c:v>
                </c:pt>
                <c:pt idx="559">
                  <c:v>0.1159</c:v>
                </c:pt>
                <c:pt idx="560">
                  <c:v>0.11600000000000001</c:v>
                </c:pt>
                <c:pt idx="561">
                  <c:v>0.11609999999999999</c:v>
                </c:pt>
                <c:pt idx="562">
                  <c:v>0.1162</c:v>
                </c:pt>
                <c:pt idx="563">
                  <c:v>0.1163</c:v>
                </c:pt>
                <c:pt idx="564">
                  <c:v>0.1164</c:v>
                </c:pt>
                <c:pt idx="565">
                  <c:v>0.11650000000000001</c:v>
                </c:pt>
                <c:pt idx="566">
                  <c:v>0.1166</c:v>
                </c:pt>
                <c:pt idx="567">
                  <c:v>0.1167</c:v>
                </c:pt>
                <c:pt idx="568">
                  <c:v>0.1168</c:v>
                </c:pt>
                <c:pt idx="569">
                  <c:v>0.1169</c:v>
                </c:pt>
                <c:pt idx="570">
                  <c:v>0.11700000000000001</c:v>
                </c:pt>
                <c:pt idx="571">
                  <c:v>0.1171</c:v>
                </c:pt>
                <c:pt idx="572">
                  <c:v>0.1172</c:v>
                </c:pt>
                <c:pt idx="573">
                  <c:v>0.1173</c:v>
                </c:pt>
                <c:pt idx="574">
                  <c:v>0.1174</c:v>
                </c:pt>
                <c:pt idx="575">
                  <c:v>0.11749999999999999</c:v>
                </c:pt>
                <c:pt idx="576">
                  <c:v>0.1176</c:v>
                </c:pt>
                <c:pt idx="577">
                  <c:v>0.1177</c:v>
                </c:pt>
                <c:pt idx="578">
                  <c:v>0.1178</c:v>
                </c:pt>
                <c:pt idx="579">
                  <c:v>0.1179</c:v>
                </c:pt>
                <c:pt idx="580">
                  <c:v>0.11799999999999999</c:v>
                </c:pt>
                <c:pt idx="581">
                  <c:v>0.1181</c:v>
                </c:pt>
                <c:pt idx="582">
                  <c:v>0.1182</c:v>
                </c:pt>
                <c:pt idx="583">
                  <c:v>0.1183</c:v>
                </c:pt>
                <c:pt idx="584">
                  <c:v>0.11840000000000001</c:v>
                </c:pt>
                <c:pt idx="585">
                  <c:v>0.11849999999999999</c:v>
                </c:pt>
                <c:pt idx="586">
                  <c:v>0.1186</c:v>
                </c:pt>
                <c:pt idx="587">
                  <c:v>0.1187</c:v>
                </c:pt>
                <c:pt idx="588">
                  <c:v>0.1188</c:v>
                </c:pt>
                <c:pt idx="589">
                  <c:v>0.11890000000000001</c:v>
                </c:pt>
                <c:pt idx="590">
                  <c:v>0.11899999999999999</c:v>
                </c:pt>
                <c:pt idx="591">
                  <c:v>0.1191</c:v>
                </c:pt>
                <c:pt idx="592">
                  <c:v>0.1192</c:v>
                </c:pt>
                <c:pt idx="593">
                  <c:v>0.1193</c:v>
                </c:pt>
                <c:pt idx="594">
                  <c:v>0.11940000000000001</c:v>
                </c:pt>
                <c:pt idx="595">
                  <c:v>0.1195</c:v>
                </c:pt>
                <c:pt idx="596">
                  <c:v>0.1196</c:v>
                </c:pt>
                <c:pt idx="597">
                  <c:v>0.1197</c:v>
                </c:pt>
                <c:pt idx="598">
                  <c:v>0.1198</c:v>
                </c:pt>
                <c:pt idx="599">
                  <c:v>0.11990000000000001</c:v>
                </c:pt>
                <c:pt idx="600">
                  <c:v>0.12</c:v>
                </c:pt>
                <c:pt idx="601">
                  <c:v>0.1201</c:v>
                </c:pt>
                <c:pt idx="602">
                  <c:v>0.1202</c:v>
                </c:pt>
                <c:pt idx="603">
                  <c:v>0.1203</c:v>
                </c:pt>
                <c:pt idx="604">
                  <c:v>0.12039999999999999</c:v>
                </c:pt>
                <c:pt idx="605">
                  <c:v>0.1205</c:v>
                </c:pt>
                <c:pt idx="606">
                  <c:v>0.1206</c:v>
                </c:pt>
                <c:pt idx="607">
                  <c:v>0.1207</c:v>
                </c:pt>
                <c:pt idx="608">
                  <c:v>0.1208</c:v>
                </c:pt>
                <c:pt idx="609">
                  <c:v>0.12089999999999999</c:v>
                </c:pt>
                <c:pt idx="610">
                  <c:v>0.121</c:v>
                </c:pt>
                <c:pt idx="611">
                  <c:v>0.1211</c:v>
                </c:pt>
                <c:pt idx="612">
                  <c:v>0.1212</c:v>
                </c:pt>
                <c:pt idx="613">
                  <c:v>0.12130000000000001</c:v>
                </c:pt>
                <c:pt idx="614">
                  <c:v>0.12139999999999999</c:v>
                </c:pt>
                <c:pt idx="615">
                  <c:v>0.1215</c:v>
                </c:pt>
                <c:pt idx="616">
                  <c:v>0.1216</c:v>
                </c:pt>
                <c:pt idx="617">
                  <c:v>0.1217</c:v>
                </c:pt>
                <c:pt idx="618">
                  <c:v>0.12180000000000001</c:v>
                </c:pt>
                <c:pt idx="619">
                  <c:v>0.12189999999999999</c:v>
                </c:pt>
                <c:pt idx="620">
                  <c:v>0.122</c:v>
                </c:pt>
                <c:pt idx="621">
                  <c:v>0.1221</c:v>
                </c:pt>
                <c:pt idx="622">
                  <c:v>0.1222</c:v>
                </c:pt>
                <c:pt idx="623">
                  <c:v>0.12230000000000001</c:v>
                </c:pt>
                <c:pt idx="624">
                  <c:v>0.12239999999999999</c:v>
                </c:pt>
                <c:pt idx="625">
                  <c:v>0.1225</c:v>
                </c:pt>
                <c:pt idx="626">
                  <c:v>0.1226</c:v>
                </c:pt>
                <c:pt idx="627">
                  <c:v>0.1227</c:v>
                </c:pt>
                <c:pt idx="628">
                  <c:v>0.12280000000000001</c:v>
                </c:pt>
                <c:pt idx="629">
                  <c:v>0.1229</c:v>
                </c:pt>
                <c:pt idx="630">
                  <c:v>0.123</c:v>
                </c:pt>
                <c:pt idx="631">
                  <c:v>0.1231</c:v>
                </c:pt>
                <c:pt idx="632">
                  <c:v>0.1232</c:v>
                </c:pt>
                <c:pt idx="633">
                  <c:v>0.12330000000000001</c:v>
                </c:pt>
                <c:pt idx="634">
                  <c:v>0.1234</c:v>
                </c:pt>
                <c:pt idx="635">
                  <c:v>0.1235</c:v>
                </c:pt>
                <c:pt idx="636">
                  <c:v>0.1236</c:v>
                </c:pt>
                <c:pt idx="637">
                  <c:v>0.1237</c:v>
                </c:pt>
                <c:pt idx="638">
                  <c:v>0.12379999999999999</c:v>
                </c:pt>
                <c:pt idx="639">
                  <c:v>0.1239</c:v>
                </c:pt>
                <c:pt idx="640">
                  <c:v>0.124</c:v>
                </c:pt>
                <c:pt idx="641">
                  <c:v>0.1241</c:v>
                </c:pt>
                <c:pt idx="642">
                  <c:v>0.1242</c:v>
                </c:pt>
                <c:pt idx="643">
                  <c:v>0.12429999999999999</c:v>
                </c:pt>
                <c:pt idx="644">
                  <c:v>0.1244</c:v>
                </c:pt>
                <c:pt idx="645">
                  <c:v>0.1245</c:v>
                </c:pt>
                <c:pt idx="646">
                  <c:v>0.1246</c:v>
                </c:pt>
                <c:pt idx="647">
                  <c:v>0.12470000000000001</c:v>
                </c:pt>
                <c:pt idx="648">
                  <c:v>0.12479999999999999</c:v>
                </c:pt>
                <c:pt idx="649">
                  <c:v>0.1249</c:v>
                </c:pt>
                <c:pt idx="650">
                  <c:v>0.125</c:v>
                </c:pt>
                <c:pt idx="651">
                  <c:v>0.12509999999999999</c:v>
                </c:pt>
                <c:pt idx="652">
                  <c:v>0.12520000000000001</c:v>
                </c:pt>
                <c:pt idx="653">
                  <c:v>0.12529999999999999</c:v>
                </c:pt>
                <c:pt idx="654">
                  <c:v>0.12540000000000001</c:v>
                </c:pt>
                <c:pt idx="655">
                  <c:v>0.1255</c:v>
                </c:pt>
                <c:pt idx="656">
                  <c:v>0.12559999999999999</c:v>
                </c:pt>
                <c:pt idx="657">
                  <c:v>0.12570000000000001</c:v>
                </c:pt>
                <c:pt idx="658">
                  <c:v>0.1258</c:v>
                </c:pt>
                <c:pt idx="659">
                  <c:v>0.12590000000000001</c:v>
                </c:pt>
                <c:pt idx="660">
                  <c:v>0.126</c:v>
                </c:pt>
                <c:pt idx="661">
                  <c:v>0.12609999999999999</c:v>
                </c:pt>
                <c:pt idx="662">
                  <c:v>0.12620000000000001</c:v>
                </c:pt>
                <c:pt idx="663">
                  <c:v>0.1263</c:v>
                </c:pt>
                <c:pt idx="664">
                  <c:v>0.12640000000000001</c:v>
                </c:pt>
                <c:pt idx="665">
                  <c:v>0.1265</c:v>
                </c:pt>
                <c:pt idx="666">
                  <c:v>0.12659999999999999</c:v>
                </c:pt>
                <c:pt idx="667">
                  <c:v>0.12670000000000001</c:v>
                </c:pt>
                <c:pt idx="668">
                  <c:v>0.1268</c:v>
                </c:pt>
                <c:pt idx="669">
                  <c:v>0.12690000000000001</c:v>
                </c:pt>
                <c:pt idx="670">
                  <c:v>0.127</c:v>
                </c:pt>
                <c:pt idx="671">
                  <c:v>0.12709999999999999</c:v>
                </c:pt>
                <c:pt idx="672">
                  <c:v>0.12720000000000001</c:v>
                </c:pt>
                <c:pt idx="673">
                  <c:v>0.1273</c:v>
                </c:pt>
                <c:pt idx="674">
                  <c:v>0.12740000000000001</c:v>
                </c:pt>
                <c:pt idx="675">
                  <c:v>0.1275</c:v>
                </c:pt>
                <c:pt idx="676">
                  <c:v>0.12759999999999999</c:v>
                </c:pt>
                <c:pt idx="677">
                  <c:v>0.12770000000000001</c:v>
                </c:pt>
                <c:pt idx="678">
                  <c:v>0.1278</c:v>
                </c:pt>
                <c:pt idx="679">
                  <c:v>0.12790000000000001</c:v>
                </c:pt>
                <c:pt idx="680">
                  <c:v>0.128</c:v>
                </c:pt>
                <c:pt idx="681">
                  <c:v>0.12809999999999999</c:v>
                </c:pt>
                <c:pt idx="682">
                  <c:v>0.12820000000000001</c:v>
                </c:pt>
                <c:pt idx="683">
                  <c:v>0.1283</c:v>
                </c:pt>
                <c:pt idx="684">
                  <c:v>0.12839999999999999</c:v>
                </c:pt>
                <c:pt idx="685">
                  <c:v>0.1285</c:v>
                </c:pt>
                <c:pt idx="686">
                  <c:v>0.12859999999999999</c:v>
                </c:pt>
                <c:pt idx="687">
                  <c:v>0.12870000000000001</c:v>
                </c:pt>
                <c:pt idx="688">
                  <c:v>0.1288</c:v>
                </c:pt>
                <c:pt idx="689">
                  <c:v>0.12889999999999999</c:v>
                </c:pt>
                <c:pt idx="690">
                  <c:v>0.129</c:v>
                </c:pt>
                <c:pt idx="691">
                  <c:v>0.12909999999999999</c:v>
                </c:pt>
                <c:pt idx="692">
                  <c:v>0.12920000000000001</c:v>
                </c:pt>
                <c:pt idx="693">
                  <c:v>0.1293</c:v>
                </c:pt>
                <c:pt idx="694">
                  <c:v>0.12939999999999999</c:v>
                </c:pt>
                <c:pt idx="695">
                  <c:v>0.1295</c:v>
                </c:pt>
                <c:pt idx="696">
                  <c:v>0.12959999999999999</c:v>
                </c:pt>
                <c:pt idx="697">
                  <c:v>0.12970000000000001</c:v>
                </c:pt>
                <c:pt idx="698">
                  <c:v>0.1298</c:v>
                </c:pt>
                <c:pt idx="699">
                  <c:v>0.12989999999999999</c:v>
                </c:pt>
                <c:pt idx="700">
                  <c:v>0.13</c:v>
                </c:pt>
                <c:pt idx="701">
                  <c:v>0.13009999999999999</c:v>
                </c:pt>
                <c:pt idx="702">
                  <c:v>0.13020000000000001</c:v>
                </c:pt>
                <c:pt idx="703">
                  <c:v>0.1303</c:v>
                </c:pt>
                <c:pt idx="704">
                  <c:v>0.13039999999999999</c:v>
                </c:pt>
                <c:pt idx="705">
                  <c:v>0.1305</c:v>
                </c:pt>
                <c:pt idx="706">
                  <c:v>0.13059999999999999</c:v>
                </c:pt>
                <c:pt idx="707">
                  <c:v>0.13070000000000001</c:v>
                </c:pt>
                <c:pt idx="708">
                  <c:v>0.1308</c:v>
                </c:pt>
                <c:pt idx="709">
                  <c:v>0.13089999999999999</c:v>
                </c:pt>
                <c:pt idx="710">
                  <c:v>0.13100000000000001</c:v>
                </c:pt>
                <c:pt idx="711">
                  <c:v>0.13109999999999999</c:v>
                </c:pt>
                <c:pt idx="712">
                  <c:v>0.13120000000000001</c:v>
                </c:pt>
                <c:pt idx="713">
                  <c:v>0.1313</c:v>
                </c:pt>
                <c:pt idx="714">
                  <c:v>0.13139999999999999</c:v>
                </c:pt>
                <c:pt idx="715">
                  <c:v>0.13150000000000001</c:v>
                </c:pt>
                <c:pt idx="716">
                  <c:v>0.13159999999999999</c:v>
                </c:pt>
                <c:pt idx="717">
                  <c:v>0.13170000000000001</c:v>
                </c:pt>
                <c:pt idx="718">
                  <c:v>0.1318</c:v>
                </c:pt>
                <c:pt idx="719">
                  <c:v>0.13189999999999999</c:v>
                </c:pt>
                <c:pt idx="720">
                  <c:v>0.13200000000000001</c:v>
                </c:pt>
                <c:pt idx="721">
                  <c:v>0.1321</c:v>
                </c:pt>
                <c:pt idx="722">
                  <c:v>0.13220000000000001</c:v>
                </c:pt>
                <c:pt idx="723">
                  <c:v>0.1323</c:v>
                </c:pt>
                <c:pt idx="724">
                  <c:v>0.13239999999999999</c:v>
                </c:pt>
                <c:pt idx="725">
                  <c:v>0.13250000000000001</c:v>
                </c:pt>
                <c:pt idx="726">
                  <c:v>0.1326</c:v>
                </c:pt>
                <c:pt idx="727">
                  <c:v>0.13270000000000001</c:v>
                </c:pt>
                <c:pt idx="728">
                  <c:v>0.1328</c:v>
                </c:pt>
                <c:pt idx="729">
                  <c:v>0.13289999999999999</c:v>
                </c:pt>
                <c:pt idx="730">
                  <c:v>0.13300000000000001</c:v>
                </c:pt>
                <c:pt idx="731">
                  <c:v>0.1331</c:v>
                </c:pt>
                <c:pt idx="732">
                  <c:v>0.13320000000000001</c:v>
                </c:pt>
                <c:pt idx="733">
                  <c:v>0.1333</c:v>
                </c:pt>
                <c:pt idx="734">
                  <c:v>0.13339999999999999</c:v>
                </c:pt>
                <c:pt idx="735">
                  <c:v>0.13350000000000001</c:v>
                </c:pt>
                <c:pt idx="736">
                  <c:v>0.1336</c:v>
                </c:pt>
                <c:pt idx="737">
                  <c:v>0.13370000000000001</c:v>
                </c:pt>
                <c:pt idx="738">
                  <c:v>0.1338</c:v>
                </c:pt>
                <c:pt idx="739">
                  <c:v>0.13389999999999999</c:v>
                </c:pt>
                <c:pt idx="740">
                  <c:v>0.13400000000000001</c:v>
                </c:pt>
                <c:pt idx="741">
                  <c:v>0.1341</c:v>
                </c:pt>
                <c:pt idx="742">
                  <c:v>0.13420000000000001</c:v>
                </c:pt>
                <c:pt idx="743">
                  <c:v>0.1343</c:v>
                </c:pt>
                <c:pt idx="744">
                  <c:v>0.13439999999999999</c:v>
                </c:pt>
                <c:pt idx="745">
                  <c:v>0.13450000000000001</c:v>
                </c:pt>
                <c:pt idx="746">
                  <c:v>0.1346</c:v>
                </c:pt>
                <c:pt idx="747">
                  <c:v>0.13469999999999999</c:v>
                </c:pt>
                <c:pt idx="748">
                  <c:v>0.1348</c:v>
                </c:pt>
                <c:pt idx="749">
                  <c:v>0.13489999999999999</c:v>
                </c:pt>
                <c:pt idx="750">
                  <c:v>0.13500000000000001</c:v>
                </c:pt>
                <c:pt idx="751">
                  <c:v>0.1351</c:v>
                </c:pt>
                <c:pt idx="752">
                  <c:v>0.13519999999999999</c:v>
                </c:pt>
                <c:pt idx="753">
                  <c:v>0.1353</c:v>
                </c:pt>
                <c:pt idx="754">
                  <c:v>0.13539999999999999</c:v>
                </c:pt>
                <c:pt idx="755">
                  <c:v>0.13550000000000001</c:v>
                </c:pt>
                <c:pt idx="756">
                  <c:v>0.1356</c:v>
                </c:pt>
                <c:pt idx="757">
                  <c:v>0.13569999999999999</c:v>
                </c:pt>
                <c:pt idx="758">
                  <c:v>0.1358</c:v>
                </c:pt>
                <c:pt idx="759">
                  <c:v>0.13589999999999999</c:v>
                </c:pt>
                <c:pt idx="760">
                  <c:v>0.13600000000000001</c:v>
                </c:pt>
                <c:pt idx="761">
                  <c:v>0.1361</c:v>
                </c:pt>
                <c:pt idx="762">
                  <c:v>0.13619999999999999</c:v>
                </c:pt>
                <c:pt idx="763">
                  <c:v>0.1363</c:v>
                </c:pt>
                <c:pt idx="764">
                  <c:v>0.13639999999999999</c:v>
                </c:pt>
                <c:pt idx="765">
                  <c:v>0.13650000000000001</c:v>
                </c:pt>
                <c:pt idx="766">
                  <c:v>0.1366</c:v>
                </c:pt>
                <c:pt idx="767">
                  <c:v>0.13669999999999999</c:v>
                </c:pt>
                <c:pt idx="768">
                  <c:v>0.1368</c:v>
                </c:pt>
                <c:pt idx="769">
                  <c:v>0.13689999999999999</c:v>
                </c:pt>
                <c:pt idx="770">
                  <c:v>0.13700000000000001</c:v>
                </c:pt>
                <c:pt idx="771">
                  <c:v>0.1371</c:v>
                </c:pt>
                <c:pt idx="772">
                  <c:v>0.13719999999999999</c:v>
                </c:pt>
                <c:pt idx="773">
                  <c:v>0.13730000000000001</c:v>
                </c:pt>
                <c:pt idx="774">
                  <c:v>0.13739999999999999</c:v>
                </c:pt>
                <c:pt idx="775">
                  <c:v>0.13750000000000001</c:v>
                </c:pt>
                <c:pt idx="776">
                  <c:v>0.1376</c:v>
                </c:pt>
                <c:pt idx="777">
                  <c:v>0.13769999999999999</c:v>
                </c:pt>
                <c:pt idx="778">
                  <c:v>0.13780000000000001</c:v>
                </c:pt>
                <c:pt idx="779">
                  <c:v>0.13789999999999999</c:v>
                </c:pt>
                <c:pt idx="780">
                  <c:v>0.13800000000000001</c:v>
                </c:pt>
                <c:pt idx="781">
                  <c:v>0.1381</c:v>
                </c:pt>
                <c:pt idx="782">
                  <c:v>0.13819999999999999</c:v>
                </c:pt>
                <c:pt idx="783">
                  <c:v>0.13830000000000001</c:v>
                </c:pt>
                <c:pt idx="784">
                  <c:v>0.1384</c:v>
                </c:pt>
                <c:pt idx="785">
                  <c:v>0.13850000000000001</c:v>
                </c:pt>
                <c:pt idx="786">
                  <c:v>0.1386</c:v>
                </c:pt>
                <c:pt idx="787">
                  <c:v>0.13869999999999999</c:v>
                </c:pt>
                <c:pt idx="788">
                  <c:v>0.13880000000000001</c:v>
                </c:pt>
                <c:pt idx="789">
                  <c:v>0.1389</c:v>
                </c:pt>
                <c:pt idx="790">
                  <c:v>0.13900000000000001</c:v>
                </c:pt>
                <c:pt idx="791">
                  <c:v>0.1391</c:v>
                </c:pt>
                <c:pt idx="792">
                  <c:v>0.13919999999999999</c:v>
                </c:pt>
                <c:pt idx="793">
                  <c:v>0.13930000000000001</c:v>
                </c:pt>
                <c:pt idx="794">
                  <c:v>0.1394</c:v>
                </c:pt>
                <c:pt idx="795">
                  <c:v>0.13950000000000001</c:v>
                </c:pt>
                <c:pt idx="796">
                  <c:v>0.1396</c:v>
                </c:pt>
                <c:pt idx="797">
                  <c:v>0.13969999999999999</c:v>
                </c:pt>
                <c:pt idx="798">
                  <c:v>0.13980000000000001</c:v>
                </c:pt>
                <c:pt idx="799">
                  <c:v>0.1399</c:v>
                </c:pt>
                <c:pt idx="800">
                  <c:v>0.14000000000000001</c:v>
                </c:pt>
                <c:pt idx="801">
                  <c:v>0.1401</c:v>
                </c:pt>
                <c:pt idx="802">
                  <c:v>0.14019999999999999</c:v>
                </c:pt>
                <c:pt idx="803">
                  <c:v>0.14030000000000001</c:v>
                </c:pt>
                <c:pt idx="804">
                  <c:v>0.1404</c:v>
                </c:pt>
                <c:pt idx="805">
                  <c:v>0.14050000000000001</c:v>
                </c:pt>
                <c:pt idx="806">
                  <c:v>0.1406</c:v>
                </c:pt>
                <c:pt idx="807">
                  <c:v>0.14069999999999999</c:v>
                </c:pt>
                <c:pt idx="808">
                  <c:v>0.14080000000000001</c:v>
                </c:pt>
                <c:pt idx="809">
                  <c:v>0.1409</c:v>
                </c:pt>
                <c:pt idx="810">
                  <c:v>0.14099999999999999</c:v>
                </c:pt>
                <c:pt idx="811">
                  <c:v>0.1411</c:v>
                </c:pt>
                <c:pt idx="812">
                  <c:v>0.14119999999999999</c:v>
                </c:pt>
                <c:pt idx="813">
                  <c:v>0.14130000000000001</c:v>
                </c:pt>
                <c:pt idx="814">
                  <c:v>0.1414</c:v>
                </c:pt>
                <c:pt idx="815">
                  <c:v>0.14149999999999999</c:v>
                </c:pt>
                <c:pt idx="816">
                  <c:v>0.1416</c:v>
                </c:pt>
                <c:pt idx="817">
                  <c:v>0.14169999999999999</c:v>
                </c:pt>
                <c:pt idx="818">
                  <c:v>0.14180000000000001</c:v>
                </c:pt>
                <c:pt idx="819">
                  <c:v>0.1419</c:v>
                </c:pt>
                <c:pt idx="820">
                  <c:v>0.14199999999999999</c:v>
                </c:pt>
                <c:pt idx="821">
                  <c:v>0.1421</c:v>
                </c:pt>
                <c:pt idx="822">
                  <c:v>0.14219999999999999</c:v>
                </c:pt>
                <c:pt idx="823">
                  <c:v>0.14230000000000001</c:v>
                </c:pt>
                <c:pt idx="824">
                  <c:v>0.1424</c:v>
                </c:pt>
                <c:pt idx="825">
                  <c:v>0.14249999999999999</c:v>
                </c:pt>
                <c:pt idx="826">
                  <c:v>0.1426</c:v>
                </c:pt>
                <c:pt idx="827">
                  <c:v>0.14269999999999999</c:v>
                </c:pt>
                <c:pt idx="828">
                  <c:v>0.14280000000000001</c:v>
                </c:pt>
                <c:pt idx="829">
                  <c:v>0.1429</c:v>
                </c:pt>
                <c:pt idx="830">
                  <c:v>0.14299999999999999</c:v>
                </c:pt>
                <c:pt idx="831">
                  <c:v>0.1431</c:v>
                </c:pt>
                <c:pt idx="832">
                  <c:v>0.14319999999999999</c:v>
                </c:pt>
                <c:pt idx="833">
                  <c:v>0.14330000000000001</c:v>
                </c:pt>
                <c:pt idx="834">
                  <c:v>0.1434</c:v>
                </c:pt>
                <c:pt idx="835">
                  <c:v>0.14349999999999999</c:v>
                </c:pt>
                <c:pt idx="836">
                  <c:v>0.14360000000000001</c:v>
                </c:pt>
                <c:pt idx="837">
                  <c:v>0.14369999999999999</c:v>
                </c:pt>
                <c:pt idx="838">
                  <c:v>0.14380000000000001</c:v>
                </c:pt>
                <c:pt idx="839">
                  <c:v>0.1439</c:v>
                </c:pt>
                <c:pt idx="840">
                  <c:v>0.14399999999999999</c:v>
                </c:pt>
                <c:pt idx="841">
                  <c:v>0.14410000000000001</c:v>
                </c:pt>
                <c:pt idx="842">
                  <c:v>0.14419999999999999</c:v>
                </c:pt>
                <c:pt idx="843">
                  <c:v>0.14430000000000001</c:v>
                </c:pt>
                <c:pt idx="844">
                  <c:v>0.1444</c:v>
                </c:pt>
                <c:pt idx="845">
                  <c:v>0.14449999999999999</c:v>
                </c:pt>
                <c:pt idx="846">
                  <c:v>0.14460000000000001</c:v>
                </c:pt>
                <c:pt idx="847">
                  <c:v>0.1447</c:v>
                </c:pt>
                <c:pt idx="848">
                  <c:v>0.14480000000000001</c:v>
                </c:pt>
                <c:pt idx="849">
                  <c:v>0.1449</c:v>
                </c:pt>
                <c:pt idx="850">
                  <c:v>0.14499999999999999</c:v>
                </c:pt>
                <c:pt idx="851">
                  <c:v>0.14510000000000001</c:v>
                </c:pt>
                <c:pt idx="852">
                  <c:v>0.1452</c:v>
                </c:pt>
                <c:pt idx="853">
                  <c:v>0.14530000000000001</c:v>
                </c:pt>
                <c:pt idx="854">
                  <c:v>0.1454</c:v>
                </c:pt>
                <c:pt idx="855">
                  <c:v>0.14549999999999999</c:v>
                </c:pt>
                <c:pt idx="856">
                  <c:v>0.14560000000000001</c:v>
                </c:pt>
                <c:pt idx="857">
                  <c:v>0.1457</c:v>
                </c:pt>
                <c:pt idx="858">
                  <c:v>0.14580000000000001</c:v>
                </c:pt>
                <c:pt idx="859">
                  <c:v>0.1459</c:v>
                </c:pt>
                <c:pt idx="860">
                  <c:v>0.14599999999999999</c:v>
                </c:pt>
                <c:pt idx="861">
                  <c:v>0.14610000000000001</c:v>
                </c:pt>
                <c:pt idx="862">
                  <c:v>0.1462</c:v>
                </c:pt>
                <c:pt idx="863">
                  <c:v>0.14630000000000001</c:v>
                </c:pt>
                <c:pt idx="864">
                  <c:v>0.1464</c:v>
                </c:pt>
                <c:pt idx="865">
                  <c:v>0.14649999999999999</c:v>
                </c:pt>
                <c:pt idx="866">
                  <c:v>0.14660000000000001</c:v>
                </c:pt>
                <c:pt idx="867">
                  <c:v>0.1467</c:v>
                </c:pt>
                <c:pt idx="868">
                  <c:v>0.14680000000000001</c:v>
                </c:pt>
                <c:pt idx="869">
                  <c:v>0.1469</c:v>
                </c:pt>
                <c:pt idx="870">
                  <c:v>0.14699999999999999</c:v>
                </c:pt>
                <c:pt idx="871">
                  <c:v>0.14710000000000001</c:v>
                </c:pt>
                <c:pt idx="872">
                  <c:v>0.1472</c:v>
                </c:pt>
                <c:pt idx="873">
                  <c:v>0.14729999999999999</c:v>
                </c:pt>
                <c:pt idx="874">
                  <c:v>0.1474</c:v>
                </c:pt>
                <c:pt idx="875">
                  <c:v>0.14749999999999999</c:v>
                </c:pt>
                <c:pt idx="876">
                  <c:v>0.14760000000000001</c:v>
                </c:pt>
                <c:pt idx="877">
                  <c:v>0.1477</c:v>
                </c:pt>
                <c:pt idx="878">
                  <c:v>0.14779999999999999</c:v>
                </c:pt>
                <c:pt idx="879">
                  <c:v>0.1479</c:v>
                </c:pt>
                <c:pt idx="880">
                  <c:v>0.14799999999999999</c:v>
                </c:pt>
                <c:pt idx="881">
                  <c:v>0.14810000000000001</c:v>
                </c:pt>
                <c:pt idx="882">
                  <c:v>0.1482</c:v>
                </c:pt>
                <c:pt idx="883">
                  <c:v>0.14829999999999999</c:v>
                </c:pt>
                <c:pt idx="884">
                  <c:v>0.1484</c:v>
                </c:pt>
                <c:pt idx="885">
                  <c:v>0.14849999999999999</c:v>
                </c:pt>
                <c:pt idx="886">
                  <c:v>0.14860000000000001</c:v>
                </c:pt>
                <c:pt idx="887">
                  <c:v>0.1487</c:v>
                </c:pt>
                <c:pt idx="888">
                  <c:v>0.14879999999999999</c:v>
                </c:pt>
                <c:pt idx="889">
                  <c:v>0.1489</c:v>
                </c:pt>
                <c:pt idx="890">
                  <c:v>0.14899999999999999</c:v>
                </c:pt>
                <c:pt idx="891">
                  <c:v>0.14910000000000001</c:v>
                </c:pt>
                <c:pt idx="892">
                  <c:v>0.1492</c:v>
                </c:pt>
                <c:pt idx="893">
                  <c:v>0.14929999999999999</c:v>
                </c:pt>
                <c:pt idx="894">
                  <c:v>0.14940000000000001</c:v>
                </c:pt>
                <c:pt idx="895">
                  <c:v>0.14949999999999999</c:v>
                </c:pt>
                <c:pt idx="896">
                  <c:v>0.14960000000000001</c:v>
                </c:pt>
                <c:pt idx="897">
                  <c:v>0.1497</c:v>
                </c:pt>
                <c:pt idx="898">
                  <c:v>0.14979999999999999</c:v>
                </c:pt>
                <c:pt idx="899">
                  <c:v>0.14990000000000001</c:v>
                </c:pt>
                <c:pt idx="900">
                  <c:v>0.15</c:v>
                </c:pt>
                <c:pt idx="901">
                  <c:v>0.15010000000000001</c:v>
                </c:pt>
                <c:pt idx="902">
                  <c:v>0.1502</c:v>
                </c:pt>
                <c:pt idx="903">
                  <c:v>0.15029999999999999</c:v>
                </c:pt>
                <c:pt idx="904">
                  <c:v>0.15040000000000001</c:v>
                </c:pt>
                <c:pt idx="905">
                  <c:v>0.15049999999999999</c:v>
                </c:pt>
                <c:pt idx="906">
                  <c:v>0.15060000000000001</c:v>
                </c:pt>
                <c:pt idx="907">
                  <c:v>0.1507</c:v>
                </c:pt>
                <c:pt idx="908">
                  <c:v>0.15079999999999999</c:v>
                </c:pt>
                <c:pt idx="909">
                  <c:v>0.15090000000000001</c:v>
                </c:pt>
                <c:pt idx="910">
                  <c:v>0.151</c:v>
                </c:pt>
                <c:pt idx="911">
                  <c:v>0.15110000000000001</c:v>
                </c:pt>
                <c:pt idx="912">
                  <c:v>0.1512</c:v>
                </c:pt>
                <c:pt idx="913">
                  <c:v>0.15129999999999999</c:v>
                </c:pt>
                <c:pt idx="914">
                  <c:v>0.15140000000000001</c:v>
                </c:pt>
                <c:pt idx="915">
                  <c:v>0.1515</c:v>
                </c:pt>
                <c:pt idx="916">
                  <c:v>0.15160000000000001</c:v>
                </c:pt>
                <c:pt idx="917">
                  <c:v>0.1517</c:v>
                </c:pt>
                <c:pt idx="918">
                  <c:v>0.15179999999999999</c:v>
                </c:pt>
                <c:pt idx="919">
                  <c:v>0.15190000000000001</c:v>
                </c:pt>
                <c:pt idx="920">
                  <c:v>0.152</c:v>
                </c:pt>
                <c:pt idx="921">
                  <c:v>0.15210000000000001</c:v>
                </c:pt>
                <c:pt idx="922">
                  <c:v>0.1522</c:v>
                </c:pt>
                <c:pt idx="923">
                  <c:v>0.15229999999999999</c:v>
                </c:pt>
                <c:pt idx="924">
                  <c:v>0.15240000000000001</c:v>
                </c:pt>
                <c:pt idx="925">
                  <c:v>0.1525</c:v>
                </c:pt>
                <c:pt idx="926">
                  <c:v>0.15260000000000001</c:v>
                </c:pt>
                <c:pt idx="927">
                  <c:v>0.1527</c:v>
                </c:pt>
                <c:pt idx="928">
                  <c:v>0.15279999999999999</c:v>
                </c:pt>
                <c:pt idx="929">
                  <c:v>0.15290000000000001</c:v>
                </c:pt>
                <c:pt idx="930">
                  <c:v>0.153</c:v>
                </c:pt>
                <c:pt idx="931">
                  <c:v>0.15310000000000001</c:v>
                </c:pt>
                <c:pt idx="932">
                  <c:v>0.1532</c:v>
                </c:pt>
                <c:pt idx="933">
                  <c:v>0.15329999999999999</c:v>
                </c:pt>
                <c:pt idx="934">
                  <c:v>0.15340000000000001</c:v>
                </c:pt>
                <c:pt idx="935">
                  <c:v>0.1535</c:v>
                </c:pt>
                <c:pt idx="936">
                  <c:v>0.15359999999999999</c:v>
                </c:pt>
                <c:pt idx="937">
                  <c:v>0.1537</c:v>
                </c:pt>
                <c:pt idx="938">
                  <c:v>0.15379999999999999</c:v>
                </c:pt>
                <c:pt idx="939">
                  <c:v>0.15390000000000001</c:v>
                </c:pt>
                <c:pt idx="940">
                  <c:v>0.154</c:v>
                </c:pt>
                <c:pt idx="941">
                  <c:v>0.15409999999999999</c:v>
                </c:pt>
                <c:pt idx="942">
                  <c:v>0.1542</c:v>
                </c:pt>
                <c:pt idx="943">
                  <c:v>0.15429999999999999</c:v>
                </c:pt>
                <c:pt idx="944">
                  <c:v>0.15440000000000001</c:v>
                </c:pt>
                <c:pt idx="945">
                  <c:v>0.1545</c:v>
                </c:pt>
                <c:pt idx="946">
                  <c:v>0.15459999999999999</c:v>
                </c:pt>
                <c:pt idx="947">
                  <c:v>0.1547</c:v>
                </c:pt>
                <c:pt idx="948">
                  <c:v>0.15479999999999999</c:v>
                </c:pt>
                <c:pt idx="949">
                  <c:v>0.15490000000000001</c:v>
                </c:pt>
                <c:pt idx="950">
                  <c:v>0.155</c:v>
                </c:pt>
                <c:pt idx="951">
                  <c:v>0.15509999999999999</c:v>
                </c:pt>
                <c:pt idx="952">
                  <c:v>0.1552</c:v>
                </c:pt>
                <c:pt idx="953">
                  <c:v>0.15529999999999999</c:v>
                </c:pt>
                <c:pt idx="954">
                  <c:v>0.15540000000000001</c:v>
                </c:pt>
                <c:pt idx="955">
                  <c:v>0.1555</c:v>
                </c:pt>
                <c:pt idx="956">
                  <c:v>0.15559999999999999</c:v>
                </c:pt>
                <c:pt idx="957">
                  <c:v>0.15570000000000001</c:v>
                </c:pt>
                <c:pt idx="958">
                  <c:v>0.15579999999999999</c:v>
                </c:pt>
                <c:pt idx="959">
                  <c:v>0.15590000000000001</c:v>
                </c:pt>
                <c:pt idx="960">
                  <c:v>0.156</c:v>
                </c:pt>
                <c:pt idx="961">
                  <c:v>0.15609999999999999</c:v>
                </c:pt>
                <c:pt idx="962">
                  <c:v>0.15620000000000001</c:v>
                </c:pt>
                <c:pt idx="963">
                  <c:v>0.15629999999999999</c:v>
                </c:pt>
                <c:pt idx="964">
                  <c:v>0.15640000000000001</c:v>
                </c:pt>
                <c:pt idx="965">
                  <c:v>0.1565</c:v>
                </c:pt>
                <c:pt idx="966">
                  <c:v>0.15659999999999999</c:v>
                </c:pt>
                <c:pt idx="967">
                  <c:v>0.15670000000000001</c:v>
                </c:pt>
                <c:pt idx="968">
                  <c:v>0.15679999999999999</c:v>
                </c:pt>
                <c:pt idx="969">
                  <c:v>0.15690000000000001</c:v>
                </c:pt>
                <c:pt idx="970">
                  <c:v>0.157</c:v>
                </c:pt>
                <c:pt idx="971">
                  <c:v>0.15709999999999999</c:v>
                </c:pt>
                <c:pt idx="972">
                  <c:v>0.15720000000000001</c:v>
                </c:pt>
                <c:pt idx="973">
                  <c:v>0.1573</c:v>
                </c:pt>
                <c:pt idx="974">
                  <c:v>0.15740000000000001</c:v>
                </c:pt>
                <c:pt idx="975">
                  <c:v>0.1575</c:v>
                </c:pt>
                <c:pt idx="976">
                  <c:v>0.15759999999999999</c:v>
                </c:pt>
                <c:pt idx="977">
                  <c:v>0.15770000000000001</c:v>
                </c:pt>
                <c:pt idx="978">
                  <c:v>0.1578</c:v>
                </c:pt>
                <c:pt idx="979">
                  <c:v>0.15790000000000001</c:v>
                </c:pt>
                <c:pt idx="980">
                  <c:v>0.158</c:v>
                </c:pt>
                <c:pt idx="981">
                  <c:v>0.15809999999999999</c:v>
                </c:pt>
                <c:pt idx="982">
                  <c:v>0.15820000000000001</c:v>
                </c:pt>
                <c:pt idx="983">
                  <c:v>0.1583</c:v>
                </c:pt>
                <c:pt idx="984">
                  <c:v>0.15840000000000001</c:v>
                </c:pt>
                <c:pt idx="985">
                  <c:v>0.1585</c:v>
                </c:pt>
                <c:pt idx="986">
                  <c:v>0.15859999999999999</c:v>
                </c:pt>
                <c:pt idx="987">
                  <c:v>0.15870000000000001</c:v>
                </c:pt>
                <c:pt idx="988">
                  <c:v>0.1588</c:v>
                </c:pt>
                <c:pt idx="989">
                  <c:v>0.15890000000000001</c:v>
                </c:pt>
                <c:pt idx="990">
                  <c:v>0.159</c:v>
                </c:pt>
                <c:pt idx="991">
                  <c:v>0.15909999999999999</c:v>
                </c:pt>
                <c:pt idx="992">
                  <c:v>0.15920000000000001</c:v>
                </c:pt>
                <c:pt idx="993">
                  <c:v>0.1593</c:v>
                </c:pt>
                <c:pt idx="994">
                  <c:v>0.15939999999999999</c:v>
                </c:pt>
                <c:pt idx="995">
                  <c:v>0.1595</c:v>
                </c:pt>
                <c:pt idx="996">
                  <c:v>0.15959999999999999</c:v>
                </c:pt>
                <c:pt idx="997">
                  <c:v>0.15970000000000001</c:v>
                </c:pt>
                <c:pt idx="998">
                  <c:v>0.1598</c:v>
                </c:pt>
                <c:pt idx="999">
                  <c:v>0.15989999999999999</c:v>
                </c:pt>
                <c:pt idx="1000">
                  <c:v>0.16</c:v>
                </c:pt>
                <c:pt idx="1001">
                  <c:v>0.16009999999999999</c:v>
                </c:pt>
                <c:pt idx="1002">
                  <c:v>0.16020000000000001</c:v>
                </c:pt>
                <c:pt idx="1003">
                  <c:v>0.1603</c:v>
                </c:pt>
                <c:pt idx="1004">
                  <c:v>0.16039999999999999</c:v>
                </c:pt>
                <c:pt idx="1005">
                  <c:v>0.1605</c:v>
                </c:pt>
                <c:pt idx="1006">
                  <c:v>0.16059999999999999</c:v>
                </c:pt>
                <c:pt idx="1007">
                  <c:v>0.16070000000000001</c:v>
                </c:pt>
                <c:pt idx="1008">
                  <c:v>0.1608</c:v>
                </c:pt>
                <c:pt idx="1009">
                  <c:v>0.16089999999999999</c:v>
                </c:pt>
                <c:pt idx="1010">
                  <c:v>0.161</c:v>
                </c:pt>
                <c:pt idx="1011">
                  <c:v>0.16109999999999999</c:v>
                </c:pt>
                <c:pt idx="1012">
                  <c:v>0.16120000000000001</c:v>
                </c:pt>
                <c:pt idx="1013">
                  <c:v>0.1613</c:v>
                </c:pt>
                <c:pt idx="1014">
                  <c:v>0.16139999999999999</c:v>
                </c:pt>
                <c:pt idx="1015">
                  <c:v>0.1615</c:v>
                </c:pt>
                <c:pt idx="1016">
                  <c:v>0.16159999999999999</c:v>
                </c:pt>
                <c:pt idx="1017">
                  <c:v>0.16170000000000001</c:v>
                </c:pt>
                <c:pt idx="1018">
                  <c:v>0.1618</c:v>
                </c:pt>
                <c:pt idx="1019">
                  <c:v>0.16189999999999999</c:v>
                </c:pt>
                <c:pt idx="1020">
                  <c:v>0.16200000000000001</c:v>
                </c:pt>
                <c:pt idx="1021">
                  <c:v>0.16209999999999999</c:v>
                </c:pt>
                <c:pt idx="1022">
                  <c:v>0.16220000000000001</c:v>
                </c:pt>
                <c:pt idx="1023">
                  <c:v>0.1623</c:v>
                </c:pt>
                <c:pt idx="1024">
                  <c:v>0.16239999999999999</c:v>
                </c:pt>
                <c:pt idx="1025">
                  <c:v>0.16250000000000001</c:v>
                </c:pt>
                <c:pt idx="1026">
                  <c:v>0.16259999999999999</c:v>
                </c:pt>
                <c:pt idx="1027">
                  <c:v>0.16270000000000001</c:v>
                </c:pt>
                <c:pt idx="1028">
                  <c:v>0.1628</c:v>
                </c:pt>
                <c:pt idx="1029">
                  <c:v>0.16289999999999999</c:v>
                </c:pt>
                <c:pt idx="1030">
                  <c:v>0.16300000000000001</c:v>
                </c:pt>
                <c:pt idx="1031">
                  <c:v>0.16309999999999999</c:v>
                </c:pt>
                <c:pt idx="1032">
                  <c:v>0.16320000000000001</c:v>
                </c:pt>
                <c:pt idx="1033">
                  <c:v>0.1633</c:v>
                </c:pt>
                <c:pt idx="1034">
                  <c:v>0.16339999999999999</c:v>
                </c:pt>
                <c:pt idx="1035">
                  <c:v>0.16350000000000001</c:v>
                </c:pt>
                <c:pt idx="1036">
                  <c:v>0.1636</c:v>
                </c:pt>
                <c:pt idx="1037">
                  <c:v>0.16370000000000001</c:v>
                </c:pt>
                <c:pt idx="1038">
                  <c:v>0.1638</c:v>
                </c:pt>
                <c:pt idx="1039">
                  <c:v>0.16389999999999999</c:v>
                </c:pt>
                <c:pt idx="1040">
                  <c:v>0.16400000000000001</c:v>
                </c:pt>
                <c:pt idx="1041">
                  <c:v>0.1641</c:v>
                </c:pt>
                <c:pt idx="1042">
                  <c:v>0.16420000000000001</c:v>
                </c:pt>
                <c:pt idx="1043">
                  <c:v>0.1643</c:v>
                </c:pt>
                <c:pt idx="1044">
                  <c:v>0.16439999999999999</c:v>
                </c:pt>
                <c:pt idx="1045">
                  <c:v>0.16450000000000001</c:v>
                </c:pt>
                <c:pt idx="1046">
                  <c:v>0.1646</c:v>
                </c:pt>
                <c:pt idx="1047">
                  <c:v>0.16470000000000001</c:v>
                </c:pt>
                <c:pt idx="1048">
                  <c:v>0.1648</c:v>
                </c:pt>
                <c:pt idx="1049">
                  <c:v>0.16489999999999999</c:v>
                </c:pt>
                <c:pt idx="1050">
                  <c:v>0.16500000000000001</c:v>
                </c:pt>
                <c:pt idx="1051">
                  <c:v>0.1651</c:v>
                </c:pt>
                <c:pt idx="1052">
                  <c:v>0.16520000000000001</c:v>
                </c:pt>
                <c:pt idx="1053">
                  <c:v>0.1653</c:v>
                </c:pt>
                <c:pt idx="1054">
                  <c:v>0.16539999999999999</c:v>
                </c:pt>
                <c:pt idx="1055">
                  <c:v>0.16550000000000001</c:v>
                </c:pt>
                <c:pt idx="1056">
                  <c:v>0.1656</c:v>
                </c:pt>
                <c:pt idx="1057">
                  <c:v>0.16569999999999999</c:v>
                </c:pt>
                <c:pt idx="1058">
                  <c:v>0.1658</c:v>
                </c:pt>
                <c:pt idx="1059">
                  <c:v>0.16589999999999999</c:v>
                </c:pt>
                <c:pt idx="1060">
                  <c:v>0.16600000000000001</c:v>
                </c:pt>
                <c:pt idx="1061">
                  <c:v>0.1661</c:v>
                </c:pt>
                <c:pt idx="1062">
                  <c:v>0.16619999999999999</c:v>
                </c:pt>
                <c:pt idx="1063">
                  <c:v>0.1663</c:v>
                </c:pt>
                <c:pt idx="1064">
                  <c:v>0.16639999999999999</c:v>
                </c:pt>
                <c:pt idx="1065">
                  <c:v>0.16650000000000001</c:v>
                </c:pt>
                <c:pt idx="1066">
                  <c:v>0.1666</c:v>
                </c:pt>
                <c:pt idx="1067">
                  <c:v>0.16669999999999999</c:v>
                </c:pt>
                <c:pt idx="1068">
                  <c:v>0.1668</c:v>
                </c:pt>
                <c:pt idx="1069">
                  <c:v>0.16689999999999999</c:v>
                </c:pt>
                <c:pt idx="1070">
                  <c:v>0.16700000000000001</c:v>
                </c:pt>
                <c:pt idx="1071">
                  <c:v>0.1671</c:v>
                </c:pt>
                <c:pt idx="1072">
                  <c:v>0.16719999999999999</c:v>
                </c:pt>
                <c:pt idx="1073">
                  <c:v>0.1673</c:v>
                </c:pt>
                <c:pt idx="1074">
                  <c:v>0.16739999999999999</c:v>
                </c:pt>
                <c:pt idx="1075">
                  <c:v>0.16750000000000001</c:v>
                </c:pt>
                <c:pt idx="1076">
                  <c:v>0.1676</c:v>
                </c:pt>
                <c:pt idx="1077">
                  <c:v>0.16769999999999999</c:v>
                </c:pt>
                <c:pt idx="1078">
                  <c:v>0.1678</c:v>
                </c:pt>
                <c:pt idx="1079">
                  <c:v>0.16789999999999999</c:v>
                </c:pt>
                <c:pt idx="1080">
                  <c:v>0.16800000000000001</c:v>
                </c:pt>
                <c:pt idx="1081">
                  <c:v>0.1681</c:v>
                </c:pt>
                <c:pt idx="1082">
                  <c:v>0.16819999999999999</c:v>
                </c:pt>
                <c:pt idx="1083">
                  <c:v>0.16830000000000001</c:v>
                </c:pt>
                <c:pt idx="1084">
                  <c:v>0.16839999999999999</c:v>
                </c:pt>
                <c:pt idx="1085">
                  <c:v>0.16850000000000001</c:v>
                </c:pt>
                <c:pt idx="1086">
                  <c:v>0.1686</c:v>
                </c:pt>
                <c:pt idx="1087">
                  <c:v>0.16869999999999999</c:v>
                </c:pt>
                <c:pt idx="1088">
                  <c:v>0.16880000000000001</c:v>
                </c:pt>
                <c:pt idx="1089">
                  <c:v>0.16889999999999999</c:v>
                </c:pt>
                <c:pt idx="1090">
                  <c:v>0.16900000000000001</c:v>
                </c:pt>
                <c:pt idx="1091">
                  <c:v>0.1691</c:v>
                </c:pt>
                <c:pt idx="1092">
                  <c:v>0.16919999999999999</c:v>
                </c:pt>
                <c:pt idx="1093">
                  <c:v>0.16930000000000001</c:v>
                </c:pt>
                <c:pt idx="1094">
                  <c:v>0.1694</c:v>
                </c:pt>
                <c:pt idx="1095">
                  <c:v>0.16950000000000001</c:v>
                </c:pt>
                <c:pt idx="1096">
                  <c:v>0.1696</c:v>
                </c:pt>
                <c:pt idx="1097">
                  <c:v>0.16969999999999999</c:v>
                </c:pt>
                <c:pt idx="1098">
                  <c:v>0.16980000000000001</c:v>
                </c:pt>
                <c:pt idx="1099">
                  <c:v>0.1699</c:v>
                </c:pt>
                <c:pt idx="1100">
                  <c:v>0.17</c:v>
                </c:pt>
                <c:pt idx="1101">
                  <c:v>0.1701</c:v>
                </c:pt>
                <c:pt idx="1102">
                  <c:v>0.17019999999999999</c:v>
                </c:pt>
                <c:pt idx="1103">
                  <c:v>0.17030000000000001</c:v>
                </c:pt>
                <c:pt idx="1104">
                  <c:v>0.1704</c:v>
                </c:pt>
                <c:pt idx="1105">
                  <c:v>0.17050000000000001</c:v>
                </c:pt>
                <c:pt idx="1106">
                  <c:v>0.1706</c:v>
                </c:pt>
                <c:pt idx="1107">
                  <c:v>0.17069999999999999</c:v>
                </c:pt>
                <c:pt idx="1108">
                  <c:v>0.17080000000000001</c:v>
                </c:pt>
                <c:pt idx="1109">
                  <c:v>0.1709</c:v>
                </c:pt>
                <c:pt idx="1110">
                  <c:v>0.17100000000000001</c:v>
                </c:pt>
                <c:pt idx="1111">
                  <c:v>0.1711</c:v>
                </c:pt>
                <c:pt idx="1112">
                  <c:v>0.17119999999999999</c:v>
                </c:pt>
                <c:pt idx="1113">
                  <c:v>0.17130000000000001</c:v>
                </c:pt>
                <c:pt idx="1114">
                  <c:v>0.1714</c:v>
                </c:pt>
                <c:pt idx="1115">
                  <c:v>0.17150000000000001</c:v>
                </c:pt>
                <c:pt idx="1116">
                  <c:v>0.1716</c:v>
                </c:pt>
                <c:pt idx="1117">
                  <c:v>0.17169999999999999</c:v>
                </c:pt>
                <c:pt idx="1118">
                  <c:v>0.17180000000000001</c:v>
                </c:pt>
                <c:pt idx="1119">
                  <c:v>0.1719</c:v>
                </c:pt>
                <c:pt idx="1120">
                  <c:v>0.17199999999999999</c:v>
                </c:pt>
                <c:pt idx="1121">
                  <c:v>0.1721</c:v>
                </c:pt>
                <c:pt idx="1122">
                  <c:v>0.17219999999999999</c:v>
                </c:pt>
                <c:pt idx="1123">
                  <c:v>0.17230000000000001</c:v>
                </c:pt>
                <c:pt idx="1124">
                  <c:v>0.1724</c:v>
                </c:pt>
                <c:pt idx="1125">
                  <c:v>0.17249999999999999</c:v>
                </c:pt>
                <c:pt idx="1126">
                  <c:v>0.1726</c:v>
                </c:pt>
                <c:pt idx="1127">
                  <c:v>0.17269999999999999</c:v>
                </c:pt>
                <c:pt idx="1128">
                  <c:v>0.17280000000000001</c:v>
                </c:pt>
                <c:pt idx="1129">
                  <c:v>0.1729</c:v>
                </c:pt>
                <c:pt idx="1130">
                  <c:v>0.17299999999999999</c:v>
                </c:pt>
                <c:pt idx="1131">
                  <c:v>0.1731</c:v>
                </c:pt>
                <c:pt idx="1132">
                  <c:v>0.17319999999999999</c:v>
                </c:pt>
                <c:pt idx="1133">
                  <c:v>0.17330000000000001</c:v>
                </c:pt>
                <c:pt idx="1134">
                  <c:v>0.1734</c:v>
                </c:pt>
                <c:pt idx="1135">
                  <c:v>0.17349999999999999</c:v>
                </c:pt>
                <c:pt idx="1136">
                  <c:v>0.1736</c:v>
                </c:pt>
                <c:pt idx="1137">
                  <c:v>0.17369999999999999</c:v>
                </c:pt>
                <c:pt idx="1138">
                  <c:v>0.17380000000000001</c:v>
                </c:pt>
                <c:pt idx="1139">
                  <c:v>0.1739</c:v>
                </c:pt>
                <c:pt idx="1140">
                  <c:v>0.17399999999999999</c:v>
                </c:pt>
                <c:pt idx="1141">
                  <c:v>0.1741</c:v>
                </c:pt>
                <c:pt idx="1142">
                  <c:v>0.17419999999999999</c:v>
                </c:pt>
                <c:pt idx="1143">
                  <c:v>0.17430000000000001</c:v>
                </c:pt>
                <c:pt idx="1144">
                  <c:v>0.1744</c:v>
                </c:pt>
                <c:pt idx="1145">
                  <c:v>0.17449999999999999</c:v>
                </c:pt>
                <c:pt idx="1146">
                  <c:v>0.17460000000000001</c:v>
                </c:pt>
                <c:pt idx="1147">
                  <c:v>0.17469999999999999</c:v>
                </c:pt>
                <c:pt idx="1148">
                  <c:v>0.17480000000000001</c:v>
                </c:pt>
                <c:pt idx="1149">
                  <c:v>0.1749</c:v>
                </c:pt>
                <c:pt idx="1150">
                  <c:v>0.17499999999999999</c:v>
                </c:pt>
                <c:pt idx="1151">
                  <c:v>0.17510000000000001</c:v>
                </c:pt>
                <c:pt idx="1152">
                  <c:v>0.17519999999999999</c:v>
                </c:pt>
                <c:pt idx="1153">
                  <c:v>0.17530000000000001</c:v>
                </c:pt>
                <c:pt idx="1154">
                  <c:v>0.1754</c:v>
                </c:pt>
                <c:pt idx="1155">
                  <c:v>0.17549999999999999</c:v>
                </c:pt>
                <c:pt idx="1156">
                  <c:v>0.17560000000000001</c:v>
                </c:pt>
                <c:pt idx="1157">
                  <c:v>0.1757</c:v>
                </c:pt>
                <c:pt idx="1158">
                  <c:v>0.17580000000000001</c:v>
                </c:pt>
                <c:pt idx="1159">
                  <c:v>0.1759</c:v>
                </c:pt>
                <c:pt idx="1160">
                  <c:v>0.17599999999999999</c:v>
                </c:pt>
                <c:pt idx="1161">
                  <c:v>0.17610000000000001</c:v>
                </c:pt>
                <c:pt idx="1162">
                  <c:v>0.1762</c:v>
                </c:pt>
                <c:pt idx="1163">
                  <c:v>0.17630000000000001</c:v>
                </c:pt>
                <c:pt idx="1164">
                  <c:v>0.1764</c:v>
                </c:pt>
                <c:pt idx="1165">
                  <c:v>0.17649999999999999</c:v>
                </c:pt>
                <c:pt idx="1166">
                  <c:v>0.17660000000000001</c:v>
                </c:pt>
                <c:pt idx="1167">
                  <c:v>0.1767</c:v>
                </c:pt>
                <c:pt idx="1168">
                  <c:v>0.17680000000000001</c:v>
                </c:pt>
                <c:pt idx="1169">
                  <c:v>0.1769</c:v>
                </c:pt>
                <c:pt idx="1170">
                  <c:v>0.17699999999999999</c:v>
                </c:pt>
                <c:pt idx="1171">
                  <c:v>0.17710000000000001</c:v>
                </c:pt>
                <c:pt idx="1172">
                  <c:v>0.1772</c:v>
                </c:pt>
                <c:pt idx="1173">
                  <c:v>0.17730000000000001</c:v>
                </c:pt>
                <c:pt idx="1174">
                  <c:v>0.1774</c:v>
                </c:pt>
                <c:pt idx="1175">
                  <c:v>0.17749999999999999</c:v>
                </c:pt>
                <c:pt idx="1176">
                  <c:v>0.17760000000000001</c:v>
                </c:pt>
                <c:pt idx="1177">
                  <c:v>0.1777</c:v>
                </c:pt>
                <c:pt idx="1178">
                  <c:v>0.17780000000000001</c:v>
                </c:pt>
                <c:pt idx="1179">
                  <c:v>0.1779</c:v>
                </c:pt>
                <c:pt idx="1180">
                  <c:v>0.17799999999999999</c:v>
                </c:pt>
                <c:pt idx="1181">
                  <c:v>0.17810000000000001</c:v>
                </c:pt>
                <c:pt idx="1182">
                  <c:v>0.1782</c:v>
                </c:pt>
                <c:pt idx="1183">
                  <c:v>0.17829999999999999</c:v>
                </c:pt>
                <c:pt idx="1184">
                  <c:v>0.1784</c:v>
                </c:pt>
                <c:pt idx="1185">
                  <c:v>0.17849999999999999</c:v>
                </c:pt>
                <c:pt idx="1186">
                  <c:v>0.17860000000000001</c:v>
                </c:pt>
                <c:pt idx="1187">
                  <c:v>0.1787</c:v>
                </c:pt>
                <c:pt idx="1188">
                  <c:v>0.17879999999999999</c:v>
                </c:pt>
                <c:pt idx="1189">
                  <c:v>0.1789</c:v>
                </c:pt>
                <c:pt idx="1190">
                  <c:v>0.17899999999999999</c:v>
                </c:pt>
                <c:pt idx="1191">
                  <c:v>0.17910000000000001</c:v>
                </c:pt>
                <c:pt idx="1192">
                  <c:v>0.1792</c:v>
                </c:pt>
                <c:pt idx="1193">
                  <c:v>0.17929999999999999</c:v>
                </c:pt>
                <c:pt idx="1194">
                  <c:v>0.1794</c:v>
                </c:pt>
                <c:pt idx="1195">
                  <c:v>0.17949999999999999</c:v>
                </c:pt>
                <c:pt idx="1196">
                  <c:v>0.17960000000000001</c:v>
                </c:pt>
                <c:pt idx="1197">
                  <c:v>0.1797</c:v>
                </c:pt>
                <c:pt idx="1198">
                  <c:v>0.17979999999999999</c:v>
                </c:pt>
                <c:pt idx="1199">
                  <c:v>0.1799</c:v>
                </c:pt>
                <c:pt idx="1200">
                  <c:v>0.18</c:v>
                </c:pt>
                <c:pt idx="1201">
                  <c:v>0.18010000000000001</c:v>
                </c:pt>
                <c:pt idx="1202">
                  <c:v>0.1802</c:v>
                </c:pt>
                <c:pt idx="1203">
                  <c:v>0.18029999999999999</c:v>
                </c:pt>
                <c:pt idx="1204">
                  <c:v>0.1804</c:v>
                </c:pt>
                <c:pt idx="1205">
                  <c:v>0.18049999999999999</c:v>
                </c:pt>
                <c:pt idx="1206">
                  <c:v>0.18060000000000001</c:v>
                </c:pt>
                <c:pt idx="1207">
                  <c:v>0.1807</c:v>
                </c:pt>
                <c:pt idx="1208">
                  <c:v>0.18079999999999999</c:v>
                </c:pt>
                <c:pt idx="1209">
                  <c:v>0.18090000000000001</c:v>
                </c:pt>
                <c:pt idx="1210">
                  <c:v>0.18099999999999999</c:v>
                </c:pt>
                <c:pt idx="1211">
                  <c:v>0.18110000000000001</c:v>
                </c:pt>
                <c:pt idx="1212">
                  <c:v>0.1812</c:v>
                </c:pt>
                <c:pt idx="1213">
                  <c:v>0.18129999999999999</c:v>
                </c:pt>
                <c:pt idx="1214">
                  <c:v>0.18140000000000001</c:v>
                </c:pt>
                <c:pt idx="1215">
                  <c:v>0.18149999999999999</c:v>
                </c:pt>
                <c:pt idx="1216">
                  <c:v>0.18160000000000001</c:v>
                </c:pt>
                <c:pt idx="1217">
                  <c:v>0.1817</c:v>
                </c:pt>
                <c:pt idx="1218">
                  <c:v>0.18179999999999999</c:v>
                </c:pt>
                <c:pt idx="1219">
                  <c:v>0.18190000000000001</c:v>
                </c:pt>
                <c:pt idx="1220">
                  <c:v>0.182</c:v>
                </c:pt>
                <c:pt idx="1221">
                  <c:v>0.18210000000000001</c:v>
                </c:pt>
                <c:pt idx="1222">
                  <c:v>0.1822</c:v>
                </c:pt>
                <c:pt idx="1223">
                  <c:v>0.18229999999999999</c:v>
                </c:pt>
                <c:pt idx="1224">
                  <c:v>0.18240000000000001</c:v>
                </c:pt>
                <c:pt idx="1225">
                  <c:v>0.1825</c:v>
                </c:pt>
                <c:pt idx="1226">
                  <c:v>0.18260000000000001</c:v>
                </c:pt>
                <c:pt idx="1227">
                  <c:v>0.1827</c:v>
                </c:pt>
                <c:pt idx="1228">
                  <c:v>0.18279999999999999</c:v>
                </c:pt>
                <c:pt idx="1229">
                  <c:v>0.18290000000000001</c:v>
                </c:pt>
                <c:pt idx="1230">
                  <c:v>0.183</c:v>
                </c:pt>
                <c:pt idx="1231">
                  <c:v>0.18310000000000001</c:v>
                </c:pt>
                <c:pt idx="1232">
                  <c:v>0.1832</c:v>
                </c:pt>
                <c:pt idx="1233">
                  <c:v>0.18329999999999999</c:v>
                </c:pt>
                <c:pt idx="1234">
                  <c:v>0.18340000000000001</c:v>
                </c:pt>
                <c:pt idx="1235">
                  <c:v>0.1835</c:v>
                </c:pt>
                <c:pt idx="1236">
                  <c:v>0.18360000000000001</c:v>
                </c:pt>
                <c:pt idx="1237">
                  <c:v>0.1837</c:v>
                </c:pt>
                <c:pt idx="1238">
                  <c:v>0.18379999999999999</c:v>
                </c:pt>
                <c:pt idx="1239">
                  <c:v>0.18390000000000001</c:v>
                </c:pt>
                <c:pt idx="1240">
                  <c:v>0.184</c:v>
                </c:pt>
                <c:pt idx="1241">
                  <c:v>0.18410000000000001</c:v>
                </c:pt>
                <c:pt idx="1242">
                  <c:v>0.1842</c:v>
                </c:pt>
                <c:pt idx="1243">
                  <c:v>0.18429999999999999</c:v>
                </c:pt>
                <c:pt idx="1244">
                  <c:v>0.18440000000000001</c:v>
                </c:pt>
                <c:pt idx="1245">
                  <c:v>0.1845</c:v>
                </c:pt>
                <c:pt idx="1246">
                  <c:v>0.18459999999999999</c:v>
                </c:pt>
                <c:pt idx="1247">
                  <c:v>0.1847</c:v>
                </c:pt>
                <c:pt idx="1248">
                  <c:v>0.18479999999999999</c:v>
                </c:pt>
                <c:pt idx="1249">
                  <c:v>0.18490000000000001</c:v>
                </c:pt>
                <c:pt idx="1250">
                  <c:v>0.185</c:v>
                </c:pt>
                <c:pt idx="1251">
                  <c:v>0.18509999999999999</c:v>
                </c:pt>
                <c:pt idx="1252">
                  <c:v>0.1852</c:v>
                </c:pt>
                <c:pt idx="1253">
                  <c:v>0.18529999999999999</c:v>
                </c:pt>
                <c:pt idx="1254">
                  <c:v>0.18540000000000001</c:v>
                </c:pt>
                <c:pt idx="1255">
                  <c:v>0.1855</c:v>
                </c:pt>
                <c:pt idx="1256">
                  <c:v>0.18559999999999999</c:v>
                </c:pt>
                <c:pt idx="1257">
                  <c:v>0.1857</c:v>
                </c:pt>
                <c:pt idx="1258">
                  <c:v>0.18579999999999999</c:v>
                </c:pt>
                <c:pt idx="1259">
                  <c:v>0.18590000000000001</c:v>
                </c:pt>
                <c:pt idx="1260">
                  <c:v>0.186</c:v>
                </c:pt>
                <c:pt idx="1261">
                  <c:v>0.18609999999999999</c:v>
                </c:pt>
                <c:pt idx="1262">
                  <c:v>0.1862</c:v>
                </c:pt>
                <c:pt idx="1263">
                  <c:v>0.18629999999999999</c:v>
                </c:pt>
                <c:pt idx="1264">
                  <c:v>0.18640000000000001</c:v>
                </c:pt>
                <c:pt idx="1265">
                  <c:v>0.1865</c:v>
                </c:pt>
                <c:pt idx="1266">
                  <c:v>0.18659999999999999</c:v>
                </c:pt>
                <c:pt idx="1267">
                  <c:v>0.1867</c:v>
                </c:pt>
                <c:pt idx="1268">
                  <c:v>0.18679999999999999</c:v>
                </c:pt>
                <c:pt idx="1269">
                  <c:v>0.18690000000000001</c:v>
                </c:pt>
                <c:pt idx="1270">
                  <c:v>0.187</c:v>
                </c:pt>
                <c:pt idx="1271">
                  <c:v>0.18709999999999999</c:v>
                </c:pt>
                <c:pt idx="1272">
                  <c:v>0.18720000000000001</c:v>
                </c:pt>
                <c:pt idx="1273">
                  <c:v>0.18729999999999999</c:v>
                </c:pt>
                <c:pt idx="1274">
                  <c:v>0.18740000000000001</c:v>
                </c:pt>
                <c:pt idx="1275">
                  <c:v>0.1875</c:v>
                </c:pt>
                <c:pt idx="1276">
                  <c:v>0.18759999999999999</c:v>
                </c:pt>
                <c:pt idx="1277">
                  <c:v>0.18770000000000001</c:v>
                </c:pt>
                <c:pt idx="1278">
                  <c:v>0.18779999999999999</c:v>
                </c:pt>
                <c:pt idx="1279">
                  <c:v>0.18790000000000001</c:v>
                </c:pt>
                <c:pt idx="1280">
                  <c:v>0.188</c:v>
                </c:pt>
                <c:pt idx="1281">
                  <c:v>0.18809999999999999</c:v>
                </c:pt>
                <c:pt idx="1282">
                  <c:v>0.18820000000000001</c:v>
                </c:pt>
                <c:pt idx="1283">
                  <c:v>0.1883</c:v>
                </c:pt>
                <c:pt idx="1284">
                  <c:v>0.18840000000000001</c:v>
                </c:pt>
                <c:pt idx="1285">
                  <c:v>0.1885</c:v>
                </c:pt>
                <c:pt idx="1286">
                  <c:v>0.18859999999999999</c:v>
                </c:pt>
                <c:pt idx="1287">
                  <c:v>0.18870000000000001</c:v>
                </c:pt>
                <c:pt idx="1288">
                  <c:v>0.1888</c:v>
                </c:pt>
                <c:pt idx="1289">
                  <c:v>0.18890000000000001</c:v>
                </c:pt>
                <c:pt idx="1290">
                  <c:v>0.189</c:v>
                </c:pt>
                <c:pt idx="1291">
                  <c:v>0.18909999999999999</c:v>
                </c:pt>
                <c:pt idx="1292">
                  <c:v>0.18920000000000001</c:v>
                </c:pt>
                <c:pt idx="1293">
                  <c:v>0.1893</c:v>
                </c:pt>
                <c:pt idx="1294">
                  <c:v>0.18940000000000001</c:v>
                </c:pt>
                <c:pt idx="1295">
                  <c:v>0.1895</c:v>
                </c:pt>
                <c:pt idx="1296">
                  <c:v>0.18959999999999999</c:v>
                </c:pt>
                <c:pt idx="1297">
                  <c:v>0.18970000000000001</c:v>
                </c:pt>
                <c:pt idx="1298">
                  <c:v>0.1898</c:v>
                </c:pt>
                <c:pt idx="1299">
                  <c:v>0.18990000000000001</c:v>
                </c:pt>
                <c:pt idx="1300">
                  <c:v>0.19</c:v>
                </c:pt>
                <c:pt idx="1301">
                  <c:v>0.19009999999999999</c:v>
                </c:pt>
                <c:pt idx="1302">
                  <c:v>0.19020000000000001</c:v>
                </c:pt>
                <c:pt idx="1303">
                  <c:v>0.1903</c:v>
                </c:pt>
                <c:pt idx="1304">
                  <c:v>0.19040000000000001</c:v>
                </c:pt>
                <c:pt idx="1305">
                  <c:v>0.1905</c:v>
                </c:pt>
                <c:pt idx="1306">
                  <c:v>0.19059999999999999</c:v>
                </c:pt>
                <c:pt idx="1307">
                  <c:v>0.19070000000000001</c:v>
                </c:pt>
                <c:pt idx="1308">
                  <c:v>0.1908</c:v>
                </c:pt>
                <c:pt idx="1309">
                  <c:v>0.19089999999999999</c:v>
                </c:pt>
                <c:pt idx="1310">
                  <c:v>0.191</c:v>
                </c:pt>
                <c:pt idx="1311">
                  <c:v>0.19109999999999999</c:v>
                </c:pt>
                <c:pt idx="1312">
                  <c:v>0.19120000000000001</c:v>
                </c:pt>
                <c:pt idx="1313">
                  <c:v>0.1913</c:v>
                </c:pt>
                <c:pt idx="1314">
                  <c:v>0.19139999999999999</c:v>
                </c:pt>
                <c:pt idx="1315">
                  <c:v>0.1915</c:v>
                </c:pt>
                <c:pt idx="1316">
                  <c:v>0.19159999999999999</c:v>
                </c:pt>
                <c:pt idx="1317">
                  <c:v>0.19170000000000001</c:v>
                </c:pt>
                <c:pt idx="1318">
                  <c:v>0.1918</c:v>
                </c:pt>
                <c:pt idx="1319">
                  <c:v>0.19189999999999999</c:v>
                </c:pt>
                <c:pt idx="1320">
                  <c:v>0.192</c:v>
                </c:pt>
                <c:pt idx="1321">
                  <c:v>0.19209999999999999</c:v>
                </c:pt>
                <c:pt idx="1322">
                  <c:v>0.19220000000000001</c:v>
                </c:pt>
                <c:pt idx="1323">
                  <c:v>0.1923</c:v>
                </c:pt>
                <c:pt idx="1324">
                  <c:v>0.19239999999999999</c:v>
                </c:pt>
                <c:pt idx="1325">
                  <c:v>0.1925</c:v>
                </c:pt>
                <c:pt idx="1326">
                  <c:v>0.19259999999999999</c:v>
                </c:pt>
                <c:pt idx="1327">
                  <c:v>0.19270000000000001</c:v>
                </c:pt>
                <c:pt idx="1328">
                  <c:v>0.1928</c:v>
                </c:pt>
                <c:pt idx="1329">
                  <c:v>0.19289999999999999</c:v>
                </c:pt>
                <c:pt idx="1330">
                  <c:v>0.193</c:v>
                </c:pt>
                <c:pt idx="1331">
                  <c:v>0.19309999999999999</c:v>
                </c:pt>
                <c:pt idx="1332">
                  <c:v>0.19320000000000001</c:v>
                </c:pt>
                <c:pt idx="1333">
                  <c:v>0.1933</c:v>
                </c:pt>
                <c:pt idx="1334">
                  <c:v>0.19339999999999999</c:v>
                </c:pt>
                <c:pt idx="1335">
                  <c:v>0.19350000000000001</c:v>
                </c:pt>
                <c:pt idx="1336">
                  <c:v>0.19359999999999999</c:v>
                </c:pt>
                <c:pt idx="1337">
                  <c:v>0.19370000000000001</c:v>
                </c:pt>
                <c:pt idx="1338">
                  <c:v>0.1938</c:v>
                </c:pt>
                <c:pt idx="1339">
                  <c:v>0.19389999999999999</c:v>
                </c:pt>
                <c:pt idx="1340">
                  <c:v>0.19400000000000001</c:v>
                </c:pt>
                <c:pt idx="1341">
                  <c:v>0.19409999999999999</c:v>
                </c:pt>
                <c:pt idx="1342">
                  <c:v>0.19420000000000001</c:v>
                </c:pt>
                <c:pt idx="1343">
                  <c:v>0.1943</c:v>
                </c:pt>
                <c:pt idx="1344">
                  <c:v>0.19439999999999999</c:v>
                </c:pt>
                <c:pt idx="1345">
                  <c:v>0.19450000000000001</c:v>
                </c:pt>
                <c:pt idx="1346">
                  <c:v>0.1946</c:v>
                </c:pt>
                <c:pt idx="1347">
                  <c:v>0.19470000000000001</c:v>
                </c:pt>
                <c:pt idx="1348">
                  <c:v>0.1948</c:v>
                </c:pt>
                <c:pt idx="1349">
                  <c:v>0.19489999999999999</c:v>
                </c:pt>
                <c:pt idx="1350">
                  <c:v>0.19500000000000001</c:v>
                </c:pt>
                <c:pt idx="1351">
                  <c:v>0.1951</c:v>
                </c:pt>
                <c:pt idx="1352">
                  <c:v>0.19520000000000001</c:v>
                </c:pt>
                <c:pt idx="1353">
                  <c:v>0.1953</c:v>
                </c:pt>
                <c:pt idx="1354">
                  <c:v>0.19539999999999999</c:v>
                </c:pt>
                <c:pt idx="1355">
                  <c:v>0.19550000000000001</c:v>
                </c:pt>
                <c:pt idx="1356">
                  <c:v>0.1956</c:v>
                </c:pt>
                <c:pt idx="1357">
                  <c:v>0.19570000000000001</c:v>
                </c:pt>
                <c:pt idx="1358">
                  <c:v>0.1958</c:v>
                </c:pt>
                <c:pt idx="1359">
                  <c:v>0.19589999999999999</c:v>
                </c:pt>
                <c:pt idx="1360">
                  <c:v>0.19600000000000001</c:v>
                </c:pt>
                <c:pt idx="1361">
                  <c:v>0.1961</c:v>
                </c:pt>
                <c:pt idx="1362">
                  <c:v>0.19620000000000001</c:v>
                </c:pt>
                <c:pt idx="1363">
                  <c:v>0.1963</c:v>
                </c:pt>
                <c:pt idx="1364">
                  <c:v>0.19639999999999999</c:v>
                </c:pt>
                <c:pt idx="1365">
                  <c:v>0.19650000000000001</c:v>
                </c:pt>
                <c:pt idx="1366">
                  <c:v>0.1966</c:v>
                </c:pt>
                <c:pt idx="1367">
                  <c:v>0.19670000000000001</c:v>
                </c:pt>
                <c:pt idx="1368">
                  <c:v>0.1968</c:v>
                </c:pt>
                <c:pt idx="1369">
                  <c:v>0.19689999999999999</c:v>
                </c:pt>
                <c:pt idx="1370">
                  <c:v>0.19700000000000001</c:v>
                </c:pt>
                <c:pt idx="1371">
                  <c:v>0.1971</c:v>
                </c:pt>
                <c:pt idx="1372">
                  <c:v>0.19719999999999999</c:v>
                </c:pt>
                <c:pt idx="1373">
                  <c:v>0.1973</c:v>
                </c:pt>
                <c:pt idx="1374">
                  <c:v>0.19739999999999999</c:v>
                </c:pt>
                <c:pt idx="1375">
                  <c:v>0.19750000000000001</c:v>
                </c:pt>
                <c:pt idx="1376">
                  <c:v>0.1976</c:v>
                </c:pt>
                <c:pt idx="1377">
                  <c:v>0.19769999999999999</c:v>
                </c:pt>
                <c:pt idx="1378">
                  <c:v>0.1978</c:v>
                </c:pt>
                <c:pt idx="1379">
                  <c:v>0.19789999999999999</c:v>
                </c:pt>
                <c:pt idx="1380">
                  <c:v>0.19800000000000001</c:v>
                </c:pt>
                <c:pt idx="1381">
                  <c:v>0.1981</c:v>
                </c:pt>
                <c:pt idx="1382">
                  <c:v>0.19819999999999999</c:v>
                </c:pt>
                <c:pt idx="1383">
                  <c:v>0.1983</c:v>
                </c:pt>
                <c:pt idx="1384">
                  <c:v>0.19839999999999999</c:v>
                </c:pt>
                <c:pt idx="1385">
                  <c:v>0.19850000000000001</c:v>
                </c:pt>
                <c:pt idx="1386">
                  <c:v>0.1986</c:v>
                </c:pt>
                <c:pt idx="1387">
                  <c:v>0.19869999999999999</c:v>
                </c:pt>
                <c:pt idx="1388">
                  <c:v>0.1988</c:v>
                </c:pt>
                <c:pt idx="1389">
                  <c:v>0.19889999999999999</c:v>
                </c:pt>
                <c:pt idx="1390">
                  <c:v>0.19900000000000001</c:v>
                </c:pt>
                <c:pt idx="1391">
                  <c:v>0.1991</c:v>
                </c:pt>
                <c:pt idx="1392">
                  <c:v>0.19919999999999999</c:v>
                </c:pt>
                <c:pt idx="1393">
                  <c:v>0.1993</c:v>
                </c:pt>
                <c:pt idx="1394">
                  <c:v>0.19939999999999999</c:v>
                </c:pt>
                <c:pt idx="1395">
                  <c:v>0.19950000000000001</c:v>
                </c:pt>
                <c:pt idx="1396">
                  <c:v>0.1996</c:v>
                </c:pt>
                <c:pt idx="1397">
                  <c:v>0.19969999999999999</c:v>
                </c:pt>
                <c:pt idx="1398">
                  <c:v>0.19980000000000001</c:v>
                </c:pt>
                <c:pt idx="1399">
                  <c:v>0.19989999999999999</c:v>
                </c:pt>
                <c:pt idx="1400">
                  <c:v>0.2</c:v>
                </c:pt>
                <c:pt idx="1401">
                  <c:v>0.2001</c:v>
                </c:pt>
                <c:pt idx="1402">
                  <c:v>0.20019999999999999</c:v>
                </c:pt>
                <c:pt idx="1403">
                  <c:v>0.20030000000000001</c:v>
                </c:pt>
                <c:pt idx="1404">
                  <c:v>0.20039999999999999</c:v>
                </c:pt>
                <c:pt idx="1405">
                  <c:v>0.20050000000000001</c:v>
                </c:pt>
                <c:pt idx="1406">
                  <c:v>0.2006</c:v>
                </c:pt>
                <c:pt idx="1407">
                  <c:v>0.20069999999999999</c:v>
                </c:pt>
                <c:pt idx="1408">
                  <c:v>0.20080000000000001</c:v>
                </c:pt>
                <c:pt idx="1409">
                  <c:v>0.2009</c:v>
                </c:pt>
                <c:pt idx="1410">
                  <c:v>0.20100000000000001</c:v>
                </c:pt>
                <c:pt idx="1411">
                  <c:v>0.2011</c:v>
                </c:pt>
                <c:pt idx="1412">
                  <c:v>0.20119999999999999</c:v>
                </c:pt>
                <c:pt idx="1413">
                  <c:v>0.20130000000000001</c:v>
                </c:pt>
                <c:pt idx="1414">
                  <c:v>0.2014</c:v>
                </c:pt>
                <c:pt idx="1415">
                  <c:v>0.20150000000000001</c:v>
                </c:pt>
                <c:pt idx="1416">
                  <c:v>0.2016</c:v>
                </c:pt>
                <c:pt idx="1417">
                  <c:v>0.20169999999999999</c:v>
                </c:pt>
                <c:pt idx="1418">
                  <c:v>0.20180000000000001</c:v>
                </c:pt>
                <c:pt idx="1419">
                  <c:v>0.2019</c:v>
                </c:pt>
                <c:pt idx="1420">
                  <c:v>0.20200000000000001</c:v>
                </c:pt>
                <c:pt idx="1421">
                  <c:v>0.2021</c:v>
                </c:pt>
                <c:pt idx="1422">
                  <c:v>0.20219999999999999</c:v>
                </c:pt>
                <c:pt idx="1423">
                  <c:v>0.20230000000000001</c:v>
                </c:pt>
                <c:pt idx="1424">
                  <c:v>0.2024</c:v>
                </c:pt>
                <c:pt idx="1425">
                  <c:v>0.20250000000000001</c:v>
                </c:pt>
                <c:pt idx="1426">
                  <c:v>0.2026</c:v>
                </c:pt>
                <c:pt idx="1427">
                  <c:v>0.20269999999999999</c:v>
                </c:pt>
                <c:pt idx="1428">
                  <c:v>0.20280000000000001</c:v>
                </c:pt>
                <c:pt idx="1429">
                  <c:v>0.2029</c:v>
                </c:pt>
                <c:pt idx="1430">
                  <c:v>0.20300000000000001</c:v>
                </c:pt>
                <c:pt idx="1431">
                  <c:v>0.2031</c:v>
                </c:pt>
                <c:pt idx="1432">
                  <c:v>0.20319999999999999</c:v>
                </c:pt>
                <c:pt idx="1433">
                  <c:v>0.20330000000000001</c:v>
                </c:pt>
                <c:pt idx="1434">
                  <c:v>0.2034</c:v>
                </c:pt>
                <c:pt idx="1435">
                  <c:v>0.20349999999999999</c:v>
                </c:pt>
                <c:pt idx="1436">
                  <c:v>0.2036</c:v>
                </c:pt>
                <c:pt idx="1437">
                  <c:v>0.20369999999999999</c:v>
                </c:pt>
                <c:pt idx="1438">
                  <c:v>0.20380000000000001</c:v>
                </c:pt>
                <c:pt idx="1439">
                  <c:v>0.2039</c:v>
                </c:pt>
                <c:pt idx="1440">
                  <c:v>0.20399999999999999</c:v>
                </c:pt>
                <c:pt idx="1441">
                  <c:v>0.2041</c:v>
                </c:pt>
                <c:pt idx="1442">
                  <c:v>0.20419999999999999</c:v>
                </c:pt>
                <c:pt idx="1443">
                  <c:v>0.20430000000000001</c:v>
                </c:pt>
                <c:pt idx="1444">
                  <c:v>0.2044</c:v>
                </c:pt>
                <c:pt idx="1445">
                  <c:v>0.20449999999999999</c:v>
                </c:pt>
                <c:pt idx="1446">
                  <c:v>0.2046</c:v>
                </c:pt>
                <c:pt idx="1447">
                  <c:v>0.20469999999999999</c:v>
                </c:pt>
                <c:pt idx="1448">
                  <c:v>0.20480000000000001</c:v>
                </c:pt>
                <c:pt idx="1449">
                  <c:v>0.2049</c:v>
                </c:pt>
                <c:pt idx="1450">
                  <c:v>0.20499999999999999</c:v>
                </c:pt>
                <c:pt idx="1451">
                  <c:v>0.2051</c:v>
                </c:pt>
                <c:pt idx="1452">
                  <c:v>0.20519999999999999</c:v>
                </c:pt>
                <c:pt idx="1453">
                  <c:v>0.20530000000000001</c:v>
                </c:pt>
                <c:pt idx="1454">
                  <c:v>0.2054</c:v>
                </c:pt>
                <c:pt idx="1455">
                  <c:v>0.20549999999999999</c:v>
                </c:pt>
                <c:pt idx="1456">
                  <c:v>0.2056</c:v>
                </c:pt>
                <c:pt idx="1457">
                  <c:v>0.20569999999999999</c:v>
                </c:pt>
                <c:pt idx="1458">
                  <c:v>0.20580000000000001</c:v>
                </c:pt>
                <c:pt idx="1459">
                  <c:v>0.2059</c:v>
                </c:pt>
                <c:pt idx="1460">
                  <c:v>0.20599999999999999</c:v>
                </c:pt>
                <c:pt idx="1461">
                  <c:v>0.20610000000000001</c:v>
                </c:pt>
                <c:pt idx="1462">
                  <c:v>0.20619999999999999</c:v>
                </c:pt>
                <c:pt idx="1463">
                  <c:v>0.20630000000000001</c:v>
                </c:pt>
                <c:pt idx="1464">
                  <c:v>0.2064</c:v>
                </c:pt>
                <c:pt idx="1465">
                  <c:v>0.20649999999999999</c:v>
                </c:pt>
                <c:pt idx="1466">
                  <c:v>0.20660000000000001</c:v>
                </c:pt>
                <c:pt idx="1467">
                  <c:v>0.20669999999999999</c:v>
                </c:pt>
                <c:pt idx="1468">
                  <c:v>0.20680000000000001</c:v>
                </c:pt>
                <c:pt idx="1469">
                  <c:v>0.2069</c:v>
                </c:pt>
                <c:pt idx="1470">
                  <c:v>0.20699999999999999</c:v>
                </c:pt>
                <c:pt idx="1471">
                  <c:v>0.20710000000000001</c:v>
                </c:pt>
                <c:pt idx="1472">
                  <c:v>0.2072</c:v>
                </c:pt>
                <c:pt idx="1473">
                  <c:v>0.20730000000000001</c:v>
                </c:pt>
                <c:pt idx="1474">
                  <c:v>0.2074</c:v>
                </c:pt>
                <c:pt idx="1475">
                  <c:v>0.20749999999999999</c:v>
                </c:pt>
                <c:pt idx="1476">
                  <c:v>0.20760000000000001</c:v>
                </c:pt>
                <c:pt idx="1477">
                  <c:v>0.2077</c:v>
                </c:pt>
                <c:pt idx="1478">
                  <c:v>0.20780000000000001</c:v>
                </c:pt>
                <c:pt idx="1479">
                  <c:v>0.2079</c:v>
                </c:pt>
                <c:pt idx="1480">
                  <c:v>0.20799999999999999</c:v>
                </c:pt>
                <c:pt idx="1481">
                  <c:v>0.20810000000000001</c:v>
                </c:pt>
                <c:pt idx="1482">
                  <c:v>0.2082</c:v>
                </c:pt>
                <c:pt idx="1483">
                  <c:v>0.20830000000000001</c:v>
                </c:pt>
                <c:pt idx="1484">
                  <c:v>0.2084</c:v>
                </c:pt>
                <c:pt idx="1485">
                  <c:v>0.20849999999999999</c:v>
                </c:pt>
                <c:pt idx="1486">
                  <c:v>0.20860000000000001</c:v>
                </c:pt>
                <c:pt idx="1487">
                  <c:v>0.2087</c:v>
                </c:pt>
                <c:pt idx="1488">
                  <c:v>0.20880000000000001</c:v>
                </c:pt>
                <c:pt idx="1489">
                  <c:v>0.2089</c:v>
                </c:pt>
                <c:pt idx="1490">
                  <c:v>0.20899999999999999</c:v>
                </c:pt>
                <c:pt idx="1491">
                  <c:v>0.20910000000000001</c:v>
                </c:pt>
                <c:pt idx="1492">
                  <c:v>0.2092</c:v>
                </c:pt>
                <c:pt idx="1493">
                  <c:v>0.20930000000000001</c:v>
                </c:pt>
                <c:pt idx="1494">
                  <c:v>0.2094</c:v>
                </c:pt>
                <c:pt idx="1495">
                  <c:v>0.20949999999999999</c:v>
                </c:pt>
                <c:pt idx="1496">
                  <c:v>0.20960000000000001</c:v>
                </c:pt>
                <c:pt idx="1497">
                  <c:v>0.2097</c:v>
                </c:pt>
                <c:pt idx="1498">
                  <c:v>0.20979999999999999</c:v>
                </c:pt>
                <c:pt idx="1499">
                  <c:v>0.2099</c:v>
                </c:pt>
                <c:pt idx="1500">
                  <c:v>0.21</c:v>
                </c:pt>
                <c:pt idx="1501">
                  <c:v>0.21010000000000001</c:v>
                </c:pt>
                <c:pt idx="1502">
                  <c:v>0.2102</c:v>
                </c:pt>
                <c:pt idx="1503">
                  <c:v>0.21029999999999999</c:v>
                </c:pt>
                <c:pt idx="1504">
                  <c:v>0.2104</c:v>
                </c:pt>
                <c:pt idx="1505">
                  <c:v>0.21049999999999999</c:v>
                </c:pt>
                <c:pt idx="1506">
                  <c:v>0.21060000000000001</c:v>
                </c:pt>
                <c:pt idx="1507">
                  <c:v>0.2107</c:v>
                </c:pt>
                <c:pt idx="1508">
                  <c:v>0.21079999999999999</c:v>
                </c:pt>
                <c:pt idx="1509">
                  <c:v>0.2109</c:v>
                </c:pt>
                <c:pt idx="1510">
                  <c:v>0.21099999999999999</c:v>
                </c:pt>
                <c:pt idx="1511">
                  <c:v>0.21110000000000001</c:v>
                </c:pt>
                <c:pt idx="1512">
                  <c:v>0.2112</c:v>
                </c:pt>
                <c:pt idx="1513">
                  <c:v>0.21129999999999999</c:v>
                </c:pt>
                <c:pt idx="1514">
                  <c:v>0.2114</c:v>
                </c:pt>
                <c:pt idx="1515">
                  <c:v>0.21149999999999999</c:v>
                </c:pt>
                <c:pt idx="1516">
                  <c:v>0.21160000000000001</c:v>
                </c:pt>
                <c:pt idx="1517">
                  <c:v>0.2117</c:v>
                </c:pt>
                <c:pt idx="1518">
                  <c:v>0.21179999999999999</c:v>
                </c:pt>
                <c:pt idx="1519">
                  <c:v>0.21190000000000001</c:v>
                </c:pt>
                <c:pt idx="1520">
                  <c:v>0.21199999999999999</c:v>
                </c:pt>
                <c:pt idx="1521">
                  <c:v>0.21210000000000001</c:v>
                </c:pt>
                <c:pt idx="1522">
                  <c:v>0.2122</c:v>
                </c:pt>
                <c:pt idx="1523">
                  <c:v>0.21229999999999999</c:v>
                </c:pt>
                <c:pt idx="1524">
                  <c:v>0.21240000000000001</c:v>
                </c:pt>
                <c:pt idx="1525">
                  <c:v>0.21249999999999999</c:v>
                </c:pt>
                <c:pt idx="1526">
                  <c:v>0.21260000000000001</c:v>
                </c:pt>
                <c:pt idx="1527">
                  <c:v>0.2127</c:v>
                </c:pt>
                <c:pt idx="1528">
                  <c:v>0.21279999999999999</c:v>
                </c:pt>
                <c:pt idx="1529">
                  <c:v>0.21290000000000001</c:v>
                </c:pt>
                <c:pt idx="1530">
                  <c:v>0.21299999999999999</c:v>
                </c:pt>
                <c:pt idx="1531">
                  <c:v>0.21310000000000001</c:v>
                </c:pt>
                <c:pt idx="1532">
                  <c:v>0.2132</c:v>
                </c:pt>
                <c:pt idx="1533">
                  <c:v>0.21329999999999999</c:v>
                </c:pt>
                <c:pt idx="1534">
                  <c:v>0.21340000000000001</c:v>
                </c:pt>
                <c:pt idx="1535">
                  <c:v>0.2135</c:v>
                </c:pt>
                <c:pt idx="1536">
                  <c:v>0.21360000000000001</c:v>
                </c:pt>
                <c:pt idx="1537">
                  <c:v>0.2137</c:v>
                </c:pt>
                <c:pt idx="1538">
                  <c:v>0.21379999999999999</c:v>
                </c:pt>
                <c:pt idx="1539">
                  <c:v>0.21390000000000001</c:v>
                </c:pt>
                <c:pt idx="1540">
                  <c:v>0.214</c:v>
                </c:pt>
                <c:pt idx="1541">
                  <c:v>0.21410000000000001</c:v>
                </c:pt>
                <c:pt idx="1542">
                  <c:v>0.2142</c:v>
                </c:pt>
                <c:pt idx="1543">
                  <c:v>0.21429999999999999</c:v>
                </c:pt>
                <c:pt idx="1544">
                  <c:v>0.21440000000000001</c:v>
                </c:pt>
                <c:pt idx="1545">
                  <c:v>0.2145</c:v>
                </c:pt>
                <c:pt idx="1546">
                  <c:v>0.21460000000000001</c:v>
                </c:pt>
                <c:pt idx="1547">
                  <c:v>0.2147</c:v>
                </c:pt>
                <c:pt idx="1548">
                  <c:v>0.21479999999999999</c:v>
                </c:pt>
                <c:pt idx="1549">
                  <c:v>0.21490000000000001</c:v>
                </c:pt>
                <c:pt idx="1550">
                  <c:v>0.215</c:v>
                </c:pt>
                <c:pt idx="1551">
                  <c:v>0.21510000000000001</c:v>
                </c:pt>
                <c:pt idx="1552">
                  <c:v>0.2152</c:v>
                </c:pt>
                <c:pt idx="1553">
                  <c:v>0.21529999999999999</c:v>
                </c:pt>
                <c:pt idx="1554">
                  <c:v>0.21540000000000001</c:v>
                </c:pt>
                <c:pt idx="1555">
                  <c:v>0.2155</c:v>
                </c:pt>
                <c:pt idx="1556">
                  <c:v>0.21560000000000001</c:v>
                </c:pt>
                <c:pt idx="1557">
                  <c:v>0.2157</c:v>
                </c:pt>
                <c:pt idx="1558">
                  <c:v>0.21579999999999999</c:v>
                </c:pt>
                <c:pt idx="1559">
                  <c:v>0.21590000000000001</c:v>
                </c:pt>
                <c:pt idx="1560">
                  <c:v>0.216</c:v>
                </c:pt>
                <c:pt idx="1561">
                  <c:v>0.21609999999999999</c:v>
                </c:pt>
                <c:pt idx="1562">
                  <c:v>0.2162</c:v>
                </c:pt>
                <c:pt idx="1563">
                  <c:v>0.21629999999999999</c:v>
                </c:pt>
                <c:pt idx="1564">
                  <c:v>0.21640000000000001</c:v>
                </c:pt>
                <c:pt idx="1565">
                  <c:v>0.2165</c:v>
                </c:pt>
                <c:pt idx="1566">
                  <c:v>0.21659999999999999</c:v>
                </c:pt>
                <c:pt idx="1567">
                  <c:v>0.2167</c:v>
                </c:pt>
                <c:pt idx="1568">
                  <c:v>0.21679999999999999</c:v>
                </c:pt>
                <c:pt idx="1569">
                  <c:v>0.21690000000000001</c:v>
                </c:pt>
                <c:pt idx="1570">
                  <c:v>0.217</c:v>
                </c:pt>
                <c:pt idx="1571">
                  <c:v>0.21709999999999999</c:v>
                </c:pt>
                <c:pt idx="1572">
                  <c:v>0.2172</c:v>
                </c:pt>
                <c:pt idx="1573">
                  <c:v>0.21729999999999999</c:v>
                </c:pt>
                <c:pt idx="1574">
                  <c:v>0.21740000000000001</c:v>
                </c:pt>
                <c:pt idx="1575">
                  <c:v>0.2175</c:v>
                </c:pt>
                <c:pt idx="1576">
                  <c:v>0.21759999999999999</c:v>
                </c:pt>
                <c:pt idx="1577">
                  <c:v>0.2177</c:v>
                </c:pt>
                <c:pt idx="1578">
                  <c:v>0.21779999999999999</c:v>
                </c:pt>
                <c:pt idx="1579">
                  <c:v>0.21790000000000001</c:v>
                </c:pt>
                <c:pt idx="1580">
                  <c:v>0.218</c:v>
                </c:pt>
                <c:pt idx="1581">
                  <c:v>0.21809999999999999</c:v>
                </c:pt>
                <c:pt idx="1582">
                  <c:v>0.21820000000000001</c:v>
                </c:pt>
                <c:pt idx="1583">
                  <c:v>0.21829999999999999</c:v>
                </c:pt>
                <c:pt idx="1584">
                  <c:v>0.21840000000000001</c:v>
                </c:pt>
                <c:pt idx="1585">
                  <c:v>0.2185</c:v>
                </c:pt>
                <c:pt idx="1586">
                  <c:v>0.21859999999999999</c:v>
                </c:pt>
                <c:pt idx="1587">
                  <c:v>0.21870000000000001</c:v>
                </c:pt>
                <c:pt idx="1588">
                  <c:v>0.21879999999999999</c:v>
                </c:pt>
                <c:pt idx="1589">
                  <c:v>0.21890000000000001</c:v>
                </c:pt>
                <c:pt idx="1590">
                  <c:v>0.219</c:v>
                </c:pt>
                <c:pt idx="1591">
                  <c:v>0.21909999999999999</c:v>
                </c:pt>
                <c:pt idx="1592">
                  <c:v>0.21920000000000001</c:v>
                </c:pt>
                <c:pt idx="1593">
                  <c:v>0.21929999999999999</c:v>
                </c:pt>
                <c:pt idx="1594">
                  <c:v>0.21940000000000001</c:v>
                </c:pt>
                <c:pt idx="1595">
                  <c:v>0.2195</c:v>
                </c:pt>
                <c:pt idx="1596">
                  <c:v>0.21959999999999999</c:v>
                </c:pt>
                <c:pt idx="1597">
                  <c:v>0.21970000000000001</c:v>
                </c:pt>
                <c:pt idx="1598">
                  <c:v>0.2198</c:v>
                </c:pt>
                <c:pt idx="1599">
                  <c:v>0.21990000000000001</c:v>
                </c:pt>
                <c:pt idx="1600">
                  <c:v>0.22</c:v>
                </c:pt>
                <c:pt idx="1601">
                  <c:v>0.22009999999999999</c:v>
                </c:pt>
                <c:pt idx="1602">
                  <c:v>0.22020000000000001</c:v>
                </c:pt>
                <c:pt idx="1603">
                  <c:v>0.2203</c:v>
                </c:pt>
                <c:pt idx="1604">
                  <c:v>0.22040000000000001</c:v>
                </c:pt>
                <c:pt idx="1605">
                  <c:v>0.2205</c:v>
                </c:pt>
                <c:pt idx="1606">
                  <c:v>0.22059999999999999</c:v>
                </c:pt>
                <c:pt idx="1607">
                  <c:v>0.22070000000000001</c:v>
                </c:pt>
                <c:pt idx="1608">
                  <c:v>0.2208</c:v>
                </c:pt>
                <c:pt idx="1609">
                  <c:v>0.22090000000000001</c:v>
                </c:pt>
                <c:pt idx="1610">
                  <c:v>0.221</c:v>
                </c:pt>
                <c:pt idx="1611">
                  <c:v>0.22109999999999999</c:v>
                </c:pt>
                <c:pt idx="1612">
                  <c:v>0.22120000000000001</c:v>
                </c:pt>
                <c:pt idx="1613">
                  <c:v>0.2213</c:v>
                </c:pt>
                <c:pt idx="1614">
                  <c:v>0.22140000000000001</c:v>
                </c:pt>
                <c:pt idx="1615">
                  <c:v>0.2215</c:v>
                </c:pt>
                <c:pt idx="1616">
                  <c:v>0.22159999999999999</c:v>
                </c:pt>
                <c:pt idx="1617">
                  <c:v>0.22170000000000001</c:v>
                </c:pt>
                <c:pt idx="1618">
                  <c:v>0.2218</c:v>
                </c:pt>
                <c:pt idx="1619">
                  <c:v>0.22189999999999999</c:v>
                </c:pt>
                <c:pt idx="1620">
                  <c:v>0.222</c:v>
                </c:pt>
                <c:pt idx="1621">
                  <c:v>0.22209999999999999</c:v>
                </c:pt>
                <c:pt idx="1622">
                  <c:v>0.22220000000000001</c:v>
                </c:pt>
                <c:pt idx="1623">
                  <c:v>0.2223</c:v>
                </c:pt>
                <c:pt idx="1624">
                  <c:v>0.22239999999999999</c:v>
                </c:pt>
                <c:pt idx="1625">
                  <c:v>0.2225</c:v>
                </c:pt>
                <c:pt idx="1626">
                  <c:v>0.22259999999999999</c:v>
                </c:pt>
                <c:pt idx="1627">
                  <c:v>0.22270000000000001</c:v>
                </c:pt>
                <c:pt idx="1628">
                  <c:v>0.2228</c:v>
                </c:pt>
                <c:pt idx="1629">
                  <c:v>0.22289999999999999</c:v>
                </c:pt>
                <c:pt idx="1630">
                  <c:v>0.223</c:v>
                </c:pt>
                <c:pt idx="1631">
                  <c:v>0.22309999999999999</c:v>
                </c:pt>
                <c:pt idx="1632">
                  <c:v>0.22320000000000001</c:v>
                </c:pt>
                <c:pt idx="1633">
                  <c:v>0.2233</c:v>
                </c:pt>
                <c:pt idx="1634">
                  <c:v>0.22339999999999999</c:v>
                </c:pt>
                <c:pt idx="1635">
                  <c:v>0.2235</c:v>
                </c:pt>
                <c:pt idx="1636">
                  <c:v>0.22359999999999999</c:v>
                </c:pt>
                <c:pt idx="1637">
                  <c:v>0.22370000000000001</c:v>
                </c:pt>
                <c:pt idx="1638">
                  <c:v>0.2238</c:v>
                </c:pt>
                <c:pt idx="1639">
                  <c:v>0.22389999999999999</c:v>
                </c:pt>
                <c:pt idx="1640">
                  <c:v>0.224</c:v>
                </c:pt>
                <c:pt idx="1641">
                  <c:v>0.22409999999999999</c:v>
                </c:pt>
                <c:pt idx="1642">
                  <c:v>0.22420000000000001</c:v>
                </c:pt>
                <c:pt idx="1643">
                  <c:v>0.2243</c:v>
                </c:pt>
                <c:pt idx="1644">
                  <c:v>0.22439999999999999</c:v>
                </c:pt>
                <c:pt idx="1645">
                  <c:v>0.22450000000000001</c:v>
                </c:pt>
                <c:pt idx="1646">
                  <c:v>0.22459999999999999</c:v>
                </c:pt>
                <c:pt idx="1647">
                  <c:v>0.22470000000000001</c:v>
                </c:pt>
                <c:pt idx="1648">
                  <c:v>0.2248</c:v>
                </c:pt>
                <c:pt idx="1649">
                  <c:v>0.22489999999999999</c:v>
                </c:pt>
                <c:pt idx="1650">
                  <c:v>0.22500000000000001</c:v>
                </c:pt>
                <c:pt idx="1651">
                  <c:v>0.22509999999999999</c:v>
                </c:pt>
                <c:pt idx="1652">
                  <c:v>0.22520000000000001</c:v>
                </c:pt>
                <c:pt idx="1653">
                  <c:v>0.2253</c:v>
                </c:pt>
                <c:pt idx="1654">
                  <c:v>0.22539999999999999</c:v>
                </c:pt>
                <c:pt idx="1655">
                  <c:v>0.22550000000000001</c:v>
                </c:pt>
                <c:pt idx="1656">
                  <c:v>0.22559999999999999</c:v>
                </c:pt>
                <c:pt idx="1657">
                  <c:v>0.22570000000000001</c:v>
                </c:pt>
                <c:pt idx="1658">
                  <c:v>0.2258</c:v>
                </c:pt>
                <c:pt idx="1659">
                  <c:v>0.22589999999999999</c:v>
                </c:pt>
                <c:pt idx="1660">
                  <c:v>0.22600000000000001</c:v>
                </c:pt>
                <c:pt idx="1661">
                  <c:v>0.2261</c:v>
                </c:pt>
                <c:pt idx="1662">
                  <c:v>0.22620000000000001</c:v>
                </c:pt>
                <c:pt idx="1663">
                  <c:v>0.2263</c:v>
                </c:pt>
                <c:pt idx="1664">
                  <c:v>0.22639999999999999</c:v>
                </c:pt>
                <c:pt idx="1665">
                  <c:v>0.22650000000000001</c:v>
                </c:pt>
                <c:pt idx="1666">
                  <c:v>0.2266</c:v>
                </c:pt>
                <c:pt idx="1667">
                  <c:v>0.22670000000000001</c:v>
                </c:pt>
                <c:pt idx="1668">
                  <c:v>0.2268</c:v>
                </c:pt>
                <c:pt idx="1669">
                  <c:v>0.22689999999999999</c:v>
                </c:pt>
                <c:pt idx="1670">
                  <c:v>0.22700000000000001</c:v>
                </c:pt>
                <c:pt idx="1671">
                  <c:v>0.2271</c:v>
                </c:pt>
                <c:pt idx="1672">
                  <c:v>0.22720000000000001</c:v>
                </c:pt>
                <c:pt idx="1673">
                  <c:v>0.2273</c:v>
                </c:pt>
                <c:pt idx="1674">
                  <c:v>0.22739999999999999</c:v>
                </c:pt>
                <c:pt idx="1675">
                  <c:v>0.22750000000000001</c:v>
                </c:pt>
                <c:pt idx="1676">
                  <c:v>0.2276</c:v>
                </c:pt>
                <c:pt idx="1677">
                  <c:v>0.22770000000000001</c:v>
                </c:pt>
                <c:pt idx="1678">
                  <c:v>0.2278</c:v>
                </c:pt>
                <c:pt idx="1679">
                  <c:v>0.22789999999999999</c:v>
                </c:pt>
                <c:pt idx="1680">
                  <c:v>0.22800000000000001</c:v>
                </c:pt>
                <c:pt idx="1681">
                  <c:v>0.2281</c:v>
                </c:pt>
                <c:pt idx="1682">
                  <c:v>0.22819999999999999</c:v>
                </c:pt>
                <c:pt idx="1683">
                  <c:v>0.2283</c:v>
                </c:pt>
                <c:pt idx="1684">
                  <c:v>0.22839999999999999</c:v>
                </c:pt>
                <c:pt idx="1685">
                  <c:v>0.22850000000000001</c:v>
                </c:pt>
                <c:pt idx="1686">
                  <c:v>0.2286</c:v>
                </c:pt>
                <c:pt idx="1687">
                  <c:v>0.22869999999999999</c:v>
                </c:pt>
                <c:pt idx="1688">
                  <c:v>0.2288</c:v>
                </c:pt>
                <c:pt idx="1689">
                  <c:v>0.22889999999999999</c:v>
                </c:pt>
                <c:pt idx="1690">
                  <c:v>0.22900000000000001</c:v>
                </c:pt>
                <c:pt idx="1691">
                  <c:v>0.2291</c:v>
                </c:pt>
                <c:pt idx="1692">
                  <c:v>0.22919999999999999</c:v>
                </c:pt>
                <c:pt idx="1693">
                  <c:v>0.2293</c:v>
                </c:pt>
                <c:pt idx="1694">
                  <c:v>0.22939999999999999</c:v>
                </c:pt>
                <c:pt idx="1695">
                  <c:v>0.22950000000000001</c:v>
                </c:pt>
                <c:pt idx="1696">
                  <c:v>0.2296</c:v>
                </c:pt>
                <c:pt idx="1697">
                  <c:v>0.22969999999999999</c:v>
                </c:pt>
                <c:pt idx="1698">
                  <c:v>0.2298</c:v>
                </c:pt>
                <c:pt idx="1699">
                  <c:v>0.22989999999999999</c:v>
                </c:pt>
                <c:pt idx="1700">
                  <c:v>0.23</c:v>
                </c:pt>
                <c:pt idx="1701">
                  <c:v>0.2301</c:v>
                </c:pt>
                <c:pt idx="1702">
                  <c:v>0.23019999999999999</c:v>
                </c:pt>
                <c:pt idx="1703">
                  <c:v>0.2303</c:v>
                </c:pt>
                <c:pt idx="1704">
                  <c:v>0.23039999999999999</c:v>
                </c:pt>
                <c:pt idx="1705">
                  <c:v>0.23050000000000001</c:v>
                </c:pt>
                <c:pt idx="1706">
                  <c:v>0.2306</c:v>
                </c:pt>
                <c:pt idx="1707">
                  <c:v>0.23069999999999999</c:v>
                </c:pt>
                <c:pt idx="1708">
                  <c:v>0.23080000000000001</c:v>
                </c:pt>
                <c:pt idx="1709">
                  <c:v>0.23089999999999999</c:v>
                </c:pt>
                <c:pt idx="1710">
                  <c:v>0.23100000000000001</c:v>
                </c:pt>
                <c:pt idx="1711">
                  <c:v>0.2311</c:v>
                </c:pt>
                <c:pt idx="1712">
                  <c:v>0.23119999999999999</c:v>
                </c:pt>
                <c:pt idx="1713">
                  <c:v>0.23130000000000001</c:v>
                </c:pt>
                <c:pt idx="1714">
                  <c:v>0.23139999999999999</c:v>
                </c:pt>
                <c:pt idx="1715">
                  <c:v>0.23150000000000001</c:v>
                </c:pt>
                <c:pt idx="1716">
                  <c:v>0.2316</c:v>
                </c:pt>
                <c:pt idx="1717">
                  <c:v>0.23169999999999999</c:v>
                </c:pt>
                <c:pt idx="1718">
                  <c:v>0.23180000000000001</c:v>
                </c:pt>
                <c:pt idx="1719">
                  <c:v>0.2319</c:v>
                </c:pt>
                <c:pt idx="1720">
                  <c:v>0.23200000000000001</c:v>
                </c:pt>
                <c:pt idx="1721">
                  <c:v>0.2321</c:v>
                </c:pt>
                <c:pt idx="1722">
                  <c:v>0.23219999999999999</c:v>
                </c:pt>
                <c:pt idx="1723">
                  <c:v>0.23230000000000001</c:v>
                </c:pt>
                <c:pt idx="1724">
                  <c:v>0.2324</c:v>
                </c:pt>
                <c:pt idx="1725">
                  <c:v>0.23250000000000001</c:v>
                </c:pt>
                <c:pt idx="1726">
                  <c:v>0.2326</c:v>
                </c:pt>
                <c:pt idx="1727">
                  <c:v>0.23269999999999999</c:v>
                </c:pt>
                <c:pt idx="1728">
                  <c:v>0.23280000000000001</c:v>
                </c:pt>
                <c:pt idx="1729">
                  <c:v>0.2329</c:v>
                </c:pt>
                <c:pt idx="1730">
                  <c:v>0.23300000000000001</c:v>
                </c:pt>
                <c:pt idx="1731">
                  <c:v>0.2331</c:v>
                </c:pt>
                <c:pt idx="1732">
                  <c:v>0.23319999999999999</c:v>
                </c:pt>
                <c:pt idx="1733">
                  <c:v>0.23330000000000001</c:v>
                </c:pt>
                <c:pt idx="1734">
                  <c:v>0.2334</c:v>
                </c:pt>
                <c:pt idx="1735">
                  <c:v>0.23350000000000001</c:v>
                </c:pt>
                <c:pt idx="1736">
                  <c:v>0.2336</c:v>
                </c:pt>
                <c:pt idx="1737">
                  <c:v>0.23369999999999999</c:v>
                </c:pt>
                <c:pt idx="1738">
                  <c:v>0.23380000000000001</c:v>
                </c:pt>
                <c:pt idx="1739">
                  <c:v>0.2339</c:v>
                </c:pt>
                <c:pt idx="1740">
                  <c:v>0.23400000000000001</c:v>
                </c:pt>
                <c:pt idx="1741">
                  <c:v>0.2341</c:v>
                </c:pt>
                <c:pt idx="1742">
                  <c:v>0.23419999999999999</c:v>
                </c:pt>
                <c:pt idx="1743">
                  <c:v>0.23430000000000001</c:v>
                </c:pt>
                <c:pt idx="1744">
                  <c:v>0.2344</c:v>
                </c:pt>
                <c:pt idx="1745">
                  <c:v>0.23449999999999999</c:v>
                </c:pt>
                <c:pt idx="1746">
                  <c:v>0.2346</c:v>
                </c:pt>
                <c:pt idx="1747">
                  <c:v>0.23469999999999999</c:v>
                </c:pt>
                <c:pt idx="1748">
                  <c:v>0.23480000000000001</c:v>
                </c:pt>
                <c:pt idx="1749">
                  <c:v>0.2349</c:v>
                </c:pt>
                <c:pt idx="1750">
                  <c:v>0.23499999999999999</c:v>
                </c:pt>
                <c:pt idx="1751">
                  <c:v>0.2351</c:v>
                </c:pt>
                <c:pt idx="1752">
                  <c:v>0.23519999999999999</c:v>
                </c:pt>
                <c:pt idx="1753">
                  <c:v>0.23530000000000001</c:v>
                </c:pt>
                <c:pt idx="1754">
                  <c:v>0.2354</c:v>
                </c:pt>
                <c:pt idx="1755">
                  <c:v>0.23549999999999999</c:v>
                </c:pt>
                <c:pt idx="1756">
                  <c:v>0.2356</c:v>
                </c:pt>
                <c:pt idx="1757">
                  <c:v>0.23569999999999999</c:v>
                </c:pt>
                <c:pt idx="1758">
                  <c:v>0.23580000000000001</c:v>
                </c:pt>
                <c:pt idx="1759">
                  <c:v>0.2359</c:v>
                </c:pt>
                <c:pt idx="1760">
                  <c:v>0.23599999999999999</c:v>
                </c:pt>
                <c:pt idx="1761">
                  <c:v>0.2361</c:v>
                </c:pt>
                <c:pt idx="1762">
                  <c:v>0.23619999999999999</c:v>
                </c:pt>
                <c:pt idx="1763">
                  <c:v>0.23630000000000001</c:v>
                </c:pt>
                <c:pt idx="1764">
                  <c:v>0.2364</c:v>
                </c:pt>
                <c:pt idx="1765">
                  <c:v>0.23649999999999999</c:v>
                </c:pt>
                <c:pt idx="1766">
                  <c:v>0.2366</c:v>
                </c:pt>
                <c:pt idx="1767">
                  <c:v>0.23669999999999999</c:v>
                </c:pt>
                <c:pt idx="1768">
                  <c:v>0.23680000000000001</c:v>
                </c:pt>
                <c:pt idx="1769">
                  <c:v>0.2369</c:v>
                </c:pt>
                <c:pt idx="1770">
                  <c:v>0.23699999999999999</c:v>
                </c:pt>
                <c:pt idx="1771">
                  <c:v>0.23710000000000001</c:v>
                </c:pt>
                <c:pt idx="1772">
                  <c:v>0.23719999999999999</c:v>
                </c:pt>
                <c:pt idx="1773">
                  <c:v>0.23730000000000001</c:v>
                </c:pt>
                <c:pt idx="1774">
                  <c:v>0.2374</c:v>
                </c:pt>
                <c:pt idx="1775">
                  <c:v>0.23749999999999999</c:v>
                </c:pt>
                <c:pt idx="1776">
                  <c:v>0.23760000000000001</c:v>
                </c:pt>
                <c:pt idx="1777">
                  <c:v>0.23769999999999999</c:v>
                </c:pt>
                <c:pt idx="1778">
                  <c:v>0.23780000000000001</c:v>
                </c:pt>
                <c:pt idx="1779">
                  <c:v>0.2379</c:v>
                </c:pt>
                <c:pt idx="1780">
                  <c:v>0.23799999999999999</c:v>
                </c:pt>
                <c:pt idx="1781">
                  <c:v>0.23810000000000001</c:v>
                </c:pt>
                <c:pt idx="1782">
                  <c:v>0.2382</c:v>
                </c:pt>
                <c:pt idx="1783">
                  <c:v>0.23830000000000001</c:v>
                </c:pt>
                <c:pt idx="1784">
                  <c:v>0.2384</c:v>
                </c:pt>
                <c:pt idx="1785">
                  <c:v>0.23849999999999999</c:v>
                </c:pt>
                <c:pt idx="1786">
                  <c:v>0.23860000000000001</c:v>
                </c:pt>
                <c:pt idx="1787">
                  <c:v>0.2387</c:v>
                </c:pt>
                <c:pt idx="1788">
                  <c:v>0.23880000000000001</c:v>
                </c:pt>
                <c:pt idx="1789">
                  <c:v>0.2389</c:v>
                </c:pt>
                <c:pt idx="1790">
                  <c:v>0.23899999999999999</c:v>
                </c:pt>
                <c:pt idx="1791">
                  <c:v>0.23910000000000001</c:v>
                </c:pt>
                <c:pt idx="1792">
                  <c:v>0.2392</c:v>
                </c:pt>
                <c:pt idx="1793">
                  <c:v>0.23930000000000001</c:v>
                </c:pt>
                <c:pt idx="1794">
                  <c:v>0.2394</c:v>
                </c:pt>
                <c:pt idx="1795">
                  <c:v>0.23949999999999999</c:v>
                </c:pt>
                <c:pt idx="1796">
                  <c:v>0.23960000000000001</c:v>
                </c:pt>
                <c:pt idx="1797">
                  <c:v>0.2397</c:v>
                </c:pt>
                <c:pt idx="1798">
                  <c:v>0.23980000000000001</c:v>
                </c:pt>
                <c:pt idx="1799">
                  <c:v>0.2399</c:v>
                </c:pt>
                <c:pt idx="1800">
                  <c:v>0.24</c:v>
                </c:pt>
                <c:pt idx="1801">
                  <c:v>0.24010000000000001</c:v>
                </c:pt>
                <c:pt idx="1802">
                  <c:v>0.2402</c:v>
                </c:pt>
                <c:pt idx="1803">
                  <c:v>0.24030000000000001</c:v>
                </c:pt>
                <c:pt idx="1804">
                  <c:v>0.2404</c:v>
                </c:pt>
                <c:pt idx="1805">
                  <c:v>0.24049999999999999</c:v>
                </c:pt>
                <c:pt idx="1806">
                  <c:v>0.24060000000000001</c:v>
                </c:pt>
                <c:pt idx="1807">
                  <c:v>0.2407</c:v>
                </c:pt>
                <c:pt idx="1808">
                  <c:v>0.24079999999999999</c:v>
                </c:pt>
                <c:pt idx="1809">
                  <c:v>0.2409</c:v>
                </c:pt>
                <c:pt idx="1810">
                  <c:v>0.24099999999999999</c:v>
                </c:pt>
                <c:pt idx="1811">
                  <c:v>0.24110000000000001</c:v>
                </c:pt>
                <c:pt idx="1812">
                  <c:v>0.2412</c:v>
                </c:pt>
                <c:pt idx="1813">
                  <c:v>0.24129999999999999</c:v>
                </c:pt>
                <c:pt idx="1814">
                  <c:v>0.2414</c:v>
                </c:pt>
                <c:pt idx="1815">
                  <c:v>0.24149999999999999</c:v>
                </c:pt>
                <c:pt idx="1816">
                  <c:v>0.24160000000000001</c:v>
                </c:pt>
                <c:pt idx="1817">
                  <c:v>0.2417</c:v>
                </c:pt>
                <c:pt idx="1818">
                  <c:v>0.24179999999999999</c:v>
                </c:pt>
                <c:pt idx="1819">
                  <c:v>0.2419</c:v>
                </c:pt>
                <c:pt idx="1820">
                  <c:v>0.24199999999999999</c:v>
                </c:pt>
                <c:pt idx="1821">
                  <c:v>0.24210000000000001</c:v>
                </c:pt>
                <c:pt idx="1822">
                  <c:v>0.2422</c:v>
                </c:pt>
                <c:pt idx="1823">
                  <c:v>0.24229999999999999</c:v>
                </c:pt>
                <c:pt idx="1824">
                  <c:v>0.2424</c:v>
                </c:pt>
                <c:pt idx="1825">
                  <c:v>0.24249999999999999</c:v>
                </c:pt>
                <c:pt idx="1826">
                  <c:v>0.24260000000000001</c:v>
                </c:pt>
                <c:pt idx="1827">
                  <c:v>0.2427</c:v>
                </c:pt>
                <c:pt idx="1828">
                  <c:v>0.24279999999999999</c:v>
                </c:pt>
                <c:pt idx="1829">
                  <c:v>0.2429</c:v>
                </c:pt>
                <c:pt idx="1830">
                  <c:v>0.24299999999999999</c:v>
                </c:pt>
                <c:pt idx="1831">
                  <c:v>0.24310000000000001</c:v>
                </c:pt>
                <c:pt idx="1832">
                  <c:v>0.2432</c:v>
                </c:pt>
                <c:pt idx="1833">
                  <c:v>0.24329999999999999</c:v>
                </c:pt>
                <c:pt idx="1834">
                  <c:v>0.24340000000000001</c:v>
                </c:pt>
                <c:pt idx="1835">
                  <c:v>0.24349999999999999</c:v>
                </c:pt>
                <c:pt idx="1836">
                  <c:v>0.24360000000000001</c:v>
                </c:pt>
                <c:pt idx="1837">
                  <c:v>0.2437</c:v>
                </c:pt>
                <c:pt idx="1838">
                  <c:v>0.24379999999999999</c:v>
                </c:pt>
                <c:pt idx="1839">
                  <c:v>0.24390000000000001</c:v>
                </c:pt>
                <c:pt idx="1840">
                  <c:v>0.24399999999999999</c:v>
                </c:pt>
                <c:pt idx="1841">
                  <c:v>0.24410000000000001</c:v>
                </c:pt>
                <c:pt idx="1842">
                  <c:v>0.2442</c:v>
                </c:pt>
                <c:pt idx="1843">
                  <c:v>0.24429999999999999</c:v>
                </c:pt>
                <c:pt idx="1844">
                  <c:v>0.24440000000000001</c:v>
                </c:pt>
                <c:pt idx="1845">
                  <c:v>0.2445</c:v>
                </c:pt>
                <c:pt idx="1846">
                  <c:v>0.24460000000000001</c:v>
                </c:pt>
                <c:pt idx="1847">
                  <c:v>0.2447</c:v>
                </c:pt>
                <c:pt idx="1848">
                  <c:v>0.24479999999999999</c:v>
                </c:pt>
                <c:pt idx="1849">
                  <c:v>0.24490000000000001</c:v>
                </c:pt>
                <c:pt idx="1850">
                  <c:v>0.245</c:v>
                </c:pt>
                <c:pt idx="1851">
                  <c:v>0.24510000000000001</c:v>
                </c:pt>
                <c:pt idx="1852">
                  <c:v>0.2452</c:v>
                </c:pt>
                <c:pt idx="1853">
                  <c:v>0.24529999999999999</c:v>
                </c:pt>
                <c:pt idx="1854">
                  <c:v>0.24540000000000001</c:v>
                </c:pt>
                <c:pt idx="1855">
                  <c:v>0.2455</c:v>
                </c:pt>
                <c:pt idx="1856">
                  <c:v>0.24560000000000001</c:v>
                </c:pt>
                <c:pt idx="1857">
                  <c:v>0.2457</c:v>
                </c:pt>
                <c:pt idx="1858">
                  <c:v>0.24579999999999999</c:v>
                </c:pt>
                <c:pt idx="1859">
                  <c:v>0.24590000000000001</c:v>
                </c:pt>
                <c:pt idx="1860">
                  <c:v>0.246</c:v>
                </c:pt>
                <c:pt idx="1861">
                  <c:v>0.24610000000000001</c:v>
                </c:pt>
                <c:pt idx="1862">
                  <c:v>0.2462</c:v>
                </c:pt>
                <c:pt idx="1863">
                  <c:v>0.24629999999999999</c:v>
                </c:pt>
                <c:pt idx="1864">
                  <c:v>0.24640000000000001</c:v>
                </c:pt>
                <c:pt idx="1865">
                  <c:v>0.2465</c:v>
                </c:pt>
                <c:pt idx="1866">
                  <c:v>0.24660000000000001</c:v>
                </c:pt>
                <c:pt idx="1867">
                  <c:v>0.2467</c:v>
                </c:pt>
                <c:pt idx="1868">
                  <c:v>0.24679999999999999</c:v>
                </c:pt>
                <c:pt idx="1869">
                  <c:v>0.24690000000000001</c:v>
                </c:pt>
                <c:pt idx="1870">
                  <c:v>0.247</c:v>
                </c:pt>
                <c:pt idx="1871">
                  <c:v>0.24709999999999999</c:v>
                </c:pt>
                <c:pt idx="1872">
                  <c:v>0.2472</c:v>
                </c:pt>
                <c:pt idx="1873">
                  <c:v>0.24729999999999999</c:v>
                </c:pt>
                <c:pt idx="1874">
                  <c:v>0.24740000000000001</c:v>
                </c:pt>
                <c:pt idx="1875">
                  <c:v>0.2475</c:v>
                </c:pt>
                <c:pt idx="1876">
                  <c:v>0.24759999999999999</c:v>
                </c:pt>
                <c:pt idx="1877">
                  <c:v>0.2477</c:v>
                </c:pt>
                <c:pt idx="1878">
                  <c:v>0.24779999999999999</c:v>
                </c:pt>
                <c:pt idx="1879">
                  <c:v>0.24790000000000001</c:v>
                </c:pt>
                <c:pt idx="1880">
                  <c:v>0.248</c:v>
                </c:pt>
                <c:pt idx="1881">
                  <c:v>0.24809999999999999</c:v>
                </c:pt>
                <c:pt idx="1882">
                  <c:v>0.2482</c:v>
                </c:pt>
                <c:pt idx="1883">
                  <c:v>0.24829999999999999</c:v>
                </c:pt>
                <c:pt idx="1884">
                  <c:v>0.24840000000000001</c:v>
                </c:pt>
                <c:pt idx="1885">
                  <c:v>0.2485</c:v>
                </c:pt>
                <c:pt idx="1886">
                  <c:v>0.24859999999999999</c:v>
                </c:pt>
                <c:pt idx="1887">
                  <c:v>0.2487</c:v>
                </c:pt>
                <c:pt idx="1888">
                  <c:v>0.24879999999999999</c:v>
                </c:pt>
                <c:pt idx="1889">
                  <c:v>0.24890000000000001</c:v>
                </c:pt>
                <c:pt idx="1890">
                  <c:v>0.249</c:v>
                </c:pt>
                <c:pt idx="1891">
                  <c:v>0.24909999999999999</c:v>
                </c:pt>
                <c:pt idx="1892">
                  <c:v>0.2492</c:v>
                </c:pt>
                <c:pt idx="1893">
                  <c:v>0.24929999999999999</c:v>
                </c:pt>
                <c:pt idx="1894">
                  <c:v>0.24940000000000001</c:v>
                </c:pt>
                <c:pt idx="1895">
                  <c:v>0.2495</c:v>
                </c:pt>
                <c:pt idx="1896">
                  <c:v>0.24959999999999999</c:v>
                </c:pt>
                <c:pt idx="1897">
                  <c:v>0.24970000000000001</c:v>
                </c:pt>
                <c:pt idx="1898">
                  <c:v>0.24979999999999999</c:v>
                </c:pt>
                <c:pt idx="1899">
                  <c:v>0.24990000000000001</c:v>
                </c:pt>
                <c:pt idx="1900">
                  <c:v>0.25</c:v>
                </c:pt>
                <c:pt idx="1901">
                  <c:v>0.25009999999999999</c:v>
                </c:pt>
                <c:pt idx="1902">
                  <c:v>0.25019999999999998</c:v>
                </c:pt>
                <c:pt idx="1903">
                  <c:v>0.25030000000000002</c:v>
                </c:pt>
                <c:pt idx="1904">
                  <c:v>0.25040000000000001</c:v>
                </c:pt>
                <c:pt idx="1905">
                  <c:v>0.2505</c:v>
                </c:pt>
                <c:pt idx="1906">
                  <c:v>0.25059999999999999</c:v>
                </c:pt>
                <c:pt idx="1907">
                  <c:v>0.25069999999999998</c:v>
                </c:pt>
                <c:pt idx="1908">
                  <c:v>0.25080000000000002</c:v>
                </c:pt>
                <c:pt idx="1909">
                  <c:v>0.25090000000000001</c:v>
                </c:pt>
                <c:pt idx="1910">
                  <c:v>0.251</c:v>
                </c:pt>
                <c:pt idx="1911">
                  <c:v>0.25109999999999999</c:v>
                </c:pt>
                <c:pt idx="1912">
                  <c:v>0.25119999999999998</c:v>
                </c:pt>
                <c:pt idx="1913">
                  <c:v>0.25130000000000002</c:v>
                </c:pt>
                <c:pt idx="1914">
                  <c:v>0.25140000000000001</c:v>
                </c:pt>
                <c:pt idx="1915">
                  <c:v>0.2515</c:v>
                </c:pt>
                <c:pt idx="1916">
                  <c:v>0.25159999999999999</c:v>
                </c:pt>
                <c:pt idx="1917">
                  <c:v>0.25169999999999998</c:v>
                </c:pt>
                <c:pt idx="1918">
                  <c:v>0.25180000000000002</c:v>
                </c:pt>
                <c:pt idx="1919">
                  <c:v>0.25190000000000001</c:v>
                </c:pt>
                <c:pt idx="1920">
                  <c:v>0.252</c:v>
                </c:pt>
                <c:pt idx="1921">
                  <c:v>0.25209999999999999</c:v>
                </c:pt>
                <c:pt idx="1922">
                  <c:v>0.25219999999999998</c:v>
                </c:pt>
                <c:pt idx="1923">
                  <c:v>0.25230000000000002</c:v>
                </c:pt>
                <c:pt idx="1924">
                  <c:v>0.25240000000000001</c:v>
                </c:pt>
                <c:pt idx="1925">
                  <c:v>0.2525</c:v>
                </c:pt>
                <c:pt idx="1926">
                  <c:v>0.25259999999999999</c:v>
                </c:pt>
                <c:pt idx="1927">
                  <c:v>0.25269999999999998</c:v>
                </c:pt>
                <c:pt idx="1928">
                  <c:v>0.25280000000000002</c:v>
                </c:pt>
                <c:pt idx="1929">
                  <c:v>0.25290000000000001</c:v>
                </c:pt>
                <c:pt idx="1930">
                  <c:v>0.253</c:v>
                </c:pt>
                <c:pt idx="1931">
                  <c:v>0.25309999999999999</c:v>
                </c:pt>
                <c:pt idx="1932">
                  <c:v>0.25319999999999998</c:v>
                </c:pt>
                <c:pt idx="1933">
                  <c:v>0.25330000000000003</c:v>
                </c:pt>
                <c:pt idx="1934">
                  <c:v>0.25340000000000001</c:v>
                </c:pt>
                <c:pt idx="1935">
                  <c:v>0.2535</c:v>
                </c:pt>
                <c:pt idx="1936">
                  <c:v>0.25359999999999999</c:v>
                </c:pt>
                <c:pt idx="1937">
                  <c:v>0.25369999999999998</c:v>
                </c:pt>
                <c:pt idx="1938">
                  <c:v>0.25380000000000003</c:v>
                </c:pt>
                <c:pt idx="1939">
                  <c:v>0.25390000000000001</c:v>
                </c:pt>
                <c:pt idx="1940">
                  <c:v>0.254</c:v>
                </c:pt>
                <c:pt idx="1941">
                  <c:v>0.25409999999999999</c:v>
                </c:pt>
                <c:pt idx="1942">
                  <c:v>0.25419999999999998</c:v>
                </c:pt>
                <c:pt idx="1943">
                  <c:v>0.25430000000000003</c:v>
                </c:pt>
                <c:pt idx="1944">
                  <c:v>0.25440000000000002</c:v>
                </c:pt>
                <c:pt idx="1945">
                  <c:v>0.2545</c:v>
                </c:pt>
                <c:pt idx="1946">
                  <c:v>0.25459999999999999</c:v>
                </c:pt>
                <c:pt idx="1947">
                  <c:v>0.25469999999999998</c:v>
                </c:pt>
                <c:pt idx="1948">
                  <c:v>0.25480000000000003</c:v>
                </c:pt>
                <c:pt idx="1949">
                  <c:v>0.25490000000000002</c:v>
                </c:pt>
                <c:pt idx="1950">
                  <c:v>0.255</c:v>
                </c:pt>
                <c:pt idx="1951">
                  <c:v>0.25509999999999999</c:v>
                </c:pt>
                <c:pt idx="1952">
                  <c:v>0.25519999999999998</c:v>
                </c:pt>
                <c:pt idx="1953">
                  <c:v>0.25530000000000003</c:v>
                </c:pt>
                <c:pt idx="1954">
                  <c:v>0.25540000000000002</c:v>
                </c:pt>
                <c:pt idx="1955">
                  <c:v>0.2555</c:v>
                </c:pt>
                <c:pt idx="1956">
                  <c:v>0.25559999999999999</c:v>
                </c:pt>
                <c:pt idx="1957">
                  <c:v>0.25569999999999998</c:v>
                </c:pt>
                <c:pt idx="1958">
                  <c:v>0.25580000000000003</c:v>
                </c:pt>
                <c:pt idx="1959">
                  <c:v>0.25590000000000002</c:v>
                </c:pt>
                <c:pt idx="1960">
                  <c:v>0.25600000000000001</c:v>
                </c:pt>
                <c:pt idx="1961">
                  <c:v>0.25609999999999999</c:v>
                </c:pt>
                <c:pt idx="1962">
                  <c:v>0.25619999999999998</c:v>
                </c:pt>
                <c:pt idx="1963">
                  <c:v>0.25629999999999997</c:v>
                </c:pt>
                <c:pt idx="1964">
                  <c:v>0.25640000000000002</c:v>
                </c:pt>
                <c:pt idx="1965">
                  <c:v>0.25650000000000001</c:v>
                </c:pt>
                <c:pt idx="1966">
                  <c:v>0.25659999999999999</c:v>
                </c:pt>
                <c:pt idx="1967">
                  <c:v>0.25669999999999998</c:v>
                </c:pt>
                <c:pt idx="1968">
                  <c:v>0.25679999999999997</c:v>
                </c:pt>
                <c:pt idx="1969">
                  <c:v>0.25690000000000002</c:v>
                </c:pt>
                <c:pt idx="1970">
                  <c:v>0.25700000000000001</c:v>
                </c:pt>
                <c:pt idx="1971">
                  <c:v>0.2571</c:v>
                </c:pt>
                <c:pt idx="1972">
                  <c:v>0.25719999999999998</c:v>
                </c:pt>
                <c:pt idx="1973">
                  <c:v>0.25729999999999997</c:v>
                </c:pt>
                <c:pt idx="1974">
                  <c:v>0.25740000000000002</c:v>
                </c:pt>
                <c:pt idx="1975">
                  <c:v>0.25750000000000001</c:v>
                </c:pt>
                <c:pt idx="1976">
                  <c:v>0.2576</c:v>
                </c:pt>
                <c:pt idx="1977">
                  <c:v>0.25769999999999998</c:v>
                </c:pt>
                <c:pt idx="1978">
                  <c:v>0.25779999999999997</c:v>
                </c:pt>
                <c:pt idx="1979">
                  <c:v>0.25790000000000002</c:v>
                </c:pt>
                <c:pt idx="1980">
                  <c:v>0.25800000000000001</c:v>
                </c:pt>
                <c:pt idx="1981">
                  <c:v>0.2581</c:v>
                </c:pt>
                <c:pt idx="1982">
                  <c:v>0.25819999999999999</c:v>
                </c:pt>
                <c:pt idx="1983">
                  <c:v>0.25829999999999997</c:v>
                </c:pt>
                <c:pt idx="1984">
                  <c:v>0.25840000000000002</c:v>
                </c:pt>
                <c:pt idx="1985">
                  <c:v>0.25850000000000001</c:v>
                </c:pt>
                <c:pt idx="1986">
                  <c:v>0.2586</c:v>
                </c:pt>
                <c:pt idx="1987">
                  <c:v>0.25869999999999999</c:v>
                </c:pt>
                <c:pt idx="1988">
                  <c:v>0.25879999999999997</c:v>
                </c:pt>
                <c:pt idx="1989">
                  <c:v>0.25890000000000002</c:v>
                </c:pt>
                <c:pt idx="1990">
                  <c:v>0.25900000000000001</c:v>
                </c:pt>
                <c:pt idx="1991">
                  <c:v>0.2591</c:v>
                </c:pt>
                <c:pt idx="1992">
                  <c:v>0.25919999999999999</c:v>
                </c:pt>
                <c:pt idx="1993">
                  <c:v>0.25929999999999997</c:v>
                </c:pt>
                <c:pt idx="1994">
                  <c:v>0.25940000000000002</c:v>
                </c:pt>
                <c:pt idx="1995">
                  <c:v>0.25950000000000001</c:v>
                </c:pt>
                <c:pt idx="1996">
                  <c:v>0.2596</c:v>
                </c:pt>
                <c:pt idx="1997">
                  <c:v>0.25969999999999999</c:v>
                </c:pt>
                <c:pt idx="1998">
                  <c:v>0.25979999999999998</c:v>
                </c:pt>
                <c:pt idx="1999">
                  <c:v>0.25990000000000002</c:v>
                </c:pt>
                <c:pt idx="2000">
                  <c:v>0.26</c:v>
                </c:pt>
                <c:pt idx="2001">
                  <c:v>0.2601</c:v>
                </c:pt>
                <c:pt idx="2002">
                  <c:v>0.26019999999999999</c:v>
                </c:pt>
                <c:pt idx="2003">
                  <c:v>0.26029999999999998</c:v>
                </c:pt>
                <c:pt idx="2004">
                  <c:v>0.26040000000000002</c:v>
                </c:pt>
                <c:pt idx="2005">
                  <c:v>0.26050000000000001</c:v>
                </c:pt>
                <c:pt idx="2006">
                  <c:v>0.2606</c:v>
                </c:pt>
                <c:pt idx="2007">
                  <c:v>0.26069999999999999</c:v>
                </c:pt>
                <c:pt idx="2008">
                  <c:v>0.26079999999999998</c:v>
                </c:pt>
                <c:pt idx="2009">
                  <c:v>0.26090000000000002</c:v>
                </c:pt>
                <c:pt idx="2010">
                  <c:v>0.26100000000000001</c:v>
                </c:pt>
                <c:pt idx="2011">
                  <c:v>0.2611</c:v>
                </c:pt>
                <c:pt idx="2012">
                  <c:v>0.26119999999999999</c:v>
                </c:pt>
                <c:pt idx="2013">
                  <c:v>0.26129999999999998</c:v>
                </c:pt>
                <c:pt idx="2014">
                  <c:v>0.26140000000000002</c:v>
                </c:pt>
                <c:pt idx="2015">
                  <c:v>0.26150000000000001</c:v>
                </c:pt>
                <c:pt idx="2016">
                  <c:v>0.2616</c:v>
                </c:pt>
                <c:pt idx="2017">
                  <c:v>0.26169999999999999</c:v>
                </c:pt>
                <c:pt idx="2018">
                  <c:v>0.26179999999999998</c:v>
                </c:pt>
                <c:pt idx="2019">
                  <c:v>0.26190000000000002</c:v>
                </c:pt>
                <c:pt idx="2020">
                  <c:v>0.26200000000000001</c:v>
                </c:pt>
                <c:pt idx="2021">
                  <c:v>0.2621</c:v>
                </c:pt>
                <c:pt idx="2022">
                  <c:v>0.26219999999999999</c:v>
                </c:pt>
                <c:pt idx="2023">
                  <c:v>0.26229999999999998</c:v>
                </c:pt>
                <c:pt idx="2024">
                  <c:v>0.26240000000000002</c:v>
                </c:pt>
                <c:pt idx="2025">
                  <c:v>0.26250000000000001</c:v>
                </c:pt>
                <c:pt idx="2026">
                  <c:v>0.2626</c:v>
                </c:pt>
                <c:pt idx="2027">
                  <c:v>0.26269999999999999</c:v>
                </c:pt>
                <c:pt idx="2028">
                  <c:v>0.26279999999999998</c:v>
                </c:pt>
                <c:pt idx="2029">
                  <c:v>0.26290000000000002</c:v>
                </c:pt>
                <c:pt idx="2030">
                  <c:v>0.26300000000000001</c:v>
                </c:pt>
                <c:pt idx="2031">
                  <c:v>0.2631</c:v>
                </c:pt>
                <c:pt idx="2032">
                  <c:v>0.26319999999999999</c:v>
                </c:pt>
                <c:pt idx="2033">
                  <c:v>0.26329999999999998</c:v>
                </c:pt>
                <c:pt idx="2034">
                  <c:v>0.26340000000000002</c:v>
                </c:pt>
                <c:pt idx="2035">
                  <c:v>0.26350000000000001</c:v>
                </c:pt>
                <c:pt idx="2036">
                  <c:v>0.2636</c:v>
                </c:pt>
                <c:pt idx="2037">
                  <c:v>0.26369999999999999</c:v>
                </c:pt>
                <c:pt idx="2038">
                  <c:v>0.26379999999999998</c:v>
                </c:pt>
                <c:pt idx="2039">
                  <c:v>0.26390000000000002</c:v>
                </c:pt>
                <c:pt idx="2040">
                  <c:v>0.26400000000000001</c:v>
                </c:pt>
                <c:pt idx="2041">
                  <c:v>0.2641</c:v>
                </c:pt>
                <c:pt idx="2042">
                  <c:v>0.26419999999999999</c:v>
                </c:pt>
                <c:pt idx="2043">
                  <c:v>0.26429999999999998</c:v>
                </c:pt>
                <c:pt idx="2044">
                  <c:v>0.26440000000000002</c:v>
                </c:pt>
                <c:pt idx="2045">
                  <c:v>0.26450000000000001</c:v>
                </c:pt>
                <c:pt idx="2046">
                  <c:v>0.2646</c:v>
                </c:pt>
                <c:pt idx="2047">
                  <c:v>0.26469999999999999</c:v>
                </c:pt>
                <c:pt idx="2048">
                  <c:v>0.26479999999999998</c:v>
                </c:pt>
                <c:pt idx="2049">
                  <c:v>0.26490000000000002</c:v>
                </c:pt>
                <c:pt idx="2050">
                  <c:v>0.26500000000000001</c:v>
                </c:pt>
                <c:pt idx="2051">
                  <c:v>0.2651</c:v>
                </c:pt>
                <c:pt idx="2052">
                  <c:v>0.26519999999999999</c:v>
                </c:pt>
                <c:pt idx="2053">
                  <c:v>0.26529999999999998</c:v>
                </c:pt>
                <c:pt idx="2054">
                  <c:v>0.26540000000000002</c:v>
                </c:pt>
                <c:pt idx="2055">
                  <c:v>0.26550000000000001</c:v>
                </c:pt>
                <c:pt idx="2056">
                  <c:v>0.2656</c:v>
                </c:pt>
                <c:pt idx="2057">
                  <c:v>0.26569999999999999</c:v>
                </c:pt>
                <c:pt idx="2058">
                  <c:v>0.26579999999999998</c:v>
                </c:pt>
                <c:pt idx="2059">
                  <c:v>0.26590000000000003</c:v>
                </c:pt>
                <c:pt idx="2060">
                  <c:v>0.26600000000000001</c:v>
                </c:pt>
                <c:pt idx="2061">
                  <c:v>0.2661</c:v>
                </c:pt>
                <c:pt idx="2062">
                  <c:v>0.26619999999999999</c:v>
                </c:pt>
                <c:pt idx="2063">
                  <c:v>0.26629999999999998</c:v>
                </c:pt>
                <c:pt idx="2064">
                  <c:v>0.26640000000000003</c:v>
                </c:pt>
                <c:pt idx="2065">
                  <c:v>0.26650000000000001</c:v>
                </c:pt>
                <c:pt idx="2066">
                  <c:v>0.2666</c:v>
                </c:pt>
                <c:pt idx="2067">
                  <c:v>0.26669999999999999</c:v>
                </c:pt>
                <c:pt idx="2068">
                  <c:v>0.26679999999999998</c:v>
                </c:pt>
                <c:pt idx="2069">
                  <c:v>0.26690000000000003</c:v>
                </c:pt>
                <c:pt idx="2070">
                  <c:v>0.26700000000000002</c:v>
                </c:pt>
                <c:pt idx="2071">
                  <c:v>0.2671</c:v>
                </c:pt>
                <c:pt idx="2072">
                  <c:v>0.26719999999999999</c:v>
                </c:pt>
                <c:pt idx="2073">
                  <c:v>0.26729999999999998</c:v>
                </c:pt>
                <c:pt idx="2074">
                  <c:v>0.26740000000000003</c:v>
                </c:pt>
                <c:pt idx="2075">
                  <c:v>0.26750000000000002</c:v>
                </c:pt>
                <c:pt idx="2076">
                  <c:v>0.2676</c:v>
                </c:pt>
                <c:pt idx="2077">
                  <c:v>0.26769999999999999</c:v>
                </c:pt>
                <c:pt idx="2078">
                  <c:v>0.26779999999999998</c:v>
                </c:pt>
                <c:pt idx="2079">
                  <c:v>0.26790000000000003</c:v>
                </c:pt>
                <c:pt idx="2080">
                  <c:v>0.26800000000000002</c:v>
                </c:pt>
                <c:pt idx="2081">
                  <c:v>0.2681</c:v>
                </c:pt>
                <c:pt idx="2082">
                  <c:v>0.26819999999999999</c:v>
                </c:pt>
                <c:pt idx="2083">
                  <c:v>0.26829999999999998</c:v>
                </c:pt>
                <c:pt idx="2084">
                  <c:v>0.26840000000000003</c:v>
                </c:pt>
                <c:pt idx="2085">
                  <c:v>0.26850000000000002</c:v>
                </c:pt>
                <c:pt idx="2086">
                  <c:v>0.26860000000000001</c:v>
                </c:pt>
                <c:pt idx="2087">
                  <c:v>0.26869999999999999</c:v>
                </c:pt>
                <c:pt idx="2088">
                  <c:v>0.26879999999999998</c:v>
                </c:pt>
                <c:pt idx="2089">
                  <c:v>0.26889999999999997</c:v>
                </c:pt>
                <c:pt idx="2090">
                  <c:v>0.26900000000000002</c:v>
                </c:pt>
                <c:pt idx="2091">
                  <c:v>0.26910000000000001</c:v>
                </c:pt>
                <c:pt idx="2092">
                  <c:v>0.26919999999999999</c:v>
                </c:pt>
                <c:pt idx="2093">
                  <c:v>0.26929999999999998</c:v>
                </c:pt>
                <c:pt idx="2094">
                  <c:v>0.26939999999999997</c:v>
                </c:pt>
                <c:pt idx="2095">
                  <c:v>0.26950000000000002</c:v>
                </c:pt>
                <c:pt idx="2096">
                  <c:v>0.26960000000000001</c:v>
                </c:pt>
                <c:pt idx="2097">
                  <c:v>0.2697</c:v>
                </c:pt>
                <c:pt idx="2098">
                  <c:v>0.26979999999999998</c:v>
                </c:pt>
                <c:pt idx="2099">
                  <c:v>0.26989999999999997</c:v>
                </c:pt>
                <c:pt idx="2100">
                  <c:v>0.27</c:v>
                </c:pt>
                <c:pt idx="2101">
                  <c:v>0.27010000000000001</c:v>
                </c:pt>
                <c:pt idx="2102">
                  <c:v>0.2702</c:v>
                </c:pt>
                <c:pt idx="2103">
                  <c:v>0.27029999999999998</c:v>
                </c:pt>
                <c:pt idx="2104">
                  <c:v>0.27039999999999997</c:v>
                </c:pt>
                <c:pt idx="2105">
                  <c:v>0.27050000000000002</c:v>
                </c:pt>
                <c:pt idx="2106">
                  <c:v>0.27060000000000001</c:v>
                </c:pt>
                <c:pt idx="2107">
                  <c:v>0.2707</c:v>
                </c:pt>
                <c:pt idx="2108">
                  <c:v>0.27079999999999999</c:v>
                </c:pt>
                <c:pt idx="2109">
                  <c:v>0.27089999999999997</c:v>
                </c:pt>
                <c:pt idx="2110">
                  <c:v>0.27100000000000002</c:v>
                </c:pt>
                <c:pt idx="2111">
                  <c:v>0.27110000000000001</c:v>
                </c:pt>
                <c:pt idx="2112">
                  <c:v>0.2712</c:v>
                </c:pt>
                <c:pt idx="2113">
                  <c:v>0.27129999999999999</c:v>
                </c:pt>
                <c:pt idx="2114">
                  <c:v>0.27139999999999997</c:v>
                </c:pt>
                <c:pt idx="2115">
                  <c:v>0.27150000000000002</c:v>
                </c:pt>
                <c:pt idx="2116">
                  <c:v>0.27160000000000001</c:v>
                </c:pt>
                <c:pt idx="2117">
                  <c:v>0.2717</c:v>
                </c:pt>
                <c:pt idx="2118">
                  <c:v>0.27179999999999999</c:v>
                </c:pt>
                <c:pt idx="2119">
                  <c:v>0.27189999999999998</c:v>
                </c:pt>
                <c:pt idx="2120">
                  <c:v>0.27200000000000002</c:v>
                </c:pt>
                <c:pt idx="2121">
                  <c:v>0.27210000000000001</c:v>
                </c:pt>
                <c:pt idx="2122">
                  <c:v>0.2722</c:v>
                </c:pt>
                <c:pt idx="2123">
                  <c:v>0.27229999999999999</c:v>
                </c:pt>
                <c:pt idx="2124">
                  <c:v>0.27239999999999998</c:v>
                </c:pt>
                <c:pt idx="2125">
                  <c:v>0.27250000000000002</c:v>
                </c:pt>
                <c:pt idx="2126">
                  <c:v>0.27260000000000001</c:v>
                </c:pt>
                <c:pt idx="2127">
                  <c:v>0.2727</c:v>
                </c:pt>
                <c:pt idx="2128">
                  <c:v>0.27279999999999999</c:v>
                </c:pt>
                <c:pt idx="2129">
                  <c:v>0.27289999999999998</c:v>
                </c:pt>
                <c:pt idx="2130">
                  <c:v>0.27300000000000002</c:v>
                </c:pt>
                <c:pt idx="2131">
                  <c:v>0.27310000000000001</c:v>
                </c:pt>
                <c:pt idx="2132">
                  <c:v>0.2732</c:v>
                </c:pt>
                <c:pt idx="2133">
                  <c:v>0.27329999999999999</c:v>
                </c:pt>
                <c:pt idx="2134">
                  <c:v>0.27339999999999998</c:v>
                </c:pt>
                <c:pt idx="2135">
                  <c:v>0.27350000000000002</c:v>
                </c:pt>
                <c:pt idx="2136">
                  <c:v>0.27360000000000001</c:v>
                </c:pt>
                <c:pt idx="2137">
                  <c:v>0.2737</c:v>
                </c:pt>
                <c:pt idx="2138">
                  <c:v>0.27379999999999999</c:v>
                </c:pt>
                <c:pt idx="2139">
                  <c:v>0.27389999999999998</c:v>
                </c:pt>
                <c:pt idx="2140">
                  <c:v>0.27400000000000002</c:v>
                </c:pt>
                <c:pt idx="2141">
                  <c:v>0.27410000000000001</c:v>
                </c:pt>
                <c:pt idx="2142">
                  <c:v>0.2742</c:v>
                </c:pt>
                <c:pt idx="2143">
                  <c:v>0.27429999999999999</c:v>
                </c:pt>
                <c:pt idx="2144">
                  <c:v>0.27439999999999998</c:v>
                </c:pt>
                <c:pt idx="2145">
                  <c:v>0.27450000000000002</c:v>
                </c:pt>
                <c:pt idx="2146">
                  <c:v>0.27460000000000001</c:v>
                </c:pt>
                <c:pt idx="2147">
                  <c:v>0.2747</c:v>
                </c:pt>
                <c:pt idx="2148">
                  <c:v>0.27479999999999999</c:v>
                </c:pt>
                <c:pt idx="2149">
                  <c:v>0.27489999999999998</c:v>
                </c:pt>
                <c:pt idx="2150">
                  <c:v>0.27500000000000002</c:v>
                </c:pt>
                <c:pt idx="2151">
                  <c:v>0.27510000000000001</c:v>
                </c:pt>
                <c:pt idx="2152">
                  <c:v>0.2752</c:v>
                </c:pt>
                <c:pt idx="2153">
                  <c:v>0.27529999999999999</c:v>
                </c:pt>
                <c:pt idx="2154">
                  <c:v>0.27539999999999998</c:v>
                </c:pt>
                <c:pt idx="2155">
                  <c:v>0.27550000000000002</c:v>
                </c:pt>
                <c:pt idx="2156">
                  <c:v>0.27560000000000001</c:v>
                </c:pt>
                <c:pt idx="2157">
                  <c:v>0.2757</c:v>
                </c:pt>
                <c:pt idx="2158">
                  <c:v>0.27579999999999999</c:v>
                </c:pt>
                <c:pt idx="2159">
                  <c:v>0.27589999999999998</c:v>
                </c:pt>
                <c:pt idx="2160">
                  <c:v>0.27600000000000002</c:v>
                </c:pt>
                <c:pt idx="2161">
                  <c:v>0.27610000000000001</c:v>
                </c:pt>
                <c:pt idx="2162">
                  <c:v>0.2762</c:v>
                </c:pt>
                <c:pt idx="2163">
                  <c:v>0.27629999999999999</c:v>
                </c:pt>
                <c:pt idx="2164">
                  <c:v>0.27639999999999998</c:v>
                </c:pt>
                <c:pt idx="2165">
                  <c:v>0.27650000000000002</c:v>
                </c:pt>
                <c:pt idx="2166">
                  <c:v>0.27660000000000001</c:v>
                </c:pt>
                <c:pt idx="2167">
                  <c:v>0.2767</c:v>
                </c:pt>
                <c:pt idx="2168">
                  <c:v>0.27679999999999999</c:v>
                </c:pt>
                <c:pt idx="2169">
                  <c:v>0.27689999999999998</c:v>
                </c:pt>
                <c:pt idx="2170">
                  <c:v>0.27700000000000002</c:v>
                </c:pt>
                <c:pt idx="2171">
                  <c:v>0.27710000000000001</c:v>
                </c:pt>
                <c:pt idx="2172">
                  <c:v>0.2772</c:v>
                </c:pt>
                <c:pt idx="2173">
                  <c:v>0.27729999999999999</c:v>
                </c:pt>
                <c:pt idx="2174">
                  <c:v>0.27739999999999998</c:v>
                </c:pt>
                <c:pt idx="2175">
                  <c:v>0.27750000000000002</c:v>
                </c:pt>
                <c:pt idx="2176">
                  <c:v>0.27760000000000001</c:v>
                </c:pt>
                <c:pt idx="2177">
                  <c:v>0.2777</c:v>
                </c:pt>
                <c:pt idx="2178">
                  <c:v>0.27779999999999999</c:v>
                </c:pt>
                <c:pt idx="2179">
                  <c:v>0.27789999999999998</c:v>
                </c:pt>
                <c:pt idx="2180">
                  <c:v>0.27800000000000002</c:v>
                </c:pt>
                <c:pt idx="2181">
                  <c:v>0.27810000000000001</c:v>
                </c:pt>
                <c:pt idx="2182">
                  <c:v>0.2782</c:v>
                </c:pt>
                <c:pt idx="2183">
                  <c:v>0.27829999999999999</c:v>
                </c:pt>
                <c:pt idx="2184">
                  <c:v>0.27839999999999998</c:v>
                </c:pt>
                <c:pt idx="2185">
                  <c:v>0.27850000000000003</c:v>
                </c:pt>
                <c:pt idx="2186">
                  <c:v>0.27860000000000001</c:v>
                </c:pt>
                <c:pt idx="2187">
                  <c:v>0.2787</c:v>
                </c:pt>
                <c:pt idx="2188">
                  <c:v>0.27879999999999999</c:v>
                </c:pt>
                <c:pt idx="2189">
                  <c:v>0.27889999999999998</c:v>
                </c:pt>
                <c:pt idx="2190">
                  <c:v>0.27900000000000003</c:v>
                </c:pt>
                <c:pt idx="2191">
                  <c:v>0.27910000000000001</c:v>
                </c:pt>
                <c:pt idx="2192">
                  <c:v>0.2792</c:v>
                </c:pt>
                <c:pt idx="2193">
                  <c:v>0.27929999999999999</c:v>
                </c:pt>
                <c:pt idx="2194">
                  <c:v>0.27939999999999998</c:v>
                </c:pt>
                <c:pt idx="2195">
                  <c:v>0.27950000000000003</c:v>
                </c:pt>
                <c:pt idx="2196">
                  <c:v>0.27960000000000002</c:v>
                </c:pt>
                <c:pt idx="2197">
                  <c:v>0.2797</c:v>
                </c:pt>
                <c:pt idx="2198">
                  <c:v>0.27979999999999999</c:v>
                </c:pt>
                <c:pt idx="2199">
                  <c:v>0.27989999999999998</c:v>
                </c:pt>
                <c:pt idx="2200">
                  <c:v>0.28000000000000003</c:v>
                </c:pt>
                <c:pt idx="2201">
                  <c:v>0.28010000000000002</c:v>
                </c:pt>
                <c:pt idx="2202">
                  <c:v>0.2802</c:v>
                </c:pt>
                <c:pt idx="2203">
                  <c:v>0.28029999999999999</c:v>
                </c:pt>
                <c:pt idx="2204">
                  <c:v>0.28039999999999998</c:v>
                </c:pt>
                <c:pt idx="2205">
                  <c:v>0.28050000000000003</c:v>
                </c:pt>
                <c:pt idx="2206">
                  <c:v>0.28060000000000002</c:v>
                </c:pt>
                <c:pt idx="2207">
                  <c:v>0.28070000000000001</c:v>
                </c:pt>
                <c:pt idx="2208">
                  <c:v>0.28079999999999999</c:v>
                </c:pt>
                <c:pt idx="2209">
                  <c:v>0.28089999999999998</c:v>
                </c:pt>
                <c:pt idx="2210">
                  <c:v>0.28100000000000003</c:v>
                </c:pt>
                <c:pt idx="2211">
                  <c:v>0.28110000000000002</c:v>
                </c:pt>
                <c:pt idx="2212">
                  <c:v>0.28120000000000001</c:v>
                </c:pt>
                <c:pt idx="2213">
                  <c:v>0.28129999999999999</c:v>
                </c:pt>
                <c:pt idx="2214">
                  <c:v>0.28139999999999998</c:v>
                </c:pt>
                <c:pt idx="2215">
                  <c:v>0.28149999999999997</c:v>
                </c:pt>
                <c:pt idx="2216">
                  <c:v>0.28160000000000002</c:v>
                </c:pt>
                <c:pt idx="2217">
                  <c:v>0.28170000000000001</c:v>
                </c:pt>
                <c:pt idx="2218">
                  <c:v>0.28179999999999999</c:v>
                </c:pt>
                <c:pt idx="2219">
                  <c:v>0.28189999999999998</c:v>
                </c:pt>
                <c:pt idx="2220">
                  <c:v>0.28199999999999997</c:v>
                </c:pt>
                <c:pt idx="2221">
                  <c:v>0.28210000000000002</c:v>
                </c:pt>
                <c:pt idx="2222">
                  <c:v>0.28220000000000001</c:v>
                </c:pt>
                <c:pt idx="2223">
                  <c:v>0.2823</c:v>
                </c:pt>
                <c:pt idx="2224">
                  <c:v>0.28239999999999998</c:v>
                </c:pt>
                <c:pt idx="2225">
                  <c:v>0.28249999999999997</c:v>
                </c:pt>
                <c:pt idx="2226">
                  <c:v>0.28260000000000002</c:v>
                </c:pt>
                <c:pt idx="2227">
                  <c:v>0.28270000000000001</c:v>
                </c:pt>
                <c:pt idx="2228">
                  <c:v>0.2828</c:v>
                </c:pt>
                <c:pt idx="2229">
                  <c:v>0.28289999999999998</c:v>
                </c:pt>
                <c:pt idx="2230">
                  <c:v>0.28299999999999997</c:v>
                </c:pt>
                <c:pt idx="2231">
                  <c:v>0.28310000000000002</c:v>
                </c:pt>
                <c:pt idx="2232">
                  <c:v>0.28320000000000001</c:v>
                </c:pt>
                <c:pt idx="2233">
                  <c:v>0.2833</c:v>
                </c:pt>
                <c:pt idx="2234">
                  <c:v>0.28339999999999999</c:v>
                </c:pt>
                <c:pt idx="2235">
                  <c:v>0.28349999999999997</c:v>
                </c:pt>
                <c:pt idx="2236">
                  <c:v>0.28360000000000002</c:v>
                </c:pt>
                <c:pt idx="2237">
                  <c:v>0.28370000000000001</c:v>
                </c:pt>
                <c:pt idx="2238">
                  <c:v>0.2838</c:v>
                </c:pt>
                <c:pt idx="2239">
                  <c:v>0.28389999999999999</c:v>
                </c:pt>
                <c:pt idx="2240">
                  <c:v>0.28399999999999997</c:v>
                </c:pt>
                <c:pt idx="2241">
                  <c:v>0.28410000000000002</c:v>
                </c:pt>
                <c:pt idx="2242">
                  <c:v>0.28420000000000001</c:v>
                </c:pt>
                <c:pt idx="2243">
                  <c:v>0.2843</c:v>
                </c:pt>
                <c:pt idx="2244">
                  <c:v>0.28439999999999999</c:v>
                </c:pt>
                <c:pt idx="2245">
                  <c:v>0.28449999999999998</c:v>
                </c:pt>
                <c:pt idx="2246">
                  <c:v>0.28460000000000002</c:v>
                </c:pt>
                <c:pt idx="2247">
                  <c:v>0.28470000000000001</c:v>
                </c:pt>
                <c:pt idx="2248">
                  <c:v>0.2848</c:v>
                </c:pt>
                <c:pt idx="2249">
                  <c:v>0.28489999999999999</c:v>
                </c:pt>
                <c:pt idx="2250">
                  <c:v>0.28499999999999998</c:v>
                </c:pt>
                <c:pt idx="2251">
                  <c:v>0.28510000000000002</c:v>
                </c:pt>
                <c:pt idx="2252">
                  <c:v>0.28520000000000001</c:v>
                </c:pt>
                <c:pt idx="2253">
                  <c:v>0.2853</c:v>
                </c:pt>
                <c:pt idx="2254">
                  <c:v>0.28539999999999999</c:v>
                </c:pt>
                <c:pt idx="2255">
                  <c:v>0.28549999999999998</c:v>
                </c:pt>
                <c:pt idx="2256">
                  <c:v>0.28560000000000002</c:v>
                </c:pt>
                <c:pt idx="2257">
                  <c:v>0.28570000000000001</c:v>
                </c:pt>
                <c:pt idx="2258">
                  <c:v>0.2858</c:v>
                </c:pt>
                <c:pt idx="2259">
                  <c:v>0.28589999999999999</c:v>
                </c:pt>
                <c:pt idx="2260">
                  <c:v>0.28599999999999998</c:v>
                </c:pt>
                <c:pt idx="2261">
                  <c:v>0.28610000000000002</c:v>
                </c:pt>
                <c:pt idx="2262">
                  <c:v>0.28620000000000001</c:v>
                </c:pt>
                <c:pt idx="2263">
                  <c:v>0.2863</c:v>
                </c:pt>
                <c:pt idx="2264">
                  <c:v>0.28639999999999999</c:v>
                </c:pt>
                <c:pt idx="2265">
                  <c:v>0.28649999999999998</c:v>
                </c:pt>
                <c:pt idx="2266">
                  <c:v>0.28660000000000002</c:v>
                </c:pt>
                <c:pt idx="2267">
                  <c:v>0.28670000000000001</c:v>
                </c:pt>
                <c:pt idx="2268">
                  <c:v>0.2868</c:v>
                </c:pt>
                <c:pt idx="2269">
                  <c:v>0.28689999999999999</c:v>
                </c:pt>
                <c:pt idx="2270">
                  <c:v>0.28699999999999998</c:v>
                </c:pt>
                <c:pt idx="2271">
                  <c:v>0.28710000000000002</c:v>
                </c:pt>
                <c:pt idx="2272">
                  <c:v>0.28720000000000001</c:v>
                </c:pt>
                <c:pt idx="2273">
                  <c:v>0.2873</c:v>
                </c:pt>
                <c:pt idx="2274">
                  <c:v>0.28739999999999999</c:v>
                </c:pt>
                <c:pt idx="2275">
                  <c:v>0.28749999999999998</c:v>
                </c:pt>
                <c:pt idx="2276">
                  <c:v>0.28760000000000002</c:v>
                </c:pt>
                <c:pt idx="2277">
                  <c:v>0.28770000000000001</c:v>
                </c:pt>
                <c:pt idx="2278">
                  <c:v>0.2878</c:v>
                </c:pt>
                <c:pt idx="2279">
                  <c:v>0.28789999999999999</c:v>
                </c:pt>
                <c:pt idx="2280">
                  <c:v>0.28799999999999998</c:v>
                </c:pt>
                <c:pt idx="2281">
                  <c:v>0.28810000000000002</c:v>
                </c:pt>
                <c:pt idx="2282">
                  <c:v>0.28820000000000001</c:v>
                </c:pt>
                <c:pt idx="2283">
                  <c:v>0.2883</c:v>
                </c:pt>
                <c:pt idx="2284">
                  <c:v>0.28839999999999999</c:v>
                </c:pt>
                <c:pt idx="2285">
                  <c:v>0.28849999999999998</c:v>
                </c:pt>
                <c:pt idx="2286">
                  <c:v>0.28860000000000002</c:v>
                </c:pt>
                <c:pt idx="2287">
                  <c:v>0.28870000000000001</c:v>
                </c:pt>
                <c:pt idx="2288">
                  <c:v>0.2888</c:v>
                </c:pt>
                <c:pt idx="2289">
                  <c:v>0.28889999999999999</c:v>
                </c:pt>
                <c:pt idx="2290">
                  <c:v>0.28899999999999998</c:v>
                </c:pt>
                <c:pt idx="2291">
                  <c:v>0.28910000000000002</c:v>
                </c:pt>
                <c:pt idx="2292">
                  <c:v>0.28920000000000001</c:v>
                </c:pt>
                <c:pt idx="2293">
                  <c:v>0.2893</c:v>
                </c:pt>
                <c:pt idx="2294">
                  <c:v>0.28939999999999999</c:v>
                </c:pt>
                <c:pt idx="2295">
                  <c:v>0.28949999999999998</c:v>
                </c:pt>
                <c:pt idx="2296">
                  <c:v>0.28960000000000002</c:v>
                </c:pt>
                <c:pt idx="2297">
                  <c:v>0.28970000000000001</c:v>
                </c:pt>
                <c:pt idx="2298">
                  <c:v>0.2898</c:v>
                </c:pt>
                <c:pt idx="2299">
                  <c:v>0.28989999999999999</c:v>
                </c:pt>
                <c:pt idx="2300">
                  <c:v>0.28999999999999998</c:v>
                </c:pt>
                <c:pt idx="2301">
                  <c:v>0.29010000000000002</c:v>
                </c:pt>
                <c:pt idx="2302">
                  <c:v>0.29020000000000001</c:v>
                </c:pt>
                <c:pt idx="2303">
                  <c:v>0.2903</c:v>
                </c:pt>
                <c:pt idx="2304">
                  <c:v>0.29039999999999999</c:v>
                </c:pt>
                <c:pt idx="2305">
                  <c:v>0.29049999999999998</c:v>
                </c:pt>
                <c:pt idx="2306">
                  <c:v>0.29060000000000002</c:v>
                </c:pt>
                <c:pt idx="2307">
                  <c:v>0.29070000000000001</c:v>
                </c:pt>
                <c:pt idx="2308">
                  <c:v>0.2908</c:v>
                </c:pt>
                <c:pt idx="2309">
                  <c:v>0.29089999999999999</c:v>
                </c:pt>
                <c:pt idx="2310">
                  <c:v>0.29099999999999998</c:v>
                </c:pt>
                <c:pt idx="2311">
                  <c:v>0.29110000000000003</c:v>
                </c:pt>
                <c:pt idx="2312">
                  <c:v>0.29120000000000001</c:v>
                </c:pt>
                <c:pt idx="2313">
                  <c:v>0.2913</c:v>
                </c:pt>
                <c:pt idx="2314">
                  <c:v>0.29139999999999999</c:v>
                </c:pt>
                <c:pt idx="2315">
                  <c:v>0.29149999999999998</c:v>
                </c:pt>
                <c:pt idx="2316">
                  <c:v>0.29160000000000003</c:v>
                </c:pt>
                <c:pt idx="2317">
                  <c:v>0.29170000000000001</c:v>
                </c:pt>
                <c:pt idx="2318">
                  <c:v>0.2918</c:v>
                </c:pt>
                <c:pt idx="2319">
                  <c:v>0.29189999999999999</c:v>
                </c:pt>
                <c:pt idx="2320">
                  <c:v>0.29199999999999998</c:v>
                </c:pt>
                <c:pt idx="2321">
                  <c:v>0.29210000000000003</c:v>
                </c:pt>
                <c:pt idx="2322">
                  <c:v>0.29220000000000002</c:v>
                </c:pt>
                <c:pt idx="2323">
                  <c:v>0.2923</c:v>
                </c:pt>
                <c:pt idx="2324">
                  <c:v>0.29239999999999999</c:v>
                </c:pt>
                <c:pt idx="2325">
                  <c:v>0.29249999999999998</c:v>
                </c:pt>
                <c:pt idx="2326">
                  <c:v>0.29260000000000003</c:v>
                </c:pt>
                <c:pt idx="2327">
                  <c:v>0.29270000000000002</c:v>
                </c:pt>
                <c:pt idx="2328">
                  <c:v>0.2928</c:v>
                </c:pt>
                <c:pt idx="2329">
                  <c:v>0.29289999999999999</c:v>
                </c:pt>
                <c:pt idx="2330">
                  <c:v>0.29299999999999998</c:v>
                </c:pt>
                <c:pt idx="2331">
                  <c:v>0.29310000000000003</c:v>
                </c:pt>
                <c:pt idx="2332">
                  <c:v>0.29320000000000002</c:v>
                </c:pt>
                <c:pt idx="2333">
                  <c:v>0.29330000000000001</c:v>
                </c:pt>
                <c:pt idx="2334">
                  <c:v>0.29339999999999999</c:v>
                </c:pt>
                <c:pt idx="2335">
                  <c:v>0.29349999999999998</c:v>
                </c:pt>
                <c:pt idx="2336">
                  <c:v>0.29360000000000003</c:v>
                </c:pt>
                <c:pt idx="2337">
                  <c:v>0.29370000000000002</c:v>
                </c:pt>
                <c:pt idx="2338">
                  <c:v>0.29380000000000001</c:v>
                </c:pt>
                <c:pt idx="2339">
                  <c:v>0.29389999999999999</c:v>
                </c:pt>
                <c:pt idx="2340">
                  <c:v>0.29399999999999998</c:v>
                </c:pt>
                <c:pt idx="2341">
                  <c:v>0.29409999999999997</c:v>
                </c:pt>
                <c:pt idx="2342">
                  <c:v>0.29420000000000002</c:v>
                </c:pt>
                <c:pt idx="2343">
                  <c:v>0.29430000000000001</c:v>
                </c:pt>
                <c:pt idx="2344">
                  <c:v>0.2944</c:v>
                </c:pt>
                <c:pt idx="2345">
                  <c:v>0.29449999999999998</c:v>
                </c:pt>
                <c:pt idx="2346">
                  <c:v>0.29459999999999997</c:v>
                </c:pt>
                <c:pt idx="2347">
                  <c:v>0.29470000000000002</c:v>
                </c:pt>
                <c:pt idx="2348">
                  <c:v>0.29480000000000001</c:v>
                </c:pt>
                <c:pt idx="2349">
                  <c:v>0.2949</c:v>
                </c:pt>
                <c:pt idx="2350">
                  <c:v>0.29499999999999998</c:v>
                </c:pt>
                <c:pt idx="2351">
                  <c:v>0.29509999999999997</c:v>
                </c:pt>
                <c:pt idx="2352">
                  <c:v>0.29520000000000002</c:v>
                </c:pt>
                <c:pt idx="2353">
                  <c:v>0.29530000000000001</c:v>
                </c:pt>
                <c:pt idx="2354">
                  <c:v>0.2954</c:v>
                </c:pt>
                <c:pt idx="2355">
                  <c:v>0.29549999999999998</c:v>
                </c:pt>
                <c:pt idx="2356">
                  <c:v>0.29559999999999997</c:v>
                </c:pt>
                <c:pt idx="2357">
                  <c:v>0.29570000000000002</c:v>
                </c:pt>
                <c:pt idx="2358">
                  <c:v>0.29580000000000001</c:v>
                </c:pt>
                <c:pt idx="2359">
                  <c:v>0.2959</c:v>
                </c:pt>
                <c:pt idx="2360">
                  <c:v>0.29599999999999999</c:v>
                </c:pt>
                <c:pt idx="2361">
                  <c:v>0.29609999999999997</c:v>
                </c:pt>
                <c:pt idx="2362">
                  <c:v>0.29620000000000002</c:v>
                </c:pt>
                <c:pt idx="2363">
                  <c:v>0.29630000000000001</c:v>
                </c:pt>
                <c:pt idx="2364">
                  <c:v>0.2964</c:v>
                </c:pt>
                <c:pt idx="2365">
                  <c:v>0.29649999999999999</c:v>
                </c:pt>
                <c:pt idx="2366">
                  <c:v>0.29659999999999997</c:v>
                </c:pt>
                <c:pt idx="2367">
                  <c:v>0.29670000000000002</c:v>
                </c:pt>
                <c:pt idx="2368">
                  <c:v>0.29680000000000001</c:v>
                </c:pt>
                <c:pt idx="2369">
                  <c:v>0.2969</c:v>
                </c:pt>
                <c:pt idx="2370">
                  <c:v>0.29699999999999999</c:v>
                </c:pt>
                <c:pt idx="2371">
                  <c:v>0.29709999999999998</c:v>
                </c:pt>
                <c:pt idx="2372">
                  <c:v>0.29720000000000002</c:v>
                </c:pt>
                <c:pt idx="2373">
                  <c:v>0.29730000000000001</c:v>
                </c:pt>
                <c:pt idx="2374">
                  <c:v>0.2974</c:v>
                </c:pt>
                <c:pt idx="2375">
                  <c:v>0.29749999999999999</c:v>
                </c:pt>
                <c:pt idx="2376">
                  <c:v>0.29759999999999998</c:v>
                </c:pt>
                <c:pt idx="2377">
                  <c:v>0.29770000000000002</c:v>
                </c:pt>
                <c:pt idx="2378">
                  <c:v>0.29780000000000001</c:v>
                </c:pt>
                <c:pt idx="2379">
                  <c:v>0.2979</c:v>
                </c:pt>
                <c:pt idx="2380">
                  <c:v>0.29799999999999999</c:v>
                </c:pt>
                <c:pt idx="2381">
                  <c:v>0.29809999999999998</c:v>
                </c:pt>
                <c:pt idx="2382">
                  <c:v>0.29820000000000002</c:v>
                </c:pt>
                <c:pt idx="2383">
                  <c:v>0.29830000000000001</c:v>
                </c:pt>
                <c:pt idx="2384">
                  <c:v>0.2984</c:v>
                </c:pt>
                <c:pt idx="2385">
                  <c:v>0.29849999999999999</c:v>
                </c:pt>
                <c:pt idx="2386">
                  <c:v>0.29859999999999998</c:v>
                </c:pt>
                <c:pt idx="2387">
                  <c:v>0.29870000000000002</c:v>
                </c:pt>
                <c:pt idx="2388">
                  <c:v>0.29880000000000001</c:v>
                </c:pt>
                <c:pt idx="2389">
                  <c:v>0.2989</c:v>
                </c:pt>
                <c:pt idx="2390">
                  <c:v>0.29899999999999999</c:v>
                </c:pt>
                <c:pt idx="2391">
                  <c:v>0.29909999999999998</c:v>
                </c:pt>
                <c:pt idx="2392">
                  <c:v>0.29920000000000002</c:v>
                </c:pt>
                <c:pt idx="2393">
                  <c:v>0.29930000000000001</c:v>
                </c:pt>
                <c:pt idx="2394">
                  <c:v>0.2994</c:v>
                </c:pt>
                <c:pt idx="2395">
                  <c:v>0.29949999999999999</c:v>
                </c:pt>
                <c:pt idx="2396">
                  <c:v>0.29959999999999998</c:v>
                </c:pt>
                <c:pt idx="2397">
                  <c:v>0.29970000000000002</c:v>
                </c:pt>
                <c:pt idx="2398">
                  <c:v>0.29980000000000001</c:v>
                </c:pt>
                <c:pt idx="2399">
                  <c:v>0.2999</c:v>
                </c:pt>
                <c:pt idx="2400">
                  <c:v>0.3</c:v>
                </c:pt>
                <c:pt idx="2401">
                  <c:v>0.30009999999999998</c:v>
                </c:pt>
                <c:pt idx="2402">
                  <c:v>0.30020000000000002</c:v>
                </c:pt>
                <c:pt idx="2403">
                  <c:v>0.30030000000000001</c:v>
                </c:pt>
                <c:pt idx="2404">
                  <c:v>0.3004</c:v>
                </c:pt>
                <c:pt idx="2405">
                  <c:v>0.30049999999999999</c:v>
                </c:pt>
                <c:pt idx="2406">
                  <c:v>0.30059999999999998</c:v>
                </c:pt>
                <c:pt idx="2407">
                  <c:v>0.30070000000000002</c:v>
                </c:pt>
                <c:pt idx="2408">
                  <c:v>0.30080000000000001</c:v>
                </c:pt>
                <c:pt idx="2409">
                  <c:v>0.3009</c:v>
                </c:pt>
                <c:pt idx="2410">
                  <c:v>0.30099999999999999</c:v>
                </c:pt>
                <c:pt idx="2411">
                  <c:v>0.30109999999999998</c:v>
                </c:pt>
                <c:pt idx="2412">
                  <c:v>0.30120000000000002</c:v>
                </c:pt>
                <c:pt idx="2413">
                  <c:v>0.30130000000000001</c:v>
                </c:pt>
                <c:pt idx="2414">
                  <c:v>0.3014</c:v>
                </c:pt>
                <c:pt idx="2415">
                  <c:v>0.30149999999999999</c:v>
                </c:pt>
                <c:pt idx="2416">
                  <c:v>0.30159999999999998</c:v>
                </c:pt>
                <c:pt idx="2417">
                  <c:v>0.30170000000000002</c:v>
                </c:pt>
                <c:pt idx="2418">
                  <c:v>0.30180000000000001</c:v>
                </c:pt>
                <c:pt idx="2419">
                  <c:v>0.3019</c:v>
                </c:pt>
                <c:pt idx="2420">
                  <c:v>0.30199999999999999</c:v>
                </c:pt>
                <c:pt idx="2421">
                  <c:v>0.30209999999999998</c:v>
                </c:pt>
                <c:pt idx="2422">
                  <c:v>0.30220000000000002</c:v>
                </c:pt>
                <c:pt idx="2423">
                  <c:v>0.30230000000000001</c:v>
                </c:pt>
                <c:pt idx="2424">
                  <c:v>0.3024</c:v>
                </c:pt>
                <c:pt idx="2425">
                  <c:v>0.30249999999999999</c:v>
                </c:pt>
                <c:pt idx="2426">
                  <c:v>0.30259999999999998</c:v>
                </c:pt>
                <c:pt idx="2427">
                  <c:v>0.30270000000000002</c:v>
                </c:pt>
                <c:pt idx="2428">
                  <c:v>0.30280000000000001</c:v>
                </c:pt>
                <c:pt idx="2429">
                  <c:v>0.3029</c:v>
                </c:pt>
                <c:pt idx="2430">
                  <c:v>0.30299999999999999</c:v>
                </c:pt>
                <c:pt idx="2431">
                  <c:v>0.30309999999999998</c:v>
                </c:pt>
                <c:pt idx="2432">
                  <c:v>0.30320000000000003</c:v>
                </c:pt>
                <c:pt idx="2433">
                  <c:v>0.30330000000000001</c:v>
                </c:pt>
                <c:pt idx="2434">
                  <c:v>0.3034</c:v>
                </c:pt>
                <c:pt idx="2435">
                  <c:v>0.30349999999999999</c:v>
                </c:pt>
                <c:pt idx="2436">
                  <c:v>0.30359999999999998</c:v>
                </c:pt>
                <c:pt idx="2437">
                  <c:v>0.30370000000000003</c:v>
                </c:pt>
                <c:pt idx="2438">
                  <c:v>0.30380000000000001</c:v>
                </c:pt>
                <c:pt idx="2439">
                  <c:v>0.3039</c:v>
                </c:pt>
                <c:pt idx="2440">
                  <c:v>0.30399999999999999</c:v>
                </c:pt>
                <c:pt idx="2441">
                  <c:v>0.30409999999999998</c:v>
                </c:pt>
                <c:pt idx="2442">
                  <c:v>0.30420000000000003</c:v>
                </c:pt>
                <c:pt idx="2443">
                  <c:v>0.30430000000000001</c:v>
                </c:pt>
                <c:pt idx="2444">
                  <c:v>0.3044</c:v>
                </c:pt>
                <c:pt idx="2445">
                  <c:v>0.30449999999999999</c:v>
                </c:pt>
                <c:pt idx="2446">
                  <c:v>0.30459999999999998</c:v>
                </c:pt>
                <c:pt idx="2447">
                  <c:v>0.30470000000000003</c:v>
                </c:pt>
                <c:pt idx="2448">
                  <c:v>0.30480000000000002</c:v>
                </c:pt>
                <c:pt idx="2449">
                  <c:v>0.3049</c:v>
                </c:pt>
                <c:pt idx="2450">
                  <c:v>0.30499999999999999</c:v>
                </c:pt>
                <c:pt idx="2451">
                  <c:v>0.30509999999999998</c:v>
                </c:pt>
                <c:pt idx="2452">
                  <c:v>0.30520000000000003</c:v>
                </c:pt>
                <c:pt idx="2453">
                  <c:v>0.30530000000000002</c:v>
                </c:pt>
                <c:pt idx="2454">
                  <c:v>0.3054</c:v>
                </c:pt>
                <c:pt idx="2455">
                  <c:v>0.30549999999999999</c:v>
                </c:pt>
                <c:pt idx="2456">
                  <c:v>0.30559999999999998</c:v>
                </c:pt>
                <c:pt idx="2457">
                  <c:v>0.30570000000000003</c:v>
                </c:pt>
                <c:pt idx="2458">
                  <c:v>0.30580000000000002</c:v>
                </c:pt>
                <c:pt idx="2459">
                  <c:v>0.30590000000000001</c:v>
                </c:pt>
                <c:pt idx="2460">
                  <c:v>0.30599999999999999</c:v>
                </c:pt>
                <c:pt idx="2461">
                  <c:v>0.30609999999999998</c:v>
                </c:pt>
                <c:pt idx="2462">
                  <c:v>0.30620000000000003</c:v>
                </c:pt>
                <c:pt idx="2463">
                  <c:v>0.30630000000000002</c:v>
                </c:pt>
                <c:pt idx="2464">
                  <c:v>0.30640000000000001</c:v>
                </c:pt>
                <c:pt idx="2465">
                  <c:v>0.30649999999999999</c:v>
                </c:pt>
                <c:pt idx="2466">
                  <c:v>0.30659999999999998</c:v>
                </c:pt>
                <c:pt idx="2467">
                  <c:v>0.30669999999999997</c:v>
                </c:pt>
                <c:pt idx="2468">
                  <c:v>0.30680000000000002</c:v>
                </c:pt>
                <c:pt idx="2469">
                  <c:v>0.30690000000000001</c:v>
                </c:pt>
                <c:pt idx="2470">
                  <c:v>0.307</c:v>
                </c:pt>
                <c:pt idx="2471">
                  <c:v>0.30709999999999998</c:v>
                </c:pt>
                <c:pt idx="2472">
                  <c:v>0.30719999999999997</c:v>
                </c:pt>
                <c:pt idx="2473">
                  <c:v>0.30730000000000002</c:v>
                </c:pt>
                <c:pt idx="2474">
                  <c:v>0.30740000000000001</c:v>
                </c:pt>
                <c:pt idx="2475">
                  <c:v>0.3075</c:v>
                </c:pt>
                <c:pt idx="2476">
                  <c:v>0.30759999999999998</c:v>
                </c:pt>
                <c:pt idx="2477">
                  <c:v>0.30769999999999997</c:v>
                </c:pt>
                <c:pt idx="2478">
                  <c:v>0.30780000000000002</c:v>
                </c:pt>
                <c:pt idx="2479">
                  <c:v>0.30790000000000001</c:v>
                </c:pt>
                <c:pt idx="2480">
                  <c:v>0.308</c:v>
                </c:pt>
                <c:pt idx="2481">
                  <c:v>0.30809999999999998</c:v>
                </c:pt>
                <c:pt idx="2482">
                  <c:v>0.30819999999999997</c:v>
                </c:pt>
                <c:pt idx="2483">
                  <c:v>0.30830000000000002</c:v>
                </c:pt>
                <c:pt idx="2484">
                  <c:v>0.30840000000000001</c:v>
                </c:pt>
                <c:pt idx="2485">
                  <c:v>0.3085</c:v>
                </c:pt>
                <c:pt idx="2486">
                  <c:v>0.30859999999999999</c:v>
                </c:pt>
                <c:pt idx="2487">
                  <c:v>0.30869999999999997</c:v>
                </c:pt>
                <c:pt idx="2488">
                  <c:v>0.30880000000000002</c:v>
                </c:pt>
                <c:pt idx="2489">
                  <c:v>0.30890000000000001</c:v>
                </c:pt>
                <c:pt idx="2490">
                  <c:v>0.309</c:v>
                </c:pt>
                <c:pt idx="2491">
                  <c:v>0.30909999999999999</c:v>
                </c:pt>
                <c:pt idx="2492">
                  <c:v>0.30919999999999997</c:v>
                </c:pt>
                <c:pt idx="2493">
                  <c:v>0.30930000000000002</c:v>
                </c:pt>
                <c:pt idx="2494">
                  <c:v>0.30940000000000001</c:v>
                </c:pt>
                <c:pt idx="2495">
                  <c:v>0.3095</c:v>
                </c:pt>
                <c:pt idx="2496">
                  <c:v>0.30959999999999999</c:v>
                </c:pt>
                <c:pt idx="2497">
                  <c:v>0.30969999999999998</c:v>
                </c:pt>
                <c:pt idx="2498">
                  <c:v>0.30980000000000002</c:v>
                </c:pt>
                <c:pt idx="2499">
                  <c:v>0.30990000000000001</c:v>
                </c:pt>
                <c:pt idx="2500">
                  <c:v>0.31</c:v>
                </c:pt>
                <c:pt idx="2501">
                  <c:v>0.31009999999999999</c:v>
                </c:pt>
                <c:pt idx="2502">
                  <c:v>0.31019999999999998</c:v>
                </c:pt>
                <c:pt idx="2503">
                  <c:v>0.31030000000000002</c:v>
                </c:pt>
                <c:pt idx="2504">
                  <c:v>0.31040000000000001</c:v>
                </c:pt>
                <c:pt idx="2505">
                  <c:v>0.3105</c:v>
                </c:pt>
                <c:pt idx="2506">
                  <c:v>0.31059999999999999</c:v>
                </c:pt>
                <c:pt idx="2507">
                  <c:v>0.31069999999999998</c:v>
                </c:pt>
                <c:pt idx="2508">
                  <c:v>0.31080000000000002</c:v>
                </c:pt>
                <c:pt idx="2509">
                  <c:v>0.31090000000000001</c:v>
                </c:pt>
                <c:pt idx="2510">
                  <c:v>0.311</c:v>
                </c:pt>
                <c:pt idx="2511">
                  <c:v>0.31109999999999999</c:v>
                </c:pt>
                <c:pt idx="2512">
                  <c:v>0.31119999999999998</c:v>
                </c:pt>
                <c:pt idx="2513">
                  <c:v>0.31130000000000002</c:v>
                </c:pt>
                <c:pt idx="2514">
                  <c:v>0.31140000000000001</c:v>
                </c:pt>
                <c:pt idx="2515">
                  <c:v>0.3115</c:v>
                </c:pt>
                <c:pt idx="2516">
                  <c:v>0.31159999999999999</c:v>
                </c:pt>
                <c:pt idx="2517">
                  <c:v>0.31169999999999998</c:v>
                </c:pt>
                <c:pt idx="2518">
                  <c:v>0.31180000000000002</c:v>
                </c:pt>
                <c:pt idx="2519">
                  <c:v>0.31190000000000001</c:v>
                </c:pt>
                <c:pt idx="2520">
                  <c:v>0.312</c:v>
                </c:pt>
                <c:pt idx="2521">
                  <c:v>0.31209999999999999</c:v>
                </c:pt>
                <c:pt idx="2522">
                  <c:v>0.31219999999999998</c:v>
                </c:pt>
                <c:pt idx="2523">
                  <c:v>0.31230000000000002</c:v>
                </c:pt>
                <c:pt idx="2524">
                  <c:v>0.31240000000000001</c:v>
                </c:pt>
                <c:pt idx="2525">
                  <c:v>0.3125</c:v>
                </c:pt>
                <c:pt idx="2526">
                  <c:v>0.31259999999999999</c:v>
                </c:pt>
                <c:pt idx="2527">
                  <c:v>0.31269999999999998</c:v>
                </c:pt>
                <c:pt idx="2528">
                  <c:v>0.31280000000000002</c:v>
                </c:pt>
                <c:pt idx="2529">
                  <c:v>0.31290000000000001</c:v>
                </c:pt>
                <c:pt idx="2530">
                  <c:v>0.313</c:v>
                </c:pt>
                <c:pt idx="2531">
                  <c:v>0.31309999999999999</c:v>
                </c:pt>
                <c:pt idx="2532">
                  <c:v>0.31319999999999998</c:v>
                </c:pt>
                <c:pt idx="2533">
                  <c:v>0.31330000000000002</c:v>
                </c:pt>
                <c:pt idx="2534">
                  <c:v>0.31340000000000001</c:v>
                </c:pt>
                <c:pt idx="2535">
                  <c:v>0.3135</c:v>
                </c:pt>
                <c:pt idx="2536">
                  <c:v>0.31359999999999999</c:v>
                </c:pt>
                <c:pt idx="2537">
                  <c:v>0.31369999999999998</c:v>
                </c:pt>
                <c:pt idx="2538">
                  <c:v>0.31380000000000002</c:v>
                </c:pt>
                <c:pt idx="2539">
                  <c:v>0.31390000000000001</c:v>
                </c:pt>
                <c:pt idx="2540">
                  <c:v>0.314</c:v>
                </c:pt>
                <c:pt idx="2541">
                  <c:v>0.31409999999999999</c:v>
                </c:pt>
                <c:pt idx="2542">
                  <c:v>0.31419999999999998</c:v>
                </c:pt>
                <c:pt idx="2543">
                  <c:v>0.31430000000000002</c:v>
                </c:pt>
                <c:pt idx="2544">
                  <c:v>0.31440000000000001</c:v>
                </c:pt>
                <c:pt idx="2545">
                  <c:v>0.3145</c:v>
                </c:pt>
                <c:pt idx="2546">
                  <c:v>0.31459999999999999</c:v>
                </c:pt>
                <c:pt idx="2547">
                  <c:v>0.31469999999999998</c:v>
                </c:pt>
                <c:pt idx="2548">
                  <c:v>0.31480000000000002</c:v>
                </c:pt>
                <c:pt idx="2549">
                  <c:v>0.31490000000000001</c:v>
                </c:pt>
                <c:pt idx="2550">
                  <c:v>0.315</c:v>
                </c:pt>
                <c:pt idx="2551">
                  <c:v>0.31509999999999999</c:v>
                </c:pt>
                <c:pt idx="2552">
                  <c:v>0.31519999999999998</c:v>
                </c:pt>
                <c:pt idx="2553">
                  <c:v>0.31530000000000002</c:v>
                </c:pt>
                <c:pt idx="2554">
                  <c:v>0.31540000000000001</c:v>
                </c:pt>
                <c:pt idx="2555">
                  <c:v>0.3155</c:v>
                </c:pt>
                <c:pt idx="2556">
                  <c:v>0.31559999999999999</c:v>
                </c:pt>
                <c:pt idx="2557">
                  <c:v>0.31569999999999998</c:v>
                </c:pt>
                <c:pt idx="2558">
                  <c:v>0.31580000000000003</c:v>
                </c:pt>
                <c:pt idx="2559">
                  <c:v>0.31590000000000001</c:v>
                </c:pt>
                <c:pt idx="2560">
                  <c:v>0.316</c:v>
                </c:pt>
                <c:pt idx="2561">
                  <c:v>0.31609999999999999</c:v>
                </c:pt>
                <c:pt idx="2562">
                  <c:v>0.31619999999999998</c:v>
                </c:pt>
                <c:pt idx="2563">
                  <c:v>0.31630000000000003</c:v>
                </c:pt>
                <c:pt idx="2564">
                  <c:v>0.31640000000000001</c:v>
                </c:pt>
                <c:pt idx="2565">
                  <c:v>0.3165</c:v>
                </c:pt>
                <c:pt idx="2566">
                  <c:v>0.31659999999999999</c:v>
                </c:pt>
                <c:pt idx="2567">
                  <c:v>0.31669999999999998</c:v>
                </c:pt>
                <c:pt idx="2568">
                  <c:v>0.31680000000000003</c:v>
                </c:pt>
                <c:pt idx="2569">
                  <c:v>0.31690000000000002</c:v>
                </c:pt>
                <c:pt idx="2570">
                  <c:v>0.317</c:v>
                </c:pt>
                <c:pt idx="2571">
                  <c:v>0.31709999999999999</c:v>
                </c:pt>
                <c:pt idx="2572">
                  <c:v>0.31719999999999998</c:v>
                </c:pt>
                <c:pt idx="2573">
                  <c:v>0.31730000000000003</c:v>
                </c:pt>
                <c:pt idx="2574">
                  <c:v>0.31740000000000002</c:v>
                </c:pt>
                <c:pt idx="2575">
                  <c:v>0.3175</c:v>
                </c:pt>
                <c:pt idx="2576">
                  <c:v>0.31759999999999999</c:v>
                </c:pt>
                <c:pt idx="2577">
                  <c:v>0.31769999999999998</c:v>
                </c:pt>
                <c:pt idx="2578">
                  <c:v>0.31780000000000003</c:v>
                </c:pt>
                <c:pt idx="2579">
                  <c:v>0.31790000000000002</c:v>
                </c:pt>
                <c:pt idx="2580">
                  <c:v>0.318</c:v>
                </c:pt>
                <c:pt idx="2581">
                  <c:v>0.31809999999999999</c:v>
                </c:pt>
                <c:pt idx="2582">
                  <c:v>0.31819999999999998</c:v>
                </c:pt>
                <c:pt idx="2583">
                  <c:v>0.31830000000000003</c:v>
                </c:pt>
                <c:pt idx="2584">
                  <c:v>0.31840000000000002</c:v>
                </c:pt>
                <c:pt idx="2585">
                  <c:v>0.31850000000000001</c:v>
                </c:pt>
                <c:pt idx="2586">
                  <c:v>0.31859999999999999</c:v>
                </c:pt>
                <c:pt idx="2587">
                  <c:v>0.31869999999999998</c:v>
                </c:pt>
                <c:pt idx="2588">
                  <c:v>0.31879999999999997</c:v>
                </c:pt>
                <c:pt idx="2589">
                  <c:v>0.31890000000000002</c:v>
                </c:pt>
                <c:pt idx="2590">
                  <c:v>0.31900000000000001</c:v>
                </c:pt>
                <c:pt idx="2591">
                  <c:v>0.31909999999999999</c:v>
                </c:pt>
                <c:pt idx="2592">
                  <c:v>0.31919999999999998</c:v>
                </c:pt>
                <c:pt idx="2593">
                  <c:v>0.31929999999999997</c:v>
                </c:pt>
                <c:pt idx="2594">
                  <c:v>0.31940000000000002</c:v>
                </c:pt>
                <c:pt idx="2595">
                  <c:v>0.31950000000000001</c:v>
                </c:pt>
                <c:pt idx="2596">
                  <c:v>0.3196</c:v>
                </c:pt>
                <c:pt idx="2597">
                  <c:v>0.31969999999999998</c:v>
                </c:pt>
                <c:pt idx="2598">
                  <c:v>0.31979999999999997</c:v>
                </c:pt>
                <c:pt idx="2599">
                  <c:v>0.31990000000000002</c:v>
                </c:pt>
                <c:pt idx="2600">
                  <c:v>0.32</c:v>
                </c:pt>
                <c:pt idx="2601">
                  <c:v>0.3201</c:v>
                </c:pt>
                <c:pt idx="2602">
                  <c:v>0.32019999999999998</c:v>
                </c:pt>
                <c:pt idx="2603">
                  <c:v>0.32029999999999997</c:v>
                </c:pt>
                <c:pt idx="2604">
                  <c:v>0.32040000000000002</c:v>
                </c:pt>
                <c:pt idx="2605">
                  <c:v>0.32050000000000001</c:v>
                </c:pt>
                <c:pt idx="2606">
                  <c:v>0.3206</c:v>
                </c:pt>
                <c:pt idx="2607">
                  <c:v>0.32069999999999999</c:v>
                </c:pt>
                <c:pt idx="2608">
                  <c:v>0.32079999999999997</c:v>
                </c:pt>
                <c:pt idx="2609">
                  <c:v>0.32090000000000002</c:v>
                </c:pt>
                <c:pt idx="2610">
                  <c:v>0.32100000000000001</c:v>
                </c:pt>
                <c:pt idx="2611">
                  <c:v>0.3211</c:v>
                </c:pt>
                <c:pt idx="2612">
                  <c:v>0.32119999999999999</c:v>
                </c:pt>
                <c:pt idx="2613">
                  <c:v>0.32129999999999997</c:v>
                </c:pt>
                <c:pt idx="2614">
                  <c:v>0.32140000000000002</c:v>
                </c:pt>
                <c:pt idx="2615">
                  <c:v>0.32150000000000001</c:v>
                </c:pt>
                <c:pt idx="2616">
                  <c:v>0.3216</c:v>
                </c:pt>
                <c:pt idx="2617">
                  <c:v>0.32169999999999999</c:v>
                </c:pt>
                <c:pt idx="2618">
                  <c:v>0.32179999999999997</c:v>
                </c:pt>
                <c:pt idx="2619">
                  <c:v>0.32190000000000002</c:v>
                </c:pt>
                <c:pt idx="2620">
                  <c:v>0.32200000000000001</c:v>
                </c:pt>
                <c:pt idx="2621">
                  <c:v>0.3221</c:v>
                </c:pt>
                <c:pt idx="2622">
                  <c:v>0.32219999999999999</c:v>
                </c:pt>
                <c:pt idx="2623">
                  <c:v>0.32229999999999998</c:v>
                </c:pt>
                <c:pt idx="2624">
                  <c:v>0.32240000000000002</c:v>
                </c:pt>
                <c:pt idx="2625">
                  <c:v>0.32250000000000001</c:v>
                </c:pt>
                <c:pt idx="2626">
                  <c:v>0.3226</c:v>
                </c:pt>
                <c:pt idx="2627">
                  <c:v>0.32269999999999999</c:v>
                </c:pt>
                <c:pt idx="2628">
                  <c:v>0.32279999999999998</c:v>
                </c:pt>
                <c:pt idx="2629">
                  <c:v>0.32290000000000002</c:v>
                </c:pt>
                <c:pt idx="2630">
                  <c:v>0.32300000000000001</c:v>
                </c:pt>
                <c:pt idx="2631">
                  <c:v>0.3231</c:v>
                </c:pt>
                <c:pt idx="2632">
                  <c:v>0.32319999999999999</c:v>
                </c:pt>
                <c:pt idx="2633">
                  <c:v>0.32329999999999998</c:v>
                </c:pt>
                <c:pt idx="2634">
                  <c:v>0.32340000000000002</c:v>
                </c:pt>
                <c:pt idx="2635">
                  <c:v>0.32350000000000001</c:v>
                </c:pt>
                <c:pt idx="2636">
                  <c:v>0.3236</c:v>
                </c:pt>
                <c:pt idx="2637">
                  <c:v>0.32369999999999999</c:v>
                </c:pt>
                <c:pt idx="2638">
                  <c:v>0.32379999999999998</c:v>
                </c:pt>
                <c:pt idx="2639">
                  <c:v>0.32390000000000002</c:v>
                </c:pt>
                <c:pt idx="2640">
                  <c:v>0.32400000000000001</c:v>
                </c:pt>
                <c:pt idx="2641">
                  <c:v>0.3241</c:v>
                </c:pt>
                <c:pt idx="2642">
                  <c:v>0.32419999999999999</c:v>
                </c:pt>
                <c:pt idx="2643">
                  <c:v>0.32429999999999998</c:v>
                </c:pt>
                <c:pt idx="2644">
                  <c:v>0.32440000000000002</c:v>
                </c:pt>
                <c:pt idx="2645">
                  <c:v>0.32450000000000001</c:v>
                </c:pt>
                <c:pt idx="2646">
                  <c:v>0.3246</c:v>
                </c:pt>
                <c:pt idx="2647">
                  <c:v>0.32469999999999999</c:v>
                </c:pt>
                <c:pt idx="2648">
                  <c:v>0.32479999999999998</c:v>
                </c:pt>
                <c:pt idx="2649">
                  <c:v>0.32490000000000002</c:v>
                </c:pt>
                <c:pt idx="2650">
                  <c:v>0.32500000000000001</c:v>
                </c:pt>
                <c:pt idx="2651">
                  <c:v>0.3251</c:v>
                </c:pt>
                <c:pt idx="2652">
                  <c:v>0.32519999999999999</c:v>
                </c:pt>
                <c:pt idx="2653">
                  <c:v>0.32529999999999998</c:v>
                </c:pt>
                <c:pt idx="2654">
                  <c:v>0.32540000000000002</c:v>
                </c:pt>
                <c:pt idx="2655">
                  <c:v>0.32550000000000001</c:v>
                </c:pt>
                <c:pt idx="2656">
                  <c:v>0.3256</c:v>
                </c:pt>
                <c:pt idx="2657">
                  <c:v>0.32569999999999999</c:v>
                </c:pt>
                <c:pt idx="2658">
                  <c:v>0.32579999999999998</c:v>
                </c:pt>
                <c:pt idx="2659">
                  <c:v>0.32590000000000002</c:v>
                </c:pt>
                <c:pt idx="2660">
                  <c:v>0.32600000000000001</c:v>
                </c:pt>
                <c:pt idx="2661">
                  <c:v>0.3261</c:v>
                </c:pt>
                <c:pt idx="2662">
                  <c:v>0.32619999999999999</c:v>
                </c:pt>
                <c:pt idx="2663">
                  <c:v>0.32629999999999998</c:v>
                </c:pt>
                <c:pt idx="2664">
                  <c:v>0.32640000000000002</c:v>
                </c:pt>
                <c:pt idx="2665">
                  <c:v>0.32650000000000001</c:v>
                </c:pt>
                <c:pt idx="2666">
                  <c:v>0.3266</c:v>
                </c:pt>
                <c:pt idx="2667">
                  <c:v>0.32669999999999999</c:v>
                </c:pt>
                <c:pt idx="2668">
                  <c:v>0.32679999999999998</c:v>
                </c:pt>
                <c:pt idx="2669">
                  <c:v>0.32690000000000002</c:v>
                </c:pt>
                <c:pt idx="2670">
                  <c:v>0.32700000000000001</c:v>
                </c:pt>
                <c:pt idx="2671">
                  <c:v>0.3271</c:v>
                </c:pt>
                <c:pt idx="2672">
                  <c:v>0.32719999999999999</c:v>
                </c:pt>
                <c:pt idx="2673">
                  <c:v>0.32729999999999998</c:v>
                </c:pt>
                <c:pt idx="2674">
                  <c:v>0.32740000000000002</c:v>
                </c:pt>
                <c:pt idx="2675">
                  <c:v>0.32750000000000001</c:v>
                </c:pt>
                <c:pt idx="2676">
                  <c:v>0.3276</c:v>
                </c:pt>
                <c:pt idx="2677">
                  <c:v>0.32769999999999999</c:v>
                </c:pt>
                <c:pt idx="2678">
                  <c:v>0.32779999999999998</c:v>
                </c:pt>
                <c:pt idx="2679">
                  <c:v>0.32790000000000002</c:v>
                </c:pt>
                <c:pt idx="2680">
                  <c:v>0.32800000000000001</c:v>
                </c:pt>
                <c:pt idx="2681">
                  <c:v>0.3281</c:v>
                </c:pt>
                <c:pt idx="2682">
                  <c:v>0.32819999999999999</c:v>
                </c:pt>
                <c:pt idx="2683">
                  <c:v>0.32829999999999998</c:v>
                </c:pt>
                <c:pt idx="2684">
                  <c:v>0.32840000000000003</c:v>
                </c:pt>
                <c:pt idx="2685">
                  <c:v>0.32850000000000001</c:v>
                </c:pt>
                <c:pt idx="2686">
                  <c:v>0.3286</c:v>
                </c:pt>
                <c:pt idx="2687">
                  <c:v>0.32869999999999999</c:v>
                </c:pt>
                <c:pt idx="2688">
                  <c:v>0.32879999999999998</c:v>
                </c:pt>
                <c:pt idx="2689">
                  <c:v>0.32890000000000003</c:v>
                </c:pt>
                <c:pt idx="2690">
                  <c:v>0.32900000000000001</c:v>
                </c:pt>
                <c:pt idx="2691">
                  <c:v>0.3291</c:v>
                </c:pt>
                <c:pt idx="2692">
                  <c:v>0.32919999999999999</c:v>
                </c:pt>
                <c:pt idx="2693">
                  <c:v>0.32929999999999998</c:v>
                </c:pt>
                <c:pt idx="2694">
                  <c:v>0.32940000000000003</c:v>
                </c:pt>
                <c:pt idx="2695">
                  <c:v>0.32950000000000002</c:v>
                </c:pt>
                <c:pt idx="2696">
                  <c:v>0.3296</c:v>
                </c:pt>
                <c:pt idx="2697">
                  <c:v>0.32969999999999999</c:v>
                </c:pt>
                <c:pt idx="2698">
                  <c:v>0.32979999999999998</c:v>
                </c:pt>
                <c:pt idx="2699">
                  <c:v>0.32990000000000003</c:v>
                </c:pt>
                <c:pt idx="2700">
                  <c:v>0.33</c:v>
                </c:pt>
                <c:pt idx="2701">
                  <c:v>0.3301</c:v>
                </c:pt>
                <c:pt idx="2702">
                  <c:v>0.33019999999999999</c:v>
                </c:pt>
                <c:pt idx="2703">
                  <c:v>0.33029999999999998</c:v>
                </c:pt>
                <c:pt idx="2704">
                  <c:v>0.33040000000000003</c:v>
                </c:pt>
                <c:pt idx="2705">
                  <c:v>0.33050000000000002</c:v>
                </c:pt>
                <c:pt idx="2706">
                  <c:v>0.3306</c:v>
                </c:pt>
                <c:pt idx="2707">
                  <c:v>0.33069999999999999</c:v>
                </c:pt>
                <c:pt idx="2708">
                  <c:v>0.33079999999999998</c:v>
                </c:pt>
                <c:pt idx="2709">
                  <c:v>0.33090000000000003</c:v>
                </c:pt>
                <c:pt idx="2710">
                  <c:v>0.33100000000000002</c:v>
                </c:pt>
                <c:pt idx="2711">
                  <c:v>0.33110000000000001</c:v>
                </c:pt>
                <c:pt idx="2712">
                  <c:v>0.33119999999999999</c:v>
                </c:pt>
                <c:pt idx="2713">
                  <c:v>0.33129999999999998</c:v>
                </c:pt>
                <c:pt idx="2714">
                  <c:v>0.33139999999999997</c:v>
                </c:pt>
                <c:pt idx="2715">
                  <c:v>0.33150000000000002</c:v>
                </c:pt>
                <c:pt idx="2716">
                  <c:v>0.33160000000000001</c:v>
                </c:pt>
                <c:pt idx="2717">
                  <c:v>0.33169999999999999</c:v>
                </c:pt>
                <c:pt idx="2718">
                  <c:v>0.33179999999999998</c:v>
                </c:pt>
                <c:pt idx="2719">
                  <c:v>0.33189999999999997</c:v>
                </c:pt>
                <c:pt idx="2720">
                  <c:v>0.33200000000000002</c:v>
                </c:pt>
                <c:pt idx="2721">
                  <c:v>0.33210000000000001</c:v>
                </c:pt>
                <c:pt idx="2722">
                  <c:v>0.3322</c:v>
                </c:pt>
                <c:pt idx="2723">
                  <c:v>0.33229999999999998</c:v>
                </c:pt>
                <c:pt idx="2724">
                  <c:v>0.33239999999999997</c:v>
                </c:pt>
                <c:pt idx="2725">
                  <c:v>0.33250000000000002</c:v>
                </c:pt>
                <c:pt idx="2726">
                  <c:v>0.33260000000000001</c:v>
                </c:pt>
                <c:pt idx="2727">
                  <c:v>0.3327</c:v>
                </c:pt>
                <c:pt idx="2728">
                  <c:v>0.33279999999999998</c:v>
                </c:pt>
                <c:pt idx="2729">
                  <c:v>0.33289999999999997</c:v>
                </c:pt>
                <c:pt idx="2730">
                  <c:v>0.33300000000000002</c:v>
                </c:pt>
                <c:pt idx="2731">
                  <c:v>0.33310000000000001</c:v>
                </c:pt>
                <c:pt idx="2732">
                  <c:v>0.3332</c:v>
                </c:pt>
                <c:pt idx="2733">
                  <c:v>0.33329999999999999</c:v>
                </c:pt>
                <c:pt idx="2734">
                  <c:v>0.33339999999999997</c:v>
                </c:pt>
                <c:pt idx="2735">
                  <c:v>0.33350000000000002</c:v>
                </c:pt>
                <c:pt idx="2736">
                  <c:v>0.33360000000000001</c:v>
                </c:pt>
                <c:pt idx="2737">
                  <c:v>0.3337</c:v>
                </c:pt>
                <c:pt idx="2738">
                  <c:v>0.33379999999999999</c:v>
                </c:pt>
                <c:pt idx="2739">
                  <c:v>0.33389999999999997</c:v>
                </c:pt>
                <c:pt idx="2740">
                  <c:v>0.33400000000000002</c:v>
                </c:pt>
                <c:pt idx="2741">
                  <c:v>0.33410000000000001</c:v>
                </c:pt>
                <c:pt idx="2742">
                  <c:v>0.3342</c:v>
                </c:pt>
                <c:pt idx="2743">
                  <c:v>0.33429999999999999</c:v>
                </c:pt>
                <c:pt idx="2744">
                  <c:v>0.33439999999999998</c:v>
                </c:pt>
                <c:pt idx="2745">
                  <c:v>0.33450000000000002</c:v>
                </c:pt>
                <c:pt idx="2746">
                  <c:v>0.33460000000000001</c:v>
                </c:pt>
                <c:pt idx="2747">
                  <c:v>0.3347</c:v>
                </c:pt>
                <c:pt idx="2748">
                  <c:v>0.33479999999999999</c:v>
                </c:pt>
                <c:pt idx="2749">
                  <c:v>0.33489999999999998</c:v>
                </c:pt>
                <c:pt idx="2750">
                  <c:v>0.33500000000000002</c:v>
                </c:pt>
                <c:pt idx="2751">
                  <c:v>0.33510000000000001</c:v>
                </c:pt>
                <c:pt idx="2752">
                  <c:v>0.3352</c:v>
                </c:pt>
                <c:pt idx="2753">
                  <c:v>0.33529999999999999</c:v>
                </c:pt>
                <c:pt idx="2754">
                  <c:v>0.33539999999999998</c:v>
                </c:pt>
                <c:pt idx="2755">
                  <c:v>0.33550000000000002</c:v>
                </c:pt>
                <c:pt idx="2756">
                  <c:v>0.33560000000000001</c:v>
                </c:pt>
                <c:pt idx="2757">
                  <c:v>0.3357</c:v>
                </c:pt>
                <c:pt idx="2758">
                  <c:v>0.33579999999999999</c:v>
                </c:pt>
                <c:pt idx="2759">
                  <c:v>0.33589999999999998</c:v>
                </c:pt>
                <c:pt idx="2760">
                  <c:v>0.33600000000000002</c:v>
                </c:pt>
                <c:pt idx="2761">
                  <c:v>0.33610000000000001</c:v>
                </c:pt>
                <c:pt idx="2762">
                  <c:v>0.3362</c:v>
                </c:pt>
                <c:pt idx="2763">
                  <c:v>0.33629999999999999</c:v>
                </c:pt>
                <c:pt idx="2764">
                  <c:v>0.33639999999999998</c:v>
                </c:pt>
                <c:pt idx="2765">
                  <c:v>0.33650000000000002</c:v>
                </c:pt>
                <c:pt idx="2766">
                  <c:v>0.33660000000000001</c:v>
                </c:pt>
                <c:pt idx="2767">
                  <c:v>0.3367</c:v>
                </c:pt>
                <c:pt idx="2768">
                  <c:v>0.33679999999999999</c:v>
                </c:pt>
                <c:pt idx="2769">
                  <c:v>0.33689999999999998</c:v>
                </c:pt>
                <c:pt idx="2770">
                  <c:v>0.33700000000000002</c:v>
                </c:pt>
                <c:pt idx="2771">
                  <c:v>0.33710000000000001</c:v>
                </c:pt>
                <c:pt idx="2772">
                  <c:v>0.3372</c:v>
                </c:pt>
                <c:pt idx="2773">
                  <c:v>0.33729999999999999</c:v>
                </c:pt>
                <c:pt idx="2774">
                  <c:v>0.33739999999999998</c:v>
                </c:pt>
                <c:pt idx="2775">
                  <c:v>0.33750000000000002</c:v>
                </c:pt>
                <c:pt idx="2776">
                  <c:v>0.33760000000000001</c:v>
                </c:pt>
                <c:pt idx="2777">
                  <c:v>0.3377</c:v>
                </c:pt>
                <c:pt idx="2778">
                  <c:v>0.33779999999999999</c:v>
                </c:pt>
                <c:pt idx="2779">
                  <c:v>0.33789999999999998</c:v>
                </c:pt>
                <c:pt idx="2780">
                  <c:v>0.33800000000000002</c:v>
                </c:pt>
                <c:pt idx="2781">
                  <c:v>0.33810000000000001</c:v>
                </c:pt>
                <c:pt idx="2782">
                  <c:v>0.3382</c:v>
                </c:pt>
                <c:pt idx="2783">
                  <c:v>0.33829999999999999</c:v>
                </c:pt>
                <c:pt idx="2784">
                  <c:v>0.33839999999999998</c:v>
                </c:pt>
                <c:pt idx="2785">
                  <c:v>0.33850000000000002</c:v>
                </c:pt>
                <c:pt idx="2786">
                  <c:v>0.33860000000000001</c:v>
                </c:pt>
                <c:pt idx="2787">
                  <c:v>0.3387</c:v>
                </c:pt>
                <c:pt idx="2788">
                  <c:v>0.33879999999999999</c:v>
                </c:pt>
                <c:pt idx="2789">
                  <c:v>0.33889999999999998</c:v>
                </c:pt>
                <c:pt idx="2790">
                  <c:v>0.33900000000000002</c:v>
                </c:pt>
                <c:pt idx="2791">
                  <c:v>0.33910000000000001</c:v>
                </c:pt>
                <c:pt idx="2792">
                  <c:v>0.3392</c:v>
                </c:pt>
                <c:pt idx="2793">
                  <c:v>0.33929999999999999</c:v>
                </c:pt>
                <c:pt idx="2794">
                  <c:v>0.33939999999999998</c:v>
                </c:pt>
                <c:pt idx="2795">
                  <c:v>0.33950000000000002</c:v>
                </c:pt>
                <c:pt idx="2796">
                  <c:v>0.33960000000000001</c:v>
                </c:pt>
                <c:pt idx="2797">
                  <c:v>0.3397</c:v>
                </c:pt>
                <c:pt idx="2798">
                  <c:v>0.33979999999999999</c:v>
                </c:pt>
                <c:pt idx="2799">
                  <c:v>0.33989999999999998</c:v>
                </c:pt>
                <c:pt idx="2800">
                  <c:v>0.34</c:v>
                </c:pt>
                <c:pt idx="2801">
                  <c:v>0.34010000000000001</c:v>
                </c:pt>
                <c:pt idx="2802">
                  <c:v>0.3402</c:v>
                </c:pt>
                <c:pt idx="2803">
                  <c:v>0.34029999999999999</c:v>
                </c:pt>
                <c:pt idx="2804">
                  <c:v>0.34039999999999998</c:v>
                </c:pt>
                <c:pt idx="2805">
                  <c:v>0.34050000000000002</c:v>
                </c:pt>
                <c:pt idx="2806">
                  <c:v>0.34060000000000001</c:v>
                </c:pt>
                <c:pt idx="2807">
                  <c:v>0.3407</c:v>
                </c:pt>
                <c:pt idx="2808">
                  <c:v>0.34079999999999999</c:v>
                </c:pt>
                <c:pt idx="2809">
                  <c:v>0.34089999999999998</c:v>
                </c:pt>
                <c:pt idx="2810">
                  <c:v>0.34100000000000003</c:v>
                </c:pt>
                <c:pt idx="2811">
                  <c:v>0.34110000000000001</c:v>
                </c:pt>
                <c:pt idx="2812">
                  <c:v>0.3412</c:v>
                </c:pt>
                <c:pt idx="2813">
                  <c:v>0.34129999999999999</c:v>
                </c:pt>
                <c:pt idx="2814">
                  <c:v>0.34139999999999998</c:v>
                </c:pt>
                <c:pt idx="2815">
                  <c:v>0.34150000000000003</c:v>
                </c:pt>
                <c:pt idx="2816">
                  <c:v>0.34160000000000001</c:v>
                </c:pt>
                <c:pt idx="2817">
                  <c:v>0.3417</c:v>
                </c:pt>
                <c:pt idx="2818">
                  <c:v>0.34179999999999999</c:v>
                </c:pt>
                <c:pt idx="2819">
                  <c:v>0.34189999999999998</c:v>
                </c:pt>
                <c:pt idx="2820">
                  <c:v>0.34200000000000003</c:v>
                </c:pt>
                <c:pt idx="2821">
                  <c:v>0.34210000000000002</c:v>
                </c:pt>
                <c:pt idx="2822">
                  <c:v>0.3422</c:v>
                </c:pt>
                <c:pt idx="2823">
                  <c:v>0.34229999999999999</c:v>
                </c:pt>
                <c:pt idx="2824">
                  <c:v>0.34239999999999998</c:v>
                </c:pt>
                <c:pt idx="2825">
                  <c:v>0.34250000000000003</c:v>
                </c:pt>
                <c:pt idx="2826">
                  <c:v>0.34260000000000002</c:v>
                </c:pt>
                <c:pt idx="2827">
                  <c:v>0.3427</c:v>
                </c:pt>
                <c:pt idx="2828">
                  <c:v>0.34279999999999999</c:v>
                </c:pt>
                <c:pt idx="2829">
                  <c:v>0.34289999999999998</c:v>
                </c:pt>
                <c:pt idx="2830">
                  <c:v>0.34300000000000003</c:v>
                </c:pt>
                <c:pt idx="2831">
                  <c:v>0.34310000000000002</c:v>
                </c:pt>
                <c:pt idx="2832">
                  <c:v>0.34320000000000001</c:v>
                </c:pt>
                <c:pt idx="2833">
                  <c:v>0.34329999999999999</c:v>
                </c:pt>
                <c:pt idx="2834">
                  <c:v>0.34339999999999998</c:v>
                </c:pt>
                <c:pt idx="2835">
                  <c:v>0.34350000000000003</c:v>
                </c:pt>
                <c:pt idx="2836">
                  <c:v>0.34360000000000002</c:v>
                </c:pt>
                <c:pt idx="2837">
                  <c:v>0.34370000000000001</c:v>
                </c:pt>
                <c:pt idx="2838">
                  <c:v>0.34379999999999999</c:v>
                </c:pt>
                <c:pt idx="2839">
                  <c:v>0.34389999999999998</c:v>
                </c:pt>
                <c:pt idx="2840">
                  <c:v>0.34399999999999997</c:v>
                </c:pt>
                <c:pt idx="2841">
                  <c:v>0.34410000000000002</c:v>
                </c:pt>
                <c:pt idx="2842">
                  <c:v>0.34420000000000001</c:v>
                </c:pt>
                <c:pt idx="2843">
                  <c:v>0.34429999999999999</c:v>
                </c:pt>
                <c:pt idx="2844">
                  <c:v>0.34439999999999998</c:v>
                </c:pt>
                <c:pt idx="2845">
                  <c:v>0.34449999999999997</c:v>
                </c:pt>
                <c:pt idx="2846">
                  <c:v>0.34460000000000002</c:v>
                </c:pt>
                <c:pt idx="2847">
                  <c:v>0.34470000000000001</c:v>
                </c:pt>
                <c:pt idx="2848">
                  <c:v>0.3448</c:v>
                </c:pt>
                <c:pt idx="2849">
                  <c:v>0.34489999999999998</c:v>
                </c:pt>
                <c:pt idx="2850">
                  <c:v>0.34499999999999997</c:v>
                </c:pt>
                <c:pt idx="2851">
                  <c:v>0.34510000000000002</c:v>
                </c:pt>
                <c:pt idx="2852">
                  <c:v>0.34520000000000001</c:v>
                </c:pt>
                <c:pt idx="2853">
                  <c:v>0.3453</c:v>
                </c:pt>
                <c:pt idx="2854">
                  <c:v>0.34539999999999998</c:v>
                </c:pt>
                <c:pt idx="2855">
                  <c:v>0.34549999999999997</c:v>
                </c:pt>
                <c:pt idx="2856">
                  <c:v>0.34560000000000002</c:v>
                </c:pt>
                <c:pt idx="2857">
                  <c:v>0.34570000000000001</c:v>
                </c:pt>
                <c:pt idx="2858">
                  <c:v>0.3458</c:v>
                </c:pt>
                <c:pt idx="2859">
                  <c:v>0.34589999999999999</c:v>
                </c:pt>
                <c:pt idx="2860">
                  <c:v>0.34599999999999997</c:v>
                </c:pt>
                <c:pt idx="2861">
                  <c:v>0.34610000000000002</c:v>
                </c:pt>
                <c:pt idx="2862">
                  <c:v>0.34620000000000001</c:v>
                </c:pt>
                <c:pt idx="2863">
                  <c:v>0.3463</c:v>
                </c:pt>
                <c:pt idx="2864">
                  <c:v>0.34639999999999999</c:v>
                </c:pt>
                <c:pt idx="2865">
                  <c:v>0.34649999999999997</c:v>
                </c:pt>
                <c:pt idx="2866">
                  <c:v>0.34660000000000002</c:v>
                </c:pt>
                <c:pt idx="2867">
                  <c:v>0.34670000000000001</c:v>
                </c:pt>
                <c:pt idx="2868">
                  <c:v>0.3468</c:v>
                </c:pt>
                <c:pt idx="2869">
                  <c:v>0.34689999999999999</c:v>
                </c:pt>
                <c:pt idx="2870">
                  <c:v>0.34699999999999998</c:v>
                </c:pt>
                <c:pt idx="2871">
                  <c:v>0.34710000000000002</c:v>
                </c:pt>
                <c:pt idx="2872">
                  <c:v>0.34720000000000001</c:v>
                </c:pt>
                <c:pt idx="2873">
                  <c:v>0.3473</c:v>
                </c:pt>
                <c:pt idx="2874">
                  <c:v>0.34739999999999999</c:v>
                </c:pt>
                <c:pt idx="2875">
                  <c:v>0.34749999999999998</c:v>
                </c:pt>
                <c:pt idx="2876">
                  <c:v>0.34760000000000002</c:v>
                </c:pt>
                <c:pt idx="2877">
                  <c:v>0.34770000000000001</c:v>
                </c:pt>
                <c:pt idx="2878">
                  <c:v>0.3478</c:v>
                </c:pt>
                <c:pt idx="2879">
                  <c:v>0.34789999999999999</c:v>
                </c:pt>
                <c:pt idx="2880">
                  <c:v>0.34799999999999998</c:v>
                </c:pt>
                <c:pt idx="2881">
                  <c:v>0.34810000000000002</c:v>
                </c:pt>
                <c:pt idx="2882">
                  <c:v>0.34820000000000001</c:v>
                </c:pt>
                <c:pt idx="2883">
                  <c:v>0.3483</c:v>
                </c:pt>
                <c:pt idx="2884">
                  <c:v>0.34839999999999999</c:v>
                </c:pt>
                <c:pt idx="2885">
                  <c:v>0.34849999999999998</c:v>
                </c:pt>
                <c:pt idx="2886">
                  <c:v>0.34860000000000002</c:v>
                </c:pt>
                <c:pt idx="2887">
                  <c:v>0.34870000000000001</c:v>
                </c:pt>
                <c:pt idx="2888">
                  <c:v>0.3488</c:v>
                </c:pt>
                <c:pt idx="2889">
                  <c:v>0.34889999999999999</c:v>
                </c:pt>
                <c:pt idx="2890">
                  <c:v>0.34899999999999998</c:v>
                </c:pt>
                <c:pt idx="2891">
                  <c:v>0.34910000000000002</c:v>
                </c:pt>
                <c:pt idx="2892">
                  <c:v>0.34920000000000001</c:v>
                </c:pt>
                <c:pt idx="2893">
                  <c:v>0.3493</c:v>
                </c:pt>
                <c:pt idx="2894">
                  <c:v>0.34939999999999999</c:v>
                </c:pt>
                <c:pt idx="2895">
                  <c:v>0.34949999999999998</c:v>
                </c:pt>
                <c:pt idx="2896">
                  <c:v>0.34960000000000002</c:v>
                </c:pt>
                <c:pt idx="2897">
                  <c:v>0.34970000000000001</c:v>
                </c:pt>
                <c:pt idx="2898">
                  <c:v>0.3498</c:v>
                </c:pt>
                <c:pt idx="2899">
                  <c:v>0.34989999999999999</c:v>
                </c:pt>
                <c:pt idx="2900">
                  <c:v>0.35</c:v>
                </c:pt>
                <c:pt idx="2901">
                  <c:v>0.35010000000000002</c:v>
                </c:pt>
                <c:pt idx="2902">
                  <c:v>0.35020000000000001</c:v>
                </c:pt>
                <c:pt idx="2903">
                  <c:v>0.3503</c:v>
                </c:pt>
                <c:pt idx="2904">
                  <c:v>0.35039999999999999</c:v>
                </c:pt>
                <c:pt idx="2905">
                  <c:v>0.35049999999999998</c:v>
                </c:pt>
                <c:pt idx="2906">
                  <c:v>0.35060000000000002</c:v>
                </c:pt>
                <c:pt idx="2907">
                  <c:v>0.35070000000000001</c:v>
                </c:pt>
                <c:pt idx="2908">
                  <c:v>0.3508</c:v>
                </c:pt>
                <c:pt idx="2909">
                  <c:v>0.35089999999999999</c:v>
                </c:pt>
                <c:pt idx="2910">
                  <c:v>0.35099999999999998</c:v>
                </c:pt>
                <c:pt idx="2911">
                  <c:v>0.35110000000000002</c:v>
                </c:pt>
                <c:pt idx="2912">
                  <c:v>0.35120000000000001</c:v>
                </c:pt>
                <c:pt idx="2913">
                  <c:v>0.3513</c:v>
                </c:pt>
                <c:pt idx="2914">
                  <c:v>0.35139999999999999</c:v>
                </c:pt>
                <c:pt idx="2915">
                  <c:v>0.35149999999999998</c:v>
                </c:pt>
                <c:pt idx="2916">
                  <c:v>0.35160000000000002</c:v>
                </c:pt>
                <c:pt idx="2917">
                  <c:v>0.35170000000000001</c:v>
                </c:pt>
                <c:pt idx="2918">
                  <c:v>0.3518</c:v>
                </c:pt>
                <c:pt idx="2919">
                  <c:v>0.35189999999999999</c:v>
                </c:pt>
                <c:pt idx="2920">
                  <c:v>0.35199999999999998</c:v>
                </c:pt>
                <c:pt idx="2921">
                  <c:v>0.35210000000000002</c:v>
                </c:pt>
                <c:pt idx="2922">
                  <c:v>0.35220000000000001</c:v>
                </c:pt>
                <c:pt idx="2923">
                  <c:v>0.3523</c:v>
                </c:pt>
                <c:pt idx="2924">
                  <c:v>0.35239999999999999</c:v>
                </c:pt>
                <c:pt idx="2925">
                  <c:v>0.35249999999999998</c:v>
                </c:pt>
                <c:pt idx="2926">
                  <c:v>0.35260000000000002</c:v>
                </c:pt>
                <c:pt idx="2927">
                  <c:v>0.35270000000000001</c:v>
                </c:pt>
                <c:pt idx="2928">
                  <c:v>0.3528</c:v>
                </c:pt>
                <c:pt idx="2929">
                  <c:v>0.35289999999999999</c:v>
                </c:pt>
                <c:pt idx="2930">
                  <c:v>0.35299999999999998</c:v>
                </c:pt>
                <c:pt idx="2931">
                  <c:v>0.35310000000000002</c:v>
                </c:pt>
                <c:pt idx="2932">
                  <c:v>0.35320000000000001</c:v>
                </c:pt>
                <c:pt idx="2933">
                  <c:v>0.3533</c:v>
                </c:pt>
                <c:pt idx="2934">
                  <c:v>0.35339999999999999</c:v>
                </c:pt>
                <c:pt idx="2935">
                  <c:v>0.35349999999999998</c:v>
                </c:pt>
                <c:pt idx="2936">
                  <c:v>0.35360000000000003</c:v>
                </c:pt>
                <c:pt idx="2937">
                  <c:v>0.35370000000000001</c:v>
                </c:pt>
                <c:pt idx="2938">
                  <c:v>0.3538</c:v>
                </c:pt>
                <c:pt idx="2939">
                  <c:v>0.35389999999999999</c:v>
                </c:pt>
                <c:pt idx="2940">
                  <c:v>0.35399999999999998</c:v>
                </c:pt>
                <c:pt idx="2941">
                  <c:v>0.35410000000000003</c:v>
                </c:pt>
                <c:pt idx="2942">
                  <c:v>0.35420000000000001</c:v>
                </c:pt>
                <c:pt idx="2943">
                  <c:v>0.3543</c:v>
                </c:pt>
                <c:pt idx="2944">
                  <c:v>0.35439999999999999</c:v>
                </c:pt>
                <c:pt idx="2945">
                  <c:v>0.35449999999999998</c:v>
                </c:pt>
                <c:pt idx="2946">
                  <c:v>0.35460000000000003</c:v>
                </c:pt>
                <c:pt idx="2947">
                  <c:v>0.35470000000000002</c:v>
                </c:pt>
                <c:pt idx="2948">
                  <c:v>0.3548</c:v>
                </c:pt>
                <c:pt idx="2949">
                  <c:v>0.35489999999999999</c:v>
                </c:pt>
                <c:pt idx="2950">
                  <c:v>0.35499999999999998</c:v>
                </c:pt>
                <c:pt idx="2951">
                  <c:v>0.35510000000000003</c:v>
                </c:pt>
                <c:pt idx="2952">
                  <c:v>0.35520000000000002</c:v>
                </c:pt>
                <c:pt idx="2953">
                  <c:v>0.3553</c:v>
                </c:pt>
                <c:pt idx="2954">
                  <c:v>0.35539999999999999</c:v>
                </c:pt>
                <c:pt idx="2955">
                  <c:v>0.35549999999999998</c:v>
                </c:pt>
                <c:pt idx="2956">
                  <c:v>0.35560000000000003</c:v>
                </c:pt>
                <c:pt idx="2957">
                  <c:v>0.35570000000000002</c:v>
                </c:pt>
                <c:pt idx="2958">
                  <c:v>0.35580000000000001</c:v>
                </c:pt>
                <c:pt idx="2959">
                  <c:v>0.35589999999999999</c:v>
                </c:pt>
                <c:pt idx="2960">
                  <c:v>0.35599999999999998</c:v>
                </c:pt>
                <c:pt idx="2961">
                  <c:v>0.35610000000000003</c:v>
                </c:pt>
                <c:pt idx="2962">
                  <c:v>0.35620000000000002</c:v>
                </c:pt>
                <c:pt idx="2963">
                  <c:v>0.35630000000000001</c:v>
                </c:pt>
                <c:pt idx="2964">
                  <c:v>0.35639999999999999</c:v>
                </c:pt>
                <c:pt idx="2965">
                  <c:v>0.35649999999999998</c:v>
                </c:pt>
                <c:pt idx="2966">
                  <c:v>0.35659999999999997</c:v>
                </c:pt>
                <c:pt idx="2967">
                  <c:v>0.35670000000000002</c:v>
                </c:pt>
                <c:pt idx="2968">
                  <c:v>0.35680000000000001</c:v>
                </c:pt>
                <c:pt idx="2969">
                  <c:v>0.3569</c:v>
                </c:pt>
                <c:pt idx="2970">
                  <c:v>0.35699999999999998</c:v>
                </c:pt>
                <c:pt idx="2971">
                  <c:v>0.35709999999999997</c:v>
                </c:pt>
                <c:pt idx="2972">
                  <c:v>0.35720000000000002</c:v>
                </c:pt>
                <c:pt idx="2973">
                  <c:v>0.35730000000000001</c:v>
                </c:pt>
                <c:pt idx="2974">
                  <c:v>0.3574</c:v>
                </c:pt>
                <c:pt idx="2975">
                  <c:v>0.35749999999999998</c:v>
                </c:pt>
                <c:pt idx="2976">
                  <c:v>0.35759999999999997</c:v>
                </c:pt>
                <c:pt idx="2977">
                  <c:v>0.35770000000000002</c:v>
                </c:pt>
                <c:pt idx="2978">
                  <c:v>0.35780000000000001</c:v>
                </c:pt>
                <c:pt idx="2979">
                  <c:v>0.3579</c:v>
                </c:pt>
                <c:pt idx="2980">
                  <c:v>0.35799999999999998</c:v>
                </c:pt>
                <c:pt idx="2981">
                  <c:v>0.35809999999999997</c:v>
                </c:pt>
                <c:pt idx="2982">
                  <c:v>0.35820000000000002</c:v>
                </c:pt>
                <c:pt idx="2983">
                  <c:v>0.35830000000000001</c:v>
                </c:pt>
                <c:pt idx="2984">
                  <c:v>0.3584</c:v>
                </c:pt>
                <c:pt idx="2985">
                  <c:v>0.35849999999999999</c:v>
                </c:pt>
                <c:pt idx="2986">
                  <c:v>0.35859999999999997</c:v>
                </c:pt>
                <c:pt idx="2987">
                  <c:v>0.35870000000000002</c:v>
                </c:pt>
                <c:pt idx="2988">
                  <c:v>0.35880000000000001</c:v>
                </c:pt>
                <c:pt idx="2989">
                  <c:v>0.3589</c:v>
                </c:pt>
                <c:pt idx="2990">
                  <c:v>0.35899999999999999</c:v>
                </c:pt>
                <c:pt idx="2991">
                  <c:v>0.35909999999999997</c:v>
                </c:pt>
                <c:pt idx="2992">
                  <c:v>0.35920000000000002</c:v>
                </c:pt>
                <c:pt idx="2993">
                  <c:v>0.35930000000000001</c:v>
                </c:pt>
                <c:pt idx="2994">
                  <c:v>0.3594</c:v>
                </c:pt>
                <c:pt idx="2995">
                  <c:v>0.35949999999999999</c:v>
                </c:pt>
                <c:pt idx="2996">
                  <c:v>0.35959999999999998</c:v>
                </c:pt>
                <c:pt idx="2997">
                  <c:v>0.35970000000000002</c:v>
                </c:pt>
                <c:pt idx="2998">
                  <c:v>0.35980000000000001</c:v>
                </c:pt>
                <c:pt idx="2999">
                  <c:v>0.3599</c:v>
                </c:pt>
                <c:pt idx="3000">
                  <c:v>0.36</c:v>
                </c:pt>
                <c:pt idx="3001">
                  <c:v>0.36009999999999998</c:v>
                </c:pt>
                <c:pt idx="3002">
                  <c:v>0.36020000000000002</c:v>
                </c:pt>
                <c:pt idx="3003">
                  <c:v>0.36030000000000001</c:v>
                </c:pt>
                <c:pt idx="3004">
                  <c:v>0.3604</c:v>
                </c:pt>
                <c:pt idx="3005">
                  <c:v>0.36049999999999999</c:v>
                </c:pt>
                <c:pt idx="3006">
                  <c:v>0.36059999999999998</c:v>
                </c:pt>
                <c:pt idx="3007">
                  <c:v>0.36070000000000002</c:v>
                </c:pt>
                <c:pt idx="3008">
                  <c:v>0.36080000000000001</c:v>
                </c:pt>
                <c:pt idx="3009">
                  <c:v>0.3609</c:v>
                </c:pt>
                <c:pt idx="3010">
                  <c:v>0.36099999999999999</c:v>
                </c:pt>
                <c:pt idx="3011">
                  <c:v>0.36109999999999998</c:v>
                </c:pt>
                <c:pt idx="3012">
                  <c:v>0.36120000000000002</c:v>
                </c:pt>
                <c:pt idx="3013">
                  <c:v>0.36130000000000001</c:v>
                </c:pt>
                <c:pt idx="3014">
                  <c:v>0.3614</c:v>
                </c:pt>
                <c:pt idx="3015">
                  <c:v>0.36149999999999999</c:v>
                </c:pt>
                <c:pt idx="3016">
                  <c:v>0.36159999999999998</c:v>
                </c:pt>
                <c:pt idx="3017">
                  <c:v>0.36170000000000002</c:v>
                </c:pt>
                <c:pt idx="3018">
                  <c:v>0.36180000000000001</c:v>
                </c:pt>
                <c:pt idx="3019">
                  <c:v>0.3619</c:v>
                </c:pt>
                <c:pt idx="3020">
                  <c:v>0.36199999999999999</c:v>
                </c:pt>
                <c:pt idx="3021">
                  <c:v>0.36209999999999998</c:v>
                </c:pt>
                <c:pt idx="3022">
                  <c:v>0.36220000000000002</c:v>
                </c:pt>
                <c:pt idx="3023">
                  <c:v>0.36230000000000001</c:v>
                </c:pt>
                <c:pt idx="3024">
                  <c:v>0.3624</c:v>
                </c:pt>
                <c:pt idx="3025">
                  <c:v>0.36249999999999999</c:v>
                </c:pt>
                <c:pt idx="3026">
                  <c:v>0.36259999999999998</c:v>
                </c:pt>
                <c:pt idx="3027">
                  <c:v>0.36270000000000002</c:v>
                </c:pt>
                <c:pt idx="3028">
                  <c:v>0.36280000000000001</c:v>
                </c:pt>
                <c:pt idx="3029">
                  <c:v>0.3629</c:v>
                </c:pt>
                <c:pt idx="3030">
                  <c:v>0.36299999999999999</c:v>
                </c:pt>
                <c:pt idx="3031">
                  <c:v>0.36309999999999998</c:v>
                </c:pt>
                <c:pt idx="3032">
                  <c:v>0.36320000000000002</c:v>
                </c:pt>
                <c:pt idx="3033">
                  <c:v>0.36330000000000001</c:v>
                </c:pt>
                <c:pt idx="3034">
                  <c:v>0.3634</c:v>
                </c:pt>
                <c:pt idx="3035">
                  <c:v>0.36349999999999999</c:v>
                </c:pt>
                <c:pt idx="3036">
                  <c:v>0.36359999999999998</c:v>
                </c:pt>
                <c:pt idx="3037">
                  <c:v>0.36370000000000002</c:v>
                </c:pt>
                <c:pt idx="3038">
                  <c:v>0.36380000000000001</c:v>
                </c:pt>
                <c:pt idx="3039">
                  <c:v>0.3639</c:v>
                </c:pt>
                <c:pt idx="3040">
                  <c:v>0.36399999999999999</c:v>
                </c:pt>
                <c:pt idx="3041">
                  <c:v>0.36409999999999998</c:v>
                </c:pt>
                <c:pt idx="3042">
                  <c:v>0.36420000000000002</c:v>
                </c:pt>
                <c:pt idx="3043">
                  <c:v>0.36430000000000001</c:v>
                </c:pt>
                <c:pt idx="3044">
                  <c:v>0.3644</c:v>
                </c:pt>
                <c:pt idx="3045">
                  <c:v>0.36449999999999999</c:v>
                </c:pt>
                <c:pt idx="3046">
                  <c:v>0.36459999999999998</c:v>
                </c:pt>
                <c:pt idx="3047">
                  <c:v>0.36470000000000002</c:v>
                </c:pt>
                <c:pt idx="3048">
                  <c:v>0.36480000000000001</c:v>
                </c:pt>
                <c:pt idx="3049">
                  <c:v>0.3649</c:v>
                </c:pt>
                <c:pt idx="3050">
                  <c:v>0.36499999999999999</c:v>
                </c:pt>
                <c:pt idx="3051">
                  <c:v>0.36509999999999998</c:v>
                </c:pt>
                <c:pt idx="3052">
                  <c:v>0.36520000000000002</c:v>
                </c:pt>
                <c:pt idx="3053">
                  <c:v>0.36530000000000001</c:v>
                </c:pt>
                <c:pt idx="3054">
                  <c:v>0.3654</c:v>
                </c:pt>
                <c:pt idx="3055">
                  <c:v>0.36549999999999999</c:v>
                </c:pt>
                <c:pt idx="3056">
                  <c:v>0.36559999999999998</c:v>
                </c:pt>
                <c:pt idx="3057">
                  <c:v>0.36570000000000003</c:v>
                </c:pt>
                <c:pt idx="3058">
                  <c:v>0.36580000000000001</c:v>
                </c:pt>
                <c:pt idx="3059">
                  <c:v>0.3659</c:v>
                </c:pt>
                <c:pt idx="3060">
                  <c:v>0.36599999999999999</c:v>
                </c:pt>
                <c:pt idx="3061">
                  <c:v>0.36609999999999998</c:v>
                </c:pt>
                <c:pt idx="3062">
                  <c:v>0.36620000000000003</c:v>
                </c:pt>
                <c:pt idx="3063">
                  <c:v>0.36630000000000001</c:v>
                </c:pt>
                <c:pt idx="3064">
                  <c:v>0.3664</c:v>
                </c:pt>
                <c:pt idx="3065">
                  <c:v>0.36649999999999999</c:v>
                </c:pt>
                <c:pt idx="3066">
                  <c:v>0.36659999999999998</c:v>
                </c:pt>
                <c:pt idx="3067">
                  <c:v>0.36670000000000003</c:v>
                </c:pt>
                <c:pt idx="3068">
                  <c:v>0.36680000000000001</c:v>
                </c:pt>
                <c:pt idx="3069">
                  <c:v>0.3669</c:v>
                </c:pt>
                <c:pt idx="3070">
                  <c:v>0.36699999999999999</c:v>
                </c:pt>
                <c:pt idx="3071">
                  <c:v>0.36709999999999998</c:v>
                </c:pt>
                <c:pt idx="3072">
                  <c:v>0.36720000000000003</c:v>
                </c:pt>
                <c:pt idx="3073">
                  <c:v>0.36730000000000002</c:v>
                </c:pt>
                <c:pt idx="3074">
                  <c:v>0.3674</c:v>
                </c:pt>
                <c:pt idx="3075">
                  <c:v>0.36749999999999999</c:v>
                </c:pt>
                <c:pt idx="3076">
                  <c:v>0.36759999999999998</c:v>
                </c:pt>
                <c:pt idx="3077">
                  <c:v>0.36770000000000003</c:v>
                </c:pt>
                <c:pt idx="3078">
                  <c:v>0.36780000000000002</c:v>
                </c:pt>
                <c:pt idx="3079">
                  <c:v>0.3679</c:v>
                </c:pt>
                <c:pt idx="3080">
                  <c:v>0.36799999999999999</c:v>
                </c:pt>
                <c:pt idx="3081">
                  <c:v>0.36809999999999998</c:v>
                </c:pt>
                <c:pt idx="3082">
                  <c:v>0.36820000000000003</c:v>
                </c:pt>
                <c:pt idx="3083">
                  <c:v>0.36830000000000002</c:v>
                </c:pt>
                <c:pt idx="3084">
                  <c:v>0.36840000000000001</c:v>
                </c:pt>
                <c:pt idx="3085">
                  <c:v>0.36849999999999999</c:v>
                </c:pt>
                <c:pt idx="3086">
                  <c:v>0.36859999999999998</c:v>
                </c:pt>
                <c:pt idx="3087">
                  <c:v>0.36870000000000003</c:v>
                </c:pt>
                <c:pt idx="3088">
                  <c:v>0.36880000000000002</c:v>
                </c:pt>
                <c:pt idx="3089">
                  <c:v>0.36890000000000001</c:v>
                </c:pt>
                <c:pt idx="3090">
                  <c:v>0.36899999999999999</c:v>
                </c:pt>
                <c:pt idx="3091">
                  <c:v>0.36909999999999998</c:v>
                </c:pt>
                <c:pt idx="3092">
                  <c:v>0.36919999999999997</c:v>
                </c:pt>
                <c:pt idx="3093">
                  <c:v>0.36930000000000002</c:v>
                </c:pt>
                <c:pt idx="3094">
                  <c:v>0.36940000000000001</c:v>
                </c:pt>
                <c:pt idx="3095">
                  <c:v>0.3695</c:v>
                </c:pt>
                <c:pt idx="3096">
                  <c:v>0.36959999999999998</c:v>
                </c:pt>
                <c:pt idx="3097">
                  <c:v>0.36969999999999997</c:v>
                </c:pt>
                <c:pt idx="3098">
                  <c:v>0.36980000000000002</c:v>
                </c:pt>
                <c:pt idx="3099">
                  <c:v>0.36990000000000001</c:v>
                </c:pt>
                <c:pt idx="3100">
                  <c:v>0.37</c:v>
                </c:pt>
                <c:pt idx="3101">
                  <c:v>0.37009999999999998</c:v>
                </c:pt>
                <c:pt idx="3102">
                  <c:v>0.37019999999999997</c:v>
                </c:pt>
                <c:pt idx="3103">
                  <c:v>0.37030000000000002</c:v>
                </c:pt>
                <c:pt idx="3104">
                  <c:v>0.37040000000000001</c:v>
                </c:pt>
                <c:pt idx="3105">
                  <c:v>0.3705</c:v>
                </c:pt>
                <c:pt idx="3106">
                  <c:v>0.37059999999999998</c:v>
                </c:pt>
                <c:pt idx="3107">
                  <c:v>0.37069999999999997</c:v>
                </c:pt>
                <c:pt idx="3108">
                  <c:v>0.37080000000000002</c:v>
                </c:pt>
                <c:pt idx="3109">
                  <c:v>0.37090000000000001</c:v>
                </c:pt>
                <c:pt idx="3110">
                  <c:v>0.371</c:v>
                </c:pt>
                <c:pt idx="3111">
                  <c:v>0.37109999999999999</c:v>
                </c:pt>
                <c:pt idx="3112">
                  <c:v>0.37119999999999997</c:v>
                </c:pt>
                <c:pt idx="3113">
                  <c:v>0.37130000000000002</c:v>
                </c:pt>
                <c:pt idx="3114">
                  <c:v>0.37140000000000001</c:v>
                </c:pt>
                <c:pt idx="3115">
                  <c:v>0.3715</c:v>
                </c:pt>
                <c:pt idx="3116">
                  <c:v>0.37159999999999999</c:v>
                </c:pt>
                <c:pt idx="3117">
                  <c:v>0.37169999999999997</c:v>
                </c:pt>
                <c:pt idx="3118">
                  <c:v>0.37180000000000002</c:v>
                </c:pt>
                <c:pt idx="3119">
                  <c:v>0.37190000000000001</c:v>
                </c:pt>
                <c:pt idx="3120">
                  <c:v>0.372</c:v>
                </c:pt>
                <c:pt idx="3121">
                  <c:v>0.37209999999999999</c:v>
                </c:pt>
                <c:pt idx="3122">
                  <c:v>0.37219999999999998</c:v>
                </c:pt>
                <c:pt idx="3123">
                  <c:v>0.37230000000000002</c:v>
                </c:pt>
                <c:pt idx="3124">
                  <c:v>0.37240000000000001</c:v>
                </c:pt>
                <c:pt idx="3125">
                  <c:v>0.3725</c:v>
                </c:pt>
                <c:pt idx="3126">
                  <c:v>0.37259999999999999</c:v>
                </c:pt>
                <c:pt idx="3127">
                  <c:v>0.37269999999999998</c:v>
                </c:pt>
                <c:pt idx="3128">
                  <c:v>0.37280000000000002</c:v>
                </c:pt>
                <c:pt idx="3129">
                  <c:v>0.37290000000000001</c:v>
                </c:pt>
                <c:pt idx="3130">
                  <c:v>0.373</c:v>
                </c:pt>
                <c:pt idx="3131">
                  <c:v>0.37309999999999999</c:v>
                </c:pt>
                <c:pt idx="3132">
                  <c:v>0.37319999999999998</c:v>
                </c:pt>
                <c:pt idx="3133">
                  <c:v>0.37330000000000002</c:v>
                </c:pt>
                <c:pt idx="3134">
                  <c:v>0.37340000000000001</c:v>
                </c:pt>
                <c:pt idx="3135">
                  <c:v>0.3735</c:v>
                </c:pt>
                <c:pt idx="3136">
                  <c:v>0.37359999999999999</c:v>
                </c:pt>
                <c:pt idx="3137">
                  <c:v>0.37369999999999998</c:v>
                </c:pt>
                <c:pt idx="3138">
                  <c:v>0.37380000000000002</c:v>
                </c:pt>
                <c:pt idx="3139">
                  <c:v>0.37390000000000001</c:v>
                </c:pt>
                <c:pt idx="3140">
                  <c:v>0.374</c:v>
                </c:pt>
                <c:pt idx="3141">
                  <c:v>0.37409999999999999</c:v>
                </c:pt>
                <c:pt idx="3142">
                  <c:v>0.37419999999999998</c:v>
                </c:pt>
                <c:pt idx="3143">
                  <c:v>0.37430000000000002</c:v>
                </c:pt>
                <c:pt idx="3144">
                  <c:v>0.37440000000000001</c:v>
                </c:pt>
                <c:pt idx="3145">
                  <c:v>0.3745</c:v>
                </c:pt>
                <c:pt idx="3146">
                  <c:v>0.37459999999999999</c:v>
                </c:pt>
                <c:pt idx="3147">
                  <c:v>0.37469999999999998</c:v>
                </c:pt>
                <c:pt idx="3148">
                  <c:v>0.37480000000000002</c:v>
                </c:pt>
                <c:pt idx="3149">
                  <c:v>0.37490000000000001</c:v>
                </c:pt>
                <c:pt idx="3150">
                  <c:v>0.375</c:v>
                </c:pt>
                <c:pt idx="3151">
                  <c:v>0.37509999999999999</c:v>
                </c:pt>
                <c:pt idx="3152">
                  <c:v>0.37519999999999998</c:v>
                </c:pt>
                <c:pt idx="3153">
                  <c:v>0.37530000000000002</c:v>
                </c:pt>
                <c:pt idx="3154">
                  <c:v>0.37540000000000001</c:v>
                </c:pt>
                <c:pt idx="3155">
                  <c:v>0.3755</c:v>
                </c:pt>
                <c:pt idx="3156">
                  <c:v>0.37559999999999999</c:v>
                </c:pt>
                <c:pt idx="3157">
                  <c:v>0.37569999999999998</c:v>
                </c:pt>
                <c:pt idx="3158">
                  <c:v>0.37580000000000002</c:v>
                </c:pt>
                <c:pt idx="3159">
                  <c:v>0.37590000000000001</c:v>
                </c:pt>
                <c:pt idx="3160">
                  <c:v>0.376</c:v>
                </c:pt>
                <c:pt idx="3161">
                  <c:v>0.37609999999999999</c:v>
                </c:pt>
                <c:pt idx="3162">
                  <c:v>0.37619999999999998</c:v>
                </c:pt>
                <c:pt idx="3163">
                  <c:v>0.37630000000000002</c:v>
                </c:pt>
                <c:pt idx="3164">
                  <c:v>0.37640000000000001</c:v>
                </c:pt>
                <c:pt idx="3165">
                  <c:v>0.3765</c:v>
                </c:pt>
                <c:pt idx="3166">
                  <c:v>0.37659999999999999</c:v>
                </c:pt>
                <c:pt idx="3167">
                  <c:v>0.37669999999999998</c:v>
                </c:pt>
                <c:pt idx="3168">
                  <c:v>0.37680000000000002</c:v>
                </c:pt>
                <c:pt idx="3169">
                  <c:v>0.37690000000000001</c:v>
                </c:pt>
                <c:pt idx="3170">
                  <c:v>0.377</c:v>
                </c:pt>
                <c:pt idx="3171">
                  <c:v>0.37709999999999999</c:v>
                </c:pt>
                <c:pt idx="3172">
                  <c:v>0.37719999999999998</c:v>
                </c:pt>
                <c:pt idx="3173">
                  <c:v>0.37730000000000002</c:v>
                </c:pt>
                <c:pt idx="3174">
                  <c:v>0.37740000000000001</c:v>
                </c:pt>
                <c:pt idx="3175">
                  <c:v>0.3775</c:v>
                </c:pt>
                <c:pt idx="3176">
                  <c:v>0.37759999999999999</c:v>
                </c:pt>
                <c:pt idx="3177">
                  <c:v>0.37769999999999998</c:v>
                </c:pt>
                <c:pt idx="3178">
                  <c:v>0.37780000000000002</c:v>
                </c:pt>
                <c:pt idx="3179">
                  <c:v>0.37790000000000001</c:v>
                </c:pt>
                <c:pt idx="3180">
                  <c:v>0.378</c:v>
                </c:pt>
                <c:pt idx="3181">
                  <c:v>0.37809999999999999</c:v>
                </c:pt>
                <c:pt idx="3182">
                  <c:v>0.37819999999999998</c:v>
                </c:pt>
                <c:pt idx="3183">
                  <c:v>0.37830000000000003</c:v>
                </c:pt>
                <c:pt idx="3184">
                  <c:v>0.37840000000000001</c:v>
                </c:pt>
                <c:pt idx="3185">
                  <c:v>0.3785</c:v>
                </c:pt>
                <c:pt idx="3186">
                  <c:v>0.37859999999999999</c:v>
                </c:pt>
                <c:pt idx="3187">
                  <c:v>0.37869999999999998</c:v>
                </c:pt>
                <c:pt idx="3188">
                  <c:v>0.37880000000000003</c:v>
                </c:pt>
                <c:pt idx="3189">
                  <c:v>0.37890000000000001</c:v>
                </c:pt>
                <c:pt idx="3190">
                  <c:v>0.379</c:v>
                </c:pt>
                <c:pt idx="3191">
                  <c:v>0.37909999999999999</c:v>
                </c:pt>
                <c:pt idx="3192">
                  <c:v>0.37919999999999998</c:v>
                </c:pt>
                <c:pt idx="3193">
                  <c:v>0.37930000000000003</c:v>
                </c:pt>
                <c:pt idx="3194">
                  <c:v>0.37940000000000002</c:v>
                </c:pt>
                <c:pt idx="3195">
                  <c:v>0.3795</c:v>
                </c:pt>
                <c:pt idx="3196">
                  <c:v>0.37959999999999999</c:v>
                </c:pt>
                <c:pt idx="3197">
                  <c:v>0.37969999999999998</c:v>
                </c:pt>
                <c:pt idx="3198">
                  <c:v>0.37980000000000003</c:v>
                </c:pt>
                <c:pt idx="3199">
                  <c:v>0.37990000000000002</c:v>
                </c:pt>
                <c:pt idx="3200">
                  <c:v>0.38</c:v>
                </c:pt>
                <c:pt idx="3201">
                  <c:v>0.38009999999999999</c:v>
                </c:pt>
                <c:pt idx="3202">
                  <c:v>0.38019999999999998</c:v>
                </c:pt>
                <c:pt idx="3203">
                  <c:v>0.38030000000000003</c:v>
                </c:pt>
                <c:pt idx="3204">
                  <c:v>0.38040000000000002</c:v>
                </c:pt>
                <c:pt idx="3205">
                  <c:v>0.3805</c:v>
                </c:pt>
                <c:pt idx="3206">
                  <c:v>0.38059999999999999</c:v>
                </c:pt>
                <c:pt idx="3207">
                  <c:v>0.38069999999999998</c:v>
                </c:pt>
                <c:pt idx="3208">
                  <c:v>0.38080000000000003</c:v>
                </c:pt>
                <c:pt idx="3209">
                  <c:v>0.38090000000000002</c:v>
                </c:pt>
                <c:pt idx="3210">
                  <c:v>0.38100000000000001</c:v>
                </c:pt>
                <c:pt idx="3211">
                  <c:v>0.38109999999999999</c:v>
                </c:pt>
                <c:pt idx="3212">
                  <c:v>0.38119999999999998</c:v>
                </c:pt>
                <c:pt idx="3213">
                  <c:v>0.38129999999999997</c:v>
                </c:pt>
                <c:pt idx="3214">
                  <c:v>0.38140000000000002</c:v>
                </c:pt>
                <c:pt idx="3215">
                  <c:v>0.38150000000000001</c:v>
                </c:pt>
                <c:pt idx="3216">
                  <c:v>0.38159999999999999</c:v>
                </c:pt>
                <c:pt idx="3217">
                  <c:v>0.38169999999999998</c:v>
                </c:pt>
                <c:pt idx="3218">
                  <c:v>0.38179999999999997</c:v>
                </c:pt>
                <c:pt idx="3219">
                  <c:v>0.38190000000000002</c:v>
                </c:pt>
                <c:pt idx="3220">
                  <c:v>0.38200000000000001</c:v>
                </c:pt>
                <c:pt idx="3221">
                  <c:v>0.3821</c:v>
                </c:pt>
                <c:pt idx="3222">
                  <c:v>0.38219999999999998</c:v>
                </c:pt>
                <c:pt idx="3223">
                  <c:v>0.38229999999999997</c:v>
                </c:pt>
                <c:pt idx="3224">
                  <c:v>0.38240000000000002</c:v>
                </c:pt>
                <c:pt idx="3225">
                  <c:v>0.38250000000000001</c:v>
                </c:pt>
                <c:pt idx="3226">
                  <c:v>0.3826</c:v>
                </c:pt>
                <c:pt idx="3227">
                  <c:v>0.38269999999999998</c:v>
                </c:pt>
                <c:pt idx="3228">
                  <c:v>0.38279999999999997</c:v>
                </c:pt>
                <c:pt idx="3229">
                  <c:v>0.38290000000000002</c:v>
                </c:pt>
                <c:pt idx="3230">
                  <c:v>0.38300000000000001</c:v>
                </c:pt>
                <c:pt idx="3231">
                  <c:v>0.3831</c:v>
                </c:pt>
                <c:pt idx="3232">
                  <c:v>0.38319999999999999</c:v>
                </c:pt>
                <c:pt idx="3233">
                  <c:v>0.38329999999999997</c:v>
                </c:pt>
                <c:pt idx="3234">
                  <c:v>0.38340000000000002</c:v>
                </c:pt>
                <c:pt idx="3235">
                  <c:v>0.38350000000000001</c:v>
                </c:pt>
                <c:pt idx="3236">
                  <c:v>0.3836</c:v>
                </c:pt>
                <c:pt idx="3237">
                  <c:v>0.38369999999999999</c:v>
                </c:pt>
                <c:pt idx="3238">
                  <c:v>0.38379999999999997</c:v>
                </c:pt>
                <c:pt idx="3239">
                  <c:v>0.38390000000000002</c:v>
                </c:pt>
                <c:pt idx="3240">
                  <c:v>0.38400000000000001</c:v>
                </c:pt>
                <c:pt idx="3241">
                  <c:v>0.3841</c:v>
                </c:pt>
                <c:pt idx="3242">
                  <c:v>0.38419999999999999</c:v>
                </c:pt>
                <c:pt idx="3243">
                  <c:v>0.38429999999999997</c:v>
                </c:pt>
                <c:pt idx="3244">
                  <c:v>0.38440000000000002</c:v>
                </c:pt>
                <c:pt idx="3245">
                  <c:v>0.38450000000000001</c:v>
                </c:pt>
                <c:pt idx="3246">
                  <c:v>0.3846</c:v>
                </c:pt>
                <c:pt idx="3247">
                  <c:v>0.38469999999999999</c:v>
                </c:pt>
                <c:pt idx="3248">
                  <c:v>0.38479999999999998</c:v>
                </c:pt>
                <c:pt idx="3249">
                  <c:v>0.38490000000000002</c:v>
                </c:pt>
                <c:pt idx="3250">
                  <c:v>0.38500000000000001</c:v>
                </c:pt>
                <c:pt idx="3251">
                  <c:v>0.3851</c:v>
                </c:pt>
                <c:pt idx="3252">
                  <c:v>0.38519999999999999</c:v>
                </c:pt>
                <c:pt idx="3253">
                  <c:v>0.38529999999999998</c:v>
                </c:pt>
                <c:pt idx="3254">
                  <c:v>0.38540000000000002</c:v>
                </c:pt>
                <c:pt idx="3255">
                  <c:v>0.38550000000000001</c:v>
                </c:pt>
                <c:pt idx="3256">
                  <c:v>0.3856</c:v>
                </c:pt>
                <c:pt idx="3257">
                  <c:v>0.38569999999999999</c:v>
                </c:pt>
                <c:pt idx="3258">
                  <c:v>0.38579999999999998</c:v>
                </c:pt>
                <c:pt idx="3259">
                  <c:v>0.38590000000000002</c:v>
                </c:pt>
                <c:pt idx="3260">
                  <c:v>0.38600000000000001</c:v>
                </c:pt>
                <c:pt idx="3261">
                  <c:v>0.3861</c:v>
                </c:pt>
                <c:pt idx="3262">
                  <c:v>0.38619999999999999</c:v>
                </c:pt>
                <c:pt idx="3263">
                  <c:v>0.38629999999999998</c:v>
                </c:pt>
                <c:pt idx="3264">
                  <c:v>0.38640000000000002</c:v>
                </c:pt>
                <c:pt idx="3265">
                  <c:v>0.38650000000000001</c:v>
                </c:pt>
                <c:pt idx="3266">
                  <c:v>0.3866</c:v>
                </c:pt>
                <c:pt idx="3267">
                  <c:v>0.38669999999999999</c:v>
                </c:pt>
                <c:pt idx="3268">
                  <c:v>0.38679999999999998</c:v>
                </c:pt>
                <c:pt idx="3269">
                  <c:v>0.38690000000000002</c:v>
                </c:pt>
                <c:pt idx="3270">
                  <c:v>0.38700000000000001</c:v>
                </c:pt>
                <c:pt idx="3271">
                  <c:v>0.3871</c:v>
                </c:pt>
                <c:pt idx="3272">
                  <c:v>0.38719999999999999</c:v>
                </c:pt>
                <c:pt idx="3273">
                  <c:v>0.38729999999999998</c:v>
                </c:pt>
                <c:pt idx="3274">
                  <c:v>0.38740000000000002</c:v>
                </c:pt>
                <c:pt idx="3275">
                  <c:v>0.38750000000000001</c:v>
                </c:pt>
                <c:pt idx="3276">
                  <c:v>0.3876</c:v>
                </c:pt>
                <c:pt idx="3277">
                  <c:v>0.38769999999999999</c:v>
                </c:pt>
                <c:pt idx="3278">
                  <c:v>0.38779999999999998</c:v>
                </c:pt>
                <c:pt idx="3279">
                  <c:v>0.38790000000000002</c:v>
                </c:pt>
                <c:pt idx="3280">
                  <c:v>0.38800000000000001</c:v>
                </c:pt>
                <c:pt idx="3281">
                  <c:v>0.3881</c:v>
                </c:pt>
                <c:pt idx="3282">
                  <c:v>0.38819999999999999</c:v>
                </c:pt>
                <c:pt idx="3283">
                  <c:v>0.38829999999999998</c:v>
                </c:pt>
                <c:pt idx="3284">
                  <c:v>0.38840000000000002</c:v>
                </c:pt>
                <c:pt idx="3285">
                  <c:v>0.38850000000000001</c:v>
                </c:pt>
                <c:pt idx="3286">
                  <c:v>0.3886</c:v>
                </c:pt>
                <c:pt idx="3287">
                  <c:v>0.38869999999999999</c:v>
                </c:pt>
                <c:pt idx="3288">
                  <c:v>0.38879999999999998</c:v>
                </c:pt>
                <c:pt idx="3289">
                  <c:v>0.38890000000000002</c:v>
                </c:pt>
                <c:pt idx="3290">
                  <c:v>0.38900000000000001</c:v>
                </c:pt>
                <c:pt idx="3291">
                  <c:v>0.3891</c:v>
                </c:pt>
                <c:pt idx="3292">
                  <c:v>0.38919999999999999</c:v>
                </c:pt>
                <c:pt idx="3293">
                  <c:v>0.38929999999999998</c:v>
                </c:pt>
                <c:pt idx="3294">
                  <c:v>0.38940000000000002</c:v>
                </c:pt>
                <c:pt idx="3295">
                  <c:v>0.38950000000000001</c:v>
                </c:pt>
                <c:pt idx="3296">
                  <c:v>0.3896</c:v>
                </c:pt>
                <c:pt idx="3297">
                  <c:v>0.38969999999999999</c:v>
                </c:pt>
                <c:pt idx="3298">
                  <c:v>0.38979999999999998</c:v>
                </c:pt>
                <c:pt idx="3299">
                  <c:v>0.38990000000000002</c:v>
                </c:pt>
                <c:pt idx="3300">
                  <c:v>0.39</c:v>
                </c:pt>
                <c:pt idx="3301">
                  <c:v>0.3901</c:v>
                </c:pt>
                <c:pt idx="3302">
                  <c:v>0.39019999999999999</c:v>
                </c:pt>
                <c:pt idx="3303">
                  <c:v>0.39029999999999998</c:v>
                </c:pt>
                <c:pt idx="3304">
                  <c:v>0.39040000000000002</c:v>
                </c:pt>
                <c:pt idx="3305">
                  <c:v>0.39050000000000001</c:v>
                </c:pt>
                <c:pt idx="3306">
                  <c:v>0.3906</c:v>
                </c:pt>
                <c:pt idx="3307">
                  <c:v>0.39069999999999999</c:v>
                </c:pt>
                <c:pt idx="3308">
                  <c:v>0.39079999999999998</c:v>
                </c:pt>
                <c:pt idx="3309">
                  <c:v>0.39090000000000003</c:v>
                </c:pt>
                <c:pt idx="3310">
                  <c:v>0.39100000000000001</c:v>
                </c:pt>
                <c:pt idx="3311">
                  <c:v>0.3911</c:v>
                </c:pt>
                <c:pt idx="3312">
                  <c:v>0.39119999999999999</c:v>
                </c:pt>
                <c:pt idx="3313">
                  <c:v>0.39129999999999998</c:v>
                </c:pt>
                <c:pt idx="3314">
                  <c:v>0.39140000000000003</c:v>
                </c:pt>
                <c:pt idx="3315">
                  <c:v>0.39150000000000001</c:v>
                </c:pt>
                <c:pt idx="3316">
                  <c:v>0.3916</c:v>
                </c:pt>
                <c:pt idx="3317">
                  <c:v>0.39169999999999999</c:v>
                </c:pt>
                <c:pt idx="3318">
                  <c:v>0.39179999999999998</c:v>
                </c:pt>
                <c:pt idx="3319">
                  <c:v>0.39190000000000003</c:v>
                </c:pt>
                <c:pt idx="3320">
                  <c:v>0.39200000000000002</c:v>
                </c:pt>
                <c:pt idx="3321">
                  <c:v>0.3921</c:v>
                </c:pt>
                <c:pt idx="3322">
                  <c:v>0.39219999999999999</c:v>
                </c:pt>
                <c:pt idx="3323">
                  <c:v>0.39229999999999998</c:v>
                </c:pt>
                <c:pt idx="3324">
                  <c:v>0.39240000000000003</c:v>
                </c:pt>
                <c:pt idx="3325">
                  <c:v>0.39250000000000002</c:v>
                </c:pt>
                <c:pt idx="3326">
                  <c:v>0.3926</c:v>
                </c:pt>
                <c:pt idx="3327">
                  <c:v>0.39269999999999999</c:v>
                </c:pt>
                <c:pt idx="3328">
                  <c:v>0.39279999999999998</c:v>
                </c:pt>
                <c:pt idx="3329">
                  <c:v>0.39290000000000003</c:v>
                </c:pt>
                <c:pt idx="3330">
                  <c:v>0.39300000000000002</c:v>
                </c:pt>
                <c:pt idx="3331">
                  <c:v>0.3931</c:v>
                </c:pt>
                <c:pt idx="3332">
                  <c:v>0.39319999999999999</c:v>
                </c:pt>
                <c:pt idx="3333">
                  <c:v>0.39329999999999998</c:v>
                </c:pt>
                <c:pt idx="3334">
                  <c:v>0.39340000000000003</c:v>
                </c:pt>
                <c:pt idx="3335">
                  <c:v>0.39350000000000002</c:v>
                </c:pt>
                <c:pt idx="3336">
                  <c:v>0.39360000000000001</c:v>
                </c:pt>
                <c:pt idx="3337">
                  <c:v>0.39369999999999999</c:v>
                </c:pt>
                <c:pt idx="3338">
                  <c:v>0.39379999999999998</c:v>
                </c:pt>
                <c:pt idx="3339">
                  <c:v>0.39389999999999997</c:v>
                </c:pt>
                <c:pt idx="3340">
                  <c:v>0.39400000000000002</c:v>
                </c:pt>
                <c:pt idx="3341">
                  <c:v>0.39410000000000001</c:v>
                </c:pt>
                <c:pt idx="3342">
                  <c:v>0.39419999999999999</c:v>
                </c:pt>
                <c:pt idx="3343">
                  <c:v>0.39429999999999998</c:v>
                </c:pt>
                <c:pt idx="3344">
                  <c:v>0.39439999999999997</c:v>
                </c:pt>
                <c:pt idx="3345">
                  <c:v>0.39450000000000002</c:v>
                </c:pt>
                <c:pt idx="3346">
                  <c:v>0.39460000000000001</c:v>
                </c:pt>
                <c:pt idx="3347">
                  <c:v>0.3947</c:v>
                </c:pt>
                <c:pt idx="3348">
                  <c:v>0.39479999999999998</c:v>
                </c:pt>
                <c:pt idx="3349">
                  <c:v>0.39489999999999997</c:v>
                </c:pt>
                <c:pt idx="3350">
                  <c:v>0.39500000000000002</c:v>
                </c:pt>
                <c:pt idx="3351">
                  <c:v>0.39510000000000001</c:v>
                </c:pt>
                <c:pt idx="3352">
                  <c:v>0.3952</c:v>
                </c:pt>
                <c:pt idx="3353">
                  <c:v>0.39529999999999998</c:v>
                </c:pt>
                <c:pt idx="3354">
                  <c:v>0.39539999999999997</c:v>
                </c:pt>
                <c:pt idx="3355">
                  <c:v>0.39550000000000002</c:v>
                </c:pt>
                <c:pt idx="3356">
                  <c:v>0.39560000000000001</c:v>
                </c:pt>
                <c:pt idx="3357">
                  <c:v>0.3957</c:v>
                </c:pt>
                <c:pt idx="3358">
                  <c:v>0.39579999999999999</c:v>
                </c:pt>
                <c:pt idx="3359">
                  <c:v>0.39589999999999997</c:v>
                </c:pt>
                <c:pt idx="3360">
                  <c:v>0.39600000000000002</c:v>
                </c:pt>
                <c:pt idx="3361">
                  <c:v>0.39610000000000001</c:v>
                </c:pt>
                <c:pt idx="3362">
                  <c:v>0.3962</c:v>
                </c:pt>
                <c:pt idx="3363">
                  <c:v>0.39629999999999999</c:v>
                </c:pt>
                <c:pt idx="3364">
                  <c:v>0.39639999999999997</c:v>
                </c:pt>
                <c:pt idx="3365">
                  <c:v>0.39650000000000002</c:v>
                </c:pt>
                <c:pt idx="3366">
                  <c:v>0.39660000000000001</c:v>
                </c:pt>
                <c:pt idx="3367">
                  <c:v>0.3967</c:v>
                </c:pt>
                <c:pt idx="3368">
                  <c:v>0.39679999999999999</c:v>
                </c:pt>
                <c:pt idx="3369">
                  <c:v>0.39689999999999998</c:v>
                </c:pt>
                <c:pt idx="3370">
                  <c:v>0.39700000000000002</c:v>
                </c:pt>
                <c:pt idx="3371">
                  <c:v>0.39710000000000001</c:v>
                </c:pt>
                <c:pt idx="3372">
                  <c:v>0.3972</c:v>
                </c:pt>
                <c:pt idx="3373">
                  <c:v>0.39729999999999999</c:v>
                </c:pt>
                <c:pt idx="3374">
                  <c:v>0.39739999999999998</c:v>
                </c:pt>
                <c:pt idx="3375">
                  <c:v>0.39750000000000002</c:v>
                </c:pt>
                <c:pt idx="3376">
                  <c:v>0.39760000000000001</c:v>
                </c:pt>
                <c:pt idx="3377">
                  <c:v>0.3977</c:v>
                </c:pt>
                <c:pt idx="3378">
                  <c:v>0.39779999999999999</c:v>
                </c:pt>
                <c:pt idx="3379">
                  <c:v>0.39789999999999998</c:v>
                </c:pt>
                <c:pt idx="3380">
                  <c:v>0.39800000000000002</c:v>
                </c:pt>
                <c:pt idx="3381">
                  <c:v>0.39810000000000001</c:v>
                </c:pt>
                <c:pt idx="3382">
                  <c:v>0.3982</c:v>
                </c:pt>
                <c:pt idx="3383">
                  <c:v>0.39829999999999999</c:v>
                </c:pt>
                <c:pt idx="3384">
                  <c:v>0.39839999999999998</c:v>
                </c:pt>
                <c:pt idx="3385">
                  <c:v>0.39850000000000002</c:v>
                </c:pt>
                <c:pt idx="3386">
                  <c:v>0.39860000000000001</c:v>
                </c:pt>
                <c:pt idx="3387">
                  <c:v>0.3987</c:v>
                </c:pt>
                <c:pt idx="3388">
                  <c:v>0.39879999999999999</c:v>
                </c:pt>
                <c:pt idx="3389">
                  <c:v>0.39889999999999998</c:v>
                </c:pt>
                <c:pt idx="3390">
                  <c:v>0.39900000000000002</c:v>
                </c:pt>
                <c:pt idx="3391">
                  <c:v>0.39910000000000001</c:v>
                </c:pt>
                <c:pt idx="3392">
                  <c:v>0.3992</c:v>
                </c:pt>
                <c:pt idx="3393">
                  <c:v>0.39929999999999999</c:v>
                </c:pt>
                <c:pt idx="3394">
                  <c:v>0.39939999999999998</c:v>
                </c:pt>
                <c:pt idx="3395">
                  <c:v>0.39950000000000002</c:v>
                </c:pt>
                <c:pt idx="3396">
                  <c:v>0.39960000000000001</c:v>
                </c:pt>
                <c:pt idx="3397">
                  <c:v>0.3997</c:v>
                </c:pt>
                <c:pt idx="3398">
                  <c:v>0.39979999999999999</c:v>
                </c:pt>
                <c:pt idx="3399">
                  <c:v>0.39989999999999998</c:v>
                </c:pt>
                <c:pt idx="3400">
                  <c:v>0.4</c:v>
                </c:pt>
                <c:pt idx="3401">
                  <c:v>0.40010000000000001</c:v>
                </c:pt>
                <c:pt idx="3402">
                  <c:v>0.4002</c:v>
                </c:pt>
                <c:pt idx="3403">
                  <c:v>0.40029999999999999</c:v>
                </c:pt>
                <c:pt idx="3404">
                  <c:v>0.40039999999999998</c:v>
                </c:pt>
                <c:pt idx="3405">
                  <c:v>0.40050000000000002</c:v>
                </c:pt>
                <c:pt idx="3406">
                  <c:v>0.40060000000000001</c:v>
                </c:pt>
                <c:pt idx="3407">
                  <c:v>0.4007</c:v>
                </c:pt>
                <c:pt idx="3408">
                  <c:v>0.40079999999999999</c:v>
                </c:pt>
                <c:pt idx="3409">
                  <c:v>0.40089999999999998</c:v>
                </c:pt>
                <c:pt idx="3410">
                  <c:v>0.40100000000000002</c:v>
                </c:pt>
                <c:pt idx="3411">
                  <c:v>0.40110000000000001</c:v>
                </c:pt>
                <c:pt idx="3412">
                  <c:v>0.4012</c:v>
                </c:pt>
                <c:pt idx="3413">
                  <c:v>0.40129999999999999</c:v>
                </c:pt>
                <c:pt idx="3414">
                  <c:v>0.40139999999999998</c:v>
                </c:pt>
                <c:pt idx="3415">
                  <c:v>0.40150000000000002</c:v>
                </c:pt>
                <c:pt idx="3416">
                  <c:v>0.40160000000000001</c:v>
                </c:pt>
                <c:pt idx="3417">
                  <c:v>0.4017</c:v>
                </c:pt>
                <c:pt idx="3418">
                  <c:v>0.40179999999999999</c:v>
                </c:pt>
                <c:pt idx="3419">
                  <c:v>0.40189999999999998</c:v>
                </c:pt>
                <c:pt idx="3420">
                  <c:v>0.40200000000000002</c:v>
                </c:pt>
                <c:pt idx="3421">
                  <c:v>0.40210000000000001</c:v>
                </c:pt>
                <c:pt idx="3422">
                  <c:v>0.4022</c:v>
                </c:pt>
                <c:pt idx="3423">
                  <c:v>0.40229999999999999</c:v>
                </c:pt>
                <c:pt idx="3424">
                  <c:v>0.40239999999999998</c:v>
                </c:pt>
                <c:pt idx="3425">
                  <c:v>0.40250000000000002</c:v>
                </c:pt>
                <c:pt idx="3426">
                  <c:v>0.40260000000000001</c:v>
                </c:pt>
                <c:pt idx="3427">
                  <c:v>0.4027</c:v>
                </c:pt>
                <c:pt idx="3428">
                  <c:v>0.40279999999999999</c:v>
                </c:pt>
                <c:pt idx="3429">
                  <c:v>0.40289999999999998</c:v>
                </c:pt>
                <c:pt idx="3430">
                  <c:v>0.40300000000000002</c:v>
                </c:pt>
                <c:pt idx="3431">
                  <c:v>0.40310000000000001</c:v>
                </c:pt>
                <c:pt idx="3432">
                  <c:v>0.4032</c:v>
                </c:pt>
                <c:pt idx="3433">
                  <c:v>0.40329999999999999</c:v>
                </c:pt>
                <c:pt idx="3434">
                  <c:v>0.40339999999999998</c:v>
                </c:pt>
                <c:pt idx="3435">
                  <c:v>0.40350000000000003</c:v>
                </c:pt>
                <c:pt idx="3436">
                  <c:v>0.40360000000000001</c:v>
                </c:pt>
                <c:pt idx="3437">
                  <c:v>0.4037</c:v>
                </c:pt>
                <c:pt idx="3438">
                  <c:v>0.40379999999999999</c:v>
                </c:pt>
                <c:pt idx="3439">
                  <c:v>0.40389999999999998</c:v>
                </c:pt>
                <c:pt idx="3440">
                  <c:v>0.40400000000000003</c:v>
                </c:pt>
                <c:pt idx="3441">
                  <c:v>0.40410000000000001</c:v>
                </c:pt>
                <c:pt idx="3442">
                  <c:v>0.4042</c:v>
                </c:pt>
                <c:pt idx="3443">
                  <c:v>0.40429999999999999</c:v>
                </c:pt>
                <c:pt idx="3444">
                  <c:v>0.40439999999999998</c:v>
                </c:pt>
                <c:pt idx="3445">
                  <c:v>0.40450000000000003</c:v>
                </c:pt>
                <c:pt idx="3446">
                  <c:v>0.40460000000000002</c:v>
                </c:pt>
                <c:pt idx="3447">
                  <c:v>0.4047</c:v>
                </c:pt>
                <c:pt idx="3448">
                  <c:v>0.40479999999999999</c:v>
                </c:pt>
                <c:pt idx="3449">
                  <c:v>0.40489999999999998</c:v>
                </c:pt>
                <c:pt idx="3450">
                  <c:v>0.40500000000000003</c:v>
                </c:pt>
                <c:pt idx="3451">
                  <c:v>0.40510000000000002</c:v>
                </c:pt>
                <c:pt idx="3452">
                  <c:v>0.4052</c:v>
                </c:pt>
                <c:pt idx="3453">
                  <c:v>0.40529999999999999</c:v>
                </c:pt>
                <c:pt idx="3454">
                  <c:v>0.40539999999999998</c:v>
                </c:pt>
                <c:pt idx="3455">
                  <c:v>0.40550000000000003</c:v>
                </c:pt>
                <c:pt idx="3456">
                  <c:v>0.40560000000000002</c:v>
                </c:pt>
                <c:pt idx="3457">
                  <c:v>0.40570000000000001</c:v>
                </c:pt>
                <c:pt idx="3458">
                  <c:v>0.40579999999999999</c:v>
                </c:pt>
                <c:pt idx="3459">
                  <c:v>0.40589999999999998</c:v>
                </c:pt>
                <c:pt idx="3460">
                  <c:v>0.40600000000000003</c:v>
                </c:pt>
                <c:pt idx="3461">
                  <c:v>0.40610000000000002</c:v>
                </c:pt>
                <c:pt idx="3462">
                  <c:v>0.40620000000000001</c:v>
                </c:pt>
                <c:pt idx="3463">
                  <c:v>0.40629999999999999</c:v>
                </c:pt>
                <c:pt idx="3464">
                  <c:v>0.40639999999999998</c:v>
                </c:pt>
                <c:pt idx="3465">
                  <c:v>0.40649999999999997</c:v>
                </c:pt>
                <c:pt idx="3466">
                  <c:v>0.40660000000000002</c:v>
                </c:pt>
                <c:pt idx="3467">
                  <c:v>0.40670000000000001</c:v>
                </c:pt>
                <c:pt idx="3468">
                  <c:v>0.40679999999999999</c:v>
                </c:pt>
                <c:pt idx="3469">
                  <c:v>0.40689999999999998</c:v>
                </c:pt>
                <c:pt idx="3470">
                  <c:v>0.40699999999999997</c:v>
                </c:pt>
                <c:pt idx="3471">
                  <c:v>0.40710000000000002</c:v>
                </c:pt>
                <c:pt idx="3472">
                  <c:v>0.40720000000000001</c:v>
                </c:pt>
                <c:pt idx="3473">
                  <c:v>0.4073</c:v>
                </c:pt>
                <c:pt idx="3474">
                  <c:v>0.40739999999999998</c:v>
                </c:pt>
                <c:pt idx="3475">
                  <c:v>0.40749999999999997</c:v>
                </c:pt>
                <c:pt idx="3476">
                  <c:v>0.40760000000000002</c:v>
                </c:pt>
                <c:pt idx="3477">
                  <c:v>0.40770000000000001</c:v>
                </c:pt>
                <c:pt idx="3478">
                  <c:v>0.4078</c:v>
                </c:pt>
                <c:pt idx="3479">
                  <c:v>0.40789999999999998</c:v>
                </c:pt>
                <c:pt idx="3480">
                  <c:v>0.40799999999999997</c:v>
                </c:pt>
                <c:pt idx="3481">
                  <c:v>0.40810000000000002</c:v>
                </c:pt>
                <c:pt idx="3482">
                  <c:v>0.40820000000000001</c:v>
                </c:pt>
                <c:pt idx="3483">
                  <c:v>0.4083</c:v>
                </c:pt>
                <c:pt idx="3484">
                  <c:v>0.40839999999999999</c:v>
                </c:pt>
                <c:pt idx="3485">
                  <c:v>0.40849999999999997</c:v>
                </c:pt>
                <c:pt idx="3486">
                  <c:v>0.40860000000000002</c:v>
                </c:pt>
                <c:pt idx="3487">
                  <c:v>0.40870000000000001</c:v>
                </c:pt>
                <c:pt idx="3488">
                  <c:v>0.4088</c:v>
                </c:pt>
                <c:pt idx="3489">
                  <c:v>0.40889999999999999</c:v>
                </c:pt>
                <c:pt idx="3490">
                  <c:v>0.40899999999999997</c:v>
                </c:pt>
                <c:pt idx="3491">
                  <c:v>0.40910000000000002</c:v>
                </c:pt>
                <c:pt idx="3492">
                  <c:v>0.40920000000000001</c:v>
                </c:pt>
                <c:pt idx="3493">
                  <c:v>0.4093</c:v>
                </c:pt>
                <c:pt idx="3494">
                  <c:v>0.40939999999999999</c:v>
                </c:pt>
                <c:pt idx="3495">
                  <c:v>0.40949999999999998</c:v>
                </c:pt>
                <c:pt idx="3496">
                  <c:v>0.40960000000000002</c:v>
                </c:pt>
                <c:pt idx="3497">
                  <c:v>0.40970000000000001</c:v>
                </c:pt>
                <c:pt idx="3498">
                  <c:v>0.4098</c:v>
                </c:pt>
                <c:pt idx="3499">
                  <c:v>0.40989999999999999</c:v>
                </c:pt>
                <c:pt idx="3500">
                  <c:v>0.41</c:v>
                </c:pt>
                <c:pt idx="3501">
                  <c:v>0.41010000000000002</c:v>
                </c:pt>
                <c:pt idx="3502">
                  <c:v>0.41020000000000001</c:v>
                </c:pt>
                <c:pt idx="3503">
                  <c:v>0.4103</c:v>
                </c:pt>
                <c:pt idx="3504">
                  <c:v>0.41039999999999999</c:v>
                </c:pt>
                <c:pt idx="3505">
                  <c:v>0.41049999999999998</c:v>
                </c:pt>
                <c:pt idx="3506">
                  <c:v>0.41060000000000002</c:v>
                </c:pt>
                <c:pt idx="3507">
                  <c:v>0.41070000000000001</c:v>
                </c:pt>
                <c:pt idx="3508">
                  <c:v>0.4108</c:v>
                </c:pt>
                <c:pt idx="3509">
                  <c:v>0.41089999999999999</c:v>
                </c:pt>
                <c:pt idx="3510">
                  <c:v>0.41099999999999998</c:v>
                </c:pt>
                <c:pt idx="3511">
                  <c:v>0.41110000000000002</c:v>
                </c:pt>
                <c:pt idx="3512">
                  <c:v>0.41120000000000001</c:v>
                </c:pt>
                <c:pt idx="3513">
                  <c:v>0.4113</c:v>
                </c:pt>
                <c:pt idx="3514">
                  <c:v>0.41139999999999999</c:v>
                </c:pt>
                <c:pt idx="3515">
                  <c:v>0.41149999999999998</c:v>
                </c:pt>
                <c:pt idx="3516">
                  <c:v>0.41160000000000002</c:v>
                </c:pt>
                <c:pt idx="3517">
                  <c:v>0.41170000000000001</c:v>
                </c:pt>
                <c:pt idx="3518">
                  <c:v>0.4118</c:v>
                </c:pt>
                <c:pt idx="3519">
                  <c:v>0.41189999999999999</c:v>
                </c:pt>
                <c:pt idx="3520">
                  <c:v>0.41199999999999998</c:v>
                </c:pt>
                <c:pt idx="3521">
                  <c:v>0.41210000000000002</c:v>
                </c:pt>
                <c:pt idx="3522">
                  <c:v>0.41220000000000001</c:v>
                </c:pt>
                <c:pt idx="3523">
                  <c:v>0.4123</c:v>
                </c:pt>
                <c:pt idx="3524">
                  <c:v>0.41239999999999999</c:v>
                </c:pt>
                <c:pt idx="3525">
                  <c:v>0.41249999999999998</c:v>
                </c:pt>
                <c:pt idx="3526">
                  <c:v>0.41260000000000002</c:v>
                </c:pt>
                <c:pt idx="3527">
                  <c:v>0.41270000000000001</c:v>
                </c:pt>
                <c:pt idx="3528">
                  <c:v>0.4128</c:v>
                </c:pt>
                <c:pt idx="3529">
                  <c:v>0.41289999999999999</c:v>
                </c:pt>
                <c:pt idx="3530">
                  <c:v>0.41299999999999998</c:v>
                </c:pt>
                <c:pt idx="3531">
                  <c:v>0.41310000000000002</c:v>
                </c:pt>
                <c:pt idx="3532">
                  <c:v>0.41320000000000001</c:v>
                </c:pt>
                <c:pt idx="3533">
                  <c:v>0.4133</c:v>
                </c:pt>
                <c:pt idx="3534">
                  <c:v>0.41339999999999999</c:v>
                </c:pt>
                <c:pt idx="3535">
                  <c:v>0.41349999999999998</c:v>
                </c:pt>
                <c:pt idx="3536">
                  <c:v>0.41360000000000002</c:v>
                </c:pt>
                <c:pt idx="3537">
                  <c:v>0.41370000000000001</c:v>
                </c:pt>
                <c:pt idx="3538">
                  <c:v>0.4138</c:v>
                </c:pt>
                <c:pt idx="3539">
                  <c:v>0.41389999999999999</c:v>
                </c:pt>
                <c:pt idx="3540">
                  <c:v>0.41399999999999998</c:v>
                </c:pt>
                <c:pt idx="3541">
                  <c:v>0.41410000000000002</c:v>
                </c:pt>
                <c:pt idx="3542">
                  <c:v>0.41420000000000001</c:v>
                </c:pt>
                <c:pt idx="3543">
                  <c:v>0.4143</c:v>
                </c:pt>
                <c:pt idx="3544">
                  <c:v>0.41439999999999999</c:v>
                </c:pt>
                <c:pt idx="3545">
                  <c:v>0.41449999999999998</c:v>
                </c:pt>
                <c:pt idx="3546">
                  <c:v>0.41460000000000002</c:v>
                </c:pt>
                <c:pt idx="3547">
                  <c:v>0.41470000000000001</c:v>
                </c:pt>
                <c:pt idx="3548">
                  <c:v>0.4148</c:v>
                </c:pt>
                <c:pt idx="3549">
                  <c:v>0.41489999999999999</c:v>
                </c:pt>
                <c:pt idx="3550">
                  <c:v>0.41499999999999998</c:v>
                </c:pt>
                <c:pt idx="3551">
                  <c:v>0.41510000000000002</c:v>
                </c:pt>
                <c:pt idx="3552">
                  <c:v>0.41520000000000001</c:v>
                </c:pt>
                <c:pt idx="3553">
                  <c:v>0.4153</c:v>
                </c:pt>
                <c:pt idx="3554">
                  <c:v>0.41539999999999999</c:v>
                </c:pt>
                <c:pt idx="3555">
                  <c:v>0.41549999999999998</c:v>
                </c:pt>
                <c:pt idx="3556">
                  <c:v>0.41560000000000002</c:v>
                </c:pt>
                <c:pt idx="3557">
                  <c:v>0.41570000000000001</c:v>
                </c:pt>
                <c:pt idx="3558">
                  <c:v>0.4158</c:v>
                </c:pt>
                <c:pt idx="3559">
                  <c:v>0.41589999999999999</c:v>
                </c:pt>
                <c:pt idx="3560">
                  <c:v>0.41599999999999998</c:v>
                </c:pt>
                <c:pt idx="3561">
                  <c:v>0.41610000000000003</c:v>
                </c:pt>
                <c:pt idx="3562">
                  <c:v>0.41620000000000001</c:v>
                </c:pt>
                <c:pt idx="3563">
                  <c:v>0.4163</c:v>
                </c:pt>
                <c:pt idx="3564">
                  <c:v>0.41639999999999999</c:v>
                </c:pt>
                <c:pt idx="3565">
                  <c:v>0.41649999999999998</c:v>
                </c:pt>
                <c:pt idx="3566">
                  <c:v>0.41660000000000003</c:v>
                </c:pt>
                <c:pt idx="3567">
                  <c:v>0.41670000000000001</c:v>
                </c:pt>
                <c:pt idx="3568">
                  <c:v>0.4168</c:v>
                </c:pt>
                <c:pt idx="3569">
                  <c:v>0.41689999999999999</c:v>
                </c:pt>
                <c:pt idx="3570">
                  <c:v>0.41699999999999998</c:v>
                </c:pt>
                <c:pt idx="3571">
                  <c:v>0.41710000000000003</c:v>
                </c:pt>
                <c:pt idx="3572">
                  <c:v>0.41720000000000002</c:v>
                </c:pt>
                <c:pt idx="3573">
                  <c:v>0.4173</c:v>
                </c:pt>
                <c:pt idx="3574">
                  <c:v>0.41739999999999999</c:v>
                </c:pt>
                <c:pt idx="3575">
                  <c:v>0.41749999999999998</c:v>
                </c:pt>
                <c:pt idx="3576">
                  <c:v>0.41760000000000003</c:v>
                </c:pt>
                <c:pt idx="3577">
                  <c:v>0.41770000000000002</c:v>
                </c:pt>
                <c:pt idx="3578">
                  <c:v>0.4178</c:v>
                </c:pt>
                <c:pt idx="3579">
                  <c:v>0.41789999999999999</c:v>
                </c:pt>
                <c:pt idx="3580">
                  <c:v>0.41799999999999998</c:v>
                </c:pt>
                <c:pt idx="3581">
                  <c:v>0.41810000000000003</c:v>
                </c:pt>
                <c:pt idx="3582">
                  <c:v>0.41820000000000002</c:v>
                </c:pt>
                <c:pt idx="3583">
                  <c:v>0.41830000000000001</c:v>
                </c:pt>
                <c:pt idx="3584">
                  <c:v>0.41839999999999999</c:v>
                </c:pt>
                <c:pt idx="3585">
                  <c:v>0.41849999999999998</c:v>
                </c:pt>
                <c:pt idx="3586">
                  <c:v>0.41860000000000003</c:v>
                </c:pt>
                <c:pt idx="3587">
                  <c:v>0.41870000000000002</c:v>
                </c:pt>
                <c:pt idx="3588">
                  <c:v>0.41880000000000001</c:v>
                </c:pt>
                <c:pt idx="3589">
                  <c:v>0.41889999999999999</c:v>
                </c:pt>
                <c:pt idx="3590">
                  <c:v>0.41899999999999998</c:v>
                </c:pt>
                <c:pt idx="3591">
                  <c:v>0.41909999999999997</c:v>
                </c:pt>
                <c:pt idx="3592">
                  <c:v>0.41920000000000002</c:v>
                </c:pt>
                <c:pt idx="3593">
                  <c:v>0.41930000000000001</c:v>
                </c:pt>
                <c:pt idx="3594">
                  <c:v>0.4194</c:v>
                </c:pt>
                <c:pt idx="3595">
                  <c:v>0.41949999999999998</c:v>
                </c:pt>
                <c:pt idx="3596">
                  <c:v>0.41959999999999997</c:v>
                </c:pt>
                <c:pt idx="3597">
                  <c:v>0.41970000000000002</c:v>
                </c:pt>
                <c:pt idx="3598">
                  <c:v>0.41980000000000001</c:v>
                </c:pt>
                <c:pt idx="3599">
                  <c:v>0.4199</c:v>
                </c:pt>
                <c:pt idx="3600">
                  <c:v>0.42</c:v>
                </c:pt>
                <c:pt idx="3601">
                  <c:v>0.42009999999999997</c:v>
                </c:pt>
                <c:pt idx="3602">
                  <c:v>0.42020000000000002</c:v>
                </c:pt>
                <c:pt idx="3603">
                  <c:v>0.42030000000000001</c:v>
                </c:pt>
                <c:pt idx="3604">
                  <c:v>0.4204</c:v>
                </c:pt>
                <c:pt idx="3605">
                  <c:v>0.42049999999999998</c:v>
                </c:pt>
                <c:pt idx="3606">
                  <c:v>0.42059999999999997</c:v>
                </c:pt>
                <c:pt idx="3607">
                  <c:v>0.42070000000000002</c:v>
                </c:pt>
                <c:pt idx="3608">
                  <c:v>0.42080000000000001</c:v>
                </c:pt>
                <c:pt idx="3609">
                  <c:v>0.4209</c:v>
                </c:pt>
                <c:pt idx="3610">
                  <c:v>0.42099999999999999</c:v>
                </c:pt>
                <c:pt idx="3611">
                  <c:v>0.42109999999999997</c:v>
                </c:pt>
                <c:pt idx="3612">
                  <c:v>0.42120000000000002</c:v>
                </c:pt>
                <c:pt idx="3613">
                  <c:v>0.42130000000000001</c:v>
                </c:pt>
                <c:pt idx="3614">
                  <c:v>0.4214</c:v>
                </c:pt>
                <c:pt idx="3615">
                  <c:v>0.42149999999999999</c:v>
                </c:pt>
                <c:pt idx="3616">
                  <c:v>0.42159999999999997</c:v>
                </c:pt>
                <c:pt idx="3617">
                  <c:v>0.42170000000000002</c:v>
                </c:pt>
                <c:pt idx="3618">
                  <c:v>0.42180000000000001</c:v>
                </c:pt>
                <c:pt idx="3619">
                  <c:v>0.4219</c:v>
                </c:pt>
                <c:pt idx="3620">
                  <c:v>0.42199999999999999</c:v>
                </c:pt>
                <c:pt idx="3621">
                  <c:v>0.42209999999999998</c:v>
                </c:pt>
                <c:pt idx="3622">
                  <c:v>0.42220000000000002</c:v>
                </c:pt>
                <c:pt idx="3623">
                  <c:v>0.42230000000000001</c:v>
                </c:pt>
                <c:pt idx="3624">
                  <c:v>0.4224</c:v>
                </c:pt>
                <c:pt idx="3625">
                  <c:v>0.42249999999999999</c:v>
                </c:pt>
                <c:pt idx="3626">
                  <c:v>0.42259999999999998</c:v>
                </c:pt>
                <c:pt idx="3627">
                  <c:v>0.42270000000000002</c:v>
                </c:pt>
                <c:pt idx="3628">
                  <c:v>0.42280000000000001</c:v>
                </c:pt>
                <c:pt idx="3629">
                  <c:v>0.4229</c:v>
                </c:pt>
                <c:pt idx="3630">
                  <c:v>0.42299999999999999</c:v>
                </c:pt>
                <c:pt idx="3631">
                  <c:v>0.42309999999999998</c:v>
                </c:pt>
                <c:pt idx="3632">
                  <c:v>0.42320000000000002</c:v>
                </c:pt>
                <c:pt idx="3633">
                  <c:v>0.42330000000000001</c:v>
                </c:pt>
                <c:pt idx="3634">
                  <c:v>0.4234</c:v>
                </c:pt>
                <c:pt idx="3635">
                  <c:v>0.42349999999999999</c:v>
                </c:pt>
                <c:pt idx="3636">
                  <c:v>0.42359999999999998</c:v>
                </c:pt>
                <c:pt idx="3637">
                  <c:v>0.42370000000000002</c:v>
                </c:pt>
                <c:pt idx="3638">
                  <c:v>0.42380000000000001</c:v>
                </c:pt>
                <c:pt idx="3639">
                  <c:v>0.4239</c:v>
                </c:pt>
                <c:pt idx="3640">
                  <c:v>0.42399999999999999</c:v>
                </c:pt>
                <c:pt idx="3641">
                  <c:v>0.42409999999999998</c:v>
                </c:pt>
                <c:pt idx="3642">
                  <c:v>0.42420000000000002</c:v>
                </c:pt>
                <c:pt idx="3643">
                  <c:v>0.42430000000000001</c:v>
                </c:pt>
                <c:pt idx="3644">
                  <c:v>0.4244</c:v>
                </c:pt>
                <c:pt idx="3645">
                  <c:v>0.42449999999999999</c:v>
                </c:pt>
                <c:pt idx="3646">
                  <c:v>0.42459999999999998</c:v>
                </c:pt>
                <c:pt idx="3647">
                  <c:v>0.42470000000000002</c:v>
                </c:pt>
                <c:pt idx="3648">
                  <c:v>0.42480000000000001</c:v>
                </c:pt>
                <c:pt idx="3649">
                  <c:v>0.4249</c:v>
                </c:pt>
                <c:pt idx="3650">
                  <c:v>0.42499999999999999</c:v>
                </c:pt>
                <c:pt idx="3651">
                  <c:v>0.42509999999999998</c:v>
                </c:pt>
                <c:pt idx="3652">
                  <c:v>0.42520000000000002</c:v>
                </c:pt>
                <c:pt idx="3653">
                  <c:v>0.42530000000000001</c:v>
                </c:pt>
                <c:pt idx="3654">
                  <c:v>0.4254</c:v>
                </c:pt>
                <c:pt idx="3655">
                  <c:v>0.42549999999999999</c:v>
                </c:pt>
                <c:pt idx="3656">
                  <c:v>0.42559999999999998</c:v>
                </c:pt>
                <c:pt idx="3657">
                  <c:v>0.42570000000000002</c:v>
                </c:pt>
                <c:pt idx="3658">
                  <c:v>0.42580000000000001</c:v>
                </c:pt>
                <c:pt idx="3659">
                  <c:v>0.4259</c:v>
                </c:pt>
                <c:pt idx="3660">
                  <c:v>0.42599999999999999</c:v>
                </c:pt>
                <c:pt idx="3661">
                  <c:v>0.42609999999999998</c:v>
                </c:pt>
                <c:pt idx="3662">
                  <c:v>0.42620000000000002</c:v>
                </c:pt>
                <c:pt idx="3663">
                  <c:v>0.42630000000000001</c:v>
                </c:pt>
                <c:pt idx="3664">
                  <c:v>0.4264</c:v>
                </c:pt>
                <c:pt idx="3665">
                  <c:v>0.42649999999999999</c:v>
                </c:pt>
                <c:pt idx="3666">
                  <c:v>0.42659999999999998</c:v>
                </c:pt>
                <c:pt idx="3667">
                  <c:v>0.42670000000000002</c:v>
                </c:pt>
                <c:pt idx="3668">
                  <c:v>0.42680000000000001</c:v>
                </c:pt>
                <c:pt idx="3669">
                  <c:v>0.4269</c:v>
                </c:pt>
                <c:pt idx="3670">
                  <c:v>0.42699999999999999</c:v>
                </c:pt>
                <c:pt idx="3671">
                  <c:v>0.42709999999999998</c:v>
                </c:pt>
                <c:pt idx="3672">
                  <c:v>0.42720000000000002</c:v>
                </c:pt>
                <c:pt idx="3673">
                  <c:v>0.42730000000000001</c:v>
                </c:pt>
                <c:pt idx="3674">
                  <c:v>0.4274</c:v>
                </c:pt>
                <c:pt idx="3675">
                  <c:v>0.42749999999999999</c:v>
                </c:pt>
                <c:pt idx="3676">
                  <c:v>0.42759999999999998</c:v>
                </c:pt>
                <c:pt idx="3677">
                  <c:v>0.42770000000000002</c:v>
                </c:pt>
                <c:pt idx="3678">
                  <c:v>0.42780000000000001</c:v>
                </c:pt>
                <c:pt idx="3679">
                  <c:v>0.4279</c:v>
                </c:pt>
                <c:pt idx="3680">
                  <c:v>0.42799999999999999</c:v>
                </c:pt>
                <c:pt idx="3681">
                  <c:v>0.42809999999999998</c:v>
                </c:pt>
                <c:pt idx="3682">
                  <c:v>0.42820000000000003</c:v>
                </c:pt>
                <c:pt idx="3683">
                  <c:v>0.42830000000000001</c:v>
                </c:pt>
                <c:pt idx="3684">
                  <c:v>0.4284</c:v>
                </c:pt>
                <c:pt idx="3685">
                  <c:v>0.42849999999999999</c:v>
                </c:pt>
                <c:pt idx="3686">
                  <c:v>0.42859999999999998</c:v>
                </c:pt>
                <c:pt idx="3687">
                  <c:v>0.42870000000000003</c:v>
                </c:pt>
                <c:pt idx="3688">
                  <c:v>0.42880000000000001</c:v>
                </c:pt>
                <c:pt idx="3689">
                  <c:v>0.4289</c:v>
                </c:pt>
                <c:pt idx="3690">
                  <c:v>0.42899999999999999</c:v>
                </c:pt>
                <c:pt idx="3691">
                  <c:v>0.42909999999999998</c:v>
                </c:pt>
                <c:pt idx="3692">
                  <c:v>0.42920000000000003</c:v>
                </c:pt>
                <c:pt idx="3693">
                  <c:v>0.42930000000000001</c:v>
                </c:pt>
                <c:pt idx="3694">
                  <c:v>0.4294</c:v>
                </c:pt>
                <c:pt idx="3695">
                  <c:v>0.42949999999999999</c:v>
                </c:pt>
                <c:pt idx="3696">
                  <c:v>0.42959999999999998</c:v>
                </c:pt>
                <c:pt idx="3697">
                  <c:v>0.42970000000000003</c:v>
                </c:pt>
                <c:pt idx="3698">
                  <c:v>0.42980000000000002</c:v>
                </c:pt>
                <c:pt idx="3699">
                  <c:v>0.4299</c:v>
                </c:pt>
                <c:pt idx="3700">
                  <c:v>0.43</c:v>
                </c:pt>
                <c:pt idx="3701">
                  <c:v>0.43009999999999998</c:v>
                </c:pt>
                <c:pt idx="3702">
                  <c:v>0.43020000000000003</c:v>
                </c:pt>
                <c:pt idx="3703">
                  <c:v>0.43030000000000002</c:v>
                </c:pt>
                <c:pt idx="3704">
                  <c:v>0.4304</c:v>
                </c:pt>
                <c:pt idx="3705">
                  <c:v>0.43049999999999999</c:v>
                </c:pt>
                <c:pt idx="3706">
                  <c:v>0.43059999999999998</c:v>
                </c:pt>
                <c:pt idx="3707">
                  <c:v>0.43070000000000003</c:v>
                </c:pt>
                <c:pt idx="3708">
                  <c:v>0.43080000000000002</c:v>
                </c:pt>
                <c:pt idx="3709">
                  <c:v>0.43090000000000001</c:v>
                </c:pt>
                <c:pt idx="3710">
                  <c:v>0.43099999999999999</c:v>
                </c:pt>
                <c:pt idx="3711">
                  <c:v>0.43109999999999998</c:v>
                </c:pt>
                <c:pt idx="3712">
                  <c:v>0.43120000000000003</c:v>
                </c:pt>
                <c:pt idx="3713">
                  <c:v>0.43130000000000002</c:v>
                </c:pt>
                <c:pt idx="3714">
                  <c:v>0.43140000000000001</c:v>
                </c:pt>
                <c:pt idx="3715">
                  <c:v>0.43149999999999999</c:v>
                </c:pt>
                <c:pt idx="3716">
                  <c:v>0.43159999999999998</c:v>
                </c:pt>
                <c:pt idx="3717">
                  <c:v>0.43169999999999997</c:v>
                </c:pt>
                <c:pt idx="3718">
                  <c:v>0.43180000000000002</c:v>
                </c:pt>
                <c:pt idx="3719">
                  <c:v>0.43190000000000001</c:v>
                </c:pt>
                <c:pt idx="3720">
                  <c:v>0.432</c:v>
                </c:pt>
                <c:pt idx="3721">
                  <c:v>0.43209999999999998</c:v>
                </c:pt>
                <c:pt idx="3722">
                  <c:v>0.43219999999999997</c:v>
                </c:pt>
                <c:pt idx="3723">
                  <c:v>0.43230000000000002</c:v>
                </c:pt>
                <c:pt idx="3724">
                  <c:v>0.43240000000000001</c:v>
                </c:pt>
                <c:pt idx="3725">
                  <c:v>0.4325</c:v>
                </c:pt>
                <c:pt idx="3726">
                  <c:v>0.43259999999999998</c:v>
                </c:pt>
                <c:pt idx="3727">
                  <c:v>0.43269999999999997</c:v>
                </c:pt>
                <c:pt idx="3728">
                  <c:v>0.43280000000000002</c:v>
                </c:pt>
                <c:pt idx="3729">
                  <c:v>0.43290000000000001</c:v>
                </c:pt>
                <c:pt idx="3730">
                  <c:v>0.433</c:v>
                </c:pt>
                <c:pt idx="3731">
                  <c:v>0.43309999999999998</c:v>
                </c:pt>
                <c:pt idx="3732">
                  <c:v>0.43319999999999997</c:v>
                </c:pt>
                <c:pt idx="3733">
                  <c:v>0.43330000000000002</c:v>
                </c:pt>
                <c:pt idx="3734">
                  <c:v>0.43340000000000001</c:v>
                </c:pt>
                <c:pt idx="3735">
                  <c:v>0.4335</c:v>
                </c:pt>
                <c:pt idx="3736">
                  <c:v>0.43359999999999999</c:v>
                </c:pt>
                <c:pt idx="3737">
                  <c:v>0.43369999999999997</c:v>
                </c:pt>
                <c:pt idx="3738">
                  <c:v>0.43380000000000002</c:v>
                </c:pt>
                <c:pt idx="3739">
                  <c:v>0.43390000000000001</c:v>
                </c:pt>
                <c:pt idx="3740">
                  <c:v>0.434</c:v>
                </c:pt>
                <c:pt idx="3741">
                  <c:v>0.43409999999999999</c:v>
                </c:pt>
                <c:pt idx="3742">
                  <c:v>0.43419999999999997</c:v>
                </c:pt>
                <c:pt idx="3743">
                  <c:v>0.43430000000000002</c:v>
                </c:pt>
                <c:pt idx="3744">
                  <c:v>0.43440000000000001</c:v>
                </c:pt>
                <c:pt idx="3745">
                  <c:v>0.4345</c:v>
                </c:pt>
                <c:pt idx="3746">
                  <c:v>0.43459999999999999</c:v>
                </c:pt>
                <c:pt idx="3747">
                  <c:v>0.43469999999999998</c:v>
                </c:pt>
                <c:pt idx="3748">
                  <c:v>0.43480000000000002</c:v>
                </c:pt>
                <c:pt idx="3749">
                  <c:v>0.43490000000000001</c:v>
                </c:pt>
                <c:pt idx="3750">
                  <c:v>0.435</c:v>
                </c:pt>
                <c:pt idx="3751">
                  <c:v>0.43509999999999999</c:v>
                </c:pt>
                <c:pt idx="3752">
                  <c:v>0.43519999999999998</c:v>
                </c:pt>
                <c:pt idx="3753">
                  <c:v>0.43530000000000002</c:v>
                </c:pt>
                <c:pt idx="3754">
                  <c:v>0.43540000000000001</c:v>
                </c:pt>
                <c:pt idx="3755">
                  <c:v>0.4355</c:v>
                </c:pt>
                <c:pt idx="3756">
                  <c:v>0.43559999999999999</c:v>
                </c:pt>
                <c:pt idx="3757">
                  <c:v>0.43569999999999998</c:v>
                </c:pt>
                <c:pt idx="3758">
                  <c:v>0.43580000000000002</c:v>
                </c:pt>
                <c:pt idx="3759">
                  <c:v>0.43590000000000001</c:v>
                </c:pt>
                <c:pt idx="3760">
                  <c:v>0.436</c:v>
                </c:pt>
                <c:pt idx="3761">
                  <c:v>0.43609999999999999</c:v>
                </c:pt>
                <c:pt idx="3762">
                  <c:v>0.43619999999999998</c:v>
                </c:pt>
                <c:pt idx="3763">
                  <c:v>0.43630000000000002</c:v>
                </c:pt>
                <c:pt idx="3764">
                  <c:v>0.43640000000000001</c:v>
                </c:pt>
                <c:pt idx="3765">
                  <c:v>0.4365</c:v>
                </c:pt>
                <c:pt idx="3766">
                  <c:v>0.43659999999999999</c:v>
                </c:pt>
                <c:pt idx="3767">
                  <c:v>0.43669999999999998</c:v>
                </c:pt>
                <c:pt idx="3768">
                  <c:v>0.43680000000000002</c:v>
                </c:pt>
                <c:pt idx="3769">
                  <c:v>0.43690000000000001</c:v>
                </c:pt>
                <c:pt idx="3770">
                  <c:v>0.437</c:v>
                </c:pt>
                <c:pt idx="3771">
                  <c:v>0.43709999999999999</c:v>
                </c:pt>
                <c:pt idx="3772">
                  <c:v>0.43719999999999998</c:v>
                </c:pt>
                <c:pt idx="3773">
                  <c:v>0.43730000000000002</c:v>
                </c:pt>
                <c:pt idx="3774">
                  <c:v>0.43740000000000001</c:v>
                </c:pt>
                <c:pt idx="3775">
                  <c:v>0.4375</c:v>
                </c:pt>
                <c:pt idx="3776">
                  <c:v>0.43759999999999999</c:v>
                </c:pt>
                <c:pt idx="3777">
                  <c:v>0.43769999999999998</c:v>
                </c:pt>
                <c:pt idx="3778">
                  <c:v>0.43780000000000002</c:v>
                </c:pt>
                <c:pt idx="3779">
                  <c:v>0.43790000000000001</c:v>
                </c:pt>
                <c:pt idx="3780">
                  <c:v>0.438</c:v>
                </c:pt>
                <c:pt idx="3781">
                  <c:v>0.43809999999999999</c:v>
                </c:pt>
                <c:pt idx="3782">
                  <c:v>0.43819999999999998</c:v>
                </c:pt>
                <c:pt idx="3783">
                  <c:v>0.43830000000000002</c:v>
                </c:pt>
                <c:pt idx="3784">
                  <c:v>0.43840000000000001</c:v>
                </c:pt>
                <c:pt idx="3785">
                  <c:v>0.4385</c:v>
                </c:pt>
                <c:pt idx="3786">
                  <c:v>0.43859999999999999</c:v>
                </c:pt>
                <c:pt idx="3787">
                  <c:v>0.43869999999999998</c:v>
                </c:pt>
                <c:pt idx="3788">
                  <c:v>0.43880000000000002</c:v>
                </c:pt>
                <c:pt idx="3789">
                  <c:v>0.43890000000000001</c:v>
                </c:pt>
                <c:pt idx="3790">
                  <c:v>0.439</c:v>
                </c:pt>
                <c:pt idx="3791">
                  <c:v>0.43909999999999999</c:v>
                </c:pt>
                <c:pt idx="3792">
                  <c:v>0.43919999999999998</c:v>
                </c:pt>
                <c:pt idx="3793">
                  <c:v>0.43930000000000002</c:v>
                </c:pt>
                <c:pt idx="3794">
                  <c:v>0.43940000000000001</c:v>
                </c:pt>
                <c:pt idx="3795">
                  <c:v>0.4395</c:v>
                </c:pt>
                <c:pt idx="3796">
                  <c:v>0.43959999999999999</c:v>
                </c:pt>
                <c:pt idx="3797">
                  <c:v>0.43969999999999998</c:v>
                </c:pt>
                <c:pt idx="3798">
                  <c:v>0.43980000000000002</c:v>
                </c:pt>
                <c:pt idx="3799">
                  <c:v>0.43990000000000001</c:v>
                </c:pt>
                <c:pt idx="3800">
                  <c:v>0.44</c:v>
                </c:pt>
                <c:pt idx="3801">
                  <c:v>0.44009999999999999</c:v>
                </c:pt>
                <c:pt idx="3802">
                  <c:v>0.44019999999999998</c:v>
                </c:pt>
                <c:pt idx="3803">
                  <c:v>0.44030000000000002</c:v>
                </c:pt>
                <c:pt idx="3804">
                  <c:v>0.44040000000000001</c:v>
                </c:pt>
                <c:pt idx="3805">
                  <c:v>0.4405</c:v>
                </c:pt>
                <c:pt idx="3806">
                  <c:v>0.44059999999999999</c:v>
                </c:pt>
                <c:pt idx="3807">
                  <c:v>0.44069999999999998</c:v>
                </c:pt>
                <c:pt idx="3808">
                  <c:v>0.44080000000000003</c:v>
                </c:pt>
                <c:pt idx="3809">
                  <c:v>0.44090000000000001</c:v>
                </c:pt>
                <c:pt idx="3810">
                  <c:v>0.441</c:v>
                </c:pt>
                <c:pt idx="3811">
                  <c:v>0.44109999999999999</c:v>
                </c:pt>
                <c:pt idx="3812">
                  <c:v>0.44119999999999998</c:v>
                </c:pt>
                <c:pt idx="3813">
                  <c:v>0.44130000000000003</c:v>
                </c:pt>
                <c:pt idx="3814">
                  <c:v>0.44140000000000001</c:v>
                </c:pt>
                <c:pt idx="3815">
                  <c:v>0.4415</c:v>
                </c:pt>
                <c:pt idx="3816">
                  <c:v>0.44159999999999999</c:v>
                </c:pt>
                <c:pt idx="3817">
                  <c:v>0.44169999999999998</c:v>
                </c:pt>
                <c:pt idx="3818">
                  <c:v>0.44180000000000003</c:v>
                </c:pt>
                <c:pt idx="3819">
                  <c:v>0.44190000000000002</c:v>
                </c:pt>
                <c:pt idx="3820">
                  <c:v>0.442</c:v>
                </c:pt>
                <c:pt idx="3821">
                  <c:v>0.44209999999999999</c:v>
                </c:pt>
                <c:pt idx="3822">
                  <c:v>0.44219999999999998</c:v>
                </c:pt>
                <c:pt idx="3823">
                  <c:v>0.44230000000000003</c:v>
                </c:pt>
                <c:pt idx="3824">
                  <c:v>0.44240000000000002</c:v>
                </c:pt>
                <c:pt idx="3825">
                  <c:v>0.4425</c:v>
                </c:pt>
                <c:pt idx="3826">
                  <c:v>0.44259999999999999</c:v>
                </c:pt>
                <c:pt idx="3827">
                  <c:v>0.44269999999999998</c:v>
                </c:pt>
                <c:pt idx="3828">
                  <c:v>0.44280000000000003</c:v>
                </c:pt>
                <c:pt idx="3829">
                  <c:v>0.44290000000000002</c:v>
                </c:pt>
                <c:pt idx="3830">
                  <c:v>0.443</c:v>
                </c:pt>
                <c:pt idx="3831">
                  <c:v>0.44309999999999999</c:v>
                </c:pt>
                <c:pt idx="3832">
                  <c:v>0.44319999999999998</c:v>
                </c:pt>
                <c:pt idx="3833">
                  <c:v>0.44330000000000003</c:v>
                </c:pt>
                <c:pt idx="3834">
                  <c:v>0.44340000000000002</c:v>
                </c:pt>
                <c:pt idx="3835">
                  <c:v>0.44350000000000001</c:v>
                </c:pt>
                <c:pt idx="3836">
                  <c:v>0.44359999999999999</c:v>
                </c:pt>
                <c:pt idx="3837">
                  <c:v>0.44369999999999998</c:v>
                </c:pt>
                <c:pt idx="3838">
                  <c:v>0.44379999999999997</c:v>
                </c:pt>
                <c:pt idx="3839">
                  <c:v>0.44390000000000002</c:v>
                </c:pt>
                <c:pt idx="3840">
                  <c:v>0.44400000000000001</c:v>
                </c:pt>
                <c:pt idx="3841">
                  <c:v>0.44409999999999999</c:v>
                </c:pt>
                <c:pt idx="3842">
                  <c:v>0.44419999999999998</c:v>
                </c:pt>
                <c:pt idx="3843">
                  <c:v>0.44429999999999997</c:v>
                </c:pt>
                <c:pt idx="3844">
                  <c:v>0.44440000000000002</c:v>
                </c:pt>
                <c:pt idx="3845">
                  <c:v>0.44450000000000001</c:v>
                </c:pt>
                <c:pt idx="3846">
                  <c:v>0.4446</c:v>
                </c:pt>
                <c:pt idx="3847">
                  <c:v>0.44469999999999998</c:v>
                </c:pt>
                <c:pt idx="3848">
                  <c:v>0.44479999999999997</c:v>
                </c:pt>
                <c:pt idx="3849">
                  <c:v>0.44490000000000002</c:v>
                </c:pt>
                <c:pt idx="3850">
                  <c:v>0.44500000000000001</c:v>
                </c:pt>
                <c:pt idx="3851">
                  <c:v>0.4451</c:v>
                </c:pt>
                <c:pt idx="3852">
                  <c:v>0.44519999999999998</c:v>
                </c:pt>
                <c:pt idx="3853">
                  <c:v>0.44529999999999997</c:v>
                </c:pt>
                <c:pt idx="3854">
                  <c:v>0.44540000000000002</c:v>
                </c:pt>
                <c:pt idx="3855">
                  <c:v>0.44550000000000001</c:v>
                </c:pt>
                <c:pt idx="3856">
                  <c:v>0.4456</c:v>
                </c:pt>
                <c:pt idx="3857">
                  <c:v>0.44569999999999999</c:v>
                </c:pt>
                <c:pt idx="3858">
                  <c:v>0.44579999999999997</c:v>
                </c:pt>
                <c:pt idx="3859">
                  <c:v>0.44590000000000002</c:v>
                </c:pt>
                <c:pt idx="3860">
                  <c:v>0.44600000000000001</c:v>
                </c:pt>
                <c:pt idx="3861">
                  <c:v>0.4461</c:v>
                </c:pt>
                <c:pt idx="3862">
                  <c:v>0.44619999999999999</c:v>
                </c:pt>
                <c:pt idx="3863">
                  <c:v>0.44629999999999997</c:v>
                </c:pt>
                <c:pt idx="3864">
                  <c:v>0.44640000000000002</c:v>
                </c:pt>
                <c:pt idx="3865">
                  <c:v>0.44650000000000001</c:v>
                </c:pt>
                <c:pt idx="3866">
                  <c:v>0.4466</c:v>
                </c:pt>
                <c:pt idx="3867">
                  <c:v>0.44669999999999999</c:v>
                </c:pt>
                <c:pt idx="3868">
                  <c:v>0.44679999999999997</c:v>
                </c:pt>
                <c:pt idx="3869">
                  <c:v>0.44690000000000002</c:v>
                </c:pt>
                <c:pt idx="3870">
                  <c:v>0.44700000000000001</c:v>
                </c:pt>
                <c:pt idx="3871">
                  <c:v>0.4471</c:v>
                </c:pt>
                <c:pt idx="3872">
                  <c:v>0.44719999999999999</c:v>
                </c:pt>
                <c:pt idx="3873">
                  <c:v>0.44729999999999998</c:v>
                </c:pt>
                <c:pt idx="3874">
                  <c:v>0.44740000000000002</c:v>
                </c:pt>
                <c:pt idx="3875">
                  <c:v>0.44750000000000001</c:v>
                </c:pt>
                <c:pt idx="3876">
                  <c:v>0.4476</c:v>
                </c:pt>
                <c:pt idx="3877">
                  <c:v>0.44769999999999999</c:v>
                </c:pt>
                <c:pt idx="3878">
                  <c:v>0.44779999999999998</c:v>
                </c:pt>
                <c:pt idx="3879">
                  <c:v>0.44790000000000002</c:v>
                </c:pt>
                <c:pt idx="3880">
                  <c:v>0.44800000000000001</c:v>
                </c:pt>
                <c:pt idx="3881">
                  <c:v>0.4481</c:v>
                </c:pt>
                <c:pt idx="3882">
                  <c:v>0.44819999999999999</c:v>
                </c:pt>
                <c:pt idx="3883">
                  <c:v>0.44829999999999998</c:v>
                </c:pt>
                <c:pt idx="3884">
                  <c:v>0.44840000000000002</c:v>
                </c:pt>
                <c:pt idx="3885">
                  <c:v>0.44850000000000001</c:v>
                </c:pt>
                <c:pt idx="3886">
                  <c:v>0.4486</c:v>
                </c:pt>
                <c:pt idx="3887">
                  <c:v>0.44869999999999999</c:v>
                </c:pt>
                <c:pt idx="3888">
                  <c:v>0.44879999999999998</c:v>
                </c:pt>
                <c:pt idx="3889">
                  <c:v>0.44890000000000002</c:v>
                </c:pt>
                <c:pt idx="3890">
                  <c:v>0.44900000000000001</c:v>
                </c:pt>
                <c:pt idx="3891">
                  <c:v>0.4491</c:v>
                </c:pt>
                <c:pt idx="3892">
                  <c:v>0.44919999999999999</c:v>
                </c:pt>
                <c:pt idx="3893">
                  <c:v>0.44929999999999998</c:v>
                </c:pt>
                <c:pt idx="3894">
                  <c:v>0.44940000000000002</c:v>
                </c:pt>
                <c:pt idx="3895">
                  <c:v>0.44950000000000001</c:v>
                </c:pt>
                <c:pt idx="3896">
                  <c:v>0.4496</c:v>
                </c:pt>
                <c:pt idx="3897">
                  <c:v>0.44969999999999999</c:v>
                </c:pt>
                <c:pt idx="3898">
                  <c:v>0.44979999999999998</c:v>
                </c:pt>
                <c:pt idx="3899">
                  <c:v>0.44990000000000002</c:v>
                </c:pt>
                <c:pt idx="3900">
                  <c:v>0.45</c:v>
                </c:pt>
                <c:pt idx="3901">
                  <c:v>0.4501</c:v>
                </c:pt>
                <c:pt idx="3902">
                  <c:v>0.45019999999999999</c:v>
                </c:pt>
                <c:pt idx="3903">
                  <c:v>0.45029999999999998</c:v>
                </c:pt>
                <c:pt idx="3904">
                  <c:v>0.45040000000000002</c:v>
                </c:pt>
                <c:pt idx="3905">
                  <c:v>0.45050000000000001</c:v>
                </c:pt>
                <c:pt idx="3906">
                  <c:v>0.4506</c:v>
                </c:pt>
                <c:pt idx="3907">
                  <c:v>0.45069999999999999</c:v>
                </c:pt>
                <c:pt idx="3908">
                  <c:v>0.45079999999999998</c:v>
                </c:pt>
                <c:pt idx="3909">
                  <c:v>0.45090000000000002</c:v>
                </c:pt>
                <c:pt idx="3910">
                  <c:v>0.45100000000000001</c:v>
                </c:pt>
                <c:pt idx="3911">
                  <c:v>0.4511</c:v>
                </c:pt>
                <c:pt idx="3912">
                  <c:v>0.45119999999999999</c:v>
                </c:pt>
                <c:pt idx="3913">
                  <c:v>0.45129999999999998</c:v>
                </c:pt>
                <c:pt idx="3914">
                  <c:v>0.45140000000000002</c:v>
                </c:pt>
                <c:pt idx="3915">
                  <c:v>0.45150000000000001</c:v>
                </c:pt>
                <c:pt idx="3916">
                  <c:v>0.4516</c:v>
                </c:pt>
                <c:pt idx="3917">
                  <c:v>0.45169999999999999</c:v>
                </c:pt>
                <c:pt idx="3918">
                  <c:v>0.45179999999999998</c:v>
                </c:pt>
                <c:pt idx="3919">
                  <c:v>0.45190000000000002</c:v>
                </c:pt>
                <c:pt idx="3920">
                  <c:v>0.45200000000000001</c:v>
                </c:pt>
                <c:pt idx="3921">
                  <c:v>0.4521</c:v>
                </c:pt>
                <c:pt idx="3922">
                  <c:v>0.45219999999999999</c:v>
                </c:pt>
                <c:pt idx="3923">
                  <c:v>0.45229999999999998</c:v>
                </c:pt>
                <c:pt idx="3924">
                  <c:v>0.45240000000000002</c:v>
                </c:pt>
                <c:pt idx="3925">
                  <c:v>0.45250000000000001</c:v>
                </c:pt>
                <c:pt idx="3926">
                  <c:v>0.4526</c:v>
                </c:pt>
                <c:pt idx="3927">
                  <c:v>0.45269999999999999</c:v>
                </c:pt>
                <c:pt idx="3928">
                  <c:v>0.45279999999999998</c:v>
                </c:pt>
                <c:pt idx="3929">
                  <c:v>0.45290000000000002</c:v>
                </c:pt>
                <c:pt idx="3930">
                  <c:v>0.45300000000000001</c:v>
                </c:pt>
                <c:pt idx="3931">
                  <c:v>0.4531</c:v>
                </c:pt>
                <c:pt idx="3932">
                  <c:v>0.45319999999999999</c:v>
                </c:pt>
                <c:pt idx="3933">
                  <c:v>0.45329999999999998</c:v>
                </c:pt>
                <c:pt idx="3934">
                  <c:v>0.45340000000000003</c:v>
                </c:pt>
                <c:pt idx="3935">
                  <c:v>0.45350000000000001</c:v>
                </c:pt>
                <c:pt idx="3936">
                  <c:v>0.4536</c:v>
                </c:pt>
                <c:pt idx="3937">
                  <c:v>0.45369999999999999</c:v>
                </c:pt>
                <c:pt idx="3938">
                  <c:v>0.45379999999999998</c:v>
                </c:pt>
                <c:pt idx="3939">
                  <c:v>0.45390000000000003</c:v>
                </c:pt>
                <c:pt idx="3940">
                  <c:v>0.45400000000000001</c:v>
                </c:pt>
                <c:pt idx="3941">
                  <c:v>0.4541</c:v>
                </c:pt>
                <c:pt idx="3942">
                  <c:v>0.45419999999999999</c:v>
                </c:pt>
                <c:pt idx="3943">
                  <c:v>0.45429999999999998</c:v>
                </c:pt>
                <c:pt idx="3944">
                  <c:v>0.45440000000000003</c:v>
                </c:pt>
                <c:pt idx="3945">
                  <c:v>0.45450000000000002</c:v>
                </c:pt>
                <c:pt idx="3946">
                  <c:v>0.4546</c:v>
                </c:pt>
                <c:pt idx="3947">
                  <c:v>0.45469999999999999</c:v>
                </c:pt>
                <c:pt idx="3948">
                  <c:v>0.45479999999999998</c:v>
                </c:pt>
                <c:pt idx="3949">
                  <c:v>0.45490000000000003</c:v>
                </c:pt>
                <c:pt idx="3950">
                  <c:v>0.45500000000000002</c:v>
                </c:pt>
                <c:pt idx="3951">
                  <c:v>0.4551</c:v>
                </c:pt>
                <c:pt idx="3952">
                  <c:v>0.45519999999999999</c:v>
                </c:pt>
                <c:pt idx="3953">
                  <c:v>0.45529999999999998</c:v>
                </c:pt>
                <c:pt idx="3954">
                  <c:v>0.45540000000000003</c:v>
                </c:pt>
                <c:pt idx="3955">
                  <c:v>0.45550000000000002</c:v>
                </c:pt>
                <c:pt idx="3956">
                  <c:v>0.4556</c:v>
                </c:pt>
                <c:pt idx="3957">
                  <c:v>0.45569999999999999</c:v>
                </c:pt>
                <c:pt idx="3958">
                  <c:v>0.45579999999999998</c:v>
                </c:pt>
                <c:pt idx="3959">
                  <c:v>0.45590000000000003</c:v>
                </c:pt>
                <c:pt idx="3960">
                  <c:v>0.45600000000000002</c:v>
                </c:pt>
                <c:pt idx="3961">
                  <c:v>0.45610000000000001</c:v>
                </c:pt>
                <c:pt idx="3962">
                  <c:v>0.45619999999999999</c:v>
                </c:pt>
                <c:pt idx="3963">
                  <c:v>0.45629999999999998</c:v>
                </c:pt>
                <c:pt idx="3964">
                  <c:v>0.45639999999999997</c:v>
                </c:pt>
                <c:pt idx="3965">
                  <c:v>0.45650000000000002</c:v>
                </c:pt>
                <c:pt idx="3966">
                  <c:v>0.45660000000000001</c:v>
                </c:pt>
                <c:pt idx="3967">
                  <c:v>0.45669999999999999</c:v>
                </c:pt>
                <c:pt idx="3968">
                  <c:v>0.45679999999999998</c:v>
                </c:pt>
                <c:pt idx="3969">
                  <c:v>0.45689999999999997</c:v>
                </c:pt>
                <c:pt idx="3970">
                  <c:v>0.45700000000000002</c:v>
                </c:pt>
                <c:pt idx="3971">
                  <c:v>0.45710000000000001</c:v>
                </c:pt>
                <c:pt idx="3972">
                  <c:v>0.4572</c:v>
                </c:pt>
                <c:pt idx="3973">
                  <c:v>0.45729999999999998</c:v>
                </c:pt>
                <c:pt idx="3974">
                  <c:v>0.45739999999999997</c:v>
                </c:pt>
                <c:pt idx="3975">
                  <c:v>0.45750000000000002</c:v>
                </c:pt>
                <c:pt idx="3976">
                  <c:v>0.45760000000000001</c:v>
                </c:pt>
                <c:pt idx="3977">
                  <c:v>0.4577</c:v>
                </c:pt>
                <c:pt idx="3978">
                  <c:v>0.45779999999999998</c:v>
                </c:pt>
                <c:pt idx="3979">
                  <c:v>0.45789999999999997</c:v>
                </c:pt>
                <c:pt idx="3980">
                  <c:v>0.45800000000000002</c:v>
                </c:pt>
                <c:pt idx="3981">
                  <c:v>0.45810000000000001</c:v>
                </c:pt>
                <c:pt idx="3982">
                  <c:v>0.4582</c:v>
                </c:pt>
                <c:pt idx="3983">
                  <c:v>0.45829999999999999</c:v>
                </c:pt>
                <c:pt idx="3984">
                  <c:v>0.45839999999999997</c:v>
                </c:pt>
                <c:pt idx="3985">
                  <c:v>0.45850000000000002</c:v>
                </c:pt>
                <c:pt idx="3986">
                  <c:v>0.45860000000000001</c:v>
                </c:pt>
                <c:pt idx="3987">
                  <c:v>0.4587</c:v>
                </c:pt>
                <c:pt idx="3988">
                  <c:v>0.45879999999999999</c:v>
                </c:pt>
                <c:pt idx="3989">
                  <c:v>0.45889999999999997</c:v>
                </c:pt>
                <c:pt idx="3990">
                  <c:v>0.45900000000000002</c:v>
                </c:pt>
                <c:pt idx="3991">
                  <c:v>0.45910000000000001</c:v>
                </c:pt>
                <c:pt idx="3992">
                  <c:v>0.4592</c:v>
                </c:pt>
                <c:pt idx="3993">
                  <c:v>0.45929999999999999</c:v>
                </c:pt>
                <c:pt idx="3994">
                  <c:v>0.45939999999999998</c:v>
                </c:pt>
                <c:pt idx="3995">
                  <c:v>0.45950000000000002</c:v>
                </c:pt>
                <c:pt idx="3996">
                  <c:v>0.45960000000000001</c:v>
                </c:pt>
                <c:pt idx="3997">
                  <c:v>0.4597</c:v>
                </c:pt>
                <c:pt idx="3998">
                  <c:v>0.45979999999999999</c:v>
                </c:pt>
                <c:pt idx="3999">
                  <c:v>0.45989999999999998</c:v>
                </c:pt>
                <c:pt idx="4000">
                  <c:v>0.46</c:v>
                </c:pt>
                <c:pt idx="4001">
                  <c:v>0.46010000000000001</c:v>
                </c:pt>
                <c:pt idx="4002">
                  <c:v>0.4602</c:v>
                </c:pt>
                <c:pt idx="4003">
                  <c:v>0.46029999999999999</c:v>
                </c:pt>
                <c:pt idx="4004">
                  <c:v>0.46039999999999998</c:v>
                </c:pt>
                <c:pt idx="4005">
                  <c:v>0.46050000000000002</c:v>
                </c:pt>
                <c:pt idx="4006">
                  <c:v>0.46060000000000001</c:v>
                </c:pt>
                <c:pt idx="4007">
                  <c:v>0.4607</c:v>
                </c:pt>
                <c:pt idx="4008">
                  <c:v>0.46079999999999999</c:v>
                </c:pt>
                <c:pt idx="4009">
                  <c:v>0.46089999999999998</c:v>
                </c:pt>
                <c:pt idx="4010">
                  <c:v>0.46100000000000002</c:v>
                </c:pt>
                <c:pt idx="4011">
                  <c:v>0.46110000000000001</c:v>
                </c:pt>
                <c:pt idx="4012">
                  <c:v>0.4612</c:v>
                </c:pt>
                <c:pt idx="4013">
                  <c:v>0.46129999999999999</c:v>
                </c:pt>
                <c:pt idx="4014">
                  <c:v>0.46139999999999998</c:v>
                </c:pt>
                <c:pt idx="4015">
                  <c:v>0.46150000000000002</c:v>
                </c:pt>
                <c:pt idx="4016">
                  <c:v>0.46160000000000001</c:v>
                </c:pt>
                <c:pt idx="4017">
                  <c:v>0.4617</c:v>
                </c:pt>
                <c:pt idx="4018">
                  <c:v>0.46179999999999999</c:v>
                </c:pt>
                <c:pt idx="4019">
                  <c:v>0.46189999999999998</c:v>
                </c:pt>
                <c:pt idx="4020">
                  <c:v>0.46200000000000002</c:v>
                </c:pt>
                <c:pt idx="4021">
                  <c:v>0.46210000000000001</c:v>
                </c:pt>
                <c:pt idx="4022">
                  <c:v>0.4622</c:v>
                </c:pt>
                <c:pt idx="4023">
                  <c:v>0.46229999999999999</c:v>
                </c:pt>
                <c:pt idx="4024">
                  <c:v>0.46239999999999998</c:v>
                </c:pt>
                <c:pt idx="4025">
                  <c:v>0.46250000000000002</c:v>
                </c:pt>
                <c:pt idx="4026">
                  <c:v>0.46260000000000001</c:v>
                </c:pt>
                <c:pt idx="4027">
                  <c:v>0.4627</c:v>
                </c:pt>
                <c:pt idx="4028">
                  <c:v>0.46279999999999999</c:v>
                </c:pt>
                <c:pt idx="4029">
                  <c:v>0.46289999999999998</c:v>
                </c:pt>
                <c:pt idx="4030">
                  <c:v>0.46300000000000002</c:v>
                </c:pt>
                <c:pt idx="4031">
                  <c:v>0.46310000000000001</c:v>
                </c:pt>
                <c:pt idx="4032">
                  <c:v>0.4632</c:v>
                </c:pt>
                <c:pt idx="4033">
                  <c:v>0.46329999999999999</c:v>
                </c:pt>
                <c:pt idx="4034">
                  <c:v>0.46339999999999998</c:v>
                </c:pt>
                <c:pt idx="4035">
                  <c:v>0.46350000000000002</c:v>
                </c:pt>
                <c:pt idx="4036">
                  <c:v>0.46360000000000001</c:v>
                </c:pt>
                <c:pt idx="4037">
                  <c:v>0.4637</c:v>
                </c:pt>
                <c:pt idx="4038">
                  <c:v>0.46379999999999999</c:v>
                </c:pt>
                <c:pt idx="4039">
                  <c:v>0.46389999999999998</c:v>
                </c:pt>
                <c:pt idx="4040">
                  <c:v>0.46400000000000002</c:v>
                </c:pt>
                <c:pt idx="4041">
                  <c:v>0.46410000000000001</c:v>
                </c:pt>
                <c:pt idx="4042">
                  <c:v>0.4642</c:v>
                </c:pt>
                <c:pt idx="4043">
                  <c:v>0.46429999999999999</c:v>
                </c:pt>
                <c:pt idx="4044">
                  <c:v>0.46439999999999998</c:v>
                </c:pt>
                <c:pt idx="4045">
                  <c:v>0.46450000000000002</c:v>
                </c:pt>
                <c:pt idx="4046">
                  <c:v>0.46460000000000001</c:v>
                </c:pt>
                <c:pt idx="4047">
                  <c:v>0.4647</c:v>
                </c:pt>
                <c:pt idx="4048">
                  <c:v>0.46479999999999999</c:v>
                </c:pt>
                <c:pt idx="4049">
                  <c:v>0.46489999999999998</c:v>
                </c:pt>
                <c:pt idx="4050">
                  <c:v>0.46500000000000002</c:v>
                </c:pt>
                <c:pt idx="4051">
                  <c:v>0.46510000000000001</c:v>
                </c:pt>
                <c:pt idx="4052">
                  <c:v>0.4652</c:v>
                </c:pt>
                <c:pt idx="4053">
                  <c:v>0.46529999999999999</c:v>
                </c:pt>
                <c:pt idx="4054">
                  <c:v>0.46539999999999998</c:v>
                </c:pt>
                <c:pt idx="4055">
                  <c:v>0.46550000000000002</c:v>
                </c:pt>
                <c:pt idx="4056">
                  <c:v>0.46560000000000001</c:v>
                </c:pt>
                <c:pt idx="4057">
                  <c:v>0.4657</c:v>
                </c:pt>
                <c:pt idx="4058">
                  <c:v>0.46579999999999999</c:v>
                </c:pt>
                <c:pt idx="4059">
                  <c:v>0.46589999999999998</c:v>
                </c:pt>
                <c:pt idx="4060">
                  <c:v>0.46600000000000003</c:v>
                </c:pt>
                <c:pt idx="4061">
                  <c:v>0.46610000000000001</c:v>
                </c:pt>
                <c:pt idx="4062">
                  <c:v>0.4662</c:v>
                </c:pt>
                <c:pt idx="4063">
                  <c:v>0.46629999999999999</c:v>
                </c:pt>
                <c:pt idx="4064">
                  <c:v>0.46639999999999998</c:v>
                </c:pt>
                <c:pt idx="4065">
                  <c:v>0.46650000000000003</c:v>
                </c:pt>
                <c:pt idx="4066">
                  <c:v>0.46660000000000001</c:v>
                </c:pt>
                <c:pt idx="4067">
                  <c:v>0.4667</c:v>
                </c:pt>
                <c:pt idx="4068">
                  <c:v>0.46679999999999999</c:v>
                </c:pt>
                <c:pt idx="4069">
                  <c:v>0.46689999999999998</c:v>
                </c:pt>
                <c:pt idx="4070">
                  <c:v>0.46700000000000003</c:v>
                </c:pt>
                <c:pt idx="4071">
                  <c:v>0.46710000000000002</c:v>
                </c:pt>
                <c:pt idx="4072">
                  <c:v>0.4672</c:v>
                </c:pt>
                <c:pt idx="4073">
                  <c:v>0.46729999999999999</c:v>
                </c:pt>
                <c:pt idx="4074">
                  <c:v>0.46739999999999998</c:v>
                </c:pt>
                <c:pt idx="4075">
                  <c:v>0.46750000000000003</c:v>
                </c:pt>
                <c:pt idx="4076">
                  <c:v>0.46760000000000002</c:v>
                </c:pt>
                <c:pt idx="4077">
                  <c:v>0.4677</c:v>
                </c:pt>
                <c:pt idx="4078">
                  <c:v>0.46779999999999999</c:v>
                </c:pt>
                <c:pt idx="4079">
                  <c:v>0.46789999999999998</c:v>
                </c:pt>
                <c:pt idx="4080">
                  <c:v>0.46800000000000003</c:v>
                </c:pt>
                <c:pt idx="4081">
                  <c:v>0.46810000000000002</c:v>
                </c:pt>
                <c:pt idx="4082">
                  <c:v>0.46820000000000001</c:v>
                </c:pt>
                <c:pt idx="4083">
                  <c:v>0.46829999999999999</c:v>
                </c:pt>
                <c:pt idx="4084">
                  <c:v>0.46839999999999998</c:v>
                </c:pt>
                <c:pt idx="4085">
                  <c:v>0.46850000000000003</c:v>
                </c:pt>
                <c:pt idx="4086">
                  <c:v>0.46860000000000002</c:v>
                </c:pt>
                <c:pt idx="4087">
                  <c:v>0.46870000000000001</c:v>
                </c:pt>
                <c:pt idx="4088">
                  <c:v>0.46879999999999999</c:v>
                </c:pt>
                <c:pt idx="4089">
                  <c:v>0.46889999999999998</c:v>
                </c:pt>
                <c:pt idx="4090">
                  <c:v>0.46899999999999997</c:v>
                </c:pt>
                <c:pt idx="4091">
                  <c:v>0.46910000000000002</c:v>
                </c:pt>
                <c:pt idx="4092">
                  <c:v>0.46920000000000001</c:v>
                </c:pt>
                <c:pt idx="4093">
                  <c:v>0.46929999999999999</c:v>
                </c:pt>
                <c:pt idx="4094">
                  <c:v>0.46939999999999998</c:v>
                </c:pt>
                <c:pt idx="4095">
                  <c:v>0.46949999999999997</c:v>
                </c:pt>
                <c:pt idx="4096">
                  <c:v>0.46960000000000002</c:v>
                </c:pt>
                <c:pt idx="4097">
                  <c:v>0.46970000000000001</c:v>
                </c:pt>
                <c:pt idx="4098">
                  <c:v>0.4698</c:v>
                </c:pt>
                <c:pt idx="4099">
                  <c:v>0.46989999999999998</c:v>
                </c:pt>
                <c:pt idx="4100">
                  <c:v>0.47</c:v>
                </c:pt>
                <c:pt idx="4101">
                  <c:v>0.47010000000000002</c:v>
                </c:pt>
                <c:pt idx="4102">
                  <c:v>0.47020000000000001</c:v>
                </c:pt>
                <c:pt idx="4103">
                  <c:v>0.4703</c:v>
                </c:pt>
                <c:pt idx="4104">
                  <c:v>0.47039999999999998</c:v>
                </c:pt>
                <c:pt idx="4105">
                  <c:v>0.47049999999999997</c:v>
                </c:pt>
                <c:pt idx="4106">
                  <c:v>0.47060000000000002</c:v>
                </c:pt>
                <c:pt idx="4107">
                  <c:v>0.47070000000000001</c:v>
                </c:pt>
                <c:pt idx="4108">
                  <c:v>0.4708</c:v>
                </c:pt>
                <c:pt idx="4109">
                  <c:v>0.47089999999999999</c:v>
                </c:pt>
                <c:pt idx="4110">
                  <c:v>0.47099999999999997</c:v>
                </c:pt>
                <c:pt idx="4111">
                  <c:v>0.47110000000000002</c:v>
                </c:pt>
                <c:pt idx="4112">
                  <c:v>0.47120000000000001</c:v>
                </c:pt>
                <c:pt idx="4113">
                  <c:v>0.4713</c:v>
                </c:pt>
                <c:pt idx="4114">
                  <c:v>0.47139999999999999</c:v>
                </c:pt>
                <c:pt idx="4115">
                  <c:v>0.47149999999999997</c:v>
                </c:pt>
                <c:pt idx="4116">
                  <c:v>0.47160000000000002</c:v>
                </c:pt>
                <c:pt idx="4117">
                  <c:v>0.47170000000000001</c:v>
                </c:pt>
                <c:pt idx="4118">
                  <c:v>0.4718</c:v>
                </c:pt>
                <c:pt idx="4119">
                  <c:v>0.47189999999999999</c:v>
                </c:pt>
                <c:pt idx="4120">
                  <c:v>0.47199999999999998</c:v>
                </c:pt>
                <c:pt idx="4121">
                  <c:v>0.47210000000000002</c:v>
                </c:pt>
                <c:pt idx="4122">
                  <c:v>0.47220000000000001</c:v>
                </c:pt>
                <c:pt idx="4123">
                  <c:v>0.4723</c:v>
                </c:pt>
                <c:pt idx="4124">
                  <c:v>0.47239999999999999</c:v>
                </c:pt>
                <c:pt idx="4125">
                  <c:v>0.47249999999999998</c:v>
                </c:pt>
                <c:pt idx="4126">
                  <c:v>0.47260000000000002</c:v>
                </c:pt>
                <c:pt idx="4127">
                  <c:v>0.47270000000000001</c:v>
                </c:pt>
                <c:pt idx="4128">
                  <c:v>0.4728</c:v>
                </c:pt>
                <c:pt idx="4129">
                  <c:v>0.47289999999999999</c:v>
                </c:pt>
                <c:pt idx="4130">
                  <c:v>0.47299999999999998</c:v>
                </c:pt>
                <c:pt idx="4131">
                  <c:v>0.47310000000000002</c:v>
                </c:pt>
                <c:pt idx="4132">
                  <c:v>0.47320000000000001</c:v>
                </c:pt>
                <c:pt idx="4133">
                  <c:v>0.4733</c:v>
                </c:pt>
                <c:pt idx="4134">
                  <c:v>0.47339999999999999</c:v>
                </c:pt>
                <c:pt idx="4135">
                  <c:v>0.47349999999999998</c:v>
                </c:pt>
                <c:pt idx="4136">
                  <c:v>0.47360000000000002</c:v>
                </c:pt>
                <c:pt idx="4137">
                  <c:v>0.47370000000000001</c:v>
                </c:pt>
                <c:pt idx="4138">
                  <c:v>0.4738</c:v>
                </c:pt>
                <c:pt idx="4139">
                  <c:v>0.47389999999999999</c:v>
                </c:pt>
                <c:pt idx="4140">
                  <c:v>0.47399999999999998</c:v>
                </c:pt>
                <c:pt idx="4141">
                  <c:v>0.47410000000000002</c:v>
                </c:pt>
                <c:pt idx="4142">
                  <c:v>0.47420000000000001</c:v>
                </c:pt>
                <c:pt idx="4143">
                  <c:v>0.4743</c:v>
                </c:pt>
                <c:pt idx="4144">
                  <c:v>0.47439999999999999</c:v>
                </c:pt>
                <c:pt idx="4145">
                  <c:v>0.47449999999999998</c:v>
                </c:pt>
                <c:pt idx="4146">
                  <c:v>0.47460000000000002</c:v>
                </c:pt>
                <c:pt idx="4147">
                  <c:v>0.47470000000000001</c:v>
                </c:pt>
                <c:pt idx="4148">
                  <c:v>0.4748</c:v>
                </c:pt>
                <c:pt idx="4149">
                  <c:v>0.47489999999999999</c:v>
                </c:pt>
                <c:pt idx="4150">
                  <c:v>0.47499999999999998</c:v>
                </c:pt>
                <c:pt idx="4151">
                  <c:v>0.47510000000000002</c:v>
                </c:pt>
                <c:pt idx="4152">
                  <c:v>0.47520000000000001</c:v>
                </c:pt>
                <c:pt idx="4153">
                  <c:v>0.4753</c:v>
                </c:pt>
                <c:pt idx="4154">
                  <c:v>0.47539999999999999</c:v>
                </c:pt>
                <c:pt idx="4155">
                  <c:v>0.47549999999999998</c:v>
                </c:pt>
                <c:pt idx="4156">
                  <c:v>0.47560000000000002</c:v>
                </c:pt>
                <c:pt idx="4157">
                  <c:v>0.47570000000000001</c:v>
                </c:pt>
                <c:pt idx="4158">
                  <c:v>0.4758</c:v>
                </c:pt>
                <c:pt idx="4159">
                  <c:v>0.47589999999999999</c:v>
                </c:pt>
                <c:pt idx="4160">
                  <c:v>0.47599999999999998</c:v>
                </c:pt>
                <c:pt idx="4161">
                  <c:v>0.47610000000000002</c:v>
                </c:pt>
                <c:pt idx="4162">
                  <c:v>0.47620000000000001</c:v>
                </c:pt>
                <c:pt idx="4163">
                  <c:v>0.4763</c:v>
                </c:pt>
                <c:pt idx="4164">
                  <c:v>0.47639999999999999</c:v>
                </c:pt>
                <c:pt idx="4165">
                  <c:v>0.47649999999999998</c:v>
                </c:pt>
                <c:pt idx="4166">
                  <c:v>0.47660000000000002</c:v>
                </c:pt>
                <c:pt idx="4167">
                  <c:v>0.47670000000000001</c:v>
                </c:pt>
                <c:pt idx="4168">
                  <c:v>0.4768</c:v>
                </c:pt>
                <c:pt idx="4169">
                  <c:v>0.47689999999999999</c:v>
                </c:pt>
                <c:pt idx="4170">
                  <c:v>0.47699999999999998</c:v>
                </c:pt>
                <c:pt idx="4171">
                  <c:v>0.47710000000000002</c:v>
                </c:pt>
                <c:pt idx="4172">
                  <c:v>0.47720000000000001</c:v>
                </c:pt>
                <c:pt idx="4173">
                  <c:v>0.4773</c:v>
                </c:pt>
                <c:pt idx="4174">
                  <c:v>0.47739999999999999</c:v>
                </c:pt>
                <c:pt idx="4175">
                  <c:v>0.47749999999999998</c:v>
                </c:pt>
                <c:pt idx="4176">
                  <c:v>0.47760000000000002</c:v>
                </c:pt>
                <c:pt idx="4177">
                  <c:v>0.47770000000000001</c:v>
                </c:pt>
                <c:pt idx="4178">
                  <c:v>0.4778</c:v>
                </c:pt>
                <c:pt idx="4179">
                  <c:v>0.47789999999999999</c:v>
                </c:pt>
                <c:pt idx="4180">
                  <c:v>0.47799999999999998</c:v>
                </c:pt>
                <c:pt idx="4181">
                  <c:v>0.47810000000000002</c:v>
                </c:pt>
                <c:pt idx="4182">
                  <c:v>0.47820000000000001</c:v>
                </c:pt>
                <c:pt idx="4183">
                  <c:v>0.4783</c:v>
                </c:pt>
                <c:pt idx="4184">
                  <c:v>0.47839999999999999</c:v>
                </c:pt>
                <c:pt idx="4185">
                  <c:v>0.47849999999999998</c:v>
                </c:pt>
                <c:pt idx="4186">
                  <c:v>0.47860000000000003</c:v>
                </c:pt>
                <c:pt idx="4187">
                  <c:v>0.47870000000000001</c:v>
                </c:pt>
                <c:pt idx="4188">
                  <c:v>0.4788</c:v>
                </c:pt>
                <c:pt idx="4189">
                  <c:v>0.47889999999999999</c:v>
                </c:pt>
                <c:pt idx="4190">
                  <c:v>0.47899999999999998</c:v>
                </c:pt>
                <c:pt idx="4191">
                  <c:v>0.47910000000000003</c:v>
                </c:pt>
                <c:pt idx="4192">
                  <c:v>0.47920000000000001</c:v>
                </c:pt>
                <c:pt idx="4193">
                  <c:v>0.4793</c:v>
                </c:pt>
                <c:pt idx="4194">
                  <c:v>0.47939999999999999</c:v>
                </c:pt>
                <c:pt idx="4195">
                  <c:v>0.47949999999999998</c:v>
                </c:pt>
                <c:pt idx="4196">
                  <c:v>0.47960000000000003</c:v>
                </c:pt>
                <c:pt idx="4197">
                  <c:v>0.47970000000000002</c:v>
                </c:pt>
                <c:pt idx="4198">
                  <c:v>0.4798</c:v>
                </c:pt>
                <c:pt idx="4199">
                  <c:v>0.47989999999999999</c:v>
                </c:pt>
                <c:pt idx="4200">
                  <c:v>0.48</c:v>
                </c:pt>
                <c:pt idx="4201">
                  <c:v>0.48010000000000003</c:v>
                </c:pt>
                <c:pt idx="4202">
                  <c:v>0.48020000000000002</c:v>
                </c:pt>
                <c:pt idx="4203">
                  <c:v>0.4803</c:v>
                </c:pt>
                <c:pt idx="4204">
                  <c:v>0.48039999999999999</c:v>
                </c:pt>
                <c:pt idx="4205">
                  <c:v>0.48049999999999998</c:v>
                </c:pt>
                <c:pt idx="4206">
                  <c:v>0.48060000000000003</c:v>
                </c:pt>
                <c:pt idx="4207">
                  <c:v>0.48070000000000002</c:v>
                </c:pt>
                <c:pt idx="4208">
                  <c:v>0.48080000000000001</c:v>
                </c:pt>
                <c:pt idx="4209">
                  <c:v>0.48089999999999999</c:v>
                </c:pt>
                <c:pt idx="4210">
                  <c:v>0.48099999999999998</c:v>
                </c:pt>
                <c:pt idx="4211">
                  <c:v>0.48110000000000003</c:v>
                </c:pt>
                <c:pt idx="4212">
                  <c:v>0.48120000000000002</c:v>
                </c:pt>
                <c:pt idx="4213">
                  <c:v>0.48130000000000001</c:v>
                </c:pt>
                <c:pt idx="4214">
                  <c:v>0.48139999999999999</c:v>
                </c:pt>
                <c:pt idx="4215">
                  <c:v>0.48149999999999998</c:v>
                </c:pt>
                <c:pt idx="4216">
                  <c:v>0.48159999999999997</c:v>
                </c:pt>
                <c:pt idx="4217">
                  <c:v>0.48170000000000002</c:v>
                </c:pt>
                <c:pt idx="4218">
                  <c:v>0.48180000000000001</c:v>
                </c:pt>
                <c:pt idx="4219">
                  <c:v>0.4819</c:v>
                </c:pt>
                <c:pt idx="4220">
                  <c:v>0.48199999999999998</c:v>
                </c:pt>
                <c:pt idx="4221">
                  <c:v>0.48209999999999997</c:v>
                </c:pt>
                <c:pt idx="4222">
                  <c:v>0.48220000000000002</c:v>
                </c:pt>
                <c:pt idx="4223">
                  <c:v>0.48230000000000001</c:v>
                </c:pt>
                <c:pt idx="4224">
                  <c:v>0.4824</c:v>
                </c:pt>
                <c:pt idx="4225">
                  <c:v>0.48249999999999998</c:v>
                </c:pt>
                <c:pt idx="4226">
                  <c:v>0.48259999999999997</c:v>
                </c:pt>
                <c:pt idx="4227">
                  <c:v>0.48270000000000002</c:v>
                </c:pt>
                <c:pt idx="4228">
                  <c:v>0.48280000000000001</c:v>
                </c:pt>
                <c:pt idx="4229">
                  <c:v>0.4829</c:v>
                </c:pt>
                <c:pt idx="4230">
                  <c:v>0.48299999999999998</c:v>
                </c:pt>
                <c:pt idx="4231">
                  <c:v>0.48309999999999997</c:v>
                </c:pt>
                <c:pt idx="4232">
                  <c:v>0.48320000000000002</c:v>
                </c:pt>
                <c:pt idx="4233">
                  <c:v>0.48330000000000001</c:v>
                </c:pt>
                <c:pt idx="4234">
                  <c:v>0.4834</c:v>
                </c:pt>
                <c:pt idx="4235">
                  <c:v>0.48349999999999999</c:v>
                </c:pt>
                <c:pt idx="4236">
                  <c:v>0.48359999999999997</c:v>
                </c:pt>
                <c:pt idx="4237">
                  <c:v>0.48370000000000002</c:v>
                </c:pt>
                <c:pt idx="4238">
                  <c:v>0.48380000000000001</c:v>
                </c:pt>
                <c:pt idx="4239">
                  <c:v>0.4839</c:v>
                </c:pt>
                <c:pt idx="4240">
                  <c:v>0.48399999999999999</c:v>
                </c:pt>
                <c:pt idx="4241">
                  <c:v>0.48409999999999997</c:v>
                </c:pt>
                <c:pt idx="4242">
                  <c:v>0.48420000000000002</c:v>
                </c:pt>
                <c:pt idx="4243">
                  <c:v>0.48430000000000001</c:v>
                </c:pt>
                <c:pt idx="4244">
                  <c:v>0.4844</c:v>
                </c:pt>
                <c:pt idx="4245">
                  <c:v>0.48449999999999999</c:v>
                </c:pt>
                <c:pt idx="4246">
                  <c:v>0.48459999999999998</c:v>
                </c:pt>
                <c:pt idx="4247">
                  <c:v>0.48470000000000002</c:v>
                </c:pt>
                <c:pt idx="4248">
                  <c:v>0.48480000000000001</c:v>
                </c:pt>
                <c:pt idx="4249">
                  <c:v>0.4849</c:v>
                </c:pt>
                <c:pt idx="4250">
                  <c:v>0.48499999999999999</c:v>
                </c:pt>
                <c:pt idx="4251">
                  <c:v>0.48509999999999998</c:v>
                </c:pt>
                <c:pt idx="4252">
                  <c:v>0.48520000000000002</c:v>
                </c:pt>
                <c:pt idx="4253">
                  <c:v>0.48530000000000001</c:v>
                </c:pt>
                <c:pt idx="4254">
                  <c:v>0.4854</c:v>
                </c:pt>
                <c:pt idx="4255">
                  <c:v>0.48549999999999999</c:v>
                </c:pt>
                <c:pt idx="4256">
                  <c:v>0.48559999999999998</c:v>
                </c:pt>
                <c:pt idx="4257">
                  <c:v>0.48570000000000002</c:v>
                </c:pt>
                <c:pt idx="4258">
                  <c:v>0.48580000000000001</c:v>
                </c:pt>
                <c:pt idx="4259">
                  <c:v>0.4859</c:v>
                </c:pt>
                <c:pt idx="4260">
                  <c:v>0.48599999999999999</c:v>
                </c:pt>
                <c:pt idx="4261">
                  <c:v>0.48609999999999998</c:v>
                </c:pt>
                <c:pt idx="4262">
                  <c:v>0.48620000000000002</c:v>
                </c:pt>
                <c:pt idx="4263">
                  <c:v>0.48630000000000001</c:v>
                </c:pt>
                <c:pt idx="4264">
                  <c:v>0.4864</c:v>
                </c:pt>
                <c:pt idx="4265">
                  <c:v>0.48649999999999999</c:v>
                </c:pt>
                <c:pt idx="4266">
                  <c:v>0.48659999999999998</c:v>
                </c:pt>
                <c:pt idx="4267">
                  <c:v>0.48670000000000002</c:v>
                </c:pt>
                <c:pt idx="4268">
                  <c:v>0.48680000000000001</c:v>
                </c:pt>
                <c:pt idx="4269">
                  <c:v>0.4869</c:v>
                </c:pt>
                <c:pt idx="4270">
                  <c:v>0.48699999999999999</c:v>
                </c:pt>
                <c:pt idx="4271">
                  <c:v>0.48709999999999998</c:v>
                </c:pt>
                <c:pt idx="4272">
                  <c:v>0.48720000000000002</c:v>
                </c:pt>
                <c:pt idx="4273">
                  <c:v>0.48730000000000001</c:v>
                </c:pt>
                <c:pt idx="4274">
                  <c:v>0.4874</c:v>
                </c:pt>
                <c:pt idx="4275">
                  <c:v>0.48749999999999999</c:v>
                </c:pt>
                <c:pt idx="4276">
                  <c:v>0.48759999999999998</c:v>
                </c:pt>
                <c:pt idx="4277">
                  <c:v>0.48770000000000002</c:v>
                </c:pt>
                <c:pt idx="4278">
                  <c:v>0.48780000000000001</c:v>
                </c:pt>
                <c:pt idx="4279">
                  <c:v>0.4879</c:v>
                </c:pt>
                <c:pt idx="4280">
                  <c:v>0.48799999999999999</c:v>
                </c:pt>
                <c:pt idx="4281">
                  <c:v>0.48809999999999998</c:v>
                </c:pt>
                <c:pt idx="4282">
                  <c:v>0.48820000000000002</c:v>
                </c:pt>
                <c:pt idx="4283">
                  <c:v>0.48830000000000001</c:v>
                </c:pt>
                <c:pt idx="4284">
                  <c:v>0.4884</c:v>
                </c:pt>
                <c:pt idx="4285">
                  <c:v>0.48849999999999999</c:v>
                </c:pt>
                <c:pt idx="4286">
                  <c:v>0.48859999999999998</c:v>
                </c:pt>
                <c:pt idx="4287">
                  <c:v>0.48870000000000002</c:v>
                </c:pt>
                <c:pt idx="4288">
                  <c:v>0.48880000000000001</c:v>
                </c:pt>
                <c:pt idx="4289">
                  <c:v>0.4889</c:v>
                </c:pt>
                <c:pt idx="4290">
                  <c:v>0.48899999999999999</c:v>
                </c:pt>
                <c:pt idx="4291">
                  <c:v>0.48909999999999998</c:v>
                </c:pt>
                <c:pt idx="4292">
                  <c:v>0.48920000000000002</c:v>
                </c:pt>
                <c:pt idx="4293">
                  <c:v>0.48930000000000001</c:v>
                </c:pt>
                <c:pt idx="4294">
                  <c:v>0.4894</c:v>
                </c:pt>
                <c:pt idx="4295">
                  <c:v>0.48949999999999999</c:v>
                </c:pt>
                <c:pt idx="4296">
                  <c:v>0.48959999999999998</c:v>
                </c:pt>
                <c:pt idx="4297">
                  <c:v>0.48970000000000002</c:v>
                </c:pt>
                <c:pt idx="4298">
                  <c:v>0.48980000000000001</c:v>
                </c:pt>
                <c:pt idx="4299">
                  <c:v>0.4899</c:v>
                </c:pt>
                <c:pt idx="4300">
                  <c:v>0.49</c:v>
                </c:pt>
                <c:pt idx="4301">
                  <c:v>0.49009999999999998</c:v>
                </c:pt>
                <c:pt idx="4302">
                  <c:v>0.49020000000000002</c:v>
                </c:pt>
                <c:pt idx="4303">
                  <c:v>0.49030000000000001</c:v>
                </c:pt>
                <c:pt idx="4304">
                  <c:v>0.4904</c:v>
                </c:pt>
                <c:pt idx="4305">
                  <c:v>0.49049999999999999</c:v>
                </c:pt>
                <c:pt idx="4306">
                  <c:v>0.49059999999999998</c:v>
                </c:pt>
                <c:pt idx="4307">
                  <c:v>0.49070000000000003</c:v>
                </c:pt>
                <c:pt idx="4308">
                  <c:v>0.49080000000000001</c:v>
                </c:pt>
                <c:pt idx="4309">
                  <c:v>0.4909</c:v>
                </c:pt>
                <c:pt idx="4310">
                  <c:v>0.49099999999999999</c:v>
                </c:pt>
                <c:pt idx="4311">
                  <c:v>0.49109999999999998</c:v>
                </c:pt>
                <c:pt idx="4312">
                  <c:v>0.49120000000000003</c:v>
                </c:pt>
                <c:pt idx="4313">
                  <c:v>0.49130000000000001</c:v>
                </c:pt>
                <c:pt idx="4314">
                  <c:v>0.4914</c:v>
                </c:pt>
                <c:pt idx="4315">
                  <c:v>0.49149999999999999</c:v>
                </c:pt>
                <c:pt idx="4316">
                  <c:v>0.49159999999999998</c:v>
                </c:pt>
                <c:pt idx="4317">
                  <c:v>0.49170000000000003</c:v>
                </c:pt>
                <c:pt idx="4318">
                  <c:v>0.49180000000000001</c:v>
                </c:pt>
                <c:pt idx="4319">
                  <c:v>0.4919</c:v>
                </c:pt>
                <c:pt idx="4320">
                  <c:v>0.49199999999999999</c:v>
                </c:pt>
                <c:pt idx="4321">
                  <c:v>0.49209999999999998</c:v>
                </c:pt>
                <c:pt idx="4322">
                  <c:v>0.49220000000000003</c:v>
                </c:pt>
                <c:pt idx="4323">
                  <c:v>0.49230000000000002</c:v>
                </c:pt>
                <c:pt idx="4324">
                  <c:v>0.4924</c:v>
                </c:pt>
                <c:pt idx="4325">
                  <c:v>0.49249999999999999</c:v>
                </c:pt>
                <c:pt idx="4326">
                  <c:v>0.49259999999999998</c:v>
                </c:pt>
                <c:pt idx="4327">
                  <c:v>0.49270000000000003</c:v>
                </c:pt>
                <c:pt idx="4328">
                  <c:v>0.49280000000000002</c:v>
                </c:pt>
                <c:pt idx="4329">
                  <c:v>0.4929</c:v>
                </c:pt>
                <c:pt idx="4330">
                  <c:v>0.49299999999999999</c:v>
                </c:pt>
                <c:pt idx="4331">
                  <c:v>0.49309999999999998</c:v>
                </c:pt>
                <c:pt idx="4332">
                  <c:v>0.49320000000000003</c:v>
                </c:pt>
                <c:pt idx="4333">
                  <c:v>0.49330000000000002</c:v>
                </c:pt>
                <c:pt idx="4334">
                  <c:v>0.49340000000000001</c:v>
                </c:pt>
                <c:pt idx="4335">
                  <c:v>0.49349999999999999</c:v>
                </c:pt>
                <c:pt idx="4336">
                  <c:v>0.49359999999999998</c:v>
                </c:pt>
                <c:pt idx="4337">
                  <c:v>0.49370000000000003</c:v>
                </c:pt>
                <c:pt idx="4338">
                  <c:v>0.49380000000000002</c:v>
                </c:pt>
                <c:pt idx="4339">
                  <c:v>0.49390000000000001</c:v>
                </c:pt>
                <c:pt idx="4340">
                  <c:v>0.49399999999999999</c:v>
                </c:pt>
                <c:pt idx="4341">
                  <c:v>0.49409999999999998</c:v>
                </c:pt>
                <c:pt idx="4342">
                  <c:v>0.49419999999999997</c:v>
                </c:pt>
                <c:pt idx="4343">
                  <c:v>0.49430000000000002</c:v>
                </c:pt>
                <c:pt idx="4344">
                  <c:v>0.49440000000000001</c:v>
                </c:pt>
                <c:pt idx="4345">
                  <c:v>0.4945</c:v>
                </c:pt>
                <c:pt idx="4346">
                  <c:v>0.49459999999999998</c:v>
                </c:pt>
                <c:pt idx="4347">
                  <c:v>0.49469999999999997</c:v>
                </c:pt>
                <c:pt idx="4348">
                  <c:v>0.49480000000000002</c:v>
                </c:pt>
                <c:pt idx="4349">
                  <c:v>0.49490000000000001</c:v>
                </c:pt>
                <c:pt idx="4350">
                  <c:v>0.495</c:v>
                </c:pt>
                <c:pt idx="4351">
                  <c:v>0.49509999999999998</c:v>
                </c:pt>
                <c:pt idx="4352">
                  <c:v>0.49519999999999997</c:v>
                </c:pt>
                <c:pt idx="4353">
                  <c:v>0.49530000000000002</c:v>
                </c:pt>
                <c:pt idx="4354">
                  <c:v>0.49540000000000001</c:v>
                </c:pt>
                <c:pt idx="4355">
                  <c:v>0.4955</c:v>
                </c:pt>
                <c:pt idx="4356">
                  <c:v>0.49559999999999998</c:v>
                </c:pt>
                <c:pt idx="4357">
                  <c:v>0.49569999999999997</c:v>
                </c:pt>
                <c:pt idx="4358">
                  <c:v>0.49580000000000002</c:v>
                </c:pt>
                <c:pt idx="4359">
                  <c:v>0.49590000000000001</c:v>
                </c:pt>
                <c:pt idx="4360">
                  <c:v>0.496</c:v>
                </c:pt>
                <c:pt idx="4361">
                  <c:v>0.49609999999999999</c:v>
                </c:pt>
                <c:pt idx="4362">
                  <c:v>0.49619999999999997</c:v>
                </c:pt>
                <c:pt idx="4363">
                  <c:v>0.49630000000000002</c:v>
                </c:pt>
                <c:pt idx="4364">
                  <c:v>0.49640000000000001</c:v>
                </c:pt>
                <c:pt idx="4365">
                  <c:v>0.4965</c:v>
                </c:pt>
                <c:pt idx="4366">
                  <c:v>0.49659999999999999</c:v>
                </c:pt>
                <c:pt idx="4367">
                  <c:v>0.49669999999999997</c:v>
                </c:pt>
                <c:pt idx="4368">
                  <c:v>0.49680000000000002</c:v>
                </c:pt>
                <c:pt idx="4369">
                  <c:v>0.49690000000000001</c:v>
                </c:pt>
                <c:pt idx="4370">
                  <c:v>0.497</c:v>
                </c:pt>
                <c:pt idx="4371">
                  <c:v>0.49709999999999999</c:v>
                </c:pt>
                <c:pt idx="4372">
                  <c:v>0.49719999999999998</c:v>
                </c:pt>
                <c:pt idx="4373">
                  <c:v>0.49730000000000002</c:v>
                </c:pt>
                <c:pt idx="4374">
                  <c:v>0.49740000000000001</c:v>
                </c:pt>
                <c:pt idx="4375">
                  <c:v>0.4975</c:v>
                </c:pt>
                <c:pt idx="4376">
                  <c:v>0.49759999999999999</c:v>
                </c:pt>
                <c:pt idx="4377">
                  <c:v>0.49769999999999998</c:v>
                </c:pt>
                <c:pt idx="4378">
                  <c:v>0.49780000000000002</c:v>
                </c:pt>
                <c:pt idx="4379">
                  <c:v>0.49790000000000001</c:v>
                </c:pt>
                <c:pt idx="4380">
                  <c:v>0.498</c:v>
                </c:pt>
                <c:pt idx="4381">
                  <c:v>0.49809999999999999</c:v>
                </c:pt>
                <c:pt idx="4382">
                  <c:v>0.49819999999999998</c:v>
                </c:pt>
                <c:pt idx="4383">
                  <c:v>0.49830000000000002</c:v>
                </c:pt>
                <c:pt idx="4384">
                  <c:v>0.49840000000000001</c:v>
                </c:pt>
                <c:pt idx="4385">
                  <c:v>0.4985</c:v>
                </c:pt>
                <c:pt idx="4386">
                  <c:v>0.49859999999999999</c:v>
                </c:pt>
                <c:pt idx="4387">
                  <c:v>0.49869999999999998</c:v>
                </c:pt>
                <c:pt idx="4388">
                  <c:v>0.49880000000000002</c:v>
                </c:pt>
                <c:pt idx="4389">
                  <c:v>0.49890000000000001</c:v>
                </c:pt>
                <c:pt idx="4390">
                  <c:v>0.499</c:v>
                </c:pt>
                <c:pt idx="4391">
                  <c:v>0.49909999999999999</c:v>
                </c:pt>
                <c:pt idx="4392">
                  <c:v>0.49919999999999998</c:v>
                </c:pt>
                <c:pt idx="4393">
                  <c:v>0.49930000000000002</c:v>
                </c:pt>
                <c:pt idx="4394">
                  <c:v>0.49940000000000001</c:v>
                </c:pt>
                <c:pt idx="4395">
                  <c:v>0.4995</c:v>
                </c:pt>
                <c:pt idx="4396">
                  <c:v>0.49959999999999999</c:v>
                </c:pt>
                <c:pt idx="4397">
                  <c:v>0.49969999999999998</c:v>
                </c:pt>
                <c:pt idx="4398">
                  <c:v>0.49980000000000002</c:v>
                </c:pt>
                <c:pt idx="4399">
                  <c:v>0.49990000000000001</c:v>
                </c:pt>
                <c:pt idx="4400">
                  <c:v>0.5</c:v>
                </c:pt>
                <c:pt idx="4401">
                  <c:v>0.50009999999999999</c:v>
                </c:pt>
                <c:pt idx="4402">
                  <c:v>0.50019999999999998</c:v>
                </c:pt>
                <c:pt idx="4403">
                  <c:v>0.50029999999999997</c:v>
                </c:pt>
                <c:pt idx="4404">
                  <c:v>0.50039999999999996</c:v>
                </c:pt>
                <c:pt idx="4405">
                  <c:v>0.50049999999999994</c:v>
                </c:pt>
                <c:pt idx="4406">
                  <c:v>0.50060000000000004</c:v>
                </c:pt>
                <c:pt idx="4407">
                  <c:v>0.50070000000000003</c:v>
                </c:pt>
                <c:pt idx="4408">
                  <c:v>0.50080000000000002</c:v>
                </c:pt>
                <c:pt idx="4409">
                  <c:v>0.50090000000000001</c:v>
                </c:pt>
                <c:pt idx="4410">
                  <c:v>0.501</c:v>
                </c:pt>
                <c:pt idx="4411">
                  <c:v>0.50109999999999999</c:v>
                </c:pt>
                <c:pt idx="4412">
                  <c:v>0.50119999999999998</c:v>
                </c:pt>
                <c:pt idx="4413">
                  <c:v>0.50129999999999997</c:v>
                </c:pt>
                <c:pt idx="4414">
                  <c:v>0.50139999999999996</c:v>
                </c:pt>
                <c:pt idx="4415">
                  <c:v>0.50149999999999995</c:v>
                </c:pt>
                <c:pt idx="4416">
                  <c:v>0.50160000000000005</c:v>
                </c:pt>
                <c:pt idx="4417">
                  <c:v>0.50170000000000003</c:v>
                </c:pt>
                <c:pt idx="4418">
                  <c:v>0.50180000000000002</c:v>
                </c:pt>
                <c:pt idx="4419">
                  <c:v>0.50190000000000001</c:v>
                </c:pt>
                <c:pt idx="4420">
                  <c:v>0.502</c:v>
                </c:pt>
                <c:pt idx="4421">
                  <c:v>0.50209999999999999</c:v>
                </c:pt>
                <c:pt idx="4422">
                  <c:v>0.50219999999999998</c:v>
                </c:pt>
                <c:pt idx="4423">
                  <c:v>0.50229999999999997</c:v>
                </c:pt>
                <c:pt idx="4424">
                  <c:v>0.50239999999999996</c:v>
                </c:pt>
                <c:pt idx="4425">
                  <c:v>0.50249999999999995</c:v>
                </c:pt>
                <c:pt idx="4426">
                  <c:v>0.50260000000000005</c:v>
                </c:pt>
                <c:pt idx="4427">
                  <c:v>0.50270000000000004</c:v>
                </c:pt>
                <c:pt idx="4428">
                  <c:v>0.50280000000000002</c:v>
                </c:pt>
                <c:pt idx="4429">
                  <c:v>0.50290000000000001</c:v>
                </c:pt>
                <c:pt idx="4430">
                  <c:v>0.503</c:v>
                </c:pt>
                <c:pt idx="4431">
                  <c:v>0.50309999999999999</c:v>
                </c:pt>
                <c:pt idx="4432">
                  <c:v>0.50319999999999998</c:v>
                </c:pt>
                <c:pt idx="4433">
                  <c:v>0.50329999999999997</c:v>
                </c:pt>
                <c:pt idx="4434">
                  <c:v>0.50339999999999996</c:v>
                </c:pt>
                <c:pt idx="4435">
                  <c:v>0.50349999999999995</c:v>
                </c:pt>
                <c:pt idx="4436">
                  <c:v>0.50360000000000005</c:v>
                </c:pt>
                <c:pt idx="4437">
                  <c:v>0.50370000000000004</c:v>
                </c:pt>
                <c:pt idx="4438">
                  <c:v>0.50380000000000003</c:v>
                </c:pt>
                <c:pt idx="4439">
                  <c:v>0.50390000000000001</c:v>
                </c:pt>
                <c:pt idx="4440">
                  <c:v>0.504</c:v>
                </c:pt>
                <c:pt idx="4441">
                  <c:v>0.50409999999999999</c:v>
                </c:pt>
                <c:pt idx="4442">
                  <c:v>0.50419999999999998</c:v>
                </c:pt>
                <c:pt idx="4443">
                  <c:v>0.50429999999999997</c:v>
                </c:pt>
                <c:pt idx="4444">
                  <c:v>0.50439999999999996</c:v>
                </c:pt>
                <c:pt idx="4445">
                  <c:v>0.50449999999999995</c:v>
                </c:pt>
                <c:pt idx="4446">
                  <c:v>0.50460000000000005</c:v>
                </c:pt>
                <c:pt idx="4447">
                  <c:v>0.50470000000000004</c:v>
                </c:pt>
                <c:pt idx="4448">
                  <c:v>0.50480000000000003</c:v>
                </c:pt>
                <c:pt idx="4449">
                  <c:v>0.50490000000000002</c:v>
                </c:pt>
                <c:pt idx="4450">
                  <c:v>0.505</c:v>
                </c:pt>
                <c:pt idx="4451">
                  <c:v>0.50509999999999999</c:v>
                </c:pt>
                <c:pt idx="4452">
                  <c:v>0.50519999999999998</c:v>
                </c:pt>
                <c:pt idx="4453">
                  <c:v>0.50529999999999997</c:v>
                </c:pt>
                <c:pt idx="4454">
                  <c:v>0.50539999999999996</c:v>
                </c:pt>
                <c:pt idx="4455">
                  <c:v>0.50549999999999995</c:v>
                </c:pt>
                <c:pt idx="4456">
                  <c:v>0.50560000000000005</c:v>
                </c:pt>
                <c:pt idx="4457">
                  <c:v>0.50570000000000004</c:v>
                </c:pt>
                <c:pt idx="4458">
                  <c:v>0.50580000000000003</c:v>
                </c:pt>
                <c:pt idx="4459">
                  <c:v>0.50590000000000002</c:v>
                </c:pt>
                <c:pt idx="4460">
                  <c:v>0.50600000000000001</c:v>
                </c:pt>
                <c:pt idx="4461">
                  <c:v>0.50609999999999999</c:v>
                </c:pt>
                <c:pt idx="4462">
                  <c:v>0.50619999999999998</c:v>
                </c:pt>
                <c:pt idx="4463">
                  <c:v>0.50629999999999997</c:v>
                </c:pt>
                <c:pt idx="4464">
                  <c:v>0.50639999999999996</c:v>
                </c:pt>
                <c:pt idx="4465">
                  <c:v>0.50649999999999995</c:v>
                </c:pt>
                <c:pt idx="4466">
                  <c:v>0.50660000000000005</c:v>
                </c:pt>
                <c:pt idx="4467">
                  <c:v>0.50670000000000004</c:v>
                </c:pt>
                <c:pt idx="4468">
                  <c:v>0.50680000000000003</c:v>
                </c:pt>
                <c:pt idx="4469">
                  <c:v>0.50690000000000002</c:v>
                </c:pt>
                <c:pt idx="4470">
                  <c:v>0.50700000000000001</c:v>
                </c:pt>
                <c:pt idx="4471">
                  <c:v>0.5071</c:v>
                </c:pt>
                <c:pt idx="4472">
                  <c:v>0.50719999999999998</c:v>
                </c:pt>
                <c:pt idx="4473">
                  <c:v>0.50729999999999997</c:v>
                </c:pt>
                <c:pt idx="4474">
                  <c:v>0.50739999999999996</c:v>
                </c:pt>
                <c:pt idx="4475">
                  <c:v>0.50749999999999995</c:v>
                </c:pt>
                <c:pt idx="4476">
                  <c:v>0.50760000000000005</c:v>
                </c:pt>
                <c:pt idx="4477">
                  <c:v>0.50770000000000004</c:v>
                </c:pt>
                <c:pt idx="4478">
                  <c:v>0.50780000000000003</c:v>
                </c:pt>
                <c:pt idx="4479">
                  <c:v>0.50790000000000002</c:v>
                </c:pt>
                <c:pt idx="4480">
                  <c:v>0.50800000000000001</c:v>
                </c:pt>
                <c:pt idx="4481">
                  <c:v>0.5081</c:v>
                </c:pt>
                <c:pt idx="4482">
                  <c:v>0.50819999999999999</c:v>
                </c:pt>
                <c:pt idx="4483">
                  <c:v>0.50829999999999997</c:v>
                </c:pt>
                <c:pt idx="4484">
                  <c:v>0.50839999999999996</c:v>
                </c:pt>
                <c:pt idx="4485">
                  <c:v>0.50849999999999995</c:v>
                </c:pt>
                <c:pt idx="4486">
                  <c:v>0.50860000000000005</c:v>
                </c:pt>
                <c:pt idx="4487">
                  <c:v>0.50870000000000004</c:v>
                </c:pt>
                <c:pt idx="4488">
                  <c:v>0.50880000000000003</c:v>
                </c:pt>
                <c:pt idx="4489">
                  <c:v>0.50890000000000002</c:v>
                </c:pt>
                <c:pt idx="4490">
                  <c:v>0.50900000000000001</c:v>
                </c:pt>
                <c:pt idx="4491">
                  <c:v>0.5091</c:v>
                </c:pt>
                <c:pt idx="4492">
                  <c:v>0.50919999999999999</c:v>
                </c:pt>
                <c:pt idx="4493">
                  <c:v>0.50929999999999997</c:v>
                </c:pt>
                <c:pt idx="4494">
                  <c:v>0.50939999999999996</c:v>
                </c:pt>
                <c:pt idx="4495">
                  <c:v>0.50949999999999995</c:v>
                </c:pt>
                <c:pt idx="4496">
                  <c:v>0.50960000000000005</c:v>
                </c:pt>
                <c:pt idx="4497">
                  <c:v>0.50970000000000004</c:v>
                </c:pt>
                <c:pt idx="4498">
                  <c:v>0.50980000000000003</c:v>
                </c:pt>
                <c:pt idx="4499">
                  <c:v>0.50990000000000002</c:v>
                </c:pt>
                <c:pt idx="4500">
                  <c:v>0.51</c:v>
                </c:pt>
                <c:pt idx="4501">
                  <c:v>0.5101</c:v>
                </c:pt>
                <c:pt idx="4502">
                  <c:v>0.51019999999999999</c:v>
                </c:pt>
                <c:pt idx="4503">
                  <c:v>0.51029999999999998</c:v>
                </c:pt>
                <c:pt idx="4504">
                  <c:v>0.51039999999999996</c:v>
                </c:pt>
                <c:pt idx="4505">
                  <c:v>0.51049999999999995</c:v>
                </c:pt>
                <c:pt idx="4506">
                  <c:v>0.51060000000000005</c:v>
                </c:pt>
                <c:pt idx="4507">
                  <c:v>0.51070000000000004</c:v>
                </c:pt>
                <c:pt idx="4508">
                  <c:v>0.51080000000000003</c:v>
                </c:pt>
                <c:pt idx="4509">
                  <c:v>0.51090000000000002</c:v>
                </c:pt>
                <c:pt idx="4510">
                  <c:v>0.51100000000000001</c:v>
                </c:pt>
                <c:pt idx="4511">
                  <c:v>0.5111</c:v>
                </c:pt>
                <c:pt idx="4512">
                  <c:v>0.51119999999999999</c:v>
                </c:pt>
                <c:pt idx="4513">
                  <c:v>0.51129999999999998</c:v>
                </c:pt>
                <c:pt idx="4514">
                  <c:v>0.51139999999999997</c:v>
                </c:pt>
                <c:pt idx="4515">
                  <c:v>0.51149999999999995</c:v>
                </c:pt>
                <c:pt idx="4516">
                  <c:v>0.51160000000000005</c:v>
                </c:pt>
                <c:pt idx="4517">
                  <c:v>0.51170000000000004</c:v>
                </c:pt>
                <c:pt idx="4518">
                  <c:v>0.51180000000000003</c:v>
                </c:pt>
                <c:pt idx="4519">
                  <c:v>0.51190000000000002</c:v>
                </c:pt>
                <c:pt idx="4520">
                  <c:v>0.51200000000000001</c:v>
                </c:pt>
                <c:pt idx="4521">
                  <c:v>0.5121</c:v>
                </c:pt>
                <c:pt idx="4522">
                  <c:v>0.51219999999999999</c:v>
                </c:pt>
                <c:pt idx="4523">
                  <c:v>0.51229999999999998</c:v>
                </c:pt>
                <c:pt idx="4524">
                  <c:v>0.51239999999999997</c:v>
                </c:pt>
                <c:pt idx="4525">
                  <c:v>0.51249999999999996</c:v>
                </c:pt>
                <c:pt idx="4526">
                  <c:v>0.51259999999999994</c:v>
                </c:pt>
                <c:pt idx="4527">
                  <c:v>0.51270000000000004</c:v>
                </c:pt>
                <c:pt idx="4528">
                  <c:v>0.51280000000000003</c:v>
                </c:pt>
                <c:pt idx="4529">
                  <c:v>0.51290000000000002</c:v>
                </c:pt>
                <c:pt idx="4530">
                  <c:v>0.51300000000000001</c:v>
                </c:pt>
                <c:pt idx="4531">
                  <c:v>0.5131</c:v>
                </c:pt>
                <c:pt idx="4532">
                  <c:v>0.51319999999999999</c:v>
                </c:pt>
                <c:pt idx="4533">
                  <c:v>0.51329999999999998</c:v>
                </c:pt>
                <c:pt idx="4534">
                  <c:v>0.51339999999999997</c:v>
                </c:pt>
                <c:pt idx="4535">
                  <c:v>0.51349999999999996</c:v>
                </c:pt>
                <c:pt idx="4536">
                  <c:v>0.51359999999999995</c:v>
                </c:pt>
                <c:pt idx="4537">
                  <c:v>0.51370000000000005</c:v>
                </c:pt>
                <c:pt idx="4538">
                  <c:v>0.51380000000000003</c:v>
                </c:pt>
                <c:pt idx="4539">
                  <c:v>0.51390000000000002</c:v>
                </c:pt>
                <c:pt idx="4540">
                  <c:v>0.51400000000000001</c:v>
                </c:pt>
                <c:pt idx="4541">
                  <c:v>0.5141</c:v>
                </c:pt>
                <c:pt idx="4542">
                  <c:v>0.51419999999999999</c:v>
                </c:pt>
                <c:pt idx="4543">
                  <c:v>0.51429999999999998</c:v>
                </c:pt>
                <c:pt idx="4544">
                  <c:v>0.51439999999999997</c:v>
                </c:pt>
                <c:pt idx="4545">
                  <c:v>0.51449999999999996</c:v>
                </c:pt>
                <c:pt idx="4546">
                  <c:v>0.51459999999999995</c:v>
                </c:pt>
                <c:pt idx="4547">
                  <c:v>0.51470000000000005</c:v>
                </c:pt>
                <c:pt idx="4548">
                  <c:v>0.51480000000000004</c:v>
                </c:pt>
                <c:pt idx="4549">
                  <c:v>0.51490000000000002</c:v>
                </c:pt>
                <c:pt idx="4550">
                  <c:v>0.51500000000000001</c:v>
                </c:pt>
                <c:pt idx="4551">
                  <c:v>0.5151</c:v>
                </c:pt>
                <c:pt idx="4552">
                  <c:v>0.51519999999999999</c:v>
                </c:pt>
                <c:pt idx="4553">
                  <c:v>0.51529999999999998</c:v>
                </c:pt>
                <c:pt idx="4554">
                  <c:v>0.51539999999999997</c:v>
                </c:pt>
                <c:pt idx="4555">
                  <c:v>0.51549999999999996</c:v>
                </c:pt>
                <c:pt idx="4556">
                  <c:v>0.51559999999999995</c:v>
                </c:pt>
                <c:pt idx="4557">
                  <c:v>0.51570000000000005</c:v>
                </c:pt>
                <c:pt idx="4558">
                  <c:v>0.51580000000000004</c:v>
                </c:pt>
                <c:pt idx="4559">
                  <c:v>0.51590000000000003</c:v>
                </c:pt>
                <c:pt idx="4560">
                  <c:v>0.51600000000000001</c:v>
                </c:pt>
                <c:pt idx="4561">
                  <c:v>0.5161</c:v>
                </c:pt>
                <c:pt idx="4562">
                  <c:v>0.51619999999999999</c:v>
                </c:pt>
                <c:pt idx="4563">
                  <c:v>0.51629999999999998</c:v>
                </c:pt>
                <c:pt idx="4564">
                  <c:v>0.51639999999999997</c:v>
                </c:pt>
                <c:pt idx="4565">
                  <c:v>0.51649999999999996</c:v>
                </c:pt>
                <c:pt idx="4566">
                  <c:v>0.51659999999999995</c:v>
                </c:pt>
                <c:pt idx="4567">
                  <c:v>0.51670000000000005</c:v>
                </c:pt>
                <c:pt idx="4568">
                  <c:v>0.51680000000000004</c:v>
                </c:pt>
                <c:pt idx="4569">
                  <c:v>0.51690000000000003</c:v>
                </c:pt>
                <c:pt idx="4570">
                  <c:v>0.51700000000000002</c:v>
                </c:pt>
                <c:pt idx="4571">
                  <c:v>0.5171</c:v>
                </c:pt>
                <c:pt idx="4572">
                  <c:v>0.51719999999999999</c:v>
                </c:pt>
                <c:pt idx="4573">
                  <c:v>0.51729999999999998</c:v>
                </c:pt>
                <c:pt idx="4574">
                  <c:v>0.51739999999999997</c:v>
                </c:pt>
                <c:pt idx="4575">
                  <c:v>0.51749999999999996</c:v>
                </c:pt>
                <c:pt idx="4576">
                  <c:v>0.51759999999999995</c:v>
                </c:pt>
                <c:pt idx="4577">
                  <c:v>0.51770000000000005</c:v>
                </c:pt>
                <c:pt idx="4578">
                  <c:v>0.51780000000000004</c:v>
                </c:pt>
                <c:pt idx="4579">
                  <c:v>0.51790000000000003</c:v>
                </c:pt>
                <c:pt idx="4580">
                  <c:v>0.51800000000000002</c:v>
                </c:pt>
                <c:pt idx="4581">
                  <c:v>0.5181</c:v>
                </c:pt>
                <c:pt idx="4582">
                  <c:v>0.51819999999999999</c:v>
                </c:pt>
                <c:pt idx="4583">
                  <c:v>0.51829999999999998</c:v>
                </c:pt>
                <c:pt idx="4584">
                  <c:v>0.51839999999999997</c:v>
                </c:pt>
                <c:pt idx="4585">
                  <c:v>0.51849999999999996</c:v>
                </c:pt>
                <c:pt idx="4586">
                  <c:v>0.51859999999999995</c:v>
                </c:pt>
                <c:pt idx="4587">
                  <c:v>0.51870000000000005</c:v>
                </c:pt>
                <c:pt idx="4588">
                  <c:v>0.51880000000000004</c:v>
                </c:pt>
                <c:pt idx="4589">
                  <c:v>0.51890000000000003</c:v>
                </c:pt>
                <c:pt idx="4590">
                  <c:v>0.51900000000000002</c:v>
                </c:pt>
                <c:pt idx="4591">
                  <c:v>0.51910000000000001</c:v>
                </c:pt>
                <c:pt idx="4592">
                  <c:v>0.51919999999999999</c:v>
                </c:pt>
                <c:pt idx="4593">
                  <c:v>0.51929999999999998</c:v>
                </c:pt>
                <c:pt idx="4594">
                  <c:v>0.51939999999999997</c:v>
                </c:pt>
                <c:pt idx="4595">
                  <c:v>0.51949999999999996</c:v>
                </c:pt>
                <c:pt idx="4596">
                  <c:v>0.51959999999999995</c:v>
                </c:pt>
                <c:pt idx="4597">
                  <c:v>0.51970000000000005</c:v>
                </c:pt>
                <c:pt idx="4598">
                  <c:v>0.51980000000000004</c:v>
                </c:pt>
                <c:pt idx="4599">
                  <c:v>0.51990000000000003</c:v>
                </c:pt>
                <c:pt idx="4600">
                  <c:v>0.52</c:v>
                </c:pt>
                <c:pt idx="4601">
                  <c:v>0.52010000000000001</c:v>
                </c:pt>
                <c:pt idx="4602">
                  <c:v>0.5202</c:v>
                </c:pt>
                <c:pt idx="4603">
                  <c:v>0.52029999999999998</c:v>
                </c:pt>
                <c:pt idx="4604">
                  <c:v>0.52039999999999997</c:v>
                </c:pt>
                <c:pt idx="4605">
                  <c:v>0.52049999999999996</c:v>
                </c:pt>
                <c:pt idx="4606">
                  <c:v>0.52059999999999995</c:v>
                </c:pt>
                <c:pt idx="4607">
                  <c:v>0.52070000000000005</c:v>
                </c:pt>
                <c:pt idx="4608">
                  <c:v>0.52080000000000004</c:v>
                </c:pt>
                <c:pt idx="4609">
                  <c:v>0.52090000000000003</c:v>
                </c:pt>
                <c:pt idx="4610">
                  <c:v>0.52100000000000002</c:v>
                </c:pt>
                <c:pt idx="4611">
                  <c:v>0.52110000000000001</c:v>
                </c:pt>
                <c:pt idx="4612">
                  <c:v>0.5212</c:v>
                </c:pt>
                <c:pt idx="4613">
                  <c:v>0.52129999999999999</c:v>
                </c:pt>
                <c:pt idx="4614">
                  <c:v>0.52139999999999997</c:v>
                </c:pt>
                <c:pt idx="4615">
                  <c:v>0.52149999999999996</c:v>
                </c:pt>
                <c:pt idx="4616">
                  <c:v>0.52159999999999995</c:v>
                </c:pt>
                <c:pt idx="4617">
                  <c:v>0.52170000000000005</c:v>
                </c:pt>
                <c:pt idx="4618">
                  <c:v>0.52180000000000004</c:v>
                </c:pt>
                <c:pt idx="4619">
                  <c:v>0.52190000000000003</c:v>
                </c:pt>
                <c:pt idx="4620">
                  <c:v>0.52200000000000002</c:v>
                </c:pt>
                <c:pt idx="4621">
                  <c:v>0.52210000000000001</c:v>
                </c:pt>
                <c:pt idx="4622">
                  <c:v>0.5222</c:v>
                </c:pt>
                <c:pt idx="4623">
                  <c:v>0.52229999999999999</c:v>
                </c:pt>
                <c:pt idx="4624">
                  <c:v>0.52239999999999998</c:v>
                </c:pt>
                <c:pt idx="4625">
                  <c:v>0.52249999999999996</c:v>
                </c:pt>
                <c:pt idx="4626">
                  <c:v>0.52259999999999995</c:v>
                </c:pt>
                <c:pt idx="4627">
                  <c:v>0.52270000000000005</c:v>
                </c:pt>
                <c:pt idx="4628">
                  <c:v>0.52280000000000004</c:v>
                </c:pt>
                <c:pt idx="4629">
                  <c:v>0.52290000000000003</c:v>
                </c:pt>
                <c:pt idx="4630">
                  <c:v>0.52300000000000002</c:v>
                </c:pt>
                <c:pt idx="4631">
                  <c:v>0.52310000000000001</c:v>
                </c:pt>
                <c:pt idx="4632">
                  <c:v>0.5232</c:v>
                </c:pt>
                <c:pt idx="4633">
                  <c:v>0.52329999999999999</c:v>
                </c:pt>
                <c:pt idx="4634">
                  <c:v>0.52339999999999998</c:v>
                </c:pt>
                <c:pt idx="4635">
                  <c:v>0.52349999999999997</c:v>
                </c:pt>
                <c:pt idx="4636">
                  <c:v>0.52359999999999995</c:v>
                </c:pt>
                <c:pt idx="4637">
                  <c:v>0.52370000000000005</c:v>
                </c:pt>
                <c:pt idx="4638">
                  <c:v>0.52380000000000004</c:v>
                </c:pt>
                <c:pt idx="4639">
                  <c:v>0.52390000000000003</c:v>
                </c:pt>
                <c:pt idx="4640">
                  <c:v>0.52400000000000002</c:v>
                </c:pt>
                <c:pt idx="4641">
                  <c:v>0.52410000000000001</c:v>
                </c:pt>
                <c:pt idx="4642">
                  <c:v>0.5242</c:v>
                </c:pt>
                <c:pt idx="4643">
                  <c:v>0.52429999999999999</c:v>
                </c:pt>
                <c:pt idx="4644">
                  <c:v>0.52439999999999998</c:v>
                </c:pt>
                <c:pt idx="4645">
                  <c:v>0.52449999999999997</c:v>
                </c:pt>
                <c:pt idx="4646">
                  <c:v>0.52459999999999996</c:v>
                </c:pt>
                <c:pt idx="4647">
                  <c:v>0.52470000000000006</c:v>
                </c:pt>
                <c:pt idx="4648">
                  <c:v>0.52480000000000004</c:v>
                </c:pt>
                <c:pt idx="4649">
                  <c:v>0.52490000000000003</c:v>
                </c:pt>
                <c:pt idx="4650">
                  <c:v>0.52500000000000002</c:v>
                </c:pt>
                <c:pt idx="4651">
                  <c:v>0.52510000000000001</c:v>
                </c:pt>
                <c:pt idx="4652">
                  <c:v>0.5252</c:v>
                </c:pt>
                <c:pt idx="4653">
                  <c:v>0.52529999999999999</c:v>
                </c:pt>
                <c:pt idx="4654">
                  <c:v>0.52539999999999998</c:v>
                </c:pt>
                <c:pt idx="4655">
                  <c:v>0.52549999999999997</c:v>
                </c:pt>
                <c:pt idx="4656">
                  <c:v>0.52559999999999996</c:v>
                </c:pt>
                <c:pt idx="4657">
                  <c:v>0.52569999999999995</c:v>
                </c:pt>
                <c:pt idx="4658">
                  <c:v>0.52580000000000005</c:v>
                </c:pt>
                <c:pt idx="4659">
                  <c:v>0.52590000000000003</c:v>
                </c:pt>
                <c:pt idx="4660">
                  <c:v>0.52600000000000002</c:v>
                </c:pt>
                <c:pt idx="4661">
                  <c:v>0.52610000000000001</c:v>
                </c:pt>
                <c:pt idx="4662">
                  <c:v>0.5262</c:v>
                </c:pt>
                <c:pt idx="4663">
                  <c:v>0.52629999999999999</c:v>
                </c:pt>
                <c:pt idx="4664">
                  <c:v>0.52639999999999998</c:v>
                </c:pt>
                <c:pt idx="4665">
                  <c:v>0.52649999999999997</c:v>
                </c:pt>
                <c:pt idx="4666">
                  <c:v>0.52659999999999996</c:v>
                </c:pt>
                <c:pt idx="4667">
                  <c:v>0.52669999999999995</c:v>
                </c:pt>
                <c:pt idx="4668">
                  <c:v>0.52680000000000005</c:v>
                </c:pt>
                <c:pt idx="4669">
                  <c:v>0.52690000000000003</c:v>
                </c:pt>
                <c:pt idx="4670">
                  <c:v>0.52700000000000002</c:v>
                </c:pt>
                <c:pt idx="4671">
                  <c:v>0.52710000000000001</c:v>
                </c:pt>
                <c:pt idx="4672">
                  <c:v>0.5272</c:v>
                </c:pt>
                <c:pt idx="4673">
                  <c:v>0.52729999999999999</c:v>
                </c:pt>
                <c:pt idx="4674">
                  <c:v>0.52739999999999998</c:v>
                </c:pt>
                <c:pt idx="4675">
                  <c:v>0.52749999999999997</c:v>
                </c:pt>
                <c:pt idx="4676">
                  <c:v>0.52759999999999996</c:v>
                </c:pt>
                <c:pt idx="4677">
                  <c:v>0.52769999999999995</c:v>
                </c:pt>
                <c:pt idx="4678">
                  <c:v>0.52780000000000005</c:v>
                </c:pt>
                <c:pt idx="4679">
                  <c:v>0.52790000000000004</c:v>
                </c:pt>
                <c:pt idx="4680">
                  <c:v>0.52800000000000002</c:v>
                </c:pt>
                <c:pt idx="4681">
                  <c:v>0.52810000000000001</c:v>
                </c:pt>
                <c:pt idx="4682">
                  <c:v>0.5282</c:v>
                </c:pt>
                <c:pt idx="4683">
                  <c:v>0.52829999999999999</c:v>
                </c:pt>
                <c:pt idx="4684">
                  <c:v>0.52839999999999998</c:v>
                </c:pt>
                <c:pt idx="4685">
                  <c:v>0.52849999999999997</c:v>
                </c:pt>
                <c:pt idx="4686">
                  <c:v>0.52859999999999996</c:v>
                </c:pt>
                <c:pt idx="4687">
                  <c:v>0.52869999999999995</c:v>
                </c:pt>
                <c:pt idx="4688">
                  <c:v>0.52880000000000005</c:v>
                </c:pt>
                <c:pt idx="4689">
                  <c:v>0.52890000000000004</c:v>
                </c:pt>
                <c:pt idx="4690">
                  <c:v>0.52900000000000003</c:v>
                </c:pt>
                <c:pt idx="4691">
                  <c:v>0.52910000000000001</c:v>
                </c:pt>
                <c:pt idx="4692">
                  <c:v>0.5292</c:v>
                </c:pt>
                <c:pt idx="4693">
                  <c:v>0.52929999999999999</c:v>
                </c:pt>
                <c:pt idx="4694">
                  <c:v>0.52939999999999998</c:v>
                </c:pt>
                <c:pt idx="4695">
                  <c:v>0.52949999999999997</c:v>
                </c:pt>
                <c:pt idx="4696">
                  <c:v>0.52959999999999996</c:v>
                </c:pt>
                <c:pt idx="4697">
                  <c:v>0.52969999999999995</c:v>
                </c:pt>
                <c:pt idx="4698">
                  <c:v>0.52980000000000005</c:v>
                </c:pt>
                <c:pt idx="4699">
                  <c:v>0.52990000000000004</c:v>
                </c:pt>
                <c:pt idx="4700">
                  <c:v>0.53</c:v>
                </c:pt>
                <c:pt idx="4701">
                  <c:v>0.53010000000000002</c:v>
                </c:pt>
                <c:pt idx="4702">
                  <c:v>0.5302</c:v>
                </c:pt>
                <c:pt idx="4703">
                  <c:v>0.53029999999999999</c:v>
                </c:pt>
                <c:pt idx="4704">
                  <c:v>0.53039999999999998</c:v>
                </c:pt>
                <c:pt idx="4705">
                  <c:v>0.53049999999999997</c:v>
                </c:pt>
                <c:pt idx="4706">
                  <c:v>0.53059999999999996</c:v>
                </c:pt>
                <c:pt idx="4707">
                  <c:v>0.53069999999999995</c:v>
                </c:pt>
                <c:pt idx="4708">
                  <c:v>0.53080000000000005</c:v>
                </c:pt>
                <c:pt idx="4709">
                  <c:v>0.53090000000000004</c:v>
                </c:pt>
                <c:pt idx="4710">
                  <c:v>0.53100000000000003</c:v>
                </c:pt>
                <c:pt idx="4711">
                  <c:v>0.53110000000000002</c:v>
                </c:pt>
                <c:pt idx="4712">
                  <c:v>0.53120000000000001</c:v>
                </c:pt>
                <c:pt idx="4713">
                  <c:v>0.53129999999999999</c:v>
                </c:pt>
                <c:pt idx="4714">
                  <c:v>0.53139999999999998</c:v>
                </c:pt>
                <c:pt idx="4715">
                  <c:v>0.53149999999999997</c:v>
                </c:pt>
                <c:pt idx="4716">
                  <c:v>0.53159999999999996</c:v>
                </c:pt>
                <c:pt idx="4717">
                  <c:v>0.53169999999999995</c:v>
                </c:pt>
                <c:pt idx="4718">
                  <c:v>0.53180000000000005</c:v>
                </c:pt>
                <c:pt idx="4719">
                  <c:v>0.53190000000000004</c:v>
                </c:pt>
                <c:pt idx="4720">
                  <c:v>0.53200000000000003</c:v>
                </c:pt>
                <c:pt idx="4721">
                  <c:v>0.53210000000000002</c:v>
                </c:pt>
                <c:pt idx="4722">
                  <c:v>0.53220000000000001</c:v>
                </c:pt>
                <c:pt idx="4723">
                  <c:v>0.5323</c:v>
                </c:pt>
                <c:pt idx="4724">
                  <c:v>0.53239999999999998</c:v>
                </c:pt>
                <c:pt idx="4725">
                  <c:v>0.53249999999999997</c:v>
                </c:pt>
                <c:pt idx="4726">
                  <c:v>0.53259999999999996</c:v>
                </c:pt>
                <c:pt idx="4727">
                  <c:v>0.53269999999999995</c:v>
                </c:pt>
                <c:pt idx="4728">
                  <c:v>0.53280000000000005</c:v>
                </c:pt>
                <c:pt idx="4729">
                  <c:v>0.53290000000000004</c:v>
                </c:pt>
                <c:pt idx="4730">
                  <c:v>0.53300000000000003</c:v>
                </c:pt>
                <c:pt idx="4731">
                  <c:v>0.53310000000000002</c:v>
                </c:pt>
                <c:pt idx="4732">
                  <c:v>0.53320000000000001</c:v>
                </c:pt>
                <c:pt idx="4733">
                  <c:v>0.5333</c:v>
                </c:pt>
                <c:pt idx="4734">
                  <c:v>0.53339999999999999</c:v>
                </c:pt>
                <c:pt idx="4735">
                  <c:v>0.53349999999999997</c:v>
                </c:pt>
                <c:pt idx="4736">
                  <c:v>0.53359999999999996</c:v>
                </c:pt>
                <c:pt idx="4737">
                  <c:v>0.53369999999999995</c:v>
                </c:pt>
                <c:pt idx="4738">
                  <c:v>0.53380000000000005</c:v>
                </c:pt>
                <c:pt idx="4739">
                  <c:v>0.53390000000000004</c:v>
                </c:pt>
                <c:pt idx="4740">
                  <c:v>0.53400000000000003</c:v>
                </c:pt>
                <c:pt idx="4741">
                  <c:v>0.53410000000000002</c:v>
                </c:pt>
                <c:pt idx="4742">
                  <c:v>0.53420000000000001</c:v>
                </c:pt>
                <c:pt idx="4743">
                  <c:v>0.5343</c:v>
                </c:pt>
                <c:pt idx="4744">
                  <c:v>0.53439999999999999</c:v>
                </c:pt>
                <c:pt idx="4745">
                  <c:v>0.53449999999999998</c:v>
                </c:pt>
                <c:pt idx="4746">
                  <c:v>0.53459999999999996</c:v>
                </c:pt>
                <c:pt idx="4747">
                  <c:v>0.53469999999999995</c:v>
                </c:pt>
                <c:pt idx="4748">
                  <c:v>0.53480000000000005</c:v>
                </c:pt>
                <c:pt idx="4749">
                  <c:v>0.53490000000000004</c:v>
                </c:pt>
                <c:pt idx="4750">
                  <c:v>0.53500000000000003</c:v>
                </c:pt>
                <c:pt idx="4751">
                  <c:v>0.53510000000000002</c:v>
                </c:pt>
                <c:pt idx="4752">
                  <c:v>0.53520000000000001</c:v>
                </c:pt>
                <c:pt idx="4753">
                  <c:v>0.5353</c:v>
                </c:pt>
                <c:pt idx="4754">
                  <c:v>0.53539999999999999</c:v>
                </c:pt>
                <c:pt idx="4755">
                  <c:v>0.53549999999999998</c:v>
                </c:pt>
                <c:pt idx="4756">
                  <c:v>0.53559999999999997</c:v>
                </c:pt>
                <c:pt idx="4757">
                  <c:v>0.53569999999999995</c:v>
                </c:pt>
                <c:pt idx="4758">
                  <c:v>0.53580000000000005</c:v>
                </c:pt>
                <c:pt idx="4759">
                  <c:v>0.53590000000000004</c:v>
                </c:pt>
                <c:pt idx="4760">
                  <c:v>0.53600000000000003</c:v>
                </c:pt>
                <c:pt idx="4761">
                  <c:v>0.53610000000000002</c:v>
                </c:pt>
                <c:pt idx="4762">
                  <c:v>0.53620000000000001</c:v>
                </c:pt>
                <c:pt idx="4763">
                  <c:v>0.5363</c:v>
                </c:pt>
                <c:pt idx="4764">
                  <c:v>0.53639999999999999</c:v>
                </c:pt>
                <c:pt idx="4765">
                  <c:v>0.53649999999999998</c:v>
                </c:pt>
                <c:pt idx="4766">
                  <c:v>0.53659999999999997</c:v>
                </c:pt>
                <c:pt idx="4767">
                  <c:v>0.53669999999999995</c:v>
                </c:pt>
                <c:pt idx="4768">
                  <c:v>0.53680000000000005</c:v>
                </c:pt>
                <c:pt idx="4769">
                  <c:v>0.53690000000000004</c:v>
                </c:pt>
                <c:pt idx="4770">
                  <c:v>0.53700000000000003</c:v>
                </c:pt>
                <c:pt idx="4771">
                  <c:v>0.53710000000000002</c:v>
                </c:pt>
                <c:pt idx="4772">
                  <c:v>0.53720000000000001</c:v>
                </c:pt>
                <c:pt idx="4773">
                  <c:v>0.5373</c:v>
                </c:pt>
                <c:pt idx="4774">
                  <c:v>0.53739999999999999</c:v>
                </c:pt>
                <c:pt idx="4775">
                  <c:v>0.53749999999999998</c:v>
                </c:pt>
                <c:pt idx="4776">
                  <c:v>0.53759999999999997</c:v>
                </c:pt>
                <c:pt idx="4777">
                  <c:v>0.53769999999999996</c:v>
                </c:pt>
                <c:pt idx="4778">
                  <c:v>0.53779999999999994</c:v>
                </c:pt>
                <c:pt idx="4779">
                  <c:v>0.53790000000000004</c:v>
                </c:pt>
                <c:pt idx="4780">
                  <c:v>0.53800000000000003</c:v>
                </c:pt>
                <c:pt idx="4781">
                  <c:v>0.53810000000000002</c:v>
                </c:pt>
                <c:pt idx="4782">
                  <c:v>0.53820000000000001</c:v>
                </c:pt>
                <c:pt idx="4783">
                  <c:v>0.5383</c:v>
                </c:pt>
                <c:pt idx="4784">
                  <c:v>0.53839999999999999</c:v>
                </c:pt>
                <c:pt idx="4785">
                  <c:v>0.53849999999999998</c:v>
                </c:pt>
                <c:pt idx="4786">
                  <c:v>0.53859999999999997</c:v>
                </c:pt>
                <c:pt idx="4787">
                  <c:v>0.53869999999999996</c:v>
                </c:pt>
                <c:pt idx="4788">
                  <c:v>0.53879999999999995</c:v>
                </c:pt>
                <c:pt idx="4789">
                  <c:v>0.53890000000000005</c:v>
                </c:pt>
                <c:pt idx="4790">
                  <c:v>0.53900000000000003</c:v>
                </c:pt>
                <c:pt idx="4791">
                  <c:v>0.53910000000000002</c:v>
                </c:pt>
                <c:pt idx="4792">
                  <c:v>0.53920000000000001</c:v>
                </c:pt>
                <c:pt idx="4793">
                  <c:v>0.5393</c:v>
                </c:pt>
                <c:pt idx="4794">
                  <c:v>0.53939999999999999</c:v>
                </c:pt>
                <c:pt idx="4795">
                  <c:v>0.53949999999999998</c:v>
                </c:pt>
                <c:pt idx="4796">
                  <c:v>0.53959999999999997</c:v>
                </c:pt>
                <c:pt idx="4797">
                  <c:v>0.53969999999999996</c:v>
                </c:pt>
                <c:pt idx="4798">
                  <c:v>0.53979999999999995</c:v>
                </c:pt>
                <c:pt idx="4799">
                  <c:v>0.53990000000000005</c:v>
                </c:pt>
                <c:pt idx="4800">
                  <c:v>0.54</c:v>
                </c:pt>
                <c:pt idx="4801">
                  <c:v>0.54010000000000002</c:v>
                </c:pt>
                <c:pt idx="4802">
                  <c:v>0.54020000000000001</c:v>
                </c:pt>
                <c:pt idx="4803">
                  <c:v>0.5403</c:v>
                </c:pt>
                <c:pt idx="4804">
                  <c:v>0.54039999999999999</c:v>
                </c:pt>
                <c:pt idx="4805">
                  <c:v>0.54049999999999998</c:v>
                </c:pt>
                <c:pt idx="4806">
                  <c:v>0.54059999999999997</c:v>
                </c:pt>
                <c:pt idx="4807">
                  <c:v>0.54069999999999996</c:v>
                </c:pt>
                <c:pt idx="4808">
                  <c:v>0.54079999999999995</c:v>
                </c:pt>
                <c:pt idx="4809">
                  <c:v>0.54090000000000005</c:v>
                </c:pt>
                <c:pt idx="4810">
                  <c:v>0.54100000000000004</c:v>
                </c:pt>
                <c:pt idx="4811">
                  <c:v>0.54110000000000003</c:v>
                </c:pt>
                <c:pt idx="4812">
                  <c:v>0.54120000000000001</c:v>
                </c:pt>
                <c:pt idx="4813">
                  <c:v>0.5413</c:v>
                </c:pt>
                <c:pt idx="4814">
                  <c:v>0.54139999999999999</c:v>
                </c:pt>
                <c:pt idx="4815">
                  <c:v>0.54149999999999998</c:v>
                </c:pt>
                <c:pt idx="4816">
                  <c:v>0.54159999999999997</c:v>
                </c:pt>
                <c:pt idx="4817">
                  <c:v>0.54169999999999996</c:v>
                </c:pt>
                <c:pt idx="4818">
                  <c:v>0.54179999999999995</c:v>
                </c:pt>
                <c:pt idx="4819">
                  <c:v>0.54190000000000005</c:v>
                </c:pt>
                <c:pt idx="4820">
                  <c:v>0.54200000000000004</c:v>
                </c:pt>
                <c:pt idx="4821">
                  <c:v>0.54210000000000003</c:v>
                </c:pt>
                <c:pt idx="4822">
                  <c:v>0.54220000000000002</c:v>
                </c:pt>
                <c:pt idx="4823">
                  <c:v>0.5423</c:v>
                </c:pt>
                <c:pt idx="4824">
                  <c:v>0.54239999999999999</c:v>
                </c:pt>
                <c:pt idx="4825">
                  <c:v>0.54249999999999998</c:v>
                </c:pt>
                <c:pt idx="4826">
                  <c:v>0.54259999999999997</c:v>
                </c:pt>
                <c:pt idx="4827">
                  <c:v>0.54269999999999996</c:v>
                </c:pt>
                <c:pt idx="4828">
                  <c:v>0.54279999999999995</c:v>
                </c:pt>
                <c:pt idx="4829">
                  <c:v>0.54290000000000005</c:v>
                </c:pt>
                <c:pt idx="4830">
                  <c:v>0.54300000000000004</c:v>
                </c:pt>
                <c:pt idx="4831">
                  <c:v>0.54310000000000003</c:v>
                </c:pt>
                <c:pt idx="4832">
                  <c:v>0.54320000000000002</c:v>
                </c:pt>
                <c:pt idx="4833">
                  <c:v>0.54330000000000001</c:v>
                </c:pt>
                <c:pt idx="4834">
                  <c:v>0.54339999999999999</c:v>
                </c:pt>
                <c:pt idx="4835">
                  <c:v>0.54349999999999998</c:v>
                </c:pt>
                <c:pt idx="4836">
                  <c:v>0.54359999999999997</c:v>
                </c:pt>
                <c:pt idx="4837">
                  <c:v>0.54369999999999996</c:v>
                </c:pt>
                <c:pt idx="4838">
                  <c:v>0.54379999999999995</c:v>
                </c:pt>
                <c:pt idx="4839">
                  <c:v>0.54390000000000005</c:v>
                </c:pt>
                <c:pt idx="4840">
                  <c:v>0.54400000000000004</c:v>
                </c:pt>
                <c:pt idx="4841">
                  <c:v>0.54410000000000003</c:v>
                </c:pt>
                <c:pt idx="4842">
                  <c:v>0.54420000000000002</c:v>
                </c:pt>
                <c:pt idx="4843">
                  <c:v>0.54430000000000001</c:v>
                </c:pt>
                <c:pt idx="4844">
                  <c:v>0.5444</c:v>
                </c:pt>
                <c:pt idx="4845">
                  <c:v>0.54449999999999998</c:v>
                </c:pt>
                <c:pt idx="4846">
                  <c:v>0.54459999999999997</c:v>
                </c:pt>
                <c:pt idx="4847">
                  <c:v>0.54469999999999996</c:v>
                </c:pt>
                <c:pt idx="4848">
                  <c:v>0.54479999999999995</c:v>
                </c:pt>
                <c:pt idx="4849">
                  <c:v>0.54490000000000005</c:v>
                </c:pt>
                <c:pt idx="4850">
                  <c:v>0.54500000000000004</c:v>
                </c:pt>
                <c:pt idx="4851">
                  <c:v>0.54510000000000003</c:v>
                </c:pt>
                <c:pt idx="4852">
                  <c:v>0.54520000000000002</c:v>
                </c:pt>
                <c:pt idx="4853">
                  <c:v>0.54530000000000001</c:v>
                </c:pt>
                <c:pt idx="4854">
                  <c:v>0.5454</c:v>
                </c:pt>
                <c:pt idx="4855">
                  <c:v>0.54549999999999998</c:v>
                </c:pt>
                <c:pt idx="4856">
                  <c:v>0.54559999999999997</c:v>
                </c:pt>
                <c:pt idx="4857">
                  <c:v>0.54569999999999996</c:v>
                </c:pt>
                <c:pt idx="4858">
                  <c:v>0.54579999999999995</c:v>
                </c:pt>
                <c:pt idx="4859">
                  <c:v>0.54590000000000005</c:v>
                </c:pt>
                <c:pt idx="4860">
                  <c:v>0.54600000000000004</c:v>
                </c:pt>
                <c:pt idx="4861">
                  <c:v>0.54610000000000003</c:v>
                </c:pt>
                <c:pt idx="4862">
                  <c:v>0.54620000000000002</c:v>
                </c:pt>
                <c:pt idx="4863">
                  <c:v>0.54630000000000001</c:v>
                </c:pt>
                <c:pt idx="4864">
                  <c:v>0.5464</c:v>
                </c:pt>
                <c:pt idx="4865">
                  <c:v>0.54649999999999999</c:v>
                </c:pt>
                <c:pt idx="4866">
                  <c:v>0.54659999999999997</c:v>
                </c:pt>
                <c:pt idx="4867">
                  <c:v>0.54669999999999996</c:v>
                </c:pt>
                <c:pt idx="4868">
                  <c:v>0.54679999999999995</c:v>
                </c:pt>
                <c:pt idx="4869">
                  <c:v>0.54690000000000005</c:v>
                </c:pt>
                <c:pt idx="4870">
                  <c:v>0.54700000000000004</c:v>
                </c:pt>
                <c:pt idx="4871">
                  <c:v>0.54710000000000003</c:v>
                </c:pt>
                <c:pt idx="4872">
                  <c:v>0.54720000000000002</c:v>
                </c:pt>
                <c:pt idx="4873">
                  <c:v>0.54730000000000001</c:v>
                </c:pt>
                <c:pt idx="4874">
                  <c:v>0.5474</c:v>
                </c:pt>
                <c:pt idx="4875">
                  <c:v>0.54749999999999999</c:v>
                </c:pt>
                <c:pt idx="4876">
                  <c:v>0.54759999999999998</c:v>
                </c:pt>
                <c:pt idx="4877">
                  <c:v>0.54769999999999996</c:v>
                </c:pt>
                <c:pt idx="4878">
                  <c:v>0.54779999999999995</c:v>
                </c:pt>
                <c:pt idx="4879">
                  <c:v>0.54790000000000005</c:v>
                </c:pt>
                <c:pt idx="4880">
                  <c:v>0.54800000000000004</c:v>
                </c:pt>
                <c:pt idx="4881">
                  <c:v>0.54810000000000003</c:v>
                </c:pt>
                <c:pt idx="4882">
                  <c:v>0.54820000000000002</c:v>
                </c:pt>
                <c:pt idx="4883">
                  <c:v>0.54830000000000001</c:v>
                </c:pt>
                <c:pt idx="4884">
                  <c:v>0.5484</c:v>
                </c:pt>
                <c:pt idx="4885">
                  <c:v>0.54849999999999999</c:v>
                </c:pt>
                <c:pt idx="4886">
                  <c:v>0.54859999999999998</c:v>
                </c:pt>
                <c:pt idx="4887">
                  <c:v>0.54869999999999997</c:v>
                </c:pt>
                <c:pt idx="4888">
                  <c:v>0.54879999999999995</c:v>
                </c:pt>
                <c:pt idx="4889">
                  <c:v>0.54890000000000005</c:v>
                </c:pt>
                <c:pt idx="4890">
                  <c:v>0.54900000000000004</c:v>
                </c:pt>
                <c:pt idx="4891">
                  <c:v>0.54910000000000003</c:v>
                </c:pt>
                <c:pt idx="4892">
                  <c:v>0.54920000000000002</c:v>
                </c:pt>
                <c:pt idx="4893">
                  <c:v>0.54930000000000001</c:v>
                </c:pt>
                <c:pt idx="4894">
                  <c:v>0.5494</c:v>
                </c:pt>
                <c:pt idx="4895">
                  <c:v>0.54949999999999999</c:v>
                </c:pt>
                <c:pt idx="4896">
                  <c:v>0.54959999999999998</c:v>
                </c:pt>
                <c:pt idx="4897">
                  <c:v>0.54969999999999997</c:v>
                </c:pt>
                <c:pt idx="4898">
                  <c:v>0.54979999999999996</c:v>
                </c:pt>
                <c:pt idx="4899">
                  <c:v>0.54990000000000006</c:v>
                </c:pt>
                <c:pt idx="4900">
                  <c:v>0.55000000000000004</c:v>
                </c:pt>
                <c:pt idx="4901">
                  <c:v>0.55010000000000003</c:v>
                </c:pt>
                <c:pt idx="4902">
                  <c:v>0.55020000000000002</c:v>
                </c:pt>
                <c:pt idx="4903">
                  <c:v>0.55030000000000001</c:v>
                </c:pt>
                <c:pt idx="4904">
                  <c:v>0.5504</c:v>
                </c:pt>
                <c:pt idx="4905">
                  <c:v>0.55049999999999999</c:v>
                </c:pt>
                <c:pt idx="4906">
                  <c:v>0.55059999999999998</c:v>
                </c:pt>
                <c:pt idx="4907">
                  <c:v>0.55069999999999997</c:v>
                </c:pt>
                <c:pt idx="4908">
                  <c:v>0.55079999999999996</c:v>
                </c:pt>
                <c:pt idx="4909">
                  <c:v>0.55089999999999995</c:v>
                </c:pt>
                <c:pt idx="4910">
                  <c:v>0.55100000000000005</c:v>
                </c:pt>
                <c:pt idx="4911">
                  <c:v>0.55110000000000003</c:v>
                </c:pt>
                <c:pt idx="4912">
                  <c:v>0.55120000000000002</c:v>
                </c:pt>
                <c:pt idx="4913">
                  <c:v>0.55130000000000001</c:v>
                </c:pt>
                <c:pt idx="4914">
                  <c:v>0.5514</c:v>
                </c:pt>
                <c:pt idx="4915">
                  <c:v>0.55149999999999999</c:v>
                </c:pt>
                <c:pt idx="4916">
                  <c:v>0.55159999999999998</c:v>
                </c:pt>
                <c:pt idx="4917">
                  <c:v>0.55169999999999997</c:v>
                </c:pt>
                <c:pt idx="4918">
                  <c:v>0.55179999999999996</c:v>
                </c:pt>
                <c:pt idx="4919">
                  <c:v>0.55189999999999995</c:v>
                </c:pt>
                <c:pt idx="4920">
                  <c:v>0.55200000000000005</c:v>
                </c:pt>
                <c:pt idx="4921">
                  <c:v>0.55210000000000004</c:v>
                </c:pt>
                <c:pt idx="4922">
                  <c:v>0.55220000000000002</c:v>
                </c:pt>
                <c:pt idx="4923">
                  <c:v>0.55230000000000001</c:v>
                </c:pt>
                <c:pt idx="4924">
                  <c:v>0.5524</c:v>
                </c:pt>
                <c:pt idx="4925">
                  <c:v>0.55249999999999999</c:v>
                </c:pt>
                <c:pt idx="4926">
                  <c:v>0.55259999999999998</c:v>
                </c:pt>
                <c:pt idx="4927">
                  <c:v>0.55269999999999997</c:v>
                </c:pt>
                <c:pt idx="4928">
                  <c:v>0.55279999999999996</c:v>
                </c:pt>
                <c:pt idx="4929">
                  <c:v>0.55289999999999995</c:v>
                </c:pt>
                <c:pt idx="4930">
                  <c:v>0.55300000000000005</c:v>
                </c:pt>
                <c:pt idx="4931">
                  <c:v>0.55310000000000004</c:v>
                </c:pt>
                <c:pt idx="4932">
                  <c:v>0.55320000000000003</c:v>
                </c:pt>
                <c:pt idx="4933">
                  <c:v>0.55330000000000001</c:v>
                </c:pt>
                <c:pt idx="4934">
                  <c:v>0.5534</c:v>
                </c:pt>
                <c:pt idx="4935">
                  <c:v>0.55349999999999999</c:v>
                </c:pt>
                <c:pt idx="4936">
                  <c:v>0.55359999999999998</c:v>
                </c:pt>
                <c:pt idx="4937">
                  <c:v>0.55369999999999997</c:v>
                </c:pt>
                <c:pt idx="4938">
                  <c:v>0.55379999999999996</c:v>
                </c:pt>
                <c:pt idx="4939">
                  <c:v>0.55389999999999995</c:v>
                </c:pt>
                <c:pt idx="4940">
                  <c:v>0.55400000000000005</c:v>
                </c:pt>
                <c:pt idx="4941">
                  <c:v>0.55410000000000004</c:v>
                </c:pt>
                <c:pt idx="4942">
                  <c:v>0.55420000000000003</c:v>
                </c:pt>
                <c:pt idx="4943">
                  <c:v>0.55430000000000001</c:v>
                </c:pt>
                <c:pt idx="4944">
                  <c:v>0.5544</c:v>
                </c:pt>
                <c:pt idx="4945">
                  <c:v>0.55449999999999999</c:v>
                </c:pt>
                <c:pt idx="4946">
                  <c:v>0.55459999999999998</c:v>
                </c:pt>
                <c:pt idx="4947">
                  <c:v>0.55469999999999997</c:v>
                </c:pt>
                <c:pt idx="4948">
                  <c:v>0.55479999999999996</c:v>
                </c:pt>
                <c:pt idx="4949">
                  <c:v>0.55489999999999995</c:v>
                </c:pt>
                <c:pt idx="4950">
                  <c:v>0.55500000000000005</c:v>
                </c:pt>
                <c:pt idx="4951">
                  <c:v>0.55510000000000004</c:v>
                </c:pt>
                <c:pt idx="4952">
                  <c:v>0.55520000000000003</c:v>
                </c:pt>
                <c:pt idx="4953">
                  <c:v>0.55530000000000002</c:v>
                </c:pt>
                <c:pt idx="4954">
                  <c:v>0.5554</c:v>
                </c:pt>
                <c:pt idx="4955">
                  <c:v>0.55549999999999999</c:v>
                </c:pt>
                <c:pt idx="4956">
                  <c:v>0.55559999999999998</c:v>
                </c:pt>
                <c:pt idx="4957">
                  <c:v>0.55569999999999997</c:v>
                </c:pt>
                <c:pt idx="4958">
                  <c:v>0.55579999999999996</c:v>
                </c:pt>
                <c:pt idx="4959">
                  <c:v>0.55589999999999995</c:v>
                </c:pt>
                <c:pt idx="4960">
                  <c:v>0.55600000000000005</c:v>
                </c:pt>
                <c:pt idx="4961">
                  <c:v>0.55610000000000004</c:v>
                </c:pt>
                <c:pt idx="4962">
                  <c:v>0.55620000000000003</c:v>
                </c:pt>
                <c:pt idx="4963">
                  <c:v>0.55630000000000002</c:v>
                </c:pt>
                <c:pt idx="4964">
                  <c:v>0.55640000000000001</c:v>
                </c:pt>
                <c:pt idx="4965">
                  <c:v>0.55649999999999999</c:v>
                </c:pt>
                <c:pt idx="4966">
                  <c:v>0.55659999999999998</c:v>
                </c:pt>
                <c:pt idx="4967">
                  <c:v>0.55669999999999997</c:v>
                </c:pt>
                <c:pt idx="4968">
                  <c:v>0.55679999999999996</c:v>
                </c:pt>
                <c:pt idx="4969">
                  <c:v>0.55689999999999995</c:v>
                </c:pt>
                <c:pt idx="4970">
                  <c:v>0.55700000000000005</c:v>
                </c:pt>
                <c:pt idx="4971">
                  <c:v>0.55710000000000004</c:v>
                </c:pt>
                <c:pt idx="4972">
                  <c:v>0.55720000000000003</c:v>
                </c:pt>
                <c:pt idx="4973">
                  <c:v>0.55730000000000002</c:v>
                </c:pt>
                <c:pt idx="4974">
                  <c:v>0.55740000000000001</c:v>
                </c:pt>
                <c:pt idx="4975">
                  <c:v>0.5575</c:v>
                </c:pt>
                <c:pt idx="4976">
                  <c:v>0.55759999999999998</c:v>
                </c:pt>
                <c:pt idx="4977">
                  <c:v>0.55769999999999997</c:v>
                </c:pt>
                <c:pt idx="4978">
                  <c:v>0.55779999999999996</c:v>
                </c:pt>
                <c:pt idx="4979">
                  <c:v>0.55789999999999995</c:v>
                </c:pt>
                <c:pt idx="4980">
                  <c:v>0.55800000000000005</c:v>
                </c:pt>
                <c:pt idx="4981">
                  <c:v>0.55810000000000004</c:v>
                </c:pt>
                <c:pt idx="4982">
                  <c:v>0.55820000000000003</c:v>
                </c:pt>
                <c:pt idx="4983">
                  <c:v>0.55830000000000002</c:v>
                </c:pt>
                <c:pt idx="4984">
                  <c:v>0.55840000000000001</c:v>
                </c:pt>
                <c:pt idx="4985">
                  <c:v>0.5585</c:v>
                </c:pt>
                <c:pt idx="4986">
                  <c:v>0.55859999999999999</c:v>
                </c:pt>
                <c:pt idx="4987">
                  <c:v>0.55869999999999997</c:v>
                </c:pt>
                <c:pt idx="4988">
                  <c:v>0.55879999999999996</c:v>
                </c:pt>
                <c:pt idx="4989">
                  <c:v>0.55889999999999995</c:v>
                </c:pt>
                <c:pt idx="4990">
                  <c:v>0.55900000000000005</c:v>
                </c:pt>
                <c:pt idx="4991">
                  <c:v>0.55910000000000004</c:v>
                </c:pt>
                <c:pt idx="4992">
                  <c:v>0.55920000000000003</c:v>
                </c:pt>
                <c:pt idx="4993">
                  <c:v>0.55930000000000002</c:v>
                </c:pt>
                <c:pt idx="4994">
                  <c:v>0.55940000000000001</c:v>
                </c:pt>
                <c:pt idx="4995">
                  <c:v>0.5595</c:v>
                </c:pt>
                <c:pt idx="4996">
                  <c:v>0.55959999999999999</c:v>
                </c:pt>
                <c:pt idx="4997">
                  <c:v>0.55969999999999998</c:v>
                </c:pt>
                <c:pt idx="4998">
                  <c:v>0.55979999999999996</c:v>
                </c:pt>
                <c:pt idx="4999">
                  <c:v>0.55989999999999995</c:v>
                </c:pt>
                <c:pt idx="5000">
                  <c:v>0.56000000000000005</c:v>
                </c:pt>
                <c:pt idx="5001">
                  <c:v>0.56010000000000004</c:v>
                </c:pt>
                <c:pt idx="5002">
                  <c:v>0.56020000000000003</c:v>
                </c:pt>
                <c:pt idx="5003">
                  <c:v>0.56030000000000002</c:v>
                </c:pt>
                <c:pt idx="5004">
                  <c:v>0.56040000000000001</c:v>
                </c:pt>
                <c:pt idx="5005">
                  <c:v>0.5605</c:v>
                </c:pt>
                <c:pt idx="5006">
                  <c:v>0.56059999999999999</c:v>
                </c:pt>
                <c:pt idx="5007">
                  <c:v>0.56069999999999998</c:v>
                </c:pt>
                <c:pt idx="5008">
                  <c:v>0.56079999999999997</c:v>
                </c:pt>
                <c:pt idx="5009">
                  <c:v>0.56089999999999995</c:v>
                </c:pt>
                <c:pt idx="5010">
                  <c:v>0.56100000000000005</c:v>
                </c:pt>
                <c:pt idx="5011">
                  <c:v>0.56110000000000004</c:v>
                </c:pt>
                <c:pt idx="5012">
                  <c:v>0.56120000000000003</c:v>
                </c:pt>
                <c:pt idx="5013">
                  <c:v>0.56130000000000002</c:v>
                </c:pt>
                <c:pt idx="5014">
                  <c:v>0.56140000000000001</c:v>
                </c:pt>
                <c:pt idx="5015">
                  <c:v>0.5615</c:v>
                </c:pt>
                <c:pt idx="5016">
                  <c:v>0.56159999999999999</c:v>
                </c:pt>
                <c:pt idx="5017">
                  <c:v>0.56169999999999998</c:v>
                </c:pt>
                <c:pt idx="5018">
                  <c:v>0.56179999999999997</c:v>
                </c:pt>
                <c:pt idx="5019">
                  <c:v>0.56189999999999996</c:v>
                </c:pt>
                <c:pt idx="5020">
                  <c:v>0.56200000000000006</c:v>
                </c:pt>
                <c:pt idx="5021">
                  <c:v>0.56210000000000004</c:v>
                </c:pt>
                <c:pt idx="5022">
                  <c:v>0.56220000000000003</c:v>
                </c:pt>
                <c:pt idx="5023">
                  <c:v>0.56230000000000002</c:v>
                </c:pt>
                <c:pt idx="5024">
                  <c:v>0.56240000000000001</c:v>
                </c:pt>
                <c:pt idx="5025">
                  <c:v>0.5625</c:v>
                </c:pt>
                <c:pt idx="5026">
                  <c:v>0.56259999999999999</c:v>
                </c:pt>
                <c:pt idx="5027">
                  <c:v>0.56269999999999998</c:v>
                </c:pt>
                <c:pt idx="5028">
                  <c:v>0.56279999999999997</c:v>
                </c:pt>
                <c:pt idx="5029">
                  <c:v>0.56289999999999996</c:v>
                </c:pt>
                <c:pt idx="5030">
                  <c:v>0.56299999999999994</c:v>
                </c:pt>
                <c:pt idx="5031">
                  <c:v>0.56310000000000004</c:v>
                </c:pt>
                <c:pt idx="5032">
                  <c:v>0.56320000000000003</c:v>
                </c:pt>
                <c:pt idx="5033">
                  <c:v>0.56330000000000002</c:v>
                </c:pt>
                <c:pt idx="5034">
                  <c:v>0.56340000000000001</c:v>
                </c:pt>
                <c:pt idx="5035">
                  <c:v>0.5635</c:v>
                </c:pt>
                <c:pt idx="5036">
                  <c:v>0.56359999999999999</c:v>
                </c:pt>
                <c:pt idx="5037">
                  <c:v>0.56369999999999998</c:v>
                </c:pt>
                <c:pt idx="5038">
                  <c:v>0.56379999999999997</c:v>
                </c:pt>
                <c:pt idx="5039">
                  <c:v>0.56389999999999996</c:v>
                </c:pt>
                <c:pt idx="5040">
                  <c:v>0.56399999999999995</c:v>
                </c:pt>
                <c:pt idx="5041">
                  <c:v>0.56410000000000005</c:v>
                </c:pt>
                <c:pt idx="5042">
                  <c:v>0.56420000000000003</c:v>
                </c:pt>
                <c:pt idx="5043">
                  <c:v>0.56430000000000002</c:v>
                </c:pt>
                <c:pt idx="5044">
                  <c:v>0.56440000000000001</c:v>
                </c:pt>
                <c:pt idx="5045">
                  <c:v>0.5645</c:v>
                </c:pt>
                <c:pt idx="5046">
                  <c:v>0.56459999999999999</c:v>
                </c:pt>
                <c:pt idx="5047">
                  <c:v>0.56469999999999998</c:v>
                </c:pt>
                <c:pt idx="5048">
                  <c:v>0.56479999999999997</c:v>
                </c:pt>
                <c:pt idx="5049">
                  <c:v>0.56489999999999996</c:v>
                </c:pt>
                <c:pt idx="5050">
                  <c:v>0.56499999999999995</c:v>
                </c:pt>
                <c:pt idx="5051">
                  <c:v>0.56510000000000005</c:v>
                </c:pt>
                <c:pt idx="5052">
                  <c:v>0.56520000000000004</c:v>
                </c:pt>
                <c:pt idx="5053">
                  <c:v>0.56530000000000002</c:v>
                </c:pt>
                <c:pt idx="5054">
                  <c:v>0.56540000000000001</c:v>
                </c:pt>
                <c:pt idx="5055">
                  <c:v>0.5655</c:v>
                </c:pt>
                <c:pt idx="5056">
                  <c:v>0.56559999999999999</c:v>
                </c:pt>
                <c:pt idx="5057">
                  <c:v>0.56569999999999998</c:v>
                </c:pt>
                <c:pt idx="5058">
                  <c:v>0.56579999999999997</c:v>
                </c:pt>
                <c:pt idx="5059">
                  <c:v>0.56589999999999996</c:v>
                </c:pt>
                <c:pt idx="5060">
                  <c:v>0.56599999999999995</c:v>
                </c:pt>
                <c:pt idx="5061">
                  <c:v>0.56610000000000005</c:v>
                </c:pt>
                <c:pt idx="5062">
                  <c:v>0.56620000000000004</c:v>
                </c:pt>
                <c:pt idx="5063">
                  <c:v>0.56630000000000003</c:v>
                </c:pt>
                <c:pt idx="5064">
                  <c:v>0.56640000000000001</c:v>
                </c:pt>
                <c:pt idx="5065">
                  <c:v>0.5665</c:v>
                </c:pt>
                <c:pt idx="5066">
                  <c:v>0.56659999999999999</c:v>
                </c:pt>
                <c:pt idx="5067">
                  <c:v>0.56669999999999998</c:v>
                </c:pt>
                <c:pt idx="5068">
                  <c:v>0.56679999999999997</c:v>
                </c:pt>
                <c:pt idx="5069">
                  <c:v>0.56689999999999996</c:v>
                </c:pt>
                <c:pt idx="5070">
                  <c:v>0.56699999999999995</c:v>
                </c:pt>
                <c:pt idx="5071">
                  <c:v>0.56710000000000005</c:v>
                </c:pt>
                <c:pt idx="5072">
                  <c:v>0.56720000000000004</c:v>
                </c:pt>
                <c:pt idx="5073">
                  <c:v>0.56730000000000003</c:v>
                </c:pt>
                <c:pt idx="5074">
                  <c:v>0.56740000000000002</c:v>
                </c:pt>
                <c:pt idx="5075">
                  <c:v>0.5675</c:v>
                </c:pt>
                <c:pt idx="5076">
                  <c:v>0.56759999999999999</c:v>
                </c:pt>
                <c:pt idx="5077">
                  <c:v>0.56769999999999998</c:v>
                </c:pt>
                <c:pt idx="5078">
                  <c:v>0.56779999999999997</c:v>
                </c:pt>
                <c:pt idx="5079">
                  <c:v>0.56789999999999996</c:v>
                </c:pt>
                <c:pt idx="5080">
                  <c:v>0.56799999999999995</c:v>
                </c:pt>
                <c:pt idx="5081">
                  <c:v>0.56810000000000005</c:v>
                </c:pt>
                <c:pt idx="5082">
                  <c:v>0.56820000000000004</c:v>
                </c:pt>
                <c:pt idx="5083">
                  <c:v>0.56830000000000003</c:v>
                </c:pt>
                <c:pt idx="5084">
                  <c:v>0.56840000000000002</c:v>
                </c:pt>
                <c:pt idx="5085">
                  <c:v>0.56850000000000001</c:v>
                </c:pt>
                <c:pt idx="5086">
                  <c:v>0.56859999999999999</c:v>
                </c:pt>
                <c:pt idx="5087">
                  <c:v>0.56869999999999998</c:v>
                </c:pt>
                <c:pt idx="5088">
                  <c:v>0.56879999999999997</c:v>
                </c:pt>
                <c:pt idx="5089">
                  <c:v>0.56889999999999996</c:v>
                </c:pt>
                <c:pt idx="5090">
                  <c:v>0.56899999999999995</c:v>
                </c:pt>
                <c:pt idx="5091">
                  <c:v>0.56910000000000005</c:v>
                </c:pt>
                <c:pt idx="5092">
                  <c:v>0.56920000000000004</c:v>
                </c:pt>
                <c:pt idx="5093">
                  <c:v>0.56930000000000003</c:v>
                </c:pt>
                <c:pt idx="5094">
                  <c:v>0.56940000000000002</c:v>
                </c:pt>
                <c:pt idx="5095">
                  <c:v>0.56950000000000001</c:v>
                </c:pt>
                <c:pt idx="5096">
                  <c:v>0.5696</c:v>
                </c:pt>
                <c:pt idx="5097">
                  <c:v>0.56969999999999998</c:v>
                </c:pt>
                <c:pt idx="5098">
                  <c:v>0.56979999999999997</c:v>
                </c:pt>
                <c:pt idx="5099">
                  <c:v>0.56989999999999996</c:v>
                </c:pt>
                <c:pt idx="5100">
                  <c:v>0.56999999999999995</c:v>
                </c:pt>
                <c:pt idx="5101">
                  <c:v>0.57010000000000005</c:v>
                </c:pt>
                <c:pt idx="5102">
                  <c:v>0.57020000000000004</c:v>
                </c:pt>
                <c:pt idx="5103">
                  <c:v>0.57030000000000003</c:v>
                </c:pt>
                <c:pt idx="5104">
                  <c:v>0.57040000000000002</c:v>
                </c:pt>
                <c:pt idx="5105">
                  <c:v>0.57050000000000001</c:v>
                </c:pt>
                <c:pt idx="5106">
                  <c:v>0.5706</c:v>
                </c:pt>
                <c:pt idx="5107">
                  <c:v>0.57069999999999999</c:v>
                </c:pt>
                <c:pt idx="5108">
                  <c:v>0.57079999999999997</c:v>
                </c:pt>
                <c:pt idx="5109">
                  <c:v>0.57089999999999996</c:v>
                </c:pt>
                <c:pt idx="5110">
                  <c:v>0.57099999999999995</c:v>
                </c:pt>
                <c:pt idx="5111">
                  <c:v>0.57110000000000005</c:v>
                </c:pt>
                <c:pt idx="5112">
                  <c:v>0.57120000000000004</c:v>
                </c:pt>
                <c:pt idx="5113">
                  <c:v>0.57130000000000003</c:v>
                </c:pt>
                <c:pt idx="5114">
                  <c:v>0.57140000000000002</c:v>
                </c:pt>
                <c:pt idx="5115">
                  <c:v>0.57150000000000001</c:v>
                </c:pt>
                <c:pt idx="5116">
                  <c:v>0.5716</c:v>
                </c:pt>
                <c:pt idx="5117">
                  <c:v>0.57169999999999999</c:v>
                </c:pt>
                <c:pt idx="5118">
                  <c:v>0.57179999999999997</c:v>
                </c:pt>
                <c:pt idx="5119">
                  <c:v>0.57189999999999996</c:v>
                </c:pt>
                <c:pt idx="5120">
                  <c:v>0.57199999999999995</c:v>
                </c:pt>
                <c:pt idx="5121">
                  <c:v>0.57210000000000005</c:v>
                </c:pt>
                <c:pt idx="5122">
                  <c:v>0.57220000000000004</c:v>
                </c:pt>
                <c:pt idx="5123">
                  <c:v>0.57230000000000003</c:v>
                </c:pt>
                <c:pt idx="5124">
                  <c:v>0.57240000000000002</c:v>
                </c:pt>
                <c:pt idx="5125">
                  <c:v>0.57250000000000001</c:v>
                </c:pt>
                <c:pt idx="5126">
                  <c:v>0.5726</c:v>
                </c:pt>
                <c:pt idx="5127">
                  <c:v>0.57269999999999999</c:v>
                </c:pt>
                <c:pt idx="5128">
                  <c:v>0.57279999999999998</c:v>
                </c:pt>
                <c:pt idx="5129">
                  <c:v>0.57289999999999996</c:v>
                </c:pt>
                <c:pt idx="5130">
                  <c:v>0.57299999999999995</c:v>
                </c:pt>
                <c:pt idx="5131">
                  <c:v>0.57310000000000005</c:v>
                </c:pt>
                <c:pt idx="5132">
                  <c:v>0.57320000000000004</c:v>
                </c:pt>
                <c:pt idx="5133">
                  <c:v>0.57330000000000003</c:v>
                </c:pt>
                <c:pt idx="5134">
                  <c:v>0.57340000000000002</c:v>
                </c:pt>
                <c:pt idx="5135">
                  <c:v>0.57350000000000001</c:v>
                </c:pt>
                <c:pt idx="5136">
                  <c:v>0.5736</c:v>
                </c:pt>
                <c:pt idx="5137">
                  <c:v>0.57369999999999999</c:v>
                </c:pt>
                <c:pt idx="5138">
                  <c:v>0.57379999999999998</c:v>
                </c:pt>
                <c:pt idx="5139">
                  <c:v>0.57389999999999997</c:v>
                </c:pt>
                <c:pt idx="5140">
                  <c:v>0.57399999999999995</c:v>
                </c:pt>
                <c:pt idx="5141">
                  <c:v>0.57410000000000005</c:v>
                </c:pt>
                <c:pt idx="5142">
                  <c:v>0.57420000000000004</c:v>
                </c:pt>
                <c:pt idx="5143">
                  <c:v>0.57430000000000003</c:v>
                </c:pt>
                <c:pt idx="5144">
                  <c:v>0.57440000000000002</c:v>
                </c:pt>
                <c:pt idx="5145">
                  <c:v>0.57450000000000001</c:v>
                </c:pt>
                <c:pt idx="5146">
                  <c:v>0.5746</c:v>
                </c:pt>
                <c:pt idx="5147">
                  <c:v>0.57469999999999999</c:v>
                </c:pt>
                <c:pt idx="5148">
                  <c:v>0.57479999999999998</c:v>
                </c:pt>
                <c:pt idx="5149">
                  <c:v>0.57489999999999997</c:v>
                </c:pt>
                <c:pt idx="5150">
                  <c:v>0.57499999999999996</c:v>
                </c:pt>
                <c:pt idx="5151">
                  <c:v>0.57509999999999994</c:v>
                </c:pt>
                <c:pt idx="5152">
                  <c:v>0.57520000000000004</c:v>
                </c:pt>
                <c:pt idx="5153">
                  <c:v>0.57530000000000003</c:v>
                </c:pt>
                <c:pt idx="5154">
                  <c:v>0.57540000000000002</c:v>
                </c:pt>
                <c:pt idx="5155">
                  <c:v>0.57550000000000001</c:v>
                </c:pt>
                <c:pt idx="5156">
                  <c:v>0.5756</c:v>
                </c:pt>
                <c:pt idx="5157">
                  <c:v>0.57569999999999999</c:v>
                </c:pt>
                <c:pt idx="5158">
                  <c:v>0.57579999999999998</c:v>
                </c:pt>
                <c:pt idx="5159">
                  <c:v>0.57589999999999997</c:v>
                </c:pt>
                <c:pt idx="5160">
                  <c:v>0.57599999999999996</c:v>
                </c:pt>
                <c:pt idx="5161">
                  <c:v>0.57609999999999995</c:v>
                </c:pt>
                <c:pt idx="5162">
                  <c:v>0.57620000000000005</c:v>
                </c:pt>
                <c:pt idx="5163">
                  <c:v>0.57630000000000003</c:v>
                </c:pt>
                <c:pt idx="5164">
                  <c:v>0.57640000000000002</c:v>
                </c:pt>
                <c:pt idx="5165">
                  <c:v>0.57650000000000001</c:v>
                </c:pt>
                <c:pt idx="5166">
                  <c:v>0.5766</c:v>
                </c:pt>
                <c:pt idx="5167">
                  <c:v>0.57669999999999999</c:v>
                </c:pt>
                <c:pt idx="5168">
                  <c:v>0.57679999999999998</c:v>
                </c:pt>
                <c:pt idx="5169">
                  <c:v>0.57689999999999997</c:v>
                </c:pt>
                <c:pt idx="5170">
                  <c:v>0.57699999999999996</c:v>
                </c:pt>
                <c:pt idx="5171">
                  <c:v>0.57709999999999995</c:v>
                </c:pt>
                <c:pt idx="5172">
                  <c:v>0.57720000000000005</c:v>
                </c:pt>
                <c:pt idx="5173">
                  <c:v>0.57730000000000004</c:v>
                </c:pt>
                <c:pt idx="5174">
                  <c:v>0.57740000000000002</c:v>
                </c:pt>
                <c:pt idx="5175">
                  <c:v>0.57750000000000001</c:v>
                </c:pt>
                <c:pt idx="5176">
                  <c:v>0.5776</c:v>
                </c:pt>
                <c:pt idx="5177">
                  <c:v>0.57769999999999999</c:v>
                </c:pt>
                <c:pt idx="5178">
                  <c:v>0.57779999999999998</c:v>
                </c:pt>
                <c:pt idx="5179">
                  <c:v>0.57789999999999997</c:v>
                </c:pt>
                <c:pt idx="5180">
                  <c:v>0.57799999999999996</c:v>
                </c:pt>
                <c:pt idx="5181">
                  <c:v>0.57809999999999995</c:v>
                </c:pt>
                <c:pt idx="5182">
                  <c:v>0.57820000000000005</c:v>
                </c:pt>
                <c:pt idx="5183">
                  <c:v>0.57830000000000004</c:v>
                </c:pt>
                <c:pt idx="5184">
                  <c:v>0.57840000000000003</c:v>
                </c:pt>
                <c:pt idx="5185">
                  <c:v>0.57850000000000001</c:v>
                </c:pt>
                <c:pt idx="5186">
                  <c:v>0.5786</c:v>
                </c:pt>
                <c:pt idx="5187">
                  <c:v>0.57869999999999999</c:v>
                </c:pt>
                <c:pt idx="5188">
                  <c:v>0.57879999999999998</c:v>
                </c:pt>
                <c:pt idx="5189">
                  <c:v>0.57889999999999997</c:v>
                </c:pt>
                <c:pt idx="5190">
                  <c:v>0.57899999999999996</c:v>
                </c:pt>
                <c:pt idx="5191">
                  <c:v>0.57909999999999995</c:v>
                </c:pt>
                <c:pt idx="5192">
                  <c:v>0.57920000000000005</c:v>
                </c:pt>
                <c:pt idx="5193">
                  <c:v>0.57930000000000004</c:v>
                </c:pt>
                <c:pt idx="5194">
                  <c:v>0.57940000000000003</c:v>
                </c:pt>
                <c:pt idx="5195">
                  <c:v>0.57950000000000002</c:v>
                </c:pt>
                <c:pt idx="5196">
                  <c:v>0.5796</c:v>
                </c:pt>
                <c:pt idx="5197">
                  <c:v>0.57969999999999999</c:v>
                </c:pt>
                <c:pt idx="5198">
                  <c:v>0.57979999999999998</c:v>
                </c:pt>
                <c:pt idx="5199">
                  <c:v>0.57989999999999997</c:v>
                </c:pt>
                <c:pt idx="5200">
                  <c:v>0.57999999999999996</c:v>
                </c:pt>
                <c:pt idx="5201">
                  <c:v>0.58009999999999995</c:v>
                </c:pt>
                <c:pt idx="5202">
                  <c:v>0.58020000000000005</c:v>
                </c:pt>
                <c:pt idx="5203">
                  <c:v>0.58030000000000004</c:v>
                </c:pt>
                <c:pt idx="5204">
                  <c:v>0.58040000000000003</c:v>
                </c:pt>
                <c:pt idx="5205">
                  <c:v>0.58050000000000002</c:v>
                </c:pt>
                <c:pt idx="5206">
                  <c:v>0.5806</c:v>
                </c:pt>
                <c:pt idx="5207">
                  <c:v>0.58069999999999999</c:v>
                </c:pt>
                <c:pt idx="5208">
                  <c:v>0.58079999999999998</c:v>
                </c:pt>
                <c:pt idx="5209">
                  <c:v>0.58089999999999997</c:v>
                </c:pt>
                <c:pt idx="5210">
                  <c:v>0.58099999999999996</c:v>
                </c:pt>
                <c:pt idx="5211">
                  <c:v>0.58109999999999995</c:v>
                </c:pt>
                <c:pt idx="5212">
                  <c:v>0.58120000000000005</c:v>
                </c:pt>
                <c:pt idx="5213">
                  <c:v>0.58130000000000004</c:v>
                </c:pt>
                <c:pt idx="5214">
                  <c:v>0.58140000000000003</c:v>
                </c:pt>
                <c:pt idx="5215">
                  <c:v>0.58150000000000002</c:v>
                </c:pt>
                <c:pt idx="5216">
                  <c:v>0.58160000000000001</c:v>
                </c:pt>
                <c:pt idx="5217">
                  <c:v>0.58169999999999999</c:v>
                </c:pt>
                <c:pt idx="5218">
                  <c:v>0.58179999999999998</c:v>
                </c:pt>
                <c:pt idx="5219">
                  <c:v>0.58189999999999997</c:v>
                </c:pt>
                <c:pt idx="5220">
                  <c:v>0.58199999999999996</c:v>
                </c:pt>
                <c:pt idx="5221">
                  <c:v>0.58209999999999995</c:v>
                </c:pt>
                <c:pt idx="5222">
                  <c:v>0.58220000000000005</c:v>
                </c:pt>
                <c:pt idx="5223">
                  <c:v>0.58230000000000004</c:v>
                </c:pt>
                <c:pt idx="5224">
                  <c:v>0.58240000000000003</c:v>
                </c:pt>
                <c:pt idx="5225">
                  <c:v>0.58250000000000002</c:v>
                </c:pt>
                <c:pt idx="5226">
                  <c:v>0.58260000000000001</c:v>
                </c:pt>
                <c:pt idx="5227">
                  <c:v>0.5827</c:v>
                </c:pt>
                <c:pt idx="5228">
                  <c:v>0.58279999999999998</c:v>
                </c:pt>
                <c:pt idx="5229">
                  <c:v>0.58289999999999997</c:v>
                </c:pt>
                <c:pt idx="5230">
                  <c:v>0.58299999999999996</c:v>
                </c:pt>
                <c:pt idx="5231">
                  <c:v>0.58309999999999995</c:v>
                </c:pt>
                <c:pt idx="5232">
                  <c:v>0.58320000000000005</c:v>
                </c:pt>
                <c:pt idx="5233">
                  <c:v>0.58330000000000004</c:v>
                </c:pt>
                <c:pt idx="5234">
                  <c:v>0.58340000000000003</c:v>
                </c:pt>
                <c:pt idx="5235">
                  <c:v>0.58350000000000002</c:v>
                </c:pt>
                <c:pt idx="5236">
                  <c:v>0.58360000000000001</c:v>
                </c:pt>
                <c:pt idx="5237">
                  <c:v>0.5837</c:v>
                </c:pt>
                <c:pt idx="5238">
                  <c:v>0.58379999999999999</c:v>
                </c:pt>
                <c:pt idx="5239">
                  <c:v>0.58389999999999997</c:v>
                </c:pt>
                <c:pt idx="5240">
                  <c:v>0.58399999999999996</c:v>
                </c:pt>
                <c:pt idx="5241">
                  <c:v>0.58409999999999995</c:v>
                </c:pt>
                <c:pt idx="5242">
                  <c:v>0.58420000000000005</c:v>
                </c:pt>
                <c:pt idx="5243">
                  <c:v>0.58430000000000004</c:v>
                </c:pt>
                <c:pt idx="5244">
                  <c:v>0.58440000000000003</c:v>
                </c:pt>
                <c:pt idx="5245">
                  <c:v>0.58450000000000002</c:v>
                </c:pt>
                <c:pt idx="5246">
                  <c:v>0.58460000000000001</c:v>
                </c:pt>
                <c:pt idx="5247">
                  <c:v>0.5847</c:v>
                </c:pt>
                <c:pt idx="5248">
                  <c:v>0.58479999999999999</c:v>
                </c:pt>
                <c:pt idx="5249">
                  <c:v>0.58489999999999998</c:v>
                </c:pt>
                <c:pt idx="5250">
                  <c:v>0.58499999999999996</c:v>
                </c:pt>
                <c:pt idx="5251">
                  <c:v>0.58509999999999995</c:v>
                </c:pt>
                <c:pt idx="5252">
                  <c:v>0.58520000000000005</c:v>
                </c:pt>
                <c:pt idx="5253">
                  <c:v>0.58530000000000004</c:v>
                </c:pt>
                <c:pt idx="5254">
                  <c:v>0.58540000000000003</c:v>
                </c:pt>
                <c:pt idx="5255">
                  <c:v>0.58550000000000002</c:v>
                </c:pt>
                <c:pt idx="5256">
                  <c:v>0.58560000000000001</c:v>
                </c:pt>
                <c:pt idx="5257">
                  <c:v>0.5857</c:v>
                </c:pt>
                <c:pt idx="5258">
                  <c:v>0.58579999999999999</c:v>
                </c:pt>
                <c:pt idx="5259">
                  <c:v>0.58589999999999998</c:v>
                </c:pt>
                <c:pt idx="5260">
                  <c:v>0.58599999999999997</c:v>
                </c:pt>
                <c:pt idx="5261">
                  <c:v>0.58609999999999995</c:v>
                </c:pt>
                <c:pt idx="5262">
                  <c:v>0.58620000000000005</c:v>
                </c:pt>
                <c:pt idx="5263">
                  <c:v>0.58630000000000004</c:v>
                </c:pt>
                <c:pt idx="5264">
                  <c:v>0.58640000000000003</c:v>
                </c:pt>
                <c:pt idx="5265">
                  <c:v>0.58650000000000002</c:v>
                </c:pt>
                <c:pt idx="5266">
                  <c:v>0.58660000000000001</c:v>
                </c:pt>
                <c:pt idx="5267">
                  <c:v>0.5867</c:v>
                </c:pt>
                <c:pt idx="5268">
                  <c:v>0.58679999999999999</c:v>
                </c:pt>
                <c:pt idx="5269">
                  <c:v>0.58689999999999998</c:v>
                </c:pt>
                <c:pt idx="5270">
                  <c:v>0.58699999999999997</c:v>
                </c:pt>
                <c:pt idx="5271">
                  <c:v>0.58709999999999996</c:v>
                </c:pt>
                <c:pt idx="5272">
                  <c:v>0.58720000000000006</c:v>
                </c:pt>
                <c:pt idx="5273">
                  <c:v>0.58730000000000004</c:v>
                </c:pt>
                <c:pt idx="5274">
                  <c:v>0.58740000000000003</c:v>
                </c:pt>
                <c:pt idx="5275">
                  <c:v>0.58750000000000002</c:v>
                </c:pt>
                <c:pt idx="5276">
                  <c:v>0.58760000000000001</c:v>
                </c:pt>
                <c:pt idx="5277">
                  <c:v>0.5877</c:v>
                </c:pt>
                <c:pt idx="5278">
                  <c:v>0.58779999999999999</c:v>
                </c:pt>
                <c:pt idx="5279">
                  <c:v>0.58789999999999998</c:v>
                </c:pt>
                <c:pt idx="5280">
                  <c:v>0.58799999999999997</c:v>
                </c:pt>
                <c:pt idx="5281">
                  <c:v>0.58809999999999996</c:v>
                </c:pt>
                <c:pt idx="5282">
                  <c:v>0.58819999999999995</c:v>
                </c:pt>
                <c:pt idx="5283">
                  <c:v>0.58830000000000005</c:v>
                </c:pt>
                <c:pt idx="5284">
                  <c:v>0.58840000000000003</c:v>
                </c:pt>
                <c:pt idx="5285">
                  <c:v>0.58850000000000002</c:v>
                </c:pt>
                <c:pt idx="5286">
                  <c:v>0.58860000000000001</c:v>
                </c:pt>
                <c:pt idx="5287">
                  <c:v>0.5887</c:v>
                </c:pt>
                <c:pt idx="5288">
                  <c:v>0.58879999999999999</c:v>
                </c:pt>
                <c:pt idx="5289">
                  <c:v>0.58889999999999998</c:v>
                </c:pt>
                <c:pt idx="5290">
                  <c:v>0.58899999999999997</c:v>
                </c:pt>
                <c:pt idx="5291">
                  <c:v>0.58909999999999996</c:v>
                </c:pt>
                <c:pt idx="5292">
                  <c:v>0.58919999999999995</c:v>
                </c:pt>
                <c:pt idx="5293">
                  <c:v>0.58930000000000005</c:v>
                </c:pt>
                <c:pt idx="5294">
                  <c:v>0.58940000000000003</c:v>
                </c:pt>
                <c:pt idx="5295">
                  <c:v>0.58950000000000002</c:v>
                </c:pt>
                <c:pt idx="5296">
                  <c:v>0.58960000000000001</c:v>
                </c:pt>
                <c:pt idx="5297">
                  <c:v>0.5897</c:v>
                </c:pt>
                <c:pt idx="5298">
                  <c:v>0.58979999999999999</c:v>
                </c:pt>
                <c:pt idx="5299">
                  <c:v>0.58989999999999998</c:v>
                </c:pt>
                <c:pt idx="5300">
                  <c:v>0.59</c:v>
                </c:pt>
                <c:pt idx="5301">
                  <c:v>0.59009999999999996</c:v>
                </c:pt>
                <c:pt idx="5302">
                  <c:v>0.59019999999999995</c:v>
                </c:pt>
                <c:pt idx="5303">
                  <c:v>0.59030000000000005</c:v>
                </c:pt>
                <c:pt idx="5304">
                  <c:v>0.59040000000000004</c:v>
                </c:pt>
                <c:pt idx="5305">
                  <c:v>0.59050000000000002</c:v>
                </c:pt>
                <c:pt idx="5306">
                  <c:v>0.59060000000000001</c:v>
                </c:pt>
                <c:pt idx="5307">
                  <c:v>0.5907</c:v>
                </c:pt>
                <c:pt idx="5308">
                  <c:v>0.59079999999999999</c:v>
                </c:pt>
                <c:pt idx="5309">
                  <c:v>0.59089999999999998</c:v>
                </c:pt>
                <c:pt idx="5310">
                  <c:v>0.59099999999999997</c:v>
                </c:pt>
                <c:pt idx="5311">
                  <c:v>0.59109999999999996</c:v>
                </c:pt>
                <c:pt idx="5312">
                  <c:v>0.59119999999999995</c:v>
                </c:pt>
                <c:pt idx="5313">
                  <c:v>0.59130000000000005</c:v>
                </c:pt>
                <c:pt idx="5314">
                  <c:v>0.59140000000000004</c:v>
                </c:pt>
                <c:pt idx="5315">
                  <c:v>0.59150000000000003</c:v>
                </c:pt>
                <c:pt idx="5316">
                  <c:v>0.59160000000000001</c:v>
                </c:pt>
                <c:pt idx="5317">
                  <c:v>0.5917</c:v>
                </c:pt>
                <c:pt idx="5318">
                  <c:v>0.59179999999999999</c:v>
                </c:pt>
                <c:pt idx="5319">
                  <c:v>0.59189999999999998</c:v>
                </c:pt>
                <c:pt idx="5320">
                  <c:v>0.59199999999999997</c:v>
                </c:pt>
                <c:pt idx="5321">
                  <c:v>0.59209999999999996</c:v>
                </c:pt>
                <c:pt idx="5322">
                  <c:v>0.59219999999999995</c:v>
                </c:pt>
                <c:pt idx="5323">
                  <c:v>0.59230000000000005</c:v>
                </c:pt>
                <c:pt idx="5324">
                  <c:v>0.59240000000000004</c:v>
                </c:pt>
                <c:pt idx="5325">
                  <c:v>0.59250000000000003</c:v>
                </c:pt>
                <c:pt idx="5326">
                  <c:v>0.59260000000000002</c:v>
                </c:pt>
                <c:pt idx="5327">
                  <c:v>0.5927</c:v>
                </c:pt>
                <c:pt idx="5328">
                  <c:v>0.59279999999999999</c:v>
                </c:pt>
                <c:pt idx="5329">
                  <c:v>0.59289999999999998</c:v>
                </c:pt>
                <c:pt idx="5330">
                  <c:v>0.59299999999999997</c:v>
                </c:pt>
                <c:pt idx="5331">
                  <c:v>0.59309999999999996</c:v>
                </c:pt>
                <c:pt idx="5332">
                  <c:v>0.59319999999999995</c:v>
                </c:pt>
                <c:pt idx="5333">
                  <c:v>0.59330000000000005</c:v>
                </c:pt>
                <c:pt idx="5334">
                  <c:v>0.59340000000000004</c:v>
                </c:pt>
                <c:pt idx="5335">
                  <c:v>0.59350000000000003</c:v>
                </c:pt>
                <c:pt idx="5336">
                  <c:v>0.59360000000000002</c:v>
                </c:pt>
                <c:pt idx="5337">
                  <c:v>0.59370000000000001</c:v>
                </c:pt>
                <c:pt idx="5338">
                  <c:v>0.59379999999999999</c:v>
                </c:pt>
                <c:pt idx="5339">
                  <c:v>0.59389999999999998</c:v>
                </c:pt>
                <c:pt idx="5340">
                  <c:v>0.59399999999999997</c:v>
                </c:pt>
                <c:pt idx="5341">
                  <c:v>0.59409999999999996</c:v>
                </c:pt>
                <c:pt idx="5342">
                  <c:v>0.59419999999999995</c:v>
                </c:pt>
                <c:pt idx="5343">
                  <c:v>0.59430000000000005</c:v>
                </c:pt>
                <c:pt idx="5344">
                  <c:v>0.59440000000000004</c:v>
                </c:pt>
                <c:pt idx="5345">
                  <c:v>0.59450000000000003</c:v>
                </c:pt>
                <c:pt idx="5346">
                  <c:v>0.59460000000000002</c:v>
                </c:pt>
                <c:pt idx="5347">
                  <c:v>0.59470000000000001</c:v>
                </c:pt>
                <c:pt idx="5348">
                  <c:v>0.5948</c:v>
                </c:pt>
                <c:pt idx="5349">
                  <c:v>0.59489999999999998</c:v>
                </c:pt>
                <c:pt idx="5350">
                  <c:v>0.59499999999999997</c:v>
                </c:pt>
                <c:pt idx="5351">
                  <c:v>0.59509999999999996</c:v>
                </c:pt>
                <c:pt idx="5352">
                  <c:v>0.59519999999999995</c:v>
                </c:pt>
                <c:pt idx="5353">
                  <c:v>0.59530000000000005</c:v>
                </c:pt>
                <c:pt idx="5354">
                  <c:v>0.59540000000000004</c:v>
                </c:pt>
                <c:pt idx="5355">
                  <c:v>0.59550000000000003</c:v>
                </c:pt>
                <c:pt idx="5356">
                  <c:v>0.59560000000000002</c:v>
                </c:pt>
                <c:pt idx="5357">
                  <c:v>0.59570000000000001</c:v>
                </c:pt>
                <c:pt idx="5358">
                  <c:v>0.5958</c:v>
                </c:pt>
                <c:pt idx="5359">
                  <c:v>0.59589999999999999</c:v>
                </c:pt>
                <c:pt idx="5360">
                  <c:v>0.59599999999999997</c:v>
                </c:pt>
                <c:pt idx="5361">
                  <c:v>0.59609999999999996</c:v>
                </c:pt>
                <c:pt idx="5362">
                  <c:v>0.59619999999999995</c:v>
                </c:pt>
                <c:pt idx="5363">
                  <c:v>0.59630000000000005</c:v>
                </c:pt>
                <c:pt idx="5364">
                  <c:v>0.59640000000000004</c:v>
                </c:pt>
                <c:pt idx="5365">
                  <c:v>0.59650000000000003</c:v>
                </c:pt>
                <c:pt idx="5366">
                  <c:v>0.59660000000000002</c:v>
                </c:pt>
                <c:pt idx="5367">
                  <c:v>0.59670000000000001</c:v>
                </c:pt>
                <c:pt idx="5368">
                  <c:v>0.5968</c:v>
                </c:pt>
                <c:pt idx="5369">
                  <c:v>0.59689999999999999</c:v>
                </c:pt>
                <c:pt idx="5370">
                  <c:v>0.59699999999999998</c:v>
                </c:pt>
                <c:pt idx="5371">
                  <c:v>0.59709999999999996</c:v>
                </c:pt>
                <c:pt idx="5372">
                  <c:v>0.59719999999999995</c:v>
                </c:pt>
                <c:pt idx="5373">
                  <c:v>0.59730000000000005</c:v>
                </c:pt>
                <c:pt idx="5374">
                  <c:v>0.59740000000000004</c:v>
                </c:pt>
                <c:pt idx="5375">
                  <c:v>0.59750000000000003</c:v>
                </c:pt>
                <c:pt idx="5376">
                  <c:v>0.59760000000000002</c:v>
                </c:pt>
                <c:pt idx="5377">
                  <c:v>0.59770000000000001</c:v>
                </c:pt>
                <c:pt idx="5378">
                  <c:v>0.5978</c:v>
                </c:pt>
                <c:pt idx="5379">
                  <c:v>0.59789999999999999</c:v>
                </c:pt>
                <c:pt idx="5380">
                  <c:v>0.59799999999999998</c:v>
                </c:pt>
                <c:pt idx="5381">
                  <c:v>0.59809999999999997</c:v>
                </c:pt>
                <c:pt idx="5382">
                  <c:v>0.59819999999999995</c:v>
                </c:pt>
                <c:pt idx="5383">
                  <c:v>0.59830000000000005</c:v>
                </c:pt>
                <c:pt idx="5384">
                  <c:v>0.59840000000000004</c:v>
                </c:pt>
                <c:pt idx="5385">
                  <c:v>0.59850000000000003</c:v>
                </c:pt>
                <c:pt idx="5386">
                  <c:v>0.59860000000000002</c:v>
                </c:pt>
                <c:pt idx="5387">
                  <c:v>0.59870000000000001</c:v>
                </c:pt>
                <c:pt idx="5388">
                  <c:v>0.5988</c:v>
                </c:pt>
                <c:pt idx="5389">
                  <c:v>0.59889999999999999</c:v>
                </c:pt>
                <c:pt idx="5390">
                  <c:v>0.59899999999999998</c:v>
                </c:pt>
                <c:pt idx="5391">
                  <c:v>0.59909999999999997</c:v>
                </c:pt>
                <c:pt idx="5392">
                  <c:v>0.59919999999999995</c:v>
                </c:pt>
                <c:pt idx="5393">
                  <c:v>0.59930000000000005</c:v>
                </c:pt>
                <c:pt idx="5394">
                  <c:v>0.59940000000000004</c:v>
                </c:pt>
                <c:pt idx="5395">
                  <c:v>0.59950000000000003</c:v>
                </c:pt>
                <c:pt idx="5396">
                  <c:v>0.59960000000000002</c:v>
                </c:pt>
                <c:pt idx="5397">
                  <c:v>0.59970000000000001</c:v>
                </c:pt>
                <c:pt idx="5398">
                  <c:v>0.5998</c:v>
                </c:pt>
                <c:pt idx="5399">
                  <c:v>0.59989999999999999</c:v>
                </c:pt>
              </c:numCache>
            </c:numRef>
          </c:cat>
          <c:val>
            <c:numRef>
              <c:f>Sheet1!$B$2:$GYS$2</c:f>
              <c:numCache>
                <c:formatCode>General</c:formatCode>
                <c:ptCount val="5400"/>
                <c:pt idx="0">
                  <c:v>1.0143106665047099</c:v>
                </c:pt>
                <c:pt idx="1">
                  <c:v>1.0154796835752</c:v>
                </c:pt>
                <c:pt idx="2">
                  <c:v>1.0166116088902499</c:v>
                </c:pt>
                <c:pt idx="3">
                  <c:v>1.0177063863645599</c:v>
                </c:pt>
                <c:pt idx="4">
                  <c:v>1.0187639618936699</c:v>
                </c:pt>
                <c:pt idx="5">
                  <c:v>1.0197842833562301</c:v>
                </c:pt>
                <c:pt idx="6">
                  <c:v>1.02076730061606</c:v>
                </c:pt>
                <c:pt idx="7">
                  <c:v>1.0217129655242201</c:v>
                </c:pt>
                <c:pt idx="8">
                  <c:v>1.0226212319208901</c:v>
                </c:pt>
                <c:pt idx="9">
                  <c:v>1.0234920556371001</c:v>
                </c:pt>
                <c:pt idx="10">
                  <c:v>1.0243253944964299</c:v>
                </c:pt>
                <c:pt idx="11">
                  <c:v>1.02512120831653</c:v>
                </c:pt>
                <c:pt idx="12">
                  <c:v>1.02587945891052</c:v>
                </c:pt>
                <c:pt idx="13">
                  <c:v>1.02660011008828</c:v>
                </c:pt>
                <c:pt idx="14">
                  <c:v>1.0272831276576699</c:v>
                </c:pt>
                <c:pt idx="15">
                  <c:v>1.0279284794255299</c:v>
                </c:pt>
                <c:pt idx="16">
                  <c:v>1.0285361351986499</c:v>
                </c:pt>
                <c:pt idx="17">
                  <c:v>1.0291060667845999</c:v>
                </c:pt>
                <c:pt idx="18">
                  <c:v>1.02963824799239</c:v>
                </c:pt>
                <c:pt idx="19">
                  <c:v>1.03013265463309</c:v>
                </c:pt>
                <c:pt idx="20">
                  <c:v>1.0305892645202901</c:v>
                </c:pt>
                <c:pt idx="21">
                  <c:v>1.0310080574703899</c:v>
                </c:pt>
                <c:pt idx="22">
                  <c:v>1.0313890153029199</c:v>
                </c:pt>
                <c:pt idx="23">
                  <c:v>1.03173212184054</c:v>
                </c:pt>
                <c:pt idx="24">
                  <c:v>1.03203736290911</c:v>
                </c:pt>
                <c:pt idx="25">
                  <c:v>1.0323047263375</c:v>
                </c:pt>
                <c:pt idx="26">
                  <c:v>1.03253420195738</c:v>
                </c:pt>
                <c:pt idx="27">
                  <c:v>1.0327257816028399</c:v>
                </c:pt>
                <c:pt idx="28">
                  <c:v>1.03287851185604</c:v>
                </c:pt>
                <c:pt idx="29">
                  <c:v>1.03299144853248</c:v>
                </c:pt>
                <c:pt idx="30">
                  <c:v>1.0330645254477999</c:v>
                </c:pt>
                <c:pt idx="31">
                  <c:v>1.0330976784824299</c:v>
                </c:pt>
                <c:pt idx="32">
                  <c:v>1.0330908455857799</c:v>
                </c:pt>
                <c:pt idx="33">
                  <c:v>1.0330439667803299</c:v>
                </c:pt>
                <c:pt idx="34">
                  <c:v>1.0329569841655399</c:v>
                </c:pt>
                <c:pt idx="35">
                  <c:v>1.0328298419217099</c:v>
                </c:pt>
                <c:pt idx="36">
                  <c:v>1.03266248631367</c:v>
                </c:pt>
                <c:pt idx="37">
                  <c:v>1.0324548656943999</c:v>
                </c:pt>
                <c:pt idx="38">
                  <c:v>1.03220693050844</c:v>
                </c:pt>
                <c:pt idx="39">
                  <c:v>1.0319186332953101</c:v>
                </c:pt>
                <c:pt idx="40">
                  <c:v>1.03158992869266</c:v>
                </c:pt>
                <c:pt idx="41">
                  <c:v>1.0312207734394401</c:v>
                </c:pt>
                <c:pt idx="42">
                  <c:v>1.03081112637886</c:v>
                </c:pt>
                <c:pt idx="43">
                  <c:v>1.0303609484612499</c:v>
                </c:pt>
                <c:pt idx="44">
                  <c:v>1.0298702027467901</c:v>
                </c:pt>
                <c:pt idx="45">
                  <c:v>1.0293388544081501</c:v>
                </c:pt>
                <c:pt idx="46">
                  <c:v>1.028766870733</c:v>
                </c:pt>
                <c:pt idx="47">
                  <c:v>1.0281542211263199</c:v>
                </c:pt>
                <c:pt idx="48">
                  <c:v>1.0275008771127501</c:v>
                </c:pt>
                <c:pt idx="49">
                  <c:v>1.02680681233861</c:v>
                </c:pt>
                <c:pt idx="50">
                  <c:v>1.026072002574</c:v>
                </c:pt>
                <c:pt idx="51">
                  <c:v>1.02529642571462</c:v>
                </c:pt>
                <c:pt idx="52">
                  <c:v>1.0244891245968699</c:v>
                </c:pt>
                <c:pt idx="53">
                  <c:v>1.02366022215074</c:v>
                </c:pt>
                <c:pt idx="54">
                  <c:v>1.02280964690286</c:v>
                </c:pt>
                <c:pt idx="55">
                  <c:v>1.02193732905062</c:v>
                </c:pt>
                <c:pt idx="56">
                  <c:v>1.0210353327177</c:v>
                </c:pt>
                <c:pt idx="57">
                  <c:v>1.0200961198813401</c:v>
                </c:pt>
                <c:pt idx="58">
                  <c:v>1.01911870734712</c:v>
                </c:pt>
                <c:pt idx="59">
                  <c:v>1.01809945059236</c:v>
                </c:pt>
                <c:pt idx="60">
                  <c:v>1.0170383841245401</c:v>
                </c:pt>
                <c:pt idx="61">
                  <c:v>1.01593554462896</c:v>
                </c:pt>
                <c:pt idx="62">
                  <c:v>1.0147909709663301</c:v>
                </c:pt>
                <c:pt idx="63">
                  <c:v>1.0136047041701599</c:v>
                </c:pt>
                <c:pt idx="64">
                  <c:v>1.01237678744418</c:v>
                </c:pt>
                <c:pt idx="65">
                  <c:v>1.01110726615947</c:v>
                </c:pt>
                <c:pt idx="66">
                  <c:v>1.00979618785155</c:v>
                </c:pt>
                <c:pt idx="67">
                  <c:v>1.00844360221732</c:v>
                </c:pt>
                <c:pt idx="68">
                  <c:v>1.0070495611118899</c:v>
                </c:pt>
                <c:pt idx="69">
                  <c:v>1.0056141185452201</c:v>
                </c:pt>
                <c:pt idx="70">
                  <c:v>1.00413733067871</c:v>
                </c:pt>
                <c:pt idx="71">
                  <c:v>1.0026192558216001</c:v>
                </c:pt>
                <c:pt idx="72">
                  <c:v>1.00105995442731</c:v>
                </c:pt>
                <c:pt idx="73">
                  <c:v>0.99945948908956195</c:v>
                </c:pt>
                <c:pt idx="74">
                  <c:v>0.99781792453844698</c:v>
                </c:pt>
                <c:pt idx="75">
                  <c:v>0.99613532763633506</c:v>
                </c:pt>
                <c:pt idx="76">
                  <c:v>0.99441176737366499</c:v>
                </c:pt>
                <c:pt idx="77">
                  <c:v>0.99264731486459801</c:v>
                </c:pt>
                <c:pt idx="78">
                  <c:v>0.99084204334255699</c:v>
                </c:pt>
                <c:pt idx="79">
                  <c:v>0.98899602815562804</c:v>
                </c:pt>
                <c:pt idx="80">
                  <c:v>0.98710934676184203</c:v>
                </c:pt>
                <c:pt idx="81">
                  <c:v>0.98518207872432395</c:v>
                </c:pt>
                <c:pt idx="82">
                  <c:v>0.98321430570632395</c:v>
                </c:pt>
                <c:pt idx="83">
                  <c:v>0.98120611146611403</c:v>
                </c:pt>
                <c:pt idx="84">
                  <c:v>0.97915758185176305</c:v>
                </c:pt>
                <c:pt idx="85">
                  <c:v>0.97706880479578695</c:v>
                </c:pt>
                <c:pt idx="86">
                  <c:v>0.974939870309671</c:v>
                </c:pt>
                <c:pt idx="87">
                  <c:v>0.97277087047827104</c:v>
                </c:pt>
                <c:pt idx="88">
                  <c:v>0.970561899454083</c:v>
                </c:pt>
                <c:pt idx="89">
                  <c:v>0.96831305345139496</c:v>
                </c:pt>
                <c:pt idx="90">
                  <c:v>0.96602443074031397</c:v>
                </c:pt>
                <c:pt idx="91">
                  <c:v>0.96369613164066104</c:v>
                </c:pt>
                <c:pt idx="92">
                  <c:v>0.96132825851575598</c:v>
                </c:pt>
                <c:pt idx="93">
                  <c:v>0.95892091576606797</c:v>
                </c:pt>
                <c:pt idx="94">
                  <c:v>0.956474209822745</c:v>
                </c:pt>
                <c:pt idx="95">
                  <c:v>0.95398824914102698</c:v>
                </c:pt>
                <c:pt idx="96">
                  <c:v>0.95146314419352795</c:v>
                </c:pt>
                <c:pt idx="97">
                  <c:v>0.94889900746340095</c:v>
                </c:pt>
                <c:pt idx="98">
                  <c:v>0.94629595343738504</c:v>
                </c:pt>
                <c:pt idx="99">
                  <c:v>0.94365409859871996</c:v>
                </c:pt>
                <c:pt idx="100">
                  <c:v>0.94097356141995103</c:v>
                </c:pt>
                <c:pt idx="101">
                  <c:v>0.93825446235560905</c:v>
                </c:pt>
                <c:pt idx="102">
                  <c:v>0.93549692383476701</c:v>
                </c:pt>
                <c:pt idx="103">
                  <c:v>0.93270107025348503</c:v>
                </c:pt>
                <c:pt idx="104">
                  <c:v>0.92986702796712695</c:v>
                </c:pt>
                <c:pt idx="105">
                  <c:v>0.92699492528256699</c:v>
                </c:pt>
                <c:pt idx="106">
                  <c:v>0.92408489245026604</c:v>
                </c:pt>
                <c:pt idx="107">
                  <c:v>0.92113706165624698</c:v>
                </c:pt>
                <c:pt idx="108">
                  <c:v>0.91815156701393497</c:v>
                </c:pt>
                <c:pt idx="109">
                  <c:v>0.91512854455589399</c:v>
                </c:pt>
                <c:pt idx="110">
                  <c:v>0.91206813222543603</c:v>
                </c:pt>
                <c:pt idx="111">
                  <c:v>0.90897046986812602</c:v>
                </c:pt>
                <c:pt idx="112">
                  <c:v>0.90583569922316098</c:v>
                </c:pt>
                <c:pt idx="113">
                  <c:v>0.90266396391463499</c:v>
                </c:pt>
                <c:pt idx="114">
                  <c:v>0.89945540944270197</c:v>
                </c:pt>
                <c:pt idx="115">
                  <c:v>0.89621018317460599</c:v>
                </c:pt>
                <c:pt idx="116">
                  <c:v>0.89292843433560798</c:v>
                </c:pt>
                <c:pt idx="117">
                  <c:v>0.88961031399980695</c:v>
                </c:pt>
                <c:pt idx="118">
                  <c:v>0.88625597508082998</c:v>
                </c:pt>
                <c:pt idx="119">
                  <c:v>0.88286557232243101</c:v>
                </c:pt>
                <c:pt idx="120">
                  <c:v>0.87943510441953399</c:v>
                </c:pt>
                <c:pt idx="121">
                  <c:v>0.87596469541491995</c:v>
                </c:pt>
                <c:pt idx="122">
                  <c:v>0.87245453417577001</c:v>
                </c:pt>
                <c:pt idx="123">
                  <c:v>0.86890481143866305</c:v>
                </c:pt>
                <c:pt idx="124">
                  <c:v>0.86531571979836397</c:v>
                </c:pt>
                <c:pt idx="125">
                  <c:v>0.861687453696517</c:v>
                </c:pt>
                <c:pt idx="126">
                  <c:v>0.85802020941022505</c:v>
                </c:pt>
                <c:pt idx="127">
                  <c:v>0.85431418504053802</c:v>
                </c:pt>
                <c:pt idx="128">
                  <c:v>0.85056958050082998</c:v>
                </c:pt>
                <c:pt idx="129">
                  <c:v>0.846786597505091</c:v>
                </c:pt>
                <c:pt idx="130">
                  <c:v>0.84296543955609704</c:v>
                </c:pt>
                <c:pt idx="131">
                  <c:v>0.83912351439996702</c:v>
                </c:pt>
                <c:pt idx="132">
                  <c:v>0.83527534534758896</c:v>
                </c:pt>
                <c:pt idx="133">
                  <c:v>0.83139729846132004</c:v>
                </c:pt>
                <c:pt idx="134">
                  <c:v>0.82748572177260804</c:v>
                </c:pt>
                <c:pt idx="135">
                  <c:v>0.82354079793859203</c:v>
                </c:pt>
                <c:pt idx="136">
                  <c:v>0.81956271127009095</c:v>
                </c:pt>
                <c:pt idx="137">
                  <c:v>0.81555164772029498</c:v>
                </c:pt>
                <c:pt idx="138">
                  <c:v>0.811507794873366</c:v>
                </c:pt>
                <c:pt idx="139">
                  <c:v>0.80743134193293198</c:v>
                </c:pt>
                <c:pt idx="140">
                  <c:v>0.80332247971049597</c:v>
                </c:pt>
                <c:pt idx="141">
                  <c:v>0.79918140061374199</c:v>
                </c:pt>
                <c:pt idx="142">
                  <c:v>0.79500829863474998</c:v>
                </c:pt>
                <c:pt idx="143">
                  <c:v>0.79080336933811901</c:v>
                </c:pt>
                <c:pt idx="144">
                  <c:v>0.78656680984899296</c:v>
                </c:pt>
                <c:pt idx="145">
                  <c:v>0.78229881884100405</c:v>
                </c:pt>
                <c:pt idx="146">
                  <c:v>0.77799959652411599</c:v>
                </c:pt>
                <c:pt idx="147">
                  <c:v>0.77366934463238601</c:v>
                </c:pt>
                <c:pt idx="148">
                  <c:v>0.76930826641163597</c:v>
                </c:pt>
                <c:pt idx="149">
                  <c:v>0.764916566607037</c:v>
                </c:pt>
                <c:pt idx="150">
                  <c:v>0.76049445145060701</c:v>
                </c:pt>
                <c:pt idx="151">
                  <c:v>0.75604212864862597</c:v>
                </c:pt>
                <c:pt idx="152">
                  <c:v>0.75155980736896899</c:v>
                </c:pt>
                <c:pt idx="153">
                  <c:v>0.74704769822835104</c:v>
                </c:pt>
                <c:pt idx="154">
                  <c:v>0.74250601327950105</c:v>
                </c:pt>
                <c:pt idx="155">
                  <c:v>0.73793496599824204</c:v>
                </c:pt>
                <c:pt idx="156">
                  <c:v>0.73333477127050894</c:v>
                </c:pt>
                <c:pt idx="157">
                  <c:v>0.72870564537927895</c:v>
                </c:pt>
                <c:pt idx="158">
                  <c:v>0.72404925346641602</c:v>
                </c:pt>
                <c:pt idx="159">
                  <c:v>0.71937199262594098</c:v>
                </c:pt>
                <c:pt idx="160">
                  <c:v>0.71467408745972705</c:v>
                </c:pt>
                <c:pt idx="161">
                  <c:v>0.70995576326398802</c:v>
                </c:pt>
                <c:pt idx="162">
                  <c:v>0.70521724601611402</c:v>
                </c:pt>
                <c:pt idx="163">
                  <c:v>0.70045876236149596</c:v>
                </c:pt>
                <c:pt idx="164">
                  <c:v>0.69568053960032294</c:v>
                </c:pt>
                <c:pt idx="165">
                  <c:v>0.69088280567436899</c:v>
                </c:pt>
                <c:pt idx="166">
                  <c:v>0.68606578915376404</c:v>
                </c:pt>
                <c:pt idx="167">
                  <c:v>0.68122971922375297</c:v>
                </c:pt>
                <c:pt idx="168">
                  <c:v>0.67637482567143903</c:v>
                </c:pt>
                <c:pt idx="169">
                  <c:v>0.67150133887252295</c:v>
                </c:pt>
                <c:pt idx="170">
                  <c:v>0.66663494822257496</c:v>
                </c:pt>
                <c:pt idx="171">
                  <c:v>0.66177979357588401</c:v>
                </c:pt>
                <c:pt idx="172">
                  <c:v>0.65693613589939104</c:v>
                </c:pt>
                <c:pt idx="173">
                  <c:v>0.65210423550671204</c:v>
                </c:pt>
                <c:pt idx="174">
                  <c:v>0.64728435203535994</c:v>
                </c:pt>
                <c:pt idx="175">
                  <c:v>0.64247674442396097</c:v>
                </c:pt>
                <c:pt idx="176">
                  <c:v>0.63768167088945005</c:v>
                </c:pt>
                <c:pt idx="177">
                  <c:v>0.632899388904263</c:v>
                </c:pt>
                <c:pt idx="178">
                  <c:v>0.628130155173516</c:v>
                </c:pt>
                <c:pt idx="179">
                  <c:v>0.62337422561218103</c:v>
                </c:pt>
                <c:pt idx="180">
                  <c:v>0.61863185532225096</c:v>
                </c:pt>
                <c:pt idx="181">
                  <c:v>0.613903298569907</c:v>
                </c:pt>
                <c:pt idx="182">
                  <c:v>0.60918880876267301</c:v>
                </c:pt>
                <c:pt idx="183">
                  <c:v>0.60447496889666097</c:v>
                </c:pt>
                <c:pt idx="184">
                  <c:v>0.59974194901783995</c:v>
                </c:pt>
                <c:pt idx="185">
                  <c:v>0.59498998430176597</c:v>
                </c:pt>
                <c:pt idx="186">
                  <c:v>0.59021931055375898</c:v>
                </c:pt>
                <c:pt idx="187">
                  <c:v>0.58543016419513105</c:v>
                </c:pt>
                <c:pt idx="188">
                  <c:v>0.58062278224942498</c:v>
                </c:pt>
                <c:pt idx="189">
                  <c:v>0.57579740232867205</c:v>
                </c:pt>
                <c:pt idx="190">
                  <c:v>0.57095426261965199</c:v>
                </c:pt>
                <c:pt idx="191">
                  <c:v>0.56609360187018898</c:v>
                </c:pt>
                <c:pt idx="192">
                  <c:v>0.56121565937545204</c:v>
                </c:pt>
                <c:pt idx="193">
                  <c:v>0.55632067496428805</c:v>
                </c:pt>
                <c:pt idx="194">
                  <c:v>0.55140888898557805</c:v>
                </c:pt>
                <c:pt idx="195">
                  <c:v>0.54648054229461895</c:v>
                </c:pt>
                <c:pt idx="196">
                  <c:v>0.54153587623954302</c:v>
                </c:pt>
                <c:pt idx="197">
                  <c:v>0.53657513264776202</c:v>
                </c:pt>
                <c:pt idx="198">
                  <c:v>0.53159855381245802</c:v>
                </c:pt>
                <c:pt idx="199">
                  <c:v>0.52660638247910496</c:v>
                </c:pt>
                <c:pt idx="200">
                  <c:v>0.52159886183204096</c:v>
                </c:pt>
                <c:pt idx="201">
                  <c:v>0.51657623548107801</c:v>
                </c:pt>
                <c:pt idx="202">
                  <c:v>0.51153874744816497</c:v>
                </c:pt>
                <c:pt idx="203">
                  <c:v>0.506486642154102</c:v>
                </c:pt>
                <c:pt idx="204">
                  <c:v>0.50142016440530601</c:v>
                </c:pt>
                <c:pt idx="205">
                  <c:v>0.496339559380641</c:v>
                </c:pt>
                <c:pt idx="206">
                  <c:v>0.49124507261829797</c:v>
                </c:pt>
                <c:pt idx="207">
                  <c:v>0.48613695000275597</c:v>
                </c:pt>
                <c:pt idx="208">
                  <c:v>0.48101543775179001</c:v>
                </c:pt>
                <c:pt idx="209">
                  <c:v>0.47588078240357001</c:v>
                </c:pt>
                <c:pt idx="210">
                  <c:v>0.47073323080381901</c:v>
                </c:pt>
                <c:pt idx="211">
                  <c:v>0.46557303009306</c:v>
                </c:pt>
                <c:pt idx="212">
                  <c:v>0.46040042769393902</c:v>
                </c:pt>
                <c:pt idx="213">
                  <c:v>0.455215671298631</c:v>
                </c:pt>
                <c:pt idx="214">
                  <c:v>0.45001900885634399</c:v>
                </c:pt>
                <c:pt idx="215">
                  <c:v>0.444810688560906</c:v>
                </c:pt>
                <c:pt idx="216">
                  <c:v>0.439590958838454</c:v>
                </c:pt>
                <c:pt idx="217">
                  <c:v>0.43436006833522001</c:v>
                </c:pt>
                <c:pt idx="218">
                  <c:v>0.42911826590542601</c:v>
                </c:pt>
                <c:pt idx="219">
                  <c:v>0.42386995846870701</c:v>
                </c:pt>
                <c:pt idx="220">
                  <c:v>0.418615429591914</c:v>
                </c:pt>
                <c:pt idx="221">
                  <c:v>0.41335489999105202</c:v>
                </c:pt>
                <c:pt idx="222">
                  <c:v>0.40808859046477902</c:v>
                </c:pt>
                <c:pt idx="223">
                  <c:v>0.40281672188413498</c:v>
                </c:pt>
                <c:pt idx="224">
                  <c:v>0.39753951518238401</c:v>
                </c:pt>
                <c:pt idx="225">
                  <c:v>0.39227085741798901</c:v>
                </c:pt>
                <c:pt idx="226">
                  <c:v>0.38711985446281899</c:v>
                </c:pt>
                <c:pt idx="227">
                  <c:v>0.38208664777093698</c:v>
                </c:pt>
                <c:pt idx="228">
                  <c:v>0.37717137338508</c:v>
                </c:pt>
                <c:pt idx="229">
                  <c:v>0.37237416192172401</c:v>
                </c:pt>
                <c:pt idx="230">
                  <c:v>0.367677936089855</c:v>
                </c:pt>
                <c:pt idx="231">
                  <c:v>0.36306849934292501</c:v>
                </c:pt>
                <c:pt idx="232">
                  <c:v>0.35856980866561</c:v>
                </c:pt>
                <c:pt idx="233">
                  <c:v>0.35418583532971598</c:v>
                </c:pt>
                <c:pt idx="234">
                  <c:v>0.34991671221117399</c:v>
                </c:pt>
                <c:pt idx="235">
                  <c:v>0.34576256673571798</c:v>
                </c:pt>
                <c:pt idx="236">
                  <c:v>0.34172352086392799</c:v>
                </c:pt>
                <c:pt idx="237">
                  <c:v>0.33779969107643498</c:v>
                </c:pt>
                <c:pt idx="238">
                  <c:v>0.33399118835929797</c:v>
                </c:pt>
                <c:pt idx="239">
                  <c:v>0.33029811818953803</c:v>
                </c:pt>
                <c:pt idx="240">
                  <c:v>0.32672058052084602</c:v>
                </c:pt>
                <c:pt idx="241">
                  <c:v>0.32322050084387</c:v>
                </c:pt>
                <c:pt idx="242">
                  <c:v>0.31973197819555699</c:v>
                </c:pt>
                <c:pt idx="243">
                  <c:v>0.31625513823588802</c:v>
                </c:pt>
                <c:pt idx="244">
                  <c:v>0.31279010581248901</c:v>
                </c:pt>
                <c:pt idx="245">
                  <c:v>0.30933700496148098</c:v>
                </c:pt>
                <c:pt idx="246">
                  <c:v>0.305895958908595</c:v>
                </c:pt>
                <c:pt idx="247">
                  <c:v>0.302467090070552</c:v>
                </c:pt>
                <c:pt idx="248">
                  <c:v>0.29910915208394701</c:v>
                </c:pt>
                <c:pt idx="249">
                  <c:v>0.29584864746727901</c:v>
                </c:pt>
                <c:pt idx="250">
                  <c:v>0.29265171606694801</c:v>
                </c:pt>
                <c:pt idx="251">
                  <c:v>0.28957258553176901</c:v>
                </c:pt>
                <c:pt idx="252">
                  <c:v>0.286611297588382</c:v>
                </c:pt>
                <c:pt idx="253">
                  <c:v>0.28376788859296898</c:v>
                </c:pt>
                <c:pt idx="254">
                  <c:v>0.28104238952785399</c:v>
                </c:pt>
                <c:pt idx="255">
                  <c:v>0.27843482599814501</c:v>
                </c:pt>
                <c:pt idx="256">
                  <c:v>0.27594521822838303</c:v>
                </c:pt>
                <c:pt idx="257">
                  <c:v>0.273572133584226</c:v>
                </c:pt>
                <c:pt idx="258">
                  <c:v>0.27130940346263299</c:v>
                </c:pt>
                <c:pt idx="259">
                  <c:v>0.26915702771956102</c:v>
                </c:pt>
                <c:pt idx="260">
                  <c:v>0.26711500146678802</c:v>
                </c:pt>
                <c:pt idx="261">
                  <c:v>0.26518331506831</c:v>
                </c:pt>
                <c:pt idx="262">
                  <c:v>0.26336195413666902</c:v>
                </c:pt>
                <c:pt idx="263">
                  <c:v>0.261650899529217</c:v>
                </c:pt>
                <c:pt idx="264">
                  <c:v>0.260050127344301</c:v>
                </c:pt>
                <c:pt idx="265">
                  <c:v>0.25855960891737401</c:v>
                </c:pt>
                <c:pt idx="266">
                  <c:v>0.25717931081701301</c:v>
                </c:pt>
                <c:pt idx="267">
                  <c:v>0.255909194840859</c:v>
                </c:pt>
                <c:pt idx="268">
                  <c:v>0.254749218011453</c:v>
                </c:pt>
                <c:pt idx="269">
                  <c:v>0.25367387412744002</c:v>
                </c:pt>
                <c:pt idx="270">
                  <c:v>0.25267920230707802</c:v>
                </c:pt>
                <c:pt idx="271">
                  <c:v>0.25176511631657</c:v>
                </c:pt>
                <c:pt idx="272">
                  <c:v>0.250931526318175</c:v>
                </c:pt>
                <c:pt idx="273">
                  <c:v>0.250178338875027</c:v>
                </c:pt>
                <c:pt idx="274">
                  <c:v>0.24950545695583901</c:v>
                </c:pt>
                <c:pt idx="275">
                  <c:v>0.24891277993951499</c:v>
                </c:pt>
                <c:pt idx="276">
                  <c:v>0.24840020361965801</c:v>
                </c:pt>
                <c:pt idx="277">
                  <c:v>0.247967620208976</c:v>
                </c:pt>
                <c:pt idx="278">
                  <c:v>0.24761491834358501</c:v>
                </c:pt>
                <c:pt idx="279">
                  <c:v>0.247341983087215</c:v>
                </c:pt>
                <c:pt idx="280">
                  <c:v>0.247148695935312</c:v>
                </c:pt>
                <c:pt idx="281">
                  <c:v>0.24703493481904501</c:v>
                </c:pt>
                <c:pt idx="282">
                  <c:v>0.24701424363913399</c:v>
                </c:pt>
                <c:pt idx="283">
                  <c:v>0.247106574785558</c:v>
                </c:pt>
                <c:pt idx="284">
                  <c:v>0.247311811038712</c:v>
                </c:pt>
                <c:pt idx="285">
                  <c:v>0.24762983005005099</c:v>
                </c:pt>
                <c:pt idx="286">
                  <c:v>0.24806050433658999</c:v>
                </c:pt>
                <c:pt idx="287">
                  <c:v>0.24860370127535</c:v>
                </c:pt>
                <c:pt idx="288">
                  <c:v>0.249259283097716</c:v>
                </c:pt>
                <c:pt idx="289">
                  <c:v>0.25002710688374902</c:v>
                </c:pt>
                <c:pt idx="290">
                  <c:v>0.25090702455643998</c:v>
                </c:pt>
                <c:pt idx="291">
                  <c:v>0.25189888287592299</c:v>
                </c:pt>
                <c:pt idx="292">
                  <c:v>0.25300252343365898</c:v>
                </c:pt>
                <c:pt idx="293">
                  <c:v>0.254217782646597</c:v>
                </c:pt>
                <c:pt idx="294">
                  <c:v>0.25554449175133498</c:v>
                </c:pt>
                <c:pt idx="295">
                  <c:v>0.25698247679828001</c:v>
                </c:pt>
                <c:pt idx="296">
                  <c:v>0.25853155864584698</c:v>
                </c:pt>
                <c:pt idx="297">
                  <c:v>0.26019155295468199</c:v>
                </c:pt>
                <c:pt idx="298">
                  <c:v>0.261962270181954</c:v>
                </c:pt>
                <c:pt idx="299">
                  <c:v>0.26384351557572799</c:v>
                </c:pt>
                <c:pt idx="300">
                  <c:v>0.265835089169428</c:v>
                </c:pt>
                <c:pt idx="301">
                  <c:v>0.26793678577642799</c:v>
                </c:pt>
                <c:pt idx="302">
                  <c:v>0.27014839498479298</c:v>
                </c:pt>
                <c:pt idx="303">
                  <c:v>0.272469701152182</c:v>
                </c:pt>
                <c:pt idx="304">
                  <c:v>0.27490048340095602</c:v>
                </c:pt>
                <c:pt idx="305">
                  <c:v>0.27744051561351002</c:v>
                </c:pt>
                <c:pt idx="306">
                  <c:v>0.28008956642786798</c:v>
                </c:pt>
                <c:pt idx="307">
                  <c:v>0.28284739923355401</c:v>
                </c:pt>
                <c:pt idx="308">
                  <c:v>0.28571377216779897</c:v>
                </c:pt>
                <c:pt idx="309">
                  <c:v>0.28868843811209799</c:v>
                </c:pt>
                <c:pt idx="310">
                  <c:v>0.29177114468915899</c:v>
                </c:pt>
                <c:pt idx="311">
                  <c:v>0.29496163426029398</c:v>
                </c:pt>
                <c:pt idx="312">
                  <c:v>0.29825964392326598</c:v>
                </c:pt>
                <c:pt idx="313">
                  <c:v>0.30166490551066499</c:v>
                </c:pt>
                <c:pt idx="314">
                  <c:v>0.30517714558883302</c:v>
                </c:pt>
                <c:pt idx="315">
                  <c:v>0.30879608545739101</c:v>
                </c:pt>
                <c:pt idx="316">
                  <c:v>0.31252144114941199</c:v>
                </c:pt>
                <c:pt idx="317">
                  <c:v>0.31635292343229998</c:v>
                </c:pt>
                <c:pt idx="318">
                  <c:v>0.32029023780939597</c:v>
                </c:pt>
                <c:pt idx="319">
                  <c:v>0.32433308452239601</c:v>
                </c:pt>
                <c:pt idx="320">
                  <c:v>0.32848115855461102</c:v>
                </c:pt>
                <c:pt idx="321">
                  <c:v>0.33273414963511999</c:v>
                </c:pt>
                <c:pt idx="322">
                  <c:v>0.33709174224389099</c:v>
                </c:pt>
                <c:pt idx="323">
                  <c:v>0.34155361561790698</c:v>
                </c:pt>
                <c:pt idx="324">
                  <c:v>0.346105777685352</c:v>
                </c:pt>
                <c:pt idx="325">
                  <c:v>0.350639012375843</c:v>
                </c:pt>
                <c:pt idx="326">
                  <c:v>0.35515306285137799</c:v>
                </c:pt>
                <c:pt idx="327">
                  <c:v>0.35964767250098501</c:v>
                </c:pt>
                <c:pt idx="328">
                  <c:v>0.36412258495823402</c:v>
                </c:pt>
                <c:pt idx="329">
                  <c:v>0.36857754412008698</c:v>
                </c:pt>
                <c:pt idx="330">
                  <c:v>0.37301229416715198</c:v>
                </c:pt>
                <c:pt idx="331">
                  <c:v>0.37742657958541098</c:v>
                </c:pt>
                <c:pt idx="332">
                  <c:v>0.38182014518948298</c:v>
                </c:pt>
                <c:pt idx="333">
                  <c:v>0.38619273614747801</c:v>
                </c:pt>
                <c:pt idx="334">
                  <c:v>0.39054409800752798</c:v>
                </c:pt>
                <c:pt idx="335">
                  <c:v>0.39487397672602098</c:v>
                </c:pt>
                <c:pt idx="336">
                  <c:v>0.39918211869763998</c:v>
                </c:pt>
                <c:pt idx="337">
                  <c:v>0.40346827078723302</c:v>
                </c:pt>
                <c:pt idx="338">
                  <c:v>0.40773218036358699</c:v>
                </c:pt>
                <c:pt idx="339">
                  <c:v>0.41197359533516298</c:v>
                </c:pt>
                <c:pt idx="340">
                  <c:v>0.41623043311341001</c:v>
                </c:pt>
                <c:pt idx="341">
                  <c:v>0.42056843262925903</c:v>
                </c:pt>
                <c:pt idx="342">
                  <c:v>0.42498730128448198</c:v>
                </c:pt>
                <c:pt idx="343">
                  <c:v>0.42948674241749801</c:v>
                </c:pt>
                <c:pt idx="344">
                  <c:v>0.43406645533528598</c:v>
                </c:pt>
                <c:pt idx="345">
                  <c:v>0.438726135347418</c:v>
                </c:pt>
                <c:pt idx="346">
                  <c:v>0.44346547380225998</c:v>
                </c:pt>
                <c:pt idx="347">
                  <c:v>0.44822552609809602</c:v>
                </c:pt>
                <c:pt idx="348">
                  <c:v>0.452979594063594</c:v>
                </c:pt>
                <c:pt idx="349">
                  <c:v>0.457761337556785</c:v>
                </c:pt>
                <c:pt idx="350">
                  <c:v>0.46251632403801901</c:v>
                </c:pt>
                <c:pt idx="351">
                  <c:v>0.46724430234453801</c:v>
                </c:pt>
                <c:pt idx="352">
                  <c:v>0.47194502219125201</c:v>
                </c:pt>
                <c:pt idx="353">
                  <c:v>0.47661823422911598</c:v>
                </c:pt>
                <c:pt idx="354">
                  <c:v>0.48126369010597903</c:v>
                </c:pt>
                <c:pt idx="355">
                  <c:v>0.48588114252987702</c:v>
                </c:pt>
                <c:pt idx="356">
                  <c:v>0.49047034533476602</c:v>
                </c:pt>
                <c:pt idx="357">
                  <c:v>0.49503105354865601</c:v>
                </c:pt>
                <c:pt idx="358">
                  <c:v>0.49956302346413101</c:v>
                </c:pt>
                <c:pt idx="359">
                  <c:v>0.50406601271119</c:v>
                </c:pt>
                <c:pt idx="360">
                  <c:v>0.508539780332391</c:v>
                </c:pt>
                <c:pt idx="361">
                  <c:v>0.51298408686022001</c:v>
                </c:pt>
                <c:pt idx="362">
                  <c:v>0.51739869439663899</c:v>
                </c:pt>
                <c:pt idx="363">
                  <c:v>0.52178336669473802</c:v>
                </c:pt>
                <c:pt idx="364">
                  <c:v>0.52613786924241102</c:v>
                </c:pt>
                <c:pt idx="365">
                  <c:v>0.53046196934799195</c:v>
                </c:pt>
                <c:pt idx="366">
                  <c:v>0.53475543622773003</c:v>
                </c:pt>
                <c:pt idx="367">
                  <c:v>0.53901804109504303</c:v>
                </c:pt>
                <c:pt idx="368">
                  <c:v>0.54324955725141699</c:v>
                </c:pt>
                <c:pt idx="369">
                  <c:v>0.54744976017885905</c:v>
                </c:pt>
                <c:pt idx="370">
                  <c:v>0.55161842763378699</c:v>
                </c:pt>
                <c:pt idx="371">
                  <c:v>0.55575533974222102</c:v>
                </c:pt>
                <c:pt idx="372">
                  <c:v>0.55986027909617497</c:v>
                </c:pt>
                <c:pt idx="373">
                  <c:v>0.56393303085109203</c:v>
                </c:pt>
                <c:pt idx="374">
                  <c:v>0.56797338282420495</c:v>
                </c:pt>
                <c:pt idx="375">
                  <c:v>0.57198112559367298</c:v>
                </c:pt>
                <c:pt idx="376">
                  <c:v>0.57595605259835103</c:v>
                </c:pt>
                <c:pt idx="377">
                  <c:v>0.57989796023805396</c:v>
                </c:pt>
                <c:pt idx="378">
                  <c:v>0.58380664797415305</c:v>
                </c:pt>
                <c:pt idx="379">
                  <c:v>0.587681918430357</c:v>
                </c:pt>
                <c:pt idx="380">
                  <c:v>0.59152357749353102</c:v>
                </c:pt>
                <c:pt idx="381">
                  <c:v>0.59533143441439296</c:v>
                </c:pt>
                <c:pt idx="382">
                  <c:v>0.59910530190792699</c:v>
                </c:pt>
                <c:pt idx="383">
                  <c:v>0.60284499625336796</c:v>
                </c:pt>
                <c:pt idx="384">
                  <c:v>0.60655033739359698</c:v>
                </c:pt>
                <c:pt idx="385">
                  <c:v>0.61022114903379798</c:v>
                </c:pt>
                <c:pt idx="386">
                  <c:v>0.61385725873921804</c:v>
                </c:pt>
                <c:pt idx="387">
                  <c:v>0.61745849803188102</c:v>
                </c:pt>
                <c:pt idx="388">
                  <c:v>0.62102470248611996</c:v>
                </c:pt>
                <c:pt idx="389">
                  <c:v>0.62455571182276204</c:v>
                </c:pt>
                <c:pt idx="390">
                  <c:v>0.62805137000184597</c:v>
                </c:pt>
                <c:pt idx="391">
                  <c:v>0.63151152531372501</c:v>
                </c:pt>
                <c:pt idx="392">
                  <c:v>0.63493603046842195</c:v>
                </c:pt>
                <c:pt idx="393">
                  <c:v>0.63832474268311501</c:v>
                </c:pt>
                <c:pt idx="394">
                  <c:v>0.64167752376762699</c:v>
                </c:pt>
                <c:pt idx="395">
                  <c:v>0.64499424020780705</c:v>
                </c:pt>
                <c:pt idx="396">
                  <c:v>0.64827476324668198</c:v>
                </c:pt>
                <c:pt idx="397">
                  <c:v>0.65151896896328698</c:v>
                </c:pt>
                <c:pt idx="398">
                  <c:v>0.65472673834906903</c:v>
                </c:pt>
                <c:pt idx="399">
                  <c:v>0.65789795738176504</c:v>
                </c:pt>
                <c:pt idx="400">
                  <c:v>0.66103251709668098</c:v>
                </c:pt>
                <c:pt idx="401">
                  <c:v>0.66413031365528596</c:v>
                </c:pt>
                <c:pt idx="402">
                  <c:v>0.66719124841103705</c:v>
                </c:pt>
                <c:pt idx="403">
                  <c:v>0.67021522797239497</c:v>
                </c:pt>
                <c:pt idx="404">
                  <c:v>0.67320216426294199</c:v>
                </c:pt>
                <c:pt idx="405">
                  <c:v>0.67615197457856502</c:v>
                </c:pt>
                <c:pt idx="406">
                  <c:v>0.67906458164165295</c:v>
                </c:pt>
                <c:pt idx="407">
                  <c:v>0.68193991365226503</c:v>
                </c:pt>
                <c:pt idx="408">
                  <c:v>0.68477790433623498</c:v>
                </c:pt>
                <c:pt idx="409">
                  <c:v>0.68757849299018403</c:v>
                </c:pt>
                <c:pt idx="410">
                  <c:v>0.69034162452341596</c:v>
                </c:pt>
                <c:pt idx="411">
                  <c:v>0.69306724949667697</c:v>
                </c:pt>
                <c:pt idx="412">
                  <c:v>0.69575532415776797</c:v>
                </c:pt>
                <c:pt idx="413">
                  <c:v>0.69840581047399797</c:v>
                </c:pt>
                <c:pt idx="414">
                  <c:v>0.70101867616147495</c:v>
                </c:pt>
                <c:pt idx="415">
                  <c:v>0.70359389471123401</c:v>
                </c:pt>
                <c:pt idx="416">
                  <c:v>0.70613144541220896</c:v>
                </c:pt>
                <c:pt idx="417">
                  <c:v>0.70863131337104801</c:v>
                </c:pt>
                <c:pt idx="418">
                  <c:v>0.71109348952879503</c:v>
                </c:pt>
                <c:pt idx="419">
                  <c:v>0.71351797067443701</c:v>
                </c:pt>
                <c:pt idx="420">
                  <c:v>0.71590475945533905</c:v>
                </c:pt>
                <c:pt idx="421">
                  <c:v>0.71825386438459105</c:v>
                </c:pt>
                <c:pt idx="422">
                  <c:v>0.72056529984527495</c:v>
                </c:pt>
                <c:pt idx="423">
                  <c:v>0.72283113102375596</c:v>
                </c:pt>
                <c:pt idx="424">
                  <c:v>0.725049076510902</c:v>
                </c:pt>
                <c:pt idx="425">
                  <c:v>0.72721906145045501</c:v>
                </c:pt>
                <c:pt idx="426">
                  <c:v>0.72934185459429202</c:v>
                </c:pt>
                <c:pt idx="427">
                  <c:v>0.73142963447751097</c:v>
                </c:pt>
                <c:pt idx="428">
                  <c:v>0.73348242776984196</c:v>
                </c:pt>
                <c:pt idx="429">
                  <c:v>0.73550026683798198</c:v>
                </c:pt>
                <c:pt idx="430">
                  <c:v>0.73748318973298999</c:v>
                </c:pt>
                <c:pt idx="431">
                  <c:v>0.73943124017487805</c:v>
                </c:pt>
                <c:pt idx="432">
                  <c:v>0.74134446753439598</c:v>
                </c:pt>
                <c:pt idx="433">
                  <c:v>0.74322292681206004</c:v>
                </c:pt>
                <c:pt idx="434">
                  <c:v>0.74506667861440101</c:v>
                </c:pt>
                <c:pt idx="435">
                  <c:v>0.74687578912746599</c:v>
                </c:pt>
                <c:pt idx="436">
                  <c:v>0.74865033008759496</c:v>
                </c:pt>
                <c:pt idx="437">
                  <c:v>0.75039037874946501</c:v>
                </c:pt>
                <c:pt idx="438">
                  <c:v>0.75209492933486999</c:v>
                </c:pt>
                <c:pt idx="439">
                  <c:v>0.75376047080376596</c:v>
                </c:pt>
                <c:pt idx="440">
                  <c:v>0.75538713234493404</c:v>
                </c:pt>
                <c:pt idx="441">
                  <c:v>0.756975049442281</c:v>
                </c:pt>
                <c:pt idx="442">
                  <c:v>0.75852532585163002</c:v>
                </c:pt>
                <c:pt idx="443">
                  <c:v>0.76004372907168005</c:v>
                </c:pt>
                <c:pt idx="444">
                  <c:v>0.76153038384680105</c:v>
                </c:pt>
                <c:pt idx="445">
                  <c:v>0.76298542023570903</c:v>
                </c:pt>
                <c:pt idx="446">
                  <c:v>0.76440897355099802</c:v>
                </c:pt>
                <c:pt idx="447">
                  <c:v>0.76580025342700697</c:v>
                </c:pt>
                <c:pt idx="448">
                  <c:v>0.76715624266914295</c:v>
                </c:pt>
                <c:pt idx="449">
                  <c:v>0.76847710521989798</c:v>
                </c:pt>
                <c:pt idx="450">
                  <c:v>0.76976300986689405</c:v>
                </c:pt>
                <c:pt idx="451">
                  <c:v>0.77101413016942399</c:v>
                </c:pt>
                <c:pt idx="452">
                  <c:v>0.77223064438279498</c:v>
                </c:pt>
                <c:pt idx="453">
                  <c:v>0.77341273538049204</c:v>
                </c:pt>
                <c:pt idx="454">
                  <c:v>0.77456059057423199</c:v>
                </c:pt>
                <c:pt idx="455">
                  <c:v>0.77567440183195502</c:v>
                </c:pt>
                <c:pt idx="456">
                  <c:v>0.77675436539380704</c:v>
                </c:pt>
                <c:pt idx="457">
                  <c:v>0.77780068178617201</c:v>
                </c:pt>
                <c:pt idx="458">
                  <c:v>0.77881355573382505</c:v>
                </c:pt>
                <c:pt idx="459">
                  <c:v>0.77979319607026898</c:v>
                </c:pt>
                <c:pt idx="460">
                  <c:v>0.780739815646322</c:v>
                </c:pt>
                <c:pt idx="461">
                  <c:v>0.78165803554208202</c:v>
                </c:pt>
                <c:pt idx="462">
                  <c:v>0.78255384984599596</c:v>
                </c:pt>
                <c:pt idx="463">
                  <c:v>0.78342742200313198</c:v>
                </c:pt>
                <c:pt idx="464">
                  <c:v>0.78427891783208104</c:v>
                </c:pt>
                <c:pt idx="465">
                  <c:v>0.78510541914987597</c:v>
                </c:pt>
                <c:pt idx="466">
                  <c:v>0.785901832262074</c:v>
                </c:pt>
                <c:pt idx="467">
                  <c:v>0.78666837251896804</c:v>
                </c:pt>
                <c:pt idx="468">
                  <c:v>0.78740525858997001</c:v>
                </c:pt>
                <c:pt idx="469">
                  <c:v>0.78811609599809596</c:v>
                </c:pt>
                <c:pt idx="470">
                  <c:v>0.78880700949475402</c:v>
                </c:pt>
                <c:pt idx="471">
                  <c:v>0.78947822965430903</c:v>
                </c:pt>
                <c:pt idx="472">
                  <c:v>0.79012998933025103</c:v>
                </c:pt>
                <c:pt idx="473">
                  <c:v>0.79076252355268295</c:v>
                </c:pt>
                <c:pt idx="474">
                  <c:v>0.791376069425482</c:v>
                </c:pt>
                <c:pt idx="475">
                  <c:v>0.79196640149751796</c:v>
                </c:pt>
                <c:pt idx="476">
                  <c:v>0.79253136709828598</c:v>
                </c:pt>
                <c:pt idx="477">
                  <c:v>0.79307335787532196</c:v>
                </c:pt>
                <c:pt idx="478">
                  <c:v>0.79359841211373205</c:v>
                </c:pt>
                <c:pt idx="479">
                  <c:v>0.794106747294136</c:v>
                </c:pt>
                <c:pt idx="480">
                  <c:v>0.79459858174602405</c:v>
                </c:pt>
                <c:pt idx="481">
                  <c:v>0.79507413455014997</c:v>
                </c:pt>
                <c:pt idx="482">
                  <c:v>0.79553362544162998</c:v>
                </c:pt>
                <c:pt idx="483">
                  <c:v>0.79597727471388302</c:v>
                </c:pt>
                <c:pt idx="484">
                  <c:v>0.79640530312354596</c:v>
                </c:pt>
                <c:pt idx="485">
                  <c:v>0.79681793179650096</c:v>
                </c:pt>
                <c:pt idx="486">
                  <c:v>0.79721538213512699</c:v>
                </c:pt>
                <c:pt idx="487">
                  <c:v>0.79759787572692598</c:v>
                </c:pt>
                <c:pt idx="488">
                  <c:v>0.79796563425461897</c:v>
                </c:pt>
                <c:pt idx="489">
                  <c:v>0.79831887940784796</c:v>
                </c:pt>
                <c:pt idx="490">
                  <c:v>0.79865783279658098</c:v>
                </c:pt>
                <c:pt idx="491">
                  <c:v>0.79898210695762595</c:v>
                </c:pt>
                <c:pt idx="492">
                  <c:v>0.79928953749911003</c:v>
                </c:pt>
                <c:pt idx="493">
                  <c:v>0.79958031904970295</c:v>
                </c:pt>
                <c:pt idx="494">
                  <c:v>0.79985464592021105</c:v>
                </c:pt>
                <c:pt idx="495">
                  <c:v>0.80011271203097201</c:v>
                </c:pt>
                <c:pt idx="496">
                  <c:v>0.80035471084149901</c:v>
                </c:pt>
                <c:pt idx="497">
                  <c:v>0.80058083528246005</c:v>
                </c:pt>
                <c:pt idx="498">
                  <c:v>0.80079127769003799</c:v>
                </c:pt>
                <c:pt idx="499">
                  <c:v>0.80098622974274003</c:v>
                </c:pt>
                <c:pt idx="500">
                  <c:v>0.80116588240067899</c:v>
                </c:pt>
                <c:pt idx="501">
                  <c:v>0.801330425847399</c:v>
                </c:pt>
                <c:pt idx="502">
                  <c:v>0.80148004943423201</c:v>
                </c:pt>
                <c:pt idx="503">
                  <c:v>0.801614941627252</c:v>
                </c:pt>
                <c:pt idx="504">
                  <c:v>0.80173528995681298</c:v>
                </c:pt>
                <c:pt idx="505">
                  <c:v>0.80184128096968699</c:v>
                </c:pt>
                <c:pt idx="506">
                  <c:v>0.80193310018380703</c:v>
                </c:pt>
                <c:pt idx="507">
                  <c:v>0.80201093204560603</c:v>
                </c:pt>
                <c:pt idx="508">
                  <c:v>0.80207495988993605</c:v>
                </c:pt>
                <c:pt idx="509">
                  <c:v>0.80212536590254302</c:v>
                </c:pt>
                <c:pt idx="510">
                  <c:v>0.80216233108509005</c:v>
                </c:pt>
                <c:pt idx="511">
                  <c:v>0.80218603522266096</c:v>
                </c:pt>
                <c:pt idx="512">
                  <c:v>0.80219665685373798</c:v>
                </c:pt>
                <c:pt idx="513">
                  <c:v>0.80219437324259102</c:v>
                </c:pt>
                <c:pt idx="514">
                  <c:v>0.80217936035402004</c:v>
                </c:pt>
                <c:pt idx="515">
                  <c:v>0.80215179283041105</c:v>
                </c:pt>
                <c:pt idx="516">
                  <c:v>0.80211184397102897</c:v>
                </c:pt>
                <c:pt idx="517">
                  <c:v>0.80205968571348696</c:v>
                </c:pt>
                <c:pt idx="518">
                  <c:v>0.80199548861730996</c:v>
                </c:pt>
                <c:pt idx="519">
                  <c:v>0.80191942184953602</c:v>
                </c:pt>
                <c:pt idx="520">
                  <c:v>0.80183165317225003</c:v>
                </c:pt>
                <c:pt idx="521">
                  <c:v>0.80173234893197698</c:v>
                </c:pt>
                <c:pt idx="522">
                  <c:v>0.80162962911878399</c:v>
                </c:pt>
                <c:pt idx="523">
                  <c:v>0.80152596475608795</c:v>
                </c:pt>
                <c:pt idx="524">
                  <c:v>0.80142162474190504</c:v>
                </c:pt>
                <c:pt idx="525">
                  <c:v>0.80131603878171298</c:v>
                </c:pt>
                <c:pt idx="526">
                  <c:v>0.80119723119992003</c:v>
                </c:pt>
                <c:pt idx="527">
                  <c:v>0.801065382573378</c:v>
                </c:pt>
                <c:pt idx="528">
                  <c:v>0.80092067215223695</c:v>
                </c:pt>
                <c:pt idx="529">
                  <c:v>0.80076327785396195</c:v>
                </c:pt>
                <c:pt idx="530">
                  <c:v>0.80059337625826099</c:v>
                </c:pt>
                <c:pt idx="531">
                  <c:v>0.80041114260286395</c:v>
                </c:pt>
                <c:pt idx="532">
                  <c:v>0.80021675078001897</c:v>
                </c:pt>
                <c:pt idx="533">
                  <c:v>0.800010373333638</c:v>
                </c:pt>
                <c:pt idx="534">
                  <c:v>0.79979218145697295</c:v>
                </c:pt>
                <c:pt idx="535">
                  <c:v>0.79956234499072998</c:v>
                </c:pt>
                <c:pt idx="536">
                  <c:v>0.79932103242151498</c:v>
                </c:pt>
                <c:pt idx="537">
                  <c:v>0.79906949939707606</c:v>
                </c:pt>
                <c:pt idx="538">
                  <c:v>0.79881151091672398</c:v>
                </c:pt>
                <c:pt idx="539">
                  <c:v>0.79854719579948197</c:v>
                </c:pt>
                <c:pt idx="540">
                  <c:v>0.79827668057385803</c:v>
                </c:pt>
                <c:pt idx="541">
                  <c:v>0.79799912745431001</c:v>
                </c:pt>
                <c:pt idx="542">
                  <c:v>0.79770903882063404</c:v>
                </c:pt>
                <c:pt idx="543">
                  <c:v>0.79740656366252205</c:v>
                </c:pt>
                <c:pt idx="544">
                  <c:v>0.79709184945516598</c:v>
                </c:pt>
                <c:pt idx="545">
                  <c:v>0.79676504216085697</c:v>
                </c:pt>
                <c:pt idx="546">
                  <c:v>0.79642721709900999</c:v>
                </c:pt>
                <c:pt idx="547">
                  <c:v>0.79608168003143898</c:v>
                </c:pt>
                <c:pt idx="548">
                  <c:v>0.79572855912755502</c:v>
                </c:pt>
                <c:pt idx="549">
                  <c:v>0.79536798118411001</c:v>
                </c:pt>
                <c:pt idx="550">
                  <c:v>0.79500007162293296</c:v>
                </c:pt>
                <c:pt idx="551">
                  <c:v>0.79462495448732695</c:v>
                </c:pt>
                <c:pt idx="552">
                  <c:v>0.79424275243703502</c:v>
                </c:pt>
                <c:pt idx="553">
                  <c:v>0.79385358674168305</c:v>
                </c:pt>
                <c:pt idx="554">
                  <c:v>0.79345757727261002</c:v>
                </c:pt>
                <c:pt idx="555">
                  <c:v>0.79305989883842398</c:v>
                </c:pt>
                <c:pt idx="556">
                  <c:v>0.79268264235706198</c:v>
                </c:pt>
                <c:pt idx="557">
                  <c:v>0.79232574417136503</c:v>
                </c:pt>
                <c:pt idx="558">
                  <c:v>0.791989135873711</c:v>
                </c:pt>
                <c:pt idx="559">
                  <c:v>0.79167274428821699</c:v>
                </c:pt>
                <c:pt idx="560">
                  <c:v>0.79137208714498997</c:v>
                </c:pt>
                <c:pt idx="561">
                  <c:v>0.79108130818255495</c:v>
                </c:pt>
                <c:pt idx="562">
                  <c:v>0.79080038067623704</c:v>
                </c:pt>
                <c:pt idx="563">
                  <c:v>0.79052927429291098</c:v>
                </c:pt>
                <c:pt idx="564">
                  <c:v>0.79027104133254999</c:v>
                </c:pt>
                <c:pt idx="565">
                  <c:v>0.790030908099284</c:v>
                </c:pt>
                <c:pt idx="566">
                  <c:v>0.78980418394616303</c:v>
                </c:pt>
                <c:pt idx="567">
                  <c:v>0.78957497452704195</c:v>
                </c:pt>
                <c:pt idx="568">
                  <c:v>0.78934002729320896</c:v>
                </c:pt>
                <c:pt idx="569">
                  <c:v>0.789093571450178</c:v>
                </c:pt>
                <c:pt idx="570">
                  <c:v>0.78883573121970196</c:v>
                </c:pt>
                <c:pt idx="571">
                  <c:v>0.78856662923781295</c:v>
                </c:pt>
                <c:pt idx="572">
                  <c:v>0.78828638650935901</c:v>
                </c:pt>
                <c:pt idx="573">
                  <c:v>0.78799512236088098</c:v>
                </c:pt>
                <c:pt idx="574">
                  <c:v>0.78769741891759504</c:v>
                </c:pt>
                <c:pt idx="575">
                  <c:v>0.78739578561435997</c:v>
                </c:pt>
                <c:pt idx="576">
                  <c:v>0.78708818750343301</c:v>
                </c:pt>
                <c:pt idx="577">
                  <c:v>0.78676894277888898</c:v>
                </c:pt>
                <c:pt idx="578">
                  <c:v>0.78643819006160798</c:v>
                </c:pt>
                <c:pt idx="579">
                  <c:v>0.78609606658803</c:v>
                </c:pt>
                <c:pt idx="580">
                  <c:v>0.78574270814925395</c:v>
                </c:pt>
                <c:pt idx="581">
                  <c:v>0.785378249028997</c:v>
                </c:pt>
                <c:pt idx="582">
                  <c:v>0.785002821940467</c:v>
                </c:pt>
                <c:pt idx="583">
                  <c:v>0.78461655796219498</c:v>
                </c:pt>
                <c:pt idx="584">
                  <c:v>0.78421991526872503</c:v>
                </c:pt>
                <c:pt idx="585">
                  <c:v>0.78383146763568401</c:v>
                </c:pt>
                <c:pt idx="586">
                  <c:v>0.78345133646811904</c:v>
                </c:pt>
                <c:pt idx="587">
                  <c:v>0.78307963986774698</c:v>
                </c:pt>
                <c:pt idx="588">
                  <c:v>0.78271649253644004</c:v>
                </c:pt>
                <c:pt idx="589">
                  <c:v>0.78236200567718095</c:v>
                </c:pt>
                <c:pt idx="590">
                  <c:v>0.78201689580113698</c:v>
                </c:pt>
                <c:pt idx="591">
                  <c:v>0.78168365239606996</c:v>
                </c:pt>
                <c:pt idx="592">
                  <c:v>0.78136240178935601</c:v>
                </c:pt>
                <c:pt idx="593">
                  <c:v>0.78105326629808303</c:v>
                </c:pt>
                <c:pt idx="594">
                  <c:v>0.78075636411290406</c:v>
                </c:pt>
                <c:pt idx="595">
                  <c:v>0.78047180917929104</c:v>
                </c:pt>
                <c:pt idx="596">
                  <c:v>0.78019033329938203</c:v>
                </c:pt>
                <c:pt idx="597">
                  <c:v>0.77990789670441896</c:v>
                </c:pt>
                <c:pt idx="598">
                  <c:v>0.77962467579358696</c:v>
                </c:pt>
                <c:pt idx="599">
                  <c:v>0.77934084331058895</c:v>
                </c:pt>
                <c:pt idx="600">
                  <c:v>0.77905656822206004</c:v>
                </c:pt>
                <c:pt idx="601">
                  <c:v>0.77877201559301901</c:v>
                </c:pt>
                <c:pt idx="602">
                  <c:v>0.7784873464591</c:v>
                </c:pt>
                <c:pt idx="603">
                  <c:v>0.77820271769528904</c:v>
                </c:pt>
                <c:pt idx="604">
                  <c:v>0.77791828188080103</c:v>
                </c:pt>
                <c:pt idx="605">
                  <c:v>0.777634187159715</c:v>
                </c:pt>
                <c:pt idx="606">
                  <c:v>0.77735057709689803</c:v>
                </c:pt>
                <c:pt idx="607">
                  <c:v>0.77706759052872099</c:v>
                </c:pt>
                <c:pt idx="608">
                  <c:v>0.77678536140802101</c:v>
                </c:pt>
                <c:pt idx="609">
                  <c:v>0.77650401864282104</c:v>
                </c:pt>
                <c:pt idx="610">
                  <c:v>0.77622368592838697</c:v>
                </c:pt>
                <c:pt idx="611">
                  <c:v>0.77594448157244</c:v>
                </c:pt>
                <c:pt idx="612">
                  <c:v>0.77566651831367295</c:v>
                </c:pt>
                <c:pt idx="613">
                  <c:v>0.77538990313430201</c:v>
                </c:pt>
                <c:pt idx="614">
                  <c:v>0.77511473706813305</c:v>
                </c:pt>
                <c:pt idx="615">
                  <c:v>0.77484111500663599</c:v>
                </c:pt>
                <c:pt idx="616">
                  <c:v>0.77456912550676105</c:v>
                </c:pt>
                <c:pt idx="617">
                  <c:v>0.77429885060561798</c:v>
                </c:pt>
                <c:pt idx="618">
                  <c:v>0.77403036564863104</c:v>
                </c:pt>
                <c:pt idx="619">
                  <c:v>0.77376373913910701</c:v>
                </c:pt>
                <c:pt idx="620">
                  <c:v>0.77349903261818398</c:v>
                </c:pt>
                <c:pt idx="621">
                  <c:v>0.77323630058436998</c:v>
                </c:pt>
                <c:pt idx="622">
                  <c:v>0.77297559046113395</c:v>
                </c:pt>
                <c:pt idx="623">
                  <c:v>0.77271694261878399</c:v>
                </c:pt>
                <c:pt idx="624">
                  <c:v>0.77246039045282</c:v>
                </c:pt>
                <c:pt idx="625">
                  <c:v>0.77220596051499402</c:v>
                </c:pt>
                <c:pt idx="626">
                  <c:v>0.77195367268535697</c:v>
                </c:pt>
                <c:pt idx="627">
                  <c:v>0.77170354036395505</c:v>
                </c:pt>
                <c:pt idx="628">
                  <c:v>0.77145557065013004</c:v>
                </c:pt>
                <c:pt idx="629">
                  <c:v>0.77120976446612599</c:v>
                </c:pt>
                <c:pt idx="630">
                  <c:v>0.77096611657063097</c:v>
                </c:pt>
                <c:pt idx="631">
                  <c:v>0.77072461539718695</c:v>
                </c:pt>
                <c:pt idx="632">
                  <c:v>0.77048524264181595</c:v>
                </c:pt>
                <c:pt idx="633">
                  <c:v>0.77024797251257804</c:v>
                </c:pt>
                <c:pt idx="634">
                  <c:v>0.770012770538963</c:v>
                </c:pt>
                <c:pt idx="635">
                  <c:v>0.76977959181766598</c:v>
                </c:pt>
                <c:pt idx="636">
                  <c:v>0.76954837853875202</c:v>
                </c:pt>
                <c:pt idx="637">
                  <c:v>0.769319056585968</c:v>
                </c:pt>
                <c:pt idx="638">
                  <c:v>0.76909153092782201</c:v>
                </c:pt>
                <c:pt idx="639">
                  <c:v>0.76886567939911599</c:v>
                </c:pt>
                <c:pt idx="640">
                  <c:v>0.76864134429655695</c:v>
                </c:pt>
                <c:pt idx="641">
                  <c:v>0.76841832094903795</c:v>
                </c:pt>
                <c:pt idx="642">
                  <c:v>0.76819634203352005</c:v>
                </c:pt>
                <c:pt idx="643">
                  <c:v>0.76797505584018599</c:v>
                </c:pt>
                <c:pt idx="644">
                  <c:v>0.76775399589710902</c:v>
                </c:pt>
                <c:pt idx="645">
                  <c:v>0.76753253835372404</c:v>
                </c:pt>
                <c:pt idx="646">
                  <c:v>0.76730984253219003</c:v>
                </c:pt>
                <c:pt idx="647">
                  <c:v>0.76708477000279696</c:v>
                </c:pt>
                <c:pt idx="648">
                  <c:v>0.76684813918000805</c:v>
                </c:pt>
                <c:pt idx="649">
                  <c:v>0.76659495502431896</c:v>
                </c:pt>
                <c:pt idx="650">
                  <c:v>0.76632494803893603</c:v>
                </c:pt>
                <c:pt idx="651">
                  <c:v>0.76603785940859404</c:v>
                </c:pt>
                <c:pt idx="652">
                  <c:v>0.76573344023158496</c:v>
                </c:pt>
                <c:pt idx="653">
                  <c:v>0.76541145078676798</c:v>
                </c:pt>
                <c:pt idx="654">
                  <c:v>0.76506660349098499</c:v>
                </c:pt>
                <c:pt idx="655">
                  <c:v>0.76467670105373697</c:v>
                </c:pt>
                <c:pt idx="656">
                  <c:v>0.76424170652103396</c:v>
                </c:pt>
                <c:pt idx="657">
                  <c:v>0.76376119571240197</c:v>
                </c:pt>
                <c:pt idx="658">
                  <c:v>0.76322387119583102</c:v>
                </c:pt>
                <c:pt idx="659">
                  <c:v>0.76262905664163905</c:v>
                </c:pt>
                <c:pt idx="660">
                  <c:v>0.76197631315270997</c:v>
                </c:pt>
                <c:pt idx="661">
                  <c:v>0.76126537533685401</c:v>
                </c:pt>
                <c:pt idx="662">
                  <c:v>0.76049610544874102</c:v>
                </c:pt>
                <c:pt idx="663">
                  <c:v>0.75966846080165795</c:v>
                </c:pt>
                <c:pt idx="664">
                  <c:v>0.75878247056770398</c:v>
                </c:pt>
                <c:pt idx="665">
                  <c:v>0.757842825391147</c:v>
                </c:pt>
                <c:pt idx="666">
                  <c:v>0.756865457651694</c:v>
                </c:pt>
                <c:pt idx="667">
                  <c:v>0.75585030343731496</c:v>
                </c:pt>
                <c:pt idx="668">
                  <c:v>0.75479732349690198</c:v>
                </c:pt>
                <c:pt idx="669">
                  <c:v>0.75370649830395497</c:v>
                </c:pt>
                <c:pt idx="670">
                  <c:v>0.75257782431041598</c:v>
                </c:pt>
                <c:pt idx="671">
                  <c:v>0.75141131107526804</c:v>
                </c:pt>
                <c:pt idx="672">
                  <c:v>0.75020697904344502</c:v>
                </c:pt>
                <c:pt idx="673">
                  <c:v>0.74896485781325794</c:v>
                </c:pt>
                <c:pt idx="674">
                  <c:v>0.74768498477421796</c:v>
                </c:pt>
                <c:pt idx="675">
                  <c:v>0.74636740402782797</c:v>
                </c:pt>
                <c:pt idx="676">
                  <c:v>0.74501216552576999</c:v>
                </c:pt>
                <c:pt idx="677">
                  <c:v>0.74361932437563605</c:v>
                </c:pt>
                <c:pt idx="678">
                  <c:v>0.74218894027577498</c:v>
                </c:pt>
                <c:pt idx="679">
                  <c:v>0.74072107704933998</c:v>
                </c:pt>
                <c:pt idx="680">
                  <c:v>0.73921580225403305</c:v>
                </c:pt>
                <c:pt idx="681">
                  <c:v>0.73767318684906003</c:v>
                </c:pt>
                <c:pt idx="682">
                  <c:v>0.736093304904896</c:v>
                </c:pt>
                <c:pt idx="683">
                  <c:v>0.73447590454895895</c:v>
                </c:pt>
                <c:pt idx="684">
                  <c:v>0.73280261915970701</c:v>
                </c:pt>
                <c:pt idx="685">
                  <c:v>0.73107353505489403</c:v>
                </c:pt>
                <c:pt idx="686">
                  <c:v>0.72928874215526396</c:v>
                </c:pt>
                <c:pt idx="687">
                  <c:v>0.72744833382527796</c:v>
                </c:pt>
                <c:pt idx="688">
                  <c:v>0.72555240673009302</c:v>
                </c:pt>
                <c:pt idx="689">
                  <c:v>0.72360106071038299</c:v>
                </c:pt>
                <c:pt idx="690">
                  <c:v>0.72159439867717901</c:v>
                </c:pt>
                <c:pt idx="691">
                  <c:v>0.71953252652896604</c:v>
                </c:pt>
                <c:pt idx="692">
                  <c:v>0.71741555309295002</c:v>
                </c:pt>
                <c:pt idx="693">
                  <c:v>0.71524359009174499</c:v>
                </c:pt>
                <c:pt idx="694">
                  <c:v>0.713016752135882</c:v>
                </c:pt>
                <c:pt idx="695">
                  <c:v>0.710744534518573</c:v>
                </c:pt>
                <c:pt idx="696">
                  <c:v>0.70843120256149605</c:v>
                </c:pt>
                <c:pt idx="697">
                  <c:v>0.70607680381401505</c:v>
                </c:pt>
                <c:pt idx="698">
                  <c:v>0.70368138783219103</c:v>
                </c:pt>
                <c:pt idx="699">
                  <c:v>0.70124500627099995</c:v>
                </c:pt>
                <c:pt idx="700">
                  <c:v>0.69876771299197504</c:v>
                </c:pt>
                <c:pt idx="701">
                  <c:v>0.69624956418406403</c:v>
                </c:pt>
                <c:pt idx="702">
                  <c:v>0.69369061849568403</c:v>
                </c:pt>
                <c:pt idx="703">
                  <c:v>0.69109093717629</c:v>
                </c:pt>
                <c:pt idx="704">
                  <c:v>0.68845058422612204</c:v>
                </c:pt>
                <c:pt idx="705">
                  <c:v>0.68576962655310503</c:v>
                </c:pt>
                <c:pt idx="706">
                  <c:v>0.68304813413625198</c:v>
                </c:pt>
                <c:pt idx="707">
                  <c:v>0.68028618019513598</c:v>
                </c:pt>
                <c:pt idx="708">
                  <c:v>0.67748384136523598</c:v>
                </c:pt>
                <c:pt idx="709">
                  <c:v>0.67464119787900301</c:v>
                </c:pt>
                <c:pt idx="710">
                  <c:v>0.67175833375245997</c:v>
                </c:pt>
                <c:pt idx="711">
                  <c:v>0.66883533697688402</c:v>
                </c:pt>
                <c:pt idx="712">
                  <c:v>0.66587229971468298</c:v>
                </c:pt>
                <c:pt idx="713">
                  <c:v>0.66286931849786102</c:v>
                </c:pt>
                <c:pt idx="714">
                  <c:v>0.65982649442652197</c:v>
                </c:pt>
                <c:pt idx="715">
                  <c:v>0.65674393336365899</c:v>
                </c:pt>
                <c:pt idx="716">
                  <c:v>0.65362174612112001</c:v>
                </c:pt>
                <c:pt idx="717">
                  <c:v>0.65046004863014195</c:v>
                </c:pt>
                <c:pt idx="718">
                  <c:v>0.64725896208856804</c:v>
                </c:pt>
                <c:pt idx="719">
                  <c:v>0.64401861307581598</c:v>
                </c:pt>
                <c:pt idx="720">
                  <c:v>0.64073913362641899</c:v>
                </c:pt>
                <c:pt idx="721">
                  <c:v>0.63742066125371999</c:v>
                </c:pt>
                <c:pt idx="722">
                  <c:v>0.63406333891753097</c:v>
                </c:pt>
                <c:pt idx="723">
                  <c:v>0.63066731493358197</c:v>
                </c:pt>
                <c:pt idx="724">
                  <c:v>0.627232742828564</c:v>
                </c:pt>
                <c:pt idx="725">
                  <c:v>0.62375978115251296</c:v>
                </c:pt>
                <c:pt idx="726">
                  <c:v>0.62024859326986603</c:v>
                </c:pt>
                <c:pt idx="727">
                  <c:v>0.61669934716125696</c:v>
                </c:pt>
                <c:pt idx="728">
                  <c:v>0.613112215279349</c:v>
                </c:pt>
                <c:pt idx="729">
                  <c:v>0.609487374513069</c:v>
                </c:pt>
                <c:pt idx="730">
                  <c:v>0.60582726563506395</c:v>
                </c:pt>
                <c:pt idx="731">
                  <c:v>0.60213299224028605</c:v>
                </c:pt>
                <c:pt idx="732">
                  <c:v>0.59840471234790504</c:v>
                </c:pt>
                <c:pt idx="733">
                  <c:v>0.59464258968162298</c:v>
                </c:pt>
                <c:pt idx="734">
                  <c:v>0.59084679539474005</c:v>
                </c:pt>
                <c:pt idx="735">
                  <c:v>0.58701751051127504</c:v>
                </c:pt>
                <c:pt idx="736">
                  <c:v>0.58315492928937096</c:v>
                </c:pt>
                <c:pt idx="737">
                  <c:v>0.57925926379030102</c:v>
                </c:pt>
                <c:pt idx="738">
                  <c:v>0.57533075005335599</c:v>
                </c:pt>
                <c:pt idx="739">
                  <c:v>0.57136965645294202</c:v>
                </c:pt>
                <c:pt idx="740">
                  <c:v>0.567376295077202</c:v>
                </c:pt>
                <c:pt idx="741">
                  <c:v>0.56335103735721104</c:v>
                </c:pt>
                <c:pt idx="742">
                  <c:v>0.55929433574296505</c:v>
                </c:pt>
                <c:pt idx="743">
                  <c:v>0.55520675401588204</c:v>
                </c:pt>
                <c:pt idx="744">
                  <c:v>0.55108900983843601</c:v>
                </c:pt>
                <c:pt idx="745">
                  <c:v>0.546942034131782</c:v>
                </c:pt>
                <c:pt idx="746">
                  <c:v>0.54276705192517205</c:v>
                </c:pt>
                <c:pt idx="747">
                  <c:v>0.53857332768050303</c:v>
                </c:pt>
                <c:pt idx="748">
                  <c:v>0.53436593550679001</c:v>
                </c:pt>
                <c:pt idx="749">
                  <c:v>0.53014522007556297</c:v>
                </c:pt>
                <c:pt idx="750">
                  <c:v>0.52591151138983805</c:v>
                </c:pt>
                <c:pt idx="751">
                  <c:v>0.52166512545566901</c:v>
                </c:pt>
                <c:pt idx="752">
                  <c:v>0.51740636491455205</c:v>
                </c:pt>
                <c:pt idx="753">
                  <c:v>0.51313551963598203</c:v>
                </c:pt>
                <c:pt idx="754">
                  <c:v>0.50885286727059298</c:v>
                </c:pt>
                <c:pt idx="755">
                  <c:v>0.50455867376515295</c:v>
                </c:pt>
                <c:pt idx="756">
                  <c:v>0.50025359097008804</c:v>
                </c:pt>
                <c:pt idx="757">
                  <c:v>0.495949142546594</c:v>
                </c:pt>
                <c:pt idx="758">
                  <c:v>0.49164622949328002</c:v>
                </c:pt>
                <c:pt idx="759">
                  <c:v>0.48734551369562501</c:v>
                </c:pt>
                <c:pt idx="760">
                  <c:v>0.48304748173343798</c:v>
                </c:pt>
                <c:pt idx="761">
                  <c:v>0.47875249061993602</c:v>
                </c:pt>
                <c:pt idx="762">
                  <c:v>0.47446080027346599</c:v>
                </c:pt>
                <c:pt idx="763">
                  <c:v>0.470172596604715</c:v>
                </c:pt>
                <c:pt idx="764">
                  <c:v>0.46588800805098701</c:v>
                </c:pt>
                <c:pt idx="765">
                  <c:v>0.46160711753707701</c:v>
                </c:pt>
                <c:pt idx="766">
                  <c:v>0.45732997122547703</c:v>
                </c:pt>
                <c:pt idx="767">
                  <c:v>0.45305658499220902</c:v>
                </c:pt>
                <c:pt idx="768">
                  <c:v>0.44878694927500501</c:v>
                </c:pt>
                <c:pt idx="769">
                  <c:v>0.44452103274476001</c:v>
                </c:pt>
                <c:pt idx="770">
                  <c:v>0.44025878511836603</c:v>
                </c:pt>
                <c:pt idx="771">
                  <c:v>0.43600013934038501</c:v>
                </c:pt>
                <c:pt idx="772">
                  <c:v>0.43174501329847198</c:v>
                </c:pt>
                <c:pt idx="773">
                  <c:v>0.42749331119401701</c:v>
                </c:pt>
                <c:pt idx="774">
                  <c:v>0.42324492465883101</c:v>
                </c:pt>
                <c:pt idx="775">
                  <c:v>0.41899973368689503</c:v>
                </c:pt>
                <c:pt idx="776">
                  <c:v>0.414757607434452</c:v>
                </c:pt>
                <c:pt idx="777">
                  <c:v>0.41051840493013603</c:v>
                </c:pt>
                <c:pt idx="778">
                  <c:v>0.406281975728086</c:v>
                </c:pt>
                <c:pt idx="779">
                  <c:v>0.40204816053023601</c:v>
                </c:pt>
                <c:pt idx="780">
                  <c:v>0.39781679179845397</c:v>
                </c:pt>
                <c:pt idx="781">
                  <c:v>0.39359274826982699</c:v>
                </c:pt>
                <c:pt idx="782">
                  <c:v>0.38943574752322702</c:v>
                </c:pt>
                <c:pt idx="783">
                  <c:v>0.38534563954440598</c:v>
                </c:pt>
                <c:pt idx="784">
                  <c:v>0.381322272638281</c:v>
                </c:pt>
                <c:pt idx="785">
                  <c:v>0.37736549360212401</c:v>
                </c:pt>
                <c:pt idx="786">
                  <c:v>0.37347514787612501</c:v>
                </c:pt>
                <c:pt idx="787">
                  <c:v>0.3696510796718</c:v>
                </c:pt>
                <c:pt idx="788">
                  <c:v>0.36589313207782698</c:v>
                </c:pt>
                <c:pt idx="789">
                  <c:v>0.36220114714252599</c:v>
                </c:pt>
                <c:pt idx="790">
                  <c:v>0.358521383513487</c:v>
                </c:pt>
                <c:pt idx="791">
                  <c:v>0.35484568186527898</c:v>
                </c:pt>
                <c:pt idx="792">
                  <c:v>0.35117403800609298</c:v>
                </c:pt>
                <c:pt idx="793">
                  <c:v>0.34750644771671502</c:v>
                </c:pt>
                <c:pt idx="794">
                  <c:v>0.34384290683442698</c:v>
                </c:pt>
                <c:pt idx="795">
                  <c:v>0.34018341131562801</c:v>
                </c:pt>
                <c:pt idx="796">
                  <c:v>0.33652795727905199</c:v>
                </c:pt>
                <c:pt idx="797">
                  <c:v>0.33287654103181502</c:v>
                </c:pt>
                <c:pt idx="798">
                  <c:v>0.329229159080839</c:v>
                </c:pt>
                <c:pt idx="799">
                  <c:v>0.32558580813221</c:v>
                </c:pt>
                <c:pt idx="800">
                  <c:v>0.32194648508096702</c:v>
                </c:pt>
                <c:pt idx="801">
                  <c:v>0.318311186993608</c:v>
                </c:pt>
                <c:pt idx="802">
                  <c:v>0.31474173535056799</c:v>
                </c:pt>
                <c:pt idx="803">
                  <c:v>0.31126429700111902</c:v>
                </c:pt>
                <c:pt idx="804">
                  <c:v>0.30787880171096499</c:v>
                </c:pt>
                <c:pt idx="805">
                  <c:v>0.30458517334948898</c:v>
                </c:pt>
                <c:pt idx="806">
                  <c:v>0.30138332977288501</c:v>
                </c:pt>
                <c:pt idx="807">
                  <c:v>0.29827318274492198</c:v>
                </c:pt>
                <c:pt idx="808">
                  <c:v>0.29518252108700699</c:v>
                </c:pt>
                <c:pt idx="809">
                  <c:v>0.292088686643728</c:v>
                </c:pt>
                <c:pt idx="810">
                  <c:v>0.288991571629023</c:v>
                </c:pt>
                <c:pt idx="811">
                  <c:v>0.28589107287064802</c:v>
                </c:pt>
                <c:pt idx="812">
                  <c:v>0.28278709174806699</c:v>
                </c:pt>
                <c:pt idx="813">
                  <c:v>0.27967953411811503</c:v>
                </c:pt>
                <c:pt idx="814">
                  <c:v>0.27665331221688899</c:v>
                </c:pt>
                <c:pt idx="815">
                  <c:v>0.273717663352882</c:v>
                </c:pt>
                <c:pt idx="816">
                  <c:v>0.27087245808488802</c:v>
                </c:pt>
                <c:pt idx="817">
                  <c:v>0.26811756239703399</c:v>
                </c:pt>
                <c:pt idx="818">
                  <c:v>0.26545283782530099</c:v>
                </c:pt>
                <c:pt idx="819">
                  <c:v>0.262878141589798</c:v>
                </c:pt>
                <c:pt idx="820">
                  <c:v>0.26039332673147603</c:v>
                </c:pt>
                <c:pt idx="821">
                  <c:v>0.25799824225210599</c:v>
                </c:pt>
                <c:pt idx="822">
                  <c:v>0.25569273325650899</c:v>
                </c:pt>
                <c:pt idx="823">
                  <c:v>0.25347664109617501</c:v>
                </c:pt>
                <c:pt idx="824">
                  <c:v>0.25134980351354902</c:v>
                </c:pt>
                <c:pt idx="825">
                  <c:v>0.249312054786367</c:v>
                </c:pt>
                <c:pt idx="826">
                  <c:v>0.247363225871578</c:v>
                </c:pt>
                <c:pt idx="827">
                  <c:v>0.24550314454845401</c:v>
                </c:pt>
                <c:pt idx="828">
                  <c:v>0.24373163556059199</c:v>
                </c:pt>
                <c:pt idx="829">
                  <c:v>0.24204626144686101</c:v>
                </c:pt>
                <c:pt idx="830">
                  <c:v>0.24044592412885599</c:v>
                </c:pt>
                <c:pt idx="831">
                  <c:v>0.23893047416986701</c:v>
                </c:pt>
                <c:pt idx="832">
                  <c:v>0.23749976079235199</c:v>
                </c:pt>
                <c:pt idx="833">
                  <c:v>0.23615363201098799</c:v>
                </c:pt>
                <c:pt idx="834">
                  <c:v>0.23489193476603701</c:v>
                </c:pt>
                <c:pt idx="835">
                  <c:v>0.23371451505711599</c:v>
                </c:pt>
                <c:pt idx="836">
                  <c:v>0.2326212180775</c:v>
                </c:pt>
                <c:pt idx="837">
                  <c:v>0.231611888349116</c:v>
                </c:pt>
                <c:pt idx="838">
                  <c:v>0.23068636985841601</c:v>
                </c:pt>
                <c:pt idx="839">
                  <c:v>0.22984450619331601</c:v>
                </c:pt>
                <c:pt idx="840">
                  <c:v>0.22908614068144401</c:v>
                </c:pt>
                <c:pt idx="841">
                  <c:v>0.22841111652989099</c:v>
                </c:pt>
                <c:pt idx="842">
                  <c:v>0.22781927696673701</c:v>
                </c:pt>
                <c:pt idx="843">
                  <c:v>0.22731046538455901</c:v>
                </c:pt>
                <c:pt idx="844">
                  <c:v>0.22688452548617399</c:v>
                </c:pt>
                <c:pt idx="845">
                  <c:v>0.22654130143284501</c:v>
                </c:pt>
                <c:pt idx="846">
                  <c:v>0.22625388724519299</c:v>
                </c:pt>
                <c:pt idx="847">
                  <c:v>0.22601864043098399</c:v>
                </c:pt>
                <c:pt idx="848">
                  <c:v>0.225835401139522</c:v>
                </c:pt>
                <c:pt idx="849">
                  <c:v>0.22570401178353799</c:v>
                </c:pt>
                <c:pt idx="850">
                  <c:v>0.22562431717853801</c:v>
                </c:pt>
                <c:pt idx="851">
                  <c:v>0.22559616468697</c:v>
                </c:pt>
                <c:pt idx="852">
                  <c:v>0.22561940436719499</c:v>
                </c:pt>
                <c:pt idx="853">
                  <c:v>0.22569388912716601</c:v>
                </c:pt>
                <c:pt idx="854">
                  <c:v>0.22581947488267501</c:v>
                </c:pt>
                <c:pt idx="855">
                  <c:v>0.22599602071993999</c:v>
                </c:pt>
                <c:pt idx="856">
                  <c:v>0.22622338906220599</c:v>
                </c:pt>
                <c:pt idx="857">
                  <c:v>0.22650144583996101</c:v>
                </c:pt>
                <c:pt idx="858">
                  <c:v>0.22683006066421399</c:v>
                </c:pt>
                <c:pt idx="859">
                  <c:v>0.22720910700216501</c:v>
                </c:pt>
                <c:pt idx="860">
                  <c:v>0.227638462354461</c:v>
                </c:pt>
                <c:pt idx="861">
                  <c:v>0.22811800843303201</c:v>
                </c:pt>
                <c:pt idx="862">
                  <c:v>0.228647631338357</c:v>
                </c:pt>
                <c:pt idx="863">
                  <c:v>0.229227221734773</c:v>
                </c:pt>
                <c:pt idx="864">
                  <c:v>0.22985667502224999</c:v>
                </c:pt>
                <c:pt idx="865">
                  <c:v>0.230535891502816</c:v>
                </c:pt>
                <c:pt idx="866">
                  <c:v>0.23126477653958799</c:v>
                </c:pt>
                <c:pt idx="867">
                  <c:v>0.23204324070610299</c:v>
                </c:pt>
                <c:pt idx="868">
                  <c:v>0.23287119992341301</c:v>
                </c:pt>
                <c:pt idx="869">
                  <c:v>0.23374857558217799</c:v>
                </c:pt>
                <c:pt idx="870">
                  <c:v>0.23467529464674</c:v>
                </c:pt>
                <c:pt idx="871">
                  <c:v>0.235651289738007</c:v>
                </c:pt>
                <c:pt idx="872">
                  <c:v>0.23667649919178199</c:v>
                </c:pt>
                <c:pt idx="873">
                  <c:v>0.23775086708909299</c:v>
                </c:pt>
                <c:pt idx="874">
                  <c:v>0.23887434325502499</c:v>
                </c:pt>
                <c:pt idx="875">
                  <c:v>0.24004688322260601</c:v>
                </c:pt>
                <c:pt idx="876">
                  <c:v>0.24126844815842499</c:v>
                </c:pt>
                <c:pt idx="877">
                  <c:v>0.24253900474690901</c:v>
                </c:pt>
                <c:pt idx="878">
                  <c:v>0.24385852503055799</c:v>
                </c:pt>
                <c:pt idx="879">
                  <c:v>0.24522698620389699</c:v>
                </c:pt>
                <c:pt idx="880">
                  <c:v>0.24663931646224699</c:v>
                </c:pt>
                <c:pt idx="881">
                  <c:v>0.24803560276817599</c:v>
                </c:pt>
                <c:pt idx="882">
                  <c:v>0.24941579759639099</c:v>
                </c:pt>
                <c:pt idx="883">
                  <c:v>0.25077985331379299</c:v>
                </c:pt>
                <c:pt idx="884">
                  <c:v>0.25212772228406699</c:v>
                </c:pt>
                <c:pt idx="885">
                  <c:v>0.253459356981449</c:v>
                </c:pt>
                <c:pt idx="886">
                  <c:v>0.25477471011277297</c:v>
                </c:pt>
                <c:pt idx="887">
                  <c:v>0.25607373474667</c:v>
                </c:pt>
                <c:pt idx="888">
                  <c:v>0.25735638444860398</c:v>
                </c:pt>
                <c:pt idx="889">
                  <c:v>0.25867619583904</c:v>
                </c:pt>
                <c:pt idx="890">
                  <c:v>0.260041123341895</c:v>
                </c:pt>
                <c:pt idx="891">
                  <c:v>0.26145096623120601</c:v>
                </c:pt>
                <c:pt idx="892">
                  <c:v>0.26290552392213701</c:v>
                </c:pt>
                <c:pt idx="893">
                  <c:v>0.26443351456741199</c:v>
                </c:pt>
                <c:pt idx="894">
                  <c:v>0.26603554902132898</c:v>
                </c:pt>
                <c:pt idx="895">
                  <c:v>0.26771143487490501</c:v>
                </c:pt>
                <c:pt idx="896">
                  <c:v>0.26946097918266998</c:v>
                </c:pt>
                <c:pt idx="897">
                  <c:v>0.27128398847420199</c:v>
                </c:pt>
                <c:pt idx="898">
                  <c:v>0.27318026876498303</c:v>
                </c:pt>
                <c:pt idx="899">
                  <c:v>0.27514962556657302</c:v>
                </c:pt>
                <c:pt idx="900">
                  <c:v>0.27719186389613298</c:v>
                </c:pt>
                <c:pt idx="901">
                  <c:v>0.27924496402009502</c:v>
                </c:pt>
                <c:pt idx="902">
                  <c:v>0.28128256048128703</c:v>
                </c:pt>
                <c:pt idx="903">
                  <c:v>0.28330452453073801</c:v>
                </c:pt>
                <c:pt idx="904">
                  <c:v>0.28531073291838399</c:v>
                </c:pt>
                <c:pt idx="905">
                  <c:v>0.287301067987421</c:v>
                </c:pt>
                <c:pt idx="906">
                  <c:v>0.28927541773127902</c:v>
                </c:pt>
                <c:pt idx="907">
                  <c:v>0.29130579262213402</c:v>
                </c:pt>
                <c:pt idx="908">
                  <c:v>0.29341464962515001</c:v>
                </c:pt>
                <c:pt idx="909">
                  <c:v>0.29560189483364502</c:v>
                </c:pt>
                <c:pt idx="910">
                  <c:v>0.29786742920766202</c:v>
                </c:pt>
                <c:pt idx="911">
                  <c:v>0.30021114862097897</c:v>
                </c:pt>
                <c:pt idx="912">
                  <c:v>0.30263294392227003</c:v>
                </c:pt>
                <c:pt idx="913">
                  <c:v>0.30504769902200002</c:v>
                </c:pt>
                <c:pt idx="914">
                  <c:v>0.30744597219004899</c:v>
                </c:pt>
                <c:pt idx="915">
                  <c:v>0.30982768787054599</c:v>
                </c:pt>
                <c:pt idx="916">
                  <c:v>0.31219277450150201</c:v>
                </c:pt>
                <c:pt idx="917">
                  <c:v>0.31454116438491603</c:v>
                </c:pt>
                <c:pt idx="918">
                  <c:v>0.31687279355301001</c:v>
                </c:pt>
                <c:pt idx="919">
                  <c:v>0.319187601631927</c:v>
                </c:pt>
                <c:pt idx="920">
                  <c:v>0.32148553170403898</c:v>
                </c:pt>
                <c:pt idx="921">
                  <c:v>0.32376653016986201</c:v>
                </c:pt>
                <c:pt idx="922">
                  <c:v>0.32603362233983602</c:v>
                </c:pt>
                <c:pt idx="923">
                  <c:v>0.32829233682803</c:v>
                </c:pt>
                <c:pt idx="924">
                  <c:v>0.33054263646016502</c:v>
                </c:pt>
                <c:pt idx="925">
                  <c:v>0.33278448627354701</c:v>
                </c:pt>
                <c:pt idx="926">
                  <c:v>0.33501785338809498</c:v>
                </c:pt>
                <c:pt idx="927">
                  <c:v>0.33724270688041302</c:v>
                </c:pt>
                <c:pt idx="928">
                  <c:v>0.33945901766115699</c:v>
                </c:pt>
                <c:pt idx="929">
                  <c:v>0.34166675835586902</c:v>
                </c:pt>
                <c:pt idx="930">
                  <c:v>0.34386590318943</c:v>
                </c:pt>
                <c:pt idx="931">
                  <c:v>0.34605642787419999</c:v>
                </c:pt>
                <c:pt idx="932">
                  <c:v>0.34823830950189499</c:v>
                </c:pt>
                <c:pt idx="933">
                  <c:v>0.35041152643920798</c:v>
                </c:pt>
                <c:pt idx="934">
                  <c:v>0.35257605822715499</c:v>
                </c:pt>
                <c:pt idx="935">
                  <c:v>0.354731885484108</c:v>
                </c:pt>
                <c:pt idx="936">
                  <c:v>0.35687898981244398</c:v>
                </c:pt>
                <c:pt idx="937">
                  <c:v>0.35901735370874499</c:v>
                </c:pt>
                <c:pt idx="938">
                  <c:v>0.36114696047745198</c:v>
                </c:pt>
                <c:pt idx="939">
                  <c:v>0.36326779414789101</c:v>
                </c:pt>
                <c:pt idx="940">
                  <c:v>0.36537983939454699</c:v>
                </c:pt>
                <c:pt idx="941">
                  <c:v>0.36748308146050102</c:v>
                </c:pt>
                <c:pt idx="942">
                  <c:v>0.369577506083901</c:v>
                </c:pt>
                <c:pt idx="943">
                  <c:v>0.37166309942737802</c:v>
                </c:pt>
                <c:pt idx="944">
                  <c:v>0.373739848010266</c:v>
                </c:pt>
                <c:pt idx="945">
                  <c:v>0.37583448939351999</c:v>
                </c:pt>
                <c:pt idx="946">
                  <c:v>0.37795049864324398</c:v>
                </c:pt>
                <c:pt idx="947">
                  <c:v>0.380087869273176</c:v>
                </c:pt>
                <c:pt idx="948">
                  <c:v>0.38224659372530201</c:v>
                </c:pt>
                <c:pt idx="949">
                  <c:v>0.384426663338649</c:v>
                </c:pt>
                <c:pt idx="950">
                  <c:v>0.38662806831889301</c:v>
                </c:pt>
                <c:pt idx="951">
                  <c:v>0.38885079770873598</c:v>
                </c:pt>
                <c:pt idx="952">
                  <c:v>0.39109483935901701</c:v>
                </c:pt>
                <c:pt idx="953">
                  <c:v>0.393360179900544</c:v>
                </c:pt>
                <c:pt idx="954">
                  <c:v>0.39564680471660202</c:v>
                </c:pt>
                <c:pt idx="955">
                  <c:v>0.39795469791611499</c:v>
                </c:pt>
                <c:pt idx="956">
                  <c:v>0.40028384230742597</c:v>
                </c:pt>
                <c:pt idx="957">
                  <c:v>0.40263421937267901</c:v>
                </c:pt>
                <c:pt idx="958">
                  <c:v>0.40500580924275897</c:v>
                </c:pt>
                <c:pt idx="959">
                  <c:v>0.40739859067278</c:v>
                </c:pt>
                <c:pt idx="960">
                  <c:v>0.40981254101807102</c:v>
                </c:pt>
                <c:pt idx="961">
                  <c:v>0.41224763621065702</c:v>
                </c:pt>
                <c:pt idx="962">
                  <c:v>0.41470385073618699</c:v>
                </c:pt>
                <c:pt idx="963">
                  <c:v>0.41718115761129299</c:v>
                </c:pt>
                <c:pt idx="964">
                  <c:v>0.41967952836134398</c:v>
                </c:pt>
                <c:pt idx="965">
                  <c:v>0.42219893299857503</c:v>
                </c:pt>
                <c:pt idx="966">
                  <c:v>0.42473934000055202</c:v>
                </c:pt>
                <c:pt idx="967">
                  <c:v>0.427300716288955</c:v>
                </c:pt>
                <c:pt idx="968">
                  <c:v>0.42988302720863197</c:v>
                </c:pt>
                <c:pt idx="969">
                  <c:v>0.43248623650691198</c:v>
                </c:pt>
                <c:pt idx="970">
                  <c:v>0.43511030631313202</c:v>
                </c:pt>
                <c:pt idx="971">
                  <c:v>0.43775519711834399</c:v>
                </c:pt>
                <c:pt idx="972">
                  <c:v>0.44042086775517703</c:v>
                </c:pt>
                <c:pt idx="973">
                  <c:v>0.44310727537780997</c:v>
                </c:pt>
                <c:pt idx="974">
                  <c:v>0.44581437544201502</c:v>
                </c:pt>
                <c:pt idx="975">
                  <c:v>0.44854212168524499</c:v>
                </c:pt>
                <c:pt idx="976">
                  <c:v>0.45129046610670998</c:v>
                </c:pt>
                <c:pt idx="977">
                  <c:v>0.45405935894740201</c:v>
                </c:pt>
                <c:pt idx="978">
                  <c:v>0.456848748670032</c:v>
                </c:pt>
                <c:pt idx="979">
                  <c:v>0.45965858193881798</c:v>
                </c:pt>
                <c:pt idx="980">
                  <c:v>0.46248880359908201</c:v>
                </c:pt>
                <c:pt idx="981">
                  <c:v>0.46533935665659298</c:v>
                </c:pt>
                <c:pt idx="982">
                  <c:v>0.46821018225661298</c:v>
                </c:pt>
                <c:pt idx="983">
                  <c:v>0.47110121966257401</c:v>
                </c:pt>
                <c:pt idx="984">
                  <c:v>0.47401240623432001</c:v>
                </c:pt>
                <c:pt idx="985">
                  <c:v>0.47694367740585503</c:v>
                </c:pt>
                <c:pt idx="986">
                  <c:v>0.47989496666252401</c:v>
                </c:pt>
                <c:pt idx="987">
                  <c:v>0.482866205517539</c:v>
                </c:pt>
                <c:pt idx="988">
                  <c:v>0.48585732348777999</c:v>
                </c:pt>
                <c:pt idx="989">
                  <c:v>0.48886824806877199</c:v>
                </c:pt>
                <c:pt idx="990">
                  <c:v>0.49189890470876602</c:v>
                </c:pt>
                <c:pt idx="991">
                  <c:v>0.49494921678179199</c:v>
                </c:pt>
                <c:pt idx="992">
                  <c:v>0.49799018698638597</c:v>
                </c:pt>
                <c:pt idx="993">
                  <c:v>0.50102092337507598</c:v>
                </c:pt>
                <c:pt idx="994">
                  <c:v>0.50404133531096396</c:v>
                </c:pt>
                <c:pt idx="995">
                  <c:v>0.50705133073077102</c:v>
                </c:pt>
                <c:pt idx="996">
                  <c:v>0.51005081612110303</c:v>
                </c:pt>
                <c:pt idx="997">
                  <c:v>0.513039696493237</c:v>
                </c:pt>
                <c:pt idx="998">
                  <c:v>0.51601787535625698</c:v>
                </c:pt>
                <c:pt idx="999">
                  <c:v>0.51898525468835999</c:v>
                </c:pt>
                <c:pt idx="1000">
                  <c:v>0.52194173490615503</c:v>
                </c:pt>
                <c:pt idx="1001">
                  <c:v>0.52488721483174805</c:v>
                </c:pt>
                <c:pt idx="1002">
                  <c:v>0.52782159165740905</c:v>
                </c:pt>
                <c:pt idx="1003">
                  <c:v>0.53074476090760603</c:v>
                </c:pt>
                <c:pt idx="1004">
                  <c:v>0.53365661639816697</c:v>
                </c:pt>
                <c:pt idx="1005">
                  <c:v>0.53655705019233002</c:v>
                </c:pt>
                <c:pt idx="1006">
                  <c:v>0.53944595255343597</c:v>
                </c:pt>
                <c:pt idx="1007">
                  <c:v>0.54232321189399002</c:v>
                </c:pt>
                <c:pt idx="1008">
                  <c:v>0.54518871472081498</c:v>
                </c:pt>
                <c:pt idx="1009">
                  <c:v>0.54804234557602705</c:v>
                </c:pt>
                <c:pt idx="1010">
                  <c:v>0.55088398697351904</c:v>
                </c:pt>
                <c:pt idx="1011">
                  <c:v>0.55371351933067803</c:v>
                </c:pt>
                <c:pt idx="1012">
                  <c:v>0.55653082089501105</c:v>
                </c:pt>
                <c:pt idx="1013">
                  <c:v>0.55933576766540005</c:v>
                </c:pt>
                <c:pt idx="1014">
                  <c:v>0.56212823330766803</c:v>
                </c:pt>
                <c:pt idx="1015">
                  <c:v>0.56490808906419199</c:v>
                </c:pt>
                <c:pt idx="1016">
                  <c:v>0.56767520365726998</c:v>
                </c:pt>
                <c:pt idx="1017">
                  <c:v>0.57042944318602296</c:v>
                </c:pt>
                <c:pt idx="1018">
                  <c:v>0.57317067101660601</c:v>
                </c:pt>
                <c:pt idx="1019">
                  <c:v>0.57589874766557902</c:v>
                </c:pt>
                <c:pt idx="1020">
                  <c:v>0.57861353067635002</c:v>
                </c:pt>
                <c:pt idx="1021">
                  <c:v>0.58131179875927097</c:v>
                </c:pt>
                <c:pt idx="1022">
                  <c:v>0.58398782712417896</c:v>
                </c:pt>
                <c:pt idx="1023">
                  <c:v>0.58664145629378495</c:v>
                </c:pt>
                <c:pt idx="1024">
                  <c:v>0.58927252382123996</c:v>
                </c:pt>
                <c:pt idx="1025">
                  <c:v>0.59188086413363805</c:v>
                </c:pt>
                <c:pt idx="1026">
                  <c:v>0.59446630837063597</c:v>
                </c:pt>
                <c:pt idx="1027">
                  <c:v>0.59702868421924105</c:v>
                </c:pt>
                <c:pt idx="1028">
                  <c:v>0.59956781574612295</c:v>
                </c:pt>
                <c:pt idx="1029">
                  <c:v>0.60208352322913306</c:v>
                </c:pt>
                <c:pt idx="1030">
                  <c:v>0.60457562299013201</c:v>
                </c:pt>
                <c:pt idx="1031">
                  <c:v>0.60704392723164002</c:v>
                </c:pt>
                <c:pt idx="1032">
                  <c:v>0.609488243880275</c:v>
                </c:pt>
                <c:pt idx="1033">
                  <c:v>0.61190837644048102</c:v>
                </c:pt>
                <c:pt idx="1034">
                  <c:v>0.614304123862498</c:v>
                </c:pt>
                <c:pt idx="1035">
                  <c:v>0.61667528042908004</c:v>
                </c:pt>
                <c:pt idx="1036">
                  <c:v>0.61902163566590296</c:v>
                </c:pt>
                <c:pt idx="1037">
                  <c:v>0.62134297428104601</c:v>
                </c:pt>
                <c:pt idx="1038">
                  <c:v>0.62363907613922398</c:v>
                </c:pt>
                <c:pt idx="1039">
                  <c:v>0.62590971627664005</c:v>
                </c:pt>
                <c:pt idx="1040">
                  <c:v>0.62815466496232697</c:v>
                </c:pt>
                <c:pt idx="1041">
                  <c:v>0.63037368781161296</c:v>
                </c:pt>
                <c:pt idx="1042">
                  <c:v>0.63256654595681605</c:v>
                </c:pt>
                <c:pt idx="1043">
                  <c:v>0.63473299627951796</c:v>
                </c:pt>
                <c:pt idx="1044">
                  <c:v>0.63687279170758904</c:v>
                </c:pt>
                <c:pt idx="1045">
                  <c:v>0.63898520897861</c:v>
                </c:pt>
                <c:pt idx="1046">
                  <c:v>0.641061709065881</c:v>
                </c:pt>
                <c:pt idx="1047">
                  <c:v>0.64310216813508903</c:v>
                </c:pt>
                <c:pt idx="1048">
                  <c:v>0.64510646243460401</c:v>
                </c:pt>
                <c:pt idx="1049">
                  <c:v>0.64707446861786</c:v>
                </c:pt>
                <c:pt idx="1050">
                  <c:v>0.64900606408928896</c:v>
                </c:pt>
                <c:pt idx="1051">
                  <c:v>0.65090112736841899</c:v>
                </c:pt>
                <c:pt idx="1052">
                  <c:v>0.65275953846593704</c:v>
                </c:pt>
                <c:pt idx="1053">
                  <c:v>0.65458117926497295</c:v>
                </c:pt>
                <c:pt idx="1054">
                  <c:v>0.65636593390055697</c:v>
                </c:pt>
                <c:pt idx="1055">
                  <c:v>0.65811368913026802</c:v>
                </c:pt>
                <c:pt idx="1056">
                  <c:v>0.65982433468941004</c:v>
                </c:pt>
                <c:pt idx="1057">
                  <c:v>0.66149776362468504</c:v>
                </c:pt>
                <c:pt idx="1058">
                  <c:v>0.66312722880265595</c:v>
                </c:pt>
                <c:pt idx="1059">
                  <c:v>0.66471232186988005</c:v>
                </c:pt>
                <c:pt idx="1060">
                  <c:v>0.66625286520015703</c:v>
                </c:pt>
                <c:pt idx="1061">
                  <c:v>0.66774868651189501</c:v>
                </c:pt>
                <c:pt idx="1062">
                  <c:v>0.66919961911367098</c:v>
                </c:pt>
                <c:pt idx="1063">
                  <c:v>0.67060550209672798</c:v>
                </c:pt>
                <c:pt idx="1064">
                  <c:v>0.67197165884684595</c:v>
                </c:pt>
                <c:pt idx="1065">
                  <c:v>0.67331428205494204</c:v>
                </c:pt>
                <c:pt idx="1066">
                  <c:v>0.67463322422416006</c:v>
                </c:pt>
                <c:pt idx="1067">
                  <c:v>0.67592834260280099</c:v>
                </c:pt>
                <c:pt idx="1068">
                  <c:v>0.67718651720061795</c:v>
                </c:pt>
                <c:pt idx="1069">
                  <c:v>0.67840652813521896</c:v>
                </c:pt>
                <c:pt idx="1070">
                  <c:v>0.67958832727804896</c:v>
                </c:pt>
                <c:pt idx="1071">
                  <c:v>0.68073187118003098</c:v>
                </c:pt>
                <c:pt idx="1072">
                  <c:v>0.68183712098889004</c:v>
                </c:pt>
                <c:pt idx="1073">
                  <c:v>0.68290404235684599</c:v>
                </c:pt>
                <c:pt idx="1074">
                  <c:v>0.68393260534104305</c:v>
                </c:pt>
                <c:pt idx="1075">
                  <c:v>0.68492278429875897</c:v>
                </c:pt>
                <c:pt idx="1076">
                  <c:v>0.68587455777919604</c:v>
                </c:pt>
                <c:pt idx="1077">
                  <c:v>0.68678790841337001</c:v>
                </c:pt>
                <c:pt idx="1078">
                  <c:v>0.68766282280338198</c:v>
                </c:pt>
                <c:pt idx="1079">
                  <c:v>0.68849929141212496</c:v>
                </c:pt>
                <c:pt idx="1080">
                  <c:v>0.68929730845427795</c:v>
                </c:pt>
                <c:pt idx="1081">
                  <c:v>0.69005687178928099</c:v>
                </c:pt>
                <c:pt idx="1082">
                  <c:v>0.69077798281681002</c:v>
                </c:pt>
                <c:pt idx="1083">
                  <c:v>0.69146064637518401</c:v>
                </c:pt>
                <c:pt idx="1084">
                  <c:v>0.692108626005981</c:v>
                </c:pt>
                <c:pt idx="1085">
                  <c:v>0.69273613071609197</c:v>
                </c:pt>
                <c:pt idx="1086">
                  <c:v>0.69334311900133805</c:v>
                </c:pt>
                <c:pt idx="1087">
                  <c:v>0.69392955140571899</c:v>
                </c:pt>
                <c:pt idx="1088">
                  <c:v>0.69449539044159503</c:v>
                </c:pt>
                <c:pt idx="1089">
                  <c:v>0.69504060051469496</c:v>
                </c:pt>
                <c:pt idx="1090">
                  <c:v>0.69556514785412105</c:v>
                </c:pt>
                <c:pt idx="1091">
                  <c:v>0.69606900044749498</c:v>
                </c:pt>
                <c:pt idx="1092">
                  <c:v>0.69655212798148902</c:v>
                </c:pt>
                <c:pt idx="1093">
                  <c:v>0.69701450178799296</c:v>
                </c:pt>
                <c:pt idx="1094">
                  <c:v>0.69745609479627302</c:v>
                </c:pt>
                <c:pt idx="1095">
                  <c:v>0.69787688149154603</c:v>
                </c:pt>
                <c:pt idx="1096">
                  <c:v>0.698276837880481</c:v>
                </c:pt>
                <c:pt idx="1097">
                  <c:v>0.69865594146426402</c:v>
                </c:pt>
                <c:pt idx="1098">
                  <c:v>0.69901417121994602</c:v>
                </c:pt>
                <c:pt idx="1099">
                  <c:v>0.69935150759095199</c:v>
                </c:pt>
                <c:pt idx="1100">
                  <c:v>0.69966793248771098</c:v>
                </c:pt>
                <c:pt idx="1101">
                  <c:v>0.69996083399554898</c:v>
                </c:pt>
                <c:pt idx="1102">
                  <c:v>0.70021813932960497</c:v>
                </c:pt>
                <c:pt idx="1103">
                  <c:v>0.70043979963955305</c:v>
                </c:pt>
                <c:pt idx="1104">
                  <c:v>0.70062576764185203</c:v>
                </c:pt>
                <c:pt idx="1105">
                  <c:v>0.70077599765916398</c:v>
                </c:pt>
                <c:pt idx="1106">
                  <c:v>0.70089044568667402</c:v>
                </c:pt>
                <c:pt idx="1107">
                  <c:v>0.70096906948785598</c:v>
                </c:pt>
                <c:pt idx="1108">
                  <c:v>0.70101182872215895</c:v>
                </c:pt>
                <c:pt idx="1109">
                  <c:v>0.70101868510702603</c:v>
                </c:pt>
                <c:pt idx="1110">
                  <c:v>0.70098960261648102</c:v>
                </c:pt>
                <c:pt idx="1111">
                  <c:v>0.700924547718216</c:v>
                </c:pt>
                <c:pt idx="1112">
                  <c:v>0.70082348965074903</c:v>
                </c:pt>
                <c:pt idx="1113">
                  <c:v>0.70068640074171695</c:v>
                </c:pt>
                <c:pt idx="1114">
                  <c:v>0.70051325676779597</c:v>
                </c:pt>
                <c:pt idx="1115">
                  <c:v>0.70030403735601399</c:v>
                </c:pt>
                <c:pt idx="1116">
                  <c:v>0.70005872642550404</c:v>
                </c:pt>
                <c:pt idx="1117">
                  <c:v>0.699777312667895</c:v>
                </c:pt>
                <c:pt idx="1118">
                  <c:v>0.69945979006368397</c:v>
                </c:pt>
                <c:pt idx="1119">
                  <c:v>0.69910615843110702</c:v>
                </c:pt>
                <c:pt idx="1120">
                  <c:v>0.69871642400320599</c:v>
                </c:pt>
                <c:pt idx="1121">
                  <c:v>0.69829060002804699</c:v>
                </c:pt>
                <c:pt idx="1122">
                  <c:v>0.69782870738639702</c:v>
                </c:pt>
                <c:pt idx="1123">
                  <c:v>0.69733077522068398</c:v>
                </c:pt>
                <c:pt idx="1124">
                  <c:v>0.69679684156863697</c:v>
                </c:pt>
                <c:pt idx="1125">
                  <c:v>0.69622695399481904</c:v>
                </c:pt>
                <c:pt idx="1126">
                  <c:v>0.69562117021313497</c:v>
                </c:pt>
                <c:pt idx="1127">
                  <c:v>0.69497955869346895</c:v>
                </c:pt>
                <c:pt idx="1128">
                  <c:v>0.69430219924571801</c:v>
                </c:pt>
                <c:pt idx="1129">
                  <c:v>0.693589183574711</c:v>
                </c:pt>
                <c:pt idx="1130">
                  <c:v>0.69284061579976997</c:v>
                </c:pt>
                <c:pt idx="1131">
                  <c:v>0.69205661293294196</c:v>
                </c:pt>
                <c:pt idx="1132">
                  <c:v>0.69123730531016503</c:v>
                </c:pt>
                <c:pt idx="1133">
                  <c:v>0.690382836969892</c:v>
                </c:pt>
                <c:pt idx="1134">
                  <c:v>0.68949336597386501</c:v>
                </c:pt>
                <c:pt idx="1135">
                  <c:v>0.688569064664869</c:v>
                </c:pt>
                <c:pt idx="1136">
                  <c:v>0.68761011985644305</c:v>
                </c:pt>
                <c:pt idx="1137">
                  <c:v>0.68661673294964598</c:v>
                </c:pt>
                <c:pt idx="1138">
                  <c:v>0.68558911997217098</c:v>
                </c:pt>
                <c:pt idx="1139">
                  <c:v>0.68452751153537705</c:v>
                </c:pt>
                <c:pt idx="1140">
                  <c:v>0.68343215270524205</c:v>
                </c:pt>
                <c:pt idx="1141">
                  <c:v>0.68230330278389895</c:v>
                </c:pt>
                <c:pt idx="1142">
                  <c:v>0.68114123499929102</c:v>
                </c:pt>
                <c:pt idx="1143">
                  <c:v>0.67994623610167104</c:v>
                </c:pt>
                <c:pt idx="1144">
                  <c:v>0.678719078467241</c:v>
                </c:pt>
                <c:pt idx="1145">
                  <c:v>0.67746835951467499</c:v>
                </c:pt>
                <c:pt idx="1146">
                  <c:v>0.67619427056841197</c:v>
                </c:pt>
                <c:pt idx="1147">
                  <c:v>0.67489701176767003</c:v>
                </c:pt>
                <c:pt idx="1148">
                  <c:v>0.67357679152468697</c:v>
                </c:pt>
                <c:pt idx="1149">
                  <c:v>0.67223382594270398</c:v>
                </c:pt>
                <c:pt idx="1150">
                  <c:v>0.67086833820105696</c:v>
                </c:pt>
                <c:pt idx="1151">
                  <c:v>0.669480557915619</c:v>
                </c:pt>
                <c:pt idx="1152">
                  <c:v>0.66807072048342098</c:v>
                </c:pt>
                <c:pt idx="1153">
                  <c:v>0.666639066420608</c:v>
                </c:pt>
                <c:pt idx="1154">
                  <c:v>0.66518584070286901</c:v>
                </c:pt>
                <c:pt idx="1155">
                  <c:v>0.66371129211720403</c:v>
                </c:pt>
                <c:pt idx="1156">
                  <c:v>0.662215672633235</c:v>
                </c:pt>
                <c:pt idx="1157">
                  <c:v>0.66070588059998903</c:v>
                </c:pt>
                <c:pt idx="1158">
                  <c:v>0.65918248149341396</c:v>
                </c:pt>
                <c:pt idx="1159">
                  <c:v>0.65764581568130298</c:v>
                </c:pt>
                <c:pt idx="1160">
                  <c:v>0.65609622352463504</c:v>
                </c:pt>
                <c:pt idx="1161">
                  <c:v>0.65453404485919098</c:v>
                </c:pt>
                <c:pt idx="1162">
                  <c:v>0.65295961854043305</c:v>
                </c:pt>
                <c:pt idx="1163">
                  <c:v>0.65137891620313804</c:v>
                </c:pt>
                <c:pt idx="1164">
                  <c:v>0.64977841734835395</c:v>
                </c:pt>
                <c:pt idx="1165">
                  <c:v>0.648158366781593</c:v>
                </c:pt>
                <c:pt idx="1166">
                  <c:v>0.64651900784938499</c:v>
                </c:pt>
                <c:pt idx="1167">
                  <c:v>0.644873564443602</c:v>
                </c:pt>
                <c:pt idx="1168">
                  <c:v>0.64322336367522104</c:v>
                </c:pt>
                <c:pt idx="1169">
                  <c:v>0.64156856424811104</c:v>
                </c:pt>
                <c:pt idx="1170">
                  <c:v>0.63990932355275598</c:v>
                </c:pt>
                <c:pt idx="1171">
                  <c:v>0.63824579776798096</c:v>
                </c:pt>
                <c:pt idx="1172">
                  <c:v>0.63657814197198903</c:v>
                </c:pt>
                <c:pt idx="1173">
                  <c:v>0.63490651026042799</c:v>
                </c:pt>
                <c:pt idx="1174">
                  <c:v>0.63323105586946205</c:v>
                </c:pt>
                <c:pt idx="1175">
                  <c:v>0.63155193130213205</c:v>
                </c:pt>
                <c:pt idx="1176">
                  <c:v>0.62986928845652601</c:v>
                </c:pt>
                <c:pt idx="1177">
                  <c:v>0.62818327875455904</c:v>
                </c:pt>
                <c:pt idx="1178">
                  <c:v>0.626494053270364</c:v>
                </c:pt>
                <c:pt idx="1179">
                  <c:v>0.62480176285752598</c:v>
                </c:pt>
                <c:pt idx="1180">
                  <c:v>0.62310655827455297</c:v>
                </c:pt>
                <c:pt idx="1181">
                  <c:v>0.62140859030812501</c:v>
                </c:pt>
                <c:pt idx="1182">
                  <c:v>0.61970800989380803</c:v>
                </c:pt>
                <c:pt idx="1183">
                  <c:v>0.61800121287103804</c:v>
                </c:pt>
                <c:pt idx="1184">
                  <c:v>0.61627415324123003</c:v>
                </c:pt>
                <c:pt idx="1185">
                  <c:v>0.61452703916502704</c:v>
                </c:pt>
                <c:pt idx="1186">
                  <c:v>0.61276008042469499</c:v>
                </c:pt>
                <c:pt idx="1187">
                  <c:v>0.61097348852650601</c:v>
                </c:pt>
                <c:pt idx="1188">
                  <c:v>0.60916747679931305</c:v>
                </c:pt>
                <c:pt idx="1189">
                  <c:v>0.60734226048928797</c:v>
                </c:pt>
                <c:pt idx="1190">
                  <c:v>0.60549805685080205</c:v>
                </c:pt>
                <c:pt idx="1191">
                  <c:v>0.60363508523334797</c:v>
                </c:pt>
                <c:pt idx="1192">
                  <c:v>0.60175356716438</c:v>
                </c:pt>
                <c:pt idx="1193">
                  <c:v>0.59985372642788204</c:v>
                </c:pt>
                <c:pt idx="1194">
                  <c:v>0.59793578913838297</c:v>
                </c:pt>
                <c:pt idx="1195">
                  <c:v>0.59599998381007002</c:v>
                </c:pt>
                <c:pt idx="1196">
                  <c:v>0.59404654142052205</c:v>
                </c:pt>
                <c:pt idx="1197">
                  <c:v>0.59207569546852701</c:v>
                </c:pt>
                <c:pt idx="1198">
                  <c:v>0.59008768202527795</c:v>
                </c:pt>
                <c:pt idx="1199">
                  <c:v>0.58808273977815695</c:v>
                </c:pt>
                <c:pt idx="1200">
                  <c:v>0.58606370537018604</c:v>
                </c:pt>
                <c:pt idx="1201">
                  <c:v>0.58404288049554498</c:v>
                </c:pt>
                <c:pt idx="1202">
                  <c:v>0.58202054714860596</c:v>
                </c:pt>
                <c:pt idx="1203">
                  <c:v>0.579996990048946</c:v>
                </c:pt>
                <c:pt idx="1204">
                  <c:v>0.57797249666293404</c:v>
                </c:pt>
                <c:pt idx="1205">
                  <c:v>0.57594735720234802</c:v>
                </c:pt>
                <c:pt idx="1206">
                  <c:v>0.57392186459772698</c:v>
                </c:pt>
                <c:pt idx="1207">
                  <c:v>0.57189631444419298</c:v>
                </c:pt>
                <c:pt idx="1208">
                  <c:v>0.56987100491754705</c:v>
                </c:pt>
                <c:pt idx="1209">
                  <c:v>0.56784623665864897</c:v>
                </c:pt>
                <c:pt idx="1210">
                  <c:v>0.56582231262434501</c:v>
                </c:pt>
                <c:pt idx="1211">
                  <c:v>0.56379953790359705</c:v>
                </c:pt>
                <c:pt idx="1212">
                  <c:v>0.56177821949794005</c:v>
                </c:pt>
                <c:pt idx="1213">
                  <c:v>0.55975866606596003</c:v>
                </c:pt>
                <c:pt idx="1214">
                  <c:v>0.55774118763217895</c:v>
                </c:pt>
                <c:pt idx="1215">
                  <c:v>0.55572609526141103</c:v>
                </c:pt>
                <c:pt idx="1216">
                  <c:v>0.55371370070049697</c:v>
                </c:pt>
                <c:pt idx="1217">
                  <c:v>0.55170431599005199</c:v>
                </c:pt>
                <c:pt idx="1218">
                  <c:v>0.549698253049694</c:v>
                </c:pt>
                <c:pt idx="1219">
                  <c:v>0.54769582324089605</c:v>
                </c:pt>
                <c:pt idx="1220">
                  <c:v>0.54569733691225697</c:v>
                </c:pt>
                <c:pt idx="1221">
                  <c:v>0.54370310293250501</c:v>
                </c:pt>
                <c:pt idx="1222">
                  <c:v>0.54171342821685897</c:v>
                </c:pt>
                <c:pt idx="1223">
                  <c:v>0.53972861725261301</c:v>
                </c:pt>
                <c:pt idx="1224">
                  <c:v>0.53774897162977797</c:v>
                </c:pt>
                <c:pt idx="1225">
                  <c:v>0.53577478958244695</c:v>
                </c:pt>
                <c:pt idx="1226">
                  <c:v>0.53380636554623495</c:v>
                </c:pt>
                <c:pt idx="1227">
                  <c:v>0.53184398973661795</c:v>
                </c:pt>
                <c:pt idx="1228">
                  <c:v>0.52988794775243697</c:v>
                </c:pt>
                <c:pt idx="1229">
                  <c:v>0.52793852020812204</c:v>
                </c:pt>
                <c:pt idx="1230">
                  <c:v>0.52599598239746304</c:v>
                </c:pt>
                <c:pt idx="1231">
                  <c:v>0.52406060399102306</c:v>
                </c:pt>
                <c:pt idx="1232">
                  <c:v>0.52213264876854903</c:v>
                </c:pt>
                <c:pt idx="1233">
                  <c:v>0.52021237438707502</c:v>
                </c:pt>
                <c:pt idx="1234">
                  <c:v>0.51830003218480203</c:v>
                </c:pt>
                <c:pt idx="1235">
                  <c:v>0.51639586702030005</c:v>
                </c:pt>
                <c:pt idx="1236">
                  <c:v>0.51450011714617305</c:v>
                </c:pt>
                <c:pt idx="1237">
                  <c:v>0.51261301411595706</c:v>
                </c:pt>
                <c:pt idx="1238">
                  <c:v>0.51073443252809003</c:v>
                </c:pt>
                <c:pt idx="1239">
                  <c:v>0.50885483675861498</c:v>
                </c:pt>
                <c:pt idx="1240">
                  <c:v>0.50697438907876802</c:v>
                </c:pt>
                <c:pt idx="1241">
                  <c:v>0.50509324501538599</c:v>
                </c:pt>
                <c:pt idx="1242">
                  <c:v>0.50321155341491597</c:v>
                </c:pt>
                <c:pt idx="1243">
                  <c:v>0.50132945653067396</c:v>
                </c:pt>
                <c:pt idx="1244">
                  <c:v>0.49944709013154098</c:v>
                </c:pt>
                <c:pt idx="1245">
                  <c:v>0.49756458363031297</c:v>
                </c:pt>
                <c:pt idx="1246">
                  <c:v>0.49568206022993799</c:v>
                </c:pt>
                <c:pt idx="1247">
                  <c:v>0.49379963708592101</c:v>
                </c:pt>
                <c:pt idx="1248">
                  <c:v>0.49191742548313599</c:v>
                </c:pt>
                <c:pt idx="1249">
                  <c:v>0.49003553102535202</c:v>
                </c:pt>
                <c:pt idx="1250">
                  <c:v>0.48815405383569099</c:v>
                </c:pt>
                <c:pt idx="1251">
                  <c:v>0.48627308876629</c:v>
                </c:pt>
                <c:pt idx="1252">
                  <c:v>0.484392725615366</c:v>
                </c:pt>
                <c:pt idx="1253">
                  <c:v>0.48251304934989298</c:v>
                </c:pt>
                <c:pt idx="1254">
                  <c:v>0.48063414033207003</c:v>
                </c:pt>
                <c:pt idx="1255">
                  <c:v>0.47875607454777802</c:v>
                </c:pt>
                <c:pt idx="1256">
                  <c:v>0.47687892383521602</c:v>
                </c:pt>
                <c:pt idx="1257">
                  <c:v>0.47500275611196302</c:v>
                </c:pt>
                <c:pt idx="1258">
                  <c:v>0.47312763559876397</c:v>
                </c:pt>
                <c:pt idx="1259">
                  <c:v>0.471253623038416</c:v>
                </c:pt>
                <c:pt idx="1260">
                  <c:v>0.469380775908252</c:v>
                </c:pt>
                <c:pt idx="1261">
                  <c:v>0.46750914862484499</c:v>
                </c:pt>
                <c:pt idx="1262">
                  <c:v>0.46562768021741902</c:v>
                </c:pt>
                <c:pt idx="1263">
                  <c:v>0.46373393417838699</c:v>
                </c:pt>
                <c:pt idx="1264">
                  <c:v>0.46182805046970199</c:v>
                </c:pt>
                <c:pt idx="1265">
                  <c:v>0.45991016730886303</c:v>
                </c:pt>
                <c:pt idx="1266">
                  <c:v>0.45798042110795001</c:v>
                </c:pt>
                <c:pt idx="1267">
                  <c:v>0.456038946417542</c:v>
                </c:pt>
                <c:pt idx="1268">
                  <c:v>0.45408587587572302</c:v>
                </c:pt>
                <c:pt idx="1269">
                  <c:v>0.45212134016236599</c:v>
                </c:pt>
                <c:pt idx="1270">
                  <c:v>0.45014546795882798</c:v>
                </c:pt>
                <c:pt idx="1271">
                  <c:v>0.44815838591315998</c:v>
                </c:pt>
                <c:pt idx="1272">
                  <c:v>0.44616021861090099</c:v>
                </c:pt>
                <c:pt idx="1273">
                  <c:v>0.444151088551477</c:v>
                </c:pt>
                <c:pt idx="1274">
                  <c:v>0.44213111613018402</c:v>
                </c:pt>
                <c:pt idx="1275">
                  <c:v>0.44010041962570401</c:v>
                </c:pt>
                <c:pt idx="1276">
                  <c:v>0.43805911519305801</c:v>
                </c:pt>
                <c:pt idx="1277">
                  <c:v>0.43600731686185701</c:v>
                </c:pt>
                <c:pt idx="1278">
                  <c:v>0.43394513653968497</c:v>
                </c:pt>
                <c:pt idx="1279">
                  <c:v>0.43187268402040502</c:v>
                </c:pt>
                <c:pt idx="1280">
                  <c:v>0.429790066997148</c:v>
                </c:pt>
                <c:pt idx="1281">
                  <c:v>0.42769739107971599</c:v>
                </c:pt>
                <c:pt idx="1282">
                  <c:v>0.42559475981610401</c:v>
                </c:pt>
                <c:pt idx="1283">
                  <c:v>0.42348227471781702</c:v>
                </c:pt>
                <c:pt idx="1284">
                  <c:v>0.42136003528863197</c:v>
                </c:pt>
                <c:pt idx="1285">
                  <c:v>0.419236775183984</c:v>
                </c:pt>
                <c:pt idx="1286">
                  <c:v>0.41711324988882498</c:v>
                </c:pt>
                <c:pt idx="1287">
                  <c:v>0.41498961370683801</c:v>
                </c:pt>
                <c:pt idx="1288">
                  <c:v>0.41286601921949301</c:v>
                </c:pt>
                <c:pt idx="1289">
                  <c:v>0.410742617245348</c:v>
                </c:pt>
                <c:pt idx="1290">
                  <c:v>0.40861955679986001</c:v>
                </c:pt>
                <c:pt idx="1291">
                  <c:v>0.40649698505573401</c:v>
                </c:pt>
                <c:pt idx="1292">
                  <c:v>0.40437504730381002</c:v>
                </c:pt>
                <c:pt idx="1293">
                  <c:v>0.402253886914542</c:v>
                </c:pt>
                <c:pt idx="1294">
                  <c:v>0.40013364530004603</c:v>
                </c:pt>
                <c:pt idx="1295">
                  <c:v>0.39801446187676798</c:v>
                </c:pt>
                <c:pt idx="1296">
                  <c:v>0.39589647402876899</c:v>
                </c:pt>
                <c:pt idx="1297">
                  <c:v>0.39377981707165599</c:v>
                </c:pt>
                <c:pt idx="1298">
                  <c:v>0.39166462421716403</c:v>
                </c:pt>
                <c:pt idx="1299">
                  <c:v>0.389551026538421</c:v>
                </c:pt>
                <c:pt idx="1300">
                  <c:v>0.38743915293590298</c:v>
                </c:pt>
                <c:pt idx="1301">
                  <c:v>0.38532913010411901</c:v>
                </c:pt>
                <c:pt idx="1302">
                  <c:v>0.38322108249902398</c:v>
                </c:pt>
                <c:pt idx="1303">
                  <c:v>0.38111513230621802</c:v>
                </c:pt>
                <c:pt idx="1304">
                  <c:v>0.37901139940994</c:v>
                </c:pt>
                <c:pt idx="1305">
                  <c:v>0.37691000136290198</c:v>
                </c:pt>
                <c:pt idx="1306">
                  <c:v>0.37481105335700199</c:v>
                </c:pt>
                <c:pt idx="1307">
                  <c:v>0.37271466819496601</c:v>
                </c:pt>
                <c:pt idx="1308">
                  <c:v>0.37062095626296099</c:v>
                </c:pt>
                <c:pt idx="1309">
                  <c:v>0.36853002550424302</c:v>
                </c:pt>
                <c:pt idx="1310">
                  <c:v>0.36644198139391099</c:v>
                </c:pt>
                <c:pt idx="1311">
                  <c:v>0.36435692691482102</c:v>
                </c:pt>
                <c:pt idx="1312">
                  <c:v>0.362274962534754</c:v>
                </c:pt>
                <c:pt idx="1313">
                  <c:v>0.360196186184919</c:v>
                </c:pt>
                <c:pt idx="1314">
                  <c:v>0.358120693239879</c:v>
                </c:pt>
                <c:pt idx="1315">
                  <c:v>0.356048576499018</c:v>
                </c:pt>
                <c:pt idx="1316">
                  <c:v>0.35397992616963397</c:v>
                </c:pt>
                <c:pt idx="1317">
                  <c:v>0.35191482985179201</c:v>
                </c:pt>
                <c:pt idx="1318">
                  <c:v>0.34985337252506099</c:v>
                </c:pt>
                <c:pt idx="1319">
                  <c:v>0.34779563653725598</c:v>
                </c:pt>
                <c:pt idx="1320">
                  <c:v>0.34574170159531897</c:v>
                </c:pt>
                <c:pt idx="1321">
                  <c:v>0.343691644758505</c:v>
                </c:pt>
                <c:pt idx="1322">
                  <c:v>0.34164554043398698</c:v>
                </c:pt>
                <c:pt idx="1323">
                  <c:v>0.33960346037505001</c:v>
                </c:pt>
                <c:pt idx="1324">
                  <c:v>0.33756547368203299</c:v>
                </c:pt>
                <c:pt idx="1325">
                  <c:v>0.335531646806144</c:v>
                </c:pt>
                <c:pt idx="1326">
                  <c:v>0.333502043556336</c:v>
                </c:pt>
                <c:pt idx="1327">
                  <c:v>0.33147672510936799</c:v>
                </c:pt>
                <c:pt idx="1328">
                  <c:v>0.32945575002321398</c:v>
                </c:pt>
                <c:pt idx="1329">
                  <c:v>0.32743917425394597</c:v>
                </c:pt>
                <c:pt idx="1330">
                  <c:v>0.32542705117624099</c:v>
                </c:pt>
                <c:pt idx="1331">
                  <c:v>0.32341943160761799</c:v>
                </c:pt>
                <c:pt idx="1332">
                  <c:v>0.321416363836518</c:v>
                </c:pt>
                <c:pt idx="1333">
                  <c:v>0.31941789365432599</c:v>
                </c:pt>
                <c:pt idx="1334">
                  <c:v>0.31742406439140503</c:v>
                </c:pt>
                <c:pt idx="1335">
                  <c:v>0.315434916957195</c:v>
                </c:pt>
                <c:pt idx="1336">
                  <c:v>0.31345048988442198</c:v>
                </c:pt>
                <c:pt idx="1337">
                  <c:v>0.31147116957209697</c:v>
                </c:pt>
                <c:pt idx="1338">
                  <c:v>0.30950674357399199</c:v>
                </c:pt>
                <c:pt idx="1339">
                  <c:v>0.30755729253460901</c:v>
                </c:pt>
                <c:pt idx="1340">
                  <c:v>0.30562289491282901</c:v>
                </c:pt>
                <c:pt idx="1341">
                  <c:v>0.30370362703049097</c:v>
                </c:pt>
                <c:pt idx="1342">
                  <c:v>0.30179956312430101</c:v>
                </c:pt>
                <c:pt idx="1343">
                  <c:v>0.299910775400899</c:v>
                </c:pt>
                <c:pt idx="1344">
                  <c:v>0.29803733409489602</c:v>
                </c:pt>
                <c:pt idx="1345">
                  <c:v>0.29617930752967397</c:v>
                </c:pt>
                <c:pt idx="1346">
                  <c:v>0.294336762180686</c:v>
                </c:pt>
                <c:pt idx="1347">
                  <c:v>0.29250976274100698</c:v>
                </c:pt>
                <c:pt idx="1348">
                  <c:v>0.29069837218883299</c:v>
                </c:pt>
                <c:pt idx="1349">
                  <c:v>0.28890265185662201</c:v>
                </c:pt>
                <c:pt idx="1350">
                  <c:v>0.28712266150154098</c:v>
                </c:pt>
                <c:pt idx="1351">
                  <c:v>0.28535845937687998</c:v>
                </c:pt>
                <c:pt idx="1352">
                  <c:v>0.28361010230406603</c:v>
                </c:pt>
                <c:pt idx="1353">
                  <c:v>0.28187764574491903</c:v>
                </c:pt>
                <c:pt idx="1354">
                  <c:v>0.280161143873773</c:v>
                </c:pt>
                <c:pt idx="1355">
                  <c:v>0.278460649649101</c:v>
                </c:pt>
                <c:pt idx="1356">
                  <c:v>0.27677621488426901</c:v>
                </c:pt>
                <c:pt idx="1357">
                  <c:v>0.27510789031708999</c:v>
                </c:pt>
                <c:pt idx="1358">
                  <c:v>0.27345572567781401</c:v>
                </c:pt>
                <c:pt idx="1359">
                  <c:v>0.27181976975528399</c:v>
                </c:pt>
                <c:pt idx="1360">
                  <c:v>0.27020007046094702</c:v>
                </c:pt>
                <c:pt idx="1361">
                  <c:v>0.26859667489051398</c:v>
                </c:pt>
                <c:pt idx="1362">
                  <c:v>0.26700962938307299</c:v>
                </c:pt>
                <c:pt idx="1363">
                  <c:v>0.26543897957753698</c:v>
                </c:pt>
                <c:pt idx="1364">
                  <c:v>0.26388477046639502</c:v>
                </c:pt>
                <c:pt idx="1365">
                  <c:v>0.26234704644679901</c:v>
                </c:pt>
                <c:pt idx="1366">
                  <c:v>0.26082585136918901</c:v>
                </c:pt>
                <c:pt idx="1367">
                  <c:v>0.25932122858373702</c:v>
                </c:pt>
                <c:pt idx="1368">
                  <c:v>0.25783322098515499</c:v>
                </c:pt>
                <c:pt idx="1369">
                  <c:v>0.25636187105657898</c:v>
                </c:pt>
                <c:pt idx="1370">
                  <c:v>0.25490722091360701</c:v>
                </c:pt>
                <c:pt idx="1371">
                  <c:v>0.253469312349972</c:v>
                </c:pt>
                <c:pt idx="1372">
                  <c:v>0.25204818688688202</c:v>
                </c:pt>
                <c:pt idx="1373">
                  <c:v>0.25064388582887498</c:v>
                </c:pt>
                <c:pt idx="1374">
                  <c:v>0.24925645033012001</c:v>
                </c:pt>
                <c:pt idx="1375">
                  <c:v>0.24788592147670299</c:v>
                </c:pt>
                <c:pt idx="1376">
                  <c:v>0.24653234039276301</c:v>
                </c:pt>
                <c:pt idx="1377">
                  <c:v>0.24519574838185201</c:v>
                </c:pt>
                <c:pt idx="1378">
                  <c:v>0.24387618712022399</c:v>
                </c:pt>
                <c:pt idx="1379">
                  <c:v>0.242573698927153</c:v>
                </c:pt>
                <c:pt idx="1380">
                  <c:v>0.24128832715074899</c:v>
                </c:pt>
                <c:pt idx="1381">
                  <c:v>0.24002011672972601</c:v>
                </c:pt>
                <c:pt idx="1382">
                  <c:v>0.238769115028481</c:v>
                </c:pt>
                <c:pt idx="1383">
                  <c:v>0.23753675542008901</c:v>
                </c:pt>
                <c:pt idx="1384">
                  <c:v>0.236322653033821</c:v>
                </c:pt>
                <c:pt idx="1385">
                  <c:v>0.23512633732558599</c:v>
                </c:pt>
                <c:pt idx="1386">
                  <c:v>0.23394796381279001</c:v>
                </c:pt>
                <c:pt idx="1387">
                  <c:v>0.23278773089593399</c:v>
                </c:pt>
                <c:pt idx="1388">
                  <c:v>0.231645906526285</c:v>
                </c:pt>
                <c:pt idx="1389">
                  <c:v>0.23052286866230001</c:v>
                </c:pt>
                <c:pt idx="1390">
                  <c:v>0.229419152888439</c:v>
                </c:pt>
                <c:pt idx="1391">
                  <c:v>0.22833546864305801</c:v>
                </c:pt>
                <c:pt idx="1392">
                  <c:v>0.227272620317754</c:v>
                </c:pt>
                <c:pt idx="1393">
                  <c:v>0.22623135010354001</c:v>
                </c:pt>
                <c:pt idx="1394">
                  <c:v>0.225212230776102</c:v>
                </c:pt>
                <c:pt idx="1395">
                  <c:v>0.22421566274103399</c:v>
                </c:pt>
                <c:pt idx="1396">
                  <c:v>0.22324191930946699</c:v>
                </c:pt>
                <c:pt idx="1397">
                  <c:v>0.22229119079713899</c:v>
                </c:pt>
                <c:pt idx="1398">
                  <c:v>0.22136361477993699</c:v>
                </c:pt>
                <c:pt idx="1399">
                  <c:v>0.220459294798762</c:v>
                </c:pt>
                <c:pt idx="1400">
                  <c:v>0.21957831168506001</c:v>
                </c:pt>
                <c:pt idx="1401">
                  <c:v>0.21872073049791399</c:v>
                </c:pt>
                <c:pt idx="1402">
                  <c:v>0.217886604875035</c:v>
                </c:pt>
                <c:pt idx="1403">
                  <c:v>0.21707597983737401</c:v>
                </c:pt>
                <c:pt idx="1404">
                  <c:v>0.21628889364711801</c:v>
                </c:pt>
                <c:pt idx="1405">
                  <c:v>0.21552537907092301</c:v>
                </c:pt>
                <c:pt idx="1406">
                  <c:v>0.21478546425962999</c:v>
                </c:pt>
                <c:pt idx="1407">
                  <c:v>0.21406917337456</c:v>
                </c:pt>
                <c:pt idx="1408">
                  <c:v>0.21337652704246499</c:v>
                </c:pt>
                <c:pt idx="1409">
                  <c:v>0.21270754269219699</c:v>
                </c:pt>
                <c:pt idx="1410">
                  <c:v>0.212062234808159</c:v>
                </c:pt>
                <c:pt idx="1411">
                  <c:v>0.21144061512418499</c:v>
                </c:pt>
                <c:pt idx="1412">
                  <c:v>0.21084269277411</c:v>
                </c:pt>
                <c:pt idx="1413">
                  <c:v>0.210268474410409</c:v>
                </c:pt>
                <c:pt idx="1414">
                  <c:v>0.20971796429899001</c:v>
                </c:pt>
                <c:pt idx="1415">
                  <c:v>0.209191164395997</c:v>
                </c:pt>
                <c:pt idx="1416">
                  <c:v>0.208688074410872</c:v>
                </c:pt>
                <c:pt idx="1417">
                  <c:v>0.208208691858875</c:v>
                </c:pt>
                <c:pt idx="1418">
                  <c:v>0.20774759765174999</c:v>
                </c:pt>
                <c:pt idx="1419">
                  <c:v>0.207281810947225</c:v>
                </c:pt>
                <c:pt idx="1420">
                  <c:v>0.20681118720875999</c:v>
                </c:pt>
                <c:pt idx="1421">
                  <c:v>0.206335582086661</c:v>
                </c:pt>
                <c:pt idx="1422">
                  <c:v>0.20585485146749399</c:v>
                </c:pt>
                <c:pt idx="1423">
                  <c:v>0.205368851521742</c:v>
                </c:pt>
                <c:pt idx="1424">
                  <c:v>0.204887344995246</c:v>
                </c:pt>
                <c:pt idx="1425">
                  <c:v>0.20443726462832901</c:v>
                </c:pt>
                <c:pt idx="1426">
                  <c:v>0.204018494913002</c:v>
                </c:pt>
                <c:pt idx="1427">
                  <c:v>0.203630919001211</c:v>
                </c:pt>
                <c:pt idx="1428">
                  <c:v>0.20327441871502</c:v>
                </c:pt>
                <c:pt idx="1429">
                  <c:v>0.20294887455635699</c:v>
                </c:pt>
                <c:pt idx="1430">
                  <c:v>0.20265416571637099</c:v>
                </c:pt>
                <c:pt idx="1431">
                  <c:v>0.20239017008444399</c:v>
                </c:pt>
                <c:pt idx="1432">
                  <c:v>0.20215676425690299</c:v>
                </c:pt>
                <c:pt idx="1433">
                  <c:v>0.20195382354545099</c:v>
                </c:pt>
                <c:pt idx="1434">
                  <c:v>0.201781221985359</c:v>
                </c:pt>
                <c:pt idx="1435">
                  <c:v>0.20163883234343899</c:v>
                </c:pt>
                <c:pt idx="1436">
                  <c:v>0.20152652612583999</c:v>
                </c:pt>
                <c:pt idx="1437">
                  <c:v>0.20144417358566499</c:v>
                </c:pt>
                <c:pt idx="1438">
                  <c:v>0.20139164373047</c:v>
                </c:pt>
                <c:pt idx="1439">
                  <c:v>0.201368804329637</c:v>
                </c:pt>
                <c:pt idx="1440">
                  <c:v>0.201375521921664</c:v>
                </c:pt>
                <c:pt idx="1441">
                  <c:v>0.201411661821398</c:v>
                </c:pt>
                <c:pt idx="1442">
                  <c:v>0.20147708812720799</c:v>
                </c:pt>
                <c:pt idx="1443">
                  <c:v>0.20155613028868899</c:v>
                </c:pt>
                <c:pt idx="1444">
                  <c:v>0.201643689398536</c:v>
                </c:pt>
                <c:pt idx="1445">
                  <c:v>0.20173971318478101</c:v>
                </c:pt>
                <c:pt idx="1446">
                  <c:v>0.201844149072436</c:v>
                </c:pt>
                <c:pt idx="1447">
                  <c:v>0.201956944200295</c:v>
                </c:pt>
                <c:pt idx="1448">
                  <c:v>0.202078045438078</c:v>
                </c:pt>
                <c:pt idx="1449">
                  <c:v>0.20220739940393401</c:v>
                </c:pt>
                <c:pt idx="1450">
                  <c:v>0.20234495248227999</c:v>
                </c:pt>
                <c:pt idx="1451">
                  <c:v>0.20249065084201001</c:v>
                </c:pt>
                <c:pt idx="1452">
                  <c:v>0.202644440455025</c:v>
                </c:pt>
                <c:pt idx="1453">
                  <c:v>0.20280626711510799</c:v>
                </c:pt>
                <c:pt idx="1454">
                  <c:v>0.20297607645707999</c:v>
                </c:pt>
                <c:pt idx="1455">
                  <c:v>0.203153813976231</c:v>
                </c:pt>
                <c:pt idx="1456">
                  <c:v>0.20333942504795699</c:v>
                </c:pt>
                <c:pt idx="1457">
                  <c:v>0.20353285494754</c:v>
                </c:pt>
                <c:pt idx="1458">
                  <c:v>0.20373404886999699</c:v>
                </c:pt>
                <c:pt idx="1459">
                  <c:v>0.20394295194987599</c:v>
                </c:pt>
                <c:pt idx="1460">
                  <c:v>0.204159509280878</c:v>
                </c:pt>
                <c:pt idx="1461">
                  <c:v>0.20438366593513399</c:v>
                </c:pt>
                <c:pt idx="1462">
                  <c:v>0.20461536698192001</c:v>
                </c:pt>
                <c:pt idx="1463">
                  <c:v>0.204854557505558</c:v>
                </c:pt>
                <c:pt idx="1464">
                  <c:v>0.20510118262216101</c:v>
                </c:pt>
                <c:pt idx="1465">
                  <c:v>0.20535518749481599</c:v>
                </c:pt>
                <c:pt idx="1466">
                  <c:v>0.20561651734665301</c:v>
                </c:pt>
                <c:pt idx="1467">
                  <c:v>0.205885117471127</c:v>
                </c:pt>
                <c:pt idx="1468">
                  <c:v>0.20616093323861201</c:v>
                </c:pt>
                <c:pt idx="1469">
                  <c:v>0.20644391009813801</c:v>
                </c:pt>
                <c:pt idx="1470">
                  <c:v>0.20673399357272099</c:v>
                </c:pt>
                <c:pt idx="1471">
                  <c:v>0.20703112924620001</c:v>
                </c:pt>
                <c:pt idx="1472">
                  <c:v>0.207335262738747</c:v>
                </c:pt>
                <c:pt idx="1473">
                  <c:v>0.20764633966715901</c:v>
                </c:pt>
                <c:pt idx="1474">
                  <c:v>0.207964305584461</c:v>
                </c:pt>
                <c:pt idx="1475">
                  <c:v>0.20828910589105601</c:v>
                </c:pt>
                <c:pt idx="1476">
                  <c:v>0.208620685706217</c:v>
                </c:pt>
                <c:pt idx="1477">
                  <c:v>0.208958989683348</c:v>
                </c:pt>
                <c:pt idx="1478">
                  <c:v>0.20930396174415</c:v>
                </c:pt>
                <c:pt idx="1479">
                  <c:v>0.20965554469341599</c:v>
                </c:pt>
                <c:pt idx="1480">
                  <c:v>0.21001367965427201</c:v>
                </c:pt>
                <c:pt idx="1481">
                  <c:v>0.210378305226749</c:v>
                </c:pt>
                <c:pt idx="1482">
                  <c:v>0.21074797389535799</c:v>
                </c:pt>
                <c:pt idx="1483">
                  <c:v>0.211114420141817</c:v>
                </c:pt>
                <c:pt idx="1484">
                  <c:v>0.211477440216608</c:v>
                </c:pt>
                <c:pt idx="1485">
                  <c:v>0.21183680343484701</c:v>
                </c:pt>
                <c:pt idx="1486">
                  <c:v>0.212192235915591</c:v>
                </c:pt>
                <c:pt idx="1487">
                  <c:v>0.21254339397470301</c:v>
                </c:pt>
                <c:pt idx="1488">
                  <c:v>0.212889823728204</c:v>
                </c:pt>
                <c:pt idx="1489">
                  <c:v>0.213230913532302</c:v>
                </c:pt>
                <c:pt idx="1490">
                  <c:v>0.213565877813229</c:v>
                </c:pt>
                <c:pt idx="1491">
                  <c:v>0.21389383602432099</c:v>
                </c:pt>
                <c:pt idx="1492">
                  <c:v>0.21421396985475499</c:v>
                </c:pt>
                <c:pt idx="1493">
                  <c:v>0.21452563049746501</c:v>
                </c:pt>
                <c:pt idx="1494">
                  <c:v>0.21482834165511799</c:v>
                </c:pt>
                <c:pt idx="1495">
                  <c:v>0.21512175431347799</c:v>
                </c:pt>
                <c:pt idx="1496">
                  <c:v>0.215405602688863</c:v>
                </c:pt>
                <c:pt idx="1497">
                  <c:v>0.21567967401638699</c:v>
                </c:pt>
                <c:pt idx="1498">
                  <c:v>0.21594378988587901</c:v>
                </c:pt>
                <c:pt idx="1499">
                  <c:v>0.21619779495382599</c:v>
                </c:pt>
                <c:pt idx="1500">
                  <c:v>0.21644155004020199</c:v>
                </c:pt>
                <c:pt idx="1501">
                  <c:v>0.21667492780754799</c:v>
                </c:pt>
                <c:pt idx="1502">
                  <c:v>0.21689780998230401</c:v>
                </c:pt>
                <c:pt idx="1503">
                  <c:v>0.21711008551838801</c:v>
                </c:pt>
                <c:pt idx="1504">
                  <c:v>0.217311649350938</c:v>
                </c:pt>
                <c:pt idx="1505">
                  <c:v>0.21750240152872699</c:v>
                </c:pt>
                <c:pt idx="1506">
                  <c:v>0.217682246595016</c:v>
                </c:pt>
                <c:pt idx="1507">
                  <c:v>0.21785109313460099</c:v>
                </c:pt>
                <c:pt idx="1508">
                  <c:v>0.21800896161720201</c:v>
                </c:pt>
                <c:pt idx="1509">
                  <c:v>0.21816325526459299</c:v>
                </c:pt>
                <c:pt idx="1510">
                  <c:v>0.218313866884944</c:v>
                </c:pt>
                <c:pt idx="1511">
                  <c:v>0.21846069158249001</c:v>
                </c:pt>
                <c:pt idx="1512">
                  <c:v>0.218603626663808</c:v>
                </c:pt>
                <c:pt idx="1513">
                  <c:v>0.21874257156700599</c:v>
                </c:pt>
                <c:pt idx="1514">
                  <c:v>0.21887742780798899</c:v>
                </c:pt>
                <c:pt idx="1515">
                  <c:v>0.21900809893954201</c:v>
                </c:pt>
                <c:pt idx="1516">
                  <c:v>0.219134490520076</c:v>
                </c:pt>
                <c:pt idx="1517">
                  <c:v>0.219261924543353</c:v>
                </c:pt>
                <c:pt idx="1518">
                  <c:v>0.219413284608513</c:v>
                </c:pt>
                <c:pt idx="1519">
                  <c:v>0.21958861787901399</c:v>
                </c:pt>
                <c:pt idx="1520">
                  <c:v>0.21978797121938201</c:v>
                </c:pt>
                <c:pt idx="1521">
                  <c:v>0.22001139116283999</c:v>
                </c:pt>
                <c:pt idx="1522">
                  <c:v>0.22025892387991</c:v>
                </c:pt>
                <c:pt idx="1523">
                  <c:v>0.22052070890244199</c:v>
                </c:pt>
                <c:pt idx="1524">
                  <c:v>0.22076971571919701</c:v>
                </c:pt>
                <c:pt idx="1525">
                  <c:v>0.221005962032606</c:v>
                </c:pt>
                <c:pt idx="1526">
                  <c:v>0.22122946686374201</c:v>
                </c:pt>
                <c:pt idx="1527">
                  <c:v>0.22144025055465999</c:v>
                </c:pt>
                <c:pt idx="1528">
                  <c:v>0.22163833477045999</c:v>
                </c:pt>
                <c:pt idx="1529">
                  <c:v>0.22182374250107301</c:v>
                </c:pt>
                <c:pt idx="1530">
                  <c:v>0.22199844790891901</c:v>
                </c:pt>
                <c:pt idx="1531">
                  <c:v>0.222166680181548</c:v>
                </c:pt>
                <c:pt idx="1532">
                  <c:v>0.22232849703264701</c:v>
                </c:pt>
                <c:pt idx="1533">
                  <c:v>0.22248395668100501</c:v>
                </c:pt>
                <c:pt idx="1534">
                  <c:v>0.22263311782432699</c:v>
                </c:pt>
                <c:pt idx="1535">
                  <c:v>0.222776039621712</c:v>
                </c:pt>
                <c:pt idx="1536">
                  <c:v>0.22291278168484099</c:v>
                </c:pt>
                <c:pt idx="1537">
                  <c:v>0.22304340407782899</c:v>
                </c:pt>
                <c:pt idx="1538">
                  <c:v>0.22316796732560101</c:v>
                </c:pt>
                <c:pt idx="1539">
                  <c:v>0.223286532430509</c:v>
                </c:pt>
                <c:pt idx="1540">
                  <c:v>0.223399160896813</c:v>
                </c:pt>
                <c:pt idx="1541">
                  <c:v>0.223505914762504</c:v>
                </c:pt>
                <c:pt idx="1542">
                  <c:v>0.22362239007728801</c:v>
                </c:pt>
                <c:pt idx="1543">
                  <c:v>0.22375361066223301</c:v>
                </c:pt>
                <c:pt idx="1544">
                  <c:v>0.223899553173937</c:v>
                </c:pt>
                <c:pt idx="1545">
                  <c:v>0.224060194102985</c:v>
                </c:pt>
                <c:pt idx="1546">
                  <c:v>0.22423550981951901</c:v>
                </c:pt>
                <c:pt idx="1547">
                  <c:v>0.22442547661909701</c:v>
                </c:pt>
                <c:pt idx="1548">
                  <c:v>0.22463007076695901</c:v>
                </c:pt>
                <c:pt idx="1549">
                  <c:v>0.224849268538588</c:v>
                </c:pt>
                <c:pt idx="1550">
                  <c:v>0.225083046254271</c:v>
                </c:pt>
                <c:pt idx="1551">
                  <c:v>0.22533138030525299</c:v>
                </c:pt>
                <c:pt idx="1552">
                  <c:v>0.225594247169075</c:v>
                </c:pt>
                <c:pt idx="1553">
                  <c:v>0.22587162341181999</c:v>
                </c:pt>
                <c:pt idx="1554">
                  <c:v>0.22616348567532199</c:v>
                </c:pt>
                <c:pt idx="1555">
                  <c:v>0.226469810647902</c:v>
                </c:pt>
                <c:pt idx="1556">
                  <c:v>0.22679057501795</c:v>
                </c:pt>
                <c:pt idx="1557">
                  <c:v>0.22712575541056099</c:v>
                </c:pt>
                <c:pt idx="1558">
                  <c:v>0.227475328308481</c:v>
                </c:pt>
                <c:pt idx="1559">
                  <c:v>0.22783926995965501</c:v>
                </c:pt>
                <c:pt idx="1560">
                  <c:v>0.22821755627465701</c:v>
                </c:pt>
                <c:pt idx="1561">
                  <c:v>0.228610162718001</c:v>
                </c:pt>
                <c:pt idx="1562">
                  <c:v>0.22901706419781101</c:v>
                </c:pt>
                <c:pt idx="1563">
                  <c:v>0.22943823495836899</c:v>
                </c:pt>
                <c:pt idx="1564">
                  <c:v>0.22987364847977501</c:v>
                </c:pt>
                <c:pt idx="1565">
                  <c:v>0.23032327738827599</c:v>
                </c:pt>
                <c:pt idx="1566">
                  <c:v>0.230787093379972</c:v>
                </c:pt>
                <c:pt idx="1567">
                  <c:v>0.23126506715953599</c:v>
                </c:pt>
                <c:pt idx="1568">
                  <c:v>0.23175716839462099</c:v>
                </c:pt>
                <c:pt idx="1569">
                  <c:v>0.23226336568563699</c:v>
                </c:pt>
                <c:pt idx="1570">
                  <c:v>0.23278362654985801</c:v>
                </c:pt>
                <c:pt idx="1571">
                  <c:v>0.23331791741824501</c:v>
                </c:pt>
                <c:pt idx="1572">
                  <c:v>0.23386620364303401</c:v>
                </c:pt>
                <c:pt idx="1573">
                  <c:v>0.234428449513986</c:v>
                </c:pt>
                <c:pt idx="1574">
                  <c:v>0.23500461828119601</c:v>
                </c:pt>
                <c:pt idx="1575">
                  <c:v>0.235594672182494</c:v>
                </c:pt>
                <c:pt idx="1576">
                  <c:v>0.23619857247368301</c:v>
                </c:pt>
                <c:pt idx="1577">
                  <c:v>0.236816279460069</c:v>
                </c:pt>
                <c:pt idx="1578">
                  <c:v>0.23744775252804801</c:v>
                </c:pt>
                <c:pt idx="1579">
                  <c:v>0.23809295017574</c:v>
                </c:pt>
                <c:pt idx="1580">
                  <c:v>0.23875183004189099</c:v>
                </c:pt>
                <c:pt idx="1581">
                  <c:v>0.23942434893251599</c:v>
                </c:pt>
                <c:pt idx="1582">
                  <c:v>0.24011046284488399</c:v>
                </c:pt>
                <c:pt idx="1583">
                  <c:v>0.24081012698865101</c:v>
                </c:pt>
                <c:pt idx="1584">
                  <c:v>0.24152329580402801</c:v>
                </c:pt>
                <c:pt idx="1585">
                  <c:v>0.242249922977024</c:v>
                </c:pt>
                <c:pt idx="1586">
                  <c:v>0.24298996145183099</c:v>
                </c:pt>
                <c:pt idx="1587">
                  <c:v>0.24374336344054801</c:v>
                </c:pt>
                <c:pt idx="1588">
                  <c:v>0.244510080430417</c:v>
                </c:pt>
                <c:pt idx="1589">
                  <c:v>0.245290063188872</c:v>
                </c:pt>
                <c:pt idx="1590">
                  <c:v>0.24608326176665701</c:v>
                </c:pt>
                <c:pt idx="1591">
                  <c:v>0.24688962549934401</c:v>
                </c:pt>
                <c:pt idx="1592">
                  <c:v>0.247709103007587</c:v>
                </c:pt>
                <c:pt idx="1593">
                  <c:v>0.24854164219646699</c:v>
                </c:pt>
                <c:pt idx="1594">
                  <c:v>0.24938719025428399</c:v>
                </c:pt>
                <c:pt idx="1595">
                  <c:v>0.25024569365119298</c:v>
                </c:pt>
                <c:pt idx="1596">
                  <c:v>0.251117098138053</c:v>
                </c:pt>
                <c:pt idx="1597">
                  <c:v>0.25200134874587898</c:v>
                </c:pt>
                <c:pt idx="1598">
                  <c:v>0.25289838978630202</c:v>
                </c:pt>
                <c:pt idx="1599">
                  <c:v>0.25380816485340002</c:v>
                </c:pt>
                <c:pt idx="1600">
                  <c:v>0.25473061682730003</c:v>
                </c:pt>
                <c:pt idx="1601">
                  <c:v>0.25566568787990501</c:v>
                </c:pt>
                <c:pt idx="1602">
                  <c:v>0.25661331948309901</c:v>
                </c:pt>
                <c:pt idx="1603">
                  <c:v>0.25757345241976198</c:v>
                </c:pt>
                <c:pt idx="1604">
                  <c:v>0.25854602679787902</c:v>
                </c:pt>
                <c:pt idx="1605">
                  <c:v>0.259530982068016</c:v>
                </c:pt>
                <c:pt idx="1606">
                  <c:v>0.26052825704436999</c:v>
                </c:pt>
                <c:pt idx="1607">
                  <c:v>0.26153768174626102</c:v>
                </c:pt>
                <c:pt idx="1608">
                  <c:v>0.26255170629769797</c:v>
                </c:pt>
                <c:pt idx="1609">
                  <c:v>0.26357029391791797</c:v>
                </c:pt>
                <c:pt idx="1610">
                  <c:v>0.26459340807864701</c:v>
                </c:pt>
                <c:pt idx="1611">
                  <c:v>0.26562101249541598</c:v>
                </c:pt>
                <c:pt idx="1612">
                  <c:v>0.266653071118648</c:v>
                </c:pt>
                <c:pt idx="1613">
                  <c:v>0.267689548124529</c:v>
                </c:pt>
                <c:pt idx="1614">
                  <c:v>0.26873040790571601</c:v>
                </c:pt>
                <c:pt idx="1615">
                  <c:v>0.26977561506190001</c:v>
                </c:pt>
                <c:pt idx="1616">
                  <c:v>0.27082513439025202</c:v>
                </c:pt>
                <c:pt idx="1617">
                  <c:v>0.27187893087578802</c:v>
                </c:pt>
                <c:pt idx="1618">
                  <c:v>0.27293696968166098</c:v>
                </c:pt>
                <c:pt idx="1619">
                  <c:v>0.27399921613941403</c:v>
                </c:pt>
                <c:pt idx="1620">
                  <c:v>0.275065635739206</c:v>
                </c:pt>
                <c:pt idx="1621">
                  <c:v>0.27613619412003099</c:v>
                </c:pt>
                <c:pt idx="1622">
                  <c:v>0.27721085705994303</c:v>
                </c:pt>
                <c:pt idx="1623">
                  <c:v>0.27828959046630602</c:v>
                </c:pt>
                <c:pt idx="1624">
                  <c:v>0.27937236036607399</c:v>
                </c:pt>
                <c:pt idx="1625">
                  <c:v>0.28045913289612001</c:v>
                </c:pt>
                <c:pt idx="1626">
                  <c:v>0.28154987429362299</c:v>
                </c:pt>
                <c:pt idx="1627">
                  <c:v>0.28264455088651402</c:v>
                </c:pt>
                <c:pt idx="1628">
                  <c:v>0.28374312908400401</c:v>
                </c:pt>
                <c:pt idx="1629">
                  <c:v>0.28484362552099002</c:v>
                </c:pt>
                <c:pt idx="1630">
                  <c:v>0.28594180319724199</c:v>
                </c:pt>
                <c:pt idx="1631">
                  <c:v>0.28703759796798101</c:v>
                </c:pt>
                <c:pt idx="1632">
                  <c:v>0.288130946556242</c:v>
                </c:pt>
                <c:pt idx="1633">
                  <c:v>0.28922178657014602</c:v>
                </c:pt>
                <c:pt idx="1634">
                  <c:v>0.29031005651126501</c:v>
                </c:pt>
                <c:pt idx="1635">
                  <c:v>0.29139569577404401</c:v>
                </c:pt>
                <c:pt idx="1636">
                  <c:v>0.29247216047664698</c:v>
                </c:pt>
                <c:pt idx="1637">
                  <c:v>0.29353083681468001</c:v>
                </c:pt>
                <c:pt idx="1638">
                  <c:v>0.294571634473486</c:v>
                </c:pt>
                <c:pt idx="1639">
                  <c:v>0.29559446452226601</c:v>
                </c:pt>
                <c:pt idx="1640">
                  <c:v>0.296599239370548</c:v>
                </c:pt>
                <c:pt idx="1641">
                  <c:v>0.297585872718091</c:v>
                </c:pt>
                <c:pt idx="1642">
                  <c:v>0.29855427949906599</c:v>
                </c:pt>
                <c:pt idx="1643">
                  <c:v>0.29950437582149603</c:v>
                </c:pt>
                <c:pt idx="1644">
                  <c:v>0.30043607890318502</c:v>
                </c:pt>
                <c:pt idx="1645">
                  <c:v>0.30134930700554602</c:v>
                </c:pt>
                <c:pt idx="1646">
                  <c:v>0.302243979366983</c:v>
                </c:pt>
                <c:pt idx="1647">
                  <c:v>0.30312001613773798</c:v>
                </c:pt>
                <c:pt idx="1648">
                  <c:v>0.30397733831828599</c:v>
                </c:pt>
                <c:pt idx="1649">
                  <c:v>0.30481586770360097</c:v>
                </c:pt>
                <c:pt idx="1650">
                  <c:v>0.30563552683568102</c:v>
                </c:pt>
                <c:pt idx="1651">
                  <c:v>0.30643623896674499</c:v>
                </c:pt>
                <c:pt idx="1652">
                  <c:v>0.307217928035384</c:v>
                </c:pt>
                <c:pt idx="1653">
                  <c:v>0.30798051865760601</c:v>
                </c:pt>
                <c:pt idx="1654">
                  <c:v>0.30872393613420401</c:v>
                </c:pt>
                <c:pt idx="1655">
                  <c:v>0.30944810647513599</c:v>
                </c:pt>
                <c:pt idx="1656">
                  <c:v>0.31015295644069002</c:v>
                </c:pt>
                <c:pt idx="1657">
                  <c:v>0.31083841359819397</c:v>
                </c:pt>
                <c:pt idx="1658">
                  <c:v>0.31150440639194998</c:v>
                </c:pt>
                <c:pt idx="1659">
                  <c:v>0.31215086422313498</c:v>
                </c:pt>
                <c:pt idx="1660">
                  <c:v>0.312777717535629</c:v>
                </c:pt>
                <c:pt idx="1661">
                  <c:v>0.31338489790331803</c:v>
                </c:pt>
                <c:pt idx="1662">
                  <c:v>0.31397233811431502</c:v>
                </c:pt>
                <c:pt idx="1663">
                  <c:v>0.31453997224788599</c:v>
                </c:pt>
                <c:pt idx="1664">
                  <c:v>0.31508773574047799</c:v>
                </c:pt>
                <c:pt idx="1665">
                  <c:v>0.31561556543817598</c:v>
                </c:pt>
                <c:pt idx="1666">
                  <c:v>0.31612339963389202</c:v>
                </c:pt>
                <c:pt idx="1667">
                  <c:v>0.31661117808864703</c:v>
                </c:pt>
                <c:pt idx="1668">
                  <c:v>0.31707884203722198</c:v>
                </c:pt>
                <c:pt idx="1669">
                  <c:v>0.31752633417922599</c:v>
                </c:pt>
                <c:pt idx="1670">
                  <c:v>0.31795359865717499</c:v>
                </c:pt>
                <c:pt idx="1671">
                  <c:v>0.31836058102353398</c:v>
                </c:pt>
                <c:pt idx="1672">
                  <c:v>0.31874722819881601</c:v>
                </c:pt>
                <c:pt idx="1673">
                  <c:v>0.31911348842283299</c:v>
                </c:pt>
                <c:pt idx="1674">
                  <c:v>0.31945931120106902</c:v>
                </c:pt>
                <c:pt idx="1675">
                  <c:v>0.31978464724794098</c:v>
                </c:pt>
                <c:pt idx="1676">
                  <c:v>0.32008944842847697</c:v>
                </c:pt>
                <c:pt idx="1677">
                  <c:v>0.320373667699689</c:v>
                </c:pt>
                <c:pt idx="1678">
                  <c:v>0.32063725905263901</c:v>
                </c:pt>
                <c:pt idx="1679">
                  <c:v>0.32088017745602498</c:v>
                </c:pt>
                <c:pt idx="1680">
                  <c:v>0.32110237880182801</c:v>
                </c:pt>
                <c:pt idx="1681">
                  <c:v>0.321303819853478</c:v>
                </c:pt>
                <c:pt idx="1682">
                  <c:v>0.32148445819677801</c:v>
                </c:pt>
                <c:pt idx="1683">
                  <c:v>0.32164425219373999</c:v>
                </c:pt>
                <c:pt idx="1684">
                  <c:v>0.321783160939421</c:v>
                </c:pt>
                <c:pt idx="1685">
                  <c:v>0.32192330149417098</c:v>
                </c:pt>
                <c:pt idx="1686">
                  <c:v>0.32206879605118699</c:v>
                </c:pt>
                <c:pt idx="1687">
                  <c:v>0.32221959670096501</c:v>
                </c:pt>
                <c:pt idx="1688">
                  <c:v>0.32237565513751298</c:v>
                </c:pt>
                <c:pt idx="1689">
                  <c:v>0.32253692262600597</c:v>
                </c:pt>
                <c:pt idx="1690">
                  <c:v>0.32270334997281502</c:v>
                </c:pt>
                <c:pt idx="1691">
                  <c:v>0.32287488749773102</c:v>
                </c:pt>
                <c:pt idx="1692">
                  <c:v>0.32305148500825998</c:v>
                </c:pt>
                <c:pt idx="1693">
                  <c:v>0.32323309177582898</c:v>
                </c:pt>
                <c:pt idx="1694">
                  <c:v>0.32341965651376797</c:v>
                </c:pt>
                <c:pt idx="1695">
                  <c:v>0.32361112735692898</c:v>
                </c:pt>
                <c:pt idx="1696">
                  <c:v>0.323807451842829</c:v>
                </c:pt>
                <c:pt idx="1697">
                  <c:v>0.32400857689417401</c:v>
                </c:pt>
                <c:pt idx="1698">
                  <c:v>0.32421444880266798</c:v>
                </c:pt>
                <c:pt idx="1699">
                  <c:v>0.32442501321400602</c:v>
                </c:pt>
                <c:pt idx="1700">
                  <c:v>0.32464021511392899</c:v>
                </c:pt>
                <c:pt idx="1701">
                  <c:v>0.32485999881528599</c:v>
                </c:pt>
                <c:pt idx="1702">
                  <c:v>0.32508430794598397</c:v>
                </c:pt>
                <c:pt idx="1703">
                  <c:v>0.32531308543776799</c:v>
                </c:pt>
                <c:pt idx="1704">
                  <c:v>0.32554627351576099</c:v>
                </c:pt>
                <c:pt idx="1705">
                  <c:v>0.32578381368867798</c:v>
                </c:pt>
                <c:pt idx="1706">
                  <c:v>0.32602564673967299</c:v>
                </c:pt>
                <c:pt idx="1707">
                  <c:v>0.32627171271775102</c:v>
                </c:pt>
                <c:pt idx="1708">
                  <c:v>0.326521950929687</c:v>
                </c:pt>
                <c:pt idx="1709">
                  <c:v>0.32677629993242102</c:v>
                </c:pt>
                <c:pt idx="1710">
                  <c:v>0.32703469752585501</c:v>
                </c:pt>
                <c:pt idx="1711">
                  <c:v>0.32729708074603697</c:v>
                </c:pt>
                <c:pt idx="1712">
                  <c:v>0.327563385858676</c:v>
                </c:pt>
                <c:pt idx="1713">
                  <c:v>0.32783354835294898</c:v>
                </c:pt>
                <c:pt idx="1714">
                  <c:v>0.328107502935579</c:v>
                </c:pt>
                <c:pt idx="1715">
                  <c:v>0.32838518352513701</c:v>
                </c:pt>
                <c:pt idx="1716">
                  <c:v>0.32866652324654</c:v>
                </c:pt>
                <c:pt idx="1717">
                  <c:v>0.32895145442572898</c:v>
                </c:pt>
                <c:pt idx="1718">
                  <c:v>0.329239908584473</c:v>
                </c:pt>
                <c:pt idx="1719">
                  <c:v>0.32952372199137397</c:v>
                </c:pt>
                <c:pt idx="1720">
                  <c:v>0.329792234185523</c:v>
                </c:pt>
                <c:pt idx="1721">
                  <c:v>0.33004538819251</c:v>
                </c:pt>
                <c:pt idx="1722">
                  <c:v>0.33028312625567002</c:v>
                </c:pt>
                <c:pt idx="1723">
                  <c:v>0.33050538982151101</c:v>
                </c:pt>
                <c:pt idx="1724">
                  <c:v>0.33071211952505902</c:v>
                </c:pt>
                <c:pt idx="1725">
                  <c:v>0.33090325517508701</c:v>
                </c:pt>
                <c:pt idx="1726">
                  <c:v>0.33107873573921798</c:v>
                </c:pt>
                <c:pt idx="1727">
                  <c:v>0.33123849932888599</c:v>
                </c:pt>
                <c:pt idx="1728">
                  <c:v>0.33138248318414798</c:v>
                </c:pt>
                <c:pt idx="1729">
                  <c:v>0.33151062365830902</c:v>
                </c:pt>
                <c:pt idx="1730">
                  <c:v>0.33162285620237603</c:v>
                </c:pt>
                <c:pt idx="1731">
                  <c:v>0.33171911534931098</c:v>
                </c:pt>
                <c:pt idx="1732">
                  <c:v>0.331799334698064</c:v>
                </c:pt>
                <c:pt idx="1733">
                  <c:v>0.331863446897396</c:v>
                </c:pt>
                <c:pt idx="1734">
                  <c:v>0.33191138362945799</c:v>
                </c:pt>
                <c:pt idx="1735">
                  <c:v>0.331949559752788</c:v>
                </c:pt>
                <c:pt idx="1736">
                  <c:v>0.33198645991346099</c:v>
                </c:pt>
                <c:pt idx="1737">
                  <c:v>0.33202204508891298</c:v>
                </c:pt>
                <c:pt idx="1738">
                  <c:v>0.33205627464161103</c:v>
                </c:pt>
                <c:pt idx="1739">
                  <c:v>0.33208910630254601</c:v>
                </c:pt>
                <c:pt idx="1740">
                  <c:v>0.33212049615412198</c:v>
                </c:pt>
                <c:pt idx="1741">
                  <c:v>0.332150398612439</c:v>
                </c:pt>
                <c:pt idx="1742">
                  <c:v>0.33217876640896798</c:v>
                </c:pt>
                <c:pt idx="1743">
                  <c:v>0.33220555057161899</c:v>
                </c:pt>
                <c:pt idx="1744">
                  <c:v>0.33223070040519997</c:v>
                </c:pt>
                <c:pt idx="1745">
                  <c:v>0.33225416347125503</c:v>
                </c:pt>
                <c:pt idx="1746">
                  <c:v>0.33227588556729398</c:v>
                </c:pt>
                <c:pt idx="1747">
                  <c:v>0.33229581070538999</c:v>
                </c:pt>
                <c:pt idx="1748">
                  <c:v>0.33231388109015503</c:v>
                </c:pt>
                <c:pt idx="1749">
                  <c:v>0.332330037096084</c:v>
                </c:pt>
                <c:pt idx="1750">
                  <c:v>0.33234421724424901</c:v>
                </c:pt>
                <c:pt idx="1751">
                  <c:v>0.33235635817835901</c:v>
                </c:pt>
                <c:pt idx="1752">
                  <c:v>0.33236639464016099</c:v>
                </c:pt>
                <c:pt idx="1753">
                  <c:v>0.33237425944417898</c:v>
                </c:pt>
                <c:pt idx="1754">
                  <c:v>0.33237988345179098</c:v>
                </c:pt>
                <c:pt idx="1755">
                  <c:v>0.33238319554462697</c:v>
                </c:pt>
                <c:pt idx="1756">
                  <c:v>0.332384122597295</c:v>
                </c:pt>
                <c:pt idx="1757">
                  <c:v>0.33238258944941101</c:v>
                </c:pt>
                <c:pt idx="1758">
                  <c:v>0.33237851887694603</c:v>
                </c:pt>
                <c:pt idx="1759">
                  <c:v>0.33237183156288402</c:v>
                </c:pt>
                <c:pt idx="1760">
                  <c:v>0.33236244606717102</c:v>
                </c:pt>
                <c:pt idx="1761">
                  <c:v>0.332350278795985</c:v>
                </c:pt>
                <c:pt idx="1762">
                  <c:v>0.332335243970311</c:v>
                </c:pt>
                <c:pt idx="1763">
                  <c:v>0.33231725359383102</c:v>
                </c:pt>
                <c:pt idx="1764">
                  <c:v>0.33229621742014698</c:v>
                </c:pt>
                <c:pt idx="1765">
                  <c:v>0.33227204291934398</c:v>
                </c:pt>
                <c:pt idx="1766">
                  <c:v>0.332244635243926</c:v>
                </c:pt>
                <c:pt idx="1767">
                  <c:v>0.33221389719414102</c:v>
                </c:pt>
                <c:pt idx="1768">
                  <c:v>0.33217972918274502</c:v>
                </c:pt>
                <c:pt idx="1769">
                  <c:v>0.33214202919924002</c:v>
                </c:pt>
                <c:pt idx="1770">
                  <c:v>0.33210069277364601</c:v>
                </c:pt>
                <c:pt idx="1771">
                  <c:v>0.33205561293988001</c:v>
                </c:pt>
                <c:pt idx="1772">
                  <c:v>0.33200668019881902</c:v>
                </c:pt>
                <c:pt idx="1773">
                  <c:v>0.33195378248113699</c:v>
                </c:pt>
                <c:pt idx="1774">
                  <c:v>0.33189680511005298</c:v>
                </c:pt>
                <c:pt idx="1775">
                  <c:v>0.331835630764092</c:v>
                </c:pt>
                <c:pt idx="1776">
                  <c:v>0.33177013944004402</c:v>
                </c:pt>
                <c:pt idx="1777">
                  <c:v>0.33170020841627901</c:v>
                </c:pt>
                <c:pt idx="1778">
                  <c:v>0.33162571221662501</c:v>
                </c:pt>
                <c:pt idx="1779">
                  <c:v>0.33154652257505002</c:v>
                </c:pt>
                <c:pt idx="1780">
                  <c:v>0.33146250840139602</c:v>
                </c:pt>
                <c:pt idx="1781">
                  <c:v>0.331373535748473</c:v>
                </c:pt>
                <c:pt idx="1782">
                  <c:v>0.33127946778082201</c:v>
                </c:pt>
                <c:pt idx="1783">
                  <c:v>0.33118016474553402</c:v>
                </c:pt>
                <c:pt idx="1784">
                  <c:v>0.331053326673037</c:v>
                </c:pt>
                <c:pt idx="1785">
                  <c:v>0.33089464614841502</c:v>
                </c:pt>
                <c:pt idx="1786">
                  <c:v>0.330703983491966</c:v>
                </c:pt>
                <c:pt idx="1787">
                  <c:v>0.33048119700460798</c:v>
                </c:pt>
                <c:pt idx="1788">
                  <c:v>0.33022614295879998</c:v>
                </c:pt>
                <c:pt idx="1789">
                  <c:v>0.32993867559454298</c:v>
                </c:pt>
                <c:pt idx="1790">
                  <c:v>0.32961864712107097</c:v>
                </c:pt>
                <c:pt idx="1791">
                  <c:v>0.32926590772488001</c:v>
                </c:pt>
                <c:pt idx="1792">
                  <c:v>0.32888030558476899</c:v>
                </c:pt>
                <c:pt idx="1793">
                  <c:v>0.32846168689456601</c:v>
                </c:pt>
                <c:pt idx="1794">
                  <c:v>0.32800989589424401</c:v>
                </c:pt>
                <c:pt idx="1795">
                  <c:v>0.32752477491010701</c:v>
                </c:pt>
                <c:pt idx="1796">
                  <c:v>0.32700616440470698</c:v>
                </c:pt>
                <c:pt idx="1797">
                  <c:v>0.326453903037142</c:v>
                </c:pt>
                <c:pt idx="1798">
                  <c:v>0.32586782773431999</c:v>
                </c:pt>
                <c:pt idx="1799">
                  <c:v>0.32524777377372299</c:v>
                </c:pt>
                <c:pt idx="1800">
                  <c:v>0.32459357487811902</c:v>
                </c:pt>
                <c:pt idx="1801">
                  <c:v>0.32390506332258501</c:v>
                </c:pt>
                <c:pt idx="1802">
                  <c:v>0.32318207005406802</c:v>
                </c:pt>
                <c:pt idx="1803">
                  <c:v>0.322424424823615</c:v>
                </c:pt>
                <c:pt idx="1804">
                  <c:v>0.32163195633122499</c:v>
                </c:pt>
                <c:pt idx="1805">
                  <c:v>0.32080449238313902</c:v>
                </c:pt>
                <c:pt idx="1806">
                  <c:v>0.31994186006121</c:v>
                </c:pt>
                <c:pt idx="1807">
                  <c:v>0.31904388590382599</c:v>
                </c:pt>
                <c:pt idx="1808">
                  <c:v>0.318110396097674</c:v>
                </c:pt>
                <c:pt idx="1809">
                  <c:v>0.31714121667947198</c:v>
                </c:pt>
                <c:pt idx="1810">
                  <c:v>0.31613617374662001</c:v>
                </c:pt>
                <c:pt idx="1811">
                  <c:v>0.31509509367557798</c:v>
                </c:pt>
                <c:pt idx="1812">
                  <c:v>0.31401780334662999</c:v>
                </c:pt>
                <c:pt idx="1813">
                  <c:v>0.31290413037359099</c:v>
                </c:pt>
                <c:pt idx="1814">
                  <c:v>0.31175390333691699</c:v>
                </c:pt>
                <c:pt idx="1815">
                  <c:v>0.310566952018622</c:v>
                </c:pt>
                <c:pt idx="1816">
                  <c:v>0.30934310763737899</c:v>
                </c:pt>
                <c:pt idx="1817">
                  <c:v>0.30808220308217299</c:v>
                </c:pt>
                <c:pt idx="1818">
                  <c:v>0.30679216758686201</c:v>
                </c:pt>
                <c:pt idx="1819">
                  <c:v>0.305483428427616</c:v>
                </c:pt>
                <c:pt idx="1820">
                  <c:v>0.30415581092209498</c:v>
                </c:pt>
                <c:pt idx="1821">
                  <c:v>0.30280914290615901</c:v>
                </c:pt>
                <c:pt idx="1822">
                  <c:v>0.30144325494797403</c:v>
                </c:pt>
                <c:pt idx="1823">
                  <c:v>0.30005798055275001</c:v>
                </c:pt>
                <c:pt idx="1824">
                  <c:v>0.2986531563573</c:v>
                </c:pt>
                <c:pt idx="1825">
                  <c:v>0.29722862231375202</c:v>
                </c:pt>
                <c:pt idx="1826">
                  <c:v>0.29578422186192099</c:v>
                </c:pt>
                <c:pt idx="1827">
                  <c:v>0.29431980209005998</c:v>
                </c:pt>
                <c:pt idx="1828">
                  <c:v>0.29283521388384698</c:v>
                </c:pt>
                <c:pt idx="1829">
                  <c:v>0.29133031206363103</c:v>
                </c:pt>
                <c:pt idx="1830">
                  <c:v>0.28980495551012098</c:v>
                </c:pt>
                <c:pt idx="1831">
                  <c:v>0.28825900727881199</c:v>
                </c:pt>
                <c:pt idx="1832">
                  <c:v>0.28669233470358002</c:v>
                </c:pt>
                <c:pt idx="1833">
                  <c:v>0.28510480948994699</c:v>
                </c:pt>
                <c:pt idx="1834">
                  <c:v>0.28349630779862001</c:v>
                </c:pt>
                <c:pt idx="1835">
                  <c:v>0.28186671031996002</c:v>
                </c:pt>
                <c:pt idx="1836">
                  <c:v>0.28021590234007199</c:v>
                </c:pt>
                <c:pt idx="1837">
                  <c:v>0.27854377379926198</c:v>
                </c:pt>
                <c:pt idx="1838">
                  <c:v>0.276850219343588</c:v>
                </c:pt>
                <c:pt idx="1839">
                  <c:v>0.27513513837026898</c:v>
                </c:pt>
                <c:pt idx="1840">
                  <c:v>0.27339843506767902</c:v>
                </c:pt>
                <c:pt idx="1841">
                  <c:v>0.27164001845066699</c:v>
                </c:pt>
                <c:pt idx="1842">
                  <c:v>0.26985980239188301</c:v>
                </c:pt>
                <c:pt idx="1843">
                  <c:v>0.26805770564979697</c:v>
                </c:pt>
                <c:pt idx="1844">
                  <c:v>0.26623365189404002</c:v>
                </c:pt>
                <c:pt idx="1845">
                  <c:v>0.26438756972866101</c:v>
                </c:pt>
                <c:pt idx="1846">
                  <c:v>0.26251939271387298</c:v>
                </c:pt>
                <c:pt idx="1847">
                  <c:v>0.26062905938679498</c:v>
                </c:pt>
                <c:pt idx="1848">
                  <c:v>0.258716513281673</c:v>
                </c:pt>
                <c:pt idx="1849">
                  <c:v>0.256781702950027</c:v>
                </c:pt>
                <c:pt idx="1850">
                  <c:v>0.25485640398541698</c:v>
                </c:pt>
                <c:pt idx="1851">
                  <c:v>0.25295616127805398</c:v>
                </c:pt>
                <c:pt idx="1852">
                  <c:v>0.25108118062850299</c:v>
                </c:pt>
                <c:pt idx="1853">
                  <c:v>0.24923166768531499</c:v>
                </c:pt>
                <c:pt idx="1854">
                  <c:v>0.24740782798214001</c:v>
                </c:pt>
                <c:pt idx="1855">
                  <c:v>0.24560986697465301</c:v>
                </c:pt>
                <c:pt idx="1856">
                  <c:v>0.24383799007719201</c:v>
                </c:pt>
                <c:pt idx="1857">
                  <c:v>0.242092402699011</c:v>
                </c:pt>
                <c:pt idx="1858">
                  <c:v>0.24037331028005701</c:v>
                </c:pt>
                <c:pt idx="1859">
                  <c:v>0.23868091832621399</c:v>
                </c:pt>
                <c:pt idx="1860">
                  <c:v>0.237015432443929</c:v>
                </c:pt>
                <c:pt idx="1861">
                  <c:v>0.23537705837417</c:v>
                </c:pt>
                <c:pt idx="1862">
                  <c:v>0.233766002025659</c:v>
                </c:pt>
                <c:pt idx="1863">
                  <c:v>0.23218246950732399</c:v>
                </c:pt>
                <c:pt idx="1864">
                  <c:v>0.23062666715991401</c:v>
                </c:pt>
                <c:pt idx="1865">
                  <c:v>0.22909880158672899</c:v>
                </c:pt>
                <c:pt idx="1866">
                  <c:v>0.22759907968340201</c:v>
                </c:pt>
                <c:pt idx="1867">
                  <c:v>0.226127708666674</c:v>
                </c:pt>
                <c:pt idx="1868">
                  <c:v>0.22468489610209399</c:v>
                </c:pt>
                <c:pt idx="1869">
                  <c:v>0.22327084993056001</c:v>
                </c:pt>
                <c:pt idx="1870">
                  <c:v>0.22188577849362601</c:v>
                </c:pt>
                <c:pt idx="1871">
                  <c:v>0.220529890557459</c:v>
                </c:pt>
                <c:pt idx="1872">
                  <c:v>0.219203395335345</c:v>
                </c:pt>
                <c:pt idx="1873">
                  <c:v>0.21790650250860599</c:v>
                </c:pt>
                <c:pt idx="1874">
                  <c:v>0.21663942224577501</c:v>
                </c:pt>
                <c:pt idx="1875">
                  <c:v>0.215402365219861</c:v>
                </c:pt>
                <c:pt idx="1876">
                  <c:v>0.21419554262351301</c:v>
                </c:pt>
                <c:pt idx="1877">
                  <c:v>0.21301916618184999</c:v>
                </c:pt>
                <c:pt idx="1878">
                  <c:v>0.211873448162719</c:v>
                </c:pt>
                <c:pt idx="1879">
                  <c:v>0.21075860138409599</c:v>
                </c:pt>
                <c:pt idx="1880">
                  <c:v>0.209674839218322</c:v>
                </c:pt>
                <c:pt idx="1881">
                  <c:v>0.20862237559282501</c:v>
                </c:pt>
                <c:pt idx="1882">
                  <c:v>0.207601424986954</c:v>
                </c:pt>
                <c:pt idx="1883">
                  <c:v>0.20661220242449599</c:v>
                </c:pt>
                <c:pt idx="1884">
                  <c:v>0.20565492346143999</c:v>
                </c:pt>
                <c:pt idx="1885">
                  <c:v>0.204729804168475</c:v>
                </c:pt>
                <c:pt idx="1886">
                  <c:v>0.20383706110771599</c:v>
                </c:pt>
                <c:pt idx="1887">
                  <c:v>0.20297691130307999</c:v>
                </c:pt>
                <c:pt idx="1888">
                  <c:v>0.20214957220372601</c:v>
                </c:pt>
                <c:pt idx="1889">
                  <c:v>0.20132289449322099</c:v>
                </c:pt>
                <c:pt idx="1890">
                  <c:v>0.20048622489880399</c:v>
                </c:pt>
                <c:pt idx="1891">
                  <c:v>0.199639758234328</c:v>
                </c:pt>
                <c:pt idx="1892">
                  <c:v>0.19878369670485899</c:v>
                </c:pt>
                <c:pt idx="1893">
                  <c:v>0.19791824997339599</c:v>
                </c:pt>
                <c:pt idx="1894">
                  <c:v>0.19704363522148799</c:v>
                </c:pt>
                <c:pt idx="1895">
                  <c:v>0.19616007720298401</c:v>
                </c:pt>
                <c:pt idx="1896">
                  <c:v>0.195267808290148</c:v>
                </c:pt>
                <c:pt idx="1897">
                  <c:v>0.19436706851143001</c:v>
                </c:pt>
                <c:pt idx="1898">
                  <c:v>0.193458105580151</c:v>
                </c:pt>
                <c:pt idx="1899">
                  <c:v>0.19254117491346001</c:v>
                </c:pt>
                <c:pt idx="1900">
                  <c:v>0.19161653964092601</c:v>
                </c:pt>
                <c:pt idx="1901">
                  <c:v>0.190684470602241</c:v>
                </c:pt>
                <c:pt idx="1902">
                  <c:v>0.18974524633353301</c:v>
                </c:pt>
                <c:pt idx="1903">
                  <c:v>0.188799153041944</c:v>
                </c:pt>
                <c:pt idx="1904">
                  <c:v>0.18784648456814601</c:v>
                </c:pt>
                <c:pt idx="1905">
                  <c:v>0.18688754233664401</c:v>
                </c:pt>
                <c:pt idx="1906">
                  <c:v>0.185922635293755</c:v>
                </c:pt>
                <c:pt idx="1907">
                  <c:v>0.18495207983328699</c:v>
                </c:pt>
                <c:pt idx="1908">
                  <c:v>0.18398814243767</c:v>
                </c:pt>
                <c:pt idx="1909">
                  <c:v>0.183049078302361</c:v>
                </c:pt>
                <c:pt idx="1910">
                  <c:v>0.18213506776846999</c:v>
                </c:pt>
                <c:pt idx="1911">
                  <c:v>0.18124628685406699</c:v>
                </c:pt>
                <c:pt idx="1912">
                  <c:v>0.18038290693553199</c:v>
                </c:pt>
                <c:pt idx="1913">
                  <c:v>0.179545094432222</c:v>
                </c:pt>
                <c:pt idx="1914">
                  <c:v>0.17873301049728799</c:v>
                </c:pt>
                <c:pt idx="1915">
                  <c:v>0.177946810717593</c:v>
                </c:pt>
                <c:pt idx="1916">
                  <c:v>0.177186644825721</c:v>
                </c:pt>
                <c:pt idx="1917">
                  <c:v>0.17645265642712299</c:v>
                </c:pt>
                <c:pt idx="1918">
                  <c:v>0.175744982745414</c:v>
                </c:pt>
                <c:pt idx="1919">
                  <c:v>0.17506375438876601</c:v>
                </c:pt>
                <c:pt idx="1920">
                  <c:v>0.17440909514025699</c:v>
                </c:pt>
                <c:pt idx="1921">
                  <c:v>0.17378112177487301</c:v>
                </c:pt>
                <c:pt idx="1922">
                  <c:v>0.17318270944804301</c:v>
                </c:pt>
                <c:pt idx="1923">
                  <c:v>0.17262385226245699</c:v>
                </c:pt>
                <c:pt idx="1924">
                  <c:v>0.17210470672303199</c:v>
                </c:pt>
                <c:pt idx="1925">
                  <c:v>0.17162542307643</c:v>
                </c:pt>
                <c:pt idx="1926">
                  <c:v>0.17118614523968201</c:v>
                </c:pt>
                <c:pt idx="1927">
                  <c:v>0.170787010756209</c:v>
                </c:pt>
                <c:pt idx="1928">
                  <c:v>0.170428150779589</c:v>
                </c:pt>
                <c:pt idx="1929">
                  <c:v>0.170109690085093</c:v>
                </c:pt>
                <c:pt idx="1930">
                  <c:v>0.16983207344767801</c:v>
                </c:pt>
                <c:pt idx="1931">
                  <c:v>0.16960170939410199</c:v>
                </c:pt>
                <c:pt idx="1932">
                  <c:v>0.169418651078524</c:v>
                </c:pt>
                <c:pt idx="1933">
                  <c:v>0.16928294444585501</c:v>
                </c:pt>
                <c:pt idx="1934">
                  <c:v>0.16919462843556901</c:v>
                </c:pt>
                <c:pt idx="1935">
                  <c:v>0.16915373521093699</c:v>
                </c:pt>
                <c:pt idx="1936">
                  <c:v>0.169160290411178</c:v>
                </c:pt>
                <c:pt idx="1937">
                  <c:v>0.169214313423799</c:v>
                </c:pt>
                <c:pt idx="1938">
                  <c:v>0.169315817674073</c:v>
                </c:pt>
                <c:pt idx="1939">
                  <c:v>0.169464810928427</c:v>
                </c:pt>
                <c:pt idx="1940">
                  <c:v>0.16966129560835</c:v>
                </c:pt>
                <c:pt idx="1941">
                  <c:v>0.16990526911130099</c:v>
                </c:pt>
                <c:pt idx="1942">
                  <c:v>0.17019672413505799</c:v>
                </c:pt>
                <c:pt idx="1943">
                  <c:v>0.17053564900194901</c:v>
                </c:pt>
                <c:pt idx="1944">
                  <c:v>0.170922027979481</c:v>
                </c:pt>
                <c:pt idx="1945">
                  <c:v>0.17135584159396999</c:v>
                </c:pt>
                <c:pt idx="1946">
                  <c:v>0.1718255366399</c:v>
                </c:pt>
                <c:pt idx="1947">
                  <c:v>0.17230345014728099</c:v>
                </c:pt>
                <c:pt idx="1948">
                  <c:v>0.172789764131034</c:v>
                </c:pt>
                <c:pt idx="1949">
                  <c:v>0.17330094214625</c:v>
                </c:pt>
                <c:pt idx="1950">
                  <c:v>0.17382372663956999</c:v>
                </c:pt>
                <c:pt idx="1951">
                  <c:v>0.17435777939291799</c:v>
                </c:pt>
                <c:pt idx="1952">
                  <c:v>0.17490276596808901</c:v>
                </c:pt>
                <c:pt idx="1953">
                  <c:v>0.17545835592567699</c:v>
                </c:pt>
                <c:pt idx="1954">
                  <c:v>0.17602422301155499</c:v>
                </c:pt>
                <c:pt idx="1955">
                  <c:v>0.176600045310841</c:v>
                </c:pt>
                <c:pt idx="1956">
                  <c:v>0.177184975372916</c:v>
                </c:pt>
                <c:pt idx="1957">
                  <c:v>0.17776791466658601</c:v>
                </c:pt>
                <c:pt idx="1958">
                  <c:v>0.17834861038587799</c:v>
                </c:pt>
                <c:pt idx="1959">
                  <c:v>0.17892681359828899</c:v>
                </c:pt>
                <c:pt idx="1960">
                  <c:v>0.179502279244737</c:v>
                </c:pt>
                <c:pt idx="1961">
                  <c:v>0.180074766121643</c:v>
                </c:pt>
                <c:pt idx="1962">
                  <c:v>0.18064403684670099</c:v>
                </c:pt>
                <c:pt idx="1963">
                  <c:v>0.18120985781007001</c:v>
                </c:pt>
                <c:pt idx="1964">
                  <c:v>0.18177199911278999</c:v>
                </c:pt>
                <c:pt idx="1965">
                  <c:v>0.18233023449431601</c:v>
                </c:pt>
                <c:pt idx="1966">
                  <c:v>0.182884341251115</c:v>
                </c:pt>
                <c:pt idx="1967">
                  <c:v>0.18343410014828701</c:v>
                </c:pt>
                <c:pt idx="1968">
                  <c:v>0.18397929532618201</c:v>
                </c:pt>
                <c:pt idx="1969">
                  <c:v>0.18451971420396901</c:v>
                </c:pt>
                <c:pt idx="1970">
                  <c:v>0.185055147382056</c:v>
                </c:pt>
                <c:pt idx="1971">
                  <c:v>0.18558538854520401</c:v>
                </c:pt>
                <c:pt idx="1972">
                  <c:v>0.186110234368077</c:v>
                </c:pt>
                <c:pt idx="1973">
                  <c:v>0.18662948442487401</c:v>
                </c:pt>
                <c:pt idx="1974">
                  <c:v>0.187142941104538</c:v>
                </c:pt>
                <c:pt idx="1975">
                  <c:v>0.18765040953289</c:v>
                </c:pt>
                <c:pt idx="1976">
                  <c:v>0.188151697502875</c:v>
                </c:pt>
                <c:pt idx="1977">
                  <c:v>0.188646615413886</c:v>
                </c:pt>
                <c:pt idx="1978">
                  <c:v>0.18913497622097</c:v>
                </c:pt>
                <c:pt idx="1979">
                  <c:v>0.189616595394481</c:v>
                </c:pt>
                <c:pt idx="1980">
                  <c:v>0.19009129089052301</c:v>
                </c:pt>
                <c:pt idx="1981">
                  <c:v>0.190558883132353</c:v>
                </c:pt>
                <c:pt idx="1982">
                  <c:v>0.19101919500262601</c:v>
                </c:pt>
                <c:pt idx="1983">
                  <c:v>0.19147205184625199</c:v>
                </c:pt>
                <c:pt idx="1984">
                  <c:v>0.19191728148336101</c:v>
                </c:pt>
                <c:pt idx="1985">
                  <c:v>0.192354714231777</c:v>
                </c:pt>
                <c:pt idx="1986">
                  <c:v>0.192784182938217</c:v>
                </c:pt>
                <c:pt idx="1987">
                  <c:v>0.19320552301732</c:v>
                </c:pt>
                <c:pt idx="1988">
                  <c:v>0.19365093964428401</c:v>
                </c:pt>
                <c:pt idx="1989">
                  <c:v>0.194131144945036</c:v>
                </c:pt>
                <c:pt idx="1990">
                  <c:v>0.19464600594867401</c:v>
                </c:pt>
                <c:pt idx="1991">
                  <c:v>0.19519538527250199</c:v>
                </c:pt>
                <c:pt idx="1992">
                  <c:v>0.19577914103750599</c:v>
                </c:pt>
                <c:pt idx="1993">
                  <c:v>0.19639712678093499</c:v>
                </c:pt>
                <c:pt idx="1994">
                  <c:v>0.19704919136524501</c:v>
                </c:pt>
                <c:pt idx="1995">
                  <c:v>0.197735178882817</c:v>
                </c:pt>
                <c:pt idx="1996">
                  <c:v>0.19845492855600499</c:v>
                </c:pt>
                <c:pt idx="1997">
                  <c:v>0.199208274632202</c:v>
                </c:pt>
                <c:pt idx="1998">
                  <c:v>0.199995046273825</c:v>
                </c:pt>
                <c:pt idx="1999">
                  <c:v>0.200815067443223</c:v>
                </c:pt>
                <c:pt idx="2000">
                  <c:v>0.20166815678272301</c:v>
                </c:pt>
                <c:pt idx="2001">
                  <c:v>0.20255412749016999</c:v>
                </c:pt>
                <c:pt idx="2002">
                  <c:v>0.20347278719046799</c:v>
                </c:pt>
                <c:pt idx="2003">
                  <c:v>0.20442393780378901</c:v>
                </c:pt>
                <c:pt idx="2004">
                  <c:v>0.205407375411232</c:v>
                </c:pt>
                <c:pt idx="2005">
                  <c:v>0.20642289011886</c:v>
                </c:pt>
                <c:pt idx="2006">
                  <c:v>0.20747026592117301</c:v>
                </c:pt>
                <c:pt idx="2007">
                  <c:v>0.208537337837508</c:v>
                </c:pt>
                <c:pt idx="2008">
                  <c:v>0.20960595305497901</c:v>
                </c:pt>
                <c:pt idx="2009">
                  <c:v>0.21067603425464801</c:v>
                </c:pt>
                <c:pt idx="2010">
                  <c:v>0.211747508832166</c:v>
                </c:pt>
                <c:pt idx="2011">
                  <c:v>0.21282030896338799</c:v>
                </c:pt>
                <c:pt idx="2012">
                  <c:v>0.21389437166359401</c:v>
                </c:pt>
                <c:pt idx="2013">
                  <c:v>0.21496963883943099</c:v>
                </c:pt>
                <c:pt idx="2014">
                  <c:v>0.216046057332581</c:v>
                </c:pt>
                <c:pt idx="2015">
                  <c:v>0.21712357895407</c:v>
                </c:pt>
                <c:pt idx="2016">
                  <c:v>0.21820216050803901</c:v>
                </c:pt>
                <c:pt idx="2017">
                  <c:v>0.21928176380369899</c:v>
                </c:pt>
                <c:pt idx="2018">
                  <c:v>0.220362355654142</c:v>
                </c:pt>
                <c:pt idx="2019">
                  <c:v>0.22144390786061999</c:v>
                </c:pt>
                <c:pt idx="2020">
                  <c:v>0.22252639718087799</c:v>
                </c:pt>
                <c:pt idx="2021">
                  <c:v>0.223607039737758</c:v>
                </c:pt>
                <c:pt idx="2022">
                  <c:v>0.224675930262214</c:v>
                </c:pt>
                <c:pt idx="2023">
                  <c:v>0.225732998461569</c:v>
                </c:pt>
                <c:pt idx="2024">
                  <c:v>0.22677817751707999</c:v>
                </c:pt>
                <c:pt idx="2025">
                  <c:v>0.22781140400654301</c:v>
                </c:pt>
                <c:pt idx="2026">
                  <c:v>0.22883261781372299</c:v>
                </c:pt>
                <c:pt idx="2027">
                  <c:v>0.229841762024173</c:v>
                </c:pt>
                <c:pt idx="2028">
                  <c:v>0.230838782807156</c:v>
                </c:pt>
                <c:pt idx="2029">
                  <c:v>0.23182330294457801</c:v>
                </c:pt>
                <c:pt idx="2030">
                  <c:v>0.23278897799874201</c:v>
                </c:pt>
                <c:pt idx="2031">
                  <c:v>0.23373581536890201</c:v>
                </c:pt>
                <c:pt idx="2032">
                  <c:v>0.234663826071668</c:v>
                </c:pt>
                <c:pt idx="2033">
                  <c:v>0.23557302449172099</c:v>
                </c:pt>
                <c:pt idx="2034">
                  <c:v>0.23646342811708701</c:v>
                </c:pt>
                <c:pt idx="2035">
                  <c:v>0.23733505726057599</c:v>
                </c:pt>
                <c:pt idx="2036">
                  <c:v>0.238187934769273</c:v>
                </c:pt>
                <c:pt idx="2037">
                  <c:v>0.23902208572425199</c:v>
                </c:pt>
                <c:pt idx="2038">
                  <c:v>0.239837537132885</c:v>
                </c:pt>
                <c:pt idx="2039">
                  <c:v>0.24063431761632001</c:v>
                </c:pt>
                <c:pt idx="2040">
                  <c:v>0.24141245709485701</c:v>
                </c:pt>
                <c:pt idx="2041">
                  <c:v>0.24217198647403401</c:v>
                </c:pt>
                <c:pt idx="2042">
                  <c:v>0.24291293733427999</c:v>
                </c:pt>
                <c:pt idx="2043">
                  <c:v>0.24363534162699799</c:v>
                </c:pt>
                <c:pt idx="2044">
                  <c:v>0.244339231379848</c:v>
                </c:pt>
                <c:pt idx="2045">
                  <c:v>0.245036168708018</c:v>
                </c:pt>
                <c:pt idx="2046">
                  <c:v>0.24575382186869399</c:v>
                </c:pt>
                <c:pt idx="2047">
                  <c:v>0.246492010534305</c:v>
                </c:pt>
                <c:pt idx="2048">
                  <c:v>0.24720244725603099</c:v>
                </c:pt>
                <c:pt idx="2049">
                  <c:v>0.24788279790214901</c:v>
                </c:pt>
                <c:pt idx="2050">
                  <c:v>0.24853314964581</c:v>
                </c:pt>
                <c:pt idx="2051">
                  <c:v>0.249153587628969</c:v>
                </c:pt>
                <c:pt idx="2052">
                  <c:v>0.249744194753558</c:v>
                </c:pt>
                <c:pt idx="2053">
                  <c:v>0.25030505150640497</c:v>
                </c:pt>
                <c:pt idx="2054">
                  <c:v>0.25083623581822501</c:v>
                </c:pt>
                <c:pt idx="2055">
                  <c:v>0.25133835295328399</c:v>
                </c:pt>
                <c:pt idx="2056">
                  <c:v>0.25182226107087102</c:v>
                </c:pt>
                <c:pt idx="2057">
                  <c:v>0.25229176926914798</c:v>
                </c:pt>
                <c:pt idx="2058">
                  <c:v>0.25274792296878601</c:v>
                </c:pt>
                <c:pt idx="2059">
                  <c:v>0.25319079583304899</c:v>
                </c:pt>
                <c:pt idx="2060">
                  <c:v>0.25362045975997799</c:v>
                </c:pt>
                <c:pt idx="2061">
                  <c:v>0.25403698492687499</c:v>
                </c:pt>
                <c:pt idx="2062">
                  <c:v>0.25444043985145298</c:v>
                </c:pt>
                <c:pt idx="2063">
                  <c:v>0.25483089146788102</c:v>
                </c:pt>
                <c:pt idx="2064">
                  <c:v>0.25520840521591498</c:v>
                </c:pt>
                <c:pt idx="2065">
                  <c:v>0.25557304514120199</c:v>
                </c:pt>
                <c:pt idx="2066">
                  <c:v>0.25592487400484798</c:v>
                </c:pt>
                <c:pt idx="2067">
                  <c:v>0.25626395340029701</c:v>
                </c:pt>
                <c:pt idx="2068">
                  <c:v>0.25659034387559598</c:v>
                </c:pt>
                <c:pt idx="2069">
                  <c:v>0.25690410505915801</c:v>
                </c:pt>
                <c:pt idx="2070">
                  <c:v>0.25720529578718199</c:v>
                </c:pt>
                <c:pt idx="2071">
                  <c:v>0.25749397423099202</c:v>
                </c:pt>
                <c:pt idx="2072">
                  <c:v>0.25777019802261503</c:v>
                </c:pt>
                <c:pt idx="2073">
                  <c:v>0.25803402437711598</c:v>
                </c:pt>
                <c:pt idx="2074">
                  <c:v>0.25828551021027801</c:v>
                </c:pt>
                <c:pt idx="2075">
                  <c:v>0.258524712250431</c:v>
                </c:pt>
                <c:pt idx="2076">
                  <c:v>0.25875168714341401</c:v>
                </c:pt>
                <c:pt idx="2077">
                  <c:v>0.258966491549807</c:v>
                </c:pt>
                <c:pt idx="2078">
                  <c:v>0.25916918223384999</c:v>
                </c:pt>
                <c:pt idx="2079">
                  <c:v>0.25935981614359599</c:v>
                </c:pt>
                <c:pt idx="2080">
                  <c:v>0.25953845048214302</c:v>
                </c:pt>
                <c:pt idx="2081">
                  <c:v>0.25970514276992102</c:v>
                </c:pt>
                <c:pt idx="2082">
                  <c:v>0.25985995089827602</c:v>
                </c:pt>
                <c:pt idx="2083">
                  <c:v>0.26000293317474099</c:v>
                </c:pt>
                <c:pt idx="2084">
                  <c:v>0.26013414836055399</c:v>
                </c:pt>
                <c:pt idx="2085">
                  <c:v>0.26025365570114201</c:v>
                </c:pt>
                <c:pt idx="2086">
                  <c:v>0.260361514950391</c:v>
                </c:pt>
                <c:pt idx="2087">
                  <c:v>0.26045778638960498</c:v>
                </c:pt>
                <c:pt idx="2088">
                  <c:v>0.26054253084211598</c:v>
                </c:pt>
                <c:pt idx="2089">
                  <c:v>0.26061580968453002</c:v>
                </c:pt>
                <c:pt idx="2090">
                  <c:v>0.26067768485557802</c:v>
                </c:pt>
                <c:pt idx="2091">
                  <c:v>0.260728218863512</c:v>
                </c:pt>
                <c:pt idx="2092">
                  <c:v>0.26076747479292001</c:v>
                </c:pt>
                <c:pt idx="2093">
                  <c:v>0.26079551631175701</c:v>
                </c:pt>
                <c:pt idx="2094">
                  <c:v>0.26081240767928199</c:v>
                </c:pt>
                <c:pt idx="2095">
                  <c:v>0.26081821375549602</c:v>
                </c:pt>
                <c:pt idx="2096">
                  <c:v>0.26081300001254898</c:v>
                </c:pt>
                <c:pt idx="2097">
                  <c:v>0.26079024882810098</c:v>
                </c:pt>
                <c:pt idx="2098">
                  <c:v>0.26074690756764102</c:v>
                </c:pt>
                <c:pt idx="2099">
                  <c:v>0.26068301677424999</c:v>
                </c:pt>
                <c:pt idx="2100">
                  <c:v>0.26059861820455998</c:v>
                </c:pt>
                <c:pt idx="2101">
                  <c:v>0.26049375486002602</c:v>
                </c:pt>
                <c:pt idx="2102">
                  <c:v>0.26036847102009902</c:v>
                </c:pt>
                <c:pt idx="2103">
                  <c:v>0.26022281227708999</c:v>
                </c:pt>
                <c:pt idx="2104">
                  <c:v>0.26005682557249199</c:v>
                </c:pt>
                <c:pt idx="2105">
                  <c:v>0.259870559234472</c:v>
                </c:pt>
                <c:pt idx="2106">
                  <c:v>0.25966406301622502</c:v>
                </c:pt>
                <c:pt idx="2107">
                  <c:v>0.25943738813486</c:v>
                </c:pt>
                <c:pt idx="2108">
                  <c:v>0.259190587310486</c:v>
                </c:pt>
                <c:pt idx="2109">
                  <c:v>0.25892371480515902</c:v>
                </c:pt>
                <c:pt idx="2110">
                  <c:v>0.25863682646137598</c:v>
                </c:pt>
                <c:pt idx="2111">
                  <c:v>0.25832997973981298</c:v>
                </c:pt>
                <c:pt idx="2112">
                  <c:v>0.25800323375600498</c:v>
                </c:pt>
                <c:pt idx="2113">
                  <c:v>0.25765664931573701</c:v>
                </c:pt>
                <c:pt idx="2114">
                  <c:v>0.257290288948891</c:v>
                </c:pt>
                <c:pt idx="2115">
                  <c:v>0.25690421694156501</c:v>
                </c:pt>
                <c:pt idx="2116">
                  <c:v>0.25649849936629598</c:v>
                </c:pt>
                <c:pt idx="2117">
                  <c:v>0.25607320411023898</c:v>
                </c:pt>
                <c:pt idx="2118">
                  <c:v>0.25562840090122102</c:v>
                </c:pt>
                <c:pt idx="2119">
                  <c:v>0.25516416133157199</c:v>
                </c:pt>
                <c:pt idx="2120">
                  <c:v>0.25468055887971403</c:v>
                </c:pt>
                <c:pt idx="2121">
                  <c:v>0.25417766892948002</c:v>
                </c:pt>
                <c:pt idx="2122">
                  <c:v>0.25365556878718498</c:v>
                </c:pt>
                <c:pt idx="2123">
                  <c:v>0.25311433769648201</c:v>
                </c:pt>
                <c:pt idx="2124">
                  <c:v>0.25255405685106802</c:v>
                </c:pt>
                <c:pt idx="2125">
                  <c:v>0.25197480940531602</c:v>
                </c:pt>
                <c:pt idx="2126">
                  <c:v>0.25137668048294898</c:v>
                </c:pt>
                <c:pt idx="2127">
                  <c:v>0.25075975718383903</c:v>
                </c:pt>
                <c:pt idx="2128">
                  <c:v>0.250124128589093</c:v>
                </c:pt>
                <c:pt idx="2129">
                  <c:v>0.24946988576453499</c:v>
                </c:pt>
                <c:pt idx="2130">
                  <c:v>0.24879712176275101</c:v>
                </c:pt>
                <c:pt idx="2131">
                  <c:v>0.248109957084964</c:v>
                </c:pt>
                <c:pt idx="2132">
                  <c:v>0.247411933784767</c:v>
                </c:pt>
                <c:pt idx="2133">
                  <c:v>0.24670313647839801</c:v>
                </c:pt>
                <c:pt idx="2134">
                  <c:v>0.245983651988502</c:v>
                </c:pt>
                <c:pt idx="2135">
                  <c:v>0.24525356934141501</c:v>
                </c:pt>
                <c:pt idx="2136">
                  <c:v>0.24451297976405301</c:v>
                </c:pt>
                <c:pt idx="2137">
                  <c:v>0.243761976680512</c:v>
                </c:pt>
                <c:pt idx="2138">
                  <c:v>0.24300065570851601</c:v>
                </c:pt>
                <c:pt idx="2139">
                  <c:v>0.24222911465576799</c:v>
                </c:pt>
                <c:pt idx="2140">
                  <c:v>0.241447453516309</c:v>
                </c:pt>
                <c:pt idx="2141">
                  <c:v>0.24065577446693201</c:v>
                </c:pt>
                <c:pt idx="2142">
                  <c:v>0.23985418186369201</c:v>
                </c:pt>
                <c:pt idx="2143">
                  <c:v>0.239042782238544</c:v>
                </c:pt>
                <c:pt idx="2144">
                  <c:v>0.23822168429610399</c:v>
                </c:pt>
                <c:pt idx="2145">
                  <c:v>0.23739099891052801</c:v>
                </c:pt>
                <c:pt idx="2146">
                  <c:v>0.23655083912247499</c:v>
                </c:pt>
                <c:pt idx="2147">
                  <c:v>0.23570132013610101</c:v>
                </c:pt>
                <c:pt idx="2148">
                  <c:v>0.23484255931602799</c:v>
                </c:pt>
                <c:pt idx="2149">
                  <c:v>0.23397467618419299</c:v>
                </c:pt>
                <c:pt idx="2150">
                  <c:v>0.233097792416494</c:v>
                </c:pt>
                <c:pt idx="2151">
                  <c:v>0.23221203183910799</c:v>
                </c:pt>
                <c:pt idx="2152">
                  <c:v>0.231317520424382</c:v>
                </c:pt>
                <c:pt idx="2153">
                  <c:v>0.230414386286136</c:v>
                </c:pt>
                <c:pt idx="2154">
                  <c:v>0.229502759674273</c:v>
                </c:pt>
                <c:pt idx="2155">
                  <c:v>0.228582772968522</c:v>
                </c:pt>
                <c:pt idx="2156">
                  <c:v>0.227650765840297</c:v>
                </c:pt>
                <c:pt idx="2157">
                  <c:v>0.22670584173347899</c:v>
                </c:pt>
                <c:pt idx="2158">
                  <c:v>0.22574807595822199</c:v>
                </c:pt>
                <c:pt idx="2159">
                  <c:v>0.224777545731731</c:v>
                </c:pt>
                <c:pt idx="2160">
                  <c:v>0.223794330184236</c:v>
                </c:pt>
                <c:pt idx="2161">
                  <c:v>0.22279851036409601</c:v>
                </c:pt>
                <c:pt idx="2162">
                  <c:v>0.22179016924196501</c:v>
                </c:pt>
                <c:pt idx="2163">
                  <c:v>0.22076939171394799</c:v>
                </c:pt>
                <c:pt idx="2164">
                  <c:v>0.219736264603695</c:v>
                </c:pt>
                <c:pt idx="2165">
                  <c:v>0.218690876663374</c:v>
                </c:pt>
                <c:pt idx="2166">
                  <c:v>0.217633318573484</c:v>
                </c:pt>
                <c:pt idx="2167">
                  <c:v>0.216563682941461</c:v>
                </c:pt>
                <c:pt idx="2168">
                  <c:v>0.215482064299058</c:v>
                </c:pt>
                <c:pt idx="2169">
                  <c:v>0.21438855909848401</c:v>
                </c:pt>
                <c:pt idx="2170">
                  <c:v>0.21328326570727299</c:v>
                </c:pt>
                <c:pt idx="2171">
                  <c:v>0.21216628440190799</c:v>
                </c:pt>
                <c:pt idx="2172">
                  <c:v>0.211037717360197</c:v>
                </c:pt>
                <c:pt idx="2173">
                  <c:v>0.20989766865241599</c:v>
                </c:pt>
                <c:pt idx="2174">
                  <c:v>0.20874624423126401</c:v>
                </c:pt>
                <c:pt idx="2175">
                  <c:v>0.20758355192064801</c:v>
                </c:pt>
                <c:pt idx="2176">
                  <c:v>0.20640970140335399</c:v>
                </c:pt>
                <c:pt idx="2177">
                  <c:v>0.20522480420765099</c:v>
                </c:pt>
                <c:pt idx="2178">
                  <c:v>0.204028973692883</c:v>
                </c:pt>
                <c:pt idx="2179">
                  <c:v>0.20282232503411499</c:v>
                </c:pt>
                <c:pt idx="2180">
                  <c:v>0.201604975205883</c:v>
                </c:pt>
                <c:pt idx="2181">
                  <c:v>0.20037704296514</c:v>
                </c:pt>
                <c:pt idx="2182">
                  <c:v>0.19913864883343699</c:v>
                </c:pt>
                <c:pt idx="2183">
                  <c:v>0.19788991507842299</c:v>
                </c:pt>
                <c:pt idx="2184">
                  <c:v>0.19663096569473501</c:v>
                </c:pt>
                <c:pt idx="2185">
                  <c:v>0.19536192638432001</c:v>
                </c:pt>
                <c:pt idx="2186">
                  <c:v>0.19408292453627801</c:v>
                </c:pt>
                <c:pt idx="2187">
                  <c:v>0.19279408920625801</c:v>
                </c:pt>
                <c:pt idx="2188">
                  <c:v>0.191495551095479</c:v>
                </c:pt>
                <c:pt idx="2189">
                  <c:v>0.190187442529414</c:v>
                </c:pt>
                <c:pt idx="2190">
                  <c:v>0.18886989743617499</c:v>
                </c:pt>
                <c:pt idx="2191">
                  <c:v>0.18754305132465099</c:v>
                </c:pt>
                <c:pt idx="2192">
                  <c:v>0.186207041262415</c:v>
                </c:pt>
                <c:pt idx="2193">
                  <c:v>0.18486200585342999</c:v>
                </c:pt>
                <c:pt idx="2194">
                  <c:v>0.18350808521557399</c:v>
                </c:pt>
                <c:pt idx="2195">
                  <c:v>0.18214542095799699</c:v>
                </c:pt>
                <c:pt idx="2196">
                  <c:v>0.18078073987867499</c:v>
                </c:pt>
                <c:pt idx="2197">
                  <c:v>0.17941730587542101</c:v>
                </c:pt>
                <c:pt idx="2198">
                  <c:v>0.178055291751956</c:v>
                </c:pt>
                <c:pt idx="2199">
                  <c:v>0.176694871180336</c:v>
                </c:pt>
                <c:pt idx="2200">
                  <c:v>0.17533621867051599</c:v>
                </c:pt>
                <c:pt idx="2201">
                  <c:v>0.17397950954031399</c:v>
                </c:pt>
                <c:pt idx="2202">
                  <c:v>0.17264745303665499</c:v>
                </c:pt>
                <c:pt idx="2203">
                  <c:v>0.17134030200512901</c:v>
                </c:pt>
                <c:pt idx="2204">
                  <c:v>0.17005811571624499</c:v>
                </c:pt>
                <c:pt idx="2205">
                  <c:v>0.16880095055729799</c:v>
                </c:pt>
                <c:pt idx="2206">
                  <c:v>0.16756886002563601</c:v>
                </c:pt>
                <c:pt idx="2207">
                  <c:v>0.16636189472361801</c:v>
                </c:pt>
                <c:pt idx="2208">
                  <c:v>0.165180102355167</c:v>
                </c:pt>
                <c:pt idx="2209">
                  <c:v>0.16402352772386</c:v>
                </c:pt>
                <c:pt idx="2210">
                  <c:v>0.162892212732444</c:v>
                </c:pt>
                <c:pt idx="2211">
                  <c:v>0.16178619638372899</c:v>
                </c:pt>
                <c:pt idx="2212">
                  <c:v>0.16070551478276199</c:v>
                </c:pt>
                <c:pt idx="2213">
                  <c:v>0.159650201140217</c:v>
                </c:pt>
                <c:pt idx="2214">
                  <c:v>0.15862028577692999</c:v>
                </c:pt>
                <c:pt idx="2215">
                  <c:v>0.15761579612951501</c:v>
                </c:pt>
                <c:pt idx="2216">
                  <c:v>0.15663675675699101</c:v>
                </c:pt>
                <c:pt idx="2217">
                  <c:v>0.155683189348374</c:v>
                </c:pt>
                <c:pt idx="2218">
                  <c:v>0.15475511273116499</c:v>
                </c:pt>
                <c:pt idx="2219">
                  <c:v>0.153852542880697</c:v>
                </c:pt>
                <c:pt idx="2220">
                  <c:v>0.152975492930299</c:v>
                </c:pt>
                <c:pt idx="2221">
                  <c:v>0.15212397318222501</c:v>
                </c:pt>
                <c:pt idx="2222">
                  <c:v>0.15129799111932701</c:v>
                </c:pt>
                <c:pt idx="2223">
                  <c:v>0.15049755141745699</c:v>
                </c:pt>
                <c:pt idx="2224">
                  <c:v>0.149722655958555</c:v>
                </c:pt>
                <c:pt idx="2225">
                  <c:v>0.14897330384445101</c:v>
                </c:pt>
                <c:pt idx="2226">
                  <c:v>0.14824949141135699</c:v>
                </c:pt>
                <c:pt idx="2227">
                  <c:v>0.14755121224509399</c:v>
                </c:pt>
                <c:pt idx="2228">
                  <c:v>0.14687845719707199</c:v>
                </c:pt>
                <c:pt idx="2229">
                  <c:v>0.14623121440110201</c:v>
                </c:pt>
                <c:pt idx="2230">
                  <c:v>0.145593150239019</c:v>
                </c:pt>
                <c:pt idx="2231">
                  <c:v>0.14495565209201</c:v>
                </c:pt>
                <c:pt idx="2232">
                  <c:v>0.14431885679339701</c:v>
                </c:pt>
                <c:pt idx="2233">
                  <c:v>0.14368290023271499</c:v>
                </c:pt>
                <c:pt idx="2234">
                  <c:v>0.143047917326208</c:v>
                </c:pt>
                <c:pt idx="2235">
                  <c:v>0.14241404198496599</c:v>
                </c:pt>
                <c:pt idx="2236">
                  <c:v>0.14178140708017301</c:v>
                </c:pt>
                <c:pt idx="2237">
                  <c:v>0.141150144404599</c:v>
                </c:pt>
                <c:pt idx="2238">
                  <c:v>0.140520384629194</c:v>
                </c:pt>
                <c:pt idx="2239">
                  <c:v>0.13989225725304799</c:v>
                </c:pt>
                <c:pt idx="2240">
                  <c:v>0.13926589054411401</c:v>
                </c:pt>
                <c:pt idx="2241">
                  <c:v>0.13864141146671699</c:v>
                </c:pt>
                <c:pt idx="2242">
                  <c:v>0.13801894558952399</c:v>
                </c:pt>
                <c:pt idx="2243">
                  <c:v>0.13739861696365399</c:v>
                </c:pt>
                <c:pt idx="2244">
                  <c:v>0.136790768291527</c:v>
                </c:pt>
                <c:pt idx="2245">
                  <c:v>0.13620390586251499</c:v>
                </c:pt>
                <c:pt idx="2246">
                  <c:v>0.135637923027421</c:v>
                </c:pt>
                <c:pt idx="2247">
                  <c:v>0.135092709499091</c:v>
                </c:pt>
                <c:pt idx="2248">
                  <c:v>0.134568151382679</c:v>
                </c:pt>
                <c:pt idx="2249">
                  <c:v>0.134064131206032</c:v>
                </c:pt>
                <c:pt idx="2250">
                  <c:v>0.133580527950242</c:v>
                </c:pt>
                <c:pt idx="2251">
                  <c:v>0.13311721708037899</c:v>
                </c:pt>
                <c:pt idx="2252">
                  <c:v>0.13267407057643199</c:v>
                </c:pt>
                <c:pt idx="2253">
                  <c:v>0.13225095696449499</c:v>
                </c:pt>
                <c:pt idx="2254">
                  <c:v>0.131847741348223</c:v>
                </c:pt>
                <c:pt idx="2255">
                  <c:v>0.131464285440586</c:v>
                </c:pt>
                <c:pt idx="2256">
                  <c:v>0.13110044759596301</c:v>
                </c:pt>
                <c:pt idx="2257">
                  <c:v>0.13075608284259199</c:v>
                </c:pt>
                <c:pt idx="2258">
                  <c:v>0.13043104291542801</c:v>
                </c:pt>
                <c:pt idx="2259">
                  <c:v>0.130125176289419</c:v>
                </c:pt>
                <c:pt idx="2260">
                  <c:v>0.129838328213256</c:v>
                </c:pt>
                <c:pt idx="2261">
                  <c:v>0.12957034074361101</c:v>
                </c:pt>
                <c:pt idx="2262">
                  <c:v>0.129321052779899</c:v>
                </c:pt>
                <c:pt idx="2263">
                  <c:v>0.12909030009960201</c:v>
                </c:pt>
                <c:pt idx="2264">
                  <c:v>0.12887791539417401</c:v>
                </c:pt>
                <c:pt idx="2265">
                  <c:v>0.12868372830556701</c:v>
                </c:pt>
                <c:pt idx="2266">
                  <c:v>0.12850756546339701</c:v>
                </c:pt>
                <c:pt idx="2267">
                  <c:v>0.12834925052277499</c:v>
                </c:pt>
                <c:pt idx="2268">
                  <c:v>0.128208604202841</c:v>
                </c:pt>
                <c:pt idx="2269">
                  <c:v>0.128085444326001</c:v>
                </c:pt>
                <c:pt idx="2270">
                  <c:v>0.127979585857913</c:v>
                </c:pt>
                <c:pt idx="2271">
                  <c:v>0.12789084094822101</c:v>
                </c:pt>
                <c:pt idx="2272">
                  <c:v>0.12781901897205999</c:v>
                </c:pt>
                <c:pt idx="2273">
                  <c:v>0.127763926572351</c:v>
                </c:pt>
                <c:pt idx="2274">
                  <c:v>0.12772536770288501</c:v>
                </c:pt>
                <c:pt idx="2275">
                  <c:v>0.12770314367221999</c:v>
                </c:pt>
                <c:pt idx="2276">
                  <c:v>0.12769705318838501</c:v>
                </c:pt>
                <c:pt idx="2277">
                  <c:v>0.127706892404397</c:v>
                </c:pt>
                <c:pt idx="2278">
                  <c:v>0.12773245496459601</c:v>
                </c:pt>
                <c:pt idx="2279">
                  <c:v>0.12777353205179201</c:v>
                </c:pt>
                <c:pt idx="2280">
                  <c:v>0.12782991243521799</c:v>
                </c:pt>
                <c:pt idx="2281">
                  <c:v>0.12790138251928501</c:v>
                </c:pt>
                <c:pt idx="2282">
                  <c:v>0.12798772639311501</c:v>
                </c:pt>
                <c:pt idx="2283">
                  <c:v>0.12808872588086001</c:v>
                </c:pt>
                <c:pt idx="2284">
                  <c:v>0.12820416059276901</c:v>
                </c:pt>
                <c:pt idx="2285">
                  <c:v>0.12833380797699101</c:v>
                </c:pt>
                <c:pt idx="2286">
                  <c:v>0.12847744337209099</c:v>
                </c:pt>
                <c:pt idx="2287">
                  <c:v>0.12863484006025699</c:v>
                </c:pt>
                <c:pt idx="2288">
                  <c:v>0.12880576932115101</c:v>
                </c:pt>
                <c:pt idx="2289">
                  <c:v>0.128990000486402</c:v>
                </c:pt>
                <c:pt idx="2290">
                  <c:v>0.12918730099467399</c:v>
                </c:pt>
                <c:pt idx="2291">
                  <c:v>0.12939743644729701</c:v>
                </c:pt>
                <c:pt idx="2292">
                  <c:v>0.12962017066440201</c:v>
                </c:pt>
                <c:pt idx="2293">
                  <c:v>0.129855265741528</c:v>
                </c:pt>
                <c:pt idx="2294">
                  <c:v>0.13010248210665501</c:v>
                </c:pt>
                <c:pt idx="2295">
                  <c:v>0.130361578577605</c:v>
                </c:pt>
                <c:pt idx="2296">
                  <c:v>0.130632312419769</c:v>
                </c:pt>
                <c:pt idx="2297">
                  <c:v>0.13091443940410399</c:v>
                </c:pt>
                <c:pt idx="2298">
                  <c:v>0.131207713865341</c:v>
                </c:pt>
                <c:pt idx="2299">
                  <c:v>0.131511888760349</c:v>
                </c:pt>
                <c:pt idx="2300">
                  <c:v>0.13182671572659499</c:v>
                </c:pt>
                <c:pt idx="2301">
                  <c:v>0.13212941198971401</c:v>
                </c:pt>
                <c:pt idx="2302">
                  <c:v>0.132419650723059</c:v>
                </c:pt>
                <c:pt idx="2303">
                  <c:v>0.132697298250707</c:v>
                </c:pt>
                <c:pt idx="2304">
                  <c:v>0.13296222338490399</c:v>
                </c:pt>
                <c:pt idx="2305">
                  <c:v>0.133214297462034</c:v>
                </c:pt>
                <c:pt idx="2306">
                  <c:v>0.13345339437668599</c:v>
                </c:pt>
                <c:pt idx="2307">
                  <c:v>0.133679390613794</c:v>
                </c:pt>
                <c:pt idx="2308">
                  <c:v>0.133892165278791</c:v>
                </c:pt>
                <c:pt idx="2309">
                  <c:v>0.13409160012572199</c:v>
                </c:pt>
                <c:pt idx="2310">
                  <c:v>0.13427757958328701</c:v>
                </c:pt>
                <c:pt idx="2311">
                  <c:v>0.13444999077873701</c:v>
                </c:pt>
                <c:pt idx="2312">
                  <c:v>0.13460872355957901</c:v>
                </c:pt>
                <c:pt idx="2313">
                  <c:v>0.13475367051304099</c:v>
                </c:pt>
                <c:pt idx="2314">
                  <c:v>0.13488472698322099</c:v>
                </c:pt>
                <c:pt idx="2315">
                  <c:v>0.13500179108587301</c:v>
                </c:pt>
                <c:pt idx="2316">
                  <c:v>0.13510476372076399</c:v>
                </c:pt>
                <c:pt idx="2317">
                  <c:v>0.13519354858153501</c:v>
                </c:pt>
                <c:pt idx="2318">
                  <c:v>0.135268052163005</c:v>
                </c:pt>
                <c:pt idx="2319">
                  <c:v>0.13532818376584499</c:v>
                </c:pt>
                <c:pt idx="2320">
                  <c:v>0.13537385549855799</c:v>
                </c:pt>
                <c:pt idx="2321">
                  <c:v>0.13540498227668801</c:v>
                </c:pt>
                <c:pt idx="2322">
                  <c:v>0.13542148181918701</c:v>
                </c:pt>
                <c:pt idx="2323">
                  <c:v>0.13542327464185799</c:v>
                </c:pt>
                <c:pt idx="2324">
                  <c:v>0.13541028404779901</c:v>
                </c:pt>
                <c:pt idx="2325">
                  <c:v>0.13538243611475301</c:v>
                </c:pt>
                <c:pt idx="2326">
                  <c:v>0.13533965967927</c:v>
                </c:pt>
                <c:pt idx="2327">
                  <c:v>0.13529666624638001</c:v>
                </c:pt>
                <c:pt idx="2328">
                  <c:v>0.13525543456022601</c:v>
                </c:pt>
                <c:pt idx="2329">
                  <c:v>0.135228282450431</c:v>
                </c:pt>
                <c:pt idx="2330">
                  <c:v>0.13522038674673401</c:v>
                </c:pt>
                <c:pt idx="2331">
                  <c:v>0.135231633802709</c:v>
                </c:pt>
                <c:pt idx="2332">
                  <c:v>0.13526191023200601</c:v>
                </c:pt>
                <c:pt idx="2333">
                  <c:v>0.135311102922124</c:v>
                </c:pt>
                <c:pt idx="2334">
                  <c:v>0.135379099048486</c:v>
                </c:pt>
                <c:pt idx="2335">
                  <c:v>0.13546578608939899</c:v>
                </c:pt>
                <c:pt idx="2336">
                  <c:v>0.13557105184273699</c:v>
                </c:pt>
                <c:pt idx="2337">
                  <c:v>0.13569478444553801</c:v>
                </c:pt>
                <c:pt idx="2338">
                  <c:v>0.135836872398273</c:v>
                </c:pt>
                <c:pt idx="2339">
                  <c:v>0.13599720459642001</c:v>
                </c:pt>
                <c:pt idx="2340">
                  <c:v>0.13617567037338199</c:v>
                </c:pt>
                <c:pt idx="2341">
                  <c:v>0.136372159561122</c:v>
                </c:pt>
                <c:pt idx="2342">
                  <c:v>0.136586562578909</c:v>
                </c:pt>
                <c:pt idx="2343">
                  <c:v>0.13680855022963501</c:v>
                </c:pt>
                <c:pt idx="2344">
                  <c:v>0.13702962872774299</c:v>
                </c:pt>
                <c:pt idx="2345">
                  <c:v>0.13724991618681801</c:v>
                </c:pt>
                <c:pt idx="2346">
                  <c:v>0.13746953327962799</c:v>
                </c:pt>
                <c:pt idx="2347">
                  <c:v>0.137688603167229</c:v>
                </c:pt>
                <c:pt idx="2348">
                  <c:v>0.13790725142673399</c:v>
                </c:pt>
                <c:pt idx="2349">
                  <c:v>0.138125605977866</c:v>
                </c:pt>
                <c:pt idx="2350">
                  <c:v>0.13834379700837099</c:v>
                </c:pt>
                <c:pt idx="2351">
                  <c:v>0.13856195689840001</c:v>
                </c:pt>
                <c:pt idx="2352">
                  <c:v>0.13878022014397101</c:v>
                </c:pt>
                <c:pt idx="2353">
                  <c:v>0.138998723279602</c:v>
                </c:pt>
                <c:pt idx="2354">
                  <c:v>0.13921760480023501</c:v>
                </c:pt>
                <c:pt idx="2355">
                  <c:v>0.139437005082548</c:v>
                </c:pt>
                <c:pt idx="2356">
                  <c:v>0.13965706630578101</c:v>
                </c:pt>
                <c:pt idx="2357">
                  <c:v>0.13987793237215701</c:v>
                </c:pt>
                <c:pt idx="2358">
                  <c:v>0.14009974882703499</c:v>
                </c:pt>
                <c:pt idx="2359">
                  <c:v>0.14032266277886801</c:v>
                </c:pt>
                <c:pt idx="2360">
                  <c:v>0.140546822819095</c:v>
                </c:pt>
                <c:pt idx="2361">
                  <c:v>0.140772378942046</c:v>
                </c:pt>
                <c:pt idx="2362">
                  <c:v>0.14099948246496599</c:v>
                </c:pt>
                <c:pt idx="2363">
                  <c:v>0.141228285948235</c:v>
                </c:pt>
                <c:pt idx="2364">
                  <c:v>0.14145547483941501</c:v>
                </c:pt>
                <c:pt idx="2365">
                  <c:v>0.14167409164708999</c:v>
                </c:pt>
                <c:pt idx="2366">
                  <c:v>0.14188429517127901</c:v>
                </c:pt>
                <c:pt idx="2367">
                  <c:v>0.142086244975582</c:v>
                </c:pt>
                <c:pt idx="2368">
                  <c:v>0.14228010130824301</c:v>
                </c:pt>
                <c:pt idx="2369">
                  <c:v>0.14246602502486899</c:v>
                </c:pt>
                <c:pt idx="2370">
                  <c:v>0.14264417751286801</c:v>
                </c:pt>
                <c:pt idx="2371">
                  <c:v>0.14281472061766401</c:v>
                </c:pt>
                <c:pt idx="2372">
                  <c:v>0.14297781657073699</c:v>
                </c:pt>
                <c:pt idx="2373">
                  <c:v>0.14313362791951301</c:v>
                </c:pt>
                <c:pt idx="2374">
                  <c:v>0.14328231745914699</c:v>
                </c:pt>
                <c:pt idx="2375">
                  <c:v>0.143424048166198</c:v>
                </c:pt>
                <c:pt idx="2376">
                  <c:v>0.14355898313421001</c:v>
                </c:pt>
                <c:pt idx="2377">
                  <c:v>0.143687285511198</c:v>
                </c:pt>
                <c:pt idx="2378">
                  <c:v>0.143809118439022</c:v>
                </c:pt>
                <c:pt idx="2379">
                  <c:v>0.143924644994641</c:v>
                </c:pt>
                <c:pt idx="2380">
                  <c:v>0.14403402813320301</c:v>
                </c:pt>
                <c:pt idx="2381">
                  <c:v>0.144137430632967</c:v>
                </c:pt>
                <c:pt idx="2382">
                  <c:v>0.14423501504199099</c:v>
                </c:pt>
                <c:pt idx="2383">
                  <c:v>0.14432694362656101</c:v>
                </c:pt>
                <c:pt idx="2384">
                  <c:v>0.14441337832131601</c:v>
                </c:pt>
                <c:pt idx="2385">
                  <c:v>0.14449448068100201</c:v>
                </c:pt>
                <c:pt idx="2386">
                  <c:v>0.14457041183382099</c:v>
                </c:pt>
                <c:pt idx="2387">
                  <c:v>0.144641332436306</c:v>
                </c:pt>
                <c:pt idx="2388">
                  <c:v>0.14470740262967499</c:v>
                </c:pt>
                <c:pt idx="2389">
                  <c:v>0.14476878199759399</c:v>
                </c:pt>
                <c:pt idx="2390">
                  <c:v>0.144825629525306</c:v>
                </c:pt>
                <c:pt idx="2391">
                  <c:v>0.14487810356004799</c:v>
                </c:pt>
                <c:pt idx="2392">
                  <c:v>0.14492636177271701</c:v>
                </c:pt>
                <c:pt idx="2393">
                  <c:v>0.14497056112071799</c:v>
                </c:pt>
                <c:pt idx="2394">
                  <c:v>0.14501085781192999</c:v>
                </c:pt>
                <c:pt idx="2395">
                  <c:v>0.14504740726976401</c:v>
                </c:pt>
                <c:pt idx="2396">
                  <c:v>0.14508036409922101</c:v>
                </c:pt>
                <c:pt idx="2397">
                  <c:v>0.14510988205394201</c:v>
                </c:pt>
                <c:pt idx="2398">
                  <c:v>0.14513611400417201</c:v>
                </c:pt>
                <c:pt idx="2399">
                  <c:v>0.14515921190560899</c:v>
                </c:pt>
                <c:pt idx="2400">
                  <c:v>0.14517932676909701</c:v>
                </c:pt>
                <c:pt idx="2401">
                  <c:v>0.145196608631119</c:v>
                </c:pt>
                <c:pt idx="2402">
                  <c:v>0.145211206525064</c:v>
                </c:pt>
                <c:pt idx="2403">
                  <c:v>0.145223268453229</c:v>
                </c:pt>
                <c:pt idx="2404">
                  <c:v>0.14523294135953699</c:v>
                </c:pt>
                <c:pt idx="2405">
                  <c:v>0.14524037110294</c:v>
                </c:pt>
                <c:pt idx="2406">
                  <c:v>0.14524570243148899</c:v>
                </c:pt>
                <c:pt idx="2407">
                  <c:v>0.14524907895705899</c:v>
                </c:pt>
                <c:pt idx="2408">
                  <c:v>0.14525064313070399</c:v>
                </c:pt>
                <c:pt idx="2409">
                  <c:v>0.14525053621864201</c:v>
                </c:pt>
                <c:pt idx="2410">
                  <c:v>0.14524889827885101</c:v>
                </c:pt>
                <c:pt idx="2411">
                  <c:v>0.14524586813828899</c:v>
                </c:pt>
                <c:pt idx="2412">
                  <c:v>0.145241583370704</c:v>
                </c:pt>
                <c:pt idx="2413">
                  <c:v>0.14523618027506899</c:v>
                </c:pt>
                <c:pt idx="2414">
                  <c:v>0.14522979385460899</c:v>
                </c:pt>
                <c:pt idx="2415">
                  <c:v>0.14522255779644999</c:v>
                </c:pt>
                <c:pt idx="2416">
                  <c:v>0.14521460445187101</c:v>
                </c:pt>
                <c:pt idx="2417">
                  <c:v>0.14520606481717799</c:v>
                </c:pt>
                <c:pt idx="2418">
                  <c:v>0.14519706851518499</c:v>
                </c:pt>
                <c:pt idx="2419">
                  <c:v>0.14518774377732699</c:v>
                </c:pt>
                <c:pt idx="2420">
                  <c:v>0.145178217426391</c:v>
                </c:pt>
                <c:pt idx="2421">
                  <c:v>0.14516861485986099</c:v>
                </c:pt>
                <c:pt idx="2422">
                  <c:v>0.14515906003388901</c:v>
                </c:pt>
                <c:pt idx="2423">
                  <c:v>0.14514967544788099</c:v>
                </c:pt>
                <c:pt idx="2424">
                  <c:v>0.14514058212967601</c:v>
                </c:pt>
                <c:pt idx="2425">
                  <c:v>0.145140465946758</c:v>
                </c:pt>
                <c:pt idx="2426">
                  <c:v>0.145143748946088</c:v>
                </c:pt>
                <c:pt idx="2427">
                  <c:v>0.14514854624068299</c:v>
                </c:pt>
                <c:pt idx="2428">
                  <c:v>0.14515492741157601</c:v>
                </c:pt>
                <c:pt idx="2429">
                  <c:v>0.14516295972250501</c:v>
                </c:pt>
                <c:pt idx="2430">
                  <c:v>0.145172708120756</c:v>
                </c:pt>
                <c:pt idx="2431">
                  <c:v>0.145184235244641</c:v>
                </c:pt>
                <c:pt idx="2432">
                  <c:v>0.14519760143809299</c:v>
                </c:pt>
                <c:pt idx="2433">
                  <c:v>0.14521286477279999</c:v>
                </c:pt>
                <c:pt idx="2434">
                  <c:v>0.14523008107818</c:v>
                </c:pt>
                <c:pt idx="2435">
                  <c:v>0.14524930397937899</c:v>
                </c:pt>
                <c:pt idx="2436">
                  <c:v>0.145270584943401</c:v>
                </c:pt>
                <c:pt idx="2437">
                  <c:v>0.145293973333322</c:v>
                </c:pt>
                <c:pt idx="2438">
                  <c:v>0.14531951647045299</c:v>
                </c:pt>
                <c:pt idx="2439">
                  <c:v>0.14534725970416201</c:v>
                </c:pt>
                <c:pt idx="2440">
                  <c:v>0.14537724648898601</c:v>
                </c:pt>
                <c:pt idx="2441">
                  <c:v>0.14540951846846001</c:v>
                </c:pt>
                <c:pt idx="2442">
                  <c:v>0.14544411556501299</c:v>
                </c:pt>
                <c:pt idx="2443">
                  <c:v>0.14548107607506</c:v>
                </c:pt>
                <c:pt idx="2444">
                  <c:v>0.14552043676830301</c:v>
                </c:pt>
                <c:pt idx="2445">
                  <c:v>0.14556223299000201</c:v>
                </c:pt>
                <c:pt idx="2446">
                  <c:v>0.14560649876482801</c:v>
                </c:pt>
                <c:pt idx="2447">
                  <c:v>0.145653266900654</c:v>
                </c:pt>
                <c:pt idx="2448">
                  <c:v>0.14570256909041901</c:v>
                </c:pt>
                <c:pt idx="2449">
                  <c:v>0.14575443600999</c:v>
                </c:pt>
                <c:pt idx="2450">
                  <c:v>0.14580889740967901</c:v>
                </c:pt>
                <c:pt idx="2451">
                  <c:v>0.14586598219694899</c:v>
                </c:pt>
                <c:pt idx="2452">
                  <c:v>0.14592571850762201</c:v>
                </c:pt>
                <c:pt idx="2453">
                  <c:v>0.145988133762881</c:v>
                </c:pt>
                <c:pt idx="2454">
                  <c:v>0.146053254709335</c:v>
                </c:pt>
                <c:pt idx="2455">
                  <c:v>0.146121107439594</c:v>
                </c:pt>
                <c:pt idx="2456">
                  <c:v>0.146191717391042</c:v>
                </c:pt>
                <c:pt idx="2457">
                  <c:v>0.14626510932099199</c:v>
                </c:pt>
                <c:pt idx="2458">
                  <c:v>0.14634130725698599</c:v>
                </c:pt>
                <c:pt idx="2459">
                  <c:v>0.146420334421832</c:v>
                </c:pt>
                <c:pt idx="2460">
                  <c:v>0.14650221313384901</c:v>
                </c:pt>
                <c:pt idx="2461">
                  <c:v>0.146586964683874</c:v>
                </c:pt>
                <c:pt idx="2462">
                  <c:v>0.1466746091916</c:v>
                </c:pt>
                <c:pt idx="2463">
                  <c:v>0.146768633721335</c:v>
                </c:pt>
                <c:pt idx="2464">
                  <c:v>0.146876167855823</c:v>
                </c:pt>
                <c:pt idx="2465">
                  <c:v>0.14699722420664299</c:v>
                </c:pt>
                <c:pt idx="2466">
                  <c:v>0.147131813681808</c:v>
                </c:pt>
                <c:pt idx="2467">
                  <c:v>0.14727994530927099</c:v>
                </c:pt>
                <c:pt idx="2468">
                  <c:v>0.147441626069306</c:v>
                </c:pt>
                <c:pt idx="2469">
                  <c:v>0.147616860740971</c:v>
                </c:pt>
                <c:pt idx="2470">
                  <c:v>0.14780565176707</c:v>
                </c:pt>
                <c:pt idx="2471">
                  <c:v>0.14800799914114501</c:v>
                </c:pt>
                <c:pt idx="2472">
                  <c:v>0.14822390031900901</c:v>
                </c:pt>
                <c:pt idx="2473">
                  <c:v>0.14845335015623901</c:v>
                </c:pt>
                <c:pt idx="2474">
                  <c:v>0.148696340872084</c:v>
                </c:pt>
                <c:pt idx="2475">
                  <c:v>0.14895286203931399</c:v>
                </c:pt>
                <c:pt idx="2476">
                  <c:v>0.149222900598804</c:v>
                </c:pt>
                <c:pt idx="2477">
                  <c:v>0.149506440897095</c:v>
                </c:pt>
                <c:pt idx="2478">
                  <c:v>0.149803464744758</c:v>
                </c:pt>
                <c:pt idx="2479">
                  <c:v>0.150113951493199</c:v>
                </c:pt>
                <c:pt idx="2480">
                  <c:v>0.15043787812748499</c:v>
                </c:pt>
                <c:pt idx="2481">
                  <c:v>0.15077521937282201</c:v>
                </c:pt>
                <c:pt idx="2482">
                  <c:v>0.151125947812497</c:v>
                </c:pt>
                <c:pt idx="2483">
                  <c:v>0.15149003401532601</c:v>
                </c:pt>
                <c:pt idx="2484">
                  <c:v>0.151867446670957</c:v>
                </c:pt>
                <c:pt idx="2485">
                  <c:v>0.152258152731648</c:v>
                </c:pt>
                <c:pt idx="2486">
                  <c:v>0.15266211755949999</c:v>
                </c:pt>
                <c:pt idx="2487">
                  <c:v>0.153079305078412</c:v>
                </c:pt>
                <c:pt idx="2488">
                  <c:v>0.15350967793032599</c:v>
                </c:pt>
                <c:pt idx="2489">
                  <c:v>0.15395319763562601</c:v>
                </c:pt>
                <c:pt idx="2490">
                  <c:v>0.15440982475775999</c:v>
                </c:pt>
                <c:pt idx="2491">
                  <c:v>0.15487951907240399</c:v>
                </c:pt>
                <c:pt idx="2492">
                  <c:v>0.155362239741626</c:v>
                </c:pt>
                <c:pt idx="2493">
                  <c:v>0.155857945493654</c:v>
                </c:pt>
                <c:pt idx="2494">
                  <c:v>0.15636659480887799</c:v>
                </c:pt>
                <c:pt idx="2495">
                  <c:v>0.15688814611273399</c:v>
                </c:pt>
                <c:pt idx="2496">
                  <c:v>0.15742255797598101</c:v>
                </c:pt>
                <c:pt idx="2497">
                  <c:v>0.15796978932267999</c:v>
                </c:pt>
                <c:pt idx="2498">
                  <c:v>0.158529799645766</c:v>
                </c:pt>
                <c:pt idx="2499">
                  <c:v>0.15909470088382599</c:v>
                </c:pt>
                <c:pt idx="2500">
                  <c:v>0.15966362620719601</c:v>
                </c:pt>
                <c:pt idx="2501">
                  <c:v>0.16025708840588301</c:v>
                </c:pt>
                <c:pt idx="2502">
                  <c:v>0.160867828826007</c:v>
                </c:pt>
                <c:pt idx="2503">
                  <c:v>0.16149116213759901</c:v>
                </c:pt>
                <c:pt idx="2504">
                  <c:v>0.16212705599178001</c:v>
                </c:pt>
                <c:pt idx="2505">
                  <c:v>0.16277548013732401</c:v>
                </c:pt>
                <c:pt idx="2506">
                  <c:v>0.16343640656890199</c:v>
                </c:pt>
                <c:pt idx="2507">
                  <c:v>0.16410980962430399</c:v>
                </c:pt>
                <c:pt idx="2508">
                  <c:v>0.16479566601455101</c:v>
                </c:pt>
                <c:pt idx="2509">
                  <c:v>0.165493954770353</c:v>
                </c:pt>
                <c:pt idx="2510">
                  <c:v>0.16620465708950199</c:v>
                </c:pt>
                <c:pt idx="2511">
                  <c:v>0.166927756073077</c:v>
                </c:pt>
                <c:pt idx="2512">
                  <c:v>0.16766323634407301</c:v>
                </c:pt>
                <c:pt idx="2513">
                  <c:v>0.16841108355013101</c:v>
                </c:pt>
                <c:pt idx="2514">
                  <c:v>0.16917128376174101</c:v>
                </c:pt>
                <c:pt idx="2515">
                  <c:v>0.16994382278751199</c:v>
                </c:pt>
                <c:pt idx="2516">
                  <c:v>0.170728685437114</c:v>
                </c:pt>
                <c:pt idx="2517">
                  <c:v>0.17152585476877399</c:v>
                </c:pt>
                <c:pt idx="2518">
                  <c:v>0.17233531136040001</c:v>
                </c:pt>
                <c:pt idx="2519">
                  <c:v>0.173157032641125</c:v>
                </c:pt>
                <c:pt idx="2520">
                  <c:v>0.173990992313654</c:v>
                </c:pt>
                <c:pt idx="2521">
                  <c:v>0.17483715988856999</c:v>
                </c:pt>
                <c:pt idx="2522">
                  <c:v>0.17569550034134099</c:v>
                </c:pt>
                <c:pt idx="2523">
                  <c:v>0.17656597389280199</c:v>
                </c:pt>
                <c:pt idx="2524">
                  <c:v>0.177439969580204</c:v>
                </c:pt>
                <c:pt idx="2525">
                  <c:v>0.17830835397410899</c:v>
                </c:pt>
                <c:pt idx="2526">
                  <c:v>0.17917102977077101</c:v>
                </c:pt>
                <c:pt idx="2527">
                  <c:v>0.18002789624968599</c:v>
                </c:pt>
                <c:pt idx="2528">
                  <c:v>0.18087884947055499</c:v>
                </c:pt>
                <c:pt idx="2529">
                  <c:v>0.18172378249973301</c:v>
                </c:pt>
                <c:pt idx="2530">
                  <c:v>0.182562585652564</c:v>
                </c:pt>
                <c:pt idx="2531">
                  <c:v>0.18339514674058999</c:v>
                </c:pt>
                <c:pt idx="2532">
                  <c:v>0.184221351315147</c:v>
                </c:pt>
                <c:pt idx="2533">
                  <c:v>0.18504108290103199</c:v>
                </c:pt>
                <c:pt idx="2534">
                  <c:v>0.185854223215868</c:v>
                </c:pt>
                <c:pt idx="2535">
                  <c:v>0.18666065237226601</c:v>
                </c:pt>
                <c:pt idx="2536">
                  <c:v>0.187460249061114</c:v>
                </c:pt>
                <c:pt idx="2537">
                  <c:v>0.18825289071519799</c:v>
                </c:pt>
                <c:pt idx="2538">
                  <c:v>0.189038453653049</c:v>
                </c:pt>
                <c:pt idx="2539">
                  <c:v>0.189816813203385</c:v>
                </c:pt>
                <c:pt idx="2540">
                  <c:v>0.190587843810852</c:v>
                </c:pt>
                <c:pt idx="2541">
                  <c:v>0.191351419124037</c:v>
                </c:pt>
                <c:pt idx="2542">
                  <c:v>0.19210741206689999</c:v>
                </c:pt>
                <c:pt idx="2543">
                  <c:v>0.19285569489492099</c:v>
                </c:pt>
                <c:pt idx="2544">
                  <c:v>0.19359613923737401</c:v>
                </c:pt>
                <c:pt idx="2545">
                  <c:v>0.19432861612730301</c:v>
                </c:pt>
                <c:pt idx="2546">
                  <c:v>0.19505299602085099</c:v>
                </c:pt>
                <c:pt idx="2547">
                  <c:v>0.19576914880777399</c:v>
                </c:pt>
                <c:pt idx="2548">
                  <c:v>0.196476943815073</c:v>
                </c:pt>
                <c:pt idx="2549">
                  <c:v>0.19717624980583101</c:v>
                </c:pt>
                <c:pt idx="2550">
                  <c:v>0.19786693497542299</c:v>
                </c:pt>
                <c:pt idx="2551">
                  <c:v>0.19854886694736301</c:v>
                </c:pt>
                <c:pt idx="2552">
                  <c:v>0.19922191277103701</c:v>
                </c:pt>
                <c:pt idx="2553">
                  <c:v>0.19988593892349399</c:v>
                </c:pt>
                <c:pt idx="2554">
                  <c:v>0.20054081131728499</c:v>
                </c:pt>
                <c:pt idx="2555">
                  <c:v>0.20118639531599</c:v>
                </c:pt>
                <c:pt idx="2556">
                  <c:v>0.20182255575863001</c:v>
                </c:pt>
                <c:pt idx="2557">
                  <c:v>0.202449156993528</c:v>
                </c:pt>
                <c:pt idx="2558">
                  <c:v>0.203066062921433</c:v>
                </c:pt>
                <c:pt idx="2559">
                  <c:v>0.20367313704689599</c:v>
                </c:pt>
                <c:pt idx="2560">
                  <c:v>0.204270242536017</c:v>
                </c:pt>
                <c:pt idx="2561">
                  <c:v>0.20485724227784899</c:v>
                </c:pt>
                <c:pt idx="2562">
                  <c:v>0.20543399894614101</c:v>
                </c:pt>
                <c:pt idx="2563">
                  <c:v>0.20600037505764501</c:v>
                </c:pt>
                <c:pt idx="2564">
                  <c:v>0.206556233023311</c:v>
                </c:pt>
                <c:pt idx="2565">
                  <c:v>0.207101435189113</c:v>
                </c:pt>
                <c:pt idx="2566">
                  <c:v>0.207635843864383</c:v>
                </c:pt>
                <c:pt idx="2567">
                  <c:v>0.20815932133718101</c:v>
                </c:pt>
                <c:pt idx="2568">
                  <c:v>0.20867172987848201</c:v>
                </c:pt>
                <c:pt idx="2569">
                  <c:v>0.20917293173967899</c:v>
                </c:pt>
                <c:pt idx="2570">
                  <c:v>0.209662789150939</c:v>
                </c:pt>
                <c:pt idx="2571">
                  <c:v>0.210141164330859</c:v>
                </c:pt>
                <c:pt idx="2572">
                  <c:v>0.21060791952048399</c:v>
                </c:pt>
                <c:pt idx="2573">
                  <c:v>0.21106291705630001</c:v>
                </c:pt>
                <c:pt idx="2574">
                  <c:v>0.21150601949700801</c:v>
                </c:pt>
                <c:pt idx="2575">
                  <c:v>0.21193708981699599</c:v>
                </c:pt>
                <c:pt idx="2576">
                  <c:v>0.212355991675337</c:v>
                </c:pt>
                <c:pt idx="2577">
                  <c:v>0.21276258976267601</c:v>
                </c:pt>
                <c:pt idx="2578">
                  <c:v>0.213156750220102</c:v>
                </c:pt>
                <c:pt idx="2579">
                  <c:v>0.213538341114932</c:v>
                </c:pt>
                <c:pt idx="2580">
                  <c:v>0.213907232949619</c:v>
                </c:pt>
                <c:pt idx="2581">
                  <c:v>0.21426329917322501</c:v>
                </c:pt>
                <c:pt idx="2582">
                  <c:v>0.214606416661383</c:v>
                </c:pt>
                <c:pt idx="2583">
                  <c:v>0.214936466131049</c:v>
                </c:pt>
                <c:pt idx="2584">
                  <c:v>0.21525333246067099</c:v>
                </c:pt>
                <c:pt idx="2585">
                  <c:v>0.215556904893796</c:v>
                </c:pt>
                <c:pt idx="2586">
                  <c:v>0.21584707711345499</c:v>
                </c:pt>
                <c:pt idx="2587">
                  <c:v>0.21612374718447699</c:v>
                </c:pt>
                <c:pt idx="2588">
                  <c:v>0.216386817370088</c:v>
                </c:pt>
                <c:pt idx="2589">
                  <c:v>0.21663619383708599</c:v>
                </c:pt>
                <c:pt idx="2590">
                  <c:v>0.21687178627034301</c:v>
                </c:pt>
                <c:pt idx="2591">
                  <c:v>0.21709350742252201</c:v>
                </c:pt>
                <c:pt idx="2592">
                  <c:v>0.217301272629109</c:v>
                </c:pt>
                <c:pt idx="2593">
                  <c:v>0.217494999322348</c:v>
                </c:pt>
                <c:pt idx="2594">
                  <c:v>0.21767460658044799</c:v>
                </c:pt>
                <c:pt idx="2595">
                  <c:v>0.217840014750037</c:v>
                </c:pt>
                <c:pt idx="2596">
                  <c:v>0.21799114517929699</c:v>
                </c:pt>
                <c:pt idx="2597">
                  <c:v>0.21812792009531201</c:v>
                </c:pt>
                <c:pt idx="2598">
                  <c:v>0.218258110996467</c:v>
                </c:pt>
                <c:pt idx="2599">
                  <c:v>0.21838247032182601</c:v>
                </c:pt>
                <c:pt idx="2600">
                  <c:v>0.21848037369612999</c:v>
                </c:pt>
                <c:pt idx="2601">
                  <c:v>0.218558971773783</c:v>
                </c:pt>
                <c:pt idx="2602">
                  <c:v>0.21862284634960999</c:v>
                </c:pt>
                <c:pt idx="2603">
                  <c:v>0.218671931615641</c:v>
                </c:pt>
                <c:pt idx="2604">
                  <c:v>0.21870616592709599</c:v>
                </c:pt>
                <c:pt idx="2605">
                  <c:v>0.21872549244467299</c:v>
                </c:pt>
                <c:pt idx="2606">
                  <c:v>0.21872985969016101</c:v>
                </c:pt>
                <c:pt idx="2607">
                  <c:v>0.21871922200538399</c:v>
                </c:pt>
                <c:pt idx="2608">
                  <c:v>0.21869353992509299</c:v>
                </c:pt>
                <c:pt idx="2609">
                  <c:v>0.218652780490109</c:v>
                </c:pt>
                <c:pt idx="2610">
                  <c:v>0.21859691753530999</c:v>
                </c:pt>
                <c:pt idx="2611">
                  <c:v>0.21852593198719</c:v>
                </c:pt>
                <c:pt idx="2612">
                  <c:v>0.21843981219876299</c:v>
                </c:pt>
                <c:pt idx="2613">
                  <c:v>0.21833855433757199</c:v>
                </c:pt>
                <c:pt idx="2614">
                  <c:v>0.218222162828174</c:v>
                </c:pt>
                <c:pt idx="2615">
                  <c:v>0.218091904272949</c:v>
                </c:pt>
                <c:pt idx="2616">
                  <c:v>0.21795834798779201</c:v>
                </c:pt>
                <c:pt idx="2617">
                  <c:v>0.2178215537929</c:v>
                </c:pt>
                <c:pt idx="2618">
                  <c:v>0.21768158006864499</c:v>
                </c:pt>
                <c:pt idx="2619">
                  <c:v>0.21753848444763599</c:v>
                </c:pt>
                <c:pt idx="2620">
                  <c:v>0.217392324382714</c:v>
                </c:pt>
                <c:pt idx="2621">
                  <c:v>0.217243157580504</c:v>
                </c:pt>
                <c:pt idx="2622">
                  <c:v>0.21709104230072099</c:v>
                </c:pt>
                <c:pt idx="2623">
                  <c:v>0.21693603753007601</c:v>
                </c:pt>
                <c:pt idx="2624">
                  <c:v>0.216778203045667</c:v>
                </c:pt>
                <c:pt idx="2625">
                  <c:v>0.21661759938619701</c:v>
                </c:pt>
                <c:pt idx="2626">
                  <c:v>0.21645428775043299</c:v>
                </c:pt>
                <c:pt idx="2627">
                  <c:v>0.216288329841716</c:v>
                </c:pt>
                <c:pt idx="2628">
                  <c:v>0.21611978767547099</c:v>
                </c:pt>
                <c:pt idx="2629">
                  <c:v>0.215948723364315</c:v>
                </c:pt>
                <c:pt idx="2630">
                  <c:v>0.215775198892727</c:v>
                </c:pt>
                <c:pt idx="2631">
                  <c:v>0.21559927589078301</c:v>
                </c:pt>
                <c:pt idx="2632">
                  <c:v>0.21542101541422801</c:v>
                </c:pt>
                <c:pt idx="2633">
                  <c:v>0.21524047773630001</c:v>
                </c:pt>
                <c:pt idx="2634">
                  <c:v>0.21505772215521099</c:v>
                </c:pt>
                <c:pt idx="2635">
                  <c:v>0.21487280682002</c:v>
                </c:pt>
                <c:pt idx="2636">
                  <c:v>0.214685788576752</c:v>
                </c:pt>
                <c:pt idx="2637">
                  <c:v>0.21449672283596799</c:v>
                </c:pt>
                <c:pt idx="2638">
                  <c:v>0.21430566346254401</c:v>
                </c:pt>
                <c:pt idx="2639">
                  <c:v>0.21411266268808299</c:v>
                </c:pt>
                <c:pt idx="2640">
                  <c:v>0.21391777104620499</c:v>
                </c:pt>
                <c:pt idx="2641">
                  <c:v>0.21372103733077599</c:v>
                </c:pt>
                <c:pt idx="2642">
                  <c:v>0.21352250857708499</c:v>
                </c:pt>
                <c:pt idx="2643">
                  <c:v>0.21332223006589501</c:v>
                </c:pt>
                <c:pt idx="2644">
                  <c:v>0.213120245350264</c:v>
                </c:pt>
                <c:pt idx="2645">
                  <c:v>0.21291659630496201</c:v>
                </c:pt>
                <c:pt idx="2646">
                  <c:v>0.21271132319833999</c:v>
                </c:pt>
                <c:pt idx="2647">
                  <c:v>0.21250446478639501</c:v>
                </c:pt>
                <c:pt idx="2648">
                  <c:v>0.212296058428804</c:v>
                </c:pt>
                <c:pt idx="2649">
                  <c:v>0.21208614022661901</c:v>
                </c:pt>
                <c:pt idx="2650">
                  <c:v>0.21187474518129501</c:v>
                </c:pt>
                <c:pt idx="2651">
                  <c:v>0.211661907374672</c:v>
                </c:pt>
                <c:pt idx="2652">
                  <c:v>0.21144766016949501</c:v>
                </c:pt>
                <c:pt idx="2653">
                  <c:v>0.211232036430021</c:v>
                </c:pt>
                <c:pt idx="2654">
                  <c:v>0.211015068762199</c:v>
                </c:pt>
                <c:pt idx="2655">
                  <c:v>0.21079678977288499</c:v>
                </c:pt>
                <c:pt idx="2656">
                  <c:v>0.21057723234747</c:v>
                </c:pt>
                <c:pt idx="2657">
                  <c:v>0.210356429945251</c:v>
                </c:pt>
                <c:pt idx="2658">
                  <c:v>0.21013441691172499</c:v>
                </c:pt>
                <c:pt idx="2659">
                  <c:v>0.20991122880684099</c:v>
                </c:pt>
                <c:pt idx="2660">
                  <c:v>0.20968690274801599</c:v>
                </c:pt>
                <c:pt idx="2661">
                  <c:v>0.209461477766339</c:v>
                </c:pt>
                <c:pt idx="2662">
                  <c:v>0.209234995173945</c:v>
                </c:pt>
                <c:pt idx="2663">
                  <c:v>0.209007498939841</c:v>
                </c:pt>
                <c:pt idx="2664">
                  <c:v>0.208779036070604</c:v>
                </c:pt>
                <c:pt idx="2665">
                  <c:v>0.20854965699123901</c:v>
                </c:pt>
                <c:pt idx="2666">
                  <c:v>0.20831941592004399</c:v>
                </c:pt>
                <c:pt idx="2667">
                  <c:v>0.20808837122971099</c:v>
                </c:pt>
                <c:pt idx="2668">
                  <c:v>0.20785658578495</c:v>
                </c:pt>
                <c:pt idx="2669">
                  <c:v>0.20762412724500201</c:v>
                </c:pt>
                <c:pt idx="2670">
                  <c:v>0.20739106831756901</c:v>
                </c:pt>
                <c:pt idx="2671">
                  <c:v>0.207157486949308</c:v>
                </c:pt>
                <c:pt idx="2672">
                  <c:v>0.20692346643756901</c:v>
                </c:pt>
                <c:pt idx="2673">
                  <c:v>0.206689095448924</c:v>
                </c:pt>
                <c:pt idx="2674">
                  <c:v>0.206454467932708</c:v>
                </c:pt>
                <c:pt idx="2675">
                  <c:v>0.20621968292263201</c:v>
                </c:pt>
                <c:pt idx="2676">
                  <c:v>0.20598484422641</c:v>
                </c:pt>
                <c:pt idx="2677">
                  <c:v>0.20575006001194801</c:v>
                </c:pt>
                <c:pt idx="2678">
                  <c:v>0.20551544230792901</c:v>
                </c:pt>
                <c:pt idx="2679">
                  <c:v>0.20528110644535899</c:v>
                </c:pt>
                <c:pt idx="2680">
                  <c:v>0.20504717047330101</c:v>
                </c:pt>
                <c:pt idx="2681">
                  <c:v>0.20481375458533399</c:v>
                </c:pt>
                <c:pt idx="2682">
                  <c:v>0.20458098059268401</c:v>
                </c:pt>
                <c:pt idx="2683">
                  <c:v>0.20434897147534201</c:v>
                </c:pt>
                <c:pt idx="2684">
                  <c:v>0.204117851034818</c:v>
                </c:pt>
                <c:pt idx="2685">
                  <c:v>0.20388774366251999</c:v>
                </c:pt>
                <c:pt idx="2686">
                  <c:v>0.20365877422771</c:v>
                </c:pt>
                <c:pt idx="2687">
                  <c:v>0.20343106807942901</c:v>
                </c:pt>
                <c:pt idx="2688">
                  <c:v>0.20320475114865699</c:v>
                </c:pt>
                <c:pt idx="2689">
                  <c:v>0.20297995013023701</c:v>
                </c:pt>
                <c:pt idx="2690">
                  <c:v>0.20275679271878599</c:v>
                </c:pt>
                <c:pt idx="2691">
                  <c:v>0.20253540786843099</c:v>
                </c:pt>
                <c:pt idx="2692">
                  <c:v>0.202315926042621</c:v>
                </c:pt>
                <c:pt idx="2693">
                  <c:v>0.20209847941740799</c:v>
                </c:pt>
                <c:pt idx="2694">
                  <c:v>0.201883202000049</c:v>
                </c:pt>
                <c:pt idx="2695">
                  <c:v>0.201670229625416</c:v>
                </c:pt>
                <c:pt idx="2696">
                  <c:v>0.201459699796808</c:v>
                </c:pt>
                <c:pt idx="2697">
                  <c:v>0.20125175134663201</c:v>
                </c:pt>
                <c:pt idx="2698">
                  <c:v>0.201046523906417</c:v>
                </c:pt>
                <c:pt idx="2699">
                  <c:v>0.200844157194148</c:v>
                </c:pt>
                <c:pt idx="2700">
                  <c:v>0.200644790147299</c:v>
                </c:pt>
                <c:pt idx="2701">
                  <c:v>0.20044855994828201</c:v>
                </c:pt>
                <c:pt idx="2702">
                  <c:v>0.20025560100068901</c:v>
                </c:pt>
                <c:pt idx="2703">
                  <c:v>0.20006604391573499</c:v>
                </c:pt>
                <c:pt idx="2704">
                  <c:v>0.19988001455682899</c:v>
                </c:pt>
                <c:pt idx="2705">
                  <c:v>0.199697633165342</c:v>
                </c:pt>
                <c:pt idx="2706">
                  <c:v>0.199519013551442</c:v>
                </c:pt>
                <c:pt idx="2707">
                  <c:v>0.199344262272524</c:v>
                </c:pt>
                <c:pt idx="2708">
                  <c:v>0.199173477611154</c:v>
                </c:pt>
                <c:pt idx="2709">
                  <c:v>0.199006747918059</c:v>
                </c:pt>
                <c:pt idx="2710">
                  <c:v>0.19884414821727101</c:v>
                </c:pt>
                <c:pt idx="2711">
                  <c:v>0.19868573179356799</c:v>
                </c:pt>
                <c:pt idx="2712">
                  <c:v>0.198531504860567</c:v>
                </c:pt>
                <c:pt idx="2713">
                  <c:v>0.198381332208898</c:v>
                </c:pt>
                <c:pt idx="2714">
                  <c:v>0.198233369275751</c:v>
                </c:pt>
                <c:pt idx="2715">
                  <c:v>0.19807607956044801</c:v>
                </c:pt>
                <c:pt idx="2716">
                  <c:v>0.197908971859525</c:v>
                </c:pt>
                <c:pt idx="2717">
                  <c:v>0.197731937750253</c:v>
                </c:pt>
                <c:pt idx="2718">
                  <c:v>0.19754498184958599</c:v>
                </c:pt>
                <c:pt idx="2719">
                  <c:v>0.19734814863504099</c:v>
                </c:pt>
                <c:pt idx="2720">
                  <c:v>0.19714150188922999</c:v>
                </c:pt>
                <c:pt idx="2721">
                  <c:v>0.196925117471103</c:v>
                </c:pt>
                <c:pt idx="2722">
                  <c:v>0.196699080249259</c:v>
                </c:pt>
                <c:pt idx="2723">
                  <c:v>0.19646348259016</c:v>
                </c:pt>
                <c:pt idx="2724">
                  <c:v>0.19621842351056801</c:v>
                </c:pt>
                <c:pt idx="2725">
                  <c:v>0.19596400814263201</c:v>
                </c:pt>
                <c:pt idx="2726">
                  <c:v>0.19570034735585901</c:v>
                </c:pt>
                <c:pt idx="2727">
                  <c:v>0.19542755745995999</c:v>
                </c:pt>
                <c:pt idx="2728">
                  <c:v>0.19514575994824401</c:v>
                </c:pt>
                <c:pt idx="2729">
                  <c:v>0.19485508125846199</c:v>
                </c:pt>
                <c:pt idx="2730">
                  <c:v>0.194555652537064</c:v>
                </c:pt>
                <c:pt idx="2731">
                  <c:v>0.19424760939786001</c:v>
                </c:pt>
                <c:pt idx="2732">
                  <c:v>0.19393109166934799</c:v>
                </c:pt>
                <c:pt idx="2733">
                  <c:v>0.19360624312722499</c:v>
                </c:pt>
                <c:pt idx="2734">
                  <c:v>0.19327321121058899</c:v>
                </c:pt>
                <c:pt idx="2735">
                  <c:v>0.192932146722231</c:v>
                </c:pt>
                <c:pt idx="2736">
                  <c:v>0.19258320351546401</c:v>
                </c:pt>
                <c:pt idx="2737">
                  <c:v>0.19222653817218199</c:v>
                </c:pt>
                <c:pt idx="2738">
                  <c:v>0.191862309679312</c:v>
                </c:pt>
                <c:pt idx="2739">
                  <c:v>0.19149067911338499</c:v>
                </c:pt>
                <c:pt idx="2740">
                  <c:v>0.1911118093453</c:v>
                </c:pt>
                <c:pt idx="2741">
                  <c:v>0.190725864779247</c:v>
                </c:pt>
                <c:pt idx="2742">
                  <c:v>0.19033301114038501</c:v>
                </c:pt>
                <c:pt idx="2743">
                  <c:v>0.189933415324926</c:v>
                </c:pt>
                <c:pt idx="2744">
                  <c:v>0.18952724532298301</c:v>
                </c:pt>
                <c:pt idx="2745">
                  <c:v>0.18911467021884501</c:v>
                </c:pt>
                <c:pt idx="2746">
                  <c:v>0.188695860265438</c:v>
                </c:pt>
                <c:pt idx="2747">
                  <c:v>0.188270987020632</c:v>
                </c:pt>
                <c:pt idx="2748">
                  <c:v>0.18784022352424501</c:v>
                </c:pt>
                <c:pt idx="2749">
                  <c:v>0.18740374448792499</c:v>
                </c:pt>
                <c:pt idx="2750">
                  <c:v>0.186961726466992</c:v>
                </c:pt>
                <c:pt idx="2751">
                  <c:v>0.186514347984642</c:v>
                </c:pt>
                <c:pt idx="2752">
                  <c:v>0.186061789584266</c:v>
                </c:pt>
                <c:pt idx="2753">
                  <c:v>0.185604233793843</c:v>
                </c:pt>
                <c:pt idx="2754">
                  <c:v>0.18514186499562901</c:v>
                </c:pt>
                <c:pt idx="2755">
                  <c:v>0.18467486920304199</c:v>
                </c:pt>
                <c:pt idx="2756">
                  <c:v>0.18420343375345899</c:v>
                </c:pt>
                <c:pt idx="2757">
                  <c:v>0.18372774693004101</c:v>
                </c:pt>
                <c:pt idx="2758">
                  <c:v>0.183247997527724</c:v>
                </c:pt>
                <c:pt idx="2759">
                  <c:v>0.18276437437858301</c:v>
                </c:pt>
                <c:pt idx="2760">
                  <c:v>0.18227706585050699</c:v>
                </c:pt>
                <c:pt idx="2761">
                  <c:v>0.18178625933109699</c:v>
                </c:pt>
                <c:pt idx="2762">
                  <c:v>0.18129214070643901</c:v>
                </c:pt>
                <c:pt idx="2763">
                  <c:v>0.180794893842219</c:v>
                </c:pt>
                <c:pt idx="2764">
                  <c:v>0.18029470007272899</c:v>
                </c:pt>
                <c:pt idx="2765">
                  <c:v>0.17979173770186299</c:v>
                </c:pt>
                <c:pt idx="2766">
                  <c:v>0.179286181519072</c:v>
                </c:pt>
                <c:pt idx="2767">
                  <c:v>0.17877820233262101</c:v>
                </c:pt>
                <c:pt idx="2768">
                  <c:v>0.178267966522206</c:v>
                </c:pt>
                <c:pt idx="2769">
                  <c:v>0.17775563561301999</c:v>
                </c:pt>
                <c:pt idx="2770">
                  <c:v>0.17724136587376699</c:v>
                </c:pt>
                <c:pt idx="2771">
                  <c:v>0.176725307941723</c:v>
                </c:pt>
                <c:pt idx="2772">
                  <c:v>0.17620760647877501</c:v>
                </c:pt>
                <c:pt idx="2773">
                  <c:v>0.17568839986336901</c:v>
                </c:pt>
                <c:pt idx="2774">
                  <c:v>0.175167819924369</c:v>
                </c:pt>
                <c:pt idx="2775">
                  <c:v>0.17464599172380699</c:v>
                </c:pt>
                <c:pt idx="2776">
                  <c:v>0.174123033396408</c:v>
                </c:pt>
                <c:pt idx="2777">
                  <c:v>0.17359905605422901</c:v>
                </c:pt>
                <c:pt idx="2778">
                  <c:v>0.17307416376475401</c:v>
                </c:pt>
                <c:pt idx="2779">
                  <c:v>0.17254845361002899</c:v>
                </c:pt>
                <c:pt idx="2780">
                  <c:v>0.17202201583278501</c:v>
                </c:pt>
                <c:pt idx="2781">
                  <c:v>0.171494934072904</c:v>
                </c:pt>
                <c:pt idx="2782">
                  <c:v>0.170967285694023</c:v>
                </c:pt>
                <c:pt idx="2783">
                  <c:v>0.170439142195771</c:v>
                </c:pt>
                <c:pt idx="2784">
                  <c:v>0.16991056970235199</c:v>
                </c:pt>
                <c:pt idx="2785">
                  <c:v>0.1693816295135</c:v>
                </c:pt>
                <c:pt idx="2786">
                  <c:v>0.168852378699727</c:v>
                </c:pt>
                <c:pt idx="2787">
                  <c:v>0.16832287072081401</c:v>
                </c:pt>
                <c:pt idx="2788">
                  <c:v>0.16779315604514</c:v>
                </c:pt>
                <c:pt idx="2789">
                  <c:v>0.167263282747843</c:v>
                </c:pt>
                <c:pt idx="2790">
                  <c:v>0.16673329706798601</c:v>
                </c:pt>
                <c:pt idx="2791">
                  <c:v>0.16620324390848801</c:v>
                </c:pt>
                <c:pt idx="2792">
                  <c:v>0.16567316726721801</c:v>
                </c:pt>
                <c:pt idx="2793">
                  <c:v>0.165143110592613</c:v>
                </c:pt>
                <c:pt idx="2794">
                  <c:v>0.16461311706208501</c:v>
                </c:pt>
                <c:pt idx="2795">
                  <c:v>0.164083229785808</c:v>
                </c:pt>
                <c:pt idx="2796">
                  <c:v>0.16355349194197</c:v>
                </c:pt>
                <c:pt idx="2797">
                  <c:v>0.163023946852176</c:v>
                </c:pt>
                <c:pt idx="2798">
                  <c:v>0.16249463800744501</c:v>
                </c:pt>
                <c:pt idx="2799">
                  <c:v>0.16196560905636401</c:v>
                </c:pt>
                <c:pt idx="2800">
                  <c:v>0.16143690376783701</c:v>
                </c:pt>
                <c:pt idx="2801">
                  <c:v>0.16090856598186701</c:v>
                </c:pt>
                <c:pt idx="2802">
                  <c:v>0.160380639563834</c:v>
                </c:pt>
                <c:pt idx="2803">
                  <c:v>0.15985316838187499</c:v>
                </c:pt>
                <c:pt idx="2804">
                  <c:v>0.159326196335703</c:v>
                </c:pt>
                <c:pt idx="2805">
                  <c:v>0.15879976748367999</c:v>
                </c:pt>
                <c:pt idx="2806">
                  <c:v>0.15827392635512799</c:v>
                </c:pt>
                <c:pt idx="2807">
                  <c:v>0.157748718627752</c:v>
                </c:pt>
                <c:pt idx="2808">
                  <c:v>0.15722419258411999</c:v>
                </c:pt>
                <c:pt idx="2809">
                  <c:v>0.156700402423051</c:v>
                </c:pt>
                <c:pt idx="2810">
                  <c:v>0.156177416677169</c:v>
                </c:pt>
                <c:pt idx="2811">
                  <c:v>0.155655343611555</c:v>
                </c:pt>
                <c:pt idx="2812">
                  <c:v>0.15513442568126701</c:v>
                </c:pt>
                <c:pt idx="2813">
                  <c:v>0.154615354151902</c:v>
                </c:pt>
                <c:pt idx="2814">
                  <c:v>0.154099211784926</c:v>
                </c:pt>
                <c:pt idx="2815">
                  <c:v>0.15358654843460201</c:v>
                </c:pt>
                <c:pt idx="2816">
                  <c:v>0.153077536080508</c:v>
                </c:pt>
                <c:pt idx="2817">
                  <c:v>0.15257223836667</c:v>
                </c:pt>
                <c:pt idx="2818">
                  <c:v>0.15207068359949599</c:v>
                </c:pt>
                <c:pt idx="2819">
                  <c:v>0.15157288514199399</c:v>
                </c:pt>
                <c:pt idx="2820">
                  <c:v>0.15107884849977801</c:v>
                </c:pt>
                <c:pt idx="2821">
                  <c:v>0.15058857426177</c:v>
                </c:pt>
                <c:pt idx="2822">
                  <c:v>0.150102059500761</c:v>
                </c:pt>
                <c:pt idx="2823">
                  <c:v>0.14961929852247599</c:v>
                </c:pt>
                <c:pt idx="2824">
                  <c:v>0.14914028331263199</c:v>
                </c:pt>
                <c:pt idx="2825">
                  <c:v>0.14866500383575099</c:v>
                </c:pt>
                <c:pt idx="2826">
                  <c:v>0.14819344825977299</c:v>
                </c:pt>
                <c:pt idx="2827">
                  <c:v>0.147725603144964</c:v>
                </c:pt>
                <c:pt idx="2828">
                  <c:v>0.14726145361843701</c:v>
                </c:pt>
                <c:pt idx="2829">
                  <c:v>0.14680098354670601</c:v>
                </c:pt>
                <c:pt idx="2830">
                  <c:v>0.146344175713717</c:v>
                </c:pt>
                <c:pt idx="2831">
                  <c:v>0.14589101200868099</c:v>
                </c:pt>
                <c:pt idx="2832">
                  <c:v>0.14544147362585499</c:v>
                </c:pt>
                <c:pt idx="2833">
                  <c:v>0.14499554127654099</c:v>
                </c:pt>
                <c:pt idx="2834">
                  <c:v>0.144553195411808</c:v>
                </c:pt>
                <c:pt idx="2835">
                  <c:v>0.144114416452466</c:v>
                </c:pt>
                <c:pt idx="2836">
                  <c:v>0.14367918502070301</c:v>
                </c:pt>
                <c:pt idx="2837">
                  <c:v>0.14324748216545</c:v>
                </c:pt>
                <c:pt idx="2838">
                  <c:v>0.14281928957106799</c:v>
                </c:pt>
                <c:pt idx="2839">
                  <c:v>0.14239458973671501</c:v>
                </c:pt>
                <c:pt idx="2840">
                  <c:v>0.14197336611202299</c:v>
                </c:pt>
                <c:pt idx="2841">
                  <c:v>0.14155560317415899</c:v>
                </c:pt>
                <c:pt idx="2842">
                  <c:v>0.14114128643243501</c:v>
                </c:pt>
                <c:pt idx="2843">
                  <c:v>0.140730402350072</c:v>
                </c:pt>
                <c:pt idx="2844">
                  <c:v>0.14032293817852201</c:v>
                </c:pt>
                <c:pt idx="2845">
                  <c:v>0.13991888170779301</c:v>
                </c:pt>
                <c:pt idx="2846">
                  <c:v>0.13951822094546801</c:v>
                </c:pt>
                <c:pt idx="2847">
                  <c:v>0.139120943746009</c:v>
                </c:pt>
                <c:pt idx="2848">
                  <c:v>0.13872703741877199</c:v>
                </c:pt>
                <c:pt idx="2849">
                  <c:v>0.13833648834633999</c:v>
                </c:pt>
                <c:pt idx="2850">
                  <c:v>0.13794928164357501</c:v>
                </c:pt>
                <c:pt idx="2851">
                  <c:v>0.13756540088254601</c:v>
                </c:pt>
                <c:pt idx="2852">
                  <c:v>0.13718482790037601</c:v>
                </c:pt>
                <c:pt idx="2853">
                  <c:v>0.136807542697825</c:v>
                </c:pt>
                <c:pt idx="2854">
                  <c:v>0.136433523427852</c:v>
                </c:pt>
                <c:pt idx="2855">
                  <c:v>0.136062746466593</c:v>
                </c:pt>
                <c:pt idx="2856">
                  <c:v>0.135695186554839</c:v>
                </c:pt>
                <c:pt idx="2857">
                  <c:v>0.135330816996068</c:v>
                </c:pt>
                <c:pt idx="2858">
                  <c:v>0.13496960989703199</c:v>
                </c:pt>
                <c:pt idx="2859">
                  <c:v>0.13461153643811</c:v>
                </c:pt>
                <c:pt idx="2860">
                  <c:v>0.134256567162678</c:v>
                </c:pt>
                <c:pt idx="2861">
                  <c:v>0.13390467227688299</c:v>
                </c:pt>
                <c:pt idx="2862">
                  <c:v>0.13355582195340501</c:v>
                </c:pt>
                <c:pt idx="2863">
                  <c:v>0.133209986634544</c:v>
                </c:pt>
                <c:pt idx="2864">
                  <c:v>0.13286713733139899</c:v>
                </c:pt>
                <c:pt idx="2865">
                  <c:v>0.132527245916888</c:v>
                </c:pt>
                <c:pt idx="2866">
                  <c:v>0.13219028541088901</c:v>
                </c:pt>
                <c:pt idx="2867">
                  <c:v>0.13185623025598101</c:v>
                </c:pt>
                <c:pt idx="2868">
                  <c:v>0.131525056582045</c:v>
                </c:pt>
                <c:pt idx="2869">
                  <c:v>0.13119674245753801</c:v>
                </c:pt>
                <c:pt idx="2870">
                  <c:v>0.13087126812448099</c:v>
                </c:pt>
                <c:pt idx="2871">
                  <c:v>0.130548616213257</c:v>
                </c:pt>
                <c:pt idx="2872">
                  <c:v>0.13022877193219801</c:v>
                </c:pt>
                <c:pt idx="2873">
                  <c:v>0.12991172322579</c:v>
                </c:pt>
                <c:pt idx="2874">
                  <c:v>0.129597460894154</c:v>
                </c:pt>
                <c:pt idx="2875">
                  <c:v>0.12928597866554301</c:v>
                </c:pt>
                <c:pt idx="2876">
                  <c:v>0.12897727321295199</c:v>
                </c:pt>
                <c:pt idx="2877">
                  <c:v>0.12867134410589101</c:v>
                </c:pt>
                <c:pt idx="2878">
                  <c:v>0.128368193688987</c:v>
                </c:pt>
                <c:pt idx="2879">
                  <c:v>0.128067826880637</c:v>
                </c:pt>
                <c:pt idx="2880">
                  <c:v>0.127770250887421</c:v>
                </c:pt>
                <c:pt idx="2881">
                  <c:v>0.12747547483343399</c:v>
                </c:pt>
                <c:pt idx="2882">
                  <c:v>0.12718350930790301</c:v>
                </c:pt>
                <c:pt idx="2883">
                  <c:v>0.12689436583911001</c:v>
                </c:pt>
                <c:pt idx="2884">
                  <c:v>0.126608056307251</c:v>
                </c:pt>
                <c:pt idx="2885">
                  <c:v>0.12632459231281201</c:v>
                </c:pt>
                <c:pt idx="2886">
                  <c:v>0.12604398451996901</c:v>
                </c:pt>
                <c:pt idx="2887">
                  <c:v>0.12576624199575101</c:v>
                </c:pt>
                <c:pt idx="2888">
                  <c:v>0.12549137156529899</c:v>
                </c:pt>
                <c:pt idx="2889">
                  <c:v>0.12521937720142701</c:v>
                </c:pt>
                <c:pt idx="2890">
                  <c:v>0.124950259463254</c:v>
                </c:pt>
                <c:pt idx="2891">
                  <c:v>0.124684014994471</c:v>
                </c:pt>
                <c:pt idx="2892">
                  <c:v>0.124420636087549</c:v>
                </c:pt>
                <c:pt idx="2893">
                  <c:v>0.124160110316482</c:v>
                </c:pt>
                <c:pt idx="2894">
                  <c:v>0.12390242023824</c:v>
                </c:pt>
                <c:pt idx="2895">
                  <c:v>0.123647543162309</c:v>
                </c:pt>
                <c:pt idx="2896">
                  <c:v>0.123395450988844</c:v>
                </c:pt>
                <c:pt idx="2897">
                  <c:v>0.12314611011899</c:v>
                </c:pt>
                <c:pt idx="2898">
                  <c:v>0.122899481445249</c:v>
                </c:pt>
                <c:pt idx="2899">
                  <c:v>0.12265552043439799</c:v>
                </c:pt>
                <c:pt idx="2900">
                  <c:v>0.122414177318536</c:v>
                </c:pt>
                <c:pt idx="2901">
                  <c:v>0.12217539740913901</c:v>
                </c:pt>
                <c:pt idx="2902">
                  <c:v>0.121939121542394</c:v>
                </c:pt>
                <c:pt idx="2903">
                  <c:v>0.12170528665078401</c:v>
                </c:pt>
                <c:pt idx="2904">
                  <c:v>0.121473826437532</c:v>
                </c:pt>
                <c:pt idx="2905">
                  <c:v>0.121244672111774</c:v>
                </c:pt>
                <c:pt idx="2906">
                  <c:v>0.121017753129414</c:v>
                </c:pt>
                <c:pt idx="2907">
                  <c:v>0.120792997882508</c:v>
                </c:pt>
                <c:pt idx="2908">
                  <c:v>0.120570334289981</c:v>
                </c:pt>
                <c:pt idx="2909">
                  <c:v>0.12034969026101799</c:v>
                </c:pt>
                <c:pt idx="2910">
                  <c:v>0.12013099402348</c:v>
                </c:pt>
                <c:pt idx="2911">
                  <c:v>0.119914174327481</c:v>
                </c:pt>
                <c:pt idx="2912">
                  <c:v>0.119699160545529</c:v>
                </c:pt>
                <c:pt idx="2913">
                  <c:v>0.119485882695021</c:v>
                </c:pt>
                <c:pt idx="2914">
                  <c:v>0.11927427140803</c:v>
                </c:pt>
                <c:pt idx="2915">
                  <c:v>0.119064257869458</c:v>
                </c:pt>
                <c:pt idx="2916">
                  <c:v>0.118855773739573</c:v>
                </c:pt>
                <c:pt idx="2917">
                  <c:v>0.11864875107218199</c:v>
                </c:pt>
                <c:pt idx="2918">
                  <c:v>0.11844312223558601</c:v>
                </c:pt>
                <c:pt idx="2919">
                  <c:v>0.118238819840462</c:v>
                </c:pt>
                <c:pt idx="2920">
                  <c:v>0.118035776676624</c:v>
                </c:pt>
                <c:pt idx="2921">
                  <c:v>0.117833925659259</c:v>
                </c:pt>
                <c:pt idx="2922">
                  <c:v>0.117633199784321</c:v>
                </c:pt>
                <c:pt idx="2923">
                  <c:v>0.11743353209236</c:v>
                </c:pt>
                <c:pt idx="2924">
                  <c:v>0.117234855639785</c:v>
                </c:pt>
                <c:pt idx="2925">
                  <c:v>0.11703710347653699</c:v>
                </c:pt>
                <c:pt idx="2926">
                  <c:v>0.116840208629169</c:v>
                </c:pt>
                <c:pt idx="2927">
                  <c:v>0.116644104088388</c:v>
                </c:pt>
                <c:pt idx="2928">
                  <c:v>0.116448722800262</c:v>
                </c:pt>
                <c:pt idx="2929">
                  <c:v>0.11625399766035099</c:v>
                </c:pt>
                <c:pt idx="2930">
                  <c:v>0.116059861510154</c:v>
                </c:pt>
                <c:pt idx="2931">
                  <c:v>0.115866247135356</c:v>
                </c:pt>
                <c:pt idx="2932">
                  <c:v>0.115673087265432</c:v>
                </c:pt>
                <c:pt idx="2933">
                  <c:v>0.11548031457425099</c:v>
                </c:pt>
                <c:pt idx="2934">
                  <c:v>0.11528786168138</c:v>
                </c:pt>
                <c:pt idx="2935">
                  <c:v>0.115095661153837</c:v>
                </c:pt>
                <c:pt idx="2936">
                  <c:v>0.114903645508111</c:v>
                </c:pt>
                <c:pt idx="2937">
                  <c:v>0.114709920864279</c:v>
                </c:pt>
                <c:pt idx="2938">
                  <c:v>0.114511454731097</c:v>
                </c:pt>
                <c:pt idx="2939">
                  <c:v>0.114308260254203</c:v>
                </c:pt>
                <c:pt idx="2940">
                  <c:v>0.11410035150907601</c:v>
                </c:pt>
                <c:pt idx="2941">
                  <c:v>0.113887743524034</c:v>
                </c:pt>
                <c:pt idx="2942">
                  <c:v>0.113670452301167</c:v>
                </c:pt>
                <c:pt idx="2943">
                  <c:v>0.11344849483540601</c:v>
                </c:pt>
                <c:pt idx="2944">
                  <c:v>0.11322188913185</c:v>
                </c:pt>
                <c:pt idx="2945">
                  <c:v>0.112992399611207</c:v>
                </c:pt>
                <c:pt idx="2946">
                  <c:v>0.11276576148402</c:v>
                </c:pt>
                <c:pt idx="2947">
                  <c:v>0.11254194617871401</c:v>
                </c:pt>
                <c:pt idx="2948">
                  <c:v>0.112320925922509</c:v>
                </c:pt>
                <c:pt idx="2949">
                  <c:v>0.11210267373218601</c:v>
                </c:pt>
                <c:pt idx="2950">
                  <c:v>0.11188716340094899</c:v>
                </c:pt>
                <c:pt idx="2951">
                  <c:v>0.11167436948095</c:v>
                </c:pt>
                <c:pt idx="2952">
                  <c:v>0.11146426726098101</c:v>
                </c:pt>
                <c:pt idx="2953">
                  <c:v>0.11125683273878299</c:v>
                </c:pt>
                <c:pt idx="2954">
                  <c:v>0.111052042587422</c:v>
                </c:pt>
                <c:pt idx="2955">
                  <c:v>0.110849874115224</c:v>
                </c:pt>
                <c:pt idx="2956">
                  <c:v>0.110647323327417</c:v>
                </c:pt>
                <c:pt idx="2957">
                  <c:v>0.110443532280252</c:v>
                </c:pt>
                <c:pt idx="2958">
                  <c:v>0.11023843313654801</c:v>
                </c:pt>
                <c:pt idx="2959">
                  <c:v>0.11003195816418</c:v>
                </c:pt>
                <c:pt idx="2960">
                  <c:v>0.109824039757317</c:v>
                </c:pt>
                <c:pt idx="2961">
                  <c:v>0.10961461045118</c:v>
                </c:pt>
                <c:pt idx="2962">
                  <c:v>0.109403602923645</c:v>
                </c:pt>
                <c:pt idx="2963">
                  <c:v>0.109190949974436</c:v>
                </c:pt>
                <c:pt idx="2964">
                  <c:v>0.108976584469968</c:v>
                </c:pt>
                <c:pt idx="2965">
                  <c:v>0.108760439239956</c:v>
                </c:pt>
                <c:pt idx="2966">
                  <c:v>0.108542446911517</c:v>
                </c:pt>
                <c:pt idx="2967">
                  <c:v>0.108322539669002</c:v>
                </c:pt>
                <c:pt idx="2968">
                  <c:v>0.108100648933981</c:v>
                </c:pt>
                <c:pt idx="2969">
                  <c:v>0.107876704969726</c:v>
                </c:pt>
                <c:pt idx="2970">
                  <c:v>0.10765063642664099</c:v>
                </c:pt>
                <c:pt idx="2971">
                  <c:v>0.107422369856503</c:v>
                </c:pt>
                <c:pt idx="2972">
                  <c:v>0.10719182923075</c:v>
                </c:pt>
                <c:pt idx="2973">
                  <c:v>0.106958935499057</c:v>
                </c:pt>
                <c:pt idx="2974">
                  <c:v>0.106723606218994</c:v>
                </c:pt>
                <c:pt idx="2975">
                  <c:v>0.106485755277827</c:v>
                </c:pt>
                <c:pt idx="2976">
                  <c:v>0.10624529271673901</c:v>
                </c:pt>
                <c:pt idx="2977">
                  <c:v>0.106002124658687</c:v>
                </c:pt>
                <c:pt idx="2978">
                  <c:v>0.105756153335134</c:v>
                </c:pt>
                <c:pt idx="2979">
                  <c:v>0.10551190198063801</c:v>
                </c:pt>
                <c:pt idx="2980">
                  <c:v>0.105269649914683</c:v>
                </c:pt>
                <c:pt idx="2981">
                  <c:v>0.105029303531899</c:v>
                </c:pt>
                <c:pt idx="2982">
                  <c:v>0.104790767711834</c:v>
                </c:pt>
                <c:pt idx="2983">
                  <c:v>0.104553946146204</c:v>
                </c:pt>
                <c:pt idx="2984">
                  <c:v>0.1043187417151</c:v>
                </c:pt>
                <c:pt idx="2985">
                  <c:v>0.104085056902799</c:v>
                </c:pt>
                <c:pt idx="2986">
                  <c:v>0.103852794241986</c:v>
                </c:pt>
                <c:pt idx="2987">
                  <c:v>0.103621856774537</c:v>
                </c:pt>
                <c:pt idx="2988">
                  <c:v>0.103392148517522</c:v>
                </c:pt>
                <c:pt idx="2989">
                  <c:v>0.10316357492467899</c:v>
                </c:pt>
                <c:pt idx="2990">
                  <c:v>0.10293604333584</c:v>
                </c:pt>
                <c:pt idx="2991">
                  <c:v>0.102709463409077</c:v>
                </c:pt>
                <c:pt idx="2992">
                  <c:v>0.10248374753211099</c:v>
                </c:pt>
                <c:pt idx="2993">
                  <c:v>0.10225881121013899</c:v>
                </c:pt>
                <c:pt idx="2994">
                  <c:v>0.102034573426296</c:v>
                </c:pt>
                <c:pt idx="2995">
                  <c:v>0.101810956968268</c:v>
                </c:pt>
                <c:pt idx="2996">
                  <c:v>0.101587888710244</c:v>
                </c:pt>
                <c:pt idx="2997">
                  <c:v>0.101365299833952</c:v>
                </c:pt>
                <c:pt idx="2998">
                  <c:v>0.10114312596723</c:v>
                </c:pt>
                <c:pt idx="2999">
                  <c:v>0.1009213072151</c:v>
                </c:pt>
                <c:pt idx="3000">
                  <c:v>0.100699788058985</c:v>
                </c:pt>
                <c:pt idx="3001">
                  <c:v>0.100478517106487</c:v>
                </c:pt>
                <c:pt idx="3002">
                  <c:v>0.10025744668764699</c:v>
                </c:pt>
                <c:pt idx="3003">
                  <c:v>0.100036532311954</c:v>
                </c:pt>
                <c:pt idx="3004">
                  <c:v>9.9815732018358999E-2</c:v>
                </c:pt>
                <c:pt idx="3005">
                  <c:v>9.9595005661586897E-2</c:v>
                </c:pt>
                <c:pt idx="3006">
                  <c:v>9.9374314176023104E-2</c:v>
                </c:pt>
                <c:pt idx="3007">
                  <c:v>9.9153618841013993E-2</c:v>
                </c:pt>
                <c:pt idx="3008">
                  <c:v>9.8932880539730497E-2</c:v>
                </c:pt>
                <c:pt idx="3009">
                  <c:v>9.8712058960569005E-2</c:v>
                </c:pt>
                <c:pt idx="3010">
                  <c:v>9.8491111636440004E-2</c:v>
                </c:pt>
                <c:pt idx="3011">
                  <c:v>9.8269992652378096E-2</c:v>
                </c:pt>
                <c:pt idx="3012">
                  <c:v>9.8048650783241195E-2</c:v>
                </c:pt>
                <c:pt idx="3013">
                  <c:v>9.7827026807228407E-2</c:v>
                </c:pt>
                <c:pt idx="3014">
                  <c:v>9.7605049989750794E-2</c:v>
                </c:pt>
                <c:pt idx="3015">
                  <c:v>9.7382634736459403E-2</c:v>
                </c:pt>
                <c:pt idx="3016">
                  <c:v>9.7159680428007697E-2</c:v>
                </c:pt>
                <c:pt idx="3017">
                  <c:v>9.6936078205228607E-2</c:v>
                </c:pt>
                <c:pt idx="3018">
                  <c:v>9.6711723479826095E-2</c:v>
                </c:pt>
                <c:pt idx="3019">
                  <c:v>9.6486526281860996E-2</c:v>
                </c:pt>
                <c:pt idx="3020">
                  <c:v>9.6260414179129603E-2</c:v>
                </c:pt>
                <c:pt idx="3021">
                  <c:v>9.6033329837955303E-2</c:v>
                </c:pt>
                <c:pt idx="3022">
                  <c:v>9.5805227165536994E-2</c:v>
                </c:pt>
                <c:pt idx="3023">
                  <c:v>9.5576068024775002E-2</c:v>
                </c:pt>
                <c:pt idx="3024">
                  <c:v>9.5345819909687296E-2</c:v>
                </c:pt>
                <c:pt idx="3025">
                  <c:v>9.5114454406021801E-2</c:v>
                </c:pt>
                <c:pt idx="3026">
                  <c:v>9.4881946189996902E-2</c:v>
                </c:pt>
                <c:pt idx="3027">
                  <c:v>9.4648272375506895E-2</c:v>
                </c:pt>
                <c:pt idx="3028">
                  <c:v>9.4413412084654494E-2</c:v>
                </c:pt>
                <c:pt idx="3029">
                  <c:v>9.4177346163119902E-2</c:v>
                </c:pt>
                <c:pt idx="3030">
                  <c:v>9.3940056991833804E-2</c:v>
                </c:pt>
                <c:pt idx="3031">
                  <c:v>9.3701528364968201E-2</c:v>
                </c:pt>
                <c:pt idx="3032">
                  <c:v>9.3461745415706399E-2</c:v>
                </c:pt>
                <c:pt idx="3033">
                  <c:v>9.3220694578411006E-2</c:v>
                </c:pt>
                <c:pt idx="3034">
                  <c:v>9.2978363580408896E-2</c:v>
                </c:pt>
                <c:pt idx="3035">
                  <c:v>9.2734741459677306E-2</c:v>
                </c:pt>
                <c:pt idx="3036">
                  <c:v>9.2491644954869903E-2</c:v>
                </c:pt>
                <c:pt idx="3037">
                  <c:v>9.22520307887469E-2</c:v>
                </c:pt>
                <c:pt idx="3038">
                  <c:v>9.2015811514112797E-2</c:v>
                </c:pt>
                <c:pt idx="3039">
                  <c:v>9.1782900343041596E-2</c:v>
                </c:pt>
                <c:pt idx="3040">
                  <c:v>9.1553211277478896E-2</c:v>
                </c:pt>
                <c:pt idx="3041">
                  <c:v>9.1326659277618599E-2</c:v>
                </c:pt>
                <c:pt idx="3042">
                  <c:v>9.1103160472799802E-2</c:v>
                </c:pt>
                <c:pt idx="3043">
                  <c:v>9.0882632419996695E-2</c:v>
                </c:pt>
                <c:pt idx="3044">
                  <c:v>9.0663249024831097E-2</c:v>
                </c:pt>
                <c:pt idx="3045">
                  <c:v>9.0439216547450102E-2</c:v>
                </c:pt>
                <c:pt idx="3046">
                  <c:v>9.0210508607500198E-2</c:v>
                </c:pt>
                <c:pt idx="3047">
                  <c:v>8.9977102081387303E-2</c:v>
                </c:pt>
                <c:pt idx="3048">
                  <c:v>8.9738977615607202E-2</c:v>
                </c:pt>
                <c:pt idx="3049">
                  <c:v>8.9496120133543494E-2</c:v>
                </c:pt>
                <c:pt idx="3050">
                  <c:v>8.9248519277090904E-2</c:v>
                </c:pt>
                <c:pt idx="3051">
                  <c:v>8.8996169698814395E-2</c:v>
                </c:pt>
                <c:pt idx="3052">
                  <c:v>8.8739071098902306E-2</c:v>
                </c:pt>
                <c:pt idx="3053">
                  <c:v>8.8477227896436306E-2</c:v>
                </c:pt>
                <c:pt idx="3054">
                  <c:v>8.8210648451579804E-2</c:v>
                </c:pt>
                <c:pt idx="3055">
                  <c:v>8.7942325714798902E-2</c:v>
                </c:pt>
                <c:pt idx="3056">
                  <c:v>8.76731081972945E-2</c:v>
                </c:pt>
                <c:pt idx="3057">
                  <c:v>8.7406042492768607E-2</c:v>
                </c:pt>
                <c:pt idx="3058">
                  <c:v>8.7141432626207202E-2</c:v>
                </c:pt>
                <c:pt idx="3059">
                  <c:v>8.6879143612375906E-2</c:v>
                </c:pt>
                <c:pt idx="3060">
                  <c:v>8.6619057559336701E-2</c:v>
                </c:pt>
                <c:pt idx="3061">
                  <c:v>8.6361076309010701E-2</c:v>
                </c:pt>
                <c:pt idx="3062">
                  <c:v>8.6105122477087695E-2</c:v>
                </c:pt>
                <c:pt idx="3063">
                  <c:v>8.5851139268876303E-2</c:v>
                </c:pt>
                <c:pt idx="3064">
                  <c:v>8.5599089504522802E-2</c:v>
                </c:pt>
                <c:pt idx="3065">
                  <c:v>8.5348954241953698E-2</c:v>
                </c:pt>
                <c:pt idx="3066">
                  <c:v>8.5100731293451304E-2</c:v>
                </c:pt>
                <c:pt idx="3067">
                  <c:v>8.4854433831310597E-2</c:v>
                </c:pt>
                <c:pt idx="3068">
                  <c:v>8.4610089189869203E-2</c:v>
                </c:pt>
                <c:pt idx="3069">
                  <c:v>8.4367737902539694E-2</c:v>
                </c:pt>
                <c:pt idx="3070">
                  <c:v>8.4127432964206994E-2</c:v>
                </c:pt>
                <c:pt idx="3071">
                  <c:v>8.3889239280150796E-2</c:v>
                </c:pt>
                <c:pt idx="3072">
                  <c:v>8.3653233250092801E-2</c:v>
                </c:pt>
                <c:pt idx="3073">
                  <c:v>8.3419502436324205E-2</c:v>
                </c:pt>
                <c:pt idx="3074">
                  <c:v>8.3188145273294198E-2</c:v>
                </c:pt>
                <c:pt idx="3075">
                  <c:v>8.2959270787547501E-2</c:v>
                </c:pt>
                <c:pt idx="3076">
                  <c:v>8.2732998307615005E-2</c:v>
                </c:pt>
                <c:pt idx="3077">
                  <c:v>8.2509457151387702E-2</c:v>
                </c:pt>
                <c:pt idx="3078">
                  <c:v>8.2284161506735704E-2</c:v>
                </c:pt>
                <c:pt idx="3079">
                  <c:v>8.2056875172485402E-2</c:v>
                </c:pt>
                <c:pt idx="3080">
                  <c:v>8.1827740426665699E-2</c:v>
                </c:pt>
                <c:pt idx="3081">
                  <c:v>8.1596906500232103E-2</c:v>
                </c:pt>
                <c:pt idx="3082">
                  <c:v>8.1364529148862205E-2</c:v>
                </c:pt>
                <c:pt idx="3083">
                  <c:v>8.1130770182869003E-2</c:v>
                </c:pt>
                <c:pt idx="3084">
                  <c:v>8.0895796957048294E-2</c:v>
                </c:pt>
                <c:pt idx="3085">
                  <c:v>8.0659781825007201E-2</c:v>
                </c:pt>
                <c:pt idx="3086">
                  <c:v>8.0422901564124405E-2</c:v>
                </c:pt>
                <c:pt idx="3087">
                  <c:v>8.0190747096401893E-2</c:v>
                </c:pt>
                <c:pt idx="3088">
                  <c:v>7.9967550711603705E-2</c:v>
                </c:pt>
                <c:pt idx="3089">
                  <c:v>7.9753507568145698E-2</c:v>
                </c:pt>
                <c:pt idx="3090">
                  <c:v>7.9548813895789897E-2</c:v>
                </c:pt>
                <c:pt idx="3091">
                  <c:v>7.9353666456017005E-2</c:v>
                </c:pt>
                <c:pt idx="3092">
                  <c:v>7.9168262008754695E-2</c:v>
                </c:pt>
                <c:pt idx="3093">
                  <c:v>7.8992796785994898E-2</c:v>
                </c:pt>
                <c:pt idx="3094">
                  <c:v>7.8827465973328403E-2</c:v>
                </c:pt>
                <c:pt idx="3095">
                  <c:v>7.8672463201594003E-2</c:v>
                </c:pt>
                <c:pt idx="3096">
                  <c:v>7.8527980052419899E-2</c:v>
                </c:pt>
                <c:pt idx="3097">
                  <c:v>7.8394205583124904E-2</c:v>
                </c:pt>
                <c:pt idx="3098">
                  <c:v>7.8271325877984493E-2</c:v>
                </c:pt>
                <c:pt idx="3099">
                  <c:v>7.8159523634061201E-2</c:v>
                </c:pt>
                <c:pt idx="3100">
                  <c:v>7.8058977790587097E-2</c:v>
                </c:pt>
                <c:pt idx="3101">
                  <c:v>7.7969863211368798E-2</c:v>
                </c:pt>
                <c:pt idx="3102">
                  <c:v>7.7892350430091697E-2</c:v>
                </c:pt>
                <c:pt idx="3103">
                  <c:v>7.7826605469158094E-2</c:v>
                </c:pt>
                <c:pt idx="3104">
                  <c:v>7.7772789744430804E-2</c:v>
                </c:pt>
                <c:pt idx="3105">
                  <c:v>7.7731060071905597E-2</c:v>
                </c:pt>
                <c:pt idx="3106">
                  <c:v>7.7701568799336998E-2</c:v>
                </c:pt>
                <c:pt idx="3107">
                  <c:v>7.7684464098420003E-2</c:v>
                </c:pt>
                <c:pt idx="3108">
                  <c:v>7.7679890474721999E-2</c:v>
                </c:pt>
                <c:pt idx="3109">
                  <c:v>7.7687989587936102E-2</c:v>
                </c:pt>
                <c:pt idx="3110">
                  <c:v>7.7708901528299595E-2</c:v>
                </c:pt>
                <c:pt idx="3111">
                  <c:v>7.7742766759012996E-2</c:v>
                </c:pt>
                <c:pt idx="3112">
                  <c:v>7.7789728951242407E-2</c:v>
                </c:pt>
                <c:pt idx="3113">
                  <c:v>7.78499386933343E-2</c:v>
                </c:pt>
                <c:pt idx="3114">
                  <c:v>7.7923557056665094E-2</c:v>
                </c:pt>
                <c:pt idx="3115">
                  <c:v>7.8010755991742495E-2</c:v>
                </c:pt>
                <c:pt idx="3116">
                  <c:v>7.8111711776306006E-2</c:v>
                </c:pt>
                <c:pt idx="3117">
                  <c:v>7.8226592734050596E-2</c:v>
                </c:pt>
                <c:pt idx="3118">
                  <c:v>7.8355549108812303E-2</c:v>
                </c:pt>
                <c:pt idx="3119">
                  <c:v>7.84987103569105E-2</c:v>
                </c:pt>
                <c:pt idx="3120">
                  <c:v>7.8656187787029305E-2</c:v>
                </c:pt>
                <c:pt idx="3121">
                  <c:v>7.8828078607122001E-2</c:v>
                </c:pt>
                <c:pt idx="3122">
                  <c:v>7.9014469387489294E-2</c:v>
                </c:pt>
                <c:pt idx="3123">
                  <c:v>7.9215438552262998E-2</c:v>
                </c:pt>
                <c:pt idx="3124">
                  <c:v>7.9431058075186606E-2</c:v>
                </c:pt>
                <c:pt idx="3125">
                  <c:v>7.9661394627340801E-2</c:v>
                </c:pt>
                <c:pt idx="3126">
                  <c:v>7.9906510367092703E-2</c:v>
                </c:pt>
                <c:pt idx="3127">
                  <c:v>8.0166463498035204E-2</c:v>
                </c:pt>
                <c:pt idx="3128">
                  <c:v>8.0441308674025602E-2</c:v>
                </c:pt>
                <c:pt idx="3129">
                  <c:v>8.0731097300465599E-2</c:v>
                </c:pt>
                <c:pt idx="3130">
                  <c:v>8.1035877762394695E-2</c:v>
                </c:pt>
                <c:pt idx="3131">
                  <c:v>8.1355695598504293E-2</c:v>
                </c:pt>
                <c:pt idx="3132">
                  <c:v>8.1690593633000394E-2</c:v>
                </c:pt>
                <c:pt idx="3133">
                  <c:v>8.2040612072622504E-2</c:v>
                </c:pt>
                <c:pt idx="3134">
                  <c:v>8.2405788573045605E-2</c:v>
                </c:pt>
                <c:pt idx="3135">
                  <c:v>8.2786158276719604E-2</c:v>
                </c:pt>
                <c:pt idx="3136">
                  <c:v>8.3181753822578197E-2</c:v>
                </c:pt>
                <c:pt idx="3137">
                  <c:v>8.3592605326746297E-2</c:v>
                </c:pt>
                <c:pt idx="3138">
                  <c:v>8.4018740332261296E-2</c:v>
                </c:pt>
                <c:pt idx="3139">
                  <c:v>8.4460183724843596E-2</c:v>
                </c:pt>
                <c:pt idx="3140">
                  <c:v>8.4916957610913293E-2</c:v>
                </c:pt>
                <c:pt idx="3141">
                  <c:v>8.5389081153419505E-2</c:v>
                </c:pt>
                <c:pt idx="3142">
                  <c:v>8.5876570360830101E-2</c:v>
                </c:pt>
                <c:pt idx="3143">
                  <c:v>8.6379437825138794E-2</c:v>
                </c:pt>
                <c:pt idx="3144">
                  <c:v>8.6897692406530697E-2</c:v>
                </c:pt>
                <c:pt idx="3145">
                  <c:v>8.7431338866230696E-2</c:v>
                </c:pt>
                <c:pt idx="3146">
                  <c:v>8.7980377456145703E-2</c:v>
                </c:pt>
                <c:pt idx="3147">
                  <c:v>8.8544803485517201E-2</c:v>
                </c:pt>
                <c:pt idx="3148">
                  <c:v>8.9124606902039799E-2</c:v>
                </c:pt>
                <c:pt idx="3149">
                  <c:v>8.9719771947784299E-2</c:v>
                </c:pt>
                <c:pt idx="3150">
                  <c:v>9.0330276976131399E-2</c:v>
                </c:pt>
                <c:pt idx="3151">
                  <c:v>9.0956094537607002E-2</c:v>
                </c:pt>
                <c:pt idx="3152">
                  <c:v>9.1597191847443402E-2</c:v>
                </c:pt>
                <c:pt idx="3153">
                  <c:v>9.2253531720761395E-2</c:v>
                </c:pt>
                <c:pt idx="3154">
                  <c:v>9.2925290035683103E-2</c:v>
                </c:pt>
                <c:pt idx="3155">
                  <c:v>9.3615400992986694E-2</c:v>
                </c:pt>
                <c:pt idx="3156">
                  <c:v>9.4320859735290197E-2</c:v>
                </c:pt>
                <c:pt idx="3157">
                  <c:v>9.5041404636312596E-2</c:v>
                </c:pt>
                <c:pt idx="3158">
                  <c:v>9.5777213921666493E-2</c:v>
                </c:pt>
                <c:pt idx="3159">
                  <c:v>9.6528449773622405E-2</c:v>
                </c:pt>
                <c:pt idx="3160">
                  <c:v>9.7295255933997002E-2</c:v>
                </c:pt>
                <c:pt idx="3161">
                  <c:v>9.8077756949561098E-2</c:v>
                </c:pt>
                <c:pt idx="3162">
                  <c:v>9.8876058689651103E-2</c:v>
                </c:pt>
                <c:pt idx="3163">
                  <c:v>9.9690249706612596E-2</c:v>
                </c:pt>
                <c:pt idx="3164">
                  <c:v>0.10052040304967701</c:v>
                </c:pt>
                <c:pt idx="3165">
                  <c:v>0.10136657822634</c:v>
                </c:pt>
                <c:pt idx="3166">
                  <c:v>0.10222882309267101</c:v>
                </c:pt>
                <c:pt idx="3167">
                  <c:v>0.10310717552627199</c:v>
                </c:pt>
                <c:pt idx="3168">
                  <c:v>0.10400166478907499</c:v>
                </c:pt>
                <c:pt idx="3169">
                  <c:v>0.104912312526484</c:v>
                </c:pt>
                <c:pt idx="3170">
                  <c:v>0.105839133381552</c:v>
                </c:pt>
                <c:pt idx="3171">
                  <c:v>0.106782135233671</c:v>
                </c:pt>
                <c:pt idx="3172">
                  <c:v>0.10774131910298999</c:v>
                </c:pt>
                <c:pt idx="3173">
                  <c:v>0.108716678792107</c:v>
                </c:pt>
                <c:pt idx="3174">
                  <c:v>0.10970820036001901</c:v>
                </c:pt>
                <c:pt idx="3175">
                  <c:v>0.110715861533749</c:v>
                </c:pt>
                <c:pt idx="3176">
                  <c:v>0.11173963115710001</c:v>
                </c:pt>
                <c:pt idx="3177">
                  <c:v>0.112779468755195</c:v>
                </c:pt>
                <c:pt idx="3178">
                  <c:v>0.113835324263748</c:v>
                </c:pt>
                <c:pt idx="3179">
                  <c:v>0.114907137941234</c:v>
                </c:pt>
                <c:pt idx="3180">
                  <c:v>0.115994840456693</c:v>
                </c:pt>
                <c:pt idx="3181">
                  <c:v>0.11709835312945301</c:v>
                </c:pt>
                <c:pt idx="3182">
                  <c:v>0.11821758828958701</c:v>
                </c:pt>
                <c:pt idx="3183">
                  <c:v>0.119352449727728</c:v>
                </c:pt>
                <c:pt idx="3184">
                  <c:v>0.120502833207076</c:v>
                </c:pt>
                <c:pt idx="3185">
                  <c:v>0.121668627016603</c:v>
                </c:pt>
                <c:pt idx="3186">
                  <c:v>0.122844302232141</c:v>
                </c:pt>
                <c:pt idx="3187">
                  <c:v>0.12402568547569701</c:v>
                </c:pt>
                <c:pt idx="3188">
                  <c:v>0.12521263739710101</c:v>
                </c:pt>
                <c:pt idx="3189">
                  <c:v>0.12640501445465899</c:v>
                </c:pt>
                <c:pt idx="3190">
                  <c:v>0.12760266943984599</c:v>
                </c:pt>
                <c:pt idx="3191">
                  <c:v>0.128805451998008</c:v>
                </c:pt>
                <c:pt idx="3192">
                  <c:v>0.13001320914508799</c:v>
                </c:pt>
                <c:pt idx="3193">
                  <c:v>0.13122578578001001</c:v>
                </c:pt>
                <c:pt idx="3194">
                  <c:v>0.13244302519185899</c:v>
                </c:pt>
                <c:pt idx="3195">
                  <c:v>0.13366476956024601</c:v>
                </c:pt>
                <c:pt idx="3196">
                  <c:v>0.134890860446685</c:v>
                </c:pt>
                <c:pt idx="3197">
                  <c:v>0.13612113927428299</c:v>
                </c:pt>
                <c:pt idx="3198">
                  <c:v>0.137355447792785</c:v>
                </c:pt>
                <c:pt idx="3199">
                  <c:v>0.13859362852594401</c:v>
                </c:pt>
                <c:pt idx="3200">
                  <c:v>0.13983552519834799</c:v>
                </c:pt>
                <c:pt idx="3201">
                  <c:v>0.141080983139177</c:v>
                </c:pt>
                <c:pt idx="3202">
                  <c:v>0.14232984966080001</c:v>
                </c:pt>
                <c:pt idx="3203">
                  <c:v>0.143581974410667</c:v>
                </c:pt>
                <c:pt idx="3204">
                  <c:v>0.144837209695476</c:v>
                </c:pt>
                <c:pt idx="3205">
                  <c:v>0.146095410777041</c:v>
                </c:pt>
                <c:pt idx="3206">
                  <c:v>0.14735643613970301</c:v>
                </c:pt>
                <c:pt idx="3207">
                  <c:v>0.14862014772939999</c:v>
                </c:pt>
                <c:pt idx="3208">
                  <c:v>0.14988641116470799</c:v>
                </c:pt>
                <c:pt idx="3209">
                  <c:v>0.151155095920261</c:v>
                </c:pt>
                <c:pt idx="3210">
                  <c:v>0.15242607548301701</c:v>
                </c:pt>
                <c:pt idx="3211">
                  <c:v>0.153699227481879</c:v>
                </c:pt>
                <c:pt idx="3212">
                  <c:v>0.15497443379120501</c:v>
                </c:pt>
                <c:pt idx="3213">
                  <c:v>0.15625158060881</c:v>
                </c:pt>
                <c:pt idx="3214">
                  <c:v>0.15753055850919001</c:v>
                </c:pt>
                <c:pt idx="3215">
                  <c:v>0.15881126247282101</c:v>
                </c:pt>
                <c:pt idx="3216">
                  <c:v>0.16009359189259501</c:v>
                </c:pt>
                <c:pt idx="3217">
                  <c:v>0.16137745055865099</c:v>
                </c:pt>
                <c:pt idx="3218">
                  <c:v>0.16266274662306501</c:v>
                </c:pt>
                <c:pt idx="3219">
                  <c:v>0.16394939254605201</c:v>
                </c:pt>
                <c:pt idx="3220">
                  <c:v>0.165237305025489</c:v>
                </c:pt>
                <c:pt idx="3221">
                  <c:v>0.166526404911676</c:v>
                </c:pt>
                <c:pt idx="3222">
                  <c:v>0.16781661710929299</c:v>
                </c:pt>
                <c:pt idx="3223">
                  <c:v>0.169107870468543</c:v>
                </c:pt>
                <c:pt idx="3224">
                  <c:v>0.17040009766736</c:v>
                </c:pt>
                <c:pt idx="3225">
                  <c:v>0.17169323508652401</c:v>
                </c:pt>
                <c:pt idx="3226">
                  <c:v>0.17298722267932101</c:v>
                </c:pt>
                <c:pt idx="3227">
                  <c:v>0.174282003837259</c:v>
                </c:pt>
                <c:pt idx="3228">
                  <c:v>0.17557752525312501</c:v>
                </c:pt>
                <c:pt idx="3229">
                  <c:v>0.17687373678248899</c:v>
                </c:pt>
                <c:pt idx="3230">
                  <c:v>0.17817059130451801</c:v>
                </c:pt>
                <c:pt idx="3231">
                  <c:v>0.17946804458277699</c:v>
                </c:pt>
                <c:pt idx="3232">
                  <c:v>0.18076605512647501</c:v>
                </c:pt>
                <c:pt idx="3233">
                  <c:v>0.182064584052407</c:v>
                </c:pt>
                <c:pt idx="3234">
                  <c:v>0.18336359494767199</c:v>
                </c:pt>
                <c:pt idx="3235">
                  <c:v>0.184663053733052</c:v>
                </c:pt>
                <c:pt idx="3236">
                  <c:v>0.18596292852677801</c:v>
                </c:pt>
                <c:pt idx="3237">
                  <c:v>0.187263189508278</c:v>
                </c:pt>
                <c:pt idx="3238">
                  <c:v>0.188563808781336</c:v>
                </c:pt>
                <c:pt idx="3239">
                  <c:v>0.18986476023604701</c:v>
                </c:pt>
                <c:pt idx="3240">
                  <c:v>0.191166019408824</c:v>
                </c:pt>
                <c:pt idx="3241">
                  <c:v>0.19246756333977499</c:v>
                </c:pt>
                <c:pt idx="3242">
                  <c:v>0.19376937042675699</c:v>
                </c:pt>
                <c:pt idx="3243">
                  <c:v>0.19507142027563701</c:v>
                </c:pt>
                <c:pt idx="3244">
                  <c:v>0.19637369354655199</c:v>
                </c:pt>
                <c:pt idx="3245">
                  <c:v>0.19767617179643901</c:v>
                </c:pt>
                <c:pt idx="3246">
                  <c:v>0.198978837318768</c:v>
                </c:pt>
                <c:pt idx="3247">
                  <c:v>0.200281672982283</c:v>
                </c:pt>
                <c:pt idx="3248">
                  <c:v>0.201584662071607</c:v>
                </c:pt>
                <c:pt idx="3249">
                  <c:v>0.202887762218245</c:v>
                </c:pt>
                <c:pt idx="3250">
                  <c:v>0.20418738766039399</c:v>
                </c:pt>
                <c:pt idx="3251">
                  <c:v>0.20548354252569501</c:v>
                </c:pt>
                <c:pt idx="3252">
                  <c:v>0.20677623116841801</c:v>
                </c:pt>
                <c:pt idx="3253">
                  <c:v>0.208065242045499</c:v>
                </c:pt>
                <c:pt idx="3254">
                  <c:v>0.20934760421166301</c:v>
                </c:pt>
                <c:pt idx="3255">
                  <c:v>0.21062329822964099</c:v>
                </c:pt>
                <c:pt idx="3256">
                  <c:v>0.211892304662117</c:v>
                </c:pt>
                <c:pt idx="3257">
                  <c:v>0.21315460401267</c:v>
                </c:pt>
                <c:pt idx="3258">
                  <c:v>0.21441017664652401</c:v>
                </c:pt>
                <c:pt idx="3259">
                  <c:v>0.215659002681137</c:v>
                </c:pt>
                <c:pt idx="3260">
                  <c:v>0.21690106184091301</c:v>
                </c:pt>
                <c:pt idx="3261">
                  <c:v>0.21813633327699899</c:v>
                </c:pt>
                <c:pt idx="3262">
                  <c:v>0.21936479536157599</c:v>
                </c:pt>
                <c:pt idx="3263">
                  <c:v>0.22058642547541599</c:v>
                </c:pt>
                <c:pt idx="3264">
                  <c:v>0.22180119981719701</c:v>
                </c:pt>
                <c:pt idx="3265">
                  <c:v>0.22300909327238799</c:v>
                </c:pt>
                <c:pt idx="3266">
                  <c:v>0.224210079387614</c:v>
                </c:pt>
                <c:pt idx="3267">
                  <c:v>0.225404130501828</c:v>
                </c:pt>
                <c:pt idx="3268">
                  <c:v>0.226591218086898</c:v>
                </c:pt>
                <c:pt idx="3269">
                  <c:v>0.22777131334616499</c:v>
                </c:pt>
                <c:pt idx="3270">
                  <c:v>0.22894438811105899</c:v>
                </c:pt>
                <c:pt idx="3271">
                  <c:v>0.230110416067383</c:v>
                </c:pt>
                <c:pt idx="3272">
                  <c:v>0.23126937434323</c:v>
                </c:pt>
                <c:pt idx="3273">
                  <c:v>0.23242124551056101</c:v>
                </c:pt>
                <c:pt idx="3274">
                  <c:v>0.23356602009522801</c:v>
                </c:pt>
                <c:pt idx="3275">
                  <c:v>0.234703699719506</c:v>
                </c:pt>
                <c:pt idx="3276">
                  <c:v>0.23583430086255799</c:v>
                </c:pt>
                <c:pt idx="3277">
                  <c:v>0.23695785853603199</c:v>
                </c:pt>
                <c:pt idx="3278">
                  <c:v>0.238074427591659</c:v>
                </c:pt>
                <c:pt idx="3279">
                  <c:v>0.239184078228313</c:v>
                </c:pt>
                <c:pt idx="3280">
                  <c:v>0.240286885386268</c:v>
                </c:pt>
                <c:pt idx="3281">
                  <c:v>0.24138291801754999</c:v>
                </c:pt>
                <c:pt idx="3282">
                  <c:v>0.242472234213676</c:v>
                </c:pt>
                <c:pt idx="3283">
                  <c:v>0.24355488186716401</c:v>
                </c:pt>
                <c:pt idx="3284">
                  <c:v>0.244630901438457</c:v>
                </c:pt>
                <c:pt idx="3285">
                  <c:v>0.245700328574668</c:v>
                </c:pt>
                <c:pt idx="3286">
                  <c:v>0.24676319593344601</c:v>
                </c:pt>
                <c:pt idx="3287">
                  <c:v>0.24781953427655701</c:v>
                </c:pt>
                <c:pt idx="3288">
                  <c:v>0.24886937305066201</c:v>
                </c:pt>
                <c:pt idx="3289">
                  <c:v>0.24991274064375901</c:v>
                </c:pt>
                <c:pt idx="3290">
                  <c:v>0.25094966444787598</c:v>
                </c:pt>
                <c:pt idx="3291">
                  <c:v>0.25198017081180701</c:v>
                </c:pt>
                <c:pt idx="3292">
                  <c:v>0.253001494849252</c:v>
                </c:pt>
                <c:pt idx="3293">
                  <c:v>0.25401264128998802</c:v>
                </c:pt>
                <c:pt idx="3294">
                  <c:v>0.255013626658735</c:v>
                </c:pt>
                <c:pt idx="3295">
                  <c:v>0.25600446501333701</c:v>
                </c:pt>
                <c:pt idx="3296">
                  <c:v>0.256985167803225</c:v>
                </c:pt>
                <c:pt idx="3297">
                  <c:v>0.25795747022119703</c:v>
                </c:pt>
                <c:pt idx="3298">
                  <c:v>0.25892860399633599</c:v>
                </c:pt>
                <c:pt idx="3299">
                  <c:v>0.25989857773014502</c:v>
                </c:pt>
                <c:pt idx="3300">
                  <c:v>0.26086739795127301</c:v>
                </c:pt>
                <c:pt idx="3301">
                  <c:v>0.26183486151310797</c:v>
                </c:pt>
                <c:pt idx="3302">
                  <c:v>0.26279609351266597</c:v>
                </c:pt>
                <c:pt idx="3303">
                  <c:v>0.263751098437154</c:v>
                </c:pt>
                <c:pt idx="3304">
                  <c:v>0.26469987826465402</c:v>
                </c:pt>
                <c:pt idx="3305">
                  <c:v>0.26564243235860602</c:v>
                </c:pt>
                <c:pt idx="3306">
                  <c:v>0.26657875735908199</c:v>
                </c:pt>
                <c:pt idx="3307">
                  <c:v>0.26750884707195</c:v>
                </c:pt>
                <c:pt idx="3308">
                  <c:v>0.268432692357712</c:v>
                </c:pt>
                <c:pt idx="3309">
                  <c:v>0.26935028102237801</c:v>
                </c:pt>
                <c:pt idx="3310">
                  <c:v>0.27026159771316899</c:v>
                </c:pt>
                <c:pt idx="3311">
                  <c:v>0.27116662382219597</c:v>
                </c:pt>
                <c:pt idx="3312">
                  <c:v>0.27206533740153399</c:v>
                </c:pt>
                <c:pt idx="3313">
                  <c:v>0.272957713093465</c:v>
                </c:pt>
                <c:pt idx="3314">
                  <c:v>0.27384372208024998</c:v>
                </c:pt>
                <c:pt idx="3315">
                  <c:v>0.27472333205912203</c:v>
                </c:pt>
                <c:pt idx="3316">
                  <c:v>0.27559650725116602</c:v>
                </c:pt>
                <c:pt idx="3317">
                  <c:v>0.27646320845975503</c:v>
                </c:pt>
                <c:pt idx="3318">
                  <c:v>0.27732339321130201</c:v>
                </c:pt>
                <c:pt idx="3319">
                  <c:v>0.27817701605684603</c:v>
                </c:pt>
                <c:pt idx="3320">
                  <c:v>0.27902402925243702</c:v>
                </c:pt>
                <c:pt idx="3321">
                  <c:v>0.27986438455024898</c:v>
                </c:pt>
                <c:pt idx="3322">
                  <c:v>0.28069803934229098</c:v>
                </c:pt>
                <c:pt idx="3323">
                  <c:v>0.28152498910955398</c:v>
                </c:pt>
                <c:pt idx="3324">
                  <c:v>0.28234548397596498</c:v>
                </c:pt>
                <c:pt idx="3325">
                  <c:v>0.28315997697409501</c:v>
                </c:pt>
                <c:pt idx="3326">
                  <c:v>0.28396853477955902</c:v>
                </c:pt>
                <c:pt idx="3327">
                  <c:v>0.28477111065584398</c:v>
                </c:pt>
                <c:pt idx="3328">
                  <c:v>0.285567636554725</c:v>
                </c:pt>
                <c:pt idx="3329">
                  <c:v>0.28635803668941401</c:v>
                </c:pt>
                <c:pt idx="3330">
                  <c:v>0.28714223086032598</c:v>
                </c:pt>
                <c:pt idx="3331">
                  <c:v>0.28792013565878399</c:v>
                </c:pt>
                <c:pt idx="3332">
                  <c:v>0.28869166505494598</c:v>
                </c:pt>
                <c:pt idx="3333">
                  <c:v>0.28945673076485301</c:v>
                </c:pt>
                <c:pt idx="3334">
                  <c:v>0.29021524252643199</c:v>
                </c:pt>
                <c:pt idx="3335">
                  <c:v>0.29096710833455097</c:v>
                </c:pt>
                <c:pt idx="3336">
                  <c:v>0.29171223465681001</c:v>
                </c:pt>
                <c:pt idx="3337">
                  <c:v>0.292450526640472</c:v>
                </c:pt>
                <c:pt idx="3338">
                  <c:v>0.29318188831582398</c:v>
                </c:pt>
                <c:pt idx="3339">
                  <c:v>0.29390622279890299</c:v>
                </c:pt>
                <c:pt idx="3340">
                  <c:v>0.29462343249517903</c:v>
                </c:pt>
                <c:pt idx="3341">
                  <c:v>0.295333419305019</c:v>
                </c:pt>
                <c:pt idx="3342">
                  <c:v>0.2960360848311</c:v>
                </c:pt>
                <c:pt idx="3343">
                  <c:v>0.29673133058735801</c:v>
                </c:pt>
                <c:pt idx="3344">
                  <c:v>0.29741905820831899</c:v>
                </c:pt>
                <c:pt idx="3345">
                  <c:v>0.29809916965681599</c:v>
                </c:pt>
                <c:pt idx="3346">
                  <c:v>0.29877156742701499</c:v>
                </c:pt>
                <c:pt idx="3347">
                  <c:v>0.29943615473844798</c:v>
                </c:pt>
                <c:pt idx="3348">
                  <c:v>0.30009286163086502</c:v>
                </c:pt>
                <c:pt idx="3349">
                  <c:v>0.30074516271970497</c:v>
                </c:pt>
                <c:pt idx="3350">
                  <c:v>0.30139294391601601</c:v>
                </c:pt>
                <c:pt idx="3351">
                  <c:v>0.30203609207718202</c:v>
                </c:pt>
                <c:pt idx="3352">
                  <c:v>0.30267449505927801</c:v>
                </c:pt>
                <c:pt idx="3353">
                  <c:v>0.30330804173715997</c:v>
                </c:pt>
                <c:pt idx="3354">
                  <c:v>0.30393662199414001</c:v>
                </c:pt>
                <c:pt idx="3355">
                  <c:v>0.30456012668682197</c:v>
                </c:pt>
                <c:pt idx="3356">
                  <c:v>0.30517844759391999</c:v>
                </c:pt>
                <c:pt idx="3357">
                  <c:v>0.30579147735977402</c:v>
                </c:pt>
                <c:pt idx="3358">
                  <c:v>0.30639910944314402</c:v>
                </c:pt>
                <c:pt idx="3359">
                  <c:v>0.30700123807972302</c:v>
                </c:pt>
                <c:pt idx="3360">
                  <c:v>0.30759775826319902</c:v>
                </c:pt>
                <c:pt idx="3361">
                  <c:v>0.30818856574549902</c:v>
                </c:pt>
                <c:pt idx="3362">
                  <c:v>0.308773557052895</c:v>
                </c:pt>
                <c:pt idx="3363">
                  <c:v>0.30935262951145798</c:v>
                </c:pt>
                <c:pt idx="3364">
                  <c:v>0.309925681272812</c:v>
                </c:pt>
                <c:pt idx="3365">
                  <c:v>0.31049261132905698</c:v>
                </c:pt>
                <c:pt idx="3366">
                  <c:v>0.31105331950324899</c:v>
                </c:pt>
                <c:pt idx="3367">
                  <c:v>0.31160770639806801</c:v>
                </c:pt>
                <c:pt idx="3368">
                  <c:v>0.31215567327899901</c:v>
                </c:pt>
                <c:pt idx="3369">
                  <c:v>0.31269712185745402</c:v>
                </c:pt>
                <c:pt idx="3370">
                  <c:v>0.31323195392116399</c:v>
                </c:pt>
                <c:pt idx="3371">
                  <c:v>0.31376007072974998</c:v>
                </c:pt>
                <c:pt idx="3372">
                  <c:v>0.31428137204918699</c:v>
                </c:pt>
                <c:pt idx="3373">
                  <c:v>0.31479575464411103</c:v>
                </c:pt>
                <c:pt idx="3374">
                  <c:v>0.31530311002170802</c:v>
                </c:pt>
                <c:pt idx="3375">
                  <c:v>0.31580332137856998</c:v>
                </c:pt>
                <c:pt idx="3376">
                  <c:v>0.316296260418157</c:v>
                </c:pt>
                <c:pt idx="3377">
                  <c:v>0.31678178631632298</c:v>
                </c:pt>
                <c:pt idx="3378">
                  <c:v>0.31725975028604098</c:v>
                </c:pt>
                <c:pt idx="3379">
                  <c:v>0.31773000608779201</c:v>
                </c:pt>
                <c:pt idx="3380">
                  <c:v>0.31819242053761898</c:v>
                </c:pt>
                <c:pt idx="3381">
                  <c:v>0.31864687807205999</c:v>
                </c:pt>
                <c:pt idx="3382">
                  <c:v>0.319093279729326</c:v>
                </c:pt>
                <c:pt idx="3383">
                  <c:v>0.31953154000412198</c:v>
                </c:pt>
                <c:pt idx="3384">
                  <c:v>0.31996158385196999</c:v>
                </c:pt>
                <c:pt idx="3385">
                  <c:v>0.32038334450624001</c:v>
                </c:pt>
                <c:pt idx="3386">
                  <c:v>0.32079676205566898</c:v>
                </c:pt>
                <c:pt idx="3387">
                  <c:v>0.32120178257516402</c:v>
                </c:pt>
                <c:pt idx="3388">
                  <c:v>0.321598357632284</c:v>
                </c:pt>
                <c:pt idx="3389">
                  <c:v>0.32198644405383398</c:v>
                </c:pt>
                <c:pt idx="3390">
                  <c:v>0.32236600389440601</c:v>
                </c:pt>
                <c:pt idx="3391">
                  <c:v>0.32273979468962299</c:v>
                </c:pt>
                <c:pt idx="3392">
                  <c:v>0.32310880890285898</c:v>
                </c:pt>
                <c:pt idx="3393">
                  <c:v>0.32347303248335602</c:v>
                </c:pt>
                <c:pt idx="3394">
                  <c:v>0.32383246075060801</c:v>
                </c:pt>
                <c:pt idx="3395">
                  <c:v>0.32418710205632301</c:v>
                </c:pt>
                <c:pt idx="3396">
                  <c:v>0.32453525901626801</c:v>
                </c:pt>
                <c:pt idx="3397">
                  <c:v>0.32486977017714302</c:v>
                </c:pt>
                <c:pt idx="3398">
                  <c:v>0.32519074382649799</c:v>
                </c:pt>
                <c:pt idx="3399">
                  <c:v>0.325498315780681</c:v>
                </c:pt>
                <c:pt idx="3400">
                  <c:v>0.325792804383712</c:v>
                </c:pt>
                <c:pt idx="3401">
                  <c:v>0.32607915728840298</c:v>
                </c:pt>
                <c:pt idx="3402">
                  <c:v>0.326357415544694</c:v>
                </c:pt>
                <c:pt idx="3403">
                  <c:v>0.32662760882116898</c:v>
                </c:pt>
                <c:pt idx="3404">
                  <c:v>0.32688976215813198</c:v>
                </c:pt>
                <c:pt idx="3405">
                  <c:v>0.32714389893151602</c:v>
                </c:pt>
                <c:pt idx="3406">
                  <c:v>0.32739004196243598</c:v>
                </c:pt>
                <c:pt idx="3407">
                  <c:v>0.32762821360831401</c:v>
                </c:pt>
                <c:pt idx="3408">
                  <c:v>0.32785843510968699</c:v>
                </c:pt>
                <c:pt idx="3409">
                  <c:v>0.32808072515394399</c:v>
                </c:pt>
                <c:pt idx="3410">
                  <c:v>0.328295097358548</c:v>
                </c:pt>
                <c:pt idx="3411">
                  <c:v>0.32850155606887999</c:v>
                </c:pt>
                <c:pt idx="3412">
                  <c:v>0.32870008951620999</c:v>
                </c:pt>
                <c:pt idx="3413">
                  <c:v>0.328890659398548</c:v>
                </c:pt>
                <c:pt idx="3414">
                  <c:v>0.32907318798341301</c:v>
                </c:pt>
                <c:pt idx="3415">
                  <c:v>0.329247550542762</c:v>
                </c:pt>
                <c:pt idx="3416">
                  <c:v>0.32941358639018697</c:v>
                </c:pt>
                <c:pt idx="3417">
                  <c:v>0.32957112312945303</c:v>
                </c:pt>
                <c:pt idx="3418">
                  <c:v>0.329719977881271</c:v>
                </c:pt>
                <c:pt idx="3419">
                  <c:v>0.32985991306991502</c:v>
                </c:pt>
                <c:pt idx="3420">
                  <c:v>0.32999059381671703</c:v>
                </c:pt>
                <c:pt idx="3421">
                  <c:v>0.330111663831749</c:v>
                </c:pt>
                <c:pt idx="3422">
                  <c:v>0.33022284787120498</c:v>
                </c:pt>
                <c:pt idx="3423">
                  <c:v>0.330323741986491</c:v>
                </c:pt>
                <c:pt idx="3424">
                  <c:v>0.330413812467938</c:v>
                </c:pt>
                <c:pt idx="3425">
                  <c:v>0.33049294848555499</c:v>
                </c:pt>
                <c:pt idx="3426">
                  <c:v>0.33056117091519899</c:v>
                </c:pt>
                <c:pt idx="3427">
                  <c:v>0.33061853138873099</c:v>
                </c:pt>
                <c:pt idx="3428">
                  <c:v>0.33066509419768703</c:v>
                </c:pt>
                <c:pt idx="3429">
                  <c:v>0.33070093050260602</c:v>
                </c:pt>
                <c:pt idx="3430">
                  <c:v>0.33072611570475102</c:v>
                </c:pt>
                <c:pt idx="3431">
                  <c:v>0.33074072799370402</c:v>
                </c:pt>
                <c:pt idx="3432">
                  <c:v>0.33074484743590399</c:v>
                </c:pt>
                <c:pt idx="3433">
                  <c:v>0.33073855534761998</c:v>
                </c:pt>
                <c:pt idx="3434">
                  <c:v>0.330721933832411</c:v>
                </c:pt>
                <c:pt idx="3435">
                  <c:v>0.33069506542142901</c:v>
                </c:pt>
                <c:pt idx="3436">
                  <c:v>0.33065803278293698</c:v>
                </c:pt>
                <c:pt idx="3437">
                  <c:v>0.33061091848209001</c:v>
                </c:pt>
                <c:pt idx="3438">
                  <c:v>0.33055380478026197</c:v>
                </c:pt>
                <c:pt idx="3439">
                  <c:v>0.330486773468119</c:v>
                </c:pt>
                <c:pt idx="3440">
                  <c:v>0.33040990572963302</c:v>
                </c:pt>
                <c:pt idx="3441">
                  <c:v>0.33032328203619898</c:v>
                </c:pt>
                <c:pt idx="3442">
                  <c:v>0.33022698207123702</c:v>
                </c:pt>
                <c:pt idx="3443">
                  <c:v>0.330121084686467</c:v>
                </c:pt>
                <c:pt idx="3444">
                  <c:v>0.33000566789146601</c:v>
                </c:pt>
                <c:pt idx="3445">
                  <c:v>0.32988080887830601</c:v>
                </c:pt>
                <c:pt idx="3446">
                  <c:v>0.32974633791096802</c:v>
                </c:pt>
                <c:pt idx="3447">
                  <c:v>0.329600519884934</c:v>
                </c:pt>
                <c:pt idx="3448">
                  <c:v>0.32944343234492401</c:v>
                </c:pt>
                <c:pt idx="3449">
                  <c:v>0.32927515208507702</c:v>
                </c:pt>
                <c:pt idx="3450">
                  <c:v>0.32909575546474101</c:v>
                </c:pt>
                <c:pt idx="3451">
                  <c:v>0.32890531877235002</c:v>
                </c:pt>
                <c:pt idx="3452">
                  <c:v>0.32870391863493498</c:v>
                </c:pt>
                <c:pt idx="3453">
                  <c:v>0.32849163246990598</c:v>
                </c:pt>
                <c:pt idx="3454">
                  <c:v>0.32826853897488301</c:v>
                </c:pt>
                <c:pt idx="3455">
                  <c:v>0.32803471865064299</c:v>
                </c:pt>
                <c:pt idx="3456">
                  <c:v>0.32779025435175502</c:v>
                </c:pt>
                <c:pt idx="3457">
                  <c:v>0.32753813799273401</c:v>
                </c:pt>
                <c:pt idx="3458">
                  <c:v>0.32727865372881898</c:v>
                </c:pt>
                <c:pt idx="3459">
                  <c:v>0.32701189900739602</c:v>
                </c:pt>
                <c:pt idx="3460">
                  <c:v>0.32673797544840999</c:v>
                </c:pt>
                <c:pt idx="3461">
                  <c:v>0.32645698939088802</c:v>
                </c:pt>
                <c:pt idx="3462">
                  <c:v>0.32616905243244598</c:v>
                </c:pt>
                <c:pt idx="3463">
                  <c:v>0.32587428195637502</c:v>
                </c:pt>
                <c:pt idx="3464">
                  <c:v>0.32557280164027802</c:v>
                </c:pt>
                <c:pt idx="3465">
                  <c:v>0.32526474193899502</c:v>
                </c:pt>
                <c:pt idx="3466">
                  <c:v>0.32495024053270199</c:v>
                </c:pt>
                <c:pt idx="3467">
                  <c:v>0.32462944272852801</c:v>
                </c:pt>
                <c:pt idx="3468">
                  <c:v>0.32430250180083497</c:v>
                </c:pt>
                <c:pt idx="3469">
                  <c:v>0.32396957925168102</c:v>
                </c:pt>
                <c:pt idx="3470">
                  <c:v>0.32363084496922301</c:v>
                </c:pt>
                <c:pt idx="3471">
                  <c:v>0.32328647725856302</c:v>
                </c:pt>
                <c:pt idx="3472">
                  <c:v>0.32293666271754301</c:v>
                </c:pt>
                <c:pt idx="3473">
                  <c:v>0.322581595930161</c:v>
                </c:pt>
                <c:pt idx="3474">
                  <c:v>0.32222147895367298</c:v>
                </c:pt>
                <c:pt idx="3475">
                  <c:v>0.32185537728399499</c:v>
                </c:pt>
                <c:pt idx="3476">
                  <c:v>0.32148331716236</c:v>
                </c:pt>
                <c:pt idx="3477">
                  <c:v>0.32110549488472501</c:v>
                </c:pt>
                <c:pt idx="3478">
                  <c:v>0.320722109503213</c:v>
                </c:pt>
                <c:pt idx="3479">
                  <c:v>0.32033336146096297</c:v>
                </c:pt>
                <c:pt idx="3480">
                  <c:v>0.31993945115223099</c:v>
                </c:pt>
                <c:pt idx="3481">
                  <c:v>0.31954057747171</c:v>
                </c:pt>
                <c:pt idx="3482">
                  <c:v>0.31913693641881102</c:v>
                </c:pt>
                <c:pt idx="3483">
                  <c:v>0.31872871981697398</c:v>
                </c:pt>
                <c:pt idx="3484">
                  <c:v>0.31831611419575701</c:v>
                </c:pt>
                <c:pt idx="3485">
                  <c:v>0.31789929986637</c:v>
                </c:pt>
                <c:pt idx="3486">
                  <c:v>0.31747845020175902</c:v>
                </c:pt>
                <c:pt idx="3487">
                  <c:v>0.31705373111222701</c:v>
                </c:pt>
                <c:pt idx="3488">
                  <c:v>0.31662530068749201</c:v>
                </c:pt>
                <c:pt idx="3489">
                  <c:v>0.31619330895432401</c:v>
                </c:pt>
                <c:pt idx="3490">
                  <c:v>0.315757897669731</c:v>
                </c:pt>
                <c:pt idx="3491">
                  <c:v>0.31531920001894698</c:v>
                </c:pt>
                <c:pt idx="3492">
                  <c:v>0.31487733998174799</c:v>
                </c:pt>
                <c:pt idx="3493">
                  <c:v>0.31443243088948403</c:v>
                </c:pt>
                <c:pt idx="3494">
                  <c:v>0.31398457213325998</c:v>
                </c:pt>
                <c:pt idx="3495">
                  <c:v>0.31353384183503702</c:v>
                </c:pt>
                <c:pt idx="3496">
                  <c:v>0.31308028265017401</c:v>
                </c:pt>
                <c:pt idx="3497">
                  <c:v>0.31262388787685302</c:v>
                </c:pt>
                <c:pt idx="3498">
                  <c:v>0.31216462285123298</c:v>
                </c:pt>
                <c:pt idx="3499">
                  <c:v>0.31170247776341198</c:v>
                </c:pt>
                <c:pt idx="3500">
                  <c:v>0.311237483139436</c:v>
                </c:pt>
                <c:pt idx="3501">
                  <c:v>0.31076969475510702</c:v>
                </c:pt>
                <c:pt idx="3502">
                  <c:v>0.31029918042823001</c:v>
                </c:pt>
                <c:pt idx="3503">
                  <c:v>0.30982601345169097</c:v>
                </c:pt>
                <c:pt idx="3504">
                  <c:v>0.30935026978689001</c:v>
                </c:pt>
                <c:pt idx="3505">
                  <c:v>0.30887202708432998</c:v>
                </c:pt>
                <c:pt idx="3506">
                  <c:v>0.30839136469710399</c:v>
                </c:pt>
                <c:pt idx="3507">
                  <c:v>0.30790836441479902</c:v>
                </c:pt>
                <c:pt idx="3508">
                  <c:v>0.30742311195802702</c:v>
                </c:pt>
                <c:pt idx="3509">
                  <c:v>0.30693569953224398</c:v>
                </c:pt>
                <c:pt idx="3510">
                  <c:v>0.30644623004652299</c:v>
                </c:pt>
                <c:pt idx="3511">
                  <c:v>0.30595482395197399</c:v>
                </c:pt>
                <c:pt idx="3512">
                  <c:v>0.30546162963626899</c:v>
                </c:pt>
                <c:pt idx="3513">
                  <c:v>0.30496683627256699</c:v>
                </c:pt>
                <c:pt idx="3514">
                  <c:v>0.30447068130645299</c:v>
                </c:pt>
                <c:pt idx="3515">
                  <c:v>0.30397343929701398</c:v>
                </c:pt>
                <c:pt idx="3516">
                  <c:v>0.30347539747159102</c:v>
                </c:pt>
                <c:pt idx="3517">
                  <c:v>0.302976854149615</c:v>
                </c:pt>
                <c:pt idx="3518">
                  <c:v>0.302478162236343</c:v>
                </c:pt>
                <c:pt idx="3519">
                  <c:v>0.30197977000753901</c:v>
                </c:pt>
                <c:pt idx="3520">
                  <c:v>0.30148213905163102</c:v>
                </c:pt>
                <c:pt idx="3521">
                  <c:v>0.30098560934848001</c:v>
                </c:pt>
                <c:pt idx="3522">
                  <c:v>0.30049039245873999</c:v>
                </c:pt>
                <c:pt idx="3523">
                  <c:v>0.29999662431323298</c:v>
                </c:pt>
                <c:pt idx="3524">
                  <c:v>0.29950440184222998</c:v>
                </c:pt>
                <c:pt idx="3525">
                  <c:v>0.29901380121381799</c:v>
                </c:pt>
                <c:pt idx="3526">
                  <c:v>0.29852488669696198</c:v>
                </c:pt>
                <c:pt idx="3527">
                  <c:v>0.29803771520201799</c:v>
                </c:pt>
                <c:pt idx="3528">
                  <c:v>0.29755233876618198</c:v>
                </c:pt>
                <c:pt idx="3529">
                  <c:v>0.29706880600146601</c:v>
                </c:pt>
                <c:pt idx="3530">
                  <c:v>0.29658716298515603</c:v>
                </c:pt>
                <c:pt idx="3531">
                  <c:v>0.29610745383266601</c:v>
                </c:pt>
                <c:pt idx="3532">
                  <c:v>0.295629721079404</c:v>
                </c:pt>
                <c:pt idx="3533">
                  <c:v>0.29515400594159302</c:v>
                </c:pt>
                <c:pt idx="3534">
                  <c:v>0.294680348496133</c:v>
                </c:pt>
                <c:pt idx="3535">
                  <c:v>0.29420878780300502</c:v>
                </c:pt>
                <c:pt idx="3536">
                  <c:v>0.29373936198414502</c:v>
                </c:pt>
                <c:pt idx="3537">
                  <c:v>0.293272108266878</c:v>
                </c:pt>
                <c:pt idx="3538">
                  <c:v>0.292807062996426</c:v>
                </c:pt>
                <c:pt idx="3539">
                  <c:v>0.292344261619636</c:v>
                </c:pt>
                <c:pt idx="3540">
                  <c:v>0.29188373864062001</c:v>
                </c:pt>
                <c:pt idx="3541">
                  <c:v>0.291425527547997</c:v>
                </c:pt>
                <c:pt idx="3542">
                  <c:v>0.290969660712942</c:v>
                </c:pt>
                <c:pt idx="3543">
                  <c:v>0.29051616925699902</c:v>
                </c:pt>
                <c:pt idx="3544">
                  <c:v>0.29006780023509099</c:v>
                </c:pt>
                <c:pt idx="3545">
                  <c:v>0.28962555570813497</c:v>
                </c:pt>
                <c:pt idx="3546">
                  <c:v>0.28919122425063298</c:v>
                </c:pt>
                <c:pt idx="3547">
                  <c:v>0.28876477820676999</c:v>
                </c:pt>
                <c:pt idx="3548">
                  <c:v>0.28834618694573</c:v>
                </c:pt>
                <c:pt idx="3549">
                  <c:v>0.28793541640360998</c:v>
                </c:pt>
                <c:pt idx="3550">
                  <c:v>0.287532428579926</c:v>
                </c:pt>
                <c:pt idx="3551">
                  <c:v>0.28713718099159602</c:v>
                </c:pt>
                <c:pt idx="3552">
                  <c:v>0.28674962608829502</c:v>
                </c:pt>
                <c:pt idx="3553">
                  <c:v>0.28636971063393102</c:v>
                </c:pt>
                <c:pt idx="3554">
                  <c:v>0.28599737505974399</c:v>
                </c:pt>
                <c:pt idx="3555">
                  <c:v>0.28563255279510702</c:v>
                </c:pt>
                <c:pt idx="3556">
                  <c:v>0.28527226344887902</c:v>
                </c:pt>
                <c:pt idx="3557">
                  <c:v>0.284916229522994</c:v>
                </c:pt>
                <c:pt idx="3558">
                  <c:v>0.28456435526315998</c:v>
                </c:pt>
                <c:pt idx="3559">
                  <c:v>0.28421653568933902</c:v>
                </c:pt>
                <c:pt idx="3560">
                  <c:v>0.283872655970069</c:v>
                </c:pt>
                <c:pt idx="3561">
                  <c:v>0.283532590815124</c:v>
                </c:pt>
                <c:pt idx="3562">
                  <c:v>0.283196203893465</c:v>
                </c:pt>
                <c:pt idx="3563">
                  <c:v>0.28286334728426399</c:v>
                </c:pt>
                <c:pt idx="3564">
                  <c:v>0.28253386097025002</c:v>
                </c:pt>
                <c:pt idx="3565">
                  <c:v>0.28220757238459299</c:v>
                </c:pt>
                <c:pt idx="3566">
                  <c:v>0.281884296025259</c:v>
                </c:pt>
                <c:pt idx="3567">
                  <c:v>0.28156383315399902</c:v>
                </c:pt>
                <c:pt idx="3568">
                  <c:v>0.28124597160075199</c:v>
                </c:pt>
                <c:pt idx="3569">
                  <c:v>0.28093048569783502</c:v>
                </c:pt>
                <c:pt idx="3570">
                  <c:v>0.28061713637126101</c:v>
                </c:pt>
                <c:pt idx="3571">
                  <c:v>0.28030567141814899</c:v>
                </c:pt>
                <c:pt idx="3572">
                  <c:v>0.27999582599838402</c:v>
                </c:pt>
                <c:pt idx="3573">
                  <c:v>0.27968732336463997</c:v>
                </c:pt>
                <c:pt idx="3574">
                  <c:v>0.27938101914546098</c:v>
                </c:pt>
                <c:pt idx="3575">
                  <c:v>0.279076804316849</c:v>
                </c:pt>
                <c:pt idx="3576">
                  <c:v>0.27877439619829403</c:v>
                </c:pt>
                <c:pt idx="3577">
                  <c:v>0.27847350608038401</c:v>
                </c:pt>
                <c:pt idx="3578">
                  <c:v>0.27817384093810099</c:v>
                </c:pt>
                <c:pt idx="3579">
                  <c:v>0.27787510523257902</c:v>
                </c:pt>
                <c:pt idx="3580">
                  <c:v>0.27757700273115998</c:v>
                </c:pt>
                <c:pt idx="3581">
                  <c:v>0.27727923827317402</c:v>
                </c:pt>
                <c:pt idx="3582">
                  <c:v>0.27698151941388799</c:v>
                </c:pt>
                <c:pt idx="3583">
                  <c:v>0.27668355789077498</c:v>
                </c:pt>
                <c:pt idx="3584">
                  <c:v>0.27638507087243902</c:v>
                </c:pt>
                <c:pt idx="3585">
                  <c:v>0.27608578196857803</c:v>
                </c:pt>
                <c:pt idx="3586">
                  <c:v>0.27578542199667999</c:v>
                </c:pt>
                <c:pt idx="3587">
                  <c:v>0.27548372951570999</c:v>
                </c:pt>
                <c:pt idx="3588">
                  <c:v>0.27518045114770401</c:v>
                </c:pt>
                <c:pt idx="3589">
                  <c:v>0.27487534171480199</c:v>
                </c:pt>
                <c:pt idx="3590">
                  <c:v>0.27456816422208402</c:v>
                </c:pt>
                <c:pt idx="3591">
                  <c:v>0.27425868971651002</c:v>
                </c:pt>
                <c:pt idx="3592">
                  <c:v>0.27394669705021402</c:v>
                </c:pt>
                <c:pt idx="3593">
                  <c:v>0.273631972573122</c:v>
                </c:pt>
                <c:pt idx="3594">
                  <c:v>0.27331430977613502</c:v>
                </c:pt>
                <c:pt idx="3595">
                  <c:v>0.27299350890235902</c:v>
                </c:pt>
                <c:pt idx="3596">
                  <c:v>0.27266937654039203</c:v>
                </c:pt>
                <c:pt idx="3597">
                  <c:v>0.27234172521064898</c:v>
                </c:pt>
                <c:pt idx="3598">
                  <c:v>0.272010372953226</c:v>
                </c:pt>
                <c:pt idx="3599">
                  <c:v>0.271675142923754</c:v>
                </c:pt>
                <c:pt idx="3600">
                  <c:v>0.27133586300218798</c:v>
                </c:pt>
                <c:pt idx="3601">
                  <c:v>0.27099236541833299</c:v>
                </c:pt>
                <c:pt idx="3602">
                  <c:v>0.27064448639710798</c:v>
                </c:pt>
                <c:pt idx="3603">
                  <c:v>0.27029206582609</c:v>
                </c:pt>
                <c:pt idx="3604">
                  <c:v>0.269934946947613</c:v>
                </c:pt>
                <c:pt idx="3605">
                  <c:v>0.26957297607763497</c:v>
                </c:pt>
                <c:pt idx="3606">
                  <c:v>0.26920600235363301</c:v>
                </c:pt>
                <c:pt idx="3607">
                  <c:v>0.26883387751392701</c:v>
                </c:pt>
                <c:pt idx="3608">
                  <c:v>0.26845645571085403</c:v>
                </c:pt>
                <c:pt idx="3609">
                  <c:v>0.268073593360179</c:v>
                </c:pt>
                <c:pt idx="3610">
                  <c:v>0.26768514902880097</c:v>
                </c:pt>
                <c:pt idx="3611">
                  <c:v>0.26729098336210899</c:v>
                </c:pt>
                <c:pt idx="3612">
                  <c:v>0.26689095905127103</c:v>
                </c:pt>
                <c:pt idx="3613">
                  <c:v>0.26648494083920399</c:v>
                </c:pt>
                <c:pt idx="3614">
                  <c:v>0.26607279556217101</c:v>
                </c:pt>
                <c:pt idx="3615">
                  <c:v>0.26565439222199899</c:v>
                </c:pt>
                <c:pt idx="3616">
                  <c:v>0.26522960208221402</c:v>
                </c:pt>
                <c:pt idx="3617">
                  <c:v>0.264798298780137</c:v>
                </c:pt>
                <c:pt idx="3618">
                  <c:v>0.264360358446523</c:v>
                </c:pt>
                <c:pt idx="3619">
                  <c:v>0.26391565982466197</c:v>
                </c:pt>
                <c:pt idx="3620">
                  <c:v>0.26346408438202701</c:v>
                </c:pt>
                <c:pt idx="3621">
                  <c:v>0.26300551640923803</c:v>
                </c:pt>
                <c:pt idx="3622">
                  <c:v>0.26253984310306799</c:v>
                </c:pt>
                <c:pt idx="3623">
                  <c:v>0.26206695463213198</c:v>
                </c:pt>
                <c:pt idx="3624">
                  <c:v>0.26158674418553002</c:v>
                </c:pt>
                <c:pt idx="3625">
                  <c:v>0.26109910800594899</c:v>
                </c:pt>
                <c:pt idx="3626">
                  <c:v>0.26060394540947401</c:v>
                </c:pt>
                <c:pt idx="3627">
                  <c:v>0.26010115879477802</c:v>
                </c:pt>
                <c:pt idx="3628">
                  <c:v>0.259590653644372</c:v>
                </c:pt>
                <c:pt idx="3629">
                  <c:v>0.25907233852045602</c:v>
                </c:pt>
                <c:pt idx="3630">
                  <c:v>0.25854612505760299</c:v>
                </c:pt>
                <c:pt idx="3631">
                  <c:v>0.25801192795413702</c:v>
                </c:pt>
                <c:pt idx="3632">
                  <c:v>0.25746966496370099</c:v>
                </c:pt>
                <c:pt idx="3633">
                  <c:v>0.25691925688814499</c:v>
                </c:pt>
                <c:pt idx="3634">
                  <c:v>0.25636062757255001</c:v>
                </c:pt>
                <c:pt idx="3635">
                  <c:v>0.255793703902918</c:v>
                </c:pt>
                <c:pt idx="3636">
                  <c:v>0.25521841580684401</c:v>
                </c:pt>
                <c:pt idx="3637">
                  <c:v>0.25463469625725499</c:v>
                </c:pt>
                <c:pt idx="3638">
                  <c:v>0.25404248127916401</c:v>
                </c:pt>
                <c:pt idx="3639">
                  <c:v>0.25344170995920301</c:v>
                </c:pt>
                <c:pt idx="3640">
                  <c:v>0.25283232445759002</c:v>
                </c:pt>
                <c:pt idx="3641">
                  <c:v>0.25221427002198998</c:v>
                </c:pt>
                <c:pt idx="3642">
                  <c:v>0.25158749500258798</c:v>
                </c:pt>
                <c:pt idx="3643">
                  <c:v>0.250949233521084</c:v>
                </c:pt>
                <c:pt idx="3644">
                  <c:v>0.25029871238946699</c:v>
                </c:pt>
                <c:pt idx="3645">
                  <c:v>0.24963593792775299</c:v>
                </c:pt>
                <c:pt idx="3646">
                  <c:v>0.2489609205792</c:v>
                </c:pt>
                <c:pt idx="3647">
                  <c:v>0.24827367494797001</c:v>
                </c:pt>
                <c:pt idx="3648">
                  <c:v>0.24757421983865499</c:v>
                </c:pt>
                <c:pt idx="3649">
                  <c:v>0.24686257829720801</c:v>
                </c:pt>
                <c:pt idx="3650">
                  <c:v>0.246138777652745</c:v>
                </c:pt>
                <c:pt idx="3651">
                  <c:v>0.245402849559653</c:v>
                </c:pt>
                <c:pt idx="3652">
                  <c:v>0.24465483003935201</c:v>
                </c:pt>
                <c:pt idx="3653">
                  <c:v>0.24389475952100501</c:v>
                </c:pt>
                <c:pt idx="3654">
                  <c:v>0.24312344207433001</c:v>
                </c:pt>
                <c:pt idx="3655">
                  <c:v>0.242343493222059</c:v>
                </c:pt>
                <c:pt idx="3656">
                  <c:v>0.24155501408667501</c:v>
                </c:pt>
                <c:pt idx="3657">
                  <c:v>0.24075810986316301</c:v>
                </c:pt>
                <c:pt idx="3658">
                  <c:v>0.239952889831508</c:v>
                </c:pt>
                <c:pt idx="3659">
                  <c:v>0.23913946736205399</c:v>
                </c:pt>
                <c:pt idx="3660">
                  <c:v>0.238317959912282</c:v>
                </c:pt>
                <c:pt idx="3661">
                  <c:v>0.23748848901342501</c:v>
                </c:pt>
                <c:pt idx="3662">
                  <c:v>0.23665118024517801</c:v>
                </c:pt>
                <c:pt idx="3663">
                  <c:v>0.235806163196639</c:v>
                </c:pt>
                <c:pt idx="3664">
                  <c:v>0.23495357141151499</c:v>
                </c:pt>
                <c:pt idx="3665">
                  <c:v>0.234093542315572</c:v>
                </c:pt>
                <c:pt idx="3666">
                  <c:v>0.233226217124297</c:v>
                </c:pt>
                <c:pt idx="3667">
                  <c:v>0.23235174072884099</c:v>
                </c:pt>
                <c:pt idx="3668">
                  <c:v>0.231470261558475</c:v>
                </c:pt>
                <c:pt idx="3669">
                  <c:v>0.23058193141809299</c:v>
                </c:pt>
                <c:pt idx="3670">
                  <c:v>0.22968690529970101</c:v>
                </c:pt>
                <c:pt idx="3671">
                  <c:v>0.22878534116736801</c:v>
                </c:pt>
                <c:pt idx="3672">
                  <c:v>0.22787739971575899</c:v>
                </c:pt>
                <c:pt idx="3673">
                  <c:v>0.226963244103143</c:v>
                </c:pt>
                <c:pt idx="3674">
                  <c:v>0.226043039660556</c:v>
                </c:pt>
                <c:pt idx="3675">
                  <c:v>0.225116953579689</c:v>
                </c:pt>
                <c:pt idx="3676">
                  <c:v>0.22418515458289501</c:v>
                </c:pt>
                <c:pt idx="3677">
                  <c:v>0.223247812579492</c:v>
                </c:pt>
                <c:pt idx="3678">
                  <c:v>0.222305098313235</c:v>
                </c:pt>
                <c:pt idx="3679">
                  <c:v>0.22135718300631099</c:v>
                </c:pt>
                <c:pt idx="3680">
                  <c:v>0.220404238005556</c:v>
                </c:pt>
                <c:pt idx="3681">
                  <c:v>0.21944643443668599</c:v>
                </c:pt>
                <c:pt idx="3682">
                  <c:v>0.21848394287220699</c:v>
                </c:pt>
                <c:pt idx="3683">
                  <c:v>0.217516933018325</c:v>
                </c:pt>
                <c:pt idx="3684">
                  <c:v>0.216545573425621</c:v>
                </c:pt>
                <c:pt idx="3685">
                  <c:v>0.21557003122756499</c:v>
                </c:pt>
                <c:pt idx="3686">
                  <c:v>0.214590471910103</c:v>
                </c:pt>
                <c:pt idx="3687">
                  <c:v>0.21360705911466699</c:v>
                </c:pt>
                <c:pt idx="3688">
                  <c:v>0.21261995447603599</c:v>
                </c:pt>
                <c:pt idx="3689">
                  <c:v>0.211629317495615</c:v>
                </c:pt>
                <c:pt idx="3690">
                  <c:v>0.21063530544985101</c:v>
                </c:pt>
                <c:pt idx="3691">
                  <c:v>0.20963807333280901</c:v>
                </c:pt>
                <c:pt idx="3692">
                  <c:v>0.20863777383131299</c:v>
                </c:pt>
                <c:pt idx="3693">
                  <c:v>0.207634557330553</c:v>
                </c:pt>
                <c:pt idx="3694">
                  <c:v>0.206628571947712</c:v>
                </c:pt>
                <c:pt idx="3695">
                  <c:v>0.205619963590877</c:v>
                </c:pt>
                <c:pt idx="3696">
                  <c:v>0.204608876040339</c:v>
                </c:pt>
                <c:pt idx="3697">
                  <c:v>0.20359545104927501</c:v>
                </c:pt>
                <c:pt idx="3698">
                  <c:v>0.20257982846074499</c:v>
                </c:pt>
                <c:pt idx="3699">
                  <c:v>0.20156214633790601</c:v>
                </c:pt>
                <c:pt idx="3700">
                  <c:v>0.200542541104301</c:v>
                </c:pt>
                <c:pt idx="3701">
                  <c:v>0.19952114769100401</c:v>
                </c:pt>
                <c:pt idx="3702">
                  <c:v>0.198498099687345</c:v>
                </c:pt>
                <c:pt idx="3703">
                  <c:v>0.19747352949173499</c:v>
                </c:pt>
                <c:pt idx="3704">
                  <c:v>0.19644756845898001</c:v>
                </c:pt>
                <c:pt idx="3705">
                  <c:v>0.19542034704024799</c:v>
                </c:pt>
                <c:pt idx="3706">
                  <c:v>0.19439199491166501</c:v>
                </c:pt>
                <c:pt idx="3707">
                  <c:v>0.19336264108746501</c:v>
                </c:pt>
                <c:pt idx="3708">
                  <c:v>0.19233241401366499</c:v>
                </c:pt>
                <c:pt idx="3709">
                  <c:v>0.19130144163865101</c:v>
                </c:pt>
                <c:pt idx="3710">
                  <c:v>0.19026985145774999</c:v>
                </c:pt>
                <c:pt idx="3711">
                  <c:v>0.18923777053009</c:v>
                </c:pt>
                <c:pt idx="3712">
                  <c:v>0.188205325467587</c:v>
                </c:pt>
                <c:pt idx="3713">
                  <c:v>0.18717264239786099</c:v>
                </c:pt>
                <c:pt idx="3714">
                  <c:v>0.18613984690483801</c:v>
                </c:pt>
                <c:pt idx="3715">
                  <c:v>0.185107063952651</c:v>
                </c:pt>
                <c:pt idx="3716">
                  <c:v>0.184074417799754</c:v>
                </c:pt>
                <c:pt idx="3717">
                  <c:v>0.18304203191072599</c:v>
                </c:pt>
                <c:pt idx="3718">
                  <c:v>0.18201002887298601</c:v>
                </c:pt>
                <c:pt idx="3719">
                  <c:v>0.18097853032455199</c:v>
                </c:pt>
                <c:pt idx="3720">
                  <c:v>0.179947656897396</c:v>
                </c:pt>
                <c:pt idx="3721">
                  <c:v>0.178917528179041</c:v>
                </c:pt>
                <c:pt idx="3722">
                  <c:v>0.17788826269322</c:v>
                </c:pt>
                <c:pt idx="3723">
                  <c:v>0.176859977898851</c:v>
                </c:pt>
                <c:pt idx="3724">
                  <c:v>0.175832790205424</c:v>
                </c:pt>
                <c:pt idx="3725">
                  <c:v>0.17480681500219</c:v>
                </c:pt>
                <c:pt idx="3726">
                  <c:v>0.173782166698212</c:v>
                </c:pt>
                <c:pt idx="3727">
                  <c:v>0.17275895877033501</c:v>
                </c:pt>
                <c:pt idx="3728">
                  <c:v>0.17173730381635399</c:v>
                </c:pt>
                <c:pt idx="3729">
                  <c:v>0.17071731361098999</c:v>
                </c:pt>
                <c:pt idx="3730">
                  <c:v>0.16969909916269199</c:v>
                </c:pt>
                <c:pt idx="3731">
                  <c:v>0.168682770769674</c:v>
                </c:pt>
                <c:pt idx="3732">
                  <c:v>0.16766843807398901</c:v>
                </c:pt>
                <c:pt idx="3733">
                  <c:v>0.166656210112758</c:v>
                </c:pt>
                <c:pt idx="3734">
                  <c:v>0.16564619536598199</c:v>
                </c:pt>
                <c:pt idx="3735">
                  <c:v>0.16463850180055101</c:v>
                </c:pt>
                <c:pt idx="3736">
                  <c:v>0.16363323691030399</c:v>
                </c:pt>
                <c:pt idx="3737">
                  <c:v>0.16263050775208401</c:v>
                </c:pt>
                <c:pt idx="3738">
                  <c:v>0.16163042097786601</c:v>
                </c:pt>
                <c:pt idx="3739">
                  <c:v>0.16063308286310399</c:v>
                </c:pt>
                <c:pt idx="3740">
                  <c:v>0.15963859933149299</c:v>
                </c:pt>
                <c:pt idx="3741">
                  <c:v>0.15864707597637601</c:v>
                </c:pt>
                <c:pt idx="3742">
                  <c:v>0.15765861807904499</c:v>
                </c:pt>
                <c:pt idx="3743">
                  <c:v>0.15667333062418801</c:v>
                </c:pt>
                <c:pt idx="3744">
                  <c:v>0.155691318312733</c:v>
                </c:pt>
                <c:pt idx="3745">
                  <c:v>0.15471268557234</c:v>
                </c:pt>
                <c:pt idx="3746">
                  <c:v>0.15373753656576</c:v>
                </c:pt>
                <c:pt idx="3747">
                  <c:v>0.15276597519729099</c:v>
                </c:pt>
                <c:pt idx="3748">
                  <c:v>0.15179810511751399</c:v>
                </c:pt>
                <c:pt idx="3749">
                  <c:v>0.150834029726505</c:v>
                </c:pt>
                <c:pt idx="3750">
                  <c:v>0.14987385217566401</c:v>
                </c:pt>
                <c:pt idx="3751">
                  <c:v>0.14891767536832401</c:v>
                </c:pt>
                <c:pt idx="3752">
                  <c:v>0.14796560195924199</c:v>
                </c:pt>
                <c:pt idx="3753">
                  <c:v>0.14701697515915199</c:v>
                </c:pt>
                <c:pt idx="3754">
                  <c:v>0.14606933095602601</c:v>
                </c:pt>
                <c:pt idx="3755">
                  <c:v>0.14512272399752599</c:v>
                </c:pt>
                <c:pt idx="3756">
                  <c:v>0.14417720914186299</c:v>
                </c:pt>
                <c:pt idx="3757">
                  <c:v>0.14323284146219001</c:v>
                </c:pt>
                <c:pt idx="3758">
                  <c:v>0.14228967625009201</c:v>
                </c:pt>
                <c:pt idx="3759">
                  <c:v>0.141347769018171</c:v>
                </c:pt>
                <c:pt idx="3760">
                  <c:v>0.14040717550169199</c:v>
                </c:pt>
                <c:pt idx="3761">
                  <c:v>0.13946795165930301</c:v>
                </c:pt>
                <c:pt idx="3762">
                  <c:v>0.13853015367278501</c:v>
                </c:pt>
                <c:pt idx="3763">
                  <c:v>0.13759383794584201</c:v>
                </c:pt>
                <c:pt idx="3764">
                  <c:v>0.136673959557468</c:v>
                </c:pt>
                <c:pt idx="3765">
                  <c:v>0.135777643939128</c:v>
                </c:pt>
                <c:pt idx="3766">
                  <c:v>0.134893080120356</c:v>
                </c:pt>
                <c:pt idx="3767">
                  <c:v>0.134007935105771</c:v>
                </c:pt>
                <c:pt idx="3768">
                  <c:v>0.133122283906835</c:v>
                </c:pt>
                <c:pt idx="3769">
                  <c:v>0.132236203291551</c:v>
                </c:pt>
                <c:pt idx="3770">
                  <c:v>0.131349771824018</c:v>
                </c:pt>
                <c:pt idx="3771">
                  <c:v>0.130463069901296</c:v>
                </c:pt>
                <c:pt idx="3772">
                  <c:v>0.129576179786976</c:v>
                </c:pt>
                <c:pt idx="3773">
                  <c:v>0.128689185640841</c:v>
                </c:pt>
                <c:pt idx="3774">
                  <c:v>0.12780217354389001</c:v>
                </c:pt>
                <c:pt idx="3775">
                  <c:v>0.12691523151801501</c:v>
                </c:pt>
                <c:pt idx="3776">
                  <c:v>0.12602844953957401</c:v>
                </c:pt>
                <c:pt idx="3777">
                  <c:v>0.12514191954606399</c:v>
                </c:pt>
                <c:pt idx="3778">
                  <c:v>0.124255735435152</c:v>
                </c:pt>
                <c:pt idx="3779">
                  <c:v>0.12336999305530399</c:v>
                </c:pt>
                <c:pt idx="3780">
                  <c:v>0.12248479018731399</c:v>
                </c:pt>
                <c:pt idx="3781">
                  <c:v>0.121600226516118</c:v>
                </c:pt>
                <c:pt idx="3782">
                  <c:v>0.12071640359236099</c:v>
                </c:pt>
                <c:pt idx="3783">
                  <c:v>0.119833424783308</c:v>
                </c:pt>
                <c:pt idx="3784">
                  <c:v>0.118951395212835</c:v>
                </c:pt>
                <c:pt idx="3785">
                  <c:v>0.11807042169041899</c:v>
                </c:pt>
                <c:pt idx="3786">
                  <c:v>0.117190612629177</c:v>
                </c:pt>
                <c:pt idx="3787">
                  <c:v>0.11631207795325101</c:v>
                </c:pt>
                <c:pt idx="3788">
                  <c:v>0.115434928994966</c:v>
                </c:pt>
                <c:pt idx="3789">
                  <c:v>0.114559278382414</c:v>
                </c:pt>
                <c:pt idx="3790">
                  <c:v>0.113685239918282</c:v>
                </c:pt>
                <c:pt idx="3791">
                  <c:v>0.11281399967750499</c:v>
                </c:pt>
                <c:pt idx="3792">
                  <c:v>0.111945935491259</c:v>
                </c:pt>
                <c:pt idx="3793">
                  <c:v>0.111081105568553</c:v>
                </c:pt>
                <c:pt idx="3794">
                  <c:v>0.110219567927862</c:v>
                </c:pt>
                <c:pt idx="3795">
                  <c:v>0.10936138038018101</c:v>
                </c:pt>
                <c:pt idx="3796">
                  <c:v>0.108506600512506</c:v>
                </c:pt>
                <c:pt idx="3797">
                  <c:v>0.107655285671793</c:v>
                </c:pt>
                <c:pt idx="3798">
                  <c:v>0.10680749294943601</c:v>
                </c:pt>
                <c:pt idx="3799">
                  <c:v>0.105963279166317</c:v>
                </c:pt>
                <c:pt idx="3800">
                  <c:v>0.105122700858477</c:v>
                </c:pt>
                <c:pt idx="3801">
                  <c:v>0.104285814263436</c:v>
                </c:pt>
                <c:pt idx="3802">
                  <c:v>0.10345267530721</c:v>
                </c:pt>
                <c:pt idx="3803">
                  <c:v>0.10262333959206001</c:v>
                </c:pt>
                <c:pt idx="3804">
                  <c:v>0.101797862385004</c:v>
                </c:pt>
                <c:pt idx="3805">
                  <c:v>0.100976298607123</c:v>
                </c:pt>
                <c:pt idx="3806">
                  <c:v>0.100158702823697</c:v>
                </c:pt>
                <c:pt idx="3807">
                  <c:v>9.9345129235184002E-2</c:v>
                </c:pt>
                <c:pt idx="3808">
                  <c:v>9.85356316690848E-2</c:v>
                </c:pt>
                <c:pt idx="3809">
                  <c:v>9.7730263572705894E-2</c:v>
                </c:pt>
                <c:pt idx="3810">
                  <c:v>9.6929078006848399E-2</c:v>
                </c:pt>
                <c:pt idx="3811">
                  <c:v>9.6132127640447707E-2</c:v>
                </c:pt>
                <c:pt idx="3812">
                  <c:v>9.5339464746187999E-2</c:v>
                </c:pt>
                <c:pt idx="3813">
                  <c:v>9.4551141197119701E-2</c:v>
                </c:pt>
                <c:pt idx="3814">
                  <c:v>9.3767208464309498E-2</c:v>
                </c:pt>
                <c:pt idx="3815">
                  <c:v>9.2987717615562696E-2</c:v>
                </c:pt>
                <c:pt idx="3816">
                  <c:v>9.2212719315262801E-2</c:v>
                </c:pt>
                <c:pt idx="3817">
                  <c:v>9.1442263825386699E-2</c:v>
                </c:pt>
                <c:pt idx="3818">
                  <c:v>9.0676401007774105E-2</c:v>
                </c:pt>
                <c:pt idx="3819">
                  <c:v>8.9915180327751296E-2</c:v>
                </c:pt>
                <c:pt idx="3820">
                  <c:v>8.9158650859246097E-2</c:v>
                </c:pt>
                <c:pt idx="3821">
                  <c:v>8.8406861291576003E-2</c:v>
                </c:pt>
                <c:pt idx="3822">
                  <c:v>8.7659859938155796E-2</c:v>
                </c:pt>
                <c:pt idx="3823">
                  <c:v>8.6917694747455101E-2</c:v>
                </c:pt>
                <c:pt idx="3824">
                  <c:v>8.6180413316651994E-2</c:v>
                </c:pt>
                <c:pt idx="3825">
                  <c:v>8.5448062908577399E-2</c:v>
                </c:pt>
                <c:pt idx="3826">
                  <c:v>8.4720690472737503E-2</c:v>
                </c:pt>
                <c:pt idx="3827">
                  <c:v>8.3998342671438103E-2</c:v>
                </c:pt>
                <c:pt idx="3828">
                  <c:v>8.3281065912299307E-2</c:v>
                </c:pt>
                <c:pt idx="3829">
                  <c:v>8.2568906388701194E-2</c:v>
                </c:pt>
                <c:pt idx="3830">
                  <c:v>8.1861910129806703E-2</c:v>
                </c:pt>
                <c:pt idx="3831">
                  <c:v>8.1160123061521094E-2</c:v>
                </c:pt>
                <c:pt idx="3832">
                  <c:v>8.0463591078547406E-2</c:v>
                </c:pt>
                <c:pt idx="3833">
                  <c:v>7.9772360124761493E-2</c:v>
                </c:pt>
                <c:pt idx="3834">
                  <c:v>7.9086476273393005E-2</c:v>
                </c:pt>
                <c:pt idx="3835">
                  <c:v>7.8405985789398405E-2</c:v>
                </c:pt>
                <c:pt idx="3836">
                  <c:v>7.7730935145772506E-2</c:v>
                </c:pt>
                <c:pt idx="3837">
                  <c:v>7.7061370960151601E-2</c:v>
                </c:pt>
                <c:pt idx="3838">
                  <c:v>7.6397339829140001E-2</c:v>
                </c:pt>
                <c:pt idx="3839">
                  <c:v>7.5738888071378699E-2</c:v>
                </c:pt>
                <c:pt idx="3840">
                  <c:v>7.5086061432624696E-2</c:v>
                </c:pt>
                <c:pt idx="3841">
                  <c:v>7.4438904826138602E-2</c:v>
                </c:pt>
                <c:pt idx="3842">
                  <c:v>7.3797462162027899E-2</c:v>
                </c:pt>
                <c:pt idx="3843">
                  <c:v>7.3161776276820398E-2</c:v>
                </c:pt>
                <c:pt idx="3844">
                  <c:v>7.2531888940537706E-2</c:v>
                </c:pt>
                <c:pt idx="3845">
                  <c:v>7.1908686390119297E-2</c:v>
                </c:pt>
                <c:pt idx="3846">
                  <c:v>7.1292338812555395E-2</c:v>
                </c:pt>
                <c:pt idx="3847">
                  <c:v>7.0682903277941994E-2</c:v>
                </c:pt>
                <c:pt idx="3848">
                  <c:v>7.0080435729264798E-2</c:v>
                </c:pt>
                <c:pt idx="3849">
                  <c:v>6.9484990985224995E-2</c:v>
                </c:pt>
                <c:pt idx="3850">
                  <c:v>6.8896622741058705E-2</c:v>
                </c:pt>
                <c:pt idx="3851">
                  <c:v>6.8315383567458199E-2</c:v>
                </c:pt>
                <c:pt idx="3852">
                  <c:v>6.7741324907734296E-2</c:v>
                </c:pt>
                <c:pt idx="3853">
                  <c:v>6.7174497073387504E-2</c:v>
                </c:pt>
                <c:pt idx="3854">
                  <c:v>6.6614949238277599E-2</c:v>
                </c:pt>
                <c:pt idx="3855">
                  <c:v>6.6062729431598799E-2</c:v>
                </c:pt>
                <c:pt idx="3856">
                  <c:v>6.5517884529881401E-2</c:v>
                </c:pt>
                <c:pt idx="3857">
                  <c:v>6.4980460248245997E-2</c:v>
                </c:pt>
                <c:pt idx="3858">
                  <c:v>6.4450501131138899E-2</c:v>
                </c:pt>
                <c:pt idx="3859">
                  <c:v>6.3928050542775602E-2</c:v>
                </c:pt>
                <c:pt idx="3860">
                  <c:v>6.3413150657506606E-2</c:v>
                </c:pt>
                <c:pt idx="3861">
                  <c:v>6.2905842450316093E-2</c:v>
                </c:pt>
                <c:pt idx="3862">
                  <c:v>6.2406165687641499E-2</c:v>
                </c:pt>
                <c:pt idx="3863">
                  <c:v>6.1899260463121303E-2</c:v>
                </c:pt>
                <c:pt idx="3864">
                  <c:v>6.1378095509205803E-2</c:v>
                </c:pt>
                <c:pt idx="3865">
                  <c:v>6.08545749401396E-2</c:v>
                </c:pt>
                <c:pt idx="3866">
                  <c:v>6.03411238634484E-2</c:v>
                </c:pt>
                <c:pt idx="3867">
                  <c:v>5.9837758336706598E-2</c:v>
                </c:pt>
                <c:pt idx="3868">
                  <c:v>5.9344491606474099E-2</c:v>
                </c:pt>
                <c:pt idx="3869">
                  <c:v>5.8861334057579998E-2</c:v>
                </c:pt>
                <c:pt idx="3870">
                  <c:v>5.8388293165364702E-2</c:v>
                </c:pt>
                <c:pt idx="3871">
                  <c:v>5.7925373451535402E-2</c:v>
                </c:pt>
                <c:pt idx="3872">
                  <c:v>5.7472576444337398E-2</c:v>
                </c:pt>
                <c:pt idx="3873">
                  <c:v>5.7029900643782397E-2</c:v>
                </c:pt>
                <c:pt idx="3874">
                  <c:v>5.6597341492712699E-2</c:v>
                </c:pt>
                <c:pt idx="3875">
                  <c:v>5.6174891354500399E-2</c:v>
                </c:pt>
                <c:pt idx="3876">
                  <c:v>5.5762539498193597E-2</c:v>
                </c:pt>
                <c:pt idx="3877">
                  <c:v>5.5360272091913701E-2</c:v>
                </c:pt>
                <c:pt idx="3878">
                  <c:v>5.4968072205280001E-2</c:v>
                </c:pt>
                <c:pt idx="3879">
                  <c:v>5.4585919821587801E-2</c:v>
                </c:pt>
                <c:pt idx="3880">
                  <c:v>5.4213791860392199E-2</c:v>
                </c:pt>
                <c:pt idx="3881">
                  <c:v>5.3851662211048403E-2</c:v>
                </c:pt>
                <c:pt idx="3882">
                  <c:v>5.3499501777636398E-2</c:v>
                </c:pt>
                <c:pt idx="3883">
                  <c:v>5.3157278535548198E-2</c:v>
                </c:pt>
                <c:pt idx="3884">
                  <c:v>5.2824957599852201E-2</c:v>
                </c:pt>
                <c:pt idx="3885">
                  <c:v>5.2502501305364102E-2</c:v>
                </c:pt>
                <c:pt idx="3886">
                  <c:v>5.2189869298166498E-2</c:v>
                </c:pt>
                <c:pt idx="3887">
                  <c:v>5.1887018638125101E-2</c:v>
                </c:pt>
                <c:pt idx="3888">
                  <c:v>5.1593903911762003E-2</c:v>
                </c:pt>
                <c:pt idx="3889">
                  <c:v>5.13104773546674E-2</c:v>
                </c:pt>
                <c:pt idx="3890">
                  <c:v>5.10356177558354E-2</c:v>
                </c:pt>
                <c:pt idx="3891">
                  <c:v>5.0769010976422203E-2</c:v>
                </c:pt>
                <c:pt idx="3892">
                  <c:v>5.0510661331632602E-2</c:v>
                </c:pt>
                <c:pt idx="3893">
                  <c:v>5.0260572163282898E-2</c:v>
                </c:pt>
                <c:pt idx="3894">
                  <c:v>5.00187458616283E-2</c:v>
                </c:pt>
                <c:pt idx="3895">
                  <c:v>4.9785183887431902E-2</c:v>
                </c:pt>
                <c:pt idx="3896">
                  <c:v>4.9559886794197497E-2</c:v>
                </c:pt>
                <c:pt idx="3897">
                  <c:v>4.93428542504896E-2</c:v>
                </c:pt>
                <c:pt idx="3898">
                  <c:v>4.9134085062267803E-2</c:v>
                </c:pt>
                <c:pt idx="3899">
                  <c:v>4.8933577195164502E-2</c:v>
                </c:pt>
                <c:pt idx="3900">
                  <c:v>4.8741327796639297E-2</c:v>
                </c:pt>
                <c:pt idx="3901">
                  <c:v>4.8557333217948903E-2</c:v>
                </c:pt>
                <c:pt idx="3902">
                  <c:v>4.83815890358745E-2</c:v>
                </c:pt>
                <c:pt idx="3903">
                  <c:v>4.8214090074156099E-2</c:v>
                </c:pt>
                <c:pt idx="3904">
                  <c:v>4.8054830424587698E-2</c:v>
                </c:pt>
                <c:pt idx="3905">
                  <c:v>4.7903803467734103E-2</c:v>
                </c:pt>
                <c:pt idx="3906">
                  <c:v>4.77610018932371E-2</c:v>
                </c:pt>
                <c:pt idx="3907">
                  <c:v>4.7626417719681201E-2</c:v>
                </c:pt>
                <c:pt idx="3908">
                  <c:v>4.7500042313999999E-2</c:v>
                </c:pt>
                <c:pt idx="3909">
                  <c:v>4.7381866410404101E-2</c:v>
                </c:pt>
                <c:pt idx="3910">
                  <c:v>4.7271880128818097E-2</c:v>
                </c:pt>
                <c:pt idx="3911">
                  <c:v>4.7170072992815802E-2</c:v>
                </c:pt>
                <c:pt idx="3912">
                  <c:v>4.70764339470418E-2</c:v>
                </c:pt>
                <c:pt idx="3913">
                  <c:v>4.69909513741072E-2</c:v>
                </c:pt>
                <c:pt idx="3914">
                  <c:v>4.6913613110938897E-2</c:v>
                </c:pt>
                <c:pt idx="3915">
                  <c:v>4.6844406464551999E-2</c:v>
                </c:pt>
                <c:pt idx="3916">
                  <c:v>4.6783318227198299E-2</c:v>
                </c:pt>
                <c:pt idx="3917">
                  <c:v>4.6730334690816798E-2</c:v>
                </c:pt>
                <c:pt idx="3918">
                  <c:v>4.6685441660678499E-2</c:v>
                </c:pt>
                <c:pt idx="3919">
                  <c:v>4.6648624468068903E-2</c:v>
                </c:pt>
                <c:pt idx="3920">
                  <c:v>4.66198679817822E-2</c:v>
                </c:pt>
                <c:pt idx="3921">
                  <c:v>4.6599156618116297E-2</c:v>
                </c:pt>
                <c:pt idx="3922">
                  <c:v>4.6586474348937201E-2</c:v>
                </c:pt>
                <c:pt idx="3923">
                  <c:v>4.6581804707231202E-2</c:v>
                </c:pt>
                <c:pt idx="3924">
                  <c:v>4.6585130789361898E-2</c:v>
                </c:pt>
                <c:pt idx="3925">
                  <c:v>4.6596435253008398E-2</c:v>
                </c:pt>
                <c:pt idx="3926">
                  <c:v>4.66157003094574E-2</c:v>
                </c:pt>
                <c:pt idx="3927">
                  <c:v>4.6642907708589899E-2</c:v>
                </c:pt>
                <c:pt idx="3928">
                  <c:v>4.6678038714580601E-2</c:v>
                </c:pt>
                <c:pt idx="3929">
                  <c:v>4.6721074070142803E-2</c:v>
                </c:pt>
                <c:pt idx="3930">
                  <c:v>4.6771993947371499E-2</c:v>
                </c:pt>
                <c:pt idx="3931">
                  <c:v>4.6830777884373703E-2</c:v>
                </c:pt>
                <c:pt idx="3932">
                  <c:v>4.6897404709768602E-2</c:v>
                </c:pt>
                <c:pt idx="3933">
                  <c:v>4.6971852462856498E-2</c:v>
                </c:pt>
                <c:pt idx="3934">
                  <c:v>4.7054098326379398E-2</c:v>
                </c:pt>
                <c:pt idx="3935">
                  <c:v>4.7144118599496597E-2</c:v>
                </c:pt>
                <c:pt idx="3936">
                  <c:v>4.7241888744115397E-2</c:v>
                </c:pt>
                <c:pt idx="3937">
                  <c:v>4.7347383526810102E-2</c:v>
                </c:pt>
                <c:pt idx="3938">
                  <c:v>4.74605772452142E-2</c:v>
                </c:pt>
                <c:pt idx="3939">
                  <c:v>4.7581443985801698E-2</c:v>
                </c:pt>
                <c:pt idx="3940">
                  <c:v>4.7709957840260997E-2</c:v>
                </c:pt>
                <c:pt idx="3941">
                  <c:v>4.7846093027646197E-2</c:v>
                </c:pt>
                <c:pt idx="3942">
                  <c:v>4.7989823912172297E-2</c:v>
                </c:pt>
                <c:pt idx="3943">
                  <c:v>4.8141124940794498E-2</c:v>
                </c:pt>
                <c:pt idx="3944">
                  <c:v>4.82991250533234E-2</c:v>
                </c:pt>
                <c:pt idx="3945">
                  <c:v>4.8463668143415899E-2</c:v>
                </c:pt>
                <c:pt idx="3946">
                  <c:v>4.86347100719208E-2</c:v>
                </c:pt>
                <c:pt idx="3947">
                  <c:v>4.8812206627346998E-2</c:v>
                </c:pt>
                <c:pt idx="3948">
                  <c:v>4.8996113478510198E-2</c:v>
                </c:pt>
                <c:pt idx="3949">
                  <c:v>4.9186386135496703E-2</c:v>
                </c:pt>
                <c:pt idx="3950">
                  <c:v>4.9382979919602797E-2</c:v>
                </c:pt>
                <c:pt idx="3951">
                  <c:v>4.9585849942545397E-2</c:v>
                </c:pt>
                <c:pt idx="3952">
                  <c:v>4.9794951094889899E-2</c:v>
                </c:pt>
                <c:pt idx="3953">
                  <c:v>5.0010238043337298E-2</c:v>
                </c:pt>
                <c:pt idx="3954">
                  <c:v>5.0231665236262303E-2</c:v>
                </c:pt>
                <c:pt idx="3955">
                  <c:v>5.0459186916704098E-2</c:v>
                </c:pt>
                <c:pt idx="3956">
                  <c:v>5.0692757141891101E-2</c:v>
                </c:pt>
                <c:pt idx="3957">
                  <c:v>5.0932329808307399E-2</c:v>
                </c:pt>
                <c:pt idx="3958">
                  <c:v>5.1183052379048397E-2</c:v>
                </c:pt>
                <c:pt idx="3959">
                  <c:v>5.1445663787623101E-2</c:v>
                </c:pt>
                <c:pt idx="3960">
                  <c:v>5.1720770620322501E-2</c:v>
                </c:pt>
                <c:pt idx="3961">
                  <c:v>5.2009640574466401E-2</c:v>
                </c:pt>
                <c:pt idx="3962">
                  <c:v>5.23076339161338E-2</c:v>
                </c:pt>
                <c:pt idx="3963">
                  <c:v>5.2617323614787298E-2</c:v>
                </c:pt>
                <c:pt idx="3964">
                  <c:v>5.29386595836044E-2</c:v>
                </c:pt>
                <c:pt idx="3965">
                  <c:v>5.3271591028440299E-2</c:v>
                </c:pt>
                <c:pt idx="3966">
                  <c:v>5.3616066481118302E-2</c:v>
                </c:pt>
                <c:pt idx="3967">
                  <c:v>5.3972033825011499E-2</c:v>
                </c:pt>
                <c:pt idx="3968">
                  <c:v>5.4339440308071099E-2</c:v>
                </c:pt>
                <c:pt idx="3969">
                  <c:v>5.4718232534716603E-2</c:v>
                </c:pt>
                <c:pt idx="3970">
                  <c:v>5.5108356420223402E-2</c:v>
                </c:pt>
                <c:pt idx="3971">
                  <c:v>5.55097570740508E-2</c:v>
                </c:pt>
                <c:pt idx="3972">
                  <c:v>5.59223785374229E-2</c:v>
                </c:pt>
                <c:pt idx="3973">
                  <c:v>5.6326479958069102E-2</c:v>
                </c:pt>
                <c:pt idx="3974">
                  <c:v>5.67196036465593E-2</c:v>
                </c:pt>
                <c:pt idx="3975">
                  <c:v>5.7101638600544603E-2</c:v>
                </c:pt>
                <c:pt idx="3976">
                  <c:v>5.7472495259267398E-2</c:v>
                </c:pt>
                <c:pt idx="3977">
                  <c:v>5.7832137028602397E-2</c:v>
                </c:pt>
                <c:pt idx="3978">
                  <c:v>5.8186805885008901E-2</c:v>
                </c:pt>
                <c:pt idx="3979">
                  <c:v>5.8546217231555897E-2</c:v>
                </c:pt>
                <c:pt idx="3980">
                  <c:v>5.89103037900678E-2</c:v>
                </c:pt>
                <c:pt idx="3981">
                  <c:v>5.9279016920380997E-2</c:v>
                </c:pt>
                <c:pt idx="3982">
                  <c:v>5.96523153677729E-2</c:v>
                </c:pt>
                <c:pt idx="3983">
                  <c:v>6.0030161528143E-2</c:v>
                </c:pt>
                <c:pt idx="3984">
                  <c:v>6.04125201227593E-2</c:v>
                </c:pt>
                <c:pt idx="3985">
                  <c:v>6.0799357703310797E-2</c:v>
                </c:pt>
                <c:pt idx="3986">
                  <c:v>6.1190642494620397E-2</c:v>
                </c:pt>
                <c:pt idx="3987">
                  <c:v>6.1586344405737702E-2</c:v>
                </c:pt>
                <c:pt idx="3988">
                  <c:v>6.1986435149472698E-2</c:v>
                </c:pt>
                <c:pt idx="3989">
                  <c:v>6.2390888453894199E-2</c:v>
                </c:pt>
                <c:pt idx="3990">
                  <c:v>6.27996803702041E-2</c:v>
                </c:pt>
                <c:pt idx="3991">
                  <c:v>6.3212789693108604E-2</c:v>
                </c:pt>
                <c:pt idx="3992">
                  <c:v>6.3630198514719905E-2</c:v>
                </c:pt>
                <c:pt idx="3993">
                  <c:v>6.4051892926325502E-2</c:v>
                </c:pt>
                <c:pt idx="3994">
                  <c:v>6.4477863850880293E-2</c:v>
                </c:pt>
                <c:pt idx="3995">
                  <c:v>6.4908107911434296E-2</c:v>
                </c:pt>
                <c:pt idx="3996">
                  <c:v>6.5342628102025194E-2</c:v>
                </c:pt>
                <c:pt idx="3997">
                  <c:v>6.5781433869256001E-2</c:v>
                </c:pt>
                <c:pt idx="3998">
                  <c:v>6.6224540199026405E-2</c:v>
                </c:pt>
                <c:pt idx="3999">
                  <c:v>6.6671965651018905E-2</c:v>
                </c:pt>
                <c:pt idx="4000">
                  <c:v>6.7123729917792099E-2</c:v>
                </c:pt>
                <c:pt idx="4001">
                  <c:v>6.7579851854752404E-2</c:v>
                </c:pt>
                <c:pt idx="4002">
                  <c:v>6.8040348621636396E-2</c:v>
                </c:pt>
                <c:pt idx="4003">
                  <c:v>6.8505235933791597E-2</c:v>
                </c:pt>
                <c:pt idx="4004">
                  <c:v>6.8974529023726097E-2</c:v>
                </c:pt>
                <c:pt idx="4005">
                  <c:v>6.9448243892074102E-2</c:v>
                </c:pt>
                <c:pt idx="4006">
                  <c:v>6.9926398573801798E-2</c:v>
                </c:pt>
                <c:pt idx="4007">
                  <c:v>7.0409014279232504E-2</c:v>
                </c:pt>
                <c:pt idx="4008">
                  <c:v>7.0896116337787501E-2</c:v>
                </c:pt>
                <c:pt idx="4009">
                  <c:v>7.1387734889450105E-2</c:v>
                </c:pt>
                <c:pt idx="4010">
                  <c:v>7.1883905261979894E-2</c:v>
                </c:pt>
                <c:pt idx="4011">
                  <c:v>7.2384667963788299E-2</c:v>
                </c:pt>
                <c:pt idx="4012">
                  <c:v>7.2890068230611296E-2</c:v>
                </c:pt>
                <c:pt idx="4013">
                  <c:v>7.3400155099865E-2</c:v>
                </c:pt>
                <c:pt idx="4014">
                  <c:v>7.3914980050642495E-2</c:v>
                </c:pt>
                <c:pt idx="4015">
                  <c:v>7.4434595326002995E-2</c:v>
                </c:pt>
                <c:pt idx="4016">
                  <c:v>7.4959052121275502E-2</c:v>
                </c:pt>
                <c:pt idx="4017">
                  <c:v>7.5488398850259306E-2</c:v>
                </c:pt>
                <c:pt idx="4018">
                  <c:v>7.6022679677509905E-2</c:v>
                </c:pt>
                <c:pt idx="4019">
                  <c:v>7.6561933438887897E-2</c:v>
                </c:pt>
                <c:pt idx="4020">
                  <c:v>7.7106192990104905E-2</c:v>
                </c:pt>
                <c:pt idx="4021">
                  <c:v>7.7655484951295706E-2</c:v>
                </c:pt>
                <c:pt idx="4022">
                  <c:v>7.8209829770700401E-2</c:v>
                </c:pt>
                <c:pt idx="4023">
                  <c:v>7.8769242014322394E-2</c:v>
                </c:pt>
                <c:pt idx="4024">
                  <c:v>7.9333730793620105E-2</c:v>
                </c:pt>
                <c:pt idx="4025">
                  <c:v>7.99033002599083E-2</c:v>
                </c:pt>
                <c:pt idx="4026">
                  <c:v>8.0477950113997401E-2</c:v>
                </c:pt>
                <c:pt idx="4027">
                  <c:v>8.1057676097730499E-2</c:v>
                </c:pt>
                <c:pt idx="4028">
                  <c:v>8.1642470448399104E-2</c:v>
                </c:pt>
                <c:pt idx="4029">
                  <c:v>8.2232322307229502E-2</c:v>
                </c:pt>
                <c:pt idx="4030">
                  <c:v>8.2827218079823794E-2</c:v>
                </c:pt>
                <c:pt idx="4031">
                  <c:v>8.3427141750454001E-2</c:v>
                </c:pt>
                <c:pt idx="4032">
                  <c:v>8.4032075154250901E-2</c:v>
                </c:pt>
                <c:pt idx="4033">
                  <c:v>8.4641998212239306E-2</c:v>
                </c:pt>
                <c:pt idx="4034">
                  <c:v>8.5256889134309205E-2</c:v>
                </c:pt>
                <c:pt idx="4035">
                  <c:v>8.5876724594901296E-2</c:v>
                </c:pt>
                <c:pt idx="4036">
                  <c:v>8.6501479885624205E-2</c:v>
                </c:pt>
                <c:pt idx="4037">
                  <c:v>8.7131129048345496E-2</c:v>
                </c:pt>
                <c:pt idx="4038">
                  <c:v>8.7765644991597003E-2</c:v>
                </c:pt>
                <c:pt idx="4039">
                  <c:v>8.8404999592456901E-2</c:v>
                </c:pt>
                <c:pt idx="4040">
                  <c:v>8.9049163785472604E-2</c:v>
                </c:pt>
                <c:pt idx="4041">
                  <c:v>8.9698107639680696E-2</c:v>
                </c:pt>
                <c:pt idx="4042">
                  <c:v>9.0351800424407699E-2</c:v>
                </c:pt>
                <c:pt idx="4043">
                  <c:v>9.10102106642907E-2</c:v>
                </c:pt>
                <c:pt idx="4044">
                  <c:v>9.1673306183854705E-2</c:v>
                </c:pt>
                <c:pt idx="4045">
                  <c:v>9.2341054142003401E-2</c:v>
                </c:pt>
                <c:pt idx="4046">
                  <c:v>9.30134210569004E-2</c:v>
                </c:pt>
                <c:pt idx="4047">
                  <c:v>9.3690372821903095E-2</c:v>
                </c:pt>
                <c:pt idx="4048">
                  <c:v>9.4371874713422399E-2</c:v>
                </c:pt>
                <c:pt idx="4049">
                  <c:v>9.5057891391782195E-2</c:v>
                </c:pt>
                <c:pt idx="4050">
                  <c:v>9.57483868963033E-2</c:v>
                </c:pt>
                <c:pt idx="4051">
                  <c:v>9.6443324635927405E-2</c:v>
                </c:pt>
                <c:pt idx="4052">
                  <c:v>9.7142667376706002E-2</c:v>
                </c:pt>
                <c:pt idx="4053">
                  <c:v>9.7846377227418999E-2</c:v>
                </c:pt>
                <c:pt idx="4054">
                  <c:v>9.8554415624463904E-2</c:v>
                </c:pt>
                <c:pt idx="4055">
                  <c:v>9.9266743316992104E-2</c:v>
                </c:pt>
                <c:pt idx="4056">
                  <c:v>9.99833203530789E-2</c:v>
                </c:pt>
                <c:pt idx="4057">
                  <c:v>0.10069891236977099</c:v>
                </c:pt>
                <c:pt idx="4058">
                  <c:v>0.101412692712278</c:v>
                </c:pt>
                <c:pt idx="4059">
                  <c:v>0.102123966279503</c:v>
                </c:pt>
                <c:pt idx="4060">
                  <c:v>0.102831376097861</c:v>
                </c:pt>
                <c:pt idx="4061">
                  <c:v>0.103539471899015</c:v>
                </c:pt>
                <c:pt idx="4062">
                  <c:v>0.104245590023357</c:v>
                </c:pt>
                <c:pt idx="4063">
                  <c:v>0.104949689219738</c:v>
                </c:pt>
                <c:pt idx="4064">
                  <c:v>0.10565172833783699</c:v>
                </c:pt>
                <c:pt idx="4065">
                  <c:v>0.106351666336926</c:v>
                </c:pt>
                <c:pt idx="4066">
                  <c:v>0.107049462302532</c:v>
                </c:pt>
                <c:pt idx="4067">
                  <c:v>0.107745075475424</c:v>
                </c:pt>
                <c:pt idx="4068">
                  <c:v>0.10843846530114</c:v>
                </c:pt>
                <c:pt idx="4069">
                  <c:v>0.109129591516123</c:v>
                </c:pt>
                <c:pt idx="4070">
                  <c:v>0.109818414303784</c:v>
                </c:pt>
                <c:pt idx="4071">
                  <c:v>0.110504894594998</c:v>
                </c:pt>
                <c:pt idx="4072">
                  <c:v>0.11120867792997</c:v>
                </c:pt>
                <c:pt idx="4073">
                  <c:v>0.11193212643695</c:v>
                </c:pt>
                <c:pt idx="4074">
                  <c:v>0.112675255341391</c:v>
                </c:pt>
                <c:pt idx="4075">
                  <c:v>0.113438058243157</c:v>
                </c:pt>
                <c:pt idx="4076">
                  <c:v>0.114220475621471</c:v>
                </c:pt>
                <c:pt idx="4077">
                  <c:v>0.115016169259228</c:v>
                </c:pt>
                <c:pt idx="4078">
                  <c:v>0.11581532741349999</c:v>
                </c:pt>
                <c:pt idx="4079">
                  <c:v>0.116617920948209</c:v>
                </c:pt>
                <c:pt idx="4080">
                  <c:v>0.117423902037989</c:v>
                </c:pt>
                <c:pt idx="4081">
                  <c:v>0.118233215442207</c:v>
                </c:pt>
                <c:pt idx="4082">
                  <c:v>0.11904580225961001</c:v>
                </c:pt>
                <c:pt idx="4083">
                  <c:v>0.119861601271808</c:v>
                </c:pt>
                <c:pt idx="4084">
                  <c:v>0.120680549454908</c:v>
                </c:pt>
                <c:pt idx="4085">
                  <c:v>0.12150258215200201</c:v>
                </c:pt>
                <c:pt idx="4086">
                  <c:v>0.122327633075833</c:v>
                </c:pt>
                <c:pt idx="4087">
                  <c:v>0.123155634201652</c:v>
                </c:pt>
                <c:pt idx="4088">
                  <c:v>0.12398651556680899</c:v>
                </c:pt>
                <c:pt idx="4089">
                  <c:v>0.124820204972744</c:v>
                </c:pt>
                <c:pt idx="4090">
                  <c:v>0.125656627573349</c:v>
                </c:pt>
                <c:pt idx="4091">
                  <c:v>0.12649570532875901</c:v>
                </c:pt>
                <c:pt idx="4092">
                  <c:v>0.12733735631038601</c:v>
                </c:pt>
                <c:pt idx="4093">
                  <c:v>0.128181493874469</c:v>
                </c:pt>
                <c:pt idx="4094">
                  <c:v>0.12902802579914699</c:v>
                </c:pt>
                <c:pt idx="4095">
                  <c:v>0.12987685361880999</c:v>
                </c:pt>
                <c:pt idx="4096">
                  <c:v>0.13072787254791501</c:v>
                </c:pt>
                <c:pt idx="4097">
                  <c:v>0.13158097240043801</c:v>
                </c:pt>
                <c:pt idx="4098">
                  <c:v>0.132436039563395</c:v>
                </c:pt>
                <c:pt idx="4099">
                  <c:v>0.13329295944936501</c:v>
                </c:pt>
                <c:pt idx="4100">
                  <c:v>0.13415161848500901</c:v>
                </c:pt>
                <c:pt idx="4101">
                  <c:v>0.13501190500132801</c:v>
                </c:pt>
                <c:pt idx="4102">
                  <c:v>0.135873709040853</c:v>
                </c:pt>
                <c:pt idx="4103">
                  <c:v>0.1367369215126</c:v>
                </c:pt>
                <c:pt idx="4104">
                  <c:v>0.137601433197694</c:v>
                </c:pt>
                <c:pt idx="4105">
                  <c:v>0.138467134132334</c:v>
                </c:pt>
                <c:pt idx="4106">
                  <c:v>0.13933391448058899</c:v>
                </c:pt>
                <c:pt idx="4107">
                  <c:v>0.14020167207773701</c:v>
                </c:pt>
                <c:pt idx="4108">
                  <c:v>0.141070357785755</c:v>
                </c:pt>
                <c:pt idx="4109">
                  <c:v>0.14194002207193801</c:v>
                </c:pt>
                <c:pt idx="4110">
                  <c:v>0.14281062046220599</c:v>
                </c:pt>
                <c:pt idx="4111">
                  <c:v>0.14368203419745099</c:v>
                </c:pt>
                <c:pt idx="4112">
                  <c:v>0.14455412649177399</c:v>
                </c:pt>
                <c:pt idx="4113">
                  <c:v>0.14542675441366301</c:v>
                </c:pt>
                <c:pt idx="4114">
                  <c:v>0.14629977294003699</c:v>
                </c:pt>
                <c:pt idx="4115">
                  <c:v>0.14717303750394101</c:v>
                </c:pt>
                <c:pt idx="4116">
                  <c:v>0.148046406007598</c:v>
                </c:pt>
                <c:pt idx="4117">
                  <c:v>0.14891974040939501</c:v>
                </c:pt>
                <c:pt idx="4118">
                  <c:v>0.14979290785669599</c:v>
                </c:pt>
                <c:pt idx="4119">
                  <c:v>0.15066578136004399</c:v>
                </c:pt>
                <c:pt idx="4120">
                  <c:v>0.15153824005576599</c:v>
                </c:pt>
                <c:pt idx="4121">
                  <c:v>0.15241016914101199</c:v>
                </c:pt>
                <c:pt idx="4122">
                  <c:v>0.15328145957808501</c:v>
                </c:pt>
                <c:pt idx="4123">
                  <c:v>0.15415200765814199</c:v>
                </c:pt>
                <c:pt idx="4124">
                  <c:v>0.15502171449698399</c:v>
                </c:pt>
                <c:pt idx="4125">
                  <c:v>0.15589048551542001</c:v>
                </c:pt>
                <c:pt idx="4126">
                  <c:v>0.156758229938399</c:v>
                </c:pt>
                <c:pt idx="4127">
                  <c:v>0.15762486033272999</c:v>
                </c:pt>
                <c:pt idx="4128">
                  <c:v>0.15849029219295399</c:v>
                </c:pt>
                <c:pt idx="4129">
                  <c:v>0.15935444357827999</c:v>
                </c:pt>
                <c:pt idx="4130">
                  <c:v>0.160217234799476</c:v>
                </c:pt>
                <c:pt idx="4131">
                  <c:v>0.16107858815245399</c:v>
                </c:pt>
                <c:pt idx="4132">
                  <c:v>0.16193842769436301</c:v>
                </c:pt>
                <c:pt idx="4133">
                  <c:v>0.16279667905775699</c:v>
                </c:pt>
                <c:pt idx="4134">
                  <c:v>0.16365326929861601</c:v>
                </c:pt>
                <c:pt idx="4135">
                  <c:v>0.16450812677436</c:v>
                </c:pt>
                <c:pt idx="4136">
                  <c:v>0.16536118104842401</c:v>
                </c:pt>
                <c:pt idx="4137">
                  <c:v>0.16621236281839399</c:v>
                </c:pt>
                <c:pt idx="4138">
                  <c:v>0.16706160386504601</c:v>
                </c:pt>
                <c:pt idx="4139">
                  <c:v>0.16790883701988801</c:v>
                </c:pt>
                <c:pt idx="4140">
                  <c:v>0.168753996149028</c:v>
                </c:pt>
                <c:pt idx="4141">
                  <c:v>0.169597016151254</c:v>
                </c:pt>
                <c:pt idx="4142">
                  <c:v>0.17043783296829801</c:v>
                </c:pt>
                <c:pt idx="4143">
                  <c:v>0.171276383605246</c:v>
                </c:pt>
                <c:pt idx="4144">
                  <c:v>0.17211260615903401</c:v>
                </c:pt>
                <c:pt idx="4145">
                  <c:v>0.17294643985300501</c:v>
                </c:pt>
                <c:pt idx="4146">
                  <c:v>0.17377782507547601</c:v>
                </c:pt>
                <c:pt idx="4147">
                  <c:v>0.17460670342037601</c:v>
                </c:pt>
                <c:pt idx="4148">
                  <c:v>0.17543301772813</c:v>
                </c:pt>
                <c:pt idx="4149">
                  <c:v>0.17625671212514099</c:v>
                </c:pt>
                <c:pt idx="4150">
                  <c:v>0.17707773206046201</c:v>
                </c:pt>
                <c:pt idx="4151">
                  <c:v>0.17789602433853999</c:v>
                </c:pt>
                <c:pt idx="4152">
                  <c:v>0.17871153714719001</c:v>
                </c:pt>
                <c:pt idx="4153">
                  <c:v>0.179524220080271</c:v>
                </c:pt>
                <c:pt idx="4154">
                  <c:v>0.180334024154818</c:v>
                </c:pt>
                <c:pt idx="4155">
                  <c:v>0.181140901822649</c:v>
                </c:pt>
                <c:pt idx="4156">
                  <c:v>0.18194480697665999</c:v>
                </c:pt>
                <c:pt idx="4157">
                  <c:v>0.18274569495222101</c:v>
                </c:pt>
                <c:pt idx="4158">
                  <c:v>0.183543522524169</c:v>
                </c:pt>
                <c:pt idx="4159">
                  <c:v>0.18433824790000899</c:v>
                </c:pt>
                <c:pt idx="4160">
                  <c:v>0.18512983070993499</c:v>
                </c:pt>
                <c:pt idx="4161">
                  <c:v>0.18591823199430199</c:v>
                </c:pt>
                <c:pt idx="4162">
                  <c:v>0.18670341418914899</c:v>
                </c:pt>
                <c:pt idx="4163">
                  <c:v>0.18748534111034901</c:v>
                </c:pt>
                <c:pt idx="4164">
                  <c:v>0.188263977936871</c:v>
                </c:pt>
                <c:pt idx="4165">
                  <c:v>0.189039291193628</c:v>
                </c:pt>
                <c:pt idx="4166">
                  <c:v>0.189811248734294</c:v>
                </c:pt>
                <c:pt idx="4167">
                  <c:v>0.190579819724433</c:v>
                </c:pt>
                <c:pt idx="4168">
                  <c:v>0.19134497462521799</c:v>
                </c:pt>
                <c:pt idx="4169">
                  <c:v>0.19210668517801299</c:v>
                </c:pt>
                <c:pt idx="4170">
                  <c:v>0.192864924390001</c:v>
                </c:pt>
                <c:pt idx="4171">
                  <c:v>0.19361966652109</c:v>
                </c:pt>
                <c:pt idx="4172">
                  <c:v>0.19437088707224401</c:v>
                </c:pt>
                <c:pt idx="4173">
                  <c:v>0.19511856277546399</c:v>
                </c:pt>
                <c:pt idx="4174">
                  <c:v>0.19586267158561799</c:v>
                </c:pt>
                <c:pt idx="4175">
                  <c:v>0.196603192674385</c:v>
                </c:pt>
                <c:pt idx="4176">
                  <c:v>0.197340106426657</c:v>
                </c:pt>
                <c:pt idx="4177">
                  <c:v>0.198073394439887</c:v>
                </c:pt>
                <c:pt idx="4178">
                  <c:v>0.19880303952702599</c:v>
                </c:pt>
                <c:pt idx="4179">
                  <c:v>0.199529025724027</c:v>
                </c:pt>
                <c:pt idx="4180">
                  <c:v>0.20025133830328701</c:v>
                </c:pt>
                <c:pt idx="4181">
                  <c:v>0.20096996379495</c:v>
                </c:pt>
                <c:pt idx="4182">
                  <c:v>0.20168489001863399</c:v>
                </c:pt>
                <c:pt idx="4183">
                  <c:v>0.20239610612836001</c:v>
                </c:pt>
                <c:pt idx="4184">
                  <c:v>0.20310360267219599</c:v>
                </c:pt>
                <c:pt idx="4185">
                  <c:v>0.20380737166235899</c:v>
                </c:pt>
                <c:pt idx="4186">
                  <c:v>0.20450740663782199</c:v>
                </c:pt>
                <c:pt idx="4187">
                  <c:v>0.205203702681967</c:v>
                </c:pt>
                <c:pt idx="4188">
                  <c:v>0.20589625635602199</c:v>
                </c:pt>
                <c:pt idx="4189">
                  <c:v>0.20658506555759701</c:v>
                </c:pt>
                <c:pt idx="4190">
                  <c:v>0.20727012938485301</c:v>
                </c:pt>
                <c:pt idx="4191">
                  <c:v>0.207951448090478</c:v>
                </c:pt>
                <c:pt idx="4192">
                  <c:v>0.20862902314111201</c:v>
                </c:pt>
                <c:pt idx="4193">
                  <c:v>0.20930285734679499</c:v>
                </c:pt>
                <c:pt idx="4194">
                  <c:v>0.20997295502553401</c:v>
                </c:pt>
                <c:pt idx="4195">
                  <c:v>0.210639322188761</c:v>
                </c:pt>
                <c:pt idx="4196">
                  <c:v>0.211301966749392</c:v>
                </c:pt>
                <c:pt idx="4197">
                  <c:v>0.211960898762035</c:v>
                </c:pt>
                <c:pt idx="4198">
                  <c:v>0.21261613070789501</c:v>
                </c:pt>
                <c:pt idx="4199">
                  <c:v>0.21326767783742101</c:v>
                </c:pt>
                <c:pt idx="4200">
                  <c:v>0.21391555858119499</c:v>
                </c:pt>
                <c:pt idx="4201">
                  <c:v>0.21455979503055</c:v>
                </c:pt>
                <c:pt idx="4202">
                  <c:v>0.215200413464083</c:v>
                </c:pt>
                <c:pt idx="4203">
                  <c:v>0.215837444827195</c:v>
                </c:pt>
                <c:pt idx="4204">
                  <c:v>0.216470924865175</c:v>
                </c:pt>
                <c:pt idx="4205">
                  <c:v>0.217100892830177</c:v>
                </c:pt>
                <c:pt idx="4206">
                  <c:v>0.217727383463484</c:v>
                </c:pt>
                <c:pt idx="4207">
                  <c:v>0.21835038089943701</c:v>
                </c:pt>
                <c:pt idx="4208">
                  <c:v>0.218969770866943</c:v>
                </c:pt>
                <c:pt idx="4209">
                  <c:v>0.21958553347163401</c:v>
                </c:pt>
                <c:pt idx="4210">
                  <c:v>0.220197720456871</c:v>
                </c:pt>
                <c:pt idx="4211">
                  <c:v>0.22080639706187299</c:v>
                </c:pt>
                <c:pt idx="4212">
                  <c:v>0.22141162903945799</c:v>
                </c:pt>
                <c:pt idx="4213">
                  <c:v>0.22201347862066401</c:v>
                </c:pt>
                <c:pt idx="4214">
                  <c:v>0.22261200304005699</c:v>
                </c:pt>
                <c:pt idx="4215">
                  <c:v>0.223207254273738</c:v>
                </c:pt>
                <c:pt idx="4216">
                  <c:v>0.22379927941251301</c:v>
                </c:pt>
                <c:pt idx="4217">
                  <c:v>0.224388121317425</c:v>
                </c:pt>
                <c:pt idx="4218">
                  <c:v>0.22497381934417299</c:v>
                </c:pt>
                <c:pt idx="4219">
                  <c:v>0.22555641002339399</c:v>
                </c:pt>
                <c:pt idx="4220">
                  <c:v>0.226135927648628</c:v>
                </c:pt>
                <c:pt idx="4221">
                  <c:v>0.226712404760405</c:v>
                </c:pt>
                <c:pt idx="4222">
                  <c:v>0.22728587253261401</c:v>
                </c:pt>
                <c:pt idx="4223">
                  <c:v>0.22785636107420401</c:v>
                </c:pt>
                <c:pt idx="4224">
                  <c:v>0.22842389966063401</c:v>
                </c:pt>
                <c:pt idx="4225">
                  <c:v>0.228988516908328</c:v>
                </c:pt>
                <c:pt idx="4226">
                  <c:v>0.22955024090339399</c:v>
                </c:pt>
                <c:pt idx="4227">
                  <c:v>0.23010909929373899</c:v>
                </c:pt>
                <c:pt idx="4228">
                  <c:v>0.23066511935178399</c:v>
                </c:pt>
                <c:pt idx="4229">
                  <c:v>0.231218328013372</c:v>
                </c:pt>
                <c:pt idx="4230">
                  <c:v>0.23176875189710799</c:v>
                </c:pt>
                <c:pt idx="4231">
                  <c:v>0.232316417307315</c:v>
                </c:pt>
                <c:pt idx="4232">
                  <c:v>0.232861350222898</c:v>
                </c:pt>
                <c:pt idx="4233">
                  <c:v>0.233403576273672</c:v>
                </c:pt>
                <c:pt idx="4234">
                  <c:v>0.233943120705109</c:v>
                </c:pt>
                <c:pt idx="4235">
                  <c:v>0.23448000833184399</c:v>
                </c:pt>
                <c:pt idx="4236">
                  <c:v>0.235014263479776</c:v>
                </c:pt>
                <c:pt idx="4237">
                  <c:v>0.23554590991600599</c:v>
                </c:pt>
                <c:pt idx="4238">
                  <c:v>0.23607497076523601</c:v>
                </c:pt>
                <c:pt idx="4239">
                  <c:v>0.23660146841049301</c:v>
                </c:pt>
                <c:pt idx="4240">
                  <c:v>0.237125424375147</c:v>
                </c:pt>
                <c:pt idx="4241">
                  <c:v>0.237646859181916</c:v>
                </c:pt>
                <c:pt idx="4242">
                  <c:v>0.23816579218293699</c:v>
                </c:pt>
                <c:pt idx="4243">
                  <c:v>0.238682241352488</c:v>
                </c:pt>
                <c:pt idx="4244">
                  <c:v>0.23919622303023799</c:v>
                </c:pt>
                <c:pt idx="4245">
                  <c:v>0.239707751596831</c:v>
                </c:pt>
                <c:pt idx="4246">
                  <c:v>0.240216839053006</c:v>
                </c:pt>
                <c:pt idx="4247">
                  <c:v>0.24072349445390201</c:v>
                </c:pt>
                <c:pt idx="4248">
                  <c:v>0.24122772311176899</c:v>
                </c:pt>
                <c:pt idx="4249">
                  <c:v>0.241729525400916</c:v>
                </c:pt>
                <c:pt idx="4250">
                  <c:v>0.24222889482811699</c:v>
                </c:pt>
                <c:pt idx="4251">
                  <c:v>0.242725814656537</c:v>
                </c:pt>
                <c:pt idx="4252">
                  <c:v>0.243220251566761</c:v>
                </c:pt>
                <c:pt idx="4253">
                  <c:v>0.24371214342632</c:v>
                </c:pt>
                <c:pt idx="4254">
                  <c:v>0.24420137810351999</c:v>
                </c:pt>
                <c:pt idx="4255">
                  <c:v>0.24468777338390801</c:v>
                </c:pt>
                <c:pt idx="4256">
                  <c:v>0.24517110214707499</c:v>
                </c:pt>
                <c:pt idx="4257">
                  <c:v>0.24565116928972</c:v>
                </c:pt>
                <c:pt idx="4258">
                  <c:v>0.24612785006447199</c:v>
                </c:pt>
                <c:pt idx="4259">
                  <c:v>0.24660107406294901</c:v>
                </c:pt>
                <c:pt idx="4260">
                  <c:v>0.24707080225008199</c:v>
                </c:pt>
                <c:pt idx="4261">
                  <c:v>0.247537012994899</c:v>
                </c:pt>
                <c:pt idx="4262">
                  <c:v>0.24799969481433001</c:v>
                </c:pt>
                <c:pt idx="4263">
                  <c:v>0.248458842566634</c:v>
                </c:pt>
                <c:pt idx="4264">
                  <c:v>0.248914455324421</c:v>
                </c:pt>
                <c:pt idx="4265">
                  <c:v>0.249366535091672</c:v>
                </c:pt>
                <c:pt idx="4266">
                  <c:v>0.24981508597161001</c:v>
                </c:pt>
                <c:pt idx="4267">
                  <c:v>0.250260113593058</c:v>
                </c:pt>
                <c:pt idx="4268">
                  <c:v>0.25070162469563601</c:v>
                </c:pt>
                <c:pt idx="4269">
                  <c:v>0.251139626818563</c:v>
                </c:pt>
                <c:pt idx="4270">
                  <c:v>0.25157412806021701</c:v>
                </c:pt>
                <c:pt idx="4271">
                  <c:v>0.25200513688751602</c:v>
                </c:pt>
                <c:pt idx="4272">
                  <c:v>0.25243266198096298</c:v>
                </c:pt>
                <c:pt idx="4273">
                  <c:v>0.25285671210529498</c:v>
                </c:pt>
                <c:pt idx="4274">
                  <c:v>0.25327729599832599</c:v>
                </c:pt>
                <c:pt idx="4275">
                  <c:v>0.25369442227236</c:v>
                </c:pt>
                <c:pt idx="4276">
                  <c:v>0.25410809932376599</c:v>
                </c:pt>
                <c:pt idx="4277">
                  <c:v>0.25451833524714801</c:v>
                </c:pt>
                <c:pt idx="4278">
                  <c:v>0.25492513775103598</c:v>
                </c:pt>
                <c:pt idx="4279">
                  <c:v>0.255328514072232</c:v>
                </c:pt>
                <c:pt idx="4280">
                  <c:v>0.25572847088587503</c:v>
                </c:pt>
                <c:pt idx="4281">
                  <c:v>0.25612501420803702</c:v>
                </c:pt>
                <c:pt idx="4282">
                  <c:v>0.256518149287704</c:v>
                </c:pt>
                <c:pt idx="4283">
                  <c:v>0.25690788048652402</c:v>
                </c:pt>
                <c:pt idx="4284">
                  <c:v>0.25729421115051898</c:v>
                </c:pt>
                <c:pt idx="4285">
                  <c:v>0.25767714349186499</c:v>
                </c:pt>
                <c:pt idx="4286">
                  <c:v>0.25805667851828301</c:v>
                </c:pt>
                <c:pt idx="4287">
                  <c:v>0.25843281604946799</c:v>
                </c:pt>
                <c:pt idx="4288">
                  <c:v>0.25880555481136502</c:v>
                </c:pt>
                <c:pt idx="4289">
                  <c:v>0.25917489252783099</c:v>
                </c:pt>
                <c:pt idx="4290">
                  <c:v>0.259540825925545</c:v>
                </c:pt>
                <c:pt idx="4291">
                  <c:v>0.25990335063646602</c:v>
                </c:pt>
                <c:pt idx="4292">
                  <c:v>0.26026246103312101</c:v>
                </c:pt>
                <c:pt idx="4293">
                  <c:v>0.26061815003134498</c:v>
                </c:pt>
                <c:pt idx="4294">
                  <c:v>0.26097040887425998</c:v>
                </c:pt>
                <c:pt idx="4295">
                  <c:v>0.26131922689507098</c:v>
                </c:pt>
                <c:pt idx="4296">
                  <c:v>0.26166459124797298</c:v>
                </c:pt>
                <c:pt idx="4297">
                  <c:v>0.26200648659271403</c:v>
                </c:pt>
                <c:pt idx="4298">
                  <c:v>0.26234489471633499</c:v>
                </c:pt>
                <c:pt idx="4299">
                  <c:v>0.26267979407504199</c:v>
                </c:pt>
                <c:pt idx="4300">
                  <c:v>0.263011159241056</c:v>
                </c:pt>
                <c:pt idx="4301">
                  <c:v>0.26333896024679698</c:v>
                </c:pt>
                <c:pt idx="4302">
                  <c:v>0.26366316183704402</c:v>
                </c:pt>
                <c:pt idx="4303">
                  <c:v>0.263983722675868</c:v>
                </c:pt>
                <c:pt idx="4304">
                  <c:v>0.26430059461577599</c:v>
                </c:pt>
                <c:pt idx="4305">
                  <c:v>0.26461372221888202</c:v>
                </c:pt>
                <c:pt idx="4306">
                  <c:v>0.26492304279699402</c:v>
                </c:pt>
                <c:pt idx="4307">
                  <c:v>0.26522848724553999</c:v>
                </c:pt>
                <c:pt idx="4308">
                  <c:v>0.26552998180665599</c:v>
                </c:pt>
                <c:pt idx="4309">
                  <c:v>0.26582745059665602</c:v>
                </c:pt>
                <c:pt idx="4310">
                  <c:v>0.26612081840670299</c:v>
                </c:pt>
                <c:pt idx="4311">
                  <c:v>0.26641001315511997</c:v>
                </c:pt>
                <c:pt idx="4312">
                  <c:v>0.26669496753734201</c:v>
                </c:pt>
                <c:pt idx="4313">
                  <c:v>0.26697561975510897</c:v>
                </c:pt>
                <c:pt idx="4314">
                  <c:v>0.26725191348919702</c:v>
                </c:pt>
                <c:pt idx="4315">
                  <c:v>0.26752379739636301</c:v>
                </c:pt>
                <c:pt idx="4316">
                  <c:v>0.26779122438915898</c:v>
                </c:pt>
                <c:pt idx="4317">
                  <c:v>0.26805415087672002</c:v>
                </c:pt>
                <c:pt idx="4318">
                  <c:v>0.268312536064506</c:v>
                </c:pt>
                <c:pt idx="4319">
                  <c:v>0.26856634135401503</c:v>
                </c:pt>
                <c:pt idx="4320">
                  <c:v>0.26881552985037099</c:v>
                </c:pt>
                <c:pt idx="4321">
                  <c:v>0.26906006596955101</c:v>
                </c:pt>
                <c:pt idx="4322">
                  <c:v>0.26929991513096502</c:v>
                </c:pt>
                <c:pt idx="4323">
                  <c:v>0.26953504352013202</c:v>
                </c:pt>
                <c:pt idx="4324">
                  <c:v>0.26976541790761699</c:v>
                </c:pt>
                <c:pt idx="4325">
                  <c:v>0.26999100551251198</c:v>
                </c:pt>
                <c:pt idx="4326">
                  <c:v>0.27021177390094098</c:v>
                </c:pt>
                <c:pt idx="4327">
                  <c:v>0.27042769091206398</c:v>
                </c:pt>
                <c:pt idx="4328">
                  <c:v>0.27063872460566002</c:v>
                </c:pt>
                <c:pt idx="4329">
                  <c:v>0.27084484322675401</c:v>
                </c:pt>
                <c:pt idx="4330">
                  <c:v>0.27104601518379001</c:v>
                </c:pt>
                <c:pt idx="4331">
                  <c:v>0.27124220903774998</c:v>
                </c:pt>
                <c:pt idx="4332">
                  <c:v>0.27143339350030998</c:v>
                </c:pt>
                <c:pt idx="4333">
                  <c:v>0.27161953743971801</c:v>
                </c:pt>
                <c:pt idx="4334">
                  <c:v>0.27180060989361798</c:v>
                </c:pt>
                <c:pt idx="4335">
                  <c:v>0.271976580088513</c:v>
                </c:pt>
                <c:pt idx="4336">
                  <c:v>0.27214741746606302</c:v>
                </c:pt>
                <c:pt idx="4337">
                  <c:v>0.272313091716954</c:v>
                </c:pt>
                <c:pt idx="4338">
                  <c:v>0.27247357282370299</c:v>
                </c:pt>
                <c:pt idx="4339">
                  <c:v>0.27262883111458902</c:v>
                </c:pt>
                <c:pt idx="4340">
                  <c:v>0.27277883733200597</c:v>
                </c:pt>
                <c:pt idx="4341">
                  <c:v>0.27292356272014301</c:v>
                </c:pt>
                <c:pt idx="4342">
                  <c:v>0.27306297913933097</c:v>
                </c:pt>
                <c:pt idx="4343">
                  <c:v>0.27319705921822801</c:v>
                </c:pt>
                <c:pt idx="4344">
                  <c:v>0.27332577656151602</c:v>
                </c:pt>
                <c:pt idx="4345">
                  <c:v>0.27344910604202499</c:v>
                </c:pt>
                <c:pt idx="4346">
                  <c:v>0.27356702422708101</c:v>
                </c:pt>
                <c:pt idx="4347">
                  <c:v>0.27367951002925101</c:v>
                </c:pt>
                <c:pt idx="4348">
                  <c:v>0.27378654575371197</c:v>
                </c:pt>
                <c:pt idx="4349">
                  <c:v>0.273888118888443</c:v>
                </c:pt>
                <c:pt idx="4350">
                  <c:v>0.27398422536188399</c:v>
                </c:pt>
                <c:pt idx="4351">
                  <c:v>0.27407487579933598</c:v>
                </c:pt>
                <c:pt idx="4352">
                  <c:v>0.27416010772102001</c:v>
                </c:pt>
                <c:pt idx="4353">
                  <c:v>0.27424000675589699</c:v>
                </c:pt>
                <c:pt idx="4354">
                  <c:v>0.27431472681503699</c:v>
                </c:pt>
                <c:pt idx="4355">
                  <c:v>0.27438446506195802</c:v>
                </c:pt>
                <c:pt idx="4356">
                  <c:v>0.27444938518904</c:v>
                </c:pt>
                <c:pt idx="4357">
                  <c:v>0.27450957933804798</c:v>
                </c:pt>
                <c:pt idx="4358">
                  <c:v>0.27456508446521</c:v>
                </c:pt>
                <c:pt idx="4359">
                  <c:v>0.27461590578570899</c:v>
                </c:pt>
                <c:pt idx="4360">
                  <c:v>0.27466203137386003</c:v>
                </c:pt>
                <c:pt idx="4361">
                  <c:v>0.27470344016126103</c:v>
                </c:pt>
                <c:pt idx="4362">
                  <c:v>0.27474010648188002</c:v>
                </c:pt>
                <c:pt idx="4363">
                  <c:v>0.274772002792119</c:v>
                </c:pt>
                <c:pt idx="4364">
                  <c:v>0.27479910130457402</c:v>
                </c:pt>
                <c:pt idx="4365">
                  <c:v>0.27482137491661801</c:v>
                </c:pt>
                <c:pt idx="4366">
                  <c:v>0.27483879768289299</c:v>
                </c:pt>
                <c:pt idx="4367">
                  <c:v>0.27485134501290298</c:v>
                </c:pt>
                <c:pt idx="4368">
                  <c:v>0.27485899372015599</c:v>
                </c:pt>
                <c:pt idx="4369">
                  <c:v>0.27486172200277198</c:v>
                </c:pt>
                <c:pt idx="4370">
                  <c:v>0.274859509400877</c:v>
                </c:pt>
                <c:pt idx="4371">
                  <c:v>0.27485233675366899</c:v>
                </c:pt>
                <c:pt idx="4372">
                  <c:v>0.27484018616600098</c:v>
                </c:pt>
                <c:pt idx="4373">
                  <c:v>0.27482304098749599</c:v>
                </c:pt>
                <c:pt idx="4374">
                  <c:v>0.27480088580395101</c:v>
                </c:pt>
                <c:pt idx="4375">
                  <c:v>0.27477370643939503</c:v>
                </c:pt>
                <c:pt idx="4376">
                  <c:v>0.274741489966776</c:v>
                </c:pt>
                <c:pt idx="4377">
                  <c:v>0.274704224725212</c:v>
                </c:pt>
                <c:pt idx="4378">
                  <c:v>0.27466190034191901</c:v>
                </c:pt>
                <c:pt idx="4379">
                  <c:v>0.27461450775713497</c:v>
                </c:pt>
                <c:pt idx="4380">
                  <c:v>0.274562039250557</c:v>
                </c:pt>
                <c:pt idx="4381">
                  <c:v>0.27450448846804298</c:v>
                </c:pt>
                <c:pt idx="4382">
                  <c:v>0.27444185044748298</c:v>
                </c:pt>
                <c:pt idx="4383">
                  <c:v>0.274374121642949</c:v>
                </c:pt>
                <c:pt idx="4384">
                  <c:v>0.27430129994638802</c:v>
                </c:pt>
                <c:pt idx="4385">
                  <c:v>0.274223384706272</c:v>
                </c:pt>
                <c:pt idx="4386">
                  <c:v>0.27414037674278002</c:v>
                </c:pt>
                <c:pt idx="4387">
                  <c:v>0.27405227835921098</c:v>
                </c:pt>
                <c:pt idx="4388">
                  <c:v>0.27395909334945601</c:v>
                </c:pt>
                <c:pt idx="4389">
                  <c:v>0.27386082700146303</c:v>
                </c:pt>
                <c:pt idx="4390">
                  <c:v>0.27375748609671902</c:v>
                </c:pt>
                <c:pt idx="4391">
                  <c:v>0.27364907890587897</c:v>
                </c:pt>
                <c:pt idx="4392">
                  <c:v>0.27353561518070002</c:v>
                </c:pt>
                <c:pt idx="4393">
                  <c:v>0.27341710614252002</c:v>
                </c:pt>
                <c:pt idx="4394">
                  <c:v>0.27329356446756098</c:v>
                </c:pt>
                <c:pt idx="4395">
                  <c:v>0.27316500426933299</c:v>
                </c:pt>
                <c:pt idx="4396">
                  <c:v>0.273031441078461</c:v>
                </c:pt>
                <c:pt idx="4397">
                  <c:v>0.272892891820257</c:v>
                </c:pt>
                <c:pt idx="4398">
                  <c:v>0.27274937479032701</c:v>
                </c:pt>
                <c:pt idx="4399">
                  <c:v>0.27260090962852901</c:v>
                </c:pt>
                <c:pt idx="4400">
                  <c:v>0.27244751729154598</c:v>
                </c:pt>
                <c:pt idx="4401">
                  <c:v>0.27228922002434103</c:v>
                </c:pt>
                <c:pt idx="4402">
                  <c:v>0.27212604133072399</c:v>
                </c:pt>
                <c:pt idx="4403">
                  <c:v>0.27195800594321801</c:v>
                </c:pt>
                <c:pt idx="4404">
                  <c:v>0.27178513979243801</c:v>
                </c:pt>
                <c:pt idx="4405">
                  <c:v>0.27160746997610202</c:v>
                </c:pt>
                <c:pt idx="4406">
                  <c:v>0.27142502472783497</c:v>
                </c:pt>
                <c:pt idx="4407">
                  <c:v>0.27123783338587498</c:v>
                </c:pt>
                <c:pt idx="4408">
                  <c:v>0.27104592636178998</c:v>
                </c:pt>
                <c:pt idx="4409">
                  <c:v>0.27084933510929698</c:v>
                </c:pt>
                <c:pt idx="4410">
                  <c:v>0.270648092093285</c:v>
                </c:pt>
                <c:pt idx="4411">
                  <c:v>0.27044223075913099</c:v>
                </c:pt>
                <c:pt idx="4412">
                  <c:v>0.27023178550240001</c:v>
                </c:pt>
                <c:pt idx="4413">
                  <c:v>0.27001679163904402</c:v>
                </c:pt>
                <c:pt idx="4414">
                  <c:v>0.26979728537620401</c:v>
                </c:pt>
                <c:pt idx="4415">
                  <c:v>0.26957330378375599</c:v>
                </c:pt>
                <c:pt idx="4416">
                  <c:v>0.26934488476674001</c:v>
                </c:pt>
                <c:pt idx="4417">
                  <c:v>0.26911206703884499</c:v>
                </c:pt>
                <c:pt idx="4418">
                  <c:v>0.26887489009714399</c:v>
                </c:pt>
                <c:pt idx="4419">
                  <c:v>0.26863339419829302</c:v>
                </c:pt>
                <c:pt idx="4420">
                  <c:v>0.26838762033646502</c:v>
                </c:pt>
                <c:pt idx="4421">
                  <c:v>0.26813761022327698</c:v>
                </c:pt>
                <c:pt idx="4422">
                  <c:v>0.26788340627007601</c:v>
                </c:pt>
                <c:pt idx="4423">
                  <c:v>0.26762505157293098</c:v>
                </c:pt>
                <c:pt idx="4424">
                  <c:v>0.26736258990078199</c:v>
                </c:pt>
                <c:pt idx="4425">
                  <c:v>0.26709606568723399</c:v>
                </c:pt>
                <c:pt idx="4426">
                  <c:v>0.266825524026572</c:v>
                </c:pt>
                <c:pt idx="4427">
                  <c:v>0.26655101067464898</c:v>
                </c:pt>
                <c:pt idx="4428">
                  <c:v>0.26627257205542099</c:v>
                </c:pt>
                <c:pt idx="4429">
                  <c:v>0.265990255274001</c:v>
                </c:pt>
                <c:pt idx="4430">
                  <c:v>0.26570410813727102</c:v>
                </c:pt>
                <c:pt idx="4431">
                  <c:v>0.26541417918323801</c:v>
                </c:pt>
                <c:pt idx="4432">
                  <c:v>0.26512051772051698</c:v>
                </c:pt>
                <c:pt idx="4433">
                  <c:v>0.26482317387952797</c:v>
                </c:pt>
                <c:pt idx="4434">
                  <c:v>0.26452219867723298</c:v>
                </c:pt>
                <c:pt idx="4435">
                  <c:v>0.26421764409744602</c:v>
                </c:pt>
                <c:pt idx="4436">
                  <c:v>0.263909563188989</c:v>
                </c:pt>
                <c:pt idx="4437">
                  <c:v>0.26359801018411599</c:v>
                </c:pt>
                <c:pt idx="4438">
                  <c:v>0.26328304063969898</c:v>
                </c:pt>
                <c:pt idx="4439">
                  <c:v>0.262964711603552</c:v>
                </c:pt>
                <c:pt idx="4440">
                  <c:v>0.26264308180788398</c:v>
                </c:pt>
                <c:pt idx="4441">
                  <c:v>0.26231821189106602</c:v>
                </c:pt>
                <c:pt idx="4442">
                  <c:v>0.26199016464752201</c:v>
                </c:pt>
                <c:pt idx="4443">
                  <c:v>0.26165900530337799</c:v>
                </c:pt>
                <c:pt idx="4444">
                  <c:v>0.26132480181242601</c:v>
                </c:pt>
                <c:pt idx="4445">
                  <c:v>0.26098762516273299</c:v>
                </c:pt>
                <c:pt idx="4446">
                  <c:v>0.26064754967895998</c:v>
                </c:pt>
                <c:pt idx="4447">
                  <c:v>0.26030465329931102</c:v>
                </c:pt>
                <c:pt idx="4448">
                  <c:v>0.25995901779987102</c:v>
                </c:pt>
                <c:pt idx="4449">
                  <c:v>0.25961072893412801</c:v>
                </c:pt>
                <c:pt idx="4450">
                  <c:v>0.25925987645391102</c:v>
                </c:pt>
                <c:pt idx="4451">
                  <c:v>0.258906553982099</c:v>
                </c:pt>
                <c:pt idx="4452">
                  <c:v>0.25855085871887601</c:v>
                </c:pt>
                <c:pt idx="4453">
                  <c:v>0.25819289098112302</c:v>
                </c:pt>
                <c:pt idx="4454">
                  <c:v>0.25783275359361202</c:v>
                </c:pt>
                <c:pt idx="4455">
                  <c:v>0.25747055116230599</c:v>
                </c:pt>
                <c:pt idx="4456">
                  <c:v>0.25710638925647</c:v>
                </c:pt>
                <c:pt idx="4457">
                  <c:v>0.25674037350890999</c:v>
                </c:pt>
                <c:pt idx="4458">
                  <c:v>0.25637260862871403</c:v>
                </c:pt>
                <c:pt idx="4459">
                  <c:v>0.25600319733428301</c:v>
                </c:pt>
                <c:pt idx="4460">
                  <c:v>0.25563223926643103</c:v>
                </c:pt>
                <c:pt idx="4461">
                  <c:v>0.25525983000316899</c:v>
                </c:pt>
                <c:pt idx="4462">
                  <c:v>0.25488606031500199</c:v>
                </c:pt>
                <c:pt idx="4463">
                  <c:v>0.25451101574675999</c:v>
                </c:pt>
                <c:pt idx="4464">
                  <c:v>0.25413477652251598</c:v>
                </c:pt>
                <c:pt idx="4465">
                  <c:v>0.25375741769952598</c:v>
                </c:pt>
                <c:pt idx="4466">
                  <c:v>0.25337900947249298</c:v>
                </c:pt>
                <c:pt idx="4467">
                  <c:v>0.25299961754112499</c:v>
                </c:pt>
                <c:pt idx="4468">
                  <c:v>0.25261930347987499</c:v>
                </c:pt>
                <c:pt idx="4469">
                  <c:v>0.25223812507292998</c:v>
                </c:pt>
                <c:pt idx="4470">
                  <c:v>0.25185613659405098</c:v>
                </c:pt>
                <c:pt idx="4471">
                  <c:v>0.25147338901945199</c:v>
                </c:pt>
                <c:pt idx="4472">
                  <c:v>0.25108993016440401</c:v>
                </c:pt>
                <c:pt idx="4473">
                  <c:v>0.25070580473182602</c:v>
                </c:pt>
                <c:pt idx="4474">
                  <c:v>0.25032105425471102</c:v>
                </c:pt>
                <c:pt idx="4475">
                  <c:v>0.24993571690331901</c:v>
                </c:pt>
                <c:pt idx="4476">
                  <c:v>0.249549827112239</c:v>
                </c:pt>
                <c:pt idx="4477">
                  <c:v>0.249163414961665</c:v>
                </c:pt>
                <c:pt idx="4478">
                  <c:v>0.24877650522620501</c:v>
                </c:pt>
                <c:pt idx="4479">
                  <c:v>0.24838911600184699</c:v>
                </c:pt>
                <c:pt idx="4480">
                  <c:v>0.248001256891277</c:v>
                </c:pt>
                <c:pt idx="4481">
                  <c:v>0.24761292698440901</c:v>
                </c:pt>
                <c:pt idx="4482">
                  <c:v>0.247224113446013</c:v>
                </c:pt>
                <c:pt idx="4483">
                  <c:v>0.24683479224072599</c:v>
                </c:pt>
                <c:pt idx="4484">
                  <c:v>0.24644493237775</c:v>
                </c:pt>
                <c:pt idx="4485">
                  <c:v>0.246054502951398</c:v>
                </c:pt>
                <c:pt idx="4486">
                  <c:v>0.24566347975419001</c:v>
                </c:pt>
                <c:pt idx="4487">
                  <c:v>0.24527184864768001</c:v>
                </c:pt>
                <c:pt idx="4488">
                  <c:v>0.24487960560330399</c:v>
                </c:pt>
                <c:pt idx="4489">
                  <c:v>0.24448675498748401</c:v>
                </c:pt>
                <c:pt idx="4490">
                  <c:v>0.24409330748323399</c:v>
                </c:pt>
                <c:pt idx="4491">
                  <c:v>0.243697275796318</c:v>
                </c:pt>
                <c:pt idx="4492">
                  <c:v>0.24329199199787099</c:v>
                </c:pt>
                <c:pt idx="4493">
                  <c:v>0.242877494309406</c:v>
                </c:pt>
                <c:pt idx="4494">
                  <c:v>0.24245382366990001</c:v>
                </c:pt>
                <c:pt idx="4495">
                  <c:v>0.242021023119977</c:v>
                </c:pt>
                <c:pt idx="4496">
                  <c:v>0.24157913736588399</c:v>
                </c:pt>
                <c:pt idx="4497">
                  <c:v>0.241128212463948</c:v>
                </c:pt>
                <c:pt idx="4498">
                  <c:v>0.240668295584923</c:v>
                </c:pt>
                <c:pt idx="4499">
                  <c:v>0.240199434830695</c:v>
                </c:pt>
                <c:pt idx="4500">
                  <c:v>0.23972167908474901</c:v>
                </c:pt>
                <c:pt idx="4501">
                  <c:v>0.239235077883928</c:v>
                </c:pt>
                <c:pt idx="4502">
                  <c:v>0.238739681303304</c:v>
                </c:pt>
                <c:pt idx="4503">
                  <c:v>0.23823553984902801</c:v>
                </c:pt>
                <c:pt idx="4504">
                  <c:v>0.23773056245302701</c:v>
                </c:pt>
                <c:pt idx="4505">
                  <c:v>0.237225602410603</c:v>
                </c:pt>
                <c:pt idx="4506">
                  <c:v>0.23672068634115501</c:v>
                </c:pt>
                <c:pt idx="4507">
                  <c:v>0.236215840623757</c:v>
                </c:pt>
                <c:pt idx="4508">
                  <c:v>0.235711091327936</c:v>
                </c:pt>
                <c:pt idx="4509">
                  <c:v>0.23520646415074201</c:v>
                </c:pt>
                <c:pt idx="4510">
                  <c:v>0.23470401469993299</c:v>
                </c:pt>
                <c:pt idx="4511">
                  <c:v>0.23420378314475401</c:v>
                </c:pt>
                <c:pt idx="4512">
                  <c:v>0.233705787678403</c:v>
                </c:pt>
                <c:pt idx="4513">
                  <c:v>0.233210045759325</c:v>
                </c:pt>
                <c:pt idx="4514">
                  <c:v>0.23271657410363</c:v>
                </c:pt>
                <c:pt idx="4515">
                  <c:v>0.23222538868289</c:v>
                </c:pt>
                <c:pt idx="4516">
                  <c:v>0.231736504726934</c:v>
                </c:pt>
                <c:pt idx="4517">
                  <c:v>0.23124993673115599</c:v>
                </c:pt>
                <c:pt idx="4518">
                  <c:v>0.230765698467743</c:v>
                </c:pt>
                <c:pt idx="4519">
                  <c:v>0.23028380300022799</c:v>
                </c:pt>
                <c:pt idx="4520">
                  <c:v>0.22980426270074</c:v>
                </c:pt>
                <c:pt idx="4521">
                  <c:v>0.229327089269352</c:v>
                </c:pt>
                <c:pt idx="4522">
                  <c:v>0.228852293754986</c:v>
                </c:pt>
                <c:pt idx="4523">
                  <c:v>0.22837988657733699</c:v>
                </c:pt>
                <c:pt idx="4524">
                  <c:v>0.227909877549377</c:v>
                </c:pt>
                <c:pt idx="4525">
                  <c:v>0.22744227590001001</c:v>
                </c:pt>
                <c:pt idx="4526">
                  <c:v>0.22697709029652299</c:v>
                </c:pt>
                <c:pt idx="4527">
                  <c:v>0.226514328866502</c:v>
                </c:pt>
                <c:pt idx="4528">
                  <c:v>0.226053999218951</c:v>
                </c:pt>
                <c:pt idx="4529">
                  <c:v>0.22559610846438399</c:v>
                </c:pt>
                <c:pt idx="4530">
                  <c:v>0.225140663233734</c:v>
                </c:pt>
                <c:pt idx="4531">
                  <c:v>0.22468766969604201</c:v>
                </c:pt>
                <c:pt idx="4532">
                  <c:v>0.224237133574998</c:v>
                </c:pt>
                <c:pt idx="4533">
                  <c:v>0.223789060164686</c:v>
                </c:pt>
                <c:pt idx="4534">
                  <c:v>0.22334345434521399</c:v>
                </c:pt>
                <c:pt idx="4535">
                  <c:v>0.22290032059950499</c:v>
                </c:pt>
                <c:pt idx="4536">
                  <c:v>0.222459663033377</c:v>
                </c:pt>
                <c:pt idx="4537">
                  <c:v>0.22202148540237401</c:v>
                </c:pt>
                <c:pt idx="4538">
                  <c:v>0.221585791150786</c:v>
                </c:pt>
                <c:pt idx="4539">
                  <c:v>0.221152583471244</c:v>
                </c:pt>
                <c:pt idx="4540">
                  <c:v>0.22072186539756899</c:v>
                </c:pt>
                <c:pt idx="4541">
                  <c:v>0.22029363994986001</c:v>
                </c:pt>
                <c:pt idx="4542">
                  <c:v>0.219867910359825</c:v>
                </c:pt>
                <c:pt idx="4543">
                  <c:v>0.21944468041732501</c:v>
                </c:pt>
                <c:pt idx="4544">
                  <c:v>0.21902395499751301</c:v>
                </c:pt>
                <c:pt idx="4545">
                  <c:v>0.21860574085385101</c:v>
                </c:pt>
                <c:pt idx="4546">
                  <c:v>0.21819004779824</c:v>
                </c:pt>
                <c:pt idx="4547">
                  <c:v>0.21777689043757101</c:v>
                </c:pt>
                <c:pt idx="4548">
                  <c:v>0.21736629069539301</c:v>
                </c:pt>
                <c:pt idx="4549">
                  <c:v>0.21695828140571299</c:v>
                </c:pt>
                <c:pt idx="4550">
                  <c:v>0.21655291127752299</c:v>
                </c:pt>
                <c:pt idx="4551">
                  <c:v>0.21615025136822699</c:v>
                </c:pt>
                <c:pt idx="4552">
                  <c:v>0.21575040260192099</c:v>
                </c:pt>
                <c:pt idx="4553">
                  <c:v>0.21535350245103299</c:v>
                </c:pt>
                <c:pt idx="4554">
                  <c:v>0.21495972674129801</c:v>
                </c:pt>
                <c:pt idx="4555">
                  <c:v>0.21456928149565099</c:v>
                </c:pt>
                <c:pt idx="4556">
                  <c:v>0.21418238339191201</c:v>
                </c:pt>
                <c:pt idx="4557">
                  <c:v>0.21379923551316199</c:v>
                </c:pt>
                <c:pt idx="4558">
                  <c:v>0.213419188534026</c:v>
                </c:pt>
                <c:pt idx="4559">
                  <c:v>0.21304156673823099</c:v>
                </c:pt>
                <c:pt idx="4560">
                  <c:v>0.21266649930520101</c:v>
                </c:pt>
                <c:pt idx="4561">
                  <c:v>0.21229408259325699</c:v>
                </c:pt>
                <c:pt idx="4562">
                  <c:v>0.21192438843240799</c:v>
                </c:pt>
                <c:pt idx="4563">
                  <c:v>0.211557471091462</c:v>
                </c:pt>
                <c:pt idx="4564">
                  <c:v>0.21119337256349599</c:v>
                </c:pt>
                <c:pt idx="4565">
                  <c:v>0.21083212639180601</c:v>
                </c:pt>
                <c:pt idx="4566">
                  <c:v>0.210473760388523</c:v>
                </c:pt>
                <c:pt idx="4567">
                  <c:v>0.210118298564414</c:v>
                </c:pt>
                <c:pt idx="4568">
                  <c:v>0.209765762517267</c:v>
                </c:pt>
                <c:pt idx="4569">
                  <c:v>0.20941617246146901</c:v>
                </c:pt>
                <c:pt idx="4570">
                  <c:v>0.209069548033603</c:v>
                </c:pt>
                <c:pt idx="4571">
                  <c:v>0.20872590897808799</c:v>
                </c:pt>
                <c:pt idx="4572">
                  <c:v>0.20838527580102401</c:v>
                </c:pt>
                <c:pt idx="4573">
                  <c:v>0.20804767047819001</c:v>
                </c:pt>
                <c:pt idx="4574">
                  <c:v>0.20771311731554401</c:v>
                </c:pt>
                <c:pt idx="4575">
                  <c:v>0.20738164409121301</c:v>
                </c:pt>
                <c:pt idx="4576">
                  <c:v>0.20705328366401499</c:v>
                </c:pt>
                <c:pt idx="4577">
                  <c:v>0.20672807632661</c:v>
                </c:pt>
                <c:pt idx="4578">
                  <c:v>0.20640607332660799</c:v>
                </c:pt>
                <c:pt idx="4579">
                  <c:v>0.206087342194988</c:v>
                </c:pt>
                <c:pt idx="4580">
                  <c:v>0.20577197484436099</c:v>
                </c:pt>
                <c:pt idx="4581">
                  <c:v>0.20546009997996501</c:v>
                </c:pt>
                <c:pt idx="4582">
                  <c:v>0.20515190262635599</c:v>
                </c:pt>
                <c:pt idx="4583">
                  <c:v>0.204847654815943</c:v>
                </c:pt>
                <c:pt idx="4584">
                  <c:v>0.204547752178841</c:v>
                </c:pt>
                <c:pt idx="4585">
                  <c:v>0.2042527157332</c:v>
                </c:pt>
                <c:pt idx="4586">
                  <c:v>0.203963101725257</c:v>
                </c:pt>
                <c:pt idx="4587">
                  <c:v>0.20367935329820999</c:v>
                </c:pt>
                <c:pt idx="4588">
                  <c:v>0.203401753515214</c:v>
                </c:pt>
                <c:pt idx="4589">
                  <c:v>0.203130469636776</c:v>
                </c:pt>
                <c:pt idx="4590">
                  <c:v>0.20286760318611299</c:v>
                </c:pt>
                <c:pt idx="4591">
                  <c:v>0.20261990033838101</c:v>
                </c:pt>
                <c:pt idx="4592">
                  <c:v>0.20238738004832299</c:v>
                </c:pt>
                <c:pt idx="4593">
                  <c:v>0.20217004550548501</c:v>
                </c:pt>
                <c:pt idx="4594">
                  <c:v>0.20196788922431499</c:v>
                </c:pt>
                <c:pt idx="4595">
                  <c:v>0.20178089608967001</c:v>
                </c:pt>
                <c:pt idx="4596">
                  <c:v>0.20160904526323101</c:v>
                </c:pt>
                <c:pt idx="4597">
                  <c:v>0.20145231142991099</c:v>
                </c:pt>
                <c:pt idx="4598">
                  <c:v>0.20131066564814601</c:v>
                </c:pt>
                <c:pt idx="4599">
                  <c:v>0.20118407595524099</c:v>
                </c:pt>
                <c:pt idx="4600">
                  <c:v>0.201072507817533</c:v>
                </c:pt>
                <c:pt idx="4601">
                  <c:v>0.20097592448020801</c:v>
                </c:pt>
                <c:pt idx="4602">
                  <c:v>0.200894287251033</c:v>
                </c:pt>
                <c:pt idx="4603">
                  <c:v>0.20081969764284899</c:v>
                </c:pt>
                <c:pt idx="4604">
                  <c:v>0.200751311546156</c:v>
                </c:pt>
                <c:pt idx="4605">
                  <c:v>0.200689110359974</c:v>
                </c:pt>
                <c:pt idx="4606">
                  <c:v>0.20063307463506999</c:v>
                </c:pt>
                <c:pt idx="4607">
                  <c:v>0.20058318421330101</c:v>
                </c:pt>
                <c:pt idx="4608">
                  <c:v>0.200539418354899</c:v>
                </c:pt>
                <c:pt idx="4609">
                  <c:v>0.20049972551593601</c:v>
                </c:pt>
                <c:pt idx="4610">
                  <c:v>0.20046406875588599</c:v>
                </c:pt>
                <c:pt idx="4611">
                  <c:v>0.20043243233211</c:v>
                </c:pt>
                <c:pt idx="4612">
                  <c:v>0.20040480051460199</c:v>
                </c:pt>
                <c:pt idx="4613">
                  <c:v>0.20038115764884101</c:v>
                </c:pt>
                <c:pt idx="4614">
                  <c:v>0.20036148821235999</c:v>
                </c:pt>
                <c:pt idx="4615">
                  <c:v>0.20034577686500099</c:v>
                </c:pt>
                <c:pt idx="4616">
                  <c:v>0.20033400849277599</c:v>
                </c:pt>
                <c:pt idx="4617">
                  <c:v>0.200326168245131</c:v>
                </c:pt>
                <c:pt idx="4618">
                  <c:v>0.20032224156533099</c:v>
                </c:pt>
                <c:pt idx="4619">
                  <c:v>0.20032221421351501</c:v>
                </c:pt>
                <c:pt idx="4620">
                  <c:v>0.20032607228177499</c:v>
                </c:pt>
                <c:pt idx="4621">
                  <c:v>0.20033380220031999</c:v>
                </c:pt>
                <c:pt idx="4622">
                  <c:v>0.20034539073329299</c:v>
                </c:pt>
                <c:pt idx="4623">
                  <c:v>0.20036082496207799</c:v>
                </c:pt>
                <c:pt idx="4624">
                  <c:v>0.20038009225271899</c:v>
                </c:pt>
                <c:pt idx="4625">
                  <c:v>0.20040318020207301</c:v>
                </c:pt>
                <c:pt idx="4626">
                  <c:v>0.20043007655400699</c:v>
                </c:pt>
                <c:pt idx="4627">
                  <c:v>0.20046076907128299</c:v>
                </c:pt>
                <c:pt idx="4628">
                  <c:v>0.20049524533899299</c:v>
                </c:pt>
                <c:pt idx="4629">
                  <c:v>0.20053349245840299</c:v>
                </c:pt>
                <c:pt idx="4630">
                  <c:v>0.20057549656106199</c:v>
                </c:pt>
                <c:pt idx="4631">
                  <c:v>0.20062124202769899</c:v>
                </c:pt>
                <c:pt idx="4632">
                  <c:v>0.20067071024647201</c:v>
                </c:pt>
                <c:pt idx="4633">
                  <c:v>0.20072387778137099</c:v>
                </c:pt>
                <c:pt idx="4634">
                  <c:v>0.20078071426932001</c:v>
                </c:pt>
                <c:pt idx="4635">
                  <c:v>0.20084118168432699</c:v>
                </c:pt>
                <c:pt idx="4636">
                  <c:v>0.20090523759763901</c:v>
                </c:pt>
                <c:pt idx="4637">
                  <c:v>0.20097284181404401</c:v>
                </c:pt>
                <c:pt idx="4638">
                  <c:v>0.201043961094859</c:v>
                </c:pt>
                <c:pt idx="4639">
                  <c:v>0.201118569365317</c:v>
                </c:pt>
                <c:pt idx="4640">
                  <c:v>0.20119664554528199</c:v>
                </c:pt>
                <c:pt idx="4641">
                  <c:v>0.20127817118465</c:v>
                </c:pt>
                <c:pt idx="4642">
                  <c:v>0.20136312853722699</c:v>
                </c:pt>
                <c:pt idx="4643">
                  <c:v>0.201451498971462</c:v>
                </c:pt>
                <c:pt idx="4644">
                  <c:v>0.20154326147019999</c:v>
                </c:pt>
                <c:pt idx="4645">
                  <c:v>0.20163839097841599</c:v>
                </c:pt>
                <c:pt idx="4646">
                  <c:v>0.20173685636337901</c:v>
                </c:pt>
                <c:pt idx="4647">
                  <c:v>0.201838617728446</c:v>
                </c:pt>
                <c:pt idx="4648">
                  <c:v>0.201943622783368</c:v>
                </c:pt>
                <c:pt idx="4649">
                  <c:v>0.202051801970591</c:v>
                </c:pt>
                <c:pt idx="4650">
                  <c:v>0.20216306220722999</c:v>
                </c:pt>
                <c:pt idx="4651">
                  <c:v>0.20227727969843001</c:v>
                </c:pt>
                <c:pt idx="4652">
                  <c:v>0.20239429368565201</c:v>
                </c:pt>
                <c:pt idx="4653">
                  <c:v>0.20251390514172399</c:v>
                </c:pt>
                <c:pt idx="4654">
                  <c:v>0.20263588546091801</c:v>
                </c:pt>
                <c:pt idx="4655">
                  <c:v>0.202759996529596</c:v>
                </c:pt>
                <c:pt idx="4656">
                  <c:v>0.20288601546125101</c:v>
                </c:pt>
                <c:pt idx="4657">
                  <c:v>0.203014573822764</c:v>
                </c:pt>
                <c:pt idx="4658">
                  <c:v>0.20314633193732801</c:v>
                </c:pt>
                <c:pt idx="4659">
                  <c:v>0.203281147818685</c:v>
                </c:pt>
                <c:pt idx="4660">
                  <c:v>0.203418915011983</c:v>
                </c:pt>
                <c:pt idx="4661">
                  <c:v>0.20355955433889</c:v>
                </c:pt>
                <c:pt idx="4662">
                  <c:v>0.20370300689759999</c:v>
                </c:pt>
                <c:pt idx="4663">
                  <c:v>0.20384922869095701</c:v>
                </c:pt>
                <c:pt idx="4664">
                  <c:v>0.203998186677743</c:v>
                </c:pt>
                <c:pt idx="4665">
                  <c:v>0.204149855910817</c:v>
                </c:pt>
                <c:pt idx="4666">
                  <c:v>0.204304217457731</c:v>
                </c:pt>
                <c:pt idx="4667">
                  <c:v>0.20446125686910299</c:v>
                </c:pt>
                <c:pt idx="4668">
                  <c:v>0.20462096302400301</c:v>
                </c:pt>
                <c:pt idx="4669">
                  <c:v>0.204783327229656</c:v>
                </c:pt>
                <c:pt idx="4670">
                  <c:v>0.20494834248531199</c:v>
                </c:pt>
                <c:pt idx="4671">
                  <c:v>0.20511600283978401</c:v>
                </c:pt>
                <c:pt idx="4672">
                  <c:v>0.20528630278083301</c:v>
                </c:pt>
                <c:pt idx="4673">
                  <c:v>0.20545923659245599</c:v>
                </c:pt>
                <c:pt idx="4674">
                  <c:v>0.20563479760058401</c:v>
                </c:pt>
                <c:pt idx="4675">
                  <c:v>0.20581297719157199</c:v>
                </c:pt>
                <c:pt idx="4676">
                  <c:v>0.20599376341513001</c:v>
                </c:pt>
                <c:pt idx="4677">
                  <c:v>0.20617713884019401</c:v>
                </c:pt>
                <c:pt idx="4678">
                  <c:v>0.206363077046117</c:v>
                </c:pt>
                <c:pt idx="4679">
                  <c:v>0.206551536551286</c:v>
                </c:pt>
                <c:pt idx="4680">
                  <c:v>0.20674244982551701</c:v>
                </c:pt>
                <c:pt idx="4681">
                  <c:v>0.20693570305380099</c:v>
                </c:pt>
                <c:pt idx="4682">
                  <c:v>0.20713110122353301</c:v>
                </c:pt>
                <c:pt idx="4683">
                  <c:v>0.207328324519926</c:v>
                </c:pt>
                <c:pt idx="4684">
                  <c:v>0.20752691995394501</c:v>
                </c:pt>
                <c:pt idx="4685">
                  <c:v>0.20772638818834399</c:v>
                </c:pt>
                <c:pt idx="4686">
                  <c:v>0.207926331870321</c:v>
                </c:pt>
                <c:pt idx="4687">
                  <c:v>0.208126504371073</c:v>
                </c:pt>
                <c:pt idx="4688">
                  <c:v>0.208326767639439</c:v>
                </c:pt>
                <c:pt idx="4689">
                  <c:v>0.20852704648770601</c:v>
                </c:pt>
                <c:pt idx="4690">
                  <c:v>0.20872730092139199</c:v>
                </c:pt>
                <c:pt idx="4691">
                  <c:v>0.20892751129217199</c:v>
                </c:pt>
                <c:pt idx="4692">
                  <c:v>0.20912767034472601</c:v>
                </c:pt>
                <c:pt idx="4693">
                  <c:v>0.20932777881485301</c:v>
                </c:pt>
                <c:pt idx="4694">
                  <c:v>0.209527842895297</c:v>
                </c:pt>
                <c:pt idx="4695">
                  <c:v>0.20972787272284801</c:v>
                </c:pt>
                <c:pt idx="4696">
                  <c:v>0.20992788144799299</c:v>
                </c:pt>
                <c:pt idx="4697">
                  <c:v>0.21012788465062199</c:v>
                </c:pt>
                <c:pt idx="4698">
                  <c:v>0.21032789996905499</c:v>
                </c:pt>
                <c:pt idx="4699">
                  <c:v>0.21052794686503901</c:v>
                </c:pt>
                <c:pt idx="4700">
                  <c:v>0.21072804647799201</c:v>
                </c:pt>
                <c:pt idx="4701">
                  <c:v>0.210928221539285</c:v>
                </c:pt>
                <c:pt idx="4702">
                  <c:v>0.21112849632776801</c:v>
                </c:pt>
                <c:pt idx="4703">
                  <c:v>0.211328896653977</c:v>
                </c:pt>
                <c:pt idx="4704">
                  <c:v>0.21152944986438299</c:v>
                </c:pt>
                <c:pt idx="4705">
                  <c:v>0.21173018485945599</c:v>
                </c:pt>
                <c:pt idx="4706">
                  <c:v>0.21193113212088699</c:v>
                </c:pt>
                <c:pt idx="4707">
                  <c:v>0.21213232374424601</c:v>
                </c:pt>
                <c:pt idx="4708">
                  <c:v>0.21233379347395701</c:v>
                </c:pt>
                <c:pt idx="4709">
                  <c:v>0.21253557673779899</c:v>
                </c:pt>
                <c:pt idx="4710">
                  <c:v>0.21273771067828201</c:v>
                </c:pt>
                <c:pt idx="4711">
                  <c:v>0.212940234178295</c:v>
                </c:pt>
                <c:pt idx="4712">
                  <c:v>0.213143187878339</c:v>
                </c:pt>
                <c:pt idx="4713">
                  <c:v>0.213346614182578</c:v>
                </c:pt>
                <c:pt idx="4714">
                  <c:v>0.21355055725080599</c:v>
                </c:pt>
                <c:pt idx="4715">
                  <c:v>0.21375506297333999</c:v>
                </c:pt>
                <c:pt idx="4716">
                  <c:v>0.21396017892585401</c:v>
                </c:pt>
                <c:pt idx="4717">
                  <c:v>0.21416595430128199</c:v>
                </c:pt>
                <c:pt idx="4718">
                  <c:v>0.21437243981628301</c:v>
                </c:pt>
                <c:pt idx="4719">
                  <c:v>0.214579687590398</c:v>
                </c:pt>
                <c:pt idx="4720">
                  <c:v>0.21478775099701899</c:v>
                </c:pt>
                <c:pt idx="4721">
                  <c:v>0.21499668448676701</c:v>
                </c:pt>
                <c:pt idx="4722">
                  <c:v>0.21520654338584599</c:v>
                </c:pt>
                <c:pt idx="4723">
                  <c:v>0.215417383674645</c:v>
                </c:pt>
                <c:pt idx="4724">
                  <c:v>0.21562926175536101</c:v>
                </c:pt>
                <c:pt idx="4725">
                  <c:v>0.21584223422233301</c:v>
                </c:pt>
                <c:pt idx="4726">
                  <c:v>0.21605635765577499</c:v>
                </c:pt>
                <c:pt idx="4727">
                  <c:v>0.21627168847042</c:v>
                </c:pt>
                <c:pt idx="4728">
                  <c:v>0.216488282868151</c:v>
                </c:pt>
                <c:pt idx="4729">
                  <c:v>0.216706196972728</c:v>
                </c:pt>
                <c:pt idx="4730">
                  <c:v>0.216925487269369</c:v>
                </c:pt>
                <c:pt idx="4731">
                  <c:v>0.21714621152074501</c:v>
                </c:pt>
                <c:pt idx="4732">
                  <c:v>0.21736843029285499</c:v>
                </c:pt>
                <c:pt idx="4733">
                  <c:v>0.21759220877426</c:v>
                </c:pt>
                <c:pt idx="4734">
                  <c:v>0.21781761724968099</c:v>
                </c:pt>
                <c:pt idx="4735">
                  <c:v>0.21804472759531701</c:v>
                </c:pt>
                <c:pt idx="4736">
                  <c:v>0.21827360640867</c:v>
                </c:pt>
                <c:pt idx="4737">
                  <c:v>0.21850431005139001</c:v>
                </c:pt>
                <c:pt idx="4738">
                  <c:v>0.21873688419179901</c:v>
                </c:pt>
                <c:pt idx="4739">
                  <c:v>0.21897136568669001</c:v>
                </c:pt>
                <c:pt idx="4740">
                  <c:v>0.21920778459172699</c:v>
                </c:pt>
                <c:pt idx="4741">
                  <c:v>0.219446165626412</c:v>
                </c:pt>
                <c:pt idx="4742">
                  <c:v>0.219686529139417</c:v>
                </c:pt>
                <c:pt idx="4743">
                  <c:v>0.219928891743742</c:v>
                </c:pt>
                <c:pt idx="4744">
                  <c:v>0.22017326675198901</c:v>
                </c:pt>
                <c:pt idx="4745">
                  <c:v>0.22041966449169501</c:v>
                </c:pt>
                <c:pt idx="4746">
                  <c:v>0.22066809254650099</c:v>
                </c:pt>
                <c:pt idx="4747">
                  <c:v>0.22091855594901</c:v>
                </c:pt>
                <c:pt idx="4748">
                  <c:v>0.22117105734007</c:v>
                </c:pt>
                <c:pt idx="4749">
                  <c:v>0.22142559710335299</c:v>
                </c:pt>
                <c:pt idx="4750">
                  <c:v>0.22168217348112901</c:v>
                </c:pt>
                <c:pt idx="4751">
                  <c:v>0.22194078267574899</c:v>
                </c:pt>
                <c:pt idx="4752">
                  <c:v>0.22220141894079301</c:v>
                </c:pt>
                <c:pt idx="4753">
                  <c:v>0.222464074665575</c:v>
                </c:pt>
                <c:pt idx="4754">
                  <c:v>0.222728740456375</c:v>
                </c:pt>
                <c:pt idx="4755">
                  <c:v>0.22299540521734901</c:v>
                </c:pt>
                <c:pt idx="4756">
                  <c:v>0.22326405623340001</c:v>
                </c:pt>
                <c:pt idx="4757">
                  <c:v>0.223534679256506</c:v>
                </c:pt>
                <c:pt idx="4758">
                  <c:v>0.223807258596255</c:v>
                </c:pt>
                <c:pt idx="4759">
                  <c:v>0.224081777214588</c:v>
                </c:pt>
                <c:pt idx="4760">
                  <c:v>0.22435821682423701</c:v>
                </c:pt>
                <c:pt idx="4761">
                  <c:v>0.22463655798997001</c:v>
                </c:pt>
                <c:pt idx="4762">
                  <c:v>0.22491678023155401</c:v>
                </c:pt>
                <c:pt idx="4763">
                  <c:v>0.22519886212729801</c:v>
                </c:pt>
                <c:pt idx="4764">
                  <c:v>0.22548278141702999</c:v>
                </c:pt>
                <c:pt idx="4765">
                  <c:v>0.22576851510346499</c:v>
                </c:pt>
                <c:pt idx="4766">
                  <c:v>0.22605603955097101</c:v>
                </c:pt>
                <c:pt idx="4767">
                  <c:v>0.22634533058084699</c:v>
                </c:pt>
                <c:pt idx="4768">
                  <c:v>0.22663636356224401</c:v>
                </c:pt>
                <c:pt idx="4769">
                  <c:v>0.22692911349797101</c:v>
                </c:pt>
                <c:pt idx="4770">
                  <c:v>0.227223555104379</c:v>
                </c:pt>
                <c:pt idx="4771">
                  <c:v>0.22751966288459799</c:v>
                </c:pt>
                <c:pt idx="4772">
                  <c:v>0.22781741119440399</c:v>
                </c:pt>
                <c:pt idx="4773">
                  <c:v>0.22811677430004901</c:v>
                </c:pt>
                <c:pt idx="4774">
                  <c:v>0.228417726427461</c:v>
                </c:pt>
                <c:pt idx="4775">
                  <c:v>0.22872024180237399</c:v>
                </c:pt>
                <c:pt idx="4776">
                  <c:v>0.22902429468111199</c:v>
                </c:pt>
                <c:pt idx="4777">
                  <c:v>0.229329859372009</c:v>
                </c:pt>
                <c:pt idx="4778">
                  <c:v>0.22963691024768401</c:v>
                </c:pt>
                <c:pt idx="4779">
                  <c:v>0.22994542174868601</c:v>
                </c:pt>
                <c:pt idx="4780">
                  <c:v>0.230255368379225</c:v>
                </c:pt>
                <c:pt idx="4781">
                  <c:v>0.230566724695875</c:v>
                </c:pt>
                <c:pt idx="4782">
                  <c:v>0.23087946529016201</c:v>
                </c:pt>
                <c:pt idx="4783">
                  <c:v>0.23119356476596101</c:v>
                </c:pt>
                <c:pt idx="4784">
                  <c:v>0.23150899771243999</c:v>
                </c:pt>
                <c:pt idx="4785">
                  <c:v>0.23182573867318099</c:v>
                </c:pt>
                <c:pt idx="4786">
                  <c:v>0.23214376211189899</c:v>
                </c:pt>
                <c:pt idx="4787">
                  <c:v>0.232463042375052</c:v>
                </c:pt>
                <c:pt idx="4788">
                  <c:v>0.23278355365148101</c:v>
                </c:pt>
                <c:pt idx="4789">
                  <c:v>0.23310526992918701</c:v>
                </c:pt>
                <c:pt idx="4790">
                  <c:v>0.23342816494927199</c:v>
                </c:pt>
                <c:pt idx="4791">
                  <c:v>0.233752212157082</c:v>
                </c:pt>
                <c:pt idx="4792">
                  <c:v>0.23407738465056999</c:v>
                </c:pt>
                <c:pt idx="4793">
                  <c:v>0.23440365512591599</c:v>
                </c:pt>
                <c:pt idx="4794">
                  <c:v>0.23473099582040899</c:v>
                </c:pt>
                <c:pt idx="4795">
                  <c:v>0.23505937845262601</c:v>
                </c:pt>
                <c:pt idx="4796">
                  <c:v>0.23538877415989901</c:v>
                </c:pt>
                <c:pt idx="4797">
                  <c:v>0.23571915343307101</c:v>
                </c:pt>
                <c:pt idx="4798">
                  <c:v>0.23605048604852</c:v>
                </c:pt>
                <c:pt idx="4799">
                  <c:v>0.236382740997441</c:v>
                </c:pt>
                <c:pt idx="4800">
                  <c:v>0.236715886412388</c:v>
                </c:pt>
                <c:pt idx="4801">
                  <c:v>0.237049889491141</c:v>
                </c:pt>
                <c:pt idx="4802">
                  <c:v>0.237384716417995</c:v>
                </c:pt>
                <c:pt idx="4803">
                  <c:v>0.23772033228272199</c:v>
                </c:pt>
                <c:pt idx="4804">
                  <c:v>0.23805670099755599</c:v>
                </c:pt>
                <c:pt idx="4805">
                  <c:v>0.23839378521277901</c:v>
                </c:pt>
                <c:pt idx="4806">
                  <c:v>0.238731546231676</c:v>
                </c:pt>
                <c:pt idx="4807">
                  <c:v>0.23906994392595701</c:v>
                </c:pt>
                <c:pt idx="4808">
                  <c:v>0.239408936653002</c:v>
                </c:pt>
                <c:pt idx="4809">
                  <c:v>0.23974848117672601</c:v>
                </c:pt>
                <c:pt idx="4810">
                  <c:v>0.24008853259419499</c:v>
                </c:pt>
                <c:pt idx="4811">
                  <c:v>0.24042904427056699</c:v>
                </c:pt>
                <c:pt idx="4812">
                  <c:v>0.24076996778535001</c:v>
                </c:pt>
                <c:pt idx="4813">
                  <c:v>0.24111125289333399</c:v>
                </c:pt>
                <c:pt idx="4814">
                  <c:v>0.241452847503864</c:v>
                </c:pt>
                <c:pt idx="4815">
                  <c:v>0.241794697682325</c:v>
                </c:pt>
                <c:pt idx="4816">
                  <c:v>0.24213674767774401</c:v>
                </c:pt>
                <c:pt idx="4817">
                  <c:v>0.24247893998020401</c:v>
                </c:pt>
                <c:pt idx="4818">
                  <c:v>0.24282121541134899</c:v>
                </c:pt>
                <c:pt idx="4819">
                  <c:v>0.24316351325048699</c:v>
                </c:pt>
                <c:pt idx="4820">
                  <c:v>0.243505771397756</c:v>
                </c:pt>
                <c:pt idx="4821">
                  <c:v>0.243847926574462</c:v>
                </c:pt>
                <c:pt idx="4822">
                  <c:v>0.24418991455911701</c:v>
                </c:pt>
                <c:pt idx="4823">
                  <c:v>0.24453167045597499</c:v>
                </c:pt>
                <c:pt idx="4824">
                  <c:v>0.244873128991106</c:v>
                </c:pt>
                <c:pt idx="4825">
                  <c:v>0.24521422482944999</c:v>
                </c:pt>
                <c:pt idx="4826">
                  <c:v>0.24555489290493601</c:v>
                </c:pt>
                <c:pt idx="4827">
                  <c:v>0.24589506875484399</c:v>
                </c:pt>
                <c:pt idx="4828">
                  <c:v>0.24623468884920799</c:v>
                </c:pt>
                <c:pt idx="4829">
                  <c:v>0.24657369090619699</c:v>
                </c:pt>
                <c:pt idx="4830">
                  <c:v>0.24691201418515701</c:v>
                </c:pt>
                <c:pt idx="4831">
                  <c:v>0.24724959975017599</c:v>
                </c:pt>
                <c:pt idx="4832">
                  <c:v>0.24758639069862001</c:v>
                </c:pt>
                <c:pt idx="4833">
                  <c:v>0.247922332350823</c:v>
                </c:pt>
                <c:pt idx="4834">
                  <c:v>0.24825737239903101</c:v>
                </c:pt>
                <c:pt idx="4835">
                  <c:v>0.24859146101540899</c:v>
                </c:pt>
                <c:pt idx="4836">
                  <c:v>0.248924550920604</c:v>
                </c:pt>
                <c:pt idx="4837">
                  <c:v>0.249256597415659</c:v>
                </c:pt>
                <c:pt idx="4838">
                  <c:v>0.249587558381171</c:v>
                </c:pt>
                <c:pt idx="4839">
                  <c:v>0.24991739424835099</c:v>
                </c:pt>
                <c:pt idx="4840">
                  <c:v>0.25024606794709803</c:v>
                </c:pt>
                <c:pt idx="4841">
                  <c:v>0.25057354483644301</c:v>
                </c:pt>
                <c:pt idx="4842">
                  <c:v>0.25089979262265699</c:v>
                </c:pt>
                <c:pt idx="4843">
                  <c:v>0.25122478127009301</c:v>
                </c:pt>
                <c:pt idx="4844">
                  <c:v>0.25154848290940202</c:v>
                </c:pt>
                <c:pt idx="4845">
                  <c:v>0.25187087174710299</c:v>
                </c:pt>
                <c:pt idx="4846">
                  <c:v>0.25219192397971602</c:v>
                </c:pt>
                <c:pt idx="4847">
                  <c:v>0.25251161771465103</c:v>
                </c:pt>
                <c:pt idx="4848">
                  <c:v>0.25282993289892802</c:v>
                </c:pt>
                <c:pt idx="4849">
                  <c:v>0.253146851255661</c:v>
                </c:pt>
                <c:pt idx="4850">
                  <c:v>0.25346235622706798</c:v>
                </c:pt>
                <c:pt idx="4851">
                  <c:v>0.25377643292185698</c:v>
                </c:pt>
                <c:pt idx="4852">
                  <c:v>0.25408906806422199</c:v>
                </c:pt>
                <c:pt idx="4853">
                  <c:v>0.254400249941443</c:v>
                </c:pt>
                <c:pt idx="4854">
                  <c:v>0.25470996834730197</c:v>
                </c:pt>
                <c:pt idx="4855">
                  <c:v>0.25501821451904599</c:v>
                </c:pt>
                <c:pt idx="4856">
                  <c:v>0.25532498106641999</c:v>
                </c:pt>
                <c:pt idx="4857">
                  <c:v>0.25563026189212201</c:v>
                </c:pt>
                <c:pt idx="4858">
                  <c:v>0.25593405210391601</c:v>
                </c:pt>
                <c:pt idx="4859">
                  <c:v>0.25623634791935301</c:v>
                </c:pt>
                <c:pt idx="4860">
                  <c:v>0.25653714656468601</c:v>
                </c:pt>
                <c:pt idx="4861">
                  <c:v>0.25683644616988999</c:v>
                </c:pt>
                <c:pt idx="4862">
                  <c:v>0.257134245661855</c:v>
                </c:pt>
                <c:pt idx="4863">
                  <c:v>0.25743054465764298</c:v>
                </c:pt>
                <c:pt idx="4864">
                  <c:v>0.25772534335939401</c:v>
                </c:pt>
                <c:pt idx="4865">
                  <c:v>0.25801864245213402</c:v>
                </c:pt>
                <c:pt idx="4866">
                  <c:v>0.258310443005413</c:v>
                </c:pt>
                <c:pt idx="4867">
                  <c:v>0.258600746379547</c:v>
                </c:pt>
                <c:pt idx="4868">
                  <c:v>0.25888955413713899</c:v>
                </c:pt>
                <c:pt idx="4869">
                  <c:v>0.25917686796054601</c:v>
                </c:pt>
                <c:pt idx="4870">
                  <c:v>0.259462689575991</c:v>
                </c:pt>
                <c:pt idx="4871">
                  <c:v>0.25974702068505001</c:v>
                </c:pt>
                <c:pt idx="4872">
                  <c:v>0.26002986290427299</c:v>
                </c:pt>
                <c:pt idx="4873">
                  <c:v>0.26031121771363502</c:v>
                </c:pt>
                <c:pt idx="4874">
                  <c:v>0.26059108641448597</c:v>
                </c:pt>
                <c:pt idx="4875">
                  <c:v>0.26086947009744399</c:v>
                </c:pt>
                <c:pt idx="4876">
                  <c:v>0.26114636962047</c:v>
                </c:pt>
                <c:pt idx="4877">
                  <c:v>0.26142178559704199</c:v>
                </c:pt>
                <c:pt idx="4878">
                  <c:v>0.261695718393962</c:v>
                </c:pt>
                <c:pt idx="4879">
                  <c:v>0.261968168138003</c:v>
                </c:pt>
                <c:pt idx="4880">
                  <c:v>0.26223913473023802</c:v>
                </c:pt>
                <c:pt idx="4881">
                  <c:v>0.26250861786664798</c:v>
                </c:pt>
                <c:pt idx="4882">
                  <c:v>0.26277661706343602</c:v>
                </c:pt>
                <c:pt idx="4883">
                  <c:v>0.26304313168542998</c:v>
                </c:pt>
                <c:pt idx="4884">
                  <c:v>0.263308160975948</c:v>
                </c:pt>
                <c:pt idx="4885">
                  <c:v>0.26357170408664399</c:v>
                </c:pt>
                <c:pt idx="4886">
                  <c:v>0.26383376010595899</c:v>
                </c:pt>
                <c:pt idx="4887">
                  <c:v>0.26409432808500799</c:v>
                </c:pt>
                <c:pt idx="4888">
                  <c:v>0.26435340705989702</c:v>
                </c:pt>
                <c:pt idx="4889">
                  <c:v>0.26461099606965199</c:v>
                </c:pt>
                <c:pt idx="4890">
                  <c:v>0.26486709416906501</c:v>
                </c:pt>
                <c:pt idx="4891">
                  <c:v>0.26512170043590899</c:v>
                </c:pt>
                <c:pt idx="4892">
                  <c:v>0.26537481397204599</c:v>
                </c:pt>
                <c:pt idx="4893">
                  <c:v>0.26562643389799401</c:v>
                </c:pt>
                <c:pt idx="4894">
                  <c:v>0.26587655934057802</c:v>
                </c:pt>
                <c:pt idx="4895">
                  <c:v>0.26612518941329</c:v>
                </c:pt>
                <c:pt idx="4896">
                  <c:v>0.26637232318902598</c:v>
                </c:pt>
                <c:pt idx="4897">
                  <c:v>0.26661795966492202</c:v>
                </c:pt>
                <c:pt idx="4898">
                  <c:v>0.266862097719132</c:v>
                </c:pt>
                <c:pt idx="4899">
                  <c:v>0.26710473605957302</c:v>
                </c:pt>
                <c:pt idx="4900">
                  <c:v>0.26734587316497999</c:v>
                </c:pt>
                <c:pt idx="4901">
                  <c:v>0.26758550721906799</c:v>
                </c:pt>
                <c:pt idx="4902">
                  <c:v>0.26782363603922699</c:v>
                </c:pt>
                <c:pt idx="4903">
                  <c:v>0.26806025700201802</c:v>
                </c:pt>
                <c:pt idx="4904">
                  <c:v>0.268295366968826</c:v>
                </c:pt>
                <c:pt idx="4905">
                  <c:v>0.26852896221623601</c:v>
                </c:pt>
                <c:pt idx="4906">
                  <c:v>0.26876103837711401</c:v>
                </c:pt>
                <c:pt idx="4907">
                  <c:v>0.26899159039962101</c:v>
                </c:pt>
                <c:pt idx="4908">
                  <c:v>0.26922061253239099</c:v>
                </c:pt>
                <c:pt idx="4909">
                  <c:v>0.26944809834434003</c:v>
                </c:pt>
                <c:pt idx="4910">
                  <c:v>0.26967404078670498</c:v>
                </c:pt>
                <c:pt idx="4911">
                  <c:v>0.26989843230261601</c:v>
                </c:pt>
                <c:pt idx="4912">
                  <c:v>0.27012126498557498</c:v>
                </c:pt>
                <c:pt idx="4913">
                  <c:v>0.27034253078305398</c:v>
                </c:pt>
                <c:pt idx="4914">
                  <c:v>0.27056222173565803</c:v>
                </c:pt>
                <c:pt idx="4915">
                  <c:v>0.27078033023716402</c:v>
                </c:pt>
                <c:pt idx="4916">
                  <c:v>0.27099684929735302</c:v>
                </c:pt>
                <c:pt idx="4917">
                  <c:v>0.27121177278877601</c:v>
                </c:pt>
                <c:pt idx="4918">
                  <c:v>0.271425095660694</c:v>
                </c:pt>
                <c:pt idx="4919">
                  <c:v>0.27163681410776203</c:v>
                </c:pt>
                <c:pt idx="4920">
                  <c:v>0.27184692568661201</c:v>
                </c:pt>
                <c:pt idx="4921">
                  <c:v>0.27205542937906202</c:v>
                </c:pt>
                <c:pt idx="4922">
                  <c:v>0.27226232560528701</c:v>
                </c:pt>
                <c:pt idx="4923">
                  <c:v>0.27246761619343002</c:v>
                </c:pt>
                <c:pt idx="4924">
                  <c:v>0.27267130431370201</c:v>
                </c:pt>
                <c:pt idx="4925">
                  <c:v>0.272873394385312</c:v>
                </c:pt>
                <c:pt idx="4926">
                  <c:v>0.27307389196391302</c:v>
                </c:pt>
                <c:pt idx="4927">
                  <c:v>0.273272803616122</c:v>
                </c:pt>
                <c:pt idx="4928">
                  <c:v>0.273470136786301</c:v>
                </c:pt>
                <c:pt idx="4929">
                  <c:v>0.27366589965941701</c:v>
                </c:pt>
                <c:pt idx="4930">
                  <c:v>0.27386010102249397</c:v>
                </c:pt>
                <c:pt idx="4931">
                  <c:v>0.274052750126002</c:v>
                </c:pt>
                <c:pt idx="4932">
                  <c:v>0.27424385654537797</c:v>
                </c:pt>
                <c:pt idx="4933">
                  <c:v>0.27443343004173398</c:v>
                </c:pt>
                <c:pt idx="4934">
                  <c:v>0.27462148041953599</c:v>
                </c:pt>
                <c:pt idx="4935">
                  <c:v>0.27480801737747401</c:v>
                </c:pt>
                <c:pt idx="4936">
                  <c:v>0.27499305034667498</c:v>
                </c:pt>
                <c:pt idx="4937">
                  <c:v>0.27517658830739999</c:v>
                </c:pt>
                <c:pt idx="4938">
                  <c:v>0.27535863957084999</c:v>
                </c:pt>
                <c:pt idx="4939">
                  <c:v>0.27553921150548</c:v>
                </c:pt>
                <c:pt idx="4940">
                  <c:v>0.27571831017567799</c:v>
                </c:pt>
                <c:pt idx="4941">
                  <c:v>0.27589593984206201</c:v>
                </c:pt>
                <c:pt idx="4942">
                  <c:v>0.27607210224460699</c:v>
                </c:pt>
                <c:pt idx="4943">
                  <c:v>0.27624679555533999</c:v>
                </c:pt>
                <c:pt idx="4944">
                  <c:v>0.27642001287652401</c:v>
                </c:pt>
                <c:pt idx="4945">
                  <c:v>0.27659174028933298</c:v>
                </c:pt>
                <c:pt idx="4946">
                  <c:v>0.276761954995352</c:v>
                </c:pt>
                <c:pt idx="4947">
                  <c:v>0.276930625137916</c:v>
                </c:pt>
                <c:pt idx="4948">
                  <c:v>0.27709771308536102</c:v>
                </c:pt>
                <c:pt idx="4949">
                  <c:v>0.27726318109887699</c:v>
                </c:pt>
                <c:pt idx="4950">
                  <c:v>0.277426995339425</c:v>
                </c:pt>
                <c:pt idx="4951">
                  <c:v>0.27758912621014098</c:v>
                </c:pt>
                <c:pt idx="4952">
                  <c:v>0.277749546430275</c:v>
                </c:pt>
                <c:pt idx="4953">
                  <c:v>0.27790822861522702</c:v>
                </c:pt>
                <c:pt idx="4954">
                  <c:v>0.27806514309663799</c:v>
                </c:pt>
                <c:pt idx="4955">
                  <c:v>0.27822025605310702</c:v>
                </c:pt>
                <c:pt idx="4956">
                  <c:v>0.27837352783213798</c:v>
                </c:pt>
                <c:pt idx="4957">
                  <c:v>0.27852491134622998</c:v>
                </c:pt>
                <c:pt idx="4958">
                  <c:v>0.27867435047786399</c:v>
                </c:pt>
                <c:pt idx="4959">
                  <c:v>0.27882177849206102</c:v>
                </c:pt>
                <c:pt idx="4960">
                  <c:v>0.27896711652921102</c:v>
                </c:pt>
                <c:pt idx="4961">
                  <c:v>0.27911027233750202</c:v>
                </c:pt>
                <c:pt idx="4962">
                  <c:v>0.27925113949653801</c:v>
                </c:pt>
                <c:pt idx="4963">
                  <c:v>0.279389597455594</c:v>
                </c:pt>
                <c:pt idx="4964">
                  <c:v>0.27952551271403703</c:v>
                </c:pt>
                <c:pt idx="4965">
                  <c:v>0.27965874135399399</c:v>
                </c:pt>
                <c:pt idx="4966">
                  <c:v>0.27978913287634599</c:v>
                </c:pt>
                <c:pt idx="4967">
                  <c:v>0.27991653495032298</c:v>
                </c:pt>
                <c:pt idx="4968">
                  <c:v>0.28004079840545198</c:v>
                </c:pt>
                <c:pt idx="4969">
                  <c:v>0.28016178171802902</c:v>
                </c:pt>
                <c:pt idx="4970">
                  <c:v>0.28027935441500401</c:v>
                </c:pt>
                <c:pt idx="4971">
                  <c:v>0.28039339914137101</c:v>
                </c:pt>
                <c:pt idx="4972">
                  <c:v>0.28050381245616102</c:v>
                </c:pt>
                <c:pt idx="4973">
                  <c:v>0.28061050462525</c:v>
                </c:pt>
                <c:pt idx="4974">
                  <c:v>0.280713398743691</c:v>
                </c:pt>
                <c:pt idx="4975">
                  <c:v>0.28081242948627599</c:v>
                </c:pt>
                <c:pt idx="4976">
                  <c:v>0.28090754170783799</c:v>
                </c:pt>
                <c:pt idx="4977">
                  <c:v>0.28099868903529801</c:v>
                </c:pt>
                <c:pt idx="4978">
                  <c:v>0.28108583253167302</c:v>
                </c:pt>
                <c:pt idx="4979">
                  <c:v>0.28116893947244997</c:v>
                </c:pt>
                <c:pt idx="4980">
                  <c:v>0.28124798225294101</c:v>
                </c:pt>
                <c:pt idx="4981">
                  <c:v>0.28132293743442299</c:v>
                </c:pt>
                <c:pt idx="4982">
                  <c:v>0.28139378493065398</c:v>
                </c:pt>
                <c:pt idx="4983">
                  <c:v>0.28146050733099598</c:v>
                </c:pt>
                <c:pt idx="4984">
                  <c:v>0.28152308935079701</c:v>
                </c:pt>
                <c:pt idx="4985">
                  <c:v>0.28158151739472898</c:v>
                </c:pt>
                <c:pt idx="4986">
                  <c:v>0.281635779215615</c:v>
                </c:pt>
                <c:pt idx="4987">
                  <c:v>0.281685863650324</c:v>
                </c:pt>
                <c:pt idx="4988">
                  <c:v>0.28173176041518899</c:v>
                </c:pt>
                <c:pt idx="4989">
                  <c:v>0.28177345994543201</c:v>
                </c:pt>
                <c:pt idx="4990">
                  <c:v>0.28181095326531402</c:v>
                </c:pt>
                <c:pt idx="4991">
                  <c:v>0.28184423187771901</c:v>
                </c:pt>
                <c:pt idx="4992">
                  <c:v>0.28187328766330699</c:v>
                </c:pt>
                <c:pt idx="4993">
                  <c:v>0.28189811278015903</c:v>
                </c:pt>
                <c:pt idx="4994">
                  <c:v>0.28191869955536702</c:v>
                </c:pt>
                <c:pt idx="4995">
                  <c:v>0.28193504036100397</c:v>
                </c:pt>
                <c:pt idx="4996">
                  <c:v>0.281947127469936</c:v>
                </c:pt>
                <c:pt idx="4997">
                  <c:v>0.281954952895137</c:v>
                </c:pt>
                <c:pt idx="4998">
                  <c:v>0.28195850823366497</c:v>
                </c:pt>
                <c:pt idx="4999">
                  <c:v>0.28195778456597598</c:v>
                </c:pt>
                <c:pt idx="5000">
                  <c:v>0.28195277249430301</c:v>
                </c:pt>
                <c:pt idx="5001">
                  <c:v>0.28194346240965701</c:v>
                </c:pt>
                <c:pt idx="5002">
                  <c:v>0.28192984501218299</c:v>
                </c:pt>
                <c:pt idx="5003">
                  <c:v>0.28191191197808801</c:v>
                </c:pt>
                <c:pt idx="5004">
                  <c:v>0.28188965656459303</c:v>
                </c:pt>
                <c:pt idx="5005">
                  <c:v>0.28186307397298799</c:v>
                </c:pt>
                <c:pt idx="5006">
                  <c:v>0.28183216141773498</c:v>
                </c:pt>
                <c:pt idx="5007">
                  <c:v>0.281796917958135</c:v>
                </c:pt>
                <c:pt idx="5008">
                  <c:v>0.28175734417916998</c:v>
                </c:pt>
                <c:pt idx="5009">
                  <c:v>0.28171344178532998</c:v>
                </c:pt>
                <c:pt idx="5010">
                  <c:v>0.28166521313870102</c:v>
                </c:pt>
                <c:pt idx="5011">
                  <c:v>0.28161266075119701</c:v>
                </c:pt>
                <c:pt idx="5012">
                  <c:v>0.28155578673276799</c:v>
                </c:pt>
                <c:pt idx="5013">
                  <c:v>0.281494592198336</c:v>
                </c:pt>
                <c:pt idx="5014">
                  <c:v>0.28142907664219502</c:v>
                </c:pt>
                <c:pt idx="5015">
                  <c:v>0.28135923729781898</c:v>
                </c:pt>
                <c:pt idx="5016">
                  <c:v>0.281285068514179</c:v>
                </c:pt>
                <c:pt idx="5017">
                  <c:v>0.28120656119889798</c:v>
                </c:pt>
                <c:pt idx="5018">
                  <c:v>0.28112370240477602</c:v>
                </c:pt>
                <c:pt idx="5019">
                  <c:v>0.28103647516274799</c:v>
                </c:pt>
                <c:pt idx="5020">
                  <c:v>0.28094485867040198</c:v>
                </c:pt>
                <c:pt idx="5021">
                  <c:v>0.28084882890009299</c:v>
                </c:pt>
                <c:pt idx="5022">
                  <c:v>0.28074835958081601</c:v>
                </c:pt>
                <c:pt idx="5023">
                  <c:v>0.280643423375179</c:v>
                </c:pt>
                <c:pt idx="5024">
                  <c:v>0.28053399300418602</c:v>
                </c:pt>
                <c:pt idx="5025">
                  <c:v>0.28042004212208999</c:v>
                </c:pt>
                <c:pt idx="5026">
                  <c:v>0.28030154587170197</c:v>
                </c:pt>
                <c:pt idx="5027">
                  <c:v>0.28017848116821298</c:v>
                </c:pt>
                <c:pt idx="5028">
                  <c:v>0.28005082681336302</c:v>
                </c:pt>
                <c:pt idx="5029">
                  <c:v>0.27991856353769901</c:v>
                </c:pt>
                <c:pt idx="5030">
                  <c:v>0.27978167403825599</c:v>
                </c:pt>
                <c:pt idx="5031">
                  <c:v>0.27964014304688301</c:v>
                </c:pt>
                <c:pt idx="5032">
                  <c:v>0.27949395744037803</c:v>
                </c:pt>
                <c:pt idx="5033">
                  <c:v>0.27934310638799198</c:v>
                </c:pt>
                <c:pt idx="5034">
                  <c:v>0.27918758152201001</c:v>
                </c:pt>
                <c:pt idx="5035">
                  <c:v>0.27902737711079401</c:v>
                </c:pt>
                <c:pt idx="5036">
                  <c:v>0.278862490210386</c:v>
                </c:pt>
                <c:pt idx="5037">
                  <c:v>0.27869292077233998</c:v>
                </c:pt>
                <c:pt idx="5038">
                  <c:v>0.278518671695484</c:v>
                </c:pt>
                <c:pt idx="5039">
                  <c:v>0.27833974883243101</c:v>
                </c:pt>
                <c:pt idx="5040">
                  <c:v>0.27815616100127299</c:v>
                </c:pt>
                <c:pt idx="5041">
                  <c:v>0.277967920107828</c:v>
                </c:pt>
                <c:pt idx="5042">
                  <c:v>0.277775041543043</c:v>
                </c:pt>
                <c:pt idx="5043">
                  <c:v>0.27757754504403798</c:v>
                </c:pt>
                <c:pt idx="5044">
                  <c:v>0.27737545607439801</c:v>
                </c:pt>
                <c:pt idx="5045">
                  <c:v>0.27716880722356002</c:v>
                </c:pt>
                <c:pt idx="5046">
                  <c:v>0.27695763805571399</c:v>
                </c:pt>
                <c:pt idx="5047">
                  <c:v>0.27674199162184299</c:v>
                </c:pt>
                <c:pt idx="5048">
                  <c:v>0.27652190869464899</c:v>
                </c:pt>
                <c:pt idx="5049">
                  <c:v>0.27629742375034699</c:v>
                </c:pt>
                <c:pt idx="5050">
                  <c:v>0.276068564681969</c:v>
                </c:pt>
                <c:pt idx="5051">
                  <c:v>0.275835354834916</c:v>
                </c:pt>
                <c:pt idx="5052">
                  <c:v>0.27559781558301999</c:v>
                </c:pt>
                <c:pt idx="5053">
                  <c:v>0.27535596870830098</c:v>
                </c:pt>
                <c:pt idx="5054">
                  <c:v>0.27510983851314502</c:v>
                </c:pt>
                <c:pt idx="5055">
                  <c:v>0.27485945378322102</c:v>
                </c:pt>
                <c:pt idx="5056">
                  <c:v>0.274604849714846</c:v>
                </c:pt>
                <c:pt idx="5057">
                  <c:v>0.27434606986509702</c:v>
                </c:pt>
                <c:pt idx="5058">
                  <c:v>0.27408316811515399</c:v>
                </c:pt>
                <c:pt idx="5059">
                  <c:v>0.27381621056011302</c:v>
                </c:pt>
                <c:pt idx="5060">
                  <c:v>0.27354527715021298</c:v>
                </c:pt>
                <c:pt idx="5061">
                  <c:v>0.27327046281638501</c:v>
                </c:pt>
                <c:pt idx="5062">
                  <c:v>0.27299187774337802</c:v>
                </c:pt>
                <c:pt idx="5063">
                  <c:v>0.27270964645323398</c:v>
                </c:pt>
                <c:pt idx="5064">
                  <c:v>0.272423905483623</c:v>
                </c:pt>
                <c:pt idx="5065">
                  <c:v>0.27213479970877003</c:v>
                </c:pt>
                <c:pt idx="5066">
                  <c:v>0.27184247769515901</c:v>
                </c:pt>
                <c:pt idx="5067">
                  <c:v>0.27154708676829598</c:v>
                </c:pt>
                <c:pt idx="5068">
                  <c:v>0.27124876854500501</c:v>
                </c:pt>
                <c:pt idx="5069">
                  <c:v>0.27094765551554301</c:v>
                </c:pt>
                <c:pt idx="5070">
                  <c:v>0.27064386893647802</c:v>
                </c:pt>
                <c:pt idx="5071">
                  <c:v>0.27033751797550898</c:v>
                </c:pt>
                <c:pt idx="5072">
                  <c:v>0.270028699845347</c:v>
                </c:pt>
                <c:pt idx="5073">
                  <c:v>0.26971750059816502</c:v>
                </c:pt>
                <c:pt idx="5074">
                  <c:v>0.26940399628513101</c:v>
                </c:pt>
                <c:pt idx="5075">
                  <c:v>0.26908825426183097</c:v>
                </c:pt>
                <c:pt idx="5076">
                  <c:v>0.268770334499222</c:v>
                </c:pt>
                <c:pt idx="5077">
                  <c:v>0.268450290821035</c:v>
                </c:pt>
                <c:pt idx="5078">
                  <c:v>0.26812817202803202</c:v>
                </c:pt>
                <c:pt idx="5079">
                  <c:v>0.26780402289118099</c:v>
                </c:pt>
                <c:pt idx="5080">
                  <c:v>0.26747788500651798</c:v>
                </c:pt>
                <c:pt idx="5081">
                  <c:v>0.26714979751067103</c:v>
                </c:pt>
                <c:pt idx="5082">
                  <c:v>0.26681979766141001</c:v>
                </c:pt>
                <c:pt idx="5083">
                  <c:v>0.26648792129305598</c:v>
                </c:pt>
                <c:pt idx="5084">
                  <c:v>0.26615420316149702</c:v>
                </c:pt>
                <c:pt idx="5085">
                  <c:v>0.26581867719647601</c:v>
                </c:pt>
                <c:pt idx="5086">
                  <c:v>0.26548137667956201</c:v>
                </c:pt>
                <c:pt idx="5087">
                  <c:v>0.26514233436490903</c:v>
                </c:pt>
                <c:pt idx="5088">
                  <c:v>0.26480158255751202</c:v>
                </c:pt>
                <c:pt idx="5089">
                  <c:v>0.264459153160854</c:v>
                </c:pt>
                <c:pt idx="5090">
                  <c:v>0.26411507770317699</c:v>
                </c:pt>
                <c:pt idx="5091">
                  <c:v>0.263769387349439</c:v>
                </c:pt>
                <c:pt idx="5092">
                  <c:v>0.2634221129041</c:v>
                </c:pt>
                <c:pt idx="5093">
                  <c:v>0.26307328480807202</c:v>
                </c:pt>
                <c:pt idx="5094">
                  <c:v>0.262722933130355</c:v>
                </c:pt>
                <c:pt idx="5095">
                  <c:v>0.26237108754955601</c:v>
                </c:pt>
                <c:pt idx="5096">
                  <c:v>0.26201777730923398</c:v>
                </c:pt>
                <c:pt idx="5097">
                  <c:v>0.26166303110975098</c:v>
                </c:pt>
                <c:pt idx="5098">
                  <c:v>0.26130687686543702</c:v>
                </c:pt>
                <c:pt idx="5099">
                  <c:v>0.26094934121844099</c:v>
                </c:pt>
                <c:pt idx="5100">
                  <c:v>0.26059044869232101</c:v>
                </c:pt>
                <c:pt idx="5101">
                  <c:v>0.26023022043653499</c:v>
                </c:pt>
                <c:pt idx="5102">
                  <c:v>0.25986867266143199</c:v>
                </c:pt>
                <c:pt idx="5103">
                  <c:v>0.25950581500880598</c:v>
                </c:pt>
                <c:pt idx="5104">
                  <c:v>0.25914164916139998</c:v>
                </c:pt>
                <c:pt idx="5105">
                  <c:v>0.25877616800426001</c:v>
                </c:pt>
                <c:pt idx="5106">
                  <c:v>0.25840935569566098</c:v>
                </c:pt>
                <c:pt idx="5107">
                  <c:v>0.25804118902867501</c:v>
                </c:pt>
                <c:pt idx="5108">
                  <c:v>0.25767164026755601</c:v>
                </c:pt>
                <c:pt idx="5109">
                  <c:v>0.25730068113198101</c:v>
                </c:pt>
                <c:pt idx="5110">
                  <c:v>0.25692828704056597</c:v>
                </c:pt>
                <c:pt idx="5111">
                  <c:v>0.25655444058402999</c:v>
                </c:pt>
                <c:pt idx="5112">
                  <c:v>0.256179133623813</c:v>
                </c:pt>
                <c:pt idx="5113">
                  <c:v>0.25580236803781797</c:v>
                </c:pt>
                <c:pt idx="5114">
                  <c:v>0.25542415552738101</c:v>
                </c:pt>
                <c:pt idx="5115">
                  <c:v>0.25504451695085401</c:v>
                </c:pt>
                <c:pt idx="5116">
                  <c:v>0.25466348150158902</c:v>
                </c:pt>
                <c:pt idx="5117">
                  <c:v>0.25428108585989201</c:v>
                </c:pt>
                <c:pt idx="5118">
                  <c:v>0.253897373300419</c:v>
                </c:pt>
                <c:pt idx="5119">
                  <c:v>0.25351239265915099</c:v>
                </c:pt>
                <c:pt idx="5120">
                  <c:v>0.25312619707461098</c:v>
                </c:pt>
                <c:pt idx="5121">
                  <c:v>0.25273884251454498</c:v>
                </c:pt>
                <c:pt idx="5122">
                  <c:v>0.25235038622969502</c:v>
                </c:pt>
                <c:pt idx="5123">
                  <c:v>0.25196088534725702</c:v>
                </c:pt>
                <c:pt idx="5124">
                  <c:v>0.25157039577087698</c:v>
                </c:pt>
                <c:pt idx="5125">
                  <c:v>0.25117897142977003</c:v>
                </c:pt>
                <c:pt idx="5126">
                  <c:v>0.25078666380513598</c:v>
                </c:pt>
                <c:pt idx="5127">
                  <c:v>0.25039352161119299</c:v>
                </c:pt>
                <c:pt idx="5128">
                  <c:v>0.24999959051599299</c:v>
                </c:pt>
                <c:pt idx="5129">
                  <c:v>0.24960491282474101</c:v>
                </c:pt>
                <c:pt idx="5130">
                  <c:v>0.24920952709571201</c:v>
                </c:pt>
                <c:pt idx="5131">
                  <c:v>0.24881346771297899</c:v>
                </c:pt>
                <c:pt idx="5132">
                  <c:v>0.248416764505558</c:v>
                </c:pt>
                <c:pt idx="5133">
                  <c:v>0.24801944257337699</c:v>
                </c:pt>
                <c:pt idx="5134">
                  <c:v>0.247621522518918</c:v>
                </c:pt>
                <c:pt idx="5135">
                  <c:v>0.24722302122153</c:v>
                </c:pt>
                <c:pt idx="5136">
                  <c:v>0.24682395309826199</c:v>
                </c:pt>
                <c:pt idx="5137">
                  <c:v>0.24642433157211699</c:v>
                </c:pt>
                <c:pt idx="5138">
                  <c:v>0.24602417040048699</c:v>
                </c:pt>
                <c:pt idx="5139">
                  <c:v>0.24562348465756501</c:v>
                </c:pt>
                <c:pt idx="5140">
                  <c:v>0.24522229136753801</c:v>
                </c:pt>
                <c:pt idx="5141">
                  <c:v>0.244820609893658</c:v>
                </c:pt>
                <c:pt idx="5142">
                  <c:v>0.24441846218406699</c:v>
                </c:pt>
                <c:pt idx="5143">
                  <c:v>0.24401587292694299</c:v>
                </c:pt>
                <c:pt idx="5144">
                  <c:v>0.24361286963026699</c:v>
                </c:pt>
                <c:pt idx="5145">
                  <c:v>0.24320948262898401</c:v>
                </c:pt>
                <c:pt idx="5146">
                  <c:v>0.24280574502489699</c:v>
                </c:pt>
                <c:pt idx="5147">
                  <c:v>0.242401692570231</c:v>
                </c:pt>
                <c:pt idx="5148">
                  <c:v>0.24199736350805701</c:v>
                </c:pt>
                <c:pt idx="5149">
                  <c:v>0.24159279838078601</c:v>
                </c:pt>
                <c:pt idx="5150">
                  <c:v>0.241188039813682</c:v>
                </c:pt>
                <c:pt idx="5151">
                  <c:v>0.240783132275765</c:v>
                </c:pt>
                <c:pt idx="5152">
                  <c:v>0.24037812181724699</c:v>
                </c:pt>
                <c:pt idx="5153">
                  <c:v>0.23997305578150099</c:v>
                </c:pt>
                <c:pt idx="5154">
                  <c:v>0.23956798249043401</c:v>
                </c:pt>
                <c:pt idx="5155">
                  <c:v>0.239162950904834</c:v>
                </c:pt>
                <c:pt idx="5156">
                  <c:v>0.23875801026499099</c:v>
                </c:pt>
                <c:pt idx="5157">
                  <c:v>0.23835320972077001</c:v>
                </c:pt>
                <c:pt idx="5158">
                  <c:v>0.237948597963549</c:v>
                </c:pt>
                <c:pt idx="5159">
                  <c:v>0.237544222874181</c:v>
                </c:pt>
                <c:pt idx="5160">
                  <c:v>0.23714013120107</c:v>
                </c:pt>
                <c:pt idx="5161">
                  <c:v>0.23673636828056999</c:v>
                </c:pt>
                <c:pt idx="5162">
                  <c:v>0.236332977808596</c:v>
                </c:pt>
                <c:pt idx="5163">
                  <c:v>0.23593000166828701</c:v>
                </c:pt>
                <c:pt idx="5164">
                  <c:v>0.235527479814472</c:v>
                </c:pt>
                <c:pt idx="5165">
                  <c:v>0.235125450212121</c:v>
                </c:pt>
                <c:pt idx="5166">
                  <c:v>0.23472394882339301</c:v>
                </c:pt>
                <c:pt idx="5167">
                  <c:v>0.23432300963629099</c:v>
                </c:pt>
                <c:pt idx="5168">
                  <c:v>0.23392266472738299</c:v>
                </c:pt>
                <c:pt idx="5169">
                  <c:v>0.23352294435125601</c:v>
                </c:pt>
                <c:pt idx="5170">
                  <c:v>0.233123877050123</c:v>
                </c:pt>
                <c:pt idx="5171">
                  <c:v>0.23272548977811</c:v>
                </c:pt>
                <c:pt idx="5172">
                  <c:v>0.232327808035943</c:v>
                </c:pt>
                <c:pt idx="5173">
                  <c:v>0.23193085601303901</c:v>
                </c:pt>
                <c:pt idx="5174">
                  <c:v>0.231534656735155</c:v>
                </c:pt>
                <c:pt idx="5175">
                  <c:v>0.231139232216863</c:v>
                </c:pt>
                <c:pt idx="5176">
                  <c:v>0.230744603619112</c:v>
                </c:pt>
                <c:pt idx="5177">
                  <c:v>0.23035079141308801</c:v>
                </c:pt>
                <c:pt idx="5178">
                  <c:v>0.229957815552432</c:v>
                </c:pt>
                <c:pt idx="5179">
                  <c:v>0.229565695656756</c:v>
                </c:pt>
                <c:pt idx="5180">
                  <c:v>0.22917445121020399</c:v>
                </c:pt>
                <c:pt idx="5181">
                  <c:v>0.22878410177955799</c:v>
                </c:pt>
                <c:pt idx="5182">
                  <c:v>0.228394667256932</c:v>
                </c:pt>
                <c:pt idx="5183">
                  <c:v>0.228006168132242</c:v>
                </c:pt>
                <c:pt idx="5184">
                  <c:v>0.227618625799832</c:v>
                </c:pt>
                <c:pt idx="5185">
                  <c:v>0.22723206290119199</c:v>
                </c:pt>
                <c:pt idx="5186">
                  <c:v>0.22684650370042</c:v>
                </c:pt>
                <c:pt idx="5187">
                  <c:v>0.22646197447953401</c:v>
                </c:pt>
                <c:pt idx="5188">
                  <c:v>0.22607850392575399</c:v>
                </c:pt>
                <c:pt idx="5189">
                  <c:v>0.225696123462894</c:v>
                </c:pt>
                <c:pt idx="5190">
                  <c:v>0.22531486745856799</c:v>
                </c:pt>
                <c:pt idx="5191">
                  <c:v>0.22493477322897301</c:v>
                </c:pt>
                <c:pt idx="5192">
                  <c:v>0.22455588078001401</c:v>
                </c:pt>
                <c:pt idx="5193">
                  <c:v>0.224178232280172</c:v>
                </c:pt>
                <c:pt idx="5194">
                  <c:v>0.22380187134940699</c:v>
                </c:pt>
                <c:pt idx="5195">
                  <c:v>0.22342684233407101</c:v>
                </c:pt>
                <c:pt idx="5196">
                  <c:v>0.22305318977368099</c:v>
                </c:pt>
                <c:pt idx="5197">
                  <c:v>0.222680958231533</c:v>
                </c:pt>
                <c:pt idx="5198">
                  <c:v>0.22231019258132101</c:v>
                </c:pt>
                <c:pt idx="5199">
                  <c:v>0.22194093876183199</c:v>
                </c:pt>
                <c:pt idx="5200">
                  <c:v>0.22157324496068201</c:v>
                </c:pt>
                <c:pt idx="5201">
                  <c:v>0.22120716316260999</c:v>
                </c:pt>
                <c:pt idx="5202">
                  <c:v>0.220842750970556</c:v>
                </c:pt>
                <c:pt idx="5203">
                  <c:v>0.22048007354468099</c:v>
                </c:pt>
                <c:pt idx="5204">
                  <c:v>0.22011920538518001</c:v>
                </c:pt>
                <c:pt idx="5205">
                  <c:v>0.21976023153339799</c:v>
                </c:pt>
                <c:pt idx="5206">
                  <c:v>0.21940324768670499</c:v>
                </c:pt>
                <c:pt idx="5207">
                  <c:v>0.219048358874081</c:v>
                </c:pt>
                <c:pt idx="5208">
                  <c:v>0.21869567676256699</c:v>
                </c:pt>
                <c:pt idx="5209">
                  <c:v>0.21834531610100999</c:v>
                </c:pt>
                <c:pt idx="5210">
                  <c:v>0.21799739089023501</c:v>
                </c:pt>
                <c:pt idx="5211">
                  <c:v>0.217652010632882</c:v>
                </c:pt>
                <c:pt idx="5212">
                  <c:v>0.217309276900821</c:v>
                </c:pt>
                <c:pt idx="5213">
                  <c:v>0.21696928062271301</c:v>
                </c:pt>
                <c:pt idx="5214">
                  <c:v>0.21663210056444601</c:v>
                </c:pt>
                <c:pt idx="5215">
                  <c:v>0.21629780317512301</c:v>
                </c:pt>
                <c:pt idx="5216">
                  <c:v>0.21596644353545899</c:v>
                </c:pt>
                <c:pt idx="5217">
                  <c:v>0.215638066921571</c:v>
                </c:pt>
                <c:pt idx="5218">
                  <c:v>0.21531271054275</c:v>
                </c:pt>
                <c:pt idx="5219">
                  <c:v>0.21499040517816501</c:v>
                </c:pt>
                <c:pt idx="5220">
                  <c:v>0.21467117659264801</c:v>
                </c:pt>
                <c:pt idx="5221">
                  <c:v>0.21435504670982899</c:v>
                </c:pt>
                <c:pt idx="5222">
                  <c:v>0.21404203456872301</c:v>
                </c:pt>
                <c:pt idx="5223">
                  <c:v>0.213732157107063</c:v>
                </c:pt>
                <c:pt idx="5224">
                  <c:v>0.21342542981696999</c:v>
                </c:pt>
                <c:pt idx="5225">
                  <c:v>0.21312186731501401</c:v>
                </c:pt>
                <c:pt idx="5226">
                  <c:v>0.21282148386344299</c:v>
                </c:pt>
                <c:pt idx="5227">
                  <c:v>0.21252429387294999</c:v>
                </c:pt>
                <c:pt idx="5228">
                  <c:v>0.21223031240797799</c:v>
                </c:pt>
                <c:pt idx="5229">
                  <c:v>0.21193955569863501</c:v>
                </c:pt>
                <c:pt idx="5230">
                  <c:v>0.21165204163218099</c:v>
                </c:pt>
                <c:pt idx="5231">
                  <c:v>0.21136779014679799</c:v>
                </c:pt>
                <c:pt idx="5232">
                  <c:v>0.211086823389567</c:v>
                </c:pt>
                <c:pt idx="5233">
                  <c:v>0.210809165469414</c:v>
                </c:pt>
                <c:pt idx="5234">
                  <c:v>0.21053484170301601</c:v>
                </c:pt>
                <c:pt idx="5235">
                  <c:v>0.21026387744696101</c:v>
                </c:pt>
                <c:pt idx="5236">
                  <c:v>0.20999629682899201</c:v>
                </c:pt>
                <c:pt idx="5237">
                  <c:v>0.20973212174717801</c:v>
                </c:pt>
                <c:pt idx="5238">
                  <c:v>0.20947137134341101</c:v>
                </c:pt>
                <c:pt idx="5239">
                  <c:v>0.20921406192732001</c:v>
                </c:pt>
                <c:pt idx="5240">
                  <c:v>0.208960207193429</c:v>
                </c:pt>
                <c:pt idx="5241">
                  <c:v>0.20870981856513501</c:v>
                </c:pt>
                <c:pt idx="5242">
                  <c:v>0.20846290555091199</c:v>
                </c:pt>
                <c:pt idx="5243">
                  <c:v>0.20821947605329499</c:v>
                </c:pt>
                <c:pt idx="5244">
                  <c:v>0.20797953660767299</c:v>
                </c:pt>
                <c:pt idx="5245">
                  <c:v>0.207743092545808</c:v>
                </c:pt>
                <c:pt idx="5246">
                  <c:v>0.20751014808464999</c:v>
                </c:pt>
                <c:pt idx="5247">
                  <c:v>0.20728070633957299</c:v>
                </c:pt>
                <c:pt idx="5248">
                  <c:v>0.207054769255687</c:v>
                </c:pt>
                <c:pt idx="5249">
                  <c:v>0.206832337442342</c:v>
                </c:pt>
                <c:pt idx="5250">
                  <c:v>0.20661340988482901</c:v>
                </c:pt>
                <c:pt idx="5251">
                  <c:v>0.20639798349503599</c:v>
                </c:pt>
                <c:pt idx="5252">
                  <c:v>0.20618605245615901</c:v>
                </c:pt>
                <c:pt idx="5253">
                  <c:v>0.20597760733665599</c:v>
                </c:pt>
                <c:pt idx="5254">
                  <c:v>0.20577263404601401</c:v>
                </c:pt>
                <c:pt idx="5255">
                  <c:v>0.205571112954405</c:v>
                </c:pt>
                <c:pt idx="5256">
                  <c:v>0.205373018878965</c:v>
                </c:pt>
                <c:pt idx="5257">
                  <c:v>0.20517832274256001</c:v>
                </c:pt>
                <c:pt idx="5258">
                  <c:v>0.20498699485935801</c:v>
                </c:pt>
                <c:pt idx="5259">
                  <c:v>0.20479900839388099</c:v>
                </c:pt>
                <c:pt idx="5260">
                  <c:v>0.20461434135554599</c:v>
                </c:pt>
                <c:pt idx="5261">
                  <c:v>0.20443297680611799</c:v>
                </c:pt>
                <c:pt idx="5262">
                  <c:v>0.204254902019503</c:v>
                </c:pt>
                <c:pt idx="5263">
                  <c:v>0.204080107370541</c:v>
                </c:pt>
                <c:pt idx="5264">
                  <c:v>0.20390858534667999</c:v>
                </c:pt>
                <c:pt idx="5265">
                  <c:v>0.20374032978676801</c:v>
                </c:pt>
                <c:pt idx="5266">
                  <c:v>0.203575335327841</c:v>
                </c:pt>
                <c:pt idx="5267">
                  <c:v>0.20341359701011599</c:v>
                </c:pt>
                <c:pt idx="5268">
                  <c:v>0.203255109993841</c:v>
                </c:pt>
                <c:pt idx="5269">
                  <c:v>0.20309986935278401</c:v>
                </c:pt>
                <c:pt idx="5270">
                  <c:v>0.202947869919472</c:v>
                </c:pt>
                <c:pt idx="5271">
                  <c:v>0.20279910616498001</c:v>
                </c:pt>
                <c:pt idx="5272">
                  <c:v>0.20265357210122401</c:v>
                </c:pt>
                <c:pt idx="5273">
                  <c:v>0.202511261197136</c:v>
                </c:pt>
                <c:pt idx="5274">
                  <c:v>0.202372166302249</c:v>
                </c:pt>
                <c:pt idx="5275">
                  <c:v>0.20223627957245</c:v>
                </c:pt>
                <c:pt idx="5276">
                  <c:v>0.202103592393412</c:v>
                </c:pt>
                <c:pt idx="5277">
                  <c:v>0.20197409529744501</c:v>
                </c:pt>
                <c:pt idx="5278">
                  <c:v>0.201847777869512</c:v>
                </c:pt>
                <c:pt idx="5279">
                  <c:v>0.201724628637936</c:v>
                </c:pt>
                <c:pt idx="5280">
                  <c:v>0.201604634945037</c:v>
                </c:pt>
                <c:pt idx="5281">
                  <c:v>0.20148778279270299</c:v>
                </c:pt>
                <c:pt idx="5282">
                  <c:v>0.201374056658121</c:v>
                </c:pt>
                <c:pt idx="5283">
                  <c:v>0.20126343927586601</c:v>
                </c:pt>
                <c:pt idx="5284">
                  <c:v>0.20115591138533401</c:v>
                </c:pt>
                <c:pt idx="5285">
                  <c:v>0.20105145144800601</c:v>
                </c:pt>
                <c:pt idx="5286">
                  <c:v>0.20095003534896899</c:v>
                </c:pt>
                <c:pt idx="5287">
                  <c:v>0.20085163611245899</c:v>
                </c:pt>
                <c:pt idx="5288">
                  <c:v>0.200756223681782</c:v>
                </c:pt>
                <c:pt idx="5289">
                  <c:v>0.200663764835039</c:v>
                </c:pt>
                <c:pt idx="5290">
                  <c:v>0.20057422331900199</c:v>
                </c:pt>
                <c:pt idx="5291">
                  <c:v>0.20048756026768499</c:v>
                </c:pt>
                <c:pt idx="5292">
                  <c:v>0.20040373491715899</c:v>
                </c:pt>
                <c:pt idx="5293">
                  <c:v>0.200322705541357</c:v>
                </c:pt>
                <c:pt idx="5294">
                  <c:v>0.200244430450673</c:v>
                </c:pt>
                <c:pt idx="5295">
                  <c:v>0.20016886886257801</c:v>
                </c:pt>
                <c:pt idx="5296">
                  <c:v>0.20009598149107199</c:v>
                </c:pt>
                <c:pt idx="5297">
                  <c:v>0.200025730785028</c:v>
                </c:pt>
                <c:pt idx="5298">
                  <c:v>0.19995808082678401</c:v>
                </c:pt>
                <c:pt idx="5299">
                  <c:v>0.19989299694830201</c:v>
                </c:pt>
                <c:pt idx="5300">
                  <c:v>0.199830445128023</c:v>
                </c:pt>
                <c:pt idx="5301">
                  <c:v>0.19977039121103499</c:v>
                </c:pt>
                <c:pt idx="5302">
                  <c:v>0.19971279996470601</c:v>
                </c:pt>
                <c:pt idx="5303">
                  <c:v>0.19965763395206701</c:v>
                </c:pt>
                <c:pt idx="5304">
                  <c:v>0.199604852180368</c:v>
                </c:pt>
                <c:pt idx="5305">
                  <c:v>0.19955440845819999</c:v>
                </c:pt>
                <c:pt idx="5306">
                  <c:v>0.199506249345103</c:v>
                </c:pt>
                <c:pt idx="5307">
                  <c:v>0.19946031139546699</c:v>
                </c:pt>
                <c:pt idx="5308">
                  <c:v>0.19941651674565</c:v>
                </c:pt>
                <c:pt idx="5309">
                  <c:v>0.19937476441318699</c:v>
                </c:pt>
                <c:pt idx="5310">
                  <c:v>0.19933491540041301</c:v>
                </c:pt>
                <c:pt idx="5311">
                  <c:v>0.19929679454438101</c:v>
                </c:pt>
                <c:pt idx="5312">
                  <c:v>0.19926024103012399</c:v>
                </c:pt>
                <c:pt idx="5313">
                  <c:v>0.19922513929268101</c:v>
                </c:pt>
                <c:pt idx="5314">
                  <c:v>0.19919140632749899</c:v>
                </c:pt>
                <c:pt idx="5315">
                  <c:v>0.19915897748946601</c:v>
                </c:pt>
                <c:pt idx="5316">
                  <c:v>0.199127799176436</c:v>
                </c:pt>
                <c:pt idx="5317">
                  <c:v>0.19909782500127099</c:v>
                </c:pt>
                <c:pt idx="5318">
                  <c:v>0.199069013484199</c:v>
                </c:pt>
                <c:pt idx="5319">
                  <c:v>0.199041326510765</c:v>
                </c:pt>
                <c:pt idx="5320">
                  <c:v>0.19901472824656799</c:v>
                </c:pt>
                <c:pt idx="5321">
                  <c:v>0.19898918435589499</c:v>
                </c:pt>
                <c:pt idx="5322">
                  <c:v>0.19896466143364799</c:v>
                </c:pt>
                <c:pt idx="5323">
                  <c:v>0.19894112659075999</c:v>
                </c:pt>
                <c:pt idx="5324">
                  <c:v>0.19891854715148</c:v>
                </c:pt>
                <c:pt idx="5325">
                  <c:v>0.19889689043296399</c:v>
                </c:pt>
                <c:pt idx="5326">
                  <c:v>0.19887612358585899</c:v>
                </c:pt>
                <c:pt idx="5327">
                  <c:v>0.19885621348041799</c:v>
                </c:pt>
                <c:pt idx="5328">
                  <c:v>0.19883712662682301</c:v>
                </c:pt>
                <c:pt idx="5329">
                  <c:v>0.19881882912131399</c:v>
                </c:pt>
                <c:pt idx="5330">
                  <c:v>0.19880128661185101</c:v>
                </c:pt>
                <c:pt idx="5331">
                  <c:v>0.198784464278558</c:v>
                </c:pt>
                <c:pt idx="5332">
                  <c:v>0.198768326825325</c:v>
                </c:pt>
                <c:pt idx="5333">
                  <c:v>0.19875283847977501</c:v>
                </c:pt>
                <c:pt idx="5334">
                  <c:v>0.198737962999498</c:v>
                </c:pt>
                <c:pt idx="5335">
                  <c:v>0.19872366368295499</c:v>
                </c:pt>
                <c:pt idx="5336">
                  <c:v>0.19870990338393199</c:v>
                </c:pt>
                <c:pt idx="5337">
                  <c:v>0.19869664452886501</c:v>
                </c:pt>
                <c:pt idx="5338">
                  <c:v>0.19868384913676801</c:v>
                </c:pt>
                <c:pt idx="5339">
                  <c:v>0.19867147884199801</c:v>
                </c:pt>
                <c:pt idx="5340">
                  <c:v>0.198659494920676</c:v>
                </c:pt>
                <c:pt idx="5341">
                  <c:v>0.19864785832239301</c:v>
                </c:pt>
                <c:pt idx="5342">
                  <c:v>0.19863652970988399</c:v>
                </c:pt>
                <c:pt idx="5343">
                  <c:v>0.19862546951096399</c:v>
                </c:pt>
                <c:pt idx="5344">
                  <c:v>0.19861463798918899</c:v>
                </c:pt>
                <c:pt idx="5345">
                  <c:v>0.19860399534286899</c:v>
                </c:pt>
                <c:pt idx="5346">
                  <c:v>0.19859350184632801</c:v>
                </c:pt>
                <c:pt idx="5347">
                  <c:v>0.19858311805300399</c:v>
                </c:pt>
                <c:pt idx="5348">
                  <c:v>0.19857280508731001</c:v>
                </c:pt>
                <c:pt idx="5349">
                  <c:v>0.19856252506077801</c:v>
                </c:pt>
                <c:pt idx="5350">
                  <c:v>0.198552241656406</c:v>
                </c:pt>
                <c:pt idx="5351">
                  <c:v>0.198542497044503</c:v>
                </c:pt>
                <c:pt idx="5352">
                  <c:v>0.19853364835437901</c:v>
                </c:pt>
                <c:pt idx="5353">
                  <c:v>0.198525747497342</c:v>
                </c:pt>
                <c:pt idx="5354">
                  <c:v>0.19851890787775001</c:v>
                </c:pt>
                <c:pt idx="5355">
                  <c:v>0.198513215877094</c:v>
                </c:pt>
                <c:pt idx="5356">
                  <c:v>0.198508685214182</c:v>
                </c:pt>
                <c:pt idx="5357">
                  <c:v>0.19850527392613099</c:v>
                </c:pt>
                <c:pt idx="5358">
                  <c:v>0.19850290941909299</c:v>
                </c:pt>
                <c:pt idx="5359">
                  <c:v>0.198501503401008</c:v>
                </c:pt>
                <c:pt idx="5360">
                  <c:v>0.19850095935582701</c:v>
                </c:pt>
                <c:pt idx="5361">
                  <c:v>0.198501176153904</c:v>
                </c:pt>
                <c:pt idx="5362">
                  <c:v>0.19850204969544399</c:v>
                </c:pt>
                <c:pt idx="5363">
                  <c:v>0.19850347346778799</c:v>
                </c:pt>
                <c:pt idx="5364">
                  <c:v>0.19850533842184201</c:v>
                </c:pt>
                <c:pt idx="5365">
                  <c:v>0.19850753235187801</c:v>
                </c:pt>
                <c:pt idx="5366">
                  <c:v>0.19850993885287899</c:v>
                </c:pt>
                <c:pt idx="5367">
                  <c:v>0.198512435868373</c:v>
                </c:pt>
                <c:pt idx="5368">
                  <c:v>0.19851489380304899</c:v>
                </c:pt>
                <c:pt idx="5369">
                  <c:v>0.19851717314784501</c:v>
                </c:pt>
                <c:pt idx="5370">
                  <c:v>0.198519121547969</c:v>
                </c:pt>
                <c:pt idx="5371">
                  <c:v>0.19852057023966699</c:v>
                </c:pt>
                <c:pt idx="5372">
                  <c:v>0.198521329798656</c:v>
                </c:pt>
                <c:pt idx="5373">
                  <c:v>0.198521185201668</c:v>
                </c:pt>
                <c:pt idx="5374">
                  <c:v>0.19851989034447101</c:v>
                </c:pt>
                <c:pt idx="5375">
                  <c:v>0.198517162495497</c:v>
                </c:pt>
                <c:pt idx="5376">
                  <c:v>0.19851267806065001</c:v>
                </c:pt>
                <c:pt idx="5377">
                  <c:v>0.19850607402141399</c:v>
                </c:pt>
                <c:pt idx="5378">
                  <c:v>0.19849697249217901</c:v>
                </c:pt>
                <c:pt idx="5379">
                  <c:v>0.198485121153511</c:v>
                </c:pt>
                <c:pt idx="5380">
                  <c:v>0.198471011268574</c:v>
                </c:pt>
                <c:pt idx="5381">
                  <c:v>0.19845599283224499</c:v>
                </c:pt>
                <c:pt idx="5382">
                  <c:v>0.19844068652651101</c:v>
                </c:pt>
                <c:pt idx="5383">
                  <c:v>0.19842515601192701</c:v>
                </c:pt>
                <c:pt idx="5384">
                  <c:v>0.19840933055198201</c:v>
                </c:pt>
                <c:pt idx="5385">
                  <c:v>0.19839310337601901</c:v>
                </c:pt>
                <c:pt idx="5386">
                  <c:v>0.198376356305622</c:v>
                </c:pt>
                <c:pt idx="5387">
                  <c:v>0.19835896770038999</c:v>
                </c:pt>
                <c:pt idx="5388">
                  <c:v>0.19834081533933801</c:v>
                </c:pt>
                <c:pt idx="5389">
                  <c:v>0.19832177738756501</c:v>
                </c:pt>
                <c:pt idx="5390">
                  <c:v>0.19830173252646999</c:v>
                </c:pt>
                <c:pt idx="5391">
                  <c:v>0.198280559678542</c:v>
                </c:pt>
                <c:pt idx="5392">
                  <c:v>0.198258137516546</c:v>
                </c:pt>
                <c:pt idx="5393">
                  <c:v>0.19823434385979999</c:v>
                </c:pt>
                <c:pt idx="5394">
                  <c:v>0.19820905506904599</c:v>
                </c:pt>
                <c:pt idx="5395">
                  <c:v>0.19818214566705999</c:v>
                </c:pt>
                <c:pt idx="5396">
                  <c:v>0.198153488674436</c:v>
                </c:pt>
                <c:pt idx="5397">
                  <c:v>0.19812295756218801</c:v>
                </c:pt>
                <c:pt idx="5398">
                  <c:v>0.198090431075756</c:v>
                </c:pt>
                <c:pt idx="5399">
                  <c:v>0.198055801784847</c:v>
                </c:pt>
              </c:numCache>
            </c:numRef>
          </c:val>
          <c:smooth val="0"/>
          <c:extLst>
            <c:ext xmlns:c16="http://schemas.microsoft.com/office/drawing/2014/chart" uri="{C3380CC4-5D6E-409C-BE32-E72D297353CC}">
              <c16:uniqueId val="{00000000-B8B9-423C-B732-5C5003843BAE}"/>
            </c:ext>
          </c:extLst>
        </c:ser>
        <c:ser>
          <c:idx val="1"/>
          <c:order val="1"/>
          <c:spPr>
            <a:ln w="25400">
              <a:solidFill>
                <a:srgbClr val="FFC000"/>
              </a:solidFill>
              <a:prstDash val="solid"/>
            </a:ln>
          </c:spPr>
          <c:marker>
            <c:spPr>
              <a:noFill/>
              <a:ln>
                <a:noFill/>
              </a:ln>
            </c:spPr>
          </c:marker>
          <c:cat>
            <c:numRef>
              <c:f>Sheet1!$B$1:$GYS$1</c:f>
              <c:numCache>
                <c:formatCode>General</c:formatCode>
                <c:ptCount val="5400"/>
                <c:pt idx="0">
                  <c:v>0.06</c:v>
                </c:pt>
                <c:pt idx="1">
                  <c:v>6.0100000000000001E-2</c:v>
                </c:pt>
                <c:pt idx="2">
                  <c:v>6.0199999999999997E-2</c:v>
                </c:pt>
                <c:pt idx="3">
                  <c:v>6.0299999999999999E-2</c:v>
                </c:pt>
                <c:pt idx="4">
                  <c:v>6.0400000000000002E-2</c:v>
                </c:pt>
                <c:pt idx="5">
                  <c:v>6.0499999999999998E-2</c:v>
                </c:pt>
                <c:pt idx="6">
                  <c:v>6.0600000000000001E-2</c:v>
                </c:pt>
                <c:pt idx="7">
                  <c:v>6.0699999999999997E-2</c:v>
                </c:pt>
                <c:pt idx="8">
                  <c:v>6.08E-2</c:v>
                </c:pt>
                <c:pt idx="9">
                  <c:v>6.0900000000000003E-2</c:v>
                </c:pt>
                <c:pt idx="10">
                  <c:v>6.0999999999999999E-2</c:v>
                </c:pt>
                <c:pt idx="11">
                  <c:v>6.1100000000000002E-2</c:v>
                </c:pt>
                <c:pt idx="12">
                  <c:v>6.1199999999999997E-2</c:v>
                </c:pt>
                <c:pt idx="13">
                  <c:v>6.13E-2</c:v>
                </c:pt>
                <c:pt idx="14">
                  <c:v>6.1400000000000003E-2</c:v>
                </c:pt>
                <c:pt idx="15">
                  <c:v>6.1499999999999999E-2</c:v>
                </c:pt>
                <c:pt idx="16">
                  <c:v>6.1600000000000002E-2</c:v>
                </c:pt>
                <c:pt idx="17">
                  <c:v>6.1699999999999998E-2</c:v>
                </c:pt>
                <c:pt idx="18">
                  <c:v>6.1800000000000001E-2</c:v>
                </c:pt>
                <c:pt idx="19">
                  <c:v>6.1899999999999997E-2</c:v>
                </c:pt>
                <c:pt idx="20">
                  <c:v>6.2E-2</c:v>
                </c:pt>
                <c:pt idx="21">
                  <c:v>6.2100000000000002E-2</c:v>
                </c:pt>
                <c:pt idx="22">
                  <c:v>6.2199999999999998E-2</c:v>
                </c:pt>
                <c:pt idx="23">
                  <c:v>6.2300000000000001E-2</c:v>
                </c:pt>
                <c:pt idx="24">
                  <c:v>6.2399999999999997E-2</c:v>
                </c:pt>
                <c:pt idx="25">
                  <c:v>6.25E-2</c:v>
                </c:pt>
                <c:pt idx="26">
                  <c:v>6.2600000000000003E-2</c:v>
                </c:pt>
                <c:pt idx="27">
                  <c:v>6.2700000000000006E-2</c:v>
                </c:pt>
                <c:pt idx="28">
                  <c:v>6.2799999999999995E-2</c:v>
                </c:pt>
                <c:pt idx="29">
                  <c:v>6.2899999999999998E-2</c:v>
                </c:pt>
                <c:pt idx="30">
                  <c:v>6.3E-2</c:v>
                </c:pt>
                <c:pt idx="31">
                  <c:v>6.3100000000000003E-2</c:v>
                </c:pt>
                <c:pt idx="32">
                  <c:v>6.3200000000000006E-2</c:v>
                </c:pt>
                <c:pt idx="33">
                  <c:v>6.3299999999999995E-2</c:v>
                </c:pt>
                <c:pt idx="34">
                  <c:v>6.3399999999999998E-2</c:v>
                </c:pt>
                <c:pt idx="35">
                  <c:v>6.3500000000000001E-2</c:v>
                </c:pt>
                <c:pt idx="36">
                  <c:v>6.3600000000000004E-2</c:v>
                </c:pt>
                <c:pt idx="37">
                  <c:v>6.3700000000000007E-2</c:v>
                </c:pt>
                <c:pt idx="38">
                  <c:v>6.3799999999999996E-2</c:v>
                </c:pt>
                <c:pt idx="39">
                  <c:v>6.3899999999999998E-2</c:v>
                </c:pt>
                <c:pt idx="40">
                  <c:v>6.4000000000000001E-2</c:v>
                </c:pt>
                <c:pt idx="41">
                  <c:v>6.4100000000000004E-2</c:v>
                </c:pt>
                <c:pt idx="42">
                  <c:v>6.4199999999999993E-2</c:v>
                </c:pt>
                <c:pt idx="43">
                  <c:v>6.4299999999999996E-2</c:v>
                </c:pt>
                <c:pt idx="44">
                  <c:v>6.4399999999999999E-2</c:v>
                </c:pt>
                <c:pt idx="45">
                  <c:v>6.4500000000000002E-2</c:v>
                </c:pt>
                <c:pt idx="46">
                  <c:v>6.4600000000000005E-2</c:v>
                </c:pt>
                <c:pt idx="47">
                  <c:v>6.4699999999999994E-2</c:v>
                </c:pt>
                <c:pt idx="48">
                  <c:v>6.4799999999999996E-2</c:v>
                </c:pt>
                <c:pt idx="49">
                  <c:v>6.4899999999999999E-2</c:v>
                </c:pt>
                <c:pt idx="50">
                  <c:v>6.5000000000000002E-2</c:v>
                </c:pt>
                <c:pt idx="51">
                  <c:v>6.5100000000000005E-2</c:v>
                </c:pt>
                <c:pt idx="52">
                  <c:v>6.5199999999999994E-2</c:v>
                </c:pt>
                <c:pt idx="53">
                  <c:v>6.5299999999999997E-2</c:v>
                </c:pt>
                <c:pt idx="54">
                  <c:v>6.54E-2</c:v>
                </c:pt>
                <c:pt idx="55">
                  <c:v>6.5500000000000003E-2</c:v>
                </c:pt>
                <c:pt idx="56">
                  <c:v>6.5600000000000006E-2</c:v>
                </c:pt>
                <c:pt idx="57">
                  <c:v>6.5699999999999995E-2</c:v>
                </c:pt>
                <c:pt idx="58">
                  <c:v>6.5799999999999997E-2</c:v>
                </c:pt>
                <c:pt idx="59">
                  <c:v>6.59E-2</c:v>
                </c:pt>
                <c:pt idx="60">
                  <c:v>6.6000000000000003E-2</c:v>
                </c:pt>
                <c:pt idx="61">
                  <c:v>6.6100000000000006E-2</c:v>
                </c:pt>
                <c:pt idx="62">
                  <c:v>6.6199999999999995E-2</c:v>
                </c:pt>
                <c:pt idx="63">
                  <c:v>6.6299999999999998E-2</c:v>
                </c:pt>
                <c:pt idx="64">
                  <c:v>6.6400000000000001E-2</c:v>
                </c:pt>
                <c:pt idx="65">
                  <c:v>6.6500000000000004E-2</c:v>
                </c:pt>
                <c:pt idx="66">
                  <c:v>6.6600000000000006E-2</c:v>
                </c:pt>
                <c:pt idx="67">
                  <c:v>6.6699999999999995E-2</c:v>
                </c:pt>
                <c:pt idx="68">
                  <c:v>6.6799999999999998E-2</c:v>
                </c:pt>
                <c:pt idx="69">
                  <c:v>6.6900000000000001E-2</c:v>
                </c:pt>
                <c:pt idx="70">
                  <c:v>6.7000000000000004E-2</c:v>
                </c:pt>
                <c:pt idx="71">
                  <c:v>6.7100000000000007E-2</c:v>
                </c:pt>
                <c:pt idx="72">
                  <c:v>6.7199999999999996E-2</c:v>
                </c:pt>
                <c:pt idx="73">
                  <c:v>6.7299999999999999E-2</c:v>
                </c:pt>
                <c:pt idx="74">
                  <c:v>6.7400000000000002E-2</c:v>
                </c:pt>
                <c:pt idx="75">
                  <c:v>6.7500000000000004E-2</c:v>
                </c:pt>
                <c:pt idx="76">
                  <c:v>6.7599999999999993E-2</c:v>
                </c:pt>
                <c:pt idx="77">
                  <c:v>6.7699999999999996E-2</c:v>
                </c:pt>
                <c:pt idx="78">
                  <c:v>6.7799999999999999E-2</c:v>
                </c:pt>
                <c:pt idx="79">
                  <c:v>6.7900000000000002E-2</c:v>
                </c:pt>
                <c:pt idx="80">
                  <c:v>6.8000000000000005E-2</c:v>
                </c:pt>
                <c:pt idx="81">
                  <c:v>6.8099999999999994E-2</c:v>
                </c:pt>
                <c:pt idx="82">
                  <c:v>6.8199999999999997E-2</c:v>
                </c:pt>
                <c:pt idx="83">
                  <c:v>6.83E-2</c:v>
                </c:pt>
                <c:pt idx="84">
                  <c:v>6.8400000000000002E-2</c:v>
                </c:pt>
                <c:pt idx="85">
                  <c:v>6.8500000000000005E-2</c:v>
                </c:pt>
                <c:pt idx="86">
                  <c:v>6.8599999999999994E-2</c:v>
                </c:pt>
                <c:pt idx="87">
                  <c:v>6.8699999999999997E-2</c:v>
                </c:pt>
                <c:pt idx="88">
                  <c:v>6.88E-2</c:v>
                </c:pt>
                <c:pt idx="89">
                  <c:v>6.8900000000000003E-2</c:v>
                </c:pt>
                <c:pt idx="90">
                  <c:v>6.9000000000000006E-2</c:v>
                </c:pt>
                <c:pt idx="91">
                  <c:v>6.9099999999999995E-2</c:v>
                </c:pt>
                <c:pt idx="92">
                  <c:v>6.9199999999999998E-2</c:v>
                </c:pt>
                <c:pt idx="93">
                  <c:v>6.93E-2</c:v>
                </c:pt>
                <c:pt idx="94">
                  <c:v>6.9400000000000003E-2</c:v>
                </c:pt>
                <c:pt idx="95">
                  <c:v>6.9500000000000006E-2</c:v>
                </c:pt>
                <c:pt idx="96">
                  <c:v>6.9599999999999995E-2</c:v>
                </c:pt>
                <c:pt idx="97">
                  <c:v>6.9699999999999998E-2</c:v>
                </c:pt>
                <c:pt idx="98">
                  <c:v>6.9800000000000001E-2</c:v>
                </c:pt>
                <c:pt idx="99">
                  <c:v>6.9900000000000004E-2</c:v>
                </c:pt>
                <c:pt idx="100">
                  <c:v>7.0000000000000007E-2</c:v>
                </c:pt>
                <c:pt idx="101">
                  <c:v>7.0099999999999996E-2</c:v>
                </c:pt>
                <c:pt idx="102">
                  <c:v>7.0199999999999999E-2</c:v>
                </c:pt>
                <c:pt idx="103">
                  <c:v>7.0300000000000001E-2</c:v>
                </c:pt>
                <c:pt idx="104">
                  <c:v>7.0400000000000004E-2</c:v>
                </c:pt>
                <c:pt idx="105">
                  <c:v>7.0499999999999993E-2</c:v>
                </c:pt>
                <c:pt idx="106">
                  <c:v>7.0599999999999996E-2</c:v>
                </c:pt>
                <c:pt idx="107">
                  <c:v>7.0699999999999999E-2</c:v>
                </c:pt>
                <c:pt idx="108">
                  <c:v>7.0800000000000002E-2</c:v>
                </c:pt>
                <c:pt idx="109">
                  <c:v>7.0900000000000005E-2</c:v>
                </c:pt>
                <c:pt idx="110">
                  <c:v>7.0999999999999994E-2</c:v>
                </c:pt>
                <c:pt idx="111">
                  <c:v>7.1099999999999997E-2</c:v>
                </c:pt>
                <c:pt idx="112">
                  <c:v>7.1199999999999999E-2</c:v>
                </c:pt>
                <c:pt idx="113">
                  <c:v>7.1300000000000002E-2</c:v>
                </c:pt>
                <c:pt idx="114">
                  <c:v>7.1400000000000005E-2</c:v>
                </c:pt>
                <c:pt idx="115">
                  <c:v>7.1499999999999994E-2</c:v>
                </c:pt>
                <c:pt idx="116">
                  <c:v>7.1599999999999997E-2</c:v>
                </c:pt>
                <c:pt idx="117">
                  <c:v>7.17E-2</c:v>
                </c:pt>
                <c:pt idx="118">
                  <c:v>7.1800000000000003E-2</c:v>
                </c:pt>
                <c:pt idx="119">
                  <c:v>7.1900000000000006E-2</c:v>
                </c:pt>
                <c:pt idx="120">
                  <c:v>7.1999999999999995E-2</c:v>
                </c:pt>
                <c:pt idx="121">
                  <c:v>7.2099999999999997E-2</c:v>
                </c:pt>
                <c:pt idx="122">
                  <c:v>7.22E-2</c:v>
                </c:pt>
                <c:pt idx="123">
                  <c:v>7.2300000000000003E-2</c:v>
                </c:pt>
                <c:pt idx="124">
                  <c:v>7.2400000000000006E-2</c:v>
                </c:pt>
                <c:pt idx="125">
                  <c:v>7.2499999999999995E-2</c:v>
                </c:pt>
                <c:pt idx="126">
                  <c:v>7.2599999999999998E-2</c:v>
                </c:pt>
                <c:pt idx="127">
                  <c:v>7.2700000000000001E-2</c:v>
                </c:pt>
                <c:pt idx="128">
                  <c:v>7.2800000000000004E-2</c:v>
                </c:pt>
                <c:pt idx="129">
                  <c:v>7.2900000000000006E-2</c:v>
                </c:pt>
                <c:pt idx="130">
                  <c:v>7.2999999999999995E-2</c:v>
                </c:pt>
                <c:pt idx="131">
                  <c:v>7.3099999999999998E-2</c:v>
                </c:pt>
                <c:pt idx="132">
                  <c:v>7.3200000000000001E-2</c:v>
                </c:pt>
                <c:pt idx="133">
                  <c:v>7.3300000000000004E-2</c:v>
                </c:pt>
                <c:pt idx="134">
                  <c:v>7.3400000000000007E-2</c:v>
                </c:pt>
                <c:pt idx="135">
                  <c:v>7.3499999999999996E-2</c:v>
                </c:pt>
                <c:pt idx="136">
                  <c:v>7.3599999999999999E-2</c:v>
                </c:pt>
                <c:pt idx="137">
                  <c:v>7.3700000000000002E-2</c:v>
                </c:pt>
                <c:pt idx="138">
                  <c:v>7.3800000000000004E-2</c:v>
                </c:pt>
                <c:pt idx="139">
                  <c:v>7.3899999999999993E-2</c:v>
                </c:pt>
                <c:pt idx="140">
                  <c:v>7.3999999999999996E-2</c:v>
                </c:pt>
                <c:pt idx="141">
                  <c:v>7.4099999999999999E-2</c:v>
                </c:pt>
                <c:pt idx="142">
                  <c:v>7.4200000000000002E-2</c:v>
                </c:pt>
                <c:pt idx="143">
                  <c:v>7.4300000000000005E-2</c:v>
                </c:pt>
                <c:pt idx="144">
                  <c:v>7.4399999999999994E-2</c:v>
                </c:pt>
                <c:pt idx="145">
                  <c:v>7.4499999999999997E-2</c:v>
                </c:pt>
                <c:pt idx="146">
                  <c:v>7.46E-2</c:v>
                </c:pt>
                <c:pt idx="147">
                  <c:v>7.4700000000000003E-2</c:v>
                </c:pt>
                <c:pt idx="148">
                  <c:v>7.4800000000000005E-2</c:v>
                </c:pt>
                <c:pt idx="149">
                  <c:v>7.4899999999999994E-2</c:v>
                </c:pt>
                <c:pt idx="150">
                  <c:v>7.4999999999999997E-2</c:v>
                </c:pt>
                <c:pt idx="151">
                  <c:v>7.51E-2</c:v>
                </c:pt>
                <c:pt idx="152">
                  <c:v>7.5200000000000003E-2</c:v>
                </c:pt>
                <c:pt idx="153">
                  <c:v>7.5300000000000006E-2</c:v>
                </c:pt>
                <c:pt idx="154">
                  <c:v>7.5399999999999995E-2</c:v>
                </c:pt>
                <c:pt idx="155">
                  <c:v>7.5499999999999998E-2</c:v>
                </c:pt>
                <c:pt idx="156">
                  <c:v>7.5600000000000001E-2</c:v>
                </c:pt>
                <c:pt idx="157">
                  <c:v>7.5700000000000003E-2</c:v>
                </c:pt>
                <c:pt idx="158">
                  <c:v>7.5800000000000006E-2</c:v>
                </c:pt>
                <c:pt idx="159">
                  <c:v>7.5899999999999995E-2</c:v>
                </c:pt>
                <c:pt idx="160">
                  <c:v>7.5999999999999998E-2</c:v>
                </c:pt>
                <c:pt idx="161">
                  <c:v>7.6100000000000001E-2</c:v>
                </c:pt>
                <c:pt idx="162">
                  <c:v>7.6200000000000004E-2</c:v>
                </c:pt>
                <c:pt idx="163">
                  <c:v>7.6300000000000007E-2</c:v>
                </c:pt>
                <c:pt idx="164">
                  <c:v>7.6399999999999996E-2</c:v>
                </c:pt>
                <c:pt idx="165">
                  <c:v>7.6499999999999999E-2</c:v>
                </c:pt>
                <c:pt idx="166">
                  <c:v>7.6600000000000001E-2</c:v>
                </c:pt>
                <c:pt idx="167">
                  <c:v>7.6700000000000004E-2</c:v>
                </c:pt>
                <c:pt idx="168">
                  <c:v>7.6799999999999993E-2</c:v>
                </c:pt>
                <c:pt idx="169">
                  <c:v>7.6899999999999996E-2</c:v>
                </c:pt>
                <c:pt idx="170">
                  <c:v>7.6999999999999999E-2</c:v>
                </c:pt>
                <c:pt idx="171">
                  <c:v>7.7100000000000002E-2</c:v>
                </c:pt>
                <c:pt idx="172">
                  <c:v>7.7200000000000005E-2</c:v>
                </c:pt>
                <c:pt idx="173">
                  <c:v>7.7299999999999994E-2</c:v>
                </c:pt>
                <c:pt idx="174">
                  <c:v>7.7399999999999997E-2</c:v>
                </c:pt>
                <c:pt idx="175">
                  <c:v>7.7499999999999999E-2</c:v>
                </c:pt>
                <c:pt idx="176">
                  <c:v>7.7600000000000002E-2</c:v>
                </c:pt>
                <c:pt idx="177">
                  <c:v>7.7700000000000005E-2</c:v>
                </c:pt>
                <c:pt idx="178">
                  <c:v>7.7799999999999994E-2</c:v>
                </c:pt>
                <c:pt idx="179">
                  <c:v>7.7899999999999997E-2</c:v>
                </c:pt>
                <c:pt idx="180">
                  <c:v>7.8E-2</c:v>
                </c:pt>
                <c:pt idx="181">
                  <c:v>7.8100000000000003E-2</c:v>
                </c:pt>
                <c:pt idx="182">
                  <c:v>7.8200000000000006E-2</c:v>
                </c:pt>
                <c:pt idx="183">
                  <c:v>7.8299999999999995E-2</c:v>
                </c:pt>
                <c:pt idx="184">
                  <c:v>7.8399999999999997E-2</c:v>
                </c:pt>
                <c:pt idx="185">
                  <c:v>7.85E-2</c:v>
                </c:pt>
                <c:pt idx="186">
                  <c:v>7.8600000000000003E-2</c:v>
                </c:pt>
                <c:pt idx="187">
                  <c:v>7.8700000000000006E-2</c:v>
                </c:pt>
                <c:pt idx="188">
                  <c:v>7.8799999999999995E-2</c:v>
                </c:pt>
                <c:pt idx="189">
                  <c:v>7.8899999999999998E-2</c:v>
                </c:pt>
                <c:pt idx="190">
                  <c:v>7.9000000000000001E-2</c:v>
                </c:pt>
                <c:pt idx="191">
                  <c:v>7.9100000000000004E-2</c:v>
                </c:pt>
                <c:pt idx="192">
                  <c:v>7.9200000000000007E-2</c:v>
                </c:pt>
                <c:pt idx="193">
                  <c:v>7.9299999999999995E-2</c:v>
                </c:pt>
                <c:pt idx="194">
                  <c:v>7.9399999999999998E-2</c:v>
                </c:pt>
                <c:pt idx="195">
                  <c:v>7.9500000000000001E-2</c:v>
                </c:pt>
                <c:pt idx="196">
                  <c:v>7.9600000000000004E-2</c:v>
                </c:pt>
                <c:pt idx="197">
                  <c:v>7.9699999999999993E-2</c:v>
                </c:pt>
                <c:pt idx="198">
                  <c:v>7.9799999999999996E-2</c:v>
                </c:pt>
                <c:pt idx="199">
                  <c:v>7.9899999999999999E-2</c:v>
                </c:pt>
                <c:pt idx="200">
                  <c:v>0.08</c:v>
                </c:pt>
                <c:pt idx="201">
                  <c:v>8.0100000000000005E-2</c:v>
                </c:pt>
                <c:pt idx="202">
                  <c:v>8.0199999999999994E-2</c:v>
                </c:pt>
                <c:pt idx="203">
                  <c:v>8.0299999999999996E-2</c:v>
                </c:pt>
                <c:pt idx="204">
                  <c:v>8.0399999999999999E-2</c:v>
                </c:pt>
                <c:pt idx="205">
                  <c:v>8.0500000000000002E-2</c:v>
                </c:pt>
                <c:pt idx="206">
                  <c:v>8.0600000000000005E-2</c:v>
                </c:pt>
                <c:pt idx="207">
                  <c:v>8.0699999999999994E-2</c:v>
                </c:pt>
                <c:pt idx="208">
                  <c:v>8.0799999999999997E-2</c:v>
                </c:pt>
                <c:pt idx="209">
                  <c:v>8.09E-2</c:v>
                </c:pt>
                <c:pt idx="210">
                  <c:v>8.1000000000000003E-2</c:v>
                </c:pt>
                <c:pt idx="211">
                  <c:v>8.1100000000000005E-2</c:v>
                </c:pt>
                <c:pt idx="212">
                  <c:v>8.1199999999999994E-2</c:v>
                </c:pt>
                <c:pt idx="213">
                  <c:v>8.1299999999999997E-2</c:v>
                </c:pt>
                <c:pt idx="214">
                  <c:v>8.14E-2</c:v>
                </c:pt>
                <c:pt idx="215">
                  <c:v>8.1500000000000003E-2</c:v>
                </c:pt>
                <c:pt idx="216">
                  <c:v>8.1600000000000006E-2</c:v>
                </c:pt>
                <c:pt idx="217">
                  <c:v>8.1699999999999995E-2</c:v>
                </c:pt>
                <c:pt idx="218">
                  <c:v>8.1799999999999998E-2</c:v>
                </c:pt>
                <c:pt idx="219">
                  <c:v>8.1900000000000001E-2</c:v>
                </c:pt>
                <c:pt idx="220">
                  <c:v>8.2000000000000003E-2</c:v>
                </c:pt>
                <c:pt idx="221">
                  <c:v>8.2100000000000006E-2</c:v>
                </c:pt>
                <c:pt idx="222">
                  <c:v>8.2199999999999995E-2</c:v>
                </c:pt>
                <c:pt idx="223">
                  <c:v>8.2299999999999998E-2</c:v>
                </c:pt>
                <c:pt idx="224">
                  <c:v>8.2400000000000001E-2</c:v>
                </c:pt>
                <c:pt idx="225">
                  <c:v>8.2500000000000004E-2</c:v>
                </c:pt>
                <c:pt idx="226">
                  <c:v>8.2600000000000007E-2</c:v>
                </c:pt>
                <c:pt idx="227">
                  <c:v>8.2699999999999996E-2</c:v>
                </c:pt>
                <c:pt idx="228">
                  <c:v>8.2799999999999999E-2</c:v>
                </c:pt>
                <c:pt idx="229">
                  <c:v>8.2900000000000001E-2</c:v>
                </c:pt>
                <c:pt idx="230">
                  <c:v>8.3000000000000004E-2</c:v>
                </c:pt>
                <c:pt idx="231">
                  <c:v>8.3099999999999993E-2</c:v>
                </c:pt>
                <c:pt idx="232">
                  <c:v>8.3199999999999996E-2</c:v>
                </c:pt>
                <c:pt idx="233">
                  <c:v>8.3299999999999999E-2</c:v>
                </c:pt>
                <c:pt idx="234">
                  <c:v>8.3400000000000002E-2</c:v>
                </c:pt>
                <c:pt idx="235">
                  <c:v>8.3500000000000005E-2</c:v>
                </c:pt>
                <c:pt idx="236">
                  <c:v>8.3599999999999994E-2</c:v>
                </c:pt>
                <c:pt idx="237">
                  <c:v>8.3699999999999997E-2</c:v>
                </c:pt>
                <c:pt idx="238">
                  <c:v>8.3799999999999999E-2</c:v>
                </c:pt>
                <c:pt idx="239">
                  <c:v>8.3900000000000002E-2</c:v>
                </c:pt>
                <c:pt idx="240">
                  <c:v>8.4000000000000005E-2</c:v>
                </c:pt>
                <c:pt idx="241">
                  <c:v>8.4099999999999994E-2</c:v>
                </c:pt>
                <c:pt idx="242">
                  <c:v>8.4199999999999997E-2</c:v>
                </c:pt>
                <c:pt idx="243">
                  <c:v>8.43E-2</c:v>
                </c:pt>
                <c:pt idx="244">
                  <c:v>8.4400000000000003E-2</c:v>
                </c:pt>
                <c:pt idx="245">
                  <c:v>8.4500000000000006E-2</c:v>
                </c:pt>
                <c:pt idx="246">
                  <c:v>8.4599999999999995E-2</c:v>
                </c:pt>
                <c:pt idx="247">
                  <c:v>8.4699999999999998E-2</c:v>
                </c:pt>
                <c:pt idx="248">
                  <c:v>8.48E-2</c:v>
                </c:pt>
                <c:pt idx="249">
                  <c:v>8.4900000000000003E-2</c:v>
                </c:pt>
                <c:pt idx="250">
                  <c:v>8.5000000000000006E-2</c:v>
                </c:pt>
                <c:pt idx="251">
                  <c:v>8.5099999999999995E-2</c:v>
                </c:pt>
                <c:pt idx="252">
                  <c:v>8.5199999999999998E-2</c:v>
                </c:pt>
                <c:pt idx="253">
                  <c:v>8.5300000000000001E-2</c:v>
                </c:pt>
                <c:pt idx="254">
                  <c:v>8.5400000000000004E-2</c:v>
                </c:pt>
                <c:pt idx="255">
                  <c:v>8.5500000000000007E-2</c:v>
                </c:pt>
                <c:pt idx="256">
                  <c:v>8.5599999999999996E-2</c:v>
                </c:pt>
                <c:pt idx="257">
                  <c:v>8.5699999999999998E-2</c:v>
                </c:pt>
                <c:pt idx="258">
                  <c:v>8.5800000000000001E-2</c:v>
                </c:pt>
                <c:pt idx="259">
                  <c:v>8.5900000000000004E-2</c:v>
                </c:pt>
                <c:pt idx="260">
                  <c:v>8.5999999999999993E-2</c:v>
                </c:pt>
                <c:pt idx="261">
                  <c:v>8.6099999999999996E-2</c:v>
                </c:pt>
                <c:pt idx="262">
                  <c:v>8.6199999999999999E-2</c:v>
                </c:pt>
                <c:pt idx="263">
                  <c:v>8.6300000000000002E-2</c:v>
                </c:pt>
                <c:pt idx="264">
                  <c:v>8.6400000000000005E-2</c:v>
                </c:pt>
                <c:pt idx="265">
                  <c:v>8.6499999999999994E-2</c:v>
                </c:pt>
                <c:pt idx="266">
                  <c:v>8.6599999999999996E-2</c:v>
                </c:pt>
                <c:pt idx="267">
                  <c:v>8.6699999999999999E-2</c:v>
                </c:pt>
                <c:pt idx="268">
                  <c:v>8.6800000000000002E-2</c:v>
                </c:pt>
                <c:pt idx="269">
                  <c:v>8.6900000000000005E-2</c:v>
                </c:pt>
                <c:pt idx="270">
                  <c:v>8.6999999999999994E-2</c:v>
                </c:pt>
                <c:pt idx="271">
                  <c:v>8.7099999999999997E-2</c:v>
                </c:pt>
                <c:pt idx="272">
                  <c:v>8.72E-2</c:v>
                </c:pt>
                <c:pt idx="273">
                  <c:v>8.7300000000000003E-2</c:v>
                </c:pt>
                <c:pt idx="274">
                  <c:v>8.7400000000000005E-2</c:v>
                </c:pt>
                <c:pt idx="275">
                  <c:v>8.7499999999999994E-2</c:v>
                </c:pt>
                <c:pt idx="276">
                  <c:v>8.7599999999999997E-2</c:v>
                </c:pt>
                <c:pt idx="277">
                  <c:v>8.77E-2</c:v>
                </c:pt>
                <c:pt idx="278">
                  <c:v>8.7800000000000003E-2</c:v>
                </c:pt>
                <c:pt idx="279">
                  <c:v>8.7900000000000006E-2</c:v>
                </c:pt>
                <c:pt idx="280">
                  <c:v>8.7999999999999995E-2</c:v>
                </c:pt>
                <c:pt idx="281">
                  <c:v>8.8099999999999998E-2</c:v>
                </c:pt>
                <c:pt idx="282">
                  <c:v>8.8200000000000001E-2</c:v>
                </c:pt>
                <c:pt idx="283">
                  <c:v>8.8300000000000003E-2</c:v>
                </c:pt>
                <c:pt idx="284">
                  <c:v>8.8400000000000006E-2</c:v>
                </c:pt>
                <c:pt idx="285">
                  <c:v>8.8499999999999995E-2</c:v>
                </c:pt>
                <c:pt idx="286">
                  <c:v>8.8599999999999998E-2</c:v>
                </c:pt>
                <c:pt idx="287">
                  <c:v>8.8700000000000001E-2</c:v>
                </c:pt>
                <c:pt idx="288">
                  <c:v>8.8800000000000004E-2</c:v>
                </c:pt>
                <c:pt idx="289">
                  <c:v>8.8900000000000007E-2</c:v>
                </c:pt>
                <c:pt idx="290">
                  <c:v>8.8999999999999996E-2</c:v>
                </c:pt>
                <c:pt idx="291">
                  <c:v>8.9099999999999999E-2</c:v>
                </c:pt>
                <c:pt idx="292">
                  <c:v>8.9200000000000002E-2</c:v>
                </c:pt>
                <c:pt idx="293">
                  <c:v>8.9300000000000004E-2</c:v>
                </c:pt>
                <c:pt idx="294">
                  <c:v>8.9399999999999993E-2</c:v>
                </c:pt>
                <c:pt idx="295">
                  <c:v>8.9499999999999996E-2</c:v>
                </c:pt>
                <c:pt idx="296">
                  <c:v>8.9599999999999999E-2</c:v>
                </c:pt>
                <c:pt idx="297">
                  <c:v>8.9700000000000002E-2</c:v>
                </c:pt>
                <c:pt idx="298">
                  <c:v>8.9800000000000005E-2</c:v>
                </c:pt>
                <c:pt idx="299">
                  <c:v>8.9899999999999994E-2</c:v>
                </c:pt>
                <c:pt idx="300">
                  <c:v>0.09</c:v>
                </c:pt>
                <c:pt idx="301">
                  <c:v>9.01E-2</c:v>
                </c:pt>
                <c:pt idx="302">
                  <c:v>9.0200000000000002E-2</c:v>
                </c:pt>
                <c:pt idx="303">
                  <c:v>9.0300000000000005E-2</c:v>
                </c:pt>
                <c:pt idx="304">
                  <c:v>9.0399999999999994E-2</c:v>
                </c:pt>
                <c:pt idx="305">
                  <c:v>9.0499999999999997E-2</c:v>
                </c:pt>
                <c:pt idx="306">
                  <c:v>9.06E-2</c:v>
                </c:pt>
                <c:pt idx="307">
                  <c:v>9.0700000000000003E-2</c:v>
                </c:pt>
                <c:pt idx="308">
                  <c:v>9.0800000000000006E-2</c:v>
                </c:pt>
                <c:pt idx="309">
                  <c:v>9.0899999999999995E-2</c:v>
                </c:pt>
                <c:pt idx="310">
                  <c:v>9.0999999999999998E-2</c:v>
                </c:pt>
                <c:pt idx="311">
                  <c:v>9.11E-2</c:v>
                </c:pt>
                <c:pt idx="312">
                  <c:v>9.1200000000000003E-2</c:v>
                </c:pt>
                <c:pt idx="313">
                  <c:v>9.1300000000000006E-2</c:v>
                </c:pt>
                <c:pt idx="314">
                  <c:v>9.1399999999999995E-2</c:v>
                </c:pt>
                <c:pt idx="315">
                  <c:v>9.1499999999999998E-2</c:v>
                </c:pt>
                <c:pt idx="316">
                  <c:v>9.1600000000000001E-2</c:v>
                </c:pt>
                <c:pt idx="317">
                  <c:v>9.1700000000000004E-2</c:v>
                </c:pt>
                <c:pt idx="318">
                  <c:v>9.1800000000000007E-2</c:v>
                </c:pt>
                <c:pt idx="319">
                  <c:v>9.1899999999999996E-2</c:v>
                </c:pt>
                <c:pt idx="320">
                  <c:v>9.1999999999999998E-2</c:v>
                </c:pt>
                <c:pt idx="321">
                  <c:v>9.2100000000000001E-2</c:v>
                </c:pt>
                <c:pt idx="322">
                  <c:v>9.2200000000000004E-2</c:v>
                </c:pt>
                <c:pt idx="323">
                  <c:v>9.2299999999999993E-2</c:v>
                </c:pt>
                <c:pt idx="324">
                  <c:v>9.2399999999999996E-2</c:v>
                </c:pt>
                <c:pt idx="325">
                  <c:v>9.2499999999999999E-2</c:v>
                </c:pt>
                <c:pt idx="326">
                  <c:v>9.2600000000000002E-2</c:v>
                </c:pt>
                <c:pt idx="327">
                  <c:v>9.2700000000000005E-2</c:v>
                </c:pt>
                <c:pt idx="328">
                  <c:v>9.2799999999999994E-2</c:v>
                </c:pt>
                <c:pt idx="329">
                  <c:v>9.2899999999999996E-2</c:v>
                </c:pt>
                <c:pt idx="330">
                  <c:v>9.2999999999999999E-2</c:v>
                </c:pt>
                <c:pt idx="331">
                  <c:v>9.3100000000000002E-2</c:v>
                </c:pt>
                <c:pt idx="332">
                  <c:v>9.3200000000000005E-2</c:v>
                </c:pt>
                <c:pt idx="333">
                  <c:v>9.3299999999999994E-2</c:v>
                </c:pt>
                <c:pt idx="334">
                  <c:v>9.3399999999999997E-2</c:v>
                </c:pt>
                <c:pt idx="335">
                  <c:v>9.35E-2</c:v>
                </c:pt>
                <c:pt idx="336">
                  <c:v>9.3600000000000003E-2</c:v>
                </c:pt>
                <c:pt idx="337">
                  <c:v>9.3700000000000006E-2</c:v>
                </c:pt>
                <c:pt idx="338">
                  <c:v>9.3799999999999994E-2</c:v>
                </c:pt>
                <c:pt idx="339">
                  <c:v>9.3899999999999997E-2</c:v>
                </c:pt>
                <c:pt idx="340">
                  <c:v>9.4E-2</c:v>
                </c:pt>
                <c:pt idx="341">
                  <c:v>9.4100000000000003E-2</c:v>
                </c:pt>
                <c:pt idx="342">
                  <c:v>9.4200000000000006E-2</c:v>
                </c:pt>
                <c:pt idx="343">
                  <c:v>9.4299999999999995E-2</c:v>
                </c:pt>
                <c:pt idx="344">
                  <c:v>9.4399999999999998E-2</c:v>
                </c:pt>
                <c:pt idx="345">
                  <c:v>9.4500000000000001E-2</c:v>
                </c:pt>
                <c:pt idx="346">
                  <c:v>9.4600000000000004E-2</c:v>
                </c:pt>
                <c:pt idx="347">
                  <c:v>9.4700000000000006E-2</c:v>
                </c:pt>
                <c:pt idx="348">
                  <c:v>9.4799999999999995E-2</c:v>
                </c:pt>
                <c:pt idx="349">
                  <c:v>9.4899999999999998E-2</c:v>
                </c:pt>
                <c:pt idx="350">
                  <c:v>9.5000000000000001E-2</c:v>
                </c:pt>
                <c:pt idx="351">
                  <c:v>9.5100000000000004E-2</c:v>
                </c:pt>
                <c:pt idx="352">
                  <c:v>9.5200000000000007E-2</c:v>
                </c:pt>
                <c:pt idx="353">
                  <c:v>9.5299999999999996E-2</c:v>
                </c:pt>
                <c:pt idx="354">
                  <c:v>9.5399999999999999E-2</c:v>
                </c:pt>
                <c:pt idx="355">
                  <c:v>9.5500000000000002E-2</c:v>
                </c:pt>
                <c:pt idx="356">
                  <c:v>9.5600000000000004E-2</c:v>
                </c:pt>
                <c:pt idx="357">
                  <c:v>9.5699999999999993E-2</c:v>
                </c:pt>
                <c:pt idx="358">
                  <c:v>9.5799999999999996E-2</c:v>
                </c:pt>
                <c:pt idx="359">
                  <c:v>9.5899999999999999E-2</c:v>
                </c:pt>
                <c:pt idx="360">
                  <c:v>9.6000000000000002E-2</c:v>
                </c:pt>
                <c:pt idx="361">
                  <c:v>9.6100000000000005E-2</c:v>
                </c:pt>
                <c:pt idx="362">
                  <c:v>9.6199999999999994E-2</c:v>
                </c:pt>
                <c:pt idx="363">
                  <c:v>9.6299999999999997E-2</c:v>
                </c:pt>
                <c:pt idx="364">
                  <c:v>9.64E-2</c:v>
                </c:pt>
                <c:pt idx="365">
                  <c:v>9.6500000000000002E-2</c:v>
                </c:pt>
                <c:pt idx="366">
                  <c:v>9.6600000000000005E-2</c:v>
                </c:pt>
                <c:pt idx="367">
                  <c:v>9.6699999999999994E-2</c:v>
                </c:pt>
                <c:pt idx="368">
                  <c:v>9.6799999999999997E-2</c:v>
                </c:pt>
                <c:pt idx="369">
                  <c:v>9.69E-2</c:v>
                </c:pt>
                <c:pt idx="370">
                  <c:v>9.7000000000000003E-2</c:v>
                </c:pt>
                <c:pt idx="371">
                  <c:v>9.7100000000000006E-2</c:v>
                </c:pt>
                <c:pt idx="372">
                  <c:v>9.7199999999999995E-2</c:v>
                </c:pt>
                <c:pt idx="373">
                  <c:v>9.7299999999999998E-2</c:v>
                </c:pt>
                <c:pt idx="374">
                  <c:v>9.74E-2</c:v>
                </c:pt>
                <c:pt idx="375">
                  <c:v>9.7500000000000003E-2</c:v>
                </c:pt>
                <c:pt idx="376">
                  <c:v>9.7600000000000006E-2</c:v>
                </c:pt>
                <c:pt idx="377">
                  <c:v>9.7699999999999995E-2</c:v>
                </c:pt>
                <c:pt idx="378">
                  <c:v>9.7799999999999998E-2</c:v>
                </c:pt>
                <c:pt idx="379">
                  <c:v>9.7900000000000001E-2</c:v>
                </c:pt>
                <c:pt idx="380">
                  <c:v>9.8000000000000004E-2</c:v>
                </c:pt>
                <c:pt idx="381">
                  <c:v>9.8100000000000007E-2</c:v>
                </c:pt>
                <c:pt idx="382">
                  <c:v>9.8199999999999996E-2</c:v>
                </c:pt>
                <c:pt idx="383">
                  <c:v>9.8299999999999998E-2</c:v>
                </c:pt>
                <c:pt idx="384">
                  <c:v>9.8400000000000001E-2</c:v>
                </c:pt>
                <c:pt idx="385">
                  <c:v>9.8500000000000004E-2</c:v>
                </c:pt>
                <c:pt idx="386">
                  <c:v>9.8599999999999993E-2</c:v>
                </c:pt>
                <c:pt idx="387">
                  <c:v>9.8699999999999996E-2</c:v>
                </c:pt>
                <c:pt idx="388">
                  <c:v>9.8799999999999999E-2</c:v>
                </c:pt>
                <c:pt idx="389">
                  <c:v>9.8900000000000002E-2</c:v>
                </c:pt>
                <c:pt idx="390">
                  <c:v>9.9000000000000005E-2</c:v>
                </c:pt>
                <c:pt idx="391">
                  <c:v>9.9099999999999994E-2</c:v>
                </c:pt>
                <c:pt idx="392">
                  <c:v>9.9199999999999997E-2</c:v>
                </c:pt>
                <c:pt idx="393">
                  <c:v>9.9299999999999999E-2</c:v>
                </c:pt>
                <c:pt idx="394">
                  <c:v>9.9400000000000002E-2</c:v>
                </c:pt>
                <c:pt idx="395">
                  <c:v>9.9500000000000005E-2</c:v>
                </c:pt>
                <c:pt idx="396">
                  <c:v>9.9599999999999994E-2</c:v>
                </c:pt>
                <c:pt idx="397">
                  <c:v>9.9699999999999997E-2</c:v>
                </c:pt>
                <c:pt idx="398">
                  <c:v>9.98E-2</c:v>
                </c:pt>
                <c:pt idx="399">
                  <c:v>9.9900000000000003E-2</c:v>
                </c:pt>
                <c:pt idx="400">
                  <c:v>0.1</c:v>
                </c:pt>
                <c:pt idx="401">
                  <c:v>0.10009999999999999</c:v>
                </c:pt>
                <c:pt idx="402">
                  <c:v>0.1002</c:v>
                </c:pt>
                <c:pt idx="403">
                  <c:v>0.1003</c:v>
                </c:pt>
                <c:pt idx="404">
                  <c:v>0.1004</c:v>
                </c:pt>
                <c:pt idx="405">
                  <c:v>0.10050000000000001</c:v>
                </c:pt>
                <c:pt idx="406">
                  <c:v>0.10059999999999999</c:v>
                </c:pt>
                <c:pt idx="407">
                  <c:v>0.1007</c:v>
                </c:pt>
                <c:pt idx="408">
                  <c:v>0.1008</c:v>
                </c:pt>
                <c:pt idx="409">
                  <c:v>0.1009</c:v>
                </c:pt>
                <c:pt idx="410">
                  <c:v>0.10100000000000001</c:v>
                </c:pt>
                <c:pt idx="411">
                  <c:v>0.1011</c:v>
                </c:pt>
                <c:pt idx="412">
                  <c:v>0.1012</c:v>
                </c:pt>
                <c:pt idx="413">
                  <c:v>0.1013</c:v>
                </c:pt>
                <c:pt idx="414">
                  <c:v>0.1014</c:v>
                </c:pt>
                <c:pt idx="415">
                  <c:v>0.10150000000000001</c:v>
                </c:pt>
                <c:pt idx="416">
                  <c:v>0.1016</c:v>
                </c:pt>
                <c:pt idx="417">
                  <c:v>0.1017</c:v>
                </c:pt>
                <c:pt idx="418">
                  <c:v>0.1018</c:v>
                </c:pt>
                <c:pt idx="419">
                  <c:v>0.1019</c:v>
                </c:pt>
                <c:pt idx="420">
                  <c:v>0.10199999999999999</c:v>
                </c:pt>
                <c:pt idx="421">
                  <c:v>0.1021</c:v>
                </c:pt>
                <c:pt idx="422">
                  <c:v>0.1022</c:v>
                </c:pt>
                <c:pt idx="423">
                  <c:v>0.1023</c:v>
                </c:pt>
                <c:pt idx="424">
                  <c:v>0.1024</c:v>
                </c:pt>
                <c:pt idx="425">
                  <c:v>0.10249999999999999</c:v>
                </c:pt>
                <c:pt idx="426">
                  <c:v>0.1026</c:v>
                </c:pt>
                <c:pt idx="427">
                  <c:v>0.1027</c:v>
                </c:pt>
                <c:pt idx="428">
                  <c:v>0.1028</c:v>
                </c:pt>
                <c:pt idx="429">
                  <c:v>0.10290000000000001</c:v>
                </c:pt>
                <c:pt idx="430">
                  <c:v>0.10299999999999999</c:v>
                </c:pt>
                <c:pt idx="431">
                  <c:v>0.1031</c:v>
                </c:pt>
                <c:pt idx="432">
                  <c:v>0.1032</c:v>
                </c:pt>
                <c:pt idx="433">
                  <c:v>0.1033</c:v>
                </c:pt>
                <c:pt idx="434">
                  <c:v>0.10340000000000001</c:v>
                </c:pt>
                <c:pt idx="435">
                  <c:v>0.10349999999999999</c:v>
                </c:pt>
                <c:pt idx="436">
                  <c:v>0.1036</c:v>
                </c:pt>
                <c:pt idx="437">
                  <c:v>0.1037</c:v>
                </c:pt>
                <c:pt idx="438">
                  <c:v>0.1038</c:v>
                </c:pt>
                <c:pt idx="439">
                  <c:v>0.10390000000000001</c:v>
                </c:pt>
                <c:pt idx="440">
                  <c:v>0.104</c:v>
                </c:pt>
                <c:pt idx="441">
                  <c:v>0.1041</c:v>
                </c:pt>
                <c:pt idx="442">
                  <c:v>0.1042</c:v>
                </c:pt>
                <c:pt idx="443">
                  <c:v>0.1043</c:v>
                </c:pt>
                <c:pt idx="444">
                  <c:v>0.10440000000000001</c:v>
                </c:pt>
                <c:pt idx="445">
                  <c:v>0.1045</c:v>
                </c:pt>
                <c:pt idx="446">
                  <c:v>0.1046</c:v>
                </c:pt>
                <c:pt idx="447">
                  <c:v>0.1047</c:v>
                </c:pt>
                <c:pt idx="448">
                  <c:v>0.1048</c:v>
                </c:pt>
                <c:pt idx="449">
                  <c:v>0.10489999999999999</c:v>
                </c:pt>
                <c:pt idx="450">
                  <c:v>0.105</c:v>
                </c:pt>
                <c:pt idx="451">
                  <c:v>0.1051</c:v>
                </c:pt>
                <c:pt idx="452">
                  <c:v>0.1052</c:v>
                </c:pt>
                <c:pt idx="453">
                  <c:v>0.1053</c:v>
                </c:pt>
                <c:pt idx="454">
                  <c:v>0.10539999999999999</c:v>
                </c:pt>
                <c:pt idx="455">
                  <c:v>0.1055</c:v>
                </c:pt>
                <c:pt idx="456">
                  <c:v>0.1056</c:v>
                </c:pt>
                <c:pt idx="457">
                  <c:v>0.1057</c:v>
                </c:pt>
                <c:pt idx="458">
                  <c:v>0.10580000000000001</c:v>
                </c:pt>
                <c:pt idx="459">
                  <c:v>0.10589999999999999</c:v>
                </c:pt>
                <c:pt idx="460">
                  <c:v>0.106</c:v>
                </c:pt>
                <c:pt idx="461">
                  <c:v>0.1061</c:v>
                </c:pt>
                <c:pt idx="462">
                  <c:v>0.1062</c:v>
                </c:pt>
                <c:pt idx="463">
                  <c:v>0.10630000000000001</c:v>
                </c:pt>
                <c:pt idx="464">
                  <c:v>0.10639999999999999</c:v>
                </c:pt>
                <c:pt idx="465">
                  <c:v>0.1065</c:v>
                </c:pt>
                <c:pt idx="466">
                  <c:v>0.1066</c:v>
                </c:pt>
                <c:pt idx="467">
                  <c:v>0.1067</c:v>
                </c:pt>
                <c:pt idx="468">
                  <c:v>0.10680000000000001</c:v>
                </c:pt>
                <c:pt idx="469">
                  <c:v>0.1069</c:v>
                </c:pt>
                <c:pt idx="470">
                  <c:v>0.107</c:v>
                </c:pt>
                <c:pt idx="471">
                  <c:v>0.1071</c:v>
                </c:pt>
                <c:pt idx="472">
                  <c:v>0.1072</c:v>
                </c:pt>
                <c:pt idx="473">
                  <c:v>0.10730000000000001</c:v>
                </c:pt>
                <c:pt idx="474">
                  <c:v>0.1074</c:v>
                </c:pt>
                <c:pt idx="475">
                  <c:v>0.1075</c:v>
                </c:pt>
                <c:pt idx="476">
                  <c:v>0.1076</c:v>
                </c:pt>
                <c:pt idx="477">
                  <c:v>0.1077</c:v>
                </c:pt>
                <c:pt idx="478">
                  <c:v>0.10780000000000001</c:v>
                </c:pt>
                <c:pt idx="479">
                  <c:v>0.1079</c:v>
                </c:pt>
                <c:pt idx="480">
                  <c:v>0.108</c:v>
                </c:pt>
                <c:pt idx="481">
                  <c:v>0.1081</c:v>
                </c:pt>
                <c:pt idx="482">
                  <c:v>0.1082</c:v>
                </c:pt>
                <c:pt idx="483">
                  <c:v>0.10829999999999999</c:v>
                </c:pt>
                <c:pt idx="484">
                  <c:v>0.1084</c:v>
                </c:pt>
                <c:pt idx="485">
                  <c:v>0.1085</c:v>
                </c:pt>
                <c:pt idx="486">
                  <c:v>0.1086</c:v>
                </c:pt>
                <c:pt idx="487">
                  <c:v>0.1087</c:v>
                </c:pt>
                <c:pt idx="488">
                  <c:v>0.10879999999999999</c:v>
                </c:pt>
                <c:pt idx="489">
                  <c:v>0.1089</c:v>
                </c:pt>
                <c:pt idx="490">
                  <c:v>0.109</c:v>
                </c:pt>
                <c:pt idx="491">
                  <c:v>0.1091</c:v>
                </c:pt>
                <c:pt idx="492">
                  <c:v>0.10920000000000001</c:v>
                </c:pt>
                <c:pt idx="493">
                  <c:v>0.10929999999999999</c:v>
                </c:pt>
                <c:pt idx="494">
                  <c:v>0.1094</c:v>
                </c:pt>
                <c:pt idx="495">
                  <c:v>0.1095</c:v>
                </c:pt>
                <c:pt idx="496">
                  <c:v>0.1096</c:v>
                </c:pt>
                <c:pt idx="497">
                  <c:v>0.10970000000000001</c:v>
                </c:pt>
                <c:pt idx="498">
                  <c:v>0.10979999999999999</c:v>
                </c:pt>
                <c:pt idx="499">
                  <c:v>0.1099</c:v>
                </c:pt>
                <c:pt idx="500">
                  <c:v>0.11</c:v>
                </c:pt>
                <c:pt idx="501">
                  <c:v>0.1101</c:v>
                </c:pt>
                <c:pt idx="502">
                  <c:v>0.11020000000000001</c:v>
                </c:pt>
                <c:pt idx="503">
                  <c:v>0.1103</c:v>
                </c:pt>
                <c:pt idx="504">
                  <c:v>0.1104</c:v>
                </c:pt>
                <c:pt idx="505">
                  <c:v>0.1105</c:v>
                </c:pt>
                <c:pt idx="506">
                  <c:v>0.1106</c:v>
                </c:pt>
                <c:pt idx="507">
                  <c:v>0.11070000000000001</c:v>
                </c:pt>
                <c:pt idx="508">
                  <c:v>0.1108</c:v>
                </c:pt>
                <c:pt idx="509">
                  <c:v>0.1109</c:v>
                </c:pt>
                <c:pt idx="510">
                  <c:v>0.111</c:v>
                </c:pt>
                <c:pt idx="511">
                  <c:v>0.1111</c:v>
                </c:pt>
                <c:pt idx="512">
                  <c:v>0.11119999999999999</c:v>
                </c:pt>
                <c:pt idx="513">
                  <c:v>0.1113</c:v>
                </c:pt>
                <c:pt idx="514">
                  <c:v>0.1114</c:v>
                </c:pt>
                <c:pt idx="515">
                  <c:v>0.1115</c:v>
                </c:pt>
                <c:pt idx="516">
                  <c:v>0.1116</c:v>
                </c:pt>
                <c:pt idx="517">
                  <c:v>0.11169999999999999</c:v>
                </c:pt>
                <c:pt idx="518">
                  <c:v>0.1118</c:v>
                </c:pt>
                <c:pt idx="519">
                  <c:v>0.1119</c:v>
                </c:pt>
                <c:pt idx="520">
                  <c:v>0.112</c:v>
                </c:pt>
                <c:pt idx="521">
                  <c:v>0.11210000000000001</c:v>
                </c:pt>
                <c:pt idx="522">
                  <c:v>0.11219999999999999</c:v>
                </c:pt>
                <c:pt idx="523">
                  <c:v>0.1123</c:v>
                </c:pt>
                <c:pt idx="524">
                  <c:v>0.1124</c:v>
                </c:pt>
                <c:pt idx="525">
                  <c:v>0.1125</c:v>
                </c:pt>
                <c:pt idx="526">
                  <c:v>0.11260000000000001</c:v>
                </c:pt>
                <c:pt idx="527">
                  <c:v>0.11269999999999999</c:v>
                </c:pt>
                <c:pt idx="528">
                  <c:v>0.1128</c:v>
                </c:pt>
                <c:pt idx="529">
                  <c:v>0.1129</c:v>
                </c:pt>
                <c:pt idx="530">
                  <c:v>0.113</c:v>
                </c:pt>
                <c:pt idx="531">
                  <c:v>0.11310000000000001</c:v>
                </c:pt>
                <c:pt idx="532">
                  <c:v>0.1132</c:v>
                </c:pt>
                <c:pt idx="533">
                  <c:v>0.1133</c:v>
                </c:pt>
                <c:pt idx="534">
                  <c:v>0.1134</c:v>
                </c:pt>
                <c:pt idx="535">
                  <c:v>0.1135</c:v>
                </c:pt>
                <c:pt idx="536">
                  <c:v>0.11360000000000001</c:v>
                </c:pt>
                <c:pt idx="537">
                  <c:v>0.1137</c:v>
                </c:pt>
                <c:pt idx="538">
                  <c:v>0.1138</c:v>
                </c:pt>
                <c:pt idx="539">
                  <c:v>0.1139</c:v>
                </c:pt>
                <c:pt idx="540">
                  <c:v>0.114</c:v>
                </c:pt>
                <c:pt idx="541">
                  <c:v>0.11409999999999999</c:v>
                </c:pt>
                <c:pt idx="542">
                  <c:v>0.1142</c:v>
                </c:pt>
                <c:pt idx="543">
                  <c:v>0.1143</c:v>
                </c:pt>
                <c:pt idx="544">
                  <c:v>0.1144</c:v>
                </c:pt>
                <c:pt idx="545">
                  <c:v>0.1145</c:v>
                </c:pt>
                <c:pt idx="546">
                  <c:v>0.11459999999999999</c:v>
                </c:pt>
                <c:pt idx="547">
                  <c:v>0.1147</c:v>
                </c:pt>
                <c:pt idx="548">
                  <c:v>0.1148</c:v>
                </c:pt>
                <c:pt idx="549">
                  <c:v>0.1149</c:v>
                </c:pt>
                <c:pt idx="550">
                  <c:v>0.115</c:v>
                </c:pt>
                <c:pt idx="551">
                  <c:v>0.11509999999999999</c:v>
                </c:pt>
                <c:pt idx="552">
                  <c:v>0.1152</c:v>
                </c:pt>
                <c:pt idx="553">
                  <c:v>0.1153</c:v>
                </c:pt>
                <c:pt idx="554">
                  <c:v>0.1154</c:v>
                </c:pt>
                <c:pt idx="555">
                  <c:v>0.11550000000000001</c:v>
                </c:pt>
                <c:pt idx="556">
                  <c:v>0.11559999999999999</c:v>
                </c:pt>
                <c:pt idx="557">
                  <c:v>0.1157</c:v>
                </c:pt>
                <c:pt idx="558">
                  <c:v>0.1158</c:v>
                </c:pt>
                <c:pt idx="559">
                  <c:v>0.1159</c:v>
                </c:pt>
                <c:pt idx="560">
                  <c:v>0.11600000000000001</c:v>
                </c:pt>
                <c:pt idx="561">
                  <c:v>0.11609999999999999</c:v>
                </c:pt>
                <c:pt idx="562">
                  <c:v>0.1162</c:v>
                </c:pt>
                <c:pt idx="563">
                  <c:v>0.1163</c:v>
                </c:pt>
                <c:pt idx="564">
                  <c:v>0.1164</c:v>
                </c:pt>
                <c:pt idx="565">
                  <c:v>0.11650000000000001</c:v>
                </c:pt>
                <c:pt idx="566">
                  <c:v>0.1166</c:v>
                </c:pt>
                <c:pt idx="567">
                  <c:v>0.1167</c:v>
                </c:pt>
                <c:pt idx="568">
                  <c:v>0.1168</c:v>
                </c:pt>
                <c:pt idx="569">
                  <c:v>0.1169</c:v>
                </c:pt>
                <c:pt idx="570">
                  <c:v>0.11700000000000001</c:v>
                </c:pt>
                <c:pt idx="571">
                  <c:v>0.1171</c:v>
                </c:pt>
                <c:pt idx="572">
                  <c:v>0.1172</c:v>
                </c:pt>
                <c:pt idx="573">
                  <c:v>0.1173</c:v>
                </c:pt>
                <c:pt idx="574">
                  <c:v>0.1174</c:v>
                </c:pt>
                <c:pt idx="575">
                  <c:v>0.11749999999999999</c:v>
                </c:pt>
                <c:pt idx="576">
                  <c:v>0.1176</c:v>
                </c:pt>
                <c:pt idx="577">
                  <c:v>0.1177</c:v>
                </c:pt>
                <c:pt idx="578">
                  <c:v>0.1178</c:v>
                </c:pt>
                <c:pt idx="579">
                  <c:v>0.1179</c:v>
                </c:pt>
                <c:pt idx="580">
                  <c:v>0.11799999999999999</c:v>
                </c:pt>
                <c:pt idx="581">
                  <c:v>0.1181</c:v>
                </c:pt>
                <c:pt idx="582">
                  <c:v>0.1182</c:v>
                </c:pt>
                <c:pt idx="583">
                  <c:v>0.1183</c:v>
                </c:pt>
                <c:pt idx="584">
                  <c:v>0.11840000000000001</c:v>
                </c:pt>
                <c:pt idx="585">
                  <c:v>0.11849999999999999</c:v>
                </c:pt>
                <c:pt idx="586">
                  <c:v>0.1186</c:v>
                </c:pt>
                <c:pt idx="587">
                  <c:v>0.1187</c:v>
                </c:pt>
                <c:pt idx="588">
                  <c:v>0.1188</c:v>
                </c:pt>
                <c:pt idx="589">
                  <c:v>0.11890000000000001</c:v>
                </c:pt>
                <c:pt idx="590">
                  <c:v>0.11899999999999999</c:v>
                </c:pt>
                <c:pt idx="591">
                  <c:v>0.1191</c:v>
                </c:pt>
                <c:pt idx="592">
                  <c:v>0.1192</c:v>
                </c:pt>
                <c:pt idx="593">
                  <c:v>0.1193</c:v>
                </c:pt>
                <c:pt idx="594">
                  <c:v>0.11940000000000001</c:v>
                </c:pt>
                <c:pt idx="595">
                  <c:v>0.1195</c:v>
                </c:pt>
                <c:pt idx="596">
                  <c:v>0.1196</c:v>
                </c:pt>
                <c:pt idx="597">
                  <c:v>0.1197</c:v>
                </c:pt>
                <c:pt idx="598">
                  <c:v>0.1198</c:v>
                </c:pt>
                <c:pt idx="599">
                  <c:v>0.11990000000000001</c:v>
                </c:pt>
                <c:pt idx="600">
                  <c:v>0.12</c:v>
                </c:pt>
                <c:pt idx="601">
                  <c:v>0.1201</c:v>
                </c:pt>
                <c:pt idx="602">
                  <c:v>0.1202</c:v>
                </c:pt>
                <c:pt idx="603">
                  <c:v>0.1203</c:v>
                </c:pt>
                <c:pt idx="604">
                  <c:v>0.12039999999999999</c:v>
                </c:pt>
                <c:pt idx="605">
                  <c:v>0.1205</c:v>
                </c:pt>
                <c:pt idx="606">
                  <c:v>0.1206</c:v>
                </c:pt>
                <c:pt idx="607">
                  <c:v>0.1207</c:v>
                </c:pt>
                <c:pt idx="608">
                  <c:v>0.1208</c:v>
                </c:pt>
                <c:pt idx="609">
                  <c:v>0.12089999999999999</c:v>
                </c:pt>
                <c:pt idx="610">
                  <c:v>0.121</c:v>
                </c:pt>
                <c:pt idx="611">
                  <c:v>0.1211</c:v>
                </c:pt>
                <c:pt idx="612">
                  <c:v>0.1212</c:v>
                </c:pt>
                <c:pt idx="613">
                  <c:v>0.12130000000000001</c:v>
                </c:pt>
                <c:pt idx="614">
                  <c:v>0.12139999999999999</c:v>
                </c:pt>
                <c:pt idx="615">
                  <c:v>0.1215</c:v>
                </c:pt>
                <c:pt idx="616">
                  <c:v>0.1216</c:v>
                </c:pt>
                <c:pt idx="617">
                  <c:v>0.1217</c:v>
                </c:pt>
                <c:pt idx="618">
                  <c:v>0.12180000000000001</c:v>
                </c:pt>
                <c:pt idx="619">
                  <c:v>0.12189999999999999</c:v>
                </c:pt>
                <c:pt idx="620">
                  <c:v>0.122</c:v>
                </c:pt>
                <c:pt idx="621">
                  <c:v>0.1221</c:v>
                </c:pt>
                <c:pt idx="622">
                  <c:v>0.1222</c:v>
                </c:pt>
                <c:pt idx="623">
                  <c:v>0.12230000000000001</c:v>
                </c:pt>
                <c:pt idx="624">
                  <c:v>0.12239999999999999</c:v>
                </c:pt>
                <c:pt idx="625">
                  <c:v>0.1225</c:v>
                </c:pt>
                <c:pt idx="626">
                  <c:v>0.1226</c:v>
                </c:pt>
                <c:pt idx="627">
                  <c:v>0.1227</c:v>
                </c:pt>
                <c:pt idx="628">
                  <c:v>0.12280000000000001</c:v>
                </c:pt>
                <c:pt idx="629">
                  <c:v>0.1229</c:v>
                </c:pt>
                <c:pt idx="630">
                  <c:v>0.123</c:v>
                </c:pt>
                <c:pt idx="631">
                  <c:v>0.1231</c:v>
                </c:pt>
                <c:pt idx="632">
                  <c:v>0.1232</c:v>
                </c:pt>
                <c:pt idx="633">
                  <c:v>0.12330000000000001</c:v>
                </c:pt>
                <c:pt idx="634">
                  <c:v>0.1234</c:v>
                </c:pt>
                <c:pt idx="635">
                  <c:v>0.1235</c:v>
                </c:pt>
                <c:pt idx="636">
                  <c:v>0.1236</c:v>
                </c:pt>
                <c:pt idx="637">
                  <c:v>0.1237</c:v>
                </c:pt>
                <c:pt idx="638">
                  <c:v>0.12379999999999999</c:v>
                </c:pt>
                <c:pt idx="639">
                  <c:v>0.1239</c:v>
                </c:pt>
                <c:pt idx="640">
                  <c:v>0.124</c:v>
                </c:pt>
                <c:pt idx="641">
                  <c:v>0.1241</c:v>
                </c:pt>
                <c:pt idx="642">
                  <c:v>0.1242</c:v>
                </c:pt>
                <c:pt idx="643">
                  <c:v>0.12429999999999999</c:v>
                </c:pt>
                <c:pt idx="644">
                  <c:v>0.1244</c:v>
                </c:pt>
                <c:pt idx="645">
                  <c:v>0.1245</c:v>
                </c:pt>
                <c:pt idx="646">
                  <c:v>0.1246</c:v>
                </c:pt>
                <c:pt idx="647">
                  <c:v>0.12470000000000001</c:v>
                </c:pt>
                <c:pt idx="648">
                  <c:v>0.12479999999999999</c:v>
                </c:pt>
                <c:pt idx="649">
                  <c:v>0.1249</c:v>
                </c:pt>
                <c:pt idx="650">
                  <c:v>0.125</c:v>
                </c:pt>
                <c:pt idx="651">
                  <c:v>0.12509999999999999</c:v>
                </c:pt>
                <c:pt idx="652">
                  <c:v>0.12520000000000001</c:v>
                </c:pt>
                <c:pt idx="653">
                  <c:v>0.12529999999999999</c:v>
                </c:pt>
                <c:pt idx="654">
                  <c:v>0.12540000000000001</c:v>
                </c:pt>
                <c:pt idx="655">
                  <c:v>0.1255</c:v>
                </c:pt>
                <c:pt idx="656">
                  <c:v>0.12559999999999999</c:v>
                </c:pt>
                <c:pt idx="657">
                  <c:v>0.12570000000000001</c:v>
                </c:pt>
                <c:pt idx="658">
                  <c:v>0.1258</c:v>
                </c:pt>
                <c:pt idx="659">
                  <c:v>0.12590000000000001</c:v>
                </c:pt>
                <c:pt idx="660">
                  <c:v>0.126</c:v>
                </c:pt>
                <c:pt idx="661">
                  <c:v>0.12609999999999999</c:v>
                </c:pt>
                <c:pt idx="662">
                  <c:v>0.12620000000000001</c:v>
                </c:pt>
                <c:pt idx="663">
                  <c:v>0.1263</c:v>
                </c:pt>
                <c:pt idx="664">
                  <c:v>0.12640000000000001</c:v>
                </c:pt>
                <c:pt idx="665">
                  <c:v>0.1265</c:v>
                </c:pt>
                <c:pt idx="666">
                  <c:v>0.12659999999999999</c:v>
                </c:pt>
                <c:pt idx="667">
                  <c:v>0.12670000000000001</c:v>
                </c:pt>
                <c:pt idx="668">
                  <c:v>0.1268</c:v>
                </c:pt>
                <c:pt idx="669">
                  <c:v>0.12690000000000001</c:v>
                </c:pt>
                <c:pt idx="670">
                  <c:v>0.127</c:v>
                </c:pt>
                <c:pt idx="671">
                  <c:v>0.12709999999999999</c:v>
                </c:pt>
                <c:pt idx="672">
                  <c:v>0.12720000000000001</c:v>
                </c:pt>
                <c:pt idx="673">
                  <c:v>0.1273</c:v>
                </c:pt>
                <c:pt idx="674">
                  <c:v>0.12740000000000001</c:v>
                </c:pt>
                <c:pt idx="675">
                  <c:v>0.1275</c:v>
                </c:pt>
                <c:pt idx="676">
                  <c:v>0.12759999999999999</c:v>
                </c:pt>
                <c:pt idx="677">
                  <c:v>0.12770000000000001</c:v>
                </c:pt>
                <c:pt idx="678">
                  <c:v>0.1278</c:v>
                </c:pt>
                <c:pt idx="679">
                  <c:v>0.12790000000000001</c:v>
                </c:pt>
                <c:pt idx="680">
                  <c:v>0.128</c:v>
                </c:pt>
                <c:pt idx="681">
                  <c:v>0.12809999999999999</c:v>
                </c:pt>
                <c:pt idx="682">
                  <c:v>0.12820000000000001</c:v>
                </c:pt>
                <c:pt idx="683">
                  <c:v>0.1283</c:v>
                </c:pt>
                <c:pt idx="684">
                  <c:v>0.12839999999999999</c:v>
                </c:pt>
                <c:pt idx="685">
                  <c:v>0.1285</c:v>
                </c:pt>
                <c:pt idx="686">
                  <c:v>0.12859999999999999</c:v>
                </c:pt>
                <c:pt idx="687">
                  <c:v>0.12870000000000001</c:v>
                </c:pt>
                <c:pt idx="688">
                  <c:v>0.1288</c:v>
                </c:pt>
                <c:pt idx="689">
                  <c:v>0.12889999999999999</c:v>
                </c:pt>
                <c:pt idx="690">
                  <c:v>0.129</c:v>
                </c:pt>
                <c:pt idx="691">
                  <c:v>0.12909999999999999</c:v>
                </c:pt>
                <c:pt idx="692">
                  <c:v>0.12920000000000001</c:v>
                </c:pt>
                <c:pt idx="693">
                  <c:v>0.1293</c:v>
                </c:pt>
                <c:pt idx="694">
                  <c:v>0.12939999999999999</c:v>
                </c:pt>
                <c:pt idx="695">
                  <c:v>0.1295</c:v>
                </c:pt>
                <c:pt idx="696">
                  <c:v>0.12959999999999999</c:v>
                </c:pt>
                <c:pt idx="697">
                  <c:v>0.12970000000000001</c:v>
                </c:pt>
                <c:pt idx="698">
                  <c:v>0.1298</c:v>
                </c:pt>
                <c:pt idx="699">
                  <c:v>0.12989999999999999</c:v>
                </c:pt>
                <c:pt idx="700">
                  <c:v>0.13</c:v>
                </c:pt>
                <c:pt idx="701">
                  <c:v>0.13009999999999999</c:v>
                </c:pt>
                <c:pt idx="702">
                  <c:v>0.13020000000000001</c:v>
                </c:pt>
                <c:pt idx="703">
                  <c:v>0.1303</c:v>
                </c:pt>
                <c:pt idx="704">
                  <c:v>0.13039999999999999</c:v>
                </c:pt>
                <c:pt idx="705">
                  <c:v>0.1305</c:v>
                </c:pt>
                <c:pt idx="706">
                  <c:v>0.13059999999999999</c:v>
                </c:pt>
                <c:pt idx="707">
                  <c:v>0.13070000000000001</c:v>
                </c:pt>
                <c:pt idx="708">
                  <c:v>0.1308</c:v>
                </c:pt>
                <c:pt idx="709">
                  <c:v>0.13089999999999999</c:v>
                </c:pt>
                <c:pt idx="710">
                  <c:v>0.13100000000000001</c:v>
                </c:pt>
                <c:pt idx="711">
                  <c:v>0.13109999999999999</c:v>
                </c:pt>
                <c:pt idx="712">
                  <c:v>0.13120000000000001</c:v>
                </c:pt>
                <c:pt idx="713">
                  <c:v>0.1313</c:v>
                </c:pt>
                <c:pt idx="714">
                  <c:v>0.13139999999999999</c:v>
                </c:pt>
                <c:pt idx="715">
                  <c:v>0.13150000000000001</c:v>
                </c:pt>
                <c:pt idx="716">
                  <c:v>0.13159999999999999</c:v>
                </c:pt>
                <c:pt idx="717">
                  <c:v>0.13170000000000001</c:v>
                </c:pt>
                <c:pt idx="718">
                  <c:v>0.1318</c:v>
                </c:pt>
                <c:pt idx="719">
                  <c:v>0.13189999999999999</c:v>
                </c:pt>
                <c:pt idx="720">
                  <c:v>0.13200000000000001</c:v>
                </c:pt>
                <c:pt idx="721">
                  <c:v>0.1321</c:v>
                </c:pt>
                <c:pt idx="722">
                  <c:v>0.13220000000000001</c:v>
                </c:pt>
                <c:pt idx="723">
                  <c:v>0.1323</c:v>
                </c:pt>
                <c:pt idx="724">
                  <c:v>0.13239999999999999</c:v>
                </c:pt>
                <c:pt idx="725">
                  <c:v>0.13250000000000001</c:v>
                </c:pt>
                <c:pt idx="726">
                  <c:v>0.1326</c:v>
                </c:pt>
                <c:pt idx="727">
                  <c:v>0.13270000000000001</c:v>
                </c:pt>
                <c:pt idx="728">
                  <c:v>0.1328</c:v>
                </c:pt>
                <c:pt idx="729">
                  <c:v>0.13289999999999999</c:v>
                </c:pt>
                <c:pt idx="730">
                  <c:v>0.13300000000000001</c:v>
                </c:pt>
                <c:pt idx="731">
                  <c:v>0.1331</c:v>
                </c:pt>
                <c:pt idx="732">
                  <c:v>0.13320000000000001</c:v>
                </c:pt>
                <c:pt idx="733">
                  <c:v>0.1333</c:v>
                </c:pt>
                <c:pt idx="734">
                  <c:v>0.13339999999999999</c:v>
                </c:pt>
                <c:pt idx="735">
                  <c:v>0.13350000000000001</c:v>
                </c:pt>
                <c:pt idx="736">
                  <c:v>0.1336</c:v>
                </c:pt>
                <c:pt idx="737">
                  <c:v>0.13370000000000001</c:v>
                </c:pt>
                <c:pt idx="738">
                  <c:v>0.1338</c:v>
                </c:pt>
                <c:pt idx="739">
                  <c:v>0.13389999999999999</c:v>
                </c:pt>
                <c:pt idx="740">
                  <c:v>0.13400000000000001</c:v>
                </c:pt>
                <c:pt idx="741">
                  <c:v>0.1341</c:v>
                </c:pt>
                <c:pt idx="742">
                  <c:v>0.13420000000000001</c:v>
                </c:pt>
                <c:pt idx="743">
                  <c:v>0.1343</c:v>
                </c:pt>
                <c:pt idx="744">
                  <c:v>0.13439999999999999</c:v>
                </c:pt>
                <c:pt idx="745">
                  <c:v>0.13450000000000001</c:v>
                </c:pt>
                <c:pt idx="746">
                  <c:v>0.1346</c:v>
                </c:pt>
                <c:pt idx="747">
                  <c:v>0.13469999999999999</c:v>
                </c:pt>
                <c:pt idx="748">
                  <c:v>0.1348</c:v>
                </c:pt>
                <c:pt idx="749">
                  <c:v>0.13489999999999999</c:v>
                </c:pt>
                <c:pt idx="750">
                  <c:v>0.13500000000000001</c:v>
                </c:pt>
                <c:pt idx="751">
                  <c:v>0.1351</c:v>
                </c:pt>
                <c:pt idx="752">
                  <c:v>0.13519999999999999</c:v>
                </c:pt>
                <c:pt idx="753">
                  <c:v>0.1353</c:v>
                </c:pt>
                <c:pt idx="754">
                  <c:v>0.13539999999999999</c:v>
                </c:pt>
                <c:pt idx="755">
                  <c:v>0.13550000000000001</c:v>
                </c:pt>
                <c:pt idx="756">
                  <c:v>0.1356</c:v>
                </c:pt>
                <c:pt idx="757">
                  <c:v>0.13569999999999999</c:v>
                </c:pt>
                <c:pt idx="758">
                  <c:v>0.1358</c:v>
                </c:pt>
                <c:pt idx="759">
                  <c:v>0.13589999999999999</c:v>
                </c:pt>
                <c:pt idx="760">
                  <c:v>0.13600000000000001</c:v>
                </c:pt>
                <c:pt idx="761">
                  <c:v>0.1361</c:v>
                </c:pt>
                <c:pt idx="762">
                  <c:v>0.13619999999999999</c:v>
                </c:pt>
                <c:pt idx="763">
                  <c:v>0.1363</c:v>
                </c:pt>
                <c:pt idx="764">
                  <c:v>0.13639999999999999</c:v>
                </c:pt>
                <c:pt idx="765">
                  <c:v>0.13650000000000001</c:v>
                </c:pt>
                <c:pt idx="766">
                  <c:v>0.1366</c:v>
                </c:pt>
                <c:pt idx="767">
                  <c:v>0.13669999999999999</c:v>
                </c:pt>
                <c:pt idx="768">
                  <c:v>0.1368</c:v>
                </c:pt>
                <c:pt idx="769">
                  <c:v>0.13689999999999999</c:v>
                </c:pt>
                <c:pt idx="770">
                  <c:v>0.13700000000000001</c:v>
                </c:pt>
                <c:pt idx="771">
                  <c:v>0.1371</c:v>
                </c:pt>
                <c:pt idx="772">
                  <c:v>0.13719999999999999</c:v>
                </c:pt>
                <c:pt idx="773">
                  <c:v>0.13730000000000001</c:v>
                </c:pt>
                <c:pt idx="774">
                  <c:v>0.13739999999999999</c:v>
                </c:pt>
                <c:pt idx="775">
                  <c:v>0.13750000000000001</c:v>
                </c:pt>
                <c:pt idx="776">
                  <c:v>0.1376</c:v>
                </c:pt>
                <c:pt idx="777">
                  <c:v>0.13769999999999999</c:v>
                </c:pt>
                <c:pt idx="778">
                  <c:v>0.13780000000000001</c:v>
                </c:pt>
                <c:pt idx="779">
                  <c:v>0.13789999999999999</c:v>
                </c:pt>
                <c:pt idx="780">
                  <c:v>0.13800000000000001</c:v>
                </c:pt>
                <c:pt idx="781">
                  <c:v>0.1381</c:v>
                </c:pt>
                <c:pt idx="782">
                  <c:v>0.13819999999999999</c:v>
                </c:pt>
                <c:pt idx="783">
                  <c:v>0.13830000000000001</c:v>
                </c:pt>
                <c:pt idx="784">
                  <c:v>0.1384</c:v>
                </c:pt>
                <c:pt idx="785">
                  <c:v>0.13850000000000001</c:v>
                </c:pt>
                <c:pt idx="786">
                  <c:v>0.1386</c:v>
                </c:pt>
                <c:pt idx="787">
                  <c:v>0.13869999999999999</c:v>
                </c:pt>
                <c:pt idx="788">
                  <c:v>0.13880000000000001</c:v>
                </c:pt>
                <c:pt idx="789">
                  <c:v>0.1389</c:v>
                </c:pt>
                <c:pt idx="790">
                  <c:v>0.13900000000000001</c:v>
                </c:pt>
                <c:pt idx="791">
                  <c:v>0.1391</c:v>
                </c:pt>
                <c:pt idx="792">
                  <c:v>0.13919999999999999</c:v>
                </c:pt>
                <c:pt idx="793">
                  <c:v>0.13930000000000001</c:v>
                </c:pt>
                <c:pt idx="794">
                  <c:v>0.1394</c:v>
                </c:pt>
                <c:pt idx="795">
                  <c:v>0.13950000000000001</c:v>
                </c:pt>
                <c:pt idx="796">
                  <c:v>0.1396</c:v>
                </c:pt>
                <c:pt idx="797">
                  <c:v>0.13969999999999999</c:v>
                </c:pt>
                <c:pt idx="798">
                  <c:v>0.13980000000000001</c:v>
                </c:pt>
                <c:pt idx="799">
                  <c:v>0.1399</c:v>
                </c:pt>
                <c:pt idx="800">
                  <c:v>0.14000000000000001</c:v>
                </c:pt>
                <c:pt idx="801">
                  <c:v>0.1401</c:v>
                </c:pt>
                <c:pt idx="802">
                  <c:v>0.14019999999999999</c:v>
                </c:pt>
                <c:pt idx="803">
                  <c:v>0.14030000000000001</c:v>
                </c:pt>
                <c:pt idx="804">
                  <c:v>0.1404</c:v>
                </c:pt>
                <c:pt idx="805">
                  <c:v>0.14050000000000001</c:v>
                </c:pt>
                <c:pt idx="806">
                  <c:v>0.1406</c:v>
                </c:pt>
                <c:pt idx="807">
                  <c:v>0.14069999999999999</c:v>
                </c:pt>
                <c:pt idx="808">
                  <c:v>0.14080000000000001</c:v>
                </c:pt>
                <c:pt idx="809">
                  <c:v>0.1409</c:v>
                </c:pt>
                <c:pt idx="810">
                  <c:v>0.14099999999999999</c:v>
                </c:pt>
                <c:pt idx="811">
                  <c:v>0.1411</c:v>
                </c:pt>
                <c:pt idx="812">
                  <c:v>0.14119999999999999</c:v>
                </c:pt>
                <c:pt idx="813">
                  <c:v>0.14130000000000001</c:v>
                </c:pt>
                <c:pt idx="814">
                  <c:v>0.1414</c:v>
                </c:pt>
                <c:pt idx="815">
                  <c:v>0.14149999999999999</c:v>
                </c:pt>
                <c:pt idx="816">
                  <c:v>0.1416</c:v>
                </c:pt>
                <c:pt idx="817">
                  <c:v>0.14169999999999999</c:v>
                </c:pt>
                <c:pt idx="818">
                  <c:v>0.14180000000000001</c:v>
                </c:pt>
                <c:pt idx="819">
                  <c:v>0.1419</c:v>
                </c:pt>
                <c:pt idx="820">
                  <c:v>0.14199999999999999</c:v>
                </c:pt>
                <c:pt idx="821">
                  <c:v>0.1421</c:v>
                </c:pt>
                <c:pt idx="822">
                  <c:v>0.14219999999999999</c:v>
                </c:pt>
                <c:pt idx="823">
                  <c:v>0.14230000000000001</c:v>
                </c:pt>
                <c:pt idx="824">
                  <c:v>0.1424</c:v>
                </c:pt>
                <c:pt idx="825">
                  <c:v>0.14249999999999999</c:v>
                </c:pt>
                <c:pt idx="826">
                  <c:v>0.1426</c:v>
                </c:pt>
                <c:pt idx="827">
                  <c:v>0.14269999999999999</c:v>
                </c:pt>
                <c:pt idx="828">
                  <c:v>0.14280000000000001</c:v>
                </c:pt>
                <c:pt idx="829">
                  <c:v>0.1429</c:v>
                </c:pt>
                <c:pt idx="830">
                  <c:v>0.14299999999999999</c:v>
                </c:pt>
                <c:pt idx="831">
                  <c:v>0.1431</c:v>
                </c:pt>
                <c:pt idx="832">
                  <c:v>0.14319999999999999</c:v>
                </c:pt>
                <c:pt idx="833">
                  <c:v>0.14330000000000001</c:v>
                </c:pt>
                <c:pt idx="834">
                  <c:v>0.1434</c:v>
                </c:pt>
                <c:pt idx="835">
                  <c:v>0.14349999999999999</c:v>
                </c:pt>
                <c:pt idx="836">
                  <c:v>0.14360000000000001</c:v>
                </c:pt>
                <c:pt idx="837">
                  <c:v>0.14369999999999999</c:v>
                </c:pt>
                <c:pt idx="838">
                  <c:v>0.14380000000000001</c:v>
                </c:pt>
                <c:pt idx="839">
                  <c:v>0.1439</c:v>
                </c:pt>
                <c:pt idx="840">
                  <c:v>0.14399999999999999</c:v>
                </c:pt>
                <c:pt idx="841">
                  <c:v>0.14410000000000001</c:v>
                </c:pt>
                <c:pt idx="842">
                  <c:v>0.14419999999999999</c:v>
                </c:pt>
                <c:pt idx="843">
                  <c:v>0.14430000000000001</c:v>
                </c:pt>
                <c:pt idx="844">
                  <c:v>0.1444</c:v>
                </c:pt>
                <c:pt idx="845">
                  <c:v>0.14449999999999999</c:v>
                </c:pt>
                <c:pt idx="846">
                  <c:v>0.14460000000000001</c:v>
                </c:pt>
                <c:pt idx="847">
                  <c:v>0.1447</c:v>
                </c:pt>
                <c:pt idx="848">
                  <c:v>0.14480000000000001</c:v>
                </c:pt>
                <c:pt idx="849">
                  <c:v>0.1449</c:v>
                </c:pt>
                <c:pt idx="850">
                  <c:v>0.14499999999999999</c:v>
                </c:pt>
                <c:pt idx="851">
                  <c:v>0.14510000000000001</c:v>
                </c:pt>
                <c:pt idx="852">
                  <c:v>0.1452</c:v>
                </c:pt>
                <c:pt idx="853">
                  <c:v>0.14530000000000001</c:v>
                </c:pt>
                <c:pt idx="854">
                  <c:v>0.1454</c:v>
                </c:pt>
                <c:pt idx="855">
                  <c:v>0.14549999999999999</c:v>
                </c:pt>
                <c:pt idx="856">
                  <c:v>0.14560000000000001</c:v>
                </c:pt>
                <c:pt idx="857">
                  <c:v>0.1457</c:v>
                </c:pt>
                <c:pt idx="858">
                  <c:v>0.14580000000000001</c:v>
                </c:pt>
                <c:pt idx="859">
                  <c:v>0.1459</c:v>
                </c:pt>
                <c:pt idx="860">
                  <c:v>0.14599999999999999</c:v>
                </c:pt>
                <c:pt idx="861">
                  <c:v>0.14610000000000001</c:v>
                </c:pt>
                <c:pt idx="862">
                  <c:v>0.1462</c:v>
                </c:pt>
                <c:pt idx="863">
                  <c:v>0.14630000000000001</c:v>
                </c:pt>
                <c:pt idx="864">
                  <c:v>0.1464</c:v>
                </c:pt>
                <c:pt idx="865">
                  <c:v>0.14649999999999999</c:v>
                </c:pt>
                <c:pt idx="866">
                  <c:v>0.14660000000000001</c:v>
                </c:pt>
                <c:pt idx="867">
                  <c:v>0.1467</c:v>
                </c:pt>
                <c:pt idx="868">
                  <c:v>0.14680000000000001</c:v>
                </c:pt>
                <c:pt idx="869">
                  <c:v>0.1469</c:v>
                </c:pt>
                <c:pt idx="870">
                  <c:v>0.14699999999999999</c:v>
                </c:pt>
                <c:pt idx="871">
                  <c:v>0.14710000000000001</c:v>
                </c:pt>
                <c:pt idx="872">
                  <c:v>0.1472</c:v>
                </c:pt>
                <c:pt idx="873">
                  <c:v>0.14729999999999999</c:v>
                </c:pt>
                <c:pt idx="874">
                  <c:v>0.1474</c:v>
                </c:pt>
                <c:pt idx="875">
                  <c:v>0.14749999999999999</c:v>
                </c:pt>
                <c:pt idx="876">
                  <c:v>0.14760000000000001</c:v>
                </c:pt>
                <c:pt idx="877">
                  <c:v>0.1477</c:v>
                </c:pt>
                <c:pt idx="878">
                  <c:v>0.14779999999999999</c:v>
                </c:pt>
                <c:pt idx="879">
                  <c:v>0.1479</c:v>
                </c:pt>
                <c:pt idx="880">
                  <c:v>0.14799999999999999</c:v>
                </c:pt>
                <c:pt idx="881">
                  <c:v>0.14810000000000001</c:v>
                </c:pt>
                <c:pt idx="882">
                  <c:v>0.1482</c:v>
                </c:pt>
                <c:pt idx="883">
                  <c:v>0.14829999999999999</c:v>
                </c:pt>
                <c:pt idx="884">
                  <c:v>0.1484</c:v>
                </c:pt>
                <c:pt idx="885">
                  <c:v>0.14849999999999999</c:v>
                </c:pt>
                <c:pt idx="886">
                  <c:v>0.14860000000000001</c:v>
                </c:pt>
                <c:pt idx="887">
                  <c:v>0.1487</c:v>
                </c:pt>
                <c:pt idx="888">
                  <c:v>0.14879999999999999</c:v>
                </c:pt>
                <c:pt idx="889">
                  <c:v>0.1489</c:v>
                </c:pt>
                <c:pt idx="890">
                  <c:v>0.14899999999999999</c:v>
                </c:pt>
                <c:pt idx="891">
                  <c:v>0.14910000000000001</c:v>
                </c:pt>
                <c:pt idx="892">
                  <c:v>0.1492</c:v>
                </c:pt>
                <c:pt idx="893">
                  <c:v>0.14929999999999999</c:v>
                </c:pt>
                <c:pt idx="894">
                  <c:v>0.14940000000000001</c:v>
                </c:pt>
                <c:pt idx="895">
                  <c:v>0.14949999999999999</c:v>
                </c:pt>
                <c:pt idx="896">
                  <c:v>0.14960000000000001</c:v>
                </c:pt>
                <c:pt idx="897">
                  <c:v>0.1497</c:v>
                </c:pt>
                <c:pt idx="898">
                  <c:v>0.14979999999999999</c:v>
                </c:pt>
                <c:pt idx="899">
                  <c:v>0.14990000000000001</c:v>
                </c:pt>
                <c:pt idx="900">
                  <c:v>0.15</c:v>
                </c:pt>
                <c:pt idx="901">
                  <c:v>0.15010000000000001</c:v>
                </c:pt>
                <c:pt idx="902">
                  <c:v>0.1502</c:v>
                </c:pt>
                <c:pt idx="903">
                  <c:v>0.15029999999999999</c:v>
                </c:pt>
                <c:pt idx="904">
                  <c:v>0.15040000000000001</c:v>
                </c:pt>
                <c:pt idx="905">
                  <c:v>0.15049999999999999</c:v>
                </c:pt>
                <c:pt idx="906">
                  <c:v>0.15060000000000001</c:v>
                </c:pt>
                <c:pt idx="907">
                  <c:v>0.1507</c:v>
                </c:pt>
                <c:pt idx="908">
                  <c:v>0.15079999999999999</c:v>
                </c:pt>
                <c:pt idx="909">
                  <c:v>0.15090000000000001</c:v>
                </c:pt>
                <c:pt idx="910">
                  <c:v>0.151</c:v>
                </c:pt>
                <c:pt idx="911">
                  <c:v>0.15110000000000001</c:v>
                </c:pt>
                <c:pt idx="912">
                  <c:v>0.1512</c:v>
                </c:pt>
                <c:pt idx="913">
                  <c:v>0.15129999999999999</c:v>
                </c:pt>
                <c:pt idx="914">
                  <c:v>0.15140000000000001</c:v>
                </c:pt>
                <c:pt idx="915">
                  <c:v>0.1515</c:v>
                </c:pt>
                <c:pt idx="916">
                  <c:v>0.15160000000000001</c:v>
                </c:pt>
                <c:pt idx="917">
                  <c:v>0.1517</c:v>
                </c:pt>
                <c:pt idx="918">
                  <c:v>0.15179999999999999</c:v>
                </c:pt>
                <c:pt idx="919">
                  <c:v>0.15190000000000001</c:v>
                </c:pt>
                <c:pt idx="920">
                  <c:v>0.152</c:v>
                </c:pt>
                <c:pt idx="921">
                  <c:v>0.15210000000000001</c:v>
                </c:pt>
                <c:pt idx="922">
                  <c:v>0.1522</c:v>
                </c:pt>
                <c:pt idx="923">
                  <c:v>0.15229999999999999</c:v>
                </c:pt>
                <c:pt idx="924">
                  <c:v>0.15240000000000001</c:v>
                </c:pt>
                <c:pt idx="925">
                  <c:v>0.1525</c:v>
                </c:pt>
                <c:pt idx="926">
                  <c:v>0.15260000000000001</c:v>
                </c:pt>
                <c:pt idx="927">
                  <c:v>0.1527</c:v>
                </c:pt>
                <c:pt idx="928">
                  <c:v>0.15279999999999999</c:v>
                </c:pt>
                <c:pt idx="929">
                  <c:v>0.15290000000000001</c:v>
                </c:pt>
                <c:pt idx="930">
                  <c:v>0.153</c:v>
                </c:pt>
                <c:pt idx="931">
                  <c:v>0.15310000000000001</c:v>
                </c:pt>
                <c:pt idx="932">
                  <c:v>0.1532</c:v>
                </c:pt>
                <c:pt idx="933">
                  <c:v>0.15329999999999999</c:v>
                </c:pt>
                <c:pt idx="934">
                  <c:v>0.15340000000000001</c:v>
                </c:pt>
                <c:pt idx="935">
                  <c:v>0.1535</c:v>
                </c:pt>
                <c:pt idx="936">
                  <c:v>0.15359999999999999</c:v>
                </c:pt>
                <c:pt idx="937">
                  <c:v>0.1537</c:v>
                </c:pt>
                <c:pt idx="938">
                  <c:v>0.15379999999999999</c:v>
                </c:pt>
                <c:pt idx="939">
                  <c:v>0.15390000000000001</c:v>
                </c:pt>
                <c:pt idx="940">
                  <c:v>0.154</c:v>
                </c:pt>
                <c:pt idx="941">
                  <c:v>0.15409999999999999</c:v>
                </c:pt>
                <c:pt idx="942">
                  <c:v>0.1542</c:v>
                </c:pt>
                <c:pt idx="943">
                  <c:v>0.15429999999999999</c:v>
                </c:pt>
                <c:pt idx="944">
                  <c:v>0.15440000000000001</c:v>
                </c:pt>
                <c:pt idx="945">
                  <c:v>0.1545</c:v>
                </c:pt>
                <c:pt idx="946">
                  <c:v>0.15459999999999999</c:v>
                </c:pt>
                <c:pt idx="947">
                  <c:v>0.1547</c:v>
                </c:pt>
                <c:pt idx="948">
                  <c:v>0.15479999999999999</c:v>
                </c:pt>
                <c:pt idx="949">
                  <c:v>0.15490000000000001</c:v>
                </c:pt>
                <c:pt idx="950">
                  <c:v>0.155</c:v>
                </c:pt>
                <c:pt idx="951">
                  <c:v>0.15509999999999999</c:v>
                </c:pt>
                <c:pt idx="952">
                  <c:v>0.1552</c:v>
                </c:pt>
                <c:pt idx="953">
                  <c:v>0.15529999999999999</c:v>
                </c:pt>
                <c:pt idx="954">
                  <c:v>0.15540000000000001</c:v>
                </c:pt>
                <c:pt idx="955">
                  <c:v>0.1555</c:v>
                </c:pt>
                <c:pt idx="956">
                  <c:v>0.15559999999999999</c:v>
                </c:pt>
                <c:pt idx="957">
                  <c:v>0.15570000000000001</c:v>
                </c:pt>
                <c:pt idx="958">
                  <c:v>0.15579999999999999</c:v>
                </c:pt>
                <c:pt idx="959">
                  <c:v>0.15590000000000001</c:v>
                </c:pt>
                <c:pt idx="960">
                  <c:v>0.156</c:v>
                </c:pt>
                <c:pt idx="961">
                  <c:v>0.15609999999999999</c:v>
                </c:pt>
                <c:pt idx="962">
                  <c:v>0.15620000000000001</c:v>
                </c:pt>
                <c:pt idx="963">
                  <c:v>0.15629999999999999</c:v>
                </c:pt>
                <c:pt idx="964">
                  <c:v>0.15640000000000001</c:v>
                </c:pt>
                <c:pt idx="965">
                  <c:v>0.1565</c:v>
                </c:pt>
                <c:pt idx="966">
                  <c:v>0.15659999999999999</c:v>
                </c:pt>
                <c:pt idx="967">
                  <c:v>0.15670000000000001</c:v>
                </c:pt>
                <c:pt idx="968">
                  <c:v>0.15679999999999999</c:v>
                </c:pt>
                <c:pt idx="969">
                  <c:v>0.15690000000000001</c:v>
                </c:pt>
                <c:pt idx="970">
                  <c:v>0.157</c:v>
                </c:pt>
                <c:pt idx="971">
                  <c:v>0.15709999999999999</c:v>
                </c:pt>
                <c:pt idx="972">
                  <c:v>0.15720000000000001</c:v>
                </c:pt>
                <c:pt idx="973">
                  <c:v>0.1573</c:v>
                </c:pt>
                <c:pt idx="974">
                  <c:v>0.15740000000000001</c:v>
                </c:pt>
                <c:pt idx="975">
                  <c:v>0.1575</c:v>
                </c:pt>
                <c:pt idx="976">
                  <c:v>0.15759999999999999</c:v>
                </c:pt>
                <c:pt idx="977">
                  <c:v>0.15770000000000001</c:v>
                </c:pt>
                <c:pt idx="978">
                  <c:v>0.1578</c:v>
                </c:pt>
                <c:pt idx="979">
                  <c:v>0.15790000000000001</c:v>
                </c:pt>
                <c:pt idx="980">
                  <c:v>0.158</c:v>
                </c:pt>
                <c:pt idx="981">
                  <c:v>0.15809999999999999</c:v>
                </c:pt>
                <c:pt idx="982">
                  <c:v>0.15820000000000001</c:v>
                </c:pt>
                <c:pt idx="983">
                  <c:v>0.1583</c:v>
                </c:pt>
                <c:pt idx="984">
                  <c:v>0.15840000000000001</c:v>
                </c:pt>
                <c:pt idx="985">
                  <c:v>0.1585</c:v>
                </c:pt>
                <c:pt idx="986">
                  <c:v>0.15859999999999999</c:v>
                </c:pt>
                <c:pt idx="987">
                  <c:v>0.15870000000000001</c:v>
                </c:pt>
                <c:pt idx="988">
                  <c:v>0.1588</c:v>
                </c:pt>
                <c:pt idx="989">
                  <c:v>0.15890000000000001</c:v>
                </c:pt>
                <c:pt idx="990">
                  <c:v>0.159</c:v>
                </c:pt>
                <c:pt idx="991">
                  <c:v>0.15909999999999999</c:v>
                </c:pt>
                <c:pt idx="992">
                  <c:v>0.15920000000000001</c:v>
                </c:pt>
                <c:pt idx="993">
                  <c:v>0.1593</c:v>
                </c:pt>
                <c:pt idx="994">
                  <c:v>0.15939999999999999</c:v>
                </c:pt>
                <c:pt idx="995">
                  <c:v>0.1595</c:v>
                </c:pt>
                <c:pt idx="996">
                  <c:v>0.15959999999999999</c:v>
                </c:pt>
                <c:pt idx="997">
                  <c:v>0.15970000000000001</c:v>
                </c:pt>
                <c:pt idx="998">
                  <c:v>0.1598</c:v>
                </c:pt>
                <c:pt idx="999">
                  <c:v>0.15989999999999999</c:v>
                </c:pt>
                <c:pt idx="1000">
                  <c:v>0.16</c:v>
                </c:pt>
                <c:pt idx="1001">
                  <c:v>0.16009999999999999</c:v>
                </c:pt>
                <c:pt idx="1002">
                  <c:v>0.16020000000000001</c:v>
                </c:pt>
                <c:pt idx="1003">
                  <c:v>0.1603</c:v>
                </c:pt>
                <c:pt idx="1004">
                  <c:v>0.16039999999999999</c:v>
                </c:pt>
                <c:pt idx="1005">
                  <c:v>0.1605</c:v>
                </c:pt>
                <c:pt idx="1006">
                  <c:v>0.16059999999999999</c:v>
                </c:pt>
                <c:pt idx="1007">
                  <c:v>0.16070000000000001</c:v>
                </c:pt>
                <c:pt idx="1008">
                  <c:v>0.1608</c:v>
                </c:pt>
                <c:pt idx="1009">
                  <c:v>0.16089999999999999</c:v>
                </c:pt>
                <c:pt idx="1010">
                  <c:v>0.161</c:v>
                </c:pt>
                <c:pt idx="1011">
                  <c:v>0.16109999999999999</c:v>
                </c:pt>
                <c:pt idx="1012">
                  <c:v>0.16120000000000001</c:v>
                </c:pt>
                <c:pt idx="1013">
                  <c:v>0.1613</c:v>
                </c:pt>
                <c:pt idx="1014">
                  <c:v>0.16139999999999999</c:v>
                </c:pt>
                <c:pt idx="1015">
                  <c:v>0.1615</c:v>
                </c:pt>
                <c:pt idx="1016">
                  <c:v>0.16159999999999999</c:v>
                </c:pt>
                <c:pt idx="1017">
                  <c:v>0.16170000000000001</c:v>
                </c:pt>
                <c:pt idx="1018">
                  <c:v>0.1618</c:v>
                </c:pt>
                <c:pt idx="1019">
                  <c:v>0.16189999999999999</c:v>
                </c:pt>
                <c:pt idx="1020">
                  <c:v>0.16200000000000001</c:v>
                </c:pt>
                <c:pt idx="1021">
                  <c:v>0.16209999999999999</c:v>
                </c:pt>
                <c:pt idx="1022">
                  <c:v>0.16220000000000001</c:v>
                </c:pt>
                <c:pt idx="1023">
                  <c:v>0.1623</c:v>
                </c:pt>
                <c:pt idx="1024">
                  <c:v>0.16239999999999999</c:v>
                </c:pt>
                <c:pt idx="1025">
                  <c:v>0.16250000000000001</c:v>
                </c:pt>
                <c:pt idx="1026">
                  <c:v>0.16259999999999999</c:v>
                </c:pt>
                <c:pt idx="1027">
                  <c:v>0.16270000000000001</c:v>
                </c:pt>
                <c:pt idx="1028">
                  <c:v>0.1628</c:v>
                </c:pt>
                <c:pt idx="1029">
                  <c:v>0.16289999999999999</c:v>
                </c:pt>
                <c:pt idx="1030">
                  <c:v>0.16300000000000001</c:v>
                </c:pt>
                <c:pt idx="1031">
                  <c:v>0.16309999999999999</c:v>
                </c:pt>
                <c:pt idx="1032">
                  <c:v>0.16320000000000001</c:v>
                </c:pt>
                <c:pt idx="1033">
                  <c:v>0.1633</c:v>
                </c:pt>
                <c:pt idx="1034">
                  <c:v>0.16339999999999999</c:v>
                </c:pt>
                <c:pt idx="1035">
                  <c:v>0.16350000000000001</c:v>
                </c:pt>
                <c:pt idx="1036">
                  <c:v>0.1636</c:v>
                </c:pt>
                <c:pt idx="1037">
                  <c:v>0.16370000000000001</c:v>
                </c:pt>
                <c:pt idx="1038">
                  <c:v>0.1638</c:v>
                </c:pt>
                <c:pt idx="1039">
                  <c:v>0.16389999999999999</c:v>
                </c:pt>
                <c:pt idx="1040">
                  <c:v>0.16400000000000001</c:v>
                </c:pt>
                <c:pt idx="1041">
                  <c:v>0.1641</c:v>
                </c:pt>
                <c:pt idx="1042">
                  <c:v>0.16420000000000001</c:v>
                </c:pt>
                <c:pt idx="1043">
                  <c:v>0.1643</c:v>
                </c:pt>
                <c:pt idx="1044">
                  <c:v>0.16439999999999999</c:v>
                </c:pt>
                <c:pt idx="1045">
                  <c:v>0.16450000000000001</c:v>
                </c:pt>
                <c:pt idx="1046">
                  <c:v>0.1646</c:v>
                </c:pt>
                <c:pt idx="1047">
                  <c:v>0.16470000000000001</c:v>
                </c:pt>
                <c:pt idx="1048">
                  <c:v>0.1648</c:v>
                </c:pt>
                <c:pt idx="1049">
                  <c:v>0.16489999999999999</c:v>
                </c:pt>
                <c:pt idx="1050">
                  <c:v>0.16500000000000001</c:v>
                </c:pt>
                <c:pt idx="1051">
                  <c:v>0.1651</c:v>
                </c:pt>
                <c:pt idx="1052">
                  <c:v>0.16520000000000001</c:v>
                </c:pt>
                <c:pt idx="1053">
                  <c:v>0.1653</c:v>
                </c:pt>
                <c:pt idx="1054">
                  <c:v>0.16539999999999999</c:v>
                </c:pt>
                <c:pt idx="1055">
                  <c:v>0.16550000000000001</c:v>
                </c:pt>
                <c:pt idx="1056">
                  <c:v>0.1656</c:v>
                </c:pt>
                <c:pt idx="1057">
                  <c:v>0.16569999999999999</c:v>
                </c:pt>
                <c:pt idx="1058">
                  <c:v>0.1658</c:v>
                </c:pt>
                <c:pt idx="1059">
                  <c:v>0.16589999999999999</c:v>
                </c:pt>
                <c:pt idx="1060">
                  <c:v>0.16600000000000001</c:v>
                </c:pt>
                <c:pt idx="1061">
                  <c:v>0.1661</c:v>
                </c:pt>
                <c:pt idx="1062">
                  <c:v>0.16619999999999999</c:v>
                </c:pt>
                <c:pt idx="1063">
                  <c:v>0.1663</c:v>
                </c:pt>
                <c:pt idx="1064">
                  <c:v>0.16639999999999999</c:v>
                </c:pt>
                <c:pt idx="1065">
                  <c:v>0.16650000000000001</c:v>
                </c:pt>
                <c:pt idx="1066">
                  <c:v>0.1666</c:v>
                </c:pt>
                <c:pt idx="1067">
                  <c:v>0.16669999999999999</c:v>
                </c:pt>
                <c:pt idx="1068">
                  <c:v>0.1668</c:v>
                </c:pt>
                <c:pt idx="1069">
                  <c:v>0.16689999999999999</c:v>
                </c:pt>
                <c:pt idx="1070">
                  <c:v>0.16700000000000001</c:v>
                </c:pt>
                <c:pt idx="1071">
                  <c:v>0.1671</c:v>
                </c:pt>
                <c:pt idx="1072">
                  <c:v>0.16719999999999999</c:v>
                </c:pt>
                <c:pt idx="1073">
                  <c:v>0.1673</c:v>
                </c:pt>
                <c:pt idx="1074">
                  <c:v>0.16739999999999999</c:v>
                </c:pt>
                <c:pt idx="1075">
                  <c:v>0.16750000000000001</c:v>
                </c:pt>
                <c:pt idx="1076">
                  <c:v>0.1676</c:v>
                </c:pt>
                <c:pt idx="1077">
                  <c:v>0.16769999999999999</c:v>
                </c:pt>
                <c:pt idx="1078">
                  <c:v>0.1678</c:v>
                </c:pt>
                <c:pt idx="1079">
                  <c:v>0.16789999999999999</c:v>
                </c:pt>
                <c:pt idx="1080">
                  <c:v>0.16800000000000001</c:v>
                </c:pt>
                <c:pt idx="1081">
                  <c:v>0.1681</c:v>
                </c:pt>
                <c:pt idx="1082">
                  <c:v>0.16819999999999999</c:v>
                </c:pt>
                <c:pt idx="1083">
                  <c:v>0.16830000000000001</c:v>
                </c:pt>
                <c:pt idx="1084">
                  <c:v>0.16839999999999999</c:v>
                </c:pt>
                <c:pt idx="1085">
                  <c:v>0.16850000000000001</c:v>
                </c:pt>
                <c:pt idx="1086">
                  <c:v>0.1686</c:v>
                </c:pt>
                <c:pt idx="1087">
                  <c:v>0.16869999999999999</c:v>
                </c:pt>
                <c:pt idx="1088">
                  <c:v>0.16880000000000001</c:v>
                </c:pt>
                <c:pt idx="1089">
                  <c:v>0.16889999999999999</c:v>
                </c:pt>
                <c:pt idx="1090">
                  <c:v>0.16900000000000001</c:v>
                </c:pt>
                <c:pt idx="1091">
                  <c:v>0.1691</c:v>
                </c:pt>
                <c:pt idx="1092">
                  <c:v>0.16919999999999999</c:v>
                </c:pt>
                <c:pt idx="1093">
                  <c:v>0.16930000000000001</c:v>
                </c:pt>
                <c:pt idx="1094">
                  <c:v>0.1694</c:v>
                </c:pt>
                <c:pt idx="1095">
                  <c:v>0.16950000000000001</c:v>
                </c:pt>
                <c:pt idx="1096">
                  <c:v>0.1696</c:v>
                </c:pt>
                <c:pt idx="1097">
                  <c:v>0.16969999999999999</c:v>
                </c:pt>
                <c:pt idx="1098">
                  <c:v>0.16980000000000001</c:v>
                </c:pt>
                <c:pt idx="1099">
                  <c:v>0.1699</c:v>
                </c:pt>
                <c:pt idx="1100">
                  <c:v>0.17</c:v>
                </c:pt>
                <c:pt idx="1101">
                  <c:v>0.1701</c:v>
                </c:pt>
                <c:pt idx="1102">
                  <c:v>0.17019999999999999</c:v>
                </c:pt>
                <c:pt idx="1103">
                  <c:v>0.17030000000000001</c:v>
                </c:pt>
                <c:pt idx="1104">
                  <c:v>0.1704</c:v>
                </c:pt>
                <c:pt idx="1105">
                  <c:v>0.17050000000000001</c:v>
                </c:pt>
                <c:pt idx="1106">
                  <c:v>0.1706</c:v>
                </c:pt>
                <c:pt idx="1107">
                  <c:v>0.17069999999999999</c:v>
                </c:pt>
                <c:pt idx="1108">
                  <c:v>0.17080000000000001</c:v>
                </c:pt>
                <c:pt idx="1109">
                  <c:v>0.1709</c:v>
                </c:pt>
                <c:pt idx="1110">
                  <c:v>0.17100000000000001</c:v>
                </c:pt>
                <c:pt idx="1111">
                  <c:v>0.1711</c:v>
                </c:pt>
                <c:pt idx="1112">
                  <c:v>0.17119999999999999</c:v>
                </c:pt>
                <c:pt idx="1113">
                  <c:v>0.17130000000000001</c:v>
                </c:pt>
                <c:pt idx="1114">
                  <c:v>0.1714</c:v>
                </c:pt>
                <c:pt idx="1115">
                  <c:v>0.17150000000000001</c:v>
                </c:pt>
                <c:pt idx="1116">
                  <c:v>0.1716</c:v>
                </c:pt>
                <c:pt idx="1117">
                  <c:v>0.17169999999999999</c:v>
                </c:pt>
                <c:pt idx="1118">
                  <c:v>0.17180000000000001</c:v>
                </c:pt>
                <c:pt idx="1119">
                  <c:v>0.1719</c:v>
                </c:pt>
                <c:pt idx="1120">
                  <c:v>0.17199999999999999</c:v>
                </c:pt>
                <c:pt idx="1121">
                  <c:v>0.1721</c:v>
                </c:pt>
                <c:pt idx="1122">
                  <c:v>0.17219999999999999</c:v>
                </c:pt>
                <c:pt idx="1123">
                  <c:v>0.17230000000000001</c:v>
                </c:pt>
                <c:pt idx="1124">
                  <c:v>0.1724</c:v>
                </c:pt>
                <c:pt idx="1125">
                  <c:v>0.17249999999999999</c:v>
                </c:pt>
                <c:pt idx="1126">
                  <c:v>0.1726</c:v>
                </c:pt>
                <c:pt idx="1127">
                  <c:v>0.17269999999999999</c:v>
                </c:pt>
                <c:pt idx="1128">
                  <c:v>0.17280000000000001</c:v>
                </c:pt>
                <c:pt idx="1129">
                  <c:v>0.1729</c:v>
                </c:pt>
                <c:pt idx="1130">
                  <c:v>0.17299999999999999</c:v>
                </c:pt>
                <c:pt idx="1131">
                  <c:v>0.1731</c:v>
                </c:pt>
                <c:pt idx="1132">
                  <c:v>0.17319999999999999</c:v>
                </c:pt>
                <c:pt idx="1133">
                  <c:v>0.17330000000000001</c:v>
                </c:pt>
                <c:pt idx="1134">
                  <c:v>0.1734</c:v>
                </c:pt>
                <c:pt idx="1135">
                  <c:v>0.17349999999999999</c:v>
                </c:pt>
                <c:pt idx="1136">
                  <c:v>0.1736</c:v>
                </c:pt>
                <c:pt idx="1137">
                  <c:v>0.17369999999999999</c:v>
                </c:pt>
                <c:pt idx="1138">
                  <c:v>0.17380000000000001</c:v>
                </c:pt>
                <c:pt idx="1139">
                  <c:v>0.1739</c:v>
                </c:pt>
                <c:pt idx="1140">
                  <c:v>0.17399999999999999</c:v>
                </c:pt>
                <c:pt idx="1141">
                  <c:v>0.1741</c:v>
                </c:pt>
                <c:pt idx="1142">
                  <c:v>0.17419999999999999</c:v>
                </c:pt>
                <c:pt idx="1143">
                  <c:v>0.17430000000000001</c:v>
                </c:pt>
                <c:pt idx="1144">
                  <c:v>0.1744</c:v>
                </c:pt>
                <c:pt idx="1145">
                  <c:v>0.17449999999999999</c:v>
                </c:pt>
                <c:pt idx="1146">
                  <c:v>0.17460000000000001</c:v>
                </c:pt>
                <c:pt idx="1147">
                  <c:v>0.17469999999999999</c:v>
                </c:pt>
                <c:pt idx="1148">
                  <c:v>0.17480000000000001</c:v>
                </c:pt>
                <c:pt idx="1149">
                  <c:v>0.1749</c:v>
                </c:pt>
                <c:pt idx="1150">
                  <c:v>0.17499999999999999</c:v>
                </c:pt>
                <c:pt idx="1151">
                  <c:v>0.17510000000000001</c:v>
                </c:pt>
                <c:pt idx="1152">
                  <c:v>0.17519999999999999</c:v>
                </c:pt>
                <c:pt idx="1153">
                  <c:v>0.17530000000000001</c:v>
                </c:pt>
                <c:pt idx="1154">
                  <c:v>0.1754</c:v>
                </c:pt>
                <c:pt idx="1155">
                  <c:v>0.17549999999999999</c:v>
                </c:pt>
                <c:pt idx="1156">
                  <c:v>0.17560000000000001</c:v>
                </c:pt>
                <c:pt idx="1157">
                  <c:v>0.1757</c:v>
                </c:pt>
                <c:pt idx="1158">
                  <c:v>0.17580000000000001</c:v>
                </c:pt>
                <c:pt idx="1159">
                  <c:v>0.1759</c:v>
                </c:pt>
                <c:pt idx="1160">
                  <c:v>0.17599999999999999</c:v>
                </c:pt>
                <c:pt idx="1161">
                  <c:v>0.17610000000000001</c:v>
                </c:pt>
                <c:pt idx="1162">
                  <c:v>0.1762</c:v>
                </c:pt>
                <c:pt idx="1163">
                  <c:v>0.17630000000000001</c:v>
                </c:pt>
                <c:pt idx="1164">
                  <c:v>0.1764</c:v>
                </c:pt>
                <c:pt idx="1165">
                  <c:v>0.17649999999999999</c:v>
                </c:pt>
                <c:pt idx="1166">
                  <c:v>0.17660000000000001</c:v>
                </c:pt>
                <c:pt idx="1167">
                  <c:v>0.1767</c:v>
                </c:pt>
                <c:pt idx="1168">
                  <c:v>0.17680000000000001</c:v>
                </c:pt>
                <c:pt idx="1169">
                  <c:v>0.1769</c:v>
                </c:pt>
                <c:pt idx="1170">
                  <c:v>0.17699999999999999</c:v>
                </c:pt>
                <c:pt idx="1171">
                  <c:v>0.17710000000000001</c:v>
                </c:pt>
                <c:pt idx="1172">
                  <c:v>0.1772</c:v>
                </c:pt>
                <c:pt idx="1173">
                  <c:v>0.17730000000000001</c:v>
                </c:pt>
                <c:pt idx="1174">
                  <c:v>0.1774</c:v>
                </c:pt>
                <c:pt idx="1175">
                  <c:v>0.17749999999999999</c:v>
                </c:pt>
                <c:pt idx="1176">
                  <c:v>0.17760000000000001</c:v>
                </c:pt>
                <c:pt idx="1177">
                  <c:v>0.1777</c:v>
                </c:pt>
                <c:pt idx="1178">
                  <c:v>0.17780000000000001</c:v>
                </c:pt>
                <c:pt idx="1179">
                  <c:v>0.1779</c:v>
                </c:pt>
                <c:pt idx="1180">
                  <c:v>0.17799999999999999</c:v>
                </c:pt>
                <c:pt idx="1181">
                  <c:v>0.17810000000000001</c:v>
                </c:pt>
                <c:pt idx="1182">
                  <c:v>0.1782</c:v>
                </c:pt>
                <c:pt idx="1183">
                  <c:v>0.17829999999999999</c:v>
                </c:pt>
                <c:pt idx="1184">
                  <c:v>0.1784</c:v>
                </c:pt>
                <c:pt idx="1185">
                  <c:v>0.17849999999999999</c:v>
                </c:pt>
                <c:pt idx="1186">
                  <c:v>0.17860000000000001</c:v>
                </c:pt>
                <c:pt idx="1187">
                  <c:v>0.1787</c:v>
                </c:pt>
                <c:pt idx="1188">
                  <c:v>0.17879999999999999</c:v>
                </c:pt>
                <c:pt idx="1189">
                  <c:v>0.1789</c:v>
                </c:pt>
                <c:pt idx="1190">
                  <c:v>0.17899999999999999</c:v>
                </c:pt>
                <c:pt idx="1191">
                  <c:v>0.17910000000000001</c:v>
                </c:pt>
                <c:pt idx="1192">
                  <c:v>0.1792</c:v>
                </c:pt>
                <c:pt idx="1193">
                  <c:v>0.17929999999999999</c:v>
                </c:pt>
                <c:pt idx="1194">
                  <c:v>0.1794</c:v>
                </c:pt>
                <c:pt idx="1195">
                  <c:v>0.17949999999999999</c:v>
                </c:pt>
                <c:pt idx="1196">
                  <c:v>0.17960000000000001</c:v>
                </c:pt>
                <c:pt idx="1197">
                  <c:v>0.1797</c:v>
                </c:pt>
                <c:pt idx="1198">
                  <c:v>0.17979999999999999</c:v>
                </c:pt>
                <c:pt idx="1199">
                  <c:v>0.1799</c:v>
                </c:pt>
                <c:pt idx="1200">
                  <c:v>0.18</c:v>
                </c:pt>
                <c:pt idx="1201">
                  <c:v>0.18010000000000001</c:v>
                </c:pt>
                <c:pt idx="1202">
                  <c:v>0.1802</c:v>
                </c:pt>
                <c:pt idx="1203">
                  <c:v>0.18029999999999999</c:v>
                </c:pt>
                <c:pt idx="1204">
                  <c:v>0.1804</c:v>
                </c:pt>
                <c:pt idx="1205">
                  <c:v>0.18049999999999999</c:v>
                </c:pt>
                <c:pt idx="1206">
                  <c:v>0.18060000000000001</c:v>
                </c:pt>
                <c:pt idx="1207">
                  <c:v>0.1807</c:v>
                </c:pt>
                <c:pt idx="1208">
                  <c:v>0.18079999999999999</c:v>
                </c:pt>
                <c:pt idx="1209">
                  <c:v>0.18090000000000001</c:v>
                </c:pt>
                <c:pt idx="1210">
                  <c:v>0.18099999999999999</c:v>
                </c:pt>
                <c:pt idx="1211">
                  <c:v>0.18110000000000001</c:v>
                </c:pt>
                <c:pt idx="1212">
                  <c:v>0.1812</c:v>
                </c:pt>
                <c:pt idx="1213">
                  <c:v>0.18129999999999999</c:v>
                </c:pt>
                <c:pt idx="1214">
                  <c:v>0.18140000000000001</c:v>
                </c:pt>
                <c:pt idx="1215">
                  <c:v>0.18149999999999999</c:v>
                </c:pt>
                <c:pt idx="1216">
                  <c:v>0.18160000000000001</c:v>
                </c:pt>
                <c:pt idx="1217">
                  <c:v>0.1817</c:v>
                </c:pt>
                <c:pt idx="1218">
                  <c:v>0.18179999999999999</c:v>
                </c:pt>
                <c:pt idx="1219">
                  <c:v>0.18190000000000001</c:v>
                </c:pt>
                <c:pt idx="1220">
                  <c:v>0.182</c:v>
                </c:pt>
                <c:pt idx="1221">
                  <c:v>0.18210000000000001</c:v>
                </c:pt>
                <c:pt idx="1222">
                  <c:v>0.1822</c:v>
                </c:pt>
                <c:pt idx="1223">
                  <c:v>0.18229999999999999</c:v>
                </c:pt>
                <c:pt idx="1224">
                  <c:v>0.18240000000000001</c:v>
                </c:pt>
                <c:pt idx="1225">
                  <c:v>0.1825</c:v>
                </c:pt>
                <c:pt idx="1226">
                  <c:v>0.18260000000000001</c:v>
                </c:pt>
                <c:pt idx="1227">
                  <c:v>0.1827</c:v>
                </c:pt>
                <c:pt idx="1228">
                  <c:v>0.18279999999999999</c:v>
                </c:pt>
                <c:pt idx="1229">
                  <c:v>0.18290000000000001</c:v>
                </c:pt>
                <c:pt idx="1230">
                  <c:v>0.183</c:v>
                </c:pt>
                <c:pt idx="1231">
                  <c:v>0.18310000000000001</c:v>
                </c:pt>
                <c:pt idx="1232">
                  <c:v>0.1832</c:v>
                </c:pt>
                <c:pt idx="1233">
                  <c:v>0.18329999999999999</c:v>
                </c:pt>
                <c:pt idx="1234">
                  <c:v>0.18340000000000001</c:v>
                </c:pt>
                <c:pt idx="1235">
                  <c:v>0.1835</c:v>
                </c:pt>
                <c:pt idx="1236">
                  <c:v>0.18360000000000001</c:v>
                </c:pt>
                <c:pt idx="1237">
                  <c:v>0.1837</c:v>
                </c:pt>
                <c:pt idx="1238">
                  <c:v>0.18379999999999999</c:v>
                </c:pt>
                <c:pt idx="1239">
                  <c:v>0.18390000000000001</c:v>
                </c:pt>
                <c:pt idx="1240">
                  <c:v>0.184</c:v>
                </c:pt>
                <c:pt idx="1241">
                  <c:v>0.18410000000000001</c:v>
                </c:pt>
                <c:pt idx="1242">
                  <c:v>0.1842</c:v>
                </c:pt>
                <c:pt idx="1243">
                  <c:v>0.18429999999999999</c:v>
                </c:pt>
                <c:pt idx="1244">
                  <c:v>0.18440000000000001</c:v>
                </c:pt>
                <c:pt idx="1245">
                  <c:v>0.1845</c:v>
                </c:pt>
                <c:pt idx="1246">
                  <c:v>0.18459999999999999</c:v>
                </c:pt>
                <c:pt idx="1247">
                  <c:v>0.1847</c:v>
                </c:pt>
                <c:pt idx="1248">
                  <c:v>0.18479999999999999</c:v>
                </c:pt>
                <c:pt idx="1249">
                  <c:v>0.18490000000000001</c:v>
                </c:pt>
                <c:pt idx="1250">
                  <c:v>0.185</c:v>
                </c:pt>
                <c:pt idx="1251">
                  <c:v>0.18509999999999999</c:v>
                </c:pt>
                <c:pt idx="1252">
                  <c:v>0.1852</c:v>
                </c:pt>
                <c:pt idx="1253">
                  <c:v>0.18529999999999999</c:v>
                </c:pt>
                <c:pt idx="1254">
                  <c:v>0.18540000000000001</c:v>
                </c:pt>
                <c:pt idx="1255">
                  <c:v>0.1855</c:v>
                </c:pt>
                <c:pt idx="1256">
                  <c:v>0.18559999999999999</c:v>
                </c:pt>
                <c:pt idx="1257">
                  <c:v>0.1857</c:v>
                </c:pt>
                <c:pt idx="1258">
                  <c:v>0.18579999999999999</c:v>
                </c:pt>
                <c:pt idx="1259">
                  <c:v>0.18590000000000001</c:v>
                </c:pt>
                <c:pt idx="1260">
                  <c:v>0.186</c:v>
                </c:pt>
                <c:pt idx="1261">
                  <c:v>0.18609999999999999</c:v>
                </c:pt>
                <c:pt idx="1262">
                  <c:v>0.1862</c:v>
                </c:pt>
                <c:pt idx="1263">
                  <c:v>0.18629999999999999</c:v>
                </c:pt>
                <c:pt idx="1264">
                  <c:v>0.18640000000000001</c:v>
                </c:pt>
                <c:pt idx="1265">
                  <c:v>0.1865</c:v>
                </c:pt>
                <c:pt idx="1266">
                  <c:v>0.18659999999999999</c:v>
                </c:pt>
                <c:pt idx="1267">
                  <c:v>0.1867</c:v>
                </c:pt>
                <c:pt idx="1268">
                  <c:v>0.18679999999999999</c:v>
                </c:pt>
                <c:pt idx="1269">
                  <c:v>0.18690000000000001</c:v>
                </c:pt>
                <c:pt idx="1270">
                  <c:v>0.187</c:v>
                </c:pt>
                <c:pt idx="1271">
                  <c:v>0.18709999999999999</c:v>
                </c:pt>
                <c:pt idx="1272">
                  <c:v>0.18720000000000001</c:v>
                </c:pt>
                <c:pt idx="1273">
                  <c:v>0.18729999999999999</c:v>
                </c:pt>
                <c:pt idx="1274">
                  <c:v>0.18740000000000001</c:v>
                </c:pt>
                <c:pt idx="1275">
                  <c:v>0.1875</c:v>
                </c:pt>
                <c:pt idx="1276">
                  <c:v>0.18759999999999999</c:v>
                </c:pt>
                <c:pt idx="1277">
                  <c:v>0.18770000000000001</c:v>
                </c:pt>
                <c:pt idx="1278">
                  <c:v>0.18779999999999999</c:v>
                </c:pt>
                <c:pt idx="1279">
                  <c:v>0.18790000000000001</c:v>
                </c:pt>
                <c:pt idx="1280">
                  <c:v>0.188</c:v>
                </c:pt>
                <c:pt idx="1281">
                  <c:v>0.18809999999999999</c:v>
                </c:pt>
                <c:pt idx="1282">
                  <c:v>0.18820000000000001</c:v>
                </c:pt>
                <c:pt idx="1283">
                  <c:v>0.1883</c:v>
                </c:pt>
                <c:pt idx="1284">
                  <c:v>0.18840000000000001</c:v>
                </c:pt>
                <c:pt idx="1285">
                  <c:v>0.1885</c:v>
                </c:pt>
                <c:pt idx="1286">
                  <c:v>0.18859999999999999</c:v>
                </c:pt>
                <c:pt idx="1287">
                  <c:v>0.18870000000000001</c:v>
                </c:pt>
                <c:pt idx="1288">
                  <c:v>0.1888</c:v>
                </c:pt>
                <c:pt idx="1289">
                  <c:v>0.18890000000000001</c:v>
                </c:pt>
                <c:pt idx="1290">
                  <c:v>0.189</c:v>
                </c:pt>
                <c:pt idx="1291">
                  <c:v>0.18909999999999999</c:v>
                </c:pt>
                <c:pt idx="1292">
                  <c:v>0.18920000000000001</c:v>
                </c:pt>
                <c:pt idx="1293">
                  <c:v>0.1893</c:v>
                </c:pt>
                <c:pt idx="1294">
                  <c:v>0.18940000000000001</c:v>
                </c:pt>
                <c:pt idx="1295">
                  <c:v>0.1895</c:v>
                </c:pt>
                <c:pt idx="1296">
                  <c:v>0.18959999999999999</c:v>
                </c:pt>
                <c:pt idx="1297">
                  <c:v>0.18970000000000001</c:v>
                </c:pt>
                <c:pt idx="1298">
                  <c:v>0.1898</c:v>
                </c:pt>
                <c:pt idx="1299">
                  <c:v>0.18990000000000001</c:v>
                </c:pt>
                <c:pt idx="1300">
                  <c:v>0.19</c:v>
                </c:pt>
                <c:pt idx="1301">
                  <c:v>0.19009999999999999</c:v>
                </c:pt>
                <c:pt idx="1302">
                  <c:v>0.19020000000000001</c:v>
                </c:pt>
                <c:pt idx="1303">
                  <c:v>0.1903</c:v>
                </c:pt>
                <c:pt idx="1304">
                  <c:v>0.19040000000000001</c:v>
                </c:pt>
                <c:pt idx="1305">
                  <c:v>0.1905</c:v>
                </c:pt>
                <c:pt idx="1306">
                  <c:v>0.19059999999999999</c:v>
                </c:pt>
                <c:pt idx="1307">
                  <c:v>0.19070000000000001</c:v>
                </c:pt>
                <c:pt idx="1308">
                  <c:v>0.1908</c:v>
                </c:pt>
                <c:pt idx="1309">
                  <c:v>0.19089999999999999</c:v>
                </c:pt>
                <c:pt idx="1310">
                  <c:v>0.191</c:v>
                </c:pt>
                <c:pt idx="1311">
                  <c:v>0.19109999999999999</c:v>
                </c:pt>
                <c:pt idx="1312">
                  <c:v>0.19120000000000001</c:v>
                </c:pt>
                <c:pt idx="1313">
                  <c:v>0.1913</c:v>
                </c:pt>
                <c:pt idx="1314">
                  <c:v>0.19139999999999999</c:v>
                </c:pt>
                <c:pt idx="1315">
                  <c:v>0.1915</c:v>
                </c:pt>
                <c:pt idx="1316">
                  <c:v>0.19159999999999999</c:v>
                </c:pt>
                <c:pt idx="1317">
                  <c:v>0.19170000000000001</c:v>
                </c:pt>
                <c:pt idx="1318">
                  <c:v>0.1918</c:v>
                </c:pt>
                <c:pt idx="1319">
                  <c:v>0.19189999999999999</c:v>
                </c:pt>
                <c:pt idx="1320">
                  <c:v>0.192</c:v>
                </c:pt>
                <c:pt idx="1321">
                  <c:v>0.19209999999999999</c:v>
                </c:pt>
                <c:pt idx="1322">
                  <c:v>0.19220000000000001</c:v>
                </c:pt>
                <c:pt idx="1323">
                  <c:v>0.1923</c:v>
                </c:pt>
                <c:pt idx="1324">
                  <c:v>0.19239999999999999</c:v>
                </c:pt>
                <c:pt idx="1325">
                  <c:v>0.1925</c:v>
                </c:pt>
                <c:pt idx="1326">
                  <c:v>0.19259999999999999</c:v>
                </c:pt>
                <c:pt idx="1327">
                  <c:v>0.19270000000000001</c:v>
                </c:pt>
                <c:pt idx="1328">
                  <c:v>0.1928</c:v>
                </c:pt>
                <c:pt idx="1329">
                  <c:v>0.19289999999999999</c:v>
                </c:pt>
                <c:pt idx="1330">
                  <c:v>0.193</c:v>
                </c:pt>
                <c:pt idx="1331">
                  <c:v>0.19309999999999999</c:v>
                </c:pt>
                <c:pt idx="1332">
                  <c:v>0.19320000000000001</c:v>
                </c:pt>
                <c:pt idx="1333">
                  <c:v>0.1933</c:v>
                </c:pt>
                <c:pt idx="1334">
                  <c:v>0.19339999999999999</c:v>
                </c:pt>
                <c:pt idx="1335">
                  <c:v>0.19350000000000001</c:v>
                </c:pt>
                <c:pt idx="1336">
                  <c:v>0.19359999999999999</c:v>
                </c:pt>
                <c:pt idx="1337">
                  <c:v>0.19370000000000001</c:v>
                </c:pt>
                <c:pt idx="1338">
                  <c:v>0.1938</c:v>
                </c:pt>
                <c:pt idx="1339">
                  <c:v>0.19389999999999999</c:v>
                </c:pt>
                <c:pt idx="1340">
                  <c:v>0.19400000000000001</c:v>
                </c:pt>
                <c:pt idx="1341">
                  <c:v>0.19409999999999999</c:v>
                </c:pt>
                <c:pt idx="1342">
                  <c:v>0.19420000000000001</c:v>
                </c:pt>
                <c:pt idx="1343">
                  <c:v>0.1943</c:v>
                </c:pt>
                <c:pt idx="1344">
                  <c:v>0.19439999999999999</c:v>
                </c:pt>
                <c:pt idx="1345">
                  <c:v>0.19450000000000001</c:v>
                </c:pt>
                <c:pt idx="1346">
                  <c:v>0.1946</c:v>
                </c:pt>
                <c:pt idx="1347">
                  <c:v>0.19470000000000001</c:v>
                </c:pt>
                <c:pt idx="1348">
                  <c:v>0.1948</c:v>
                </c:pt>
                <c:pt idx="1349">
                  <c:v>0.19489999999999999</c:v>
                </c:pt>
                <c:pt idx="1350">
                  <c:v>0.19500000000000001</c:v>
                </c:pt>
                <c:pt idx="1351">
                  <c:v>0.1951</c:v>
                </c:pt>
                <c:pt idx="1352">
                  <c:v>0.19520000000000001</c:v>
                </c:pt>
                <c:pt idx="1353">
                  <c:v>0.1953</c:v>
                </c:pt>
                <c:pt idx="1354">
                  <c:v>0.19539999999999999</c:v>
                </c:pt>
                <c:pt idx="1355">
                  <c:v>0.19550000000000001</c:v>
                </c:pt>
                <c:pt idx="1356">
                  <c:v>0.1956</c:v>
                </c:pt>
                <c:pt idx="1357">
                  <c:v>0.19570000000000001</c:v>
                </c:pt>
                <c:pt idx="1358">
                  <c:v>0.1958</c:v>
                </c:pt>
                <c:pt idx="1359">
                  <c:v>0.19589999999999999</c:v>
                </c:pt>
                <c:pt idx="1360">
                  <c:v>0.19600000000000001</c:v>
                </c:pt>
                <c:pt idx="1361">
                  <c:v>0.1961</c:v>
                </c:pt>
                <c:pt idx="1362">
                  <c:v>0.19620000000000001</c:v>
                </c:pt>
                <c:pt idx="1363">
                  <c:v>0.1963</c:v>
                </c:pt>
                <c:pt idx="1364">
                  <c:v>0.19639999999999999</c:v>
                </c:pt>
                <c:pt idx="1365">
                  <c:v>0.19650000000000001</c:v>
                </c:pt>
                <c:pt idx="1366">
                  <c:v>0.1966</c:v>
                </c:pt>
                <c:pt idx="1367">
                  <c:v>0.19670000000000001</c:v>
                </c:pt>
                <c:pt idx="1368">
                  <c:v>0.1968</c:v>
                </c:pt>
                <c:pt idx="1369">
                  <c:v>0.19689999999999999</c:v>
                </c:pt>
                <c:pt idx="1370">
                  <c:v>0.19700000000000001</c:v>
                </c:pt>
                <c:pt idx="1371">
                  <c:v>0.1971</c:v>
                </c:pt>
                <c:pt idx="1372">
                  <c:v>0.19719999999999999</c:v>
                </c:pt>
                <c:pt idx="1373">
                  <c:v>0.1973</c:v>
                </c:pt>
                <c:pt idx="1374">
                  <c:v>0.19739999999999999</c:v>
                </c:pt>
                <c:pt idx="1375">
                  <c:v>0.19750000000000001</c:v>
                </c:pt>
                <c:pt idx="1376">
                  <c:v>0.1976</c:v>
                </c:pt>
                <c:pt idx="1377">
                  <c:v>0.19769999999999999</c:v>
                </c:pt>
                <c:pt idx="1378">
                  <c:v>0.1978</c:v>
                </c:pt>
                <c:pt idx="1379">
                  <c:v>0.19789999999999999</c:v>
                </c:pt>
                <c:pt idx="1380">
                  <c:v>0.19800000000000001</c:v>
                </c:pt>
                <c:pt idx="1381">
                  <c:v>0.1981</c:v>
                </c:pt>
                <c:pt idx="1382">
                  <c:v>0.19819999999999999</c:v>
                </c:pt>
                <c:pt idx="1383">
                  <c:v>0.1983</c:v>
                </c:pt>
                <c:pt idx="1384">
                  <c:v>0.19839999999999999</c:v>
                </c:pt>
                <c:pt idx="1385">
                  <c:v>0.19850000000000001</c:v>
                </c:pt>
                <c:pt idx="1386">
                  <c:v>0.1986</c:v>
                </c:pt>
                <c:pt idx="1387">
                  <c:v>0.19869999999999999</c:v>
                </c:pt>
                <c:pt idx="1388">
                  <c:v>0.1988</c:v>
                </c:pt>
                <c:pt idx="1389">
                  <c:v>0.19889999999999999</c:v>
                </c:pt>
                <c:pt idx="1390">
                  <c:v>0.19900000000000001</c:v>
                </c:pt>
                <c:pt idx="1391">
                  <c:v>0.1991</c:v>
                </c:pt>
                <c:pt idx="1392">
                  <c:v>0.19919999999999999</c:v>
                </c:pt>
                <c:pt idx="1393">
                  <c:v>0.1993</c:v>
                </c:pt>
                <c:pt idx="1394">
                  <c:v>0.19939999999999999</c:v>
                </c:pt>
                <c:pt idx="1395">
                  <c:v>0.19950000000000001</c:v>
                </c:pt>
                <c:pt idx="1396">
                  <c:v>0.1996</c:v>
                </c:pt>
                <c:pt idx="1397">
                  <c:v>0.19969999999999999</c:v>
                </c:pt>
                <c:pt idx="1398">
                  <c:v>0.19980000000000001</c:v>
                </c:pt>
                <c:pt idx="1399">
                  <c:v>0.19989999999999999</c:v>
                </c:pt>
                <c:pt idx="1400">
                  <c:v>0.2</c:v>
                </c:pt>
                <c:pt idx="1401">
                  <c:v>0.2001</c:v>
                </c:pt>
                <c:pt idx="1402">
                  <c:v>0.20019999999999999</c:v>
                </c:pt>
                <c:pt idx="1403">
                  <c:v>0.20030000000000001</c:v>
                </c:pt>
                <c:pt idx="1404">
                  <c:v>0.20039999999999999</c:v>
                </c:pt>
                <c:pt idx="1405">
                  <c:v>0.20050000000000001</c:v>
                </c:pt>
                <c:pt idx="1406">
                  <c:v>0.2006</c:v>
                </c:pt>
                <c:pt idx="1407">
                  <c:v>0.20069999999999999</c:v>
                </c:pt>
                <c:pt idx="1408">
                  <c:v>0.20080000000000001</c:v>
                </c:pt>
                <c:pt idx="1409">
                  <c:v>0.2009</c:v>
                </c:pt>
                <c:pt idx="1410">
                  <c:v>0.20100000000000001</c:v>
                </c:pt>
                <c:pt idx="1411">
                  <c:v>0.2011</c:v>
                </c:pt>
                <c:pt idx="1412">
                  <c:v>0.20119999999999999</c:v>
                </c:pt>
                <c:pt idx="1413">
                  <c:v>0.20130000000000001</c:v>
                </c:pt>
                <c:pt idx="1414">
                  <c:v>0.2014</c:v>
                </c:pt>
                <c:pt idx="1415">
                  <c:v>0.20150000000000001</c:v>
                </c:pt>
                <c:pt idx="1416">
                  <c:v>0.2016</c:v>
                </c:pt>
                <c:pt idx="1417">
                  <c:v>0.20169999999999999</c:v>
                </c:pt>
                <c:pt idx="1418">
                  <c:v>0.20180000000000001</c:v>
                </c:pt>
                <c:pt idx="1419">
                  <c:v>0.2019</c:v>
                </c:pt>
                <c:pt idx="1420">
                  <c:v>0.20200000000000001</c:v>
                </c:pt>
                <c:pt idx="1421">
                  <c:v>0.2021</c:v>
                </c:pt>
                <c:pt idx="1422">
                  <c:v>0.20219999999999999</c:v>
                </c:pt>
                <c:pt idx="1423">
                  <c:v>0.20230000000000001</c:v>
                </c:pt>
                <c:pt idx="1424">
                  <c:v>0.2024</c:v>
                </c:pt>
                <c:pt idx="1425">
                  <c:v>0.20250000000000001</c:v>
                </c:pt>
                <c:pt idx="1426">
                  <c:v>0.2026</c:v>
                </c:pt>
                <c:pt idx="1427">
                  <c:v>0.20269999999999999</c:v>
                </c:pt>
                <c:pt idx="1428">
                  <c:v>0.20280000000000001</c:v>
                </c:pt>
                <c:pt idx="1429">
                  <c:v>0.2029</c:v>
                </c:pt>
                <c:pt idx="1430">
                  <c:v>0.20300000000000001</c:v>
                </c:pt>
                <c:pt idx="1431">
                  <c:v>0.2031</c:v>
                </c:pt>
                <c:pt idx="1432">
                  <c:v>0.20319999999999999</c:v>
                </c:pt>
                <c:pt idx="1433">
                  <c:v>0.20330000000000001</c:v>
                </c:pt>
                <c:pt idx="1434">
                  <c:v>0.2034</c:v>
                </c:pt>
                <c:pt idx="1435">
                  <c:v>0.20349999999999999</c:v>
                </c:pt>
                <c:pt idx="1436">
                  <c:v>0.2036</c:v>
                </c:pt>
                <c:pt idx="1437">
                  <c:v>0.20369999999999999</c:v>
                </c:pt>
                <c:pt idx="1438">
                  <c:v>0.20380000000000001</c:v>
                </c:pt>
                <c:pt idx="1439">
                  <c:v>0.2039</c:v>
                </c:pt>
                <c:pt idx="1440">
                  <c:v>0.20399999999999999</c:v>
                </c:pt>
                <c:pt idx="1441">
                  <c:v>0.2041</c:v>
                </c:pt>
                <c:pt idx="1442">
                  <c:v>0.20419999999999999</c:v>
                </c:pt>
                <c:pt idx="1443">
                  <c:v>0.20430000000000001</c:v>
                </c:pt>
                <c:pt idx="1444">
                  <c:v>0.2044</c:v>
                </c:pt>
                <c:pt idx="1445">
                  <c:v>0.20449999999999999</c:v>
                </c:pt>
                <c:pt idx="1446">
                  <c:v>0.2046</c:v>
                </c:pt>
                <c:pt idx="1447">
                  <c:v>0.20469999999999999</c:v>
                </c:pt>
                <c:pt idx="1448">
                  <c:v>0.20480000000000001</c:v>
                </c:pt>
                <c:pt idx="1449">
                  <c:v>0.2049</c:v>
                </c:pt>
                <c:pt idx="1450">
                  <c:v>0.20499999999999999</c:v>
                </c:pt>
                <c:pt idx="1451">
                  <c:v>0.2051</c:v>
                </c:pt>
                <c:pt idx="1452">
                  <c:v>0.20519999999999999</c:v>
                </c:pt>
                <c:pt idx="1453">
                  <c:v>0.20530000000000001</c:v>
                </c:pt>
                <c:pt idx="1454">
                  <c:v>0.2054</c:v>
                </c:pt>
                <c:pt idx="1455">
                  <c:v>0.20549999999999999</c:v>
                </c:pt>
                <c:pt idx="1456">
                  <c:v>0.2056</c:v>
                </c:pt>
                <c:pt idx="1457">
                  <c:v>0.20569999999999999</c:v>
                </c:pt>
                <c:pt idx="1458">
                  <c:v>0.20580000000000001</c:v>
                </c:pt>
                <c:pt idx="1459">
                  <c:v>0.2059</c:v>
                </c:pt>
                <c:pt idx="1460">
                  <c:v>0.20599999999999999</c:v>
                </c:pt>
                <c:pt idx="1461">
                  <c:v>0.20610000000000001</c:v>
                </c:pt>
                <c:pt idx="1462">
                  <c:v>0.20619999999999999</c:v>
                </c:pt>
                <c:pt idx="1463">
                  <c:v>0.20630000000000001</c:v>
                </c:pt>
                <c:pt idx="1464">
                  <c:v>0.2064</c:v>
                </c:pt>
                <c:pt idx="1465">
                  <c:v>0.20649999999999999</c:v>
                </c:pt>
                <c:pt idx="1466">
                  <c:v>0.20660000000000001</c:v>
                </c:pt>
                <c:pt idx="1467">
                  <c:v>0.20669999999999999</c:v>
                </c:pt>
                <c:pt idx="1468">
                  <c:v>0.20680000000000001</c:v>
                </c:pt>
                <c:pt idx="1469">
                  <c:v>0.2069</c:v>
                </c:pt>
                <c:pt idx="1470">
                  <c:v>0.20699999999999999</c:v>
                </c:pt>
                <c:pt idx="1471">
                  <c:v>0.20710000000000001</c:v>
                </c:pt>
                <c:pt idx="1472">
                  <c:v>0.2072</c:v>
                </c:pt>
                <c:pt idx="1473">
                  <c:v>0.20730000000000001</c:v>
                </c:pt>
                <c:pt idx="1474">
                  <c:v>0.2074</c:v>
                </c:pt>
                <c:pt idx="1475">
                  <c:v>0.20749999999999999</c:v>
                </c:pt>
                <c:pt idx="1476">
                  <c:v>0.20760000000000001</c:v>
                </c:pt>
                <c:pt idx="1477">
                  <c:v>0.2077</c:v>
                </c:pt>
                <c:pt idx="1478">
                  <c:v>0.20780000000000001</c:v>
                </c:pt>
                <c:pt idx="1479">
                  <c:v>0.2079</c:v>
                </c:pt>
                <c:pt idx="1480">
                  <c:v>0.20799999999999999</c:v>
                </c:pt>
                <c:pt idx="1481">
                  <c:v>0.20810000000000001</c:v>
                </c:pt>
                <c:pt idx="1482">
                  <c:v>0.2082</c:v>
                </c:pt>
                <c:pt idx="1483">
                  <c:v>0.20830000000000001</c:v>
                </c:pt>
                <c:pt idx="1484">
                  <c:v>0.2084</c:v>
                </c:pt>
                <c:pt idx="1485">
                  <c:v>0.20849999999999999</c:v>
                </c:pt>
                <c:pt idx="1486">
                  <c:v>0.20860000000000001</c:v>
                </c:pt>
                <c:pt idx="1487">
                  <c:v>0.2087</c:v>
                </c:pt>
                <c:pt idx="1488">
                  <c:v>0.20880000000000001</c:v>
                </c:pt>
                <c:pt idx="1489">
                  <c:v>0.2089</c:v>
                </c:pt>
                <c:pt idx="1490">
                  <c:v>0.20899999999999999</c:v>
                </c:pt>
                <c:pt idx="1491">
                  <c:v>0.20910000000000001</c:v>
                </c:pt>
                <c:pt idx="1492">
                  <c:v>0.2092</c:v>
                </c:pt>
                <c:pt idx="1493">
                  <c:v>0.20930000000000001</c:v>
                </c:pt>
                <c:pt idx="1494">
                  <c:v>0.2094</c:v>
                </c:pt>
                <c:pt idx="1495">
                  <c:v>0.20949999999999999</c:v>
                </c:pt>
                <c:pt idx="1496">
                  <c:v>0.20960000000000001</c:v>
                </c:pt>
                <c:pt idx="1497">
                  <c:v>0.2097</c:v>
                </c:pt>
                <c:pt idx="1498">
                  <c:v>0.20979999999999999</c:v>
                </c:pt>
                <c:pt idx="1499">
                  <c:v>0.2099</c:v>
                </c:pt>
                <c:pt idx="1500">
                  <c:v>0.21</c:v>
                </c:pt>
                <c:pt idx="1501">
                  <c:v>0.21010000000000001</c:v>
                </c:pt>
                <c:pt idx="1502">
                  <c:v>0.2102</c:v>
                </c:pt>
                <c:pt idx="1503">
                  <c:v>0.21029999999999999</c:v>
                </c:pt>
                <c:pt idx="1504">
                  <c:v>0.2104</c:v>
                </c:pt>
                <c:pt idx="1505">
                  <c:v>0.21049999999999999</c:v>
                </c:pt>
                <c:pt idx="1506">
                  <c:v>0.21060000000000001</c:v>
                </c:pt>
                <c:pt idx="1507">
                  <c:v>0.2107</c:v>
                </c:pt>
                <c:pt idx="1508">
                  <c:v>0.21079999999999999</c:v>
                </c:pt>
                <c:pt idx="1509">
                  <c:v>0.2109</c:v>
                </c:pt>
                <c:pt idx="1510">
                  <c:v>0.21099999999999999</c:v>
                </c:pt>
                <c:pt idx="1511">
                  <c:v>0.21110000000000001</c:v>
                </c:pt>
                <c:pt idx="1512">
                  <c:v>0.2112</c:v>
                </c:pt>
                <c:pt idx="1513">
                  <c:v>0.21129999999999999</c:v>
                </c:pt>
                <c:pt idx="1514">
                  <c:v>0.2114</c:v>
                </c:pt>
                <c:pt idx="1515">
                  <c:v>0.21149999999999999</c:v>
                </c:pt>
                <c:pt idx="1516">
                  <c:v>0.21160000000000001</c:v>
                </c:pt>
                <c:pt idx="1517">
                  <c:v>0.2117</c:v>
                </c:pt>
                <c:pt idx="1518">
                  <c:v>0.21179999999999999</c:v>
                </c:pt>
                <c:pt idx="1519">
                  <c:v>0.21190000000000001</c:v>
                </c:pt>
                <c:pt idx="1520">
                  <c:v>0.21199999999999999</c:v>
                </c:pt>
                <c:pt idx="1521">
                  <c:v>0.21210000000000001</c:v>
                </c:pt>
                <c:pt idx="1522">
                  <c:v>0.2122</c:v>
                </c:pt>
                <c:pt idx="1523">
                  <c:v>0.21229999999999999</c:v>
                </c:pt>
                <c:pt idx="1524">
                  <c:v>0.21240000000000001</c:v>
                </c:pt>
                <c:pt idx="1525">
                  <c:v>0.21249999999999999</c:v>
                </c:pt>
                <c:pt idx="1526">
                  <c:v>0.21260000000000001</c:v>
                </c:pt>
                <c:pt idx="1527">
                  <c:v>0.2127</c:v>
                </c:pt>
                <c:pt idx="1528">
                  <c:v>0.21279999999999999</c:v>
                </c:pt>
                <c:pt idx="1529">
                  <c:v>0.21290000000000001</c:v>
                </c:pt>
                <c:pt idx="1530">
                  <c:v>0.21299999999999999</c:v>
                </c:pt>
                <c:pt idx="1531">
                  <c:v>0.21310000000000001</c:v>
                </c:pt>
                <c:pt idx="1532">
                  <c:v>0.2132</c:v>
                </c:pt>
                <c:pt idx="1533">
                  <c:v>0.21329999999999999</c:v>
                </c:pt>
                <c:pt idx="1534">
                  <c:v>0.21340000000000001</c:v>
                </c:pt>
                <c:pt idx="1535">
                  <c:v>0.2135</c:v>
                </c:pt>
                <c:pt idx="1536">
                  <c:v>0.21360000000000001</c:v>
                </c:pt>
                <c:pt idx="1537">
                  <c:v>0.2137</c:v>
                </c:pt>
                <c:pt idx="1538">
                  <c:v>0.21379999999999999</c:v>
                </c:pt>
                <c:pt idx="1539">
                  <c:v>0.21390000000000001</c:v>
                </c:pt>
                <c:pt idx="1540">
                  <c:v>0.214</c:v>
                </c:pt>
                <c:pt idx="1541">
                  <c:v>0.21410000000000001</c:v>
                </c:pt>
                <c:pt idx="1542">
                  <c:v>0.2142</c:v>
                </c:pt>
                <c:pt idx="1543">
                  <c:v>0.21429999999999999</c:v>
                </c:pt>
                <c:pt idx="1544">
                  <c:v>0.21440000000000001</c:v>
                </c:pt>
                <c:pt idx="1545">
                  <c:v>0.2145</c:v>
                </c:pt>
                <c:pt idx="1546">
                  <c:v>0.21460000000000001</c:v>
                </c:pt>
                <c:pt idx="1547">
                  <c:v>0.2147</c:v>
                </c:pt>
                <c:pt idx="1548">
                  <c:v>0.21479999999999999</c:v>
                </c:pt>
                <c:pt idx="1549">
                  <c:v>0.21490000000000001</c:v>
                </c:pt>
                <c:pt idx="1550">
                  <c:v>0.215</c:v>
                </c:pt>
                <c:pt idx="1551">
                  <c:v>0.21510000000000001</c:v>
                </c:pt>
                <c:pt idx="1552">
                  <c:v>0.2152</c:v>
                </c:pt>
                <c:pt idx="1553">
                  <c:v>0.21529999999999999</c:v>
                </c:pt>
                <c:pt idx="1554">
                  <c:v>0.21540000000000001</c:v>
                </c:pt>
                <c:pt idx="1555">
                  <c:v>0.2155</c:v>
                </c:pt>
                <c:pt idx="1556">
                  <c:v>0.21560000000000001</c:v>
                </c:pt>
                <c:pt idx="1557">
                  <c:v>0.2157</c:v>
                </c:pt>
                <c:pt idx="1558">
                  <c:v>0.21579999999999999</c:v>
                </c:pt>
                <c:pt idx="1559">
                  <c:v>0.21590000000000001</c:v>
                </c:pt>
                <c:pt idx="1560">
                  <c:v>0.216</c:v>
                </c:pt>
                <c:pt idx="1561">
                  <c:v>0.21609999999999999</c:v>
                </c:pt>
                <c:pt idx="1562">
                  <c:v>0.2162</c:v>
                </c:pt>
                <c:pt idx="1563">
                  <c:v>0.21629999999999999</c:v>
                </c:pt>
                <c:pt idx="1564">
                  <c:v>0.21640000000000001</c:v>
                </c:pt>
                <c:pt idx="1565">
                  <c:v>0.2165</c:v>
                </c:pt>
                <c:pt idx="1566">
                  <c:v>0.21659999999999999</c:v>
                </c:pt>
                <c:pt idx="1567">
                  <c:v>0.2167</c:v>
                </c:pt>
                <c:pt idx="1568">
                  <c:v>0.21679999999999999</c:v>
                </c:pt>
                <c:pt idx="1569">
                  <c:v>0.21690000000000001</c:v>
                </c:pt>
                <c:pt idx="1570">
                  <c:v>0.217</c:v>
                </c:pt>
                <c:pt idx="1571">
                  <c:v>0.21709999999999999</c:v>
                </c:pt>
                <c:pt idx="1572">
                  <c:v>0.2172</c:v>
                </c:pt>
                <c:pt idx="1573">
                  <c:v>0.21729999999999999</c:v>
                </c:pt>
                <c:pt idx="1574">
                  <c:v>0.21740000000000001</c:v>
                </c:pt>
                <c:pt idx="1575">
                  <c:v>0.2175</c:v>
                </c:pt>
                <c:pt idx="1576">
                  <c:v>0.21759999999999999</c:v>
                </c:pt>
                <c:pt idx="1577">
                  <c:v>0.2177</c:v>
                </c:pt>
                <c:pt idx="1578">
                  <c:v>0.21779999999999999</c:v>
                </c:pt>
                <c:pt idx="1579">
                  <c:v>0.21790000000000001</c:v>
                </c:pt>
                <c:pt idx="1580">
                  <c:v>0.218</c:v>
                </c:pt>
                <c:pt idx="1581">
                  <c:v>0.21809999999999999</c:v>
                </c:pt>
                <c:pt idx="1582">
                  <c:v>0.21820000000000001</c:v>
                </c:pt>
                <c:pt idx="1583">
                  <c:v>0.21829999999999999</c:v>
                </c:pt>
                <c:pt idx="1584">
                  <c:v>0.21840000000000001</c:v>
                </c:pt>
                <c:pt idx="1585">
                  <c:v>0.2185</c:v>
                </c:pt>
                <c:pt idx="1586">
                  <c:v>0.21859999999999999</c:v>
                </c:pt>
                <c:pt idx="1587">
                  <c:v>0.21870000000000001</c:v>
                </c:pt>
                <c:pt idx="1588">
                  <c:v>0.21879999999999999</c:v>
                </c:pt>
                <c:pt idx="1589">
                  <c:v>0.21890000000000001</c:v>
                </c:pt>
                <c:pt idx="1590">
                  <c:v>0.219</c:v>
                </c:pt>
                <c:pt idx="1591">
                  <c:v>0.21909999999999999</c:v>
                </c:pt>
                <c:pt idx="1592">
                  <c:v>0.21920000000000001</c:v>
                </c:pt>
                <c:pt idx="1593">
                  <c:v>0.21929999999999999</c:v>
                </c:pt>
                <c:pt idx="1594">
                  <c:v>0.21940000000000001</c:v>
                </c:pt>
                <c:pt idx="1595">
                  <c:v>0.2195</c:v>
                </c:pt>
                <c:pt idx="1596">
                  <c:v>0.21959999999999999</c:v>
                </c:pt>
                <c:pt idx="1597">
                  <c:v>0.21970000000000001</c:v>
                </c:pt>
                <c:pt idx="1598">
                  <c:v>0.2198</c:v>
                </c:pt>
                <c:pt idx="1599">
                  <c:v>0.21990000000000001</c:v>
                </c:pt>
                <c:pt idx="1600">
                  <c:v>0.22</c:v>
                </c:pt>
                <c:pt idx="1601">
                  <c:v>0.22009999999999999</c:v>
                </c:pt>
                <c:pt idx="1602">
                  <c:v>0.22020000000000001</c:v>
                </c:pt>
                <c:pt idx="1603">
                  <c:v>0.2203</c:v>
                </c:pt>
                <c:pt idx="1604">
                  <c:v>0.22040000000000001</c:v>
                </c:pt>
                <c:pt idx="1605">
                  <c:v>0.2205</c:v>
                </c:pt>
                <c:pt idx="1606">
                  <c:v>0.22059999999999999</c:v>
                </c:pt>
                <c:pt idx="1607">
                  <c:v>0.22070000000000001</c:v>
                </c:pt>
                <c:pt idx="1608">
                  <c:v>0.2208</c:v>
                </c:pt>
                <c:pt idx="1609">
                  <c:v>0.22090000000000001</c:v>
                </c:pt>
                <c:pt idx="1610">
                  <c:v>0.221</c:v>
                </c:pt>
                <c:pt idx="1611">
                  <c:v>0.22109999999999999</c:v>
                </c:pt>
                <c:pt idx="1612">
                  <c:v>0.22120000000000001</c:v>
                </c:pt>
                <c:pt idx="1613">
                  <c:v>0.2213</c:v>
                </c:pt>
                <c:pt idx="1614">
                  <c:v>0.22140000000000001</c:v>
                </c:pt>
                <c:pt idx="1615">
                  <c:v>0.2215</c:v>
                </c:pt>
                <c:pt idx="1616">
                  <c:v>0.22159999999999999</c:v>
                </c:pt>
                <c:pt idx="1617">
                  <c:v>0.22170000000000001</c:v>
                </c:pt>
                <c:pt idx="1618">
                  <c:v>0.2218</c:v>
                </c:pt>
                <c:pt idx="1619">
                  <c:v>0.22189999999999999</c:v>
                </c:pt>
                <c:pt idx="1620">
                  <c:v>0.222</c:v>
                </c:pt>
                <c:pt idx="1621">
                  <c:v>0.22209999999999999</c:v>
                </c:pt>
                <c:pt idx="1622">
                  <c:v>0.22220000000000001</c:v>
                </c:pt>
                <c:pt idx="1623">
                  <c:v>0.2223</c:v>
                </c:pt>
                <c:pt idx="1624">
                  <c:v>0.22239999999999999</c:v>
                </c:pt>
                <c:pt idx="1625">
                  <c:v>0.2225</c:v>
                </c:pt>
                <c:pt idx="1626">
                  <c:v>0.22259999999999999</c:v>
                </c:pt>
                <c:pt idx="1627">
                  <c:v>0.22270000000000001</c:v>
                </c:pt>
                <c:pt idx="1628">
                  <c:v>0.2228</c:v>
                </c:pt>
                <c:pt idx="1629">
                  <c:v>0.22289999999999999</c:v>
                </c:pt>
                <c:pt idx="1630">
                  <c:v>0.223</c:v>
                </c:pt>
                <c:pt idx="1631">
                  <c:v>0.22309999999999999</c:v>
                </c:pt>
                <c:pt idx="1632">
                  <c:v>0.22320000000000001</c:v>
                </c:pt>
                <c:pt idx="1633">
                  <c:v>0.2233</c:v>
                </c:pt>
                <c:pt idx="1634">
                  <c:v>0.22339999999999999</c:v>
                </c:pt>
                <c:pt idx="1635">
                  <c:v>0.2235</c:v>
                </c:pt>
                <c:pt idx="1636">
                  <c:v>0.22359999999999999</c:v>
                </c:pt>
                <c:pt idx="1637">
                  <c:v>0.22370000000000001</c:v>
                </c:pt>
                <c:pt idx="1638">
                  <c:v>0.2238</c:v>
                </c:pt>
                <c:pt idx="1639">
                  <c:v>0.22389999999999999</c:v>
                </c:pt>
                <c:pt idx="1640">
                  <c:v>0.224</c:v>
                </c:pt>
                <c:pt idx="1641">
                  <c:v>0.22409999999999999</c:v>
                </c:pt>
                <c:pt idx="1642">
                  <c:v>0.22420000000000001</c:v>
                </c:pt>
                <c:pt idx="1643">
                  <c:v>0.2243</c:v>
                </c:pt>
                <c:pt idx="1644">
                  <c:v>0.22439999999999999</c:v>
                </c:pt>
                <c:pt idx="1645">
                  <c:v>0.22450000000000001</c:v>
                </c:pt>
                <c:pt idx="1646">
                  <c:v>0.22459999999999999</c:v>
                </c:pt>
                <c:pt idx="1647">
                  <c:v>0.22470000000000001</c:v>
                </c:pt>
                <c:pt idx="1648">
                  <c:v>0.2248</c:v>
                </c:pt>
                <c:pt idx="1649">
                  <c:v>0.22489999999999999</c:v>
                </c:pt>
                <c:pt idx="1650">
                  <c:v>0.22500000000000001</c:v>
                </c:pt>
                <c:pt idx="1651">
                  <c:v>0.22509999999999999</c:v>
                </c:pt>
                <c:pt idx="1652">
                  <c:v>0.22520000000000001</c:v>
                </c:pt>
                <c:pt idx="1653">
                  <c:v>0.2253</c:v>
                </c:pt>
                <c:pt idx="1654">
                  <c:v>0.22539999999999999</c:v>
                </c:pt>
                <c:pt idx="1655">
                  <c:v>0.22550000000000001</c:v>
                </c:pt>
                <c:pt idx="1656">
                  <c:v>0.22559999999999999</c:v>
                </c:pt>
                <c:pt idx="1657">
                  <c:v>0.22570000000000001</c:v>
                </c:pt>
                <c:pt idx="1658">
                  <c:v>0.2258</c:v>
                </c:pt>
                <c:pt idx="1659">
                  <c:v>0.22589999999999999</c:v>
                </c:pt>
                <c:pt idx="1660">
                  <c:v>0.22600000000000001</c:v>
                </c:pt>
                <c:pt idx="1661">
                  <c:v>0.2261</c:v>
                </c:pt>
                <c:pt idx="1662">
                  <c:v>0.22620000000000001</c:v>
                </c:pt>
                <c:pt idx="1663">
                  <c:v>0.2263</c:v>
                </c:pt>
                <c:pt idx="1664">
                  <c:v>0.22639999999999999</c:v>
                </c:pt>
                <c:pt idx="1665">
                  <c:v>0.22650000000000001</c:v>
                </c:pt>
                <c:pt idx="1666">
                  <c:v>0.2266</c:v>
                </c:pt>
                <c:pt idx="1667">
                  <c:v>0.22670000000000001</c:v>
                </c:pt>
                <c:pt idx="1668">
                  <c:v>0.2268</c:v>
                </c:pt>
                <c:pt idx="1669">
                  <c:v>0.22689999999999999</c:v>
                </c:pt>
                <c:pt idx="1670">
                  <c:v>0.22700000000000001</c:v>
                </c:pt>
                <c:pt idx="1671">
                  <c:v>0.2271</c:v>
                </c:pt>
                <c:pt idx="1672">
                  <c:v>0.22720000000000001</c:v>
                </c:pt>
                <c:pt idx="1673">
                  <c:v>0.2273</c:v>
                </c:pt>
                <c:pt idx="1674">
                  <c:v>0.22739999999999999</c:v>
                </c:pt>
                <c:pt idx="1675">
                  <c:v>0.22750000000000001</c:v>
                </c:pt>
                <c:pt idx="1676">
                  <c:v>0.2276</c:v>
                </c:pt>
                <c:pt idx="1677">
                  <c:v>0.22770000000000001</c:v>
                </c:pt>
                <c:pt idx="1678">
                  <c:v>0.2278</c:v>
                </c:pt>
                <c:pt idx="1679">
                  <c:v>0.22789999999999999</c:v>
                </c:pt>
                <c:pt idx="1680">
                  <c:v>0.22800000000000001</c:v>
                </c:pt>
                <c:pt idx="1681">
                  <c:v>0.2281</c:v>
                </c:pt>
                <c:pt idx="1682">
                  <c:v>0.22819999999999999</c:v>
                </c:pt>
                <c:pt idx="1683">
                  <c:v>0.2283</c:v>
                </c:pt>
                <c:pt idx="1684">
                  <c:v>0.22839999999999999</c:v>
                </c:pt>
                <c:pt idx="1685">
                  <c:v>0.22850000000000001</c:v>
                </c:pt>
                <c:pt idx="1686">
                  <c:v>0.2286</c:v>
                </c:pt>
                <c:pt idx="1687">
                  <c:v>0.22869999999999999</c:v>
                </c:pt>
                <c:pt idx="1688">
                  <c:v>0.2288</c:v>
                </c:pt>
                <c:pt idx="1689">
                  <c:v>0.22889999999999999</c:v>
                </c:pt>
                <c:pt idx="1690">
                  <c:v>0.22900000000000001</c:v>
                </c:pt>
                <c:pt idx="1691">
                  <c:v>0.2291</c:v>
                </c:pt>
                <c:pt idx="1692">
                  <c:v>0.22919999999999999</c:v>
                </c:pt>
                <c:pt idx="1693">
                  <c:v>0.2293</c:v>
                </c:pt>
                <c:pt idx="1694">
                  <c:v>0.22939999999999999</c:v>
                </c:pt>
                <c:pt idx="1695">
                  <c:v>0.22950000000000001</c:v>
                </c:pt>
                <c:pt idx="1696">
                  <c:v>0.2296</c:v>
                </c:pt>
                <c:pt idx="1697">
                  <c:v>0.22969999999999999</c:v>
                </c:pt>
                <c:pt idx="1698">
                  <c:v>0.2298</c:v>
                </c:pt>
                <c:pt idx="1699">
                  <c:v>0.22989999999999999</c:v>
                </c:pt>
                <c:pt idx="1700">
                  <c:v>0.23</c:v>
                </c:pt>
                <c:pt idx="1701">
                  <c:v>0.2301</c:v>
                </c:pt>
                <c:pt idx="1702">
                  <c:v>0.23019999999999999</c:v>
                </c:pt>
                <c:pt idx="1703">
                  <c:v>0.2303</c:v>
                </c:pt>
                <c:pt idx="1704">
                  <c:v>0.23039999999999999</c:v>
                </c:pt>
                <c:pt idx="1705">
                  <c:v>0.23050000000000001</c:v>
                </c:pt>
                <c:pt idx="1706">
                  <c:v>0.2306</c:v>
                </c:pt>
                <c:pt idx="1707">
                  <c:v>0.23069999999999999</c:v>
                </c:pt>
                <c:pt idx="1708">
                  <c:v>0.23080000000000001</c:v>
                </c:pt>
                <c:pt idx="1709">
                  <c:v>0.23089999999999999</c:v>
                </c:pt>
                <c:pt idx="1710">
                  <c:v>0.23100000000000001</c:v>
                </c:pt>
                <c:pt idx="1711">
                  <c:v>0.2311</c:v>
                </c:pt>
                <c:pt idx="1712">
                  <c:v>0.23119999999999999</c:v>
                </c:pt>
                <c:pt idx="1713">
                  <c:v>0.23130000000000001</c:v>
                </c:pt>
                <c:pt idx="1714">
                  <c:v>0.23139999999999999</c:v>
                </c:pt>
                <c:pt idx="1715">
                  <c:v>0.23150000000000001</c:v>
                </c:pt>
                <c:pt idx="1716">
                  <c:v>0.2316</c:v>
                </c:pt>
                <c:pt idx="1717">
                  <c:v>0.23169999999999999</c:v>
                </c:pt>
                <c:pt idx="1718">
                  <c:v>0.23180000000000001</c:v>
                </c:pt>
                <c:pt idx="1719">
                  <c:v>0.2319</c:v>
                </c:pt>
                <c:pt idx="1720">
                  <c:v>0.23200000000000001</c:v>
                </c:pt>
                <c:pt idx="1721">
                  <c:v>0.2321</c:v>
                </c:pt>
                <c:pt idx="1722">
                  <c:v>0.23219999999999999</c:v>
                </c:pt>
                <c:pt idx="1723">
                  <c:v>0.23230000000000001</c:v>
                </c:pt>
                <c:pt idx="1724">
                  <c:v>0.2324</c:v>
                </c:pt>
                <c:pt idx="1725">
                  <c:v>0.23250000000000001</c:v>
                </c:pt>
                <c:pt idx="1726">
                  <c:v>0.2326</c:v>
                </c:pt>
                <c:pt idx="1727">
                  <c:v>0.23269999999999999</c:v>
                </c:pt>
                <c:pt idx="1728">
                  <c:v>0.23280000000000001</c:v>
                </c:pt>
                <c:pt idx="1729">
                  <c:v>0.2329</c:v>
                </c:pt>
                <c:pt idx="1730">
                  <c:v>0.23300000000000001</c:v>
                </c:pt>
                <c:pt idx="1731">
                  <c:v>0.2331</c:v>
                </c:pt>
                <c:pt idx="1732">
                  <c:v>0.23319999999999999</c:v>
                </c:pt>
                <c:pt idx="1733">
                  <c:v>0.23330000000000001</c:v>
                </c:pt>
                <c:pt idx="1734">
                  <c:v>0.2334</c:v>
                </c:pt>
                <c:pt idx="1735">
                  <c:v>0.23350000000000001</c:v>
                </c:pt>
                <c:pt idx="1736">
                  <c:v>0.2336</c:v>
                </c:pt>
                <c:pt idx="1737">
                  <c:v>0.23369999999999999</c:v>
                </c:pt>
                <c:pt idx="1738">
                  <c:v>0.23380000000000001</c:v>
                </c:pt>
                <c:pt idx="1739">
                  <c:v>0.2339</c:v>
                </c:pt>
                <c:pt idx="1740">
                  <c:v>0.23400000000000001</c:v>
                </c:pt>
                <c:pt idx="1741">
                  <c:v>0.2341</c:v>
                </c:pt>
                <c:pt idx="1742">
                  <c:v>0.23419999999999999</c:v>
                </c:pt>
                <c:pt idx="1743">
                  <c:v>0.23430000000000001</c:v>
                </c:pt>
                <c:pt idx="1744">
                  <c:v>0.2344</c:v>
                </c:pt>
                <c:pt idx="1745">
                  <c:v>0.23449999999999999</c:v>
                </c:pt>
                <c:pt idx="1746">
                  <c:v>0.2346</c:v>
                </c:pt>
                <c:pt idx="1747">
                  <c:v>0.23469999999999999</c:v>
                </c:pt>
                <c:pt idx="1748">
                  <c:v>0.23480000000000001</c:v>
                </c:pt>
                <c:pt idx="1749">
                  <c:v>0.2349</c:v>
                </c:pt>
                <c:pt idx="1750">
                  <c:v>0.23499999999999999</c:v>
                </c:pt>
                <c:pt idx="1751">
                  <c:v>0.2351</c:v>
                </c:pt>
                <c:pt idx="1752">
                  <c:v>0.23519999999999999</c:v>
                </c:pt>
                <c:pt idx="1753">
                  <c:v>0.23530000000000001</c:v>
                </c:pt>
                <c:pt idx="1754">
                  <c:v>0.2354</c:v>
                </c:pt>
                <c:pt idx="1755">
                  <c:v>0.23549999999999999</c:v>
                </c:pt>
                <c:pt idx="1756">
                  <c:v>0.2356</c:v>
                </c:pt>
                <c:pt idx="1757">
                  <c:v>0.23569999999999999</c:v>
                </c:pt>
                <c:pt idx="1758">
                  <c:v>0.23580000000000001</c:v>
                </c:pt>
                <c:pt idx="1759">
                  <c:v>0.2359</c:v>
                </c:pt>
                <c:pt idx="1760">
                  <c:v>0.23599999999999999</c:v>
                </c:pt>
                <c:pt idx="1761">
                  <c:v>0.2361</c:v>
                </c:pt>
                <c:pt idx="1762">
                  <c:v>0.23619999999999999</c:v>
                </c:pt>
                <c:pt idx="1763">
                  <c:v>0.23630000000000001</c:v>
                </c:pt>
                <c:pt idx="1764">
                  <c:v>0.2364</c:v>
                </c:pt>
                <c:pt idx="1765">
                  <c:v>0.23649999999999999</c:v>
                </c:pt>
                <c:pt idx="1766">
                  <c:v>0.2366</c:v>
                </c:pt>
                <c:pt idx="1767">
                  <c:v>0.23669999999999999</c:v>
                </c:pt>
                <c:pt idx="1768">
                  <c:v>0.23680000000000001</c:v>
                </c:pt>
                <c:pt idx="1769">
                  <c:v>0.2369</c:v>
                </c:pt>
                <c:pt idx="1770">
                  <c:v>0.23699999999999999</c:v>
                </c:pt>
                <c:pt idx="1771">
                  <c:v>0.23710000000000001</c:v>
                </c:pt>
                <c:pt idx="1772">
                  <c:v>0.23719999999999999</c:v>
                </c:pt>
                <c:pt idx="1773">
                  <c:v>0.23730000000000001</c:v>
                </c:pt>
                <c:pt idx="1774">
                  <c:v>0.2374</c:v>
                </c:pt>
                <c:pt idx="1775">
                  <c:v>0.23749999999999999</c:v>
                </c:pt>
                <c:pt idx="1776">
                  <c:v>0.23760000000000001</c:v>
                </c:pt>
                <c:pt idx="1777">
                  <c:v>0.23769999999999999</c:v>
                </c:pt>
                <c:pt idx="1778">
                  <c:v>0.23780000000000001</c:v>
                </c:pt>
                <c:pt idx="1779">
                  <c:v>0.2379</c:v>
                </c:pt>
                <c:pt idx="1780">
                  <c:v>0.23799999999999999</c:v>
                </c:pt>
                <c:pt idx="1781">
                  <c:v>0.23810000000000001</c:v>
                </c:pt>
                <c:pt idx="1782">
                  <c:v>0.2382</c:v>
                </c:pt>
                <c:pt idx="1783">
                  <c:v>0.23830000000000001</c:v>
                </c:pt>
                <c:pt idx="1784">
                  <c:v>0.2384</c:v>
                </c:pt>
                <c:pt idx="1785">
                  <c:v>0.23849999999999999</c:v>
                </c:pt>
                <c:pt idx="1786">
                  <c:v>0.23860000000000001</c:v>
                </c:pt>
                <c:pt idx="1787">
                  <c:v>0.2387</c:v>
                </c:pt>
                <c:pt idx="1788">
                  <c:v>0.23880000000000001</c:v>
                </c:pt>
                <c:pt idx="1789">
                  <c:v>0.2389</c:v>
                </c:pt>
                <c:pt idx="1790">
                  <c:v>0.23899999999999999</c:v>
                </c:pt>
                <c:pt idx="1791">
                  <c:v>0.23910000000000001</c:v>
                </c:pt>
                <c:pt idx="1792">
                  <c:v>0.2392</c:v>
                </c:pt>
                <c:pt idx="1793">
                  <c:v>0.23930000000000001</c:v>
                </c:pt>
                <c:pt idx="1794">
                  <c:v>0.2394</c:v>
                </c:pt>
                <c:pt idx="1795">
                  <c:v>0.23949999999999999</c:v>
                </c:pt>
                <c:pt idx="1796">
                  <c:v>0.23960000000000001</c:v>
                </c:pt>
                <c:pt idx="1797">
                  <c:v>0.2397</c:v>
                </c:pt>
                <c:pt idx="1798">
                  <c:v>0.23980000000000001</c:v>
                </c:pt>
                <c:pt idx="1799">
                  <c:v>0.2399</c:v>
                </c:pt>
                <c:pt idx="1800">
                  <c:v>0.24</c:v>
                </c:pt>
                <c:pt idx="1801">
                  <c:v>0.24010000000000001</c:v>
                </c:pt>
                <c:pt idx="1802">
                  <c:v>0.2402</c:v>
                </c:pt>
                <c:pt idx="1803">
                  <c:v>0.24030000000000001</c:v>
                </c:pt>
                <c:pt idx="1804">
                  <c:v>0.2404</c:v>
                </c:pt>
                <c:pt idx="1805">
                  <c:v>0.24049999999999999</c:v>
                </c:pt>
                <c:pt idx="1806">
                  <c:v>0.24060000000000001</c:v>
                </c:pt>
                <c:pt idx="1807">
                  <c:v>0.2407</c:v>
                </c:pt>
                <c:pt idx="1808">
                  <c:v>0.24079999999999999</c:v>
                </c:pt>
                <c:pt idx="1809">
                  <c:v>0.2409</c:v>
                </c:pt>
                <c:pt idx="1810">
                  <c:v>0.24099999999999999</c:v>
                </c:pt>
                <c:pt idx="1811">
                  <c:v>0.24110000000000001</c:v>
                </c:pt>
                <c:pt idx="1812">
                  <c:v>0.2412</c:v>
                </c:pt>
                <c:pt idx="1813">
                  <c:v>0.24129999999999999</c:v>
                </c:pt>
                <c:pt idx="1814">
                  <c:v>0.2414</c:v>
                </c:pt>
                <c:pt idx="1815">
                  <c:v>0.24149999999999999</c:v>
                </c:pt>
                <c:pt idx="1816">
                  <c:v>0.24160000000000001</c:v>
                </c:pt>
                <c:pt idx="1817">
                  <c:v>0.2417</c:v>
                </c:pt>
                <c:pt idx="1818">
                  <c:v>0.24179999999999999</c:v>
                </c:pt>
                <c:pt idx="1819">
                  <c:v>0.2419</c:v>
                </c:pt>
                <c:pt idx="1820">
                  <c:v>0.24199999999999999</c:v>
                </c:pt>
                <c:pt idx="1821">
                  <c:v>0.24210000000000001</c:v>
                </c:pt>
                <c:pt idx="1822">
                  <c:v>0.2422</c:v>
                </c:pt>
                <c:pt idx="1823">
                  <c:v>0.24229999999999999</c:v>
                </c:pt>
                <c:pt idx="1824">
                  <c:v>0.2424</c:v>
                </c:pt>
                <c:pt idx="1825">
                  <c:v>0.24249999999999999</c:v>
                </c:pt>
                <c:pt idx="1826">
                  <c:v>0.24260000000000001</c:v>
                </c:pt>
                <c:pt idx="1827">
                  <c:v>0.2427</c:v>
                </c:pt>
                <c:pt idx="1828">
                  <c:v>0.24279999999999999</c:v>
                </c:pt>
                <c:pt idx="1829">
                  <c:v>0.2429</c:v>
                </c:pt>
                <c:pt idx="1830">
                  <c:v>0.24299999999999999</c:v>
                </c:pt>
                <c:pt idx="1831">
                  <c:v>0.24310000000000001</c:v>
                </c:pt>
                <c:pt idx="1832">
                  <c:v>0.2432</c:v>
                </c:pt>
                <c:pt idx="1833">
                  <c:v>0.24329999999999999</c:v>
                </c:pt>
                <c:pt idx="1834">
                  <c:v>0.24340000000000001</c:v>
                </c:pt>
                <c:pt idx="1835">
                  <c:v>0.24349999999999999</c:v>
                </c:pt>
                <c:pt idx="1836">
                  <c:v>0.24360000000000001</c:v>
                </c:pt>
                <c:pt idx="1837">
                  <c:v>0.2437</c:v>
                </c:pt>
                <c:pt idx="1838">
                  <c:v>0.24379999999999999</c:v>
                </c:pt>
                <c:pt idx="1839">
                  <c:v>0.24390000000000001</c:v>
                </c:pt>
                <c:pt idx="1840">
                  <c:v>0.24399999999999999</c:v>
                </c:pt>
                <c:pt idx="1841">
                  <c:v>0.24410000000000001</c:v>
                </c:pt>
                <c:pt idx="1842">
                  <c:v>0.2442</c:v>
                </c:pt>
                <c:pt idx="1843">
                  <c:v>0.24429999999999999</c:v>
                </c:pt>
                <c:pt idx="1844">
                  <c:v>0.24440000000000001</c:v>
                </c:pt>
                <c:pt idx="1845">
                  <c:v>0.2445</c:v>
                </c:pt>
                <c:pt idx="1846">
                  <c:v>0.24460000000000001</c:v>
                </c:pt>
                <c:pt idx="1847">
                  <c:v>0.2447</c:v>
                </c:pt>
                <c:pt idx="1848">
                  <c:v>0.24479999999999999</c:v>
                </c:pt>
                <c:pt idx="1849">
                  <c:v>0.24490000000000001</c:v>
                </c:pt>
                <c:pt idx="1850">
                  <c:v>0.245</c:v>
                </c:pt>
                <c:pt idx="1851">
                  <c:v>0.24510000000000001</c:v>
                </c:pt>
                <c:pt idx="1852">
                  <c:v>0.2452</c:v>
                </c:pt>
                <c:pt idx="1853">
                  <c:v>0.24529999999999999</c:v>
                </c:pt>
                <c:pt idx="1854">
                  <c:v>0.24540000000000001</c:v>
                </c:pt>
                <c:pt idx="1855">
                  <c:v>0.2455</c:v>
                </c:pt>
                <c:pt idx="1856">
                  <c:v>0.24560000000000001</c:v>
                </c:pt>
                <c:pt idx="1857">
                  <c:v>0.2457</c:v>
                </c:pt>
                <c:pt idx="1858">
                  <c:v>0.24579999999999999</c:v>
                </c:pt>
                <c:pt idx="1859">
                  <c:v>0.24590000000000001</c:v>
                </c:pt>
                <c:pt idx="1860">
                  <c:v>0.246</c:v>
                </c:pt>
                <c:pt idx="1861">
                  <c:v>0.24610000000000001</c:v>
                </c:pt>
                <c:pt idx="1862">
                  <c:v>0.2462</c:v>
                </c:pt>
                <c:pt idx="1863">
                  <c:v>0.24629999999999999</c:v>
                </c:pt>
                <c:pt idx="1864">
                  <c:v>0.24640000000000001</c:v>
                </c:pt>
                <c:pt idx="1865">
                  <c:v>0.2465</c:v>
                </c:pt>
                <c:pt idx="1866">
                  <c:v>0.24660000000000001</c:v>
                </c:pt>
                <c:pt idx="1867">
                  <c:v>0.2467</c:v>
                </c:pt>
                <c:pt idx="1868">
                  <c:v>0.24679999999999999</c:v>
                </c:pt>
                <c:pt idx="1869">
                  <c:v>0.24690000000000001</c:v>
                </c:pt>
                <c:pt idx="1870">
                  <c:v>0.247</c:v>
                </c:pt>
                <c:pt idx="1871">
                  <c:v>0.24709999999999999</c:v>
                </c:pt>
                <c:pt idx="1872">
                  <c:v>0.2472</c:v>
                </c:pt>
                <c:pt idx="1873">
                  <c:v>0.24729999999999999</c:v>
                </c:pt>
                <c:pt idx="1874">
                  <c:v>0.24740000000000001</c:v>
                </c:pt>
                <c:pt idx="1875">
                  <c:v>0.2475</c:v>
                </c:pt>
                <c:pt idx="1876">
                  <c:v>0.24759999999999999</c:v>
                </c:pt>
                <c:pt idx="1877">
                  <c:v>0.2477</c:v>
                </c:pt>
                <c:pt idx="1878">
                  <c:v>0.24779999999999999</c:v>
                </c:pt>
                <c:pt idx="1879">
                  <c:v>0.24790000000000001</c:v>
                </c:pt>
                <c:pt idx="1880">
                  <c:v>0.248</c:v>
                </c:pt>
                <c:pt idx="1881">
                  <c:v>0.24809999999999999</c:v>
                </c:pt>
                <c:pt idx="1882">
                  <c:v>0.2482</c:v>
                </c:pt>
                <c:pt idx="1883">
                  <c:v>0.24829999999999999</c:v>
                </c:pt>
                <c:pt idx="1884">
                  <c:v>0.24840000000000001</c:v>
                </c:pt>
                <c:pt idx="1885">
                  <c:v>0.2485</c:v>
                </c:pt>
                <c:pt idx="1886">
                  <c:v>0.24859999999999999</c:v>
                </c:pt>
                <c:pt idx="1887">
                  <c:v>0.2487</c:v>
                </c:pt>
                <c:pt idx="1888">
                  <c:v>0.24879999999999999</c:v>
                </c:pt>
                <c:pt idx="1889">
                  <c:v>0.24890000000000001</c:v>
                </c:pt>
                <c:pt idx="1890">
                  <c:v>0.249</c:v>
                </c:pt>
                <c:pt idx="1891">
                  <c:v>0.24909999999999999</c:v>
                </c:pt>
                <c:pt idx="1892">
                  <c:v>0.2492</c:v>
                </c:pt>
                <c:pt idx="1893">
                  <c:v>0.24929999999999999</c:v>
                </c:pt>
                <c:pt idx="1894">
                  <c:v>0.24940000000000001</c:v>
                </c:pt>
                <c:pt idx="1895">
                  <c:v>0.2495</c:v>
                </c:pt>
                <c:pt idx="1896">
                  <c:v>0.24959999999999999</c:v>
                </c:pt>
                <c:pt idx="1897">
                  <c:v>0.24970000000000001</c:v>
                </c:pt>
                <c:pt idx="1898">
                  <c:v>0.24979999999999999</c:v>
                </c:pt>
                <c:pt idx="1899">
                  <c:v>0.24990000000000001</c:v>
                </c:pt>
                <c:pt idx="1900">
                  <c:v>0.25</c:v>
                </c:pt>
                <c:pt idx="1901">
                  <c:v>0.25009999999999999</c:v>
                </c:pt>
                <c:pt idx="1902">
                  <c:v>0.25019999999999998</c:v>
                </c:pt>
                <c:pt idx="1903">
                  <c:v>0.25030000000000002</c:v>
                </c:pt>
                <c:pt idx="1904">
                  <c:v>0.25040000000000001</c:v>
                </c:pt>
                <c:pt idx="1905">
                  <c:v>0.2505</c:v>
                </c:pt>
                <c:pt idx="1906">
                  <c:v>0.25059999999999999</c:v>
                </c:pt>
                <c:pt idx="1907">
                  <c:v>0.25069999999999998</c:v>
                </c:pt>
                <c:pt idx="1908">
                  <c:v>0.25080000000000002</c:v>
                </c:pt>
                <c:pt idx="1909">
                  <c:v>0.25090000000000001</c:v>
                </c:pt>
                <c:pt idx="1910">
                  <c:v>0.251</c:v>
                </c:pt>
                <c:pt idx="1911">
                  <c:v>0.25109999999999999</c:v>
                </c:pt>
                <c:pt idx="1912">
                  <c:v>0.25119999999999998</c:v>
                </c:pt>
                <c:pt idx="1913">
                  <c:v>0.25130000000000002</c:v>
                </c:pt>
                <c:pt idx="1914">
                  <c:v>0.25140000000000001</c:v>
                </c:pt>
                <c:pt idx="1915">
                  <c:v>0.2515</c:v>
                </c:pt>
                <c:pt idx="1916">
                  <c:v>0.25159999999999999</c:v>
                </c:pt>
                <c:pt idx="1917">
                  <c:v>0.25169999999999998</c:v>
                </c:pt>
                <c:pt idx="1918">
                  <c:v>0.25180000000000002</c:v>
                </c:pt>
                <c:pt idx="1919">
                  <c:v>0.25190000000000001</c:v>
                </c:pt>
                <c:pt idx="1920">
                  <c:v>0.252</c:v>
                </c:pt>
                <c:pt idx="1921">
                  <c:v>0.25209999999999999</c:v>
                </c:pt>
                <c:pt idx="1922">
                  <c:v>0.25219999999999998</c:v>
                </c:pt>
                <c:pt idx="1923">
                  <c:v>0.25230000000000002</c:v>
                </c:pt>
                <c:pt idx="1924">
                  <c:v>0.25240000000000001</c:v>
                </c:pt>
                <c:pt idx="1925">
                  <c:v>0.2525</c:v>
                </c:pt>
                <c:pt idx="1926">
                  <c:v>0.25259999999999999</c:v>
                </c:pt>
                <c:pt idx="1927">
                  <c:v>0.25269999999999998</c:v>
                </c:pt>
                <c:pt idx="1928">
                  <c:v>0.25280000000000002</c:v>
                </c:pt>
                <c:pt idx="1929">
                  <c:v>0.25290000000000001</c:v>
                </c:pt>
                <c:pt idx="1930">
                  <c:v>0.253</c:v>
                </c:pt>
                <c:pt idx="1931">
                  <c:v>0.25309999999999999</c:v>
                </c:pt>
                <c:pt idx="1932">
                  <c:v>0.25319999999999998</c:v>
                </c:pt>
                <c:pt idx="1933">
                  <c:v>0.25330000000000003</c:v>
                </c:pt>
                <c:pt idx="1934">
                  <c:v>0.25340000000000001</c:v>
                </c:pt>
                <c:pt idx="1935">
                  <c:v>0.2535</c:v>
                </c:pt>
                <c:pt idx="1936">
                  <c:v>0.25359999999999999</c:v>
                </c:pt>
                <c:pt idx="1937">
                  <c:v>0.25369999999999998</c:v>
                </c:pt>
                <c:pt idx="1938">
                  <c:v>0.25380000000000003</c:v>
                </c:pt>
                <c:pt idx="1939">
                  <c:v>0.25390000000000001</c:v>
                </c:pt>
                <c:pt idx="1940">
                  <c:v>0.254</c:v>
                </c:pt>
                <c:pt idx="1941">
                  <c:v>0.25409999999999999</c:v>
                </c:pt>
                <c:pt idx="1942">
                  <c:v>0.25419999999999998</c:v>
                </c:pt>
                <c:pt idx="1943">
                  <c:v>0.25430000000000003</c:v>
                </c:pt>
                <c:pt idx="1944">
                  <c:v>0.25440000000000002</c:v>
                </c:pt>
                <c:pt idx="1945">
                  <c:v>0.2545</c:v>
                </c:pt>
                <c:pt idx="1946">
                  <c:v>0.25459999999999999</c:v>
                </c:pt>
                <c:pt idx="1947">
                  <c:v>0.25469999999999998</c:v>
                </c:pt>
                <c:pt idx="1948">
                  <c:v>0.25480000000000003</c:v>
                </c:pt>
                <c:pt idx="1949">
                  <c:v>0.25490000000000002</c:v>
                </c:pt>
                <c:pt idx="1950">
                  <c:v>0.255</c:v>
                </c:pt>
                <c:pt idx="1951">
                  <c:v>0.25509999999999999</c:v>
                </c:pt>
                <c:pt idx="1952">
                  <c:v>0.25519999999999998</c:v>
                </c:pt>
                <c:pt idx="1953">
                  <c:v>0.25530000000000003</c:v>
                </c:pt>
                <c:pt idx="1954">
                  <c:v>0.25540000000000002</c:v>
                </c:pt>
                <c:pt idx="1955">
                  <c:v>0.2555</c:v>
                </c:pt>
                <c:pt idx="1956">
                  <c:v>0.25559999999999999</c:v>
                </c:pt>
                <c:pt idx="1957">
                  <c:v>0.25569999999999998</c:v>
                </c:pt>
                <c:pt idx="1958">
                  <c:v>0.25580000000000003</c:v>
                </c:pt>
                <c:pt idx="1959">
                  <c:v>0.25590000000000002</c:v>
                </c:pt>
                <c:pt idx="1960">
                  <c:v>0.25600000000000001</c:v>
                </c:pt>
                <c:pt idx="1961">
                  <c:v>0.25609999999999999</c:v>
                </c:pt>
                <c:pt idx="1962">
                  <c:v>0.25619999999999998</c:v>
                </c:pt>
                <c:pt idx="1963">
                  <c:v>0.25629999999999997</c:v>
                </c:pt>
                <c:pt idx="1964">
                  <c:v>0.25640000000000002</c:v>
                </c:pt>
                <c:pt idx="1965">
                  <c:v>0.25650000000000001</c:v>
                </c:pt>
                <c:pt idx="1966">
                  <c:v>0.25659999999999999</c:v>
                </c:pt>
                <c:pt idx="1967">
                  <c:v>0.25669999999999998</c:v>
                </c:pt>
                <c:pt idx="1968">
                  <c:v>0.25679999999999997</c:v>
                </c:pt>
                <c:pt idx="1969">
                  <c:v>0.25690000000000002</c:v>
                </c:pt>
                <c:pt idx="1970">
                  <c:v>0.25700000000000001</c:v>
                </c:pt>
                <c:pt idx="1971">
                  <c:v>0.2571</c:v>
                </c:pt>
                <c:pt idx="1972">
                  <c:v>0.25719999999999998</c:v>
                </c:pt>
                <c:pt idx="1973">
                  <c:v>0.25729999999999997</c:v>
                </c:pt>
                <c:pt idx="1974">
                  <c:v>0.25740000000000002</c:v>
                </c:pt>
                <c:pt idx="1975">
                  <c:v>0.25750000000000001</c:v>
                </c:pt>
                <c:pt idx="1976">
                  <c:v>0.2576</c:v>
                </c:pt>
                <c:pt idx="1977">
                  <c:v>0.25769999999999998</c:v>
                </c:pt>
                <c:pt idx="1978">
                  <c:v>0.25779999999999997</c:v>
                </c:pt>
                <c:pt idx="1979">
                  <c:v>0.25790000000000002</c:v>
                </c:pt>
                <c:pt idx="1980">
                  <c:v>0.25800000000000001</c:v>
                </c:pt>
                <c:pt idx="1981">
                  <c:v>0.2581</c:v>
                </c:pt>
                <c:pt idx="1982">
                  <c:v>0.25819999999999999</c:v>
                </c:pt>
                <c:pt idx="1983">
                  <c:v>0.25829999999999997</c:v>
                </c:pt>
                <c:pt idx="1984">
                  <c:v>0.25840000000000002</c:v>
                </c:pt>
                <c:pt idx="1985">
                  <c:v>0.25850000000000001</c:v>
                </c:pt>
                <c:pt idx="1986">
                  <c:v>0.2586</c:v>
                </c:pt>
                <c:pt idx="1987">
                  <c:v>0.25869999999999999</c:v>
                </c:pt>
                <c:pt idx="1988">
                  <c:v>0.25879999999999997</c:v>
                </c:pt>
                <c:pt idx="1989">
                  <c:v>0.25890000000000002</c:v>
                </c:pt>
                <c:pt idx="1990">
                  <c:v>0.25900000000000001</c:v>
                </c:pt>
                <c:pt idx="1991">
                  <c:v>0.2591</c:v>
                </c:pt>
                <c:pt idx="1992">
                  <c:v>0.25919999999999999</c:v>
                </c:pt>
                <c:pt idx="1993">
                  <c:v>0.25929999999999997</c:v>
                </c:pt>
                <c:pt idx="1994">
                  <c:v>0.25940000000000002</c:v>
                </c:pt>
                <c:pt idx="1995">
                  <c:v>0.25950000000000001</c:v>
                </c:pt>
                <c:pt idx="1996">
                  <c:v>0.2596</c:v>
                </c:pt>
                <c:pt idx="1997">
                  <c:v>0.25969999999999999</c:v>
                </c:pt>
                <c:pt idx="1998">
                  <c:v>0.25979999999999998</c:v>
                </c:pt>
                <c:pt idx="1999">
                  <c:v>0.25990000000000002</c:v>
                </c:pt>
                <c:pt idx="2000">
                  <c:v>0.26</c:v>
                </c:pt>
                <c:pt idx="2001">
                  <c:v>0.2601</c:v>
                </c:pt>
                <c:pt idx="2002">
                  <c:v>0.26019999999999999</c:v>
                </c:pt>
                <c:pt idx="2003">
                  <c:v>0.26029999999999998</c:v>
                </c:pt>
                <c:pt idx="2004">
                  <c:v>0.26040000000000002</c:v>
                </c:pt>
                <c:pt idx="2005">
                  <c:v>0.26050000000000001</c:v>
                </c:pt>
                <c:pt idx="2006">
                  <c:v>0.2606</c:v>
                </c:pt>
                <c:pt idx="2007">
                  <c:v>0.26069999999999999</c:v>
                </c:pt>
                <c:pt idx="2008">
                  <c:v>0.26079999999999998</c:v>
                </c:pt>
                <c:pt idx="2009">
                  <c:v>0.26090000000000002</c:v>
                </c:pt>
                <c:pt idx="2010">
                  <c:v>0.26100000000000001</c:v>
                </c:pt>
                <c:pt idx="2011">
                  <c:v>0.2611</c:v>
                </c:pt>
                <c:pt idx="2012">
                  <c:v>0.26119999999999999</c:v>
                </c:pt>
                <c:pt idx="2013">
                  <c:v>0.26129999999999998</c:v>
                </c:pt>
                <c:pt idx="2014">
                  <c:v>0.26140000000000002</c:v>
                </c:pt>
                <c:pt idx="2015">
                  <c:v>0.26150000000000001</c:v>
                </c:pt>
                <c:pt idx="2016">
                  <c:v>0.2616</c:v>
                </c:pt>
                <c:pt idx="2017">
                  <c:v>0.26169999999999999</c:v>
                </c:pt>
                <c:pt idx="2018">
                  <c:v>0.26179999999999998</c:v>
                </c:pt>
                <c:pt idx="2019">
                  <c:v>0.26190000000000002</c:v>
                </c:pt>
                <c:pt idx="2020">
                  <c:v>0.26200000000000001</c:v>
                </c:pt>
                <c:pt idx="2021">
                  <c:v>0.2621</c:v>
                </c:pt>
                <c:pt idx="2022">
                  <c:v>0.26219999999999999</c:v>
                </c:pt>
                <c:pt idx="2023">
                  <c:v>0.26229999999999998</c:v>
                </c:pt>
                <c:pt idx="2024">
                  <c:v>0.26240000000000002</c:v>
                </c:pt>
                <c:pt idx="2025">
                  <c:v>0.26250000000000001</c:v>
                </c:pt>
                <c:pt idx="2026">
                  <c:v>0.2626</c:v>
                </c:pt>
                <c:pt idx="2027">
                  <c:v>0.26269999999999999</c:v>
                </c:pt>
                <c:pt idx="2028">
                  <c:v>0.26279999999999998</c:v>
                </c:pt>
                <c:pt idx="2029">
                  <c:v>0.26290000000000002</c:v>
                </c:pt>
                <c:pt idx="2030">
                  <c:v>0.26300000000000001</c:v>
                </c:pt>
                <c:pt idx="2031">
                  <c:v>0.2631</c:v>
                </c:pt>
                <c:pt idx="2032">
                  <c:v>0.26319999999999999</c:v>
                </c:pt>
                <c:pt idx="2033">
                  <c:v>0.26329999999999998</c:v>
                </c:pt>
                <c:pt idx="2034">
                  <c:v>0.26340000000000002</c:v>
                </c:pt>
                <c:pt idx="2035">
                  <c:v>0.26350000000000001</c:v>
                </c:pt>
                <c:pt idx="2036">
                  <c:v>0.2636</c:v>
                </c:pt>
                <c:pt idx="2037">
                  <c:v>0.26369999999999999</c:v>
                </c:pt>
                <c:pt idx="2038">
                  <c:v>0.26379999999999998</c:v>
                </c:pt>
                <c:pt idx="2039">
                  <c:v>0.26390000000000002</c:v>
                </c:pt>
                <c:pt idx="2040">
                  <c:v>0.26400000000000001</c:v>
                </c:pt>
                <c:pt idx="2041">
                  <c:v>0.2641</c:v>
                </c:pt>
                <c:pt idx="2042">
                  <c:v>0.26419999999999999</c:v>
                </c:pt>
                <c:pt idx="2043">
                  <c:v>0.26429999999999998</c:v>
                </c:pt>
                <c:pt idx="2044">
                  <c:v>0.26440000000000002</c:v>
                </c:pt>
                <c:pt idx="2045">
                  <c:v>0.26450000000000001</c:v>
                </c:pt>
                <c:pt idx="2046">
                  <c:v>0.2646</c:v>
                </c:pt>
                <c:pt idx="2047">
                  <c:v>0.26469999999999999</c:v>
                </c:pt>
                <c:pt idx="2048">
                  <c:v>0.26479999999999998</c:v>
                </c:pt>
                <c:pt idx="2049">
                  <c:v>0.26490000000000002</c:v>
                </c:pt>
                <c:pt idx="2050">
                  <c:v>0.26500000000000001</c:v>
                </c:pt>
                <c:pt idx="2051">
                  <c:v>0.2651</c:v>
                </c:pt>
                <c:pt idx="2052">
                  <c:v>0.26519999999999999</c:v>
                </c:pt>
                <c:pt idx="2053">
                  <c:v>0.26529999999999998</c:v>
                </c:pt>
                <c:pt idx="2054">
                  <c:v>0.26540000000000002</c:v>
                </c:pt>
                <c:pt idx="2055">
                  <c:v>0.26550000000000001</c:v>
                </c:pt>
                <c:pt idx="2056">
                  <c:v>0.2656</c:v>
                </c:pt>
                <c:pt idx="2057">
                  <c:v>0.26569999999999999</c:v>
                </c:pt>
                <c:pt idx="2058">
                  <c:v>0.26579999999999998</c:v>
                </c:pt>
                <c:pt idx="2059">
                  <c:v>0.26590000000000003</c:v>
                </c:pt>
                <c:pt idx="2060">
                  <c:v>0.26600000000000001</c:v>
                </c:pt>
                <c:pt idx="2061">
                  <c:v>0.2661</c:v>
                </c:pt>
                <c:pt idx="2062">
                  <c:v>0.26619999999999999</c:v>
                </c:pt>
                <c:pt idx="2063">
                  <c:v>0.26629999999999998</c:v>
                </c:pt>
                <c:pt idx="2064">
                  <c:v>0.26640000000000003</c:v>
                </c:pt>
                <c:pt idx="2065">
                  <c:v>0.26650000000000001</c:v>
                </c:pt>
                <c:pt idx="2066">
                  <c:v>0.2666</c:v>
                </c:pt>
                <c:pt idx="2067">
                  <c:v>0.26669999999999999</c:v>
                </c:pt>
                <c:pt idx="2068">
                  <c:v>0.26679999999999998</c:v>
                </c:pt>
                <c:pt idx="2069">
                  <c:v>0.26690000000000003</c:v>
                </c:pt>
                <c:pt idx="2070">
                  <c:v>0.26700000000000002</c:v>
                </c:pt>
                <c:pt idx="2071">
                  <c:v>0.2671</c:v>
                </c:pt>
                <c:pt idx="2072">
                  <c:v>0.26719999999999999</c:v>
                </c:pt>
                <c:pt idx="2073">
                  <c:v>0.26729999999999998</c:v>
                </c:pt>
                <c:pt idx="2074">
                  <c:v>0.26740000000000003</c:v>
                </c:pt>
                <c:pt idx="2075">
                  <c:v>0.26750000000000002</c:v>
                </c:pt>
                <c:pt idx="2076">
                  <c:v>0.2676</c:v>
                </c:pt>
                <c:pt idx="2077">
                  <c:v>0.26769999999999999</c:v>
                </c:pt>
                <c:pt idx="2078">
                  <c:v>0.26779999999999998</c:v>
                </c:pt>
                <c:pt idx="2079">
                  <c:v>0.26790000000000003</c:v>
                </c:pt>
                <c:pt idx="2080">
                  <c:v>0.26800000000000002</c:v>
                </c:pt>
                <c:pt idx="2081">
                  <c:v>0.2681</c:v>
                </c:pt>
                <c:pt idx="2082">
                  <c:v>0.26819999999999999</c:v>
                </c:pt>
                <c:pt idx="2083">
                  <c:v>0.26829999999999998</c:v>
                </c:pt>
                <c:pt idx="2084">
                  <c:v>0.26840000000000003</c:v>
                </c:pt>
                <c:pt idx="2085">
                  <c:v>0.26850000000000002</c:v>
                </c:pt>
                <c:pt idx="2086">
                  <c:v>0.26860000000000001</c:v>
                </c:pt>
                <c:pt idx="2087">
                  <c:v>0.26869999999999999</c:v>
                </c:pt>
                <c:pt idx="2088">
                  <c:v>0.26879999999999998</c:v>
                </c:pt>
                <c:pt idx="2089">
                  <c:v>0.26889999999999997</c:v>
                </c:pt>
                <c:pt idx="2090">
                  <c:v>0.26900000000000002</c:v>
                </c:pt>
                <c:pt idx="2091">
                  <c:v>0.26910000000000001</c:v>
                </c:pt>
                <c:pt idx="2092">
                  <c:v>0.26919999999999999</c:v>
                </c:pt>
                <c:pt idx="2093">
                  <c:v>0.26929999999999998</c:v>
                </c:pt>
                <c:pt idx="2094">
                  <c:v>0.26939999999999997</c:v>
                </c:pt>
                <c:pt idx="2095">
                  <c:v>0.26950000000000002</c:v>
                </c:pt>
                <c:pt idx="2096">
                  <c:v>0.26960000000000001</c:v>
                </c:pt>
                <c:pt idx="2097">
                  <c:v>0.2697</c:v>
                </c:pt>
                <c:pt idx="2098">
                  <c:v>0.26979999999999998</c:v>
                </c:pt>
                <c:pt idx="2099">
                  <c:v>0.26989999999999997</c:v>
                </c:pt>
                <c:pt idx="2100">
                  <c:v>0.27</c:v>
                </c:pt>
                <c:pt idx="2101">
                  <c:v>0.27010000000000001</c:v>
                </c:pt>
                <c:pt idx="2102">
                  <c:v>0.2702</c:v>
                </c:pt>
                <c:pt idx="2103">
                  <c:v>0.27029999999999998</c:v>
                </c:pt>
                <c:pt idx="2104">
                  <c:v>0.27039999999999997</c:v>
                </c:pt>
                <c:pt idx="2105">
                  <c:v>0.27050000000000002</c:v>
                </c:pt>
                <c:pt idx="2106">
                  <c:v>0.27060000000000001</c:v>
                </c:pt>
                <c:pt idx="2107">
                  <c:v>0.2707</c:v>
                </c:pt>
                <c:pt idx="2108">
                  <c:v>0.27079999999999999</c:v>
                </c:pt>
                <c:pt idx="2109">
                  <c:v>0.27089999999999997</c:v>
                </c:pt>
                <c:pt idx="2110">
                  <c:v>0.27100000000000002</c:v>
                </c:pt>
                <c:pt idx="2111">
                  <c:v>0.27110000000000001</c:v>
                </c:pt>
                <c:pt idx="2112">
                  <c:v>0.2712</c:v>
                </c:pt>
                <c:pt idx="2113">
                  <c:v>0.27129999999999999</c:v>
                </c:pt>
                <c:pt idx="2114">
                  <c:v>0.27139999999999997</c:v>
                </c:pt>
                <c:pt idx="2115">
                  <c:v>0.27150000000000002</c:v>
                </c:pt>
                <c:pt idx="2116">
                  <c:v>0.27160000000000001</c:v>
                </c:pt>
                <c:pt idx="2117">
                  <c:v>0.2717</c:v>
                </c:pt>
                <c:pt idx="2118">
                  <c:v>0.27179999999999999</c:v>
                </c:pt>
                <c:pt idx="2119">
                  <c:v>0.27189999999999998</c:v>
                </c:pt>
                <c:pt idx="2120">
                  <c:v>0.27200000000000002</c:v>
                </c:pt>
                <c:pt idx="2121">
                  <c:v>0.27210000000000001</c:v>
                </c:pt>
                <c:pt idx="2122">
                  <c:v>0.2722</c:v>
                </c:pt>
                <c:pt idx="2123">
                  <c:v>0.27229999999999999</c:v>
                </c:pt>
                <c:pt idx="2124">
                  <c:v>0.27239999999999998</c:v>
                </c:pt>
                <c:pt idx="2125">
                  <c:v>0.27250000000000002</c:v>
                </c:pt>
                <c:pt idx="2126">
                  <c:v>0.27260000000000001</c:v>
                </c:pt>
                <c:pt idx="2127">
                  <c:v>0.2727</c:v>
                </c:pt>
                <c:pt idx="2128">
                  <c:v>0.27279999999999999</c:v>
                </c:pt>
                <c:pt idx="2129">
                  <c:v>0.27289999999999998</c:v>
                </c:pt>
                <c:pt idx="2130">
                  <c:v>0.27300000000000002</c:v>
                </c:pt>
                <c:pt idx="2131">
                  <c:v>0.27310000000000001</c:v>
                </c:pt>
                <c:pt idx="2132">
                  <c:v>0.2732</c:v>
                </c:pt>
                <c:pt idx="2133">
                  <c:v>0.27329999999999999</c:v>
                </c:pt>
                <c:pt idx="2134">
                  <c:v>0.27339999999999998</c:v>
                </c:pt>
                <c:pt idx="2135">
                  <c:v>0.27350000000000002</c:v>
                </c:pt>
                <c:pt idx="2136">
                  <c:v>0.27360000000000001</c:v>
                </c:pt>
                <c:pt idx="2137">
                  <c:v>0.2737</c:v>
                </c:pt>
                <c:pt idx="2138">
                  <c:v>0.27379999999999999</c:v>
                </c:pt>
                <c:pt idx="2139">
                  <c:v>0.27389999999999998</c:v>
                </c:pt>
                <c:pt idx="2140">
                  <c:v>0.27400000000000002</c:v>
                </c:pt>
                <c:pt idx="2141">
                  <c:v>0.27410000000000001</c:v>
                </c:pt>
                <c:pt idx="2142">
                  <c:v>0.2742</c:v>
                </c:pt>
                <c:pt idx="2143">
                  <c:v>0.27429999999999999</c:v>
                </c:pt>
                <c:pt idx="2144">
                  <c:v>0.27439999999999998</c:v>
                </c:pt>
                <c:pt idx="2145">
                  <c:v>0.27450000000000002</c:v>
                </c:pt>
                <c:pt idx="2146">
                  <c:v>0.27460000000000001</c:v>
                </c:pt>
                <c:pt idx="2147">
                  <c:v>0.2747</c:v>
                </c:pt>
                <c:pt idx="2148">
                  <c:v>0.27479999999999999</c:v>
                </c:pt>
                <c:pt idx="2149">
                  <c:v>0.27489999999999998</c:v>
                </c:pt>
                <c:pt idx="2150">
                  <c:v>0.27500000000000002</c:v>
                </c:pt>
                <c:pt idx="2151">
                  <c:v>0.27510000000000001</c:v>
                </c:pt>
                <c:pt idx="2152">
                  <c:v>0.2752</c:v>
                </c:pt>
                <c:pt idx="2153">
                  <c:v>0.27529999999999999</c:v>
                </c:pt>
                <c:pt idx="2154">
                  <c:v>0.27539999999999998</c:v>
                </c:pt>
                <c:pt idx="2155">
                  <c:v>0.27550000000000002</c:v>
                </c:pt>
                <c:pt idx="2156">
                  <c:v>0.27560000000000001</c:v>
                </c:pt>
                <c:pt idx="2157">
                  <c:v>0.2757</c:v>
                </c:pt>
                <c:pt idx="2158">
                  <c:v>0.27579999999999999</c:v>
                </c:pt>
                <c:pt idx="2159">
                  <c:v>0.27589999999999998</c:v>
                </c:pt>
                <c:pt idx="2160">
                  <c:v>0.27600000000000002</c:v>
                </c:pt>
                <c:pt idx="2161">
                  <c:v>0.27610000000000001</c:v>
                </c:pt>
                <c:pt idx="2162">
                  <c:v>0.2762</c:v>
                </c:pt>
                <c:pt idx="2163">
                  <c:v>0.27629999999999999</c:v>
                </c:pt>
                <c:pt idx="2164">
                  <c:v>0.27639999999999998</c:v>
                </c:pt>
                <c:pt idx="2165">
                  <c:v>0.27650000000000002</c:v>
                </c:pt>
                <c:pt idx="2166">
                  <c:v>0.27660000000000001</c:v>
                </c:pt>
                <c:pt idx="2167">
                  <c:v>0.2767</c:v>
                </c:pt>
                <c:pt idx="2168">
                  <c:v>0.27679999999999999</c:v>
                </c:pt>
                <c:pt idx="2169">
                  <c:v>0.27689999999999998</c:v>
                </c:pt>
                <c:pt idx="2170">
                  <c:v>0.27700000000000002</c:v>
                </c:pt>
                <c:pt idx="2171">
                  <c:v>0.27710000000000001</c:v>
                </c:pt>
                <c:pt idx="2172">
                  <c:v>0.2772</c:v>
                </c:pt>
                <c:pt idx="2173">
                  <c:v>0.27729999999999999</c:v>
                </c:pt>
                <c:pt idx="2174">
                  <c:v>0.27739999999999998</c:v>
                </c:pt>
                <c:pt idx="2175">
                  <c:v>0.27750000000000002</c:v>
                </c:pt>
                <c:pt idx="2176">
                  <c:v>0.27760000000000001</c:v>
                </c:pt>
                <c:pt idx="2177">
                  <c:v>0.2777</c:v>
                </c:pt>
                <c:pt idx="2178">
                  <c:v>0.27779999999999999</c:v>
                </c:pt>
                <c:pt idx="2179">
                  <c:v>0.27789999999999998</c:v>
                </c:pt>
                <c:pt idx="2180">
                  <c:v>0.27800000000000002</c:v>
                </c:pt>
                <c:pt idx="2181">
                  <c:v>0.27810000000000001</c:v>
                </c:pt>
                <c:pt idx="2182">
                  <c:v>0.2782</c:v>
                </c:pt>
                <c:pt idx="2183">
                  <c:v>0.27829999999999999</c:v>
                </c:pt>
                <c:pt idx="2184">
                  <c:v>0.27839999999999998</c:v>
                </c:pt>
                <c:pt idx="2185">
                  <c:v>0.27850000000000003</c:v>
                </c:pt>
                <c:pt idx="2186">
                  <c:v>0.27860000000000001</c:v>
                </c:pt>
                <c:pt idx="2187">
                  <c:v>0.2787</c:v>
                </c:pt>
                <c:pt idx="2188">
                  <c:v>0.27879999999999999</c:v>
                </c:pt>
                <c:pt idx="2189">
                  <c:v>0.27889999999999998</c:v>
                </c:pt>
                <c:pt idx="2190">
                  <c:v>0.27900000000000003</c:v>
                </c:pt>
                <c:pt idx="2191">
                  <c:v>0.27910000000000001</c:v>
                </c:pt>
                <c:pt idx="2192">
                  <c:v>0.2792</c:v>
                </c:pt>
                <c:pt idx="2193">
                  <c:v>0.27929999999999999</c:v>
                </c:pt>
                <c:pt idx="2194">
                  <c:v>0.27939999999999998</c:v>
                </c:pt>
                <c:pt idx="2195">
                  <c:v>0.27950000000000003</c:v>
                </c:pt>
                <c:pt idx="2196">
                  <c:v>0.27960000000000002</c:v>
                </c:pt>
                <c:pt idx="2197">
                  <c:v>0.2797</c:v>
                </c:pt>
                <c:pt idx="2198">
                  <c:v>0.27979999999999999</c:v>
                </c:pt>
                <c:pt idx="2199">
                  <c:v>0.27989999999999998</c:v>
                </c:pt>
                <c:pt idx="2200">
                  <c:v>0.28000000000000003</c:v>
                </c:pt>
                <c:pt idx="2201">
                  <c:v>0.28010000000000002</c:v>
                </c:pt>
                <c:pt idx="2202">
                  <c:v>0.2802</c:v>
                </c:pt>
                <c:pt idx="2203">
                  <c:v>0.28029999999999999</c:v>
                </c:pt>
                <c:pt idx="2204">
                  <c:v>0.28039999999999998</c:v>
                </c:pt>
                <c:pt idx="2205">
                  <c:v>0.28050000000000003</c:v>
                </c:pt>
                <c:pt idx="2206">
                  <c:v>0.28060000000000002</c:v>
                </c:pt>
                <c:pt idx="2207">
                  <c:v>0.28070000000000001</c:v>
                </c:pt>
                <c:pt idx="2208">
                  <c:v>0.28079999999999999</c:v>
                </c:pt>
                <c:pt idx="2209">
                  <c:v>0.28089999999999998</c:v>
                </c:pt>
                <c:pt idx="2210">
                  <c:v>0.28100000000000003</c:v>
                </c:pt>
                <c:pt idx="2211">
                  <c:v>0.28110000000000002</c:v>
                </c:pt>
                <c:pt idx="2212">
                  <c:v>0.28120000000000001</c:v>
                </c:pt>
                <c:pt idx="2213">
                  <c:v>0.28129999999999999</c:v>
                </c:pt>
                <c:pt idx="2214">
                  <c:v>0.28139999999999998</c:v>
                </c:pt>
                <c:pt idx="2215">
                  <c:v>0.28149999999999997</c:v>
                </c:pt>
                <c:pt idx="2216">
                  <c:v>0.28160000000000002</c:v>
                </c:pt>
                <c:pt idx="2217">
                  <c:v>0.28170000000000001</c:v>
                </c:pt>
                <c:pt idx="2218">
                  <c:v>0.28179999999999999</c:v>
                </c:pt>
                <c:pt idx="2219">
                  <c:v>0.28189999999999998</c:v>
                </c:pt>
                <c:pt idx="2220">
                  <c:v>0.28199999999999997</c:v>
                </c:pt>
                <c:pt idx="2221">
                  <c:v>0.28210000000000002</c:v>
                </c:pt>
                <c:pt idx="2222">
                  <c:v>0.28220000000000001</c:v>
                </c:pt>
                <c:pt idx="2223">
                  <c:v>0.2823</c:v>
                </c:pt>
                <c:pt idx="2224">
                  <c:v>0.28239999999999998</c:v>
                </c:pt>
                <c:pt idx="2225">
                  <c:v>0.28249999999999997</c:v>
                </c:pt>
                <c:pt idx="2226">
                  <c:v>0.28260000000000002</c:v>
                </c:pt>
                <c:pt idx="2227">
                  <c:v>0.28270000000000001</c:v>
                </c:pt>
                <c:pt idx="2228">
                  <c:v>0.2828</c:v>
                </c:pt>
                <c:pt idx="2229">
                  <c:v>0.28289999999999998</c:v>
                </c:pt>
                <c:pt idx="2230">
                  <c:v>0.28299999999999997</c:v>
                </c:pt>
                <c:pt idx="2231">
                  <c:v>0.28310000000000002</c:v>
                </c:pt>
                <c:pt idx="2232">
                  <c:v>0.28320000000000001</c:v>
                </c:pt>
                <c:pt idx="2233">
                  <c:v>0.2833</c:v>
                </c:pt>
                <c:pt idx="2234">
                  <c:v>0.28339999999999999</c:v>
                </c:pt>
                <c:pt idx="2235">
                  <c:v>0.28349999999999997</c:v>
                </c:pt>
                <c:pt idx="2236">
                  <c:v>0.28360000000000002</c:v>
                </c:pt>
                <c:pt idx="2237">
                  <c:v>0.28370000000000001</c:v>
                </c:pt>
                <c:pt idx="2238">
                  <c:v>0.2838</c:v>
                </c:pt>
                <c:pt idx="2239">
                  <c:v>0.28389999999999999</c:v>
                </c:pt>
                <c:pt idx="2240">
                  <c:v>0.28399999999999997</c:v>
                </c:pt>
                <c:pt idx="2241">
                  <c:v>0.28410000000000002</c:v>
                </c:pt>
                <c:pt idx="2242">
                  <c:v>0.28420000000000001</c:v>
                </c:pt>
                <c:pt idx="2243">
                  <c:v>0.2843</c:v>
                </c:pt>
                <c:pt idx="2244">
                  <c:v>0.28439999999999999</c:v>
                </c:pt>
                <c:pt idx="2245">
                  <c:v>0.28449999999999998</c:v>
                </c:pt>
                <c:pt idx="2246">
                  <c:v>0.28460000000000002</c:v>
                </c:pt>
                <c:pt idx="2247">
                  <c:v>0.28470000000000001</c:v>
                </c:pt>
                <c:pt idx="2248">
                  <c:v>0.2848</c:v>
                </c:pt>
                <c:pt idx="2249">
                  <c:v>0.28489999999999999</c:v>
                </c:pt>
                <c:pt idx="2250">
                  <c:v>0.28499999999999998</c:v>
                </c:pt>
                <c:pt idx="2251">
                  <c:v>0.28510000000000002</c:v>
                </c:pt>
                <c:pt idx="2252">
                  <c:v>0.28520000000000001</c:v>
                </c:pt>
                <c:pt idx="2253">
                  <c:v>0.2853</c:v>
                </c:pt>
                <c:pt idx="2254">
                  <c:v>0.28539999999999999</c:v>
                </c:pt>
                <c:pt idx="2255">
                  <c:v>0.28549999999999998</c:v>
                </c:pt>
                <c:pt idx="2256">
                  <c:v>0.28560000000000002</c:v>
                </c:pt>
                <c:pt idx="2257">
                  <c:v>0.28570000000000001</c:v>
                </c:pt>
                <c:pt idx="2258">
                  <c:v>0.2858</c:v>
                </c:pt>
                <c:pt idx="2259">
                  <c:v>0.28589999999999999</c:v>
                </c:pt>
                <c:pt idx="2260">
                  <c:v>0.28599999999999998</c:v>
                </c:pt>
                <c:pt idx="2261">
                  <c:v>0.28610000000000002</c:v>
                </c:pt>
                <c:pt idx="2262">
                  <c:v>0.28620000000000001</c:v>
                </c:pt>
                <c:pt idx="2263">
                  <c:v>0.2863</c:v>
                </c:pt>
                <c:pt idx="2264">
                  <c:v>0.28639999999999999</c:v>
                </c:pt>
                <c:pt idx="2265">
                  <c:v>0.28649999999999998</c:v>
                </c:pt>
                <c:pt idx="2266">
                  <c:v>0.28660000000000002</c:v>
                </c:pt>
                <c:pt idx="2267">
                  <c:v>0.28670000000000001</c:v>
                </c:pt>
                <c:pt idx="2268">
                  <c:v>0.2868</c:v>
                </c:pt>
                <c:pt idx="2269">
                  <c:v>0.28689999999999999</c:v>
                </c:pt>
                <c:pt idx="2270">
                  <c:v>0.28699999999999998</c:v>
                </c:pt>
                <c:pt idx="2271">
                  <c:v>0.28710000000000002</c:v>
                </c:pt>
                <c:pt idx="2272">
                  <c:v>0.28720000000000001</c:v>
                </c:pt>
                <c:pt idx="2273">
                  <c:v>0.2873</c:v>
                </c:pt>
                <c:pt idx="2274">
                  <c:v>0.28739999999999999</c:v>
                </c:pt>
                <c:pt idx="2275">
                  <c:v>0.28749999999999998</c:v>
                </c:pt>
                <c:pt idx="2276">
                  <c:v>0.28760000000000002</c:v>
                </c:pt>
                <c:pt idx="2277">
                  <c:v>0.28770000000000001</c:v>
                </c:pt>
                <c:pt idx="2278">
                  <c:v>0.2878</c:v>
                </c:pt>
                <c:pt idx="2279">
                  <c:v>0.28789999999999999</c:v>
                </c:pt>
                <c:pt idx="2280">
                  <c:v>0.28799999999999998</c:v>
                </c:pt>
                <c:pt idx="2281">
                  <c:v>0.28810000000000002</c:v>
                </c:pt>
                <c:pt idx="2282">
                  <c:v>0.28820000000000001</c:v>
                </c:pt>
                <c:pt idx="2283">
                  <c:v>0.2883</c:v>
                </c:pt>
                <c:pt idx="2284">
                  <c:v>0.28839999999999999</c:v>
                </c:pt>
                <c:pt idx="2285">
                  <c:v>0.28849999999999998</c:v>
                </c:pt>
                <c:pt idx="2286">
                  <c:v>0.28860000000000002</c:v>
                </c:pt>
                <c:pt idx="2287">
                  <c:v>0.28870000000000001</c:v>
                </c:pt>
                <c:pt idx="2288">
                  <c:v>0.2888</c:v>
                </c:pt>
                <c:pt idx="2289">
                  <c:v>0.28889999999999999</c:v>
                </c:pt>
                <c:pt idx="2290">
                  <c:v>0.28899999999999998</c:v>
                </c:pt>
                <c:pt idx="2291">
                  <c:v>0.28910000000000002</c:v>
                </c:pt>
                <c:pt idx="2292">
                  <c:v>0.28920000000000001</c:v>
                </c:pt>
                <c:pt idx="2293">
                  <c:v>0.2893</c:v>
                </c:pt>
                <c:pt idx="2294">
                  <c:v>0.28939999999999999</c:v>
                </c:pt>
                <c:pt idx="2295">
                  <c:v>0.28949999999999998</c:v>
                </c:pt>
                <c:pt idx="2296">
                  <c:v>0.28960000000000002</c:v>
                </c:pt>
                <c:pt idx="2297">
                  <c:v>0.28970000000000001</c:v>
                </c:pt>
                <c:pt idx="2298">
                  <c:v>0.2898</c:v>
                </c:pt>
                <c:pt idx="2299">
                  <c:v>0.28989999999999999</c:v>
                </c:pt>
                <c:pt idx="2300">
                  <c:v>0.28999999999999998</c:v>
                </c:pt>
                <c:pt idx="2301">
                  <c:v>0.29010000000000002</c:v>
                </c:pt>
                <c:pt idx="2302">
                  <c:v>0.29020000000000001</c:v>
                </c:pt>
                <c:pt idx="2303">
                  <c:v>0.2903</c:v>
                </c:pt>
                <c:pt idx="2304">
                  <c:v>0.29039999999999999</c:v>
                </c:pt>
                <c:pt idx="2305">
                  <c:v>0.29049999999999998</c:v>
                </c:pt>
                <c:pt idx="2306">
                  <c:v>0.29060000000000002</c:v>
                </c:pt>
                <c:pt idx="2307">
                  <c:v>0.29070000000000001</c:v>
                </c:pt>
                <c:pt idx="2308">
                  <c:v>0.2908</c:v>
                </c:pt>
                <c:pt idx="2309">
                  <c:v>0.29089999999999999</c:v>
                </c:pt>
                <c:pt idx="2310">
                  <c:v>0.29099999999999998</c:v>
                </c:pt>
                <c:pt idx="2311">
                  <c:v>0.29110000000000003</c:v>
                </c:pt>
                <c:pt idx="2312">
                  <c:v>0.29120000000000001</c:v>
                </c:pt>
                <c:pt idx="2313">
                  <c:v>0.2913</c:v>
                </c:pt>
                <c:pt idx="2314">
                  <c:v>0.29139999999999999</c:v>
                </c:pt>
                <c:pt idx="2315">
                  <c:v>0.29149999999999998</c:v>
                </c:pt>
                <c:pt idx="2316">
                  <c:v>0.29160000000000003</c:v>
                </c:pt>
                <c:pt idx="2317">
                  <c:v>0.29170000000000001</c:v>
                </c:pt>
                <c:pt idx="2318">
                  <c:v>0.2918</c:v>
                </c:pt>
                <c:pt idx="2319">
                  <c:v>0.29189999999999999</c:v>
                </c:pt>
                <c:pt idx="2320">
                  <c:v>0.29199999999999998</c:v>
                </c:pt>
                <c:pt idx="2321">
                  <c:v>0.29210000000000003</c:v>
                </c:pt>
                <c:pt idx="2322">
                  <c:v>0.29220000000000002</c:v>
                </c:pt>
                <c:pt idx="2323">
                  <c:v>0.2923</c:v>
                </c:pt>
                <c:pt idx="2324">
                  <c:v>0.29239999999999999</c:v>
                </c:pt>
                <c:pt idx="2325">
                  <c:v>0.29249999999999998</c:v>
                </c:pt>
                <c:pt idx="2326">
                  <c:v>0.29260000000000003</c:v>
                </c:pt>
                <c:pt idx="2327">
                  <c:v>0.29270000000000002</c:v>
                </c:pt>
                <c:pt idx="2328">
                  <c:v>0.2928</c:v>
                </c:pt>
                <c:pt idx="2329">
                  <c:v>0.29289999999999999</c:v>
                </c:pt>
                <c:pt idx="2330">
                  <c:v>0.29299999999999998</c:v>
                </c:pt>
                <c:pt idx="2331">
                  <c:v>0.29310000000000003</c:v>
                </c:pt>
                <c:pt idx="2332">
                  <c:v>0.29320000000000002</c:v>
                </c:pt>
                <c:pt idx="2333">
                  <c:v>0.29330000000000001</c:v>
                </c:pt>
                <c:pt idx="2334">
                  <c:v>0.29339999999999999</c:v>
                </c:pt>
                <c:pt idx="2335">
                  <c:v>0.29349999999999998</c:v>
                </c:pt>
                <c:pt idx="2336">
                  <c:v>0.29360000000000003</c:v>
                </c:pt>
                <c:pt idx="2337">
                  <c:v>0.29370000000000002</c:v>
                </c:pt>
                <c:pt idx="2338">
                  <c:v>0.29380000000000001</c:v>
                </c:pt>
                <c:pt idx="2339">
                  <c:v>0.29389999999999999</c:v>
                </c:pt>
                <c:pt idx="2340">
                  <c:v>0.29399999999999998</c:v>
                </c:pt>
                <c:pt idx="2341">
                  <c:v>0.29409999999999997</c:v>
                </c:pt>
                <c:pt idx="2342">
                  <c:v>0.29420000000000002</c:v>
                </c:pt>
                <c:pt idx="2343">
                  <c:v>0.29430000000000001</c:v>
                </c:pt>
                <c:pt idx="2344">
                  <c:v>0.2944</c:v>
                </c:pt>
                <c:pt idx="2345">
                  <c:v>0.29449999999999998</c:v>
                </c:pt>
                <c:pt idx="2346">
                  <c:v>0.29459999999999997</c:v>
                </c:pt>
                <c:pt idx="2347">
                  <c:v>0.29470000000000002</c:v>
                </c:pt>
                <c:pt idx="2348">
                  <c:v>0.29480000000000001</c:v>
                </c:pt>
                <c:pt idx="2349">
                  <c:v>0.2949</c:v>
                </c:pt>
                <c:pt idx="2350">
                  <c:v>0.29499999999999998</c:v>
                </c:pt>
                <c:pt idx="2351">
                  <c:v>0.29509999999999997</c:v>
                </c:pt>
                <c:pt idx="2352">
                  <c:v>0.29520000000000002</c:v>
                </c:pt>
                <c:pt idx="2353">
                  <c:v>0.29530000000000001</c:v>
                </c:pt>
                <c:pt idx="2354">
                  <c:v>0.2954</c:v>
                </c:pt>
                <c:pt idx="2355">
                  <c:v>0.29549999999999998</c:v>
                </c:pt>
                <c:pt idx="2356">
                  <c:v>0.29559999999999997</c:v>
                </c:pt>
                <c:pt idx="2357">
                  <c:v>0.29570000000000002</c:v>
                </c:pt>
                <c:pt idx="2358">
                  <c:v>0.29580000000000001</c:v>
                </c:pt>
                <c:pt idx="2359">
                  <c:v>0.2959</c:v>
                </c:pt>
                <c:pt idx="2360">
                  <c:v>0.29599999999999999</c:v>
                </c:pt>
                <c:pt idx="2361">
                  <c:v>0.29609999999999997</c:v>
                </c:pt>
                <c:pt idx="2362">
                  <c:v>0.29620000000000002</c:v>
                </c:pt>
                <c:pt idx="2363">
                  <c:v>0.29630000000000001</c:v>
                </c:pt>
                <c:pt idx="2364">
                  <c:v>0.2964</c:v>
                </c:pt>
                <c:pt idx="2365">
                  <c:v>0.29649999999999999</c:v>
                </c:pt>
                <c:pt idx="2366">
                  <c:v>0.29659999999999997</c:v>
                </c:pt>
                <c:pt idx="2367">
                  <c:v>0.29670000000000002</c:v>
                </c:pt>
                <c:pt idx="2368">
                  <c:v>0.29680000000000001</c:v>
                </c:pt>
                <c:pt idx="2369">
                  <c:v>0.2969</c:v>
                </c:pt>
                <c:pt idx="2370">
                  <c:v>0.29699999999999999</c:v>
                </c:pt>
                <c:pt idx="2371">
                  <c:v>0.29709999999999998</c:v>
                </c:pt>
                <c:pt idx="2372">
                  <c:v>0.29720000000000002</c:v>
                </c:pt>
                <c:pt idx="2373">
                  <c:v>0.29730000000000001</c:v>
                </c:pt>
                <c:pt idx="2374">
                  <c:v>0.2974</c:v>
                </c:pt>
                <c:pt idx="2375">
                  <c:v>0.29749999999999999</c:v>
                </c:pt>
                <c:pt idx="2376">
                  <c:v>0.29759999999999998</c:v>
                </c:pt>
                <c:pt idx="2377">
                  <c:v>0.29770000000000002</c:v>
                </c:pt>
                <c:pt idx="2378">
                  <c:v>0.29780000000000001</c:v>
                </c:pt>
                <c:pt idx="2379">
                  <c:v>0.2979</c:v>
                </c:pt>
                <c:pt idx="2380">
                  <c:v>0.29799999999999999</c:v>
                </c:pt>
                <c:pt idx="2381">
                  <c:v>0.29809999999999998</c:v>
                </c:pt>
                <c:pt idx="2382">
                  <c:v>0.29820000000000002</c:v>
                </c:pt>
                <c:pt idx="2383">
                  <c:v>0.29830000000000001</c:v>
                </c:pt>
                <c:pt idx="2384">
                  <c:v>0.2984</c:v>
                </c:pt>
                <c:pt idx="2385">
                  <c:v>0.29849999999999999</c:v>
                </c:pt>
                <c:pt idx="2386">
                  <c:v>0.29859999999999998</c:v>
                </c:pt>
                <c:pt idx="2387">
                  <c:v>0.29870000000000002</c:v>
                </c:pt>
                <c:pt idx="2388">
                  <c:v>0.29880000000000001</c:v>
                </c:pt>
                <c:pt idx="2389">
                  <c:v>0.2989</c:v>
                </c:pt>
                <c:pt idx="2390">
                  <c:v>0.29899999999999999</c:v>
                </c:pt>
                <c:pt idx="2391">
                  <c:v>0.29909999999999998</c:v>
                </c:pt>
                <c:pt idx="2392">
                  <c:v>0.29920000000000002</c:v>
                </c:pt>
                <c:pt idx="2393">
                  <c:v>0.29930000000000001</c:v>
                </c:pt>
                <c:pt idx="2394">
                  <c:v>0.2994</c:v>
                </c:pt>
                <c:pt idx="2395">
                  <c:v>0.29949999999999999</c:v>
                </c:pt>
                <c:pt idx="2396">
                  <c:v>0.29959999999999998</c:v>
                </c:pt>
                <c:pt idx="2397">
                  <c:v>0.29970000000000002</c:v>
                </c:pt>
                <c:pt idx="2398">
                  <c:v>0.29980000000000001</c:v>
                </c:pt>
                <c:pt idx="2399">
                  <c:v>0.2999</c:v>
                </c:pt>
                <c:pt idx="2400">
                  <c:v>0.3</c:v>
                </c:pt>
                <c:pt idx="2401">
                  <c:v>0.30009999999999998</c:v>
                </c:pt>
                <c:pt idx="2402">
                  <c:v>0.30020000000000002</c:v>
                </c:pt>
                <c:pt idx="2403">
                  <c:v>0.30030000000000001</c:v>
                </c:pt>
                <c:pt idx="2404">
                  <c:v>0.3004</c:v>
                </c:pt>
                <c:pt idx="2405">
                  <c:v>0.30049999999999999</c:v>
                </c:pt>
                <c:pt idx="2406">
                  <c:v>0.30059999999999998</c:v>
                </c:pt>
                <c:pt idx="2407">
                  <c:v>0.30070000000000002</c:v>
                </c:pt>
                <c:pt idx="2408">
                  <c:v>0.30080000000000001</c:v>
                </c:pt>
                <c:pt idx="2409">
                  <c:v>0.3009</c:v>
                </c:pt>
                <c:pt idx="2410">
                  <c:v>0.30099999999999999</c:v>
                </c:pt>
                <c:pt idx="2411">
                  <c:v>0.30109999999999998</c:v>
                </c:pt>
                <c:pt idx="2412">
                  <c:v>0.30120000000000002</c:v>
                </c:pt>
                <c:pt idx="2413">
                  <c:v>0.30130000000000001</c:v>
                </c:pt>
                <c:pt idx="2414">
                  <c:v>0.3014</c:v>
                </c:pt>
                <c:pt idx="2415">
                  <c:v>0.30149999999999999</c:v>
                </c:pt>
                <c:pt idx="2416">
                  <c:v>0.30159999999999998</c:v>
                </c:pt>
                <c:pt idx="2417">
                  <c:v>0.30170000000000002</c:v>
                </c:pt>
                <c:pt idx="2418">
                  <c:v>0.30180000000000001</c:v>
                </c:pt>
                <c:pt idx="2419">
                  <c:v>0.3019</c:v>
                </c:pt>
                <c:pt idx="2420">
                  <c:v>0.30199999999999999</c:v>
                </c:pt>
                <c:pt idx="2421">
                  <c:v>0.30209999999999998</c:v>
                </c:pt>
                <c:pt idx="2422">
                  <c:v>0.30220000000000002</c:v>
                </c:pt>
                <c:pt idx="2423">
                  <c:v>0.30230000000000001</c:v>
                </c:pt>
                <c:pt idx="2424">
                  <c:v>0.3024</c:v>
                </c:pt>
                <c:pt idx="2425">
                  <c:v>0.30249999999999999</c:v>
                </c:pt>
                <c:pt idx="2426">
                  <c:v>0.30259999999999998</c:v>
                </c:pt>
                <c:pt idx="2427">
                  <c:v>0.30270000000000002</c:v>
                </c:pt>
                <c:pt idx="2428">
                  <c:v>0.30280000000000001</c:v>
                </c:pt>
                <c:pt idx="2429">
                  <c:v>0.3029</c:v>
                </c:pt>
                <c:pt idx="2430">
                  <c:v>0.30299999999999999</c:v>
                </c:pt>
                <c:pt idx="2431">
                  <c:v>0.30309999999999998</c:v>
                </c:pt>
                <c:pt idx="2432">
                  <c:v>0.30320000000000003</c:v>
                </c:pt>
                <c:pt idx="2433">
                  <c:v>0.30330000000000001</c:v>
                </c:pt>
                <c:pt idx="2434">
                  <c:v>0.3034</c:v>
                </c:pt>
                <c:pt idx="2435">
                  <c:v>0.30349999999999999</c:v>
                </c:pt>
                <c:pt idx="2436">
                  <c:v>0.30359999999999998</c:v>
                </c:pt>
                <c:pt idx="2437">
                  <c:v>0.30370000000000003</c:v>
                </c:pt>
                <c:pt idx="2438">
                  <c:v>0.30380000000000001</c:v>
                </c:pt>
                <c:pt idx="2439">
                  <c:v>0.3039</c:v>
                </c:pt>
                <c:pt idx="2440">
                  <c:v>0.30399999999999999</c:v>
                </c:pt>
                <c:pt idx="2441">
                  <c:v>0.30409999999999998</c:v>
                </c:pt>
                <c:pt idx="2442">
                  <c:v>0.30420000000000003</c:v>
                </c:pt>
                <c:pt idx="2443">
                  <c:v>0.30430000000000001</c:v>
                </c:pt>
                <c:pt idx="2444">
                  <c:v>0.3044</c:v>
                </c:pt>
                <c:pt idx="2445">
                  <c:v>0.30449999999999999</c:v>
                </c:pt>
                <c:pt idx="2446">
                  <c:v>0.30459999999999998</c:v>
                </c:pt>
                <c:pt idx="2447">
                  <c:v>0.30470000000000003</c:v>
                </c:pt>
                <c:pt idx="2448">
                  <c:v>0.30480000000000002</c:v>
                </c:pt>
                <c:pt idx="2449">
                  <c:v>0.3049</c:v>
                </c:pt>
                <c:pt idx="2450">
                  <c:v>0.30499999999999999</c:v>
                </c:pt>
                <c:pt idx="2451">
                  <c:v>0.30509999999999998</c:v>
                </c:pt>
                <c:pt idx="2452">
                  <c:v>0.30520000000000003</c:v>
                </c:pt>
                <c:pt idx="2453">
                  <c:v>0.30530000000000002</c:v>
                </c:pt>
                <c:pt idx="2454">
                  <c:v>0.3054</c:v>
                </c:pt>
                <c:pt idx="2455">
                  <c:v>0.30549999999999999</c:v>
                </c:pt>
                <c:pt idx="2456">
                  <c:v>0.30559999999999998</c:v>
                </c:pt>
                <c:pt idx="2457">
                  <c:v>0.30570000000000003</c:v>
                </c:pt>
                <c:pt idx="2458">
                  <c:v>0.30580000000000002</c:v>
                </c:pt>
                <c:pt idx="2459">
                  <c:v>0.30590000000000001</c:v>
                </c:pt>
                <c:pt idx="2460">
                  <c:v>0.30599999999999999</c:v>
                </c:pt>
                <c:pt idx="2461">
                  <c:v>0.30609999999999998</c:v>
                </c:pt>
                <c:pt idx="2462">
                  <c:v>0.30620000000000003</c:v>
                </c:pt>
                <c:pt idx="2463">
                  <c:v>0.30630000000000002</c:v>
                </c:pt>
                <c:pt idx="2464">
                  <c:v>0.30640000000000001</c:v>
                </c:pt>
                <c:pt idx="2465">
                  <c:v>0.30649999999999999</c:v>
                </c:pt>
                <c:pt idx="2466">
                  <c:v>0.30659999999999998</c:v>
                </c:pt>
                <c:pt idx="2467">
                  <c:v>0.30669999999999997</c:v>
                </c:pt>
                <c:pt idx="2468">
                  <c:v>0.30680000000000002</c:v>
                </c:pt>
                <c:pt idx="2469">
                  <c:v>0.30690000000000001</c:v>
                </c:pt>
                <c:pt idx="2470">
                  <c:v>0.307</c:v>
                </c:pt>
                <c:pt idx="2471">
                  <c:v>0.30709999999999998</c:v>
                </c:pt>
                <c:pt idx="2472">
                  <c:v>0.30719999999999997</c:v>
                </c:pt>
                <c:pt idx="2473">
                  <c:v>0.30730000000000002</c:v>
                </c:pt>
                <c:pt idx="2474">
                  <c:v>0.30740000000000001</c:v>
                </c:pt>
                <c:pt idx="2475">
                  <c:v>0.3075</c:v>
                </c:pt>
                <c:pt idx="2476">
                  <c:v>0.30759999999999998</c:v>
                </c:pt>
                <c:pt idx="2477">
                  <c:v>0.30769999999999997</c:v>
                </c:pt>
                <c:pt idx="2478">
                  <c:v>0.30780000000000002</c:v>
                </c:pt>
                <c:pt idx="2479">
                  <c:v>0.30790000000000001</c:v>
                </c:pt>
                <c:pt idx="2480">
                  <c:v>0.308</c:v>
                </c:pt>
                <c:pt idx="2481">
                  <c:v>0.30809999999999998</c:v>
                </c:pt>
                <c:pt idx="2482">
                  <c:v>0.30819999999999997</c:v>
                </c:pt>
                <c:pt idx="2483">
                  <c:v>0.30830000000000002</c:v>
                </c:pt>
                <c:pt idx="2484">
                  <c:v>0.30840000000000001</c:v>
                </c:pt>
                <c:pt idx="2485">
                  <c:v>0.3085</c:v>
                </c:pt>
                <c:pt idx="2486">
                  <c:v>0.30859999999999999</c:v>
                </c:pt>
                <c:pt idx="2487">
                  <c:v>0.30869999999999997</c:v>
                </c:pt>
                <c:pt idx="2488">
                  <c:v>0.30880000000000002</c:v>
                </c:pt>
                <c:pt idx="2489">
                  <c:v>0.30890000000000001</c:v>
                </c:pt>
                <c:pt idx="2490">
                  <c:v>0.309</c:v>
                </c:pt>
                <c:pt idx="2491">
                  <c:v>0.30909999999999999</c:v>
                </c:pt>
                <c:pt idx="2492">
                  <c:v>0.30919999999999997</c:v>
                </c:pt>
                <c:pt idx="2493">
                  <c:v>0.30930000000000002</c:v>
                </c:pt>
                <c:pt idx="2494">
                  <c:v>0.30940000000000001</c:v>
                </c:pt>
                <c:pt idx="2495">
                  <c:v>0.3095</c:v>
                </c:pt>
                <c:pt idx="2496">
                  <c:v>0.30959999999999999</c:v>
                </c:pt>
                <c:pt idx="2497">
                  <c:v>0.30969999999999998</c:v>
                </c:pt>
                <c:pt idx="2498">
                  <c:v>0.30980000000000002</c:v>
                </c:pt>
                <c:pt idx="2499">
                  <c:v>0.30990000000000001</c:v>
                </c:pt>
                <c:pt idx="2500">
                  <c:v>0.31</c:v>
                </c:pt>
                <c:pt idx="2501">
                  <c:v>0.31009999999999999</c:v>
                </c:pt>
                <c:pt idx="2502">
                  <c:v>0.31019999999999998</c:v>
                </c:pt>
                <c:pt idx="2503">
                  <c:v>0.31030000000000002</c:v>
                </c:pt>
                <c:pt idx="2504">
                  <c:v>0.31040000000000001</c:v>
                </c:pt>
                <c:pt idx="2505">
                  <c:v>0.3105</c:v>
                </c:pt>
                <c:pt idx="2506">
                  <c:v>0.31059999999999999</c:v>
                </c:pt>
                <c:pt idx="2507">
                  <c:v>0.31069999999999998</c:v>
                </c:pt>
                <c:pt idx="2508">
                  <c:v>0.31080000000000002</c:v>
                </c:pt>
                <c:pt idx="2509">
                  <c:v>0.31090000000000001</c:v>
                </c:pt>
                <c:pt idx="2510">
                  <c:v>0.311</c:v>
                </c:pt>
                <c:pt idx="2511">
                  <c:v>0.31109999999999999</c:v>
                </c:pt>
                <c:pt idx="2512">
                  <c:v>0.31119999999999998</c:v>
                </c:pt>
                <c:pt idx="2513">
                  <c:v>0.31130000000000002</c:v>
                </c:pt>
                <c:pt idx="2514">
                  <c:v>0.31140000000000001</c:v>
                </c:pt>
                <c:pt idx="2515">
                  <c:v>0.3115</c:v>
                </c:pt>
                <c:pt idx="2516">
                  <c:v>0.31159999999999999</c:v>
                </c:pt>
                <c:pt idx="2517">
                  <c:v>0.31169999999999998</c:v>
                </c:pt>
                <c:pt idx="2518">
                  <c:v>0.31180000000000002</c:v>
                </c:pt>
                <c:pt idx="2519">
                  <c:v>0.31190000000000001</c:v>
                </c:pt>
                <c:pt idx="2520">
                  <c:v>0.312</c:v>
                </c:pt>
                <c:pt idx="2521">
                  <c:v>0.31209999999999999</c:v>
                </c:pt>
                <c:pt idx="2522">
                  <c:v>0.31219999999999998</c:v>
                </c:pt>
                <c:pt idx="2523">
                  <c:v>0.31230000000000002</c:v>
                </c:pt>
                <c:pt idx="2524">
                  <c:v>0.31240000000000001</c:v>
                </c:pt>
                <c:pt idx="2525">
                  <c:v>0.3125</c:v>
                </c:pt>
                <c:pt idx="2526">
                  <c:v>0.31259999999999999</c:v>
                </c:pt>
                <c:pt idx="2527">
                  <c:v>0.31269999999999998</c:v>
                </c:pt>
                <c:pt idx="2528">
                  <c:v>0.31280000000000002</c:v>
                </c:pt>
                <c:pt idx="2529">
                  <c:v>0.31290000000000001</c:v>
                </c:pt>
                <c:pt idx="2530">
                  <c:v>0.313</c:v>
                </c:pt>
                <c:pt idx="2531">
                  <c:v>0.31309999999999999</c:v>
                </c:pt>
                <c:pt idx="2532">
                  <c:v>0.31319999999999998</c:v>
                </c:pt>
                <c:pt idx="2533">
                  <c:v>0.31330000000000002</c:v>
                </c:pt>
                <c:pt idx="2534">
                  <c:v>0.31340000000000001</c:v>
                </c:pt>
                <c:pt idx="2535">
                  <c:v>0.3135</c:v>
                </c:pt>
                <c:pt idx="2536">
                  <c:v>0.31359999999999999</c:v>
                </c:pt>
                <c:pt idx="2537">
                  <c:v>0.31369999999999998</c:v>
                </c:pt>
                <c:pt idx="2538">
                  <c:v>0.31380000000000002</c:v>
                </c:pt>
                <c:pt idx="2539">
                  <c:v>0.31390000000000001</c:v>
                </c:pt>
                <c:pt idx="2540">
                  <c:v>0.314</c:v>
                </c:pt>
                <c:pt idx="2541">
                  <c:v>0.31409999999999999</c:v>
                </c:pt>
                <c:pt idx="2542">
                  <c:v>0.31419999999999998</c:v>
                </c:pt>
                <c:pt idx="2543">
                  <c:v>0.31430000000000002</c:v>
                </c:pt>
                <c:pt idx="2544">
                  <c:v>0.31440000000000001</c:v>
                </c:pt>
                <c:pt idx="2545">
                  <c:v>0.3145</c:v>
                </c:pt>
                <c:pt idx="2546">
                  <c:v>0.31459999999999999</c:v>
                </c:pt>
                <c:pt idx="2547">
                  <c:v>0.31469999999999998</c:v>
                </c:pt>
                <c:pt idx="2548">
                  <c:v>0.31480000000000002</c:v>
                </c:pt>
                <c:pt idx="2549">
                  <c:v>0.31490000000000001</c:v>
                </c:pt>
                <c:pt idx="2550">
                  <c:v>0.315</c:v>
                </c:pt>
                <c:pt idx="2551">
                  <c:v>0.31509999999999999</c:v>
                </c:pt>
                <c:pt idx="2552">
                  <c:v>0.31519999999999998</c:v>
                </c:pt>
                <c:pt idx="2553">
                  <c:v>0.31530000000000002</c:v>
                </c:pt>
                <c:pt idx="2554">
                  <c:v>0.31540000000000001</c:v>
                </c:pt>
                <c:pt idx="2555">
                  <c:v>0.3155</c:v>
                </c:pt>
                <c:pt idx="2556">
                  <c:v>0.31559999999999999</c:v>
                </c:pt>
                <c:pt idx="2557">
                  <c:v>0.31569999999999998</c:v>
                </c:pt>
                <c:pt idx="2558">
                  <c:v>0.31580000000000003</c:v>
                </c:pt>
                <c:pt idx="2559">
                  <c:v>0.31590000000000001</c:v>
                </c:pt>
                <c:pt idx="2560">
                  <c:v>0.316</c:v>
                </c:pt>
                <c:pt idx="2561">
                  <c:v>0.31609999999999999</c:v>
                </c:pt>
                <c:pt idx="2562">
                  <c:v>0.31619999999999998</c:v>
                </c:pt>
                <c:pt idx="2563">
                  <c:v>0.31630000000000003</c:v>
                </c:pt>
                <c:pt idx="2564">
                  <c:v>0.31640000000000001</c:v>
                </c:pt>
                <c:pt idx="2565">
                  <c:v>0.3165</c:v>
                </c:pt>
                <c:pt idx="2566">
                  <c:v>0.31659999999999999</c:v>
                </c:pt>
                <c:pt idx="2567">
                  <c:v>0.31669999999999998</c:v>
                </c:pt>
                <c:pt idx="2568">
                  <c:v>0.31680000000000003</c:v>
                </c:pt>
                <c:pt idx="2569">
                  <c:v>0.31690000000000002</c:v>
                </c:pt>
                <c:pt idx="2570">
                  <c:v>0.317</c:v>
                </c:pt>
                <c:pt idx="2571">
                  <c:v>0.31709999999999999</c:v>
                </c:pt>
                <c:pt idx="2572">
                  <c:v>0.31719999999999998</c:v>
                </c:pt>
                <c:pt idx="2573">
                  <c:v>0.31730000000000003</c:v>
                </c:pt>
                <c:pt idx="2574">
                  <c:v>0.31740000000000002</c:v>
                </c:pt>
                <c:pt idx="2575">
                  <c:v>0.3175</c:v>
                </c:pt>
                <c:pt idx="2576">
                  <c:v>0.31759999999999999</c:v>
                </c:pt>
                <c:pt idx="2577">
                  <c:v>0.31769999999999998</c:v>
                </c:pt>
                <c:pt idx="2578">
                  <c:v>0.31780000000000003</c:v>
                </c:pt>
                <c:pt idx="2579">
                  <c:v>0.31790000000000002</c:v>
                </c:pt>
                <c:pt idx="2580">
                  <c:v>0.318</c:v>
                </c:pt>
                <c:pt idx="2581">
                  <c:v>0.31809999999999999</c:v>
                </c:pt>
                <c:pt idx="2582">
                  <c:v>0.31819999999999998</c:v>
                </c:pt>
                <c:pt idx="2583">
                  <c:v>0.31830000000000003</c:v>
                </c:pt>
                <c:pt idx="2584">
                  <c:v>0.31840000000000002</c:v>
                </c:pt>
                <c:pt idx="2585">
                  <c:v>0.31850000000000001</c:v>
                </c:pt>
                <c:pt idx="2586">
                  <c:v>0.31859999999999999</c:v>
                </c:pt>
                <c:pt idx="2587">
                  <c:v>0.31869999999999998</c:v>
                </c:pt>
                <c:pt idx="2588">
                  <c:v>0.31879999999999997</c:v>
                </c:pt>
                <c:pt idx="2589">
                  <c:v>0.31890000000000002</c:v>
                </c:pt>
                <c:pt idx="2590">
                  <c:v>0.31900000000000001</c:v>
                </c:pt>
                <c:pt idx="2591">
                  <c:v>0.31909999999999999</c:v>
                </c:pt>
                <c:pt idx="2592">
                  <c:v>0.31919999999999998</c:v>
                </c:pt>
                <c:pt idx="2593">
                  <c:v>0.31929999999999997</c:v>
                </c:pt>
                <c:pt idx="2594">
                  <c:v>0.31940000000000002</c:v>
                </c:pt>
                <c:pt idx="2595">
                  <c:v>0.31950000000000001</c:v>
                </c:pt>
                <c:pt idx="2596">
                  <c:v>0.3196</c:v>
                </c:pt>
                <c:pt idx="2597">
                  <c:v>0.31969999999999998</c:v>
                </c:pt>
                <c:pt idx="2598">
                  <c:v>0.31979999999999997</c:v>
                </c:pt>
                <c:pt idx="2599">
                  <c:v>0.31990000000000002</c:v>
                </c:pt>
                <c:pt idx="2600">
                  <c:v>0.32</c:v>
                </c:pt>
                <c:pt idx="2601">
                  <c:v>0.3201</c:v>
                </c:pt>
                <c:pt idx="2602">
                  <c:v>0.32019999999999998</c:v>
                </c:pt>
                <c:pt idx="2603">
                  <c:v>0.32029999999999997</c:v>
                </c:pt>
                <c:pt idx="2604">
                  <c:v>0.32040000000000002</c:v>
                </c:pt>
                <c:pt idx="2605">
                  <c:v>0.32050000000000001</c:v>
                </c:pt>
                <c:pt idx="2606">
                  <c:v>0.3206</c:v>
                </c:pt>
                <c:pt idx="2607">
                  <c:v>0.32069999999999999</c:v>
                </c:pt>
                <c:pt idx="2608">
                  <c:v>0.32079999999999997</c:v>
                </c:pt>
                <c:pt idx="2609">
                  <c:v>0.32090000000000002</c:v>
                </c:pt>
                <c:pt idx="2610">
                  <c:v>0.32100000000000001</c:v>
                </c:pt>
                <c:pt idx="2611">
                  <c:v>0.3211</c:v>
                </c:pt>
                <c:pt idx="2612">
                  <c:v>0.32119999999999999</c:v>
                </c:pt>
                <c:pt idx="2613">
                  <c:v>0.32129999999999997</c:v>
                </c:pt>
                <c:pt idx="2614">
                  <c:v>0.32140000000000002</c:v>
                </c:pt>
                <c:pt idx="2615">
                  <c:v>0.32150000000000001</c:v>
                </c:pt>
                <c:pt idx="2616">
                  <c:v>0.3216</c:v>
                </c:pt>
                <c:pt idx="2617">
                  <c:v>0.32169999999999999</c:v>
                </c:pt>
                <c:pt idx="2618">
                  <c:v>0.32179999999999997</c:v>
                </c:pt>
                <c:pt idx="2619">
                  <c:v>0.32190000000000002</c:v>
                </c:pt>
                <c:pt idx="2620">
                  <c:v>0.32200000000000001</c:v>
                </c:pt>
                <c:pt idx="2621">
                  <c:v>0.3221</c:v>
                </c:pt>
                <c:pt idx="2622">
                  <c:v>0.32219999999999999</c:v>
                </c:pt>
                <c:pt idx="2623">
                  <c:v>0.32229999999999998</c:v>
                </c:pt>
                <c:pt idx="2624">
                  <c:v>0.32240000000000002</c:v>
                </c:pt>
                <c:pt idx="2625">
                  <c:v>0.32250000000000001</c:v>
                </c:pt>
                <c:pt idx="2626">
                  <c:v>0.3226</c:v>
                </c:pt>
                <c:pt idx="2627">
                  <c:v>0.32269999999999999</c:v>
                </c:pt>
                <c:pt idx="2628">
                  <c:v>0.32279999999999998</c:v>
                </c:pt>
                <c:pt idx="2629">
                  <c:v>0.32290000000000002</c:v>
                </c:pt>
                <c:pt idx="2630">
                  <c:v>0.32300000000000001</c:v>
                </c:pt>
                <c:pt idx="2631">
                  <c:v>0.3231</c:v>
                </c:pt>
                <c:pt idx="2632">
                  <c:v>0.32319999999999999</c:v>
                </c:pt>
                <c:pt idx="2633">
                  <c:v>0.32329999999999998</c:v>
                </c:pt>
                <c:pt idx="2634">
                  <c:v>0.32340000000000002</c:v>
                </c:pt>
                <c:pt idx="2635">
                  <c:v>0.32350000000000001</c:v>
                </c:pt>
                <c:pt idx="2636">
                  <c:v>0.3236</c:v>
                </c:pt>
                <c:pt idx="2637">
                  <c:v>0.32369999999999999</c:v>
                </c:pt>
                <c:pt idx="2638">
                  <c:v>0.32379999999999998</c:v>
                </c:pt>
                <c:pt idx="2639">
                  <c:v>0.32390000000000002</c:v>
                </c:pt>
                <c:pt idx="2640">
                  <c:v>0.32400000000000001</c:v>
                </c:pt>
                <c:pt idx="2641">
                  <c:v>0.3241</c:v>
                </c:pt>
                <c:pt idx="2642">
                  <c:v>0.32419999999999999</c:v>
                </c:pt>
                <c:pt idx="2643">
                  <c:v>0.32429999999999998</c:v>
                </c:pt>
                <c:pt idx="2644">
                  <c:v>0.32440000000000002</c:v>
                </c:pt>
                <c:pt idx="2645">
                  <c:v>0.32450000000000001</c:v>
                </c:pt>
                <c:pt idx="2646">
                  <c:v>0.3246</c:v>
                </c:pt>
                <c:pt idx="2647">
                  <c:v>0.32469999999999999</c:v>
                </c:pt>
                <c:pt idx="2648">
                  <c:v>0.32479999999999998</c:v>
                </c:pt>
                <c:pt idx="2649">
                  <c:v>0.32490000000000002</c:v>
                </c:pt>
                <c:pt idx="2650">
                  <c:v>0.32500000000000001</c:v>
                </c:pt>
                <c:pt idx="2651">
                  <c:v>0.3251</c:v>
                </c:pt>
                <c:pt idx="2652">
                  <c:v>0.32519999999999999</c:v>
                </c:pt>
                <c:pt idx="2653">
                  <c:v>0.32529999999999998</c:v>
                </c:pt>
                <c:pt idx="2654">
                  <c:v>0.32540000000000002</c:v>
                </c:pt>
                <c:pt idx="2655">
                  <c:v>0.32550000000000001</c:v>
                </c:pt>
                <c:pt idx="2656">
                  <c:v>0.3256</c:v>
                </c:pt>
                <c:pt idx="2657">
                  <c:v>0.32569999999999999</c:v>
                </c:pt>
                <c:pt idx="2658">
                  <c:v>0.32579999999999998</c:v>
                </c:pt>
                <c:pt idx="2659">
                  <c:v>0.32590000000000002</c:v>
                </c:pt>
                <c:pt idx="2660">
                  <c:v>0.32600000000000001</c:v>
                </c:pt>
                <c:pt idx="2661">
                  <c:v>0.3261</c:v>
                </c:pt>
                <c:pt idx="2662">
                  <c:v>0.32619999999999999</c:v>
                </c:pt>
                <c:pt idx="2663">
                  <c:v>0.32629999999999998</c:v>
                </c:pt>
                <c:pt idx="2664">
                  <c:v>0.32640000000000002</c:v>
                </c:pt>
                <c:pt idx="2665">
                  <c:v>0.32650000000000001</c:v>
                </c:pt>
                <c:pt idx="2666">
                  <c:v>0.3266</c:v>
                </c:pt>
                <c:pt idx="2667">
                  <c:v>0.32669999999999999</c:v>
                </c:pt>
                <c:pt idx="2668">
                  <c:v>0.32679999999999998</c:v>
                </c:pt>
                <c:pt idx="2669">
                  <c:v>0.32690000000000002</c:v>
                </c:pt>
                <c:pt idx="2670">
                  <c:v>0.32700000000000001</c:v>
                </c:pt>
                <c:pt idx="2671">
                  <c:v>0.3271</c:v>
                </c:pt>
                <c:pt idx="2672">
                  <c:v>0.32719999999999999</c:v>
                </c:pt>
                <c:pt idx="2673">
                  <c:v>0.32729999999999998</c:v>
                </c:pt>
                <c:pt idx="2674">
                  <c:v>0.32740000000000002</c:v>
                </c:pt>
                <c:pt idx="2675">
                  <c:v>0.32750000000000001</c:v>
                </c:pt>
                <c:pt idx="2676">
                  <c:v>0.3276</c:v>
                </c:pt>
                <c:pt idx="2677">
                  <c:v>0.32769999999999999</c:v>
                </c:pt>
                <c:pt idx="2678">
                  <c:v>0.32779999999999998</c:v>
                </c:pt>
                <c:pt idx="2679">
                  <c:v>0.32790000000000002</c:v>
                </c:pt>
                <c:pt idx="2680">
                  <c:v>0.32800000000000001</c:v>
                </c:pt>
                <c:pt idx="2681">
                  <c:v>0.3281</c:v>
                </c:pt>
                <c:pt idx="2682">
                  <c:v>0.32819999999999999</c:v>
                </c:pt>
                <c:pt idx="2683">
                  <c:v>0.32829999999999998</c:v>
                </c:pt>
                <c:pt idx="2684">
                  <c:v>0.32840000000000003</c:v>
                </c:pt>
                <c:pt idx="2685">
                  <c:v>0.32850000000000001</c:v>
                </c:pt>
                <c:pt idx="2686">
                  <c:v>0.3286</c:v>
                </c:pt>
                <c:pt idx="2687">
                  <c:v>0.32869999999999999</c:v>
                </c:pt>
                <c:pt idx="2688">
                  <c:v>0.32879999999999998</c:v>
                </c:pt>
                <c:pt idx="2689">
                  <c:v>0.32890000000000003</c:v>
                </c:pt>
                <c:pt idx="2690">
                  <c:v>0.32900000000000001</c:v>
                </c:pt>
                <c:pt idx="2691">
                  <c:v>0.3291</c:v>
                </c:pt>
                <c:pt idx="2692">
                  <c:v>0.32919999999999999</c:v>
                </c:pt>
                <c:pt idx="2693">
                  <c:v>0.32929999999999998</c:v>
                </c:pt>
                <c:pt idx="2694">
                  <c:v>0.32940000000000003</c:v>
                </c:pt>
                <c:pt idx="2695">
                  <c:v>0.32950000000000002</c:v>
                </c:pt>
                <c:pt idx="2696">
                  <c:v>0.3296</c:v>
                </c:pt>
                <c:pt idx="2697">
                  <c:v>0.32969999999999999</c:v>
                </c:pt>
                <c:pt idx="2698">
                  <c:v>0.32979999999999998</c:v>
                </c:pt>
                <c:pt idx="2699">
                  <c:v>0.32990000000000003</c:v>
                </c:pt>
                <c:pt idx="2700">
                  <c:v>0.33</c:v>
                </c:pt>
                <c:pt idx="2701">
                  <c:v>0.3301</c:v>
                </c:pt>
                <c:pt idx="2702">
                  <c:v>0.33019999999999999</c:v>
                </c:pt>
                <c:pt idx="2703">
                  <c:v>0.33029999999999998</c:v>
                </c:pt>
                <c:pt idx="2704">
                  <c:v>0.33040000000000003</c:v>
                </c:pt>
                <c:pt idx="2705">
                  <c:v>0.33050000000000002</c:v>
                </c:pt>
                <c:pt idx="2706">
                  <c:v>0.3306</c:v>
                </c:pt>
                <c:pt idx="2707">
                  <c:v>0.33069999999999999</c:v>
                </c:pt>
                <c:pt idx="2708">
                  <c:v>0.33079999999999998</c:v>
                </c:pt>
                <c:pt idx="2709">
                  <c:v>0.33090000000000003</c:v>
                </c:pt>
                <c:pt idx="2710">
                  <c:v>0.33100000000000002</c:v>
                </c:pt>
                <c:pt idx="2711">
                  <c:v>0.33110000000000001</c:v>
                </c:pt>
                <c:pt idx="2712">
                  <c:v>0.33119999999999999</c:v>
                </c:pt>
                <c:pt idx="2713">
                  <c:v>0.33129999999999998</c:v>
                </c:pt>
                <c:pt idx="2714">
                  <c:v>0.33139999999999997</c:v>
                </c:pt>
                <c:pt idx="2715">
                  <c:v>0.33150000000000002</c:v>
                </c:pt>
                <c:pt idx="2716">
                  <c:v>0.33160000000000001</c:v>
                </c:pt>
                <c:pt idx="2717">
                  <c:v>0.33169999999999999</c:v>
                </c:pt>
                <c:pt idx="2718">
                  <c:v>0.33179999999999998</c:v>
                </c:pt>
                <c:pt idx="2719">
                  <c:v>0.33189999999999997</c:v>
                </c:pt>
                <c:pt idx="2720">
                  <c:v>0.33200000000000002</c:v>
                </c:pt>
                <c:pt idx="2721">
                  <c:v>0.33210000000000001</c:v>
                </c:pt>
                <c:pt idx="2722">
                  <c:v>0.3322</c:v>
                </c:pt>
                <c:pt idx="2723">
                  <c:v>0.33229999999999998</c:v>
                </c:pt>
                <c:pt idx="2724">
                  <c:v>0.33239999999999997</c:v>
                </c:pt>
                <c:pt idx="2725">
                  <c:v>0.33250000000000002</c:v>
                </c:pt>
                <c:pt idx="2726">
                  <c:v>0.33260000000000001</c:v>
                </c:pt>
                <c:pt idx="2727">
                  <c:v>0.3327</c:v>
                </c:pt>
                <c:pt idx="2728">
                  <c:v>0.33279999999999998</c:v>
                </c:pt>
                <c:pt idx="2729">
                  <c:v>0.33289999999999997</c:v>
                </c:pt>
                <c:pt idx="2730">
                  <c:v>0.33300000000000002</c:v>
                </c:pt>
                <c:pt idx="2731">
                  <c:v>0.33310000000000001</c:v>
                </c:pt>
                <c:pt idx="2732">
                  <c:v>0.3332</c:v>
                </c:pt>
                <c:pt idx="2733">
                  <c:v>0.33329999999999999</c:v>
                </c:pt>
                <c:pt idx="2734">
                  <c:v>0.33339999999999997</c:v>
                </c:pt>
                <c:pt idx="2735">
                  <c:v>0.33350000000000002</c:v>
                </c:pt>
                <c:pt idx="2736">
                  <c:v>0.33360000000000001</c:v>
                </c:pt>
                <c:pt idx="2737">
                  <c:v>0.3337</c:v>
                </c:pt>
                <c:pt idx="2738">
                  <c:v>0.33379999999999999</c:v>
                </c:pt>
                <c:pt idx="2739">
                  <c:v>0.33389999999999997</c:v>
                </c:pt>
                <c:pt idx="2740">
                  <c:v>0.33400000000000002</c:v>
                </c:pt>
                <c:pt idx="2741">
                  <c:v>0.33410000000000001</c:v>
                </c:pt>
                <c:pt idx="2742">
                  <c:v>0.3342</c:v>
                </c:pt>
                <c:pt idx="2743">
                  <c:v>0.33429999999999999</c:v>
                </c:pt>
                <c:pt idx="2744">
                  <c:v>0.33439999999999998</c:v>
                </c:pt>
                <c:pt idx="2745">
                  <c:v>0.33450000000000002</c:v>
                </c:pt>
                <c:pt idx="2746">
                  <c:v>0.33460000000000001</c:v>
                </c:pt>
                <c:pt idx="2747">
                  <c:v>0.3347</c:v>
                </c:pt>
                <c:pt idx="2748">
                  <c:v>0.33479999999999999</c:v>
                </c:pt>
                <c:pt idx="2749">
                  <c:v>0.33489999999999998</c:v>
                </c:pt>
                <c:pt idx="2750">
                  <c:v>0.33500000000000002</c:v>
                </c:pt>
                <c:pt idx="2751">
                  <c:v>0.33510000000000001</c:v>
                </c:pt>
                <c:pt idx="2752">
                  <c:v>0.3352</c:v>
                </c:pt>
                <c:pt idx="2753">
                  <c:v>0.33529999999999999</c:v>
                </c:pt>
                <c:pt idx="2754">
                  <c:v>0.33539999999999998</c:v>
                </c:pt>
                <c:pt idx="2755">
                  <c:v>0.33550000000000002</c:v>
                </c:pt>
                <c:pt idx="2756">
                  <c:v>0.33560000000000001</c:v>
                </c:pt>
                <c:pt idx="2757">
                  <c:v>0.3357</c:v>
                </c:pt>
                <c:pt idx="2758">
                  <c:v>0.33579999999999999</c:v>
                </c:pt>
                <c:pt idx="2759">
                  <c:v>0.33589999999999998</c:v>
                </c:pt>
                <c:pt idx="2760">
                  <c:v>0.33600000000000002</c:v>
                </c:pt>
                <c:pt idx="2761">
                  <c:v>0.33610000000000001</c:v>
                </c:pt>
                <c:pt idx="2762">
                  <c:v>0.3362</c:v>
                </c:pt>
                <c:pt idx="2763">
                  <c:v>0.33629999999999999</c:v>
                </c:pt>
                <c:pt idx="2764">
                  <c:v>0.33639999999999998</c:v>
                </c:pt>
                <c:pt idx="2765">
                  <c:v>0.33650000000000002</c:v>
                </c:pt>
                <c:pt idx="2766">
                  <c:v>0.33660000000000001</c:v>
                </c:pt>
                <c:pt idx="2767">
                  <c:v>0.3367</c:v>
                </c:pt>
                <c:pt idx="2768">
                  <c:v>0.33679999999999999</c:v>
                </c:pt>
                <c:pt idx="2769">
                  <c:v>0.33689999999999998</c:v>
                </c:pt>
                <c:pt idx="2770">
                  <c:v>0.33700000000000002</c:v>
                </c:pt>
                <c:pt idx="2771">
                  <c:v>0.33710000000000001</c:v>
                </c:pt>
                <c:pt idx="2772">
                  <c:v>0.3372</c:v>
                </c:pt>
                <c:pt idx="2773">
                  <c:v>0.33729999999999999</c:v>
                </c:pt>
                <c:pt idx="2774">
                  <c:v>0.33739999999999998</c:v>
                </c:pt>
                <c:pt idx="2775">
                  <c:v>0.33750000000000002</c:v>
                </c:pt>
                <c:pt idx="2776">
                  <c:v>0.33760000000000001</c:v>
                </c:pt>
                <c:pt idx="2777">
                  <c:v>0.3377</c:v>
                </c:pt>
                <c:pt idx="2778">
                  <c:v>0.33779999999999999</c:v>
                </c:pt>
                <c:pt idx="2779">
                  <c:v>0.33789999999999998</c:v>
                </c:pt>
                <c:pt idx="2780">
                  <c:v>0.33800000000000002</c:v>
                </c:pt>
                <c:pt idx="2781">
                  <c:v>0.33810000000000001</c:v>
                </c:pt>
                <c:pt idx="2782">
                  <c:v>0.3382</c:v>
                </c:pt>
                <c:pt idx="2783">
                  <c:v>0.33829999999999999</c:v>
                </c:pt>
                <c:pt idx="2784">
                  <c:v>0.33839999999999998</c:v>
                </c:pt>
                <c:pt idx="2785">
                  <c:v>0.33850000000000002</c:v>
                </c:pt>
                <c:pt idx="2786">
                  <c:v>0.33860000000000001</c:v>
                </c:pt>
                <c:pt idx="2787">
                  <c:v>0.3387</c:v>
                </c:pt>
                <c:pt idx="2788">
                  <c:v>0.33879999999999999</c:v>
                </c:pt>
                <c:pt idx="2789">
                  <c:v>0.33889999999999998</c:v>
                </c:pt>
                <c:pt idx="2790">
                  <c:v>0.33900000000000002</c:v>
                </c:pt>
                <c:pt idx="2791">
                  <c:v>0.33910000000000001</c:v>
                </c:pt>
                <c:pt idx="2792">
                  <c:v>0.3392</c:v>
                </c:pt>
                <c:pt idx="2793">
                  <c:v>0.33929999999999999</c:v>
                </c:pt>
                <c:pt idx="2794">
                  <c:v>0.33939999999999998</c:v>
                </c:pt>
                <c:pt idx="2795">
                  <c:v>0.33950000000000002</c:v>
                </c:pt>
                <c:pt idx="2796">
                  <c:v>0.33960000000000001</c:v>
                </c:pt>
                <c:pt idx="2797">
                  <c:v>0.3397</c:v>
                </c:pt>
                <c:pt idx="2798">
                  <c:v>0.33979999999999999</c:v>
                </c:pt>
                <c:pt idx="2799">
                  <c:v>0.33989999999999998</c:v>
                </c:pt>
                <c:pt idx="2800">
                  <c:v>0.34</c:v>
                </c:pt>
                <c:pt idx="2801">
                  <c:v>0.34010000000000001</c:v>
                </c:pt>
                <c:pt idx="2802">
                  <c:v>0.3402</c:v>
                </c:pt>
                <c:pt idx="2803">
                  <c:v>0.34029999999999999</c:v>
                </c:pt>
                <c:pt idx="2804">
                  <c:v>0.34039999999999998</c:v>
                </c:pt>
                <c:pt idx="2805">
                  <c:v>0.34050000000000002</c:v>
                </c:pt>
                <c:pt idx="2806">
                  <c:v>0.34060000000000001</c:v>
                </c:pt>
                <c:pt idx="2807">
                  <c:v>0.3407</c:v>
                </c:pt>
                <c:pt idx="2808">
                  <c:v>0.34079999999999999</c:v>
                </c:pt>
                <c:pt idx="2809">
                  <c:v>0.34089999999999998</c:v>
                </c:pt>
                <c:pt idx="2810">
                  <c:v>0.34100000000000003</c:v>
                </c:pt>
                <c:pt idx="2811">
                  <c:v>0.34110000000000001</c:v>
                </c:pt>
                <c:pt idx="2812">
                  <c:v>0.3412</c:v>
                </c:pt>
                <c:pt idx="2813">
                  <c:v>0.34129999999999999</c:v>
                </c:pt>
                <c:pt idx="2814">
                  <c:v>0.34139999999999998</c:v>
                </c:pt>
                <c:pt idx="2815">
                  <c:v>0.34150000000000003</c:v>
                </c:pt>
                <c:pt idx="2816">
                  <c:v>0.34160000000000001</c:v>
                </c:pt>
                <c:pt idx="2817">
                  <c:v>0.3417</c:v>
                </c:pt>
                <c:pt idx="2818">
                  <c:v>0.34179999999999999</c:v>
                </c:pt>
                <c:pt idx="2819">
                  <c:v>0.34189999999999998</c:v>
                </c:pt>
                <c:pt idx="2820">
                  <c:v>0.34200000000000003</c:v>
                </c:pt>
                <c:pt idx="2821">
                  <c:v>0.34210000000000002</c:v>
                </c:pt>
                <c:pt idx="2822">
                  <c:v>0.3422</c:v>
                </c:pt>
                <c:pt idx="2823">
                  <c:v>0.34229999999999999</c:v>
                </c:pt>
                <c:pt idx="2824">
                  <c:v>0.34239999999999998</c:v>
                </c:pt>
                <c:pt idx="2825">
                  <c:v>0.34250000000000003</c:v>
                </c:pt>
                <c:pt idx="2826">
                  <c:v>0.34260000000000002</c:v>
                </c:pt>
                <c:pt idx="2827">
                  <c:v>0.3427</c:v>
                </c:pt>
                <c:pt idx="2828">
                  <c:v>0.34279999999999999</c:v>
                </c:pt>
                <c:pt idx="2829">
                  <c:v>0.34289999999999998</c:v>
                </c:pt>
                <c:pt idx="2830">
                  <c:v>0.34300000000000003</c:v>
                </c:pt>
                <c:pt idx="2831">
                  <c:v>0.34310000000000002</c:v>
                </c:pt>
                <c:pt idx="2832">
                  <c:v>0.34320000000000001</c:v>
                </c:pt>
                <c:pt idx="2833">
                  <c:v>0.34329999999999999</c:v>
                </c:pt>
                <c:pt idx="2834">
                  <c:v>0.34339999999999998</c:v>
                </c:pt>
                <c:pt idx="2835">
                  <c:v>0.34350000000000003</c:v>
                </c:pt>
                <c:pt idx="2836">
                  <c:v>0.34360000000000002</c:v>
                </c:pt>
                <c:pt idx="2837">
                  <c:v>0.34370000000000001</c:v>
                </c:pt>
                <c:pt idx="2838">
                  <c:v>0.34379999999999999</c:v>
                </c:pt>
                <c:pt idx="2839">
                  <c:v>0.34389999999999998</c:v>
                </c:pt>
                <c:pt idx="2840">
                  <c:v>0.34399999999999997</c:v>
                </c:pt>
                <c:pt idx="2841">
                  <c:v>0.34410000000000002</c:v>
                </c:pt>
                <c:pt idx="2842">
                  <c:v>0.34420000000000001</c:v>
                </c:pt>
                <c:pt idx="2843">
                  <c:v>0.34429999999999999</c:v>
                </c:pt>
                <c:pt idx="2844">
                  <c:v>0.34439999999999998</c:v>
                </c:pt>
                <c:pt idx="2845">
                  <c:v>0.34449999999999997</c:v>
                </c:pt>
                <c:pt idx="2846">
                  <c:v>0.34460000000000002</c:v>
                </c:pt>
                <c:pt idx="2847">
                  <c:v>0.34470000000000001</c:v>
                </c:pt>
                <c:pt idx="2848">
                  <c:v>0.3448</c:v>
                </c:pt>
                <c:pt idx="2849">
                  <c:v>0.34489999999999998</c:v>
                </c:pt>
                <c:pt idx="2850">
                  <c:v>0.34499999999999997</c:v>
                </c:pt>
                <c:pt idx="2851">
                  <c:v>0.34510000000000002</c:v>
                </c:pt>
                <c:pt idx="2852">
                  <c:v>0.34520000000000001</c:v>
                </c:pt>
                <c:pt idx="2853">
                  <c:v>0.3453</c:v>
                </c:pt>
                <c:pt idx="2854">
                  <c:v>0.34539999999999998</c:v>
                </c:pt>
                <c:pt idx="2855">
                  <c:v>0.34549999999999997</c:v>
                </c:pt>
                <c:pt idx="2856">
                  <c:v>0.34560000000000002</c:v>
                </c:pt>
                <c:pt idx="2857">
                  <c:v>0.34570000000000001</c:v>
                </c:pt>
                <c:pt idx="2858">
                  <c:v>0.3458</c:v>
                </c:pt>
                <c:pt idx="2859">
                  <c:v>0.34589999999999999</c:v>
                </c:pt>
                <c:pt idx="2860">
                  <c:v>0.34599999999999997</c:v>
                </c:pt>
                <c:pt idx="2861">
                  <c:v>0.34610000000000002</c:v>
                </c:pt>
                <c:pt idx="2862">
                  <c:v>0.34620000000000001</c:v>
                </c:pt>
                <c:pt idx="2863">
                  <c:v>0.3463</c:v>
                </c:pt>
                <c:pt idx="2864">
                  <c:v>0.34639999999999999</c:v>
                </c:pt>
                <c:pt idx="2865">
                  <c:v>0.34649999999999997</c:v>
                </c:pt>
                <c:pt idx="2866">
                  <c:v>0.34660000000000002</c:v>
                </c:pt>
                <c:pt idx="2867">
                  <c:v>0.34670000000000001</c:v>
                </c:pt>
                <c:pt idx="2868">
                  <c:v>0.3468</c:v>
                </c:pt>
                <c:pt idx="2869">
                  <c:v>0.34689999999999999</c:v>
                </c:pt>
                <c:pt idx="2870">
                  <c:v>0.34699999999999998</c:v>
                </c:pt>
                <c:pt idx="2871">
                  <c:v>0.34710000000000002</c:v>
                </c:pt>
                <c:pt idx="2872">
                  <c:v>0.34720000000000001</c:v>
                </c:pt>
                <c:pt idx="2873">
                  <c:v>0.3473</c:v>
                </c:pt>
                <c:pt idx="2874">
                  <c:v>0.34739999999999999</c:v>
                </c:pt>
                <c:pt idx="2875">
                  <c:v>0.34749999999999998</c:v>
                </c:pt>
                <c:pt idx="2876">
                  <c:v>0.34760000000000002</c:v>
                </c:pt>
                <c:pt idx="2877">
                  <c:v>0.34770000000000001</c:v>
                </c:pt>
                <c:pt idx="2878">
                  <c:v>0.3478</c:v>
                </c:pt>
                <c:pt idx="2879">
                  <c:v>0.34789999999999999</c:v>
                </c:pt>
                <c:pt idx="2880">
                  <c:v>0.34799999999999998</c:v>
                </c:pt>
                <c:pt idx="2881">
                  <c:v>0.34810000000000002</c:v>
                </c:pt>
                <c:pt idx="2882">
                  <c:v>0.34820000000000001</c:v>
                </c:pt>
                <c:pt idx="2883">
                  <c:v>0.3483</c:v>
                </c:pt>
                <c:pt idx="2884">
                  <c:v>0.34839999999999999</c:v>
                </c:pt>
                <c:pt idx="2885">
                  <c:v>0.34849999999999998</c:v>
                </c:pt>
                <c:pt idx="2886">
                  <c:v>0.34860000000000002</c:v>
                </c:pt>
                <c:pt idx="2887">
                  <c:v>0.34870000000000001</c:v>
                </c:pt>
                <c:pt idx="2888">
                  <c:v>0.3488</c:v>
                </c:pt>
                <c:pt idx="2889">
                  <c:v>0.34889999999999999</c:v>
                </c:pt>
                <c:pt idx="2890">
                  <c:v>0.34899999999999998</c:v>
                </c:pt>
                <c:pt idx="2891">
                  <c:v>0.34910000000000002</c:v>
                </c:pt>
                <c:pt idx="2892">
                  <c:v>0.34920000000000001</c:v>
                </c:pt>
                <c:pt idx="2893">
                  <c:v>0.3493</c:v>
                </c:pt>
                <c:pt idx="2894">
                  <c:v>0.34939999999999999</c:v>
                </c:pt>
                <c:pt idx="2895">
                  <c:v>0.34949999999999998</c:v>
                </c:pt>
                <c:pt idx="2896">
                  <c:v>0.34960000000000002</c:v>
                </c:pt>
                <c:pt idx="2897">
                  <c:v>0.34970000000000001</c:v>
                </c:pt>
                <c:pt idx="2898">
                  <c:v>0.3498</c:v>
                </c:pt>
                <c:pt idx="2899">
                  <c:v>0.34989999999999999</c:v>
                </c:pt>
                <c:pt idx="2900">
                  <c:v>0.35</c:v>
                </c:pt>
                <c:pt idx="2901">
                  <c:v>0.35010000000000002</c:v>
                </c:pt>
                <c:pt idx="2902">
                  <c:v>0.35020000000000001</c:v>
                </c:pt>
                <c:pt idx="2903">
                  <c:v>0.3503</c:v>
                </c:pt>
                <c:pt idx="2904">
                  <c:v>0.35039999999999999</c:v>
                </c:pt>
                <c:pt idx="2905">
                  <c:v>0.35049999999999998</c:v>
                </c:pt>
                <c:pt idx="2906">
                  <c:v>0.35060000000000002</c:v>
                </c:pt>
                <c:pt idx="2907">
                  <c:v>0.35070000000000001</c:v>
                </c:pt>
                <c:pt idx="2908">
                  <c:v>0.3508</c:v>
                </c:pt>
                <c:pt idx="2909">
                  <c:v>0.35089999999999999</c:v>
                </c:pt>
                <c:pt idx="2910">
                  <c:v>0.35099999999999998</c:v>
                </c:pt>
                <c:pt idx="2911">
                  <c:v>0.35110000000000002</c:v>
                </c:pt>
                <c:pt idx="2912">
                  <c:v>0.35120000000000001</c:v>
                </c:pt>
                <c:pt idx="2913">
                  <c:v>0.3513</c:v>
                </c:pt>
                <c:pt idx="2914">
                  <c:v>0.35139999999999999</c:v>
                </c:pt>
                <c:pt idx="2915">
                  <c:v>0.35149999999999998</c:v>
                </c:pt>
                <c:pt idx="2916">
                  <c:v>0.35160000000000002</c:v>
                </c:pt>
                <c:pt idx="2917">
                  <c:v>0.35170000000000001</c:v>
                </c:pt>
                <c:pt idx="2918">
                  <c:v>0.3518</c:v>
                </c:pt>
                <c:pt idx="2919">
                  <c:v>0.35189999999999999</c:v>
                </c:pt>
                <c:pt idx="2920">
                  <c:v>0.35199999999999998</c:v>
                </c:pt>
                <c:pt idx="2921">
                  <c:v>0.35210000000000002</c:v>
                </c:pt>
                <c:pt idx="2922">
                  <c:v>0.35220000000000001</c:v>
                </c:pt>
                <c:pt idx="2923">
                  <c:v>0.3523</c:v>
                </c:pt>
                <c:pt idx="2924">
                  <c:v>0.35239999999999999</c:v>
                </c:pt>
                <c:pt idx="2925">
                  <c:v>0.35249999999999998</c:v>
                </c:pt>
                <c:pt idx="2926">
                  <c:v>0.35260000000000002</c:v>
                </c:pt>
                <c:pt idx="2927">
                  <c:v>0.35270000000000001</c:v>
                </c:pt>
                <c:pt idx="2928">
                  <c:v>0.3528</c:v>
                </c:pt>
                <c:pt idx="2929">
                  <c:v>0.35289999999999999</c:v>
                </c:pt>
                <c:pt idx="2930">
                  <c:v>0.35299999999999998</c:v>
                </c:pt>
                <c:pt idx="2931">
                  <c:v>0.35310000000000002</c:v>
                </c:pt>
                <c:pt idx="2932">
                  <c:v>0.35320000000000001</c:v>
                </c:pt>
                <c:pt idx="2933">
                  <c:v>0.3533</c:v>
                </c:pt>
                <c:pt idx="2934">
                  <c:v>0.35339999999999999</c:v>
                </c:pt>
                <c:pt idx="2935">
                  <c:v>0.35349999999999998</c:v>
                </c:pt>
                <c:pt idx="2936">
                  <c:v>0.35360000000000003</c:v>
                </c:pt>
                <c:pt idx="2937">
                  <c:v>0.35370000000000001</c:v>
                </c:pt>
                <c:pt idx="2938">
                  <c:v>0.3538</c:v>
                </c:pt>
                <c:pt idx="2939">
                  <c:v>0.35389999999999999</c:v>
                </c:pt>
                <c:pt idx="2940">
                  <c:v>0.35399999999999998</c:v>
                </c:pt>
                <c:pt idx="2941">
                  <c:v>0.35410000000000003</c:v>
                </c:pt>
                <c:pt idx="2942">
                  <c:v>0.35420000000000001</c:v>
                </c:pt>
                <c:pt idx="2943">
                  <c:v>0.3543</c:v>
                </c:pt>
                <c:pt idx="2944">
                  <c:v>0.35439999999999999</c:v>
                </c:pt>
                <c:pt idx="2945">
                  <c:v>0.35449999999999998</c:v>
                </c:pt>
                <c:pt idx="2946">
                  <c:v>0.35460000000000003</c:v>
                </c:pt>
                <c:pt idx="2947">
                  <c:v>0.35470000000000002</c:v>
                </c:pt>
                <c:pt idx="2948">
                  <c:v>0.3548</c:v>
                </c:pt>
                <c:pt idx="2949">
                  <c:v>0.35489999999999999</c:v>
                </c:pt>
                <c:pt idx="2950">
                  <c:v>0.35499999999999998</c:v>
                </c:pt>
                <c:pt idx="2951">
                  <c:v>0.35510000000000003</c:v>
                </c:pt>
                <c:pt idx="2952">
                  <c:v>0.35520000000000002</c:v>
                </c:pt>
                <c:pt idx="2953">
                  <c:v>0.3553</c:v>
                </c:pt>
                <c:pt idx="2954">
                  <c:v>0.35539999999999999</c:v>
                </c:pt>
                <c:pt idx="2955">
                  <c:v>0.35549999999999998</c:v>
                </c:pt>
                <c:pt idx="2956">
                  <c:v>0.35560000000000003</c:v>
                </c:pt>
                <c:pt idx="2957">
                  <c:v>0.35570000000000002</c:v>
                </c:pt>
                <c:pt idx="2958">
                  <c:v>0.35580000000000001</c:v>
                </c:pt>
                <c:pt idx="2959">
                  <c:v>0.35589999999999999</c:v>
                </c:pt>
                <c:pt idx="2960">
                  <c:v>0.35599999999999998</c:v>
                </c:pt>
                <c:pt idx="2961">
                  <c:v>0.35610000000000003</c:v>
                </c:pt>
                <c:pt idx="2962">
                  <c:v>0.35620000000000002</c:v>
                </c:pt>
                <c:pt idx="2963">
                  <c:v>0.35630000000000001</c:v>
                </c:pt>
                <c:pt idx="2964">
                  <c:v>0.35639999999999999</c:v>
                </c:pt>
                <c:pt idx="2965">
                  <c:v>0.35649999999999998</c:v>
                </c:pt>
                <c:pt idx="2966">
                  <c:v>0.35659999999999997</c:v>
                </c:pt>
                <c:pt idx="2967">
                  <c:v>0.35670000000000002</c:v>
                </c:pt>
                <c:pt idx="2968">
                  <c:v>0.35680000000000001</c:v>
                </c:pt>
                <c:pt idx="2969">
                  <c:v>0.3569</c:v>
                </c:pt>
                <c:pt idx="2970">
                  <c:v>0.35699999999999998</c:v>
                </c:pt>
                <c:pt idx="2971">
                  <c:v>0.35709999999999997</c:v>
                </c:pt>
                <c:pt idx="2972">
                  <c:v>0.35720000000000002</c:v>
                </c:pt>
                <c:pt idx="2973">
                  <c:v>0.35730000000000001</c:v>
                </c:pt>
                <c:pt idx="2974">
                  <c:v>0.3574</c:v>
                </c:pt>
                <c:pt idx="2975">
                  <c:v>0.35749999999999998</c:v>
                </c:pt>
                <c:pt idx="2976">
                  <c:v>0.35759999999999997</c:v>
                </c:pt>
                <c:pt idx="2977">
                  <c:v>0.35770000000000002</c:v>
                </c:pt>
                <c:pt idx="2978">
                  <c:v>0.35780000000000001</c:v>
                </c:pt>
                <c:pt idx="2979">
                  <c:v>0.3579</c:v>
                </c:pt>
                <c:pt idx="2980">
                  <c:v>0.35799999999999998</c:v>
                </c:pt>
                <c:pt idx="2981">
                  <c:v>0.35809999999999997</c:v>
                </c:pt>
                <c:pt idx="2982">
                  <c:v>0.35820000000000002</c:v>
                </c:pt>
                <c:pt idx="2983">
                  <c:v>0.35830000000000001</c:v>
                </c:pt>
                <c:pt idx="2984">
                  <c:v>0.3584</c:v>
                </c:pt>
                <c:pt idx="2985">
                  <c:v>0.35849999999999999</c:v>
                </c:pt>
                <c:pt idx="2986">
                  <c:v>0.35859999999999997</c:v>
                </c:pt>
                <c:pt idx="2987">
                  <c:v>0.35870000000000002</c:v>
                </c:pt>
                <c:pt idx="2988">
                  <c:v>0.35880000000000001</c:v>
                </c:pt>
                <c:pt idx="2989">
                  <c:v>0.3589</c:v>
                </c:pt>
                <c:pt idx="2990">
                  <c:v>0.35899999999999999</c:v>
                </c:pt>
                <c:pt idx="2991">
                  <c:v>0.35909999999999997</c:v>
                </c:pt>
                <c:pt idx="2992">
                  <c:v>0.35920000000000002</c:v>
                </c:pt>
                <c:pt idx="2993">
                  <c:v>0.35930000000000001</c:v>
                </c:pt>
                <c:pt idx="2994">
                  <c:v>0.3594</c:v>
                </c:pt>
                <c:pt idx="2995">
                  <c:v>0.35949999999999999</c:v>
                </c:pt>
                <c:pt idx="2996">
                  <c:v>0.35959999999999998</c:v>
                </c:pt>
                <c:pt idx="2997">
                  <c:v>0.35970000000000002</c:v>
                </c:pt>
                <c:pt idx="2998">
                  <c:v>0.35980000000000001</c:v>
                </c:pt>
                <c:pt idx="2999">
                  <c:v>0.3599</c:v>
                </c:pt>
                <c:pt idx="3000">
                  <c:v>0.36</c:v>
                </c:pt>
                <c:pt idx="3001">
                  <c:v>0.36009999999999998</c:v>
                </c:pt>
                <c:pt idx="3002">
                  <c:v>0.36020000000000002</c:v>
                </c:pt>
                <c:pt idx="3003">
                  <c:v>0.36030000000000001</c:v>
                </c:pt>
                <c:pt idx="3004">
                  <c:v>0.3604</c:v>
                </c:pt>
                <c:pt idx="3005">
                  <c:v>0.36049999999999999</c:v>
                </c:pt>
                <c:pt idx="3006">
                  <c:v>0.36059999999999998</c:v>
                </c:pt>
                <c:pt idx="3007">
                  <c:v>0.36070000000000002</c:v>
                </c:pt>
                <c:pt idx="3008">
                  <c:v>0.36080000000000001</c:v>
                </c:pt>
                <c:pt idx="3009">
                  <c:v>0.3609</c:v>
                </c:pt>
                <c:pt idx="3010">
                  <c:v>0.36099999999999999</c:v>
                </c:pt>
                <c:pt idx="3011">
                  <c:v>0.36109999999999998</c:v>
                </c:pt>
                <c:pt idx="3012">
                  <c:v>0.36120000000000002</c:v>
                </c:pt>
                <c:pt idx="3013">
                  <c:v>0.36130000000000001</c:v>
                </c:pt>
                <c:pt idx="3014">
                  <c:v>0.3614</c:v>
                </c:pt>
                <c:pt idx="3015">
                  <c:v>0.36149999999999999</c:v>
                </c:pt>
                <c:pt idx="3016">
                  <c:v>0.36159999999999998</c:v>
                </c:pt>
                <c:pt idx="3017">
                  <c:v>0.36170000000000002</c:v>
                </c:pt>
                <c:pt idx="3018">
                  <c:v>0.36180000000000001</c:v>
                </c:pt>
                <c:pt idx="3019">
                  <c:v>0.3619</c:v>
                </c:pt>
                <c:pt idx="3020">
                  <c:v>0.36199999999999999</c:v>
                </c:pt>
                <c:pt idx="3021">
                  <c:v>0.36209999999999998</c:v>
                </c:pt>
                <c:pt idx="3022">
                  <c:v>0.36220000000000002</c:v>
                </c:pt>
                <c:pt idx="3023">
                  <c:v>0.36230000000000001</c:v>
                </c:pt>
                <c:pt idx="3024">
                  <c:v>0.3624</c:v>
                </c:pt>
                <c:pt idx="3025">
                  <c:v>0.36249999999999999</c:v>
                </c:pt>
                <c:pt idx="3026">
                  <c:v>0.36259999999999998</c:v>
                </c:pt>
                <c:pt idx="3027">
                  <c:v>0.36270000000000002</c:v>
                </c:pt>
                <c:pt idx="3028">
                  <c:v>0.36280000000000001</c:v>
                </c:pt>
                <c:pt idx="3029">
                  <c:v>0.3629</c:v>
                </c:pt>
                <c:pt idx="3030">
                  <c:v>0.36299999999999999</c:v>
                </c:pt>
                <c:pt idx="3031">
                  <c:v>0.36309999999999998</c:v>
                </c:pt>
                <c:pt idx="3032">
                  <c:v>0.36320000000000002</c:v>
                </c:pt>
                <c:pt idx="3033">
                  <c:v>0.36330000000000001</c:v>
                </c:pt>
                <c:pt idx="3034">
                  <c:v>0.3634</c:v>
                </c:pt>
                <c:pt idx="3035">
                  <c:v>0.36349999999999999</c:v>
                </c:pt>
                <c:pt idx="3036">
                  <c:v>0.36359999999999998</c:v>
                </c:pt>
                <c:pt idx="3037">
                  <c:v>0.36370000000000002</c:v>
                </c:pt>
                <c:pt idx="3038">
                  <c:v>0.36380000000000001</c:v>
                </c:pt>
                <c:pt idx="3039">
                  <c:v>0.3639</c:v>
                </c:pt>
                <c:pt idx="3040">
                  <c:v>0.36399999999999999</c:v>
                </c:pt>
                <c:pt idx="3041">
                  <c:v>0.36409999999999998</c:v>
                </c:pt>
                <c:pt idx="3042">
                  <c:v>0.36420000000000002</c:v>
                </c:pt>
                <c:pt idx="3043">
                  <c:v>0.36430000000000001</c:v>
                </c:pt>
                <c:pt idx="3044">
                  <c:v>0.3644</c:v>
                </c:pt>
                <c:pt idx="3045">
                  <c:v>0.36449999999999999</c:v>
                </c:pt>
                <c:pt idx="3046">
                  <c:v>0.36459999999999998</c:v>
                </c:pt>
                <c:pt idx="3047">
                  <c:v>0.36470000000000002</c:v>
                </c:pt>
                <c:pt idx="3048">
                  <c:v>0.36480000000000001</c:v>
                </c:pt>
                <c:pt idx="3049">
                  <c:v>0.3649</c:v>
                </c:pt>
                <c:pt idx="3050">
                  <c:v>0.36499999999999999</c:v>
                </c:pt>
                <c:pt idx="3051">
                  <c:v>0.36509999999999998</c:v>
                </c:pt>
                <c:pt idx="3052">
                  <c:v>0.36520000000000002</c:v>
                </c:pt>
                <c:pt idx="3053">
                  <c:v>0.36530000000000001</c:v>
                </c:pt>
                <c:pt idx="3054">
                  <c:v>0.3654</c:v>
                </c:pt>
                <c:pt idx="3055">
                  <c:v>0.36549999999999999</c:v>
                </c:pt>
                <c:pt idx="3056">
                  <c:v>0.36559999999999998</c:v>
                </c:pt>
                <c:pt idx="3057">
                  <c:v>0.36570000000000003</c:v>
                </c:pt>
                <c:pt idx="3058">
                  <c:v>0.36580000000000001</c:v>
                </c:pt>
                <c:pt idx="3059">
                  <c:v>0.3659</c:v>
                </c:pt>
                <c:pt idx="3060">
                  <c:v>0.36599999999999999</c:v>
                </c:pt>
                <c:pt idx="3061">
                  <c:v>0.36609999999999998</c:v>
                </c:pt>
                <c:pt idx="3062">
                  <c:v>0.36620000000000003</c:v>
                </c:pt>
                <c:pt idx="3063">
                  <c:v>0.36630000000000001</c:v>
                </c:pt>
                <c:pt idx="3064">
                  <c:v>0.3664</c:v>
                </c:pt>
                <c:pt idx="3065">
                  <c:v>0.36649999999999999</c:v>
                </c:pt>
                <c:pt idx="3066">
                  <c:v>0.36659999999999998</c:v>
                </c:pt>
                <c:pt idx="3067">
                  <c:v>0.36670000000000003</c:v>
                </c:pt>
                <c:pt idx="3068">
                  <c:v>0.36680000000000001</c:v>
                </c:pt>
                <c:pt idx="3069">
                  <c:v>0.3669</c:v>
                </c:pt>
                <c:pt idx="3070">
                  <c:v>0.36699999999999999</c:v>
                </c:pt>
                <c:pt idx="3071">
                  <c:v>0.36709999999999998</c:v>
                </c:pt>
                <c:pt idx="3072">
                  <c:v>0.36720000000000003</c:v>
                </c:pt>
                <c:pt idx="3073">
                  <c:v>0.36730000000000002</c:v>
                </c:pt>
                <c:pt idx="3074">
                  <c:v>0.3674</c:v>
                </c:pt>
                <c:pt idx="3075">
                  <c:v>0.36749999999999999</c:v>
                </c:pt>
                <c:pt idx="3076">
                  <c:v>0.36759999999999998</c:v>
                </c:pt>
                <c:pt idx="3077">
                  <c:v>0.36770000000000003</c:v>
                </c:pt>
                <c:pt idx="3078">
                  <c:v>0.36780000000000002</c:v>
                </c:pt>
                <c:pt idx="3079">
                  <c:v>0.3679</c:v>
                </c:pt>
                <c:pt idx="3080">
                  <c:v>0.36799999999999999</c:v>
                </c:pt>
                <c:pt idx="3081">
                  <c:v>0.36809999999999998</c:v>
                </c:pt>
                <c:pt idx="3082">
                  <c:v>0.36820000000000003</c:v>
                </c:pt>
                <c:pt idx="3083">
                  <c:v>0.36830000000000002</c:v>
                </c:pt>
                <c:pt idx="3084">
                  <c:v>0.36840000000000001</c:v>
                </c:pt>
                <c:pt idx="3085">
                  <c:v>0.36849999999999999</c:v>
                </c:pt>
                <c:pt idx="3086">
                  <c:v>0.36859999999999998</c:v>
                </c:pt>
                <c:pt idx="3087">
                  <c:v>0.36870000000000003</c:v>
                </c:pt>
                <c:pt idx="3088">
                  <c:v>0.36880000000000002</c:v>
                </c:pt>
                <c:pt idx="3089">
                  <c:v>0.36890000000000001</c:v>
                </c:pt>
                <c:pt idx="3090">
                  <c:v>0.36899999999999999</c:v>
                </c:pt>
                <c:pt idx="3091">
                  <c:v>0.36909999999999998</c:v>
                </c:pt>
                <c:pt idx="3092">
                  <c:v>0.36919999999999997</c:v>
                </c:pt>
                <c:pt idx="3093">
                  <c:v>0.36930000000000002</c:v>
                </c:pt>
                <c:pt idx="3094">
                  <c:v>0.36940000000000001</c:v>
                </c:pt>
                <c:pt idx="3095">
                  <c:v>0.3695</c:v>
                </c:pt>
                <c:pt idx="3096">
                  <c:v>0.36959999999999998</c:v>
                </c:pt>
                <c:pt idx="3097">
                  <c:v>0.36969999999999997</c:v>
                </c:pt>
                <c:pt idx="3098">
                  <c:v>0.36980000000000002</c:v>
                </c:pt>
                <c:pt idx="3099">
                  <c:v>0.36990000000000001</c:v>
                </c:pt>
                <c:pt idx="3100">
                  <c:v>0.37</c:v>
                </c:pt>
                <c:pt idx="3101">
                  <c:v>0.37009999999999998</c:v>
                </c:pt>
                <c:pt idx="3102">
                  <c:v>0.37019999999999997</c:v>
                </c:pt>
                <c:pt idx="3103">
                  <c:v>0.37030000000000002</c:v>
                </c:pt>
                <c:pt idx="3104">
                  <c:v>0.37040000000000001</c:v>
                </c:pt>
                <c:pt idx="3105">
                  <c:v>0.3705</c:v>
                </c:pt>
                <c:pt idx="3106">
                  <c:v>0.37059999999999998</c:v>
                </c:pt>
                <c:pt idx="3107">
                  <c:v>0.37069999999999997</c:v>
                </c:pt>
                <c:pt idx="3108">
                  <c:v>0.37080000000000002</c:v>
                </c:pt>
                <c:pt idx="3109">
                  <c:v>0.37090000000000001</c:v>
                </c:pt>
                <c:pt idx="3110">
                  <c:v>0.371</c:v>
                </c:pt>
                <c:pt idx="3111">
                  <c:v>0.37109999999999999</c:v>
                </c:pt>
                <c:pt idx="3112">
                  <c:v>0.37119999999999997</c:v>
                </c:pt>
                <c:pt idx="3113">
                  <c:v>0.37130000000000002</c:v>
                </c:pt>
                <c:pt idx="3114">
                  <c:v>0.37140000000000001</c:v>
                </c:pt>
                <c:pt idx="3115">
                  <c:v>0.3715</c:v>
                </c:pt>
                <c:pt idx="3116">
                  <c:v>0.37159999999999999</c:v>
                </c:pt>
                <c:pt idx="3117">
                  <c:v>0.37169999999999997</c:v>
                </c:pt>
                <c:pt idx="3118">
                  <c:v>0.37180000000000002</c:v>
                </c:pt>
                <c:pt idx="3119">
                  <c:v>0.37190000000000001</c:v>
                </c:pt>
                <c:pt idx="3120">
                  <c:v>0.372</c:v>
                </c:pt>
                <c:pt idx="3121">
                  <c:v>0.37209999999999999</c:v>
                </c:pt>
                <c:pt idx="3122">
                  <c:v>0.37219999999999998</c:v>
                </c:pt>
                <c:pt idx="3123">
                  <c:v>0.37230000000000002</c:v>
                </c:pt>
                <c:pt idx="3124">
                  <c:v>0.37240000000000001</c:v>
                </c:pt>
                <c:pt idx="3125">
                  <c:v>0.3725</c:v>
                </c:pt>
                <c:pt idx="3126">
                  <c:v>0.37259999999999999</c:v>
                </c:pt>
                <c:pt idx="3127">
                  <c:v>0.37269999999999998</c:v>
                </c:pt>
                <c:pt idx="3128">
                  <c:v>0.37280000000000002</c:v>
                </c:pt>
                <c:pt idx="3129">
                  <c:v>0.37290000000000001</c:v>
                </c:pt>
                <c:pt idx="3130">
                  <c:v>0.373</c:v>
                </c:pt>
                <c:pt idx="3131">
                  <c:v>0.37309999999999999</c:v>
                </c:pt>
                <c:pt idx="3132">
                  <c:v>0.37319999999999998</c:v>
                </c:pt>
                <c:pt idx="3133">
                  <c:v>0.37330000000000002</c:v>
                </c:pt>
                <c:pt idx="3134">
                  <c:v>0.37340000000000001</c:v>
                </c:pt>
                <c:pt idx="3135">
                  <c:v>0.3735</c:v>
                </c:pt>
                <c:pt idx="3136">
                  <c:v>0.37359999999999999</c:v>
                </c:pt>
                <c:pt idx="3137">
                  <c:v>0.37369999999999998</c:v>
                </c:pt>
                <c:pt idx="3138">
                  <c:v>0.37380000000000002</c:v>
                </c:pt>
                <c:pt idx="3139">
                  <c:v>0.37390000000000001</c:v>
                </c:pt>
                <c:pt idx="3140">
                  <c:v>0.374</c:v>
                </c:pt>
                <c:pt idx="3141">
                  <c:v>0.37409999999999999</c:v>
                </c:pt>
                <c:pt idx="3142">
                  <c:v>0.37419999999999998</c:v>
                </c:pt>
                <c:pt idx="3143">
                  <c:v>0.37430000000000002</c:v>
                </c:pt>
                <c:pt idx="3144">
                  <c:v>0.37440000000000001</c:v>
                </c:pt>
                <c:pt idx="3145">
                  <c:v>0.3745</c:v>
                </c:pt>
                <c:pt idx="3146">
                  <c:v>0.37459999999999999</c:v>
                </c:pt>
                <c:pt idx="3147">
                  <c:v>0.37469999999999998</c:v>
                </c:pt>
                <c:pt idx="3148">
                  <c:v>0.37480000000000002</c:v>
                </c:pt>
                <c:pt idx="3149">
                  <c:v>0.37490000000000001</c:v>
                </c:pt>
                <c:pt idx="3150">
                  <c:v>0.375</c:v>
                </c:pt>
                <c:pt idx="3151">
                  <c:v>0.37509999999999999</c:v>
                </c:pt>
                <c:pt idx="3152">
                  <c:v>0.37519999999999998</c:v>
                </c:pt>
                <c:pt idx="3153">
                  <c:v>0.37530000000000002</c:v>
                </c:pt>
                <c:pt idx="3154">
                  <c:v>0.37540000000000001</c:v>
                </c:pt>
                <c:pt idx="3155">
                  <c:v>0.3755</c:v>
                </c:pt>
                <c:pt idx="3156">
                  <c:v>0.37559999999999999</c:v>
                </c:pt>
                <c:pt idx="3157">
                  <c:v>0.37569999999999998</c:v>
                </c:pt>
                <c:pt idx="3158">
                  <c:v>0.37580000000000002</c:v>
                </c:pt>
                <c:pt idx="3159">
                  <c:v>0.37590000000000001</c:v>
                </c:pt>
                <c:pt idx="3160">
                  <c:v>0.376</c:v>
                </c:pt>
                <c:pt idx="3161">
                  <c:v>0.37609999999999999</c:v>
                </c:pt>
                <c:pt idx="3162">
                  <c:v>0.37619999999999998</c:v>
                </c:pt>
                <c:pt idx="3163">
                  <c:v>0.37630000000000002</c:v>
                </c:pt>
                <c:pt idx="3164">
                  <c:v>0.37640000000000001</c:v>
                </c:pt>
                <c:pt idx="3165">
                  <c:v>0.3765</c:v>
                </c:pt>
                <c:pt idx="3166">
                  <c:v>0.37659999999999999</c:v>
                </c:pt>
                <c:pt idx="3167">
                  <c:v>0.37669999999999998</c:v>
                </c:pt>
                <c:pt idx="3168">
                  <c:v>0.37680000000000002</c:v>
                </c:pt>
                <c:pt idx="3169">
                  <c:v>0.37690000000000001</c:v>
                </c:pt>
                <c:pt idx="3170">
                  <c:v>0.377</c:v>
                </c:pt>
                <c:pt idx="3171">
                  <c:v>0.37709999999999999</c:v>
                </c:pt>
                <c:pt idx="3172">
                  <c:v>0.37719999999999998</c:v>
                </c:pt>
                <c:pt idx="3173">
                  <c:v>0.37730000000000002</c:v>
                </c:pt>
                <c:pt idx="3174">
                  <c:v>0.37740000000000001</c:v>
                </c:pt>
                <c:pt idx="3175">
                  <c:v>0.3775</c:v>
                </c:pt>
                <c:pt idx="3176">
                  <c:v>0.37759999999999999</c:v>
                </c:pt>
                <c:pt idx="3177">
                  <c:v>0.37769999999999998</c:v>
                </c:pt>
                <c:pt idx="3178">
                  <c:v>0.37780000000000002</c:v>
                </c:pt>
                <c:pt idx="3179">
                  <c:v>0.37790000000000001</c:v>
                </c:pt>
                <c:pt idx="3180">
                  <c:v>0.378</c:v>
                </c:pt>
                <c:pt idx="3181">
                  <c:v>0.37809999999999999</c:v>
                </c:pt>
                <c:pt idx="3182">
                  <c:v>0.37819999999999998</c:v>
                </c:pt>
                <c:pt idx="3183">
                  <c:v>0.37830000000000003</c:v>
                </c:pt>
                <c:pt idx="3184">
                  <c:v>0.37840000000000001</c:v>
                </c:pt>
                <c:pt idx="3185">
                  <c:v>0.3785</c:v>
                </c:pt>
                <c:pt idx="3186">
                  <c:v>0.37859999999999999</c:v>
                </c:pt>
                <c:pt idx="3187">
                  <c:v>0.37869999999999998</c:v>
                </c:pt>
                <c:pt idx="3188">
                  <c:v>0.37880000000000003</c:v>
                </c:pt>
                <c:pt idx="3189">
                  <c:v>0.37890000000000001</c:v>
                </c:pt>
                <c:pt idx="3190">
                  <c:v>0.379</c:v>
                </c:pt>
                <c:pt idx="3191">
                  <c:v>0.37909999999999999</c:v>
                </c:pt>
                <c:pt idx="3192">
                  <c:v>0.37919999999999998</c:v>
                </c:pt>
                <c:pt idx="3193">
                  <c:v>0.37930000000000003</c:v>
                </c:pt>
                <c:pt idx="3194">
                  <c:v>0.37940000000000002</c:v>
                </c:pt>
                <c:pt idx="3195">
                  <c:v>0.3795</c:v>
                </c:pt>
                <c:pt idx="3196">
                  <c:v>0.37959999999999999</c:v>
                </c:pt>
                <c:pt idx="3197">
                  <c:v>0.37969999999999998</c:v>
                </c:pt>
                <c:pt idx="3198">
                  <c:v>0.37980000000000003</c:v>
                </c:pt>
                <c:pt idx="3199">
                  <c:v>0.37990000000000002</c:v>
                </c:pt>
                <c:pt idx="3200">
                  <c:v>0.38</c:v>
                </c:pt>
                <c:pt idx="3201">
                  <c:v>0.38009999999999999</c:v>
                </c:pt>
                <c:pt idx="3202">
                  <c:v>0.38019999999999998</c:v>
                </c:pt>
                <c:pt idx="3203">
                  <c:v>0.38030000000000003</c:v>
                </c:pt>
                <c:pt idx="3204">
                  <c:v>0.38040000000000002</c:v>
                </c:pt>
                <c:pt idx="3205">
                  <c:v>0.3805</c:v>
                </c:pt>
                <c:pt idx="3206">
                  <c:v>0.38059999999999999</c:v>
                </c:pt>
                <c:pt idx="3207">
                  <c:v>0.38069999999999998</c:v>
                </c:pt>
                <c:pt idx="3208">
                  <c:v>0.38080000000000003</c:v>
                </c:pt>
                <c:pt idx="3209">
                  <c:v>0.38090000000000002</c:v>
                </c:pt>
                <c:pt idx="3210">
                  <c:v>0.38100000000000001</c:v>
                </c:pt>
                <c:pt idx="3211">
                  <c:v>0.38109999999999999</c:v>
                </c:pt>
                <c:pt idx="3212">
                  <c:v>0.38119999999999998</c:v>
                </c:pt>
                <c:pt idx="3213">
                  <c:v>0.38129999999999997</c:v>
                </c:pt>
                <c:pt idx="3214">
                  <c:v>0.38140000000000002</c:v>
                </c:pt>
                <c:pt idx="3215">
                  <c:v>0.38150000000000001</c:v>
                </c:pt>
                <c:pt idx="3216">
                  <c:v>0.38159999999999999</c:v>
                </c:pt>
                <c:pt idx="3217">
                  <c:v>0.38169999999999998</c:v>
                </c:pt>
                <c:pt idx="3218">
                  <c:v>0.38179999999999997</c:v>
                </c:pt>
                <c:pt idx="3219">
                  <c:v>0.38190000000000002</c:v>
                </c:pt>
                <c:pt idx="3220">
                  <c:v>0.38200000000000001</c:v>
                </c:pt>
                <c:pt idx="3221">
                  <c:v>0.3821</c:v>
                </c:pt>
                <c:pt idx="3222">
                  <c:v>0.38219999999999998</c:v>
                </c:pt>
                <c:pt idx="3223">
                  <c:v>0.38229999999999997</c:v>
                </c:pt>
                <c:pt idx="3224">
                  <c:v>0.38240000000000002</c:v>
                </c:pt>
                <c:pt idx="3225">
                  <c:v>0.38250000000000001</c:v>
                </c:pt>
                <c:pt idx="3226">
                  <c:v>0.3826</c:v>
                </c:pt>
                <c:pt idx="3227">
                  <c:v>0.38269999999999998</c:v>
                </c:pt>
                <c:pt idx="3228">
                  <c:v>0.38279999999999997</c:v>
                </c:pt>
                <c:pt idx="3229">
                  <c:v>0.38290000000000002</c:v>
                </c:pt>
                <c:pt idx="3230">
                  <c:v>0.38300000000000001</c:v>
                </c:pt>
                <c:pt idx="3231">
                  <c:v>0.3831</c:v>
                </c:pt>
                <c:pt idx="3232">
                  <c:v>0.38319999999999999</c:v>
                </c:pt>
                <c:pt idx="3233">
                  <c:v>0.38329999999999997</c:v>
                </c:pt>
                <c:pt idx="3234">
                  <c:v>0.38340000000000002</c:v>
                </c:pt>
                <c:pt idx="3235">
                  <c:v>0.38350000000000001</c:v>
                </c:pt>
                <c:pt idx="3236">
                  <c:v>0.3836</c:v>
                </c:pt>
                <c:pt idx="3237">
                  <c:v>0.38369999999999999</c:v>
                </c:pt>
                <c:pt idx="3238">
                  <c:v>0.38379999999999997</c:v>
                </c:pt>
                <c:pt idx="3239">
                  <c:v>0.38390000000000002</c:v>
                </c:pt>
                <c:pt idx="3240">
                  <c:v>0.38400000000000001</c:v>
                </c:pt>
                <c:pt idx="3241">
                  <c:v>0.3841</c:v>
                </c:pt>
                <c:pt idx="3242">
                  <c:v>0.38419999999999999</c:v>
                </c:pt>
                <c:pt idx="3243">
                  <c:v>0.38429999999999997</c:v>
                </c:pt>
                <c:pt idx="3244">
                  <c:v>0.38440000000000002</c:v>
                </c:pt>
                <c:pt idx="3245">
                  <c:v>0.38450000000000001</c:v>
                </c:pt>
                <c:pt idx="3246">
                  <c:v>0.3846</c:v>
                </c:pt>
                <c:pt idx="3247">
                  <c:v>0.38469999999999999</c:v>
                </c:pt>
                <c:pt idx="3248">
                  <c:v>0.38479999999999998</c:v>
                </c:pt>
                <c:pt idx="3249">
                  <c:v>0.38490000000000002</c:v>
                </c:pt>
                <c:pt idx="3250">
                  <c:v>0.38500000000000001</c:v>
                </c:pt>
                <c:pt idx="3251">
                  <c:v>0.3851</c:v>
                </c:pt>
                <c:pt idx="3252">
                  <c:v>0.38519999999999999</c:v>
                </c:pt>
                <c:pt idx="3253">
                  <c:v>0.38529999999999998</c:v>
                </c:pt>
                <c:pt idx="3254">
                  <c:v>0.38540000000000002</c:v>
                </c:pt>
                <c:pt idx="3255">
                  <c:v>0.38550000000000001</c:v>
                </c:pt>
                <c:pt idx="3256">
                  <c:v>0.3856</c:v>
                </c:pt>
                <c:pt idx="3257">
                  <c:v>0.38569999999999999</c:v>
                </c:pt>
                <c:pt idx="3258">
                  <c:v>0.38579999999999998</c:v>
                </c:pt>
                <c:pt idx="3259">
                  <c:v>0.38590000000000002</c:v>
                </c:pt>
                <c:pt idx="3260">
                  <c:v>0.38600000000000001</c:v>
                </c:pt>
                <c:pt idx="3261">
                  <c:v>0.3861</c:v>
                </c:pt>
                <c:pt idx="3262">
                  <c:v>0.38619999999999999</c:v>
                </c:pt>
                <c:pt idx="3263">
                  <c:v>0.38629999999999998</c:v>
                </c:pt>
                <c:pt idx="3264">
                  <c:v>0.38640000000000002</c:v>
                </c:pt>
                <c:pt idx="3265">
                  <c:v>0.38650000000000001</c:v>
                </c:pt>
                <c:pt idx="3266">
                  <c:v>0.3866</c:v>
                </c:pt>
                <c:pt idx="3267">
                  <c:v>0.38669999999999999</c:v>
                </c:pt>
                <c:pt idx="3268">
                  <c:v>0.38679999999999998</c:v>
                </c:pt>
                <c:pt idx="3269">
                  <c:v>0.38690000000000002</c:v>
                </c:pt>
                <c:pt idx="3270">
                  <c:v>0.38700000000000001</c:v>
                </c:pt>
                <c:pt idx="3271">
                  <c:v>0.3871</c:v>
                </c:pt>
                <c:pt idx="3272">
                  <c:v>0.38719999999999999</c:v>
                </c:pt>
                <c:pt idx="3273">
                  <c:v>0.38729999999999998</c:v>
                </c:pt>
                <c:pt idx="3274">
                  <c:v>0.38740000000000002</c:v>
                </c:pt>
                <c:pt idx="3275">
                  <c:v>0.38750000000000001</c:v>
                </c:pt>
                <c:pt idx="3276">
                  <c:v>0.3876</c:v>
                </c:pt>
                <c:pt idx="3277">
                  <c:v>0.38769999999999999</c:v>
                </c:pt>
                <c:pt idx="3278">
                  <c:v>0.38779999999999998</c:v>
                </c:pt>
                <c:pt idx="3279">
                  <c:v>0.38790000000000002</c:v>
                </c:pt>
                <c:pt idx="3280">
                  <c:v>0.38800000000000001</c:v>
                </c:pt>
                <c:pt idx="3281">
                  <c:v>0.3881</c:v>
                </c:pt>
                <c:pt idx="3282">
                  <c:v>0.38819999999999999</c:v>
                </c:pt>
                <c:pt idx="3283">
                  <c:v>0.38829999999999998</c:v>
                </c:pt>
                <c:pt idx="3284">
                  <c:v>0.38840000000000002</c:v>
                </c:pt>
                <c:pt idx="3285">
                  <c:v>0.38850000000000001</c:v>
                </c:pt>
                <c:pt idx="3286">
                  <c:v>0.3886</c:v>
                </c:pt>
                <c:pt idx="3287">
                  <c:v>0.38869999999999999</c:v>
                </c:pt>
                <c:pt idx="3288">
                  <c:v>0.38879999999999998</c:v>
                </c:pt>
                <c:pt idx="3289">
                  <c:v>0.38890000000000002</c:v>
                </c:pt>
                <c:pt idx="3290">
                  <c:v>0.38900000000000001</c:v>
                </c:pt>
                <c:pt idx="3291">
                  <c:v>0.3891</c:v>
                </c:pt>
                <c:pt idx="3292">
                  <c:v>0.38919999999999999</c:v>
                </c:pt>
                <c:pt idx="3293">
                  <c:v>0.38929999999999998</c:v>
                </c:pt>
                <c:pt idx="3294">
                  <c:v>0.38940000000000002</c:v>
                </c:pt>
                <c:pt idx="3295">
                  <c:v>0.38950000000000001</c:v>
                </c:pt>
                <c:pt idx="3296">
                  <c:v>0.3896</c:v>
                </c:pt>
                <c:pt idx="3297">
                  <c:v>0.38969999999999999</c:v>
                </c:pt>
                <c:pt idx="3298">
                  <c:v>0.38979999999999998</c:v>
                </c:pt>
                <c:pt idx="3299">
                  <c:v>0.38990000000000002</c:v>
                </c:pt>
                <c:pt idx="3300">
                  <c:v>0.39</c:v>
                </c:pt>
                <c:pt idx="3301">
                  <c:v>0.3901</c:v>
                </c:pt>
                <c:pt idx="3302">
                  <c:v>0.39019999999999999</c:v>
                </c:pt>
                <c:pt idx="3303">
                  <c:v>0.39029999999999998</c:v>
                </c:pt>
                <c:pt idx="3304">
                  <c:v>0.39040000000000002</c:v>
                </c:pt>
                <c:pt idx="3305">
                  <c:v>0.39050000000000001</c:v>
                </c:pt>
                <c:pt idx="3306">
                  <c:v>0.3906</c:v>
                </c:pt>
                <c:pt idx="3307">
                  <c:v>0.39069999999999999</c:v>
                </c:pt>
                <c:pt idx="3308">
                  <c:v>0.39079999999999998</c:v>
                </c:pt>
                <c:pt idx="3309">
                  <c:v>0.39090000000000003</c:v>
                </c:pt>
                <c:pt idx="3310">
                  <c:v>0.39100000000000001</c:v>
                </c:pt>
                <c:pt idx="3311">
                  <c:v>0.3911</c:v>
                </c:pt>
                <c:pt idx="3312">
                  <c:v>0.39119999999999999</c:v>
                </c:pt>
                <c:pt idx="3313">
                  <c:v>0.39129999999999998</c:v>
                </c:pt>
                <c:pt idx="3314">
                  <c:v>0.39140000000000003</c:v>
                </c:pt>
                <c:pt idx="3315">
                  <c:v>0.39150000000000001</c:v>
                </c:pt>
                <c:pt idx="3316">
                  <c:v>0.3916</c:v>
                </c:pt>
                <c:pt idx="3317">
                  <c:v>0.39169999999999999</c:v>
                </c:pt>
                <c:pt idx="3318">
                  <c:v>0.39179999999999998</c:v>
                </c:pt>
                <c:pt idx="3319">
                  <c:v>0.39190000000000003</c:v>
                </c:pt>
                <c:pt idx="3320">
                  <c:v>0.39200000000000002</c:v>
                </c:pt>
                <c:pt idx="3321">
                  <c:v>0.3921</c:v>
                </c:pt>
                <c:pt idx="3322">
                  <c:v>0.39219999999999999</c:v>
                </c:pt>
                <c:pt idx="3323">
                  <c:v>0.39229999999999998</c:v>
                </c:pt>
                <c:pt idx="3324">
                  <c:v>0.39240000000000003</c:v>
                </c:pt>
                <c:pt idx="3325">
                  <c:v>0.39250000000000002</c:v>
                </c:pt>
                <c:pt idx="3326">
                  <c:v>0.3926</c:v>
                </c:pt>
                <c:pt idx="3327">
                  <c:v>0.39269999999999999</c:v>
                </c:pt>
                <c:pt idx="3328">
                  <c:v>0.39279999999999998</c:v>
                </c:pt>
                <c:pt idx="3329">
                  <c:v>0.39290000000000003</c:v>
                </c:pt>
                <c:pt idx="3330">
                  <c:v>0.39300000000000002</c:v>
                </c:pt>
                <c:pt idx="3331">
                  <c:v>0.3931</c:v>
                </c:pt>
                <c:pt idx="3332">
                  <c:v>0.39319999999999999</c:v>
                </c:pt>
                <c:pt idx="3333">
                  <c:v>0.39329999999999998</c:v>
                </c:pt>
                <c:pt idx="3334">
                  <c:v>0.39340000000000003</c:v>
                </c:pt>
                <c:pt idx="3335">
                  <c:v>0.39350000000000002</c:v>
                </c:pt>
                <c:pt idx="3336">
                  <c:v>0.39360000000000001</c:v>
                </c:pt>
                <c:pt idx="3337">
                  <c:v>0.39369999999999999</c:v>
                </c:pt>
                <c:pt idx="3338">
                  <c:v>0.39379999999999998</c:v>
                </c:pt>
                <c:pt idx="3339">
                  <c:v>0.39389999999999997</c:v>
                </c:pt>
                <c:pt idx="3340">
                  <c:v>0.39400000000000002</c:v>
                </c:pt>
                <c:pt idx="3341">
                  <c:v>0.39410000000000001</c:v>
                </c:pt>
                <c:pt idx="3342">
                  <c:v>0.39419999999999999</c:v>
                </c:pt>
                <c:pt idx="3343">
                  <c:v>0.39429999999999998</c:v>
                </c:pt>
                <c:pt idx="3344">
                  <c:v>0.39439999999999997</c:v>
                </c:pt>
                <c:pt idx="3345">
                  <c:v>0.39450000000000002</c:v>
                </c:pt>
                <c:pt idx="3346">
                  <c:v>0.39460000000000001</c:v>
                </c:pt>
                <c:pt idx="3347">
                  <c:v>0.3947</c:v>
                </c:pt>
                <c:pt idx="3348">
                  <c:v>0.39479999999999998</c:v>
                </c:pt>
                <c:pt idx="3349">
                  <c:v>0.39489999999999997</c:v>
                </c:pt>
                <c:pt idx="3350">
                  <c:v>0.39500000000000002</c:v>
                </c:pt>
                <c:pt idx="3351">
                  <c:v>0.39510000000000001</c:v>
                </c:pt>
                <c:pt idx="3352">
                  <c:v>0.3952</c:v>
                </c:pt>
                <c:pt idx="3353">
                  <c:v>0.39529999999999998</c:v>
                </c:pt>
                <c:pt idx="3354">
                  <c:v>0.39539999999999997</c:v>
                </c:pt>
                <c:pt idx="3355">
                  <c:v>0.39550000000000002</c:v>
                </c:pt>
                <c:pt idx="3356">
                  <c:v>0.39560000000000001</c:v>
                </c:pt>
                <c:pt idx="3357">
                  <c:v>0.3957</c:v>
                </c:pt>
                <c:pt idx="3358">
                  <c:v>0.39579999999999999</c:v>
                </c:pt>
                <c:pt idx="3359">
                  <c:v>0.39589999999999997</c:v>
                </c:pt>
                <c:pt idx="3360">
                  <c:v>0.39600000000000002</c:v>
                </c:pt>
                <c:pt idx="3361">
                  <c:v>0.39610000000000001</c:v>
                </c:pt>
                <c:pt idx="3362">
                  <c:v>0.3962</c:v>
                </c:pt>
                <c:pt idx="3363">
                  <c:v>0.39629999999999999</c:v>
                </c:pt>
                <c:pt idx="3364">
                  <c:v>0.39639999999999997</c:v>
                </c:pt>
                <c:pt idx="3365">
                  <c:v>0.39650000000000002</c:v>
                </c:pt>
                <c:pt idx="3366">
                  <c:v>0.39660000000000001</c:v>
                </c:pt>
                <c:pt idx="3367">
                  <c:v>0.3967</c:v>
                </c:pt>
                <c:pt idx="3368">
                  <c:v>0.39679999999999999</c:v>
                </c:pt>
                <c:pt idx="3369">
                  <c:v>0.39689999999999998</c:v>
                </c:pt>
                <c:pt idx="3370">
                  <c:v>0.39700000000000002</c:v>
                </c:pt>
                <c:pt idx="3371">
                  <c:v>0.39710000000000001</c:v>
                </c:pt>
                <c:pt idx="3372">
                  <c:v>0.3972</c:v>
                </c:pt>
                <c:pt idx="3373">
                  <c:v>0.39729999999999999</c:v>
                </c:pt>
                <c:pt idx="3374">
                  <c:v>0.39739999999999998</c:v>
                </c:pt>
                <c:pt idx="3375">
                  <c:v>0.39750000000000002</c:v>
                </c:pt>
                <c:pt idx="3376">
                  <c:v>0.39760000000000001</c:v>
                </c:pt>
                <c:pt idx="3377">
                  <c:v>0.3977</c:v>
                </c:pt>
                <c:pt idx="3378">
                  <c:v>0.39779999999999999</c:v>
                </c:pt>
                <c:pt idx="3379">
                  <c:v>0.39789999999999998</c:v>
                </c:pt>
                <c:pt idx="3380">
                  <c:v>0.39800000000000002</c:v>
                </c:pt>
                <c:pt idx="3381">
                  <c:v>0.39810000000000001</c:v>
                </c:pt>
                <c:pt idx="3382">
                  <c:v>0.3982</c:v>
                </c:pt>
                <c:pt idx="3383">
                  <c:v>0.39829999999999999</c:v>
                </c:pt>
                <c:pt idx="3384">
                  <c:v>0.39839999999999998</c:v>
                </c:pt>
                <c:pt idx="3385">
                  <c:v>0.39850000000000002</c:v>
                </c:pt>
                <c:pt idx="3386">
                  <c:v>0.39860000000000001</c:v>
                </c:pt>
                <c:pt idx="3387">
                  <c:v>0.3987</c:v>
                </c:pt>
                <c:pt idx="3388">
                  <c:v>0.39879999999999999</c:v>
                </c:pt>
                <c:pt idx="3389">
                  <c:v>0.39889999999999998</c:v>
                </c:pt>
                <c:pt idx="3390">
                  <c:v>0.39900000000000002</c:v>
                </c:pt>
                <c:pt idx="3391">
                  <c:v>0.39910000000000001</c:v>
                </c:pt>
                <c:pt idx="3392">
                  <c:v>0.3992</c:v>
                </c:pt>
                <c:pt idx="3393">
                  <c:v>0.39929999999999999</c:v>
                </c:pt>
                <c:pt idx="3394">
                  <c:v>0.39939999999999998</c:v>
                </c:pt>
                <c:pt idx="3395">
                  <c:v>0.39950000000000002</c:v>
                </c:pt>
                <c:pt idx="3396">
                  <c:v>0.39960000000000001</c:v>
                </c:pt>
                <c:pt idx="3397">
                  <c:v>0.3997</c:v>
                </c:pt>
                <c:pt idx="3398">
                  <c:v>0.39979999999999999</c:v>
                </c:pt>
                <c:pt idx="3399">
                  <c:v>0.39989999999999998</c:v>
                </c:pt>
                <c:pt idx="3400">
                  <c:v>0.4</c:v>
                </c:pt>
                <c:pt idx="3401">
                  <c:v>0.40010000000000001</c:v>
                </c:pt>
                <c:pt idx="3402">
                  <c:v>0.4002</c:v>
                </c:pt>
                <c:pt idx="3403">
                  <c:v>0.40029999999999999</c:v>
                </c:pt>
                <c:pt idx="3404">
                  <c:v>0.40039999999999998</c:v>
                </c:pt>
                <c:pt idx="3405">
                  <c:v>0.40050000000000002</c:v>
                </c:pt>
                <c:pt idx="3406">
                  <c:v>0.40060000000000001</c:v>
                </c:pt>
                <c:pt idx="3407">
                  <c:v>0.4007</c:v>
                </c:pt>
                <c:pt idx="3408">
                  <c:v>0.40079999999999999</c:v>
                </c:pt>
                <c:pt idx="3409">
                  <c:v>0.40089999999999998</c:v>
                </c:pt>
                <c:pt idx="3410">
                  <c:v>0.40100000000000002</c:v>
                </c:pt>
                <c:pt idx="3411">
                  <c:v>0.40110000000000001</c:v>
                </c:pt>
                <c:pt idx="3412">
                  <c:v>0.4012</c:v>
                </c:pt>
                <c:pt idx="3413">
                  <c:v>0.40129999999999999</c:v>
                </c:pt>
                <c:pt idx="3414">
                  <c:v>0.40139999999999998</c:v>
                </c:pt>
                <c:pt idx="3415">
                  <c:v>0.40150000000000002</c:v>
                </c:pt>
                <c:pt idx="3416">
                  <c:v>0.40160000000000001</c:v>
                </c:pt>
                <c:pt idx="3417">
                  <c:v>0.4017</c:v>
                </c:pt>
                <c:pt idx="3418">
                  <c:v>0.40179999999999999</c:v>
                </c:pt>
                <c:pt idx="3419">
                  <c:v>0.40189999999999998</c:v>
                </c:pt>
                <c:pt idx="3420">
                  <c:v>0.40200000000000002</c:v>
                </c:pt>
                <c:pt idx="3421">
                  <c:v>0.40210000000000001</c:v>
                </c:pt>
                <c:pt idx="3422">
                  <c:v>0.4022</c:v>
                </c:pt>
                <c:pt idx="3423">
                  <c:v>0.40229999999999999</c:v>
                </c:pt>
                <c:pt idx="3424">
                  <c:v>0.40239999999999998</c:v>
                </c:pt>
                <c:pt idx="3425">
                  <c:v>0.40250000000000002</c:v>
                </c:pt>
                <c:pt idx="3426">
                  <c:v>0.40260000000000001</c:v>
                </c:pt>
                <c:pt idx="3427">
                  <c:v>0.4027</c:v>
                </c:pt>
                <c:pt idx="3428">
                  <c:v>0.40279999999999999</c:v>
                </c:pt>
                <c:pt idx="3429">
                  <c:v>0.40289999999999998</c:v>
                </c:pt>
                <c:pt idx="3430">
                  <c:v>0.40300000000000002</c:v>
                </c:pt>
                <c:pt idx="3431">
                  <c:v>0.40310000000000001</c:v>
                </c:pt>
                <c:pt idx="3432">
                  <c:v>0.4032</c:v>
                </c:pt>
                <c:pt idx="3433">
                  <c:v>0.40329999999999999</c:v>
                </c:pt>
                <c:pt idx="3434">
                  <c:v>0.40339999999999998</c:v>
                </c:pt>
                <c:pt idx="3435">
                  <c:v>0.40350000000000003</c:v>
                </c:pt>
                <c:pt idx="3436">
                  <c:v>0.40360000000000001</c:v>
                </c:pt>
                <c:pt idx="3437">
                  <c:v>0.4037</c:v>
                </c:pt>
                <c:pt idx="3438">
                  <c:v>0.40379999999999999</c:v>
                </c:pt>
                <c:pt idx="3439">
                  <c:v>0.40389999999999998</c:v>
                </c:pt>
                <c:pt idx="3440">
                  <c:v>0.40400000000000003</c:v>
                </c:pt>
                <c:pt idx="3441">
                  <c:v>0.40410000000000001</c:v>
                </c:pt>
                <c:pt idx="3442">
                  <c:v>0.4042</c:v>
                </c:pt>
                <c:pt idx="3443">
                  <c:v>0.40429999999999999</c:v>
                </c:pt>
                <c:pt idx="3444">
                  <c:v>0.40439999999999998</c:v>
                </c:pt>
                <c:pt idx="3445">
                  <c:v>0.40450000000000003</c:v>
                </c:pt>
                <c:pt idx="3446">
                  <c:v>0.40460000000000002</c:v>
                </c:pt>
                <c:pt idx="3447">
                  <c:v>0.4047</c:v>
                </c:pt>
                <c:pt idx="3448">
                  <c:v>0.40479999999999999</c:v>
                </c:pt>
                <c:pt idx="3449">
                  <c:v>0.40489999999999998</c:v>
                </c:pt>
                <c:pt idx="3450">
                  <c:v>0.40500000000000003</c:v>
                </c:pt>
                <c:pt idx="3451">
                  <c:v>0.40510000000000002</c:v>
                </c:pt>
                <c:pt idx="3452">
                  <c:v>0.4052</c:v>
                </c:pt>
                <c:pt idx="3453">
                  <c:v>0.40529999999999999</c:v>
                </c:pt>
                <c:pt idx="3454">
                  <c:v>0.40539999999999998</c:v>
                </c:pt>
                <c:pt idx="3455">
                  <c:v>0.40550000000000003</c:v>
                </c:pt>
                <c:pt idx="3456">
                  <c:v>0.40560000000000002</c:v>
                </c:pt>
                <c:pt idx="3457">
                  <c:v>0.40570000000000001</c:v>
                </c:pt>
                <c:pt idx="3458">
                  <c:v>0.40579999999999999</c:v>
                </c:pt>
                <c:pt idx="3459">
                  <c:v>0.40589999999999998</c:v>
                </c:pt>
                <c:pt idx="3460">
                  <c:v>0.40600000000000003</c:v>
                </c:pt>
                <c:pt idx="3461">
                  <c:v>0.40610000000000002</c:v>
                </c:pt>
                <c:pt idx="3462">
                  <c:v>0.40620000000000001</c:v>
                </c:pt>
                <c:pt idx="3463">
                  <c:v>0.40629999999999999</c:v>
                </c:pt>
                <c:pt idx="3464">
                  <c:v>0.40639999999999998</c:v>
                </c:pt>
                <c:pt idx="3465">
                  <c:v>0.40649999999999997</c:v>
                </c:pt>
                <c:pt idx="3466">
                  <c:v>0.40660000000000002</c:v>
                </c:pt>
                <c:pt idx="3467">
                  <c:v>0.40670000000000001</c:v>
                </c:pt>
                <c:pt idx="3468">
                  <c:v>0.40679999999999999</c:v>
                </c:pt>
                <c:pt idx="3469">
                  <c:v>0.40689999999999998</c:v>
                </c:pt>
                <c:pt idx="3470">
                  <c:v>0.40699999999999997</c:v>
                </c:pt>
                <c:pt idx="3471">
                  <c:v>0.40710000000000002</c:v>
                </c:pt>
                <c:pt idx="3472">
                  <c:v>0.40720000000000001</c:v>
                </c:pt>
                <c:pt idx="3473">
                  <c:v>0.4073</c:v>
                </c:pt>
                <c:pt idx="3474">
                  <c:v>0.40739999999999998</c:v>
                </c:pt>
                <c:pt idx="3475">
                  <c:v>0.40749999999999997</c:v>
                </c:pt>
                <c:pt idx="3476">
                  <c:v>0.40760000000000002</c:v>
                </c:pt>
                <c:pt idx="3477">
                  <c:v>0.40770000000000001</c:v>
                </c:pt>
                <c:pt idx="3478">
                  <c:v>0.4078</c:v>
                </c:pt>
                <c:pt idx="3479">
                  <c:v>0.40789999999999998</c:v>
                </c:pt>
                <c:pt idx="3480">
                  <c:v>0.40799999999999997</c:v>
                </c:pt>
                <c:pt idx="3481">
                  <c:v>0.40810000000000002</c:v>
                </c:pt>
                <c:pt idx="3482">
                  <c:v>0.40820000000000001</c:v>
                </c:pt>
                <c:pt idx="3483">
                  <c:v>0.4083</c:v>
                </c:pt>
                <c:pt idx="3484">
                  <c:v>0.40839999999999999</c:v>
                </c:pt>
                <c:pt idx="3485">
                  <c:v>0.40849999999999997</c:v>
                </c:pt>
                <c:pt idx="3486">
                  <c:v>0.40860000000000002</c:v>
                </c:pt>
                <c:pt idx="3487">
                  <c:v>0.40870000000000001</c:v>
                </c:pt>
                <c:pt idx="3488">
                  <c:v>0.4088</c:v>
                </c:pt>
                <c:pt idx="3489">
                  <c:v>0.40889999999999999</c:v>
                </c:pt>
                <c:pt idx="3490">
                  <c:v>0.40899999999999997</c:v>
                </c:pt>
                <c:pt idx="3491">
                  <c:v>0.40910000000000002</c:v>
                </c:pt>
                <c:pt idx="3492">
                  <c:v>0.40920000000000001</c:v>
                </c:pt>
                <c:pt idx="3493">
                  <c:v>0.4093</c:v>
                </c:pt>
                <c:pt idx="3494">
                  <c:v>0.40939999999999999</c:v>
                </c:pt>
                <c:pt idx="3495">
                  <c:v>0.40949999999999998</c:v>
                </c:pt>
                <c:pt idx="3496">
                  <c:v>0.40960000000000002</c:v>
                </c:pt>
                <c:pt idx="3497">
                  <c:v>0.40970000000000001</c:v>
                </c:pt>
                <c:pt idx="3498">
                  <c:v>0.4098</c:v>
                </c:pt>
                <c:pt idx="3499">
                  <c:v>0.40989999999999999</c:v>
                </c:pt>
                <c:pt idx="3500">
                  <c:v>0.41</c:v>
                </c:pt>
                <c:pt idx="3501">
                  <c:v>0.41010000000000002</c:v>
                </c:pt>
                <c:pt idx="3502">
                  <c:v>0.41020000000000001</c:v>
                </c:pt>
                <c:pt idx="3503">
                  <c:v>0.4103</c:v>
                </c:pt>
                <c:pt idx="3504">
                  <c:v>0.41039999999999999</c:v>
                </c:pt>
                <c:pt idx="3505">
                  <c:v>0.41049999999999998</c:v>
                </c:pt>
                <c:pt idx="3506">
                  <c:v>0.41060000000000002</c:v>
                </c:pt>
                <c:pt idx="3507">
                  <c:v>0.41070000000000001</c:v>
                </c:pt>
                <c:pt idx="3508">
                  <c:v>0.4108</c:v>
                </c:pt>
                <c:pt idx="3509">
                  <c:v>0.41089999999999999</c:v>
                </c:pt>
                <c:pt idx="3510">
                  <c:v>0.41099999999999998</c:v>
                </c:pt>
                <c:pt idx="3511">
                  <c:v>0.41110000000000002</c:v>
                </c:pt>
                <c:pt idx="3512">
                  <c:v>0.41120000000000001</c:v>
                </c:pt>
                <c:pt idx="3513">
                  <c:v>0.4113</c:v>
                </c:pt>
                <c:pt idx="3514">
                  <c:v>0.41139999999999999</c:v>
                </c:pt>
                <c:pt idx="3515">
                  <c:v>0.41149999999999998</c:v>
                </c:pt>
                <c:pt idx="3516">
                  <c:v>0.41160000000000002</c:v>
                </c:pt>
                <c:pt idx="3517">
                  <c:v>0.41170000000000001</c:v>
                </c:pt>
                <c:pt idx="3518">
                  <c:v>0.4118</c:v>
                </c:pt>
                <c:pt idx="3519">
                  <c:v>0.41189999999999999</c:v>
                </c:pt>
                <c:pt idx="3520">
                  <c:v>0.41199999999999998</c:v>
                </c:pt>
                <c:pt idx="3521">
                  <c:v>0.41210000000000002</c:v>
                </c:pt>
                <c:pt idx="3522">
                  <c:v>0.41220000000000001</c:v>
                </c:pt>
                <c:pt idx="3523">
                  <c:v>0.4123</c:v>
                </c:pt>
                <c:pt idx="3524">
                  <c:v>0.41239999999999999</c:v>
                </c:pt>
                <c:pt idx="3525">
                  <c:v>0.41249999999999998</c:v>
                </c:pt>
                <c:pt idx="3526">
                  <c:v>0.41260000000000002</c:v>
                </c:pt>
                <c:pt idx="3527">
                  <c:v>0.41270000000000001</c:v>
                </c:pt>
                <c:pt idx="3528">
                  <c:v>0.4128</c:v>
                </c:pt>
                <c:pt idx="3529">
                  <c:v>0.41289999999999999</c:v>
                </c:pt>
                <c:pt idx="3530">
                  <c:v>0.41299999999999998</c:v>
                </c:pt>
                <c:pt idx="3531">
                  <c:v>0.41310000000000002</c:v>
                </c:pt>
                <c:pt idx="3532">
                  <c:v>0.41320000000000001</c:v>
                </c:pt>
                <c:pt idx="3533">
                  <c:v>0.4133</c:v>
                </c:pt>
                <c:pt idx="3534">
                  <c:v>0.41339999999999999</c:v>
                </c:pt>
                <c:pt idx="3535">
                  <c:v>0.41349999999999998</c:v>
                </c:pt>
                <c:pt idx="3536">
                  <c:v>0.41360000000000002</c:v>
                </c:pt>
                <c:pt idx="3537">
                  <c:v>0.41370000000000001</c:v>
                </c:pt>
                <c:pt idx="3538">
                  <c:v>0.4138</c:v>
                </c:pt>
                <c:pt idx="3539">
                  <c:v>0.41389999999999999</c:v>
                </c:pt>
                <c:pt idx="3540">
                  <c:v>0.41399999999999998</c:v>
                </c:pt>
                <c:pt idx="3541">
                  <c:v>0.41410000000000002</c:v>
                </c:pt>
                <c:pt idx="3542">
                  <c:v>0.41420000000000001</c:v>
                </c:pt>
                <c:pt idx="3543">
                  <c:v>0.4143</c:v>
                </c:pt>
                <c:pt idx="3544">
                  <c:v>0.41439999999999999</c:v>
                </c:pt>
                <c:pt idx="3545">
                  <c:v>0.41449999999999998</c:v>
                </c:pt>
                <c:pt idx="3546">
                  <c:v>0.41460000000000002</c:v>
                </c:pt>
                <c:pt idx="3547">
                  <c:v>0.41470000000000001</c:v>
                </c:pt>
                <c:pt idx="3548">
                  <c:v>0.4148</c:v>
                </c:pt>
                <c:pt idx="3549">
                  <c:v>0.41489999999999999</c:v>
                </c:pt>
                <c:pt idx="3550">
                  <c:v>0.41499999999999998</c:v>
                </c:pt>
                <c:pt idx="3551">
                  <c:v>0.41510000000000002</c:v>
                </c:pt>
                <c:pt idx="3552">
                  <c:v>0.41520000000000001</c:v>
                </c:pt>
                <c:pt idx="3553">
                  <c:v>0.4153</c:v>
                </c:pt>
                <c:pt idx="3554">
                  <c:v>0.41539999999999999</c:v>
                </c:pt>
                <c:pt idx="3555">
                  <c:v>0.41549999999999998</c:v>
                </c:pt>
                <c:pt idx="3556">
                  <c:v>0.41560000000000002</c:v>
                </c:pt>
                <c:pt idx="3557">
                  <c:v>0.41570000000000001</c:v>
                </c:pt>
                <c:pt idx="3558">
                  <c:v>0.4158</c:v>
                </c:pt>
                <c:pt idx="3559">
                  <c:v>0.41589999999999999</c:v>
                </c:pt>
                <c:pt idx="3560">
                  <c:v>0.41599999999999998</c:v>
                </c:pt>
                <c:pt idx="3561">
                  <c:v>0.41610000000000003</c:v>
                </c:pt>
                <c:pt idx="3562">
                  <c:v>0.41620000000000001</c:v>
                </c:pt>
                <c:pt idx="3563">
                  <c:v>0.4163</c:v>
                </c:pt>
                <c:pt idx="3564">
                  <c:v>0.41639999999999999</c:v>
                </c:pt>
                <c:pt idx="3565">
                  <c:v>0.41649999999999998</c:v>
                </c:pt>
                <c:pt idx="3566">
                  <c:v>0.41660000000000003</c:v>
                </c:pt>
                <c:pt idx="3567">
                  <c:v>0.41670000000000001</c:v>
                </c:pt>
                <c:pt idx="3568">
                  <c:v>0.4168</c:v>
                </c:pt>
                <c:pt idx="3569">
                  <c:v>0.41689999999999999</c:v>
                </c:pt>
                <c:pt idx="3570">
                  <c:v>0.41699999999999998</c:v>
                </c:pt>
                <c:pt idx="3571">
                  <c:v>0.41710000000000003</c:v>
                </c:pt>
                <c:pt idx="3572">
                  <c:v>0.41720000000000002</c:v>
                </c:pt>
                <c:pt idx="3573">
                  <c:v>0.4173</c:v>
                </c:pt>
                <c:pt idx="3574">
                  <c:v>0.41739999999999999</c:v>
                </c:pt>
                <c:pt idx="3575">
                  <c:v>0.41749999999999998</c:v>
                </c:pt>
                <c:pt idx="3576">
                  <c:v>0.41760000000000003</c:v>
                </c:pt>
                <c:pt idx="3577">
                  <c:v>0.41770000000000002</c:v>
                </c:pt>
                <c:pt idx="3578">
                  <c:v>0.4178</c:v>
                </c:pt>
                <c:pt idx="3579">
                  <c:v>0.41789999999999999</c:v>
                </c:pt>
                <c:pt idx="3580">
                  <c:v>0.41799999999999998</c:v>
                </c:pt>
                <c:pt idx="3581">
                  <c:v>0.41810000000000003</c:v>
                </c:pt>
                <c:pt idx="3582">
                  <c:v>0.41820000000000002</c:v>
                </c:pt>
                <c:pt idx="3583">
                  <c:v>0.41830000000000001</c:v>
                </c:pt>
                <c:pt idx="3584">
                  <c:v>0.41839999999999999</c:v>
                </c:pt>
                <c:pt idx="3585">
                  <c:v>0.41849999999999998</c:v>
                </c:pt>
                <c:pt idx="3586">
                  <c:v>0.41860000000000003</c:v>
                </c:pt>
                <c:pt idx="3587">
                  <c:v>0.41870000000000002</c:v>
                </c:pt>
                <c:pt idx="3588">
                  <c:v>0.41880000000000001</c:v>
                </c:pt>
                <c:pt idx="3589">
                  <c:v>0.41889999999999999</c:v>
                </c:pt>
                <c:pt idx="3590">
                  <c:v>0.41899999999999998</c:v>
                </c:pt>
                <c:pt idx="3591">
                  <c:v>0.41909999999999997</c:v>
                </c:pt>
                <c:pt idx="3592">
                  <c:v>0.41920000000000002</c:v>
                </c:pt>
                <c:pt idx="3593">
                  <c:v>0.41930000000000001</c:v>
                </c:pt>
                <c:pt idx="3594">
                  <c:v>0.4194</c:v>
                </c:pt>
                <c:pt idx="3595">
                  <c:v>0.41949999999999998</c:v>
                </c:pt>
                <c:pt idx="3596">
                  <c:v>0.41959999999999997</c:v>
                </c:pt>
                <c:pt idx="3597">
                  <c:v>0.41970000000000002</c:v>
                </c:pt>
                <c:pt idx="3598">
                  <c:v>0.41980000000000001</c:v>
                </c:pt>
                <c:pt idx="3599">
                  <c:v>0.4199</c:v>
                </c:pt>
                <c:pt idx="3600">
                  <c:v>0.42</c:v>
                </c:pt>
                <c:pt idx="3601">
                  <c:v>0.42009999999999997</c:v>
                </c:pt>
                <c:pt idx="3602">
                  <c:v>0.42020000000000002</c:v>
                </c:pt>
                <c:pt idx="3603">
                  <c:v>0.42030000000000001</c:v>
                </c:pt>
                <c:pt idx="3604">
                  <c:v>0.4204</c:v>
                </c:pt>
                <c:pt idx="3605">
                  <c:v>0.42049999999999998</c:v>
                </c:pt>
                <c:pt idx="3606">
                  <c:v>0.42059999999999997</c:v>
                </c:pt>
                <c:pt idx="3607">
                  <c:v>0.42070000000000002</c:v>
                </c:pt>
                <c:pt idx="3608">
                  <c:v>0.42080000000000001</c:v>
                </c:pt>
                <c:pt idx="3609">
                  <c:v>0.4209</c:v>
                </c:pt>
                <c:pt idx="3610">
                  <c:v>0.42099999999999999</c:v>
                </c:pt>
                <c:pt idx="3611">
                  <c:v>0.42109999999999997</c:v>
                </c:pt>
                <c:pt idx="3612">
                  <c:v>0.42120000000000002</c:v>
                </c:pt>
                <c:pt idx="3613">
                  <c:v>0.42130000000000001</c:v>
                </c:pt>
                <c:pt idx="3614">
                  <c:v>0.4214</c:v>
                </c:pt>
                <c:pt idx="3615">
                  <c:v>0.42149999999999999</c:v>
                </c:pt>
                <c:pt idx="3616">
                  <c:v>0.42159999999999997</c:v>
                </c:pt>
                <c:pt idx="3617">
                  <c:v>0.42170000000000002</c:v>
                </c:pt>
                <c:pt idx="3618">
                  <c:v>0.42180000000000001</c:v>
                </c:pt>
                <c:pt idx="3619">
                  <c:v>0.4219</c:v>
                </c:pt>
                <c:pt idx="3620">
                  <c:v>0.42199999999999999</c:v>
                </c:pt>
                <c:pt idx="3621">
                  <c:v>0.42209999999999998</c:v>
                </c:pt>
                <c:pt idx="3622">
                  <c:v>0.42220000000000002</c:v>
                </c:pt>
                <c:pt idx="3623">
                  <c:v>0.42230000000000001</c:v>
                </c:pt>
                <c:pt idx="3624">
                  <c:v>0.4224</c:v>
                </c:pt>
                <c:pt idx="3625">
                  <c:v>0.42249999999999999</c:v>
                </c:pt>
                <c:pt idx="3626">
                  <c:v>0.42259999999999998</c:v>
                </c:pt>
                <c:pt idx="3627">
                  <c:v>0.42270000000000002</c:v>
                </c:pt>
                <c:pt idx="3628">
                  <c:v>0.42280000000000001</c:v>
                </c:pt>
                <c:pt idx="3629">
                  <c:v>0.4229</c:v>
                </c:pt>
                <c:pt idx="3630">
                  <c:v>0.42299999999999999</c:v>
                </c:pt>
                <c:pt idx="3631">
                  <c:v>0.42309999999999998</c:v>
                </c:pt>
                <c:pt idx="3632">
                  <c:v>0.42320000000000002</c:v>
                </c:pt>
                <c:pt idx="3633">
                  <c:v>0.42330000000000001</c:v>
                </c:pt>
                <c:pt idx="3634">
                  <c:v>0.4234</c:v>
                </c:pt>
                <c:pt idx="3635">
                  <c:v>0.42349999999999999</c:v>
                </c:pt>
                <c:pt idx="3636">
                  <c:v>0.42359999999999998</c:v>
                </c:pt>
                <c:pt idx="3637">
                  <c:v>0.42370000000000002</c:v>
                </c:pt>
                <c:pt idx="3638">
                  <c:v>0.42380000000000001</c:v>
                </c:pt>
                <c:pt idx="3639">
                  <c:v>0.4239</c:v>
                </c:pt>
                <c:pt idx="3640">
                  <c:v>0.42399999999999999</c:v>
                </c:pt>
                <c:pt idx="3641">
                  <c:v>0.42409999999999998</c:v>
                </c:pt>
                <c:pt idx="3642">
                  <c:v>0.42420000000000002</c:v>
                </c:pt>
                <c:pt idx="3643">
                  <c:v>0.42430000000000001</c:v>
                </c:pt>
                <c:pt idx="3644">
                  <c:v>0.4244</c:v>
                </c:pt>
                <c:pt idx="3645">
                  <c:v>0.42449999999999999</c:v>
                </c:pt>
                <c:pt idx="3646">
                  <c:v>0.42459999999999998</c:v>
                </c:pt>
                <c:pt idx="3647">
                  <c:v>0.42470000000000002</c:v>
                </c:pt>
                <c:pt idx="3648">
                  <c:v>0.42480000000000001</c:v>
                </c:pt>
                <c:pt idx="3649">
                  <c:v>0.4249</c:v>
                </c:pt>
                <c:pt idx="3650">
                  <c:v>0.42499999999999999</c:v>
                </c:pt>
                <c:pt idx="3651">
                  <c:v>0.42509999999999998</c:v>
                </c:pt>
                <c:pt idx="3652">
                  <c:v>0.42520000000000002</c:v>
                </c:pt>
                <c:pt idx="3653">
                  <c:v>0.42530000000000001</c:v>
                </c:pt>
                <c:pt idx="3654">
                  <c:v>0.4254</c:v>
                </c:pt>
                <c:pt idx="3655">
                  <c:v>0.42549999999999999</c:v>
                </c:pt>
                <c:pt idx="3656">
                  <c:v>0.42559999999999998</c:v>
                </c:pt>
                <c:pt idx="3657">
                  <c:v>0.42570000000000002</c:v>
                </c:pt>
                <c:pt idx="3658">
                  <c:v>0.42580000000000001</c:v>
                </c:pt>
                <c:pt idx="3659">
                  <c:v>0.4259</c:v>
                </c:pt>
                <c:pt idx="3660">
                  <c:v>0.42599999999999999</c:v>
                </c:pt>
                <c:pt idx="3661">
                  <c:v>0.42609999999999998</c:v>
                </c:pt>
                <c:pt idx="3662">
                  <c:v>0.42620000000000002</c:v>
                </c:pt>
                <c:pt idx="3663">
                  <c:v>0.42630000000000001</c:v>
                </c:pt>
                <c:pt idx="3664">
                  <c:v>0.4264</c:v>
                </c:pt>
                <c:pt idx="3665">
                  <c:v>0.42649999999999999</c:v>
                </c:pt>
                <c:pt idx="3666">
                  <c:v>0.42659999999999998</c:v>
                </c:pt>
                <c:pt idx="3667">
                  <c:v>0.42670000000000002</c:v>
                </c:pt>
                <c:pt idx="3668">
                  <c:v>0.42680000000000001</c:v>
                </c:pt>
                <c:pt idx="3669">
                  <c:v>0.4269</c:v>
                </c:pt>
                <c:pt idx="3670">
                  <c:v>0.42699999999999999</c:v>
                </c:pt>
                <c:pt idx="3671">
                  <c:v>0.42709999999999998</c:v>
                </c:pt>
                <c:pt idx="3672">
                  <c:v>0.42720000000000002</c:v>
                </c:pt>
                <c:pt idx="3673">
                  <c:v>0.42730000000000001</c:v>
                </c:pt>
                <c:pt idx="3674">
                  <c:v>0.4274</c:v>
                </c:pt>
                <c:pt idx="3675">
                  <c:v>0.42749999999999999</c:v>
                </c:pt>
                <c:pt idx="3676">
                  <c:v>0.42759999999999998</c:v>
                </c:pt>
                <c:pt idx="3677">
                  <c:v>0.42770000000000002</c:v>
                </c:pt>
                <c:pt idx="3678">
                  <c:v>0.42780000000000001</c:v>
                </c:pt>
                <c:pt idx="3679">
                  <c:v>0.4279</c:v>
                </c:pt>
                <c:pt idx="3680">
                  <c:v>0.42799999999999999</c:v>
                </c:pt>
                <c:pt idx="3681">
                  <c:v>0.42809999999999998</c:v>
                </c:pt>
                <c:pt idx="3682">
                  <c:v>0.42820000000000003</c:v>
                </c:pt>
                <c:pt idx="3683">
                  <c:v>0.42830000000000001</c:v>
                </c:pt>
                <c:pt idx="3684">
                  <c:v>0.4284</c:v>
                </c:pt>
                <c:pt idx="3685">
                  <c:v>0.42849999999999999</c:v>
                </c:pt>
                <c:pt idx="3686">
                  <c:v>0.42859999999999998</c:v>
                </c:pt>
                <c:pt idx="3687">
                  <c:v>0.42870000000000003</c:v>
                </c:pt>
                <c:pt idx="3688">
                  <c:v>0.42880000000000001</c:v>
                </c:pt>
                <c:pt idx="3689">
                  <c:v>0.4289</c:v>
                </c:pt>
                <c:pt idx="3690">
                  <c:v>0.42899999999999999</c:v>
                </c:pt>
                <c:pt idx="3691">
                  <c:v>0.42909999999999998</c:v>
                </c:pt>
                <c:pt idx="3692">
                  <c:v>0.42920000000000003</c:v>
                </c:pt>
                <c:pt idx="3693">
                  <c:v>0.42930000000000001</c:v>
                </c:pt>
                <c:pt idx="3694">
                  <c:v>0.4294</c:v>
                </c:pt>
                <c:pt idx="3695">
                  <c:v>0.42949999999999999</c:v>
                </c:pt>
                <c:pt idx="3696">
                  <c:v>0.42959999999999998</c:v>
                </c:pt>
                <c:pt idx="3697">
                  <c:v>0.42970000000000003</c:v>
                </c:pt>
                <c:pt idx="3698">
                  <c:v>0.42980000000000002</c:v>
                </c:pt>
                <c:pt idx="3699">
                  <c:v>0.4299</c:v>
                </c:pt>
                <c:pt idx="3700">
                  <c:v>0.43</c:v>
                </c:pt>
                <c:pt idx="3701">
                  <c:v>0.43009999999999998</c:v>
                </c:pt>
                <c:pt idx="3702">
                  <c:v>0.43020000000000003</c:v>
                </c:pt>
                <c:pt idx="3703">
                  <c:v>0.43030000000000002</c:v>
                </c:pt>
                <c:pt idx="3704">
                  <c:v>0.4304</c:v>
                </c:pt>
                <c:pt idx="3705">
                  <c:v>0.43049999999999999</c:v>
                </c:pt>
                <c:pt idx="3706">
                  <c:v>0.43059999999999998</c:v>
                </c:pt>
                <c:pt idx="3707">
                  <c:v>0.43070000000000003</c:v>
                </c:pt>
                <c:pt idx="3708">
                  <c:v>0.43080000000000002</c:v>
                </c:pt>
                <c:pt idx="3709">
                  <c:v>0.43090000000000001</c:v>
                </c:pt>
                <c:pt idx="3710">
                  <c:v>0.43099999999999999</c:v>
                </c:pt>
                <c:pt idx="3711">
                  <c:v>0.43109999999999998</c:v>
                </c:pt>
                <c:pt idx="3712">
                  <c:v>0.43120000000000003</c:v>
                </c:pt>
                <c:pt idx="3713">
                  <c:v>0.43130000000000002</c:v>
                </c:pt>
                <c:pt idx="3714">
                  <c:v>0.43140000000000001</c:v>
                </c:pt>
                <c:pt idx="3715">
                  <c:v>0.43149999999999999</c:v>
                </c:pt>
                <c:pt idx="3716">
                  <c:v>0.43159999999999998</c:v>
                </c:pt>
                <c:pt idx="3717">
                  <c:v>0.43169999999999997</c:v>
                </c:pt>
                <c:pt idx="3718">
                  <c:v>0.43180000000000002</c:v>
                </c:pt>
                <c:pt idx="3719">
                  <c:v>0.43190000000000001</c:v>
                </c:pt>
                <c:pt idx="3720">
                  <c:v>0.432</c:v>
                </c:pt>
                <c:pt idx="3721">
                  <c:v>0.43209999999999998</c:v>
                </c:pt>
                <c:pt idx="3722">
                  <c:v>0.43219999999999997</c:v>
                </c:pt>
                <c:pt idx="3723">
                  <c:v>0.43230000000000002</c:v>
                </c:pt>
                <c:pt idx="3724">
                  <c:v>0.43240000000000001</c:v>
                </c:pt>
                <c:pt idx="3725">
                  <c:v>0.4325</c:v>
                </c:pt>
                <c:pt idx="3726">
                  <c:v>0.43259999999999998</c:v>
                </c:pt>
                <c:pt idx="3727">
                  <c:v>0.43269999999999997</c:v>
                </c:pt>
                <c:pt idx="3728">
                  <c:v>0.43280000000000002</c:v>
                </c:pt>
                <c:pt idx="3729">
                  <c:v>0.43290000000000001</c:v>
                </c:pt>
                <c:pt idx="3730">
                  <c:v>0.433</c:v>
                </c:pt>
                <c:pt idx="3731">
                  <c:v>0.43309999999999998</c:v>
                </c:pt>
                <c:pt idx="3732">
                  <c:v>0.43319999999999997</c:v>
                </c:pt>
                <c:pt idx="3733">
                  <c:v>0.43330000000000002</c:v>
                </c:pt>
                <c:pt idx="3734">
                  <c:v>0.43340000000000001</c:v>
                </c:pt>
                <c:pt idx="3735">
                  <c:v>0.4335</c:v>
                </c:pt>
                <c:pt idx="3736">
                  <c:v>0.43359999999999999</c:v>
                </c:pt>
                <c:pt idx="3737">
                  <c:v>0.43369999999999997</c:v>
                </c:pt>
                <c:pt idx="3738">
                  <c:v>0.43380000000000002</c:v>
                </c:pt>
                <c:pt idx="3739">
                  <c:v>0.43390000000000001</c:v>
                </c:pt>
                <c:pt idx="3740">
                  <c:v>0.434</c:v>
                </c:pt>
                <c:pt idx="3741">
                  <c:v>0.43409999999999999</c:v>
                </c:pt>
                <c:pt idx="3742">
                  <c:v>0.43419999999999997</c:v>
                </c:pt>
                <c:pt idx="3743">
                  <c:v>0.43430000000000002</c:v>
                </c:pt>
                <c:pt idx="3744">
                  <c:v>0.43440000000000001</c:v>
                </c:pt>
                <c:pt idx="3745">
                  <c:v>0.4345</c:v>
                </c:pt>
                <c:pt idx="3746">
                  <c:v>0.43459999999999999</c:v>
                </c:pt>
                <c:pt idx="3747">
                  <c:v>0.43469999999999998</c:v>
                </c:pt>
                <c:pt idx="3748">
                  <c:v>0.43480000000000002</c:v>
                </c:pt>
                <c:pt idx="3749">
                  <c:v>0.43490000000000001</c:v>
                </c:pt>
                <c:pt idx="3750">
                  <c:v>0.435</c:v>
                </c:pt>
                <c:pt idx="3751">
                  <c:v>0.43509999999999999</c:v>
                </c:pt>
                <c:pt idx="3752">
                  <c:v>0.43519999999999998</c:v>
                </c:pt>
                <c:pt idx="3753">
                  <c:v>0.43530000000000002</c:v>
                </c:pt>
                <c:pt idx="3754">
                  <c:v>0.43540000000000001</c:v>
                </c:pt>
                <c:pt idx="3755">
                  <c:v>0.4355</c:v>
                </c:pt>
                <c:pt idx="3756">
                  <c:v>0.43559999999999999</c:v>
                </c:pt>
                <c:pt idx="3757">
                  <c:v>0.43569999999999998</c:v>
                </c:pt>
                <c:pt idx="3758">
                  <c:v>0.43580000000000002</c:v>
                </c:pt>
                <c:pt idx="3759">
                  <c:v>0.43590000000000001</c:v>
                </c:pt>
                <c:pt idx="3760">
                  <c:v>0.436</c:v>
                </c:pt>
                <c:pt idx="3761">
                  <c:v>0.43609999999999999</c:v>
                </c:pt>
                <c:pt idx="3762">
                  <c:v>0.43619999999999998</c:v>
                </c:pt>
                <c:pt idx="3763">
                  <c:v>0.43630000000000002</c:v>
                </c:pt>
                <c:pt idx="3764">
                  <c:v>0.43640000000000001</c:v>
                </c:pt>
                <c:pt idx="3765">
                  <c:v>0.4365</c:v>
                </c:pt>
                <c:pt idx="3766">
                  <c:v>0.43659999999999999</c:v>
                </c:pt>
                <c:pt idx="3767">
                  <c:v>0.43669999999999998</c:v>
                </c:pt>
                <c:pt idx="3768">
                  <c:v>0.43680000000000002</c:v>
                </c:pt>
                <c:pt idx="3769">
                  <c:v>0.43690000000000001</c:v>
                </c:pt>
                <c:pt idx="3770">
                  <c:v>0.437</c:v>
                </c:pt>
                <c:pt idx="3771">
                  <c:v>0.43709999999999999</c:v>
                </c:pt>
                <c:pt idx="3772">
                  <c:v>0.43719999999999998</c:v>
                </c:pt>
                <c:pt idx="3773">
                  <c:v>0.43730000000000002</c:v>
                </c:pt>
                <c:pt idx="3774">
                  <c:v>0.43740000000000001</c:v>
                </c:pt>
                <c:pt idx="3775">
                  <c:v>0.4375</c:v>
                </c:pt>
                <c:pt idx="3776">
                  <c:v>0.43759999999999999</c:v>
                </c:pt>
                <c:pt idx="3777">
                  <c:v>0.43769999999999998</c:v>
                </c:pt>
                <c:pt idx="3778">
                  <c:v>0.43780000000000002</c:v>
                </c:pt>
                <c:pt idx="3779">
                  <c:v>0.43790000000000001</c:v>
                </c:pt>
                <c:pt idx="3780">
                  <c:v>0.438</c:v>
                </c:pt>
                <c:pt idx="3781">
                  <c:v>0.43809999999999999</c:v>
                </c:pt>
                <c:pt idx="3782">
                  <c:v>0.43819999999999998</c:v>
                </c:pt>
                <c:pt idx="3783">
                  <c:v>0.43830000000000002</c:v>
                </c:pt>
                <c:pt idx="3784">
                  <c:v>0.43840000000000001</c:v>
                </c:pt>
                <c:pt idx="3785">
                  <c:v>0.4385</c:v>
                </c:pt>
                <c:pt idx="3786">
                  <c:v>0.43859999999999999</c:v>
                </c:pt>
                <c:pt idx="3787">
                  <c:v>0.43869999999999998</c:v>
                </c:pt>
                <c:pt idx="3788">
                  <c:v>0.43880000000000002</c:v>
                </c:pt>
                <c:pt idx="3789">
                  <c:v>0.43890000000000001</c:v>
                </c:pt>
                <c:pt idx="3790">
                  <c:v>0.439</c:v>
                </c:pt>
                <c:pt idx="3791">
                  <c:v>0.43909999999999999</c:v>
                </c:pt>
                <c:pt idx="3792">
                  <c:v>0.43919999999999998</c:v>
                </c:pt>
                <c:pt idx="3793">
                  <c:v>0.43930000000000002</c:v>
                </c:pt>
                <c:pt idx="3794">
                  <c:v>0.43940000000000001</c:v>
                </c:pt>
                <c:pt idx="3795">
                  <c:v>0.4395</c:v>
                </c:pt>
                <c:pt idx="3796">
                  <c:v>0.43959999999999999</c:v>
                </c:pt>
                <c:pt idx="3797">
                  <c:v>0.43969999999999998</c:v>
                </c:pt>
                <c:pt idx="3798">
                  <c:v>0.43980000000000002</c:v>
                </c:pt>
                <c:pt idx="3799">
                  <c:v>0.43990000000000001</c:v>
                </c:pt>
                <c:pt idx="3800">
                  <c:v>0.44</c:v>
                </c:pt>
                <c:pt idx="3801">
                  <c:v>0.44009999999999999</c:v>
                </c:pt>
                <c:pt idx="3802">
                  <c:v>0.44019999999999998</c:v>
                </c:pt>
                <c:pt idx="3803">
                  <c:v>0.44030000000000002</c:v>
                </c:pt>
                <c:pt idx="3804">
                  <c:v>0.44040000000000001</c:v>
                </c:pt>
                <c:pt idx="3805">
                  <c:v>0.4405</c:v>
                </c:pt>
                <c:pt idx="3806">
                  <c:v>0.44059999999999999</c:v>
                </c:pt>
                <c:pt idx="3807">
                  <c:v>0.44069999999999998</c:v>
                </c:pt>
                <c:pt idx="3808">
                  <c:v>0.44080000000000003</c:v>
                </c:pt>
                <c:pt idx="3809">
                  <c:v>0.44090000000000001</c:v>
                </c:pt>
                <c:pt idx="3810">
                  <c:v>0.441</c:v>
                </c:pt>
                <c:pt idx="3811">
                  <c:v>0.44109999999999999</c:v>
                </c:pt>
                <c:pt idx="3812">
                  <c:v>0.44119999999999998</c:v>
                </c:pt>
                <c:pt idx="3813">
                  <c:v>0.44130000000000003</c:v>
                </c:pt>
                <c:pt idx="3814">
                  <c:v>0.44140000000000001</c:v>
                </c:pt>
                <c:pt idx="3815">
                  <c:v>0.4415</c:v>
                </c:pt>
                <c:pt idx="3816">
                  <c:v>0.44159999999999999</c:v>
                </c:pt>
                <c:pt idx="3817">
                  <c:v>0.44169999999999998</c:v>
                </c:pt>
                <c:pt idx="3818">
                  <c:v>0.44180000000000003</c:v>
                </c:pt>
                <c:pt idx="3819">
                  <c:v>0.44190000000000002</c:v>
                </c:pt>
                <c:pt idx="3820">
                  <c:v>0.442</c:v>
                </c:pt>
                <c:pt idx="3821">
                  <c:v>0.44209999999999999</c:v>
                </c:pt>
                <c:pt idx="3822">
                  <c:v>0.44219999999999998</c:v>
                </c:pt>
                <c:pt idx="3823">
                  <c:v>0.44230000000000003</c:v>
                </c:pt>
                <c:pt idx="3824">
                  <c:v>0.44240000000000002</c:v>
                </c:pt>
                <c:pt idx="3825">
                  <c:v>0.4425</c:v>
                </c:pt>
                <c:pt idx="3826">
                  <c:v>0.44259999999999999</c:v>
                </c:pt>
                <c:pt idx="3827">
                  <c:v>0.44269999999999998</c:v>
                </c:pt>
                <c:pt idx="3828">
                  <c:v>0.44280000000000003</c:v>
                </c:pt>
                <c:pt idx="3829">
                  <c:v>0.44290000000000002</c:v>
                </c:pt>
                <c:pt idx="3830">
                  <c:v>0.443</c:v>
                </c:pt>
                <c:pt idx="3831">
                  <c:v>0.44309999999999999</c:v>
                </c:pt>
                <c:pt idx="3832">
                  <c:v>0.44319999999999998</c:v>
                </c:pt>
                <c:pt idx="3833">
                  <c:v>0.44330000000000003</c:v>
                </c:pt>
                <c:pt idx="3834">
                  <c:v>0.44340000000000002</c:v>
                </c:pt>
                <c:pt idx="3835">
                  <c:v>0.44350000000000001</c:v>
                </c:pt>
                <c:pt idx="3836">
                  <c:v>0.44359999999999999</c:v>
                </c:pt>
                <c:pt idx="3837">
                  <c:v>0.44369999999999998</c:v>
                </c:pt>
                <c:pt idx="3838">
                  <c:v>0.44379999999999997</c:v>
                </c:pt>
                <c:pt idx="3839">
                  <c:v>0.44390000000000002</c:v>
                </c:pt>
                <c:pt idx="3840">
                  <c:v>0.44400000000000001</c:v>
                </c:pt>
                <c:pt idx="3841">
                  <c:v>0.44409999999999999</c:v>
                </c:pt>
                <c:pt idx="3842">
                  <c:v>0.44419999999999998</c:v>
                </c:pt>
                <c:pt idx="3843">
                  <c:v>0.44429999999999997</c:v>
                </c:pt>
                <c:pt idx="3844">
                  <c:v>0.44440000000000002</c:v>
                </c:pt>
                <c:pt idx="3845">
                  <c:v>0.44450000000000001</c:v>
                </c:pt>
                <c:pt idx="3846">
                  <c:v>0.4446</c:v>
                </c:pt>
                <c:pt idx="3847">
                  <c:v>0.44469999999999998</c:v>
                </c:pt>
                <c:pt idx="3848">
                  <c:v>0.44479999999999997</c:v>
                </c:pt>
                <c:pt idx="3849">
                  <c:v>0.44490000000000002</c:v>
                </c:pt>
                <c:pt idx="3850">
                  <c:v>0.44500000000000001</c:v>
                </c:pt>
                <c:pt idx="3851">
                  <c:v>0.4451</c:v>
                </c:pt>
                <c:pt idx="3852">
                  <c:v>0.44519999999999998</c:v>
                </c:pt>
                <c:pt idx="3853">
                  <c:v>0.44529999999999997</c:v>
                </c:pt>
                <c:pt idx="3854">
                  <c:v>0.44540000000000002</c:v>
                </c:pt>
                <c:pt idx="3855">
                  <c:v>0.44550000000000001</c:v>
                </c:pt>
                <c:pt idx="3856">
                  <c:v>0.4456</c:v>
                </c:pt>
                <c:pt idx="3857">
                  <c:v>0.44569999999999999</c:v>
                </c:pt>
                <c:pt idx="3858">
                  <c:v>0.44579999999999997</c:v>
                </c:pt>
                <c:pt idx="3859">
                  <c:v>0.44590000000000002</c:v>
                </c:pt>
                <c:pt idx="3860">
                  <c:v>0.44600000000000001</c:v>
                </c:pt>
                <c:pt idx="3861">
                  <c:v>0.4461</c:v>
                </c:pt>
                <c:pt idx="3862">
                  <c:v>0.44619999999999999</c:v>
                </c:pt>
                <c:pt idx="3863">
                  <c:v>0.44629999999999997</c:v>
                </c:pt>
                <c:pt idx="3864">
                  <c:v>0.44640000000000002</c:v>
                </c:pt>
                <c:pt idx="3865">
                  <c:v>0.44650000000000001</c:v>
                </c:pt>
                <c:pt idx="3866">
                  <c:v>0.4466</c:v>
                </c:pt>
                <c:pt idx="3867">
                  <c:v>0.44669999999999999</c:v>
                </c:pt>
                <c:pt idx="3868">
                  <c:v>0.44679999999999997</c:v>
                </c:pt>
                <c:pt idx="3869">
                  <c:v>0.44690000000000002</c:v>
                </c:pt>
                <c:pt idx="3870">
                  <c:v>0.44700000000000001</c:v>
                </c:pt>
                <c:pt idx="3871">
                  <c:v>0.4471</c:v>
                </c:pt>
                <c:pt idx="3872">
                  <c:v>0.44719999999999999</c:v>
                </c:pt>
                <c:pt idx="3873">
                  <c:v>0.44729999999999998</c:v>
                </c:pt>
                <c:pt idx="3874">
                  <c:v>0.44740000000000002</c:v>
                </c:pt>
                <c:pt idx="3875">
                  <c:v>0.44750000000000001</c:v>
                </c:pt>
                <c:pt idx="3876">
                  <c:v>0.4476</c:v>
                </c:pt>
                <c:pt idx="3877">
                  <c:v>0.44769999999999999</c:v>
                </c:pt>
                <c:pt idx="3878">
                  <c:v>0.44779999999999998</c:v>
                </c:pt>
                <c:pt idx="3879">
                  <c:v>0.44790000000000002</c:v>
                </c:pt>
                <c:pt idx="3880">
                  <c:v>0.44800000000000001</c:v>
                </c:pt>
                <c:pt idx="3881">
                  <c:v>0.4481</c:v>
                </c:pt>
                <c:pt idx="3882">
                  <c:v>0.44819999999999999</c:v>
                </c:pt>
                <c:pt idx="3883">
                  <c:v>0.44829999999999998</c:v>
                </c:pt>
                <c:pt idx="3884">
                  <c:v>0.44840000000000002</c:v>
                </c:pt>
                <c:pt idx="3885">
                  <c:v>0.44850000000000001</c:v>
                </c:pt>
                <c:pt idx="3886">
                  <c:v>0.4486</c:v>
                </c:pt>
                <c:pt idx="3887">
                  <c:v>0.44869999999999999</c:v>
                </c:pt>
                <c:pt idx="3888">
                  <c:v>0.44879999999999998</c:v>
                </c:pt>
                <c:pt idx="3889">
                  <c:v>0.44890000000000002</c:v>
                </c:pt>
                <c:pt idx="3890">
                  <c:v>0.44900000000000001</c:v>
                </c:pt>
                <c:pt idx="3891">
                  <c:v>0.4491</c:v>
                </c:pt>
                <c:pt idx="3892">
                  <c:v>0.44919999999999999</c:v>
                </c:pt>
                <c:pt idx="3893">
                  <c:v>0.44929999999999998</c:v>
                </c:pt>
                <c:pt idx="3894">
                  <c:v>0.44940000000000002</c:v>
                </c:pt>
                <c:pt idx="3895">
                  <c:v>0.44950000000000001</c:v>
                </c:pt>
                <c:pt idx="3896">
                  <c:v>0.4496</c:v>
                </c:pt>
                <c:pt idx="3897">
                  <c:v>0.44969999999999999</c:v>
                </c:pt>
                <c:pt idx="3898">
                  <c:v>0.44979999999999998</c:v>
                </c:pt>
                <c:pt idx="3899">
                  <c:v>0.44990000000000002</c:v>
                </c:pt>
                <c:pt idx="3900">
                  <c:v>0.45</c:v>
                </c:pt>
                <c:pt idx="3901">
                  <c:v>0.4501</c:v>
                </c:pt>
                <c:pt idx="3902">
                  <c:v>0.45019999999999999</c:v>
                </c:pt>
                <c:pt idx="3903">
                  <c:v>0.45029999999999998</c:v>
                </c:pt>
                <c:pt idx="3904">
                  <c:v>0.45040000000000002</c:v>
                </c:pt>
                <c:pt idx="3905">
                  <c:v>0.45050000000000001</c:v>
                </c:pt>
                <c:pt idx="3906">
                  <c:v>0.4506</c:v>
                </c:pt>
                <c:pt idx="3907">
                  <c:v>0.45069999999999999</c:v>
                </c:pt>
                <c:pt idx="3908">
                  <c:v>0.45079999999999998</c:v>
                </c:pt>
                <c:pt idx="3909">
                  <c:v>0.45090000000000002</c:v>
                </c:pt>
                <c:pt idx="3910">
                  <c:v>0.45100000000000001</c:v>
                </c:pt>
                <c:pt idx="3911">
                  <c:v>0.4511</c:v>
                </c:pt>
                <c:pt idx="3912">
                  <c:v>0.45119999999999999</c:v>
                </c:pt>
                <c:pt idx="3913">
                  <c:v>0.45129999999999998</c:v>
                </c:pt>
                <c:pt idx="3914">
                  <c:v>0.45140000000000002</c:v>
                </c:pt>
                <c:pt idx="3915">
                  <c:v>0.45150000000000001</c:v>
                </c:pt>
                <c:pt idx="3916">
                  <c:v>0.4516</c:v>
                </c:pt>
                <c:pt idx="3917">
                  <c:v>0.45169999999999999</c:v>
                </c:pt>
                <c:pt idx="3918">
                  <c:v>0.45179999999999998</c:v>
                </c:pt>
                <c:pt idx="3919">
                  <c:v>0.45190000000000002</c:v>
                </c:pt>
                <c:pt idx="3920">
                  <c:v>0.45200000000000001</c:v>
                </c:pt>
                <c:pt idx="3921">
                  <c:v>0.4521</c:v>
                </c:pt>
                <c:pt idx="3922">
                  <c:v>0.45219999999999999</c:v>
                </c:pt>
                <c:pt idx="3923">
                  <c:v>0.45229999999999998</c:v>
                </c:pt>
                <c:pt idx="3924">
                  <c:v>0.45240000000000002</c:v>
                </c:pt>
                <c:pt idx="3925">
                  <c:v>0.45250000000000001</c:v>
                </c:pt>
                <c:pt idx="3926">
                  <c:v>0.4526</c:v>
                </c:pt>
                <c:pt idx="3927">
                  <c:v>0.45269999999999999</c:v>
                </c:pt>
                <c:pt idx="3928">
                  <c:v>0.45279999999999998</c:v>
                </c:pt>
                <c:pt idx="3929">
                  <c:v>0.45290000000000002</c:v>
                </c:pt>
                <c:pt idx="3930">
                  <c:v>0.45300000000000001</c:v>
                </c:pt>
                <c:pt idx="3931">
                  <c:v>0.4531</c:v>
                </c:pt>
                <c:pt idx="3932">
                  <c:v>0.45319999999999999</c:v>
                </c:pt>
                <c:pt idx="3933">
                  <c:v>0.45329999999999998</c:v>
                </c:pt>
                <c:pt idx="3934">
                  <c:v>0.45340000000000003</c:v>
                </c:pt>
                <c:pt idx="3935">
                  <c:v>0.45350000000000001</c:v>
                </c:pt>
                <c:pt idx="3936">
                  <c:v>0.4536</c:v>
                </c:pt>
                <c:pt idx="3937">
                  <c:v>0.45369999999999999</c:v>
                </c:pt>
                <c:pt idx="3938">
                  <c:v>0.45379999999999998</c:v>
                </c:pt>
                <c:pt idx="3939">
                  <c:v>0.45390000000000003</c:v>
                </c:pt>
                <c:pt idx="3940">
                  <c:v>0.45400000000000001</c:v>
                </c:pt>
                <c:pt idx="3941">
                  <c:v>0.4541</c:v>
                </c:pt>
                <c:pt idx="3942">
                  <c:v>0.45419999999999999</c:v>
                </c:pt>
                <c:pt idx="3943">
                  <c:v>0.45429999999999998</c:v>
                </c:pt>
                <c:pt idx="3944">
                  <c:v>0.45440000000000003</c:v>
                </c:pt>
                <c:pt idx="3945">
                  <c:v>0.45450000000000002</c:v>
                </c:pt>
                <c:pt idx="3946">
                  <c:v>0.4546</c:v>
                </c:pt>
                <c:pt idx="3947">
                  <c:v>0.45469999999999999</c:v>
                </c:pt>
                <c:pt idx="3948">
                  <c:v>0.45479999999999998</c:v>
                </c:pt>
                <c:pt idx="3949">
                  <c:v>0.45490000000000003</c:v>
                </c:pt>
                <c:pt idx="3950">
                  <c:v>0.45500000000000002</c:v>
                </c:pt>
                <c:pt idx="3951">
                  <c:v>0.4551</c:v>
                </c:pt>
                <c:pt idx="3952">
                  <c:v>0.45519999999999999</c:v>
                </c:pt>
                <c:pt idx="3953">
                  <c:v>0.45529999999999998</c:v>
                </c:pt>
                <c:pt idx="3954">
                  <c:v>0.45540000000000003</c:v>
                </c:pt>
                <c:pt idx="3955">
                  <c:v>0.45550000000000002</c:v>
                </c:pt>
                <c:pt idx="3956">
                  <c:v>0.4556</c:v>
                </c:pt>
                <c:pt idx="3957">
                  <c:v>0.45569999999999999</c:v>
                </c:pt>
                <c:pt idx="3958">
                  <c:v>0.45579999999999998</c:v>
                </c:pt>
                <c:pt idx="3959">
                  <c:v>0.45590000000000003</c:v>
                </c:pt>
                <c:pt idx="3960">
                  <c:v>0.45600000000000002</c:v>
                </c:pt>
                <c:pt idx="3961">
                  <c:v>0.45610000000000001</c:v>
                </c:pt>
                <c:pt idx="3962">
                  <c:v>0.45619999999999999</c:v>
                </c:pt>
                <c:pt idx="3963">
                  <c:v>0.45629999999999998</c:v>
                </c:pt>
                <c:pt idx="3964">
                  <c:v>0.45639999999999997</c:v>
                </c:pt>
                <c:pt idx="3965">
                  <c:v>0.45650000000000002</c:v>
                </c:pt>
                <c:pt idx="3966">
                  <c:v>0.45660000000000001</c:v>
                </c:pt>
                <c:pt idx="3967">
                  <c:v>0.45669999999999999</c:v>
                </c:pt>
                <c:pt idx="3968">
                  <c:v>0.45679999999999998</c:v>
                </c:pt>
                <c:pt idx="3969">
                  <c:v>0.45689999999999997</c:v>
                </c:pt>
                <c:pt idx="3970">
                  <c:v>0.45700000000000002</c:v>
                </c:pt>
                <c:pt idx="3971">
                  <c:v>0.45710000000000001</c:v>
                </c:pt>
                <c:pt idx="3972">
                  <c:v>0.4572</c:v>
                </c:pt>
                <c:pt idx="3973">
                  <c:v>0.45729999999999998</c:v>
                </c:pt>
                <c:pt idx="3974">
                  <c:v>0.45739999999999997</c:v>
                </c:pt>
                <c:pt idx="3975">
                  <c:v>0.45750000000000002</c:v>
                </c:pt>
                <c:pt idx="3976">
                  <c:v>0.45760000000000001</c:v>
                </c:pt>
                <c:pt idx="3977">
                  <c:v>0.4577</c:v>
                </c:pt>
                <c:pt idx="3978">
                  <c:v>0.45779999999999998</c:v>
                </c:pt>
                <c:pt idx="3979">
                  <c:v>0.45789999999999997</c:v>
                </c:pt>
                <c:pt idx="3980">
                  <c:v>0.45800000000000002</c:v>
                </c:pt>
                <c:pt idx="3981">
                  <c:v>0.45810000000000001</c:v>
                </c:pt>
                <c:pt idx="3982">
                  <c:v>0.4582</c:v>
                </c:pt>
                <c:pt idx="3983">
                  <c:v>0.45829999999999999</c:v>
                </c:pt>
                <c:pt idx="3984">
                  <c:v>0.45839999999999997</c:v>
                </c:pt>
                <c:pt idx="3985">
                  <c:v>0.45850000000000002</c:v>
                </c:pt>
                <c:pt idx="3986">
                  <c:v>0.45860000000000001</c:v>
                </c:pt>
                <c:pt idx="3987">
                  <c:v>0.4587</c:v>
                </c:pt>
                <c:pt idx="3988">
                  <c:v>0.45879999999999999</c:v>
                </c:pt>
                <c:pt idx="3989">
                  <c:v>0.45889999999999997</c:v>
                </c:pt>
                <c:pt idx="3990">
                  <c:v>0.45900000000000002</c:v>
                </c:pt>
                <c:pt idx="3991">
                  <c:v>0.45910000000000001</c:v>
                </c:pt>
                <c:pt idx="3992">
                  <c:v>0.4592</c:v>
                </c:pt>
                <c:pt idx="3993">
                  <c:v>0.45929999999999999</c:v>
                </c:pt>
                <c:pt idx="3994">
                  <c:v>0.45939999999999998</c:v>
                </c:pt>
                <c:pt idx="3995">
                  <c:v>0.45950000000000002</c:v>
                </c:pt>
                <c:pt idx="3996">
                  <c:v>0.45960000000000001</c:v>
                </c:pt>
                <c:pt idx="3997">
                  <c:v>0.4597</c:v>
                </c:pt>
                <c:pt idx="3998">
                  <c:v>0.45979999999999999</c:v>
                </c:pt>
                <c:pt idx="3999">
                  <c:v>0.45989999999999998</c:v>
                </c:pt>
                <c:pt idx="4000">
                  <c:v>0.46</c:v>
                </c:pt>
                <c:pt idx="4001">
                  <c:v>0.46010000000000001</c:v>
                </c:pt>
                <c:pt idx="4002">
                  <c:v>0.4602</c:v>
                </c:pt>
                <c:pt idx="4003">
                  <c:v>0.46029999999999999</c:v>
                </c:pt>
                <c:pt idx="4004">
                  <c:v>0.46039999999999998</c:v>
                </c:pt>
                <c:pt idx="4005">
                  <c:v>0.46050000000000002</c:v>
                </c:pt>
                <c:pt idx="4006">
                  <c:v>0.46060000000000001</c:v>
                </c:pt>
                <c:pt idx="4007">
                  <c:v>0.4607</c:v>
                </c:pt>
                <c:pt idx="4008">
                  <c:v>0.46079999999999999</c:v>
                </c:pt>
                <c:pt idx="4009">
                  <c:v>0.46089999999999998</c:v>
                </c:pt>
                <c:pt idx="4010">
                  <c:v>0.46100000000000002</c:v>
                </c:pt>
                <c:pt idx="4011">
                  <c:v>0.46110000000000001</c:v>
                </c:pt>
                <c:pt idx="4012">
                  <c:v>0.4612</c:v>
                </c:pt>
                <c:pt idx="4013">
                  <c:v>0.46129999999999999</c:v>
                </c:pt>
                <c:pt idx="4014">
                  <c:v>0.46139999999999998</c:v>
                </c:pt>
                <c:pt idx="4015">
                  <c:v>0.46150000000000002</c:v>
                </c:pt>
                <c:pt idx="4016">
                  <c:v>0.46160000000000001</c:v>
                </c:pt>
                <c:pt idx="4017">
                  <c:v>0.4617</c:v>
                </c:pt>
                <c:pt idx="4018">
                  <c:v>0.46179999999999999</c:v>
                </c:pt>
                <c:pt idx="4019">
                  <c:v>0.46189999999999998</c:v>
                </c:pt>
                <c:pt idx="4020">
                  <c:v>0.46200000000000002</c:v>
                </c:pt>
                <c:pt idx="4021">
                  <c:v>0.46210000000000001</c:v>
                </c:pt>
                <c:pt idx="4022">
                  <c:v>0.4622</c:v>
                </c:pt>
                <c:pt idx="4023">
                  <c:v>0.46229999999999999</c:v>
                </c:pt>
                <c:pt idx="4024">
                  <c:v>0.46239999999999998</c:v>
                </c:pt>
                <c:pt idx="4025">
                  <c:v>0.46250000000000002</c:v>
                </c:pt>
                <c:pt idx="4026">
                  <c:v>0.46260000000000001</c:v>
                </c:pt>
                <c:pt idx="4027">
                  <c:v>0.4627</c:v>
                </c:pt>
                <c:pt idx="4028">
                  <c:v>0.46279999999999999</c:v>
                </c:pt>
                <c:pt idx="4029">
                  <c:v>0.46289999999999998</c:v>
                </c:pt>
                <c:pt idx="4030">
                  <c:v>0.46300000000000002</c:v>
                </c:pt>
                <c:pt idx="4031">
                  <c:v>0.46310000000000001</c:v>
                </c:pt>
                <c:pt idx="4032">
                  <c:v>0.4632</c:v>
                </c:pt>
                <c:pt idx="4033">
                  <c:v>0.46329999999999999</c:v>
                </c:pt>
                <c:pt idx="4034">
                  <c:v>0.46339999999999998</c:v>
                </c:pt>
                <c:pt idx="4035">
                  <c:v>0.46350000000000002</c:v>
                </c:pt>
                <c:pt idx="4036">
                  <c:v>0.46360000000000001</c:v>
                </c:pt>
                <c:pt idx="4037">
                  <c:v>0.4637</c:v>
                </c:pt>
                <c:pt idx="4038">
                  <c:v>0.46379999999999999</c:v>
                </c:pt>
                <c:pt idx="4039">
                  <c:v>0.46389999999999998</c:v>
                </c:pt>
                <c:pt idx="4040">
                  <c:v>0.46400000000000002</c:v>
                </c:pt>
                <c:pt idx="4041">
                  <c:v>0.46410000000000001</c:v>
                </c:pt>
                <c:pt idx="4042">
                  <c:v>0.4642</c:v>
                </c:pt>
                <c:pt idx="4043">
                  <c:v>0.46429999999999999</c:v>
                </c:pt>
                <c:pt idx="4044">
                  <c:v>0.46439999999999998</c:v>
                </c:pt>
                <c:pt idx="4045">
                  <c:v>0.46450000000000002</c:v>
                </c:pt>
                <c:pt idx="4046">
                  <c:v>0.46460000000000001</c:v>
                </c:pt>
                <c:pt idx="4047">
                  <c:v>0.4647</c:v>
                </c:pt>
                <c:pt idx="4048">
                  <c:v>0.46479999999999999</c:v>
                </c:pt>
                <c:pt idx="4049">
                  <c:v>0.46489999999999998</c:v>
                </c:pt>
                <c:pt idx="4050">
                  <c:v>0.46500000000000002</c:v>
                </c:pt>
                <c:pt idx="4051">
                  <c:v>0.46510000000000001</c:v>
                </c:pt>
                <c:pt idx="4052">
                  <c:v>0.4652</c:v>
                </c:pt>
                <c:pt idx="4053">
                  <c:v>0.46529999999999999</c:v>
                </c:pt>
                <c:pt idx="4054">
                  <c:v>0.46539999999999998</c:v>
                </c:pt>
                <c:pt idx="4055">
                  <c:v>0.46550000000000002</c:v>
                </c:pt>
                <c:pt idx="4056">
                  <c:v>0.46560000000000001</c:v>
                </c:pt>
                <c:pt idx="4057">
                  <c:v>0.4657</c:v>
                </c:pt>
                <c:pt idx="4058">
                  <c:v>0.46579999999999999</c:v>
                </c:pt>
                <c:pt idx="4059">
                  <c:v>0.46589999999999998</c:v>
                </c:pt>
                <c:pt idx="4060">
                  <c:v>0.46600000000000003</c:v>
                </c:pt>
                <c:pt idx="4061">
                  <c:v>0.46610000000000001</c:v>
                </c:pt>
                <c:pt idx="4062">
                  <c:v>0.4662</c:v>
                </c:pt>
                <c:pt idx="4063">
                  <c:v>0.46629999999999999</c:v>
                </c:pt>
                <c:pt idx="4064">
                  <c:v>0.46639999999999998</c:v>
                </c:pt>
                <c:pt idx="4065">
                  <c:v>0.46650000000000003</c:v>
                </c:pt>
                <c:pt idx="4066">
                  <c:v>0.46660000000000001</c:v>
                </c:pt>
                <c:pt idx="4067">
                  <c:v>0.4667</c:v>
                </c:pt>
                <c:pt idx="4068">
                  <c:v>0.46679999999999999</c:v>
                </c:pt>
                <c:pt idx="4069">
                  <c:v>0.46689999999999998</c:v>
                </c:pt>
                <c:pt idx="4070">
                  <c:v>0.46700000000000003</c:v>
                </c:pt>
                <c:pt idx="4071">
                  <c:v>0.46710000000000002</c:v>
                </c:pt>
                <c:pt idx="4072">
                  <c:v>0.4672</c:v>
                </c:pt>
                <c:pt idx="4073">
                  <c:v>0.46729999999999999</c:v>
                </c:pt>
                <c:pt idx="4074">
                  <c:v>0.46739999999999998</c:v>
                </c:pt>
                <c:pt idx="4075">
                  <c:v>0.46750000000000003</c:v>
                </c:pt>
                <c:pt idx="4076">
                  <c:v>0.46760000000000002</c:v>
                </c:pt>
                <c:pt idx="4077">
                  <c:v>0.4677</c:v>
                </c:pt>
                <c:pt idx="4078">
                  <c:v>0.46779999999999999</c:v>
                </c:pt>
                <c:pt idx="4079">
                  <c:v>0.46789999999999998</c:v>
                </c:pt>
                <c:pt idx="4080">
                  <c:v>0.46800000000000003</c:v>
                </c:pt>
                <c:pt idx="4081">
                  <c:v>0.46810000000000002</c:v>
                </c:pt>
                <c:pt idx="4082">
                  <c:v>0.46820000000000001</c:v>
                </c:pt>
                <c:pt idx="4083">
                  <c:v>0.46829999999999999</c:v>
                </c:pt>
                <c:pt idx="4084">
                  <c:v>0.46839999999999998</c:v>
                </c:pt>
                <c:pt idx="4085">
                  <c:v>0.46850000000000003</c:v>
                </c:pt>
                <c:pt idx="4086">
                  <c:v>0.46860000000000002</c:v>
                </c:pt>
                <c:pt idx="4087">
                  <c:v>0.46870000000000001</c:v>
                </c:pt>
                <c:pt idx="4088">
                  <c:v>0.46879999999999999</c:v>
                </c:pt>
                <c:pt idx="4089">
                  <c:v>0.46889999999999998</c:v>
                </c:pt>
                <c:pt idx="4090">
                  <c:v>0.46899999999999997</c:v>
                </c:pt>
                <c:pt idx="4091">
                  <c:v>0.46910000000000002</c:v>
                </c:pt>
                <c:pt idx="4092">
                  <c:v>0.46920000000000001</c:v>
                </c:pt>
                <c:pt idx="4093">
                  <c:v>0.46929999999999999</c:v>
                </c:pt>
                <c:pt idx="4094">
                  <c:v>0.46939999999999998</c:v>
                </c:pt>
                <c:pt idx="4095">
                  <c:v>0.46949999999999997</c:v>
                </c:pt>
                <c:pt idx="4096">
                  <c:v>0.46960000000000002</c:v>
                </c:pt>
                <c:pt idx="4097">
                  <c:v>0.46970000000000001</c:v>
                </c:pt>
                <c:pt idx="4098">
                  <c:v>0.4698</c:v>
                </c:pt>
                <c:pt idx="4099">
                  <c:v>0.46989999999999998</c:v>
                </c:pt>
                <c:pt idx="4100">
                  <c:v>0.47</c:v>
                </c:pt>
                <c:pt idx="4101">
                  <c:v>0.47010000000000002</c:v>
                </c:pt>
                <c:pt idx="4102">
                  <c:v>0.47020000000000001</c:v>
                </c:pt>
                <c:pt idx="4103">
                  <c:v>0.4703</c:v>
                </c:pt>
                <c:pt idx="4104">
                  <c:v>0.47039999999999998</c:v>
                </c:pt>
                <c:pt idx="4105">
                  <c:v>0.47049999999999997</c:v>
                </c:pt>
                <c:pt idx="4106">
                  <c:v>0.47060000000000002</c:v>
                </c:pt>
                <c:pt idx="4107">
                  <c:v>0.47070000000000001</c:v>
                </c:pt>
                <c:pt idx="4108">
                  <c:v>0.4708</c:v>
                </c:pt>
                <c:pt idx="4109">
                  <c:v>0.47089999999999999</c:v>
                </c:pt>
                <c:pt idx="4110">
                  <c:v>0.47099999999999997</c:v>
                </c:pt>
                <c:pt idx="4111">
                  <c:v>0.47110000000000002</c:v>
                </c:pt>
                <c:pt idx="4112">
                  <c:v>0.47120000000000001</c:v>
                </c:pt>
                <c:pt idx="4113">
                  <c:v>0.4713</c:v>
                </c:pt>
                <c:pt idx="4114">
                  <c:v>0.47139999999999999</c:v>
                </c:pt>
                <c:pt idx="4115">
                  <c:v>0.47149999999999997</c:v>
                </c:pt>
                <c:pt idx="4116">
                  <c:v>0.47160000000000002</c:v>
                </c:pt>
                <c:pt idx="4117">
                  <c:v>0.47170000000000001</c:v>
                </c:pt>
                <c:pt idx="4118">
                  <c:v>0.4718</c:v>
                </c:pt>
                <c:pt idx="4119">
                  <c:v>0.47189999999999999</c:v>
                </c:pt>
                <c:pt idx="4120">
                  <c:v>0.47199999999999998</c:v>
                </c:pt>
                <c:pt idx="4121">
                  <c:v>0.47210000000000002</c:v>
                </c:pt>
                <c:pt idx="4122">
                  <c:v>0.47220000000000001</c:v>
                </c:pt>
                <c:pt idx="4123">
                  <c:v>0.4723</c:v>
                </c:pt>
                <c:pt idx="4124">
                  <c:v>0.47239999999999999</c:v>
                </c:pt>
                <c:pt idx="4125">
                  <c:v>0.47249999999999998</c:v>
                </c:pt>
                <c:pt idx="4126">
                  <c:v>0.47260000000000002</c:v>
                </c:pt>
                <c:pt idx="4127">
                  <c:v>0.47270000000000001</c:v>
                </c:pt>
                <c:pt idx="4128">
                  <c:v>0.4728</c:v>
                </c:pt>
                <c:pt idx="4129">
                  <c:v>0.47289999999999999</c:v>
                </c:pt>
                <c:pt idx="4130">
                  <c:v>0.47299999999999998</c:v>
                </c:pt>
                <c:pt idx="4131">
                  <c:v>0.47310000000000002</c:v>
                </c:pt>
                <c:pt idx="4132">
                  <c:v>0.47320000000000001</c:v>
                </c:pt>
                <c:pt idx="4133">
                  <c:v>0.4733</c:v>
                </c:pt>
                <c:pt idx="4134">
                  <c:v>0.47339999999999999</c:v>
                </c:pt>
                <c:pt idx="4135">
                  <c:v>0.47349999999999998</c:v>
                </c:pt>
                <c:pt idx="4136">
                  <c:v>0.47360000000000002</c:v>
                </c:pt>
                <c:pt idx="4137">
                  <c:v>0.47370000000000001</c:v>
                </c:pt>
                <c:pt idx="4138">
                  <c:v>0.4738</c:v>
                </c:pt>
                <c:pt idx="4139">
                  <c:v>0.47389999999999999</c:v>
                </c:pt>
                <c:pt idx="4140">
                  <c:v>0.47399999999999998</c:v>
                </c:pt>
                <c:pt idx="4141">
                  <c:v>0.47410000000000002</c:v>
                </c:pt>
                <c:pt idx="4142">
                  <c:v>0.47420000000000001</c:v>
                </c:pt>
                <c:pt idx="4143">
                  <c:v>0.4743</c:v>
                </c:pt>
                <c:pt idx="4144">
                  <c:v>0.47439999999999999</c:v>
                </c:pt>
                <c:pt idx="4145">
                  <c:v>0.47449999999999998</c:v>
                </c:pt>
                <c:pt idx="4146">
                  <c:v>0.47460000000000002</c:v>
                </c:pt>
                <c:pt idx="4147">
                  <c:v>0.47470000000000001</c:v>
                </c:pt>
                <c:pt idx="4148">
                  <c:v>0.4748</c:v>
                </c:pt>
                <c:pt idx="4149">
                  <c:v>0.47489999999999999</c:v>
                </c:pt>
                <c:pt idx="4150">
                  <c:v>0.47499999999999998</c:v>
                </c:pt>
                <c:pt idx="4151">
                  <c:v>0.47510000000000002</c:v>
                </c:pt>
                <c:pt idx="4152">
                  <c:v>0.47520000000000001</c:v>
                </c:pt>
                <c:pt idx="4153">
                  <c:v>0.4753</c:v>
                </c:pt>
                <c:pt idx="4154">
                  <c:v>0.47539999999999999</c:v>
                </c:pt>
                <c:pt idx="4155">
                  <c:v>0.47549999999999998</c:v>
                </c:pt>
                <c:pt idx="4156">
                  <c:v>0.47560000000000002</c:v>
                </c:pt>
                <c:pt idx="4157">
                  <c:v>0.47570000000000001</c:v>
                </c:pt>
                <c:pt idx="4158">
                  <c:v>0.4758</c:v>
                </c:pt>
                <c:pt idx="4159">
                  <c:v>0.47589999999999999</c:v>
                </c:pt>
                <c:pt idx="4160">
                  <c:v>0.47599999999999998</c:v>
                </c:pt>
                <c:pt idx="4161">
                  <c:v>0.47610000000000002</c:v>
                </c:pt>
                <c:pt idx="4162">
                  <c:v>0.47620000000000001</c:v>
                </c:pt>
                <c:pt idx="4163">
                  <c:v>0.4763</c:v>
                </c:pt>
                <c:pt idx="4164">
                  <c:v>0.47639999999999999</c:v>
                </c:pt>
                <c:pt idx="4165">
                  <c:v>0.47649999999999998</c:v>
                </c:pt>
                <c:pt idx="4166">
                  <c:v>0.47660000000000002</c:v>
                </c:pt>
                <c:pt idx="4167">
                  <c:v>0.47670000000000001</c:v>
                </c:pt>
                <c:pt idx="4168">
                  <c:v>0.4768</c:v>
                </c:pt>
                <c:pt idx="4169">
                  <c:v>0.47689999999999999</c:v>
                </c:pt>
                <c:pt idx="4170">
                  <c:v>0.47699999999999998</c:v>
                </c:pt>
                <c:pt idx="4171">
                  <c:v>0.47710000000000002</c:v>
                </c:pt>
                <c:pt idx="4172">
                  <c:v>0.47720000000000001</c:v>
                </c:pt>
                <c:pt idx="4173">
                  <c:v>0.4773</c:v>
                </c:pt>
                <c:pt idx="4174">
                  <c:v>0.47739999999999999</c:v>
                </c:pt>
                <c:pt idx="4175">
                  <c:v>0.47749999999999998</c:v>
                </c:pt>
                <c:pt idx="4176">
                  <c:v>0.47760000000000002</c:v>
                </c:pt>
                <c:pt idx="4177">
                  <c:v>0.47770000000000001</c:v>
                </c:pt>
                <c:pt idx="4178">
                  <c:v>0.4778</c:v>
                </c:pt>
                <c:pt idx="4179">
                  <c:v>0.47789999999999999</c:v>
                </c:pt>
                <c:pt idx="4180">
                  <c:v>0.47799999999999998</c:v>
                </c:pt>
                <c:pt idx="4181">
                  <c:v>0.47810000000000002</c:v>
                </c:pt>
                <c:pt idx="4182">
                  <c:v>0.47820000000000001</c:v>
                </c:pt>
                <c:pt idx="4183">
                  <c:v>0.4783</c:v>
                </c:pt>
                <c:pt idx="4184">
                  <c:v>0.47839999999999999</c:v>
                </c:pt>
                <c:pt idx="4185">
                  <c:v>0.47849999999999998</c:v>
                </c:pt>
                <c:pt idx="4186">
                  <c:v>0.47860000000000003</c:v>
                </c:pt>
                <c:pt idx="4187">
                  <c:v>0.47870000000000001</c:v>
                </c:pt>
                <c:pt idx="4188">
                  <c:v>0.4788</c:v>
                </c:pt>
                <c:pt idx="4189">
                  <c:v>0.47889999999999999</c:v>
                </c:pt>
                <c:pt idx="4190">
                  <c:v>0.47899999999999998</c:v>
                </c:pt>
                <c:pt idx="4191">
                  <c:v>0.47910000000000003</c:v>
                </c:pt>
                <c:pt idx="4192">
                  <c:v>0.47920000000000001</c:v>
                </c:pt>
                <c:pt idx="4193">
                  <c:v>0.4793</c:v>
                </c:pt>
                <c:pt idx="4194">
                  <c:v>0.47939999999999999</c:v>
                </c:pt>
                <c:pt idx="4195">
                  <c:v>0.47949999999999998</c:v>
                </c:pt>
                <c:pt idx="4196">
                  <c:v>0.47960000000000003</c:v>
                </c:pt>
                <c:pt idx="4197">
                  <c:v>0.47970000000000002</c:v>
                </c:pt>
                <c:pt idx="4198">
                  <c:v>0.4798</c:v>
                </c:pt>
                <c:pt idx="4199">
                  <c:v>0.47989999999999999</c:v>
                </c:pt>
                <c:pt idx="4200">
                  <c:v>0.48</c:v>
                </c:pt>
                <c:pt idx="4201">
                  <c:v>0.48010000000000003</c:v>
                </c:pt>
                <c:pt idx="4202">
                  <c:v>0.48020000000000002</c:v>
                </c:pt>
                <c:pt idx="4203">
                  <c:v>0.4803</c:v>
                </c:pt>
                <c:pt idx="4204">
                  <c:v>0.48039999999999999</c:v>
                </c:pt>
                <c:pt idx="4205">
                  <c:v>0.48049999999999998</c:v>
                </c:pt>
                <c:pt idx="4206">
                  <c:v>0.48060000000000003</c:v>
                </c:pt>
                <c:pt idx="4207">
                  <c:v>0.48070000000000002</c:v>
                </c:pt>
                <c:pt idx="4208">
                  <c:v>0.48080000000000001</c:v>
                </c:pt>
                <c:pt idx="4209">
                  <c:v>0.48089999999999999</c:v>
                </c:pt>
                <c:pt idx="4210">
                  <c:v>0.48099999999999998</c:v>
                </c:pt>
                <c:pt idx="4211">
                  <c:v>0.48110000000000003</c:v>
                </c:pt>
                <c:pt idx="4212">
                  <c:v>0.48120000000000002</c:v>
                </c:pt>
                <c:pt idx="4213">
                  <c:v>0.48130000000000001</c:v>
                </c:pt>
                <c:pt idx="4214">
                  <c:v>0.48139999999999999</c:v>
                </c:pt>
                <c:pt idx="4215">
                  <c:v>0.48149999999999998</c:v>
                </c:pt>
                <c:pt idx="4216">
                  <c:v>0.48159999999999997</c:v>
                </c:pt>
                <c:pt idx="4217">
                  <c:v>0.48170000000000002</c:v>
                </c:pt>
                <c:pt idx="4218">
                  <c:v>0.48180000000000001</c:v>
                </c:pt>
                <c:pt idx="4219">
                  <c:v>0.4819</c:v>
                </c:pt>
                <c:pt idx="4220">
                  <c:v>0.48199999999999998</c:v>
                </c:pt>
                <c:pt idx="4221">
                  <c:v>0.48209999999999997</c:v>
                </c:pt>
                <c:pt idx="4222">
                  <c:v>0.48220000000000002</c:v>
                </c:pt>
                <c:pt idx="4223">
                  <c:v>0.48230000000000001</c:v>
                </c:pt>
                <c:pt idx="4224">
                  <c:v>0.4824</c:v>
                </c:pt>
                <c:pt idx="4225">
                  <c:v>0.48249999999999998</c:v>
                </c:pt>
                <c:pt idx="4226">
                  <c:v>0.48259999999999997</c:v>
                </c:pt>
                <c:pt idx="4227">
                  <c:v>0.48270000000000002</c:v>
                </c:pt>
                <c:pt idx="4228">
                  <c:v>0.48280000000000001</c:v>
                </c:pt>
                <c:pt idx="4229">
                  <c:v>0.4829</c:v>
                </c:pt>
                <c:pt idx="4230">
                  <c:v>0.48299999999999998</c:v>
                </c:pt>
                <c:pt idx="4231">
                  <c:v>0.48309999999999997</c:v>
                </c:pt>
                <c:pt idx="4232">
                  <c:v>0.48320000000000002</c:v>
                </c:pt>
                <c:pt idx="4233">
                  <c:v>0.48330000000000001</c:v>
                </c:pt>
                <c:pt idx="4234">
                  <c:v>0.4834</c:v>
                </c:pt>
                <c:pt idx="4235">
                  <c:v>0.48349999999999999</c:v>
                </c:pt>
                <c:pt idx="4236">
                  <c:v>0.48359999999999997</c:v>
                </c:pt>
                <c:pt idx="4237">
                  <c:v>0.48370000000000002</c:v>
                </c:pt>
                <c:pt idx="4238">
                  <c:v>0.48380000000000001</c:v>
                </c:pt>
                <c:pt idx="4239">
                  <c:v>0.4839</c:v>
                </c:pt>
                <c:pt idx="4240">
                  <c:v>0.48399999999999999</c:v>
                </c:pt>
                <c:pt idx="4241">
                  <c:v>0.48409999999999997</c:v>
                </c:pt>
                <c:pt idx="4242">
                  <c:v>0.48420000000000002</c:v>
                </c:pt>
                <c:pt idx="4243">
                  <c:v>0.48430000000000001</c:v>
                </c:pt>
                <c:pt idx="4244">
                  <c:v>0.4844</c:v>
                </c:pt>
                <c:pt idx="4245">
                  <c:v>0.48449999999999999</c:v>
                </c:pt>
                <c:pt idx="4246">
                  <c:v>0.48459999999999998</c:v>
                </c:pt>
                <c:pt idx="4247">
                  <c:v>0.48470000000000002</c:v>
                </c:pt>
                <c:pt idx="4248">
                  <c:v>0.48480000000000001</c:v>
                </c:pt>
                <c:pt idx="4249">
                  <c:v>0.4849</c:v>
                </c:pt>
                <c:pt idx="4250">
                  <c:v>0.48499999999999999</c:v>
                </c:pt>
                <c:pt idx="4251">
                  <c:v>0.48509999999999998</c:v>
                </c:pt>
                <c:pt idx="4252">
                  <c:v>0.48520000000000002</c:v>
                </c:pt>
                <c:pt idx="4253">
                  <c:v>0.48530000000000001</c:v>
                </c:pt>
                <c:pt idx="4254">
                  <c:v>0.4854</c:v>
                </c:pt>
                <c:pt idx="4255">
                  <c:v>0.48549999999999999</c:v>
                </c:pt>
                <c:pt idx="4256">
                  <c:v>0.48559999999999998</c:v>
                </c:pt>
                <c:pt idx="4257">
                  <c:v>0.48570000000000002</c:v>
                </c:pt>
                <c:pt idx="4258">
                  <c:v>0.48580000000000001</c:v>
                </c:pt>
                <c:pt idx="4259">
                  <c:v>0.4859</c:v>
                </c:pt>
                <c:pt idx="4260">
                  <c:v>0.48599999999999999</c:v>
                </c:pt>
                <c:pt idx="4261">
                  <c:v>0.48609999999999998</c:v>
                </c:pt>
                <c:pt idx="4262">
                  <c:v>0.48620000000000002</c:v>
                </c:pt>
                <c:pt idx="4263">
                  <c:v>0.48630000000000001</c:v>
                </c:pt>
                <c:pt idx="4264">
                  <c:v>0.4864</c:v>
                </c:pt>
                <c:pt idx="4265">
                  <c:v>0.48649999999999999</c:v>
                </c:pt>
                <c:pt idx="4266">
                  <c:v>0.48659999999999998</c:v>
                </c:pt>
                <c:pt idx="4267">
                  <c:v>0.48670000000000002</c:v>
                </c:pt>
                <c:pt idx="4268">
                  <c:v>0.48680000000000001</c:v>
                </c:pt>
                <c:pt idx="4269">
                  <c:v>0.4869</c:v>
                </c:pt>
                <c:pt idx="4270">
                  <c:v>0.48699999999999999</c:v>
                </c:pt>
                <c:pt idx="4271">
                  <c:v>0.48709999999999998</c:v>
                </c:pt>
                <c:pt idx="4272">
                  <c:v>0.48720000000000002</c:v>
                </c:pt>
                <c:pt idx="4273">
                  <c:v>0.48730000000000001</c:v>
                </c:pt>
                <c:pt idx="4274">
                  <c:v>0.4874</c:v>
                </c:pt>
                <c:pt idx="4275">
                  <c:v>0.48749999999999999</c:v>
                </c:pt>
                <c:pt idx="4276">
                  <c:v>0.48759999999999998</c:v>
                </c:pt>
                <c:pt idx="4277">
                  <c:v>0.48770000000000002</c:v>
                </c:pt>
                <c:pt idx="4278">
                  <c:v>0.48780000000000001</c:v>
                </c:pt>
                <c:pt idx="4279">
                  <c:v>0.4879</c:v>
                </c:pt>
                <c:pt idx="4280">
                  <c:v>0.48799999999999999</c:v>
                </c:pt>
                <c:pt idx="4281">
                  <c:v>0.48809999999999998</c:v>
                </c:pt>
                <c:pt idx="4282">
                  <c:v>0.48820000000000002</c:v>
                </c:pt>
                <c:pt idx="4283">
                  <c:v>0.48830000000000001</c:v>
                </c:pt>
                <c:pt idx="4284">
                  <c:v>0.4884</c:v>
                </c:pt>
                <c:pt idx="4285">
                  <c:v>0.48849999999999999</c:v>
                </c:pt>
                <c:pt idx="4286">
                  <c:v>0.48859999999999998</c:v>
                </c:pt>
                <c:pt idx="4287">
                  <c:v>0.48870000000000002</c:v>
                </c:pt>
                <c:pt idx="4288">
                  <c:v>0.48880000000000001</c:v>
                </c:pt>
                <c:pt idx="4289">
                  <c:v>0.4889</c:v>
                </c:pt>
                <c:pt idx="4290">
                  <c:v>0.48899999999999999</c:v>
                </c:pt>
                <c:pt idx="4291">
                  <c:v>0.48909999999999998</c:v>
                </c:pt>
                <c:pt idx="4292">
                  <c:v>0.48920000000000002</c:v>
                </c:pt>
                <c:pt idx="4293">
                  <c:v>0.48930000000000001</c:v>
                </c:pt>
                <c:pt idx="4294">
                  <c:v>0.4894</c:v>
                </c:pt>
                <c:pt idx="4295">
                  <c:v>0.48949999999999999</c:v>
                </c:pt>
                <c:pt idx="4296">
                  <c:v>0.48959999999999998</c:v>
                </c:pt>
                <c:pt idx="4297">
                  <c:v>0.48970000000000002</c:v>
                </c:pt>
                <c:pt idx="4298">
                  <c:v>0.48980000000000001</c:v>
                </c:pt>
                <c:pt idx="4299">
                  <c:v>0.4899</c:v>
                </c:pt>
                <c:pt idx="4300">
                  <c:v>0.49</c:v>
                </c:pt>
                <c:pt idx="4301">
                  <c:v>0.49009999999999998</c:v>
                </c:pt>
                <c:pt idx="4302">
                  <c:v>0.49020000000000002</c:v>
                </c:pt>
                <c:pt idx="4303">
                  <c:v>0.49030000000000001</c:v>
                </c:pt>
                <c:pt idx="4304">
                  <c:v>0.4904</c:v>
                </c:pt>
                <c:pt idx="4305">
                  <c:v>0.49049999999999999</c:v>
                </c:pt>
                <c:pt idx="4306">
                  <c:v>0.49059999999999998</c:v>
                </c:pt>
                <c:pt idx="4307">
                  <c:v>0.49070000000000003</c:v>
                </c:pt>
                <c:pt idx="4308">
                  <c:v>0.49080000000000001</c:v>
                </c:pt>
                <c:pt idx="4309">
                  <c:v>0.4909</c:v>
                </c:pt>
                <c:pt idx="4310">
                  <c:v>0.49099999999999999</c:v>
                </c:pt>
                <c:pt idx="4311">
                  <c:v>0.49109999999999998</c:v>
                </c:pt>
                <c:pt idx="4312">
                  <c:v>0.49120000000000003</c:v>
                </c:pt>
                <c:pt idx="4313">
                  <c:v>0.49130000000000001</c:v>
                </c:pt>
                <c:pt idx="4314">
                  <c:v>0.4914</c:v>
                </c:pt>
                <c:pt idx="4315">
                  <c:v>0.49149999999999999</c:v>
                </c:pt>
                <c:pt idx="4316">
                  <c:v>0.49159999999999998</c:v>
                </c:pt>
                <c:pt idx="4317">
                  <c:v>0.49170000000000003</c:v>
                </c:pt>
                <c:pt idx="4318">
                  <c:v>0.49180000000000001</c:v>
                </c:pt>
                <c:pt idx="4319">
                  <c:v>0.4919</c:v>
                </c:pt>
                <c:pt idx="4320">
                  <c:v>0.49199999999999999</c:v>
                </c:pt>
                <c:pt idx="4321">
                  <c:v>0.49209999999999998</c:v>
                </c:pt>
                <c:pt idx="4322">
                  <c:v>0.49220000000000003</c:v>
                </c:pt>
                <c:pt idx="4323">
                  <c:v>0.49230000000000002</c:v>
                </c:pt>
                <c:pt idx="4324">
                  <c:v>0.4924</c:v>
                </c:pt>
                <c:pt idx="4325">
                  <c:v>0.49249999999999999</c:v>
                </c:pt>
                <c:pt idx="4326">
                  <c:v>0.49259999999999998</c:v>
                </c:pt>
                <c:pt idx="4327">
                  <c:v>0.49270000000000003</c:v>
                </c:pt>
                <c:pt idx="4328">
                  <c:v>0.49280000000000002</c:v>
                </c:pt>
                <c:pt idx="4329">
                  <c:v>0.4929</c:v>
                </c:pt>
                <c:pt idx="4330">
                  <c:v>0.49299999999999999</c:v>
                </c:pt>
                <c:pt idx="4331">
                  <c:v>0.49309999999999998</c:v>
                </c:pt>
                <c:pt idx="4332">
                  <c:v>0.49320000000000003</c:v>
                </c:pt>
                <c:pt idx="4333">
                  <c:v>0.49330000000000002</c:v>
                </c:pt>
                <c:pt idx="4334">
                  <c:v>0.49340000000000001</c:v>
                </c:pt>
                <c:pt idx="4335">
                  <c:v>0.49349999999999999</c:v>
                </c:pt>
                <c:pt idx="4336">
                  <c:v>0.49359999999999998</c:v>
                </c:pt>
                <c:pt idx="4337">
                  <c:v>0.49370000000000003</c:v>
                </c:pt>
                <c:pt idx="4338">
                  <c:v>0.49380000000000002</c:v>
                </c:pt>
                <c:pt idx="4339">
                  <c:v>0.49390000000000001</c:v>
                </c:pt>
                <c:pt idx="4340">
                  <c:v>0.49399999999999999</c:v>
                </c:pt>
                <c:pt idx="4341">
                  <c:v>0.49409999999999998</c:v>
                </c:pt>
                <c:pt idx="4342">
                  <c:v>0.49419999999999997</c:v>
                </c:pt>
                <c:pt idx="4343">
                  <c:v>0.49430000000000002</c:v>
                </c:pt>
                <c:pt idx="4344">
                  <c:v>0.49440000000000001</c:v>
                </c:pt>
                <c:pt idx="4345">
                  <c:v>0.4945</c:v>
                </c:pt>
                <c:pt idx="4346">
                  <c:v>0.49459999999999998</c:v>
                </c:pt>
                <c:pt idx="4347">
                  <c:v>0.49469999999999997</c:v>
                </c:pt>
                <c:pt idx="4348">
                  <c:v>0.49480000000000002</c:v>
                </c:pt>
                <c:pt idx="4349">
                  <c:v>0.49490000000000001</c:v>
                </c:pt>
                <c:pt idx="4350">
                  <c:v>0.495</c:v>
                </c:pt>
                <c:pt idx="4351">
                  <c:v>0.49509999999999998</c:v>
                </c:pt>
                <c:pt idx="4352">
                  <c:v>0.49519999999999997</c:v>
                </c:pt>
                <c:pt idx="4353">
                  <c:v>0.49530000000000002</c:v>
                </c:pt>
                <c:pt idx="4354">
                  <c:v>0.49540000000000001</c:v>
                </c:pt>
                <c:pt idx="4355">
                  <c:v>0.4955</c:v>
                </c:pt>
                <c:pt idx="4356">
                  <c:v>0.49559999999999998</c:v>
                </c:pt>
                <c:pt idx="4357">
                  <c:v>0.49569999999999997</c:v>
                </c:pt>
                <c:pt idx="4358">
                  <c:v>0.49580000000000002</c:v>
                </c:pt>
                <c:pt idx="4359">
                  <c:v>0.49590000000000001</c:v>
                </c:pt>
                <c:pt idx="4360">
                  <c:v>0.496</c:v>
                </c:pt>
                <c:pt idx="4361">
                  <c:v>0.49609999999999999</c:v>
                </c:pt>
                <c:pt idx="4362">
                  <c:v>0.49619999999999997</c:v>
                </c:pt>
                <c:pt idx="4363">
                  <c:v>0.49630000000000002</c:v>
                </c:pt>
                <c:pt idx="4364">
                  <c:v>0.49640000000000001</c:v>
                </c:pt>
                <c:pt idx="4365">
                  <c:v>0.4965</c:v>
                </c:pt>
                <c:pt idx="4366">
                  <c:v>0.49659999999999999</c:v>
                </c:pt>
                <c:pt idx="4367">
                  <c:v>0.49669999999999997</c:v>
                </c:pt>
                <c:pt idx="4368">
                  <c:v>0.49680000000000002</c:v>
                </c:pt>
                <c:pt idx="4369">
                  <c:v>0.49690000000000001</c:v>
                </c:pt>
                <c:pt idx="4370">
                  <c:v>0.497</c:v>
                </c:pt>
                <c:pt idx="4371">
                  <c:v>0.49709999999999999</c:v>
                </c:pt>
                <c:pt idx="4372">
                  <c:v>0.49719999999999998</c:v>
                </c:pt>
                <c:pt idx="4373">
                  <c:v>0.49730000000000002</c:v>
                </c:pt>
                <c:pt idx="4374">
                  <c:v>0.49740000000000001</c:v>
                </c:pt>
                <c:pt idx="4375">
                  <c:v>0.4975</c:v>
                </c:pt>
                <c:pt idx="4376">
                  <c:v>0.49759999999999999</c:v>
                </c:pt>
                <c:pt idx="4377">
                  <c:v>0.49769999999999998</c:v>
                </c:pt>
                <c:pt idx="4378">
                  <c:v>0.49780000000000002</c:v>
                </c:pt>
                <c:pt idx="4379">
                  <c:v>0.49790000000000001</c:v>
                </c:pt>
                <c:pt idx="4380">
                  <c:v>0.498</c:v>
                </c:pt>
                <c:pt idx="4381">
                  <c:v>0.49809999999999999</c:v>
                </c:pt>
                <c:pt idx="4382">
                  <c:v>0.49819999999999998</c:v>
                </c:pt>
                <c:pt idx="4383">
                  <c:v>0.49830000000000002</c:v>
                </c:pt>
                <c:pt idx="4384">
                  <c:v>0.49840000000000001</c:v>
                </c:pt>
                <c:pt idx="4385">
                  <c:v>0.4985</c:v>
                </c:pt>
                <c:pt idx="4386">
                  <c:v>0.49859999999999999</c:v>
                </c:pt>
                <c:pt idx="4387">
                  <c:v>0.49869999999999998</c:v>
                </c:pt>
                <c:pt idx="4388">
                  <c:v>0.49880000000000002</c:v>
                </c:pt>
                <c:pt idx="4389">
                  <c:v>0.49890000000000001</c:v>
                </c:pt>
                <c:pt idx="4390">
                  <c:v>0.499</c:v>
                </c:pt>
                <c:pt idx="4391">
                  <c:v>0.49909999999999999</c:v>
                </c:pt>
                <c:pt idx="4392">
                  <c:v>0.49919999999999998</c:v>
                </c:pt>
                <c:pt idx="4393">
                  <c:v>0.49930000000000002</c:v>
                </c:pt>
                <c:pt idx="4394">
                  <c:v>0.49940000000000001</c:v>
                </c:pt>
                <c:pt idx="4395">
                  <c:v>0.4995</c:v>
                </c:pt>
                <c:pt idx="4396">
                  <c:v>0.49959999999999999</c:v>
                </c:pt>
                <c:pt idx="4397">
                  <c:v>0.49969999999999998</c:v>
                </c:pt>
                <c:pt idx="4398">
                  <c:v>0.49980000000000002</c:v>
                </c:pt>
                <c:pt idx="4399">
                  <c:v>0.49990000000000001</c:v>
                </c:pt>
                <c:pt idx="4400">
                  <c:v>0.5</c:v>
                </c:pt>
                <c:pt idx="4401">
                  <c:v>0.50009999999999999</c:v>
                </c:pt>
                <c:pt idx="4402">
                  <c:v>0.50019999999999998</c:v>
                </c:pt>
                <c:pt idx="4403">
                  <c:v>0.50029999999999997</c:v>
                </c:pt>
                <c:pt idx="4404">
                  <c:v>0.50039999999999996</c:v>
                </c:pt>
                <c:pt idx="4405">
                  <c:v>0.50049999999999994</c:v>
                </c:pt>
                <c:pt idx="4406">
                  <c:v>0.50060000000000004</c:v>
                </c:pt>
                <c:pt idx="4407">
                  <c:v>0.50070000000000003</c:v>
                </c:pt>
                <c:pt idx="4408">
                  <c:v>0.50080000000000002</c:v>
                </c:pt>
                <c:pt idx="4409">
                  <c:v>0.50090000000000001</c:v>
                </c:pt>
                <c:pt idx="4410">
                  <c:v>0.501</c:v>
                </c:pt>
                <c:pt idx="4411">
                  <c:v>0.50109999999999999</c:v>
                </c:pt>
                <c:pt idx="4412">
                  <c:v>0.50119999999999998</c:v>
                </c:pt>
                <c:pt idx="4413">
                  <c:v>0.50129999999999997</c:v>
                </c:pt>
                <c:pt idx="4414">
                  <c:v>0.50139999999999996</c:v>
                </c:pt>
                <c:pt idx="4415">
                  <c:v>0.50149999999999995</c:v>
                </c:pt>
                <c:pt idx="4416">
                  <c:v>0.50160000000000005</c:v>
                </c:pt>
                <c:pt idx="4417">
                  <c:v>0.50170000000000003</c:v>
                </c:pt>
                <c:pt idx="4418">
                  <c:v>0.50180000000000002</c:v>
                </c:pt>
                <c:pt idx="4419">
                  <c:v>0.50190000000000001</c:v>
                </c:pt>
                <c:pt idx="4420">
                  <c:v>0.502</c:v>
                </c:pt>
                <c:pt idx="4421">
                  <c:v>0.50209999999999999</c:v>
                </c:pt>
                <c:pt idx="4422">
                  <c:v>0.50219999999999998</c:v>
                </c:pt>
                <c:pt idx="4423">
                  <c:v>0.50229999999999997</c:v>
                </c:pt>
                <c:pt idx="4424">
                  <c:v>0.50239999999999996</c:v>
                </c:pt>
                <c:pt idx="4425">
                  <c:v>0.50249999999999995</c:v>
                </c:pt>
                <c:pt idx="4426">
                  <c:v>0.50260000000000005</c:v>
                </c:pt>
                <c:pt idx="4427">
                  <c:v>0.50270000000000004</c:v>
                </c:pt>
                <c:pt idx="4428">
                  <c:v>0.50280000000000002</c:v>
                </c:pt>
                <c:pt idx="4429">
                  <c:v>0.50290000000000001</c:v>
                </c:pt>
                <c:pt idx="4430">
                  <c:v>0.503</c:v>
                </c:pt>
                <c:pt idx="4431">
                  <c:v>0.50309999999999999</c:v>
                </c:pt>
                <c:pt idx="4432">
                  <c:v>0.50319999999999998</c:v>
                </c:pt>
                <c:pt idx="4433">
                  <c:v>0.50329999999999997</c:v>
                </c:pt>
                <c:pt idx="4434">
                  <c:v>0.50339999999999996</c:v>
                </c:pt>
                <c:pt idx="4435">
                  <c:v>0.50349999999999995</c:v>
                </c:pt>
                <c:pt idx="4436">
                  <c:v>0.50360000000000005</c:v>
                </c:pt>
                <c:pt idx="4437">
                  <c:v>0.50370000000000004</c:v>
                </c:pt>
                <c:pt idx="4438">
                  <c:v>0.50380000000000003</c:v>
                </c:pt>
                <c:pt idx="4439">
                  <c:v>0.50390000000000001</c:v>
                </c:pt>
                <c:pt idx="4440">
                  <c:v>0.504</c:v>
                </c:pt>
                <c:pt idx="4441">
                  <c:v>0.50409999999999999</c:v>
                </c:pt>
                <c:pt idx="4442">
                  <c:v>0.50419999999999998</c:v>
                </c:pt>
                <c:pt idx="4443">
                  <c:v>0.50429999999999997</c:v>
                </c:pt>
                <c:pt idx="4444">
                  <c:v>0.50439999999999996</c:v>
                </c:pt>
                <c:pt idx="4445">
                  <c:v>0.50449999999999995</c:v>
                </c:pt>
                <c:pt idx="4446">
                  <c:v>0.50460000000000005</c:v>
                </c:pt>
                <c:pt idx="4447">
                  <c:v>0.50470000000000004</c:v>
                </c:pt>
                <c:pt idx="4448">
                  <c:v>0.50480000000000003</c:v>
                </c:pt>
                <c:pt idx="4449">
                  <c:v>0.50490000000000002</c:v>
                </c:pt>
                <c:pt idx="4450">
                  <c:v>0.505</c:v>
                </c:pt>
                <c:pt idx="4451">
                  <c:v>0.50509999999999999</c:v>
                </c:pt>
                <c:pt idx="4452">
                  <c:v>0.50519999999999998</c:v>
                </c:pt>
                <c:pt idx="4453">
                  <c:v>0.50529999999999997</c:v>
                </c:pt>
                <c:pt idx="4454">
                  <c:v>0.50539999999999996</c:v>
                </c:pt>
                <c:pt idx="4455">
                  <c:v>0.50549999999999995</c:v>
                </c:pt>
                <c:pt idx="4456">
                  <c:v>0.50560000000000005</c:v>
                </c:pt>
                <c:pt idx="4457">
                  <c:v>0.50570000000000004</c:v>
                </c:pt>
                <c:pt idx="4458">
                  <c:v>0.50580000000000003</c:v>
                </c:pt>
                <c:pt idx="4459">
                  <c:v>0.50590000000000002</c:v>
                </c:pt>
                <c:pt idx="4460">
                  <c:v>0.50600000000000001</c:v>
                </c:pt>
                <c:pt idx="4461">
                  <c:v>0.50609999999999999</c:v>
                </c:pt>
                <c:pt idx="4462">
                  <c:v>0.50619999999999998</c:v>
                </c:pt>
                <c:pt idx="4463">
                  <c:v>0.50629999999999997</c:v>
                </c:pt>
                <c:pt idx="4464">
                  <c:v>0.50639999999999996</c:v>
                </c:pt>
                <c:pt idx="4465">
                  <c:v>0.50649999999999995</c:v>
                </c:pt>
                <c:pt idx="4466">
                  <c:v>0.50660000000000005</c:v>
                </c:pt>
                <c:pt idx="4467">
                  <c:v>0.50670000000000004</c:v>
                </c:pt>
                <c:pt idx="4468">
                  <c:v>0.50680000000000003</c:v>
                </c:pt>
                <c:pt idx="4469">
                  <c:v>0.50690000000000002</c:v>
                </c:pt>
                <c:pt idx="4470">
                  <c:v>0.50700000000000001</c:v>
                </c:pt>
                <c:pt idx="4471">
                  <c:v>0.5071</c:v>
                </c:pt>
                <c:pt idx="4472">
                  <c:v>0.50719999999999998</c:v>
                </c:pt>
                <c:pt idx="4473">
                  <c:v>0.50729999999999997</c:v>
                </c:pt>
                <c:pt idx="4474">
                  <c:v>0.50739999999999996</c:v>
                </c:pt>
                <c:pt idx="4475">
                  <c:v>0.50749999999999995</c:v>
                </c:pt>
                <c:pt idx="4476">
                  <c:v>0.50760000000000005</c:v>
                </c:pt>
                <c:pt idx="4477">
                  <c:v>0.50770000000000004</c:v>
                </c:pt>
                <c:pt idx="4478">
                  <c:v>0.50780000000000003</c:v>
                </c:pt>
                <c:pt idx="4479">
                  <c:v>0.50790000000000002</c:v>
                </c:pt>
                <c:pt idx="4480">
                  <c:v>0.50800000000000001</c:v>
                </c:pt>
                <c:pt idx="4481">
                  <c:v>0.5081</c:v>
                </c:pt>
                <c:pt idx="4482">
                  <c:v>0.50819999999999999</c:v>
                </c:pt>
                <c:pt idx="4483">
                  <c:v>0.50829999999999997</c:v>
                </c:pt>
                <c:pt idx="4484">
                  <c:v>0.50839999999999996</c:v>
                </c:pt>
                <c:pt idx="4485">
                  <c:v>0.50849999999999995</c:v>
                </c:pt>
                <c:pt idx="4486">
                  <c:v>0.50860000000000005</c:v>
                </c:pt>
                <c:pt idx="4487">
                  <c:v>0.50870000000000004</c:v>
                </c:pt>
                <c:pt idx="4488">
                  <c:v>0.50880000000000003</c:v>
                </c:pt>
                <c:pt idx="4489">
                  <c:v>0.50890000000000002</c:v>
                </c:pt>
                <c:pt idx="4490">
                  <c:v>0.50900000000000001</c:v>
                </c:pt>
                <c:pt idx="4491">
                  <c:v>0.5091</c:v>
                </c:pt>
                <c:pt idx="4492">
                  <c:v>0.50919999999999999</c:v>
                </c:pt>
                <c:pt idx="4493">
                  <c:v>0.50929999999999997</c:v>
                </c:pt>
                <c:pt idx="4494">
                  <c:v>0.50939999999999996</c:v>
                </c:pt>
                <c:pt idx="4495">
                  <c:v>0.50949999999999995</c:v>
                </c:pt>
                <c:pt idx="4496">
                  <c:v>0.50960000000000005</c:v>
                </c:pt>
                <c:pt idx="4497">
                  <c:v>0.50970000000000004</c:v>
                </c:pt>
                <c:pt idx="4498">
                  <c:v>0.50980000000000003</c:v>
                </c:pt>
                <c:pt idx="4499">
                  <c:v>0.50990000000000002</c:v>
                </c:pt>
                <c:pt idx="4500">
                  <c:v>0.51</c:v>
                </c:pt>
                <c:pt idx="4501">
                  <c:v>0.5101</c:v>
                </c:pt>
                <c:pt idx="4502">
                  <c:v>0.51019999999999999</c:v>
                </c:pt>
                <c:pt idx="4503">
                  <c:v>0.51029999999999998</c:v>
                </c:pt>
                <c:pt idx="4504">
                  <c:v>0.51039999999999996</c:v>
                </c:pt>
                <c:pt idx="4505">
                  <c:v>0.51049999999999995</c:v>
                </c:pt>
                <c:pt idx="4506">
                  <c:v>0.51060000000000005</c:v>
                </c:pt>
                <c:pt idx="4507">
                  <c:v>0.51070000000000004</c:v>
                </c:pt>
                <c:pt idx="4508">
                  <c:v>0.51080000000000003</c:v>
                </c:pt>
                <c:pt idx="4509">
                  <c:v>0.51090000000000002</c:v>
                </c:pt>
                <c:pt idx="4510">
                  <c:v>0.51100000000000001</c:v>
                </c:pt>
                <c:pt idx="4511">
                  <c:v>0.5111</c:v>
                </c:pt>
                <c:pt idx="4512">
                  <c:v>0.51119999999999999</c:v>
                </c:pt>
                <c:pt idx="4513">
                  <c:v>0.51129999999999998</c:v>
                </c:pt>
                <c:pt idx="4514">
                  <c:v>0.51139999999999997</c:v>
                </c:pt>
                <c:pt idx="4515">
                  <c:v>0.51149999999999995</c:v>
                </c:pt>
                <c:pt idx="4516">
                  <c:v>0.51160000000000005</c:v>
                </c:pt>
                <c:pt idx="4517">
                  <c:v>0.51170000000000004</c:v>
                </c:pt>
                <c:pt idx="4518">
                  <c:v>0.51180000000000003</c:v>
                </c:pt>
                <c:pt idx="4519">
                  <c:v>0.51190000000000002</c:v>
                </c:pt>
                <c:pt idx="4520">
                  <c:v>0.51200000000000001</c:v>
                </c:pt>
                <c:pt idx="4521">
                  <c:v>0.5121</c:v>
                </c:pt>
                <c:pt idx="4522">
                  <c:v>0.51219999999999999</c:v>
                </c:pt>
                <c:pt idx="4523">
                  <c:v>0.51229999999999998</c:v>
                </c:pt>
                <c:pt idx="4524">
                  <c:v>0.51239999999999997</c:v>
                </c:pt>
                <c:pt idx="4525">
                  <c:v>0.51249999999999996</c:v>
                </c:pt>
                <c:pt idx="4526">
                  <c:v>0.51259999999999994</c:v>
                </c:pt>
                <c:pt idx="4527">
                  <c:v>0.51270000000000004</c:v>
                </c:pt>
                <c:pt idx="4528">
                  <c:v>0.51280000000000003</c:v>
                </c:pt>
                <c:pt idx="4529">
                  <c:v>0.51290000000000002</c:v>
                </c:pt>
                <c:pt idx="4530">
                  <c:v>0.51300000000000001</c:v>
                </c:pt>
                <c:pt idx="4531">
                  <c:v>0.5131</c:v>
                </c:pt>
                <c:pt idx="4532">
                  <c:v>0.51319999999999999</c:v>
                </c:pt>
                <c:pt idx="4533">
                  <c:v>0.51329999999999998</c:v>
                </c:pt>
                <c:pt idx="4534">
                  <c:v>0.51339999999999997</c:v>
                </c:pt>
                <c:pt idx="4535">
                  <c:v>0.51349999999999996</c:v>
                </c:pt>
                <c:pt idx="4536">
                  <c:v>0.51359999999999995</c:v>
                </c:pt>
                <c:pt idx="4537">
                  <c:v>0.51370000000000005</c:v>
                </c:pt>
                <c:pt idx="4538">
                  <c:v>0.51380000000000003</c:v>
                </c:pt>
                <c:pt idx="4539">
                  <c:v>0.51390000000000002</c:v>
                </c:pt>
                <c:pt idx="4540">
                  <c:v>0.51400000000000001</c:v>
                </c:pt>
                <c:pt idx="4541">
                  <c:v>0.5141</c:v>
                </c:pt>
                <c:pt idx="4542">
                  <c:v>0.51419999999999999</c:v>
                </c:pt>
                <c:pt idx="4543">
                  <c:v>0.51429999999999998</c:v>
                </c:pt>
                <c:pt idx="4544">
                  <c:v>0.51439999999999997</c:v>
                </c:pt>
                <c:pt idx="4545">
                  <c:v>0.51449999999999996</c:v>
                </c:pt>
                <c:pt idx="4546">
                  <c:v>0.51459999999999995</c:v>
                </c:pt>
                <c:pt idx="4547">
                  <c:v>0.51470000000000005</c:v>
                </c:pt>
                <c:pt idx="4548">
                  <c:v>0.51480000000000004</c:v>
                </c:pt>
                <c:pt idx="4549">
                  <c:v>0.51490000000000002</c:v>
                </c:pt>
                <c:pt idx="4550">
                  <c:v>0.51500000000000001</c:v>
                </c:pt>
                <c:pt idx="4551">
                  <c:v>0.5151</c:v>
                </c:pt>
                <c:pt idx="4552">
                  <c:v>0.51519999999999999</c:v>
                </c:pt>
                <c:pt idx="4553">
                  <c:v>0.51529999999999998</c:v>
                </c:pt>
                <c:pt idx="4554">
                  <c:v>0.51539999999999997</c:v>
                </c:pt>
                <c:pt idx="4555">
                  <c:v>0.51549999999999996</c:v>
                </c:pt>
                <c:pt idx="4556">
                  <c:v>0.51559999999999995</c:v>
                </c:pt>
                <c:pt idx="4557">
                  <c:v>0.51570000000000005</c:v>
                </c:pt>
                <c:pt idx="4558">
                  <c:v>0.51580000000000004</c:v>
                </c:pt>
                <c:pt idx="4559">
                  <c:v>0.51590000000000003</c:v>
                </c:pt>
                <c:pt idx="4560">
                  <c:v>0.51600000000000001</c:v>
                </c:pt>
                <c:pt idx="4561">
                  <c:v>0.5161</c:v>
                </c:pt>
                <c:pt idx="4562">
                  <c:v>0.51619999999999999</c:v>
                </c:pt>
                <c:pt idx="4563">
                  <c:v>0.51629999999999998</c:v>
                </c:pt>
                <c:pt idx="4564">
                  <c:v>0.51639999999999997</c:v>
                </c:pt>
                <c:pt idx="4565">
                  <c:v>0.51649999999999996</c:v>
                </c:pt>
                <c:pt idx="4566">
                  <c:v>0.51659999999999995</c:v>
                </c:pt>
                <c:pt idx="4567">
                  <c:v>0.51670000000000005</c:v>
                </c:pt>
                <c:pt idx="4568">
                  <c:v>0.51680000000000004</c:v>
                </c:pt>
                <c:pt idx="4569">
                  <c:v>0.51690000000000003</c:v>
                </c:pt>
                <c:pt idx="4570">
                  <c:v>0.51700000000000002</c:v>
                </c:pt>
                <c:pt idx="4571">
                  <c:v>0.5171</c:v>
                </c:pt>
                <c:pt idx="4572">
                  <c:v>0.51719999999999999</c:v>
                </c:pt>
                <c:pt idx="4573">
                  <c:v>0.51729999999999998</c:v>
                </c:pt>
                <c:pt idx="4574">
                  <c:v>0.51739999999999997</c:v>
                </c:pt>
                <c:pt idx="4575">
                  <c:v>0.51749999999999996</c:v>
                </c:pt>
                <c:pt idx="4576">
                  <c:v>0.51759999999999995</c:v>
                </c:pt>
                <c:pt idx="4577">
                  <c:v>0.51770000000000005</c:v>
                </c:pt>
                <c:pt idx="4578">
                  <c:v>0.51780000000000004</c:v>
                </c:pt>
                <c:pt idx="4579">
                  <c:v>0.51790000000000003</c:v>
                </c:pt>
                <c:pt idx="4580">
                  <c:v>0.51800000000000002</c:v>
                </c:pt>
                <c:pt idx="4581">
                  <c:v>0.5181</c:v>
                </c:pt>
                <c:pt idx="4582">
                  <c:v>0.51819999999999999</c:v>
                </c:pt>
                <c:pt idx="4583">
                  <c:v>0.51829999999999998</c:v>
                </c:pt>
                <c:pt idx="4584">
                  <c:v>0.51839999999999997</c:v>
                </c:pt>
                <c:pt idx="4585">
                  <c:v>0.51849999999999996</c:v>
                </c:pt>
                <c:pt idx="4586">
                  <c:v>0.51859999999999995</c:v>
                </c:pt>
                <c:pt idx="4587">
                  <c:v>0.51870000000000005</c:v>
                </c:pt>
                <c:pt idx="4588">
                  <c:v>0.51880000000000004</c:v>
                </c:pt>
                <c:pt idx="4589">
                  <c:v>0.51890000000000003</c:v>
                </c:pt>
                <c:pt idx="4590">
                  <c:v>0.51900000000000002</c:v>
                </c:pt>
                <c:pt idx="4591">
                  <c:v>0.51910000000000001</c:v>
                </c:pt>
                <c:pt idx="4592">
                  <c:v>0.51919999999999999</c:v>
                </c:pt>
                <c:pt idx="4593">
                  <c:v>0.51929999999999998</c:v>
                </c:pt>
                <c:pt idx="4594">
                  <c:v>0.51939999999999997</c:v>
                </c:pt>
                <c:pt idx="4595">
                  <c:v>0.51949999999999996</c:v>
                </c:pt>
                <c:pt idx="4596">
                  <c:v>0.51959999999999995</c:v>
                </c:pt>
                <c:pt idx="4597">
                  <c:v>0.51970000000000005</c:v>
                </c:pt>
                <c:pt idx="4598">
                  <c:v>0.51980000000000004</c:v>
                </c:pt>
                <c:pt idx="4599">
                  <c:v>0.51990000000000003</c:v>
                </c:pt>
                <c:pt idx="4600">
                  <c:v>0.52</c:v>
                </c:pt>
                <c:pt idx="4601">
                  <c:v>0.52010000000000001</c:v>
                </c:pt>
                <c:pt idx="4602">
                  <c:v>0.5202</c:v>
                </c:pt>
                <c:pt idx="4603">
                  <c:v>0.52029999999999998</c:v>
                </c:pt>
                <c:pt idx="4604">
                  <c:v>0.52039999999999997</c:v>
                </c:pt>
                <c:pt idx="4605">
                  <c:v>0.52049999999999996</c:v>
                </c:pt>
                <c:pt idx="4606">
                  <c:v>0.52059999999999995</c:v>
                </c:pt>
                <c:pt idx="4607">
                  <c:v>0.52070000000000005</c:v>
                </c:pt>
                <c:pt idx="4608">
                  <c:v>0.52080000000000004</c:v>
                </c:pt>
                <c:pt idx="4609">
                  <c:v>0.52090000000000003</c:v>
                </c:pt>
                <c:pt idx="4610">
                  <c:v>0.52100000000000002</c:v>
                </c:pt>
                <c:pt idx="4611">
                  <c:v>0.52110000000000001</c:v>
                </c:pt>
                <c:pt idx="4612">
                  <c:v>0.5212</c:v>
                </c:pt>
                <c:pt idx="4613">
                  <c:v>0.52129999999999999</c:v>
                </c:pt>
                <c:pt idx="4614">
                  <c:v>0.52139999999999997</c:v>
                </c:pt>
                <c:pt idx="4615">
                  <c:v>0.52149999999999996</c:v>
                </c:pt>
                <c:pt idx="4616">
                  <c:v>0.52159999999999995</c:v>
                </c:pt>
                <c:pt idx="4617">
                  <c:v>0.52170000000000005</c:v>
                </c:pt>
                <c:pt idx="4618">
                  <c:v>0.52180000000000004</c:v>
                </c:pt>
                <c:pt idx="4619">
                  <c:v>0.52190000000000003</c:v>
                </c:pt>
                <c:pt idx="4620">
                  <c:v>0.52200000000000002</c:v>
                </c:pt>
                <c:pt idx="4621">
                  <c:v>0.52210000000000001</c:v>
                </c:pt>
                <c:pt idx="4622">
                  <c:v>0.5222</c:v>
                </c:pt>
                <c:pt idx="4623">
                  <c:v>0.52229999999999999</c:v>
                </c:pt>
                <c:pt idx="4624">
                  <c:v>0.52239999999999998</c:v>
                </c:pt>
                <c:pt idx="4625">
                  <c:v>0.52249999999999996</c:v>
                </c:pt>
                <c:pt idx="4626">
                  <c:v>0.52259999999999995</c:v>
                </c:pt>
                <c:pt idx="4627">
                  <c:v>0.52270000000000005</c:v>
                </c:pt>
                <c:pt idx="4628">
                  <c:v>0.52280000000000004</c:v>
                </c:pt>
                <c:pt idx="4629">
                  <c:v>0.52290000000000003</c:v>
                </c:pt>
                <c:pt idx="4630">
                  <c:v>0.52300000000000002</c:v>
                </c:pt>
                <c:pt idx="4631">
                  <c:v>0.52310000000000001</c:v>
                </c:pt>
                <c:pt idx="4632">
                  <c:v>0.5232</c:v>
                </c:pt>
                <c:pt idx="4633">
                  <c:v>0.52329999999999999</c:v>
                </c:pt>
                <c:pt idx="4634">
                  <c:v>0.52339999999999998</c:v>
                </c:pt>
                <c:pt idx="4635">
                  <c:v>0.52349999999999997</c:v>
                </c:pt>
                <c:pt idx="4636">
                  <c:v>0.52359999999999995</c:v>
                </c:pt>
                <c:pt idx="4637">
                  <c:v>0.52370000000000005</c:v>
                </c:pt>
                <c:pt idx="4638">
                  <c:v>0.52380000000000004</c:v>
                </c:pt>
                <c:pt idx="4639">
                  <c:v>0.52390000000000003</c:v>
                </c:pt>
                <c:pt idx="4640">
                  <c:v>0.52400000000000002</c:v>
                </c:pt>
                <c:pt idx="4641">
                  <c:v>0.52410000000000001</c:v>
                </c:pt>
                <c:pt idx="4642">
                  <c:v>0.5242</c:v>
                </c:pt>
                <c:pt idx="4643">
                  <c:v>0.52429999999999999</c:v>
                </c:pt>
                <c:pt idx="4644">
                  <c:v>0.52439999999999998</c:v>
                </c:pt>
                <c:pt idx="4645">
                  <c:v>0.52449999999999997</c:v>
                </c:pt>
                <c:pt idx="4646">
                  <c:v>0.52459999999999996</c:v>
                </c:pt>
                <c:pt idx="4647">
                  <c:v>0.52470000000000006</c:v>
                </c:pt>
                <c:pt idx="4648">
                  <c:v>0.52480000000000004</c:v>
                </c:pt>
                <c:pt idx="4649">
                  <c:v>0.52490000000000003</c:v>
                </c:pt>
                <c:pt idx="4650">
                  <c:v>0.52500000000000002</c:v>
                </c:pt>
                <c:pt idx="4651">
                  <c:v>0.52510000000000001</c:v>
                </c:pt>
                <c:pt idx="4652">
                  <c:v>0.5252</c:v>
                </c:pt>
                <c:pt idx="4653">
                  <c:v>0.52529999999999999</c:v>
                </c:pt>
                <c:pt idx="4654">
                  <c:v>0.52539999999999998</c:v>
                </c:pt>
                <c:pt idx="4655">
                  <c:v>0.52549999999999997</c:v>
                </c:pt>
                <c:pt idx="4656">
                  <c:v>0.52559999999999996</c:v>
                </c:pt>
                <c:pt idx="4657">
                  <c:v>0.52569999999999995</c:v>
                </c:pt>
                <c:pt idx="4658">
                  <c:v>0.52580000000000005</c:v>
                </c:pt>
                <c:pt idx="4659">
                  <c:v>0.52590000000000003</c:v>
                </c:pt>
                <c:pt idx="4660">
                  <c:v>0.52600000000000002</c:v>
                </c:pt>
                <c:pt idx="4661">
                  <c:v>0.52610000000000001</c:v>
                </c:pt>
                <c:pt idx="4662">
                  <c:v>0.5262</c:v>
                </c:pt>
                <c:pt idx="4663">
                  <c:v>0.52629999999999999</c:v>
                </c:pt>
                <c:pt idx="4664">
                  <c:v>0.52639999999999998</c:v>
                </c:pt>
                <c:pt idx="4665">
                  <c:v>0.52649999999999997</c:v>
                </c:pt>
                <c:pt idx="4666">
                  <c:v>0.52659999999999996</c:v>
                </c:pt>
                <c:pt idx="4667">
                  <c:v>0.52669999999999995</c:v>
                </c:pt>
                <c:pt idx="4668">
                  <c:v>0.52680000000000005</c:v>
                </c:pt>
                <c:pt idx="4669">
                  <c:v>0.52690000000000003</c:v>
                </c:pt>
                <c:pt idx="4670">
                  <c:v>0.52700000000000002</c:v>
                </c:pt>
                <c:pt idx="4671">
                  <c:v>0.52710000000000001</c:v>
                </c:pt>
                <c:pt idx="4672">
                  <c:v>0.5272</c:v>
                </c:pt>
                <c:pt idx="4673">
                  <c:v>0.52729999999999999</c:v>
                </c:pt>
                <c:pt idx="4674">
                  <c:v>0.52739999999999998</c:v>
                </c:pt>
                <c:pt idx="4675">
                  <c:v>0.52749999999999997</c:v>
                </c:pt>
                <c:pt idx="4676">
                  <c:v>0.52759999999999996</c:v>
                </c:pt>
                <c:pt idx="4677">
                  <c:v>0.52769999999999995</c:v>
                </c:pt>
                <c:pt idx="4678">
                  <c:v>0.52780000000000005</c:v>
                </c:pt>
                <c:pt idx="4679">
                  <c:v>0.52790000000000004</c:v>
                </c:pt>
                <c:pt idx="4680">
                  <c:v>0.52800000000000002</c:v>
                </c:pt>
                <c:pt idx="4681">
                  <c:v>0.52810000000000001</c:v>
                </c:pt>
                <c:pt idx="4682">
                  <c:v>0.5282</c:v>
                </c:pt>
                <c:pt idx="4683">
                  <c:v>0.52829999999999999</c:v>
                </c:pt>
                <c:pt idx="4684">
                  <c:v>0.52839999999999998</c:v>
                </c:pt>
                <c:pt idx="4685">
                  <c:v>0.52849999999999997</c:v>
                </c:pt>
                <c:pt idx="4686">
                  <c:v>0.52859999999999996</c:v>
                </c:pt>
                <c:pt idx="4687">
                  <c:v>0.52869999999999995</c:v>
                </c:pt>
                <c:pt idx="4688">
                  <c:v>0.52880000000000005</c:v>
                </c:pt>
                <c:pt idx="4689">
                  <c:v>0.52890000000000004</c:v>
                </c:pt>
                <c:pt idx="4690">
                  <c:v>0.52900000000000003</c:v>
                </c:pt>
                <c:pt idx="4691">
                  <c:v>0.52910000000000001</c:v>
                </c:pt>
                <c:pt idx="4692">
                  <c:v>0.5292</c:v>
                </c:pt>
                <c:pt idx="4693">
                  <c:v>0.52929999999999999</c:v>
                </c:pt>
                <c:pt idx="4694">
                  <c:v>0.52939999999999998</c:v>
                </c:pt>
                <c:pt idx="4695">
                  <c:v>0.52949999999999997</c:v>
                </c:pt>
                <c:pt idx="4696">
                  <c:v>0.52959999999999996</c:v>
                </c:pt>
                <c:pt idx="4697">
                  <c:v>0.52969999999999995</c:v>
                </c:pt>
                <c:pt idx="4698">
                  <c:v>0.52980000000000005</c:v>
                </c:pt>
                <c:pt idx="4699">
                  <c:v>0.52990000000000004</c:v>
                </c:pt>
                <c:pt idx="4700">
                  <c:v>0.53</c:v>
                </c:pt>
                <c:pt idx="4701">
                  <c:v>0.53010000000000002</c:v>
                </c:pt>
                <c:pt idx="4702">
                  <c:v>0.5302</c:v>
                </c:pt>
                <c:pt idx="4703">
                  <c:v>0.53029999999999999</c:v>
                </c:pt>
                <c:pt idx="4704">
                  <c:v>0.53039999999999998</c:v>
                </c:pt>
                <c:pt idx="4705">
                  <c:v>0.53049999999999997</c:v>
                </c:pt>
                <c:pt idx="4706">
                  <c:v>0.53059999999999996</c:v>
                </c:pt>
                <c:pt idx="4707">
                  <c:v>0.53069999999999995</c:v>
                </c:pt>
                <c:pt idx="4708">
                  <c:v>0.53080000000000005</c:v>
                </c:pt>
                <c:pt idx="4709">
                  <c:v>0.53090000000000004</c:v>
                </c:pt>
                <c:pt idx="4710">
                  <c:v>0.53100000000000003</c:v>
                </c:pt>
                <c:pt idx="4711">
                  <c:v>0.53110000000000002</c:v>
                </c:pt>
                <c:pt idx="4712">
                  <c:v>0.53120000000000001</c:v>
                </c:pt>
                <c:pt idx="4713">
                  <c:v>0.53129999999999999</c:v>
                </c:pt>
                <c:pt idx="4714">
                  <c:v>0.53139999999999998</c:v>
                </c:pt>
                <c:pt idx="4715">
                  <c:v>0.53149999999999997</c:v>
                </c:pt>
                <c:pt idx="4716">
                  <c:v>0.53159999999999996</c:v>
                </c:pt>
                <c:pt idx="4717">
                  <c:v>0.53169999999999995</c:v>
                </c:pt>
                <c:pt idx="4718">
                  <c:v>0.53180000000000005</c:v>
                </c:pt>
                <c:pt idx="4719">
                  <c:v>0.53190000000000004</c:v>
                </c:pt>
                <c:pt idx="4720">
                  <c:v>0.53200000000000003</c:v>
                </c:pt>
                <c:pt idx="4721">
                  <c:v>0.53210000000000002</c:v>
                </c:pt>
                <c:pt idx="4722">
                  <c:v>0.53220000000000001</c:v>
                </c:pt>
                <c:pt idx="4723">
                  <c:v>0.5323</c:v>
                </c:pt>
                <c:pt idx="4724">
                  <c:v>0.53239999999999998</c:v>
                </c:pt>
                <c:pt idx="4725">
                  <c:v>0.53249999999999997</c:v>
                </c:pt>
                <c:pt idx="4726">
                  <c:v>0.53259999999999996</c:v>
                </c:pt>
                <c:pt idx="4727">
                  <c:v>0.53269999999999995</c:v>
                </c:pt>
                <c:pt idx="4728">
                  <c:v>0.53280000000000005</c:v>
                </c:pt>
                <c:pt idx="4729">
                  <c:v>0.53290000000000004</c:v>
                </c:pt>
                <c:pt idx="4730">
                  <c:v>0.53300000000000003</c:v>
                </c:pt>
                <c:pt idx="4731">
                  <c:v>0.53310000000000002</c:v>
                </c:pt>
                <c:pt idx="4732">
                  <c:v>0.53320000000000001</c:v>
                </c:pt>
                <c:pt idx="4733">
                  <c:v>0.5333</c:v>
                </c:pt>
                <c:pt idx="4734">
                  <c:v>0.53339999999999999</c:v>
                </c:pt>
                <c:pt idx="4735">
                  <c:v>0.53349999999999997</c:v>
                </c:pt>
                <c:pt idx="4736">
                  <c:v>0.53359999999999996</c:v>
                </c:pt>
                <c:pt idx="4737">
                  <c:v>0.53369999999999995</c:v>
                </c:pt>
                <c:pt idx="4738">
                  <c:v>0.53380000000000005</c:v>
                </c:pt>
                <c:pt idx="4739">
                  <c:v>0.53390000000000004</c:v>
                </c:pt>
                <c:pt idx="4740">
                  <c:v>0.53400000000000003</c:v>
                </c:pt>
                <c:pt idx="4741">
                  <c:v>0.53410000000000002</c:v>
                </c:pt>
                <c:pt idx="4742">
                  <c:v>0.53420000000000001</c:v>
                </c:pt>
                <c:pt idx="4743">
                  <c:v>0.5343</c:v>
                </c:pt>
                <c:pt idx="4744">
                  <c:v>0.53439999999999999</c:v>
                </c:pt>
                <c:pt idx="4745">
                  <c:v>0.53449999999999998</c:v>
                </c:pt>
                <c:pt idx="4746">
                  <c:v>0.53459999999999996</c:v>
                </c:pt>
                <c:pt idx="4747">
                  <c:v>0.53469999999999995</c:v>
                </c:pt>
                <c:pt idx="4748">
                  <c:v>0.53480000000000005</c:v>
                </c:pt>
                <c:pt idx="4749">
                  <c:v>0.53490000000000004</c:v>
                </c:pt>
                <c:pt idx="4750">
                  <c:v>0.53500000000000003</c:v>
                </c:pt>
                <c:pt idx="4751">
                  <c:v>0.53510000000000002</c:v>
                </c:pt>
                <c:pt idx="4752">
                  <c:v>0.53520000000000001</c:v>
                </c:pt>
                <c:pt idx="4753">
                  <c:v>0.5353</c:v>
                </c:pt>
                <c:pt idx="4754">
                  <c:v>0.53539999999999999</c:v>
                </c:pt>
                <c:pt idx="4755">
                  <c:v>0.53549999999999998</c:v>
                </c:pt>
                <c:pt idx="4756">
                  <c:v>0.53559999999999997</c:v>
                </c:pt>
                <c:pt idx="4757">
                  <c:v>0.53569999999999995</c:v>
                </c:pt>
                <c:pt idx="4758">
                  <c:v>0.53580000000000005</c:v>
                </c:pt>
                <c:pt idx="4759">
                  <c:v>0.53590000000000004</c:v>
                </c:pt>
                <c:pt idx="4760">
                  <c:v>0.53600000000000003</c:v>
                </c:pt>
                <c:pt idx="4761">
                  <c:v>0.53610000000000002</c:v>
                </c:pt>
                <c:pt idx="4762">
                  <c:v>0.53620000000000001</c:v>
                </c:pt>
                <c:pt idx="4763">
                  <c:v>0.5363</c:v>
                </c:pt>
                <c:pt idx="4764">
                  <c:v>0.53639999999999999</c:v>
                </c:pt>
                <c:pt idx="4765">
                  <c:v>0.53649999999999998</c:v>
                </c:pt>
                <c:pt idx="4766">
                  <c:v>0.53659999999999997</c:v>
                </c:pt>
                <c:pt idx="4767">
                  <c:v>0.53669999999999995</c:v>
                </c:pt>
                <c:pt idx="4768">
                  <c:v>0.53680000000000005</c:v>
                </c:pt>
                <c:pt idx="4769">
                  <c:v>0.53690000000000004</c:v>
                </c:pt>
                <c:pt idx="4770">
                  <c:v>0.53700000000000003</c:v>
                </c:pt>
                <c:pt idx="4771">
                  <c:v>0.53710000000000002</c:v>
                </c:pt>
                <c:pt idx="4772">
                  <c:v>0.53720000000000001</c:v>
                </c:pt>
                <c:pt idx="4773">
                  <c:v>0.5373</c:v>
                </c:pt>
                <c:pt idx="4774">
                  <c:v>0.53739999999999999</c:v>
                </c:pt>
                <c:pt idx="4775">
                  <c:v>0.53749999999999998</c:v>
                </c:pt>
                <c:pt idx="4776">
                  <c:v>0.53759999999999997</c:v>
                </c:pt>
                <c:pt idx="4777">
                  <c:v>0.53769999999999996</c:v>
                </c:pt>
                <c:pt idx="4778">
                  <c:v>0.53779999999999994</c:v>
                </c:pt>
                <c:pt idx="4779">
                  <c:v>0.53790000000000004</c:v>
                </c:pt>
                <c:pt idx="4780">
                  <c:v>0.53800000000000003</c:v>
                </c:pt>
                <c:pt idx="4781">
                  <c:v>0.53810000000000002</c:v>
                </c:pt>
                <c:pt idx="4782">
                  <c:v>0.53820000000000001</c:v>
                </c:pt>
                <c:pt idx="4783">
                  <c:v>0.5383</c:v>
                </c:pt>
                <c:pt idx="4784">
                  <c:v>0.53839999999999999</c:v>
                </c:pt>
                <c:pt idx="4785">
                  <c:v>0.53849999999999998</c:v>
                </c:pt>
                <c:pt idx="4786">
                  <c:v>0.53859999999999997</c:v>
                </c:pt>
                <c:pt idx="4787">
                  <c:v>0.53869999999999996</c:v>
                </c:pt>
                <c:pt idx="4788">
                  <c:v>0.53879999999999995</c:v>
                </c:pt>
                <c:pt idx="4789">
                  <c:v>0.53890000000000005</c:v>
                </c:pt>
                <c:pt idx="4790">
                  <c:v>0.53900000000000003</c:v>
                </c:pt>
                <c:pt idx="4791">
                  <c:v>0.53910000000000002</c:v>
                </c:pt>
                <c:pt idx="4792">
                  <c:v>0.53920000000000001</c:v>
                </c:pt>
                <c:pt idx="4793">
                  <c:v>0.5393</c:v>
                </c:pt>
                <c:pt idx="4794">
                  <c:v>0.53939999999999999</c:v>
                </c:pt>
                <c:pt idx="4795">
                  <c:v>0.53949999999999998</c:v>
                </c:pt>
                <c:pt idx="4796">
                  <c:v>0.53959999999999997</c:v>
                </c:pt>
                <c:pt idx="4797">
                  <c:v>0.53969999999999996</c:v>
                </c:pt>
                <c:pt idx="4798">
                  <c:v>0.53979999999999995</c:v>
                </c:pt>
                <c:pt idx="4799">
                  <c:v>0.53990000000000005</c:v>
                </c:pt>
                <c:pt idx="4800">
                  <c:v>0.54</c:v>
                </c:pt>
                <c:pt idx="4801">
                  <c:v>0.54010000000000002</c:v>
                </c:pt>
                <c:pt idx="4802">
                  <c:v>0.54020000000000001</c:v>
                </c:pt>
                <c:pt idx="4803">
                  <c:v>0.5403</c:v>
                </c:pt>
                <c:pt idx="4804">
                  <c:v>0.54039999999999999</c:v>
                </c:pt>
                <c:pt idx="4805">
                  <c:v>0.54049999999999998</c:v>
                </c:pt>
                <c:pt idx="4806">
                  <c:v>0.54059999999999997</c:v>
                </c:pt>
                <c:pt idx="4807">
                  <c:v>0.54069999999999996</c:v>
                </c:pt>
                <c:pt idx="4808">
                  <c:v>0.54079999999999995</c:v>
                </c:pt>
                <c:pt idx="4809">
                  <c:v>0.54090000000000005</c:v>
                </c:pt>
                <c:pt idx="4810">
                  <c:v>0.54100000000000004</c:v>
                </c:pt>
                <c:pt idx="4811">
                  <c:v>0.54110000000000003</c:v>
                </c:pt>
                <c:pt idx="4812">
                  <c:v>0.54120000000000001</c:v>
                </c:pt>
                <c:pt idx="4813">
                  <c:v>0.5413</c:v>
                </c:pt>
                <c:pt idx="4814">
                  <c:v>0.54139999999999999</c:v>
                </c:pt>
                <c:pt idx="4815">
                  <c:v>0.54149999999999998</c:v>
                </c:pt>
                <c:pt idx="4816">
                  <c:v>0.54159999999999997</c:v>
                </c:pt>
                <c:pt idx="4817">
                  <c:v>0.54169999999999996</c:v>
                </c:pt>
                <c:pt idx="4818">
                  <c:v>0.54179999999999995</c:v>
                </c:pt>
                <c:pt idx="4819">
                  <c:v>0.54190000000000005</c:v>
                </c:pt>
                <c:pt idx="4820">
                  <c:v>0.54200000000000004</c:v>
                </c:pt>
                <c:pt idx="4821">
                  <c:v>0.54210000000000003</c:v>
                </c:pt>
                <c:pt idx="4822">
                  <c:v>0.54220000000000002</c:v>
                </c:pt>
                <c:pt idx="4823">
                  <c:v>0.5423</c:v>
                </c:pt>
                <c:pt idx="4824">
                  <c:v>0.54239999999999999</c:v>
                </c:pt>
                <c:pt idx="4825">
                  <c:v>0.54249999999999998</c:v>
                </c:pt>
                <c:pt idx="4826">
                  <c:v>0.54259999999999997</c:v>
                </c:pt>
                <c:pt idx="4827">
                  <c:v>0.54269999999999996</c:v>
                </c:pt>
                <c:pt idx="4828">
                  <c:v>0.54279999999999995</c:v>
                </c:pt>
                <c:pt idx="4829">
                  <c:v>0.54290000000000005</c:v>
                </c:pt>
                <c:pt idx="4830">
                  <c:v>0.54300000000000004</c:v>
                </c:pt>
                <c:pt idx="4831">
                  <c:v>0.54310000000000003</c:v>
                </c:pt>
                <c:pt idx="4832">
                  <c:v>0.54320000000000002</c:v>
                </c:pt>
                <c:pt idx="4833">
                  <c:v>0.54330000000000001</c:v>
                </c:pt>
                <c:pt idx="4834">
                  <c:v>0.54339999999999999</c:v>
                </c:pt>
                <c:pt idx="4835">
                  <c:v>0.54349999999999998</c:v>
                </c:pt>
                <c:pt idx="4836">
                  <c:v>0.54359999999999997</c:v>
                </c:pt>
                <c:pt idx="4837">
                  <c:v>0.54369999999999996</c:v>
                </c:pt>
                <c:pt idx="4838">
                  <c:v>0.54379999999999995</c:v>
                </c:pt>
                <c:pt idx="4839">
                  <c:v>0.54390000000000005</c:v>
                </c:pt>
                <c:pt idx="4840">
                  <c:v>0.54400000000000004</c:v>
                </c:pt>
                <c:pt idx="4841">
                  <c:v>0.54410000000000003</c:v>
                </c:pt>
                <c:pt idx="4842">
                  <c:v>0.54420000000000002</c:v>
                </c:pt>
                <c:pt idx="4843">
                  <c:v>0.54430000000000001</c:v>
                </c:pt>
                <c:pt idx="4844">
                  <c:v>0.5444</c:v>
                </c:pt>
                <c:pt idx="4845">
                  <c:v>0.54449999999999998</c:v>
                </c:pt>
                <c:pt idx="4846">
                  <c:v>0.54459999999999997</c:v>
                </c:pt>
                <c:pt idx="4847">
                  <c:v>0.54469999999999996</c:v>
                </c:pt>
                <c:pt idx="4848">
                  <c:v>0.54479999999999995</c:v>
                </c:pt>
                <c:pt idx="4849">
                  <c:v>0.54490000000000005</c:v>
                </c:pt>
                <c:pt idx="4850">
                  <c:v>0.54500000000000004</c:v>
                </c:pt>
                <c:pt idx="4851">
                  <c:v>0.54510000000000003</c:v>
                </c:pt>
                <c:pt idx="4852">
                  <c:v>0.54520000000000002</c:v>
                </c:pt>
                <c:pt idx="4853">
                  <c:v>0.54530000000000001</c:v>
                </c:pt>
                <c:pt idx="4854">
                  <c:v>0.5454</c:v>
                </c:pt>
                <c:pt idx="4855">
                  <c:v>0.54549999999999998</c:v>
                </c:pt>
                <c:pt idx="4856">
                  <c:v>0.54559999999999997</c:v>
                </c:pt>
                <c:pt idx="4857">
                  <c:v>0.54569999999999996</c:v>
                </c:pt>
                <c:pt idx="4858">
                  <c:v>0.54579999999999995</c:v>
                </c:pt>
                <c:pt idx="4859">
                  <c:v>0.54590000000000005</c:v>
                </c:pt>
                <c:pt idx="4860">
                  <c:v>0.54600000000000004</c:v>
                </c:pt>
                <c:pt idx="4861">
                  <c:v>0.54610000000000003</c:v>
                </c:pt>
                <c:pt idx="4862">
                  <c:v>0.54620000000000002</c:v>
                </c:pt>
                <c:pt idx="4863">
                  <c:v>0.54630000000000001</c:v>
                </c:pt>
                <c:pt idx="4864">
                  <c:v>0.5464</c:v>
                </c:pt>
                <c:pt idx="4865">
                  <c:v>0.54649999999999999</c:v>
                </c:pt>
                <c:pt idx="4866">
                  <c:v>0.54659999999999997</c:v>
                </c:pt>
                <c:pt idx="4867">
                  <c:v>0.54669999999999996</c:v>
                </c:pt>
                <c:pt idx="4868">
                  <c:v>0.54679999999999995</c:v>
                </c:pt>
                <c:pt idx="4869">
                  <c:v>0.54690000000000005</c:v>
                </c:pt>
                <c:pt idx="4870">
                  <c:v>0.54700000000000004</c:v>
                </c:pt>
                <c:pt idx="4871">
                  <c:v>0.54710000000000003</c:v>
                </c:pt>
                <c:pt idx="4872">
                  <c:v>0.54720000000000002</c:v>
                </c:pt>
                <c:pt idx="4873">
                  <c:v>0.54730000000000001</c:v>
                </c:pt>
                <c:pt idx="4874">
                  <c:v>0.5474</c:v>
                </c:pt>
                <c:pt idx="4875">
                  <c:v>0.54749999999999999</c:v>
                </c:pt>
                <c:pt idx="4876">
                  <c:v>0.54759999999999998</c:v>
                </c:pt>
                <c:pt idx="4877">
                  <c:v>0.54769999999999996</c:v>
                </c:pt>
                <c:pt idx="4878">
                  <c:v>0.54779999999999995</c:v>
                </c:pt>
                <c:pt idx="4879">
                  <c:v>0.54790000000000005</c:v>
                </c:pt>
                <c:pt idx="4880">
                  <c:v>0.54800000000000004</c:v>
                </c:pt>
                <c:pt idx="4881">
                  <c:v>0.54810000000000003</c:v>
                </c:pt>
                <c:pt idx="4882">
                  <c:v>0.54820000000000002</c:v>
                </c:pt>
                <c:pt idx="4883">
                  <c:v>0.54830000000000001</c:v>
                </c:pt>
                <c:pt idx="4884">
                  <c:v>0.5484</c:v>
                </c:pt>
                <c:pt idx="4885">
                  <c:v>0.54849999999999999</c:v>
                </c:pt>
                <c:pt idx="4886">
                  <c:v>0.54859999999999998</c:v>
                </c:pt>
                <c:pt idx="4887">
                  <c:v>0.54869999999999997</c:v>
                </c:pt>
                <c:pt idx="4888">
                  <c:v>0.54879999999999995</c:v>
                </c:pt>
                <c:pt idx="4889">
                  <c:v>0.54890000000000005</c:v>
                </c:pt>
                <c:pt idx="4890">
                  <c:v>0.54900000000000004</c:v>
                </c:pt>
                <c:pt idx="4891">
                  <c:v>0.54910000000000003</c:v>
                </c:pt>
                <c:pt idx="4892">
                  <c:v>0.54920000000000002</c:v>
                </c:pt>
                <c:pt idx="4893">
                  <c:v>0.54930000000000001</c:v>
                </c:pt>
                <c:pt idx="4894">
                  <c:v>0.5494</c:v>
                </c:pt>
                <c:pt idx="4895">
                  <c:v>0.54949999999999999</c:v>
                </c:pt>
                <c:pt idx="4896">
                  <c:v>0.54959999999999998</c:v>
                </c:pt>
                <c:pt idx="4897">
                  <c:v>0.54969999999999997</c:v>
                </c:pt>
                <c:pt idx="4898">
                  <c:v>0.54979999999999996</c:v>
                </c:pt>
                <c:pt idx="4899">
                  <c:v>0.54990000000000006</c:v>
                </c:pt>
                <c:pt idx="4900">
                  <c:v>0.55000000000000004</c:v>
                </c:pt>
                <c:pt idx="4901">
                  <c:v>0.55010000000000003</c:v>
                </c:pt>
                <c:pt idx="4902">
                  <c:v>0.55020000000000002</c:v>
                </c:pt>
                <c:pt idx="4903">
                  <c:v>0.55030000000000001</c:v>
                </c:pt>
                <c:pt idx="4904">
                  <c:v>0.5504</c:v>
                </c:pt>
                <c:pt idx="4905">
                  <c:v>0.55049999999999999</c:v>
                </c:pt>
                <c:pt idx="4906">
                  <c:v>0.55059999999999998</c:v>
                </c:pt>
                <c:pt idx="4907">
                  <c:v>0.55069999999999997</c:v>
                </c:pt>
                <c:pt idx="4908">
                  <c:v>0.55079999999999996</c:v>
                </c:pt>
                <c:pt idx="4909">
                  <c:v>0.55089999999999995</c:v>
                </c:pt>
                <c:pt idx="4910">
                  <c:v>0.55100000000000005</c:v>
                </c:pt>
                <c:pt idx="4911">
                  <c:v>0.55110000000000003</c:v>
                </c:pt>
                <c:pt idx="4912">
                  <c:v>0.55120000000000002</c:v>
                </c:pt>
                <c:pt idx="4913">
                  <c:v>0.55130000000000001</c:v>
                </c:pt>
                <c:pt idx="4914">
                  <c:v>0.5514</c:v>
                </c:pt>
                <c:pt idx="4915">
                  <c:v>0.55149999999999999</c:v>
                </c:pt>
                <c:pt idx="4916">
                  <c:v>0.55159999999999998</c:v>
                </c:pt>
                <c:pt idx="4917">
                  <c:v>0.55169999999999997</c:v>
                </c:pt>
                <c:pt idx="4918">
                  <c:v>0.55179999999999996</c:v>
                </c:pt>
                <c:pt idx="4919">
                  <c:v>0.55189999999999995</c:v>
                </c:pt>
                <c:pt idx="4920">
                  <c:v>0.55200000000000005</c:v>
                </c:pt>
                <c:pt idx="4921">
                  <c:v>0.55210000000000004</c:v>
                </c:pt>
                <c:pt idx="4922">
                  <c:v>0.55220000000000002</c:v>
                </c:pt>
                <c:pt idx="4923">
                  <c:v>0.55230000000000001</c:v>
                </c:pt>
                <c:pt idx="4924">
                  <c:v>0.5524</c:v>
                </c:pt>
                <c:pt idx="4925">
                  <c:v>0.55249999999999999</c:v>
                </c:pt>
                <c:pt idx="4926">
                  <c:v>0.55259999999999998</c:v>
                </c:pt>
                <c:pt idx="4927">
                  <c:v>0.55269999999999997</c:v>
                </c:pt>
                <c:pt idx="4928">
                  <c:v>0.55279999999999996</c:v>
                </c:pt>
                <c:pt idx="4929">
                  <c:v>0.55289999999999995</c:v>
                </c:pt>
                <c:pt idx="4930">
                  <c:v>0.55300000000000005</c:v>
                </c:pt>
                <c:pt idx="4931">
                  <c:v>0.55310000000000004</c:v>
                </c:pt>
                <c:pt idx="4932">
                  <c:v>0.55320000000000003</c:v>
                </c:pt>
                <c:pt idx="4933">
                  <c:v>0.55330000000000001</c:v>
                </c:pt>
                <c:pt idx="4934">
                  <c:v>0.5534</c:v>
                </c:pt>
                <c:pt idx="4935">
                  <c:v>0.55349999999999999</c:v>
                </c:pt>
                <c:pt idx="4936">
                  <c:v>0.55359999999999998</c:v>
                </c:pt>
                <c:pt idx="4937">
                  <c:v>0.55369999999999997</c:v>
                </c:pt>
                <c:pt idx="4938">
                  <c:v>0.55379999999999996</c:v>
                </c:pt>
                <c:pt idx="4939">
                  <c:v>0.55389999999999995</c:v>
                </c:pt>
                <c:pt idx="4940">
                  <c:v>0.55400000000000005</c:v>
                </c:pt>
                <c:pt idx="4941">
                  <c:v>0.55410000000000004</c:v>
                </c:pt>
                <c:pt idx="4942">
                  <c:v>0.55420000000000003</c:v>
                </c:pt>
                <c:pt idx="4943">
                  <c:v>0.55430000000000001</c:v>
                </c:pt>
                <c:pt idx="4944">
                  <c:v>0.5544</c:v>
                </c:pt>
                <c:pt idx="4945">
                  <c:v>0.55449999999999999</c:v>
                </c:pt>
                <c:pt idx="4946">
                  <c:v>0.55459999999999998</c:v>
                </c:pt>
                <c:pt idx="4947">
                  <c:v>0.55469999999999997</c:v>
                </c:pt>
                <c:pt idx="4948">
                  <c:v>0.55479999999999996</c:v>
                </c:pt>
                <c:pt idx="4949">
                  <c:v>0.55489999999999995</c:v>
                </c:pt>
                <c:pt idx="4950">
                  <c:v>0.55500000000000005</c:v>
                </c:pt>
                <c:pt idx="4951">
                  <c:v>0.55510000000000004</c:v>
                </c:pt>
                <c:pt idx="4952">
                  <c:v>0.55520000000000003</c:v>
                </c:pt>
                <c:pt idx="4953">
                  <c:v>0.55530000000000002</c:v>
                </c:pt>
                <c:pt idx="4954">
                  <c:v>0.5554</c:v>
                </c:pt>
                <c:pt idx="4955">
                  <c:v>0.55549999999999999</c:v>
                </c:pt>
                <c:pt idx="4956">
                  <c:v>0.55559999999999998</c:v>
                </c:pt>
                <c:pt idx="4957">
                  <c:v>0.55569999999999997</c:v>
                </c:pt>
                <c:pt idx="4958">
                  <c:v>0.55579999999999996</c:v>
                </c:pt>
                <c:pt idx="4959">
                  <c:v>0.55589999999999995</c:v>
                </c:pt>
                <c:pt idx="4960">
                  <c:v>0.55600000000000005</c:v>
                </c:pt>
                <c:pt idx="4961">
                  <c:v>0.55610000000000004</c:v>
                </c:pt>
                <c:pt idx="4962">
                  <c:v>0.55620000000000003</c:v>
                </c:pt>
                <c:pt idx="4963">
                  <c:v>0.55630000000000002</c:v>
                </c:pt>
                <c:pt idx="4964">
                  <c:v>0.55640000000000001</c:v>
                </c:pt>
                <c:pt idx="4965">
                  <c:v>0.55649999999999999</c:v>
                </c:pt>
                <c:pt idx="4966">
                  <c:v>0.55659999999999998</c:v>
                </c:pt>
                <c:pt idx="4967">
                  <c:v>0.55669999999999997</c:v>
                </c:pt>
                <c:pt idx="4968">
                  <c:v>0.55679999999999996</c:v>
                </c:pt>
                <c:pt idx="4969">
                  <c:v>0.55689999999999995</c:v>
                </c:pt>
                <c:pt idx="4970">
                  <c:v>0.55700000000000005</c:v>
                </c:pt>
                <c:pt idx="4971">
                  <c:v>0.55710000000000004</c:v>
                </c:pt>
                <c:pt idx="4972">
                  <c:v>0.55720000000000003</c:v>
                </c:pt>
                <c:pt idx="4973">
                  <c:v>0.55730000000000002</c:v>
                </c:pt>
                <c:pt idx="4974">
                  <c:v>0.55740000000000001</c:v>
                </c:pt>
                <c:pt idx="4975">
                  <c:v>0.5575</c:v>
                </c:pt>
                <c:pt idx="4976">
                  <c:v>0.55759999999999998</c:v>
                </c:pt>
                <c:pt idx="4977">
                  <c:v>0.55769999999999997</c:v>
                </c:pt>
                <c:pt idx="4978">
                  <c:v>0.55779999999999996</c:v>
                </c:pt>
                <c:pt idx="4979">
                  <c:v>0.55789999999999995</c:v>
                </c:pt>
                <c:pt idx="4980">
                  <c:v>0.55800000000000005</c:v>
                </c:pt>
                <c:pt idx="4981">
                  <c:v>0.55810000000000004</c:v>
                </c:pt>
                <c:pt idx="4982">
                  <c:v>0.55820000000000003</c:v>
                </c:pt>
                <c:pt idx="4983">
                  <c:v>0.55830000000000002</c:v>
                </c:pt>
                <c:pt idx="4984">
                  <c:v>0.55840000000000001</c:v>
                </c:pt>
                <c:pt idx="4985">
                  <c:v>0.5585</c:v>
                </c:pt>
                <c:pt idx="4986">
                  <c:v>0.55859999999999999</c:v>
                </c:pt>
                <c:pt idx="4987">
                  <c:v>0.55869999999999997</c:v>
                </c:pt>
                <c:pt idx="4988">
                  <c:v>0.55879999999999996</c:v>
                </c:pt>
                <c:pt idx="4989">
                  <c:v>0.55889999999999995</c:v>
                </c:pt>
                <c:pt idx="4990">
                  <c:v>0.55900000000000005</c:v>
                </c:pt>
                <c:pt idx="4991">
                  <c:v>0.55910000000000004</c:v>
                </c:pt>
                <c:pt idx="4992">
                  <c:v>0.55920000000000003</c:v>
                </c:pt>
                <c:pt idx="4993">
                  <c:v>0.55930000000000002</c:v>
                </c:pt>
                <c:pt idx="4994">
                  <c:v>0.55940000000000001</c:v>
                </c:pt>
                <c:pt idx="4995">
                  <c:v>0.5595</c:v>
                </c:pt>
                <c:pt idx="4996">
                  <c:v>0.55959999999999999</c:v>
                </c:pt>
                <c:pt idx="4997">
                  <c:v>0.55969999999999998</c:v>
                </c:pt>
                <c:pt idx="4998">
                  <c:v>0.55979999999999996</c:v>
                </c:pt>
                <c:pt idx="4999">
                  <c:v>0.55989999999999995</c:v>
                </c:pt>
                <c:pt idx="5000">
                  <c:v>0.56000000000000005</c:v>
                </c:pt>
                <c:pt idx="5001">
                  <c:v>0.56010000000000004</c:v>
                </c:pt>
                <c:pt idx="5002">
                  <c:v>0.56020000000000003</c:v>
                </c:pt>
                <c:pt idx="5003">
                  <c:v>0.56030000000000002</c:v>
                </c:pt>
                <c:pt idx="5004">
                  <c:v>0.56040000000000001</c:v>
                </c:pt>
                <c:pt idx="5005">
                  <c:v>0.5605</c:v>
                </c:pt>
                <c:pt idx="5006">
                  <c:v>0.56059999999999999</c:v>
                </c:pt>
                <c:pt idx="5007">
                  <c:v>0.56069999999999998</c:v>
                </c:pt>
                <c:pt idx="5008">
                  <c:v>0.56079999999999997</c:v>
                </c:pt>
                <c:pt idx="5009">
                  <c:v>0.56089999999999995</c:v>
                </c:pt>
                <c:pt idx="5010">
                  <c:v>0.56100000000000005</c:v>
                </c:pt>
                <c:pt idx="5011">
                  <c:v>0.56110000000000004</c:v>
                </c:pt>
                <c:pt idx="5012">
                  <c:v>0.56120000000000003</c:v>
                </c:pt>
                <c:pt idx="5013">
                  <c:v>0.56130000000000002</c:v>
                </c:pt>
                <c:pt idx="5014">
                  <c:v>0.56140000000000001</c:v>
                </c:pt>
                <c:pt idx="5015">
                  <c:v>0.5615</c:v>
                </c:pt>
                <c:pt idx="5016">
                  <c:v>0.56159999999999999</c:v>
                </c:pt>
                <c:pt idx="5017">
                  <c:v>0.56169999999999998</c:v>
                </c:pt>
                <c:pt idx="5018">
                  <c:v>0.56179999999999997</c:v>
                </c:pt>
                <c:pt idx="5019">
                  <c:v>0.56189999999999996</c:v>
                </c:pt>
                <c:pt idx="5020">
                  <c:v>0.56200000000000006</c:v>
                </c:pt>
                <c:pt idx="5021">
                  <c:v>0.56210000000000004</c:v>
                </c:pt>
                <c:pt idx="5022">
                  <c:v>0.56220000000000003</c:v>
                </c:pt>
                <c:pt idx="5023">
                  <c:v>0.56230000000000002</c:v>
                </c:pt>
                <c:pt idx="5024">
                  <c:v>0.56240000000000001</c:v>
                </c:pt>
                <c:pt idx="5025">
                  <c:v>0.5625</c:v>
                </c:pt>
                <c:pt idx="5026">
                  <c:v>0.56259999999999999</c:v>
                </c:pt>
                <c:pt idx="5027">
                  <c:v>0.56269999999999998</c:v>
                </c:pt>
                <c:pt idx="5028">
                  <c:v>0.56279999999999997</c:v>
                </c:pt>
                <c:pt idx="5029">
                  <c:v>0.56289999999999996</c:v>
                </c:pt>
                <c:pt idx="5030">
                  <c:v>0.56299999999999994</c:v>
                </c:pt>
                <c:pt idx="5031">
                  <c:v>0.56310000000000004</c:v>
                </c:pt>
                <c:pt idx="5032">
                  <c:v>0.56320000000000003</c:v>
                </c:pt>
                <c:pt idx="5033">
                  <c:v>0.56330000000000002</c:v>
                </c:pt>
                <c:pt idx="5034">
                  <c:v>0.56340000000000001</c:v>
                </c:pt>
                <c:pt idx="5035">
                  <c:v>0.5635</c:v>
                </c:pt>
                <c:pt idx="5036">
                  <c:v>0.56359999999999999</c:v>
                </c:pt>
                <c:pt idx="5037">
                  <c:v>0.56369999999999998</c:v>
                </c:pt>
                <c:pt idx="5038">
                  <c:v>0.56379999999999997</c:v>
                </c:pt>
                <c:pt idx="5039">
                  <c:v>0.56389999999999996</c:v>
                </c:pt>
                <c:pt idx="5040">
                  <c:v>0.56399999999999995</c:v>
                </c:pt>
                <c:pt idx="5041">
                  <c:v>0.56410000000000005</c:v>
                </c:pt>
                <c:pt idx="5042">
                  <c:v>0.56420000000000003</c:v>
                </c:pt>
                <c:pt idx="5043">
                  <c:v>0.56430000000000002</c:v>
                </c:pt>
                <c:pt idx="5044">
                  <c:v>0.56440000000000001</c:v>
                </c:pt>
                <c:pt idx="5045">
                  <c:v>0.5645</c:v>
                </c:pt>
                <c:pt idx="5046">
                  <c:v>0.56459999999999999</c:v>
                </c:pt>
                <c:pt idx="5047">
                  <c:v>0.56469999999999998</c:v>
                </c:pt>
                <c:pt idx="5048">
                  <c:v>0.56479999999999997</c:v>
                </c:pt>
                <c:pt idx="5049">
                  <c:v>0.56489999999999996</c:v>
                </c:pt>
                <c:pt idx="5050">
                  <c:v>0.56499999999999995</c:v>
                </c:pt>
                <c:pt idx="5051">
                  <c:v>0.56510000000000005</c:v>
                </c:pt>
                <c:pt idx="5052">
                  <c:v>0.56520000000000004</c:v>
                </c:pt>
                <c:pt idx="5053">
                  <c:v>0.56530000000000002</c:v>
                </c:pt>
                <c:pt idx="5054">
                  <c:v>0.56540000000000001</c:v>
                </c:pt>
                <c:pt idx="5055">
                  <c:v>0.5655</c:v>
                </c:pt>
                <c:pt idx="5056">
                  <c:v>0.56559999999999999</c:v>
                </c:pt>
                <c:pt idx="5057">
                  <c:v>0.56569999999999998</c:v>
                </c:pt>
                <c:pt idx="5058">
                  <c:v>0.56579999999999997</c:v>
                </c:pt>
                <c:pt idx="5059">
                  <c:v>0.56589999999999996</c:v>
                </c:pt>
                <c:pt idx="5060">
                  <c:v>0.56599999999999995</c:v>
                </c:pt>
                <c:pt idx="5061">
                  <c:v>0.56610000000000005</c:v>
                </c:pt>
                <c:pt idx="5062">
                  <c:v>0.56620000000000004</c:v>
                </c:pt>
                <c:pt idx="5063">
                  <c:v>0.56630000000000003</c:v>
                </c:pt>
                <c:pt idx="5064">
                  <c:v>0.56640000000000001</c:v>
                </c:pt>
                <c:pt idx="5065">
                  <c:v>0.5665</c:v>
                </c:pt>
                <c:pt idx="5066">
                  <c:v>0.56659999999999999</c:v>
                </c:pt>
                <c:pt idx="5067">
                  <c:v>0.56669999999999998</c:v>
                </c:pt>
                <c:pt idx="5068">
                  <c:v>0.56679999999999997</c:v>
                </c:pt>
                <c:pt idx="5069">
                  <c:v>0.56689999999999996</c:v>
                </c:pt>
                <c:pt idx="5070">
                  <c:v>0.56699999999999995</c:v>
                </c:pt>
                <c:pt idx="5071">
                  <c:v>0.56710000000000005</c:v>
                </c:pt>
                <c:pt idx="5072">
                  <c:v>0.56720000000000004</c:v>
                </c:pt>
                <c:pt idx="5073">
                  <c:v>0.56730000000000003</c:v>
                </c:pt>
                <c:pt idx="5074">
                  <c:v>0.56740000000000002</c:v>
                </c:pt>
                <c:pt idx="5075">
                  <c:v>0.5675</c:v>
                </c:pt>
                <c:pt idx="5076">
                  <c:v>0.56759999999999999</c:v>
                </c:pt>
                <c:pt idx="5077">
                  <c:v>0.56769999999999998</c:v>
                </c:pt>
                <c:pt idx="5078">
                  <c:v>0.56779999999999997</c:v>
                </c:pt>
                <c:pt idx="5079">
                  <c:v>0.56789999999999996</c:v>
                </c:pt>
                <c:pt idx="5080">
                  <c:v>0.56799999999999995</c:v>
                </c:pt>
                <c:pt idx="5081">
                  <c:v>0.56810000000000005</c:v>
                </c:pt>
                <c:pt idx="5082">
                  <c:v>0.56820000000000004</c:v>
                </c:pt>
                <c:pt idx="5083">
                  <c:v>0.56830000000000003</c:v>
                </c:pt>
                <c:pt idx="5084">
                  <c:v>0.56840000000000002</c:v>
                </c:pt>
                <c:pt idx="5085">
                  <c:v>0.56850000000000001</c:v>
                </c:pt>
                <c:pt idx="5086">
                  <c:v>0.56859999999999999</c:v>
                </c:pt>
                <c:pt idx="5087">
                  <c:v>0.56869999999999998</c:v>
                </c:pt>
                <c:pt idx="5088">
                  <c:v>0.56879999999999997</c:v>
                </c:pt>
                <c:pt idx="5089">
                  <c:v>0.56889999999999996</c:v>
                </c:pt>
                <c:pt idx="5090">
                  <c:v>0.56899999999999995</c:v>
                </c:pt>
                <c:pt idx="5091">
                  <c:v>0.56910000000000005</c:v>
                </c:pt>
                <c:pt idx="5092">
                  <c:v>0.56920000000000004</c:v>
                </c:pt>
                <c:pt idx="5093">
                  <c:v>0.56930000000000003</c:v>
                </c:pt>
                <c:pt idx="5094">
                  <c:v>0.56940000000000002</c:v>
                </c:pt>
                <c:pt idx="5095">
                  <c:v>0.56950000000000001</c:v>
                </c:pt>
                <c:pt idx="5096">
                  <c:v>0.5696</c:v>
                </c:pt>
                <c:pt idx="5097">
                  <c:v>0.56969999999999998</c:v>
                </c:pt>
                <c:pt idx="5098">
                  <c:v>0.56979999999999997</c:v>
                </c:pt>
                <c:pt idx="5099">
                  <c:v>0.56989999999999996</c:v>
                </c:pt>
                <c:pt idx="5100">
                  <c:v>0.56999999999999995</c:v>
                </c:pt>
                <c:pt idx="5101">
                  <c:v>0.57010000000000005</c:v>
                </c:pt>
                <c:pt idx="5102">
                  <c:v>0.57020000000000004</c:v>
                </c:pt>
                <c:pt idx="5103">
                  <c:v>0.57030000000000003</c:v>
                </c:pt>
                <c:pt idx="5104">
                  <c:v>0.57040000000000002</c:v>
                </c:pt>
                <c:pt idx="5105">
                  <c:v>0.57050000000000001</c:v>
                </c:pt>
                <c:pt idx="5106">
                  <c:v>0.5706</c:v>
                </c:pt>
                <c:pt idx="5107">
                  <c:v>0.57069999999999999</c:v>
                </c:pt>
                <c:pt idx="5108">
                  <c:v>0.57079999999999997</c:v>
                </c:pt>
                <c:pt idx="5109">
                  <c:v>0.57089999999999996</c:v>
                </c:pt>
                <c:pt idx="5110">
                  <c:v>0.57099999999999995</c:v>
                </c:pt>
                <c:pt idx="5111">
                  <c:v>0.57110000000000005</c:v>
                </c:pt>
                <c:pt idx="5112">
                  <c:v>0.57120000000000004</c:v>
                </c:pt>
                <c:pt idx="5113">
                  <c:v>0.57130000000000003</c:v>
                </c:pt>
                <c:pt idx="5114">
                  <c:v>0.57140000000000002</c:v>
                </c:pt>
                <c:pt idx="5115">
                  <c:v>0.57150000000000001</c:v>
                </c:pt>
                <c:pt idx="5116">
                  <c:v>0.5716</c:v>
                </c:pt>
                <c:pt idx="5117">
                  <c:v>0.57169999999999999</c:v>
                </c:pt>
                <c:pt idx="5118">
                  <c:v>0.57179999999999997</c:v>
                </c:pt>
                <c:pt idx="5119">
                  <c:v>0.57189999999999996</c:v>
                </c:pt>
                <c:pt idx="5120">
                  <c:v>0.57199999999999995</c:v>
                </c:pt>
                <c:pt idx="5121">
                  <c:v>0.57210000000000005</c:v>
                </c:pt>
                <c:pt idx="5122">
                  <c:v>0.57220000000000004</c:v>
                </c:pt>
                <c:pt idx="5123">
                  <c:v>0.57230000000000003</c:v>
                </c:pt>
                <c:pt idx="5124">
                  <c:v>0.57240000000000002</c:v>
                </c:pt>
                <c:pt idx="5125">
                  <c:v>0.57250000000000001</c:v>
                </c:pt>
                <c:pt idx="5126">
                  <c:v>0.5726</c:v>
                </c:pt>
                <c:pt idx="5127">
                  <c:v>0.57269999999999999</c:v>
                </c:pt>
                <c:pt idx="5128">
                  <c:v>0.57279999999999998</c:v>
                </c:pt>
                <c:pt idx="5129">
                  <c:v>0.57289999999999996</c:v>
                </c:pt>
                <c:pt idx="5130">
                  <c:v>0.57299999999999995</c:v>
                </c:pt>
                <c:pt idx="5131">
                  <c:v>0.57310000000000005</c:v>
                </c:pt>
                <c:pt idx="5132">
                  <c:v>0.57320000000000004</c:v>
                </c:pt>
                <c:pt idx="5133">
                  <c:v>0.57330000000000003</c:v>
                </c:pt>
                <c:pt idx="5134">
                  <c:v>0.57340000000000002</c:v>
                </c:pt>
                <c:pt idx="5135">
                  <c:v>0.57350000000000001</c:v>
                </c:pt>
                <c:pt idx="5136">
                  <c:v>0.5736</c:v>
                </c:pt>
                <c:pt idx="5137">
                  <c:v>0.57369999999999999</c:v>
                </c:pt>
                <c:pt idx="5138">
                  <c:v>0.57379999999999998</c:v>
                </c:pt>
                <c:pt idx="5139">
                  <c:v>0.57389999999999997</c:v>
                </c:pt>
                <c:pt idx="5140">
                  <c:v>0.57399999999999995</c:v>
                </c:pt>
                <c:pt idx="5141">
                  <c:v>0.57410000000000005</c:v>
                </c:pt>
                <c:pt idx="5142">
                  <c:v>0.57420000000000004</c:v>
                </c:pt>
                <c:pt idx="5143">
                  <c:v>0.57430000000000003</c:v>
                </c:pt>
                <c:pt idx="5144">
                  <c:v>0.57440000000000002</c:v>
                </c:pt>
                <c:pt idx="5145">
                  <c:v>0.57450000000000001</c:v>
                </c:pt>
                <c:pt idx="5146">
                  <c:v>0.5746</c:v>
                </c:pt>
                <c:pt idx="5147">
                  <c:v>0.57469999999999999</c:v>
                </c:pt>
                <c:pt idx="5148">
                  <c:v>0.57479999999999998</c:v>
                </c:pt>
                <c:pt idx="5149">
                  <c:v>0.57489999999999997</c:v>
                </c:pt>
                <c:pt idx="5150">
                  <c:v>0.57499999999999996</c:v>
                </c:pt>
                <c:pt idx="5151">
                  <c:v>0.57509999999999994</c:v>
                </c:pt>
                <c:pt idx="5152">
                  <c:v>0.57520000000000004</c:v>
                </c:pt>
                <c:pt idx="5153">
                  <c:v>0.57530000000000003</c:v>
                </c:pt>
                <c:pt idx="5154">
                  <c:v>0.57540000000000002</c:v>
                </c:pt>
                <c:pt idx="5155">
                  <c:v>0.57550000000000001</c:v>
                </c:pt>
                <c:pt idx="5156">
                  <c:v>0.5756</c:v>
                </c:pt>
                <c:pt idx="5157">
                  <c:v>0.57569999999999999</c:v>
                </c:pt>
                <c:pt idx="5158">
                  <c:v>0.57579999999999998</c:v>
                </c:pt>
                <c:pt idx="5159">
                  <c:v>0.57589999999999997</c:v>
                </c:pt>
                <c:pt idx="5160">
                  <c:v>0.57599999999999996</c:v>
                </c:pt>
                <c:pt idx="5161">
                  <c:v>0.57609999999999995</c:v>
                </c:pt>
                <c:pt idx="5162">
                  <c:v>0.57620000000000005</c:v>
                </c:pt>
                <c:pt idx="5163">
                  <c:v>0.57630000000000003</c:v>
                </c:pt>
                <c:pt idx="5164">
                  <c:v>0.57640000000000002</c:v>
                </c:pt>
                <c:pt idx="5165">
                  <c:v>0.57650000000000001</c:v>
                </c:pt>
                <c:pt idx="5166">
                  <c:v>0.5766</c:v>
                </c:pt>
                <c:pt idx="5167">
                  <c:v>0.57669999999999999</c:v>
                </c:pt>
                <c:pt idx="5168">
                  <c:v>0.57679999999999998</c:v>
                </c:pt>
                <c:pt idx="5169">
                  <c:v>0.57689999999999997</c:v>
                </c:pt>
                <c:pt idx="5170">
                  <c:v>0.57699999999999996</c:v>
                </c:pt>
                <c:pt idx="5171">
                  <c:v>0.57709999999999995</c:v>
                </c:pt>
                <c:pt idx="5172">
                  <c:v>0.57720000000000005</c:v>
                </c:pt>
                <c:pt idx="5173">
                  <c:v>0.57730000000000004</c:v>
                </c:pt>
                <c:pt idx="5174">
                  <c:v>0.57740000000000002</c:v>
                </c:pt>
                <c:pt idx="5175">
                  <c:v>0.57750000000000001</c:v>
                </c:pt>
                <c:pt idx="5176">
                  <c:v>0.5776</c:v>
                </c:pt>
                <c:pt idx="5177">
                  <c:v>0.57769999999999999</c:v>
                </c:pt>
                <c:pt idx="5178">
                  <c:v>0.57779999999999998</c:v>
                </c:pt>
                <c:pt idx="5179">
                  <c:v>0.57789999999999997</c:v>
                </c:pt>
                <c:pt idx="5180">
                  <c:v>0.57799999999999996</c:v>
                </c:pt>
                <c:pt idx="5181">
                  <c:v>0.57809999999999995</c:v>
                </c:pt>
                <c:pt idx="5182">
                  <c:v>0.57820000000000005</c:v>
                </c:pt>
                <c:pt idx="5183">
                  <c:v>0.57830000000000004</c:v>
                </c:pt>
                <c:pt idx="5184">
                  <c:v>0.57840000000000003</c:v>
                </c:pt>
                <c:pt idx="5185">
                  <c:v>0.57850000000000001</c:v>
                </c:pt>
                <c:pt idx="5186">
                  <c:v>0.5786</c:v>
                </c:pt>
                <c:pt idx="5187">
                  <c:v>0.57869999999999999</c:v>
                </c:pt>
                <c:pt idx="5188">
                  <c:v>0.57879999999999998</c:v>
                </c:pt>
                <c:pt idx="5189">
                  <c:v>0.57889999999999997</c:v>
                </c:pt>
                <c:pt idx="5190">
                  <c:v>0.57899999999999996</c:v>
                </c:pt>
                <c:pt idx="5191">
                  <c:v>0.57909999999999995</c:v>
                </c:pt>
                <c:pt idx="5192">
                  <c:v>0.57920000000000005</c:v>
                </c:pt>
                <c:pt idx="5193">
                  <c:v>0.57930000000000004</c:v>
                </c:pt>
                <c:pt idx="5194">
                  <c:v>0.57940000000000003</c:v>
                </c:pt>
                <c:pt idx="5195">
                  <c:v>0.57950000000000002</c:v>
                </c:pt>
                <c:pt idx="5196">
                  <c:v>0.5796</c:v>
                </c:pt>
                <c:pt idx="5197">
                  <c:v>0.57969999999999999</c:v>
                </c:pt>
                <c:pt idx="5198">
                  <c:v>0.57979999999999998</c:v>
                </c:pt>
                <c:pt idx="5199">
                  <c:v>0.57989999999999997</c:v>
                </c:pt>
                <c:pt idx="5200">
                  <c:v>0.57999999999999996</c:v>
                </c:pt>
                <c:pt idx="5201">
                  <c:v>0.58009999999999995</c:v>
                </c:pt>
                <c:pt idx="5202">
                  <c:v>0.58020000000000005</c:v>
                </c:pt>
                <c:pt idx="5203">
                  <c:v>0.58030000000000004</c:v>
                </c:pt>
                <c:pt idx="5204">
                  <c:v>0.58040000000000003</c:v>
                </c:pt>
                <c:pt idx="5205">
                  <c:v>0.58050000000000002</c:v>
                </c:pt>
                <c:pt idx="5206">
                  <c:v>0.5806</c:v>
                </c:pt>
                <c:pt idx="5207">
                  <c:v>0.58069999999999999</c:v>
                </c:pt>
                <c:pt idx="5208">
                  <c:v>0.58079999999999998</c:v>
                </c:pt>
                <c:pt idx="5209">
                  <c:v>0.58089999999999997</c:v>
                </c:pt>
                <c:pt idx="5210">
                  <c:v>0.58099999999999996</c:v>
                </c:pt>
                <c:pt idx="5211">
                  <c:v>0.58109999999999995</c:v>
                </c:pt>
                <c:pt idx="5212">
                  <c:v>0.58120000000000005</c:v>
                </c:pt>
                <c:pt idx="5213">
                  <c:v>0.58130000000000004</c:v>
                </c:pt>
                <c:pt idx="5214">
                  <c:v>0.58140000000000003</c:v>
                </c:pt>
                <c:pt idx="5215">
                  <c:v>0.58150000000000002</c:v>
                </c:pt>
                <c:pt idx="5216">
                  <c:v>0.58160000000000001</c:v>
                </c:pt>
                <c:pt idx="5217">
                  <c:v>0.58169999999999999</c:v>
                </c:pt>
                <c:pt idx="5218">
                  <c:v>0.58179999999999998</c:v>
                </c:pt>
                <c:pt idx="5219">
                  <c:v>0.58189999999999997</c:v>
                </c:pt>
                <c:pt idx="5220">
                  <c:v>0.58199999999999996</c:v>
                </c:pt>
                <c:pt idx="5221">
                  <c:v>0.58209999999999995</c:v>
                </c:pt>
                <c:pt idx="5222">
                  <c:v>0.58220000000000005</c:v>
                </c:pt>
                <c:pt idx="5223">
                  <c:v>0.58230000000000004</c:v>
                </c:pt>
                <c:pt idx="5224">
                  <c:v>0.58240000000000003</c:v>
                </c:pt>
                <c:pt idx="5225">
                  <c:v>0.58250000000000002</c:v>
                </c:pt>
                <c:pt idx="5226">
                  <c:v>0.58260000000000001</c:v>
                </c:pt>
                <c:pt idx="5227">
                  <c:v>0.5827</c:v>
                </c:pt>
                <c:pt idx="5228">
                  <c:v>0.58279999999999998</c:v>
                </c:pt>
                <c:pt idx="5229">
                  <c:v>0.58289999999999997</c:v>
                </c:pt>
                <c:pt idx="5230">
                  <c:v>0.58299999999999996</c:v>
                </c:pt>
                <c:pt idx="5231">
                  <c:v>0.58309999999999995</c:v>
                </c:pt>
                <c:pt idx="5232">
                  <c:v>0.58320000000000005</c:v>
                </c:pt>
                <c:pt idx="5233">
                  <c:v>0.58330000000000004</c:v>
                </c:pt>
                <c:pt idx="5234">
                  <c:v>0.58340000000000003</c:v>
                </c:pt>
                <c:pt idx="5235">
                  <c:v>0.58350000000000002</c:v>
                </c:pt>
                <c:pt idx="5236">
                  <c:v>0.58360000000000001</c:v>
                </c:pt>
                <c:pt idx="5237">
                  <c:v>0.5837</c:v>
                </c:pt>
                <c:pt idx="5238">
                  <c:v>0.58379999999999999</c:v>
                </c:pt>
                <c:pt idx="5239">
                  <c:v>0.58389999999999997</c:v>
                </c:pt>
                <c:pt idx="5240">
                  <c:v>0.58399999999999996</c:v>
                </c:pt>
                <c:pt idx="5241">
                  <c:v>0.58409999999999995</c:v>
                </c:pt>
                <c:pt idx="5242">
                  <c:v>0.58420000000000005</c:v>
                </c:pt>
                <c:pt idx="5243">
                  <c:v>0.58430000000000004</c:v>
                </c:pt>
                <c:pt idx="5244">
                  <c:v>0.58440000000000003</c:v>
                </c:pt>
                <c:pt idx="5245">
                  <c:v>0.58450000000000002</c:v>
                </c:pt>
                <c:pt idx="5246">
                  <c:v>0.58460000000000001</c:v>
                </c:pt>
                <c:pt idx="5247">
                  <c:v>0.5847</c:v>
                </c:pt>
                <c:pt idx="5248">
                  <c:v>0.58479999999999999</c:v>
                </c:pt>
                <c:pt idx="5249">
                  <c:v>0.58489999999999998</c:v>
                </c:pt>
                <c:pt idx="5250">
                  <c:v>0.58499999999999996</c:v>
                </c:pt>
                <c:pt idx="5251">
                  <c:v>0.58509999999999995</c:v>
                </c:pt>
                <c:pt idx="5252">
                  <c:v>0.58520000000000005</c:v>
                </c:pt>
                <c:pt idx="5253">
                  <c:v>0.58530000000000004</c:v>
                </c:pt>
                <c:pt idx="5254">
                  <c:v>0.58540000000000003</c:v>
                </c:pt>
                <c:pt idx="5255">
                  <c:v>0.58550000000000002</c:v>
                </c:pt>
                <c:pt idx="5256">
                  <c:v>0.58560000000000001</c:v>
                </c:pt>
                <c:pt idx="5257">
                  <c:v>0.5857</c:v>
                </c:pt>
                <c:pt idx="5258">
                  <c:v>0.58579999999999999</c:v>
                </c:pt>
                <c:pt idx="5259">
                  <c:v>0.58589999999999998</c:v>
                </c:pt>
                <c:pt idx="5260">
                  <c:v>0.58599999999999997</c:v>
                </c:pt>
                <c:pt idx="5261">
                  <c:v>0.58609999999999995</c:v>
                </c:pt>
                <c:pt idx="5262">
                  <c:v>0.58620000000000005</c:v>
                </c:pt>
                <c:pt idx="5263">
                  <c:v>0.58630000000000004</c:v>
                </c:pt>
                <c:pt idx="5264">
                  <c:v>0.58640000000000003</c:v>
                </c:pt>
                <c:pt idx="5265">
                  <c:v>0.58650000000000002</c:v>
                </c:pt>
                <c:pt idx="5266">
                  <c:v>0.58660000000000001</c:v>
                </c:pt>
                <c:pt idx="5267">
                  <c:v>0.5867</c:v>
                </c:pt>
                <c:pt idx="5268">
                  <c:v>0.58679999999999999</c:v>
                </c:pt>
                <c:pt idx="5269">
                  <c:v>0.58689999999999998</c:v>
                </c:pt>
                <c:pt idx="5270">
                  <c:v>0.58699999999999997</c:v>
                </c:pt>
                <c:pt idx="5271">
                  <c:v>0.58709999999999996</c:v>
                </c:pt>
                <c:pt idx="5272">
                  <c:v>0.58720000000000006</c:v>
                </c:pt>
                <c:pt idx="5273">
                  <c:v>0.58730000000000004</c:v>
                </c:pt>
                <c:pt idx="5274">
                  <c:v>0.58740000000000003</c:v>
                </c:pt>
                <c:pt idx="5275">
                  <c:v>0.58750000000000002</c:v>
                </c:pt>
                <c:pt idx="5276">
                  <c:v>0.58760000000000001</c:v>
                </c:pt>
                <c:pt idx="5277">
                  <c:v>0.5877</c:v>
                </c:pt>
                <c:pt idx="5278">
                  <c:v>0.58779999999999999</c:v>
                </c:pt>
                <c:pt idx="5279">
                  <c:v>0.58789999999999998</c:v>
                </c:pt>
                <c:pt idx="5280">
                  <c:v>0.58799999999999997</c:v>
                </c:pt>
                <c:pt idx="5281">
                  <c:v>0.58809999999999996</c:v>
                </c:pt>
                <c:pt idx="5282">
                  <c:v>0.58819999999999995</c:v>
                </c:pt>
                <c:pt idx="5283">
                  <c:v>0.58830000000000005</c:v>
                </c:pt>
                <c:pt idx="5284">
                  <c:v>0.58840000000000003</c:v>
                </c:pt>
                <c:pt idx="5285">
                  <c:v>0.58850000000000002</c:v>
                </c:pt>
                <c:pt idx="5286">
                  <c:v>0.58860000000000001</c:v>
                </c:pt>
                <c:pt idx="5287">
                  <c:v>0.5887</c:v>
                </c:pt>
                <c:pt idx="5288">
                  <c:v>0.58879999999999999</c:v>
                </c:pt>
                <c:pt idx="5289">
                  <c:v>0.58889999999999998</c:v>
                </c:pt>
                <c:pt idx="5290">
                  <c:v>0.58899999999999997</c:v>
                </c:pt>
                <c:pt idx="5291">
                  <c:v>0.58909999999999996</c:v>
                </c:pt>
                <c:pt idx="5292">
                  <c:v>0.58919999999999995</c:v>
                </c:pt>
                <c:pt idx="5293">
                  <c:v>0.58930000000000005</c:v>
                </c:pt>
                <c:pt idx="5294">
                  <c:v>0.58940000000000003</c:v>
                </c:pt>
                <c:pt idx="5295">
                  <c:v>0.58950000000000002</c:v>
                </c:pt>
                <c:pt idx="5296">
                  <c:v>0.58960000000000001</c:v>
                </c:pt>
                <c:pt idx="5297">
                  <c:v>0.5897</c:v>
                </c:pt>
                <c:pt idx="5298">
                  <c:v>0.58979999999999999</c:v>
                </c:pt>
                <c:pt idx="5299">
                  <c:v>0.58989999999999998</c:v>
                </c:pt>
                <c:pt idx="5300">
                  <c:v>0.59</c:v>
                </c:pt>
                <c:pt idx="5301">
                  <c:v>0.59009999999999996</c:v>
                </c:pt>
                <c:pt idx="5302">
                  <c:v>0.59019999999999995</c:v>
                </c:pt>
                <c:pt idx="5303">
                  <c:v>0.59030000000000005</c:v>
                </c:pt>
                <c:pt idx="5304">
                  <c:v>0.59040000000000004</c:v>
                </c:pt>
                <c:pt idx="5305">
                  <c:v>0.59050000000000002</c:v>
                </c:pt>
                <c:pt idx="5306">
                  <c:v>0.59060000000000001</c:v>
                </c:pt>
                <c:pt idx="5307">
                  <c:v>0.5907</c:v>
                </c:pt>
                <c:pt idx="5308">
                  <c:v>0.59079999999999999</c:v>
                </c:pt>
                <c:pt idx="5309">
                  <c:v>0.59089999999999998</c:v>
                </c:pt>
                <c:pt idx="5310">
                  <c:v>0.59099999999999997</c:v>
                </c:pt>
                <c:pt idx="5311">
                  <c:v>0.59109999999999996</c:v>
                </c:pt>
                <c:pt idx="5312">
                  <c:v>0.59119999999999995</c:v>
                </c:pt>
                <c:pt idx="5313">
                  <c:v>0.59130000000000005</c:v>
                </c:pt>
                <c:pt idx="5314">
                  <c:v>0.59140000000000004</c:v>
                </c:pt>
                <c:pt idx="5315">
                  <c:v>0.59150000000000003</c:v>
                </c:pt>
                <c:pt idx="5316">
                  <c:v>0.59160000000000001</c:v>
                </c:pt>
                <c:pt idx="5317">
                  <c:v>0.5917</c:v>
                </c:pt>
                <c:pt idx="5318">
                  <c:v>0.59179999999999999</c:v>
                </c:pt>
                <c:pt idx="5319">
                  <c:v>0.59189999999999998</c:v>
                </c:pt>
                <c:pt idx="5320">
                  <c:v>0.59199999999999997</c:v>
                </c:pt>
                <c:pt idx="5321">
                  <c:v>0.59209999999999996</c:v>
                </c:pt>
                <c:pt idx="5322">
                  <c:v>0.59219999999999995</c:v>
                </c:pt>
                <c:pt idx="5323">
                  <c:v>0.59230000000000005</c:v>
                </c:pt>
                <c:pt idx="5324">
                  <c:v>0.59240000000000004</c:v>
                </c:pt>
                <c:pt idx="5325">
                  <c:v>0.59250000000000003</c:v>
                </c:pt>
                <c:pt idx="5326">
                  <c:v>0.59260000000000002</c:v>
                </c:pt>
                <c:pt idx="5327">
                  <c:v>0.5927</c:v>
                </c:pt>
                <c:pt idx="5328">
                  <c:v>0.59279999999999999</c:v>
                </c:pt>
                <c:pt idx="5329">
                  <c:v>0.59289999999999998</c:v>
                </c:pt>
                <c:pt idx="5330">
                  <c:v>0.59299999999999997</c:v>
                </c:pt>
                <c:pt idx="5331">
                  <c:v>0.59309999999999996</c:v>
                </c:pt>
                <c:pt idx="5332">
                  <c:v>0.59319999999999995</c:v>
                </c:pt>
                <c:pt idx="5333">
                  <c:v>0.59330000000000005</c:v>
                </c:pt>
                <c:pt idx="5334">
                  <c:v>0.59340000000000004</c:v>
                </c:pt>
                <c:pt idx="5335">
                  <c:v>0.59350000000000003</c:v>
                </c:pt>
                <c:pt idx="5336">
                  <c:v>0.59360000000000002</c:v>
                </c:pt>
                <c:pt idx="5337">
                  <c:v>0.59370000000000001</c:v>
                </c:pt>
                <c:pt idx="5338">
                  <c:v>0.59379999999999999</c:v>
                </c:pt>
                <c:pt idx="5339">
                  <c:v>0.59389999999999998</c:v>
                </c:pt>
                <c:pt idx="5340">
                  <c:v>0.59399999999999997</c:v>
                </c:pt>
                <c:pt idx="5341">
                  <c:v>0.59409999999999996</c:v>
                </c:pt>
                <c:pt idx="5342">
                  <c:v>0.59419999999999995</c:v>
                </c:pt>
                <c:pt idx="5343">
                  <c:v>0.59430000000000005</c:v>
                </c:pt>
                <c:pt idx="5344">
                  <c:v>0.59440000000000004</c:v>
                </c:pt>
                <c:pt idx="5345">
                  <c:v>0.59450000000000003</c:v>
                </c:pt>
                <c:pt idx="5346">
                  <c:v>0.59460000000000002</c:v>
                </c:pt>
                <c:pt idx="5347">
                  <c:v>0.59470000000000001</c:v>
                </c:pt>
                <c:pt idx="5348">
                  <c:v>0.5948</c:v>
                </c:pt>
                <c:pt idx="5349">
                  <c:v>0.59489999999999998</c:v>
                </c:pt>
                <c:pt idx="5350">
                  <c:v>0.59499999999999997</c:v>
                </c:pt>
                <c:pt idx="5351">
                  <c:v>0.59509999999999996</c:v>
                </c:pt>
                <c:pt idx="5352">
                  <c:v>0.59519999999999995</c:v>
                </c:pt>
                <c:pt idx="5353">
                  <c:v>0.59530000000000005</c:v>
                </c:pt>
                <c:pt idx="5354">
                  <c:v>0.59540000000000004</c:v>
                </c:pt>
                <c:pt idx="5355">
                  <c:v>0.59550000000000003</c:v>
                </c:pt>
                <c:pt idx="5356">
                  <c:v>0.59560000000000002</c:v>
                </c:pt>
                <c:pt idx="5357">
                  <c:v>0.59570000000000001</c:v>
                </c:pt>
                <c:pt idx="5358">
                  <c:v>0.5958</c:v>
                </c:pt>
                <c:pt idx="5359">
                  <c:v>0.59589999999999999</c:v>
                </c:pt>
                <c:pt idx="5360">
                  <c:v>0.59599999999999997</c:v>
                </c:pt>
                <c:pt idx="5361">
                  <c:v>0.59609999999999996</c:v>
                </c:pt>
                <c:pt idx="5362">
                  <c:v>0.59619999999999995</c:v>
                </c:pt>
                <c:pt idx="5363">
                  <c:v>0.59630000000000005</c:v>
                </c:pt>
                <c:pt idx="5364">
                  <c:v>0.59640000000000004</c:v>
                </c:pt>
                <c:pt idx="5365">
                  <c:v>0.59650000000000003</c:v>
                </c:pt>
                <c:pt idx="5366">
                  <c:v>0.59660000000000002</c:v>
                </c:pt>
                <c:pt idx="5367">
                  <c:v>0.59670000000000001</c:v>
                </c:pt>
                <c:pt idx="5368">
                  <c:v>0.5968</c:v>
                </c:pt>
                <c:pt idx="5369">
                  <c:v>0.59689999999999999</c:v>
                </c:pt>
                <c:pt idx="5370">
                  <c:v>0.59699999999999998</c:v>
                </c:pt>
                <c:pt idx="5371">
                  <c:v>0.59709999999999996</c:v>
                </c:pt>
                <c:pt idx="5372">
                  <c:v>0.59719999999999995</c:v>
                </c:pt>
                <c:pt idx="5373">
                  <c:v>0.59730000000000005</c:v>
                </c:pt>
                <c:pt idx="5374">
                  <c:v>0.59740000000000004</c:v>
                </c:pt>
                <c:pt idx="5375">
                  <c:v>0.59750000000000003</c:v>
                </c:pt>
                <c:pt idx="5376">
                  <c:v>0.59760000000000002</c:v>
                </c:pt>
                <c:pt idx="5377">
                  <c:v>0.59770000000000001</c:v>
                </c:pt>
                <c:pt idx="5378">
                  <c:v>0.5978</c:v>
                </c:pt>
                <c:pt idx="5379">
                  <c:v>0.59789999999999999</c:v>
                </c:pt>
                <c:pt idx="5380">
                  <c:v>0.59799999999999998</c:v>
                </c:pt>
                <c:pt idx="5381">
                  <c:v>0.59809999999999997</c:v>
                </c:pt>
                <c:pt idx="5382">
                  <c:v>0.59819999999999995</c:v>
                </c:pt>
                <c:pt idx="5383">
                  <c:v>0.59830000000000005</c:v>
                </c:pt>
                <c:pt idx="5384">
                  <c:v>0.59840000000000004</c:v>
                </c:pt>
                <c:pt idx="5385">
                  <c:v>0.59850000000000003</c:v>
                </c:pt>
                <c:pt idx="5386">
                  <c:v>0.59860000000000002</c:v>
                </c:pt>
                <c:pt idx="5387">
                  <c:v>0.59870000000000001</c:v>
                </c:pt>
                <c:pt idx="5388">
                  <c:v>0.5988</c:v>
                </c:pt>
                <c:pt idx="5389">
                  <c:v>0.59889999999999999</c:v>
                </c:pt>
                <c:pt idx="5390">
                  <c:v>0.59899999999999998</c:v>
                </c:pt>
                <c:pt idx="5391">
                  <c:v>0.59909999999999997</c:v>
                </c:pt>
                <c:pt idx="5392">
                  <c:v>0.59919999999999995</c:v>
                </c:pt>
                <c:pt idx="5393">
                  <c:v>0.59930000000000005</c:v>
                </c:pt>
                <c:pt idx="5394">
                  <c:v>0.59940000000000004</c:v>
                </c:pt>
                <c:pt idx="5395">
                  <c:v>0.59950000000000003</c:v>
                </c:pt>
                <c:pt idx="5396">
                  <c:v>0.59960000000000002</c:v>
                </c:pt>
                <c:pt idx="5397">
                  <c:v>0.59970000000000001</c:v>
                </c:pt>
                <c:pt idx="5398">
                  <c:v>0.5998</c:v>
                </c:pt>
                <c:pt idx="5399">
                  <c:v>0.59989999999999999</c:v>
                </c:pt>
              </c:numCache>
            </c:numRef>
          </c:cat>
          <c:val>
            <c:numRef>
              <c:f>Sheet1!$B$3:$GYS$3</c:f>
              <c:numCache>
                <c:formatCode>General</c:formatCode>
                <c:ptCount val="5400"/>
                <c:pt idx="0">
                  <c:v>0.99321964618716396</c:v>
                </c:pt>
                <c:pt idx="1">
                  <c:v>0.99394220222335306</c:v>
                </c:pt>
                <c:pt idx="2">
                  <c:v>0.99462421593644701</c:v>
                </c:pt>
                <c:pt idx="3">
                  <c:v>0.99526565173070503</c:v>
                </c:pt>
                <c:pt idx="4">
                  <c:v>0.99586647608786405</c:v>
                </c:pt>
                <c:pt idx="5">
                  <c:v>0.99642665756853199</c:v>
                </c:pt>
                <c:pt idx="6">
                  <c:v>0.99694616681345105</c:v>
                </c:pt>
                <c:pt idx="7">
                  <c:v>0.99742497654464102</c:v>
                </c:pt>
                <c:pt idx="8">
                  <c:v>0.99786306156642401</c:v>
                </c:pt>
                <c:pt idx="9">
                  <c:v>0.998260398766326</c:v>
                </c:pt>
                <c:pt idx="10">
                  <c:v>0.99861696711585302</c:v>
                </c:pt>
                <c:pt idx="11">
                  <c:v>0.99893274767114704</c:v>
                </c:pt>
                <c:pt idx="12">
                  <c:v>0.99920772357352405</c:v>
                </c:pt>
                <c:pt idx="13">
                  <c:v>0.99944188004988199</c:v>
                </c:pt>
                <c:pt idx="14">
                  <c:v>0.99963520441299303</c:v>
                </c:pt>
                <c:pt idx="15">
                  <c:v>0.99978768606167301</c:v>
                </c:pt>
                <c:pt idx="16">
                  <c:v>0.99989931648082297</c:v>
                </c:pt>
                <c:pt idx="17">
                  <c:v>0.999970089241357</c:v>
                </c:pt>
                <c:pt idx="18">
                  <c:v>1</c:v>
                </c:pt>
                <c:pt idx="19">
                  <c:v>0.99998904649897002</c:v>
                </c:pt>
                <c:pt idx="20">
                  <c:v>0.99993722856553102</c:v>
                </c:pt>
                <c:pt idx="21">
                  <c:v>0.99984454811143297</c:v>
                </c:pt>
                <c:pt idx="22">
                  <c:v>0.999711009132221</c:v>
                </c:pt>
                <c:pt idx="23">
                  <c:v>0.99953661770642699</c:v>
                </c:pt>
                <c:pt idx="24">
                  <c:v>0.99932138199463605</c:v>
                </c:pt>
                <c:pt idx="25">
                  <c:v>0.99906531223843797</c:v>
                </c:pt>
                <c:pt idx="26">
                  <c:v>0.99876842075924399</c:v>
                </c:pt>
                <c:pt idx="27">
                  <c:v>0.998430721956997</c:v>
                </c:pt>
                <c:pt idx="28">
                  <c:v>0.99805223230874796</c:v>
                </c:pt>
                <c:pt idx="29">
                  <c:v>0.99763297036711496</c:v>
                </c:pt>
                <c:pt idx="30">
                  <c:v>0.99717295675862105</c:v>
                </c:pt>
                <c:pt idx="31">
                  <c:v>0.99667221418190799</c:v>
                </c:pt>
                <c:pt idx="32">
                  <c:v>0.99613076740583295</c:v>
                </c:pt>
                <c:pt idx="33">
                  <c:v>0.99554864326743497</c:v>
                </c:pt>
                <c:pt idx="34">
                  <c:v>0.99492587066979299</c:v>
                </c:pt>
                <c:pt idx="35">
                  <c:v>0.99426248057974798</c:v>
                </c:pt>
                <c:pt idx="36">
                  <c:v>0.99355850602551599</c:v>
                </c:pt>
                <c:pt idx="37">
                  <c:v>0.99281398209417304</c:v>
                </c:pt>
                <c:pt idx="38">
                  <c:v>0.99202894592901902</c:v>
                </c:pt>
                <c:pt idx="39">
                  <c:v>0.99120343672682498</c:v>
                </c:pt>
                <c:pt idx="40">
                  <c:v>0.99033749573495899</c:v>
                </c:pt>
                <c:pt idx="41">
                  <c:v>0.98943116624838401</c:v>
                </c:pt>
                <c:pt idx="42">
                  <c:v>0.988484493606543</c:v>
                </c:pt>
                <c:pt idx="43">
                  <c:v>0.98749752519012501</c:v>
                </c:pt>
                <c:pt idx="44">
                  <c:v>0.98647031041770095</c:v>
                </c:pt>
                <c:pt idx="45">
                  <c:v>0.98540290074225101</c:v>
                </c:pt>
                <c:pt idx="46">
                  <c:v>0.98429534964756205</c:v>
                </c:pt>
                <c:pt idx="47">
                  <c:v>0.98314771264451395</c:v>
                </c:pt>
                <c:pt idx="48">
                  <c:v>0.98196004726723995</c:v>
                </c:pt>
                <c:pt idx="49">
                  <c:v>0.98073241306916803</c:v>
                </c:pt>
                <c:pt idx="50">
                  <c:v>0.97946487161895002</c:v>
                </c:pt>
                <c:pt idx="51">
                  <c:v>0.978157486496261</c:v>
                </c:pt>
                <c:pt idx="52">
                  <c:v>0.97681032328748896</c:v>
                </c:pt>
                <c:pt idx="53">
                  <c:v>0.97542344958129801</c:v>
                </c:pt>
                <c:pt idx="54">
                  <c:v>0.97399693496408302</c:v>
                </c:pt>
                <c:pt idx="55">
                  <c:v>0.97253085101529402</c:v>
                </c:pt>
                <c:pt idx="56">
                  <c:v>0.97102527130265204</c:v>
                </c:pt>
                <c:pt idx="57">
                  <c:v>0.96949003649271204</c:v>
                </c:pt>
                <c:pt idx="58">
                  <c:v>0.96792542630983802</c:v>
                </c:pt>
                <c:pt idx="59">
                  <c:v>0.966331472563142</c:v>
                </c:pt>
                <c:pt idx="60">
                  <c:v>0.96470820878969998</c:v>
                </c:pt>
                <c:pt idx="61">
                  <c:v>0.96305567025308303</c:v>
                </c:pt>
                <c:pt idx="62">
                  <c:v>0.96137389394176298</c:v>
                </c:pt>
                <c:pt idx="63">
                  <c:v>0.95966291856741903</c:v>
                </c:pt>
                <c:pt idx="64">
                  <c:v>0.95792278456311397</c:v>
                </c:pt>
                <c:pt idx="65">
                  <c:v>0.95615353408137405</c:v>
                </c:pt>
                <c:pt idx="66">
                  <c:v>0.95435521099214105</c:v>
                </c:pt>
                <c:pt idx="67">
                  <c:v>0.95252786088062003</c:v>
                </c:pt>
                <c:pt idx="68">
                  <c:v>0.95067153104500901</c:v>
                </c:pt>
                <c:pt idx="69">
                  <c:v>0.94878237062072002</c:v>
                </c:pt>
                <c:pt idx="70">
                  <c:v>0.94685929143108005</c:v>
                </c:pt>
                <c:pt idx="71">
                  <c:v>0.94490232444413502</c:v>
                </c:pt>
                <c:pt idx="72">
                  <c:v>0.94291150275108304</c:v>
                </c:pt>
                <c:pt idx="73">
                  <c:v>0.94088686156520696</c:v>
                </c:pt>
                <c:pt idx="74">
                  <c:v>0.93882843822065698</c:v>
                </c:pt>
                <c:pt idx="75">
                  <c:v>0.9367362721711</c:v>
                </c:pt>
                <c:pt idx="76">
                  <c:v>0.93461040498821102</c:v>
                </c:pt>
                <c:pt idx="77">
                  <c:v>0.93245088036002599</c:v>
                </c:pt>
                <c:pt idx="78">
                  <c:v>0.93025774408914597</c:v>
                </c:pt>
                <c:pt idx="79">
                  <c:v>0.92803104409079895</c:v>
                </c:pt>
                <c:pt idx="80">
                  <c:v>0.92577083039075303</c:v>
                </c:pt>
                <c:pt idx="81">
                  <c:v>0.92347715512308004</c:v>
                </c:pt>
                <c:pt idx="82">
                  <c:v>0.92115007252778403</c:v>
                </c:pt>
                <c:pt idx="83">
                  <c:v>0.91878963894826904</c:v>
                </c:pt>
                <c:pt idx="84">
                  <c:v>0.91639591282867106</c:v>
                </c:pt>
                <c:pt idx="85">
                  <c:v>0.913968954711042</c:v>
                </c:pt>
                <c:pt idx="86">
                  <c:v>0.91150882723238302</c:v>
                </c:pt>
                <c:pt idx="87">
                  <c:v>0.90901559512153196</c:v>
                </c:pt>
                <c:pt idx="88">
                  <c:v>0.90648932519590997</c:v>
                </c:pt>
                <c:pt idx="89">
                  <c:v>0.903930086358114</c:v>
                </c:pt>
                <c:pt idx="90">
                  <c:v>0.90133794959236901</c:v>
                </c:pt>
                <c:pt idx="91">
                  <c:v>0.89871298796082599</c:v>
                </c:pt>
                <c:pt idx="92">
                  <c:v>0.89605527659972295</c:v>
                </c:pt>
                <c:pt idx="93">
                  <c:v>0.89336489271538899</c:v>
                </c:pt>
                <c:pt idx="94">
                  <c:v>0.89064191558011097</c:v>
                </c:pt>
                <c:pt idx="95">
                  <c:v>0.887886426527845</c:v>
                </c:pt>
                <c:pt idx="96">
                  <c:v>0.88509850894979003</c:v>
                </c:pt>
                <c:pt idx="97">
                  <c:v>0.88227824828980494</c:v>
                </c:pt>
                <c:pt idx="98">
                  <c:v>0.87942401693150596</c:v>
                </c:pt>
                <c:pt idx="99">
                  <c:v>0.87652984043071103</c:v>
                </c:pt>
                <c:pt idx="100">
                  <c:v>0.873610348895276</c:v>
                </c:pt>
                <c:pt idx="101">
                  <c:v>0.87066633810246796</c:v>
                </c:pt>
                <c:pt idx="102">
                  <c:v>0.86769792690903402</c:v>
                </c:pt>
                <c:pt idx="103">
                  <c:v>0.86470523539307798</c:v>
                </c:pt>
                <c:pt idx="104">
                  <c:v>0.86168838484687604</c:v>
                </c:pt>
                <c:pt idx="105">
                  <c:v>0.85864749776960203</c:v>
                </c:pt>
                <c:pt idx="106">
                  <c:v>0.85558269785999597</c:v>
                </c:pt>
                <c:pt idx="107">
                  <c:v>0.85249411000895003</c:v>
                </c:pt>
                <c:pt idx="108">
                  <c:v>0.84938186029202301</c:v>
                </c:pt>
                <c:pt idx="109">
                  <c:v>0.84624607596188495</c:v>
                </c:pt>
                <c:pt idx="110">
                  <c:v>0.84308688544069199</c:v>
                </c:pt>
                <c:pt idx="111">
                  <c:v>0.83990441831238205</c:v>
                </c:pt>
                <c:pt idx="112">
                  <c:v>0.83669952841416295</c:v>
                </c:pt>
                <c:pt idx="113">
                  <c:v>0.83347910481379694</c:v>
                </c:pt>
                <c:pt idx="114">
                  <c:v>0.830243270984237</c:v>
                </c:pt>
                <c:pt idx="115">
                  <c:v>0.82699215101777601</c:v>
                </c:pt>
                <c:pt idx="116">
                  <c:v>0.82372586961851801</c:v>
                </c:pt>
                <c:pt idx="117">
                  <c:v>0.82044455209481604</c:v>
                </c:pt>
                <c:pt idx="118">
                  <c:v>0.81714832435169105</c:v>
                </c:pt>
                <c:pt idx="119">
                  <c:v>0.81383731288322103</c:v>
                </c:pt>
                <c:pt idx="120">
                  <c:v>0.810511644764907</c:v>
                </c:pt>
                <c:pt idx="121">
                  <c:v>0.80717144764601401</c:v>
                </c:pt>
                <c:pt idx="122">
                  <c:v>0.80381684974189105</c:v>
                </c:pt>
                <c:pt idx="123">
                  <c:v>0.80044527512618702</c:v>
                </c:pt>
                <c:pt idx="124">
                  <c:v>0.79704931143327395</c:v>
                </c:pt>
                <c:pt idx="125">
                  <c:v>0.79362909374754698</c:v>
                </c:pt>
                <c:pt idx="126">
                  <c:v>0.790184758222649</c:v>
                </c:pt>
                <c:pt idx="127">
                  <c:v>0.78671644207325397</c:v>
                </c:pt>
                <c:pt idx="128">
                  <c:v>0.78322428356678797</c:v>
                </c:pt>
                <c:pt idx="129">
                  <c:v>0.77970842201509505</c:v>
                </c:pt>
                <c:pt idx="130">
                  <c:v>0.77616899776606396</c:v>
                </c:pt>
                <c:pt idx="131">
                  <c:v>0.77260615219519901</c:v>
                </c:pt>
                <c:pt idx="132">
                  <c:v>0.76902002769713396</c:v>
                </c:pt>
                <c:pt idx="133">
                  <c:v>0.76541076767711302</c:v>
                </c:pt>
                <c:pt idx="134">
                  <c:v>0.76177851654241002</c:v>
                </c:pt>
                <c:pt idx="135">
                  <c:v>0.758123419693705</c:v>
                </c:pt>
                <c:pt idx="136">
                  <c:v>0.75444562351642197</c:v>
                </c:pt>
                <c:pt idx="137">
                  <c:v>0.75074527537200597</c:v>
                </c:pt>
                <c:pt idx="138">
                  <c:v>0.74702252358916499</c:v>
                </c:pt>
                <c:pt idx="139">
                  <c:v>0.74327751745507198</c:v>
                </c:pt>
                <c:pt idx="140">
                  <c:v>0.73951040720650996</c:v>
                </c:pt>
                <c:pt idx="141">
                  <c:v>0.73572134402098699</c:v>
                </c:pt>
                <c:pt idx="142">
                  <c:v>0.73191048000780001</c:v>
                </c:pt>
                <c:pt idx="143">
                  <c:v>0.72807796819907</c:v>
                </c:pt>
                <c:pt idx="144">
                  <c:v>0.72422396254071897</c:v>
                </c:pt>
                <c:pt idx="145">
                  <c:v>0.72034702488596103</c:v>
                </c:pt>
                <c:pt idx="146">
                  <c:v>0.71644342096469205</c:v>
                </c:pt>
                <c:pt idx="147">
                  <c:v>0.71251331622161895</c:v>
                </c:pt>
                <c:pt idx="148">
                  <c:v>0.708556877327287</c:v>
                </c:pt>
                <c:pt idx="149">
                  <c:v>0.70457427216852397</c:v>
                </c:pt>
                <c:pt idx="150">
                  <c:v>0.70056566983881596</c:v>
                </c:pt>
                <c:pt idx="151">
                  <c:v>0.69653124062863503</c:v>
                </c:pt>
                <c:pt idx="152">
                  <c:v>0.69247115601571196</c:v>
                </c:pt>
                <c:pt idx="153">
                  <c:v>0.68838558865524802</c:v>
                </c:pt>
                <c:pt idx="154">
                  <c:v>0.68427471237007698</c:v>
                </c:pt>
                <c:pt idx="155">
                  <c:v>0.68013870214077998</c:v>
                </c:pt>
                <c:pt idx="156">
                  <c:v>0.67597773409573803</c:v>
                </c:pt>
                <c:pt idx="157">
                  <c:v>0.67179198550114405</c:v>
                </c:pt>
                <c:pt idx="158">
                  <c:v>0.66758163475096399</c:v>
                </c:pt>
                <c:pt idx="159">
                  <c:v>0.66335622468995803</c:v>
                </c:pt>
                <c:pt idx="160">
                  <c:v>0.659119728908245</c:v>
                </c:pt>
                <c:pt idx="161">
                  <c:v>0.65487236270846405</c:v>
                </c:pt>
                <c:pt idx="162">
                  <c:v>0.65061434194079304</c:v>
                </c:pt>
                <c:pt idx="163">
                  <c:v>0.64634588298703</c:v>
                </c:pt>
                <c:pt idx="164">
                  <c:v>0.64206720274462403</c:v>
                </c:pt>
                <c:pt idx="165">
                  <c:v>0.63777851861065205</c:v>
                </c:pt>
                <c:pt idx="166">
                  <c:v>0.633480048465763</c:v>
                </c:pt>
                <c:pt idx="167">
                  <c:v>0.62916815193954201</c:v>
                </c:pt>
                <c:pt idx="168">
                  <c:v>0.624832349890306</c:v>
                </c:pt>
                <c:pt idx="169">
                  <c:v>0.62047398505205598</c:v>
                </c:pt>
                <c:pt idx="170">
                  <c:v>0.61609328404140196</c:v>
                </c:pt>
                <c:pt idx="171">
                  <c:v>0.61169047436449797</c:v>
                </c:pt>
                <c:pt idx="172">
                  <c:v>0.60727056853511896</c:v>
                </c:pt>
                <c:pt idx="173">
                  <c:v>0.60283529838614802</c:v>
                </c:pt>
                <c:pt idx="174">
                  <c:v>0.59838486311172201</c:v>
                </c:pt>
                <c:pt idx="175">
                  <c:v>0.59391946241921401</c:v>
                </c:pt>
                <c:pt idx="176">
                  <c:v>0.58943929651734694</c:v>
                </c:pt>
                <c:pt idx="177">
                  <c:v>0.58494456610432199</c:v>
                </c:pt>
                <c:pt idx="178">
                  <c:v>0.58043547235594695</c:v>
                </c:pt>
                <c:pt idx="179">
                  <c:v>0.57591221691378003</c:v>
                </c:pt>
                <c:pt idx="180">
                  <c:v>0.57137500187328405</c:v>
                </c:pt>
                <c:pt idx="181">
                  <c:v>0.56682402977198498</c:v>
                </c:pt>
                <c:pt idx="182">
                  <c:v>0.56225950357765997</c:v>
                </c:pt>
                <c:pt idx="183">
                  <c:v>0.55768162667653198</c:v>
                </c:pt>
                <c:pt idx="184">
                  <c:v>0.55309060286148604</c:v>
                </c:pt>
                <c:pt idx="185">
                  <c:v>0.54848663632030703</c:v>
                </c:pt>
                <c:pt idx="186">
                  <c:v>0.54386993162394404</c:v>
                </c:pt>
                <c:pt idx="187">
                  <c:v>0.539240693714793</c:v>
                </c:pt>
                <c:pt idx="188">
                  <c:v>0.53459912789501496</c:v>
                </c:pt>
                <c:pt idx="189">
                  <c:v>0.52994543981487896</c:v>
                </c:pt>
                <c:pt idx="190">
                  <c:v>0.52527983546113799</c:v>
                </c:pt>
                <c:pt idx="191">
                  <c:v>0.52060252114544503</c:v>
                </c:pt>
                <c:pt idx="192">
                  <c:v>0.51591370349279597</c:v>
                </c:pt>
                <c:pt idx="193">
                  <c:v>0.51121358943002104</c:v>
                </c:pt>
                <c:pt idx="194">
                  <c:v>0.50650238617431398</c:v>
                </c:pt>
                <c:pt idx="195">
                  <c:v>0.50178030122180495</c:v>
                </c:pt>
                <c:pt idx="196">
                  <c:v>0.49704754233618598</c:v>
                </c:pt>
                <c:pt idx="197">
                  <c:v>0.49230431753737502</c:v>
                </c:pt>
                <c:pt idx="198">
                  <c:v>0.48755083509024499</c:v>
                </c:pt>
                <c:pt idx="199">
                  <c:v>0.48277277980077998</c:v>
                </c:pt>
                <c:pt idx="200">
                  <c:v>0.477969673209657</c:v>
                </c:pt>
                <c:pt idx="201">
                  <c:v>0.473141716164794</c:v>
                </c:pt>
                <c:pt idx="202">
                  <c:v>0.46828911066200402</c:v>
                </c:pt>
                <c:pt idx="203">
                  <c:v>0.46341205983464101</c:v>
                </c:pt>
                <c:pt idx="204">
                  <c:v>0.45851076794326101</c:v>
                </c:pt>
                <c:pt idx="205">
                  <c:v>0.45358544036527199</c:v>
                </c:pt>
                <c:pt idx="206">
                  <c:v>0.448636283584607</c:v>
                </c:pt>
                <c:pt idx="207">
                  <c:v>0.44366350518139602</c:v>
                </c:pt>
                <c:pt idx="208">
                  <c:v>0.43866731382166502</c:v>
                </c:pt>
                <c:pt idx="209">
                  <c:v>0.43364791924703899</c:v>
                </c:pt>
                <c:pt idx="210">
                  <c:v>0.42860553226447501</c:v>
                </c:pt>
                <c:pt idx="211">
                  <c:v>0.423539641636763</c:v>
                </c:pt>
                <c:pt idx="212">
                  <c:v>0.41844370308717999</c:v>
                </c:pt>
                <c:pt idx="213">
                  <c:v>0.41331794010675299</c:v>
                </c:pt>
                <c:pt idx="214">
                  <c:v>0.408162577721983</c:v>
                </c:pt>
                <c:pt idx="215">
                  <c:v>0.40297784248420299</c:v>
                </c:pt>
                <c:pt idx="216">
                  <c:v>0.39776396245895201</c:v>
                </c:pt>
                <c:pt idx="217">
                  <c:v>0.39252116721533897</c:v>
                </c:pt>
                <c:pt idx="218">
                  <c:v>0.38724968781542501</c:v>
                </c:pt>
                <c:pt idx="219">
                  <c:v>0.38194975680360299</c:v>
                </c:pt>
                <c:pt idx="220">
                  <c:v>0.37667248252351199</c:v>
                </c:pt>
                <c:pt idx="221">
                  <c:v>0.371429988942578</c:v>
                </c:pt>
                <c:pt idx="222">
                  <c:v>0.366225177785515</c:v>
                </c:pt>
                <c:pt idx="223">
                  <c:v>0.361065768287952</c:v>
                </c:pt>
                <c:pt idx="224">
                  <c:v>0.35589262794869198</c:v>
                </c:pt>
                <c:pt idx="225">
                  <c:v>0.35070597444719998</c:v>
                </c:pt>
                <c:pt idx="226">
                  <c:v>0.34550602606278402</c:v>
                </c:pt>
                <c:pt idx="227">
                  <c:v>0.34029300166577298</c:v>
                </c:pt>
                <c:pt idx="228">
                  <c:v>0.33507322775631199</c:v>
                </c:pt>
                <c:pt idx="229">
                  <c:v>0.32990105808430098</c:v>
                </c:pt>
                <c:pt idx="230">
                  <c:v>0.32478721802406801</c:v>
                </c:pt>
                <c:pt idx="231">
                  <c:v>0.31978113000720998</c:v>
                </c:pt>
                <c:pt idx="232">
                  <c:v>0.31482693900868203</c:v>
                </c:pt>
                <c:pt idx="233">
                  <c:v>0.30991826368111403</c:v>
                </c:pt>
                <c:pt idx="234">
                  <c:v>0.30505529032937101</c:v>
                </c:pt>
                <c:pt idx="235">
                  <c:v>0.30023820328724099</c:v>
                </c:pt>
                <c:pt idx="236">
                  <c:v>0.295467184910369</c:v>
                </c:pt>
                <c:pt idx="237">
                  <c:v>0.29074241556930402</c:v>
                </c:pt>
                <c:pt idx="238">
                  <c:v>0.28611756196153298</c:v>
                </c:pt>
                <c:pt idx="239">
                  <c:v>0.28160225870618599</c:v>
                </c:pt>
                <c:pt idx="240">
                  <c:v>0.27719661486709501</c:v>
                </c:pt>
                <c:pt idx="241">
                  <c:v>0.27290073476483601</c:v>
                </c:pt>
                <c:pt idx="242">
                  <c:v>0.268714717970996</c:v>
                </c:pt>
                <c:pt idx="243">
                  <c:v>0.26463865930250902</c:v>
                </c:pt>
                <c:pt idx="244">
                  <c:v>0.26067424181350801</c:v>
                </c:pt>
                <c:pt idx="245">
                  <c:v>0.25682544081126502</c:v>
                </c:pt>
                <c:pt idx="246">
                  <c:v>0.25309232800342701</c:v>
                </c:pt>
                <c:pt idx="247">
                  <c:v>0.24947496997233201</c:v>
                </c:pt>
                <c:pt idx="248">
                  <c:v>0.24597342816991799</c:v>
                </c:pt>
                <c:pt idx="249">
                  <c:v>0.242543026305724</c:v>
                </c:pt>
                <c:pt idx="250">
                  <c:v>0.239175941091438</c:v>
                </c:pt>
                <c:pt idx="251">
                  <c:v>0.23587225461085801</c:v>
                </c:pt>
                <c:pt idx="252">
                  <c:v>0.23263204608199101</c:v>
                </c:pt>
                <c:pt idx="253">
                  <c:v>0.22945539185540301</c:v>
                </c:pt>
                <c:pt idx="254">
                  <c:v>0.22634236541271699</c:v>
                </c:pt>
                <c:pt idx="255">
                  <c:v>0.22329303736526501</c:v>
                </c:pt>
                <c:pt idx="256">
                  <c:v>0.220307475452894</c:v>
                </c:pt>
                <c:pt idx="257">
                  <c:v>0.217372812775949</c:v>
                </c:pt>
                <c:pt idx="258">
                  <c:v>0.214500501211702</c:v>
                </c:pt>
                <c:pt idx="259">
                  <c:v>0.21168682548190701</c:v>
                </c:pt>
                <c:pt idx="260">
                  <c:v>0.208931825896217</c:v>
                </c:pt>
                <c:pt idx="261">
                  <c:v>0.206235539493655</c:v>
                </c:pt>
                <c:pt idx="262">
                  <c:v>0.20359800003503001</c:v>
                </c:pt>
                <c:pt idx="263">
                  <c:v>0.201019237995399</c:v>
                </c:pt>
                <c:pt idx="264">
                  <c:v>0.19849928055659699</c:v>
                </c:pt>
                <c:pt idx="265">
                  <c:v>0.19603815159980001</c:v>
                </c:pt>
                <c:pt idx="266">
                  <c:v>0.19364493656842299</c:v>
                </c:pt>
                <c:pt idx="267">
                  <c:v>0.19137245391999699</c:v>
                </c:pt>
                <c:pt idx="268">
                  <c:v>0.18922071679838401</c:v>
                </c:pt>
                <c:pt idx="269">
                  <c:v>0.187189732712327</c:v>
                </c:pt>
                <c:pt idx="270">
                  <c:v>0.185279503527008</c:v>
                </c:pt>
                <c:pt idx="271">
                  <c:v>0.183485241323814</c:v>
                </c:pt>
                <c:pt idx="272">
                  <c:v>0.18180543406663999</c:v>
                </c:pt>
                <c:pt idx="273">
                  <c:v>0.18024009753751299</c:v>
                </c:pt>
                <c:pt idx="274">
                  <c:v>0.17878924216233999</c:v>
                </c:pt>
                <c:pt idx="275">
                  <c:v>0.1774528730005</c:v>
                </c:pt>
                <c:pt idx="276">
                  <c:v>0.176230989734383</c:v>
                </c:pt>
                <c:pt idx="277">
                  <c:v>0.17512358665891301</c:v>
                </c:pt>
                <c:pt idx="278">
                  <c:v>0.17413065267101799</c:v>
                </c:pt>
                <c:pt idx="279">
                  <c:v>0.17325217125907799</c:v>
                </c:pt>
                <c:pt idx="280">
                  <c:v>0.172488120492341</c:v>
                </c:pt>
                <c:pt idx="281">
                  <c:v>0.171838473010299</c:v>
                </c:pt>
                <c:pt idx="282">
                  <c:v>0.17130319601204999</c:v>
                </c:pt>
                <c:pt idx="283">
                  <c:v>0.17088225124562501</c:v>
                </c:pt>
                <c:pt idx="284">
                  <c:v>0.17057559499730501</c:v>
                </c:pt>
                <c:pt idx="285">
                  <c:v>0.17038317808091399</c:v>
                </c:pt>
                <c:pt idx="286">
                  <c:v>0.17030494582710901</c:v>
                </c:pt>
                <c:pt idx="287">
                  <c:v>0.17034083807266001</c:v>
                </c:pt>
                <c:pt idx="288">
                  <c:v>0.170490789149743</c:v>
                </c:pt>
                <c:pt idx="289">
                  <c:v>0.17075472787523599</c:v>
                </c:pt>
                <c:pt idx="290">
                  <c:v>0.17113257754003899</c:v>
                </c:pt>
                <c:pt idx="291">
                  <c:v>0.171624255898425</c:v>
                </c:pt>
                <c:pt idx="292">
                  <c:v>0.17222967515742901</c:v>
                </c:pt>
                <c:pt idx="293">
                  <c:v>0.17294874196629301</c:v>
                </c:pt>
                <c:pt idx="294">
                  <c:v>0.173781357405972</c:v>
                </c:pt>
                <c:pt idx="295">
                  <c:v>0.17472741697872299</c:v>
                </c:pt>
                <c:pt idx="296">
                  <c:v>0.175786810597788</c:v>
                </c:pt>
                <c:pt idx="297">
                  <c:v>0.176959422577184</c:v>
                </c:pt>
                <c:pt idx="298">
                  <c:v>0.17824513162162001</c:v>
                </c:pt>
                <c:pt idx="299">
                  <c:v>0.17964381081656899</c:v>
                </c:pt>
                <c:pt idx="300">
                  <c:v>0.18115532761849201</c:v>
                </c:pt>
                <c:pt idx="301">
                  <c:v>0.18277954384525999</c:v>
                </c:pt>
                <c:pt idx="302">
                  <c:v>0.184516315666782</c:v>
                </c:pt>
                <c:pt idx="303">
                  <c:v>0.18636549359586399</c:v>
                </c:pt>
                <c:pt idx="304">
                  <c:v>0.188326922479327</c:v>
                </c:pt>
                <c:pt idx="305">
                  <c:v>0.19040044148941401</c:v>
                </c:pt>
                <c:pt idx="306">
                  <c:v>0.19258588411550501</c:v>
                </c:pt>
                <c:pt idx="307">
                  <c:v>0.194883078156178</c:v>
                </c:pt>
                <c:pt idx="308">
                  <c:v>0.19729184571163999</c:v>
                </c:pt>
                <c:pt idx="309">
                  <c:v>0.199812003176565</c:v>
                </c:pt>
                <c:pt idx="310">
                  <c:v>0.202443361233373</c:v>
                </c:pt>
                <c:pt idx="311">
                  <c:v>0.20518572484598299</c:v>
                </c:pt>
                <c:pt idx="312">
                  <c:v>0.20803889325407701</c:v>
                </c:pt>
                <c:pt idx="313">
                  <c:v>0.21100265996791401</c:v>
                </c:pt>
                <c:pt idx="314">
                  <c:v>0.214076812763733</c:v>
                </c:pt>
                <c:pt idx="315">
                  <c:v>0.217261133679791</c:v>
                </c:pt>
                <c:pt idx="316">
                  <c:v>0.22055539901306601</c:v>
                </c:pt>
                <c:pt idx="317">
                  <c:v>0.223959379316685</c:v>
                </c:pt>
                <c:pt idx="318">
                  <c:v>0.227472839398111</c:v>
                </c:pt>
                <c:pt idx="319">
                  <c:v>0.23104466399062301</c:v>
                </c:pt>
                <c:pt idx="320">
                  <c:v>0.23466271791805501</c:v>
                </c:pt>
                <c:pt idx="321">
                  <c:v>0.23832678865155399</c:v>
                </c:pt>
                <c:pt idx="322">
                  <c:v>0.24203667883699301</c:v>
                </c:pt>
                <c:pt idx="323">
                  <c:v>0.24585149163786801</c:v>
                </c:pt>
                <c:pt idx="324">
                  <c:v>0.249770975184119</c:v>
                </c:pt>
                <c:pt idx="325">
                  <c:v>0.25379487214782198</c:v>
                </c:pt>
                <c:pt idx="326">
                  <c:v>0.25792291974813902</c:v>
                </c:pt>
                <c:pt idx="327">
                  <c:v>0.26214874270993599</c:v>
                </c:pt>
                <c:pt idx="328">
                  <c:v>0.26641793364260602</c:v>
                </c:pt>
                <c:pt idx="329">
                  <c:v>0.27071970866557699</c:v>
                </c:pt>
                <c:pt idx="330">
                  <c:v>0.27500458197711403</c:v>
                </c:pt>
                <c:pt idx="331">
                  <c:v>0.27932834037139997</c:v>
                </c:pt>
                <c:pt idx="332">
                  <c:v>0.28369729210897998</c:v>
                </c:pt>
                <c:pt idx="333">
                  <c:v>0.28811117294859301</c:v>
                </c:pt>
                <c:pt idx="334">
                  <c:v>0.29256971577858498</c:v>
                </c:pt>
                <c:pt idx="335">
                  <c:v>0.29707265063382299</c:v>
                </c:pt>
                <c:pt idx="336">
                  <c:v>0.30161970471431299</c:v>
                </c:pt>
                <c:pt idx="337">
                  <c:v>0.30615711408667901</c:v>
                </c:pt>
                <c:pt idx="338">
                  <c:v>0.31067514210490499</c:v>
                </c:pt>
                <c:pt idx="339">
                  <c:v>0.31517357290466802</c:v>
                </c:pt>
                <c:pt idx="340">
                  <c:v>0.31965219061071198</c:v>
                </c:pt>
                <c:pt idx="341">
                  <c:v>0.32411077936404098</c:v>
                </c:pt>
                <c:pt idx="342">
                  <c:v>0.32854912335115699</c:v>
                </c:pt>
                <c:pt idx="343">
                  <c:v>0.332967006835373</c:v>
                </c:pt>
                <c:pt idx="344">
                  <c:v>0.33736421419026302</c:v>
                </c:pt>
                <c:pt idx="345">
                  <c:v>0.34174052993526199</c:v>
                </c:pt>
                <c:pt idx="346">
                  <c:v>0.34609573877347699</c:v>
                </c:pt>
                <c:pt idx="347">
                  <c:v>0.35042962563171598</c:v>
                </c:pt>
                <c:pt idx="348">
                  <c:v>0.35478670830973702</c:v>
                </c:pt>
                <c:pt idx="349">
                  <c:v>0.359174646775268</c:v>
                </c:pt>
                <c:pt idx="350">
                  <c:v>0.36359319083594199</c:v>
                </c:pt>
                <c:pt idx="351">
                  <c:v>0.36804208842143599</c:v>
                </c:pt>
                <c:pt idx="352">
                  <c:v>0.372521085631694</c:v>
                </c:pt>
                <c:pt idx="353">
                  <c:v>0.37702992678733599</c:v>
                </c:pt>
                <c:pt idx="354">
                  <c:v>0.38156835448223397</c:v>
                </c:pt>
                <c:pt idx="355">
                  <c:v>0.38613610963824302</c:v>
                </c:pt>
                <c:pt idx="356">
                  <c:v>0.39074586332903999</c:v>
                </c:pt>
                <c:pt idx="357">
                  <c:v>0.39537660008865799</c:v>
                </c:pt>
                <c:pt idx="358">
                  <c:v>0.40002803759952599</c:v>
                </c:pt>
                <c:pt idx="359">
                  <c:v>0.40469989303419002</c:v>
                </c:pt>
                <c:pt idx="360">
                  <c:v>0.40939188313320302</c:v>
                </c:pt>
                <c:pt idx="361">
                  <c:v>0.41410372428504799</c:v>
                </c:pt>
                <c:pt idx="362">
                  <c:v>0.41883513260803801</c:v>
                </c:pt>
                <c:pt idx="363">
                  <c:v>0.42358582403410899</c:v>
                </c:pt>
                <c:pt idx="364">
                  <c:v>0.42835551439445302</c:v>
                </c:pt>
                <c:pt idx="365">
                  <c:v>0.43313871335516202</c:v>
                </c:pt>
                <c:pt idx="366">
                  <c:v>0.43789693342452002</c:v>
                </c:pt>
                <c:pt idx="367">
                  <c:v>0.44262990684779502</c:v>
                </c:pt>
                <c:pt idx="368">
                  <c:v>0.447337367531011</c:v>
                </c:pt>
                <c:pt idx="369">
                  <c:v>0.45201905113131702</c:v>
                </c:pt>
                <c:pt idx="370">
                  <c:v>0.45667469514871101</c:v>
                </c:pt>
                <c:pt idx="371">
                  <c:v>0.46130403901898498</c:v>
                </c:pt>
                <c:pt idx="372">
                  <c:v>0.465906824207796</c:v>
                </c:pt>
                <c:pt idx="373">
                  <c:v>0.47048279430573597</c:v>
                </c:pt>
                <c:pt idx="374">
                  <c:v>0.47503169512426702</c:v>
                </c:pt>
                <c:pt idx="375">
                  <c:v>0.47955327479241</c:v>
                </c:pt>
                <c:pt idx="376">
                  <c:v>0.484047283854039</c:v>
                </c:pt>
                <c:pt idx="377">
                  <c:v>0.48851347536565898</c:v>
                </c:pt>
                <c:pt idx="378">
                  <c:v>0.49295160499452001</c:v>
                </c:pt>
                <c:pt idx="379">
                  <c:v>0.49736143111693798</c:v>
                </c:pt>
                <c:pt idx="380">
                  <c:v>0.501742714916671</c:v>
                </c:pt>
                <c:pt idx="381">
                  <c:v>0.50609522048321998</c:v>
                </c:pt>
                <c:pt idx="382">
                  <c:v>0.51041871490989998</c:v>
                </c:pt>
                <c:pt idx="383">
                  <c:v>0.51471296839155201</c:v>
                </c:pt>
                <c:pt idx="384">
                  <c:v>0.51897775432174598</c:v>
                </c:pt>
                <c:pt idx="385">
                  <c:v>0.52321284938932999</c:v>
                </c:pt>
                <c:pt idx="386">
                  <c:v>0.52741803367420004</c:v>
                </c:pt>
                <c:pt idx="387">
                  <c:v>0.53159309074213701</c:v>
                </c:pt>
                <c:pt idx="388">
                  <c:v>0.53573780773858803</c:v>
                </c:pt>
                <c:pt idx="389">
                  <c:v>0.53985197548125197</c:v>
                </c:pt>
                <c:pt idx="390">
                  <c:v>0.54393538855134105</c:v>
                </c:pt>
                <c:pt idx="391">
                  <c:v>0.54798784538340195</c:v>
                </c:pt>
                <c:pt idx="392">
                  <c:v>0.55200914835355797</c:v>
                </c:pt>
                <c:pt idx="393">
                  <c:v>0.55599910386607199</c:v>
                </c:pt>
                <c:pt idx="394">
                  <c:v>0.55995752243810504</c:v>
                </c:pt>
                <c:pt idx="395">
                  <c:v>0.563884218782575</c:v>
                </c:pt>
                <c:pt idx="396">
                  <c:v>0.56777901188900004</c:v>
                </c:pt>
                <c:pt idx="397">
                  <c:v>0.57164172510223898</c:v>
                </c:pt>
                <c:pt idx="398">
                  <c:v>0.57547218619903195</c:v>
                </c:pt>
                <c:pt idx="399">
                  <c:v>0.57927022746226697</c:v>
                </c:pt>
                <c:pt idx="400">
                  <c:v>0.58303568575286902</c:v>
                </c:pt>
                <c:pt idx="401">
                  <c:v>0.58676840257926299</c:v>
                </c:pt>
                <c:pt idx="402">
                  <c:v>0.59046822416433198</c:v>
                </c:pt>
                <c:pt idx="403">
                  <c:v>0.59413500150980303</c:v>
                </c:pt>
                <c:pt idx="404">
                  <c:v>0.59776859045801201</c:v>
                </c:pt>
                <c:pt idx="405">
                  <c:v>0.60136885175099997</c:v>
                </c:pt>
                <c:pt idx="406">
                  <c:v>0.60493565108688196</c:v>
                </c:pt>
                <c:pt idx="407">
                  <c:v>0.60846885917346905</c:v>
                </c:pt>
                <c:pt idx="408">
                  <c:v>0.61196835177908904</c:v>
                </c:pt>
                <c:pt idx="409">
                  <c:v>0.61543400978059903</c:v>
                </c:pt>
                <c:pt idx="410">
                  <c:v>0.61886571920854605</c:v>
                </c:pt>
                <c:pt idx="411">
                  <c:v>0.62226337128947196</c:v>
                </c:pt>
                <c:pt idx="412">
                  <c:v>0.62562686248534305</c:v>
                </c:pt>
                <c:pt idx="413">
                  <c:v>0.62895609453009405</c:v>
                </c:pt>
                <c:pt idx="414">
                  <c:v>0.63225097446328204</c:v>
                </c:pt>
                <c:pt idx="415">
                  <c:v>0.63551141466085104</c:v>
                </c:pt>
                <c:pt idx="416">
                  <c:v>0.63873733286300405</c:v>
                </c:pt>
                <c:pt idx="417">
                  <c:v>0.64192865219919504</c:v>
                </c:pt>
                <c:pt idx="418">
                  <c:v>0.645085301210236</c:v>
                </c:pt>
                <c:pt idx="419">
                  <c:v>0.64820721386754998</c:v>
                </c:pt>
                <c:pt idx="420">
                  <c:v>0.65129432958955602</c:v>
                </c:pt>
                <c:pt idx="421">
                  <c:v>0.65434659325523203</c:v>
                </c:pt>
                <c:pt idx="422">
                  <c:v>0.65736395521484203</c:v>
                </c:pt>
                <c:pt idx="423">
                  <c:v>0.66034637129787199</c:v>
                </c:pt>
                <c:pt idx="424">
                  <c:v>0.66329380281817296</c:v>
                </c:pt>
                <c:pt idx="425">
                  <c:v>0.66620621657635204</c:v>
                </c:pt>
                <c:pt idx="426">
                  <c:v>0.669083584859409</c:v>
                </c:pt>
                <c:pt idx="427">
                  <c:v>0.67192588543766996</c:v>
                </c:pt>
                <c:pt idx="428">
                  <c:v>0.674733101559013</c:v>
                </c:pt>
                <c:pt idx="429">
                  <c:v>0.67750522194042795</c:v>
                </c:pt>
                <c:pt idx="430">
                  <c:v>0.68023662263988804</c:v>
                </c:pt>
                <c:pt idx="431">
                  <c:v>0.68292524004569199</c:v>
                </c:pt>
                <c:pt idx="432">
                  <c:v>0.68557103153854904</c:v>
                </c:pt>
                <c:pt idx="433">
                  <c:v>0.688173959611868</c:v>
                </c:pt>
                <c:pt idx="434">
                  <c:v>0.69073399186137996</c:v>
                </c:pt>
                <c:pt idx="435">
                  <c:v>0.69325110097232201</c:v>
                </c:pt>
                <c:pt idx="436">
                  <c:v>0.69572526470419804</c:v>
                </c:pt>
                <c:pt idx="437">
                  <c:v>0.69815646587309999</c:v>
                </c:pt>
                <c:pt idx="438">
                  <c:v>0.70054469233161198</c:v>
                </c:pt>
                <c:pt idx="439">
                  <c:v>0.70288993694627599</c:v>
                </c:pt>
                <c:pt idx="440">
                  <c:v>0.70519219757264595</c:v>
                </c:pt>
                <c:pt idx="441">
                  <c:v>0.707451477027915</c:v>
                </c:pt>
                <c:pt idx="442">
                  <c:v>0.70966778306114597</c:v>
                </c:pt>
                <c:pt idx="443">
                  <c:v>0.71184120803892603</c:v>
                </c:pt>
                <c:pt idx="444">
                  <c:v>0.71398348137394096</c:v>
                </c:pt>
                <c:pt idx="445">
                  <c:v>0.71609468053679404</c:v>
                </c:pt>
                <c:pt idx="446">
                  <c:v>0.71817488755292502</c:v>
                </c:pt>
                <c:pt idx="447">
                  <c:v>0.72022418895146101</c:v>
                </c:pt>
                <c:pt idx="448">
                  <c:v>0.72224267571185796</c:v>
                </c:pt>
                <c:pt idx="449">
                  <c:v>0.72423044320834096</c:v>
                </c:pt>
                <c:pt idx="450">
                  <c:v>0.72618759115218801</c:v>
                </c:pt>
                <c:pt idx="451">
                  <c:v>0.72811422353188304</c:v>
                </c:pt>
                <c:pt idx="452">
                  <c:v>0.73001044855117003</c:v>
                </c:pt>
                <c:pt idx="453">
                  <c:v>0.73187637856506205</c:v>
                </c:pt>
                <c:pt idx="454">
                  <c:v>0.73371213001382896</c:v>
                </c:pt>
                <c:pt idx="455">
                  <c:v>0.73551782335501603</c:v>
                </c:pt>
                <c:pt idx="456">
                  <c:v>0.73729082751003305</c:v>
                </c:pt>
                <c:pt idx="457">
                  <c:v>0.73902773188091098</c:v>
                </c:pt>
                <c:pt idx="458">
                  <c:v>0.74072870944873703</c:v>
                </c:pt>
                <c:pt idx="459">
                  <c:v>0.74239393800097397</c:v>
                </c:pt>
                <c:pt idx="460">
                  <c:v>0.74402360004732404</c:v>
                </c:pt>
                <c:pt idx="461">
                  <c:v>0.74561788273405405</c:v>
                </c:pt>
                <c:pt idx="462">
                  <c:v>0.74717958616228197</c:v>
                </c:pt>
                <c:pt idx="463">
                  <c:v>0.74871343710217297</c:v>
                </c:pt>
                <c:pt idx="464">
                  <c:v>0.75021960238734597</c:v>
                </c:pt>
                <c:pt idx="465">
                  <c:v>0.75169427854516901</c:v>
                </c:pt>
                <c:pt idx="466">
                  <c:v>0.75313619077098903</c:v>
                </c:pt>
                <c:pt idx="467">
                  <c:v>0.754545524310131</c:v>
                </c:pt>
                <c:pt idx="468">
                  <c:v>0.75592246766957405</c:v>
                </c:pt>
                <c:pt idx="469">
                  <c:v>0.75726721252601403</c:v>
                </c:pt>
                <c:pt idx="470">
                  <c:v>0.75857995363312603</c:v>
                </c:pt>
                <c:pt idx="471">
                  <c:v>0.75986088872810098</c:v>
                </c:pt>
                <c:pt idx="472">
                  <c:v>0.76110552831800704</c:v>
                </c:pt>
                <c:pt idx="473">
                  <c:v>0.76231351250854396</c:v>
                </c:pt>
                <c:pt idx="474">
                  <c:v>0.76348505975535896</c:v>
                </c:pt>
                <c:pt idx="475">
                  <c:v>0.76462039174404295</c:v>
                </c:pt>
                <c:pt idx="476">
                  <c:v>0.76571973329145504</c:v>
                </c:pt>
                <c:pt idx="477">
                  <c:v>0.76678331224694696</c:v>
                </c:pt>
                <c:pt idx="478">
                  <c:v>0.767811359393618</c:v>
                </c:pt>
                <c:pt idx="479">
                  <c:v>0.76880410834970803</c:v>
                </c:pt>
                <c:pt idx="480">
                  <c:v>0.76976179547026102</c:v>
                </c:pt>
                <c:pt idx="481">
                  <c:v>0.77068465974915601</c:v>
                </c:pt>
                <c:pt idx="482">
                  <c:v>0.77157294272164001</c:v>
                </c:pt>
                <c:pt idx="483">
                  <c:v>0.77242688836746598</c:v>
                </c:pt>
                <c:pt idx="484">
                  <c:v>0.77324674301476104</c:v>
                </c:pt>
                <c:pt idx="485">
                  <c:v>0.77403275524472104</c:v>
                </c:pt>
                <c:pt idx="486">
                  <c:v>0.77478517579725503</c:v>
                </c:pt>
                <c:pt idx="487">
                  <c:v>0.77550425747767304</c:v>
                </c:pt>
                <c:pt idx="488">
                  <c:v>0.77619025506453199</c:v>
                </c:pt>
                <c:pt idx="489">
                  <c:v>0.77684342521872596</c:v>
                </c:pt>
                <c:pt idx="490">
                  <c:v>0.77746402639392298</c:v>
                </c:pt>
                <c:pt idx="491">
                  <c:v>0.77805231874843395</c:v>
                </c:pt>
                <c:pt idx="492">
                  <c:v>0.77860856405860401</c:v>
                </c:pt>
                <c:pt idx="493">
                  <c:v>0.77913302563380105</c:v>
                </c:pt>
                <c:pt idx="494">
                  <c:v>0.77962596823307695</c:v>
                </c:pt>
                <c:pt idx="495">
                  <c:v>0.78008765798357804</c:v>
                </c:pt>
                <c:pt idx="496">
                  <c:v>0.780518362300751</c:v>
                </c:pt>
                <c:pt idx="497">
                  <c:v>0.78091834981042496</c:v>
                </c:pt>
                <c:pt idx="498">
                  <c:v>0.78128789027279599</c:v>
                </c:pt>
                <c:pt idx="499">
                  <c:v>0.78162725450838</c:v>
                </c:pt>
                <c:pt idx="500">
                  <c:v>0.78193671432596301</c:v>
                </c:pt>
                <c:pt idx="501">
                  <c:v>0.78221654245257</c:v>
                </c:pt>
                <c:pt idx="502">
                  <c:v>0.78246701246550898</c:v>
                </c:pt>
                <c:pt idx="503">
                  <c:v>0.782688398726469</c:v>
                </c:pt>
                <c:pt idx="504">
                  <c:v>0.78288097631772302</c:v>
                </c:pt>
                <c:pt idx="505">
                  <c:v>0.78304502098041295</c:v>
                </c:pt>
                <c:pt idx="506">
                  <c:v>0.78318080905493503</c:v>
                </c:pt>
                <c:pt idx="507">
                  <c:v>0.78328861742341005</c:v>
                </c:pt>
                <c:pt idx="508">
                  <c:v>0.78336872345423403</c:v>
                </c:pt>
                <c:pt idx="509">
                  <c:v>0.78342140494868295</c:v>
                </c:pt>
                <c:pt idx="510">
                  <c:v>0.78344694008955496</c:v>
                </c:pt>
                <c:pt idx="511">
                  <c:v>0.78344560739182101</c:v>
                </c:pt>
                <c:pt idx="512">
                  <c:v>0.78341768565523895</c:v>
                </c:pt>
                <c:pt idx="513">
                  <c:v>0.78336345391891704</c:v>
                </c:pt>
                <c:pt idx="514">
                  <c:v>0.78328319141774805</c:v>
                </c:pt>
                <c:pt idx="515">
                  <c:v>0.78317717754069605</c:v>
                </c:pt>
                <c:pt idx="516">
                  <c:v>0.78304569179086903</c:v>
                </c:pt>
                <c:pt idx="517">
                  <c:v>0.782889013747322</c:v>
                </c:pt>
                <c:pt idx="518">
                  <c:v>0.78270742302853102</c:v>
                </c:pt>
                <c:pt idx="519">
                  <c:v>0.78250119925747297</c:v>
                </c:pt>
                <c:pt idx="520">
                  <c:v>0.78227062202825104</c:v>
                </c:pt>
                <c:pt idx="521">
                  <c:v>0.78201597087418195</c:v>
                </c:pt>
                <c:pt idx="522">
                  <c:v>0.78173752523728801</c:v>
                </c:pt>
                <c:pt idx="523">
                  <c:v>0.781435564439108</c:v>
                </c:pt>
                <c:pt idx="524">
                  <c:v>0.78111036765274999</c:v>
                </c:pt>
                <c:pt idx="525">
                  <c:v>0.78076221387611699</c:v>
                </c:pt>
                <c:pt idx="526">
                  <c:v>0.78039138190620805</c:v>
                </c:pt>
                <c:pt idx="527">
                  <c:v>0.77999815031442898</c:v>
                </c:pt>
                <c:pt idx="528">
                  <c:v>0.779582797422815</c:v>
                </c:pt>
                <c:pt idx="529">
                  <c:v>0.77915121939812704</c:v>
                </c:pt>
                <c:pt idx="530">
                  <c:v>0.77870575722659596</c:v>
                </c:pt>
                <c:pt idx="531">
                  <c:v>0.77824673601398697</c:v>
                </c:pt>
                <c:pt idx="532">
                  <c:v>0.77777448082544998</c:v>
                </c:pt>
                <c:pt idx="533">
                  <c:v>0.77728931665397005</c:v>
                </c:pt>
                <c:pt idx="534">
                  <c:v>0.776791568389118</c:v>
                </c:pt>
                <c:pt idx="535">
                  <c:v>0.77628156078603705</c:v>
                </c:pt>
                <c:pt idx="536">
                  <c:v>0.77575961843458296</c:v>
                </c:pt>
                <c:pt idx="537">
                  <c:v>0.77523680036465603</c:v>
                </c:pt>
                <c:pt idx="538">
                  <c:v>0.77471891077791799</c:v>
                </c:pt>
                <c:pt idx="539">
                  <c:v>0.77420615183332597</c:v>
                </c:pt>
                <c:pt idx="540">
                  <c:v>0.773698723568501</c:v>
                </c:pt>
                <c:pt idx="541">
                  <c:v>0.773196823878877</c:v>
                </c:pt>
                <c:pt idx="542">
                  <c:v>0.77270056877888604</c:v>
                </c:pt>
                <c:pt idx="543">
                  <c:v>0.77219843991766202</c:v>
                </c:pt>
                <c:pt idx="544">
                  <c:v>0.77169057350887105</c:v>
                </c:pt>
                <c:pt idx="545">
                  <c:v>0.77117710377277704</c:v>
                </c:pt>
                <c:pt idx="546">
                  <c:v>0.77065816292366196</c:v>
                </c:pt>
                <c:pt idx="547">
                  <c:v>0.770133881156707</c:v>
                </c:pt>
                <c:pt idx="548">
                  <c:v>0.76960438663428199</c:v>
                </c:pt>
                <c:pt idx="549">
                  <c:v>0.76907474825599698</c:v>
                </c:pt>
                <c:pt idx="550">
                  <c:v>0.76853945256687795</c:v>
                </c:pt>
                <c:pt idx="551">
                  <c:v>0.76799874856123096</c:v>
                </c:pt>
                <c:pt idx="552">
                  <c:v>0.76745288452709803</c:v>
                </c:pt>
                <c:pt idx="553">
                  <c:v>0.76690210801761605</c:v>
                </c:pt>
                <c:pt idx="554">
                  <c:v>0.76634666582044497</c:v>
                </c:pt>
                <c:pt idx="555">
                  <c:v>0.76578955940867399</c:v>
                </c:pt>
                <c:pt idx="556">
                  <c:v>0.765234572817581</c:v>
                </c:pt>
                <c:pt idx="557">
                  <c:v>0.76468190943569803</c:v>
                </c:pt>
                <c:pt idx="558">
                  <c:v>0.76413177066298299</c:v>
                </c:pt>
                <c:pt idx="559">
                  <c:v>0.76358435587641704</c:v>
                </c:pt>
                <c:pt idx="560">
                  <c:v>0.76303986239313004</c:v>
                </c:pt>
                <c:pt idx="561">
                  <c:v>0.76249587702557298</c:v>
                </c:pt>
                <c:pt idx="562">
                  <c:v>0.76194806223683398</c:v>
                </c:pt>
                <c:pt idx="563">
                  <c:v>0.76139664261184803</c:v>
                </c:pt>
                <c:pt idx="564">
                  <c:v>0.76084581508886995</c:v>
                </c:pt>
                <c:pt idx="565">
                  <c:v>0.76029724984328395</c:v>
                </c:pt>
                <c:pt idx="566">
                  <c:v>0.75975115875997201</c:v>
                </c:pt>
                <c:pt idx="567">
                  <c:v>0.75920775207247604</c:v>
                </c:pt>
                <c:pt idx="568">
                  <c:v>0.75866723830234795</c:v>
                </c:pt>
                <c:pt idx="569">
                  <c:v>0.75811989066531504</c:v>
                </c:pt>
                <c:pt idx="570">
                  <c:v>0.75756425713801701</c:v>
                </c:pt>
                <c:pt idx="571">
                  <c:v>0.75700521918127806</c:v>
                </c:pt>
                <c:pt idx="572">
                  <c:v>0.75644353018631705</c:v>
                </c:pt>
                <c:pt idx="573">
                  <c:v>0.75587936656134802</c:v>
                </c:pt>
                <c:pt idx="574">
                  <c:v>0.75531290268737405</c:v>
                </c:pt>
                <c:pt idx="575">
                  <c:v>0.75474431085082105</c:v>
                </c:pt>
                <c:pt idx="576">
                  <c:v>0.75417376117464296</c:v>
                </c:pt>
                <c:pt idx="577">
                  <c:v>0.75360142154805598</c:v>
                </c:pt>
                <c:pt idx="578">
                  <c:v>0.75302745755504596</c:v>
                </c:pt>
                <c:pt idx="579">
                  <c:v>0.75245203240177205</c:v>
                </c:pt>
                <c:pt idx="580">
                  <c:v>0.75187530684302595</c:v>
                </c:pt>
                <c:pt idx="581">
                  <c:v>0.75129743910786595</c:v>
                </c:pt>
                <c:pt idx="582">
                  <c:v>0.75071858482454701</c:v>
                </c:pt>
                <c:pt idx="583">
                  <c:v>0.75013889694486002</c:v>
                </c:pt>
                <c:pt idx="584">
                  <c:v>0.74955852566797698</c:v>
                </c:pt>
                <c:pt idx="585">
                  <c:v>0.748977618363873</c:v>
                </c:pt>
                <c:pt idx="586">
                  <c:v>0.74839631949637397</c:v>
                </c:pt>
                <c:pt idx="587">
                  <c:v>0.74781477054586798</c:v>
                </c:pt>
                <c:pt idx="588">
                  <c:v>0.74723310993166803</c:v>
                </c:pt>
                <c:pt idx="589">
                  <c:v>0.74665147293399203</c:v>
                </c:pt>
                <c:pt idx="590">
                  <c:v>0.74606999161549603</c:v>
                </c:pt>
                <c:pt idx="591">
                  <c:v>0.74548879474223095</c:v>
                </c:pt>
                <c:pt idx="592">
                  <c:v>0.74490800770389498</c:v>
                </c:pt>
                <c:pt idx="593">
                  <c:v>0.74432775243315397</c:v>
                </c:pt>
                <c:pt idx="594">
                  <c:v>0.74374814732379602</c:v>
                </c:pt>
                <c:pt idx="595">
                  <c:v>0.74316930714740304</c:v>
                </c:pt>
                <c:pt idx="596">
                  <c:v>0.74259134296819695</c:v>
                </c:pt>
                <c:pt idx="597">
                  <c:v>0.74201436205561799</c:v>
                </c:pt>
                <c:pt idx="598">
                  <c:v>0.74143846779417399</c:v>
                </c:pt>
                <c:pt idx="599">
                  <c:v>0.74086375959000705</c:v>
                </c:pt>
                <c:pt idx="600">
                  <c:v>0.74029033277356904</c:v>
                </c:pt>
                <c:pt idx="601">
                  <c:v>0.73971827849773897</c:v>
                </c:pt>
                <c:pt idx="602">
                  <c:v>0.73914768363064198</c:v>
                </c:pt>
                <c:pt idx="603">
                  <c:v>0.73857863064238105</c:v>
                </c:pt>
                <c:pt idx="604">
                  <c:v>0.73801119748485</c:v>
                </c:pt>
                <c:pt idx="605">
                  <c:v>0.737445457463759</c:v>
                </c:pt>
                <c:pt idx="606">
                  <c:v>0.73688147910200197</c:v>
                </c:pt>
                <c:pt idx="607">
                  <c:v>0.736319325993536</c:v>
                </c:pt>
                <c:pt idx="608">
                  <c:v>0.73576622835650696</c:v>
                </c:pt>
                <c:pt idx="609">
                  <c:v>0.73522399469024902</c:v>
                </c:pt>
                <c:pt idx="610">
                  <c:v>0.73469280630371103</c:v>
                </c:pt>
                <c:pt idx="611">
                  <c:v>0.734172838757571</c:v>
                </c:pt>
                <c:pt idx="612">
                  <c:v>0.73366426155255404</c:v>
                </c:pt>
                <c:pt idx="613">
                  <c:v>0.73316723779756199</c:v>
                </c:pt>
                <c:pt idx="614">
                  <c:v>0.73268192386132103</c:v>
                </c:pt>
                <c:pt idx="615">
                  <c:v>0.73220846901252601</c:v>
                </c:pt>
                <c:pt idx="616">
                  <c:v>0.731747015054793</c:v>
                </c:pt>
                <c:pt idx="617">
                  <c:v>0.73129769596398797</c:v>
                </c:pt>
                <c:pt idx="618">
                  <c:v>0.73086063753663399</c:v>
                </c:pt>
                <c:pt idx="619">
                  <c:v>0.73043595705888797</c:v>
                </c:pt>
                <c:pt idx="620">
                  <c:v>0.73002376300584004</c:v>
                </c:pt>
                <c:pt idx="621">
                  <c:v>0.729624154780391</c:v>
                </c:pt>
                <c:pt idx="622">
                  <c:v>0.72923722249922596</c:v>
                </c:pt>
                <c:pt idx="623">
                  <c:v>0.72886304683035796</c:v>
                </c:pt>
                <c:pt idx="624">
                  <c:v>0.72850169888176897</c:v>
                </c:pt>
                <c:pt idx="625">
                  <c:v>0.72815324013398297</c:v>
                </c:pt>
                <c:pt idx="626">
                  <c:v>0.72781772240065601</c:v>
                </c:pt>
                <c:pt idx="627">
                  <c:v>0.72749518779099198</c:v>
                </c:pt>
                <c:pt idx="628">
                  <c:v>0.72718566863618905</c:v>
                </c:pt>
                <c:pt idx="629">
                  <c:v>0.72688918732985397</c:v>
                </c:pt>
                <c:pt idx="630">
                  <c:v>0.72660575601972799</c:v>
                </c:pt>
                <c:pt idx="631">
                  <c:v>0.72633537607525001</c:v>
                </c:pt>
                <c:pt idx="632">
                  <c:v>0.72607803724172004</c:v>
                </c:pt>
                <c:pt idx="633">
                  <c:v>0.72583371637574401</c:v>
                </c:pt>
                <c:pt idx="634">
                  <c:v>0.725602375635366</c:v>
                </c:pt>
                <c:pt idx="635">
                  <c:v>0.72538395996784399</c:v>
                </c:pt>
                <c:pt idx="636">
                  <c:v>0.72516765905644598</c:v>
                </c:pt>
                <c:pt idx="637">
                  <c:v>0.72493852200587305</c:v>
                </c:pt>
                <c:pt idx="638">
                  <c:v>0.72469603642979497</c:v>
                </c:pt>
                <c:pt idx="639">
                  <c:v>0.72444010922655699</c:v>
                </c:pt>
                <c:pt idx="640">
                  <c:v>0.72417061261745896</c:v>
                </c:pt>
                <c:pt idx="641">
                  <c:v>0.72388737267841996</c:v>
                </c:pt>
                <c:pt idx="642">
                  <c:v>0.72359015360111201</c:v>
                </c:pt>
                <c:pt idx="643">
                  <c:v>0.72327863587807595</c:v>
                </c:pt>
                <c:pt idx="644">
                  <c:v>0.72295238580918697</c:v>
                </c:pt>
                <c:pt idx="645">
                  <c:v>0.72261081271130501</c:v>
                </c:pt>
                <c:pt idx="646">
                  <c:v>0.72225310921816899</c:v>
                </c:pt>
                <c:pt idx="647">
                  <c:v>0.72187817000450705</c:v>
                </c:pt>
                <c:pt idx="648">
                  <c:v>0.72147954492349897</c:v>
                </c:pt>
                <c:pt idx="649">
                  <c:v>0.72106084624476097</c:v>
                </c:pt>
                <c:pt idx="650">
                  <c:v>0.72061931476073604</c:v>
                </c:pt>
                <c:pt idx="651">
                  <c:v>0.72015159593117495</c:v>
                </c:pt>
                <c:pt idx="652">
                  <c:v>0.71965393325718696</c:v>
                </c:pt>
                <c:pt idx="653">
                  <c:v>0.71912253021969996</c:v>
                </c:pt>
                <c:pt idx="654">
                  <c:v>0.71855393245182697</c:v>
                </c:pt>
                <c:pt idx="655">
                  <c:v>0.71794526276496795</c:v>
                </c:pt>
                <c:pt idx="656">
                  <c:v>0.71729426672476904</c:v>
                </c:pt>
                <c:pt idx="657">
                  <c:v>0.716599236834495</c:v>
                </c:pt>
                <c:pt idx="658">
                  <c:v>0.71585889682621096</c:v>
                </c:pt>
                <c:pt idx="659">
                  <c:v>0.71507229264970196</c:v>
                </c:pt>
                <c:pt idx="660">
                  <c:v>0.71423870568954995</c:v>
                </c:pt>
                <c:pt idx="661">
                  <c:v>0.71335758856811404</c:v>
                </c:pt>
                <c:pt idx="662">
                  <c:v>0.71242851910064897</c:v>
                </c:pt>
                <c:pt idx="663">
                  <c:v>0.71145116758013704</c:v>
                </c:pt>
                <c:pt idx="664">
                  <c:v>0.71042527349205198</c:v>
                </c:pt>
                <c:pt idx="665">
                  <c:v>0.70935062881565902</c:v>
                </c:pt>
                <c:pt idx="666">
                  <c:v>0.70822706592468199</c:v>
                </c:pt>
                <c:pt idx="667">
                  <c:v>0.70705444872007195</c:v>
                </c:pt>
                <c:pt idx="668">
                  <c:v>0.70584259958703199</c:v>
                </c:pt>
                <c:pt idx="669">
                  <c:v>0.704593084335151</c:v>
                </c:pt>
                <c:pt idx="670">
                  <c:v>0.70330583979487005</c:v>
                </c:pt>
                <c:pt idx="671">
                  <c:v>0.70198081552467495</c:v>
                </c:pt>
                <c:pt idx="672">
                  <c:v>0.70061797160613704</c:v>
                </c:pt>
                <c:pt idx="673">
                  <c:v>0.69921727692956204</c:v>
                </c:pt>
                <c:pt idx="674">
                  <c:v>0.69777870785160701</c:v>
                </c:pt>
                <c:pt idx="675">
                  <c:v>0.69630224713709199</c:v>
                </c:pt>
                <c:pt idx="676">
                  <c:v>0.69478788311916995</c:v>
                </c:pt>
                <c:pt idx="677">
                  <c:v>0.69323560902785197</c:v>
                </c:pt>
                <c:pt idx="678">
                  <c:v>0.69164542244837801</c:v>
                </c:pt>
                <c:pt idx="679">
                  <c:v>0.69001732487944301</c:v>
                </c:pt>
                <c:pt idx="680">
                  <c:v>0.688351321367771</c:v>
                </c:pt>
                <c:pt idx="681">
                  <c:v>0.68664742020052105</c:v>
                </c:pt>
                <c:pt idx="682">
                  <c:v>0.68490563264110105</c:v>
                </c:pt>
                <c:pt idx="683">
                  <c:v>0.68312597269731801</c:v>
                </c:pt>
                <c:pt idx="684">
                  <c:v>0.68130845691378095</c:v>
                </c:pt>
                <c:pt idx="685">
                  <c:v>0.67945310418303295</c:v>
                </c:pt>
                <c:pt idx="686">
                  <c:v>0.67755993557215499</c:v>
                </c:pt>
                <c:pt idx="687">
                  <c:v>0.67562897416355905</c:v>
                </c:pt>
                <c:pt idx="688">
                  <c:v>0.67366024491016996</c:v>
                </c:pt>
                <c:pt idx="689">
                  <c:v>0.671653774506345</c:v>
                </c:pt>
                <c:pt idx="690">
                  <c:v>0.66960959127645803</c:v>
                </c:pt>
                <c:pt idx="691">
                  <c:v>0.66752772508327296</c:v>
                </c:pt>
                <c:pt idx="692">
                  <c:v>0.665408207257974</c:v>
                </c:pt>
                <c:pt idx="693">
                  <c:v>0.66325107055320498</c:v>
                </c:pt>
                <c:pt idx="694">
                  <c:v>0.66105634911977995</c:v>
                </c:pt>
                <c:pt idx="695">
                  <c:v>0.65882407850698599</c:v>
                </c:pt>
                <c:pt idx="696">
                  <c:v>0.65655429568574297</c:v>
                </c:pt>
                <c:pt idx="697">
                  <c:v>0.65424703909334003</c:v>
                </c:pt>
                <c:pt idx="698">
                  <c:v>0.65190234869817099</c:v>
                </c:pt>
                <c:pt idx="699">
                  <c:v>0.64952026608267599</c:v>
                </c:pt>
                <c:pt idx="700">
                  <c:v>0.64710083454276301</c:v>
                </c:pt>
                <c:pt idx="701">
                  <c:v>0.64464409920209298</c:v>
                </c:pt>
                <c:pt idx="702">
                  <c:v>0.64215010713987597</c:v>
                </c:pt>
                <c:pt idx="703">
                  <c:v>0.63961890753109396</c:v>
                </c:pt>
                <c:pt idx="704">
                  <c:v>0.637050551798368</c:v>
                </c:pt>
                <c:pt idx="705">
                  <c:v>0.63444509377497504</c:v>
                </c:pt>
                <c:pt idx="706">
                  <c:v>0.63180258987871696</c:v>
                </c:pt>
                <c:pt idx="707">
                  <c:v>0.62911592758704504</c:v>
                </c:pt>
                <c:pt idx="708">
                  <c:v>0.62638341380810103</c:v>
                </c:pt>
                <c:pt idx="709">
                  <c:v>0.62360498037962298</c:v>
                </c:pt>
                <c:pt idx="710">
                  <c:v>0.62078056265308801</c:v>
                </c:pt>
                <c:pt idx="711">
                  <c:v>0.61791009983028899</c:v>
                </c:pt>
                <c:pt idx="712">
                  <c:v>0.61499353531858802</c:v>
                </c:pt>
                <c:pt idx="713">
                  <c:v>0.61203081710100404</c:v>
                </c:pt>
                <c:pt idx="714">
                  <c:v>0.60902189811611895</c:v>
                </c:pt>
                <c:pt idx="715">
                  <c:v>0.60596673664144596</c:v>
                </c:pt>
                <c:pt idx="716">
                  <c:v>0.60286529667269395</c:v>
                </c:pt>
                <c:pt idx="717">
                  <c:v>0.59971754829025403</c:v>
                </c:pt>
                <c:pt idx="718">
                  <c:v>0.59652346800342304</c:v>
                </c:pt>
                <c:pt idx="719">
                  <c:v>0.59328303906264601</c:v>
                </c:pt>
                <c:pt idx="720">
                  <c:v>0.58999625173056103</c:v>
                </c:pt>
                <c:pt idx="721">
                  <c:v>0.58666310350433204</c:v>
                </c:pt>
                <c:pt idx="722">
                  <c:v>0.58328359928485796</c:v>
                </c:pt>
                <c:pt idx="723">
                  <c:v>0.57985775149329299</c:v>
                </c:pt>
                <c:pt idx="724">
                  <c:v>0.57638558014212604</c:v>
                </c:pt>
                <c:pt idx="725">
                  <c:v>0.57286711287667402</c:v>
                </c:pt>
                <c:pt idx="726">
                  <c:v>0.56930238501323105</c:v>
                </c:pt>
                <c:pt idx="727">
                  <c:v>0.56569143961163104</c:v>
                </c:pt>
                <c:pt idx="728">
                  <c:v>0.56203432763229699</c:v>
                </c:pt>
                <c:pt idx="729">
                  <c:v>0.55833110824039001</c:v>
                </c:pt>
                <c:pt idx="730">
                  <c:v>0.55458184933253396</c:v>
                </c:pt>
                <c:pt idx="731">
                  <c:v>0.55078662837530201</c:v>
                </c:pt>
                <c:pt idx="732">
                  <c:v>0.54694553366075505</c:v>
                </c:pt>
                <c:pt idx="733">
                  <c:v>0.54305866610559095</c:v>
                </c:pt>
                <c:pt idx="734">
                  <c:v>0.53912614175089701</c:v>
                </c:pt>
                <c:pt idx="735">
                  <c:v>0.53514809516500494</c:v>
                </c:pt>
                <c:pt idx="736">
                  <c:v>0.53113405397949298</c:v>
                </c:pt>
                <c:pt idx="737">
                  <c:v>0.52708470696733301</c:v>
                </c:pt>
                <c:pt idx="738">
                  <c:v>0.52300032329494495</c:v>
                </c:pt>
                <c:pt idx="739">
                  <c:v>0.518881206451694</c:v>
                </c:pt>
                <c:pt idx="740">
                  <c:v>0.5147277056838</c:v>
                </c:pt>
                <c:pt idx="741">
                  <c:v>0.510540231696479</c:v>
                </c:pt>
                <c:pt idx="742">
                  <c:v>0.50631927842975399</c:v>
                </c:pt>
                <c:pt idx="743">
                  <c:v>0.50206545351048204</c:v>
                </c:pt>
                <c:pt idx="744">
                  <c:v>0.49777952099870398</c:v>
                </c:pt>
                <c:pt idx="745">
                  <c:v>0.49346246104117703</c:v>
                </c:pt>
                <c:pt idx="746">
                  <c:v>0.48911555109809401</c:v>
                </c:pt>
                <c:pt idx="747">
                  <c:v>0.484740469969344</c:v>
                </c:pt>
                <c:pt idx="748">
                  <c:v>0.48033941357869597</c:v>
                </c:pt>
                <c:pt idx="749">
                  <c:v>0.47591518399039101</c:v>
                </c:pt>
                <c:pt idx="750">
                  <c:v>0.47147117634344698</c:v>
                </c:pt>
                <c:pt idx="751">
                  <c:v>0.46701118542587999</c:v>
                </c:pt>
                <c:pt idx="752">
                  <c:v>0.46253904368279503</c:v>
                </c:pt>
                <c:pt idx="753">
                  <c:v>0.45805823898897502</c:v>
                </c:pt>
                <c:pt idx="754">
                  <c:v>0.45357167956626698</c:v>
                </c:pt>
                <c:pt idx="755">
                  <c:v>0.44908164834982001</c:v>
                </c:pt>
                <c:pt idx="756">
                  <c:v>0.44458987874584899</c:v>
                </c:pt>
                <c:pt idx="757">
                  <c:v>0.44009767028079</c:v>
                </c:pt>
                <c:pt idx="758">
                  <c:v>0.43560599755226598</c:v>
                </c:pt>
                <c:pt idx="759">
                  <c:v>0.43111559695182999</c:v>
                </c:pt>
                <c:pt idx="760">
                  <c:v>0.42662703080223402</c:v>
                </c:pt>
                <c:pt idx="761">
                  <c:v>0.42214073334354302</c:v>
                </c:pt>
                <c:pt idx="762">
                  <c:v>0.41765704339119902</c:v>
                </c:pt>
                <c:pt idx="763">
                  <c:v>0.41317622756658301</c:v>
                </c:pt>
                <c:pt idx="764">
                  <c:v>0.408698496944358</c:v>
                </c:pt>
                <c:pt idx="765">
                  <c:v>0.40422401910480599</c:v>
                </c:pt>
                <c:pt idx="766">
                  <c:v>0.399752926959551</c:v>
                </c:pt>
                <c:pt idx="767">
                  <c:v>0.39528532529057703</c:v>
                </c:pt>
                <c:pt idx="768">
                  <c:v>0.39082129565140999</c:v>
                </c:pt>
                <c:pt idx="769">
                  <c:v>0.38638168934447198</c:v>
                </c:pt>
                <c:pt idx="770">
                  <c:v>0.38197892372616898</c:v>
                </c:pt>
                <c:pt idx="771">
                  <c:v>0.37761295736977601</c:v>
                </c:pt>
                <c:pt idx="772">
                  <c:v>0.37328373856959401</c:v>
                </c:pt>
                <c:pt idx="773">
                  <c:v>0.36899120674904601</c:v>
                </c:pt>
                <c:pt idx="774">
                  <c:v>0.36473529359030599</c:v>
                </c:pt>
                <c:pt idx="775">
                  <c:v>0.36051592395165999</c:v>
                </c:pt>
                <c:pt idx="776">
                  <c:v>0.35633301662302902</c:v>
                </c:pt>
                <c:pt idx="777">
                  <c:v>0.35218648495854299</c:v>
                </c:pt>
                <c:pt idx="778">
                  <c:v>0.34807623741648402</c:v>
                </c:pt>
                <c:pt idx="779">
                  <c:v>0.34400217803042699</c:v>
                </c:pt>
                <c:pt idx="780">
                  <c:v>0.339947349615144</c:v>
                </c:pt>
                <c:pt idx="781">
                  <c:v>0.33589618611164201</c:v>
                </c:pt>
                <c:pt idx="782">
                  <c:v>0.33184862179320701</c:v>
                </c:pt>
                <c:pt idx="783">
                  <c:v>0.32780458659251899</c:v>
                </c:pt>
                <c:pt idx="784">
                  <c:v>0.32376400660841298</c:v>
                </c:pt>
                <c:pt idx="785">
                  <c:v>0.31972680462463898</c:v>
                </c:pt>
                <c:pt idx="786">
                  <c:v>0.31569290064014299</c:v>
                </c:pt>
                <c:pt idx="787">
                  <c:v>0.31166221240833702</c:v>
                </c:pt>
                <c:pt idx="788">
                  <c:v>0.30763465598110001</c:v>
                </c:pt>
                <c:pt idx="789">
                  <c:v>0.30363095560445102</c:v>
                </c:pt>
                <c:pt idx="790">
                  <c:v>0.29967574172203998</c:v>
                </c:pt>
                <c:pt idx="791">
                  <c:v>0.29576895353964699</c:v>
                </c:pt>
                <c:pt idx="792">
                  <c:v>0.29191052964187197</c:v>
                </c:pt>
                <c:pt idx="793">
                  <c:v>0.28810040804928</c:v>
                </c:pt>
                <c:pt idx="794">
                  <c:v>0.28433852625503298</c:v>
                </c:pt>
                <c:pt idx="795">
                  <c:v>0.28062320704835497</c:v>
                </c:pt>
                <c:pt idx="796">
                  <c:v>0.27690943077958802</c:v>
                </c:pt>
                <c:pt idx="797">
                  <c:v>0.27319705223899299</c:v>
                </c:pt>
                <c:pt idx="798">
                  <c:v>0.269485929946011</c:v>
                </c:pt>
                <c:pt idx="799">
                  <c:v>0.26577592654675197</c:v>
                </c:pt>
                <c:pt idx="800">
                  <c:v>0.26206690916429698</c:v>
                </c:pt>
                <c:pt idx="801">
                  <c:v>0.25839621567840698</c:v>
                </c:pt>
                <c:pt idx="802">
                  <c:v>0.25477170503845098</c:v>
                </c:pt>
                <c:pt idx="803">
                  <c:v>0.251193255025777</c:v>
                </c:pt>
                <c:pt idx="804">
                  <c:v>0.24766074420860701</c:v>
                </c:pt>
                <c:pt idx="805">
                  <c:v>0.244174051962638</c:v>
                </c:pt>
                <c:pt idx="806">
                  <c:v>0.240733058483106</c:v>
                </c:pt>
                <c:pt idx="807">
                  <c:v>0.23733764478948599</c:v>
                </c:pt>
                <c:pt idx="808">
                  <c:v>0.23397014873069599</c:v>
                </c:pt>
                <c:pt idx="809">
                  <c:v>0.230604375384936</c:v>
                </c:pt>
                <c:pt idx="810">
                  <c:v>0.227240256854673</c:v>
                </c:pt>
                <c:pt idx="811">
                  <c:v>0.223877728547062</c:v>
                </c:pt>
                <c:pt idx="812">
                  <c:v>0.220516729119456</c:v>
                </c:pt>
                <c:pt idx="813">
                  <c:v>0.21715720041552</c:v>
                </c:pt>
                <c:pt idx="814">
                  <c:v>0.21379908739369199</c:v>
                </c:pt>
                <c:pt idx="815">
                  <c:v>0.21046237491408301</c:v>
                </c:pt>
                <c:pt idx="816">
                  <c:v>0.20717012518817299</c:v>
                </c:pt>
                <c:pt idx="817">
                  <c:v>0.203922285257054</c:v>
                </c:pt>
                <c:pt idx="818">
                  <c:v>0.20071879988055399</c:v>
                </c:pt>
                <c:pt idx="819">
                  <c:v>0.19756114653776</c:v>
                </c:pt>
                <c:pt idx="820">
                  <c:v>0.19445022719454999</c:v>
                </c:pt>
                <c:pt idx="821">
                  <c:v>0.191385971408011</c:v>
                </c:pt>
                <c:pt idx="822">
                  <c:v>0.18836830659317</c:v>
                </c:pt>
                <c:pt idx="823">
                  <c:v>0.18539715811020899</c:v>
                </c:pt>
                <c:pt idx="824">
                  <c:v>0.18250234787848499</c:v>
                </c:pt>
                <c:pt idx="825">
                  <c:v>0.179692831968773</c:v>
                </c:pt>
                <c:pt idx="826">
                  <c:v>0.17696847352537901</c:v>
                </c:pt>
                <c:pt idx="827">
                  <c:v>0.17432913257391</c:v>
                </c:pt>
                <c:pt idx="828">
                  <c:v>0.171744702415912</c:v>
                </c:pt>
                <c:pt idx="829">
                  <c:v>0.169199649737237</c:v>
                </c:pt>
                <c:pt idx="830">
                  <c:v>0.16670206061085699</c:v>
                </c:pt>
                <c:pt idx="831">
                  <c:v>0.16428901970152199</c:v>
                </c:pt>
                <c:pt idx="832">
                  <c:v>0.16196038347195599</c:v>
                </c:pt>
                <c:pt idx="833">
                  <c:v>0.159716006311688</c:v>
                </c:pt>
                <c:pt idx="834">
                  <c:v>0.15755574066322101</c:v>
                </c:pt>
                <c:pt idx="835">
                  <c:v>0.155479437146953</c:v>
                </c:pt>
                <c:pt idx="836">
                  <c:v>0.15348694468496701</c:v>
                </c:pt>
                <c:pt idx="837">
                  <c:v>0.15157811062384999</c:v>
                </c:pt>
                <c:pt idx="838">
                  <c:v>0.14975278085670199</c:v>
                </c:pt>
                <c:pt idx="839">
                  <c:v>0.14801079994452199</c:v>
                </c:pt>
                <c:pt idx="840">
                  <c:v>0.14635201123715</c:v>
                </c:pt>
                <c:pt idx="841">
                  <c:v>0.144776256993981</c:v>
                </c:pt>
                <c:pt idx="842">
                  <c:v>0.14328337850463799</c:v>
                </c:pt>
                <c:pt idx="843">
                  <c:v>0.14187321620982099</c:v>
                </c:pt>
                <c:pt idx="844">
                  <c:v>0.14054560982252201</c:v>
                </c:pt>
                <c:pt idx="845">
                  <c:v>0.13930039844982001</c:v>
                </c:pt>
                <c:pt idx="846">
                  <c:v>0.13813742071542301</c:v>
                </c:pt>
                <c:pt idx="847">
                  <c:v>0.13705651488315701</c:v>
                </c:pt>
                <c:pt idx="848">
                  <c:v>0.136057518981551</c:v>
                </c:pt>
                <c:pt idx="849">
                  <c:v>0.13514027092966399</c:v>
                </c:pt>
                <c:pt idx="850">
                  <c:v>0.13430460866428701</c:v>
                </c:pt>
                <c:pt idx="851">
                  <c:v>0.13355037026859501</c:v>
                </c:pt>
                <c:pt idx="852">
                  <c:v>0.132877394102319</c:v>
                </c:pt>
                <c:pt idx="853">
                  <c:v>0.13228551893346399</c:v>
                </c:pt>
                <c:pt idx="854">
                  <c:v>0.131774584071539</c:v>
                </c:pt>
                <c:pt idx="855">
                  <c:v>0.131344429502218</c:v>
                </c:pt>
                <c:pt idx="856">
                  <c:v>0.13099489602330799</c:v>
                </c:pt>
                <c:pt idx="857">
                  <c:v>0.130725825381801</c:v>
                </c:pt>
                <c:pt idx="858">
                  <c:v>0.130537060411723</c:v>
                </c:pt>
                <c:pt idx="859">
                  <c:v>0.130428445172417</c:v>
                </c:pt>
                <c:pt idx="860">
                  <c:v>0.13039982508676201</c:v>
                </c:pt>
                <c:pt idx="861">
                  <c:v>0.13045104707876101</c:v>
                </c:pt>
                <c:pt idx="862">
                  <c:v>0.13058195970976999</c:v>
                </c:pt>
                <c:pt idx="863">
                  <c:v>0.13079241331255101</c:v>
                </c:pt>
                <c:pt idx="864">
                  <c:v>0.13108226012214699</c:v>
                </c:pt>
                <c:pt idx="865">
                  <c:v>0.131451354402469</c:v>
                </c:pt>
                <c:pt idx="866">
                  <c:v>0.131899552567283</c:v>
                </c:pt>
                <c:pt idx="867">
                  <c:v>0.13242671329418601</c:v>
                </c:pt>
                <c:pt idx="868">
                  <c:v>0.13301190836797999</c:v>
                </c:pt>
                <c:pt idx="869">
                  <c:v>0.13364262931870599</c:v>
                </c:pt>
                <c:pt idx="870">
                  <c:v>0.13431881454967201</c:v>
                </c:pt>
                <c:pt idx="871">
                  <c:v>0.13504040263449399</c:v>
                </c:pt>
                <c:pt idx="872">
                  <c:v>0.135807332338993</c:v>
                </c:pt>
                <c:pt idx="873">
                  <c:v>0.136619542638102</c:v>
                </c:pt>
                <c:pt idx="874">
                  <c:v>0.137476972727271</c:v>
                </c:pt>
                <c:pt idx="875">
                  <c:v>0.13837956202787699</c:v>
                </c:pt>
                <c:pt idx="876">
                  <c:v>0.13932725018617001</c:v>
                </c:pt>
                <c:pt idx="877">
                  <c:v>0.14031997706532301</c:v>
                </c:pt>
                <c:pt idx="878">
                  <c:v>0.14135768273017499</c:v>
                </c:pt>
                <c:pt idx="879">
                  <c:v>0.142457164639544</c:v>
                </c:pt>
                <c:pt idx="880">
                  <c:v>0.14363382565610699</c:v>
                </c:pt>
                <c:pt idx="881">
                  <c:v>0.144887565162966</c:v>
                </c:pt>
                <c:pt idx="882">
                  <c:v>0.146218284034906</c:v>
                </c:pt>
                <c:pt idx="883">
                  <c:v>0.147625884411273</c:v>
                </c:pt>
                <c:pt idx="884">
                  <c:v>0.14911026944137901</c:v>
                </c:pt>
                <c:pt idx="885">
                  <c:v>0.15067134300424201</c:v>
                </c:pt>
                <c:pt idx="886">
                  <c:v>0.15230900940506201</c:v>
                </c:pt>
                <c:pt idx="887">
                  <c:v>0.154025220454512</c:v>
                </c:pt>
                <c:pt idx="888">
                  <c:v>0.155802801839592</c:v>
                </c:pt>
                <c:pt idx="889">
                  <c:v>0.15761694347989599</c:v>
                </c:pt>
                <c:pt idx="890">
                  <c:v>0.15946752516113599</c:v>
                </c:pt>
                <c:pt idx="891">
                  <c:v>0.16135442605828701</c:v>
                </c:pt>
                <c:pt idx="892">
                  <c:v>0.16327752479587901</c:v>
                </c:pt>
                <c:pt idx="893">
                  <c:v>0.16523669950689299</c:v>
                </c:pt>
                <c:pt idx="894">
                  <c:v>0.16723344208407401</c:v>
                </c:pt>
                <c:pt idx="895">
                  <c:v>0.169312585970707</c:v>
                </c:pt>
                <c:pt idx="896">
                  <c:v>0.17147408932084501</c:v>
                </c:pt>
                <c:pt idx="897">
                  <c:v>0.17371790573469401</c:v>
                </c:pt>
                <c:pt idx="898">
                  <c:v>0.17603793174403201</c:v>
                </c:pt>
                <c:pt idx="899">
                  <c:v>0.17842459163830099</c:v>
                </c:pt>
                <c:pt idx="900">
                  <c:v>0.18084035074014199</c:v>
                </c:pt>
                <c:pt idx="901">
                  <c:v>0.18327715299436001</c:v>
                </c:pt>
                <c:pt idx="902">
                  <c:v>0.18573492319534299</c:v>
                </c:pt>
                <c:pt idx="903">
                  <c:v>0.18821358501958299</c:v>
                </c:pt>
                <c:pt idx="904">
                  <c:v>0.19071222955971101</c:v>
                </c:pt>
                <c:pt idx="905">
                  <c:v>0.19324143564121901</c:v>
                </c:pt>
                <c:pt idx="906">
                  <c:v>0.19580112991687601</c:v>
                </c:pt>
                <c:pt idx="907">
                  <c:v>0.198408781639137</c:v>
                </c:pt>
                <c:pt idx="908">
                  <c:v>0.201090392247185</c:v>
                </c:pt>
                <c:pt idx="909">
                  <c:v>0.20384583556035499</c:v>
                </c:pt>
                <c:pt idx="910">
                  <c:v>0.20667498148784699</c:v>
                </c:pt>
                <c:pt idx="911">
                  <c:v>0.20957769607517501</c:v>
                </c:pt>
                <c:pt idx="912">
                  <c:v>0.21255384156191201</c:v>
                </c:pt>
                <c:pt idx="913">
                  <c:v>0.21560327644903801</c:v>
                </c:pt>
                <c:pt idx="914">
                  <c:v>0.21870581870977199</c:v>
                </c:pt>
                <c:pt idx="915">
                  <c:v>0.22183820833955001</c:v>
                </c:pt>
                <c:pt idx="916">
                  <c:v>0.225000299879379</c:v>
                </c:pt>
                <c:pt idx="917">
                  <c:v>0.22819194953019301</c:v>
                </c:pt>
                <c:pt idx="918">
                  <c:v>0.23141148015768501</c:v>
                </c:pt>
                <c:pt idx="919">
                  <c:v>0.23465778953197799</c:v>
                </c:pt>
                <c:pt idx="920">
                  <c:v>0.23793074723225599</c:v>
                </c:pt>
                <c:pt idx="921">
                  <c:v>0.24123022439088301</c:v>
                </c:pt>
                <c:pt idx="922">
                  <c:v>0.24455609361886901</c:v>
                </c:pt>
                <c:pt idx="923">
                  <c:v>0.24787833040634899</c:v>
                </c:pt>
                <c:pt idx="924">
                  <c:v>0.25118777554666299</c:v>
                </c:pt>
                <c:pt idx="925">
                  <c:v>0.254484362232405</c:v>
                </c:pt>
                <c:pt idx="926">
                  <c:v>0.25776802626769502</c:v>
                </c:pt>
                <c:pt idx="927">
                  <c:v>0.26106866969546999</c:v>
                </c:pt>
                <c:pt idx="928">
                  <c:v>0.26440162071298701</c:v>
                </c:pt>
                <c:pt idx="929">
                  <c:v>0.26775858769486399</c:v>
                </c:pt>
                <c:pt idx="930">
                  <c:v>0.27110228001629899</c:v>
                </c:pt>
                <c:pt idx="931">
                  <c:v>0.27443263487685798</c:v>
                </c:pt>
                <c:pt idx="932">
                  <c:v>0.27774959120377501</c:v>
                </c:pt>
                <c:pt idx="933">
                  <c:v>0.28105308956013803</c:v>
                </c:pt>
                <c:pt idx="934">
                  <c:v>0.28434307205663301</c:v>
                </c:pt>
                <c:pt idx="935">
                  <c:v>0.28761948226679901</c:v>
                </c:pt>
                <c:pt idx="936">
                  <c:v>0.29088226514571902</c:v>
                </c:pt>
                <c:pt idx="937">
                  <c:v>0.29413136695207598</c:v>
                </c:pt>
                <c:pt idx="938">
                  <c:v>0.29736673517349399</c:v>
                </c:pt>
                <c:pt idx="939">
                  <c:v>0.30058831845504602</c:v>
                </c:pt>
                <c:pt idx="940">
                  <c:v>0.30379606653084901</c:v>
                </c:pt>
                <c:pt idx="941">
                  <c:v>0.30698993015861498</c:v>
                </c:pt>
                <c:pt idx="942">
                  <c:v>0.31016986105707101</c:v>
                </c:pt>
                <c:pt idx="943">
                  <c:v>0.31333581184612003</c:v>
                </c:pt>
                <c:pt idx="944">
                  <c:v>0.31648773598964303</c:v>
                </c:pt>
                <c:pt idx="945">
                  <c:v>0.319625587740825</c:v>
                </c:pt>
                <c:pt idx="946">
                  <c:v>0.32274932208990398</c:v>
                </c:pt>
                <c:pt idx="947">
                  <c:v>0.32585889471422902</c:v>
                </c:pt>
                <c:pt idx="948">
                  <c:v>0.32895426193053301</c:v>
                </c:pt>
                <c:pt idx="949">
                  <c:v>0.33203538064931598</c:v>
                </c:pt>
                <c:pt idx="950">
                  <c:v>0.335102208331236</c:v>
                </c:pt>
                <c:pt idx="951">
                  <c:v>0.33815470294543498</c:v>
                </c:pt>
                <c:pt idx="952">
                  <c:v>0.34119282292967501</c:v>
                </c:pt>
                <c:pt idx="953">
                  <c:v>0.34421652715223999</c:v>
                </c:pt>
                <c:pt idx="954">
                  <c:v>0.34722577487548101</c:v>
                </c:pt>
                <c:pt idx="955">
                  <c:v>0.35022052572095902</c:v>
                </c:pt>
                <c:pt idx="956">
                  <c:v>0.35320073963607701</c:v>
                </c:pt>
                <c:pt idx="957">
                  <c:v>0.35616637686216202</c:v>
                </c:pt>
                <c:pt idx="958">
                  <c:v>0.35911739790389902</c:v>
                </c:pt>
                <c:pt idx="959">
                  <c:v>0.36205402229712702</c:v>
                </c:pt>
                <c:pt idx="960">
                  <c:v>0.364983210076191</c:v>
                </c:pt>
                <c:pt idx="961">
                  <c:v>0.36790490788831398</c:v>
                </c:pt>
                <c:pt idx="962">
                  <c:v>0.37081906205035903</c:v>
                </c:pt>
                <c:pt idx="963">
                  <c:v>0.37372561852519298</c:v>
                </c:pt>
                <c:pt idx="964">
                  <c:v>0.37662452289909798</c:v>
                </c:pt>
                <c:pt idx="965">
                  <c:v>0.379515720360171</c:v>
                </c:pt>
                <c:pt idx="966">
                  <c:v>0.38239915567766197</c:v>
                </c:pt>
                <c:pt idx="967">
                  <c:v>0.38527477318220099</c:v>
                </c:pt>
                <c:pt idx="968">
                  <c:v>0.388142516746869</c:v>
                </c:pt>
                <c:pt idx="969">
                  <c:v>0.39100232976905402</c:v>
                </c:pt>
                <c:pt idx="970">
                  <c:v>0.393854155153051</c:v>
                </c:pt>
                <c:pt idx="971">
                  <c:v>0.39669793529337299</c:v>
                </c:pt>
                <c:pt idx="972">
                  <c:v>0.39953361205869897</c:v>
                </c:pt>
                <c:pt idx="973">
                  <c:v>0.40236112677644298</c:v>
                </c:pt>
                <c:pt idx="974">
                  <c:v>0.40518042021787998</c:v>
                </c:pt>
                <c:pt idx="975">
                  <c:v>0.40799143258380599</c:v>
                </c:pt>
                <c:pt idx="976">
                  <c:v>0.41079410349065199</c:v>
                </c:pt>
                <c:pt idx="977">
                  <c:v>0.413588371957056</c:v>
                </c:pt>
                <c:pt idx="978">
                  <c:v>0.41637417639080598</c:v>
                </c:pt>
                <c:pt idx="979">
                  <c:v>0.41915145457613101</c:v>
                </c:pt>
                <c:pt idx="980">
                  <c:v>0.42192014366129099</c:v>
                </c:pt>
                <c:pt idx="981">
                  <c:v>0.424680180146421</c:v>
                </c:pt>
                <c:pt idx="982">
                  <c:v>0.42743149987156698</c:v>
                </c:pt>
                <c:pt idx="983">
                  <c:v>0.43017403800489001</c:v>
                </c:pt>
                <c:pt idx="984">
                  <c:v>0.43290772903096902</c:v>
                </c:pt>
                <c:pt idx="985">
                  <c:v>0.43563250673915099</c:v>
                </c:pt>
                <c:pt idx="986">
                  <c:v>0.43834625680884398</c:v>
                </c:pt>
                <c:pt idx="987">
                  <c:v>0.44104518073419802</c:v>
                </c:pt>
                <c:pt idx="988">
                  <c:v>0.44372920763620499</c:v>
                </c:pt>
                <c:pt idx="989">
                  <c:v>0.44639826621548101</c:v>
                </c:pt>
                <c:pt idx="990">
                  <c:v>0.44905228474103198</c:v>
                </c:pt>
                <c:pt idx="991">
                  <c:v>0.45169119103882799</c:v>
                </c:pt>
                <c:pt idx="992">
                  <c:v>0.45431491248009997</c:v>
                </c:pt>
                <c:pt idx="993">
                  <c:v>0.45692337596927601</c:v>
                </c:pt>
                <c:pt idx="994">
                  <c:v>0.45951650793148602</c:v>
                </c:pt>
                <c:pt idx="995">
                  <c:v>0.46209399433117998</c:v>
                </c:pt>
                <c:pt idx="996">
                  <c:v>0.464654921421494</c:v>
                </c:pt>
                <c:pt idx="997">
                  <c:v>0.46720078612238097</c:v>
                </c:pt>
                <c:pt idx="998">
                  <c:v>0.469740103509318</c:v>
                </c:pt>
                <c:pt idx="999">
                  <c:v>0.47227280917904502</c:v>
                </c:pt>
                <c:pt idx="1000">
                  <c:v>0.47479883783076399</c:v>
                </c:pt>
                <c:pt idx="1001">
                  <c:v>0.477318123238332</c:v>
                </c:pt>
                <c:pt idx="1002">
                  <c:v>0.47983059822081198</c:v>
                </c:pt>
                <c:pt idx="1003">
                  <c:v>0.48233702604276302</c:v>
                </c:pt>
                <c:pt idx="1004">
                  <c:v>0.48482668003803803</c:v>
                </c:pt>
                <c:pt idx="1005">
                  <c:v>0.48729948346149998</c:v>
                </c:pt>
                <c:pt idx="1006">
                  <c:v>0.48975535866078701</c:v>
                </c:pt>
                <c:pt idx="1007">
                  <c:v>0.49219422703759402</c:v>
                </c:pt>
                <c:pt idx="1008">
                  <c:v>0.49461600900626301</c:v>
                </c:pt>
                <c:pt idx="1009">
                  <c:v>0.49702062394951302</c:v>
                </c:pt>
                <c:pt idx="1010">
                  <c:v>0.49940799017109</c:v>
                </c:pt>
                <c:pt idx="1011">
                  <c:v>0.501778024845147</c:v>
                </c:pt>
                <c:pt idx="1012">
                  <c:v>0.50413064396213803</c:v>
                </c:pt>
                <c:pt idx="1013">
                  <c:v>0.50646576227102502</c:v>
                </c:pt>
                <c:pt idx="1014">
                  <c:v>0.50878329321759597</c:v>
                </c:pt>
                <c:pt idx="1015">
                  <c:v>0.511083148878691</c:v>
                </c:pt>
                <c:pt idx="1016">
                  <c:v>0.51336523989216198</c:v>
                </c:pt>
                <c:pt idx="1017">
                  <c:v>0.51562947538238901</c:v>
                </c:pt>
                <c:pt idx="1018">
                  <c:v>0.51787576288122505</c:v>
                </c:pt>
                <c:pt idx="1019">
                  <c:v>0.52010400824425196</c:v>
                </c:pt>
                <c:pt idx="1020">
                  <c:v>0.52231411556228502</c:v>
                </c:pt>
                <c:pt idx="1021">
                  <c:v>0.52450598706812501</c:v>
                </c:pt>
                <c:pt idx="1022">
                  <c:v>0.52667952303862298</c:v>
                </c:pt>
                <c:pt idx="1023">
                  <c:v>0.52883462169220696</c:v>
                </c:pt>
                <c:pt idx="1024">
                  <c:v>0.53097117908213598</c:v>
                </c:pt>
                <c:pt idx="1025">
                  <c:v>0.53308908898586504</c:v>
                </c:pt>
                <c:pt idx="1026">
                  <c:v>0.53518824279107202</c:v>
                </c:pt>
                <c:pt idx="1027">
                  <c:v>0.53726852937907299</c:v>
                </c:pt>
                <c:pt idx="1028">
                  <c:v>0.53932983500654397</c:v>
                </c:pt>
                <c:pt idx="1029">
                  <c:v>0.54137204318674004</c:v>
                </c:pt>
                <c:pt idx="1030">
                  <c:v>0.54339503457163196</c:v>
                </c:pt>
                <c:pt idx="1031">
                  <c:v>0.54540270620731801</c:v>
                </c:pt>
                <c:pt idx="1032">
                  <c:v>0.54739851475305901</c:v>
                </c:pt>
                <c:pt idx="1033">
                  <c:v>0.54938235533477198</c:v>
                </c:pt>
                <c:pt idx="1034">
                  <c:v>0.55135412009391305</c:v>
                </c:pt>
                <c:pt idx="1035">
                  <c:v>0.55331369812883102</c:v>
                </c:pt>
                <c:pt idx="1036">
                  <c:v>0.55526097544886799</c:v>
                </c:pt>
                <c:pt idx="1037">
                  <c:v>0.557195834944062</c:v>
                </c:pt>
                <c:pt idx="1038">
                  <c:v>0.55911815637348095</c:v>
                </c:pt>
                <c:pt idx="1039">
                  <c:v>0.56102781637530896</c:v>
                </c:pt>
                <c:pt idx="1040">
                  <c:v>0.56292468850180499</c:v>
                </c:pt>
                <c:pt idx="1041">
                  <c:v>0.56480864328213598</c:v>
                </c:pt>
                <c:pt idx="1042">
                  <c:v>0.56667954831580203</c:v>
                </c:pt>
                <c:pt idx="1043">
                  <c:v>0.56853726839896201</c:v>
                </c:pt>
                <c:pt idx="1044">
                  <c:v>0.57038166568535797</c:v>
                </c:pt>
                <c:pt idx="1045">
                  <c:v>0.57221259988275797</c:v>
                </c:pt>
                <c:pt idx="1046">
                  <c:v>0.57402992848490297</c:v>
                </c:pt>
                <c:pt idx="1047">
                  <c:v>0.57583350703791503</c:v>
                </c:pt>
                <c:pt idx="1048">
                  <c:v>0.57762318943893498</c:v>
                </c:pt>
                <c:pt idx="1049">
                  <c:v>0.57939882826362099</c:v>
                </c:pt>
                <c:pt idx="1050">
                  <c:v>0.58116027511799095</c:v>
                </c:pt>
                <c:pt idx="1051">
                  <c:v>0.58290738100910999</c:v>
                </c:pt>
                <c:pt idx="1052">
                  <c:v>0.58463999672824396</c:v>
                </c:pt>
                <c:pt idx="1053">
                  <c:v>0.58635797323959504</c:v>
                </c:pt>
                <c:pt idx="1054">
                  <c:v>0.58806116206739001</c:v>
                </c:pt>
                <c:pt idx="1055">
                  <c:v>0.58974941567416705</c:v>
                </c:pt>
                <c:pt idx="1056">
                  <c:v>0.59142258782343904</c:v>
                </c:pt>
                <c:pt idx="1057">
                  <c:v>0.59308053392056204</c:v>
                </c:pt>
                <c:pt idx="1058">
                  <c:v>0.59472285252943102</c:v>
                </c:pt>
                <c:pt idx="1059">
                  <c:v>0.59634240415953099</c:v>
                </c:pt>
                <c:pt idx="1060">
                  <c:v>0.59793906537270902</c:v>
                </c:pt>
                <c:pt idx="1061">
                  <c:v>0.59951271591234601</c:v>
                </c:pt>
                <c:pt idx="1062">
                  <c:v>0.60106323887693403</c:v>
                </c:pt>
                <c:pt idx="1063">
                  <c:v>0.60259052085686304</c:v>
                </c:pt>
                <c:pt idx="1064">
                  <c:v>0.60409445203563705</c:v>
                </c:pt>
                <c:pt idx="1065">
                  <c:v>0.60557492625750797</c:v>
                </c:pt>
                <c:pt idx="1066">
                  <c:v>0.60703184106407004</c:v>
                </c:pt>
                <c:pt idx="1067">
                  <c:v>0.60846509770275803</c:v>
                </c:pt>
                <c:pt idx="1068">
                  <c:v>0.60987460111042402</c:v>
                </c:pt>
                <c:pt idx="1069">
                  <c:v>0.611260259875263</c:v>
                </c:pt>
                <c:pt idx="1070">
                  <c:v>0.61262198618030606</c:v>
                </c:pt>
                <c:pt idx="1071">
                  <c:v>0.61395969573160403</c:v>
                </c:pt>
                <c:pt idx="1072">
                  <c:v>0.61527330767398702</c:v>
                </c:pt>
                <c:pt idx="1073">
                  <c:v>0.61656274449707205</c:v>
                </c:pt>
                <c:pt idx="1074">
                  <c:v>0.61782793193390495</c:v>
                </c:pt>
                <c:pt idx="1075">
                  <c:v>0.61906879885433796</c:v>
                </c:pt>
                <c:pt idx="1076">
                  <c:v>0.62028442496124903</c:v>
                </c:pt>
                <c:pt idx="1077">
                  <c:v>0.62146228328374697</c:v>
                </c:pt>
                <c:pt idx="1078">
                  <c:v>0.62260230370637504</c:v>
                </c:pt>
                <c:pt idx="1079">
                  <c:v>0.62370441965217904</c:v>
                </c:pt>
                <c:pt idx="1080">
                  <c:v>0.62476856794378299</c:v>
                </c:pt>
                <c:pt idx="1081">
                  <c:v>0.625794688666512</c:v>
                </c:pt>
                <c:pt idx="1082">
                  <c:v>0.62678272503416499</c:v>
                </c:pt>
                <c:pt idx="1083">
                  <c:v>0.62773262325791801</c:v>
                </c:pt>
                <c:pt idx="1084">
                  <c:v>0.62864433241866902</c:v>
                </c:pt>
                <c:pt idx="1085">
                  <c:v>0.62951780434308702</c:v>
                </c:pt>
                <c:pt idx="1086">
                  <c:v>0.63035299348351703</c:v>
                </c:pt>
                <c:pt idx="1087">
                  <c:v>0.63114985680188795</c:v>
                </c:pt>
                <c:pt idx="1088">
                  <c:v>0.63190835365769604</c:v>
                </c:pt>
                <c:pt idx="1089">
                  <c:v>0.63262844570016596</c:v>
                </c:pt>
                <c:pt idx="1090">
                  <c:v>0.63331009676469097</c:v>
                </c:pt>
                <c:pt idx="1091">
                  <c:v>0.63395327277366698</c:v>
                </c:pt>
                <c:pt idx="1092">
                  <c:v>0.63455794164189006</c:v>
                </c:pt>
                <c:pt idx="1093">
                  <c:v>0.63512407318675401</c:v>
                </c:pt>
                <c:pt idx="1094">
                  <c:v>0.63565187901189701</c:v>
                </c:pt>
                <c:pt idx="1095">
                  <c:v>0.63614217166495002</c:v>
                </c:pt>
                <c:pt idx="1096">
                  <c:v>0.63659940630153999</c:v>
                </c:pt>
                <c:pt idx="1097">
                  <c:v>0.637024487941381</c:v>
                </c:pt>
                <c:pt idx="1098">
                  <c:v>0.63741738946734905</c:v>
                </c:pt>
                <c:pt idx="1099">
                  <c:v>0.637778085064028</c:v>
                </c:pt>
                <c:pt idx="1100">
                  <c:v>0.63810655018139095</c:v>
                </c:pt>
                <c:pt idx="1101">
                  <c:v>0.63840276150890696</c:v>
                </c:pt>
                <c:pt idx="1102">
                  <c:v>0.63866669696133604</c:v>
                </c:pt>
                <c:pt idx="1103">
                  <c:v>0.63889833567756005</c:v>
                </c:pt>
                <c:pt idx="1104">
                  <c:v>0.63909765803395102</c:v>
                </c:pt>
                <c:pt idx="1105">
                  <c:v>0.639264645673839</c:v>
                </c:pt>
                <c:pt idx="1106">
                  <c:v>0.63939928155472403</c:v>
                </c:pt>
                <c:pt idx="1107">
                  <c:v>0.63950155001491304</c:v>
                </c:pt>
                <c:pt idx="1108">
                  <c:v>0.63957143686124995</c:v>
                </c:pt>
                <c:pt idx="1109">
                  <c:v>0.63961383828523899</c:v>
                </c:pt>
                <c:pt idx="1110">
                  <c:v>0.63963569202665205</c:v>
                </c:pt>
                <c:pt idx="1111">
                  <c:v>0.63963702936968103</c:v>
                </c:pt>
                <c:pt idx="1112">
                  <c:v>0.63961788375400097</c:v>
                </c:pt>
                <c:pt idx="1113">
                  <c:v>0.63957829090680796</c:v>
                </c:pt>
                <c:pt idx="1114">
                  <c:v>0.63951828898801499</c:v>
                </c:pt>
                <c:pt idx="1115">
                  <c:v>0.63943791874865497</c:v>
                </c:pt>
                <c:pt idx="1116">
                  <c:v>0.63933722370234802</c:v>
                </c:pt>
                <c:pt idx="1117">
                  <c:v>0.63921625030946605</c:v>
                </c:pt>
                <c:pt idx="1118">
                  <c:v>0.6390750481734</c:v>
                </c:pt>
                <c:pt idx="1119">
                  <c:v>0.63891367024808599</c:v>
                </c:pt>
                <c:pt idx="1120">
                  <c:v>0.63873217305572205</c:v>
                </c:pt>
                <c:pt idx="1121">
                  <c:v>0.63853061691336799</c:v>
                </c:pt>
                <c:pt idx="1122">
                  <c:v>0.63830906616689798</c:v>
                </c:pt>
                <c:pt idx="1123">
                  <c:v>0.63806758943060804</c:v>
                </c:pt>
                <c:pt idx="1124">
                  <c:v>0.63780625983055095</c:v>
                </c:pt>
                <c:pt idx="1125">
                  <c:v>0.63752515524957798</c:v>
                </c:pt>
                <c:pt idx="1126">
                  <c:v>0.63722435857186499</c:v>
                </c:pt>
                <c:pt idx="1127">
                  <c:v>0.63690395792462096</c:v>
                </c:pt>
                <c:pt idx="1128">
                  <c:v>0.63656404691453705</c:v>
                </c:pt>
                <c:pt idx="1129">
                  <c:v>0.636204724856407</c:v>
                </c:pt>
                <c:pt idx="1130">
                  <c:v>0.63582207762064802</c:v>
                </c:pt>
                <c:pt idx="1131">
                  <c:v>0.635412634508564</c:v>
                </c:pt>
                <c:pt idx="1132">
                  <c:v>0.63497648948396801</c:v>
                </c:pt>
                <c:pt idx="1133">
                  <c:v>0.63451374269980398</c:v>
                </c:pt>
                <c:pt idx="1134">
                  <c:v>0.63402450062246296</c:v>
                </c:pt>
                <c:pt idx="1135">
                  <c:v>0.63350887613343498</c:v>
                </c:pt>
                <c:pt idx="1136">
                  <c:v>0.63296698860548695</c:v>
                </c:pt>
                <c:pt idx="1137">
                  <c:v>0.63239896395050699</c:v>
                </c:pt>
                <c:pt idx="1138">
                  <c:v>0.63180493463614895</c:v>
                </c:pt>
                <c:pt idx="1139">
                  <c:v>0.63118503966847095</c:v>
                </c:pt>
                <c:pt idx="1140">
                  <c:v>0.63053942453795597</c:v>
                </c:pt>
                <c:pt idx="1141">
                  <c:v>0.62986824112659101</c:v>
                </c:pt>
                <c:pt idx="1142">
                  <c:v>0.62916769201205802</c:v>
                </c:pt>
                <c:pt idx="1143">
                  <c:v>0.62843534816633895</c:v>
                </c:pt>
                <c:pt idx="1144">
                  <c:v>0.62767141259497505</c:v>
                </c:pt>
                <c:pt idx="1145">
                  <c:v>0.626876095620711</c:v>
                </c:pt>
                <c:pt idx="1146">
                  <c:v>0.62604961451718599</c:v>
                </c:pt>
                <c:pt idx="1147">
                  <c:v>0.62519219309920404</c:v>
                </c:pt>
                <c:pt idx="1148">
                  <c:v>0.62430406127399596</c:v>
                </c:pt>
                <c:pt idx="1149">
                  <c:v>0.62338545455901295</c:v>
                </c:pt>
                <c:pt idx="1150">
                  <c:v>0.62243661357282398</c:v>
                </c:pt>
                <c:pt idx="1151">
                  <c:v>0.621457783506557</c:v>
                </c:pt>
                <c:pt idx="1152">
                  <c:v>0.62044921358390404</c:v>
                </c:pt>
                <c:pt idx="1153">
                  <c:v>0.61941115651802803</c:v>
                </c:pt>
                <c:pt idx="1154">
                  <c:v>0.61834386797370999</c:v>
                </c:pt>
                <c:pt idx="1155">
                  <c:v>0.61724760604272599</c:v>
                </c:pt>
                <c:pt idx="1156">
                  <c:v>0.61612263073982498</c:v>
                </c:pt>
                <c:pt idx="1157">
                  <c:v>0.61496920352579598</c:v>
                </c:pt>
                <c:pt idx="1158">
                  <c:v>0.61378758686304202</c:v>
                </c:pt>
                <c:pt idx="1159">
                  <c:v>0.61257804380788705</c:v>
                </c:pt>
                <c:pt idx="1160">
                  <c:v>0.61134083764262404</c:v>
                </c:pt>
                <c:pt idx="1161">
                  <c:v>0.61007623154906698</c:v>
                </c:pt>
                <c:pt idx="1162">
                  <c:v>0.608784488324289</c:v>
                </c:pt>
                <c:pt idx="1163">
                  <c:v>0.60746587013817099</c:v>
                </c:pt>
                <c:pt idx="1164">
                  <c:v>0.60612063833158802</c:v>
                </c:pt>
                <c:pt idx="1165">
                  <c:v>0.60474905325332595</c:v>
                </c:pt>
                <c:pt idx="1166">
                  <c:v>0.60335137413335005</c:v>
                </c:pt>
                <c:pt idx="1167">
                  <c:v>0.60192785898967605</c:v>
                </c:pt>
                <c:pt idx="1168">
                  <c:v>0.60047876456588001</c:v>
                </c:pt>
                <c:pt idx="1169">
                  <c:v>0.59900434629620902</c:v>
                </c:pt>
                <c:pt idx="1170">
                  <c:v>0.59750485829526701</c:v>
                </c:pt>
                <c:pt idx="1171">
                  <c:v>0.59598055336932199</c:v>
                </c:pt>
                <c:pt idx="1172">
                  <c:v>0.59443168304647198</c:v>
                </c:pt>
                <c:pt idx="1173">
                  <c:v>0.592858497623036</c:v>
                </c:pt>
                <c:pt idx="1174">
                  <c:v>0.59126124622380904</c:v>
                </c:pt>
                <c:pt idx="1175">
                  <c:v>0.589641029067692</c:v>
                </c:pt>
                <c:pt idx="1176">
                  <c:v>0.58801055494417398</c:v>
                </c:pt>
                <c:pt idx="1177">
                  <c:v>0.58637007766120597</c:v>
                </c:pt>
                <c:pt idx="1178">
                  <c:v>0.58471979793154305</c:v>
                </c:pt>
                <c:pt idx="1179">
                  <c:v>0.58305563580001096</c:v>
                </c:pt>
                <c:pt idx="1180">
                  <c:v>0.581377860590925</c:v>
                </c:pt>
                <c:pt idx="1181">
                  <c:v>0.57968674066974801</c:v>
                </c:pt>
                <c:pt idx="1182">
                  <c:v>0.57798254358780399</c:v>
                </c:pt>
                <c:pt idx="1183">
                  <c:v>0.57626553623003396</c:v>
                </c:pt>
                <c:pt idx="1184">
                  <c:v>0.57453598496491498</c:v>
                </c:pt>
                <c:pt idx="1185">
                  <c:v>0.57279415579578996</c:v>
                </c:pt>
                <c:pt idx="1186">
                  <c:v>0.57104031451290005</c:v>
                </c:pt>
                <c:pt idx="1187">
                  <c:v>0.56927472684553104</c:v>
                </c:pt>
                <c:pt idx="1188">
                  <c:v>0.56749765861371104</c:v>
                </c:pt>
                <c:pt idx="1189">
                  <c:v>0.565709375878923</c:v>
                </c:pt>
                <c:pt idx="1190">
                  <c:v>0.56391014509335602</c:v>
                </c:pt>
                <c:pt idx="1191">
                  <c:v>0.56210023324715996</c:v>
                </c:pt>
                <c:pt idx="1192">
                  <c:v>0.56027990801322802</c:v>
                </c:pt>
                <c:pt idx="1193">
                  <c:v>0.55844943788892698</c:v>
                </c:pt>
                <c:pt idx="1194">
                  <c:v>0.55660909233420997</c:v>
                </c:pt>
                <c:pt idx="1195">
                  <c:v>0.55475914190545705</c:v>
                </c:pt>
                <c:pt idx="1196">
                  <c:v>0.55289985838432198</c:v>
                </c:pt>
                <c:pt idx="1197">
                  <c:v>0.55103151490077096</c:v>
                </c:pt>
                <c:pt idx="1198">
                  <c:v>0.54915438604942501</c:v>
                </c:pt>
                <c:pt idx="1199">
                  <c:v>0.54726874799819003</c:v>
                </c:pt>
                <c:pt idx="1200">
                  <c:v>0.545374878588057</c:v>
                </c:pt>
                <c:pt idx="1201">
                  <c:v>0.54347305742286001</c:v>
                </c:pt>
                <c:pt idx="1202">
                  <c:v>0.54156356594763999</c:v>
                </c:pt>
                <c:pt idx="1203">
                  <c:v>0.53964668751421496</c:v>
                </c:pt>
                <c:pt idx="1204">
                  <c:v>0.53772270743243</c:v>
                </c:pt>
                <c:pt idx="1205">
                  <c:v>0.53579191300553997</c:v>
                </c:pt>
                <c:pt idx="1206">
                  <c:v>0.53385459354813802</c:v>
                </c:pt>
                <c:pt idx="1207">
                  <c:v>0.53191104038505999</c:v>
                </c:pt>
                <c:pt idx="1208">
                  <c:v>0.529956638024079</c:v>
                </c:pt>
                <c:pt idx="1209">
                  <c:v>0.527984733083388</c:v>
                </c:pt>
                <c:pt idx="1210">
                  <c:v>0.52599558238894295</c:v>
                </c:pt>
                <c:pt idx="1211">
                  <c:v>0.523989444459389</c:v>
                </c:pt>
                <c:pt idx="1212">
                  <c:v>0.52196657947259095</c:v>
                </c:pt>
                <c:pt idx="1213">
                  <c:v>0.51992724922169298</c:v>
                </c:pt>
                <c:pt idx="1214">
                  <c:v>0.51787171706068502</c:v>
                </c:pt>
                <c:pt idx="1215">
                  <c:v>0.51580024783968503</c:v>
                </c:pt>
                <c:pt idx="1216">
                  <c:v>0.51371310783028501</c:v>
                </c:pt>
                <c:pt idx="1217">
                  <c:v>0.51161056464153198</c:v>
                </c:pt>
                <c:pt idx="1218">
                  <c:v>0.50949288712727603</c:v>
                </c:pt>
                <c:pt idx="1219">
                  <c:v>0.50736034528582097</c:v>
                </c:pt>
                <c:pt idx="1220">
                  <c:v>0.50521321015292397</c:v>
                </c:pt>
                <c:pt idx="1221">
                  <c:v>0.50305175368935895</c:v>
                </c:pt>
                <c:pt idx="1222">
                  <c:v>0.50087624866428804</c:v>
                </c:pt>
                <c:pt idx="1223">
                  <c:v>0.49868696853578698</c:v>
                </c:pt>
                <c:pt idx="1224">
                  <c:v>0.49648594715055899</c:v>
                </c:pt>
                <c:pt idx="1225">
                  <c:v>0.49427452928816201</c:v>
                </c:pt>
                <c:pt idx="1226">
                  <c:v>0.492052966526558</c:v>
                </c:pt>
                <c:pt idx="1227">
                  <c:v>0.48982151061462298</c:v>
                </c:pt>
                <c:pt idx="1228">
                  <c:v>0.48758041335692398</c:v>
                </c:pt>
                <c:pt idx="1229">
                  <c:v>0.48532992650197099</c:v>
                </c:pt>
                <c:pt idx="1230">
                  <c:v>0.48307030163453002</c:v>
                </c:pt>
                <c:pt idx="1231">
                  <c:v>0.48080179007241702</c:v>
                </c:pt>
                <c:pt idx="1232">
                  <c:v>0.47852464276803403</c:v>
                </c:pt>
                <c:pt idx="1233">
                  <c:v>0.47623911021475102</c:v>
                </c:pt>
                <c:pt idx="1234">
                  <c:v>0.473945442358083</c:v>
                </c:pt>
                <c:pt idx="1235">
                  <c:v>0.47164388851153899</c:v>
                </c:pt>
                <c:pt idx="1236">
                  <c:v>0.46933469727688898</c:v>
                </c:pt>
                <c:pt idx="1237">
                  <c:v>0.467018116468566</c:v>
                </c:pt>
                <c:pt idx="1238">
                  <c:v>0.46469439304186</c:v>
                </c:pt>
                <c:pt idx="1239">
                  <c:v>0.462363773024552</c:v>
                </c:pt>
                <c:pt idx="1240">
                  <c:v>0.46002650145163299</c:v>
                </c:pt>
                <c:pt idx="1241">
                  <c:v>0.45768677786484702</c:v>
                </c:pt>
                <c:pt idx="1242">
                  <c:v>0.45534743837820701</c:v>
                </c:pt>
                <c:pt idx="1243">
                  <c:v>0.453008691762469</c:v>
                </c:pt>
                <c:pt idx="1244">
                  <c:v>0.45067074384507999</c:v>
                </c:pt>
                <c:pt idx="1245">
                  <c:v>0.44833379752126201</c:v>
                </c:pt>
                <c:pt idx="1246">
                  <c:v>0.44599805277219301</c:v>
                </c:pt>
                <c:pt idx="1247">
                  <c:v>0.44366370668962501</c:v>
                </c:pt>
                <c:pt idx="1248">
                  <c:v>0.44133095350628299</c:v>
                </c:pt>
                <c:pt idx="1249">
                  <c:v>0.43899998463141898</c:v>
                </c:pt>
                <c:pt idx="1250">
                  <c:v>0.43667098869088899</c:v>
                </c:pt>
                <c:pt idx="1251">
                  <c:v>0.43434415157117401</c:v>
                </c:pt>
                <c:pt idx="1252">
                  <c:v>0.43201965646670298</c:v>
                </c:pt>
                <c:pt idx="1253">
                  <c:v>0.42969768392989899</c:v>
                </c:pt>
                <c:pt idx="1254">
                  <c:v>0.42737841192334303</c:v>
                </c:pt>
                <c:pt idx="1255">
                  <c:v>0.425062015873443</c:v>
                </c:pt>
                <c:pt idx="1256">
                  <c:v>0.42274866872505801</c:v>
                </c:pt>
                <c:pt idx="1257">
                  <c:v>0.42043854099647898</c:v>
                </c:pt>
                <c:pt idx="1258">
                  <c:v>0.41813180083426699</c:v>
                </c:pt>
                <c:pt idx="1259">
                  <c:v>0.415828614067424</c:v>
                </c:pt>
                <c:pt idx="1260">
                  <c:v>0.41352914426047299</c:v>
                </c:pt>
                <c:pt idx="1261">
                  <c:v>0.41123355276505302</c:v>
                </c:pt>
                <c:pt idx="1262">
                  <c:v>0.408941998769697</c:v>
                </c:pt>
                <c:pt idx="1263">
                  <c:v>0.40665463934756302</c:v>
                </c:pt>
                <c:pt idx="1264">
                  <c:v>0.40437162950193301</c:v>
                </c:pt>
                <c:pt idx="1265">
                  <c:v>0.40209312220938898</c:v>
                </c:pt>
                <c:pt idx="1266">
                  <c:v>0.39981926846066401</c:v>
                </c:pt>
                <c:pt idx="1267">
                  <c:v>0.39755021729920798</c:v>
                </c:pt>
                <c:pt idx="1268">
                  <c:v>0.39528611585761803</c:v>
                </c:pt>
                <c:pt idx="1269">
                  <c:v>0.39302710939212199</c:v>
                </c:pt>
                <c:pt idx="1270">
                  <c:v>0.39077334131535402</c:v>
                </c:pt>
                <c:pt idx="1271">
                  <c:v>0.38852495322771702</c:v>
                </c:pt>
                <c:pt idx="1272">
                  <c:v>0.38628208494765198</c:v>
                </c:pt>
                <c:pt idx="1273">
                  <c:v>0.38404487454114999</c:v>
                </c:pt>
                <c:pt idx="1274">
                  <c:v>0.38181345835085301</c:v>
                </c:pt>
                <c:pt idx="1275">
                  <c:v>0.37958797102508202</c:v>
                </c:pt>
                <c:pt idx="1276">
                  <c:v>0.37736854554712401</c:v>
                </c:pt>
                <c:pt idx="1277">
                  <c:v>0.37515536467966099</c:v>
                </c:pt>
                <c:pt idx="1278">
                  <c:v>0.372952888697546</c:v>
                </c:pt>
                <c:pt idx="1279">
                  <c:v>0.37076122560538799</c:v>
                </c:pt>
                <c:pt idx="1280">
                  <c:v>0.36858048154495998</c:v>
                </c:pt>
                <c:pt idx="1281">
                  <c:v>0.36641076082280799</c:v>
                </c:pt>
                <c:pt idx="1282">
                  <c:v>0.36425216593738102</c:v>
                </c:pt>
                <c:pt idx="1283">
                  <c:v>0.36210479760590197</c:v>
                </c:pt>
                <c:pt idx="1284">
                  <c:v>0.35996875479117002</c:v>
                </c:pt>
                <c:pt idx="1285">
                  <c:v>0.35784413472839599</c:v>
                </c:pt>
                <c:pt idx="1286">
                  <c:v>0.35573103295214098</c:v>
                </c:pt>
                <c:pt idx="1287">
                  <c:v>0.353629543323357</c:v>
                </c:pt>
                <c:pt idx="1288">
                  <c:v>0.35153975805648702</c:v>
                </c:pt>
                <c:pt idx="1289">
                  <c:v>0.34946176774652998</c:v>
                </c:pt>
                <c:pt idx="1290">
                  <c:v>0.34739566139595202</c:v>
                </c:pt>
                <c:pt idx="1291">
                  <c:v>0.34534152644127702</c:v>
                </c:pt>
                <c:pt idx="1292">
                  <c:v>0.34329944877918001</c:v>
                </c:pt>
                <c:pt idx="1293">
                  <c:v>0.34126951279186601</c:v>
                </c:pt>
                <c:pt idx="1294">
                  <c:v>0.33925180137153599</c:v>
                </c:pt>
                <c:pt idx="1295">
                  <c:v>0.33724639594370698</c:v>
                </c:pt>
                <c:pt idx="1296">
                  <c:v>0.33525337648916997</c:v>
                </c:pt>
                <c:pt idx="1297">
                  <c:v>0.33327282156436899</c:v>
                </c:pt>
                <c:pt idx="1298">
                  <c:v>0.33130480831999898</c:v>
                </c:pt>
                <c:pt idx="1299">
                  <c:v>0.32934941251763</c:v>
                </c:pt>
                <c:pt idx="1300">
                  <c:v>0.32740670854418902</c:v>
                </c:pt>
                <c:pt idx="1301">
                  <c:v>0.32547676942416098</c:v>
                </c:pt>
                <c:pt idx="1302">
                  <c:v>0.32355966682937498</c:v>
                </c:pt>
                <c:pt idx="1303">
                  <c:v>0.32165547108628501</c:v>
                </c:pt>
                <c:pt idx="1304">
                  <c:v>0.31976425118069701</c:v>
                </c:pt>
                <c:pt idx="1305">
                  <c:v>0.31788607475988401</c:v>
                </c:pt>
                <c:pt idx="1306">
                  <c:v>0.31602100813210698</c:v>
                </c:pt>
                <c:pt idx="1307">
                  <c:v>0.31416911626356803</c:v>
                </c:pt>
                <c:pt idx="1308">
                  <c:v>0.31233046277284099</c:v>
                </c:pt>
                <c:pt idx="1309">
                  <c:v>0.31050510992290298</c:v>
                </c:pt>
                <c:pt idx="1310">
                  <c:v>0.30869311861085102</c:v>
                </c:pt>
                <c:pt idx="1311">
                  <c:v>0.30689454835548902</c:v>
                </c:pt>
                <c:pt idx="1312">
                  <c:v>0.30510923630787801</c:v>
                </c:pt>
                <c:pt idx="1313">
                  <c:v>0.30333146183649501</c:v>
                </c:pt>
                <c:pt idx="1314">
                  <c:v>0.30156126386799997</c:v>
                </c:pt>
                <c:pt idx="1315">
                  <c:v>0.29979867976991897</c:v>
                </c:pt>
                <c:pt idx="1316">
                  <c:v>0.29804374533287897</c:v>
                </c:pt>
                <c:pt idx="1317">
                  <c:v>0.29629649475268499</c:v>
                </c:pt>
                <c:pt idx="1318">
                  <c:v>0.29455696061255698</c:v>
                </c:pt>
                <c:pt idx="1319">
                  <c:v>0.29282517386583201</c:v>
                </c:pt>
                <c:pt idx="1320">
                  <c:v>0.29110116381947099</c:v>
                </c:pt>
                <c:pt idx="1321">
                  <c:v>0.28938495811868598</c:v>
                </c:pt>
                <c:pt idx="1322">
                  <c:v>0.28767658273305902</c:v>
                </c:pt>
                <c:pt idx="1323">
                  <c:v>0.28597430212373798</c:v>
                </c:pt>
                <c:pt idx="1324">
                  <c:v>0.28427706856801499</c:v>
                </c:pt>
                <c:pt idx="1325">
                  <c:v>0.28258492616602598</c:v>
                </c:pt>
                <c:pt idx="1326">
                  <c:v>0.28089791734532199</c:v>
                </c:pt>
                <c:pt idx="1327">
                  <c:v>0.27921608285927701</c:v>
                </c:pt>
                <c:pt idx="1328">
                  <c:v>0.27753946178918998</c:v>
                </c:pt>
                <c:pt idx="1329">
                  <c:v>0.27586809155040298</c:v>
                </c:pt>
                <c:pt idx="1330">
                  <c:v>0.274202007902691</c:v>
                </c:pt>
                <c:pt idx="1331">
                  <c:v>0.272541244965183</c:v>
                </c:pt>
                <c:pt idx="1332">
                  <c:v>0.27088583523603699</c:v>
                </c:pt>
                <c:pt idx="1333">
                  <c:v>0.269235809617066</c:v>
                </c:pt>
                <c:pt idx="1334">
                  <c:v>0.26759119744348198</c:v>
                </c:pt>
                <c:pt idx="1335">
                  <c:v>0.26595202651887201</c:v>
                </c:pt>
                <c:pt idx="1336">
                  <c:v>0.26431832315551901</c:v>
                </c:pt>
                <c:pt idx="1337">
                  <c:v>0.26269011222008698</c:v>
                </c:pt>
                <c:pt idx="1338">
                  <c:v>0.26106741718468601</c:v>
                </c:pt>
                <c:pt idx="1339">
                  <c:v>0.25945026018327999</c:v>
                </c:pt>
                <c:pt idx="1340">
                  <c:v>0.25783866207331202</c:v>
                </c:pt>
                <c:pt idx="1341">
                  <c:v>0.25623264250244998</c:v>
                </c:pt>
                <c:pt idx="1342">
                  <c:v>0.25463221998021002</c:v>
                </c:pt>
                <c:pt idx="1343">
                  <c:v>0.253037411954254</c:v>
                </c:pt>
                <c:pt idx="1344">
                  <c:v>0.25144943836560901</c:v>
                </c:pt>
                <c:pt idx="1345">
                  <c:v>0.24987237484184999</c:v>
                </c:pt>
                <c:pt idx="1346">
                  <c:v>0.24830623660282</c:v>
                </c:pt>
                <c:pt idx="1347">
                  <c:v>0.24675103749947</c:v>
                </c:pt>
                <c:pt idx="1348">
                  <c:v>0.24520679010385699</c:v>
                </c:pt>
                <c:pt idx="1349">
                  <c:v>0.243673505801419</c:v>
                </c:pt>
                <c:pt idx="1350">
                  <c:v>0.24215119488498199</c:v>
                </c:pt>
                <c:pt idx="1351">
                  <c:v>0.240639866649971</c:v>
                </c:pt>
                <c:pt idx="1352">
                  <c:v>0.23913952949026801</c:v>
                </c:pt>
                <c:pt idx="1353">
                  <c:v>0.237650190994141</c:v>
                </c:pt>
                <c:pt idx="1354">
                  <c:v>0.236171858039675</c:v>
                </c:pt>
                <c:pt idx="1355">
                  <c:v>0.23470453688912299</c:v>
                </c:pt>
                <c:pt idx="1356">
                  <c:v>0.233248233281626</c:v>
                </c:pt>
                <c:pt idx="1357">
                  <c:v>0.23180295252375399</c:v>
                </c:pt>
                <c:pt idx="1358">
                  <c:v>0.23036830472626299</c:v>
                </c:pt>
                <c:pt idx="1359">
                  <c:v>0.22894244054871399</c:v>
                </c:pt>
                <c:pt idx="1360">
                  <c:v>0.22752534323551801</c:v>
                </c:pt>
                <c:pt idx="1361">
                  <c:v>0.226116996279455</c:v>
                </c:pt>
                <c:pt idx="1362">
                  <c:v>0.224717383493206</c:v>
                </c:pt>
                <c:pt idx="1363">
                  <c:v>0.223326489076243</c:v>
                </c:pt>
                <c:pt idx="1364">
                  <c:v>0.22194429767693599</c:v>
                </c:pt>
                <c:pt idx="1365">
                  <c:v>0.22057079444982799</c:v>
                </c:pt>
                <c:pt idx="1366">
                  <c:v>0.21920596510818999</c:v>
                </c:pt>
                <c:pt idx="1367">
                  <c:v>0.217849795972129</c:v>
                </c:pt>
                <c:pt idx="1368">
                  <c:v>0.21650227401275199</c:v>
                </c:pt>
                <c:pt idx="1369">
                  <c:v>0.21516338689313799</c:v>
                </c:pt>
                <c:pt idx="1370">
                  <c:v>0.21383312300726001</c:v>
                </c:pt>
                <c:pt idx="1371">
                  <c:v>0.21251147151841199</c:v>
                </c:pt>
                <c:pt idx="1372">
                  <c:v>0.21119842239936301</c:v>
                </c:pt>
                <c:pt idx="1373">
                  <c:v>0.20989396647726699</c:v>
                </c:pt>
                <c:pt idx="1374">
                  <c:v>0.20859809548758801</c:v>
                </c:pt>
                <c:pt idx="1375">
                  <c:v>0.20731080214296099</c:v>
                </c:pt>
                <c:pt idx="1376">
                  <c:v>0.206032080225443</c:v>
                </c:pt>
                <c:pt idx="1377">
                  <c:v>0.20476192471428201</c:v>
                </c:pt>
                <c:pt idx="1378">
                  <c:v>0.20350033196706299</c:v>
                </c:pt>
                <c:pt idx="1379">
                  <c:v>0.20224729998093</c:v>
                </c:pt>
                <c:pt idx="1380">
                  <c:v>0.20100282877483</c:v>
                </c:pt>
                <c:pt idx="1381">
                  <c:v>0.19976692095698001</c:v>
                </c:pt>
                <c:pt idx="1382">
                  <c:v>0.198550564692902</c:v>
                </c:pt>
                <c:pt idx="1383">
                  <c:v>0.19735552896143599</c:v>
                </c:pt>
                <c:pt idx="1384">
                  <c:v>0.19618180844271799</c:v>
                </c:pt>
                <c:pt idx="1385">
                  <c:v>0.19502940594218801</c:v>
                </c:pt>
                <c:pt idx="1386">
                  <c:v>0.19389833689869501</c:v>
                </c:pt>
                <c:pt idx="1387">
                  <c:v>0.192788636873027</c:v>
                </c:pt>
                <c:pt idx="1388">
                  <c:v>0.19170037383754701</c:v>
                </c:pt>
                <c:pt idx="1389">
                  <c:v>0.19063366686585501</c:v>
                </c:pt>
                <c:pt idx="1390">
                  <c:v>0.189588708146781</c:v>
                </c:pt>
                <c:pt idx="1391">
                  <c:v>0.188565770425206</c:v>
                </c:pt>
                <c:pt idx="1392">
                  <c:v>0.187565170280591</c:v>
                </c:pt>
                <c:pt idx="1393">
                  <c:v>0.18658719507795399</c:v>
                </c:pt>
                <c:pt idx="1394">
                  <c:v>0.18563205310388001</c:v>
                </c:pt>
                <c:pt idx="1395">
                  <c:v>0.184699872106005</c:v>
                </c:pt>
                <c:pt idx="1396">
                  <c:v>0.18379072022512799</c:v>
                </c:pt>
                <c:pt idx="1397">
                  <c:v>0.18290462638358801</c:v>
                </c:pt>
                <c:pt idx="1398">
                  <c:v>0.18204159424969699</c:v>
                </c:pt>
                <c:pt idx="1399">
                  <c:v>0.18120161084297801</c:v>
                </c:pt>
                <c:pt idx="1400">
                  <c:v>0.18038465171697399</c:v>
                </c:pt>
                <c:pt idx="1401">
                  <c:v>0.179590684108341</c:v>
                </c:pt>
                <c:pt idx="1402">
                  <c:v>0.17881966888914499</c:v>
                </c:pt>
                <c:pt idx="1403">
                  <c:v>0.17807156180519301</c:v>
                </c:pt>
                <c:pt idx="1404">
                  <c:v>0.17734631427893799</c:v>
                </c:pt>
                <c:pt idx="1405">
                  <c:v>0.17664387394040401</c:v>
                </c:pt>
                <c:pt idx="1406">
                  <c:v>0.175964184984229</c:v>
                </c:pt>
                <c:pt idx="1407">
                  <c:v>0.17530522262808301</c:v>
                </c:pt>
                <c:pt idx="1408">
                  <c:v>0.17466572344976</c:v>
                </c:pt>
                <c:pt idx="1409">
                  <c:v>0.174042288595123</c:v>
                </c:pt>
                <c:pt idx="1410">
                  <c:v>0.17342966423560899</c:v>
                </c:pt>
                <c:pt idx="1411">
                  <c:v>0.17282802064535299</c:v>
                </c:pt>
                <c:pt idx="1412">
                  <c:v>0.172243082077292</c:v>
                </c:pt>
                <c:pt idx="1413">
                  <c:v>0.17167480945267899</c:v>
                </c:pt>
                <c:pt idx="1414">
                  <c:v>0.17112316149731499</c:v>
                </c:pt>
                <c:pt idx="1415">
                  <c:v>0.17058809477034201</c:v>
                </c:pt>
                <c:pt idx="1416">
                  <c:v>0.17006956368791301</c:v>
                </c:pt>
                <c:pt idx="1417">
                  <c:v>0.169567520543387</c:v>
                </c:pt>
                <c:pt idx="1418">
                  <c:v>0.16908191552527699</c:v>
                </c:pt>
                <c:pt idx="1419">
                  <c:v>0.16861269673381399</c:v>
                </c:pt>
                <c:pt idx="1420">
                  <c:v>0.168159810196744</c:v>
                </c:pt>
                <c:pt idx="1421">
                  <c:v>0.167723199884836</c:v>
                </c:pt>
                <c:pt idx="1422">
                  <c:v>0.16730280772737699</c:v>
                </c:pt>
                <c:pt idx="1423">
                  <c:v>0.166898573627901</c:v>
                </c:pt>
                <c:pt idx="1424">
                  <c:v>0.166510435480269</c:v>
                </c:pt>
                <c:pt idx="1425">
                  <c:v>0.166138329185194</c:v>
                </c:pt>
                <c:pt idx="1426">
                  <c:v>0.165782188667248</c:v>
                </c:pt>
                <c:pt idx="1427">
                  <c:v>0.16544194589237199</c:v>
                </c:pt>
                <c:pt idx="1428">
                  <c:v>0.16511753088587899</c:v>
                </c:pt>
                <c:pt idx="1429">
                  <c:v>0.16480887175092099</c:v>
                </c:pt>
                <c:pt idx="1430">
                  <c:v>0.16451589468740199</c:v>
                </c:pt>
                <c:pt idx="1431">
                  <c:v>0.16423852401130101</c:v>
                </c:pt>
                <c:pt idx="1432">
                  <c:v>0.16397668217436101</c:v>
                </c:pt>
                <c:pt idx="1433">
                  <c:v>0.16373028978412599</c:v>
                </c:pt>
                <c:pt idx="1434">
                  <c:v>0.16349926562428099</c:v>
                </c:pt>
                <c:pt idx="1435">
                  <c:v>0.16328009045417999</c:v>
                </c:pt>
                <c:pt idx="1436">
                  <c:v>0.16306455819634999</c:v>
                </c:pt>
                <c:pt idx="1437">
                  <c:v>0.162852522934373</c:v>
                </c:pt>
                <c:pt idx="1438">
                  <c:v>0.16264383797384299</c:v>
                </c:pt>
                <c:pt idx="1439">
                  <c:v>0.16243835588390099</c:v>
                </c:pt>
                <c:pt idx="1440">
                  <c:v>0.16223592853927499</c:v>
                </c:pt>
                <c:pt idx="1441">
                  <c:v>0.16203640716285</c:v>
                </c:pt>
                <c:pt idx="1442">
                  <c:v>0.16183964236880399</c:v>
                </c:pt>
                <c:pt idx="1443">
                  <c:v>0.161644280731784</c:v>
                </c:pt>
                <c:pt idx="1444">
                  <c:v>0.16144611172277501</c:v>
                </c:pt>
                <c:pt idx="1445">
                  <c:v>0.161244983936772</c:v>
                </c:pt>
                <c:pt idx="1446">
                  <c:v>0.16104074619126499</c:v>
                </c:pt>
                <c:pt idx="1447">
                  <c:v>0.16083324757707201</c:v>
                </c:pt>
                <c:pt idx="1448">
                  <c:v>0.16062233750996499</c:v>
                </c:pt>
                <c:pt idx="1449">
                  <c:v>0.160407865783112</c:v>
                </c:pt>
                <c:pt idx="1450">
                  <c:v>0.16018968262034899</c:v>
                </c:pt>
                <c:pt idx="1451">
                  <c:v>0.159967638730283</c:v>
                </c:pt>
                <c:pt idx="1452">
                  <c:v>0.15974347187513699</c:v>
                </c:pt>
                <c:pt idx="1453">
                  <c:v>0.159530188081207</c:v>
                </c:pt>
                <c:pt idx="1454">
                  <c:v>0.15932767296568601</c:v>
                </c:pt>
                <c:pt idx="1455">
                  <c:v>0.159135811644808</c:v>
                </c:pt>
                <c:pt idx="1456">
                  <c:v>0.158954488775677</c:v>
                </c:pt>
                <c:pt idx="1457">
                  <c:v>0.15878398344952899</c:v>
                </c:pt>
                <c:pt idx="1458">
                  <c:v>0.158626033574158</c:v>
                </c:pt>
                <c:pt idx="1459">
                  <c:v>0.15848054396139599</c:v>
                </c:pt>
                <c:pt idx="1460">
                  <c:v>0.15834741878304501</c:v>
                </c:pt>
                <c:pt idx="1461">
                  <c:v>0.15822656161418999</c:v>
                </c:pt>
                <c:pt idx="1462">
                  <c:v>0.158117875476084</c:v>
                </c:pt>
                <c:pt idx="1463">
                  <c:v>0.15802126287828799</c:v>
                </c:pt>
                <c:pt idx="1464">
                  <c:v>0.15793662585971699</c:v>
                </c:pt>
                <c:pt idx="1465">
                  <c:v>0.15786386602813901</c:v>
                </c:pt>
                <c:pt idx="1466">
                  <c:v>0.157802884597532</c:v>
                </c:pt>
                <c:pt idx="1467">
                  <c:v>0.15775358242256499</c:v>
                </c:pt>
                <c:pt idx="1468">
                  <c:v>0.15771586002923699</c:v>
                </c:pt>
                <c:pt idx="1469">
                  <c:v>0.157689617640415</c:v>
                </c:pt>
                <c:pt idx="1470">
                  <c:v>0.157674755194607</c:v>
                </c:pt>
                <c:pt idx="1471">
                  <c:v>0.15767117235574701</c:v>
                </c:pt>
                <c:pt idx="1472">
                  <c:v>0.157678768510956</c:v>
                </c:pt>
                <c:pt idx="1473">
                  <c:v>0.15769744275215</c:v>
                </c:pt>
                <c:pt idx="1474">
                  <c:v>0.15772709383565101</c:v>
                </c:pt>
                <c:pt idx="1475">
                  <c:v>0.15776762011158599</c:v>
                </c:pt>
                <c:pt idx="1476">
                  <c:v>0.157818919411123</c:v>
                </c:pt>
                <c:pt idx="1477">
                  <c:v>0.15788088887399801</c:v>
                </c:pt>
                <c:pt idx="1478">
                  <c:v>0.15795342468991899</c:v>
                </c:pt>
                <c:pt idx="1479">
                  <c:v>0.15803642171326501</c:v>
                </c:pt>
                <c:pt idx="1480">
                  <c:v>0.15812977288722099</c:v>
                </c:pt>
                <c:pt idx="1481">
                  <c:v>0.15822238626244101</c:v>
                </c:pt>
                <c:pt idx="1482">
                  <c:v>0.15831238972320999</c:v>
                </c:pt>
                <c:pt idx="1483">
                  <c:v>0.158399686077563</c:v>
                </c:pt>
                <c:pt idx="1484">
                  <c:v>0.15848417060772099</c:v>
                </c:pt>
                <c:pt idx="1485">
                  <c:v>0.15856572653320999</c:v>
                </c:pt>
                <c:pt idx="1486">
                  <c:v>0.15864421749076901</c:v>
                </c:pt>
                <c:pt idx="1487">
                  <c:v>0.15871947521075599</c:v>
                </c:pt>
                <c:pt idx="1488">
                  <c:v>0.15879128079155999</c:v>
                </c:pt>
                <c:pt idx="1489">
                  <c:v>0.15885934264804899</c:v>
                </c:pt>
                <c:pt idx="1490">
                  <c:v>0.15892328903192701</c:v>
                </c:pt>
                <c:pt idx="1491">
                  <c:v>0.15898270471340101</c:v>
                </c:pt>
                <c:pt idx="1492">
                  <c:v>0.15903720398969901</c:v>
                </c:pt>
                <c:pt idx="1493">
                  <c:v>0.159086480508076</c:v>
                </c:pt>
                <c:pt idx="1494">
                  <c:v>0.159130308685036</c:v>
                </c:pt>
                <c:pt idx="1495">
                  <c:v>0.15916852273276</c:v>
                </c:pt>
                <c:pt idx="1496">
                  <c:v>0.15920099622918199</c:v>
                </c:pt>
                <c:pt idx="1497">
                  <c:v>0.15922762811194799</c:v>
                </c:pt>
                <c:pt idx="1498">
                  <c:v>0.15924833403150901</c:v>
                </c:pt>
                <c:pt idx="1499">
                  <c:v>0.159263041126529</c:v>
                </c:pt>
                <c:pt idx="1500">
                  <c:v>0.159271684832786</c:v>
                </c:pt>
                <c:pt idx="1501">
                  <c:v>0.159274206888527</c:v>
                </c:pt>
                <c:pt idx="1502">
                  <c:v>0.15927055405328999</c:v>
                </c:pt>
                <c:pt idx="1503">
                  <c:v>0.15926067726145299</c:v>
                </c:pt>
                <c:pt idx="1504">
                  <c:v>0.159244531046906</c:v>
                </c:pt>
                <c:pt idx="1505">
                  <c:v>0.15922207314049799</c:v>
                </c:pt>
                <c:pt idx="1506">
                  <c:v>0.15919522996485999</c:v>
                </c:pt>
                <c:pt idx="1507">
                  <c:v>0.159165166249083</c:v>
                </c:pt>
                <c:pt idx="1508">
                  <c:v>0.15913518177094901</c:v>
                </c:pt>
                <c:pt idx="1509">
                  <c:v>0.159110430847861</c:v>
                </c:pt>
                <c:pt idx="1510">
                  <c:v>0.15909086418142401</c:v>
                </c:pt>
                <c:pt idx="1511">
                  <c:v>0.159076434324843</c:v>
                </c:pt>
                <c:pt idx="1512">
                  <c:v>0.15906709557797</c:v>
                </c:pt>
                <c:pt idx="1513">
                  <c:v>0.159062803890754</c:v>
                </c:pt>
                <c:pt idx="1514">
                  <c:v>0.15906351677202901</c:v>
                </c:pt>
                <c:pt idx="1515">
                  <c:v>0.15906919320157301</c:v>
                </c:pt>
                <c:pt idx="1516">
                  <c:v>0.159079793544083</c:v>
                </c:pt>
                <c:pt idx="1517">
                  <c:v>0.15909527946422899</c:v>
                </c:pt>
                <c:pt idx="1518">
                  <c:v>0.15911284236779</c:v>
                </c:pt>
                <c:pt idx="1519">
                  <c:v>0.15912869426966</c:v>
                </c:pt>
                <c:pt idx="1520">
                  <c:v>0.15914279793531999</c:v>
                </c:pt>
                <c:pt idx="1521">
                  <c:v>0.15915511714852401</c:v>
                </c:pt>
                <c:pt idx="1522">
                  <c:v>0.159165616643557</c:v>
                </c:pt>
                <c:pt idx="1523">
                  <c:v>0.159174262039076</c:v>
                </c:pt>
                <c:pt idx="1524">
                  <c:v>0.15918101977392399</c:v>
                </c:pt>
                <c:pt idx="1525">
                  <c:v>0.15918585704531801</c:v>
                </c:pt>
                <c:pt idx="1526">
                  <c:v>0.15918874174987199</c:v>
                </c:pt>
                <c:pt idx="1527">
                  <c:v>0.15918964242785499</c:v>
                </c:pt>
                <c:pt idx="1528">
                  <c:v>0.15918852821111701</c:v>
                </c:pt>
                <c:pt idx="1529">
                  <c:v>0.15918536877505499</c:v>
                </c:pt>
                <c:pt idx="1530">
                  <c:v>0.159180134294961</c:v>
                </c:pt>
                <c:pt idx="1531">
                  <c:v>0.159172795407061</c:v>
                </c:pt>
                <c:pt idx="1532">
                  <c:v>0.15916332317448101</c:v>
                </c:pt>
                <c:pt idx="1533">
                  <c:v>0.15915168905833499</c:v>
                </c:pt>
                <c:pt idx="1534">
                  <c:v>0.15914130111518501</c:v>
                </c:pt>
                <c:pt idx="1535">
                  <c:v>0.159140252812105</c:v>
                </c:pt>
                <c:pt idx="1536">
                  <c:v>0.15914857603697999</c:v>
                </c:pt>
                <c:pt idx="1537">
                  <c:v>0.159166302051263</c:v>
                </c:pt>
                <c:pt idx="1538">
                  <c:v>0.159193461467592</c:v>
                </c:pt>
                <c:pt idx="1539">
                  <c:v>0.15923008423214</c:v>
                </c:pt>
                <c:pt idx="1540">
                  <c:v>0.15927619961144401</c:v>
                </c:pt>
                <c:pt idx="1541">
                  <c:v>0.159331836183356</c:v>
                </c:pt>
                <c:pt idx="1542">
                  <c:v>0.15939702183166499</c:v>
                </c:pt>
                <c:pt idx="1543">
                  <c:v>0.159471783743864</c:v>
                </c:pt>
                <c:pt idx="1544">
                  <c:v>0.159556148411412</c:v>
                </c:pt>
                <c:pt idx="1545">
                  <c:v>0.15965014163169999</c:v>
                </c:pt>
                <c:pt idx="1546">
                  <c:v>0.15975378851085101</c:v>
                </c:pt>
                <c:pt idx="1547">
                  <c:v>0.15986711346627</c:v>
                </c:pt>
                <c:pt idx="1548">
                  <c:v>0.15999014022779301</c:v>
                </c:pt>
                <c:pt idx="1549">
                  <c:v>0.16012289183609399</c:v>
                </c:pt>
                <c:pt idx="1550">
                  <c:v>0.16026539063692599</c:v>
                </c:pt>
                <c:pt idx="1551">
                  <c:v>0.16041577175580701</c:v>
                </c:pt>
                <c:pt idx="1552">
                  <c:v>0.16056090192474601</c:v>
                </c:pt>
                <c:pt idx="1553">
                  <c:v>0.160700768184841</c:v>
                </c:pt>
                <c:pt idx="1554">
                  <c:v>0.16083535799854001</c:v>
                </c:pt>
                <c:pt idx="1555">
                  <c:v>0.16096465921824499</c:v>
                </c:pt>
                <c:pt idx="1556">
                  <c:v>0.161088660044126</c:v>
                </c:pt>
                <c:pt idx="1557">
                  <c:v>0.161207348971287</c:v>
                </c:pt>
                <c:pt idx="1558">
                  <c:v>0.16132071472704901</c:v>
                </c:pt>
                <c:pt idx="1559">
                  <c:v>0.16142874619980699</c:v>
                </c:pt>
                <c:pt idx="1560">
                  <c:v>0.16153143236145601</c:v>
                </c:pt>
                <c:pt idx="1561">
                  <c:v>0.161628762185893</c:v>
                </c:pt>
                <c:pt idx="1562">
                  <c:v>0.16172072456634801</c:v>
                </c:pt>
                <c:pt idx="1563">
                  <c:v>0.161807308234348</c:v>
                </c:pt>
                <c:pt idx="1564">
                  <c:v>0.16188850168293401</c:v>
                </c:pt>
                <c:pt idx="1565">
                  <c:v>0.161964293096339</c:v>
                </c:pt>
                <c:pt idx="1566">
                  <c:v>0.16203467028780499</c:v>
                </c:pt>
                <c:pt idx="1567">
                  <c:v>0.16209962064657399</c:v>
                </c:pt>
                <c:pt idx="1568">
                  <c:v>0.162159131094469</c:v>
                </c:pt>
                <c:pt idx="1569">
                  <c:v>0.16221318805189699</c:v>
                </c:pt>
                <c:pt idx="1570">
                  <c:v>0.162261777412641</c:v>
                </c:pt>
                <c:pt idx="1571">
                  <c:v>0.16230488452647299</c:v>
                </c:pt>
                <c:pt idx="1572">
                  <c:v>0.16234249418838401</c:v>
                </c:pt>
                <c:pt idx="1573">
                  <c:v>0.16237459063316001</c:v>
                </c:pt>
                <c:pt idx="1574">
                  <c:v>0.16240115753402001</c:v>
                </c:pt>
                <c:pt idx="1575">
                  <c:v>0.16242217800410699</c:v>
                </c:pt>
                <c:pt idx="1576">
                  <c:v>0.16243763459976801</c:v>
                </c:pt>
                <c:pt idx="1577">
                  <c:v>0.162447509324679</c:v>
                </c:pt>
                <c:pt idx="1578">
                  <c:v>0.16245178363407001</c:v>
                </c:pt>
                <c:pt idx="1579">
                  <c:v>0.16245043843842499</c:v>
                </c:pt>
                <c:pt idx="1580">
                  <c:v>0.162443454106215</c:v>
                </c:pt>
                <c:pt idx="1581">
                  <c:v>0.162436681109351</c:v>
                </c:pt>
                <c:pt idx="1582">
                  <c:v>0.16243612462162199</c:v>
                </c:pt>
                <c:pt idx="1583">
                  <c:v>0.162441771838752</c:v>
                </c:pt>
                <c:pt idx="1584">
                  <c:v>0.16245360863740599</c:v>
                </c:pt>
                <c:pt idx="1585">
                  <c:v>0.16247161959453399</c:v>
                </c:pt>
                <c:pt idx="1586">
                  <c:v>0.16249578800388201</c:v>
                </c:pt>
                <c:pt idx="1587">
                  <c:v>0.16252609588981701</c:v>
                </c:pt>
                <c:pt idx="1588">
                  <c:v>0.162562524018698</c:v>
                </c:pt>
                <c:pt idx="1589">
                  <c:v>0.162605051908041</c:v>
                </c:pt>
                <c:pt idx="1590">
                  <c:v>0.16265365783379901</c:v>
                </c:pt>
                <c:pt idx="1591">
                  <c:v>0.16270831883608899</c:v>
                </c:pt>
                <c:pt idx="1592">
                  <c:v>0.162769010723742</c:v>
                </c:pt>
                <c:pt idx="1593">
                  <c:v>0.16283570807804301</c:v>
                </c:pt>
                <c:pt idx="1594">
                  <c:v>0.16290838425608201</c:v>
                </c:pt>
                <c:pt idx="1595">
                  <c:v>0.162987011394121</c:v>
                </c:pt>
                <c:pt idx="1596">
                  <c:v>0.163071560411399</c:v>
                </c:pt>
                <c:pt idx="1597">
                  <c:v>0.16316200101481901</c:v>
                </c:pt>
                <c:pt idx="1598">
                  <c:v>0.163258301704926</c:v>
                </c:pt>
                <c:pt idx="1599">
                  <c:v>0.163360429783628</c:v>
                </c:pt>
                <c:pt idx="1600">
                  <c:v>0.16346835136407101</c:v>
                </c:pt>
                <c:pt idx="1601">
                  <c:v>0.16358203138307101</c:v>
                </c:pt>
                <c:pt idx="1602">
                  <c:v>0.16370143361651099</c:v>
                </c:pt>
                <c:pt idx="1603">
                  <c:v>0.16382652069805501</c:v>
                </c:pt>
                <c:pt idx="1604">
                  <c:v>0.163957254141508</c:v>
                </c:pt>
                <c:pt idx="1605">
                  <c:v>0.164093594367134</c:v>
                </c:pt>
                <c:pt idx="1606">
                  <c:v>0.16423550073215301</c:v>
                </c:pt>
                <c:pt idx="1607">
                  <c:v>0.164382931565625</c:v>
                </c:pt>
                <c:pt idx="1608">
                  <c:v>0.16453584420783701</c:v>
                </c:pt>
                <c:pt idx="1609">
                  <c:v>0.164694195054257</c:v>
                </c:pt>
                <c:pt idx="1610">
                  <c:v>0.16485793960404299</c:v>
                </c:pt>
                <c:pt idx="1611">
                  <c:v>0.165027032512998</c:v>
                </c:pt>
                <c:pt idx="1612">
                  <c:v>0.16520142765081</c:v>
                </c:pt>
                <c:pt idx="1613">
                  <c:v>0.16538107816230299</c:v>
                </c:pt>
                <c:pt idx="1614">
                  <c:v>0.16556593653236801</c:v>
                </c:pt>
                <c:pt idx="1615">
                  <c:v>0.165755954654145</c:v>
                </c:pt>
                <c:pt idx="1616">
                  <c:v>0.165951083899952</c:v>
                </c:pt>
                <c:pt idx="1617">
                  <c:v>0.16615404666897399</c:v>
                </c:pt>
                <c:pt idx="1618">
                  <c:v>0.166368545510162</c:v>
                </c:pt>
                <c:pt idx="1619">
                  <c:v>0.166594532973147</c:v>
                </c:pt>
                <c:pt idx="1620">
                  <c:v>0.166831961333997</c:v>
                </c:pt>
                <c:pt idx="1621">
                  <c:v>0.16708078265708901</c:v>
                </c:pt>
                <c:pt idx="1622">
                  <c:v>0.16734094885582901</c:v>
                </c:pt>
                <c:pt idx="1623">
                  <c:v>0.16761241175161001</c:v>
                </c:pt>
                <c:pt idx="1624">
                  <c:v>0.167895123130439</c:v>
                </c:pt>
                <c:pt idx="1625">
                  <c:v>0.16818903479664499</c:v>
                </c:pt>
                <c:pt idx="1626">
                  <c:v>0.16849409862315801</c:v>
                </c:pt>
                <c:pt idx="1627">
                  <c:v>0.168810266597856</c:v>
                </c:pt>
                <c:pt idx="1628">
                  <c:v>0.16913749086553001</c:v>
                </c:pt>
                <c:pt idx="1629">
                  <c:v>0.16947572376508199</c:v>
                </c:pt>
                <c:pt idx="1630">
                  <c:v>0.169824917861609</c:v>
                </c:pt>
                <c:pt idx="1631">
                  <c:v>0.17018502597311</c:v>
                </c:pt>
                <c:pt idx="1632">
                  <c:v>0.17055600119157999</c:v>
                </c:pt>
                <c:pt idx="1633">
                  <c:v>0.17093779689837199</c:v>
                </c:pt>
                <c:pt idx="1634">
                  <c:v>0.171330366773712</c:v>
                </c:pt>
                <c:pt idx="1635">
                  <c:v>0.17173366480037899</c:v>
                </c:pt>
                <c:pt idx="1636">
                  <c:v>0.172147645261573</c:v>
                </c:pt>
                <c:pt idx="1637">
                  <c:v>0.17257226273311499</c:v>
                </c:pt>
                <c:pt idx="1638">
                  <c:v>0.17300747207015499</c:v>
                </c:pt>
                <c:pt idx="1639">
                  <c:v>0.17345322838866201</c:v>
                </c:pt>
                <c:pt idx="1640">
                  <c:v>0.17390948704204501</c:v>
                </c:pt>
                <c:pt idx="1641">
                  <c:v>0.17437620359334599</c:v>
                </c:pt>
                <c:pt idx="1642">
                  <c:v>0.17485333378353701</c:v>
                </c:pt>
                <c:pt idx="1643">
                  <c:v>0.175340833496586</c:v>
                </c:pt>
                <c:pt idx="1644">
                  <c:v>0.17583865872204299</c:v>
                </c:pt>
                <c:pt idx="1645">
                  <c:v>0.17634676551606701</c:v>
                </c:pt>
                <c:pt idx="1646">
                  <c:v>0.176865109961934</c:v>
                </c:pt>
                <c:pt idx="1647">
                  <c:v>0.177393648131211</c:v>
                </c:pt>
                <c:pt idx="1648">
                  <c:v>0.177932336046914</c:v>
                </c:pt>
                <c:pt idx="1649">
                  <c:v>0.17848112965008001</c:v>
                </c:pt>
                <c:pt idx="1650">
                  <c:v>0.17903998477125699</c:v>
                </c:pt>
                <c:pt idx="1651">
                  <c:v>0.17960885710838101</c:v>
                </c:pt>
                <c:pt idx="1652">
                  <c:v>0.18018770221246999</c:v>
                </c:pt>
                <c:pt idx="1653">
                  <c:v>0.18077647548232101</c:v>
                </c:pt>
                <c:pt idx="1654">
                  <c:v>0.18137513216909501</c:v>
                </c:pt>
                <c:pt idx="1655">
                  <c:v>0.18198362739120699</c:v>
                </c:pt>
                <c:pt idx="1656">
                  <c:v>0.18260191615937801</c:v>
                </c:pt>
                <c:pt idx="1657">
                  <c:v>0.18322995341107501</c:v>
                </c:pt>
                <c:pt idx="1658">
                  <c:v>0.183867694052914</c:v>
                </c:pt>
                <c:pt idx="1659">
                  <c:v>0.18451509300899299</c:v>
                </c:pt>
                <c:pt idx="1660">
                  <c:v>0.185172105272671</c:v>
                </c:pt>
                <c:pt idx="1661">
                  <c:v>0.18583868595904099</c:v>
                </c:pt>
                <c:pt idx="1662">
                  <c:v>0.18651479035527099</c:v>
                </c:pt>
                <c:pt idx="1663">
                  <c:v>0.187200373966218</c:v>
                </c:pt>
                <c:pt idx="1664">
                  <c:v>0.18789539255308499</c:v>
                </c:pt>
                <c:pt idx="1665">
                  <c:v>0.18859980216343999</c:v>
                </c:pt>
                <c:pt idx="1666">
                  <c:v>0.18931355915157999</c:v>
                </c:pt>
                <c:pt idx="1667">
                  <c:v>0.190036620188794</c:v>
                </c:pt>
                <c:pt idx="1668">
                  <c:v>0.19076894226371299</c:v>
                </c:pt>
                <c:pt idx="1669">
                  <c:v>0.19150343861574201</c:v>
                </c:pt>
                <c:pt idx="1670">
                  <c:v>0.19223857087051399</c:v>
                </c:pt>
                <c:pt idx="1671">
                  <c:v>0.19297430156645701</c:v>
                </c:pt>
                <c:pt idx="1672">
                  <c:v>0.19371059366431601</c:v>
                </c:pt>
                <c:pt idx="1673">
                  <c:v>0.194447410512989</c:v>
                </c:pt>
                <c:pt idx="1674">
                  <c:v>0.19518471581202201</c:v>
                </c:pt>
                <c:pt idx="1675">
                  <c:v>0.19592247357185799</c:v>
                </c:pt>
                <c:pt idx="1676">
                  <c:v>0.196660648072782</c:v>
                </c:pt>
                <c:pt idx="1677">
                  <c:v>0.19739920382335099</c:v>
                </c:pt>
                <c:pt idx="1678">
                  <c:v>0.19813810551894601</c:v>
                </c:pt>
                <c:pt idx="1679">
                  <c:v>0.19887731800094</c:v>
                </c:pt>
                <c:pt idx="1680">
                  <c:v>0.19961093557283299</c:v>
                </c:pt>
                <c:pt idx="1681">
                  <c:v>0.20033289736315699</c:v>
                </c:pt>
                <c:pt idx="1682">
                  <c:v>0.20104315996656499</c:v>
                </c:pt>
                <c:pt idx="1683">
                  <c:v>0.201741680745886</c:v>
                </c:pt>
                <c:pt idx="1684">
                  <c:v>0.202428417773827</c:v>
                </c:pt>
                <c:pt idx="1685">
                  <c:v>0.203103329777609</c:v>
                </c:pt>
                <c:pt idx="1686">
                  <c:v>0.20376637608652301</c:v>
                </c:pt>
                <c:pt idx="1687">
                  <c:v>0.204417516582313</c:v>
                </c:pt>
                <c:pt idx="1688">
                  <c:v>0.20505671165230299</c:v>
                </c:pt>
                <c:pt idx="1689">
                  <c:v>0.20568392214511</c:v>
                </c:pt>
                <c:pt idx="1690">
                  <c:v>0.20629910932884199</c:v>
                </c:pt>
                <c:pt idx="1691">
                  <c:v>0.20690223485159601</c:v>
                </c:pt>
                <c:pt idx="1692">
                  <c:v>0.20749326070413601</c:v>
                </c:pt>
                <c:pt idx="1693">
                  <c:v>0.20807214918459099</c:v>
                </c:pt>
                <c:pt idx="1694">
                  <c:v>0.208638862865033</c:v>
                </c:pt>
                <c:pt idx="1695">
                  <c:v>0.209193364559808</c:v>
                </c:pt>
                <c:pt idx="1696">
                  <c:v>0.20973561729546999</c:v>
                </c:pt>
                <c:pt idx="1697">
                  <c:v>0.21026558428222</c:v>
                </c:pt>
                <c:pt idx="1698">
                  <c:v>0.21078322888672099</c:v>
                </c:pt>
                <c:pt idx="1699">
                  <c:v>0.211288514606182</c:v>
                </c:pt>
                <c:pt idx="1700">
                  <c:v>0.21178140504361301</c:v>
                </c:pt>
                <c:pt idx="1701">
                  <c:v>0.21226186388416601</c:v>
                </c:pt>
                <c:pt idx="1702">
                  <c:v>0.21272985487245899</c:v>
                </c:pt>
                <c:pt idx="1703">
                  <c:v>0.21318534179081899</c:v>
                </c:pt>
                <c:pt idx="1704">
                  <c:v>0.21362828843835899</c:v>
                </c:pt>
                <c:pt idx="1705">
                  <c:v>0.21405865861082499</c:v>
                </c:pt>
                <c:pt idx="1706">
                  <c:v>0.21447641608114801</c:v>
                </c:pt>
                <c:pt idx="1707">
                  <c:v>0.214881524580643</c:v>
                </c:pt>
                <c:pt idx="1708">
                  <c:v>0.21527394778079501</c:v>
                </c:pt>
                <c:pt idx="1709">
                  <c:v>0.215653649275586</c:v>
                </c:pt>
                <c:pt idx="1710">
                  <c:v>0.21602059256431899</c:v>
                </c:pt>
                <c:pt idx="1711">
                  <c:v>0.21637474103488</c:v>
                </c:pt>
                <c:pt idx="1712">
                  <c:v>0.216716057947415</c:v>
                </c:pt>
                <c:pt idx="1713">
                  <c:v>0.21704415065858099</c:v>
                </c:pt>
                <c:pt idx="1714">
                  <c:v>0.217354647901708</c:v>
                </c:pt>
                <c:pt idx="1715">
                  <c:v>0.21764751818974801</c:v>
                </c:pt>
                <c:pt idx="1716">
                  <c:v>0.21792273019633401</c:v>
                </c:pt>
                <c:pt idx="1717">
                  <c:v>0.218180252743499</c:v>
                </c:pt>
                <c:pt idx="1718">
                  <c:v>0.218420054789662</c:v>
                </c:pt>
                <c:pt idx="1719">
                  <c:v>0.21864210541783</c:v>
                </c:pt>
                <c:pt idx="1720">
                  <c:v>0.21884637382400601</c:v>
                </c:pt>
                <c:pt idx="1721">
                  <c:v>0.219032829305779</c:v>
                </c:pt>
                <c:pt idx="1722">
                  <c:v>0.219201441251063</c:v>
                </c:pt>
                <c:pt idx="1723">
                  <c:v>0.219352179126969</c:v>
                </c:pt>
                <c:pt idx="1724">
                  <c:v>0.21948501246879701</c:v>
                </c:pt>
                <c:pt idx="1725">
                  <c:v>0.21959991086911301</c:v>
                </c:pt>
                <c:pt idx="1726">
                  <c:v>0.21969684396690101</c:v>
                </c:pt>
                <c:pt idx="1727">
                  <c:v>0.219775781436782</c:v>
                </c:pt>
                <c:pt idx="1728">
                  <c:v>0.21983669297825401</c:v>
                </c:pt>
                <c:pt idx="1729">
                  <c:v>0.219879548304967</c:v>
                </c:pt>
                <c:pt idx="1730">
                  <c:v>0.21990431713400099</c:v>
                </c:pt>
                <c:pt idx="1731">
                  <c:v>0.21991096917512501</c:v>
                </c:pt>
                <c:pt idx="1732">
                  <c:v>0.21989947412004399</c:v>
                </c:pt>
                <c:pt idx="1733">
                  <c:v>0.21986980163158901</c:v>
                </c:pt>
                <c:pt idx="1734">
                  <c:v>0.21982192133286499</c:v>
                </c:pt>
                <c:pt idx="1735">
                  <c:v>0.21975580279631499</c:v>
                </c:pt>
                <c:pt idx="1736">
                  <c:v>0.219671415532706</c:v>
                </c:pt>
                <c:pt idx="1737">
                  <c:v>0.219568728980015</c:v>
                </c:pt>
                <c:pt idx="1738">
                  <c:v>0.219447712492194</c:v>
                </c:pt>
                <c:pt idx="1739">
                  <c:v>0.21930833532781299</c:v>
                </c:pt>
                <c:pt idx="1740">
                  <c:v>0.21915056663855101</c:v>
                </c:pt>
                <c:pt idx="1741">
                  <c:v>0.218974375457542</c:v>
                </c:pt>
                <c:pt idx="1742">
                  <c:v>0.21877973068753501</c:v>
                </c:pt>
                <c:pt idx="1743">
                  <c:v>0.21856660108887599</c:v>
                </c:pt>
                <c:pt idx="1744">
                  <c:v>0.218334955267283</c:v>
                </c:pt>
                <c:pt idx="1745">
                  <c:v>0.21808617404460201</c:v>
                </c:pt>
                <c:pt idx="1746">
                  <c:v>0.21782341359546301</c:v>
                </c:pt>
                <c:pt idx="1747">
                  <c:v>0.21754662000257999</c:v>
                </c:pt>
                <c:pt idx="1748">
                  <c:v>0.21725573927058001</c:v>
                </c:pt>
                <c:pt idx="1749">
                  <c:v>0.21695071732468499</c:v>
                </c:pt>
                <c:pt idx="1750">
                  <c:v>0.21663150000942</c:v>
                </c:pt>
                <c:pt idx="1751">
                  <c:v>0.21629803308732601</c:v>
                </c:pt>
                <c:pt idx="1752">
                  <c:v>0.21595026223769001</c:v>
                </c:pt>
                <c:pt idx="1753">
                  <c:v>0.21558813305527899</c:v>
                </c:pt>
                <c:pt idx="1754">
                  <c:v>0.215211591049075</c:v>
                </c:pt>
                <c:pt idx="1755">
                  <c:v>0.21482058164100701</c:v>
                </c:pt>
                <c:pt idx="1756">
                  <c:v>0.21441505016468301</c:v>
                </c:pt>
                <c:pt idx="1757">
                  <c:v>0.21399494186410101</c:v>
                </c:pt>
                <c:pt idx="1758">
                  <c:v>0.21356020189236299</c:v>
                </c:pt>
                <c:pt idx="1759">
                  <c:v>0.21311077531036199</c:v>
                </c:pt>
                <c:pt idx="1760">
                  <c:v>0.21264660708546201</c:v>
                </c:pt>
                <c:pt idx="1761">
                  <c:v>0.21216764209015401</c:v>
                </c:pt>
                <c:pt idx="1762">
                  <c:v>0.21167382510070601</c:v>
                </c:pt>
                <c:pt idx="1763">
                  <c:v>0.21116510079577999</c:v>
                </c:pt>
                <c:pt idx="1764">
                  <c:v>0.21064141375505399</c:v>
                </c:pt>
                <c:pt idx="1765">
                  <c:v>0.210102708457819</c:v>
                </c:pt>
                <c:pt idx="1766">
                  <c:v>0.20954892928158</c:v>
                </c:pt>
                <c:pt idx="1767">
                  <c:v>0.20898002050065301</c:v>
                </c:pt>
                <c:pt idx="1768">
                  <c:v>0.20840297034239999</c:v>
                </c:pt>
                <c:pt idx="1769">
                  <c:v>0.207819218833143</c:v>
                </c:pt>
                <c:pt idx="1770">
                  <c:v>0.20722870524589601</c:v>
                </c:pt>
                <c:pt idx="1771">
                  <c:v>0.20663136855934</c:v>
                </c:pt>
                <c:pt idx="1772">
                  <c:v>0.20602714745603401</c:v>
                </c:pt>
                <c:pt idx="1773">
                  <c:v>0.205415980320719</c:v>
                </c:pt>
                <c:pt idx="1774">
                  <c:v>0.204797805238773</c:v>
                </c:pt>
                <c:pt idx="1775">
                  <c:v>0.20417255999483599</c:v>
                </c:pt>
                <c:pt idx="1776">
                  <c:v>0.203540182071655</c:v>
                </c:pt>
                <c:pt idx="1777">
                  <c:v>0.20290060864920501</c:v>
                </c:pt>
                <c:pt idx="1778">
                  <c:v>0.20225377660413399</c:v>
                </c:pt>
                <c:pt idx="1779">
                  <c:v>0.201599622509607</c:v>
                </c:pt>
                <c:pt idx="1780">
                  <c:v>0.200938082635613</c:v>
                </c:pt>
                <c:pt idx="1781">
                  <c:v>0.20026909294982401</c:v>
                </c:pt>
                <c:pt idx="1782">
                  <c:v>0.199592589119093</c:v>
                </c:pt>
                <c:pt idx="1783">
                  <c:v>0.198908506511696</c:v>
                </c:pt>
                <c:pt idx="1784">
                  <c:v>0.19821678020042999</c:v>
                </c:pt>
                <c:pt idx="1785">
                  <c:v>0.19751734496668399</c:v>
                </c:pt>
                <c:pt idx="1786">
                  <c:v>0.196810135305623</c:v>
                </c:pt>
                <c:pt idx="1787">
                  <c:v>0.19609508543262499</c:v>
                </c:pt>
                <c:pt idx="1788">
                  <c:v>0.195372129291118</c:v>
                </c:pt>
                <c:pt idx="1789">
                  <c:v>0.19464120056200099</c:v>
                </c:pt>
                <c:pt idx="1790">
                  <c:v>0.19390223267479501</c:v>
                </c:pt>
                <c:pt idx="1791">
                  <c:v>0.19315515882072401</c:v>
                </c:pt>
                <c:pt idx="1792">
                  <c:v>0.19239991196790501</c:v>
                </c:pt>
                <c:pt idx="1793">
                  <c:v>0.191636424878835</c:v>
                </c:pt>
                <c:pt idx="1794">
                  <c:v>0.190864630130373</c:v>
                </c:pt>
                <c:pt idx="1795">
                  <c:v>0.19008446013639699</c:v>
                </c:pt>
                <c:pt idx="1796">
                  <c:v>0.189295847173341</c:v>
                </c:pt>
                <c:pt idx="1797">
                  <c:v>0.188498723408761</c:v>
                </c:pt>
                <c:pt idx="1798">
                  <c:v>0.18769302093312401</c:v>
                </c:pt>
                <c:pt idx="1799">
                  <c:v>0.18687867179494499</c:v>
                </c:pt>
                <c:pt idx="1800">
                  <c:v>0.18605560803941201</c:v>
                </c:pt>
                <c:pt idx="1801">
                  <c:v>0.18522376175058999</c:v>
                </c:pt>
                <c:pt idx="1802">
                  <c:v>0.18438306509727501</c:v>
                </c:pt>
                <c:pt idx="1803">
                  <c:v>0.18353345038253399</c:v>
                </c:pt>
                <c:pt idx="1804">
                  <c:v>0.18267485009691201</c:v>
                </c:pt>
                <c:pt idx="1805">
                  <c:v>0.18180719697526701</c:v>
                </c:pt>
                <c:pt idx="1806">
                  <c:v>0.180930424057134</c:v>
                </c:pt>
                <c:pt idx="1807">
                  <c:v>0.18004446475046301</c:v>
                </c:pt>
                <c:pt idx="1808">
                  <c:v>0.17914925289855399</c:v>
                </c:pt>
                <c:pt idx="1809">
                  <c:v>0.17824472284993201</c:v>
                </c:pt>
                <c:pt idx="1810">
                  <c:v>0.177330809530891</c:v>
                </c:pt>
                <c:pt idx="1811">
                  <c:v>0.176407448520365</c:v>
                </c:pt>
                <c:pt idx="1812">
                  <c:v>0.175474931886555</c:v>
                </c:pt>
                <c:pt idx="1813">
                  <c:v>0.17453753096956301</c:v>
                </c:pt>
                <c:pt idx="1814">
                  <c:v>0.17360335246940301</c:v>
                </c:pt>
                <c:pt idx="1815">
                  <c:v>0.17267489673838099</c:v>
                </c:pt>
                <c:pt idx="1816">
                  <c:v>0.17175219481350401</c:v>
                </c:pt>
                <c:pt idx="1817">
                  <c:v>0.17083527828408601</c:v>
                </c:pt>
                <c:pt idx="1818">
                  <c:v>0.16992417922827099</c:v>
                </c:pt>
                <c:pt idx="1819">
                  <c:v>0.16901893015165001</c:v>
                </c:pt>
                <c:pt idx="1820">
                  <c:v>0.16811956392857899</c:v>
                </c:pt>
                <c:pt idx="1821">
                  <c:v>0.167226113746761</c:v>
                </c:pt>
                <c:pt idx="1822">
                  <c:v>0.16633861305557299</c:v>
                </c:pt>
                <c:pt idx="1823">
                  <c:v>0.16545709551856999</c:v>
                </c:pt>
                <c:pt idx="1824">
                  <c:v>0.16458159497052399</c:v>
                </c:pt>
                <c:pt idx="1825">
                  <c:v>0.16371214537926701</c:v>
                </c:pt>
                <c:pt idx="1826">
                  <c:v>0.16284878081255699</c:v>
                </c:pt>
                <c:pt idx="1827">
                  <c:v>0.16199153541008199</c:v>
                </c:pt>
                <c:pt idx="1828">
                  <c:v>0.16114044336067099</c:v>
                </c:pt>
                <c:pt idx="1829">
                  <c:v>0.160295538884693</c:v>
                </c:pt>
                <c:pt idx="1830">
                  <c:v>0.15945685622157801</c:v>
                </c:pt>
                <c:pt idx="1831">
                  <c:v>0.15862442962234399</c:v>
                </c:pt>
                <c:pt idx="1832">
                  <c:v>0.15780179462045699</c:v>
                </c:pt>
                <c:pt idx="1833">
                  <c:v>0.15699743512193701</c:v>
                </c:pt>
                <c:pt idx="1834">
                  <c:v>0.156211500318409</c:v>
                </c:pt>
                <c:pt idx="1835">
                  <c:v>0.15544413805256299</c:v>
                </c:pt>
                <c:pt idx="1836">
                  <c:v>0.15469549480693701</c:v>
                </c:pt>
                <c:pt idx="1837">
                  <c:v>0.153965715698649</c:v>
                </c:pt>
                <c:pt idx="1838">
                  <c:v>0.15325494447955801</c:v>
                </c:pt>
                <c:pt idx="1839">
                  <c:v>0.152563323541309</c:v>
                </c:pt>
                <c:pt idx="1840">
                  <c:v>0.151890993924756</c:v>
                </c:pt>
                <c:pt idx="1841">
                  <c:v>0.15123809533322399</c:v>
                </c:pt>
                <c:pt idx="1842">
                  <c:v>0.150604766149145</c:v>
                </c:pt>
                <c:pt idx="1843">
                  <c:v>0.149991143453582</c:v>
                </c:pt>
                <c:pt idx="1844">
                  <c:v>0.149395950664998</c:v>
                </c:pt>
                <c:pt idx="1845">
                  <c:v>0.14880855149269601</c:v>
                </c:pt>
                <c:pt idx="1846">
                  <c:v>0.14821799282047601</c:v>
                </c:pt>
                <c:pt idx="1847">
                  <c:v>0.147624318952605</c:v>
                </c:pt>
                <c:pt idx="1848">
                  <c:v>0.14702757498284399</c:v>
                </c:pt>
                <c:pt idx="1849">
                  <c:v>0.14642780680453299</c:v>
                </c:pt>
                <c:pt idx="1850">
                  <c:v>0.145825061120719</c:v>
                </c:pt>
                <c:pt idx="1851">
                  <c:v>0.145219385454297</c:v>
                </c:pt>
                <c:pt idx="1852">
                  <c:v>0.14461082815814599</c:v>
                </c:pt>
                <c:pt idx="1853">
                  <c:v>0.14399668653728301</c:v>
                </c:pt>
                <c:pt idx="1854">
                  <c:v>0.14336164331550699</c:v>
                </c:pt>
                <c:pt idx="1855">
                  <c:v>0.14270564409592601</c:v>
                </c:pt>
                <c:pt idx="1856">
                  <c:v>0.142028637780168</c:v>
                </c:pt>
                <c:pt idx="1857">
                  <c:v>0.141330576574029</c:v>
                </c:pt>
                <c:pt idx="1858">
                  <c:v>0.140611415994811</c:v>
                </c:pt>
                <c:pt idx="1859">
                  <c:v>0.13987111488048801</c:v>
                </c:pt>
                <c:pt idx="1860">
                  <c:v>0.13910963540079099</c:v>
                </c:pt>
                <c:pt idx="1861">
                  <c:v>0.13832694307030999</c:v>
                </c:pt>
                <c:pt idx="1862">
                  <c:v>0.13752300676368601</c:v>
                </c:pt>
                <c:pt idx="1863">
                  <c:v>0.13669779873297</c:v>
                </c:pt>
                <c:pt idx="1864">
                  <c:v>0.135851294627201</c:v>
                </c:pt>
                <c:pt idx="1865">
                  <c:v>0.13498347351426301</c:v>
                </c:pt>
                <c:pt idx="1866">
                  <c:v>0.13409431790505999</c:v>
                </c:pt>
                <c:pt idx="1867">
                  <c:v>0.133183813780055</c:v>
                </c:pt>
                <c:pt idx="1868">
                  <c:v>0.132251950618196</c:v>
                </c:pt>
                <c:pt idx="1869">
                  <c:v>0.131298944559743</c:v>
                </c:pt>
                <c:pt idx="1870">
                  <c:v>0.130349432105096</c:v>
                </c:pt>
                <c:pt idx="1871">
                  <c:v>0.12940349262731099</c:v>
                </c:pt>
                <c:pt idx="1872">
                  <c:v>0.12846120650910001</c:v>
                </c:pt>
                <c:pt idx="1873">
                  <c:v>0.127522655154929</c:v>
                </c:pt>
                <c:pt idx="1874">
                  <c:v>0.126587921003323</c:v>
                </c:pt>
                <c:pt idx="1875">
                  <c:v>0.125662455616428</c:v>
                </c:pt>
                <c:pt idx="1876">
                  <c:v>0.124746586814531</c:v>
                </c:pt>
                <c:pt idx="1877">
                  <c:v>0.123840404087042</c:v>
                </c:pt>
                <c:pt idx="1878">
                  <c:v>0.12294399777925399</c:v>
                </c:pt>
                <c:pt idx="1879">
                  <c:v>0.12205745910611999</c:v>
                </c:pt>
                <c:pt idx="1880">
                  <c:v>0.121185942615661</c:v>
                </c:pt>
                <c:pt idx="1881">
                  <c:v>0.120343280055902</c:v>
                </c:pt>
                <c:pt idx="1882">
                  <c:v>0.119529611695464</c:v>
                </c:pt>
                <c:pt idx="1883">
                  <c:v>0.11874507601503</c:v>
                </c:pt>
                <c:pt idx="1884">
                  <c:v>0.11798980966280601</c:v>
                </c:pt>
                <c:pt idx="1885">
                  <c:v>0.11726394740679399</c:v>
                </c:pt>
                <c:pt idx="1886">
                  <c:v>0.116567622083718</c:v>
                </c:pt>
                <c:pt idx="1887">
                  <c:v>0.11590096454441499</c:v>
                </c:pt>
                <c:pt idx="1888">
                  <c:v>0.115264103595539</c:v>
                </c:pt>
                <c:pt idx="1889">
                  <c:v>0.11465716593737001</c:v>
                </c:pt>
                <c:pt idx="1890">
                  <c:v>0.114080276097574</c:v>
                </c:pt>
                <c:pt idx="1891">
                  <c:v>0.113533556360711</c:v>
                </c:pt>
                <c:pt idx="1892">
                  <c:v>0.11301712669333901</c:v>
                </c:pt>
                <c:pt idx="1893">
                  <c:v>0.11253110466452999</c:v>
                </c:pt>
                <c:pt idx="1894">
                  <c:v>0.112075605361664</c:v>
                </c:pt>
                <c:pt idx="1895">
                  <c:v>0.11165074130136</c:v>
                </c:pt>
                <c:pt idx="1896">
                  <c:v>0.111256622335446</c:v>
                </c:pt>
                <c:pt idx="1897">
                  <c:v>0.110893355551899</c:v>
                </c:pt>
                <c:pt idx="1898">
                  <c:v>0.110561045170712</c:v>
                </c:pt>
                <c:pt idx="1899">
                  <c:v>0.110259792434714</c:v>
                </c:pt>
                <c:pt idx="1900">
                  <c:v>0.10998969549540399</c:v>
                </c:pt>
                <c:pt idx="1901">
                  <c:v>0.10975084929394099</c:v>
                </c:pt>
                <c:pt idx="1902">
                  <c:v>0.109543345437474</c:v>
                </c:pt>
                <c:pt idx="1903">
                  <c:v>0.109367272071118</c:v>
                </c:pt>
                <c:pt idx="1904">
                  <c:v>0.109222713745913</c:v>
                </c:pt>
                <c:pt idx="1905">
                  <c:v>0.10910975128324001</c:v>
                </c:pt>
                <c:pt idx="1906">
                  <c:v>0.109028461636242</c:v>
                </c:pt>
                <c:pt idx="1907">
                  <c:v>0.10897891774889</c:v>
                </c:pt>
                <c:pt idx="1908">
                  <c:v>0.108961188413458</c:v>
                </c:pt>
                <c:pt idx="1909">
                  <c:v>0.108975338127263</c:v>
                </c:pt>
                <c:pt idx="1910">
                  <c:v>0.10902142694960799</c:v>
                </c:pt>
                <c:pt idx="1911">
                  <c:v>0.10909951036000801</c:v>
                </c:pt>
                <c:pt idx="1912">
                  <c:v>0.109204780287242</c:v>
                </c:pt>
                <c:pt idx="1913">
                  <c:v>0.10931332784240801</c:v>
                </c:pt>
                <c:pt idx="1914">
                  <c:v>0.109422704238671</c:v>
                </c:pt>
                <c:pt idx="1915">
                  <c:v>0.109532930961941</c:v>
                </c:pt>
                <c:pt idx="1916">
                  <c:v>0.109644029911072</c:v>
                </c:pt>
                <c:pt idx="1917">
                  <c:v>0.10975602346748201</c:v>
                </c:pt>
                <c:pt idx="1918">
                  <c:v>0.10986893456079599</c:v>
                </c:pt>
                <c:pt idx="1919">
                  <c:v>0.10998278672972001</c:v>
                </c:pt>
                <c:pt idx="1920">
                  <c:v>0.110097604177378</c:v>
                </c:pt>
                <c:pt idx="1921">
                  <c:v>0.11023254769838201</c:v>
                </c:pt>
                <c:pt idx="1922">
                  <c:v>0.11039184379556299</c:v>
                </c:pt>
                <c:pt idx="1923">
                  <c:v>0.110575381405977</c:v>
                </c:pt>
                <c:pt idx="1924">
                  <c:v>0.11078304506830899</c:v>
                </c:pt>
                <c:pt idx="1925">
                  <c:v>0.11101102117714701</c:v>
                </c:pt>
                <c:pt idx="1926">
                  <c:v>0.111253023049269</c:v>
                </c:pt>
                <c:pt idx="1927">
                  <c:v>0.111508913386442</c:v>
                </c:pt>
                <c:pt idx="1928">
                  <c:v>0.11177855117088201</c:v>
                </c:pt>
                <c:pt idx="1929">
                  <c:v>0.112061791834381</c:v>
                </c:pt>
                <c:pt idx="1930">
                  <c:v>0.112358487442386</c:v>
                </c:pt>
                <c:pt idx="1931">
                  <c:v>0.112664985619451</c:v>
                </c:pt>
                <c:pt idx="1932">
                  <c:v>0.112972682674695</c:v>
                </c:pt>
                <c:pt idx="1933">
                  <c:v>0.11328130692277399</c:v>
                </c:pt>
                <c:pt idx="1934">
                  <c:v>0.113594458730388</c:v>
                </c:pt>
                <c:pt idx="1935">
                  <c:v>0.11391404399307101</c:v>
                </c:pt>
                <c:pt idx="1936">
                  <c:v>0.114239742945048</c:v>
                </c:pt>
                <c:pt idx="1937">
                  <c:v>0.114571234647797</c:v>
                </c:pt>
                <c:pt idx="1938">
                  <c:v>0.11490819741323199</c:v>
                </c:pt>
                <c:pt idx="1939">
                  <c:v>0.115258626648891</c:v>
                </c:pt>
                <c:pt idx="1940">
                  <c:v>0.115624188999027</c:v>
                </c:pt>
                <c:pt idx="1941">
                  <c:v>0.116004585678859</c:v>
                </c:pt>
                <c:pt idx="1942">
                  <c:v>0.116399518173482</c:v>
                </c:pt>
                <c:pt idx="1943">
                  <c:v>0.11680868855454</c:v>
                </c:pt>
                <c:pt idx="1944">
                  <c:v>0.11723938271050199</c:v>
                </c:pt>
                <c:pt idx="1945">
                  <c:v>0.117702413219424</c:v>
                </c:pt>
                <c:pt idx="1946">
                  <c:v>0.118197595389552</c:v>
                </c:pt>
                <c:pt idx="1947">
                  <c:v>0.11872414455564199</c:v>
                </c:pt>
                <c:pt idx="1948">
                  <c:v>0.11927374336119601</c:v>
                </c:pt>
                <c:pt idx="1949">
                  <c:v>0.119840217889419</c:v>
                </c:pt>
                <c:pt idx="1950">
                  <c:v>0.120412977791106</c:v>
                </c:pt>
                <c:pt idx="1951">
                  <c:v>0.12099197675144301</c:v>
                </c:pt>
                <c:pt idx="1952">
                  <c:v>0.121579921435458</c:v>
                </c:pt>
                <c:pt idx="1953">
                  <c:v>0.122192135100207</c:v>
                </c:pt>
                <c:pt idx="1954">
                  <c:v>0.12282868020738</c:v>
                </c:pt>
                <c:pt idx="1955">
                  <c:v>0.123489618071476</c:v>
                </c:pt>
                <c:pt idx="1956">
                  <c:v>0.124175008915909</c:v>
                </c:pt>
                <c:pt idx="1957">
                  <c:v>0.124884911921887</c:v>
                </c:pt>
                <c:pt idx="1958">
                  <c:v>0.12561938527014699</c:v>
                </c:pt>
                <c:pt idx="1959">
                  <c:v>0.12637848617567099</c:v>
                </c:pt>
                <c:pt idx="1960">
                  <c:v>0.12716227091558699</c:v>
                </c:pt>
                <c:pt idx="1961">
                  <c:v>0.12797079485046001</c:v>
                </c:pt>
                <c:pt idx="1962">
                  <c:v>0.12880411243922801</c:v>
                </c:pt>
                <c:pt idx="1963">
                  <c:v>0.129662277248036</c:v>
                </c:pt>
                <c:pt idx="1964">
                  <c:v>0.13054534195322601</c:v>
                </c:pt>
                <c:pt idx="1965">
                  <c:v>0.13145335833872501</c:v>
                </c:pt>
                <c:pt idx="1966">
                  <c:v>0.13239836342233599</c:v>
                </c:pt>
                <c:pt idx="1967">
                  <c:v>0.13338828516412701</c:v>
                </c:pt>
                <c:pt idx="1968">
                  <c:v>0.13442283654884701</c:v>
                </c:pt>
                <c:pt idx="1969">
                  <c:v>0.13547731161273699</c:v>
                </c:pt>
                <c:pt idx="1970">
                  <c:v>0.13655156287228201</c:v>
                </c:pt>
                <c:pt idx="1971">
                  <c:v>0.13764544312930699</c:v>
                </c:pt>
                <c:pt idx="1972">
                  <c:v>0.13875880540303501</c:v>
                </c:pt>
                <c:pt idx="1973">
                  <c:v>0.13988918476606399</c:v>
                </c:pt>
                <c:pt idx="1974">
                  <c:v>0.14103055461200401</c:v>
                </c:pt>
                <c:pt idx="1975">
                  <c:v>0.142182546880253</c:v>
                </c:pt>
                <c:pt idx="1976">
                  <c:v>0.14334503291186601</c:v>
                </c:pt>
                <c:pt idx="1977">
                  <c:v>0.14451788419766301</c:v>
                </c:pt>
                <c:pt idx="1978">
                  <c:v>0.145700972306087</c:v>
                </c:pt>
                <c:pt idx="1979">
                  <c:v>0.14688910636855701</c:v>
                </c:pt>
                <c:pt idx="1980">
                  <c:v>0.148068419168571</c:v>
                </c:pt>
                <c:pt idx="1981">
                  <c:v>0.14923873578437399</c:v>
                </c:pt>
                <c:pt idx="1982">
                  <c:v>0.15039988386773501</c:v>
                </c:pt>
                <c:pt idx="1983">
                  <c:v>0.15155169366526799</c:v>
                </c:pt>
                <c:pt idx="1984">
                  <c:v>0.15269399804889</c:v>
                </c:pt>
                <c:pt idx="1985">
                  <c:v>0.153826632554836</c:v>
                </c:pt>
                <c:pt idx="1986">
                  <c:v>0.15494943543050399</c:v>
                </c:pt>
                <c:pt idx="1987">
                  <c:v>0.156062247688354</c:v>
                </c:pt>
                <c:pt idx="1988">
                  <c:v>0.15716491316596501</c:v>
                </c:pt>
                <c:pt idx="1989">
                  <c:v>0.158257278591353</c:v>
                </c:pt>
                <c:pt idx="1990">
                  <c:v>0.15933919365260699</c:v>
                </c:pt>
                <c:pt idx="1991">
                  <c:v>0.16041051107093299</c:v>
                </c:pt>
                <c:pt idx="1992">
                  <c:v>0.16147108667621099</c:v>
                </c:pt>
                <c:pt idx="1993">
                  <c:v>0.16252077948423899</c:v>
                </c:pt>
                <c:pt idx="1994">
                  <c:v>0.16355945177488701</c:v>
                </c:pt>
                <c:pt idx="1995">
                  <c:v>0.16458696917048199</c:v>
                </c:pt>
                <c:pt idx="1996">
                  <c:v>0.165603200713828</c:v>
                </c:pt>
                <c:pt idx="1997">
                  <c:v>0.166608018945334</c:v>
                </c:pt>
                <c:pt idx="1998">
                  <c:v>0.167601299978858</c:v>
                </c:pt>
                <c:pt idx="1999">
                  <c:v>0.168582923575889</c:v>
                </c:pt>
                <c:pt idx="2000">
                  <c:v>0.16955277321783899</c:v>
                </c:pt>
                <c:pt idx="2001">
                  <c:v>0.17051073617621301</c:v>
                </c:pt>
                <c:pt idx="2002">
                  <c:v>0.17145670358050999</c:v>
                </c:pt>
                <c:pt idx="2003">
                  <c:v>0.17239057048374001</c:v>
                </c:pt>
                <c:pt idx="2004">
                  <c:v>0.17331223592543599</c:v>
                </c:pt>
                <c:pt idx="2005">
                  <c:v>0.17422160299207201</c:v>
                </c:pt>
                <c:pt idx="2006">
                  <c:v>0.17511857887475901</c:v>
                </c:pt>
                <c:pt idx="2007">
                  <c:v>0.17600307492407299</c:v>
                </c:pt>
                <c:pt idx="2008">
                  <c:v>0.176875006701843</c:v>
                </c:pt>
                <c:pt idx="2009">
                  <c:v>0.17773429402962501</c:v>
                </c:pt>
                <c:pt idx="2010">
                  <c:v>0.17858086103359</c:v>
                </c:pt>
                <c:pt idx="2011">
                  <c:v>0.17941949501700299</c:v>
                </c:pt>
                <c:pt idx="2012">
                  <c:v>0.180265909201166</c:v>
                </c:pt>
                <c:pt idx="2013">
                  <c:v>0.18111996309817899</c:v>
                </c:pt>
                <c:pt idx="2014">
                  <c:v>0.18198151528729101</c:v>
                </c:pt>
                <c:pt idx="2015">
                  <c:v>0.18285042338773999</c:v>
                </c:pt>
                <c:pt idx="2016">
                  <c:v>0.183726544034748</c:v>
                </c:pt>
                <c:pt idx="2017">
                  <c:v>0.18460973285906601</c:v>
                </c:pt>
                <c:pt idx="2018">
                  <c:v>0.18549984447045401</c:v>
                </c:pt>
                <c:pt idx="2019">
                  <c:v>0.186396732445436</c:v>
                </c:pt>
                <c:pt idx="2020">
                  <c:v>0.187281113441711</c:v>
                </c:pt>
                <c:pt idx="2021">
                  <c:v>0.18814863812093799</c:v>
                </c:pt>
                <c:pt idx="2022">
                  <c:v>0.188999294459964</c:v>
                </c:pt>
                <c:pt idx="2023">
                  <c:v>0.18983307461816001</c:v>
                </c:pt>
                <c:pt idx="2024">
                  <c:v>0.19065366871515299</c:v>
                </c:pt>
                <c:pt idx="2025">
                  <c:v>0.19146723979368399</c:v>
                </c:pt>
                <c:pt idx="2026">
                  <c:v>0.19227380138299199</c:v>
                </c:pt>
                <c:pt idx="2027">
                  <c:v>0.19307337062650101</c:v>
                </c:pt>
                <c:pt idx="2028">
                  <c:v>0.19386596813283</c:v>
                </c:pt>
                <c:pt idx="2029">
                  <c:v>0.19465161780885201</c:v>
                </c:pt>
                <c:pt idx="2030">
                  <c:v>0.19543034667493001</c:v>
                </c:pt>
                <c:pt idx="2031">
                  <c:v>0.196202184662711</c:v>
                </c:pt>
                <c:pt idx="2032">
                  <c:v>0.19696716439612399</c:v>
                </c:pt>
                <c:pt idx="2033">
                  <c:v>0.19772144779598999</c:v>
                </c:pt>
                <c:pt idx="2034">
                  <c:v>0.198462892632464</c:v>
                </c:pt>
                <c:pt idx="2035">
                  <c:v>0.19919158373975299</c:v>
                </c:pt>
                <c:pt idx="2036">
                  <c:v>0.199907608547927</c:v>
                </c:pt>
                <c:pt idx="2037">
                  <c:v>0.20061105667627999</c:v>
                </c:pt>
                <c:pt idx="2038">
                  <c:v>0.201293702101319</c:v>
                </c:pt>
                <c:pt idx="2039">
                  <c:v>0.201953649025881</c:v>
                </c:pt>
                <c:pt idx="2040">
                  <c:v>0.20259096855254699</c:v>
                </c:pt>
                <c:pt idx="2041">
                  <c:v>0.203205732990239</c:v>
                </c:pt>
                <c:pt idx="2042">
                  <c:v>0.203798015541308</c:v>
                </c:pt>
                <c:pt idx="2043">
                  <c:v>0.20436788999487199</c:v>
                </c:pt>
                <c:pt idx="2044">
                  <c:v>0.20491543042917701</c:v>
                </c:pt>
                <c:pt idx="2045">
                  <c:v>0.20544071092563501</c:v>
                </c:pt>
                <c:pt idx="2046">
                  <c:v>0.20594440491958299</c:v>
                </c:pt>
                <c:pt idx="2047">
                  <c:v>0.20643471792440199</c:v>
                </c:pt>
                <c:pt idx="2048">
                  <c:v>0.20691771140722601</c:v>
                </c:pt>
                <c:pt idx="2049">
                  <c:v>0.20740386266812699</c:v>
                </c:pt>
                <c:pt idx="2050">
                  <c:v>0.20789310438084199</c:v>
                </c:pt>
                <c:pt idx="2051">
                  <c:v>0.208385367543345</c:v>
                </c:pt>
                <c:pt idx="2052">
                  <c:v>0.20888058141780899</c:v>
                </c:pt>
                <c:pt idx="2053">
                  <c:v>0.20937867347696101</c:v>
                </c:pt>
                <c:pt idx="2054">
                  <c:v>0.209879569356934</c:v>
                </c:pt>
                <c:pt idx="2055">
                  <c:v>0.21038319281667001</c:v>
                </c:pt>
                <c:pt idx="2056">
                  <c:v>0.21088946570381301</c:v>
                </c:pt>
                <c:pt idx="2057">
                  <c:v>0.21139830792703301</c:v>
                </c:pt>
                <c:pt idx="2058">
                  <c:v>0.21190963743462399</c:v>
                </c:pt>
                <c:pt idx="2059">
                  <c:v>0.21242337019920901</c:v>
                </c:pt>
                <c:pt idx="2060">
                  <c:v>0.212939420208343</c:v>
                </c:pt>
                <c:pt idx="2061">
                  <c:v>0.21345769946079199</c:v>
                </c:pt>
                <c:pt idx="2062">
                  <c:v>0.21397811796823901</c:v>
                </c:pt>
                <c:pt idx="2063">
                  <c:v>0.214500583762191</c:v>
                </c:pt>
                <c:pt idx="2064">
                  <c:v>0.215025002905819</c:v>
                </c:pt>
                <c:pt idx="2065">
                  <c:v>0.21553929337625299</c:v>
                </c:pt>
                <c:pt idx="2066">
                  <c:v>0.21603547936409701</c:v>
                </c:pt>
                <c:pt idx="2067">
                  <c:v>0.216513574066725</c:v>
                </c:pt>
                <c:pt idx="2068">
                  <c:v>0.216973590002875</c:v>
                </c:pt>
                <c:pt idx="2069">
                  <c:v>0.21741553911321701</c:v>
                </c:pt>
                <c:pt idx="2070">
                  <c:v>0.21783943286166699</c:v>
                </c:pt>
                <c:pt idx="2071">
                  <c:v>0.21824528233606899</c:v>
                </c:pt>
                <c:pt idx="2072">
                  <c:v>0.218635416446084</c:v>
                </c:pt>
                <c:pt idx="2073">
                  <c:v>0.21901035761330301</c:v>
                </c:pt>
                <c:pt idx="2074">
                  <c:v>0.219370094460278</c:v>
                </c:pt>
                <c:pt idx="2075">
                  <c:v>0.21971461559274</c:v>
                </c:pt>
                <c:pt idx="2076">
                  <c:v>0.220043909714389</c:v>
                </c:pt>
                <c:pt idx="2077">
                  <c:v>0.220357965735201</c:v>
                </c:pt>
                <c:pt idx="2078">
                  <c:v>0.22065677287264901</c:v>
                </c:pt>
                <c:pt idx="2079">
                  <c:v>0.22094032074540301</c:v>
                </c:pt>
                <c:pt idx="2080">
                  <c:v>0.221208599459255</c:v>
                </c:pt>
                <c:pt idx="2081">
                  <c:v>0.22146159968520501</c:v>
                </c:pt>
                <c:pt idx="2082">
                  <c:v>0.22169931272981599</c:v>
                </c:pt>
                <c:pt idx="2083">
                  <c:v>0.22192173059810899</c:v>
                </c:pt>
                <c:pt idx="2084">
                  <c:v>0.222128846049404</c:v>
                </c:pt>
                <c:pt idx="2085">
                  <c:v>0.222320652646672</c:v>
                </c:pt>
                <c:pt idx="2086">
                  <c:v>0.222497144800019</c:v>
                </c:pt>
                <c:pt idx="2087">
                  <c:v>0.222658317805043</c:v>
                </c:pt>
                <c:pt idx="2088">
                  <c:v>0.22280416787683399</c:v>
                </c:pt>
                <c:pt idx="2089">
                  <c:v>0.222934692180422</c:v>
                </c:pt>
                <c:pt idx="2090">
                  <c:v>0.22304988885846</c:v>
                </c:pt>
                <c:pt idx="2091">
                  <c:v>0.22314975705692899</c:v>
                </c:pt>
                <c:pt idx="2092">
                  <c:v>0.22323429694958999</c:v>
                </c:pt>
                <c:pt idx="2093">
                  <c:v>0.22330350976183599</c:v>
                </c:pt>
                <c:pt idx="2094">
                  <c:v>0.223357397794546</c:v>
                </c:pt>
                <c:pt idx="2095">
                  <c:v>0.223395964448417</c:v>
                </c:pt>
                <c:pt idx="2096">
                  <c:v>0.223419214249198</c:v>
                </c:pt>
                <c:pt idx="2097">
                  <c:v>0.223427152874111</c:v>
                </c:pt>
                <c:pt idx="2098">
                  <c:v>0.223419787179676</c:v>
                </c:pt>
                <c:pt idx="2099">
                  <c:v>0.223397125231065</c:v>
                </c:pt>
                <c:pt idx="2100">
                  <c:v>0.22335917633300101</c:v>
                </c:pt>
                <c:pt idx="2101">
                  <c:v>0.22330501883684101</c:v>
                </c:pt>
                <c:pt idx="2102">
                  <c:v>0.22323276498533901</c:v>
                </c:pt>
                <c:pt idx="2103">
                  <c:v>0.223142427363278</c:v>
                </c:pt>
                <c:pt idx="2104">
                  <c:v>0.22303401993594299</c:v>
                </c:pt>
                <c:pt idx="2105">
                  <c:v>0.222907558086265</c:v>
                </c:pt>
                <c:pt idx="2106">
                  <c:v>0.22276305865256099</c:v>
                </c:pt>
                <c:pt idx="2107">
                  <c:v>0.22260053996659901</c:v>
                </c:pt>
                <c:pt idx="2108">
                  <c:v>0.222420021891685</c:v>
                </c:pt>
                <c:pt idx="2109">
                  <c:v>0.22222152586049701</c:v>
                </c:pt>
                <c:pt idx="2110">
                  <c:v>0.222005074912388</c:v>
                </c:pt>
                <c:pt idx="2111">
                  <c:v>0.221770693729893</c:v>
                </c:pt>
                <c:pt idx="2112">
                  <c:v>0.22151840867420899</c:v>
                </c:pt>
                <c:pt idx="2113">
                  <c:v>0.22124824781943001</c:v>
                </c:pt>
                <c:pt idx="2114">
                  <c:v>0.22096024098532899</c:v>
                </c:pt>
                <c:pt idx="2115">
                  <c:v>0.22065441976854999</c:v>
                </c:pt>
                <c:pt idx="2116">
                  <c:v>0.220330817572048</c:v>
                </c:pt>
                <c:pt idx="2117">
                  <c:v>0.21998946963268101</c:v>
                </c:pt>
                <c:pt idx="2118">
                  <c:v>0.219630413046881</c:v>
                </c:pt>
                <c:pt idx="2119">
                  <c:v>0.21925368679433199</c:v>
                </c:pt>
                <c:pt idx="2120">
                  <c:v>0.218859331759652</c:v>
                </c:pt>
                <c:pt idx="2121">
                  <c:v>0.21844739075205999</c:v>
                </c:pt>
                <c:pt idx="2122">
                  <c:v>0.21801790852306499</c:v>
                </c:pt>
                <c:pt idx="2123">
                  <c:v>0.21757093178221101</c:v>
                </c:pt>
                <c:pt idx="2124">
                  <c:v>0.21710650921095601</c:v>
                </c:pt>
                <c:pt idx="2125">
                  <c:v>0.21662469147475399</c:v>
                </c:pt>
                <c:pt idx="2126">
                  <c:v>0.216125531233444</c:v>
                </c:pt>
                <c:pt idx="2127">
                  <c:v>0.21560908315006</c:v>
                </c:pt>
                <c:pt idx="2128">
                  <c:v>0.215075403898181</c:v>
                </c:pt>
                <c:pt idx="2129">
                  <c:v>0.214524552167947</c:v>
                </c:pt>
                <c:pt idx="2130">
                  <c:v>0.21395658867088399</c:v>
                </c:pt>
                <c:pt idx="2131">
                  <c:v>0.213371576143669</c:v>
                </c:pt>
                <c:pt idx="2132">
                  <c:v>0.21276957935098201</c:v>
                </c:pt>
                <c:pt idx="2133">
                  <c:v>0.21215066508758201</c:v>
                </c:pt>
                <c:pt idx="2134">
                  <c:v>0.21151490217972799</c:v>
                </c:pt>
                <c:pt idx="2135">
                  <c:v>0.210862361486095</c:v>
                </c:pt>
                <c:pt idx="2136">
                  <c:v>0.21019311589828499</c:v>
                </c:pt>
                <c:pt idx="2137">
                  <c:v>0.209507240341057</c:v>
                </c:pt>
                <c:pt idx="2138">
                  <c:v>0.20880481177236401</c:v>
                </c:pt>
                <c:pt idx="2139">
                  <c:v>0.20808590918328401</c:v>
                </c:pt>
                <c:pt idx="2140">
                  <c:v>0.20735061359792001</c:v>
                </c:pt>
                <c:pt idx="2141">
                  <c:v>0.20659900807331599</c:v>
                </c:pt>
                <c:pt idx="2142">
                  <c:v>0.20583117769943399</c:v>
                </c:pt>
                <c:pt idx="2143">
                  <c:v>0.205047209599204</c:v>
                </c:pt>
                <c:pt idx="2144">
                  <c:v>0.20424719292866</c:v>
                </c:pt>
                <c:pt idx="2145">
                  <c:v>0.20343121887714699</c:v>
                </c:pt>
                <c:pt idx="2146">
                  <c:v>0.20259938066755501</c:v>
                </c:pt>
                <c:pt idx="2147">
                  <c:v>0.201751773556551</c:v>
                </c:pt>
                <c:pt idx="2148">
                  <c:v>0.20088849483474</c:v>
                </c:pt>
                <c:pt idx="2149">
                  <c:v>0.200009643826664</c:v>
                </c:pt>
                <c:pt idx="2150">
                  <c:v>0.19911532189056899</c:v>
                </c:pt>
                <c:pt idx="2151">
                  <c:v>0.198205632417818</c:v>
                </c:pt>
                <c:pt idx="2152">
                  <c:v>0.197280680831841</c:v>
                </c:pt>
                <c:pt idx="2153">
                  <c:v>0.196340574586503</c:v>
                </c:pt>
                <c:pt idx="2154">
                  <c:v>0.19538542316374999</c:v>
                </c:pt>
                <c:pt idx="2155">
                  <c:v>0.19441533807040601</c:v>
                </c:pt>
                <c:pt idx="2156">
                  <c:v>0.19343043283397199</c:v>
                </c:pt>
                <c:pt idx="2157">
                  <c:v>0.19243082299730199</c:v>
                </c:pt>
                <c:pt idx="2158">
                  <c:v>0.191416626111997</c:v>
                </c:pt>
                <c:pt idx="2159">
                  <c:v>0.19038796173040901</c:v>
                </c:pt>
                <c:pt idx="2160">
                  <c:v>0.18934495139610599</c:v>
                </c:pt>
                <c:pt idx="2161">
                  <c:v>0.188287718632692</c:v>
                </c:pt>
                <c:pt idx="2162">
                  <c:v>0.18721638893087</c:v>
                </c:pt>
                <c:pt idx="2163">
                  <c:v>0.18613108973365899</c:v>
                </c:pt>
                <c:pt idx="2164">
                  <c:v>0.18503195041967299</c:v>
                </c:pt>
                <c:pt idx="2165">
                  <c:v>0.18391910228442299</c:v>
                </c:pt>
                <c:pt idx="2166">
                  <c:v>0.18279267851957101</c:v>
                </c:pt>
                <c:pt idx="2167">
                  <c:v>0.18165281419013901</c:v>
                </c:pt>
                <c:pt idx="2168">
                  <c:v>0.180499646209654</c:v>
                </c:pt>
                <c:pt idx="2169">
                  <c:v>0.179333313313252</c:v>
                </c:pt>
                <c:pt idx="2170">
                  <c:v>0.178153956028787</c:v>
                </c:pt>
                <c:pt idx="2171">
                  <c:v>0.17696171664600399</c:v>
                </c:pt>
                <c:pt idx="2172">
                  <c:v>0.17575673918385801</c:v>
                </c:pt>
                <c:pt idx="2173">
                  <c:v>0.17453916935609301</c:v>
                </c:pt>
                <c:pt idx="2174">
                  <c:v>0.173309154535187</c:v>
                </c:pt>
                <c:pt idx="2175">
                  <c:v>0.172066843714825</c:v>
                </c:pt>
                <c:pt idx="2176">
                  <c:v>0.170812387471038</c:v>
                </c:pt>
                <c:pt idx="2177">
                  <c:v>0.16954593792218201</c:v>
                </c:pt>
                <c:pt idx="2178">
                  <c:v>0.168267648687941</c:v>
                </c:pt>
                <c:pt idx="2179">
                  <c:v>0.16697767484752499</c:v>
                </c:pt>
                <c:pt idx="2180">
                  <c:v>0.16567617289727199</c:v>
                </c:pt>
                <c:pt idx="2181">
                  <c:v>0.16436330070782099</c:v>
                </c:pt>
                <c:pt idx="2182">
                  <c:v>0.16304631119673099</c:v>
                </c:pt>
                <c:pt idx="2183">
                  <c:v>0.16173234894826999</c:v>
                </c:pt>
                <c:pt idx="2184">
                  <c:v>0.160422372369705</c:v>
                </c:pt>
                <c:pt idx="2185">
                  <c:v>0.159108277873385</c:v>
                </c:pt>
                <c:pt idx="2186">
                  <c:v>0.157782882191875</c:v>
                </c:pt>
                <c:pt idx="2187">
                  <c:v>0.156446347426001</c:v>
                </c:pt>
                <c:pt idx="2188">
                  <c:v>0.15509883651340001</c:v>
                </c:pt>
                <c:pt idx="2189">
                  <c:v>0.15374051318828499</c:v>
                </c:pt>
                <c:pt idx="2190">
                  <c:v>0.152371541942247</c:v>
                </c:pt>
                <c:pt idx="2191">
                  <c:v>0.15099208798616401</c:v>
                </c:pt>
                <c:pt idx="2192">
                  <c:v>0.149602317213266</c:v>
                </c:pt>
                <c:pt idx="2193">
                  <c:v>0.14820239616339601</c:v>
                </c:pt>
                <c:pt idx="2194">
                  <c:v>0.14679249198848901</c:v>
                </c:pt>
                <c:pt idx="2195">
                  <c:v>0.14537277241926899</c:v>
                </c:pt>
                <c:pt idx="2196">
                  <c:v>0.14394340573314901</c:v>
                </c:pt>
                <c:pt idx="2197">
                  <c:v>0.14250456072331499</c:v>
                </c:pt>
                <c:pt idx="2198">
                  <c:v>0.14105640666895</c:v>
                </c:pt>
                <c:pt idx="2199">
                  <c:v>0.139608306516845</c:v>
                </c:pt>
                <c:pt idx="2200">
                  <c:v>0.13816961808196701</c:v>
                </c:pt>
                <c:pt idx="2201">
                  <c:v>0.13674235834675799</c:v>
                </c:pt>
                <c:pt idx="2202">
                  <c:v>0.13532664317363</c:v>
                </c:pt>
                <c:pt idx="2203">
                  <c:v>0.13392258629255699</c:v>
                </c:pt>
                <c:pt idx="2204">
                  <c:v>0.13253029929221999</c:v>
                </c:pt>
                <c:pt idx="2205">
                  <c:v>0.13114989161242799</c:v>
                </c:pt>
                <c:pt idx="2206">
                  <c:v>0.129781470537702</c:v>
                </c:pt>
                <c:pt idx="2207">
                  <c:v>0.128429563897201</c:v>
                </c:pt>
                <c:pt idx="2208">
                  <c:v>0.127100353451883</c:v>
                </c:pt>
                <c:pt idx="2209">
                  <c:v>0.12579386713405</c:v>
                </c:pt>
                <c:pt idx="2210">
                  <c:v>0.124510129346262</c:v>
                </c:pt>
                <c:pt idx="2211">
                  <c:v>0.123249160974941</c:v>
                </c:pt>
                <c:pt idx="2212">
                  <c:v>0.122010979404947</c:v>
                </c:pt>
                <c:pt idx="2213">
                  <c:v>0.120795598535025</c:v>
                </c:pt>
                <c:pt idx="2214">
                  <c:v>0.119603028794043</c:v>
                </c:pt>
                <c:pt idx="2215">
                  <c:v>0.118433277157956</c:v>
                </c:pt>
                <c:pt idx="2216">
                  <c:v>0.117286347167411</c:v>
                </c:pt>
                <c:pt idx="2217">
                  <c:v>0.116159216256485</c:v>
                </c:pt>
                <c:pt idx="2218">
                  <c:v>0.115042383738352</c:v>
                </c:pt>
                <c:pt idx="2219">
                  <c:v>0.113935942660239</c:v>
                </c:pt>
                <c:pt idx="2220">
                  <c:v>0.112839984934003</c:v>
                </c:pt>
                <c:pt idx="2221">
                  <c:v>0.111754601327306</c:v>
                </c:pt>
                <c:pt idx="2222">
                  <c:v>0.110679881454556</c:v>
                </c:pt>
                <c:pt idx="2223">
                  <c:v>0.109615913767569</c:v>
                </c:pt>
                <c:pt idx="2224">
                  <c:v>0.108562785545938</c:v>
                </c:pt>
                <c:pt idx="2225">
                  <c:v>0.10752058288706901</c:v>
                </c:pt>
                <c:pt idx="2226">
                  <c:v>0.106489390695858</c:v>
                </c:pt>
                <c:pt idx="2227">
                  <c:v>0.105469292674004</c:v>
                </c:pt>
                <c:pt idx="2228">
                  <c:v>0.10446037130892501</c:v>
                </c:pt>
                <c:pt idx="2229">
                  <c:v>0.10346270786225201</c:v>
                </c:pt>
                <c:pt idx="2230">
                  <c:v>0.102476382357908</c:v>
                </c:pt>
                <c:pt idx="2231">
                  <c:v>0.101501473569727</c:v>
                </c:pt>
                <c:pt idx="2232">
                  <c:v>0.100538059008613</c:v>
                </c:pt>
                <c:pt idx="2233">
                  <c:v>9.95862149092092E-2</c:v>
                </c:pt>
                <c:pt idx="2234">
                  <c:v>9.8646016216056398E-2</c:v>
                </c:pt>
                <c:pt idx="2235">
                  <c:v>9.7717536569206703E-2</c:v>
                </c:pt>
                <c:pt idx="2236">
                  <c:v>9.6800848289246497E-2</c:v>
                </c:pt>
                <c:pt idx="2237">
                  <c:v>9.5896022361667499E-2</c:v>
                </c:pt>
                <c:pt idx="2238">
                  <c:v>9.5003128420493799E-2</c:v>
                </c:pt>
                <c:pt idx="2239">
                  <c:v>9.4122234731027196E-2</c:v>
                </c:pt>
                <c:pt idx="2240">
                  <c:v>9.3253408171501198E-2</c:v>
                </c:pt>
                <c:pt idx="2241">
                  <c:v>9.2396714213316494E-2</c:v>
                </c:pt>
                <c:pt idx="2242">
                  <c:v>9.1552216899330699E-2</c:v>
                </c:pt>
                <c:pt idx="2243">
                  <c:v>9.0719978819336106E-2</c:v>
                </c:pt>
                <c:pt idx="2244">
                  <c:v>8.9900061081243404E-2</c:v>
                </c:pt>
                <c:pt idx="2245">
                  <c:v>8.9092523275343102E-2</c:v>
                </c:pt>
                <c:pt idx="2246">
                  <c:v>8.8297423426749302E-2</c:v>
                </c:pt>
                <c:pt idx="2247">
                  <c:v>8.7514817926378802E-2</c:v>
                </c:pt>
                <c:pt idx="2248">
                  <c:v>8.6744761420118693E-2</c:v>
                </c:pt>
                <c:pt idx="2249">
                  <c:v>8.5987306609558195E-2</c:v>
                </c:pt>
                <c:pt idx="2250">
                  <c:v>8.5242503846394896E-2</c:v>
                </c:pt>
                <c:pt idx="2251">
                  <c:v>8.4510400187017901E-2</c:v>
                </c:pt>
                <c:pt idx="2252">
                  <c:v>8.3791036870895397E-2</c:v>
                </c:pt>
                <c:pt idx="2253">
                  <c:v>8.3084442369325398E-2</c:v>
                </c:pt>
                <c:pt idx="2254">
                  <c:v>8.2390621955379106E-2</c:v>
                </c:pt>
                <c:pt idx="2255">
                  <c:v>8.1709573053965395E-2</c:v>
                </c:pt>
                <c:pt idx="2256">
                  <c:v>8.1041312332806703E-2</c:v>
                </c:pt>
                <c:pt idx="2257">
                  <c:v>8.0385870026142406E-2</c:v>
                </c:pt>
                <c:pt idx="2258">
                  <c:v>7.9743280668187894E-2</c:v>
                </c:pt>
                <c:pt idx="2259">
                  <c:v>7.9113579436623796E-2</c:v>
                </c:pt>
                <c:pt idx="2260">
                  <c:v>7.8496800830214403E-2</c:v>
                </c:pt>
                <c:pt idx="2261">
                  <c:v>7.7892978129910501E-2</c:v>
                </c:pt>
                <c:pt idx="2262">
                  <c:v>7.7314848185021906E-2</c:v>
                </c:pt>
                <c:pt idx="2263">
                  <c:v>7.6762659163054997E-2</c:v>
                </c:pt>
                <c:pt idx="2264">
                  <c:v>7.6236321809765098E-2</c:v>
                </c:pt>
                <c:pt idx="2265">
                  <c:v>7.5735743939705294E-2</c:v>
                </c:pt>
                <c:pt idx="2266">
                  <c:v>7.5260830702425702E-2</c:v>
                </c:pt>
                <c:pt idx="2267">
                  <c:v>7.4811484758621205E-2</c:v>
                </c:pt>
                <c:pt idx="2268">
                  <c:v>7.4387606403119103E-2</c:v>
                </c:pt>
                <c:pt idx="2269">
                  <c:v>7.39890936552655E-2</c:v>
                </c:pt>
                <c:pt idx="2270">
                  <c:v>7.3615842328684497E-2</c:v>
                </c:pt>
                <c:pt idx="2271">
                  <c:v>7.3267746087664495E-2</c:v>
                </c:pt>
                <c:pt idx="2272">
                  <c:v>7.2944696494710803E-2</c:v>
                </c:pt>
                <c:pt idx="2273">
                  <c:v>7.2646583052196401E-2</c:v>
                </c:pt>
                <c:pt idx="2274">
                  <c:v>7.2373293240046793E-2</c:v>
                </c:pt>
                <c:pt idx="2275">
                  <c:v>7.2124712550775599E-2</c:v>
                </c:pt>
                <c:pt idx="2276">
                  <c:v>7.1900724522775294E-2</c:v>
                </c:pt>
                <c:pt idx="2277">
                  <c:v>7.1701210772504298E-2</c:v>
                </c:pt>
                <c:pt idx="2278">
                  <c:v>7.1526051026025397E-2</c:v>
                </c:pt>
                <c:pt idx="2279">
                  <c:v>7.1375123150225706E-2</c:v>
                </c:pt>
                <c:pt idx="2280">
                  <c:v>7.1248303183958306E-2</c:v>
                </c:pt>
                <c:pt idx="2281">
                  <c:v>7.1138371653622301E-2</c:v>
                </c:pt>
                <c:pt idx="2282">
                  <c:v>7.1038216941750706E-2</c:v>
                </c:pt>
                <c:pt idx="2283">
                  <c:v>7.0946913119554894E-2</c:v>
                </c:pt>
                <c:pt idx="2284">
                  <c:v>7.0872135748224596E-2</c:v>
                </c:pt>
                <c:pt idx="2285">
                  <c:v>7.0811574351762302E-2</c:v>
                </c:pt>
                <c:pt idx="2286">
                  <c:v>7.0763654535540399E-2</c:v>
                </c:pt>
                <c:pt idx="2287">
                  <c:v>7.0728330845038295E-2</c:v>
                </c:pt>
                <c:pt idx="2288">
                  <c:v>7.0705556272760595E-2</c:v>
                </c:pt>
                <c:pt idx="2289">
                  <c:v>7.0695282267244697E-2</c:v>
                </c:pt>
                <c:pt idx="2290">
                  <c:v>7.0697689649882406E-2</c:v>
                </c:pt>
                <c:pt idx="2291">
                  <c:v>7.0722099289531007E-2</c:v>
                </c:pt>
                <c:pt idx="2292">
                  <c:v>7.0768356488949899E-2</c:v>
                </c:pt>
                <c:pt idx="2293">
                  <c:v>7.0836305453680803E-2</c:v>
                </c:pt>
                <c:pt idx="2294">
                  <c:v>7.0925789331730299E-2</c:v>
                </c:pt>
                <c:pt idx="2295">
                  <c:v>7.1036650253495703E-2</c:v>
                </c:pt>
                <c:pt idx="2296">
                  <c:v>7.1168729371903799E-2</c:v>
                </c:pt>
                <c:pt idx="2297">
                  <c:v>7.1321866902730402E-2</c:v>
                </c:pt>
                <c:pt idx="2298">
                  <c:v>7.1486708954762404E-2</c:v>
                </c:pt>
                <c:pt idx="2299">
                  <c:v>7.1654838567479603E-2</c:v>
                </c:pt>
                <c:pt idx="2300">
                  <c:v>7.1826146614755004E-2</c:v>
                </c:pt>
                <c:pt idx="2301">
                  <c:v>7.2000525691621103E-2</c:v>
                </c:pt>
                <c:pt idx="2302">
                  <c:v>7.2177870139931294E-2</c:v>
                </c:pt>
                <c:pt idx="2303">
                  <c:v>7.2358076073226904E-2</c:v>
                </c:pt>
                <c:pt idx="2304">
                  <c:v>7.2541041400772596E-2</c:v>
                </c:pt>
                <c:pt idx="2305">
                  <c:v>7.2726665850726305E-2</c:v>
                </c:pt>
                <c:pt idx="2306">
                  <c:v>7.2910428287144197E-2</c:v>
                </c:pt>
                <c:pt idx="2307">
                  <c:v>7.3086153339785298E-2</c:v>
                </c:pt>
                <c:pt idx="2308">
                  <c:v>7.3253819181422902E-2</c:v>
                </c:pt>
                <c:pt idx="2309">
                  <c:v>7.3413407245557796E-2</c:v>
                </c:pt>
                <c:pt idx="2310">
                  <c:v>7.3564902229059204E-2</c:v>
                </c:pt>
                <c:pt idx="2311">
                  <c:v>7.3708292093336999E-2</c:v>
                </c:pt>
                <c:pt idx="2312">
                  <c:v>7.3843568064006104E-2</c:v>
                </c:pt>
                <c:pt idx="2313">
                  <c:v>7.3970724628992401E-2</c:v>
                </c:pt>
                <c:pt idx="2314">
                  <c:v>7.4089759535036104E-2</c:v>
                </c:pt>
                <c:pt idx="2315">
                  <c:v>7.4200673782543594E-2</c:v>
                </c:pt>
                <c:pt idx="2316">
                  <c:v>7.4306494308184104E-2</c:v>
                </c:pt>
                <c:pt idx="2317">
                  <c:v>7.4416726009330303E-2</c:v>
                </c:pt>
                <c:pt idx="2318">
                  <c:v>7.4531279897862596E-2</c:v>
                </c:pt>
                <c:pt idx="2319">
                  <c:v>7.4650067976916396E-2</c:v>
                </c:pt>
                <c:pt idx="2320">
                  <c:v>7.4773003255484999E-2</c:v>
                </c:pt>
                <c:pt idx="2321">
                  <c:v>7.48999997616282E-2</c:v>
                </c:pt>
                <c:pt idx="2322">
                  <c:v>7.5030972554233202E-2</c:v>
                </c:pt>
                <c:pt idx="2323">
                  <c:v>7.51658377332758E-2</c:v>
                </c:pt>
                <c:pt idx="2324">
                  <c:v>7.5304512448533104E-2</c:v>
                </c:pt>
                <c:pt idx="2325">
                  <c:v>7.5446914906702495E-2</c:v>
                </c:pt>
                <c:pt idx="2326">
                  <c:v>7.5592964376885299E-2</c:v>
                </c:pt>
                <c:pt idx="2327">
                  <c:v>7.5742581194399902E-2</c:v>
                </c:pt>
                <c:pt idx="2328">
                  <c:v>7.5900684383645806E-2</c:v>
                </c:pt>
                <c:pt idx="2329">
                  <c:v>7.6067555037106493E-2</c:v>
                </c:pt>
                <c:pt idx="2330">
                  <c:v>7.6243122772227404E-2</c:v>
                </c:pt>
                <c:pt idx="2331">
                  <c:v>7.6427318117672505E-2</c:v>
                </c:pt>
                <c:pt idx="2332">
                  <c:v>7.6620072508819706E-2</c:v>
                </c:pt>
                <c:pt idx="2333">
                  <c:v>7.6821318281556097E-2</c:v>
                </c:pt>
                <c:pt idx="2334">
                  <c:v>7.7030988664408898E-2</c:v>
                </c:pt>
                <c:pt idx="2335">
                  <c:v>7.7249017769064204E-2</c:v>
                </c:pt>
                <c:pt idx="2336">
                  <c:v>7.7475340579360799E-2</c:v>
                </c:pt>
                <c:pt idx="2337">
                  <c:v>7.7709892938877798E-2</c:v>
                </c:pt>
                <c:pt idx="2338">
                  <c:v>7.7952611537296101E-2</c:v>
                </c:pt>
                <c:pt idx="2339">
                  <c:v>7.8203433895793706E-2</c:v>
                </c:pt>
                <c:pt idx="2340">
                  <c:v>7.8462298351863496E-2</c:v>
                </c:pt>
                <c:pt idx="2341">
                  <c:v>7.87291440441521E-2</c:v>
                </c:pt>
                <c:pt idx="2342">
                  <c:v>7.9003910898267402E-2</c:v>
                </c:pt>
                <c:pt idx="2343">
                  <c:v>7.9286539615129298E-2</c:v>
                </c:pt>
                <c:pt idx="2344">
                  <c:v>7.9576971664592003E-2</c:v>
                </c:pt>
                <c:pt idx="2345">
                  <c:v>7.9874347778143201E-2</c:v>
                </c:pt>
                <c:pt idx="2346">
                  <c:v>8.0172381786588601E-2</c:v>
                </c:pt>
                <c:pt idx="2347">
                  <c:v>8.0470988207073907E-2</c:v>
                </c:pt>
                <c:pt idx="2348">
                  <c:v>8.0770082647804095E-2</c:v>
                </c:pt>
                <c:pt idx="2349">
                  <c:v>8.1069582162050097E-2</c:v>
                </c:pt>
                <c:pt idx="2350">
                  <c:v>8.13694061410353E-2</c:v>
                </c:pt>
                <c:pt idx="2351">
                  <c:v>8.1669478782248103E-2</c:v>
                </c:pt>
                <c:pt idx="2352">
                  <c:v>8.1969735986803904E-2</c:v>
                </c:pt>
                <c:pt idx="2353">
                  <c:v>8.2270135735205099E-2</c:v>
                </c:pt>
                <c:pt idx="2354">
                  <c:v>8.2570642682757905E-2</c:v>
                </c:pt>
                <c:pt idx="2355">
                  <c:v>8.2871201014040802E-2</c:v>
                </c:pt>
                <c:pt idx="2356">
                  <c:v>8.3171740064794497E-2</c:v>
                </c:pt>
                <c:pt idx="2357">
                  <c:v>8.3472183534389205E-2</c:v>
                </c:pt>
                <c:pt idx="2358">
                  <c:v>8.3772453088776594E-2</c:v>
                </c:pt>
                <c:pt idx="2359">
                  <c:v>8.4072469630005794E-2</c:v>
                </c:pt>
                <c:pt idx="2360">
                  <c:v>8.4372153783120296E-2</c:v>
                </c:pt>
                <c:pt idx="2361">
                  <c:v>8.4658721059017797E-2</c:v>
                </c:pt>
                <c:pt idx="2362">
                  <c:v>8.4931874054835502E-2</c:v>
                </c:pt>
                <c:pt idx="2363">
                  <c:v>8.5191651145463398E-2</c:v>
                </c:pt>
                <c:pt idx="2364">
                  <c:v>8.5438091946044403E-2</c:v>
                </c:pt>
                <c:pt idx="2365">
                  <c:v>8.5671237000438605E-2</c:v>
                </c:pt>
                <c:pt idx="2366">
                  <c:v>8.5891127561474406E-2</c:v>
                </c:pt>
                <c:pt idx="2367">
                  <c:v>8.6097805426204793E-2</c:v>
                </c:pt>
                <c:pt idx="2368">
                  <c:v>8.6291312805705706E-2</c:v>
                </c:pt>
                <c:pt idx="2369">
                  <c:v>8.6471692217527693E-2</c:v>
                </c:pt>
                <c:pt idx="2370">
                  <c:v>8.6638986393620096E-2</c:v>
                </c:pt>
                <c:pt idx="2371">
                  <c:v>8.6793238199244602E-2</c:v>
                </c:pt>
                <c:pt idx="2372">
                  <c:v>8.6934490559997704E-2</c:v>
                </c:pt>
                <c:pt idx="2373">
                  <c:v>8.7062786395035896E-2</c:v>
                </c:pt>
                <c:pt idx="2374">
                  <c:v>8.7178168555211905E-2</c:v>
                </c:pt>
                <c:pt idx="2375">
                  <c:v>8.7280793404360901E-2</c:v>
                </c:pt>
                <c:pt idx="2376">
                  <c:v>8.7382740247587506E-2</c:v>
                </c:pt>
                <c:pt idx="2377">
                  <c:v>8.7484137862538794E-2</c:v>
                </c:pt>
                <c:pt idx="2378">
                  <c:v>8.7585114179637602E-2</c:v>
                </c:pt>
                <c:pt idx="2379">
                  <c:v>8.7685796240931299E-2</c:v>
                </c:pt>
                <c:pt idx="2380">
                  <c:v>8.7786310160400796E-2</c:v>
                </c:pt>
                <c:pt idx="2381">
                  <c:v>8.7886781085603299E-2</c:v>
                </c:pt>
                <c:pt idx="2382">
                  <c:v>8.7987333160550393E-2</c:v>
                </c:pt>
                <c:pt idx="2383">
                  <c:v>8.80885494958972E-2</c:v>
                </c:pt>
                <c:pt idx="2384">
                  <c:v>8.82000773365402E-2</c:v>
                </c:pt>
                <c:pt idx="2385">
                  <c:v>8.8323480852711606E-2</c:v>
                </c:pt>
                <c:pt idx="2386">
                  <c:v>8.8458792772625E-2</c:v>
                </c:pt>
                <c:pt idx="2387">
                  <c:v>8.8606044878043494E-2</c:v>
                </c:pt>
                <c:pt idx="2388">
                  <c:v>8.8765267999116798E-2</c:v>
                </c:pt>
                <c:pt idx="2389">
                  <c:v>8.8936261102737696E-2</c:v>
                </c:pt>
                <c:pt idx="2390">
                  <c:v>8.9109680624413698E-2</c:v>
                </c:pt>
                <c:pt idx="2391">
                  <c:v>8.9285656089586607E-2</c:v>
                </c:pt>
                <c:pt idx="2392">
                  <c:v>8.9464315653747004E-2</c:v>
                </c:pt>
                <c:pt idx="2393">
                  <c:v>8.96457860729475E-2</c:v>
                </c:pt>
                <c:pt idx="2394">
                  <c:v>8.98301926752339E-2</c:v>
                </c:pt>
                <c:pt idx="2395">
                  <c:v>9.0017659332978797E-2</c:v>
                </c:pt>
                <c:pt idx="2396">
                  <c:v>9.0208308436104001E-2</c:v>
                </c:pt>
                <c:pt idx="2397">
                  <c:v>9.0402260866176198E-2</c:v>
                </c:pt>
                <c:pt idx="2398">
                  <c:v>9.0599635971357506E-2</c:v>
                </c:pt>
                <c:pt idx="2399">
                  <c:v>9.0800551542193506E-2</c:v>
                </c:pt>
                <c:pt idx="2400">
                  <c:v>9.1005123788216097E-2</c:v>
                </c:pt>
                <c:pt idx="2401">
                  <c:v>9.1213467315338997E-2</c:v>
                </c:pt>
                <c:pt idx="2402">
                  <c:v>9.1425695104017199E-2</c:v>
                </c:pt>
                <c:pt idx="2403">
                  <c:v>9.1641918488142293E-2</c:v>
                </c:pt>
                <c:pt idx="2404">
                  <c:v>9.1862247134641098E-2</c:v>
                </c:pt>
                <c:pt idx="2405">
                  <c:v>9.20867890237414E-2</c:v>
                </c:pt>
                <c:pt idx="2406">
                  <c:v>9.2315650429869403E-2</c:v>
                </c:pt>
                <c:pt idx="2407">
                  <c:v>9.2548935903139701E-2</c:v>
                </c:pt>
                <c:pt idx="2408">
                  <c:v>9.2786748251399404E-2</c:v>
                </c:pt>
                <c:pt idx="2409">
                  <c:v>9.3029188522790393E-2</c:v>
                </c:pt>
                <c:pt idx="2410">
                  <c:v>9.3276355988794801E-2</c:v>
                </c:pt>
                <c:pt idx="2411">
                  <c:v>9.3528348127738206E-2</c:v>
                </c:pt>
                <c:pt idx="2412">
                  <c:v>9.3785260608727106E-2</c:v>
                </c:pt>
                <c:pt idx="2413">
                  <c:v>9.4047187276016395E-2</c:v>
                </c:pt>
                <c:pt idx="2414">
                  <c:v>9.4314220133807095E-2</c:v>
                </c:pt>
                <c:pt idx="2415">
                  <c:v>9.4586449331499803E-2</c:v>
                </c:pt>
                <c:pt idx="2416">
                  <c:v>9.4863963149442801E-2</c:v>
                </c:pt>
                <c:pt idx="2417">
                  <c:v>9.5146847985240396E-2</c:v>
                </c:pt>
                <c:pt idx="2418">
                  <c:v>9.5429381480808997E-2</c:v>
                </c:pt>
                <c:pt idx="2419">
                  <c:v>9.5711097320169997E-2</c:v>
                </c:pt>
                <c:pt idx="2420">
                  <c:v>9.5992036232692396E-2</c:v>
                </c:pt>
                <c:pt idx="2421">
                  <c:v>9.6272237491727294E-2</c:v>
                </c:pt>
                <c:pt idx="2422">
                  <c:v>9.6551738926818204E-2</c:v>
                </c:pt>
                <c:pt idx="2423">
                  <c:v>9.6830576937549498E-2</c:v>
                </c:pt>
                <c:pt idx="2424">
                  <c:v>9.7108786508681599E-2</c:v>
                </c:pt>
                <c:pt idx="2425">
                  <c:v>9.7386401226185901E-2</c:v>
                </c:pt>
                <c:pt idx="2426">
                  <c:v>9.7663453293777194E-2</c:v>
                </c:pt>
                <c:pt idx="2427">
                  <c:v>9.7934975928774995E-2</c:v>
                </c:pt>
                <c:pt idx="2428">
                  <c:v>9.8200639999775199E-2</c:v>
                </c:pt>
                <c:pt idx="2429">
                  <c:v>9.8460467583979999E-2</c:v>
                </c:pt>
                <c:pt idx="2430">
                  <c:v>9.8714479592308793E-2</c:v>
                </c:pt>
                <c:pt idx="2431">
                  <c:v>9.8962695782095197E-2</c:v>
                </c:pt>
                <c:pt idx="2432">
                  <c:v>9.9205134768033401E-2</c:v>
                </c:pt>
                <c:pt idx="2433">
                  <c:v>9.9441814031126799E-2</c:v>
                </c:pt>
                <c:pt idx="2434">
                  <c:v>9.9672749925447501E-2</c:v>
                </c:pt>
                <c:pt idx="2435">
                  <c:v>9.9897957682567498E-2</c:v>
                </c:pt>
                <c:pt idx="2436">
                  <c:v>0.100117451413584</c:v>
                </c:pt>
                <c:pt idx="2437">
                  <c:v>0.10033124410871801</c:v>
                </c:pt>
                <c:pt idx="2438">
                  <c:v>0.100539347634533</c:v>
                </c:pt>
                <c:pt idx="2439">
                  <c:v>0.100741772728871</c:v>
                </c:pt>
                <c:pt idx="2440">
                  <c:v>0.100938528993691</c:v>
                </c:pt>
                <c:pt idx="2441">
                  <c:v>0.10112962488605599</c:v>
                </c:pt>
                <c:pt idx="2442">
                  <c:v>0.101315067707589</c:v>
                </c:pt>
                <c:pt idx="2443">
                  <c:v>0.101494863592812</c:v>
                </c:pt>
                <c:pt idx="2444">
                  <c:v>0.101667736599808</c:v>
                </c:pt>
                <c:pt idx="2445">
                  <c:v>0.10183726423025601</c:v>
                </c:pt>
                <c:pt idx="2446">
                  <c:v>0.102003468552197</c:v>
                </c:pt>
                <c:pt idx="2447">
                  <c:v>0.10216637014688</c:v>
                </c:pt>
                <c:pt idx="2448">
                  <c:v>0.102325988100916</c:v>
                </c:pt>
                <c:pt idx="2449">
                  <c:v>0.102482340003198</c:v>
                </c:pt>
                <c:pt idx="2450">
                  <c:v>0.10263544194796601</c:v>
                </c:pt>
                <c:pt idx="2451">
                  <c:v>0.102785308545562</c:v>
                </c:pt>
                <c:pt idx="2452">
                  <c:v>0.10293195294248</c:v>
                </c:pt>
                <c:pt idx="2453">
                  <c:v>0.103075386852402</c:v>
                </c:pt>
                <c:pt idx="2454">
                  <c:v>0.10321562059990499</c:v>
                </c:pt>
                <c:pt idx="2455">
                  <c:v>0.103352663178404</c:v>
                </c:pt>
                <c:pt idx="2456">
                  <c:v>0.10348652232374</c:v>
                </c:pt>
                <c:pt idx="2457">
                  <c:v>0.10361720460449</c:v>
                </c:pt>
                <c:pt idx="2458">
                  <c:v>0.103744715529669</c:v>
                </c:pt>
                <c:pt idx="2459">
                  <c:v>0.103869059673957</c:v>
                </c:pt>
                <c:pt idx="2460">
                  <c:v>0.10399024081993399</c:v>
                </c:pt>
                <c:pt idx="2461">
                  <c:v>0.104108262116145</c:v>
                </c:pt>
                <c:pt idx="2462">
                  <c:v>0.10422312624904299</c:v>
                </c:pt>
                <c:pt idx="2463">
                  <c:v>0.104334835626198</c:v>
                </c:pt>
                <c:pt idx="2464">
                  <c:v>0.104452920967261</c:v>
                </c:pt>
                <c:pt idx="2465">
                  <c:v>0.10458528487285899</c:v>
                </c:pt>
                <c:pt idx="2466">
                  <c:v>0.10473202747091299</c:v>
                </c:pt>
                <c:pt idx="2467">
                  <c:v>0.10489324830031101</c:v>
                </c:pt>
                <c:pt idx="2468">
                  <c:v>0.10506904629998599</c:v>
                </c:pt>
                <c:pt idx="2469">
                  <c:v>0.10525951979893999</c:v>
                </c:pt>
                <c:pt idx="2470">
                  <c:v>0.105464766507886</c:v>
                </c:pt>
                <c:pt idx="2471">
                  <c:v>0.10568488351305701</c:v>
                </c:pt>
                <c:pt idx="2472">
                  <c:v>0.105907405140283</c:v>
                </c:pt>
                <c:pt idx="2473">
                  <c:v>0.106131891091313</c:v>
                </c:pt>
                <c:pt idx="2474">
                  <c:v>0.106358250530352</c:v>
                </c:pt>
                <c:pt idx="2475">
                  <c:v>0.10657447082266699</c:v>
                </c:pt>
                <c:pt idx="2476">
                  <c:v>0.106780490985409</c:v>
                </c:pt>
                <c:pt idx="2477">
                  <c:v>0.106976251976743</c:v>
                </c:pt>
                <c:pt idx="2478">
                  <c:v>0.10716169669487299</c:v>
                </c:pt>
                <c:pt idx="2479">
                  <c:v>0.10733676996556001</c:v>
                </c:pt>
                <c:pt idx="2480">
                  <c:v>0.107501418519792</c:v>
                </c:pt>
                <c:pt idx="2481">
                  <c:v>0.107655590963252</c:v>
                </c:pt>
                <c:pt idx="2482">
                  <c:v>0.107799237739134</c:v>
                </c:pt>
                <c:pt idx="2483">
                  <c:v>0.107932311085741</c:v>
                </c:pt>
                <c:pt idx="2484">
                  <c:v>0.108054764990135</c:v>
                </c:pt>
                <c:pt idx="2485">
                  <c:v>0.108166555138938</c:v>
                </c:pt>
                <c:pt idx="2486">
                  <c:v>0.10826763886723299</c:v>
                </c:pt>
                <c:pt idx="2487">
                  <c:v>0.108357975106307</c:v>
                </c:pt>
                <c:pt idx="2488">
                  <c:v>0.108437524330874</c:v>
                </c:pt>
                <c:pt idx="2489">
                  <c:v>0.10850624850624201</c:v>
                </c:pt>
                <c:pt idx="2490">
                  <c:v>0.10856411103579</c:v>
                </c:pt>
                <c:pt idx="2491">
                  <c:v>0.108611076709032</c:v>
                </c:pt>
                <c:pt idx="2492">
                  <c:v>0.10864711165049</c:v>
                </c:pt>
                <c:pt idx="2493">
                  <c:v>0.108672183269581</c:v>
                </c:pt>
                <c:pt idx="2494">
                  <c:v>0.108686260211719</c:v>
                </c:pt>
                <c:pt idx="2495">
                  <c:v>0.108689312310963</c:v>
                </c:pt>
                <c:pt idx="2496">
                  <c:v>0.10868131054462001</c:v>
                </c:pt>
                <c:pt idx="2497">
                  <c:v>0.10866222699049501</c:v>
                </c:pt>
                <c:pt idx="2498">
                  <c:v>0.108632034787759</c:v>
                </c:pt>
                <c:pt idx="2499">
                  <c:v>0.10859070810289199</c:v>
                </c:pt>
                <c:pt idx="2500">
                  <c:v>0.10853822210274</c:v>
                </c:pt>
                <c:pt idx="2501">
                  <c:v>0.108474552937512</c:v>
                </c:pt>
                <c:pt idx="2502">
                  <c:v>0.108399677737528</c:v>
                </c:pt>
                <c:pt idx="2503">
                  <c:v>0.10831357462868001</c:v>
                </c:pt>
                <c:pt idx="2504">
                  <c:v>0.108216222772978</c:v>
                </c:pt>
                <c:pt idx="2505">
                  <c:v>0.10810760244201501</c:v>
                </c:pt>
                <c:pt idx="2506">
                  <c:v>0.107987695132733</c:v>
                </c:pt>
                <c:pt idx="2507">
                  <c:v>0.107856483736214</c:v>
                </c:pt>
                <c:pt idx="2508">
                  <c:v>0.107713952771157</c:v>
                </c:pt>
                <c:pt idx="2509">
                  <c:v>0.107560088693834</c:v>
                </c:pt>
                <c:pt idx="2510">
                  <c:v>0.107394880295319</c:v>
                </c:pt>
                <c:pt idx="2511">
                  <c:v>0.107218319194196</c:v>
                </c:pt>
                <c:pt idx="2512">
                  <c:v>0.107030400428637</c:v>
                </c:pt>
                <c:pt idx="2513">
                  <c:v>0.106831123145557</c:v>
                </c:pt>
                <c:pt idx="2514">
                  <c:v>0.106624829087408</c:v>
                </c:pt>
                <c:pt idx="2515">
                  <c:v>0.10641516815657399</c:v>
                </c:pt>
                <c:pt idx="2516">
                  <c:v>0.106202123600145</c:v>
                </c:pt>
                <c:pt idx="2517">
                  <c:v>0.10599148614841999</c:v>
                </c:pt>
                <c:pt idx="2518">
                  <c:v>0.105783789366826</c:v>
                </c:pt>
                <c:pt idx="2519">
                  <c:v>0.105579058790482</c:v>
                </c:pt>
                <c:pt idx="2520">
                  <c:v>0.105377320544616</c:v>
                </c:pt>
                <c:pt idx="2521">
                  <c:v>0.105178601427643</c:v>
                </c:pt>
                <c:pt idx="2522">
                  <c:v>0.104982928966057</c:v>
                </c:pt>
                <c:pt idx="2523">
                  <c:v>0.104790331440805</c:v>
                </c:pt>
                <c:pt idx="2524">
                  <c:v>0.104600837886656</c:v>
                </c:pt>
                <c:pt idx="2525">
                  <c:v>0.104414478067476</c:v>
                </c:pt>
                <c:pt idx="2526">
                  <c:v>0.104231282431224</c:v>
                </c:pt>
                <c:pt idx="2527">
                  <c:v>0.104051282049029</c:v>
                </c:pt>
                <c:pt idx="2528">
                  <c:v>0.103874508542874</c:v>
                </c:pt>
                <c:pt idx="2529">
                  <c:v>0.103700994006392</c:v>
                </c:pt>
                <c:pt idx="2530">
                  <c:v>0.10353077092301601</c:v>
                </c:pt>
                <c:pt idx="2531">
                  <c:v>0.103363872085379</c:v>
                </c:pt>
                <c:pt idx="2532">
                  <c:v>0.10320033051926999</c:v>
                </c:pt>
                <c:pt idx="2533">
                  <c:v>0.103040179414858</c:v>
                </c:pt>
                <c:pt idx="2534">
                  <c:v>0.10288345206713</c:v>
                </c:pt>
                <c:pt idx="2535">
                  <c:v>0.102730181826776</c:v>
                </c:pt>
                <c:pt idx="2536">
                  <c:v>0.102580402062035</c:v>
                </c:pt>
                <c:pt idx="2537">
                  <c:v>0.102434146131412</c:v>
                </c:pt>
                <c:pt idx="2538">
                  <c:v>0.102291447366701</c:v>
                </c:pt>
                <c:pt idx="2539">
                  <c:v>0.102152339065381</c:v>
                </c:pt>
                <c:pt idx="2540">
                  <c:v>0.102016854491234</c:v>
                </c:pt>
                <c:pt idx="2541">
                  <c:v>0.101885026881867</c:v>
                </c:pt>
                <c:pt idx="2542">
                  <c:v>0.101756889461786</c:v>
                </c:pt>
                <c:pt idx="2543">
                  <c:v>0.10163455786787599</c:v>
                </c:pt>
                <c:pt idx="2544">
                  <c:v>0.10152072082323201</c:v>
                </c:pt>
                <c:pt idx="2545">
                  <c:v>0.101415421501412</c:v>
                </c:pt>
                <c:pt idx="2546">
                  <c:v>0.10131870333743601</c:v>
                </c:pt>
                <c:pt idx="2547">
                  <c:v>0.10123061005019</c:v>
                </c:pt>
                <c:pt idx="2548">
                  <c:v>0.10115118566025499</c:v>
                </c:pt>
                <c:pt idx="2549">
                  <c:v>0.101080474501258</c:v>
                </c:pt>
                <c:pt idx="2550">
                  <c:v>0.101018521222712</c:v>
                </c:pt>
                <c:pt idx="2551">
                  <c:v>0.100965370782238</c:v>
                </c:pt>
                <c:pt idx="2552">
                  <c:v>0.10092106842501999</c:v>
                </c:pt>
                <c:pt idx="2553">
                  <c:v>0.100885659648335</c:v>
                </c:pt>
                <c:pt idx="2554">
                  <c:v>0.10085919014913</c:v>
                </c:pt>
                <c:pt idx="2555">
                  <c:v>0.100841705752769</c:v>
                </c:pt>
                <c:pt idx="2556">
                  <c:v>0.100833252321426</c:v>
                </c:pt>
                <c:pt idx="2557">
                  <c:v>0.10083387564099799</c:v>
                </c:pt>
                <c:pt idx="2558">
                  <c:v>0.100843621286014</c:v>
                </c:pt>
                <c:pt idx="2559">
                  <c:v>0.100862534462652</c:v>
                </c:pt>
                <c:pt idx="2560">
                  <c:v>0.100890659830795</c:v>
                </c:pt>
                <c:pt idx="2561">
                  <c:v>0.100928041306852</c:v>
                </c:pt>
                <c:pt idx="2562">
                  <c:v>0.10097472184996099</c:v>
                </c:pt>
                <c:pt idx="2563">
                  <c:v>0.101021214835274</c:v>
                </c:pt>
                <c:pt idx="2564">
                  <c:v>0.101059660444661</c:v>
                </c:pt>
                <c:pt idx="2565">
                  <c:v>0.101089999976211</c:v>
                </c:pt>
                <c:pt idx="2566">
                  <c:v>0.10111217391405</c:v>
                </c:pt>
                <c:pt idx="2567">
                  <c:v>0.101126121892379</c:v>
                </c:pt>
                <c:pt idx="2568">
                  <c:v>0.10113178266099999</c:v>
                </c:pt>
                <c:pt idx="2569">
                  <c:v>0.101129094055184</c:v>
                </c:pt>
                <c:pt idx="2570">
                  <c:v>0.101117992973756</c:v>
                </c:pt>
                <c:pt idx="2571">
                  <c:v>0.10111097750252</c:v>
                </c:pt>
                <c:pt idx="2572">
                  <c:v>0.101108518786894</c:v>
                </c:pt>
                <c:pt idx="2573">
                  <c:v>0.101110623342736</c:v>
                </c:pt>
                <c:pt idx="2574">
                  <c:v>0.101117294904869</c:v>
                </c:pt>
                <c:pt idx="2575">
                  <c:v>0.101128534501556</c:v>
                </c:pt>
                <c:pt idx="2576">
                  <c:v>0.101144340585492</c:v>
                </c:pt>
                <c:pt idx="2577">
                  <c:v>0.101164709220114</c:v>
                </c:pt>
                <c:pt idx="2578">
                  <c:v>0.101189634316547</c:v>
                </c:pt>
                <c:pt idx="2579">
                  <c:v>0.101219107912784</c:v>
                </c:pt>
                <c:pt idx="2580">
                  <c:v>0.101253120483304</c:v>
                </c:pt>
                <c:pt idx="2581">
                  <c:v>0.10129166126483299</c:v>
                </c:pt>
                <c:pt idx="2582">
                  <c:v>0.10133471858276499</c:v>
                </c:pt>
                <c:pt idx="2583">
                  <c:v>0.10138228016318999</c:v>
                </c:pt>
                <c:pt idx="2584">
                  <c:v>0.10143433341746599</c:v>
                </c:pt>
                <c:pt idx="2585">
                  <c:v>0.10149086568940099</c:v>
                </c:pt>
                <c:pt idx="2586">
                  <c:v>0.101551864458973</c:v>
                </c:pt>
                <c:pt idx="2587">
                  <c:v>0.101617317500343</c:v>
                </c:pt>
                <c:pt idx="2588">
                  <c:v>0.10168721299542</c:v>
                </c:pt>
                <c:pt idx="2589">
                  <c:v>0.101761539606848</c:v>
                </c:pt>
                <c:pt idx="2590">
                  <c:v>0.10184028651614201</c:v>
                </c:pt>
                <c:pt idx="2591">
                  <c:v>0.10192344343361399</c:v>
                </c:pt>
                <c:pt idx="2592">
                  <c:v>0.10201100058696901</c:v>
                </c:pt>
                <c:pt idx="2593">
                  <c:v>0.102102948695215</c:v>
                </c:pt>
                <c:pt idx="2594">
                  <c:v>0.102199278933853</c:v>
                </c:pt>
                <c:pt idx="2595">
                  <c:v>0.102299982896475</c:v>
                </c:pt>
                <c:pt idx="2596">
                  <c:v>0.102405052556818</c:v>
                </c:pt>
                <c:pt idx="2597">
                  <c:v>0.10251448023410099</c:v>
                </c:pt>
                <c:pt idx="2598">
                  <c:v>0.102628258562957</c:v>
                </c:pt>
                <c:pt idx="2599">
                  <c:v>0.102746380467583</c:v>
                </c:pt>
                <c:pt idx="2600">
                  <c:v>0.102868839137709</c:v>
                </c:pt>
                <c:pt idx="2601">
                  <c:v>0.102995628001835</c:v>
                </c:pt>
                <c:pt idx="2602">
                  <c:v>0.10312674069093999</c:v>
                </c:pt>
                <c:pt idx="2603">
                  <c:v>0.10326217098377601</c:v>
                </c:pt>
                <c:pt idx="2604">
                  <c:v>0.10340191272308499</c:v>
                </c:pt>
                <c:pt idx="2605">
                  <c:v>0.10354595969069701</c:v>
                </c:pt>
                <c:pt idx="2606">
                  <c:v>0.10369430542871</c:v>
                </c:pt>
                <c:pt idx="2607">
                  <c:v>0.103846942993781</c:v>
                </c:pt>
                <c:pt idx="2608">
                  <c:v>0.10400386463223001</c:v>
                </c:pt>
                <c:pt idx="2609">
                  <c:v>0.10416506136539699</c:v>
                </c:pt>
                <c:pt idx="2610">
                  <c:v>0.104330522477678</c:v>
                </c:pt>
                <c:pt idx="2611">
                  <c:v>0.104500234904314</c:v>
                </c:pt>
                <c:pt idx="2612">
                  <c:v>0.104674182522183</c:v>
                </c:pt>
                <c:pt idx="2613">
                  <c:v>0.104848007643909</c:v>
                </c:pt>
                <c:pt idx="2614">
                  <c:v>0.10501804543605001</c:v>
                </c:pt>
                <c:pt idx="2615">
                  <c:v>0.10518429871909001</c:v>
                </c:pt>
                <c:pt idx="2616">
                  <c:v>0.10534677067607599</c:v>
                </c:pt>
                <c:pt idx="2617">
                  <c:v>0.105505464680484</c:v>
                </c:pt>
                <c:pt idx="2618">
                  <c:v>0.10566038413944601</c:v>
                </c:pt>
                <c:pt idx="2619">
                  <c:v>0.10581153235924599</c:v>
                </c:pt>
                <c:pt idx="2620">
                  <c:v>0.105958912438004</c:v>
                </c:pt>
                <c:pt idx="2621">
                  <c:v>0.10610252718825</c:v>
                </c:pt>
                <c:pt idx="2622">
                  <c:v>0.106242379089934</c:v>
                </c:pt>
                <c:pt idx="2623">
                  <c:v>0.106378470272607</c:v>
                </c:pt>
                <c:pt idx="2624">
                  <c:v>0.10651080252410799</c:v>
                </c:pt>
                <c:pt idx="2625">
                  <c:v>0.106639377322181</c:v>
                </c:pt>
                <c:pt idx="2626">
                  <c:v>0.106764195884942</c:v>
                </c:pt>
                <c:pt idx="2627">
                  <c:v>0.106885259235887</c:v>
                </c:pt>
                <c:pt idx="2628">
                  <c:v>0.107002568279165</c:v>
                </c:pt>
                <c:pt idx="2629">
                  <c:v>0.107116123881042</c:v>
                </c:pt>
                <c:pt idx="2630">
                  <c:v>0.107225926953847</c:v>
                </c:pt>
                <c:pt idx="2631">
                  <c:v>0.10733197853913599</c:v>
                </c:pt>
                <c:pt idx="2632">
                  <c:v>0.107434279887467</c:v>
                </c:pt>
                <c:pt idx="2633">
                  <c:v>0.107532832532797</c:v>
                </c:pt>
                <c:pt idx="2634">
                  <c:v>0.10762763836023399</c:v>
                </c:pt>
                <c:pt idx="2635">
                  <c:v>0.10771869966648499</c:v>
                </c:pt>
                <c:pt idx="2636">
                  <c:v>0.107806019212928</c:v>
                </c:pt>
                <c:pt idx="2637">
                  <c:v>0.10788960027162101</c:v>
                </c:pt>
                <c:pt idx="2638">
                  <c:v>0.10796944666486</c:v>
                </c:pt>
                <c:pt idx="2639">
                  <c:v>0.108045562799077</c:v>
                </c:pt>
                <c:pt idx="2640">
                  <c:v>0.10811795369390299</c:v>
                </c:pt>
                <c:pt idx="2641">
                  <c:v>0.10818662500723999</c:v>
                </c:pt>
                <c:pt idx="2642">
                  <c:v>0.108251583057106</c:v>
                </c:pt>
                <c:pt idx="2643">
                  <c:v>0.108312834840982</c:v>
                </c:pt>
                <c:pt idx="2644">
                  <c:v>0.108370388053267</c:v>
                </c:pt>
                <c:pt idx="2645">
                  <c:v>0.108424251101411</c:v>
                </c:pt>
                <c:pt idx="2646">
                  <c:v>0.108474433121218</c:v>
                </c:pt>
                <c:pt idx="2647">
                  <c:v>0.10852094399177301</c:v>
                </c:pt>
                <c:pt idx="2648">
                  <c:v>0.10856379435039799</c:v>
                </c:pt>
                <c:pt idx="2649">
                  <c:v>0.108602995608054</c:v>
                </c:pt>
                <c:pt idx="2650">
                  <c:v>0.10863855996555701</c:v>
                </c:pt>
                <c:pt idx="2651">
                  <c:v>0.108670500431016</c:v>
                </c:pt>
                <c:pt idx="2652">
                  <c:v>0.10869883083887499</c:v>
                </c:pt>
                <c:pt idx="2653">
                  <c:v>0.10872356587095799</c:v>
                </c:pt>
                <c:pt idx="2654">
                  <c:v>0.108744721079942</c:v>
                </c:pt>
                <c:pt idx="2655">
                  <c:v>0.10876231291565799</c:v>
                </c:pt>
                <c:pt idx="2656">
                  <c:v>0.108776358754628</c:v>
                </c:pt>
                <c:pt idx="2657">
                  <c:v>0.108786876933245</c:v>
                </c:pt>
                <c:pt idx="2658">
                  <c:v>0.108793886784928</c:v>
                </c:pt>
                <c:pt idx="2659">
                  <c:v>0.10879740868156799</c:v>
                </c:pt>
                <c:pt idx="2660">
                  <c:v>0.10879746407941999</c:v>
                </c:pt>
                <c:pt idx="2661">
                  <c:v>0.108794075569506</c:v>
                </c:pt>
                <c:pt idx="2662">
                  <c:v>0.10878726693232101</c:v>
                </c:pt>
                <c:pt idx="2663">
                  <c:v>0.108777063196379</c:v>
                </c:pt>
                <c:pt idx="2664">
                  <c:v>0.10876349069972099</c:v>
                </c:pt>
                <c:pt idx="2665">
                  <c:v>0.10874657715302</c:v>
                </c:pt>
                <c:pt idx="2666">
                  <c:v>0.10872635170230301</c:v>
                </c:pt>
                <c:pt idx="2667">
                  <c:v>0.10870284498857501</c:v>
                </c:pt>
                <c:pt idx="2668">
                  <c:v>0.10867608920083199</c:v>
                </c:pt>
                <c:pt idx="2669">
                  <c:v>0.108646118118082</c:v>
                </c:pt>
                <c:pt idx="2670">
                  <c:v>0.10861296713520401</c:v>
                </c:pt>
                <c:pt idx="2671">
                  <c:v>0.108576673266854</c:v>
                </c:pt>
                <c:pt idx="2672">
                  <c:v>0.10853727512333899</c:v>
                </c:pt>
                <c:pt idx="2673">
                  <c:v>0.10849481285269599</c:v>
                </c:pt>
                <c:pt idx="2674">
                  <c:v>0.10844932804414301</c:v>
                </c:pt>
                <c:pt idx="2675">
                  <c:v>0.108400863589976</c:v>
                </c:pt>
                <c:pt idx="2676">
                  <c:v>0.10834946350562499</c:v>
                </c:pt>
                <c:pt idx="2677">
                  <c:v>0.10829517271096099</c:v>
                </c:pt>
                <c:pt idx="2678">
                  <c:v>0.10823803677956401</c:v>
                </c:pt>
                <c:pt idx="2679">
                  <c:v>0.108178101666109</c:v>
                </c:pt>
                <c:pt idx="2680">
                  <c:v>0.108115413424602</c:v>
                </c:pt>
                <c:pt idx="2681">
                  <c:v>0.108050017931488</c:v>
                </c:pt>
                <c:pt idx="2682">
                  <c:v>0.10798196062741899</c:v>
                </c:pt>
                <c:pt idx="2683">
                  <c:v>0.107911286289606</c:v>
                </c:pt>
                <c:pt idx="2684">
                  <c:v>0.10783803884375</c:v>
                </c:pt>
                <c:pt idx="2685">
                  <c:v>0.107762261220837</c:v>
                </c:pt>
                <c:pt idx="2686">
                  <c:v>0.10768399526042299</c:v>
                </c:pt>
                <c:pt idx="2687">
                  <c:v>0.107603281658652</c:v>
                </c:pt>
                <c:pt idx="2688">
                  <c:v>0.107520159956771</c:v>
                </c:pt>
                <c:pt idx="2689">
                  <c:v>0.107434668564133</c:v>
                </c:pt>
                <c:pt idx="2690">
                  <c:v>0.10734684480883599</c:v>
                </c:pt>
                <c:pt idx="2691">
                  <c:v>0.107256725008909</c:v>
                </c:pt>
                <c:pt idx="2692">
                  <c:v>0.107164344557221</c:v>
                </c:pt>
                <c:pt idx="2693">
                  <c:v>0.107069738013851</c:v>
                </c:pt>
                <c:pt idx="2694">
                  <c:v>0.106972939200402</c:v>
                </c:pt>
                <c:pt idx="2695">
                  <c:v>0.106873981291587</c:v>
                </c:pt>
                <c:pt idx="2696">
                  <c:v>0.106772896900358</c:v>
                </c:pt>
                <c:pt idx="2697">
                  <c:v>0.10666971815389301</c:v>
                </c:pt>
                <c:pt idx="2698">
                  <c:v>0.106564476758926</c:v>
                </c:pt>
                <c:pt idx="2699">
                  <c:v>0.106457204056155</c:v>
                </c:pt>
                <c:pt idx="2700">
                  <c:v>0.106347931064755</c:v>
                </c:pt>
                <c:pt idx="2701">
                  <c:v>0.106236688519141</c:v>
                </c:pt>
                <c:pt idx="2702">
                  <c:v>0.106123506901097</c:v>
                </c:pt>
                <c:pt idx="2703">
                  <c:v>0.106008416470927</c:v>
                </c:pt>
                <c:pt idx="2704">
                  <c:v>0.105891447301695</c:v>
                </c:pt>
                <c:pt idx="2705">
                  <c:v>0.105772629321083</c:v>
                </c:pt>
                <c:pt idx="2706">
                  <c:v>0.10565199236658999</c:v>
                </c:pt>
                <c:pt idx="2707">
                  <c:v>0.10552956626328799</c:v>
                </c:pt>
                <c:pt idx="2708">
                  <c:v>0.105405380942299</c:v>
                </c:pt>
                <c:pt idx="2709">
                  <c:v>0.105279466641938</c:v>
                </c:pt>
                <c:pt idx="2710">
                  <c:v>0.105151854301647</c:v>
                </c:pt>
                <c:pt idx="2711">
                  <c:v>0.10502257648362</c:v>
                </c:pt>
                <c:pt idx="2712">
                  <c:v>0.104891670048087</c:v>
                </c:pt>
                <c:pt idx="2713">
                  <c:v>0.104759185962281</c:v>
                </c:pt>
                <c:pt idx="2714">
                  <c:v>0.10462522185487701</c:v>
                </c:pt>
                <c:pt idx="2715">
                  <c:v>0.10448991613874201</c:v>
                </c:pt>
                <c:pt idx="2716">
                  <c:v>0.10435335254155501</c:v>
                </c:pt>
                <c:pt idx="2717">
                  <c:v>0.10421557616281101</c:v>
                </c:pt>
                <c:pt idx="2718">
                  <c:v>0.104076621358814</c:v>
                </c:pt>
                <c:pt idx="2719">
                  <c:v>0.103936519317558</c:v>
                </c:pt>
                <c:pt idx="2720">
                  <c:v>0.103795300195429</c:v>
                </c:pt>
                <c:pt idx="2721">
                  <c:v>0.103652993875822</c:v>
                </c:pt>
                <c:pt idx="2722">
                  <c:v>0.103509630296411</c:v>
                </c:pt>
                <c:pt idx="2723">
                  <c:v>0.10336523961425099</c:v>
                </c:pt>
                <c:pt idx="2724">
                  <c:v>0.103219852300489</c:v>
                </c:pt>
                <c:pt idx="2725">
                  <c:v>0.103073499200747</c:v>
                </c:pt>
                <c:pt idx="2726">
                  <c:v>0.10292621157701</c:v>
                </c:pt>
                <c:pt idx="2727">
                  <c:v>0.10277802113855999</c:v>
                </c:pt>
                <c:pt idx="2728">
                  <c:v>0.10262896006585499</c:v>
                </c:pt>
                <c:pt idx="2729">
                  <c:v>0.10247906102943199</c:v>
                </c:pt>
                <c:pt idx="2730">
                  <c:v>0.10232835720501</c:v>
                </c:pt>
                <c:pt idx="2731">
                  <c:v>0.102176882285462</c:v>
                </c:pt>
                <c:pt idx="2732">
                  <c:v>0.10202467049000501</c:v>
                </c:pt>
                <c:pt idx="2733">
                  <c:v>0.101871756570748</c:v>
                </c:pt>
                <c:pt idx="2734">
                  <c:v>0.101718175816582</c:v>
                </c:pt>
                <c:pt idx="2735">
                  <c:v>0.101563964054227</c:v>
                </c:pt>
                <c:pt idx="2736">
                  <c:v>0.101409157646078</c:v>
                </c:pt>
                <c:pt idx="2737">
                  <c:v>0.101253793484303</c:v>
                </c:pt>
                <c:pt idx="2738">
                  <c:v>0.101097908980447</c:v>
                </c:pt>
                <c:pt idx="2739">
                  <c:v>0.10094154204954101</c:v>
                </c:pt>
                <c:pt idx="2740">
                  <c:v>0.100784731087549</c:v>
                </c:pt>
                <c:pt idx="2741">
                  <c:v>0.100627514940834</c:v>
                </c:pt>
                <c:pt idx="2742">
                  <c:v>0.10046993286632</c:v>
                </c:pt>
                <c:pt idx="2743">
                  <c:v>0.100312024481235</c:v>
                </c:pt>
                <c:pt idx="2744">
                  <c:v>0.100153829701789</c:v>
                </c:pt>
                <c:pt idx="2745">
                  <c:v>9.9995388670887198E-2</c:v>
                </c:pt>
                <c:pt idx="2746">
                  <c:v>9.9836741675983304E-2</c:v>
                </c:pt>
                <c:pt idx="2747">
                  <c:v>9.9677929059348705E-2</c:v>
                </c:pt>
                <c:pt idx="2748">
                  <c:v>9.9518991124074196E-2</c:v>
                </c:pt>
                <c:pt idx="2749">
                  <c:v>9.9359968039963803E-2</c:v>
                </c:pt>
                <c:pt idx="2750">
                  <c:v>9.9200899753806998E-2</c:v>
                </c:pt>
                <c:pt idx="2751">
                  <c:v>9.90418259083123E-2</c:v>
                </c:pt>
                <c:pt idx="2752">
                  <c:v>9.8882785773263301E-2</c:v>
                </c:pt>
                <c:pt idx="2753">
                  <c:v>9.8723818191373394E-2</c:v>
                </c:pt>
                <c:pt idx="2754">
                  <c:v>9.8564961540098597E-2</c:v>
                </c:pt>
                <c:pt idx="2755">
                  <c:v>9.8406253709514599E-2</c:v>
                </c:pt>
                <c:pt idx="2756">
                  <c:v>9.8247732095445003E-2</c:v>
                </c:pt>
                <c:pt idx="2757">
                  <c:v>9.8089433606403903E-2</c:v>
                </c:pt>
                <c:pt idx="2758">
                  <c:v>9.7931394682591599E-2</c:v>
                </c:pt>
                <c:pt idx="2759">
                  <c:v>9.7773651325101393E-2</c:v>
                </c:pt>
                <c:pt idx="2760">
                  <c:v>9.7616239133590701E-2</c:v>
                </c:pt>
                <c:pt idx="2761">
                  <c:v>9.7459193350853998E-2</c:v>
                </c:pt>
                <c:pt idx="2762">
                  <c:v>9.7302548912966497E-2</c:v>
                </c:pt>
                <c:pt idx="2763">
                  <c:v>9.71463405038821E-2</c:v>
                </c:pt>
                <c:pt idx="2764">
                  <c:v>9.69906026135577E-2</c:v>
                </c:pt>
                <c:pt idx="2765">
                  <c:v>9.6835369598812601E-2</c:v>
                </c:pt>
                <c:pt idx="2766">
                  <c:v>9.6680675746213196E-2</c:v>
                </c:pt>
                <c:pt idx="2767">
                  <c:v>9.6526555336302902E-2</c:v>
                </c:pt>
                <c:pt idx="2768">
                  <c:v>9.6373042708467097E-2</c:v>
                </c:pt>
                <c:pt idx="2769">
                  <c:v>9.6220172325643602E-2</c:v>
                </c:pt>
                <c:pt idx="2770">
                  <c:v>9.6067978837959797E-2</c:v>
                </c:pt>
                <c:pt idx="2771">
                  <c:v>9.5916497144203805E-2</c:v>
                </c:pt>
                <c:pt idx="2772">
                  <c:v>9.5765762449821601E-2</c:v>
                </c:pt>
                <c:pt idx="2773">
                  <c:v>9.5615810319897201E-2</c:v>
                </c:pt>
                <c:pt idx="2774">
                  <c:v>9.5466676725318902E-2</c:v>
                </c:pt>
                <c:pt idx="2775">
                  <c:v>9.5318398080101702E-2</c:v>
                </c:pt>
                <c:pt idx="2776">
                  <c:v>9.5171011267642006E-2</c:v>
                </c:pt>
                <c:pt idx="2777">
                  <c:v>9.5024553653575997E-2</c:v>
                </c:pt>
                <c:pt idx="2778">
                  <c:v>9.4879063082937407E-2</c:v>
                </c:pt>
                <c:pt idx="2779">
                  <c:v>9.4734577859505203E-2</c:v>
                </c:pt>
                <c:pt idx="2780">
                  <c:v>9.4591136705653001E-2</c:v>
                </c:pt>
                <c:pt idx="2781">
                  <c:v>9.4448778701651706E-2</c:v>
                </c:pt>
                <c:pt idx="2782">
                  <c:v>9.4307543204262795E-2</c:v>
                </c:pt>
                <c:pt idx="2783">
                  <c:v>9.4167469745521107E-2</c:v>
                </c:pt>
                <c:pt idx="2784">
                  <c:v>9.4028597913777004E-2</c:v>
                </c:pt>
                <c:pt idx="2785">
                  <c:v>9.3890967220225996E-2</c:v>
                </c:pt>
                <c:pt idx="2786">
                  <c:v>9.3754616955165695E-2</c:v>
                </c:pt>
                <c:pt idx="2787">
                  <c:v>9.3619586038950098E-2</c:v>
                </c:pt>
                <c:pt idx="2788">
                  <c:v>9.3485912872958807E-2</c:v>
                </c:pt>
                <c:pt idx="2789">
                  <c:v>9.3353635195812204E-2</c:v>
                </c:pt>
                <c:pt idx="2790">
                  <c:v>9.3222789949548898E-2</c:v>
                </c:pt>
                <c:pt idx="2791">
                  <c:v>9.3093413159617402E-2</c:v>
                </c:pt>
                <c:pt idx="2792">
                  <c:v>9.2965539831434102E-2</c:v>
                </c:pt>
                <c:pt idx="2793">
                  <c:v>9.2839203865056896E-2</c:v>
                </c:pt>
                <c:pt idx="2794">
                  <c:v>9.2714437988359502E-2</c:v>
                </c:pt>
                <c:pt idx="2795">
                  <c:v>9.2591273708064706E-2</c:v>
                </c:pt>
                <c:pt idx="2796">
                  <c:v>9.2469741277175194E-2</c:v>
                </c:pt>
                <c:pt idx="2797">
                  <c:v>9.2349869676755902E-2</c:v>
                </c:pt>
                <c:pt idx="2798">
                  <c:v>9.2231686609658997E-2</c:v>
                </c:pt>
                <c:pt idx="2799">
                  <c:v>9.21152185036056E-2</c:v>
                </c:pt>
                <c:pt idx="2800">
                  <c:v>9.2000490520984607E-2</c:v>
                </c:pt>
                <c:pt idx="2801">
                  <c:v>9.1887526572721701E-2</c:v>
                </c:pt>
                <c:pt idx="2802">
                  <c:v>9.1776349333514806E-2</c:v>
                </c:pt>
                <c:pt idx="2803">
                  <c:v>9.1666980255460495E-2</c:v>
                </c:pt>
                <c:pt idx="2804">
                  <c:v>9.1559439576370194E-2</c:v>
                </c:pt>
                <c:pt idx="2805">
                  <c:v>9.1453746317322004E-2</c:v>
                </c:pt>
                <c:pt idx="2806">
                  <c:v>9.1349918259998705E-2</c:v>
                </c:pt>
                <c:pt idx="2807">
                  <c:v>9.1247971884887993E-2</c:v>
                </c:pt>
                <c:pt idx="2808">
                  <c:v>9.1147922227356196E-2</c:v>
                </c:pt>
                <c:pt idx="2809">
                  <c:v>9.1049782540306504E-2</c:v>
                </c:pt>
                <c:pt idx="2810">
                  <c:v>9.0953563427445303E-2</c:v>
                </c:pt>
                <c:pt idx="2811">
                  <c:v>9.08592702202317E-2</c:v>
                </c:pt>
                <c:pt idx="2812">
                  <c:v>9.0766893217797101E-2</c:v>
                </c:pt>
                <c:pt idx="2813">
                  <c:v>9.0676375177569102E-2</c:v>
                </c:pt>
                <c:pt idx="2814">
                  <c:v>9.0587617233495399E-2</c:v>
                </c:pt>
                <c:pt idx="2815">
                  <c:v>9.0500574402238895E-2</c:v>
                </c:pt>
                <c:pt idx="2816">
                  <c:v>9.0415239558879701E-2</c:v>
                </c:pt>
                <c:pt idx="2817">
                  <c:v>9.0331615580698493E-2</c:v>
                </c:pt>
                <c:pt idx="2818">
                  <c:v>9.0249707797355E-2</c:v>
                </c:pt>
                <c:pt idx="2819">
                  <c:v>9.0168471186367699E-2</c:v>
                </c:pt>
                <c:pt idx="2820">
                  <c:v>9.0083448790869006E-2</c:v>
                </c:pt>
                <c:pt idx="2821">
                  <c:v>8.9994643340474495E-2</c:v>
                </c:pt>
                <c:pt idx="2822">
                  <c:v>8.9902057436885702E-2</c:v>
                </c:pt>
                <c:pt idx="2823">
                  <c:v>8.9805693445106305E-2</c:v>
                </c:pt>
                <c:pt idx="2824">
                  <c:v>8.9705553419091894E-2</c:v>
                </c:pt>
                <c:pt idx="2825">
                  <c:v>8.9601639046114206E-2</c:v>
                </c:pt>
                <c:pt idx="2826">
                  <c:v>8.9493951602368907E-2</c:v>
                </c:pt>
                <c:pt idx="2827">
                  <c:v>8.9382491916043E-2</c:v>
                </c:pt>
                <c:pt idx="2828">
                  <c:v>8.9267260335837095E-2</c:v>
                </c:pt>
                <c:pt idx="2829">
                  <c:v>8.9148256703853304E-2</c:v>
                </c:pt>
                <c:pt idx="2830">
                  <c:v>8.9025480332269494E-2</c:v>
                </c:pt>
                <c:pt idx="2831">
                  <c:v>8.8898929983520905E-2</c:v>
                </c:pt>
                <c:pt idx="2832">
                  <c:v>8.8768603853920602E-2</c:v>
                </c:pt>
                <c:pt idx="2833">
                  <c:v>8.8634499560807906E-2</c:v>
                </c:pt>
                <c:pt idx="2834">
                  <c:v>8.8496614133474399E-2</c:v>
                </c:pt>
                <c:pt idx="2835">
                  <c:v>8.8354944008276107E-2</c:v>
                </c:pt>
                <c:pt idx="2836">
                  <c:v>8.8209485028531695E-2</c:v>
                </c:pt>
                <c:pt idx="2837">
                  <c:v>8.8060232450008602E-2</c:v>
                </c:pt>
                <c:pt idx="2838">
                  <c:v>8.7907180953016195E-2</c:v>
                </c:pt>
                <c:pt idx="2839">
                  <c:v>8.77503246623169E-2</c:v>
                </c:pt>
                <c:pt idx="2840">
                  <c:v>8.7589657176192506E-2</c:v>
                </c:pt>
                <c:pt idx="2841">
                  <c:v>8.7425171605994598E-2</c:v>
                </c:pt>
                <c:pt idx="2842">
                  <c:v>8.7256860627298899E-2</c:v>
                </c:pt>
                <c:pt idx="2843">
                  <c:v>8.7084716543304602E-2</c:v>
                </c:pt>
                <c:pt idx="2844">
                  <c:v>8.6908731360356706E-2</c:v>
                </c:pt>
                <c:pt idx="2845">
                  <c:v>8.6728896874446196E-2</c:v>
                </c:pt>
                <c:pt idx="2846">
                  <c:v>8.6545204766396003E-2</c:v>
                </c:pt>
                <c:pt idx="2847">
                  <c:v>8.6357646702338905E-2</c:v>
                </c:pt>
                <c:pt idx="2848">
                  <c:v>8.6166214435282398E-2</c:v>
                </c:pt>
                <c:pt idx="2849">
                  <c:v>8.59708999031948E-2</c:v>
                </c:pt>
                <c:pt idx="2850">
                  <c:v>8.5771695319250704E-2</c:v>
                </c:pt>
                <c:pt idx="2851">
                  <c:v>8.5568593250584302E-2</c:v>
                </c:pt>
                <c:pt idx="2852">
                  <c:v>8.5362476528296496E-2</c:v>
                </c:pt>
                <c:pt idx="2853">
                  <c:v>8.5158885982344001E-2</c:v>
                </c:pt>
                <c:pt idx="2854">
                  <c:v>8.4957822140918293E-2</c:v>
                </c:pt>
                <c:pt idx="2855">
                  <c:v>8.4759285174153903E-2</c:v>
                </c:pt>
                <c:pt idx="2856">
                  <c:v>8.4563274898294696E-2</c:v>
                </c:pt>
                <c:pt idx="2857">
                  <c:v>8.4369790767816394E-2</c:v>
                </c:pt>
                <c:pt idx="2858">
                  <c:v>8.4178831857195296E-2</c:v>
                </c:pt>
                <c:pt idx="2859">
                  <c:v>8.3990396833918401E-2</c:v>
                </c:pt>
                <c:pt idx="2860">
                  <c:v>8.3804483924142206E-2</c:v>
                </c:pt>
                <c:pt idx="2861">
                  <c:v>8.3621090872184001E-2</c:v>
                </c:pt>
                <c:pt idx="2862">
                  <c:v>8.3440214894808004E-2</c:v>
                </c:pt>
                <c:pt idx="2863">
                  <c:v>8.3261852631090594E-2</c:v>
                </c:pt>
                <c:pt idx="2864">
                  <c:v>8.3086000088509596E-2</c:v>
                </c:pt>
                <c:pt idx="2865">
                  <c:v>8.2912652585824295E-2</c:v>
                </c:pt>
                <c:pt idx="2866">
                  <c:v>8.2741804693287596E-2</c:v>
                </c:pt>
                <c:pt idx="2867">
                  <c:v>8.2573450170758497E-2</c:v>
                </c:pt>
                <c:pt idx="2868">
                  <c:v>8.2407581904366006E-2</c:v>
                </c:pt>
                <c:pt idx="2869">
                  <c:v>8.2244191842500203E-2</c:v>
                </c:pt>
                <c:pt idx="2870">
                  <c:v>8.2083270932077804E-2</c:v>
                </c:pt>
                <c:pt idx="2871">
                  <c:v>8.1924809056234796E-2</c:v>
                </c:pt>
                <c:pt idx="2872">
                  <c:v>8.1768794974826697E-2</c:v>
                </c:pt>
                <c:pt idx="2873">
                  <c:v>8.1615216269352406E-2</c:v>
                </c:pt>
                <c:pt idx="2874">
                  <c:v>8.1464059294133501E-2</c:v>
                </c:pt>
                <c:pt idx="2875">
                  <c:v>8.1315309135748803E-2</c:v>
                </c:pt>
                <c:pt idx="2876">
                  <c:v>8.1168949582794206E-2</c:v>
                </c:pt>
                <c:pt idx="2877">
                  <c:v>8.1024963107977493E-2</c:v>
                </c:pt>
                <c:pt idx="2878">
                  <c:v>8.0883330864307296E-2</c:v>
                </c:pt>
                <c:pt idx="2879">
                  <c:v>8.0744032696662901E-2</c:v>
                </c:pt>
                <c:pt idx="2880">
                  <c:v>8.0607047169312995E-2</c:v>
                </c:pt>
                <c:pt idx="2881">
                  <c:v>8.0472351608986706E-2</c:v>
                </c:pt>
                <c:pt idx="2882">
                  <c:v>8.0339922161940303E-2</c:v>
                </c:pt>
                <c:pt idx="2883">
                  <c:v>8.02097338621829E-2</c:v>
                </c:pt>
                <c:pt idx="2884">
                  <c:v>8.0081760706743998E-2</c:v>
                </c:pt>
                <c:pt idx="2885">
                  <c:v>7.9955975732724796E-2</c:v>
                </c:pt>
                <c:pt idx="2886">
                  <c:v>7.9832351090018294E-2</c:v>
                </c:pt>
                <c:pt idx="2887">
                  <c:v>7.9710858103120397E-2</c:v>
                </c:pt>
                <c:pt idx="2888">
                  <c:v>7.9591467315467804E-2</c:v>
                </c:pt>
                <c:pt idx="2889">
                  <c:v>7.9474148510258302E-2</c:v>
                </c:pt>
                <c:pt idx="2890">
                  <c:v>7.9358870702712803E-2</c:v>
                </c:pt>
                <c:pt idx="2891">
                  <c:v>7.9245602100208895E-2</c:v>
                </c:pt>
                <c:pt idx="2892">
                  <c:v>7.9134310028634497E-2</c:v>
                </c:pt>
                <c:pt idx="2893">
                  <c:v>7.9024960825698001E-2</c:v>
                </c:pt>
                <c:pt idx="2894">
                  <c:v>7.89175197048963E-2</c:v>
                </c:pt>
                <c:pt idx="2895">
                  <c:v>7.8811950597493602E-2</c:v>
                </c:pt>
                <c:pt idx="2896">
                  <c:v>7.8708215984322594E-2</c:v>
                </c:pt>
                <c:pt idx="2897">
                  <c:v>7.8606276734436403E-2</c:v>
                </c:pt>
                <c:pt idx="2898">
                  <c:v>7.8506091973192305E-2</c:v>
                </c:pt>
                <c:pt idx="2899">
                  <c:v>7.8407619007263604E-2</c:v>
                </c:pt>
                <c:pt idx="2900">
                  <c:v>7.8310813336591706E-2</c:v>
                </c:pt>
                <c:pt idx="2901">
                  <c:v>7.8215628781114196E-2</c:v>
                </c:pt>
                <c:pt idx="2902">
                  <c:v>7.8122017741039496E-2</c:v>
                </c:pt>
                <c:pt idx="2903">
                  <c:v>7.8029931592723201E-2</c:v>
                </c:pt>
                <c:pt idx="2904">
                  <c:v>7.7939321199873596E-2</c:v>
                </c:pt>
                <c:pt idx="2905">
                  <c:v>7.7850137497171096E-2</c:v>
                </c:pt>
                <c:pt idx="2906">
                  <c:v>7.7762332087504701E-2</c:v>
                </c:pt>
                <c:pt idx="2907">
                  <c:v>7.7675857790650796E-2</c:v>
                </c:pt>
                <c:pt idx="2908">
                  <c:v>7.7590669091618505E-2</c:v>
                </c:pt>
                <c:pt idx="2909">
                  <c:v>7.7506722457213906E-2</c:v>
                </c:pt>
                <c:pt idx="2910">
                  <c:v>7.7423976512668496E-2</c:v>
                </c:pt>
                <c:pt idx="2911">
                  <c:v>7.7342392089914502E-2</c:v>
                </c:pt>
                <c:pt idx="2912">
                  <c:v>7.7261932171545394E-2</c:v>
                </c:pt>
                <c:pt idx="2913">
                  <c:v>7.7182561759284396E-2</c:v>
                </c:pt>
                <c:pt idx="2914">
                  <c:v>7.7104247694671904E-2</c:v>
                </c:pt>
                <c:pt idx="2915">
                  <c:v>7.7026958455182898E-2</c:v>
                </c:pt>
                <c:pt idx="2916">
                  <c:v>7.6950663943273295E-2</c:v>
                </c:pt>
                <c:pt idx="2917">
                  <c:v>7.6875335280352897E-2</c:v>
                </c:pt>
                <c:pt idx="2918">
                  <c:v>7.6801995302570605E-2</c:v>
                </c:pt>
                <c:pt idx="2919">
                  <c:v>7.6735079225609001E-2</c:v>
                </c:pt>
                <c:pt idx="2920">
                  <c:v>7.6674562552797101E-2</c:v>
                </c:pt>
                <c:pt idx="2921">
                  <c:v>7.6620420596081706E-2</c:v>
                </c:pt>
                <c:pt idx="2922">
                  <c:v>7.6572628376577898E-2</c:v>
                </c:pt>
                <c:pt idx="2923">
                  <c:v>7.6531160538696796E-2</c:v>
                </c:pt>
                <c:pt idx="2924">
                  <c:v>7.6495991276414696E-2</c:v>
                </c:pt>
                <c:pt idx="2925">
                  <c:v>7.6467094270201902E-2</c:v>
                </c:pt>
                <c:pt idx="2926">
                  <c:v>7.6444442633193194E-2</c:v>
                </c:pt>
                <c:pt idx="2927">
                  <c:v>7.6428008865288902E-2</c:v>
                </c:pt>
                <c:pt idx="2928">
                  <c:v>7.6417764814018602E-2</c:v>
                </c:pt>
                <c:pt idx="2929">
                  <c:v>7.6413681641133102E-2</c:v>
                </c:pt>
                <c:pt idx="2930">
                  <c:v>7.64157297940328E-2</c:v>
                </c:pt>
                <c:pt idx="2931">
                  <c:v>7.6423878981256396E-2</c:v>
                </c:pt>
                <c:pt idx="2932">
                  <c:v>7.6438098151369899E-2</c:v>
                </c:pt>
                <c:pt idx="2933">
                  <c:v>7.6458355474687295E-2</c:v>
                </c:pt>
                <c:pt idx="2934">
                  <c:v>7.6484618327340895E-2</c:v>
                </c:pt>
                <c:pt idx="2935">
                  <c:v>7.6516853277286995E-2</c:v>
                </c:pt>
                <c:pt idx="2936">
                  <c:v>7.6555026071895599E-2</c:v>
                </c:pt>
                <c:pt idx="2937">
                  <c:v>7.6599101626824401E-2</c:v>
                </c:pt>
                <c:pt idx="2938">
                  <c:v>7.6649044015918696E-2</c:v>
                </c:pt>
                <c:pt idx="2939">
                  <c:v>7.6704816461921302E-2</c:v>
                </c:pt>
                <c:pt idx="2940">
                  <c:v>7.6766381327804403E-2</c:v>
                </c:pt>
                <c:pt idx="2941">
                  <c:v>7.6833700108570102E-2</c:v>
                </c:pt>
                <c:pt idx="2942">
                  <c:v>7.6906733423386595E-2</c:v>
                </c:pt>
                <c:pt idx="2943">
                  <c:v>7.6985441007956304E-2</c:v>
                </c:pt>
                <c:pt idx="2944">
                  <c:v>7.7069781707030993E-2</c:v>
                </c:pt>
                <c:pt idx="2945">
                  <c:v>7.7159713467016097E-2</c:v>
                </c:pt>
                <c:pt idx="2946">
                  <c:v>7.7255193328623795E-2</c:v>
                </c:pt>
                <c:pt idx="2947">
                  <c:v>7.7356177419563299E-2</c:v>
                </c:pt>
                <c:pt idx="2948">
                  <c:v>7.7462620947277197E-2</c:v>
                </c:pt>
                <c:pt idx="2949">
                  <c:v>7.7574478191760707E-2</c:v>
                </c:pt>
                <c:pt idx="2950">
                  <c:v>7.7691702498523293E-2</c:v>
                </c:pt>
                <c:pt idx="2951">
                  <c:v>7.7813356426457994E-2</c:v>
                </c:pt>
                <c:pt idx="2952">
                  <c:v>7.79338440557307E-2</c:v>
                </c:pt>
                <c:pt idx="2953">
                  <c:v>7.8053109315976296E-2</c:v>
                </c:pt>
                <c:pt idx="2954">
                  <c:v>7.8171096055763695E-2</c:v>
                </c:pt>
                <c:pt idx="2955">
                  <c:v>7.8287748038576896E-2</c:v>
                </c:pt>
                <c:pt idx="2956">
                  <c:v>7.8403008939417096E-2</c:v>
                </c:pt>
                <c:pt idx="2957">
                  <c:v>7.8516822341834103E-2</c:v>
                </c:pt>
                <c:pt idx="2958">
                  <c:v>7.8629131734896093E-2</c:v>
                </c:pt>
                <c:pt idx="2959">
                  <c:v>7.8739880509131804E-2</c:v>
                </c:pt>
                <c:pt idx="2960">
                  <c:v>7.8848844988069003E-2</c:v>
                </c:pt>
                <c:pt idx="2961">
                  <c:v>7.8952340468297202E-2</c:v>
                </c:pt>
                <c:pt idx="2962">
                  <c:v>7.9050358976130997E-2</c:v>
                </c:pt>
                <c:pt idx="2963">
                  <c:v>7.9142893251916702E-2</c:v>
                </c:pt>
                <c:pt idx="2964">
                  <c:v>7.9229936783617699E-2</c:v>
                </c:pt>
                <c:pt idx="2965">
                  <c:v>7.9311483848028302E-2</c:v>
                </c:pt>
                <c:pt idx="2966">
                  <c:v>7.9387529561305903E-2</c:v>
                </c:pt>
                <c:pt idx="2967">
                  <c:v>7.9458069940165105E-2</c:v>
                </c:pt>
                <c:pt idx="2968">
                  <c:v>7.9523101974279101E-2</c:v>
                </c:pt>
                <c:pt idx="2969">
                  <c:v>7.9582623709184605E-2</c:v>
                </c:pt>
                <c:pt idx="2970">
                  <c:v>7.9636634337456796E-2</c:v>
                </c:pt>
                <c:pt idx="2971">
                  <c:v>7.9685134294454396E-2</c:v>
                </c:pt>
                <c:pt idx="2972">
                  <c:v>7.9728125353925303E-2</c:v>
                </c:pt>
                <c:pt idx="2973">
                  <c:v>7.9765610718485896E-2</c:v>
                </c:pt>
                <c:pt idx="2974">
                  <c:v>7.9797595100473101E-2</c:v>
                </c:pt>
                <c:pt idx="2975">
                  <c:v>7.9824084789668098E-2</c:v>
                </c:pt>
                <c:pt idx="2976">
                  <c:v>7.9845087705579895E-2</c:v>
                </c:pt>
                <c:pt idx="2977">
                  <c:v>7.9860613433027805E-2</c:v>
                </c:pt>
                <c:pt idx="2978">
                  <c:v>7.9870673240581294E-2</c:v>
                </c:pt>
                <c:pt idx="2979">
                  <c:v>7.9875280082018996E-2</c:v>
                </c:pt>
                <c:pt idx="2980">
                  <c:v>7.9874448581501001E-2</c:v>
                </c:pt>
                <c:pt idx="2981">
                  <c:v>7.98681950037506E-2</c:v>
                </c:pt>
                <c:pt idx="2982">
                  <c:v>7.9856537211287604E-2</c:v>
                </c:pt>
                <c:pt idx="2983">
                  <c:v>7.98394946116434E-2</c:v>
                </c:pt>
                <c:pt idx="2984">
                  <c:v>7.9817088098427705E-2</c:v>
                </c:pt>
                <c:pt idx="2985">
                  <c:v>7.9789339990971694E-2</c:v>
                </c:pt>
                <c:pt idx="2986">
                  <c:v>7.9756273977876699E-2</c:v>
                </c:pt>
                <c:pt idx="2987">
                  <c:v>7.9717915070025097E-2</c:v>
                </c:pt>
                <c:pt idx="2988">
                  <c:v>7.9674289568371998E-2</c:v>
                </c:pt>
                <c:pt idx="2989">
                  <c:v>7.9625425051098805E-2</c:v>
                </c:pt>
                <c:pt idx="2990">
                  <c:v>7.95713503834964E-2</c:v>
                </c:pt>
                <c:pt idx="2991">
                  <c:v>7.9512095752271403E-2</c:v>
                </c:pt>
                <c:pt idx="2992">
                  <c:v>7.9447692723826999E-2</c:v>
                </c:pt>
                <c:pt idx="2993">
                  <c:v>7.9378174323399497E-2</c:v>
                </c:pt>
                <c:pt idx="2994">
                  <c:v>7.9303575128598605E-2</c:v>
                </c:pt>
                <c:pt idx="2995">
                  <c:v>7.9223931366808803E-2</c:v>
                </c:pt>
                <c:pt idx="2996">
                  <c:v>7.9139281001056702E-2</c:v>
                </c:pt>
                <c:pt idx="2997">
                  <c:v>7.9049663783728005E-2</c:v>
                </c:pt>
                <c:pt idx="2998">
                  <c:v>7.8955121252861304E-2</c:v>
                </c:pt>
                <c:pt idx="2999">
                  <c:v>7.8855696643373399E-2</c:v>
                </c:pt>
                <c:pt idx="3000">
                  <c:v>7.8751434687768601E-2</c:v>
                </c:pt>
                <c:pt idx="3001">
                  <c:v>7.8642381289855998E-2</c:v>
                </c:pt>
                <c:pt idx="3002">
                  <c:v>7.8528583071536595E-2</c:v>
                </c:pt>
                <c:pt idx="3003">
                  <c:v>7.8410086814858795E-2</c:v>
                </c:pt>
                <c:pt idx="3004">
                  <c:v>7.8286938844057602E-2</c:v>
                </c:pt>
                <c:pt idx="3005">
                  <c:v>7.8159184408231996E-2</c:v>
                </c:pt>
                <c:pt idx="3006">
                  <c:v>7.8026867129091307E-2</c:v>
                </c:pt>
                <c:pt idx="3007">
                  <c:v>7.7890028568758998E-2</c:v>
                </c:pt>
                <c:pt idx="3008">
                  <c:v>7.7748707954155602E-2</c:v>
                </c:pt>
                <c:pt idx="3009">
                  <c:v>7.7602942074458198E-2</c:v>
                </c:pt>
                <c:pt idx="3010">
                  <c:v>7.7452765353805506E-2</c:v>
                </c:pt>
                <c:pt idx="3011">
                  <c:v>7.7298210097107897E-2</c:v>
                </c:pt>
                <c:pt idx="3012">
                  <c:v>7.7135767591792206E-2</c:v>
                </c:pt>
                <c:pt idx="3013">
                  <c:v>7.6965307777198996E-2</c:v>
                </c:pt>
                <c:pt idx="3014">
                  <c:v>7.6786755416756905E-2</c:v>
                </c:pt>
                <c:pt idx="3015">
                  <c:v>7.6600023946290702E-2</c:v>
                </c:pt>
                <c:pt idx="3016">
                  <c:v>7.6405015392845804E-2</c:v>
                </c:pt>
                <c:pt idx="3017">
                  <c:v>7.6201625523976704E-2</c:v>
                </c:pt>
                <c:pt idx="3018">
                  <c:v>7.5989753304057106E-2</c:v>
                </c:pt>
                <c:pt idx="3019">
                  <c:v>7.5769308717210201E-2</c:v>
                </c:pt>
                <c:pt idx="3020">
                  <c:v>7.5540214992591906E-2</c:v>
                </c:pt>
                <c:pt idx="3021">
                  <c:v>7.5302406790693097E-2</c:v>
                </c:pt>
                <c:pt idx="3022">
                  <c:v>7.5055827317983395E-2</c:v>
                </c:pt>
                <c:pt idx="3023">
                  <c:v>7.4800425869544496E-2</c:v>
                </c:pt>
                <c:pt idx="3024">
                  <c:v>7.4536156092444697E-2</c:v>
                </c:pt>
                <c:pt idx="3025">
                  <c:v>7.4262974838254503E-2</c:v>
                </c:pt>
                <c:pt idx="3026">
                  <c:v>7.3980841419075002E-2</c:v>
                </c:pt>
                <c:pt idx="3027">
                  <c:v>7.3689717124608201E-2</c:v>
                </c:pt>
                <c:pt idx="3028">
                  <c:v>7.3389564906317595E-2</c:v>
                </c:pt>
                <c:pt idx="3029">
                  <c:v>7.3080349169787395E-2</c:v>
                </c:pt>
                <c:pt idx="3030">
                  <c:v>7.27620356388822E-2</c:v>
                </c:pt>
                <c:pt idx="3031">
                  <c:v>7.2434591269222207E-2</c:v>
                </c:pt>
                <c:pt idx="3032">
                  <c:v>7.2097984197061996E-2</c:v>
                </c:pt>
                <c:pt idx="3033">
                  <c:v>7.1752183715031698E-2</c:v>
                </c:pt>
                <c:pt idx="3034">
                  <c:v>7.1397160269681195E-2</c:v>
                </c:pt>
                <c:pt idx="3035">
                  <c:v>7.1032885478177196E-2</c:v>
                </c:pt>
                <c:pt idx="3036">
                  <c:v>7.06593321633604E-2</c:v>
                </c:pt>
                <c:pt idx="3037">
                  <c:v>7.0276474408075607E-2</c:v>
                </c:pt>
                <c:pt idx="3038">
                  <c:v>6.9884287631560404E-2</c:v>
                </c:pt>
                <c:pt idx="3039">
                  <c:v>6.9482748693092705E-2</c:v>
                </c:pt>
                <c:pt idx="3040">
                  <c:v>6.9071836031438197E-2</c:v>
                </c:pt>
                <c:pt idx="3041">
                  <c:v>6.8651529853334795E-2</c:v>
                </c:pt>
                <c:pt idx="3042">
                  <c:v>6.8221812390584002E-2</c:v>
                </c:pt>
                <c:pt idx="3043">
                  <c:v>6.7782668253078604E-2</c:v>
                </c:pt>
                <c:pt idx="3044">
                  <c:v>6.73358737179858E-2</c:v>
                </c:pt>
                <c:pt idx="3045">
                  <c:v>6.6887762556626207E-2</c:v>
                </c:pt>
                <c:pt idx="3046">
                  <c:v>6.64383502003877E-2</c:v>
                </c:pt>
                <c:pt idx="3047">
                  <c:v>6.59876506878221E-2</c:v>
                </c:pt>
                <c:pt idx="3048">
                  <c:v>6.5535676363003795E-2</c:v>
                </c:pt>
                <c:pt idx="3049">
                  <c:v>6.5082437570276097E-2</c:v>
                </c:pt>
                <c:pt idx="3050">
                  <c:v>6.4627942383095702E-2</c:v>
                </c:pt>
                <c:pt idx="3051">
                  <c:v>6.4172196419779295E-2</c:v>
                </c:pt>
                <c:pt idx="3052">
                  <c:v>6.3715202809532204E-2</c:v>
                </c:pt>
                <c:pt idx="3053">
                  <c:v>6.3256962371971995E-2</c:v>
                </c:pt>
                <c:pt idx="3054">
                  <c:v>6.2797474055588096E-2</c:v>
                </c:pt>
                <c:pt idx="3055">
                  <c:v>6.2336735641381903E-2</c:v>
                </c:pt>
                <c:pt idx="3056">
                  <c:v>6.1881013561622802E-2</c:v>
                </c:pt>
                <c:pt idx="3057">
                  <c:v>6.14336012001424E-2</c:v>
                </c:pt>
                <c:pt idx="3058">
                  <c:v>6.0994456863640897E-2</c:v>
                </c:pt>
                <c:pt idx="3059">
                  <c:v>6.0563714340159502E-2</c:v>
                </c:pt>
                <c:pt idx="3060">
                  <c:v>6.0144979592572499E-2</c:v>
                </c:pt>
                <c:pt idx="3061">
                  <c:v>5.9738194620757502E-2</c:v>
                </c:pt>
                <c:pt idx="3062">
                  <c:v>5.93433140834898E-2</c:v>
                </c:pt>
                <c:pt idx="3063">
                  <c:v>5.8960305086701199E-2</c:v>
                </c:pt>
                <c:pt idx="3064">
                  <c:v>5.8589146442170198E-2</c:v>
                </c:pt>
                <c:pt idx="3065">
                  <c:v>5.8229827628862398E-2</c:v>
                </c:pt>
                <c:pt idx="3066">
                  <c:v>5.7882347633166097E-2</c:v>
                </c:pt>
                <c:pt idx="3067">
                  <c:v>5.7546713786087299E-2</c:v>
                </c:pt>
                <c:pt idx="3068">
                  <c:v>5.7222940667781899E-2</c:v>
                </c:pt>
                <c:pt idx="3069">
                  <c:v>5.6911049115974999E-2</c:v>
                </c:pt>
                <c:pt idx="3070">
                  <c:v>5.6611065353266203E-2</c:v>
                </c:pt>
                <c:pt idx="3071">
                  <c:v>5.6323020235704402E-2</c:v>
                </c:pt>
                <c:pt idx="3072">
                  <c:v>5.6046948618097801E-2</c:v>
                </c:pt>
                <c:pt idx="3073">
                  <c:v>5.5782888827893999E-2</c:v>
                </c:pt>
                <c:pt idx="3074">
                  <c:v>5.55308822376787E-2</c:v>
                </c:pt>
                <c:pt idx="3075">
                  <c:v>5.52909729256389E-2</c:v>
                </c:pt>
                <c:pt idx="3076">
                  <c:v>5.5063207413348303E-2</c:v>
                </c:pt>
                <c:pt idx="3077">
                  <c:v>5.4847634470683901E-2</c:v>
                </c:pt>
                <c:pt idx="3078">
                  <c:v>5.4644304978336201E-2</c:v>
                </c:pt>
                <c:pt idx="3079">
                  <c:v>5.4453271838992401E-2</c:v>
                </c:pt>
                <c:pt idx="3080">
                  <c:v>5.4271384224340302E-2</c:v>
                </c:pt>
                <c:pt idx="3081">
                  <c:v>5.4095427875683097E-2</c:v>
                </c:pt>
                <c:pt idx="3082">
                  <c:v>5.3925382580124401E-2</c:v>
                </c:pt>
                <c:pt idx="3083">
                  <c:v>5.3761227639632599E-2</c:v>
                </c:pt>
                <c:pt idx="3084">
                  <c:v>5.3602941983342499E-2</c:v>
                </c:pt>
                <c:pt idx="3085">
                  <c:v>5.3450504288023698E-2</c:v>
                </c:pt>
                <c:pt idx="3086">
                  <c:v>5.3303893102275797E-2</c:v>
                </c:pt>
                <c:pt idx="3087">
                  <c:v>5.3163086970288403E-2</c:v>
                </c:pt>
                <c:pt idx="3088">
                  <c:v>5.3028064551625197E-2</c:v>
                </c:pt>
                <c:pt idx="3089">
                  <c:v>5.2898804734354703E-2</c:v>
                </c:pt>
                <c:pt idx="3090">
                  <c:v>5.2775286739817198E-2</c:v>
                </c:pt>
                <c:pt idx="3091">
                  <c:v>5.2659377715690299E-2</c:v>
                </c:pt>
                <c:pt idx="3092">
                  <c:v>5.2557542037339602E-2</c:v>
                </c:pt>
                <c:pt idx="3093">
                  <c:v>5.2469868184672599E-2</c:v>
                </c:pt>
                <c:pt idx="3094">
                  <c:v>5.2396445705026599E-2</c:v>
                </c:pt>
                <c:pt idx="3095">
                  <c:v>5.2337364974471202E-2</c:v>
                </c:pt>
                <c:pt idx="3096">
                  <c:v>5.2292716940574302E-2</c:v>
                </c:pt>
                <c:pt idx="3097">
                  <c:v>5.2262592852073499E-2</c:v>
                </c:pt>
                <c:pt idx="3098">
                  <c:v>5.2241896660363697E-2</c:v>
                </c:pt>
                <c:pt idx="3099">
                  <c:v>5.22304456957998E-2</c:v>
                </c:pt>
                <c:pt idx="3100">
                  <c:v>5.22283330456767E-2</c:v>
                </c:pt>
                <c:pt idx="3101">
                  <c:v>5.2235650470734703E-2</c:v>
                </c:pt>
                <c:pt idx="3102">
                  <c:v>5.2252488047758103E-2</c:v>
                </c:pt>
                <c:pt idx="3103">
                  <c:v>5.22789338354415E-2</c:v>
                </c:pt>
                <c:pt idx="3104">
                  <c:v>5.2315073566093898E-2</c:v>
                </c:pt>
                <c:pt idx="3105">
                  <c:v>5.23609903638056E-2</c:v>
                </c:pt>
                <c:pt idx="3106">
                  <c:v>5.2416764487249502E-2</c:v>
                </c:pt>
                <c:pt idx="3107">
                  <c:v>5.2482473092057003E-2</c:v>
                </c:pt>
                <c:pt idx="3108">
                  <c:v>5.25581900032406E-2</c:v>
                </c:pt>
                <c:pt idx="3109">
                  <c:v>5.26439854817446E-2</c:v>
                </c:pt>
                <c:pt idx="3110">
                  <c:v>5.2739925960301297E-2</c:v>
                </c:pt>
                <c:pt idx="3111">
                  <c:v>5.2849613033479501E-2</c:v>
                </c:pt>
                <c:pt idx="3112">
                  <c:v>5.2973263958710701E-2</c:v>
                </c:pt>
                <c:pt idx="3113">
                  <c:v>5.3111035706033302E-2</c:v>
                </c:pt>
                <c:pt idx="3114">
                  <c:v>5.3263091361788702E-2</c:v>
                </c:pt>
                <c:pt idx="3115">
                  <c:v>5.3429600476115398E-2</c:v>
                </c:pt>
                <c:pt idx="3116">
                  <c:v>5.3610734183321601E-2</c:v>
                </c:pt>
                <c:pt idx="3117">
                  <c:v>5.3806656011345301E-2</c:v>
                </c:pt>
                <c:pt idx="3118">
                  <c:v>5.4017514316202601E-2</c:v>
                </c:pt>
                <c:pt idx="3119">
                  <c:v>5.4243440303087198E-2</c:v>
                </c:pt>
                <c:pt idx="3120">
                  <c:v>5.4484550074130597E-2</c:v>
                </c:pt>
                <c:pt idx="3121">
                  <c:v>5.4740947734998303E-2</c:v>
                </c:pt>
                <c:pt idx="3122">
                  <c:v>5.5012728060689901E-2</c:v>
                </c:pt>
                <c:pt idx="3123">
                  <c:v>5.52999784281277E-2</c:v>
                </c:pt>
                <c:pt idx="3124">
                  <c:v>5.5602780147647697E-2</c:v>
                </c:pt>
                <c:pt idx="3125">
                  <c:v>5.5921209379640298E-2</c:v>
                </c:pt>
                <c:pt idx="3126">
                  <c:v>5.6257661684731099E-2</c:v>
                </c:pt>
                <c:pt idx="3127">
                  <c:v>5.6614126014322801E-2</c:v>
                </c:pt>
                <c:pt idx="3128">
                  <c:v>5.6990691453815003E-2</c:v>
                </c:pt>
                <c:pt idx="3129">
                  <c:v>5.7387444653528602E-2</c:v>
                </c:pt>
                <c:pt idx="3130">
                  <c:v>5.7804469981330001E-2</c:v>
                </c:pt>
                <c:pt idx="3131">
                  <c:v>5.8241849635338502E-2</c:v>
                </c:pt>
                <c:pt idx="3132">
                  <c:v>5.8699663725842399E-2</c:v>
                </c:pt>
                <c:pt idx="3133">
                  <c:v>5.9177990332022E-2</c:v>
                </c:pt>
                <c:pt idx="3134">
                  <c:v>5.9676905536630402E-2</c:v>
                </c:pt>
                <c:pt idx="3135">
                  <c:v>6.0196483439896503E-2</c:v>
                </c:pt>
                <c:pt idx="3136">
                  <c:v>6.0736796152189403E-2</c:v>
                </c:pt>
                <c:pt idx="3137">
                  <c:v>6.12979137630979E-2</c:v>
                </c:pt>
                <c:pt idx="3138">
                  <c:v>6.1879904282156603E-2</c:v>
                </c:pt>
                <c:pt idx="3139">
                  <c:v>6.2482803396362301E-2</c:v>
                </c:pt>
                <c:pt idx="3140">
                  <c:v>6.3106006843470397E-2</c:v>
                </c:pt>
                <c:pt idx="3141">
                  <c:v>6.3749569041543303E-2</c:v>
                </c:pt>
                <c:pt idx="3142">
                  <c:v>6.4413541666167098E-2</c:v>
                </c:pt>
                <c:pt idx="3143">
                  <c:v>6.5096184403360804E-2</c:v>
                </c:pt>
                <c:pt idx="3144">
                  <c:v>6.5791199166635395E-2</c:v>
                </c:pt>
                <c:pt idx="3145">
                  <c:v>6.6498605977466596E-2</c:v>
                </c:pt>
                <c:pt idx="3146">
                  <c:v>6.7218426067705506E-2</c:v>
                </c:pt>
                <c:pt idx="3147">
                  <c:v>6.7950682234607193E-2</c:v>
                </c:pt>
                <c:pt idx="3148">
                  <c:v>6.8695399204214094E-2</c:v>
                </c:pt>
                <c:pt idx="3149">
                  <c:v>6.9452603966366197E-2</c:v>
                </c:pt>
                <c:pt idx="3150">
                  <c:v>7.0222326029661303E-2</c:v>
                </c:pt>
                <c:pt idx="3151">
                  <c:v>7.1004597534276001E-2</c:v>
                </c:pt>
                <c:pt idx="3152">
                  <c:v>7.1800896367150993E-2</c:v>
                </c:pt>
                <c:pt idx="3153">
                  <c:v>7.2612415075770403E-2</c:v>
                </c:pt>
                <c:pt idx="3154">
                  <c:v>7.3439186969680201E-2</c:v>
                </c:pt>
                <c:pt idx="3155">
                  <c:v>7.4274977163668404E-2</c:v>
                </c:pt>
                <c:pt idx="3156">
                  <c:v>7.5116524411220797E-2</c:v>
                </c:pt>
                <c:pt idx="3157">
                  <c:v>7.5963903284444495E-2</c:v>
                </c:pt>
                <c:pt idx="3158">
                  <c:v>7.6817180749046005E-2</c:v>
                </c:pt>
                <c:pt idx="3159">
                  <c:v>7.7676413614309506E-2</c:v>
                </c:pt>
                <c:pt idx="3160">
                  <c:v>7.8541647115971003E-2</c:v>
                </c:pt>
                <c:pt idx="3161">
                  <c:v>7.9412914527814904E-2</c:v>
                </c:pt>
                <c:pt idx="3162">
                  <c:v>8.0290237569113798E-2</c:v>
                </c:pt>
                <c:pt idx="3163">
                  <c:v>8.1173627337413998E-2</c:v>
                </c:pt>
                <c:pt idx="3164">
                  <c:v>8.2063085520177298E-2</c:v>
                </c:pt>
                <c:pt idx="3165">
                  <c:v>8.2958605689751705E-2</c:v>
                </c:pt>
                <c:pt idx="3166">
                  <c:v>8.3860174539433105E-2</c:v>
                </c:pt>
                <c:pt idx="3167">
                  <c:v>8.4767772962381499E-2</c:v>
                </c:pt>
                <c:pt idx="3168">
                  <c:v>8.5680544209876502E-2</c:v>
                </c:pt>
                <c:pt idx="3169">
                  <c:v>8.6598403522273604E-2</c:v>
                </c:pt>
                <c:pt idx="3170">
                  <c:v>8.7521314153351806E-2</c:v>
                </c:pt>
                <c:pt idx="3171">
                  <c:v>8.8449235580177601E-2</c:v>
                </c:pt>
                <c:pt idx="3172">
                  <c:v>8.9382123263016103E-2</c:v>
                </c:pt>
                <c:pt idx="3173">
                  <c:v>9.0319928207473699E-2</c:v>
                </c:pt>
                <c:pt idx="3174">
                  <c:v>9.1262596407913496E-2</c:v>
                </c:pt>
                <c:pt idx="3175">
                  <c:v>9.2210068260818498E-2</c:v>
                </c:pt>
                <c:pt idx="3176">
                  <c:v>9.3162278031933402E-2</c:v>
                </c:pt>
                <c:pt idx="3177">
                  <c:v>9.4119153442948397E-2</c:v>
                </c:pt>
                <c:pt idx="3178">
                  <c:v>9.5080615417466596E-2</c:v>
                </c:pt>
                <c:pt idx="3179">
                  <c:v>9.6049783703257494E-2</c:v>
                </c:pt>
                <c:pt idx="3180">
                  <c:v>9.7029836634983893E-2</c:v>
                </c:pt>
                <c:pt idx="3181">
                  <c:v>9.8020753882836806E-2</c:v>
                </c:pt>
                <c:pt idx="3182">
                  <c:v>9.9022511330525503E-2</c:v>
                </c:pt>
                <c:pt idx="3183">
                  <c:v>0.100035081392782</c:v>
                </c:pt>
                <c:pt idx="3184">
                  <c:v>0.10105843337192801</c:v>
                </c:pt>
                <c:pt idx="3185">
                  <c:v>0.10209253382852999</c:v>
                </c:pt>
                <c:pt idx="3186">
                  <c:v>0.10313734694757599</c:v>
                </c:pt>
                <c:pt idx="3187">
                  <c:v>0.10419283488742601</c:v>
                </c:pt>
                <c:pt idx="3188">
                  <c:v>0.10525895810351101</c:v>
                </c:pt>
                <c:pt idx="3189">
                  <c:v>0.106335675642387</c:v>
                </c:pt>
                <c:pt idx="3190">
                  <c:v>0.10742105790699601</c:v>
                </c:pt>
                <c:pt idx="3191">
                  <c:v>0.10850857767321501</c:v>
                </c:pt>
                <c:pt idx="3192">
                  <c:v>0.109598083492325</c:v>
                </c:pt>
                <c:pt idx="3193">
                  <c:v>0.110689422971712</c:v>
                </c:pt>
                <c:pt idx="3194">
                  <c:v>0.11178244322469701</c:v>
                </c:pt>
                <c:pt idx="3195">
                  <c:v>0.112876991309796</c:v>
                </c:pt>
                <c:pt idx="3196">
                  <c:v>0.113972914657093</c:v>
                </c:pt>
                <c:pt idx="3197">
                  <c:v>0.115075248799605</c:v>
                </c:pt>
                <c:pt idx="3198">
                  <c:v>0.11618411680908799</c:v>
                </c:pt>
                <c:pt idx="3199">
                  <c:v>0.117299367011483</c:v>
                </c:pt>
                <c:pt idx="3200">
                  <c:v>0.118420850146901</c:v>
                </c:pt>
                <c:pt idx="3201">
                  <c:v>0.119548419787944</c:v>
                </c:pt>
                <c:pt idx="3202">
                  <c:v>0.120681932720137</c:v>
                </c:pt>
                <c:pt idx="3203">
                  <c:v>0.12182124928219699</c:v>
                </c:pt>
                <c:pt idx="3204">
                  <c:v>0.122966233664866</c:v>
                </c:pt>
                <c:pt idx="3205">
                  <c:v>0.124116754167995</c:v>
                </c:pt>
                <c:pt idx="3206">
                  <c:v>0.12527268341640299</c:v>
                </c:pt>
                <c:pt idx="3207">
                  <c:v>0.126433898535808</c:v>
                </c:pt>
                <c:pt idx="3208">
                  <c:v>0.12760028129065801</c:v>
                </c:pt>
                <c:pt idx="3209">
                  <c:v>0.128771718186142</c:v>
                </c:pt>
                <c:pt idx="3210">
                  <c:v>0.12994810053691</c:v>
                </c:pt>
                <c:pt idx="3211">
                  <c:v>0.131129324505211</c:v>
                </c:pt>
                <c:pt idx="3212">
                  <c:v>0.13231529111117299</c:v>
                </c:pt>
                <c:pt idx="3213">
                  <c:v>0.13350590621795899</c:v>
                </c:pt>
                <c:pt idx="3214">
                  <c:v>0.13470108049447799</c:v>
                </c:pt>
                <c:pt idx="3215">
                  <c:v>0.135900729358194</c:v>
                </c:pt>
                <c:pt idx="3216">
                  <c:v>0.137104772900526</c:v>
                </c:pt>
                <c:pt idx="3217">
                  <c:v>0.13831313579715501</c:v>
                </c:pt>
                <c:pt idx="3218">
                  <c:v>0.13952574720549099</c:v>
                </c:pt>
                <c:pt idx="3219">
                  <c:v>0.140742540651357</c:v>
                </c:pt>
                <c:pt idx="3220">
                  <c:v>0.14196345390687601</c:v>
                </c:pt>
                <c:pt idx="3221">
                  <c:v>0.143188428861351</c:v>
                </c:pt>
                <c:pt idx="3222">
                  <c:v>0.14441741138678699</c:v>
                </c:pt>
                <c:pt idx="3223">
                  <c:v>0.14565035119956099</c:v>
                </c:pt>
                <c:pt idx="3224">
                  <c:v>0.146887201719544</c:v>
                </c:pt>
                <c:pt idx="3225">
                  <c:v>0.14812559602256101</c:v>
                </c:pt>
                <c:pt idx="3226">
                  <c:v>0.14936357317497001</c:v>
                </c:pt>
                <c:pt idx="3227">
                  <c:v>0.15060107169839099</c:v>
                </c:pt>
                <c:pt idx="3228">
                  <c:v>0.151838032267225</c:v>
                </c:pt>
                <c:pt idx="3229">
                  <c:v>0.15307439762854499</c:v>
                </c:pt>
                <c:pt idx="3230">
                  <c:v>0.15431011252075999</c:v>
                </c:pt>
                <c:pt idx="3231">
                  <c:v>0.15554512359119299</c:v>
                </c:pt>
                <c:pt idx="3232">
                  <c:v>0.156779379312561</c:v>
                </c:pt>
                <c:pt idx="3233">
                  <c:v>0.15801282989822299</c:v>
                </c:pt>
                <c:pt idx="3234">
                  <c:v>0.15924542721594301</c:v>
                </c:pt>
                <c:pt idx="3235">
                  <c:v>0.160477124699792</c:v>
                </c:pt>
                <c:pt idx="3236">
                  <c:v>0.16170787725968899</c:v>
                </c:pt>
                <c:pt idx="3237">
                  <c:v>0.16293764118798501</c:v>
                </c:pt>
                <c:pt idx="3238">
                  <c:v>0.164166404209173</c:v>
                </c:pt>
                <c:pt idx="3239">
                  <c:v>0.16539479286019099</c:v>
                </c:pt>
                <c:pt idx="3240">
                  <c:v>0.166622773540998</c:v>
                </c:pt>
                <c:pt idx="3241">
                  <c:v>0.16785031351649099</c:v>
                </c:pt>
                <c:pt idx="3242">
                  <c:v>0.16907738080149301</c:v>
                </c:pt>
                <c:pt idx="3243">
                  <c:v>0.17030394403916699</c:v>
                </c:pt>
                <c:pt idx="3244">
                  <c:v>0.171529972373132</c:v>
                </c:pt>
                <c:pt idx="3245">
                  <c:v>0.17275543531427001</c:v>
                </c:pt>
                <c:pt idx="3246">
                  <c:v>0.173980302604237</c:v>
                </c:pt>
                <c:pt idx="3247">
                  <c:v>0.175204544078983</c:v>
                </c:pt>
                <c:pt idx="3248">
                  <c:v>0.17642812953710901</c:v>
                </c:pt>
                <c:pt idx="3249">
                  <c:v>0.177651028619528</c:v>
                </c:pt>
                <c:pt idx="3250">
                  <c:v>0.17887321070828599</c:v>
                </c:pt>
                <c:pt idx="3251">
                  <c:v>0.18009320164679901</c:v>
                </c:pt>
                <c:pt idx="3252">
                  <c:v>0.181309814449408</c:v>
                </c:pt>
                <c:pt idx="3253">
                  <c:v>0.18252302261204101</c:v>
                </c:pt>
                <c:pt idx="3254">
                  <c:v>0.18373279942286599</c:v>
                </c:pt>
                <c:pt idx="3255">
                  <c:v>0.184939118054291</c:v>
                </c:pt>
                <c:pt idx="3256">
                  <c:v>0.18614195168005601</c:v>
                </c:pt>
                <c:pt idx="3257">
                  <c:v>0.18734127359795499</c:v>
                </c:pt>
                <c:pt idx="3258">
                  <c:v>0.18853705733551701</c:v>
                </c:pt>
                <c:pt idx="3259">
                  <c:v>0.18972927671727699</c:v>
                </c:pt>
                <c:pt idx="3260">
                  <c:v>0.19091790587813701</c:v>
                </c:pt>
                <c:pt idx="3261">
                  <c:v>0.19210291921688399</c:v>
                </c:pt>
                <c:pt idx="3262">
                  <c:v>0.19328429129545499</c:v>
                </c:pt>
                <c:pt idx="3263">
                  <c:v>0.194461996701463</c:v>
                </c:pt>
                <c:pt idx="3264">
                  <c:v>0.19563600990241201</c:v>
                </c:pt>
                <c:pt idx="3265">
                  <c:v>0.196806305129543</c:v>
                </c:pt>
                <c:pt idx="3266">
                  <c:v>0.19797285633644399</c:v>
                </c:pt>
                <c:pt idx="3267">
                  <c:v>0.19913646998024701</c:v>
                </c:pt>
                <c:pt idx="3268">
                  <c:v>0.20029589493969499</c:v>
                </c:pt>
                <c:pt idx="3269">
                  <c:v>0.201450454669133</c:v>
                </c:pt>
                <c:pt idx="3270">
                  <c:v>0.20260012639285199</c:v>
                </c:pt>
                <c:pt idx="3271">
                  <c:v>0.20374488958061099</c:v>
                </c:pt>
                <c:pt idx="3272">
                  <c:v>0.20488472737503999</c:v>
                </c:pt>
                <c:pt idx="3273">
                  <c:v>0.20601962843652699</c:v>
                </c:pt>
                <c:pt idx="3274">
                  <c:v>0.207149589314606</c:v>
                </c:pt>
                <c:pt idx="3275">
                  <c:v>0.20827461748411699</c:v>
                </c:pt>
                <c:pt idx="3276">
                  <c:v>0.209394735039514</c:v>
                </c:pt>
                <c:pt idx="3277">
                  <c:v>0.21050998233096599</c:v>
                </c:pt>
                <c:pt idx="3278">
                  <c:v>0.21162041920074001</c:v>
                </c:pt>
                <c:pt idx="3279">
                  <c:v>0.212726120296136</c:v>
                </c:pt>
                <c:pt idx="3280">
                  <c:v>0.21382716413393699</c:v>
                </c:pt>
                <c:pt idx="3281">
                  <c:v>0.21492362205420101</c:v>
                </c:pt>
                <c:pt idx="3282">
                  <c:v>0.21601555319362101</c:v>
                </c:pt>
                <c:pt idx="3283">
                  <c:v>0.21710300514188899</c:v>
                </c:pt>
                <c:pt idx="3284">
                  <c:v>0.218186016760755</c:v>
                </c:pt>
                <c:pt idx="3285">
                  <c:v>0.21926462085159901</c:v>
                </c:pt>
                <c:pt idx="3286">
                  <c:v>0.22033884600661899</c:v>
                </c:pt>
                <c:pt idx="3287">
                  <c:v>0.221408717709171</c:v>
                </c:pt>
                <c:pt idx="3288">
                  <c:v>0.22247425890623701</c:v>
                </c:pt>
                <c:pt idx="3289">
                  <c:v>0.22353549024667199</c:v>
                </c:pt>
                <c:pt idx="3290">
                  <c:v>0.22459243011980101</c:v>
                </c:pt>
                <c:pt idx="3291">
                  <c:v>0.22564509458114701</c:v>
                </c:pt>
                <c:pt idx="3292">
                  <c:v>0.226693497219632</c:v>
                </c:pt>
                <c:pt idx="3293">
                  <c:v>0.22773764899971499</c:v>
                </c:pt>
                <c:pt idx="3294">
                  <c:v>0.22877755809866501</c:v>
                </c:pt>
                <c:pt idx="3295">
                  <c:v>0.22981322975065899</c:v>
                </c:pt>
                <c:pt idx="3296">
                  <c:v>0.230844666103837</c:v>
                </c:pt>
                <c:pt idx="3297">
                  <c:v>0.231871866092902</c:v>
                </c:pt>
                <c:pt idx="3298">
                  <c:v>0.232894825327532</c:v>
                </c:pt>
                <c:pt idx="3299">
                  <c:v>0.233913535995461</c:v>
                </c:pt>
                <c:pt idx="3300">
                  <c:v>0.234927986778345</c:v>
                </c:pt>
                <c:pt idx="3301">
                  <c:v>0.23593816277816501</c:v>
                </c:pt>
                <c:pt idx="3302">
                  <c:v>0.236944045451981</c:v>
                </c:pt>
                <c:pt idx="3303">
                  <c:v>0.23794561255305099</c:v>
                </c:pt>
                <c:pt idx="3304">
                  <c:v>0.23894283807675101</c:v>
                </c:pt>
                <c:pt idx="3305">
                  <c:v>0.239935692210199</c:v>
                </c:pt>
                <c:pt idx="3306">
                  <c:v>0.24092414128502601</c:v>
                </c:pt>
                <c:pt idx="3307">
                  <c:v>0.24190814773324801</c:v>
                </c:pt>
                <c:pt idx="3308">
                  <c:v>0.24288767004668699</c:v>
                </c:pt>
                <c:pt idx="3309">
                  <c:v>0.243862662740847</c:v>
                </c:pt>
                <c:pt idx="3310">
                  <c:v>0.24483307632453699</c:v>
                </c:pt>
                <c:pt idx="3311">
                  <c:v>0.24579885727690901</c:v>
                </c:pt>
                <c:pt idx="3312">
                  <c:v>0.24675994803397799</c:v>
                </c:pt>
                <c:pt idx="3313">
                  <c:v>0.24771628698720199</c:v>
                </c:pt>
                <c:pt idx="3314">
                  <c:v>0.248667808497576</c:v>
                </c:pt>
                <c:pt idx="3315">
                  <c:v>0.24961444293037699</c:v>
                </c:pt>
                <c:pt idx="3316">
                  <c:v>0.25055611671912997</c:v>
                </c:pt>
                <c:pt idx="3317">
                  <c:v>0.25149275247506703</c:v>
                </c:pt>
                <c:pt idx="3318">
                  <c:v>0.252424269176733</c:v>
                </c:pt>
                <c:pt idx="3319">
                  <c:v>0.25335058252300102</c:v>
                </c:pt>
                <c:pt idx="3320">
                  <c:v>0.25427089605597097</c:v>
                </c:pt>
                <c:pt idx="3321">
                  <c:v>0.25518323299157603</c:v>
                </c:pt>
                <c:pt idx="3322">
                  <c:v>0.256087504776914</c:v>
                </c:pt>
                <c:pt idx="3323">
                  <c:v>0.25698366941901901</c:v>
                </c:pt>
                <c:pt idx="3324">
                  <c:v>0.25787199511904901</c:v>
                </c:pt>
                <c:pt idx="3325">
                  <c:v>0.25875299729446399</c:v>
                </c:pt>
                <c:pt idx="3326">
                  <c:v>0.25962672121939101</c:v>
                </c:pt>
                <c:pt idx="3327">
                  <c:v>0.26049307430016599</c:v>
                </c:pt>
                <c:pt idx="3328">
                  <c:v>0.26135193819402502</c:v>
                </c:pt>
                <c:pt idx="3329">
                  <c:v>0.26220318533046699</c:v>
                </c:pt>
                <c:pt idx="3330">
                  <c:v>0.26304668295845601</c:v>
                </c:pt>
                <c:pt idx="3331">
                  <c:v>0.26388229461163798</c:v>
                </c:pt>
                <c:pt idx="3332">
                  <c:v>0.26470988082577601</c:v>
                </c:pt>
                <c:pt idx="3333">
                  <c:v>0.26552929958952198</c:v>
                </c:pt>
                <c:pt idx="3334">
                  <c:v>0.26634040668689501</c:v>
                </c:pt>
                <c:pt idx="3335">
                  <c:v>0.26714305599266203</c:v>
                </c:pt>
                <c:pt idx="3336">
                  <c:v>0.26793709974718799</c:v>
                </c:pt>
                <c:pt idx="3337">
                  <c:v>0.26872238882347799</c:v>
                </c:pt>
                <c:pt idx="3338">
                  <c:v>0.26949877299290198</c:v>
                </c:pt>
                <c:pt idx="3339">
                  <c:v>0.27026610119311301</c:v>
                </c:pt>
                <c:pt idx="3340">
                  <c:v>0.27102422180000002</c:v>
                </c:pt>
                <c:pt idx="3341">
                  <c:v>0.27177298290447599</c:v>
                </c:pt>
                <c:pt idx="3342">
                  <c:v>0.27251223259403801</c:v>
                </c:pt>
                <c:pt idx="3343">
                  <c:v>0.27324181923818702</c:v>
                </c:pt>
                <c:pt idx="3344">
                  <c:v>0.27396159177575902</c:v>
                </c:pt>
                <c:pt idx="3345">
                  <c:v>0.27467140000099699</c:v>
                </c:pt>
                <c:pt idx="3346">
                  <c:v>0.27537109484366601</c:v>
                </c:pt>
                <c:pt idx="3347">
                  <c:v>0.27606052863675401</c:v>
                </c:pt>
                <c:pt idx="3348">
                  <c:v>0.27673955536349099</c:v>
                </c:pt>
                <c:pt idx="3349">
                  <c:v>0.27740803087383498</c:v>
                </c:pt>
                <c:pt idx="3350">
                  <c:v>0.27806581305971001</c:v>
                </c:pt>
                <c:pt idx="3351">
                  <c:v>0.27871276197878397</c:v>
                </c:pt>
                <c:pt idx="3352">
                  <c:v>0.27934873991905002</c:v>
                </c:pt>
                <c:pt idx="3353">
                  <c:v>0.279973611401167</c:v>
                </c:pt>
                <c:pt idx="3354">
                  <c:v>0.28058724312219002</c:v>
                </c:pt>
                <c:pt idx="3355">
                  <c:v>0.28118950385186298</c:v>
                </c:pt>
                <c:pt idx="3356">
                  <c:v>0.28178026429924902</c:v>
                </c:pt>
                <c:pt idx="3357">
                  <c:v>0.282359396971398</c:v>
                </c:pt>
                <c:pt idx="3358">
                  <c:v>0.28292677604563599</c:v>
                </c:pt>
                <c:pt idx="3359">
                  <c:v>0.28348227727297198</c:v>
                </c:pt>
                <c:pt idx="3360">
                  <c:v>0.28402577792314998</c:v>
                </c:pt>
                <c:pt idx="3361">
                  <c:v>0.284557156773878</c:v>
                </c:pt>
                <c:pt idx="3362">
                  <c:v>0.28507629413943503</c:v>
                </c:pt>
                <c:pt idx="3363">
                  <c:v>0.28558307192826399</c:v>
                </c:pt>
                <c:pt idx="3364">
                  <c:v>0.28607737371547098</c:v>
                </c:pt>
                <c:pt idx="3365">
                  <c:v>0.28655908481380599</c:v>
                </c:pt>
                <c:pt idx="3366">
                  <c:v>0.28702809232473298</c:v>
                </c:pt>
                <c:pt idx="3367">
                  <c:v>0.287485566450839</c:v>
                </c:pt>
                <c:pt idx="3368">
                  <c:v>0.28793205305236802</c:v>
                </c:pt>
                <c:pt idx="3369">
                  <c:v>0.28836744686105897</c:v>
                </c:pt>
                <c:pt idx="3370">
                  <c:v>0.28879164375880301</c:v>
                </c:pt>
                <c:pt idx="3371">
                  <c:v>0.28920454021193398</c:v>
                </c:pt>
                <c:pt idx="3372">
                  <c:v>0.28960603232971299</c:v>
                </c:pt>
                <c:pt idx="3373">
                  <c:v>0.28999601436156103</c:v>
                </c:pt>
                <c:pt idx="3374">
                  <c:v>0.29037437642194402</c:v>
                </c:pt>
                <c:pt idx="3375">
                  <c:v>0.29074100139362802</c:v>
                </c:pt>
                <c:pt idx="3376">
                  <c:v>0.29109576169476398</c:v>
                </c:pt>
                <c:pt idx="3377">
                  <c:v>0.29143851824658601</c:v>
                </c:pt>
                <c:pt idx="3378">
                  <c:v>0.291769125182403</c:v>
                </c:pt>
                <c:pt idx="3379">
                  <c:v>0.29208744065368297</c:v>
                </c:pt>
                <c:pt idx="3380">
                  <c:v>0.29239333763218001</c:v>
                </c:pt>
                <c:pt idx="3381">
                  <c:v>0.29268670861428903</c:v>
                </c:pt>
                <c:pt idx="3382">
                  <c:v>0.29296746459636502</c:v>
                </c:pt>
                <c:pt idx="3383">
                  <c:v>0.29323553186757301</c:v>
                </c:pt>
                <c:pt idx="3384">
                  <c:v>0.29349084895473299</c:v>
                </c:pt>
                <c:pt idx="3385">
                  <c:v>0.29373336439929798</c:v>
                </c:pt>
                <c:pt idx="3386">
                  <c:v>0.29396303531270701</c:v>
                </c:pt>
                <c:pt idx="3387">
                  <c:v>0.29417982649745</c:v>
                </c:pt>
                <c:pt idx="3388">
                  <c:v>0.29438370995161001</c:v>
                </c:pt>
                <c:pt idx="3389">
                  <c:v>0.29457466463871201</c:v>
                </c:pt>
                <c:pt idx="3390">
                  <c:v>0.29475267646417003</c:v>
                </c:pt>
                <c:pt idx="3391">
                  <c:v>0.29491799498853399</c:v>
                </c:pt>
                <c:pt idx="3392">
                  <c:v>0.29507356671409901</c:v>
                </c:pt>
                <c:pt idx="3393">
                  <c:v>0.29521937972620999</c:v>
                </c:pt>
                <c:pt idx="3394">
                  <c:v>0.29535543061408898</c:v>
                </c:pt>
                <c:pt idx="3395">
                  <c:v>0.29548172727416</c:v>
                </c:pt>
                <c:pt idx="3396">
                  <c:v>0.29559829484345101</c:v>
                </c:pt>
                <c:pt idx="3397">
                  <c:v>0.29570518693932102</c:v>
                </c:pt>
                <c:pt idx="3398">
                  <c:v>0.29580249664069203</c:v>
                </c:pt>
                <c:pt idx="3399">
                  <c:v>0.29589034012912802</c:v>
                </c:pt>
                <c:pt idx="3400">
                  <c:v>0.29596881597592101</c:v>
                </c:pt>
                <c:pt idx="3401">
                  <c:v>0.29603799328810998</c:v>
                </c:pt>
                <c:pt idx="3402">
                  <c:v>0.29609792347318797</c:v>
                </c:pt>
                <c:pt idx="3403">
                  <c:v>0.296148650504379</c:v>
                </c:pt>
                <c:pt idx="3404">
                  <c:v>0.29619021599435302</c:v>
                </c:pt>
                <c:pt idx="3405">
                  <c:v>0.29622266129700697</c:v>
                </c:pt>
                <c:pt idx="3406">
                  <c:v>0.29624602811676498</c:v>
                </c:pt>
                <c:pt idx="3407">
                  <c:v>0.29626035824207297</c:v>
                </c:pt>
                <c:pt idx="3408">
                  <c:v>0.29626569256378299</c:v>
                </c:pt>
                <c:pt idx="3409">
                  <c:v>0.29626206926023702</c:v>
                </c:pt>
                <c:pt idx="3410">
                  <c:v>0.29624952076727201</c:v>
                </c:pt>
                <c:pt idx="3411">
                  <c:v>0.29622806881028402</c:v>
                </c:pt>
                <c:pt idx="3412">
                  <c:v>0.29619771637021503</c:v>
                </c:pt>
                <c:pt idx="3413">
                  <c:v>0.29615843544167297</c:v>
                </c:pt>
                <c:pt idx="3414">
                  <c:v>0.29611015166112198</c:v>
                </c:pt>
                <c:pt idx="3415">
                  <c:v>0.29605273427599699</c:v>
                </c:pt>
                <c:pt idx="3416">
                  <c:v>0.29598600567931899</c:v>
                </c:pt>
                <c:pt idx="3417">
                  <c:v>0.29590976276918302</c:v>
                </c:pt>
                <c:pt idx="3418">
                  <c:v>0.29582376582936798</c:v>
                </c:pt>
                <c:pt idx="3419">
                  <c:v>0.29572837596457002</c:v>
                </c:pt>
                <c:pt idx="3420">
                  <c:v>0.29562496246028203</c:v>
                </c:pt>
                <c:pt idx="3421">
                  <c:v>0.29551297172459501</c:v>
                </c:pt>
                <c:pt idx="3422">
                  <c:v>0.29539199014845902</c:v>
                </c:pt>
                <c:pt idx="3423">
                  <c:v>0.29526149373176203</c:v>
                </c:pt>
                <c:pt idx="3424">
                  <c:v>0.29512082732705702</c:v>
                </c:pt>
                <c:pt idx="3425">
                  <c:v>0.294969863777858</c:v>
                </c:pt>
                <c:pt idx="3426">
                  <c:v>0.29480864275392399</c:v>
                </c:pt>
                <c:pt idx="3427">
                  <c:v>0.29463929258666399</c:v>
                </c:pt>
                <c:pt idx="3428">
                  <c:v>0.29446310306379703</c:v>
                </c:pt>
                <c:pt idx="3429">
                  <c:v>0.29428019485802598</c:v>
                </c:pt>
                <c:pt idx="3430">
                  <c:v>0.29409069331468501</c:v>
                </c:pt>
                <c:pt idx="3431">
                  <c:v>0.293894726589503</c:v>
                </c:pt>
                <c:pt idx="3432">
                  <c:v>0.29369242447459998</c:v>
                </c:pt>
                <c:pt idx="3433">
                  <c:v>0.29348391758470999</c:v>
                </c:pt>
                <c:pt idx="3434">
                  <c:v>0.29326933675019401</c:v>
                </c:pt>
                <c:pt idx="3435">
                  <c:v>0.293048812538234</c:v>
                </c:pt>
                <c:pt idx="3436">
                  <c:v>0.29282247485961099</c:v>
                </c:pt>
                <c:pt idx="3437">
                  <c:v>0.29259045263719302</c:v>
                </c:pt>
                <c:pt idx="3438">
                  <c:v>0.29235287352281403</c:v>
                </c:pt>
                <c:pt idx="3439">
                  <c:v>0.29210986365533298</c:v>
                </c:pt>
                <c:pt idx="3440">
                  <c:v>0.29186154745651199</c:v>
                </c:pt>
                <c:pt idx="3441">
                  <c:v>0.29160804746371699</c:v>
                </c:pt>
                <c:pt idx="3442">
                  <c:v>0.291349484200014</c:v>
                </c:pt>
                <c:pt idx="3443">
                  <c:v>0.291085976083161</c:v>
                </c:pt>
                <c:pt idx="3444">
                  <c:v>0.29081763937555</c:v>
                </c:pt>
                <c:pt idx="3445">
                  <c:v>0.29054458817735901</c:v>
                </c:pt>
                <c:pt idx="3446">
                  <c:v>0.29026693446507501</c:v>
                </c:pt>
                <c:pt idx="3447">
                  <c:v>0.28998478817727502</c:v>
                </c:pt>
                <c:pt idx="3448">
                  <c:v>0.28969825734898602</c:v>
                </c:pt>
                <c:pt idx="3449">
                  <c:v>0.28940744829527698</c:v>
                </c:pt>
                <c:pt idx="3450">
                  <c:v>0.289112465843882</c:v>
                </c:pt>
                <c:pt idx="3451">
                  <c:v>0.28881341361573698</c:v>
                </c:pt>
                <c:pt idx="3452">
                  <c:v>0.288510394351354</c:v>
                </c:pt>
                <c:pt idx="3453">
                  <c:v>0.28820351028004099</c:v>
                </c:pt>
                <c:pt idx="3454">
                  <c:v>0.28789286352812399</c:v>
                </c:pt>
                <c:pt idx="3455">
                  <c:v>0.28757855656165898</c:v>
                </c:pt>
                <c:pt idx="3456">
                  <c:v>0.28726069265857501</c:v>
                </c:pt>
                <c:pt idx="3457">
                  <c:v>0.28693937640491501</c:v>
                </c:pt>
                <c:pt idx="3458">
                  <c:v>0.28661471420967699</c:v>
                </c:pt>
                <c:pt idx="3459">
                  <c:v>0.28628681483281299</c:v>
                </c:pt>
                <c:pt idx="3460">
                  <c:v>0.28595578992102899</c:v>
                </c:pt>
                <c:pt idx="3461">
                  <c:v>0.28562175454611899</c:v>
                </c:pt>
                <c:pt idx="3462">
                  <c:v>0.28528482774050701</c:v>
                </c:pt>
                <c:pt idx="3463">
                  <c:v>0.28494513302431002</c:v>
                </c:pt>
                <c:pt idx="3464">
                  <c:v>0.28460279891747398</c:v>
                </c:pt>
                <c:pt idx="3465">
                  <c:v>0.284257959429149</c:v>
                </c:pt>
                <c:pt idx="3466">
                  <c:v>0.283910754514478</c:v>
                </c:pt>
                <c:pt idx="3467">
                  <c:v>0.28356133048620302</c:v>
                </c:pt>
                <c:pt idx="3468">
                  <c:v>0.28320984036508901</c:v>
                </c:pt>
                <c:pt idx="3469">
                  <c:v>0.28285644414931599</c:v>
                </c:pt>
                <c:pt idx="3470">
                  <c:v>0.28250130897898801</c:v>
                </c:pt>
                <c:pt idx="3471">
                  <c:v>0.28214460916850498</c:v>
                </c:pt>
                <c:pt idx="3472">
                  <c:v>0.28178652607742999</c:v>
                </c:pt>
                <c:pt idx="3473">
                  <c:v>0.28142724779071598</c:v>
                </c:pt>
                <c:pt idx="3474">
                  <c:v>0.28106696858274999</c:v>
                </c:pt>
                <c:pt idx="3475">
                  <c:v>0.28070588814745301</c:v>
                </c:pt>
                <c:pt idx="3476">
                  <c:v>0.28034421058894599</c:v>
                </c:pt>
                <c:pt idx="3477">
                  <c:v>0.27998214318357001</c:v>
                </c:pt>
                <c:pt idx="3478">
                  <c:v>0.27961989494285899</c:v>
                </c:pt>
                <c:pt idx="3479">
                  <c:v>0.27925767502590798</c:v>
                </c:pt>
                <c:pt idx="3480">
                  <c:v>0.27889569106555001</c:v>
                </c:pt>
                <c:pt idx="3481">
                  <c:v>0.27853414748275701</c:v>
                </c:pt>
                <c:pt idx="3482">
                  <c:v>0.27817324386584702</c:v>
                </c:pt>
                <c:pt idx="3483">
                  <c:v>0.27781317348454199</c:v>
                </c:pt>
                <c:pt idx="3484">
                  <c:v>0.27745412199476399</c:v>
                </c:pt>
                <c:pt idx="3485">
                  <c:v>0.27709626637040102</c:v>
                </c:pt>
                <c:pt idx="3486">
                  <c:v>0.27673977407581801</c:v>
                </c:pt>
                <c:pt idx="3487">
                  <c:v>0.27638480246984998</c:v>
                </c:pt>
                <c:pt idx="3488">
                  <c:v>0.27603149840927299</c:v>
                </c:pt>
                <c:pt idx="3489">
                  <c:v>0.275679997995458</c:v>
                </c:pt>
                <c:pt idx="3490">
                  <c:v>0.27533016984407399</c:v>
                </c:pt>
                <c:pt idx="3491">
                  <c:v>0.27497918196938398</c:v>
                </c:pt>
                <c:pt idx="3492">
                  <c:v>0.27462715744395699</c:v>
                </c:pt>
                <c:pt idx="3493">
                  <c:v>0.27427420786277101</c:v>
                </c:pt>
                <c:pt idx="3494">
                  <c:v>0.27392043097250501</c:v>
                </c:pt>
                <c:pt idx="3495">
                  <c:v>0.27356590519082502</c:v>
                </c:pt>
                <c:pt idx="3496">
                  <c:v>0.273210678819027</c:v>
                </c:pt>
                <c:pt idx="3497">
                  <c:v>0.27285475949844201</c:v>
                </c:pt>
                <c:pt idx="3498">
                  <c:v>0.27249813098255199</c:v>
                </c:pt>
                <c:pt idx="3499">
                  <c:v>0.27214079423263998</c:v>
                </c:pt>
                <c:pt idx="3500">
                  <c:v>0.27178277962075897</c:v>
                </c:pt>
                <c:pt idx="3501">
                  <c:v>0.27142413547891397</c:v>
                </c:pt>
                <c:pt idx="3502">
                  <c:v>0.27106491811259698</c:v>
                </c:pt>
                <c:pt idx="3503">
                  <c:v>0.27070518697170298</c:v>
                </c:pt>
                <c:pt idx="3504">
                  <c:v>0.27034500276060802</c:v>
                </c:pt>
                <c:pt idx="3505">
                  <c:v>0.26998442700964798</c:v>
                </c:pt>
                <c:pt idx="3506">
                  <c:v>0.26962352249307803</c:v>
                </c:pt>
                <c:pt idx="3507">
                  <c:v>0.26926235433453599</c:v>
                </c:pt>
                <c:pt idx="3508">
                  <c:v>0.26890099191969102</c:v>
                </c:pt>
                <c:pt idx="3509">
                  <c:v>0.26853951199915299</c:v>
                </c:pt>
                <c:pt idx="3510">
                  <c:v>0.268178003705279</c:v>
                </c:pt>
                <c:pt idx="3511">
                  <c:v>0.267816576611208</c:v>
                </c:pt>
                <c:pt idx="3512">
                  <c:v>0.26745537297299099</c:v>
                </c:pt>
                <c:pt idx="3513">
                  <c:v>0.267094583074031</c:v>
                </c:pt>
                <c:pt idx="3514">
                  <c:v>0.26673445519438999</c:v>
                </c:pt>
                <c:pt idx="3515">
                  <c:v>0.26637528596577698</c:v>
                </c:pt>
                <c:pt idx="3516">
                  <c:v>0.26601739881958603</c:v>
                </c:pt>
                <c:pt idx="3517">
                  <c:v>0.26566115474951002</c:v>
                </c:pt>
                <c:pt idx="3518">
                  <c:v>0.265307023749625</c:v>
                </c:pt>
                <c:pt idx="3519">
                  <c:v>0.26495423738669499</c:v>
                </c:pt>
                <c:pt idx="3520">
                  <c:v>0.26460257556563799</c:v>
                </c:pt>
                <c:pt idx="3521">
                  <c:v>0.26425254876755799</c:v>
                </c:pt>
                <c:pt idx="3522">
                  <c:v>0.26390446575200499</c:v>
                </c:pt>
                <c:pt idx="3523">
                  <c:v>0.26355851728677498</c:v>
                </c:pt>
                <c:pt idx="3524">
                  <c:v>0.26321483436675303</c:v>
                </c:pt>
                <c:pt idx="3525">
                  <c:v>0.26287351710234702</c:v>
                </c:pt>
                <c:pt idx="3526">
                  <c:v>0.26253260076638302</c:v>
                </c:pt>
                <c:pt idx="3527">
                  <c:v>0.262190966480772</c:v>
                </c:pt>
                <c:pt idx="3528">
                  <c:v>0.26184866774509402</c:v>
                </c:pt>
                <c:pt idx="3529">
                  <c:v>0.26150575519000602</c:v>
                </c:pt>
                <c:pt idx="3530">
                  <c:v>0.26116227773030498</c:v>
                </c:pt>
                <c:pt idx="3531">
                  <c:v>0.26081828329859202</c:v>
                </c:pt>
                <c:pt idx="3532">
                  <c:v>0.26047381932942798</c:v>
                </c:pt>
                <c:pt idx="3533">
                  <c:v>0.26012893308656299</c:v>
                </c:pt>
                <c:pt idx="3534">
                  <c:v>0.25978367188559898</c:v>
                </c:pt>
                <c:pt idx="3535">
                  <c:v>0.25943808324240503</c:v>
                </c:pt>
                <c:pt idx="3536">
                  <c:v>0.25909221496499102</c:v>
                </c:pt>
                <c:pt idx="3537">
                  <c:v>0.25874611519907298</c:v>
                </c:pt>
                <c:pt idx="3538">
                  <c:v>0.25839983243284098</c:v>
                </c:pt>
                <c:pt idx="3539">
                  <c:v>0.25805341546357202</c:v>
                </c:pt>
                <c:pt idx="3540">
                  <c:v>0.25770691332672502</c:v>
                </c:pt>
                <c:pt idx="3541">
                  <c:v>0.257360375186997</c:v>
                </c:pt>
                <c:pt idx="3542">
                  <c:v>0.257013850190008</c:v>
                </c:pt>
                <c:pt idx="3543">
                  <c:v>0.25666738727294902</c:v>
                </c:pt>
                <c:pt idx="3544">
                  <c:v>0.256321034932392</c:v>
                </c:pt>
                <c:pt idx="3545">
                  <c:v>0.25597484094767198</c:v>
                </c:pt>
                <c:pt idx="3546">
                  <c:v>0.25562885205860503</c:v>
                </c:pt>
                <c:pt idx="3547">
                  <c:v>0.25528311359695</c:v>
                </c:pt>
                <c:pt idx="3548">
                  <c:v>0.25493766907173598</c:v>
                </c:pt>
                <c:pt idx="3549">
                  <c:v>0.25459255970953298</c:v>
                </c:pt>
                <c:pt idx="3550">
                  <c:v>0.25424782395166601</c:v>
                </c:pt>
                <c:pt idx="3551">
                  <c:v>0.25390349691142799</c:v>
                </c:pt>
                <c:pt idx="3552">
                  <c:v>0.25355960979529801</c:v>
                </c:pt>
                <c:pt idx="3553">
                  <c:v>0.25321618929300299</c:v>
                </c:pt>
                <c:pt idx="3554">
                  <c:v>0.25287325694185298</c:v>
                </c:pt>
                <c:pt idx="3555">
                  <c:v>0.25253082847095698</c:v>
                </c:pt>
                <c:pt idx="3556">
                  <c:v>0.25218891313043401</c:v>
                </c:pt>
                <c:pt idx="3557">
                  <c:v>0.25184751300960301</c:v>
                </c:pt>
                <c:pt idx="3558">
                  <c:v>0.25150662234690102</c:v>
                </c:pt>
                <c:pt idx="3559">
                  <c:v>0.25116622683474998</c:v>
                </c:pt>
                <c:pt idx="3560">
                  <c:v>0.25082630292646602</c:v>
                </c:pt>
                <c:pt idx="3561">
                  <c:v>0.25048681715784599</c:v>
                </c:pt>
                <c:pt idx="3562">
                  <c:v>0.25014772549832798</c:v>
                </c:pt>
                <c:pt idx="3563">
                  <c:v>0.24980897274354</c:v>
                </c:pt>
                <c:pt idx="3564">
                  <c:v>0.24947049195722201</c:v>
                </c:pt>
                <c:pt idx="3565">
                  <c:v>0.24913220397017699</c:v>
                </c:pt>
                <c:pt idx="3566">
                  <c:v>0.24879401694723699</c:v>
                </c:pt>
                <c:pt idx="3567">
                  <c:v>0.248455826038086</c:v>
                </c:pt>
                <c:pt idx="3568">
                  <c:v>0.248117513132734</c:v>
                </c:pt>
                <c:pt idx="3569">
                  <c:v>0.247778946746883</c:v>
                </c:pt>
                <c:pt idx="3570">
                  <c:v>0.247439982065848</c:v>
                </c:pt>
                <c:pt idx="3571">
                  <c:v>0.247100461177513</c:v>
                </c:pt>
                <c:pt idx="3572">
                  <c:v>0.24676021352413599</c:v>
                </c:pt>
                <c:pt idx="3573">
                  <c:v>0.24641905659857299</c:v>
                </c:pt>
                <c:pt idx="3574">
                  <c:v>0.246076796902126</c:v>
                </c:pt>
                <c:pt idx="3575">
                  <c:v>0.24573323116813001</c:v>
                </c:pt>
                <c:pt idx="3576">
                  <c:v>0.24538814783838001</c:v>
                </c:pt>
                <c:pt idx="3577">
                  <c:v>0.24504132875992601</c:v>
                </c:pt>
                <c:pt idx="3578">
                  <c:v>0.244692551050122</c:v>
                </c:pt>
                <c:pt idx="3579">
                  <c:v>0.24434158906121101</c:v>
                </c:pt>
                <c:pt idx="3580">
                  <c:v>0.24398821636500401</c:v>
                </c:pt>
                <c:pt idx="3581">
                  <c:v>0.24363220767555499</c:v>
                </c:pt>
                <c:pt idx="3582">
                  <c:v>0.24327334063359099</c:v>
                </c:pt>
                <c:pt idx="3583">
                  <c:v>0.24291139738998499</c:v>
                </c:pt>
                <c:pt idx="3584">
                  <c:v>0.24254616594415301</c:v>
                </c:pt>
                <c:pt idx="3585">
                  <c:v>0.24217744121399501</c:v>
                </c:pt>
                <c:pt idx="3586">
                  <c:v>0.24180502583375099</c:v>
                </c:pt>
                <c:pt idx="3587">
                  <c:v>0.241428730692718</c:v>
                </c:pt>
                <c:pt idx="3588">
                  <c:v>0.24104837523983</c:v>
                </c:pt>
                <c:pt idx="3589">
                  <c:v>0.240663787586368</c:v>
                </c:pt>
                <c:pt idx="3590">
                  <c:v>0.240276852756826</c:v>
                </c:pt>
                <c:pt idx="3591">
                  <c:v>0.23988755892202401</c:v>
                </c:pt>
                <c:pt idx="3592">
                  <c:v>0.239495759087924</c:v>
                </c:pt>
                <c:pt idx="3593">
                  <c:v>0.23910131351472699</c:v>
                </c:pt>
                <c:pt idx="3594">
                  <c:v>0.23870408930591699</c:v>
                </c:pt>
                <c:pt idx="3595">
                  <c:v>0.23830395997140799</c:v>
                </c:pt>
                <c:pt idx="3596">
                  <c:v>0.23790080497989199</c:v>
                </c:pt>
                <c:pt idx="3597">
                  <c:v>0.23749450931199001</c:v>
                </c:pt>
                <c:pt idx="3598">
                  <c:v>0.237084963022832</c:v>
                </c:pt>
                <c:pt idx="3599">
                  <c:v>0.23667206082044001</c:v>
                </c:pt>
                <c:pt idx="3600">
                  <c:v>0.23625570166447599</c:v>
                </c:pt>
                <c:pt idx="3601">
                  <c:v>0.235835788388637</c:v>
                </c:pt>
                <c:pt idx="3602">
                  <c:v>0.23541222734908299</c:v>
                </c:pt>
                <c:pt idx="3603">
                  <c:v>0.234984928100686</c:v>
                </c:pt>
                <c:pt idx="3604">
                  <c:v>0.234553803102546</c:v>
                </c:pt>
                <c:pt idx="3605">
                  <c:v>0.23411876745405499</c:v>
                </c:pt>
                <c:pt idx="3606">
                  <c:v>0.23367973866272099</c:v>
                </c:pt>
                <c:pt idx="3607">
                  <c:v>0.23323663644498099</c:v>
                </c:pt>
                <c:pt idx="3608">
                  <c:v>0.232789382561152</c:v>
                </c:pt>
                <c:pt idx="3609">
                  <c:v>0.23233790068556601</c:v>
                </c:pt>
                <c:pt idx="3610">
                  <c:v>0.23188211631259301</c:v>
                </c:pt>
                <c:pt idx="3611">
                  <c:v>0.231421956698703</c:v>
                </c:pt>
                <c:pt idx="3612">
                  <c:v>0.23095735083990199</c:v>
                </c:pt>
                <c:pt idx="3613">
                  <c:v>0.23048822948277001</c:v>
                </c:pt>
                <c:pt idx="3614">
                  <c:v>0.230014525166088</c:v>
                </c:pt>
                <c:pt idx="3615">
                  <c:v>0.22953617228869899</c:v>
                </c:pt>
                <c:pt idx="3616">
                  <c:v>0.229053107198123</c:v>
                </c:pt>
                <c:pt idx="3617">
                  <c:v>0.228565268293596</c:v>
                </c:pt>
                <c:pt idx="3618">
                  <c:v>0.22807400437084999</c:v>
                </c:pt>
                <c:pt idx="3619">
                  <c:v>0.22758015046744501</c:v>
                </c:pt>
                <c:pt idx="3620">
                  <c:v>0.22708362454262199</c:v>
                </c:pt>
                <c:pt idx="3621">
                  <c:v>0.226584346614353</c:v>
                </c:pt>
                <c:pt idx="3622">
                  <c:v>0.22608295955767099</c:v>
                </c:pt>
                <c:pt idx="3623">
                  <c:v>0.22558010319302599</c:v>
                </c:pt>
                <c:pt idx="3624">
                  <c:v>0.22507564187079801</c:v>
                </c:pt>
                <c:pt idx="3625">
                  <c:v>0.22456944248767199</c:v>
                </c:pt>
                <c:pt idx="3626">
                  <c:v>0.224061374509645</c:v>
                </c:pt>
                <c:pt idx="3627">
                  <c:v>0.223551309986184</c:v>
                </c:pt>
                <c:pt idx="3628">
                  <c:v>0.223039123558186</c:v>
                </c:pt>
                <c:pt idx="3629">
                  <c:v>0.222524692462158</c:v>
                </c:pt>
                <c:pt idx="3630">
                  <c:v>0.22200789653275199</c:v>
                </c:pt>
                <c:pt idx="3631">
                  <c:v>0.22148861820537799</c:v>
                </c:pt>
                <c:pt idx="3632">
                  <c:v>0.22096674252026899</c:v>
                </c:pt>
                <c:pt idx="3633">
                  <c:v>0.22044215712903001</c:v>
                </c:pt>
                <c:pt idx="3634">
                  <c:v>0.21991475230436799</c:v>
                </c:pt>
                <c:pt idx="3635">
                  <c:v>0.21938442095350599</c:v>
                </c:pt>
                <c:pt idx="3636">
                  <c:v>0.218851058635533</c:v>
                </c:pt>
                <c:pt idx="3637">
                  <c:v>0.21831456358281301</c:v>
                </c:pt>
                <c:pt idx="3638">
                  <c:v>0.21777483672644099</c:v>
                </c:pt>
                <c:pt idx="3639">
                  <c:v>0.217231781725651</c:v>
                </c:pt>
                <c:pt idx="3640">
                  <c:v>0.21668530500101199</c:v>
                </c:pt>
                <c:pt idx="3641">
                  <c:v>0.216135315771185</c:v>
                </c:pt>
                <c:pt idx="3642">
                  <c:v>0.21558172609298901</c:v>
                </c:pt>
                <c:pt idx="3643">
                  <c:v>0.215024450904482</c:v>
                </c:pt>
                <c:pt idx="3644">
                  <c:v>0.214463408070735</c:v>
                </c:pt>
                <c:pt idx="3645">
                  <c:v>0.21389851843194799</c:v>
                </c:pt>
                <c:pt idx="3646">
                  <c:v>0.21332970585352601</c:v>
                </c:pt>
                <c:pt idx="3647">
                  <c:v>0.212756897277671</c:v>
                </c:pt>
                <c:pt idx="3648">
                  <c:v>0.21218002277603601</c:v>
                </c:pt>
                <c:pt idx="3649">
                  <c:v>0.21159901560288399</c:v>
                </c:pt>
                <c:pt idx="3650">
                  <c:v>0.211013812248148</c:v>
                </c:pt>
                <c:pt idx="3651">
                  <c:v>0.210424352489711</c:v>
                </c:pt>
                <c:pt idx="3652">
                  <c:v>0.20983057944417199</c:v>
                </c:pt>
                <c:pt idx="3653">
                  <c:v>0.20923243961544599</c:v>
                </c:pt>
                <c:pt idx="3654">
                  <c:v>0.20862988294080001</c:v>
                </c:pt>
                <c:pt idx="3655">
                  <c:v>0.208022862834709</c:v>
                </c:pt>
                <c:pt idx="3656">
                  <c:v>0.207411336232074</c:v>
                </c:pt>
                <c:pt idx="3657">
                  <c:v>0.206795263633548</c:v>
                </c:pt>
                <c:pt idx="3658">
                  <c:v>0.206174609155065</c:v>
                </c:pt>
                <c:pt idx="3659">
                  <c:v>0.20554934057969401</c:v>
                </c:pt>
                <c:pt idx="3660">
                  <c:v>0.204919429404431</c:v>
                </c:pt>
                <c:pt idx="3661">
                  <c:v>0.20428485087264001</c:v>
                </c:pt>
                <c:pt idx="3662">
                  <c:v>0.203645583986687</c:v>
                </c:pt>
                <c:pt idx="3663">
                  <c:v>0.20300161150055199</c:v>
                </c:pt>
                <c:pt idx="3664">
                  <c:v>0.20235291989453699</c:v>
                </c:pt>
                <c:pt idx="3665">
                  <c:v>0.201699499333686</c:v>
                </c:pt>
                <c:pt idx="3666">
                  <c:v>0.201041343610048</c:v>
                </c:pt>
                <c:pt idx="3667">
                  <c:v>0.20037845006792099</c:v>
                </c:pt>
                <c:pt idx="3668">
                  <c:v>0.19971081951070599</c:v>
                </c:pt>
                <c:pt idx="3669">
                  <c:v>0.19903845608807499</c:v>
                </c:pt>
                <c:pt idx="3670">
                  <c:v>0.19836136716238301</c:v>
                </c:pt>
                <c:pt idx="3671">
                  <c:v>0.19767956315375201</c:v>
                </c:pt>
                <c:pt idx="3672">
                  <c:v>0.19699305736379999</c:v>
                </c:pt>
                <c:pt idx="3673">
                  <c:v>0.19630325833568599</c:v>
                </c:pt>
                <c:pt idx="3674">
                  <c:v>0.19561023570898201</c:v>
                </c:pt>
                <c:pt idx="3675">
                  <c:v>0.19491272961145101</c:v>
                </c:pt>
                <c:pt idx="3676">
                  <c:v>0.194210635016558</c:v>
                </c:pt>
                <c:pt idx="3677">
                  <c:v>0.193504015746011</c:v>
                </c:pt>
                <c:pt idx="3678">
                  <c:v>0.19279293678321899</c:v>
                </c:pt>
                <c:pt idx="3679">
                  <c:v>0.19207746399738801</c:v>
                </c:pt>
                <c:pt idx="3680">
                  <c:v>0.19135766386894501</c:v>
                </c:pt>
                <c:pt idx="3681">
                  <c:v>0.19063360322092099</c:v>
                </c:pt>
                <c:pt idx="3682">
                  <c:v>0.189905348960834</c:v>
                </c:pt>
                <c:pt idx="3683">
                  <c:v>0.18917296783733001</c:v>
                </c:pt>
                <c:pt idx="3684">
                  <c:v>0.18843652621542401</c:v>
                </c:pt>
                <c:pt idx="3685">
                  <c:v>0.18769608987360101</c:v>
                </c:pt>
                <c:pt idx="3686">
                  <c:v>0.186951723825412</c:v>
                </c:pt>
                <c:pt idx="3687">
                  <c:v>0.18620349216746401</c:v>
                </c:pt>
                <c:pt idx="3688">
                  <c:v>0.18545145795500201</c:v>
                </c:pt>
                <c:pt idx="3689">
                  <c:v>0.18469363479085399</c:v>
                </c:pt>
                <c:pt idx="3690">
                  <c:v>0.18392994032836199</c:v>
                </c:pt>
                <c:pt idx="3691">
                  <c:v>0.18316043424641801</c:v>
                </c:pt>
                <c:pt idx="3692">
                  <c:v>0.18238517544905999</c:v>
                </c:pt>
                <c:pt idx="3693">
                  <c:v>0.181604222072132</c:v>
                </c:pt>
                <c:pt idx="3694">
                  <c:v>0.18081763151026001</c:v>
                </c:pt>
                <c:pt idx="3695">
                  <c:v>0.18002546046208701</c:v>
                </c:pt>
                <c:pt idx="3696">
                  <c:v>0.179227764991576</c:v>
                </c:pt>
                <c:pt idx="3697">
                  <c:v>0.178424600603074</c:v>
                </c:pt>
                <c:pt idx="3698">
                  <c:v>0.177616022327756</c:v>
                </c:pt>
                <c:pt idx="3699">
                  <c:v>0.17680208481901599</c:v>
                </c:pt>
                <c:pt idx="3700">
                  <c:v>0.17598284245430401</c:v>
                </c:pt>
                <c:pt idx="3701">
                  <c:v>0.17515834944085101</c:v>
                </c:pt>
                <c:pt idx="3702">
                  <c:v>0.17432865992261401</c:v>
                </c:pt>
                <c:pt idx="3703">
                  <c:v>0.17349382808570299</c:v>
                </c:pt>
                <c:pt idx="3704">
                  <c:v>0.172653908259391</c:v>
                </c:pt>
                <c:pt idx="3705">
                  <c:v>0.17180895500974999</c:v>
                </c:pt>
                <c:pt idx="3706">
                  <c:v>0.170959023222853</c:v>
                </c:pt>
                <c:pt idx="3707">
                  <c:v>0.170104168174529</c:v>
                </c:pt>
                <c:pt idx="3708">
                  <c:v>0.16924444558381599</c:v>
                </c:pt>
                <c:pt idx="3709">
                  <c:v>0.16837991164763899</c:v>
                </c:pt>
                <c:pt idx="3710">
                  <c:v>0.167510623054858</c:v>
                </c:pt>
                <c:pt idx="3711">
                  <c:v>0.16663663697875</c:v>
                </c:pt>
                <c:pt idx="3712">
                  <c:v>0.165758011048175</c:v>
                </c:pt>
                <c:pt idx="3713">
                  <c:v>0.16487480329902399</c:v>
                </c:pt>
                <c:pt idx="3714">
                  <c:v>0.16398707210898</c:v>
                </c:pt>
                <c:pt idx="3715">
                  <c:v>0.16309487611985199</c:v>
                </c:pt>
                <c:pt idx="3716">
                  <c:v>0.16219827415270699</c:v>
                </c:pt>
                <c:pt idx="3717">
                  <c:v>0.16129732512141201</c:v>
                </c:pt>
                <c:pt idx="3718">
                  <c:v>0.16039208795007301</c:v>
                </c:pt>
                <c:pt idx="3719">
                  <c:v>0.15948262149919801</c:v>
                </c:pt>
                <c:pt idx="3720">
                  <c:v>0.15856787781823301</c:v>
                </c:pt>
                <c:pt idx="3721">
                  <c:v>0.15764602986482801</c:v>
                </c:pt>
                <c:pt idx="3722">
                  <c:v>0.156716425929743</c:v>
                </c:pt>
                <c:pt idx="3723">
                  <c:v>0.15577919219595801</c:v>
                </c:pt>
                <c:pt idx="3724">
                  <c:v>0.154834454780477</c:v>
                </c:pt>
                <c:pt idx="3725">
                  <c:v>0.15388233977089399</c:v>
                </c:pt>
                <c:pt idx="3726">
                  <c:v>0.15292297327197901</c:v>
                </c:pt>
                <c:pt idx="3727">
                  <c:v>0.151956481459496</c:v>
                </c:pt>
                <c:pt idx="3728">
                  <c:v>0.15098299063870699</c:v>
                </c:pt>
                <c:pt idx="3729">
                  <c:v>0.15000262730537001</c:v>
                </c:pt>
                <c:pt idx="3730">
                  <c:v>0.149015518207471</c:v>
                </c:pt>
                <c:pt idx="3731">
                  <c:v>0.148021790406309</c:v>
                </c:pt>
                <c:pt idx="3732">
                  <c:v>0.14702157133595101</c:v>
                </c:pt>
                <c:pt idx="3733">
                  <c:v>0.14601498886037101</c:v>
                </c:pt>
                <c:pt idx="3734">
                  <c:v>0.14500217132787399</c:v>
                </c:pt>
                <c:pt idx="3735">
                  <c:v>0.143983247622604</c:v>
                </c:pt>
                <c:pt idx="3736">
                  <c:v>0.14295834721312201</c:v>
                </c:pt>
                <c:pt idx="3737">
                  <c:v>0.14192760019813</c:v>
                </c:pt>
                <c:pt idx="3738">
                  <c:v>0.14089113734955</c:v>
                </c:pt>
                <c:pt idx="3739">
                  <c:v>0.139849090153187</c:v>
                </c:pt>
                <c:pt idx="3740">
                  <c:v>0.138801590847276</c:v>
                </c:pt>
                <c:pt idx="3741">
                  <c:v>0.137748772459209</c:v>
                </c:pt>
                <c:pt idx="3742">
                  <c:v>0.13669076884077</c:v>
                </c:pt>
                <c:pt idx="3743">
                  <c:v>0.135627714702174</c:v>
                </c:pt>
                <c:pt idx="3744">
                  <c:v>0.13455974564523601</c:v>
                </c:pt>
                <c:pt idx="3745">
                  <c:v>0.13348699819592999</c:v>
                </c:pt>
                <c:pt idx="3746">
                  <c:v>0.132423958989176</c:v>
                </c:pt>
                <c:pt idx="3747">
                  <c:v>0.131370893841183</c:v>
                </c:pt>
                <c:pt idx="3748">
                  <c:v>0.13032788826008601</c:v>
                </c:pt>
                <c:pt idx="3749">
                  <c:v>0.129295026678243</c:v>
                </c:pt>
                <c:pt idx="3750">
                  <c:v>0.12827239244265201</c:v>
                </c:pt>
                <c:pt idx="3751">
                  <c:v>0.127260067804846</c:v>
                </c:pt>
                <c:pt idx="3752">
                  <c:v>0.12625813391038801</c:v>
                </c:pt>
                <c:pt idx="3753">
                  <c:v>0.12526667078807599</c:v>
                </c:pt>
                <c:pt idx="3754">
                  <c:v>0.12428575733892799</c:v>
                </c:pt>
                <c:pt idx="3755">
                  <c:v>0.12331547132503499</c:v>
                </c:pt>
                <c:pt idx="3756">
                  <c:v>0.122355889358316</c:v>
                </c:pt>
                <c:pt idx="3757">
                  <c:v>0.121407086889234</c:v>
                </c:pt>
                <c:pt idx="3758">
                  <c:v>0.120469138195496</c:v>
                </c:pt>
                <c:pt idx="3759">
                  <c:v>0.119542116370759</c:v>
                </c:pt>
                <c:pt idx="3760">
                  <c:v>0.118625568489179</c:v>
                </c:pt>
                <c:pt idx="3761">
                  <c:v>0.117709457153231</c:v>
                </c:pt>
                <c:pt idx="3762">
                  <c:v>0.11679390051646001</c:v>
                </c:pt>
                <c:pt idx="3763">
                  <c:v>0.115879017463243</c:v>
                </c:pt>
                <c:pt idx="3764">
                  <c:v>0.114964927650213</c:v>
                </c:pt>
                <c:pt idx="3765">
                  <c:v>0.114051751548107</c:v>
                </c:pt>
                <c:pt idx="3766">
                  <c:v>0.113139610483754</c:v>
                </c:pt>
                <c:pt idx="3767">
                  <c:v>0.11222862668187</c:v>
                </c:pt>
                <c:pt idx="3768">
                  <c:v>0.111318923306262</c:v>
                </c:pt>
                <c:pt idx="3769">
                  <c:v>0.110410624500014</c:v>
                </c:pt>
                <c:pt idx="3770">
                  <c:v>0.109503855424141</c:v>
                </c:pt>
                <c:pt idx="3771">
                  <c:v>0.10859874229416</c:v>
                </c:pt>
                <c:pt idx="3772">
                  <c:v>0.107694019856912</c:v>
                </c:pt>
                <c:pt idx="3773">
                  <c:v>0.106789765349751</c:v>
                </c:pt>
                <c:pt idx="3774">
                  <c:v>0.10588738890133099</c:v>
                </c:pt>
                <c:pt idx="3775">
                  <c:v>0.10498714894709101</c:v>
                </c:pt>
                <c:pt idx="3776">
                  <c:v>0.104089137982727</c:v>
                </c:pt>
                <c:pt idx="3777">
                  <c:v>0.103193449992798</c:v>
                </c:pt>
                <c:pt idx="3778">
                  <c:v>0.10230018045829201</c:v>
                </c:pt>
                <c:pt idx="3779">
                  <c:v>0.101409426356218</c:v>
                </c:pt>
                <c:pt idx="3780">
                  <c:v>0.100521286150522</c:v>
                </c:pt>
                <c:pt idx="3781">
                  <c:v>9.9635859773662599E-2</c:v>
                </c:pt>
                <c:pt idx="3782">
                  <c:v>9.8753248598315899E-2</c:v>
                </c:pt>
                <c:pt idx="3783">
                  <c:v>9.7873555398761497E-2</c:v>
                </c:pt>
                <c:pt idx="3784">
                  <c:v>9.6996884301675204E-2</c:v>
                </c:pt>
                <c:pt idx="3785">
                  <c:v>9.61233407261982E-2</c:v>
                </c:pt>
                <c:pt idx="3786">
                  <c:v>9.5253031313332195E-2</c:v>
                </c:pt>
                <c:pt idx="3787">
                  <c:v>9.4386063844898199E-2</c:v>
                </c:pt>
                <c:pt idx="3788">
                  <c:v>9.3522547152475502E-2</c:v>
                </c:pt>
                <c:pt idx="3789">
                  <c:v>9.2662591016923798E-2</c:v>
                </c:pt>
                <c:pt idx="3790">
                  <c:v>9.1806306059258297E-2</c:v>
                </c:pt>
                <c:pt idx="3791">
                  <c:v>9.0953803623798096E-2</c:v>
                </c:pt>
                <c:pt idx="3792">
                  <c:v>9.0105195654642395E-2</c:v>
                </c:pt>
                <c:pt idx="3793">
                  <c:v>8.9260594566626994E-2</c:v>
                </c:pt>
                <c:pt idx="3794">
                  <c:v>8.8420113111993201E-2</c:v>
                </c:pt>
                <c:pt idx="3795">
                  <c:v>8.7583864244047002E-2</c:v>
                </c:pt>
                <c:pt idx="3796">
                  <c:v>8.6751960979102996E-2</c:v>
                </c:pt>
                <c:pt idx="3797">
                  <c:v>8.59245162579996E-2</c:v>
                </c:pt>
                <c:pt idx="3798">
                  <c:v>8.5101642808438696E-2</c:v>
                </c:pt>
                <c:pt idx="3799">
                  <c:v>8.4283453009341994E-2</c:v>
                </c:pt>
                <c:pt idx="3800">
                  <c:v>8.3470058758345095E-2</c:v>
                </c:pt>
                <c:pt idx="3801">
                  <c:v>8.2661571343450702E-2</c:v>
                </c:pt>
                <c:pt idx="3802">
                  <c:v>8.1858101319757196E-2</c:v>
                </c:pt>
                <c:pt idx="3803">
                  <c:v>8.1059758392058798E-2</c:v>
                </c:pt>
                <c:pt idx="3804">
                  <c:v>8.0266651303983305E-2</c:v>
                </c:pt>
                <c:pt idx="3805">
                  <c:v>7.9478887734204903E-2</c:v>
                </c:pt>
                <c:pt idx="3806">
                  <c:v>7.8696574200129002E-2</c:v>
                </c:pt>
                <c:pt idx="3807">
                  <c:v>7.79198159693196E-2</c:v>
                </c:pt>
                <c:pt idx="3808">
                  <c:v>7.7148716978805196E-2</c:v>
                </c:pt>
                <c:pt idx="3809">
                  <c:v>7.6383379762289899E-2</c:v>
                </c:pt>
                <c:pt idx="3810">
                  <c:v>7.5623905385182003E-2</c:v>
                </c:pt>
                <c:pt idx="3811">
                  <c:v>7.4870393387270598E-2</c:v>
                </c:pt>
                <c:pt idx="3812">
                  <c:v>7.4122941732805897E-2</c:v>
                </c:pt>
                <c:pt idx="3813">
                  <c:v>7.3381646767692502E-2</c:v>
                </c:pt>
                <c:pt idx="3814">
                  <c:v>7.2646603183478195E-2</c:v>
                </c:pt>
                <c:pt idx="3815">
                  <c:v>7.1917903987822607E-2</c:v>
                </c:pt>
                <c:pt idx="3816">
                  <c:v>7.1195640481152497E-2</c:v>
                </c:pt>
                <c:pt idx="3817">
                  <c:v>7.0479902239270101E-2</c:v>
                </c:pt>
                <c:pt idx="3818">
                  <c:v>6.9770777101758996E-2</c:v>
                </c:pt>
                <c:pt idx="3819">
                  <c:v>6.9069457852250896E-2</c:v>
                </c:pt>
                <c:pt idx="3820">
                  <c:v>6.8377193747997306E-2</c:v>
                </c:pt>
                <c:pt idx="3821">
                  <c:v>6.7694062062262195E-2</c:v>
                </c:pt>
                <c:pt idx="3822">
                  <c:v>6.7020138005022906E-2</c:v>
                </c:pt>
                <c:pt idx="3823">
                  <c:v>6.63554947383342E-2</c:v>
                </c:pt>
                <c:pt idx="3824">
                  <c:v>6.5700203400548496E-2</c:v>
                </c:pt>
                <c:pt idx="3825">
                  <c:v>6.5054333141172704E-2</c:v>
                </c:pt>
                <c:pt idx="3826">
                  <c:v>6.4417951168772997E-2</c:v>
                </c:pt>
                <c:pt idx="3827">
                  <c:v>6.3791122815078302E-2</c:v>
                </c:pt>
                <c:pt idx="3828">
                  <c:v>6.3173911619270801E-2</c:v>
                </c:pt>
                <c:pt idx="3829">
                  <c:v>6.2566379437221806E-2</c:v>
                </c:pt>
                <c:pt idx="3830">
                  <c:v>6.1968586580784003E-2</c:v>
                </c:pt>
                <c:pt idx="3831">
                  <c:v>6.1380591991403603E-2</c:v>
                </c:pt>
                <c:pt idx="3832">
                  <c:v>6.0802453448758002E-2</c:v>
                </c:pt>
                <c:pt idx="3833">
                  <c:v>6.0234227806386799E-2</c:v>
                </c:pt>
                <c:pt idx="3834">
                  <c:v>5.9675971229196503E-2</c:v>
                </c:pt>
                <c:pt idx="3835">
                  <c:v>5.9127739380614101E-2</c:v>
                </c:pt>
                <c:pt idx="3836">
                  <c:v>5.8589587475461197E-2</c:v>
                </c:pt>
                <c:pt idx="3837">
                  <c:v>5.8063059818754703E-2</c:v>
                </c:pt>
                <c:pt idx="3838">
                  <c:v>5.7548437780953698E-2</c:v>
                </c:pt>
                <c:pt idx="3839">
                  <c:v>5.7045686044075103E-2</c:v>
                </c:pt>
                <c:pt idx="3840">
                  <c:v>5.6554767303142003E-2</c:v>
                </c:pt>
                <c:pt idx="3841">
                  <c:v>5.6075641167763299E-2</c:v>
                </c:pt>
                <c:pt idx="3842">
                  <c:v>5.56082634487522E-2</c:v>
                </c:pt>
                <c:pt idx="3843">
                  <c:v>5.5152585877920199E-2</c:v>
                </c:pt>
                <c:pt idx="3844">
                  <c:v>5.4708556164447697E-2</c:v>
                </c:pt>
                <c:pt idx="3845">
                  <c:v>5.4261769090463902E-2</c:v>
                </c:pt>
                <c:pt idx="3846">
                  <c:v>5.3812037789063703E-2</c:v>
                </c:pt>
                <c:pt idx="3847">
                  <c:v>5.3359353578763299E-2</c:v>
                </c:pt>
                <c:pt idx="3848">
                  <c:v>5.2903707035185397E-2</c:v>
                </c:pt>
                <c:pt idx="3849">
                  <c:v>5.2445088252565102E-2</c:v>
                </c:pt>
                <c:pt idx="3850">
                  <c:v>5.1983487055371501E-2</c:v>
                </c:pt>
                <c:pt idx="3851">
                  <c:v>5.1518893166656997E-2</c:v>
                </c:pt>
                <c:pt idx="3852">
                  <c:v>5.10512963409002E-2</c:v>
                </c:pt>
                <c:pt idx="3853">
                  <c:v>5.0580686468539103E-2</c:v>
                </c:pt>
                <c:pt idx="3854">
                  <c:v>5.0107053658235402E-2</c:v>
                </c:pt>
                <c:pt idx="3855">
                  <c:v>4.9630388301693099E-2</c:v>
                </c:pt>
                <c:pt idx="3856">
                  <c:v>4.9150681124788702E-2</c:v>
                </c:pt>
                <c:pt idx="3857">
                  <c:v>4.8667923227895503E-2</c:v>
                </c:pt>
                <c:pt idx="3858">
                  <c:v>4.8182106117611097E-2</c:v>
                </c:pt>
                <c:pt idx="3859">
                  <c:v>4.7693746555775303E-2</c:v>
                </c:pt>
                <c:pt idx="3860">
                  <c:v>4.7212945019648699E-2</c:v>
                </c:pt>
                <c:pt idx="3861">
                  <c:v>4.6739645682645999E-2</c:v>
                </c:pt>
                <c:pt idx="3862">
                  <c:v>4.6273791234360102E-2</c:v>
                </c:pt>
                <c:pt idx="3863">
                  <c:v>4.5815322835895803E-2</c:v>
                </c:pt>
                <c:pt idx="3864">
                  <c:v>4.5364180072312403E-2</c:v>
                </c:pt>
                <c:pt idx="3865">
                  <c:v>4.4920300902940198E-2</c:v>
                </c:pt>
                <c:pt idx="3866">
                  <c:v>4.4483621610328199E-2</c:v>
                </c:pt>
                <c:pt idx="3867">
                  <c:v>4.4054076748584803E-2</c:v>
                </c:pt>
                <c:pt idx="3868">
                  <c:v>4.3631599091897497E-2</c:v>
                </c:pt>
                <c:pt idx="3869">
                  <c:v>4.3216119584039099E-2</c:v>
                </c:pt>
                <c:pt idx="3870">
                  <c:v>4.2807567289701302E-2</c:v>
                </c:pt>
                <c:pt idx="3871">
                  <c:v>4.2405869348523001E-2</c:v>
                </c:pt>
                <c:pt idx="3872">
                  <c:v>4.20109509327058E-2</c:v>
                </c:pt>
                <c:pt idx="3873">
                  <c:v>4.1622735209126002E-2</c:v>
                </c:pt>
                <c:pt idx="3874">
                  <c:v>4.1241143306863202E-2</c:v>
                </c:pt>
                <c:pt idx="3875">
                  <c:v>4.0866094291057802E-2</c:v>
                </c:pt>
                <c:pt idx="3876">
                  <c:v>4.0497505143993098E-2</c:v>
                </c:pt>
                <c:pt idx="3877">
                  <c:v>4.0135290754260602E-2</c:v>
                </c:pt>
                <c:pt idx="3878">
                  <c:v>3.9779363914810899E-2</c:v>
                </c:pt>
                <c:pt idx="3879">
                  <c:v>3.9429635330616303E-2</c:v>
                </c:pt>
                <c:pt idx="3880">
                  <c:v>3.9086013636573602E-2</c:v>
                </c:pt>
                <c:pt idx="3881">
                  <c:v>3.8748405426152703E-2</c:v>
                </c:pt>
                <c:pt idx="3882">
                  <c:v>3.8418224875483097E-2</c:v>
                </c:pt>
                <c:pt idx="3883">
                  <c:v>3.8095627135855702E-2</c:v>
                </c:pt>
                <c:pt idx="3884">
                  <c:v>3.7780578937658703E-2</c:v>
                </c:pt>
                <c:pt idx="3885">
                  <c:v>3.7473044715428498E-2</c:v>
                </c:pt>
                <c:pt idx="3886">
                  <c:v>3.7172986689217598E-2</c:v>
                </c:pt>
                <c:pt idx="3887">
                  <c:v>3.6880364956252597E-2</c:v>
                </c:pt>
                <c:pt idx="3888">
                  <c:v>3.6595137592282903E-2</c:v>
                </c:pt>
                <c:pt idx="3889">
                  <c:v>3.6317260761845702E-2</c:v>
                </c:pt>
                <c:pt idx="3890">
                  <c:v>3.60466888365229E-2</c:v>
                </c:pt>
                <c:pt idx="3891">
                  <c:v>3.5783374520126601E-2</c:v>
                </c:pt>
                <c:pt idx="3892">
                  <c:v>3.5527268979651402E-2</c:v>
                </c:pt>
                <c:pt idx="3893">
                  <c:v>3.5278321980746902E-2</c:v>
                </c:pt>
                <c:pt idx="3894">
                  <c:v>3.5036482026420901E-2</c:v>
                </c:pt>
                <c:pt idx="3895">
                  <c:v>3.4801696497661502E-2</c:v>
                </c:pt>
                <c:pt idx="3896">
                  <c:v>3.4573911794676497E-2</c:v>
                </c:pt>
                <c:pt idx="3897">
                  <c:v>3.4353073477479797E-2</c:v>
                </c:pt>
                <c:pt idx="3898">
                  <c:v>3.4139126404614903E-2</c:v>
                </c:pt>
                <c:pt idx="3899">
                  <c:v>3.39320148688785E-2</c:v>
                </c:pt>
                <c:pt idx="3900">
                  <c:v>3.3731682729005397E-2</c:v>
                </c:pt>
                <c:pt idx="3901">
                  <c:v>3.3538073536382898E-2</c:v>
                </c:pt>
                <c:pt idx="3902">
                  <c:v>3.33511306559829E-2</c:v>
                </c:pt>
                <c:pt idx="3903">
                  <c:v>3.3170797380831001E-2</c:v>
                </c:pt>
                <c:pt idx="3904">
                  <c:v>3.2997017039464102E-2</c:v>
                </c:pt>
                <c:pt idx="3905">
                  <c:v>3.2829733095963598E-2</c:v>
                </c:pt>
                <c:pt idx="3906">
                  <c:v>3.2668889242288099E-2</c:v>
                </c:pt>
                <c:pt idx="3907">
                  <c:v>3.2514429482754001E-2</c:v>
                </c:pt>
                <c:pt idx="3908">
                  <c:v>3.2366298210634498E-2</c:v>
                </c:pt>
                <c:pt idx="3909">
                  <c:v>3.2224440276952697E-2</c:v>
                </c:pt>
                <c:pt idx="3910">
                  <c:v>3.2088801051633899E-2</c:v>
                </c:pt>
                <c:pt idx="3911">
                  <c:v>3.19593264772534E-2</c:v>
                </c:pt>
                <c:pt idx="3912">
                  <c:v>3.1835963115664903E-2</c:v>
                </c:pt>
                <c:pt idx="3913">
                  <c:v>3.1718658187818202E-2</c:v>
                </c:pt>
                <c:pt idx="3914">
                  <c:v>3.16073596070751E-2</c:v>
                </c:pt>
                <c:pt idx="3915">
                  <c:v>3.1502016006303098E-2</c:v>
                </c:pt>
                <c:pt idx="3916">
                  <c:v>3.1402576758968598E-2</c:v>
                </c:pt>
                <c:pt idx="3917">
                  <c:v>3.13089919943626E-2</c:v>
                </c:pt>
                <c:pt idx="3918">
                  <c:v>3.1221875033814801E-2</c:v>
                </c:pt>
                <c:pt idx="3919">
                  <c:v>3.1143041958412498E-2</c:v>
                </c:pt>
                <c:pt idx="3920">
                  <c:v>3.1072456046096701E-2</c:v>
                </c:pt>
                <c:pt idx="3921">
                  <c:v>3.1010081247424302E-2</c:v>
                </c:pt>
                <c:pt idx="3922">
                  <c:v>3.0955882178514801E-2</c:v>
                </c:pt>
                <c:pt idx="3923">
                  <c:v>3.0909824104803599E-2</c:v>
                </c:pt>
                <c:pt idx="3924">
                  <c:v>3.08718729135667E-2</c:v>
                </c:pt>
                <c:pt idx="3925">
                  <c:v>3.0841995072484401E-2</c:v>
                </c:pt>
                <c:pt idx="3926">
                  <c:v>3.0820157570688799E-2</c:v>
                </c:pt>
                <c:pt idx="3927">
                  <c:v>3.0806327837814802E-2</c:v>
                </c:pt>
                <c:pt idx="3928">
                  <c:v>3.0800988776932901E-2</c:v>
                </c:pt>
                <c:pt idx="3929">
                  <c:v>3.08057067064148E-2</c:v>
                </c:pt>
                <c:pt idx="3930">
                  <c:v>3.0821458078788801E-2</c:v>
                </c:pt>
                <c:pt idx="3931">
                  <c:v>3.0850705364381201E-2</c:v>
                </c:pt>
                <c:pt idx="3932">
                  <c:v>3.0893448966327099E-2</c:v>
                </c:pt>
                <c:pt idx="3933">
                  <c:v>3.0949688292457998E-2</c:v>
                </c:pt>
                <c:pt idx="3934">
                  <c:v>3.10194215372184E-2</c:v>
                </c:pt>
                <c:pt idx="3935">
                  <c:v>3.11023511356559E-2</c:v>
                </c:pt>
                <c:pt idx="3936">
                  <c:v>3.1193539044088101E-2</c:v>
                </c:pt>
                <c:pt idx="3937">
                  <c:v>3.12927433534477E-2</c:v>
                </c:pt>
                <c:pt idx="3938">
                  <c:v>3.1400037161077601E-2</c:v>
                </c:pt>
                <c:pt idx="3939">
                  <c:v>3.1515493792197098E-2</c:v>
                </c:pt>
                <c:pt idx="3940">
                  <c:v>3.1639187811391502E-2</c:v>
                </c:pt>
                <c:pt idx="3941">
                  <c:v>3.1771195640320403E-2</c:v>
                </c:pt>
                <c:pt idx="3942">
                  <c:v>3.1911595735041098E-2</c:v>
                </c:pt>
                <c:pt idx="3943">
                  <c:v>3.2060468421457398E-2</c:v>
                </c:pt>
                <c:pt idx="3944">
                  <c:v>3.22178955358964E-2</c:v>
                </c:pt>
                <c:pt idx="3945">
                  <c:v>3.2383959994786E-2</c:v>
                </c:pt>
                <c:pt idx="3946">
                  <c:v>3.25587453712523E-2</c:v>
                </c:pt>
                <c:pt idx="3947">
                  <c:v>3.27423355167916E-2</c:v>
                </c:pt>
                <c:pt idx="3948">
                  <c:v>3.2934814241014097E-2</c:v>
                </c:pt>
                <c:pt idx="3949">
                  <c:v>3.3136265049412902E-2</c:v>
                </c:pt>
                <c:pt idx="3950">
                  <c:v>3.3346770933568998E-2</c:v>
                </c:pt>
                <c:pt idx="3951">
                  <c:v>3.3566414206583003E-2</c:v>
                </c:pt>
                <c:pt idx="3952">
                  <c:v>3.3795276376644097E-2</c:v>
                </c:pt>
                <c:pt idx="3953">
                  <c:v>3.40334380524107E-2</c:v>
                </c:pt>
                <c:pt idx="3954">
                  <c:v>3.4280978874766201E-2</c:v>
                </c:pt>
                <c:pt idx="3955">
                  <c:v>3.4537977470338897E-2</c:v>
                </c:pt>
                <c:pt idx="3956">
                  <c:v>3.48045114228809E-2</c:v>
                </c:pt>
                <c:pt idx="3957">
                  <c:v>3.5080657259186701E-2</c:v>
                </c:pt>
                <c:pt idx="3958">
                  <c:v>3.5366048624403998E-2</c:v>
                </c:pt>
                <c:pt idx="3959">
                  <c:v>3.5656979074140498E-2</c:v>
                </c:pt>
                <c:pt idx="3960">
                  <c:v>3.5953506867102997E-2</c:v>
                </c:pt>
                <c:pt idx="3961">
                  <c:v>3.6255689602331401E-2</c:v>
                </c:pt>
                <c:pt idx="3962">
                  <c:v>3.6563584237390097E-2</c:v>
                </c:pt>
                <c:pt idx="3963">
                  <c:v>3.6877247108683398E-2</c:v>
                </c:pt>
                <c:pt idx="3964">
                  <c:v>3.7196733952550902E-2</c:v>
                </c:pt>
                <c:pt idx="3965">
                  <c:v>3.7522099925670897E-2</c:v>
                </c:pt>
                <c:pt idx="3966">
                  <c:v>3.7853399622955197E-2</c:v>
                </c:pt>
                <c:pt idx="3967">
                  <c:v>3.8190687090418902E-2</c:v>
                </c:pt>
                <c:pt idx="3968">
                  <c:v>3.8534015829116197E-2</c:v>
                </c:pt>
                <c:pt idx="3969">
                  <c:v>3.8883438783459602E-2</c:v>
                </c:pt>
                <c:pt idx="3970">
                  <c:v>3.9239008301459398E-2</c:v>
                </c:pt>
                <c:pt idx="3971">
                  <c:v>3.9600776041630599E-2</c:v>
                </c:pt>
                <c:pt idx="3972">
                  <c:v>3.9968792770712303E-2</c:v>
                </c:pt>
                <c:pt idx="3973">
                  <c:v>4.0343107915655797E-2</c:v>
                </c:pt>
                <c:pt idx="3974">
                  <c:v>4.0723768494824598E-2</c:v>
                </c:pt>
                <c:pt idx="3975">
                  <c:v>4.1110816261198398E-2</c:v>
                </c:pt>
                <c:pt idx="3976">
                  <c:v>4.1504279226965597E-2</c:v>
                </c:pt>
                <c:pt idx="3977">
                  <c:v>4.19037123232631E-2</c:v>
                </c:pt>
                <c:pt idx="3978">
                  <c:v>4.2306838459608698E-2</c:v>
                </c:pt>
                <c:pt idx="3979">
                  <c:v>4.2708335402183203E-2</c:v>
                </c:pt>
                <c:pt idx="3980">
                  <c:v>4.3108551745150901E-2</c:v>
                </c:pt>
                <c:pt idx="3981">
                  <c:v>4.3506639470951E-2</c:v>
                </c:pt>
                <c:pt idx="3982">
                  <c:v>4.3902358443793699E-2</c:v>
                </c:pt>
                <c:pt idx="3983">
                  <c:v>4.4295654604005197E-2</c:v>
                </c:pt>
                <c:pt idx="3984">
                  <c:v>4.4686474144757703E-2</c:v>
                </c:pt>
                <c:pt idx="3985">
                  <c:v>4.5074763597807002E-2</c:v>
                </c:pt>
                <c:pt idx="3986">
                  <c:v>4.5460469860454801E-2</c:v>
                </c:pt>
                <c:pt idx="3987">
                  <c:v>4.5843540193714699E-2</c:v>
                </c:pt>
                <c:pt idx="3988">
                  <c:v>4.6223922202597398E-2</c:v>
                </c:pt>
                <c:pt idx="3989">
                  <c:v>4.6601563801958797E-2</c:v>
                </c:pt>
                <c:pt idx="3990">
                  <c:v>4.6976413167868498E-2</c:v>
                </c:pt>
                <c:pt idx="3991">
                  <c:v>4.7348418672569503E-2</c:v>
                </c:pt>
                <c:pt idx="3992">
                  <c:v>4.7720807678978301E-2</c:v>
                </c:pt>
                <c:pt idx="3993">
                  <c:v>4.8097911547273497E-2</c:v>
                </c:pt>
                <c:pt idx="3994">
                  <c:v>4.84797289943832E-2</c:v>
                </c:pt>
                <c:pt idx="3995">
                  <c:v>4.8866261799609102E-2</c:v>
                </c:pt>
                <c:pt idx="3996">
                  <c:v>4.9257515182414897E-2</c:v>
                </c:pt>
                <c:pt idx="3997">
                  <c:v>4.9653497836884497E-2</c:v>
                </c:pt>
                <c:pt idx="3998">
                  <c:v>5.0054221386700501E-2</c:v>
                </c:pt>
                <c:pt idx="3999">
                  <c:v>5.04596992270697E-2</c:v>
                </c:pt>
                <c:pt idx="4000">
                  <c:v>5.0869945089097597E-2</c:v>
                </c:pt>
                <c:pt idx="4001">
                  <c:v>5.1284971877080497E-2</c:v>
                </c:pt>
                <c:pt idx="4002">
                  <c:v>5.1704791151384301E-2</c:v>
                </c:pt>
                <c:pt idx="4003">
                  <c:v>5.21294132558816E-2</c:v>
                </c:pt>
                <c:pt idx="4004">
                  <c:v>5.2558847857563797E-2</c:v>
                </c:pt>
                <c:pt idx="4005">
                  <c:v>5.29931046537266E-2</c:v>
                </c:pt>
                <c:pt idx="4006">
                  <c:v>5.34321940877652E-2</c:v>
                </c:pt>
                <c:pt idx="4007">
                  <c:v>5.3876127992854801E-2</c:v>
                </c:pt>
                <c:pt idx="4008">
                  <c:v>5.4324920123065598E-2</c:v>
                </c:pt>
                <c:pt idx="4009">
                  <c:v>5.4778586542007297E-2</c:v>
                </c:pt>
                <c:pt idx="4010">
                  <c:v>5.5237145835553399E-2</c:v>
                </c:pt>
                <c:pt idx="4011">
                  <c:v>5.5700619110696098E-2</c:v>
                </c:pt>
                <c:pt idx="4012">
                  <c:v>5.6169029746997098E-2</c:v>
                </c:pt>
                <c:pt idx="4013">
                  <c:v>5.6642402886708798E-2</c:v>
                </c:pt>
                <c:pt idx="4014">
                  <c:v>5.7120764684902299E-2</c:v>
                </c:pt>
                <c:pt idx="4015">
                  <c:v>5.7604141384304003E-2</c:v>
                </c:pt>
                <c:pt idx="4016">
                  <c:v>5.8092558316507101E-2</c:v>
                </c:pt>
                <c:pt idx="4017">
                  <c:v>5.8585376519871599E-2</c:v>
                </c:pt>
                <c:pt idx="4018">
                  <c:v>5.9080752367473503E-2</c:v>
                </c:pt>
                <c:pt idx="4019">
                  <c:v>5.9578692534402601E-2</c:v>
                </c:pt>
                <c:pt idx="4020">
                  <c:v>6.00792001564645E-2</c:v>
                </c:pt>
                <c:pt idx="4021">
                  <c:v>6.0582274683143401E-2</c:v>
                </c:pt>
                <c:pt idx="4022">
                  <c:v>6.10879119072971E-2</c:v>
                </c:pt>
                <c:pt idx="4023">
                  <c:v>6.1596104120192403E-2</c:v>
                </c:pt>
                <c:pt idx="4024">
                  <c:v>6.2106840343349699E-2</c:v>
                </c:pt>
                <c:pt idx="4025">
                  <c:v>6.2620106597841493E-2</c:v>
                </c:pt>
                <c:pt idx="4026">
                  <c:v>6.3135886182652701E-2</c:v>
                </c:pt>
                <c:pt idx="4027">
                  <c:v>6.3653644802496107E-2</c:v>
                </c:pt>
                <c:pt idx="4028">
                  <c:v>6.4171762733754495E-2</c:v>
                </c:pt>
                <c:pt idx="4029">
                  <c:v>6.4690007336592706E-2</c:v>
                </c:pt>
                <c:pt idx="4030">
                  <c:v>6.5206076245146599E-2</c:v>
                </c:pt>
                <c:pt idx="4031">
                  <c:v>6.5719903819859704E-2</c:v>
                </c:pt>
                <c:pt idx="4032">
                  <c:v>6.6231422565226294E-2</c:v>
                </c:pt>
                <c:pt idx="4033">
                  <c:v>6.6740563354834304E-2</c:v>
                </c:pt>
                <c:pt idx="4034">
                  <c:v>6.7247550079469906E-2</c:v>
                </c:pt>
                <c:pt idx="4035">
                  <c:v>6.7755754946702398E-2</c:v>
                </c:pt>
                <c:pt idx="4036">
                  <c:v>6.8265113978198094E-2</c:v>
                </c:pt>
                <c:pt idx="4037">
                  <c:v>6.8775561946789299E-2</c:v>
                </c:pt>
                <c:pt idx="4038">
                  <c:v>6.9287032479291605E-2</c:v>
                </c:pt>
                <c:pt idx="4039">
                  <c:v>6.9799458141070594E-2</c:v>
                </c:pt>
                <c:pt idx="4040">
                  <c:v>7.0312770501927802E-2</c:v>
                </c:pt>
                <c:pt idx="4041">
                  <c:v>7.0826900181985203E-2</c:v>
                </c:pt>
                <c:pt idx="4042">
                  <c:v>7.1341776875444393E-2</c:v>
                </c:pt>
                <c:pt idx="4043">
                  <c:v>7.1857329349391999E-2</c:v>
                </c:pt>
                <c:pt idx="4044">
                  <c:v>7.2373485414240199E-2</c:v>
                </c:pt>
                <c:pt idx="4045">
                  <c:v>7.28901718619442E-2</c:v>
                </c:pt>
                <c:pt idx="4046">
                  <c:v>7.3407314367856705E-2</c:v>
                </c:pt>
                <c:pt idx="4047">
                  <c:v>7.3924837352041001E-2</c:v>
                </c:pt>
                <c:pt idx="4048">
                  <c:v>7.44426637962224E-2</c:v>
                </c:pt>
                <c:pt idx="4049">
                  <c:v>7.4960715013614801E-2</c:v>
                </c:pt>
                <c:pt idx="4050">
                  <c:v>7.5478910371133801E-2</c:v>
                </c:pt>
                <c:pt idx="4051">
                  <c:v>7.5997166967783206E-2</c:v>
                </c:pt>
                <c:pt idx="4052">
                  <c:v>7.6515399280328994E-2</c:v>
                </c:pt>
                <c:pt idx="4053">
                  <c:v>7.7033518798860195E-2</c:v>
                </c:pt>
                <c:pt idx="4054">
                  <c:v>7.7551433691024005E-2</c:v>
                </c:pt>
                <c:pt idx="4055">
                  <c:v>7.8069048553393194E-2</c:v>
                </c:pt>
                <c:pt idx="4056">
                  <c:v>7.85862643268707E-2</c:v>
                </c:pt>
                <c:pt idx="4057">
                  <c:v>7.9103420283071907E-2</c:v>
                </c:pt>
                <c:pt idx="4058">
                  <c:v>7.9624191720719203E-2</c:v>
                </c:pt>
                <c:pt idx="4059">
                  <c:v>8.0148486006468803E-2</c:v>
                </c:pt>
                <c:pt idx="4060">
                  <c:v>8.0676209057891801E-2</c:v>
                </c:pt>
                <c:pt idx="4061">
                  <c:v>8.1207266594891206E-2</c:v>
                </c:pt>
                <c:pt idx="4062">
                  <c:v>8.1741565355708604E-2</c:v>
                </c:pt>
                <c:pt idx="4063">
                  <c:v>8.2279014108764495E-2</c:v>
                </c:pt>
                <c:pt idx="4064">
                  <c:v>8.2819524355373805E-2</c:v>
                </c:pt>
                <c:pt idx="4065">
                  <c:v>8.3363010701114904E-2</c:v>
                </c:pt>
                <c:pt idx="4066">
                  <c:v>8.3908870790394205E-2</c:v>
                </c:pt>
                <c:pt idx="4067">
                  <c:v>8.4456342055347702E-2</c:v>
                </c:pt>
                <c:pt idx="4068">
                  <c:v>8.5005353275307102E-2</c:v>
                </c:pt>
                <c:pt idx="4069">
                  <c:v>8.5555835414738296E-2</c:v>
                </c:pt>
                <c:pt idx="4070">
                  <c:v>8.6107721450007793E-2</c:v>
                </c:pt>
                <c:pt idx="4071">
                  <c:v>8.6660946317135501E-2</c:v>
                </c:pt>
                <c:pt idx="4072">
                  <c:v>8.7215447129952203E-2</c:v>
                </c:pt>
                <c:pt idx="4073">
                  <c:v>8.7771164048715294E-2</c:v>
                </c:pt>
                <c:pt idx="4074">
                  <c:v>8.8328042966669601E-2</c:v>
                </c:pt>
                <c:pt idx="4075">
                  <c:v>8.8886043842946905E-2</c:v>
                </c:pt>
                <c:pt idx="4076">
                  <c:v>8.9445599924730002E-2</c:v>
                </c:pt>
                <c:pt idx="4077">
                  <c:v>9.0008976590554804E-2</c:v>
                </c:pt>
                <c:pt idx="4078">
                  <c:v>9.05814843921708E-2</c:v>
                </c:pt>
                <c:pt idx="4079">
                  <c:v>9.1162763017727799E-2</c:v>
                </c:pt>
                <c:pt idx="4080">
                  <c:v>9.1752139093418603E-2</c:v>
                </c:pt>
                <c:pt idx="4081">
                  <c:v>9.2349588304389205E-2</c:v>
                </c:pt>
                <c:pt idx="4082">
                  <c:v>9.2955086622501501E-2</c:v>
                </c:pt>
                <c:pt idx="4083">
                  <c:v>9.3568610048126596E-2</c:v>
                </c:pt>
                <c:pt idx="4084">
                  <c:v>9.4190134502643394E-2</c:v>
                </c:pt>
                <c:pt idx="4085">
                  <c:v>9.4819635783994799E-2</c:v>
                </c:pt>
                <c:pt idx="4086">
                  <c:v>9.5457089554480803E-2</c:v>
                </c:pt>
                <c:pt idx="4087">
                  <c:v>9.6102471349190893E-2</c:v>
                </c:pt>
                <c:pt idx="4088">
                  <c:v>9.6755756601082599E-2</c:v>
                </c:pt>
                <c:pt idx="4089">
                  <c:v>9.7416920682308797E-2</c:v>
                </c:pt>
                <c:pt idx="4090">
                  <c:v>9.8085938963372796E-2</c:v>
                </c:pt>
                <c:pt idx="4091">
                  <c:v>9.8759508013887304E-2</c:v>
                </c:pt>
                <c:pt idx="4092">
                  <c:v>9.9433220592181307E-2</c:v>
                </c:pt>
                <c:pt idx="4093">
                  <c:v>0.100107002282795</c:v>
                </c:pt>
                <c:pt idx="4094">
                  <c:v>0.10078077578853201</c:v>
                </c:pt>
                <c:pt idx="4095">
                  <c:v>0.101454460551026</c:v>
                </c:pt>
                <c:pt idx="4096">
                  <c:v>0.102127972715353</c:v>
                </c:pt>
                <c:pt idx="4097">
                  <c:v>0.10280122567503901</c:v>
                </c:pt>
                <c:pt idx="4098">
                  <c:v>0.10347413123138199</c:v>
                </c:pt>
                <c:pt idx="4099">
                  <c:v>0.10414660103231101</c:v>
                </c:pt>
                <c:pt idx="4100">
                  <c:v>0.10481854774168201</c:v>
                </c:pt>
                <c:pt idx="4101">
                  <c:v>0.105489885569109</c:v>
                </c:pt>
                <c:pt idx="4102">
                  <c:v>0.106160530167231</c:v>
                </c:pt>
                <c:pt idx="4103">
                  <c:v>0.106830398142579</c:v>
                </c:pt>
                <c:pt idx="4104">
                  <c:v>0.107499406460732</c:v>
                </c:pt>
                <c:pt idx="4105">
                  <c:v>0.10816747201598501</c:v>
                </c:pt>
                <c:pt idx="4106">
                  <c:v>0.108834511874496</c:v>
                </c:pt>
                <c:pt idx="4107">
                  <c:v>0.10950044648226299</c:v>
                </c:pt>
                <c:pt idx="4108">
                  <c:v>0.11016521956481</c:v>
                </c:pt>
                <c:pt idx="4109">
                  <c:v>0.110828818603308</c:v>
                </c:pt>
                <c:pt idx="4110">
                  <c:v>0.111491189113506</c:v>
                </c:pt>
                <c:pt idx="4111">
                  <c:v>0.112152243795683</c:v>
                </c:pt>
                <c:pt idx="4112">
                  <c:v>0.112811887424315</c:v>
                </c:pt>
                <c:pt idx="4113">
                  <c:v>0.113470022233489</c:v>
                </c:pt>
                <c:pt idx="4114">
                  <c:v>0.11412654988891199</c:v>
                </c:pt>
                <c:pt idx="4115">
                  <c:v>0.114781372810823</c:v>
                </c:pt>
                <c:pt idx="4116">
                  <c:v>0.11543439525211401</c:v>
                </c:pt>
                <c:pt idx="4117">
                  <c:v>0.11608552415841</c:v>
                </c:pt>
                <c:pt idx="4118">
                  <c:v>0.116734669784023</c:v>
                </c:pt>
                <c:pt idx="4119">
                  <c:v>0.117381746057364</c:v>
                </c:pt>
                <c:pt idx="4120">
                  <c:v>0.118026670720128</c:v>
                </c:pt>
                <c:pt idx="4121">
                  <c:v>0.11866936528593</c:v>
                </c:pt>
                <c:pt idx="4122">
                  <c:v>0.119309754871571</c:v>
                </c:pt>
                <c:pt idx="4123">
                  <c:v>0.1199477679506</c:v>
                </c:pt>
                <c:pt idx="4124">
                  <c:v>0.120583336069396</c:v>
                </c:pt>
                <c:pt idx="4125">
                  <c:v>0.121216393554927</c:v>
                </c:pt>
                <c:pt idx="4126">
                  <c:v>0.121846877233295</c:v>
                </c:pt>
                <c:pt idx="4127">
                  <c:v>0.12247472617036299</c:v>
                </c:pt>
                <c:pt idx="4128">
                  <c:v>0.123099082254141</c:v>
                </c:pt>
                <c:pt idx="4129">
                  <c:v>0.123719670898574</c:v>
                </c:pt>
                <c:pt idx="4130">
                  <c:v>0.124337475754684</c:v>
                </c:pt>
                <c:pt idx="4131">
                  <c:v>0.124952639466944</c:v>
                </c:pt>
                <c:pt idx="4132">
                  <c:v>0.12556511524733699</c:v>
                </c:pt>
                <c:pt idx="4133">
                  <c:v>0.126174857996662</c:v>
                </c:pt>
                <c:pt idx="4134">
                  <c:v>0.12678182417025499</c:v>
                </c:pt>
                <c:pt idx="4135">
                  <c:v>0.127385971676101</c:v>
                </c:pt>
                <c:pt idx="4136">
                  <c:v>0.127987259803062</c:v>
                </c:pt>
                <c:pt idx="4137">
                  <c:v>0.12858564917740201</c:v>
                </c:pt>
                <c:pt idx="4138">
                  <c:v>0.129181101746389</c:v>
                </c:pt>
                <c:pt idx="4139">
                  <c:v>0.12977358078818199</c:v>
                </c:pt>
                <c:pt idx="4140">
                  <c:v>0.13036305094770101</c:v>
                </c:pt>
                <c:pt idx="4141">
                  <c:v>0.13094947829859999</c:v>
                </c:pt>
                <c:pt idx="4142">
                  <c:v>0.13153283043192299</c:v>
                </c:pt>
                <c:pt idx="4143">
                  <c:v>0.13211307657247501</c:v>
                </c:pt>
                <c:pt idx="4144">
                  <c:v>0.13269018772441299</c:v>
                </c:pt>
                <c:pt idx="4145">
                  <c:v>0.13326413684802299</c:v>
                </c:pt>
                <c:pt idx="4146">
                  <c:v>0.13383489906999399</c:v>
                </c:pt>
                <c:pt idx="4147">
                  <c:v>0.134402451929547</c:v>
                </c:pt>
                <c:pt idx="4148">
                  <c:v>0.13496677566217</c:v>
                </c:pt>
                <c:pt idx="4149">
                  <c:v>0.13552785352093499</c:v>
                </c:pt>
                <c:pt idx="4150">
                  <c:v>0.13608567213153799</c:v>
                </c:pt>
                <c:pt idx="4151">
                  <c:v>0.13664022187027999</c:v>
                </c:pt>
                <c:pt idx="4152">
                  <c:v>0.13719149724305901</c:v>
                </c:pt>
                <c:pt idx="4153">
                  <c:v>0.13773949722748599</c:v>
                </c:pt>
                <c:pt idx="4154">
                  <c:v>0.13828422552075201</c:v>
                </c:pt>
                <c:pt idx="4155">
                  <c:v>0.1388256906175</c:v>
                </c:pt>
                <c:pt idx="4156">
                  <c:v>0.13936390563425999</c:v>
                </c:pt>
                <c:pt idx="4157">
                  <c:v>0.13989888781276499</c:v>
                </c:pt>
                <c:pt idx="4158">
                  <c:v>0.140430657682976</c:v>
                </c:pt>
                <c:pt idx="4159">
                  <c:v>0.140959237943282</c:v>
                </c:pt>
                <c:pt idx="4160">
                  <c:v>0.14148465219457801</c:v>
                </c:pt>
                <c:pt idx="4161">
                  <c:v>0.14200692371036899</c:v>
                </c:pt>
                <c:pt idx="4162">
                  <c:v>0.14252607441257201</c:v>
                </c:pt>
                <c:pt idx="4163">
                  <c:v>0.14304212415902101</c:v>
                </c:pt>
                <c:pt idx="4164">
                  <c:v>0.143555090366384</c:v>
                </c:pt>
                <c:pt idx="4165">
                  <c:v>0.144065508076161</c:v>
                </c:pt>
                <c:pt idx="4166">
                  <c:v>0.14457407321622201</c:v>
                </c:pt>
                <c:pt idx="4167">
                  <c:v>0.14508079106813901</c:v>
                </c:pt>
                <c:pt idx="4168">
                  <c:v>0.145585665484632</c:v>
                </c:pt>
                <c:pt idx="4169">
                  <c:v>0.146088699171882</c:v>
                </c:pt>
                <c:pt idx="4170">
                  <c:v>0.14658989396028199</c:v>
                </c:pt>
                <c:pt idx="4171">
                  <c:v>0.14708925105071199</c:v>
                </c:pt>
                <c:pt idx="4172">
                  <c:v>0.14758677123134101</c:v>
                </c:pt>
                <c:pt idx="4173">
                  <c:v>0.14808245506477799</c:v>
                </c:pt>
                <c:pt idx="4174">
                  <c:v>0.14857630304799299</c:v>
                </c:pt>
                <c:pt idx="4175">
                  <c:v>0.14906831574864701</c:v>
                </c:pt>
                <c:pt idx="4176">
                  <c:v>0.14955849392193299</c:v>
                </c:pt>
                <c:pt idx="4177">
                  <c:v>0.15004683861207699</c:v>
                </c:pt>
                <c:pt idx="4178">
                  <c:v>0.150535069846676</c:v>
                </c:pt>
                <c:pt idx="4179">
                  <c:v>0.15102357140377601</c:v>
                </c:pt>
                <c:pt idx="4180">
                  <c:v>0.15151234186107701</c:v>
                </c:pt>
                <c:pt idx="4181">
                  <c:v>0.152001380792955</c:v>
                </c:pt>
                <c:pt idx="4182">
                  <c:v>0.152490688927722</c:v>
                </c:pt>
                <c:pt idx="4183">
                  <c:v>0.15298026834319201</c:v>
                </c:pt>
                <c:pt idx="4184">
                  <c:v>0.15347012270642699</c:v>
                </c:pt>
                <c:pt idx="4185">
                  <c:v>0.1539602575405</c:v>
                </c:pt>
                <c:pt idx="4186">
                  <c:v>0.15445068044593799</c:v>
                </c:pt>
                <c:pt idx="4187">
                  <c:v>0.15494140112679899</c:v>
                </c:pt>
                <c:pt idx="4188">
                  <c:v>0.15543243106335</c:v>
                </c:pt>
                <c:pt idx="4189">
                  <c:v>0.155923782865137</c:v>
                </c:pt>
                <c:pt idx="4190">
                  <c:v>0.15641546961969</c:v>
                </c:pt>
                <c:pt idx="4191">
                  <c:v>0.15690750456519501</c:v>
                </c:pt>
                <c:pt idx="4192">
                  <c:v>0.157399901141871</c:v>
                </c:pt>
                <c:pt idx="4193">
                  <c:v>0.15789267327222301</c:v>
                </c:pt>
                <c:pt idx="4194">
                  <c:v>0.15838583571965001</c:v>
                </c:pt>
                <c:pt idx="4195">
                  <c:v>0.158879404453593</c:v>
                </c:pt>
                <c:pt idx="4196">
                  <c:v>0.15937339700884701</c:v>
                </c:pt>
                <c:pt idx="4197">
                  <c:v>0.15986783285348999</c:v>
                </c:pt>
                <c:pt idx="4198">
                  <c:v>0.16036273378839999</c:v>
                </c:pt>
                <c:pt idx="4199">
                  <c:v>0.16085812440251901</c:v>
                </c:pt>
                <c:pt idx="4200">
                  <c:v>0.16135403260579501</c:v>
                </c:pt>
                <c:pt idx="4201">
                  <c:v>0.16185049025485501</c:v>
                </c:pt>
                <c:pt idx="4202">
                  <c:v>0.162347533868758</c:v>
                </c:pt>
                <c:pt idx="4203">
                  <c:v>0.16284520538778499</c:v>
                </c:pt>
                <c:pt idx="4204">
                  <c:v>0.163343552810441</c:v>
                </c:pt>
                <c:pt idx="4205">
                  <c:v>0.163842630155902</c:v>
                </c:pt>
                <c:pt idx="4206">
                  <c:v>0.16434249428040201</c:v>
                </c:pt>
                <c:pt idx="4207">
                  <c:v>0.164843184540026</c:v>
                </c:pt>
                <c:pt idx="4208">
                  <c:v>0.16534470112870001</c:v>
                </c:pt>
                <c:pt idx="4209">
                  <c:v>0.165847088745431</c:v>
                </c:pt>
                <c:pt idx="4210">
                  <c:v>0.16635042474801101</c:v>
                </c:pt>
                <c:pt idx="4211">
                  <c:v>0.16685479151024901</c:v>
                </c:pt>
                <c:pt idx="4212">
                  <c:v>0.16736026892904701</c:v>
                </c:pt>
                <c:pt idx="4213">
                  <c:v>0.16786693145426301</c:v>
                </c:pt>
                <c:pt idx="4214">
                  <c:v>0.16837484691319199</c:v>
                </c:pt>
                <c:pt idx="4215">
                  <c:v>0.16888407641683001</c:v>
                </c:pt>
                <c:pt idx="4216">
                  <c:v>0.169394674890259</c:v>
                </c:pt>
                <c:pt idx="4217">
                  <c:v>0.16990669188448199</c:v>
                </c:pt>
                <c:pt idx="4218">
                  <c:v>0.17042017244666399</c:v>
                </c:pt>
                <c:pt idx="4219">
                  <c:v>0.17093515792801101</c:v>
                </c:pt>
                <c:pt idx="4220">
                  <c:v>0.17145168667826299</c:v>
                </c:pt>
                <c:pt idx="4221">
                  <c:v>0.171969794615905</c:v>
                </c:pt>
                <c:pt idx="4222">
                  <c:v>0.17248951568262799</c:v>
                </c:pt>
                <c:pt idx="4223">
                  <c:v>0.173010882198048</c:v>
                </c:pt>
                <c:pt idx="4224">
                  <c:v>0.17353392513191199</c:v>
                </c:pt>
                <c:pt idx="4225">
                  <c:v>0.17405867430953101</c:v>
                </c:pt>
                <c:pt idx="4226">
                  <c:v>0.17458515856373699</c:v>
                </c:pt>
                <c:pt idx="4227">
                  <c:v>0.175113405844121</c:v>
                </c:pt>
                <c:pt idx="4228">
                  <c:v>0.17564344329203299</c:v>
                </c:pt>
                <c:pt idx="4229">
                  <c:v>0.176174263959362</c:v>
                </c:pt>
                <c:pt idx="4230">
                  <c:v>0.17670570333459601</c:v>
                </c:pt>
                <c:pt idx="4231">
                  <c:v>0.177237787564613</c:v>
                </c:pt>
                <c:pt idx="4232">
                  <c:v>0.17777054215150301</c:v>
                </c:pt>
                <c:pt idx="4233">
                  <c:v>0.17830399192586499</c:v>
                </c:pt>
                <c:pt idx="4234">
                  <c:v>0.17883816100695399</c:v>
                </c:pt>
                <c:pt idx="4235">
                  <c:v>0.17937307275021599</c:v>
                </c:pt>
                <c:pt idx="4236">
                  <c:v>0.179908749682168</c:v>
                </c:pt>
                <c:pt idx="4237">
                  <c:v>0.18044521342189501</c:v>
                </c:pt>
                <c:pt idx="4238">
                  <c:v>0.180982484587766</c:v>
                </c:pt>
                <c:pt idx="4239">
                  <c:v>0.18152058268712201</c:v>
                </c:pt>
                <c:pt idx="4240">
                  <c:v>0.182059525985661</c:v>
                </c:pt>
                <c:pt idx="4241">
                  <c:v>0.18259933135191</c:v>
                </c:pt>
                <c:pt idx="4242">
                  <c:v>0.18314001407032299</c:v>
                </c:pt>
                <c:pt idx="4243">
                  <c:v>0.18368158761393399</c:v>
                </c:pt>
                <c:pt idx="4244">
                  <c:v>0.18422406336342001</c:v>
                </c:pt>
                <c:pt idx="4245">
                  <c:v>0.18476745025296601</c:v>
                </c:pt>
                <c:pt idx="4246">
                  <c:v>0.185311754311937</c:v>
                </c:pt>
                <c:pt idx="4247">
                  <c:v>0.18585697805051701</c:v>
                </c:pt>
                <c:pt idx="4248">
                  <c:v>0.18640311959637601</c:v>
                </c:pt>
                <c:pt idx="4249">
                  <c:v>0.186950171404663</c:v>
                </c:pt>
                <c:pt idx="4250">
                  <c:v>0.18749811818128601</c:v>
                </c:pt>
                <c:pt idx="4251">
                  <c:v>0.18804693325836899</c:v>
                </c:pt>
                <c:pt idx="4252">
                  <c:v>0.188596571800666</c:v>
                </c:pt>
                <c:pt idx="4253">
                  <c:v>0.18914695771150999</c:v>
                </c:pt>
                <c:pt idx="4254">
                  <c:v>0.18969796096072999</c:v>
                </c:pt>
                <c:pt idx="4255">
                  <c:v>0.19024937608237899</c:v>
                </c:pt>
                <c:pt idx="4256">
                  <c:v>0.190800949037852</c:v>
                </c:pt>
                <c:pt idx="4257">
                  <c:v>0.191352459367157</c:v>
                </c:pt>
                <c:pt idx="4258">
                  <c:v>0.19190376105468601</c:v>
                </c:pt>
                <c:pt idx="4259">
                  <c:v>0.19245476523131499</c:v>
                </c:pt>
                <c:pt idx="4260">
                  <c:v>0.193005415364882</c:v>
                </c:pt>
                <c:pt idx="4261">
                  <c:v>0.19355567195786499</c:v>
                </c:pt>
                <c:pt idx="4262">
                  <c:v>0.19410550429504</c:v>
                </c:pt>
                <c:pt idx="4263">
                  <c:v>0.19465488577880899</c:v>
                </c:pt>
                <c:pt idx="4264">
                  <c:v>0.195203791096075</c:v>
                </c:pt>
                <c:pt idx="4265">
                  <c:v>0.19575219464562801</c:v>
                </c:pt>
                <c:pt idx="4266">
                  <c:v>0.19630007025655999</c:v>
                </c:pt>
                <c:pt idx="4267">
                  <c:v>0.19684739219087599</c:v>
                </c:pt>
                <c:pt idx="4268">
                  <c:v>0.197394136820816</c:v>
                </c:pt>
                <c:pt idx="4269">
                  <c:v>0.19794028396740601</c:v>
                </c:pt>
                <c:pt idx="4270">
                  <c:v>0.19848581731429699</c:v>
                </c:pt>
                <c:pt idx="4271">
                  <c:v>0.19903072403869199</c:v>
                </c:pt>
                <c:pt idx="4272">
                  <c:v>0.19957499409513799</c:v>
                </c:pt>
                <c:pt idx="4273">
                  <c:v>0.20011861947648599</c:v>
                </c:pt>
                <c:pt idx="4274">
                  <c:v>0.200661593589092</c:v>
                </c:pt>
                <c:pt idx="4275">
                  <c:v>0.201203910765375</c:v>
                </c:pt>
                <c:pt idx="4276">
                  <c:v>0.20174556589277101</c:v>
                </c:pt>
                <c:pt idx="4277">
                  <c:v>0.20228483552490301</c:v>
                </c:pt>
                <c:pt idx="4278">
                  <c:v>0.20282133297226501</c:v>
                </c:pt>
                <c:pt idx="4279">
                  <c:v>0.20335505714605701</c:v>
                </c:pt>
                <c:pt idx="4280">
                  <c:v>0.20388600627765099</c:v>
                </c:pt>
                <c:pt idx="4281">
                  <c:v>0.204414177693373</c:v>
                </c:pt>
                <c:pt idx="4282">
                  <c:v>0.20493956756135601</c:v>
                </c:pt>
                <c:pt idx="4283">
                  <c:v>0.205462170601239</c:v>
                </c:pt>
                <c:pt idx="4284">
                  <c:v>0.20598197977176899</c:v>
                </c:pt>
                <c:pt idx="4285">
                  <c:v>0.206498986007361</c:v>
                </c:pt>
                <c:pt idx="4286">
                  <c:v>0.20701317815284501</c:v>
                </c:pt>
                <c:pt idx="4287">
                  <c:v>0.207524543254032</c:v>
                </c:pt>
                <c:pt idx="4288">
                  <c:v>0.20803306717002601</c:v>
                </c:pt>
                <c:pt idx="4289">
                  <c:v>0.208538735191928</c:v>
                </c:pt>
                <c:pt idx="4290">
                  <c:v>0.20904153233952399</c:v>
                </c:pt>
                <c:pt idx="4291">
                  <c:v>0.209541443281167</c:v>
                </c:pt>
                <c:pt idx="4292">
                  <c:v>0.21003845202660601</c:v>
                </c:pt>
                <c:pt idx="4293">
                  <c:v>0.21053254154318499</c:v>
                </c:pt>
                <c:pt idx="4294">
                  <c:v>0.21102369336703999</c:v>
                </c:pt>
                <c:pt idx="4295">
                  <c:v>0.211511887221391</c:v>
                </c:pt>
                <c:pt idx="4296">
                  <c:v>0.21199710062698199</c:v>
                </c:pt>
                <c:pt idx="4297">
                  <c:v>0.212479308480894</c:v>
                </c:pt>
                <c:pt idx="4298">
                  <c:v>0.212958482578056</c:v>
                </c:pt>
                <c:pt idx="4299">
                  <c:v>0.21343459105068499</c:v>
                </c:pt>
                <c:pt idx="4300">
                  <c:v>0.21390759770457199</c:v>
                </c:pt>
                <c:pt idx="4301">
                  <c:v>0.21437746124100199</c:v>
                </c:pt>
                <c:pt idx="4302">
                  <c:v>0.21484413437513999</c:v>
                </c:pt>
                <c:pt idx="4303">
                  <c:v>0.21530756290434699</c:v>
                </c:pt>
                <c:pt idx="4304">
                  <c:v>0.21576768485082301</c:v>
                </c:pt>
                <c:pt idx="4305">
                  <c:v>0.21622442989910801</c:v>
                </c:pt>
                <c:pt idx="4306">
                  <c:v>0.21667771943884101</c:v>
                </c:pt>
                <c:pt idx="4307">
                  <c:v>0.21712746753266299</c:v>
                </c:pt>
                <c:pt idx="4308">
                  <c:v>0.21757358296662799</c:v>
                </c:pt>
                <c:pt idx="4309">
                  <c:v>0.21801597219115501</c:v>
                </c:pt>
                <c:pt idx="4310">
                  <c:v>0.21845454258055699</c:v>
                </c:pt>
                <c:pt idx="4311">
                  <c:v>0.21888920528738201</c:v>
                </c:pt>
                <c:pt idx="4312">
                  <c:v>0.21931987716291801</c:v>
                </c:pt>
                <c:pt idx="4313">
                  <c:v>0.219746481605995</c:v>
                </c:pt>
                <c:pt idx="4314">
                  <c:v>0.22016894853129601</c:v>
                </c:pt>
                <c:pt idx="4315">
                  <c:v>0.22058721378398199</c:v>
                </c:pt>
                <c:pt idx="4316">
                  <c:v>0.221001218301733</c:v>
                </c:pt>
                <c:pt idx="4317">
                  <c:v>0.22141090723158399</c:v>
                </c:pt>
                <c:pt idx="4318">
                  <c:v>0.22181622911561899</c:v>
                </c:pt>
                <c:pt idx="4319">
                  <c:v>0.22221713519326999</c:v>
                </c:pt>
                <c:pt idx="4320">
                  <c:v>0.22261357882945601</c:v>
                </c:pt>
                <c:pt idx="4321">
                  <c:v>0.22300551505896399</c:v>
                </c:pt>
                <c:pt idx="4322">
                  <c:v>0.22339290023045699</c:v>
                </c:pt>
                <c:pt idx="4323">
                  <c:v>0.22377569173238801</c:v>
                </c:pt>
                <c:pt idx="4324">
                  <c:v>0.224153847784716</c:v>
                </c:pt>
                <c:pt idx="4325">
                  <c:v>0.22452732728282601</c:v>
                </c:pt>
                <c:pt idx="4326">
                  <c:v>0.224896089682633</c:v>
                </c:pt>
                <c:pt idx="4327">
                  <c:v>0.225260094918111</c:v>
                </c:pt>
                <c:pt idx="4328">
                  <c:v>0.225619303344466</c:v>
                </c:pt>
                <c:pt idx="4329">
                  <c:v>0.22597367570171401</c:v>
                </c:pt>
                <c:pt idx="4330">
                  <c:v>0.22632317309469099</c:v>
                </c:pt>
                <c:pt idx="4331">
                  <c:v>0.226667756986559</c:v>
                </c:pt>
                <c:pt idx="4332">
                  <c:v>0.22700738920371799</c:v>
                </c:pt>
                <c:pt idx="4333">
                  <c:v>0.22734203195073499</c:v>
                </c:pt>
                <c:pt idx="4334">
                  <c:v>0.22767164783455399</c:v>
                </c:pt>
                <c:pt idx="4335">
                  <c:v>0.22799619989782399</c:v>
                </c:pt>
                <c:pt idx="4336">
                  <c:v>0.228315651661814</c:v>
                </c:pt>
                <c:pt idx="4337">
                  <c:v>0.22862996718001999</c:v>
                </c:pt>
                <c:pt idx="4338">
                  <c:v>0.22893911110433701</c:v>
                </c:pt>
                <c:pt idx="4339">
                  <c:v>0.22924304876663601</c:v>
                </c:pt>
                <c:pt idx="4340">
                  <c:v>0.22954174627985399</c:v>
                </c:pt>
                <c:pt idx="4341">
                  <c:v>0.229835170664483</c:v>
                </c:pt>
                <c:pt idx="4342">
                  <c:v>0.23012329000899001</c:v>
                </c:pt>
                <c:pt idx="4343">
                  <c:v>0.230406073676791</c:v>
                </c:pt>
                <c:pt idx="4344">
                  <c:v>0.23068349257916099</c:v>
                </c:pt>
                <c:pt idx="4345">
                  <c:v>0.23095551954527399</c:v>
                </c:pt>
                <c:pt idx="4346">
                  <c:v>0.231221741848227</c:v>
                </c:pt>
                <c:pt idx="4347">
                  <c:v>0.23148176737914899</c:v>
                </c:pt>
                <c:pt idx="4348">
                  <c:v>0.23173559071240399</c:v>
                </c:pt>
                <c:pt idx="4349">
                  <c:v>0.231983213042977</c:v>
                </c:pt>
                <c:pt idx="4350">
                  <c:v>0.232224645737173</c:v>
                </c:pt>
                <c:pt idx="4351">
                  <c:v>0.23245991707041699</c:v>
                </c:pt>
                <c:pt idx="4352">
                  <c:v>0.23268908529101501</c:v>
                </c:pt>
                <c:pt idx="4353">
                  <c:v>0.232912261292675</c:v>
                </c:pt>
                <c:pt idx="4354">
                  <c:v>0.23312963014955801</c:v>
                </c:pt>
                <c:pt idx="4355">
                  <c:v>0.233341424317108</c:v>
                </c:pt>
                <c:pt idx="4356">
                  <c:v>0.233547841576563</c:v>
                </c:pt>
                <c:pt idx="4357">
                  <c:v>0.23374900430668</c:v>
                </c:pt>
                <c:pt idx="4358">
                  <c:v>0.23394497698459499</c:v>
                </c:pt>
                <c:pt idx="4359">
                  <c:v>0.23413579129464099</c:v>
                </c:pt>
                <c:pt idx="4360">
                  <c:v>0.234321461841557</c:v>
                </c:pt>
                <c:pt idx="4361">
                  <c:v>0.23450199489719001</c:v>
                </c:pt>
                <c:pt idx="4362">
                  <c:v>0.234677393565034</c:v>
                </c:pt>
                <c:pt idx="4363">
                  <c:v>0.23484766102205501</c:v>
                </c:pt>
                <c:pt idx="4364">
                  <c:v>0.235012802342249</c:v>
                </c:pt>
                <c:pt idx="4365">
                  <c:v>0.23517282486153801</c:v>
                </c:pt>
                <c:pt idx="4366">
                  <c:v>0.23532773712713001</c:v>
                </c:pt>
                <c:pt idx="4367">
                  <c:v>0.23547754709404101</c:v>
                </c:pt>
                <c:pt idx="4368">
                  <c:v>0.23562226062894701</c:v>
                </c:pt>
                <c:pt idx="4369">
                  <c:v>0.235761880938235</c:v>
                </c:pt>
                <c:pt idx="4370">
                  <c:v>0.23589640879443299</c:v>
                </c:pt>
                <c:pt idx="4371">
                  <c:v>0.236025843130961</c:v>
                </c:pt>
                <c:pt idx="4372">
                  <c:v>0.23615018168061699</c:v>
                </c:pt>
                <c:pt idx="4373">
                  <c:v>0.236269421517741</c:v>
                </c:pt>
                <c:pt idx="4374">
                  <c:v>0.236383559476814</c:v>
                </c:pt>
                <c:pt idx="4375">
                  <c:v>0.23649259246416299</c:v>
                </c:pt>
                <c:pt idx="4376">
                  <c:v>0.236596517688719</c:v>
                </c:pt>
                <c:pt idx="4377">
                  <c:v>0.236695332834615</c:v>
                </c:pt>
                <c:pt idx="4378">
                  <c:v>0.23678903619277</c:v>
                </c:pt>
                <c:pt idx="4379">
                  <c:v>0.23687762676346899</c:v>
                </c:pt>
                <c:pt idx="4380">
                  <c:v>0.2369611043381</c:v>
                </c:pt>
                <c:pt idx="4381">
                  <c:v>0.237039469565554</c:v>
                </c:pt>
                <c:pt idx="4382">
                  <c:v>0.23711272400695499</c:v>
                </c:pt>
                <c:pt idx="4383">
                  <c:v>0.23718087018119399</c:v>
                </c:pt>
                <c:pt idx="4384">
                  <c:v>0.237243911602917</c:v>
                </c:pt>
                <c:pt idx="4385">
                  <c:v>0.23730185281413499</c:v>
                </c:pt>
                <c:pt idx="4386">
                  <c:v>0.23735469941027201</c:v>
                </c:pt>
                <c:pt idx="4387">
                  <c:v>0.23740245806125199</c:v>
                </c:pt>
                <c:pt idx="4388">
                  <c:v>0.237445136528114</c:v>
                </c:pt>
                <c:pt idx="4389">
                  <c:v>0.23748274367554201</c:v>
                </c:pt>
                <c:pt idx="4390">
                  <c:v>0.23751528948068601</c:v>
                </c:pt>
                <c:pt idx="4391">
                  <c:v>0.23754278503857301</c:v>
                </c:pt>
                <c:pt idx="4392">
                  <c:v>0.23756524256442699</c:v>
                </c:pt>
                <c:pt idx="4393">
                  <c:v>0.237582675393195</c:v>
                </c:pt>
                <c:pt idx="4394">
                  <c:v>0.23759509797653999</c:v>
                </c:pt>
                <c:pt idx="4395">
                  <c:v>0.23760252587758299</c:v>
                </c:pt>
                <c:pt idx="4396">
                  <c:v>0.23760497576363199</c:v>
                </c:pt>
                <c:pt idx="4397">
                  <c:v>0.23760246539713001</c:v>
                </c:pt>
                <c:pt idx="4398">
                  <c:v>0.23759501362503799</c:v>
                </c:pt>
                <c:pt idx="4399">
                  <c:v>0.23758264036684201</c:v>
                </c:pt>
                <c:pt idx="4400">
                  <c:v>0.23756536660135899</c:v>
                </c:pt>
                <c:pt idx="4401">
                  <c:v>0.23754321435249001</c:v>
                </c:pt>
                <c:pt idx="4402">
                  <c:v>0.23751620667405199</c:v>
                </c:pt>
                <c:pt idx="4403">
                  <c:v>0.237484367633814</c:v>
                </c:pt>
                <c:pt idx="4404">
                  <c:v>0.23744772229681299</c:v>
                </c:pt>
                <c:pt idx="4405">
                  <c:v>0.23740629670805299</c:v>
                </c:pt>
                <c:pt idx="4406">
                  <c:v>0.237360117874645</c:v>
                </c:pt>
                <c:pt idx="4407">
                  <c:v>0.23730921374744801</c:v>
                </c:pt>
                <c:pt idx="4408">
                  <c:v>0.23725361320226199</c:v>
                </c:pt>
                <c:pt idx="4409">
                  <c:v>0.237193346020627</c:v>
                </c:pt>
                <c:pt idx="4410">
                  <c:v>0.237128442870253</c:v>
                </c:pt>
                <c:pt idx="4411">
                  <c:v>0.23705893528514799</c:v>
                </c:pt>
                <c:pt idx="4412">
                  <c:v>0.236984855645473</c:v>
                </c:pt>
                <c:pt idx="4413">
                  <c:v>0.236906237157189</c:v>
                </c:pt>
                <c:pt idx="4414">
                  <c:v>0.236823113831551</c:v>
                </c:pt>
                <c:pt idx="4415">
                  <c:v>0.23673552046452701</c:v>
                </c:pt>
                <c:pt idx="4416">
                  <c:v>0.236643492616225</c:v>
                </c:pt>
                <c:pt idx="4417">
                  <c:v>0.23654706659043401</c:v>
                </c:pt>
                <c:pt idx="4418">
                  <c:v>0.236446279414391</c:v>
                </c:pt>
                <c:pt idx="4419">
                  <c:v>0.236341168818921</c:v>
                </c:pt>
                <c:pt idx="4420">
                  <c:v>0.23623177321910299</c:v>
                </c:pt>
                <c:pt idx="4421">
                  <c:v>0.23611813169565099</c:v>
                </c:pt>
                <c:pt idx="4422">
                  <c:v>0.23600028397720799</c:v>
                </c:pt>
                <c:pt idx="4423">
                  <c:v>0.23587827042380499</c:v>
                </c:pt>
                <c:pt idx="4424">
                  <c:v>0.23575213201175099</c:v>
                </c:pt>
                <c:pt idx="4425">
                  <c:v>0.23562191032025301</c:v>
                </c:pt>
                <c:pt idx="4426">
                  <c:v>0.23548764752013601</c:v>
                </c:pt>
                <c:pt idx="4427">
                  <c:v>0.235349386365059</c:v>
                </c:pt>
                <c:pt idx="4428">
                  <c:v>0.23520717018569501</c:v>
                </c:pt>
                <c:pt idx="4429">
                  <c:v>0.23506104288742699</c:v>
                </c:pt>
                <c:pt idx="4430">
                  <c:v>0.23491104895218601</c:v>
                </c:pt>
                <c:pt idx="4431">
                  <c:v>0.23475723344517699</c:v>
                </c:pt>
                <c:pt idx="4432">
                  <c:v>0.234599642027358</c:v>
                </c:pt>
                <c:pt idx="4433">
                  <c:v>0.23443832097468101</c:v>
                </c:pt>
                <c:pt idx="4434">
                  <c:v>0.234273317205279</c:v>
                </c:pt>
                <c:pt idx="4435">
                  <c:v>0.23410467831592299</c:v>
                </c:pt>
                <c:pt idx="4436">
                  <c:v>0.233932452629285</c:v>
                </c:pt>
                <c:pt idx="4437">
                  <c:v>0.233756689253664</c:v>
                </c:pt>
                <c:pt idx="4438">
                  <c:v>0.23357743815693699</c:v>
                </c:pt>
                <c:pt idx="4439">
                  <c:v>0.233394750256497</c:v>
                </c:pt>
                <c:pt idx="4440">
                  <c:v>0.233208677526755</c:v>
                </c:pt>
                <c:pt idx="4441">
                  <c:v>0.23301927312537801</c:v>
                </c:pt>
                <c:pt idx="4442">
                  <c:v>0.23282659153860899</c:v>
                </c:pt>
                <c:pt idx="4443">
                  <c:v>0.23263068874477599</c:v>
                </c:pt>
                <c:pt idx="4444">
                  <c:v>0.23243162239318399</c:v>
                </c:pt>
                <c:pt idx="4445">
                  <c:v>0.23222983998705801</c:v>
                </c:pt>
                <c:pt idx="4446">
                  <c:v>0.23202577366499499</c:v>
                </c:pt>
                <c:pt idx="4447">
                  <c:v>0.23181947550721199</c:v>
                </c:pt>
                <c:pt idx="4448">
                  <c:v>0.231610999735303</c:v>
                </c:pt>
                <c:pt idx="4449">
                  <c:v>0.231400402814221</c:v>
                </c:pt>
                <c:pt idx="4450">
                  <c:v>0.231187743492796</c:v>
                </c:pt>
                <c:pt idx="4451">
                  <c:v>0.230973082766157</c:v>
                </c:pt>
                <c:pt idx="4452">
                  <c:v>0.23075648374938301</c:v>
                </c:pt>
                <c:pt idx="4453">
                  <c:v>0.23053801146092101</c:v>
                </c:pt>
                <c:pt idx="4454">
                  <c:v>0.23031773252368001</c:v>
                </c:pt>
                <c:pt idx="4455">
                  <c:v>0.23009571479633301</c:v>
                </c:pt>
                <c:pt idx="4456">
                  <c:v>0.229872026943125</c:v>
                </c:pt>
                <c:pt idx="4457">
                  <c:v>0.22964673793892201</c:v>
                </c:pt>
                <c:pt idx="4458">
                  <c:v>0.22941991649827001</c:v>
                </c:pt>
                <c:pt idx="4459">
                  <c:v>0.229191630429145</c:v>
                </c:pt>
                <c:pt idx="4460">
                  <c:v>0.228961945949853</c:v>
                </c:pt>
                <c:pt idx="4461">
                  <c:v>0.228730927051225</c:v>
                </c:pt>
                <c:pt idx="4462">
                  <c:v>0.228498634999418</c:v>
                </c:pt>
                <c:pt idx="4463">
                  <c:v>0.22826512804034599</c:v>
                </c:pt>
                <c:pt idx="4464">
                  <c:v>0.228030461307446</c:v>
                </c:pt>
                <c:pt idx="4465">
                  <c:v>0.22779468688722501</c:v>
                </c:pt>
                <c:pt idx="4466">
                  <c:v>0.22755785398002601</c:v>
                </c:pt>
                <c:pt idx="4467">
                  <c:v>0.22732000910049899</c:v>
                </c:pt>
                <c:pt idx="4468">
                  <c:v>0.227081196278755</c:v>
                </c:pt>
                <c:pt idx="4469">
                  <c:v>0.226841457238568</c:v>
                </c:pt>
                <c:pt idx="4470">
                  <c:v>0.22660083153937999</c:v>
                </c:pt>
                <c:pt idx="4471">
                  <c:v>0.226359356673978</c:v>
                </c:pt>
                <c:pt idx="4472">
                  <c:v>0.226117068114775</c:v>
                </c:pt>
                <c:pt idx="4473">
                  <c:v>0.22587399929934701</c:v>
                </c:pt>
                <c:pt idx="4474">
                  <c:v>0.22563018154071199</c:v>
                </c:pt>
                <c:pt idx="4475">
                  <c:v>0.225385643839425</c:v>
                </c:pt>
                <c:pt idx="4476">
                  <c:v>0.22514041256238501</c:v>
                </c:pt>
                <c:pt idx="4477">
                  <c:v>0.22489451093740001</c:v>
                </c:pt>
                <c:pt idx="4478">
                  <c:v>0.22464795829645001</c:v>
                </c:pt>
                <c:pt idx="4479">
                  <c:v>0.224400768998609</c:v>
                </c:pt>
                <c:pt idx="4480">
                  <c:v>0.22415295101695201</c:v>
                </c:pt>
                <c:pt idx="4481">
                  <c:v>0.22390450437067699</c:v>
                </c:pt>
                <c:pt idx="4482">
                  <c:v>0.223655420024579</c:v>
                </c:pt>
                <c:pt idx="4483">
                  <c:v>0.22340568042894399</c:v>
                </c:pt>
                <c:pt idx="4484">
                  <c:v>0.22315526275948999</c:v>
                </c:pt>
                <c:pt idx="4485">
                  <c:v>0.22290414430211899</c:v>
                </c:pt>
                <c:pt idx="4486">
                  <c:v>0.22265230751080001</c:v>
                </c:pt>
                <c:pt idx="4487">
                  <c:v>0.22239974258015399</c:v>
                </c:pt>
                <c:pt idx="4488">
                  <c:v>0.22214644746536599</c:v>
                </c:pt>
                <c:pt idx="4489">
                  <c:v>0.22189242655642899</c:v>
                </c:pt>
                <c:pt idx="4490">
                  <c:v>0.221637689074173</c:v>
                </c:pt>
                <c:pt idx="4491">
                  <c:v>0.221382247686781</c:v>
                </c:pt>
                <c:pt idx="4492">
                  <c:v>0.221126117462631</c:v>
                </c:pt>
                <c:pt idx="4493">
                  <c:v>0.220869315120999</c:v>
                </c:pt>
                <c:pt idx="4494">
                  <c:v>0.22061185850710699</c:v>
                </c:pt>
                <c:pt idx="4495">
                  <c:v>0.220353766225306</c:v>
                </c:pt>
                <c:pt idx="4496">
                  <c:v>0.220095057380677</c:v>
                </c:pt>
                <c:pt idx="4497">
                  <c:v>0.219835751394166</c:v>
                </c:pt>
                <c:pt idx="4498">
                  <c:v>0.21957586786745101</c:v>
                </c:pt>
                <c:pt idx="4499">
                  <c:v>0.21931542648139801</c:v>
                </c:pt>
                <c:pt idx="4500">
                  <c:v>0.219054446917234</c:v>
                </c:pt>
                <c:pt idx="4501">
                  <c:v>0.21879294879306099</c:v>
                </c:pt>
                <c:pt idx="4502">
                  <c:v>0.21853095161074801</c:v>
                </c:pt>
                <c:pt idx="4503">
                  <c:v>0.21826847470994701</c:v>
                </c:pt>
                <c:pt idx="4504">
                  <c:v>0.21800553722711399</c:v>
                </c:pt>
                <c:pt idx="4505">
                  <c:v>0.217738039595814</c:v>
                </c:pt>
                <c:pt idx="4506">
                  <c:v>0.217464764735817</c:v>
                </c:pt>
                <c:pt idx="4507">
                  <c:v>0.217185745805725</c:v>
                </c:pt>
                <c:pt idx="4508">
                  <c:v>0.21690101591910299</c:v>
                </c:pt>
                <c:pt idx="4509">
                  <c:v>0.21661060809708599</c:v>
                </c:pt>
                <c:pt idx="4510">
                  <c:v>0.21631455522635401</c:v>
                </c:pt>
                <c:pt idx="4511">
                  <c:v>0.216012890022901</c:v>
                </c:pt>
                <c:pt idx="4512">
                  <c:v>0.215705645001983</c:v>
                </c:pt>
                <c:pt idx="4513">
                  <c:v>0.21539285245439699</c:v>
                </c:pt>
                <c:pt idx="4514">
                  <c:v>0.21507454442910701</c:v>
                </c:pt>
                <c:pt idx="4515">
                  <c:v>0.21475075272206501</c:v>
                </c:pt>
                <c:pt idx="4516">
                  <c:v>0.21442150887092801</c:v>
                </c:pt>
                <c:pt idx="4517">
                  <c:v>0.214086844155323</c:v>
                </c:pt>
                <c:pt idx="4518">
                  <c:v>0.21374678960219701</c:v>
                </c:pt>
                <c:pt idx="4519">
                  <c:v>0.213401375995836</c:v>
                </c:pt>
                <c:pt idx="4520">
                  <c:v>0.213050633892123</c:v>
                </c:pt>
                <c:pt idx="4521">
                  <c:v>0.212694593636648</c:v>
                </c:pt>
                <c:pt idx="4522">
                  <c:v>0.21233328538636401</c:v>
                </c:pt>
                <c:pt idx="4523">
                  <c:v>0.21196673913453501</c:v>
                </c:pt>
                <c:pt idx="4524">
                  <c:v>0.21159498473882801</c:v>
                </c:pt>
                <c:pt idx="4525">
                  <c:v>0.211218051952479</c:v>
                </c:pt>
                <c:pt idx="4526">
                  <c:v>0.21083597045855701</c:v>
                </c:pt>
                <c:pt idx="4527">
                  <c:v>0.21044876990748199</c:v>
                </c:pt>
                <c:pt idx="4528">
                  <c:v>0.21005647995804999</c:v>
                </c:pt>
                <c:pt idx="4529">
                  <c:v>0.20965913032238501</c:v>
                </c:pt>
                <c:pt idx="4530">
                  <c:v>0.20925675081540701</c:v>
                </c:pt>
                <c:pt idx="4531">
                  <c:v>0.208849371409667</c:v>
                </c:pt>
                <c:pt idx="4532">
                  <c:v>0.208437022296701</c:v>
                </c:pt>
                <c:pt idx="4533">
                  <c:v>0.20801973395652201</c:v>
                </c:pt>
                <c:pt idx="4534">
                  <c:v>0.20759753723749499</c:v>
                </c:pt>
                <c:pt idx="4535">
                  <c:v>0.20717046344973999</c:v>
                </c:pt>
                <c:pt idx="4536">
                  <c:v>0.206738544476505</c:v>
                </c:pt>
                <c:pt idx="4537">
                  <c:v>0.20630181290982699</c:v>
                </c:pt>
                <c:pt idx="4538">
                  <c:v>0.20586030221948001</c:v>
                </c:pt>
                <c:pt idx="4539">
                  <c:v>0.20541404696815399</c:v>
                </c:pt>
                <c:pt idx="4540">
                  <c:v>0.20496308309146299</c:v>
                </c:pt>
                <c:pt idx="4541">
                  <c:v>0.20450744826961301</c:v>
                </c:pt>
                <c:pt idx="4542">
                  <c:v>0.20404718242947101</c:v>
                </c:pt>
                <c:pt idx="4543">
                  <c:v>0.20358232843304599</c:v>
                </c:pt>
                <c:pt idx="4544">
                  <c:v>0.20311293303334299</c:v>
                </c:pt>
                <c:pt idx="4545">
                  <c:v>0.20263904821440701</c:v>
                </c:pt>
                <c:pt idx="4546">
                  <c:v>0.20216073308323301</c:v>
                </c:pt>
                <c:pt idx="4547">
                  <c:v>0.20167805655073101</c:v>
                </c:pt>
                <c:pt idx="4548">
                  <c:v>0.20119110112667701</c:v>
                </c:pt>
                <c:pt idx="4549">
                  <c:v>0.20069996824158701</c:v>
                </c:pt>
                <c:pt idx="4550">
                  <c:v>0.200204785529422</c:v>
                </c:pt>
                <c:pt idx="4551">
                  <c:v>0.199705716271142</c:v>
                </c:pt>
                <c:pt idx="4552">
                  <c:v>0.19920297030598799</c:v>
                </c:pt>
                <c:pt idx="4553">
                  <c:v>0.19869681360375399</c:v>
                </c:pt>
                <c:pt idx="4554">
                  <c:v>0.198187570466382</c:v>
                </c:pt>
                <c:pt idx="4555">
                  <c:v>0.19767561076993101</c:v>
                </c:pt>
                <c:pt idx="4556">
                  <c:v>0.197161320147343</c:v>
                </c:pt>
                <c:pt idx="4557">
                  <c:v>0.19664506315959501</c:v>
                </c:pt>
                <c:pt idx="4558">
                  <c:v>0.196127155692082</c:v>
                </c:pt>
                <c:pt idx="4559">
                  <c:v>0.195607854831892</c:v>
                </c:pt>
                <c:pt idx="4560">
                  <c:v>0.19508736272601601</c:v>
                </c:pt>
                <c:pt idx="4561">
                  <c:v>0.194565836713576</c:v>
                </c:pt>
                <c:pt idx="4562">
                  <c:v>0.19404340016835001</c:v>
                </c:pt>
                <c:pt idx="4563">
                  <c:v>0.193520151656359</c:v>
                </c:pt>
                <c:pt idx="4564">
                  <c:v>0.19299617192799501</c:v>
                </c:pt>
                <c:pt idx="4565">
                  <c:v>0.19247152902297601</c:v>
                </c:pt>
                <c:pt idx="4566">
                  <c:v>0.19194628193833899</c:v>
                </c:pt>
                <c:pt idx="4567">
                  <c:v>0.19142048326707101</c:v>
                </c:pt>
                <c:pt idx="4568">
                  <c:v>0.190894595055486</c:v>
                </c:pt>
                <c:pt idx="4569">
                  <c:v>0.19037110700797</c:v>
                </c:pt>
                <c:pt idx="4570">
                  <c:v>0.18985003521775601</c:v>
                </c:pt>
                <c:pt idx="4571">
                  <c:v>0.18933139520935099</c:v>
                </c:pt>
                <c:pt idx="4572">
                  <c:v>0.18881520263339599</c:v>
                </c:pt>
                <c:pt idx="4573">
                  <c:v>0.18830147399265301</c:v>
                </c:pt>
                <c:pt idx="4574">
                  <c:v>0.18779022749136201</c:v>
                </c:pt>
                <c:pt idx="4575">
                  <c:v>0.18728148412794601</c:v>
                </c:pt>
                <c:pt idx="4576">
                  <c:v>0.18677526920382501</c:v>
                </c:pt>
                <c:pt idx="4577">
                  <c:v>0.18627161451207599</c:v>
                </c:pt>
                <c:pt idx="4578">
                  <c:v>0.185770561620236</c:v>
                </c:pt>
                <c:pt idx="4579">
                  <c:v>0.18527216690694101</c:v>
                </c:pt>
                <c:pt idx="4580">
                  <c:v>0.18477650942721299</c:v>
                </c:pt>
                <c:pt idx="4581">
                  <c:v>0.18428370348210099</c:v>
                </c:pt>
                <c:pt idx="4582">
                  <c:v>0.18379391945277801</c:v>
                </c:pt>
                <c:pt idx="4583">
                  <c:v>0.18330741844569601</c:v>
                </c:pt>
                <c:pt idx="4584">
                  <c:v>0.18282459760195499</c:v>
                </c:pt>
                <c:pt idx="4585">
                  <c:v>0.18234599727964701</c:v>
                </c:pt>
                <c:pt idx="4586">
                  <c:v>0.18187219118810799</c:v>
                </c:pt>
                <c:pt idx="4587">
                  <c:v>0.181403626191806</c:v>
                </c:pt>
                <c:pt idx="4588">
                  <c:v>0.180940582107422</c:v>
                </c:pt>
                <c:pt idx="4589">
                  <c:v>0.18048322080478199</c:v>
                </c:pt>
                <c:pt idx="4590">
                  <c:v>0.18003163552729301</c:v>
                </c:pt>
                <c:pt idx="4591">
                  <c:v>0.179585880561449</c:v>
                </c:pt>
                <c:pt idx="4592">
                  <c:v>0.179145987296015</c:v>
                </c:pt>
                <c:pt idx="4593">
                  <c:v>0.178711972960894</c:v>
                </c:pt>
                <c:pt idx="4594">
                  <c:v>0.17828384556649601</c:v>
                </c:pt>
                <c:pt idx="4595">
                  <c:v>0.17786160682409999</c:v>
                </c:pt>
                <c:pt idx="4596">
                  <c:v>0.177445253949958</c:v>
                </c:pt>
                <c:pt idx="4597">
                  <c:v>0.17703478082608101</c:v>
                </c:pt>
                <c:pt idx="4598">
                  <c:v>0.17663017877565801</c:v>
                </c:pt>
                <c:pt idx="4599">
                  <c:v>0.17623143709960801</c:v>
                </c:pt>
                <c:pt idx="4600">
                  <c:v>0.17583854346060199</c:v>
                </c:pt>
                <c:pt idx="4601">
                  <c:v>0.17545148416716999</c:v>
                </c:pt>
                <c:pt idx="4602">
                  <c:v>0.17507024439088201</c:v>
                </c:pt>
                <c:pt idx="4603">
                  <c:v>0.174694808337786</c:v>
                </c:pt>
                <c:pt idx="4604">
                  <c:v>0.17432927785045299</c:v>
                </c:pt>
                <c:pt idx="4605">
                  <c:v>0.17397487130164199</c:v>
                </c:pt>
                <c:pt idx="4606">
                  <c:v>0.173631555910776</c:v>
                </c:pt>
                <c:pt idx="4607">
                  <c:v>0.17329929808744199</c:v>
                </c:pt>
                <c:pt idx="4608">
                  <c:v>0.17297806353190501</c:v>
                </c:pt>
                <c:pt idx="4609">
                  <c:v>0.17266781732594899</c:v>
                </c:pt>
                <c:pt idx="4610">
                  <c:v>0.17236852401508501</c:v>
                </c:pt>
                <c:pt idx="4611">
                  <c:v>0.172080147682873</c:v>
                </c:pt>
                <c:pt idx="4612">
                  <c:v>0.17180265201786299</c:v>
                </c:pt>
                <c:pt idx="4613">
                  <c:v>0.171536000373568</c:v>
                </c:pt>
                <c:pt idx="4614">
                  <c:v>0.171280155821774</c:v>
                </c:pt>
                <c:pt idx="4615">
                  <c:v>0.17103508119946101</c:v>
                </c:pt>
                <c:pt idx="4616">
                  <c:v>0.17080073914952601</c:v>
                </c:pt>
                <c:pt idx="4617">
                  <c:v>0.17057709215543501</c:v>
                </c:pt>
                <c:pt idx="4618">
                  <c:v>0.170364102569867</c:v>
                </c:pt>
                <c:pt idx="4619">
                  <c:v>0.17016173263729001</c:v>
                </c:pt>
                <c:pt idx="4620">
                  <c:v>0.169969944510306</c:v>
                </c:pt>
                <c:pt idx="4621">
                  <c:v>0.16978870025940801</c:v>
                </c:pt>
                <c:pt idx="4622">
                  <c:v>0.16961796187557199</c:v>
                </c:pt>
                <c:pt idx="4623">
                  <c:v>0.16945769126467999</c:v>
                </c:pt>
                <c:pt idx="4624">
                  <c:v>0.169307850232262</c:v>
                </c:pt>
                <c:pt idx="4625">
                  <c:v>0.16916840045603501</c:v>
                </c:pt>
                <c:pt idx="4626">
                  <c:v>0.16903930344228599</c:v>
                </c:pt>
                <c:pt idx="4627">
                  <c:v>0.16892052045955999</c:v>
                </c:pt>
                <c:pt idx="4628">
                  <c:v>0.16881201243883301</c:v>
                </c:pt>
                <c:pt idx="4629">
                  <c:v>0.168713739821958</c:v>
                </c:pt>
                <c:pt idx="4630">
                  <c:v>0.16862566232755799</c:v>
                </c:pt>
                <c:pt idx="4631">
                  <c:v>0.16854773858403799</c:v>
                </c:pt>
                <c:pt idx="4632">
                  <c:v>0.16847992555771499</c:v>
                </c:pt>
                <c:pt idx="4633">
                  <c:v>0.16842217771892801</c:v>
                </c:pt>
                <c:pt idx="4634">
                  <c:v>0.16837444607831301</c:v>
                </c:pt>
                <c:pt idx="4635">
                  <c:v>0.16833667778472799</c:v>
                </c:pt>
                <c:pt idx="4636">
                  <c:v>0.168308817395463</c:v>
                </c:pt>
                <c:pt idx="4637">
                  <c:v>0.16829080954829601</c:v>
                </c:pt>
                <c:pt idx="4638">
                  <c:v>0.16828260077995899</c:v>
                </c:pt>
                <c:pt idx="4639">
                  <c:v>0.16828413937255901</c:v>
                </c:pt>
                <c:pt idx="4640">
                  <c:v>0.16829537411683701</c:v>
                </c:pt>
                <c:pt idx="4641">
                  <c:v>0.16831625289136201</c:v>
                </c:pt>
                <c:pt idx="4642">
                  <c:v>0.16834672128839601</c:v>
                </c:pt>
                <c:pt idx="4643">
                  <c:v>0.16838672118831799</c:v>
                </c:pt>
                <c:pt idx="4644">
                  <c:v>0.16843618909816799</c:v>
                </c:pt>
                <c:pt idx="4645">
                  <c:v>0.168495054037754</c:v>
                </c:pt>
                <c:pt idx="4646">
                  <c:v>0.16856323471052601</c:v>
                </c:pt>
                <c:pt idx="4647">
                  <c:v>0.16864063562443499</c:v>
                </c:pt>
                <c:pt idx="4648">
                  <c:v>0.16872610905354499</c:v>
                </c:pt>
                <c:pt idx="4649">
                  <c:v>0.16881902329434201</c:v>
                </c:pt>
                <c:pt idx="4650">
                  <c:v>0.16891920379118999</c:v>
                </c:pt>
                <c:pt idx="4651">
                  <c:v>0.16902642925421599</c:v>
                </c:pt>
                <c:pt idx="4652">
                  <c:v>0.16914042229971701</c:v>
                </c:pt>
                <c:pt idx="4653">
                  <c:v>0.169260847502398</c:v>
                </c:pt>
                <c:pt idx="4654">
                  <c:v>0.169387324428599</c:v>
                </c:pt>
                <c:pt idx="4655">
                  <c:v>0.169519457728458</c:v>
                </c:pt>
                <c:pt idx="4656">
                  <c:v>0.16965687421891501</c:v>
                </c:pt>
                <c:pt idx="4657">
                  <c:v>0.16979925070414001</c:v>
                </c:pt>
                <c:pt idx="4658">
                  <c:v>0.169946324266886</c:v>
                </c:pt>
                <c:pt idx="4659">
                  <c:v>0.17009788852615501</c:v>
                </c:pt>
                <c:pt idx="4660">
                  <c:v>0.17025378356920201</c:v>
                </c:pt>
                <c:pt idx="4661">
                  <c:v>0.170413885126947</c:v>
                </c:pt>
                <c:pt idx="4662">
                  <c:v>0.17057809539608901</c:v>
                </c:pt>
                <c:pt idx="4663">
                  <c:v>0.170746335997639</c:v>
                </c:pt>
                <c:pt idx="4664">
                  <c:v>0.17091854280295199</c:v>
                </c:pt>
                <c:pt idx="4665">
                  <c:v>0.17109466218591701</c:v>
                </c:pt>
                <c:pt idx="4666">
                  <c:v>0.171274648301903</c:v>
                </c:pt>
                <c:pt idx="4667">
                  <c:v>0.17145804715311</c:v>
                </c:pt>
                <c:pt idx="4668">
                  <c:v>0.171642378319388</c:v>
                </c:pt>
                <c:pt idx="4669">
                  <c:v>0.17182763618432101</c:v>
                </c:pt>
                <c:pt idx="4670">
                  <c:v>0.172013816881086</c:v>
                </c:pt>
                <c:pt idx="4671">
                  <c:v>0.17220091763067</c:v>
                </c:pt>
                <c:pt idx="4672">
                  <c:v>0.172388936112258</c:v>
                </c:pt>
                <c:pt idx="4673">
                  <c:v>0.17257786980011899</c:v>
                </c:pt>
                <c:pt idx="4674">
                  <c:v>0.17276771518515899</c:v>
                </c:pt>
                <c:pt idx="4675">
                  <c:v>0.17295846676193399</c:v>
                </c:pt>
                <c:pt idx="4676">
                  <c:v>0.173150115586482</c:v>
                </c:pt>
                <c:pt idx="4677">
                  <c:v>0.17334264706136501</c:v>
                </c:pt>
                <c:pt idx="4678">
                  <c:v>0.17353603730520301</c:v>
                </c:pt>
                <c:pt idx="4679">
                  <c:v>0.17373024685162</c:v>
                </c:pt>
                <c:pt idx="4680">
                  <c:v>0.17392520918048601</c:v>
                </c:pt>
                <c:pt idx="4681">
                  <c:v>0.17412080934879001</c:v>
                </c:pt>
                <c:pt idx="4682">
                  <c:v>0.17431684611523299</c:v>
                </c:pt>
                <c:pt idx="4683">
                  <c:v>0.17451298126078399</c:v>
                </c:pt>
                <c:pt idx="4684">
                  <c:v>0.17470872736815199</c:v>
                </c:pt>
                <c:pt idx="4685">
                  <c:v>0.17490355513960901</c:v>
                </c:pt>
                <c:pt idx="4686">
                  <c:v>0.175097053602633</c:v>
                </c:pt>
                <c:pt idx="4687">
                  <c:v>0.17528897167263099</c:v>
                </c:pt>
                <c:pt idx="4688">
                  <c:v>0.1754791706943</c:v>
                </c:pt>
                <c:pt idx="4689">
                  <c:v>0.175667576547031</c:v>
                </c:pt>
                <c:pt idx="4690">
                  <c:v>0.175854151068601</c:v>
                </c:pt>
                <c:pt idx="4691">
                  <c:v>0.17603887679469801</c:v>
                </c:pt>
                <c:pt idx="4692">
                  <c:v>0.17622174879751401</c:v>
                </c:pt>
                <c:pt idx="4693">
                  <c:v>0.17640277016848799</c:v>
                </c:pt>
                <c:pt idx="4694">
                  <c:v>0.17658194941422101</c:v>
                </c:pt>
                <c:pt idx="4695">
                  <c:v>0.176759298897463</c:v>
                </c:pt>
                <c:pt idx="4696">
                  <c:v>0.17693483387393599</c:v>
                </c:pt>
                <c:pt idx="4697">
                  <c:v>0.17710857188300899</c:v>
                </c:pt>
                <c:pt idx="4698">
                  <c:v>0.177280532356588</c:v>
                </c:pt>
                <c:pt idx="4699">
                  <c:v>0.177450736367191</c:v>
                </c:pt>
                <c:pt idx="4700">
                  <c:v>0.17761920646752699</c:v>
                </c:pt>
                <c:pt idx="4701">
                  <c:v>0.17778596659183299</c:v>
                </c:pt>
                <c:pt idx="4702">
                  <c:v>0.17795104199982201</c:v>
                </c:pt>
                <c:pt idx="4703">
                  <c:v>0.17811445925054201</c:v>
                </c:pt>
                <c:pt idx="4704">
                  <c:v>0.178276246197375</c:v>
                </c:pt>
                <c:pt idx="4705">
                  <c:v>0.17843643199796899</c:v>
                </c:pt>
                <c:pt idx="4706">
                  <c:v>0.178595047134428</c:v>
                </c:pt>
                <c:pt idx="4707">
                  <c:v>0.178752123440096</c:v>
                </c:pt>
                <c:pt idx="4708">
                  <c:v>0.17890769412986299</c:v>
                </c:pt>
                <c:pt idx="4709">
                  <c:v>0.17906179383127799</c:v>
                </c:pt>
                <c:pt idx="4710">
                  <c:v>0.17921445861386801</c:v>
                </c:pt>
                <c:pt idx="4711">
                  <c:v>0.179365726014133</c:v>
                </c:pt>
                <c:pt idx="4712">
                  <c:v>0.17951563505360099</c:v>
                </c:pt>
                <c:pt idx="4713">
                  <c:v>0.17966422624721701</c:v>
                </c:pt>
                <c:pt idx="4714">
                  <c:v>0.179811541599224</c:v>
                </c:pt>
                <c:pt idx="4715">
                  <c:v>0.17995762458358799</c:v>
                </c:pt>
                <c:pt idx="4716">
                  <c:v>0.18010252010598801</c:v>
                </c:pt>
                <c:pt idx="4717">
                  <c:v>0.180246274444469</c:v>
                </c:pt>
                <c:pt idx="4718">
                  <c:v>0.18038893516615201</c:v>
                </c:pt>
                <c:pt idx="4719">
                  <c:v>0.180530551017865</c:v>
                </c:pt>
                <c:pt idx="4720">
                  <c:v>0.18067117178936301</c:v>
                </c:pt>
                <c:pt idx="4721">
                  <c:v>0.180810848148902</c:v>
                </c:pt>
                <c:pt idx="4722">
                  <c:v>0.18094963145242399</c:v>
                </c:pt>
                <c:pt idx="4723">
                  <c:v>0.181087573529428</c:v>
                </c:pt>
                <c:pt idx="4724">
                  <c:v>0.181224726450921</c:v>
                </c:pt>
                <c:pt idx="4725">
                  <c:v>0.181361142287678</c:v>
                </c:pt>
                <c:pt idx="4726">
                  <c:v>0.181496872870722</c:v>
                </c:pt>
                <c:pt idx="4727">
                  <c:v>0.181631969571105</c:v>
                </c:pt>
                <c:pt idx="4728">
                  <c:v>0.181766483123875</c:v>
                </c:pt>
                <c:pt idx="4729">
                  <c:v>0.18190046353356201</c:v>
                </c:pt>
                <c:pt idx="4730">
                  <c:v>0.18203396011734299</c:v>
                </c:pt>
                <c:pt idx="4731">
                  <c:v>0.18216702176233199</c:v>
                </c:pt>
                <c:pt idx="4732">
                  <c:v>0.18229969745671901</c:v>
                </c:pt>
                <c:pt idx="4733">
                  <c:v>0.18243203696266899</c:v>
                </c:pt>
                <c:pt idx="4734">
                  <c:v>0.182564090936677</c:v>
                </c:pt>
                <c:pt idx="4735">
                  <c:v>0.182695909380408</c:v>
                </c:pt>
                <c:pt idx="4736">
                  <c:v>0.18282753868202101</c:v>
                </c:pt>
                <c:pt idx="4737">
                  <c:v>0.18295901948798499</c:v>
                </c:pt>
                <c:pt idx="4738">
                  <c:v>0.18309038650208101</c:v>
                </c:pt>
                <c:pt idx="4739">
                  <c:v>0.18322166929261999</c:v>
                </c:pt>
                <c:pt idx="4740">
                  <c:v>0.18335289316723499</c:v>
                </c:pt>
                <c:pt idx="4741">
                  <c:v>0.183484079826716</c:v>
                </c:pt>
                <c:pt idx="4742">
                  <c:v>0.18361524781484201</c:v>
                </c:pt>
                <c:pt idx="4743">
                  <c:v>0.18374808007082599</c:v>
                </c:pt>
                <c:pt idx="4744">
                  <c:v>0.183882948874459</c:v>
                </c:pt>
                <c:pt idx="4745">
                  <c:v>0.18401987310909601</c:v>
                </c:pt>
                <c:pt idx="4746">
                  <c:v>0.18415886927629199</c:v>
                </c:pt>
                <c:pt idx="4747">
                  <c:v>0.18430098431643399</c:v>
                </c:pt>
                <c:pt idx="4748">
                  <c:v>0.184446720215306</c:v>
                </c:pt>
                <c:pt idx="4749">
                  <c:v>0.18459608362574501</c:v>
                </c:pt>
                <c:pt idx="4750">
                  <c:v>0.18474907907392901</c:v>
                </c:pt>
                <c:pt idx="4751">
                  <c:v>0.18490570902159201</c:v>
                </c:pt>
                <c:pt idx="4752">
                  <c:v>0.185065973916194</c:v>
                </c:pt>
                <c:pt idx="4753">
                  <c:v>0.18522987223448001</c:v>
                </c:pt>
                <c:pt idx="4754">
                  <c:v>0.18539740052485701</c:v>
                </c:pt>
                <c:pt idx="4755">
                  <c:v>0.18556855345343801</c:v>
                </c:pt>
                <c:pt idx="4756">
                  <c:v>0.185743323857608</c:v>
                </c:pt>
                <c:pt idx="4757">
                  <c:v>0.18592170280961301</c:v>
                </c:pt>
                <c:pt idx="4758">
                  <c:v>0.186103679691312</c:v>
                </c:pt>
                <c:pt idx="4759">
                  <c:v>0.18628924227996499</c:v>
                </c:pt>
                <c:pt idx="4760">
                  <c:v>0.18647837684398899</c:v>
                </c:pt>
                <c:pt idx="4761">
                  <c:v>0.186671068246963</c:v>
                </c:pt>
                <c:pt idx="4762">
                  <c:v>0.186867300057906</c:v>
                </c:pt>
                <c:pt idx="4763">
                  <c:v>0.18706705466571499</c:v>
                </c:pt>
                <c:pt idx="4764">
                  <c:v>0.18727031339579001</c:v>
                </c:pt>
                <c:pt idx="4765">
                  <c:v>0.18747705662700301</c:v>
                </c:pt>
                <c:pt idx="4766">
                  <c:v>0.187687263907347</c:v>
                </c:pt>
                <c:pt idx="4767">
                  <c:v>0.187900914066744</c:v>
                </c:pt>
                <c:pt idx="4768">
                  <c:v>0.188117985325569</c:v>
                </c:pt>
                <c:pt idx="4769">
                  <c:v>0.18833845539751701</c:v>
                </c:pt>
                <c:pt idx="4770">
                  <c:v>0.18856230158539999</c:v>
                </c:pt>
                <c:pt idx="4771">
                  <c:v>0.18878950086846399</c:v>
                </c:pt>
                <c:pt idx="4772">
                  <c:v>0.18902002997980999</c:v>
                </c:pt>
                <c:pt idx="4773">
                  <c:v>0.189253865472545</c:v>
                </c:pt>
                <c:pt idx="4774">
                  <c:v>0.18949098377346199</c:v>
                </c:pt>
                <c:pt idx="4775">
                  <c:v>0.18973136122333301</c:v>
                </c:pt>
                <c:pt idx="4776">
                  <c:v>0.189974974103368</c:v>
                </c:pt>
                <c:pt idx="4777">
                  <c:v>0.19022179864800801</c:v>
                </c:pt>
                <c:pt idx="4778">
                  <c:v>0.19047181104489699</c:v>
                </c:pt>
                <c:pt idx="4779">
                  <c:v>0.190724987423596</c:v>
                </c:pt>
                <c:pt idx="4780">
                  <c:v>0.19098130383515199</c:v>
                </c:pt>
                <c:pt idx="4781">
                  <c:v>0.191240736224987</c:v>
                </c:pt>
                <c:pt idx="4782">
                  <c:v>0.19150326040162899</c:v>
                </c:pt>
                <c:pt idx="4783">
                  <c:v>0.19176885200355401</c:v>
                </c:pt>
                <c:pt idx="4784">
                  <c:v>0.192037486465928</c:v>
                </c:pt>
                <c:pt idx="4785">
                  <c:v>0.19230913898844201</c:v>
                </c:pt>
                <c:pt idx="4786">
                  <c:v>0.19258378450480201</c:v>
                </c:pt>
                <c:pt idx="4787">
                  <c:v>0.19286139765390001</c:v>
                </c:pt>
                <c:pt idx="4788">
                  <c:v>0.19314195275229201</c:v>
                </c:pt>
                <c:pt idx="4789">
                  <c:v>0.19342542376734301</c:v>
                </c:pt>
                <c:pt idx="4790">
                  <c:v>0.193711784290311</c:v>
                </c:pt>
                <c:pt idx="4791">
                  <c:v>0.19400100750863</c:v>
                </c:pt>
                <c:pt idx="4792">
                  <c:v>0.194293066176705</c:v>
                </c:pt>
                <c:pt idx="4793">
                  <c:v>0.19458793258464399</c:v>
                </c:pt>
                <c:pt idx="4794">
                  <c:v>0.19488557852446001</c:v>
                </c:pt>
                <c:pt idx="4795">
                  <c:v>0.19518597525336101</c:v>
                </c:pt>
                <c:pt idx="4796">
                  <c:v>0.195489093453838</c:v>
                </c:pt>
                <c:pt idx="4797">
                  <c:v>0.19579490319034401</c:v>
                </c:pt>
                <c:pt idx="4798">
                  <c:v>0.19610337386238699</c:v>
                </c:pt>
                <c:pt idx="4799">
                  <c:v>0.196414474153947</c:v>
                </c:pt>
                <c:pt idx="4800">
                  <c:v>0.19672817197915299</c:v>
                </c:pt>
                <c:pt idx="4801">
                  <c:v>0.19704443442424399</c:v>
                </c:pt>
                <c:pt idx="4802">
                  <c:v>0.19736322768591599</c:v>
                </c:pt>
                <c:pt idx="4803">
                  <c:v>0.19768451700626899</c:v>
                </c:pt>
                <c:pt idx="4804">
                  <c:v>0.1980082666047</c:v>
                </c:pt>
                <c:pt idx="4805">
                  <c:v>0.19833443960727401</c:v>
                </c:pt>
                <c:pt idx="4806">
                  <c:v>0.19866299797432299</c:v>
                </c:pt>
                <c:pt idx="4807">
                  <c:v>0.198993902427271</c:v>
                </c:pt>
                <c:pt idx="4808">
                  <c:v>0.19932711237598799</c:v>
                </c:pt>
                <c:pt idx="4809">
                  <c:v>0.19966258584831201</c:v>
                </c:pt>
                <c:pt idx="4810">
                  <c:v>0.20000027942375401</c:v>
                </c:pt>
                <c:pt idx="4811">
                  <c:v>0.200340148173767</c:v>
                </c:pt>
                <c:pt idx="4812">
                  <c:v>0.200682145611359</c:v>
                </c:pt>
                <c:pt idx="4813">
                  <c:v>0.20102622365317899</c:v>
                </c:pt>
                <c:pt idx="4814">
                  <c:v>0.20137233259749401</c:v>
                </c:pt>
                <c:pt idx="4815">
                  <c:v>0.201720421121656</c:v>
                </c:pt>
                <c:pt idx="4816">
                  <c:v>0.20207043630271199</c:v>
                </c:pt>
                <c:pt idx="4817">
                  <c:v>0.20242232366461699</c:v>
                </c:pt>
                <c:pt idx="4818">
                  <c:v>0.20277602725515101</c:v>
                </c:pt>
                <c:pt idx="4819">
                  <c:v>0.20313148975492601</c:v>
                </c:pt>
                <c:pt idx="4820">
                  <c:v>0.203488652619944</c:v>
                </c:pt>
                <c:pt idx="4821">
                  <c:v>0.203847456257925</c:v>
                </c:pt>
                <c:pt idx="4822">
                  <c:v>0.20420784023719801</c:v>
                </c:pt>
                <c:pt idx="4823">
                  <c:v>0.20456974352535501</c:v>
                </c:pt>
                <c:pt idx="4824">
                  <c:v>0.20493310475328799</c:v>
                </c:pt>
                <c:pt idx="4825">
                  <c:v>0.20529786249872101</c:v>
                </c:pt>
                <c:pt idx="4826">
                  <c:v>0.20566395558213599</c:v>
                </c:pt>
                <c:pt idx="4827">
                  <c:v>0.206031323367107</c:v>
                </c:pt>
                <c:pt idx="4828">
                  <c:v>0.20639990605667299</c:v>
                </c:pt>
                <c:pt idx="4829">
                  <c:v>0.20676964497748099</c:v>
                </c:pt>
                <c:pt idx="4830">
                  <c:v>0.207140482844031</c:v>
                </c:pt>
                <c:pt idx="4831">
                  <c:v>0.2075123639964</c:v>
                </c:pt>
                <c:pt idx="4832">
                  <c:v>0.207885234606177</c:v>
                </c:pt>
                <c:pt idx="4833">
                  <c:v>0.20825904284694699</c:v>
                </c:pt>
                <c:pt idx="4834">
                  <c:v>0.20863373902727</c:v>
                </c:pt>
                <c:pt idx="4835">
                  <c:v>0.20900927568574701</c:v>
                </c:pt>
                <c:pt idx="4836">
                  <c:v>0.209385607649197</c:v>
                </c:pt>
                <c:pt idx="4837">
                  <c:v>0.209762692056262</c:v>
                </c:pt>
                <c:pt idx="4838">
                  <c:v>0.21014048834971699</c:v>
                </c:pt>
                <c:pt idx="4839">
                  <c:v>0.21051895824160699</c:v>
                </c:pt>
                <c:pt idx="4840">
                  <c:v>0.210898065655786</c:v>
                </c:pt>
                <c:pt idx="4841">
                  <c:v>0.211277776652815</c:v>
                </c:pt>
                <c:pt idx="4842">
                  <c:v>0.21165639210500201</c:v>
                </c:pt>
                <c:pt idx="4843">
                  <c:v>0.21203352288927799</c:v>
                </c:pt>
                <c:pt idx="4844">
                  <c:v>0.21240913270902201</c:v>
                </c:pt>
                <c:pt idx="4845">
                  <c:v>0.212783187132563</c:v>
                </c:pt>
                <c:pt idx="4846">
                  <c:v>0.213155653501612</c:v>
                </c:pt>
                <c:pt idx="4847">
                  <c:v>0.21352650085128999</c:v>
                </c:pt>
                <c:pt idx="4848">
                  <c:v>0.213895699843515</c:v>
                </c:pt>
                <c:pt idx="4849">
                  <c:v>0.21426322271387699</c:v>
                </c:pt>
                <c:pt idx="4850">
                  <c:v>0.21462904323040599</c:v>
                </c:pt>
                <c:pt idx="4851">
                  <c:v>0.21499313666117001</c:v>
                </c:pt>
                <c:pt idx="4852">
                  <c:v>0.21535547974658301</c:v>
                </c:pt>
                <c:pt idx="4853">
                  <c:v>0.21571605067187699</c:v>
                </c:pt>
                <c:pt idx="4854">
                  <c:v>0.216074829035485</c:v>
                </c:pt>
                <c:pt idx="4855">
                  <c:v>0.21643179580989</c:v>
                </c:pt>
                <c:pt idx="4856">
                  <c:v>0.216786933292723</c:v>
                </c:pt>
                <c:pt idx="4857">
                  <c:v>0.21714022504716801</c:v>
                </c:pt>
                <c:pt idx="4858">
                  <c:v>0.21749165583189101</c:v>
                </c:pt>
                <c:pt idx="4859">
                  <c:v>0.21784121152157701</c:v>
                </c:pt>
                <c:pt idx="4860">
                  <c:v>0.21818887901964901</c:v>
                </c:pt>
                <c:pt idx="4861">
                  <c:v>0.21853464616499299</c:v>
                </c:pt>
                <c:pt idx="4862">
                  <c:v>0.218878501634478</c:v>
                </c:pt>
                <c:pt idx="4863">
                  <c:v>0.219220434842997</c:v>
                </c:pt>
                <c:pt idx="4864">
                  <c:v>0.21956043584256199</c:v>
                </c:pt>
                <c:pt idx="4865">
                  <c:v>0.21989849522188301</c:v>
                </c:pt>
                <c:pt idx="4866">
                  <c:v>0.220234604007778</c:v>
                </c:pt>
                <c:pt idx="4867">
                  <c:v>0.22056875356967201</c:v>
                </c:pt>
                <c:pt idx="4868">
                  <c:v>0.220900935528514</c:v>
                </c:pt>
                <c:pt idx="4869">
                  <c:v>0.22123114167147101</c:v>
                </c:pt>
                <c:pt idx="4870">
                  <c:v>0.22155936387387001</c:v>
                </c:pt>
                <c:pt idx="4871">
                  <c:v>0.22188559402993599</c:v>
                </c:pt>
                <c:pt idx="4872">
                  <c:v>0.22220982399390499</c:v>
                </c:pt>
                <c:pt idx="4873">
                  <c:v>0.222532045533015</c:v>
                </c:pt>
                <c:pt idx="4874">
                  <c:v>0.222852250293645</c:v>
                </c:pt>
                <c:pt idx="4875">
                  <c:v>0.223170429781443</c:v>
                </c:pt>
                <c:pt idx="4876">
                  <c:v>0.22348657535567601</c:v>
                </c:pt>
                <c:pt idx="4877">
                  <c:v>0.22380067823731101</c:v>
                </c:pt>
                <c:pt idx="4878">
                  <c:v>0.22411272952952099</c:v>
                </c:pt>
                <c:pt idx="4879">
                  <c:v>0.224422720248626</c:v>
                </c:pt>
                <c:pt idx="4880">
                  <c:v>0.22473064136291099</c:v>
                </c:pt>
                <c:pt idx="4881">
                  <c:v>0.225036483836524</c:v>
                </c:pt>
                <c:pt idx="4882">
                  <c:v>0.22534023867566599</c:v>
                </c:pt>
                <c:pt idx="4883">
                  <c:v>0.22564189697458001</c:v>
                </c:pt>
                <c:pt idx="4884">
                  <c:v>0.22594144995927801</c:v>
                </c:pt>
                <c:pt idx="4885">
                  <c:v>0.226238889027503</c:v>
                </c:pt>
                <c:pt idx="4886">
                  <c:v>0.22653420578392799</c:v>
                </c:pt>
                <c:pt idx="4887">
                  <c:v>0.22682739207007499</c:v>
                </c:pt>
                <c:pt idx="4888">
                  <c:v>0.227118439988755</c:v>
                </c:pt>
                <c:pt idx="4889">
                  <c:v>0.22740734192311701</c:v>
                </c:pt>
                <c:pt idx="4890">
                  <c:v>0.22769409055050099</c:v>
                </c:pt>
                <c:pt idx="4891">
                  <c:v>0.227978678851391</c:v>
                </c:pt>
                <c:pt idx="4892">
                  <c:v>0.22826110011373901</c:v>
                </c:pt>
                <c:pt idx="4893">
                  <c:v>0.228541347932919</c:v>
                </c:pt>
                <c:pt idx="4894">
                  <c:v>0.22881941620749199</c:v>
                </c:pt>
                <c:pt idx="4895">
                  <c:v>0.22909529913091201</c:v>
                </c:pt>
                <c:pt idx="4896">
                  <c:v>0.229368991179248</c:v>
                </c:pt>
                <c:pt idx="4897">
                  <c:v>0.229640487094947</c:v>
                </c:pt>
                <c:pt idx="4898">
                  <c:v>0.22990978186668301</c:v>
                </c:pt>
                <c:pt idx="4899">
                  <c:v>0.23017687070537701</c:v>
                </c:pt>
                <c:pt idx="4900">
                  <c:v>0.23044174901657899</c:v>
                </c:pt>
                <c:pt idx="4901">
                  <c:v>0.230704412369586</c:v>
                </c:pt>
                <c:pt idx="4902">
                  <c:v>0.230964856463932</c:v>
                </c:pt>
                <c:pt idx="4903">
                  <c:v>0.23122307709425399</c:v>
                </c:pt>
                <c:pt idx="4904">
                  <c:v>0.23147907011497201</c:v>
                </c:pt>
                <c:pt idx="4905">
                  <c:v>0.231732831406774</c:v>
                </c:pt>
                <c:pt idx="4906">
                  <c:v>0.23198435684747701</c:v>
                </c:pt>
                <c:pt idx="4907">
                  <c:v>0.232233642290363</c:v>
                </c:pt>
                <c:pt idx="4908">
                  <c:v>0.232480683553516</c:v>
                </c:pt>
                <c:pt idx="4909">
                  <c:v>0.232725476423774</c:v>
                </c:pt>
                <c:pt idx="4910">
                  <c:v>0.23296801667853301</c:v>
                </c:pt>
                <c:pt idx="4911">
                  <c:v>0.233208300127628</c:v>
                </c:pt>
                <c:pt idx="4912">
                  <c:v>0.23344632267585499</c:v>
                </c:pt>
                <c:pt idx="4913">
                  <c:v>0.233682080404465</c:v>
                </c:pt>
                <c:pt idx="4914">
                  <c:v>0.233915569667486</c:v>
                </c:pt>
                <c:pt idx="4915">
                  <c:v>0.234146787196543</c:v>
                </c:pt>
                <c:pt idx="4916">
                  <c:v>0.23437573020634</c:v>
                </c:pt>
                <c:pt idx="4917">
                  <c:v>0.234602396492645</c:v>
                </c:pt>
                <c:pt idx="4918">
                  <c:v>0.23482678451546901</c:v>
                </c:pt>
                <c:pt idx="4919">
                  <c:v>0.235048893461939</c:v>
                </c:pt>
                <c:pt idx="4920">
                  <c:v>0.23526872328574699</c:v>
                </c:pt>
                <c:pt idx="4921">
                  <c:v>0.23548627472240999</c:v>
                </c:pt>
                <c:pt idx="4922">
                  <c:v>0.23570154928154599</c:v>
                </c:pt>
                <c:pt idx="4923">
                  <c:v>0.235914549218777</c:v>
                </c:pt>
                <c:pt idx="4924">
                  <c:v>0.23612527749055101</c:v>
                </c:pt>
                <c:pt idx="4925">
                  <c:v>0.23633373769537899</c:v>
                </c:pt>
                <c:pt idx="4926">
                  <c:v>0.23653993400482601</c:v>
                </c:pt>
                <c:pt idx="4927">
                  <c:v>0.23674387108710901</c:v>
                </c:pt>
                <c:pt idx="4928">
                  <c:v>0.23694555402572601</c:v>
                </c:pt>
                <c:pt idx="4929">
                  <c:v>0.237144988234919</c:v>
                </c:pt>
                <c:pt idx="4930">
                  <c:v>0.23734217937326099</c:v>
                </c:pt>
                <c:pt idx="4931">
                  <c:v>0.237537133256053</c:v>
                </c:pt>
                <c:pt idx="4932">
                  <c:v>0.23772985576658601</c:v>
                </c:pt>
                <c:pt idx="4933">
                  <c:v>0.23792035276554699</c:v>
                </c:pt>
                <c:pt idx="4934">
                  <c:v>0.23810862999686799</c:v>
                </c:pt>
                <c:pt idx="4935">
                  <c:v>0.238294692986979</c:v>
                </c:pt>
                <c:pt idx="4936">
                  <c:v>0.23847854693252099</c:v>
                </c:pt>
                <c:pt idx="4937">
                  <c:v>0.238660196568696</c:v>
                </c:pt>
                <c:pt idx="4938">
                  <c:v>0.238839646005994</c:v>
                </c:pt>
                <c:pt idx="4939">
                  <c:v>0.239016898515933</c:v>
                </c:pt>
                <c:pt idx="4940">
                  <c:v>0.23919195623488099</c:v>
                </c:pt>
                <c:pt idx="4941">
                  <c:v>0.239364819736504</c:v>
                </c:pt>
                <c:pt idx="4942">
                  <c:v>0.23953548739529101</c:v>
                </c:pt>
                <c:pt idx="4943">
                  <c:v>0.23970395442912501</c:v>
                </c:pt>
                <c:pt idx="4944">
                  <c:v>0.23987021149818699</c:v>
                </c:pt>
                <c:pt idx="4945">
                  <c:v>0.24003424286744299</c:v>
                </c:pt>
                <c:pt idx="4946">
                  <c:v>0.24019602468010301</c:v>
                </c:pt>
                <c:pt idx="4947">
                  <c:v>0.24035552493954901</c:v>
                </c:pt>
                <c:pt idx="4948">
                  <c:v>0.24051270699378799</c:v>
                </c:pt>
                <c:pt idx="4949">
                  <c:v>0.240667535444748</c:v>
                </c:pt>
                <c:pt idx="4950">
                  <c:v>0.24081998042372199</c:v>
                </c:pt>
                <c:pt idx="4951">
                  <c:v>0.240970018227009</c:v>
                </c:pt>
                <c:pt idx="4952">
                  <c:v>0.241117629722545</c:v>
                </c:pt>
                <c:pt idx="4953">
                  <c:v>0.24126279831980699</c:v>
                </c:pt>
                <c:pt idx="4954">
                  <c:v>0.24140550825068499</c:v>
                </c:pt>
                <c:pt idx="4955">
                  <c:v>0.24154574324220199</c:v>
                </c:pt>
                <c:pt idx="4956">
                  <c:v>0.24168348546882501</c:v>
                </c:pt>
                <c:pt idx="4957">
                  <c:v>0.24181871466823901</c:v>
                </c:pt>
                <c:pt idx="4958">
                  <c:v>0.24195140734444201</c:v>
                </c:pt>
                <c:pt idx="4959">
                  <c:v>0.24208153602500701</c:v>
                </c:pt>
                <c:pt idx="4960">
                  <c:v>0.24220906858084401</c:v>
                </c:pt>
                <c:pt idx="4961">
                  <c:v>0.24233396765894399</c:v>
                </c:pt>
                <c:pt idx="4962">
                  <c:v>0.24245619032038701</c:v>
                </c:pt>
                <c:pt idx="4963">
                  <c:v>0.24257568800833801</c:v>
                </c:pt>
                <c:pt idx="4964">
                  <c:v>0.242692406975414</c:v>
                </c:pt>
                <c:pt idx="4965">
                  <c:v>0.24280628925539299</c:v>
                </c:pt>
                <c:pt idx="4966">
                  <c:v>0.24291727416224301</c:v>
                </c:pt>
                <c:pt idx="4967">
                  <c:v>0.243025300163356</c:v>
                </c:pt>
                <c:pt idx="4968">
                  <c:v>0.24313030686035</c:v>
                </c:pt>
                <c:pt idx="4969">
                  <c:v>0.24323223677844699</c:v>
                </c:pt>
                <c:pt idx="4970">
                  <c:v>0.243331036732266</c:v>
                </c:pt>
                <c:pt idx="4971">
                  <c:v>0.24342665866407201</c:v>
                </c:pt>
                <c:pt idx="4972">
                  <c:v>0.24351905997770301</c:v>
                </c:pt>
                <c:pt idx="4973">
                  <c:v>0.243608203472506</c:v>
                </c:pt>
                <c:pt idx="4974">
                  <c:v>0.24369405700740901</c:v>
                </c:pt>
                <c:pt idx="4975">
                  <c:v>0.243776593011795</c:v>
                </c:pt>
                <c:pt idx="4976">
                  <c:v>0.243855787929249</c:v>
                </c:pt>
                <c:pt idx="4977">
                  <c:v>0.243931621649085</c:v>
                </c:pt>
                <c:pt idx="4978">
                  <c:v>0.24400407695683601</c:v>
                </c:pt>
                <c:pt idx="4979">
                  <c:v>0.24407313902039299</c:v>
                </c:pt>
                <c:pt idx="4980">
                  <c:v>0.244138794921168</c:v>
                </c:pt>
                <c:pt idx="4981">
                  <c:v>0.244201033236429</c:v>
                </c:pt>
                <c:pt idx="4982">
                  <c:v>0.24425984367682199</c:v>
                </c:pt>
                <c:pt idx="4983">
                  <c:v>0.244315216780463</c:v>
                </c:pt>
                <c:pt idx="4984">
                  <c:v>0.244367143661643</c:v>
                </c:pt>
                <c:pt idx="4985">
                  <c:v>0.24441561580895499</c:v>
                </c:pt>
                <c:pt idx="4986">
                  <c:v>0.244460624925287</c:v>
                </c:pt>
                <c:pt idx="4987">
                  <c:v>0.24450216280098799</c:v>
                </c:pt>
                <c:pt idx="4988">
                  <c:v>0.24454022121146099</c:v>
                </c:pt>
                <c:pt idx="4989">
                  <c:v>0.24457479183099201</c:v>
                </c:pt>
                <c:pt idx="4990">
                  <c:v>0.244605866155329</c:v>
                </c:pt>
                <c:pt idx="4991">
                  <c:v>0.24463343542598301</c:v>
                </c:pt>
                <c:pt idx="4992">
                  <c:v>0.244657490549331</c:v>
                </c:pt>
                <c:pt idx="4993">
                  <c:v>0.24467802200337199</c:v>
                </c:pt>
                <c:pt idx="4994">
                  <c:v>0.24469501972462299</c:v>
                </c:pt>
                <c:pt idx="4995">
                  <c:v>0.24470847296817999</c:v>
                </c:pt>
                <c:pt idx="4996">
                  <c:v>0.244718370137089</c:v>
                </c:pt>
                <c:pt idx="4997">
                  <c:v>0.244724698586442</c:v>
                </c:pt>
                <c:pt idx="4998">
                  <c:v>0.24472744442792899</c:v>
                </c:pt>
                <c:pt idx="4999">
                  <c:v>0.24472659239495501</c:v>
                </c:pt>
                <c:pt idx="5000">
                  <c:v>0.24472212586717901</c:v>
                </c:pt>
                <c:pt idx="5001">
                  <c:v>0.244714027160397</c:v>
                </c:pt>
                <c:pt idx="5002">
                  <c:v>0.24470227811293899</c:v>
                </c:pt>
                <c:pt idx="5003">
                  <c:v>0.244686860847356</c:v>
                </c:pt>
                <c:pt idx="5004">
                  <c:v>0.24466775846865699</c:v>
                </c:pt>
                <c:pt idx="5005">
                  <c:v>0.24464495549453599</c:v>
                </c:pt>
                <c:pt idx="5006">
                  <c:v>0.24461843796253299</c:v>
                </c:pt>
                <c:pt idx="5007">
                  <c:v>0.244588193285946</c:v>
                </c:pt>
                <c:pt idx="5008">
                  <c:v>0.24455420996529301</c:v>
                </c:pt>
                <c:pt idx="5009">
                  <c:v>0.244516477234794</c:v>
                </c:pt>
                <c:pt idx="5010">
                  <c:v>0.24447498468359</c:v>
                </c:pt>
                <c:pt idx="5011">
                  <c:v>0.24442972186357101</c:v>
                </c:pt>
                <c:pt idx="5012">
                  <c:v>0.24438067788228901</c:v>
                </c:pt>
                <c:pt idx="5013">
                  <c:v>0.24432784097618801</c:v>
                </c:pt>
                <c:pt idx="5014">
                  <c:v>0.24427116571934601</c:v>
                </c:pt>
                <c:pt idx="5015">
                  <c:v>0.244209722901223</c:v>
                </c:pt>
                <c:pt idx="5016">
                  <c:v>0.24414350470007701</c:v>
                </c:pt>
                <c:pt idx="5017">
                  <c:v>0.244072501670513</c:v>
                </c:pt>
                <c:pt idx="5018">
                  <c:v>0.243996702594931</c:v>
                </c:pt>
                <c:pt idx="5019">
                  <c:v>0.24391609444017201</c:v>
                </c:pt>
                <c:pt idx="5020">
                  <c:v>0.24383066246162399</c:v>
                </c:pt>
                <c:pt idx="5021">
                  <c:v>0.24374039047923399</c:v>
                </c:pt>
                <c:pt idx="5022">
                  <c:v>0.243645261306908</c:v>
                </c:pt>
                <c:pt idx="5023">
                  <c:v>0.243545257264907</c:v>
                </c:pt>
                <c:pt idx="5024">
                  <c:v>0.24344036067798699</c:v>
                </c:pt>
                <c:pt idx="5025">
                  <c:v>0.24333055428133599</c:v>
                </c:pt>
                <c:pt idx="5026">
                  <c:v>0.24321582150631099</c:v>
                </c:pt>
                <c:pt idx="5027">
                  <c:v>0.24309614666384299</c:v>
                </c:pt>
                <c:pt idx="5028">
                  <c:v>0.242971515064413</c:v>
                </c:pt>
                <c:pt idx="5029">
                  <c:v>0.242841913111876</c:v>
                </c:pt>
                <c:pt idx="5030">
                  <c:v>0.24270732839659101</c:v>
                </c:pt>
                <c:pt idx="5031">
                  <c:v>0.24256774980073201</c:v>
                </c:pt>
                <c:pt idx="5032">
                  <c:v>0.242423167619156</c:v>
                </c:pt>
                <c:pt idx="5033">
                  <c:v>0.24227357369296201</c:v>
                </c:pt>
                <c:pt idx="5034">
                  <c:v>0.24211896154882001</c:v>
                </c:pt>
                <c:pt idx="5035">
                  <c:v>0.24195932653471999</c:v>
                </c:pt>
                <c:pt idx="5036">
                  <c:v>0.24179466594212701</c:v>
                </c:pt>
                <c:pt idx="5037">
                  <c:v>0.24162497910719399</c:v>
                </c:pt>
                <c:pt idx="5038">
                  <c:v>0.24145026749232801</c:v>
                </c:pt>
                <c:pt idx="5039">
                  <c:v>0.241270534767453</c:v>
                </c:pt>
                <c:pt idx="5040">
                  <c:v>0.241085786940851</c:v>
                </c:pt>
                <c:pt idx="5041">
                  <c:v>0.240896032632927</c:v>
                </c:pt>
                <c:pt idx="5042">
                  <c:v>0.24070128363493301</c:v>
                </c:pt>
                <c:pt idx="5043">
                  <c:v>0.24050155591296801</c:v>
                </c:pt>
                <c:pt idx="5044">
                  <c:v>0.24029687108557199</c:v>
                </c:pt>
                <c:pt idx="5045">
                  <c:v>0.24008725785277199</c:v>
                </c:pt>
                <c:pt idx="5046">
                  <c:v>0.239872751790453</c:v>
                </c:pt>
                <c:pt idx="5047">
                  <c:v>0.239653391715237</c:v>
                </c:pt>
                <c:pt idx="5048">
                  <c:v>0.23942921368959999</c:v>
                </c:pt>
                <c:pt idx="5049">
                  <c:v>0.239200246716019</c:v>
                </c:pt>
                <c:pt idx="5050">
                  <c:v>0.238966512118017</c:v>
                </c:pt>
                <c:pt idx="5051">
                  <c:v>0.23872802519267999</c:v>
                </c:pt>
                <c:pt idx="5052">
                  <c:v>0.23848479734107</c:v>
                </c:pt>
                <c:pt idx="5053">
                  <c:v>0.23823683792963701</c:v>
                </c:pt>
                <c:pt idx="5054">
                  <c:v>0.23798415580294599</c:v>
                </c:pt>
                <c:pt idx="5055">
                  <c:v>0.23772676055977601</c:v>
                </c:pt>
                <c:pt idx="5056">
                  <c:v>0.237464663705654</c:v>
                </c:pt>
                <c:pt idx="5057">
                  <c:v>0.237197879751297</c:v>
                </c:pt>
                <c:pt idx="5058">
                  <c:v>0.23692642727968199</c:v>
                </c:pt>
                <c:pt idx="5059">
                  <c:v>0.23665032996000601</c:v>
                </c:pt>
                <c:pt idx="5060">
                  <c:v>0.23636961744311299</c:v>
                </c:pt>
                <c:pt idx="5061">
                  <c:v>0.23608432603132801</c:v>
                </c:pt>
                <c:pt idx="5062">
                  <c:v>0.23579449898515001</c:v>
                </c:pt>
                <c:pt idx="5063">
                  <c:v>0.235500186327911</c:v>
                </c:pt>
                <c:pt idx="5064">
                  <c:v>0.235201444057894</c:v>
                </c:pt>
                <c:pt idx="5065">
                  <c:v>0.234898332783502</c:v>
                </c:pt>
                <c:pt idx="5066">
                  <c:v>0.23459091593659601</c:v>
                </c:pt>
                <c:pt idx="5067">
                  <c:v>0.234279257835288</c:v>
                </c:pt>
                <c:pt idx="5068">
                  <c:v>0.233963421901311</c:v>
                </c:pt>
                <c:pt idx="5069">
                  <c:v>0.23364346927093299</c:v>
                </c:pt>
                <c:pt idx="5070">
                  <c:v>0.23331945790990999</c:v>
                </c:pt>
                <c:pt idx="5071">
                  <c:v>0.232991442215192</c:v>
                </c:pt>
                <c:pt idx="5072">
                  <c:v>0.23265947300397699</c:v>
                </c:pt>
                <c:pt idx="5073">
                  <c:v>0.232323597763856</c:v>
                </c:pt>
                <c:pt idx="5074">
                  <c:v>0.231983861050294</c:v>
                </c:pt>
                <c:pt idx="5075">
                  <c:v>0.23164030494739701</c:v>
                </c:pt>
                <c:pt idx="5076">
                  <c:v>0.231292969538439</c:v>
                </c:pt>
                <c:pt idx="5077">
                  <c:v>0.23094189335583501</c:v>
                </c:pt>
                <c:pt idx="5078">
                  <c:v>0.23058711379452199</c:v>
                </c:pt>
                <c:pt idx="5079">
                  <c:v>0.23022866747978099</c:v>
                </c:pt>
                <c:pt idx="5080">
                  <c:v>0.22986659058379899</c:v>
                </c:pt>
                <c:pt idx="5081">
                  <c:v>0.22950091908731499</c:v>
                </c:pt>
                <c:pt idx="5082">
                  <c:v>0.22913168898542099</c:v>
                </c:pt>
                <c:pt idx="5083">
                  <c:v>0.2287589364398</c:v>
                </c:pt>
                <c:pt idx="5084">
                  <c:v>0.22838269788287099</c:v>
                </c:pt>
                <c:pt idx="5085">
                  <c:v>0.228003010081469</c:v>
                </c:pt>
                <c:pt idx="5086">
                  <c:v>0.22761991016856101</c:v>
                </c:pt>
                <c:pt idx="5087">
                  <c:v>0.22723343565117901</c:v>
                </c:pt>
                <c:pt idx="5088">
                  <c:v>0.226843624401766</c:v>
                </c:pt>
                <c:pt idx="5089">
                  <c:v>0.226450514638906</c:v>
                </c:pt>
                <c:pt idx="5090">
                  <c:v>0.22605414490226999</c:v>
                </c:pt>
                <c:pt idx="5091">
                  <c:v>0.22565455402571499</c:v>
                </c:pt>
                <c:pt idx="5092">
                  <c:v>0.22525178111174099</c:v>
                </c:pt>
                <c:pt idx="5093">
                  <c:v>0.224845865509471</c:v>
                </c:pt>
                <c:pt idx="5094">
                  <c:v>0.224438171133579</c:v>
                </c:pt>
                <c:pt idx="5095">
                  <c:v>0.22402912902199501</c:v>
                </c:pt>
                <c:pt idx="5096">
                  <c:v>0.223618780668354</c:v>
                </c:pt>
                <c:pt idx="5097">
                  <c:v>0.22320716755234399</c:v>
                </c:pt>
                <c:pt idx="5098">
                  <c:v>0.22279433090358899</c:v>
                </c:pt>
                <c:pt idx="5099">
                  <c:v>0.222380311203319</c:v>
                </c:pt>
                <c:pt idx="5100">
                  <c:v>0.22196514729228001</c:v>
                </c:pt>
                <c:pt idx="5101">
                  <c:v>0.22154887503173501</c:v>
                </c:pt>
                <c:pt idx="5102">
                  <c:v>0.221131525633642</c:v>
                </c:pt>
                <c:pt idx="5103">
                  <c:v>0.22071312393642101</c:v>
                </c:pt>
                <c:pt idx="5104">
                  <c:v>0.22029368695304199</c:v>
                </c:pt>
                <c:pt idx="5105">
                  <c:v>0.21987322300178799</c:v>
                </c:pt>
                <c:pt idx="5106">
                  <c:v>0.21945173175153901</c:v>
                </c:pt>
                <c:pt idx="5107">
                  <c:v>0.21902920553004199</c:v>
                </c:pt>
                <c:pt idx="5108">
                  <c:v>0.21860563205880101</c:v>
                </c:pt>
                <c:pt idx="5109">
                  <c:v>0.21818099829257401</c:v>
                </c:pt>
                <c:pt idx="5110">
                  <c:v>0.217755294505349</c:v>
                </c:pt>
                <c:pt idx="5111">
                  <c:v>0.21732851763147901</c:v>
                </c:pt>
                <c:pt idx="5112">
                  <c:v>0.21690067328188101</c:v>
                </c:pt>
                <c:pt idx="5113">
                  <c:v>0.21647180880154199</c:v>
                </c:pt>
                <c:pt idx="5114">
                  <c:v>0.21604293966975999</c:v>
                </c:pt>
                <c:pt idx="5115">
                  <c:v>0.21561464400528599</c:v>
                </c:pt>
                <c:pt idx="5116">
                  <c:v>0.21518695590169501</c:v>
                </c:pt>
                <c:pt idx="5117">
                  <c:v>0.21475991522879501</c:v>
                </c:pt>
                <c:pt idx="5118">
                  <c:v>0.214333566730597</c:v>
                </c:pt>
                <c:pt idx="5119">
                  <c:v>0.21390795915893299</c:v>
                </c:pt>
                <c:pt idx="5120">
                  <c:v>0.21348314440072599</c:v>
                </c:pt>
                <c:pt idx="5121">
                  <c:v>0.213059176589046</c:v>
                </c:pt>
                <c:pt idx="5122">
                  <c:v>0.21263611123890899</c:v>
                </c:pt>
                <c:pt idx="5123">
                  <c:v>0.21221400447852001</c:v>
                </c:pt>
                <c:pt idx="5124">
                  <c:v>0.21179291243137599</c:v>
                </c:pt>
                <c:pt idx="5125">
                  <c:v>0.211372890758565</c:v>
                </c:pt>
                <c:pt idx="5126">
                  <c:v>0.210953994328031</c:v>
                </c:pt>
                <c:pt idx="5127">
                  <c:v>0.21053627695928301</c:v>
                </c:pt>
                <c:pt idx="5128">
                  <c:v>0.210119791196379</c:v>
                </c:pt>
                <c:pt idx="5129">
                  <c:v>0.20970458807755499</c:v>
                </c:pt>
                <c:pt idx="5130">
                  <c:v>0.20929071688907999</c:v>
                </c:pt>
                <c:pt idx="5131">
                  <c:v>0.20887822491243799</c:v>
                </c:pt>
                <c:pt idx="5132">
                  <c:v>0.20846715719966599</c:v>
                </c:pt>
                <c:pt idx="5133">
                  <c:v>0.208057556439457</c:v>
                </c:pt>
                <c:pt idx="5134">
                  <c:v>0.207649462992366</c:v>
                </c:pt>
                <c:pt idx="5135">
                  <c:v>0.20724291515148999</c:v>
                </c:pt>
                <c:pt idx="5136">
                  <c:v>0.20683794961336899</c:v>
                </c:pt>
                <c:pt idx="5137">
                  <c:v>0.20643460205990799</c:v>
                </c:pt>
                <c:pt idx="5138">
                  <c:v>0.20603290772438701</c:v>
                </c:pt>
                <c:pt idx="5139">
                  <c:v>0.205632901863357</c:v>
                </c:pt>
                <c:pt idx="5140">
                  <c:v>0.20523462012684601</c:v>
                </c:pt>
                <c:pt idx="5141">
                  <c:v>0.204838098854976</c:v>
                </c:pt>
                <c:pt idx="5142">
                  <c:v>0.20444337532478901</c:v>
                </c:pt>
                <c:pt idx="5143">
                  <c:v>0.20405048795365199</c:v>
                </c:pt>
                <c:pt idx="5144">
                  <c:v>0.20365947645511001</c:v>
                </c:pt>
                <c:pt idx="5145">
                  <c:v>0.20327038194302299</c:v>
                </c:pt>
                <c:pt idx="5146">
                  <c:v>0.202883246984806</c:v>
                </c:pt>
                <c:pt idx="5147">
                  <c:v>0.20249811560898501</c:v>
                </c:pt>
                <c:pt idx="5148">
                  <c:v>0.20211503327358399</c:v>
                </c:pt>
                <c:pt idx="5149">
                  <c:v>0.20173404680036</c:v>
                </c:pt>
                <c:pt idx="5150">
                  <c:v>0.201355204277021</c:v>
                </c:pt>
                <c:pt idx="5151">
                  <c:v>0.20097855492677599</c:v>
                </c:pt>
                <c:pt idx="5152">
                  <c:v>0.20060414894297099</c:v>
                </c:pt>
                <c:pt idx="5153">
                  <c:v>0.200232037286522</c:v>
                </c:pt>
                <c:pt idx="5154">
                  <c:v>0.199862271445571</c:v>
                </c:pt>
                <c:pt idx="5155">
                  <c:v>0.199494903159813</c:v>
                </c:pt>
                <c:pt idx="5156">
                  <c:v>0.199129984115817</c:v>
                </c:pt>
                <c:pt idx="5157">
                  <c:v>0.198767565623512</c:v>
                </c:pt>
                <c:pt idx="5158">
                  <c:v>0.19840769828712901</c:v>
                </c:pt>
                <c:pt idx="5159">
                  <c:v>0.19805043168549499</c:v>
                </c:pt>
                <c:pt idx="5160">
                  <c:v>0.197695814076399</c:v>
                </c:pt>
                <c:pt idx="5161">
                  <c:v>0.197343892137783</c:v>
                </c:pt>
                <c:pt idx="5162">
                  <c:v>0.19699471075512601</c:v>
                </c:pt>
                <c:pt idx="5163">
                  <c:v>0.19664831286034701</c:v>
                </c:pt>
                <c:pt idx="5164">
                  <c:v>0.19630473932339801</c:v>
                </c:pt>
                <c:pt idx="5165">
                  <c:v>0.19596402889419401</c:v>
                </c:pt>
                <c:pt idx="5166">
                  <c:v>0.19562621818985901</c:v>
                </c:pt>
                <c:pt idx="5167">
                  <c:v>0.19529134172068999</c:v>
                </c:pt>
                <c:pt idx="5168">
                  <c:v>0.19495943194757001</c:v>
                </c:pt>
                <c:pt idx="5169">
                  <c:v>0.194630519363757</c:v>
                </c:pt>
                <c:pt idx="5170">
                  <c:v>0.19430463259457201</c:v>
                </c:pt>
                <c:pt idx="5171">
                  <c:v>0.193981798509584</c:v>
                </c:pt>
                <c:pt idx="5172">
                  <c:v>0.193662042342927</c:v>
                </c:pt>
                <c:pt idx="5173">
                  <c:v>0.19334538781857699</c:v>
                </c:pt>
                <c:pt idx="5174">
                  <c:v>0.19303185727841801</c:v>
                </c:pt>
                <c:pt idx="5175">
                  <c:v>0.19272147181188501</c:v>
                </c:pt>
                <c:pt idx="5176">
                  <c:v>0.192414251386823</c:v>
                </c:pt>
                <c:pt idx="5177">
                  <c:v>0.19210972367821499</c:v>
                </c:pt>
                <c:pt idx="5178">
                  <c:v>0.19180760414589901</c:v>
                </c:pt>
                <c:pt idx="5179">
                  <c:v>0.19150790848440699</c:v>
                </c:pt>
                <c:pt idx="5180">
                  <c:v>0.19121065221626299</c:v>
                </c:pt>
                <c:pt idx="5181">
                  <c:v>0.19091585092893701</c:v>
                </c:pt>
                <c:pt idx="5182">
                  <c:v>0.19062352054065401</c:v>
                </c:pt>
                <c:pt idx="5183">
                  <c:v>0.19033367760084599</c:v>
                </c:pt>
                <c:pt idx="5184">
                  <c:v>0.19004633963009801</c:v>
                </c:pt>
                <c:pt idx="5185">
                  <c:v>0.1897615255016</c:v>
                </c:pt>
                <c:pt idx="5186">
                  <c:v>0.18947925586004899</c:v>
                </c:pt>
                <c:pt idx="5187">
                  <c:v>0.18919955356298199</c:v>
                </c:pt>
                <c:pt idx="5188">
                  <c:v>0.18892244411236001</c:v>
                </c:pt>
                <c:pt idx="5189">
                  <c:v>0.18864795602127199</c:v>
                </c:pt>
                <c:pt idx="5190">
                  <c:v>0.188376121037198</c:v>
                </c:pt>
                <c:pt idx="5191">
                  <c:v>0.188106974131726</c:v>
                </c:pt>
                <c:pt idx="5192">
                  <c:v>0.18784055318578899</c:v>
                </c:pt>
                <c:pt idx="5193">
                  <c:v>0.18757557402643901</c:v>
                </c:pt>
                <c:pt idx="5194">
                  <c:v>0.18731168700645601</c:v>
                </c:pt>
                <c:pt idx="5195">
                  <c:v>0.18704893276513099</c:v>
                </c:pt>
                <c:pt idx="5196">
                  <c:v>0.18678735193783899</c:v>
                </c:pt>
                <c:pt idx="5197">
                  <c:v>0.18652698489170599</c:v>
                </c:pt>
                <c:pt idx="5198">
                  <c:v>0.18626787196150699</c:v>
                </c:pt>
                <c:pt idx="5199">
                  <c:v>0.18601005419476299</c:v>
                </c:pt>
                <c:pt idx="5200">
                  <c:v>0.18575357455733699</c:v>
                </c:pt>
                <c:pt idx="5201">
                  <c:v>0.18549847952494</c:v>
                </c:pt>
                <c:pt idx="5202">
                  <c:v>0.18524482096273101</c:v>
                </c:pt>
                <c:pt idx="5203">
                  <c:v>0.18499265813884799</c:v>
                </c:pt>
                <c:pt idx="5204">
                  <c:v>0.18474205960621601</c:v>
                </c:pt>
                <c:pt idx="5205">
                  <c:v>0.18449310454177401</c:v>
                </c:pt>
                <c:pt idx="5206">
                  <c:v>0.18424588305212899</c:v>
                </c:pt>
                <c:pt idx="5207">
                  <c:v>0.184000495089468</c:v>
                </c:pt>
                <c:pt idx="5208">
                  <c:v>0.18375704800953699</c:v>
                </c:pt>
                <c:pt idx="5209">
                  <c:v>0.18351565319948901</c:v>
                </c:pt>
                <c:pt idx="5210">
                  <c:v>0.183276422271443</c:v>
                </c:pt>
                <c:pt idx="5211">
                  <c:v>0.18303946312027899</c:v>
                </c:pt>
                <c:pt idx="5212">
                  <c:v>0.18280487611635801</c:v>
                </c:pt>
                <c:pt idx="5213">
                  <c:v>0.182572674026133</c:v>
                </c:pt>
                <c:pt idx="5214">
                  <c:v>0.182342379350909</c:v>
                </c:pt>
                <c:pt idx="5215">
                  <c:v>0.18211405243773801</c:v>
                </c:pt>
                <c:pt idx="5216">
                  <c:v>0.18188774160405199</c:v>
                </c:pt>
                <c:pt idx="5217">
                  <c:v>0.181663484746031</c:v>
                </c:pt>
                <c:pt idx="5218">
                  <c:v>0.18144131116619899</c:v>
                </c:pt>
                <c:pt idx="5219">
                  <c:v>0.181221243306397</c:v>
                </c:pt>
                <c:pt idx="5220">
                  <c:v>0.18100329824512601</c:v>
                </c:pt>
                <c:pt idx="5221">
                  <c:v>0.180787488928282</c:v>
                </c:pt>
                <c:pt idx="5222">
                  <c:v>0.18057382515603099</c:v>
                </c:pt>
                <c:pt idx="5223">
                  <c:v>0.180362314367737</c:v>
                </c:pt>
                <c:pt idx="5224">
                  <c:v>0.180152962268991</c:v>
                </c:pt>
                <c:pt idx="5225">
                  <c:v>0.17994577334020101</c:v>
                </c:pt>
                <c:pt idx="5226">
                  <c:v>0.17974075125979999</c:v>
                </c:pt>
                <c:pt idx="5227">
                  <c:v>0.17953789926851699</c:v>
                </c:pt>
                <c:pt idx="5228">
                  <c:v>0.17933722049418099</c:v>
                </c:pt>
                <c:pt idx="5229">
                  <c:v>0.17913871824743299</c:v>
                </c:pt>
                <c:pt idx="5230">
                  <c:v>0.17894239628501299</c:v>
                </c:pt>
                <c:pt idx="5231">
                  <c:v>0.178748259016867</c:v>
                </c:pt>
                <c:pt idx="5232">
                  <c:v>0.17855631160941501</c:v>
                </c:pt>
                <c:pt idx="5233">
                  <c:v>0.17836655992471201</c:v>
                </c:pt>
                <c:pt idx="5234">
                  <c:v>0.178179010259753</c:v>
                </c:pt>
                <c:pt idx="5235">
                  <c:v>0.177993668922693</c:v>
                </c:pt>
                <c:pt idx="5236">
                  <c:v>0.17781054176452701</c:v>
                </c:pt>
                <c:pt idx="5237">
                  <c:v>0.17762963380535399</c:v>
                </c:pt>
                <c:pt idx="5238">
                  <c:v>0.17745094903313999</c:v>
                </c:pt>
                <c:pt idx="5239">
                  <c:v>0.1772744903664</c:v>
                </c:pt>
                <c:pt idx="5240">
                  <c:v>0.17710025972191301</c:v>
                </c:pt>
                <c:pt idx="5241">
                  <c:v>0.176928258124807</c:v>
                </c:pt>
                <c:pt idx="5242">
                  <c:v>0.17675848581731199</c:v>
                </c:pt>
                <c:pt idx="5243">
                  <c:v>0.176590942342569</c:v>
                </c:pt>
                <c:pt idx="5244">
                  <c:v>0.17642562659281399</c:v>
                </c:pt>
                <c:pt idx="5245">
                  <c:v>0.17626253681694201</c:v>
                </c:pt>
                <c:pt idx="5246">
                  <c:v>0.17610167058301601</c:v>
                </c:pt>
                <c:pt idx="5247">
                  <c:v>0.17594302468853801</c:v>
                </c:pt>
                <c:pt idx="5248">
                  <c:v>0.17578659500590299</c:v>
                </c:pt>
                <c:pt idx="5249">
                  <c:v>0.17563237624240699</c:v>
                </c:pt>
                <c:pt idx="5250">
                  <c:v>0.17548036158343899</c:v>
                </c:pt>
                <c:pt idx="5251">
                  <c:v>0.175330542175375</c:v>
                </c:pt>
                <c:pt idx="5252">
                  <c:v>0.17518290639832801</c:v>
                </c:pt>
                <c:pt idx="5253">
                  <c:v>0.17503743890078</c:v>
                </c:pt>
                <c:pt idx="5254">
                  <c:v>0.17489411947189001</c:v>
                </c:pt>
                <c:pt idx="5255">
                  <c:v>0.17475292209243701</c:v>
                </c:pt>
                <c:pt idx="5256">
                  <c:v>0.17461381490966299</c:v>
                </c:pt>
                <c:pt idx="5257">
                  <c:v>0.174476761990943</c:v>
                </c:pt>
                <c:pt idx="5258">
                  <c:v>0.17434172680727</c:v>
                </c:pt>
                <c:pt idx="5259">
                  <c:v>0.17420867590338199</c:v>
                </c:pt>
                <c:pt idx="5260">
                  <c:v>0.17407758101529</c:v>
                </c:pt>
                <c:pt idx="5261">
                  <c:v>0.173948419292524</c:v>
                </c:pt>
                <c:pt idx="5262">
                  <c:v>0.17382117240981301</c:v>
                </c:pt>
                <c:pt idx="5263">
                  <c:v>0.17369582539252401</c:v>
                </c:pt>
                <c:pt idx="5264">
                  <c:v>0.17357236557383801</c:v>
                </c:pt>
                <c:pt idx="5265">
                  <c:v>0.17345078179423001</c:v>
                </c:pt>
                <c:pt idx="5266">
                  <c:v>0.17333106382288399</c:v>
                </c:pt>
                <c:pt idx="5267">
                  <c:v>0.17321320194818501</c:v>
                </c:pt>
                <c:pt idx="5268">
                  <c:v>0.17309718668812099</c:v>
                </c:pt>
                <c:pt idx="5269">
                  <c:v>0.172983008583313</c:v>
                </c:pt>
                <c:pt idx="5270">
                  <c:v>0.17287065804645699</c:v>
                </c:pt>
                <c:pt idx="5271">
                  <c:v>0.172760125250143</c:v>
                </c:pt>
                <c:pt idx="5272">
                  <c:v>0.17265140004066001</c:v>
                </c:pt>
                <c:pt idx="5273">
                  <c:v>0.17254447186911401</c:v>
                </c:pt>
                <c:pt idx="5274">
                  <c:v>0.17243932973360701</c:v>
                </c:pt>
                <c:pt idx="5275">
                  <c:v>0.172335962127727</c:v>
                </c:pt>
                <c:pt idx="5276">
                  <c:v>0.17223484829528299</c:v>
                </c:pt>
                <c:pt idx="5277">
                  <c:v>0.17213627823789601</c:v>
                </c:pt>
                <c:pt idx="5278">
                  <c:v>0.172040240350952</c:v>
                </c:pt>
                <c:pt idx="5279">
                  <c:v>0.17194672191579199</c:v>
                </c:pt>
                <c:pt idx="5280">
                  <c:v>0.17185570894765601</c:v>
                </c:pt>
                <c:pt idx="5281">
                  <c:v>0.171767186014219</c:v>
                </c:pt>
                <c:pt idx="5282">
                  <c:v>0.17168113601927801</c:v>
                </c:pt>
                <c:pt idx="5283">
                  <c:v>0.17159753994733701</c:v>
                </c:pt>
                <c:pt idx="5284">
                  <c:v>0.171516376567936</c:v>
                </c:pt>
                <c:pt idx="5285">
                  <c:v>0.171437622104922</c:v>
                </c:pt>
                <c:pt idx="5286">
                  <c:v>0.171361249887127</c:v>
                </c:pt>
                <c:pt idx="5287">
                  <c:v>0.17128723001453999</c:v>
                </c:pt>
                <c:pt idx="5288">
                  <c:v>0.17121552909746701</c:v>
                </c:pt>
                <c:pt idx="5289">
                  <c:v>0.17114611015035999</c:v>
                </c:pt>
                <c:pt idx="5290">
                  <c:v>0.171078932734408</c:v>
                </c:pt>
                <c:pt idx="5291">
                  <c:v>0.17101395342501599</c:v>
                </c:pt>
                <c:pt idx="5292">
                  <c:v>0.170951126617578</c:v>
                </c:pt>
                <c:pt idx="5293">
                  <c:v>0.17089040558587701</c:v>
                </c:pt>
                <c:pt idx="5294">
                  <c:v>0.17083174361287501</c:v>
                </c:pt>
                <c:pt idx="5295">
                  <c:v>0.17077509497650201</c:v>
                </c:pt>
                <c:pt idx="5296">
                  <c:v>0.170720415616161</c:v>
                </c:pt>
                <c:pt idx="5297">
                  <c:v>0.17066766340075201</c:v>
                </c:pt>
                <c:pt idx="5298">
                  <c:v>0.170616798012064</c:v>
                </c:pt>
                <c:pt idx="5299">
                  <c:v>0.17056778050997201</c:v>
                </c:pt>
                <c:pt idx="5300">
                  <c:v>0.17052057265274601</c:v>
                </c:pt>
                <c:pt idx="5301">
                  <c:v>0.17047513602265599</c:v>
                </c:pt>
                <c:pt idx="5302">
                  <c:v>0.17043143097260399</c:v>
                </c:pt>
                <c:pt idx="5303">
                  <c:v>0.17038941537621799</c:v>
                </c:pt>
                <c:pt idx="5304">
                  <c:v>0.17034904313678201</c:v>
                </c:pt>
                <c:pt idx="5305">
                  <c:v>0.17031026238631999</c:v>
                </c:pt>
                <c:pt idx="5306">
                  <c:v>0.170273013257905</c:v>
                </c:pt>
                <c:pt idx="5307">
                  <c:v>0.17023722492931001</c:v>
                </c:pt>
                <c:pt idx="5308">
                  <c:v>0.170202810954099</c:v>
                </c:pt>
                <c:pt idx="5309">
                  <c:v>0.17016966012064799</c:v>
                </c:pt>
                <c:pt idx="5310">
                  <c:v>0.17013762083366199</c:v>
                </c:pt>
                <c:pt idx="5311">
                  <c:v>0.170106503309679</c:v>
                </c:pt>
                <c:pt idx="5312">
                  <c:v>0.17007613335069299</c:v>
                </c:pt>
                <c:pt idx="5313">
                  <c:v>0.170046385285231</c:v>
                </c:pt>
                <c:pt idx="5314">
                  <c:v>0.170017168630646</c:v>
                </c:pt>
                <c:pt idx="5315">
                  <c:v>0.16998841307037399</c:v>
                </c:pt>
                <c:pt idx="5316">
                  <c:v>0.16996006067008701</c:v>
                </c:pt>
                <c:pt idx="5317">
                  <c:v>0.169932061763332</c:v>
                </c:pt>
                <c:pt idx="5318">
                  <c:v>0.169904372441151</c:v>
                </c:pt>
                <c:pt idx="5319">
                  <c:v>0.169876952856373</c:v>
                </c:pt>
                <c:pt idx="5320">
                  <c:v>0.16984976601937801</c:v>
                </c:pt>
                <c:pt idx="5321">
                  <c:v>0.16982277692386899</c:v>
                </c:pt>
                <c:pt idx="5322">
                  <c:v>0.169795951905896</c:v>
                </c:pt>
                <c:pt idx="5323">
                  <c:v>0.16976925817157101</c:v>
                </c:pt>
                <c:pt idx="5324">
                  <c:v>0.16974266344828601</c:v>
                </c:pt>
                <c:pt idx="5325">
                  <c:v>0.169716135727176</c:v>
                </c:pt>
                <c:pt idx="5326">
                  <c:v>0.16968964307352799</c:v>
                </c:pt>
                <c:pt idx="5327">
                  <c:v>0.16966315348823499</c:v>
                </c:pt>
                <c:pt idx="5328">
                  <c:v>0.169636634807875</c:v>
                </c:pt>
                <c:pt idx="5329">
                  <c:v>0.16961005463422099</c:v>
                </c:pt>
                <c:pt idx="5330">
                  <c:v>0.16958338028630801</c:v>
                </c:pt>
                <c:pt idx="5331">
                  <c:v>0.16955657876983199</c:v>
                </c:pt>
                <c:pt idx="5332">
                  <c:v>0.16952961675990499</c:v>
                </c:pt>
                <c:pt idx="5333">
                  <c:v>0.16950246059410301</c:v>
                </c:pt>
                <c:pt idx="5334">
                  <c:v>0.16947507627344999</c:v>
                </c:pt>
                <c:pt idx="5335">
                  <c:v>0.16944742946958199</c:v>
                </c:pt>
                <c:pt idx="5336">
                  <c:v>0.169419485536801</c:v>
                </c:pt>
                <c:pt idx="5337">
                  <c:v>0.1693912095282</c:v>
                </c:pt>
                <c:pt idx="5338">
                  <c:v>0.169362566215501</c:v>
                </c:pt>
                <c:pt idx="5339">
                  <c:v>0.16933352011272801</c:v>
                </c:pt>
                <c:pt idx="5340">
                  <c:v>0.169304035504492</c:v>
                </c:pt>
                <c:pt idx="5341">
                  <c:v>0.169274076480458</c:v>
                </c:pt>
                <c:pt idx="5342">
                  <c:v>0.16924360697872701</c:v>
                </c:pt>
                <c:pt idx="5343">
                  <c:v>0.16921259084248599</c:v>
                </c:pt>
                <c:pt idx="5344">
                  <c:v>0.16918099189661601</c:v>
                </c:pt>
                <c:pt idx="5345">
                  <c:v>0.16914877405422199</c:v>
                </c:pt>
                <c:pt idx="5346">
                  <c:v>0.16911590146757599</c:v>
                </c:pt>
                <c:pt idx="5347">
                  <c:v>0.16908233874398601</c:v>
                </c:pt>
                <c:pt idx="5348">
                  <c:v>0.16904805125488201</c:v>
                </c:pt>
                <c:pt idx="5349">
                  <c:v>0.16901300557558299</c:v>
                </c:pt>
                <c:pt idx="5350">
                  <c:v>0.16897717010226401</c:v>
                </c:pt>
                <c:pt idx="5351">
                  <c:v>0.16895494265949401</c:v>
                </c:pt>
                <c:pt idx="5352">
                  <c:v>0.168932450573925</c:v>
                </c:pt>
                <c:pt idx="5353">
                  <c:v>0.168909746566069</c:v>
                </c:pt>
                <c:pt idx="5354">
                  <c:v>0.16888694878997801</c:v>
                </c:pt>
                <c:pt idx="5355">
                  <c:v>0.168864146853511</c:v>
                </c:pt>
                <c:pt idx="5356">
                  <c:v>0.168841353335795</c:v>
                </c:pt>
                <c:pt idx="5357">
                  <c:v>0.16881852176916301</c:v>
                </c:pt>
                <c:pt idx="5358">
                  <c:v>0.16879557318163299</c:v>
                </c:pt>
                <c:pt idx="5359">
                  <c:v>0.16877241189831599</c:v>
                </c:pt>
                <c:pt idx="5360">
                  <c:v>0.16874893343049599</c:v>
                </c:pt>
                <c:pt idx="5361">
                  <c:v>0.16872502827347399</c:v>
                </c:pt>
                <c:pt idx="5362">
                  <c:v>0.168700583631719</c:v>
                </c:pt>
                <c:pt idx="5363">
                  <c:v>0.16867548401171201</c:v>
                </c:pt>
                <c:pt idx="5364">
                  <c:v>0.16864961111915899</c:v>
                </c:pt>
                <c:pt idx="5365">
                  <c:v>0.16862284326440799</c:v>
                </c:pt>
                <c:pt idx="5366">
                  <c:v>0.16859505436543001</c:v>
                </c:pt>
                <c:pt idx="5367">
                  <c:v>0.16856611257569901</c:v>
                </c:pt>
                <c:pt idx="5368">
                  <c:v>0.16853587852634699</c:v>
                </c:pt>
                <c:pt idx="5369">
                  <c:v>0.16850420314641301</c:v>
                </c:pt>
                <c:pt idx="5370">
                  <c:v>0.16847092500771499</c:v>
                </c:pt>
                <c:pt idx="5371">
                  <c:v>0.168435867133159</c:v>
                </c:pt>
                <c:pt idx="5372">
                  <c:v>0.168398833215995</c:v>
                </c:pt>
                <c:pt idx="5373">
                  <c:v>0.16835960323941099</c:v>
                </c:pt>
                <c:pt idx="5374">
                  <c:v>0.168317928602535</c:v>
                </c:pt>
                <c:pt idx="5375">
                  <c:v>0.16827352716781699</c:v>
                </c:pt>
                <c:pt idx="5376">
                  <c:v>0.168226079543872</c:v>
                </c:pt>
                <c:pt idx="5377">
                  <c:v>0.16817523104868701</c:v>
                </c:pt>
                <c:pt idx="5378">
                  <c:v>0.16812061767457001</c:v>
                </c:pt>
                <c:pt idx="5379">
                  <c:v>0.16806201425691999</c:v>
                </c:pt>
                <c:pt idx="5380">
                  <c:v>0.16799998817150399</c:v>
                </c:pt>
                <c:pt idx="5381">
                  <c:v>0.16793601983460399</c:v>
                </c:pt>
                <c:pt idx="5382">
                  <c:v>0.16787081837212101</c:v>
                </c:pt>
                <c:pt idx="5383">
                  <c:v>0.167804502766601</c:v>
                </c:pt>
                <c:pt idx="5384">
                  <c:v>0.16773704859942101</c:v>
                </c:pt>
                <c:pt idx="5385">
                  <c:v>0.16766839157934799</c:v>
                </c:pt>
                <c:pt idx="5386">
                  <c:v>0.167598453281532</c:v>
                </c:pt>
                <c:pt idx="5387">
                  <c:v>0.167527149470973</c:v>
                </c:pt>
                <c:pt idx="5388">
                  <c:v>0.16745439322800301</c:v>
                </c:pt>
                <c:pt idx="5389">
                  <c:v>0.167380096135852</c:v>
                </c:pt>
                <c:pt idx="5390">
                  <c:v>0.16730416861701</c:v>
                </c:pt>
                <c:pt idx="5391">
                  <c:v>0.16722651983960801</c:v>
                </c:pt>
                <c:pt idx="5392">
                  <c:v>0.16714705737529501</c:v>
                </c:pt>
                <c:pt idx="5393">
                  <c:v>0.167065686708359</c:v>
                </c:pt>
                <c:pt idx="5394">
                  <c:v>0.16698231071030301</c:v>
                </c:pt>
                <c:pt idx="5395">
                  <c:v>0.16689682931604199</c:v>
                </c:pt>
                <c:pt idx="5396">
                  <c:v>0.16680913990822399</c:v>
                </c:pt>
                <c:pt idx="5397">
                  <c:v>0.16671913933867399</c:v>
                </c:pt>
                <c:pt idx="5398">
                  <c:v>0.166626728876337</c:v>
                </c:pt>
                <c:pt idx="5399">
                  <c:v>0.166531822959537</c:v>
                </c:pt>
              </c:numCache>
            </c:numRef>
          </c:val>
          <c:smooth val="0"/>
          <c:extLst>
            <c:ext xmlns:c16="http://schemas.microsoft.com/office/drawing/2014/chart" uri="{C3380CC4-5D6E-409C-BE32-E72D297353CC}">
              <c16:uniqueId val="{00000001-B8B9-423C-B732-5C5003843BAE}"/>
            </c:ext>
          </c:extLst>
        </c:ser>
        <c:ser>
          <c:idx val="2"/>
          <c:order val="2"/>
          <c:spPr>
            <a:ln w="12700">
              <a:solidFill>
                <a:srgbClr val="C00000"/>
              </a:solidFill>
              <a:prstDash val="dash"/>
            </a:ln>
          </c:spPr>
          <c:marker>
            <c:spPr>
              <a:noFill/>
              <a:ln>
                <a:noFill/>
              </a:ln>
            </c:spPr>
          </c:marker>
          <c:cat>
            <c:numRef>
              <c:f>Sheet1!$B$1:$GYS$1</c:f>
              <c:numCache>
                <c:formatCode>General</c:formatCode>
                <c:ptCount val="5400"/>
                <c:pt idx="0">
                  <c:v>0.06</c:v>
                </c:pt>
                <c:pt idx="1">
                  <c:v>6.0100000000000001E-2</c:v>
                </c:pt>
                <c:pt idx="2">
                  <c:v>6.0199999999999997E-2</c:v>
                </c:pt>
                <c:pt idx="3">
                  <c:v>6.0299999999999999E-2</c:v>
                </c:pt>
                <c:pt idx="4">
                  <c:v>6.0400000000000002E-2</c:v>
                </c:pt>
                <c:pt idx="5">
                  <c:v>6.0499999999999998E-2</c:v>
                </c:pt>
                <c:pt idx="6">
                  <c:v>6.0600000000000001E-2</c:v>
                </c:pt>
                <c:pt idx="7">
                  <c:v>6.0699999999999997E-2</c:v>
                </c:pt>
                <c:pt idx="8">
                  <c:v>6.08E-2</c:v>
                </c:pt>
                <c:pt idx="9">
                  <c:v>6.0900000000000003E-2</c:v>
                </c:pt>
                <c:pt idx="10">
                  <c:v>6.0999999999999999E-2</c:v>
                </c:pt>
                <c:pt idx="11">
                  <c:v>6.1100000000000002E-2</c:v>
                </c:pt>
                <c:pt idx="12">
                  <c:v>6.1199999999999997E-2</c:v>
                </c:pt>
                <c:pt idx="13">
                  <c:v>6.13E-2</c:v>
                </c:pt>
                <c:pt idx="14">
                  <c:v>6.1400000000000003E-2</c:v>
                </c:pt>
                <c:pt idx="15">
                  <c:v>6.1499999999999999E-2</c:v>
                </c:pt>
                <c:pt idx="16">
                  <c:v>6.1600000000000002E-2</c:v>
                </c:pt>
                <c:pt idx="17">
                  <c:v>6.1699999999999998E-2</c:v>
                </c:pt>
                <c:pt idx="18">
                  <c:v>6.1800000000000001E-2</c:v>
                </c:pt>
                <c:pt idx="19">
                  <c:v>6.1899999999999997E-2</c:v>
                </c:pt>
                <c:pt idx="20">
                  <c:v>6.2E-2</c:v>
                </c:pt>
                <c:pt idx="21">
                  <c:v>6.2100000000000002E-2</c:v>
                </c:pt>
                <c:pt idx="22">
                  <c:v>6.2199999999999998E-2</c:v>
                </c:pt>
                <c:pt idx="23">
                  <c:v>6.2300000000000001E-2</c:v>
                </c:pt>
                <c:pt idx="24">
                  <c:v>6.2399999999999997E-2</c:v>
                </c:pt>
                <c:pt idx="25">
                  <c:v>6.25E-2</c:v>
                </c:pt>
                <c:pt idx="26">
                  <c:v>6.2600000000000003E-2</c:v>
                </c:pt>
                <c:pt idx="27">
                  <c:v>6.2700000000000006E-2</c:v>
                </c:pt>
                <c:pt idx="28">
                  <c:v>6.2799999999999995E-2</c:v>
                </c:pt>
                <c:pt idx="29">
                  <c:v>6.2899999999999998E-2</c:v>
                </c:pt>
                <c:pt idx="30">
                  <c:v>6.3E-2</c:v>
                </c:pt>
                <c:pt idx="31">
                  <c:v>6.3100000000000003E-2</c:v>
                </c:pt>
                <c:pt idx="32">
                  <c:v>6.3200000000000006E-2</c:v>
                </c:pt>
                <c:pt idx="33">
                  <c:v>6.3299999999999995E-2</c:v>
                </c:pt>
                <c:pt idx="34">
                  <c:v>6.3399999999999998E-2</c:v>
                </c:pt>
                <c:pt idx="35">
                  <c:v>6.3500000000000001E-2</c:v>
                </c:pt>
                <c:pt idx="36">
                  <c:v>6.3600000000000004E-2</c:v>
                </c:pt>
                <c:pt idx="37">
                  <c:v>6.3700000000000007E-2</c:v>
                </c:pt>
                <c:pt idx="38">
                  <c:v>6.3799999999999996E-2</c:v>
                </c:pt>
                <c:pt idx="39">
                  <c:v>6.3899999999999998E-2</c:v>
                </c:pt>
                <c:pt idx="40">
                  <c:v>6.4000000000000001E-2</c:v>
                </c:pt>
                <c:pt idx="41">
                  <c:v>6.4100000000000004E-2</c:v>
                </c:pt>
                <c:pt idx="42">
                  <c:v>6.4199999999999993E-2</c:v>
                </c:pt>
                <c:pt idx="43">
                  <c:v>6.4299999999999996E-2</c:v>
                </c:pt>
                <c:pt idx="44">
                  <c:v>6.4399999999999999E-2</c:v>
                </c:pt>
                <c:pt idx="45">
                  <c:v>6.4500000000000002E-2</c:v>
                </c:pt>
                <c:pt idx="46">
                  <c:v>6.4600000000000005E-2</c:v>
                </c:pt>
                <c:pt idx="47">
                  <c:v>6.4699999999999994E-2</c:v>
                </c:pt>
                <c:pt idx="48">
                  <c:v>6.4799999999999996E-2</c:v>
                </c:pt>
                <c:pt idx="49">
                  <c:v>6.4899999999999999E-2</c:v>
                </c:pt>
                <c:pt idx="50">
                  <c:v>6.5000000000000002E-2</c:v>
                </c:pt>
                <c:pt idx="51">
                  <c:v>6.5100000000000005E-2</c:v>
                </c:pt>
                <c:pt idx="52">
                  <c:v>6.5199999999999994E-2</c:v>
                </c:pt>
                <c:pt idx="53">
                  <c:v>6.5299999999999997E-2</c:v>
                </c:pt>
                <c:pt idx="54">
                  <c:v>6.54E-2</c:v>
                </c:pt>
                <c:pt idx="55">
                  <c:v>6.5500000000000003E-2</c:v>
                </c:pt>
                <c:pt idx="56">
                  <c:v>6.5600000000000006E-2</c:v>
                </c:pt>
                <c:pt idx="57">
                  <c:v>6.5699999999999995E-2</c:v>
                </c:pt>
                <c:pt idx="58">
                  <c:v>6.5799999999999997E-2</c:v>
                </c:pt>
                <c:pt idx="59">
                  <c:v>6.59E-2</c:v>
                </c:pt>
                <c:pt idx="60">
                  <c:v>6.6000000000000003E-2</c:v>
                </c:pt>
                <c:pt idx="61">
                  <c:v>6.6100000000000006E-2</c:v>
                </c:pt>
                <c:pt idx="62">
                  <c:v>6.6199999999999995E-2</c:v>
                </c:pt>
                <c:pt idx="63">
                  <c:v>6.6299999999999998E-2</c:v>
                </c:pt>
                <c:pt idx="64">
                  <c:v>6.6400000000000001E-2</c:v>
                </c:pt>
                <c:pt idx="65">
                  <c:v>6.6500000000000004E-2</c:v>
                </c:pt>
                <c:pt idx="66">
                  <c:v>6.6600000000000006E-2</c:v>
                </c:pt>
                <c:pt idx="67">
                  <c:v>6.6699999999999995E-2</c:v>
                </c:pt>
                <c:pt idx="68">
                  <c:v>6.6799999999999998E-2</c:v>
                </c:pt>
                <c:pt idx="69">
                  <c:v>6.6900000000000001E-2</c:v>
                </c:pt>
                <c:pt idx="70">
                  <c:v>6.7000000000000004E-2</c:v>
                </c:pt>
                <c:pt idx="71">
                  <c:v>6.7100000000000007E-2</c:v>
                </c:pt>
                <c:pt idx="72">
                  <c:v>6.7199999999999996E-2</c:v>
                </c:pt>
                <c:pt idx="73">
                  <c:v>6.7299999999999999E-2</c:v>
                </c:pt>
                <c:pt idx="74">
                  <c:v>6.7400000000000002E-2</c:v>
                </c:pt>
                <c:pt idx="75">
                  <c:v>6.7500000000000004E-2</c:v>
                </c:pt>
                <c:pt idx="76">
                  <c:v>6.7599999999999993E-2</c:v>
                </c:pt>
                <c:pt idx="77">
                  <c:v>6.7699999999999996E-2</c:v>
                </c:pt>
                <c:pt idx="78">
                  <c:v>6.7799999999999999E-2</c:v>
                </c:pt>
                <c:pt idx="79">
                  <c:v>6.7900000000000002E-2</c:v>
                </c:pt>
                <c:pt idx="80">
                  <c:v>6.8000000000000005E-2</c:v>
                </c:pt>
                <c:pt idx="81">
                  <c:v>6.8099999999999994E-2</c:v>
                </c:pt>
                <c:pt idx="82">
                  <c:v>6.8199999999999997E-2</c:v>
                </c:pt>
                <c:pt idx="83">
                  <c:v>6.83E-2</c:v>
                </c:pt>
                <c:pt idx="84">
                  <c:v>6.8400000000000002E-2</c:v>
                </c:pt>
                <c:pt idx="85">
                  <c:v>6.8500000000000005E-2</c:v>
                </c:pt>
                <c:pt idx="86">
                  <c:v>6.8599999999999994E-2</c:v>
                </c:pt>
                <c:pt idx="87">
                  <c:v>6.8699999999999997E-2</c:v>
                </c:pt>
                <c:pt idx="88">
                  <c:v>6.88E-2</c:v>
                </c:pt>
                <c:pt idx="89">
                  <c:v>6.8900000000000003E-2</c:v>
                </c:pt>
                <c:pt idx="90">
                  <c:v>6.9000000000000006E-2</c:v>
                </c:pt>
                <c:pt idx="91">
                  <c:v>6.9099999999999995E-2</c:v>
                </c:pt>
                <c:pt idx="92">
                  <c:v>6.9199999999999998E-2</c:v>
                </c:pt>
                <c:pt idx="93">
                  <c:v>6.93E-2</c:v>
                </c:pt>
                <c:pt idx="94">
                  <c:v>6.9400000000000003E-2</c:v>
                </c:pt>
                <c:pt idx="95">
                  <c:v>6.9500000000000006E-2</c:v>
                </c:pt>
                <c:pt idx="96">
                  <c:v>6.9599999999999995E-2</c:v>
                </c:pt>
                <c:pt idx="97">
                  <c:v>6.9699999999999998E-2</c:v>
                </c:pt>
                <c:pt idx="98">
                  <c:v>6.9800000000000001E-2</c:v>
                </c:pt>
                <c:pt idx="99">
                  <c:v>6.9900000000000004E-2</c:v>
                </c:pt>
                <c:pt idx="100">
                  <c:v>7.0000000000000007E-2</c:v>
                </c:pt>
                <c:pt idx="101">
                  <c:v>7.0099999999999996E-2</c:v>
                </c:pt>
                <c:pt idx="102">
                  <c:v>7.0199999999999999E-2</c:v>
                </c:pt>
                <c:pt idx="103">
                  <c:v>7.0300000000000001E-2</c:v>
                </c:pt>
                <c:pt idx="104">
                  <c:v>7.0400000000000004E-2</c:v>
                </c:pt>
                <c:pt idx="105">
                  <c:v>7.0499999999999993E-2</c:v>
                </c:pt>
                <c:pt idx="106">
                  <c:v>7.0599999999999996E-2</c:v>
                </c:pt>
                <c:pt idx="107">
                  <c:v>7.0699999999999999E-2</c:v>
                </c:pt>
                <c:pt idx="108">
                  <c:v>7.0800000000000002E-2</c:v>
                </c:pt>
                <c:pt idx="109">
                  <c:v>7.0900000000000005E-2</c:v>
                </c:pt>
                <c:pt idx="110">
                  <c:v>7.0999999999999994E-2</c:v>
                </c:pt>
                <c:pt idx="111">
                  <c:v>7.1099999999999997E-2</c:v>
                </c:pt>
                <c:pt idx="112">
                  <c:v>7.1199999999999999E-2</c:v>
                </c:pt>
                <c:pt idx="113">
                  <c:v>7.1300000000000002E-2</c:v>
                </c:pt>
                <c:pt idx="114">
                  <c:v>7.1400000000000005E-2</c:v>
                </c:pt>
                <c:pt idx="115">
                  <c:v>7.1499999999999994E-2</c:v>
                </c:pt>
                <c:pt idx="116">
                  <c:v>7.1599999999999997E-2</c:v>
                </c:pt>
                <c:pt idx="117">
                  <c:v>7.17E-2</c:v>
                </c:pt>
                <c:pt idx="118">
                  <c:v>7.1800000000000003E-2</c:v>
                </c:pt>
                <c:pt idx="119">
                  <c:v>7.1900000000000006E-2</c:v>
                </c:pt>
                <c:pt idx="120">
                  <c:v>7.1999999999999995E-2</c:v>
                </c:pt>
                <c:pt idx="121">
                  <c:v>7.2099999999999997E-2</c:v>
                </c:pt>
                <c:pt idx="122">
                  <c:v>7.22E-2</c:v>
                </c:pt>
                <c:pt idx="123">
                  <c:v>7.2300000000000003E-2</c:v>
                </c:pt>
                <c:pt idx="124">
                  <c:v>7.2400000000000006E-2</c:v>
                </c:pt>
                <c:pt idx="125">
                  <c:v>7.2499999999999995E-2</c:v>
                </c:pt>
                <c:pt idx="126">
                  <c:v>7.2599999999999998E-2</c:v>
                </c:pt>
                <c:pt idx="127">
                  <c:v>7.2700000000000001E-2</c:v>
                </c:pt>
                <c:pt idx="128">
                  <c:v>7.2800000000000004E-2</c:v>
                </c:pt>
                <c:pt idx="129">
                  <c:v>7.2900000000000006E-2</c:v>
                </c:pt>
                <c:pt idx="130">
                  <c:v>7.2999999999999995E-2</c:v>
                </c:pt>
                <c:pt idx="131">
                  <c:v>7.3099999999999998E-2</c:v>
                </c:pt>
                <c:pt idx="132">
                  <c:v>7.3200000000000001E-2</c:v>
                </c:pt>
                <c:pt idx="133">
                  <c:v>7.3300000000000004E-2</c:v>
                </c:pt>
                <c:pt idx="134">
                  <c:v>7.3400000000000007E-2</c:v>
                </c:pt>
                <c:pt idx="135">
                  <c:v>7.3499999999999996E-2</c:v>
                </c:pt>
                <c:pt idx="136">
                  <c:v>7.3599999999999999E-2</c:v>
                </c:pt>
                <c:pt idx="137">
                  <c:v>7.3700000000000002E-2</c:v>
                </c:pt>
                <c:pt idx="138">
                  <c:v>7.3800000000000004E-2</c:v>
                </c:pt>
                <c:pt idx="139">
                  <c:v>7.3899999999999993E-2</c:v>
                </c:pt>
                <c:pt idx="140">
                  <c:v>7.3999999999999996E-2</c:v>
                </c:pt>
                <c:pt idx="141">
                  <c:v>7.4099999999999999E-2</c:v>
                </c:pt>
                <c:pt idx="142">
                  <c:v>7.4200000000000002E-2</c:v>
                </c:pt>
                <c:pt idx="143">
                  <c:v>7.4300000000000005E-2</c:v>
                </c:pt>
                <c:pt idx="144">
                  <c:v>7.4399999999999994E-2</c:v>
                </c:pt>
                <c:pt idx="145">
                  <c:v>7.4499999999999997E-2</c:v>
                </c:pt>
                <c:pt idx="146">
                  <c:v>7.46E-2</c:v>
                </c:pt>
                <c:pt idx="147">
                  <c:v>7.4700000000000003E-2</c:v>
                </c:pt>
                <c:pt idx="148">
                  <c:v>7.4800000000000005E-2</c:v>
                </c:pt>
                <c:pt idx="149">
                  <c:v>7.4899999999999994E-2</c:v>
                </c:pt>
                <c:pt idx="150">
                  <c:v>7.4999999999999997E-2</c:v>
                </c:pt>
                <c:pt idx="151">
                  <c:v>7.51E-2</c:v>
                </c:pt>
                <c:pt idx="152">
                  <c:v>7.5200000000000003E-2</c:v>
                </c:pt>
                <c:pt idx="153">
                  <c:v>7.5300000000000006E-2</c:v>
                </c:pt>
                <c:pt idx="154">
                  <c:v>7.5399999999999995E-2</c:v>
                </c:pt>
                <c:pt idx="155">
                  <c:v>7.5499999999999998E-2</c:v>
                </c:pt>
                <c:pt idx="156">
                  <c:v>7.5600000000000001E-2</c:v>
                </c:pt>
                <c:pt idx="157">
                  <c:v>7.5700000000000003E-2</c:v>
                </c:pt>
                <c:pt idx="158">
                  <c:v>7.5800000000000006E-2</c:v>
                </c:pt>
                <c:pt idx="159">
                  <c:v>7.5899999999999995E-2</c:v>
                </c:pt>
                <c:pt idx="160">
                  <c:v>7.5999999999999998E-2</c:v>
                </c:pt>
                <c:pt idx="161">
                  <c:v>7.6100000000000001E-2</c:v>
                </c:pt>
                <c:pt idx="162">
                  <c:v>7.6200000000000004E-2</c:v>
                </c:pt>
                <c:pt idx="163">
                  <c:v>7.6300000000000007E-2</c:v>
                </c:pt>
                <c:pt idx="164">
                  <c:v>7.6399999999999996E-2</c:v>
                </c:pt>
                <c:pt idx="165">
                  <c:v>7.6499999999999999E-2</c:v>
                </c:pt>
                <c:pt idx="166">
                  <c:v>7.6600000000000001E-2</c:v>
                </c:pt>
                <c:pt idx="167">
                  <c:v>7.6700000000000004E-2</c:v>
                </c:pt>
                <c:pt idx="168">
                  <c:v>7.6799999999999993E-2</c:v>
                </c:pt>
                <c:pt idx="169">
                  <c:v>7.6899999999999996E-2</c:v>
                </c:pt>
                <c:pt idx="170">
                  <c:v>7.6999999999999999E-2</c:v>
                </c:pt>
                <c:pt idx="171">
                  <c:v>7.7100000000000002E-2</c:v>
                </c:pt>
                <c:pt idx="172">
                  <c:v>7.7200000000000005E-2</c:v>
                </c:pt>
                <c:pt idx="173">
                  <c:v>7.7299999999999994E-2</c:v>
                </c:pt>
                <c:pt idx="174">
                  <c:v>7.7399999999999997E-2</c:v>
                </c:pt>
                <c:pt idx="175">
                  <c:v>7.7499999999999999E-2</c:v>
                </c:pt>
                <c:pt idx="176">
                  <c:v>7.7600000000000002E-2</c:v>
                </c:pt>
                <c:pt idx="177">
                  <c:v>7.7700000000000005E-2</c:v>
                </c:pt>
                <c:pt idx="178">
                  <c:v>7.7799999999999994E-2</c:v>
                </c:pt>
                <c:pt idx="179">
                  <c:v>7.7899999999999997E-2</c:v>
                </c:pt>
                <c:pt idx="180">
                  <c:v>7.8E-2</c:v>
                </c:pt>
                <c:pt idx="181">
                  <c:v>7.8100000000000003E-2</c:v>
                </c:pt>
                <c:pt idx="182">
                  <c:v>7.8200000000000006E-2</c:v>
                </c:pt>
                <c:pt idx="183">
                  <c:v>7.8299999999999995E-2</c:v>
                </c:pt>
                <c:pt idx="184">
                  <c:v>7.8399999999999997E-2</c:v>
                </c:pt>
                <c:pt idx="185">
                  <c:v>7.85E-2</c:v>
                </c:pt>
                <c:pt idx="186">
                  <c:v>7.8600000000000003E-2</c:v>
                </c:pt>
                <c:pt idx="187">
                  <c:v>7.8700000000000006E-2</c:v>
                </c:pt>
                <c:pt idx="188">
                  <c:v>7.8799999999999995E-2</c:v>
                </c:pt>
                <c:pt idx="189">
                  <c:v>7.8899999999999998E-2</c:v>
                </c:pt>
                <c:pt idx="190">
                  <c:v>7.9000000000000001E-2</c:v>
                </c:pt>
                <c:pt idx="191">
                  <c:v>7.9100000000000004E-2</c:v>
                </c:pt>
                <c:pt idx="192">
                  <c:v>7.9200000000000007E-2</c:v>
                </c:pt>
                <c:pt idx="193">
                  <c:v>7.9299999999999995E-2</c:v>
                </c:pt>
                <c:pt idx="194">
                  <c:v>7.9399999999999998E-2</c:v>
                </c:pt>
                <c:pt idx="195">
                  <c:v>7.9500000000000001E-2</c:v>
                </c:pt>
                <c:pt idx="196">
                  <c:v>7.9600000000000004E-2</c:v>
                </c:pt>
                <c:pt idx="197">
                  <c:v>7.9699999999999993E-2</c:v>
                </c:pt>
                <c:pt idx="198">
                  <c:v>7.9799999999999996E-2</c:v>
                </c:pt>
                <c:pt idx="199">
                  <c:v>7.9899999999999999E-2</c:v>
                </c:pt>
                <c:pt idx="200">
                  <c:v>0.08</c:v>
                </c:pt>
                <c:pt idx="201">
                  <c:v>8.0100000000000005E-2</c:v>
                </c:pt>
                <c:pt idx="202">
                  <c:v>8.0199999999999994E-2</c:v>
                </c:pt>
                <c:pt idx="203">
                  <c:v>8.0299999999999996E-2</c:v>
                </c:pt>
                <c:pt idx="204">
                  <c:v>8.0399999999999999E-2</c:v>
                </c:pt>
                <c:pt idx="205">
                  <c:v>8.0500000000000002E-2</c:v>
                </c:pt>
                <c:pt idx="206">
                  <c:v>8.0600000000000005E-2</c:v>
                </c:pt>
                <c:pt idx="207">
                  <c:v>8.0699999999999994E-2</c:v>
                </c:pt>
                <c:pt idx="208">
                  <c:v>8.0799999999999997E-2</c:v>
                </c:pt>
                <c:pt idx="209">
                  <c:v>8.09E-2</c:v>
                </c:pt>
                <c:pt idx="210">
                  <c:v>8.1000000000000003E-2</c:v>
                </c:pt>
                <c:pt idx="211">
                  <c:v>8.1100000000000005E-2</c:v>
                </c:pt>
                <c:pt idx="212">
                  <c:v>8.1199999999999994E-2</c:v>
                </c:pt>
                <c:pt idx="213">
                  <c:v>8.1299999999999997E-2</c:v>
                </c:pt>
                <c:pt idx="214">
                  <c:v>8.14E-2</c:v>
                </c:pt>
                <c:pt idx="215">
                  <c:v>8.1500000000000003E-2</c:v>
                </c:pt>
                <c:pt idx="216">
                  <c:v>8.1600000000000006E-2</c:v>
                </c:pt>
                <c:pt idx="217">
                  <c:v>8.1699999999999995E-2</c:v>
                </c:pt>
                <c:pt idx="218">
                  <c:v>8.1799999999999998E-2</c:v>
                </c:pt>
                <c:pt idx="219">
                  <c:v>8.1900000000000001E-2</c:v>
                </c:pt>
                <c:pt idx="220">
                  <c:v>8.2000000000000003E-2</c:v>
                </c:pt>
                <c:pt idx="221">
                  <c:v>8.2100000000000006E-2</c:v>
                </c:pt>
                <c:pt idx="222">
                  <c:v>8.2199999999999995E-2</c:v>
                </c:pt>
                <c:pt idx="223">
                  <c:v>8.2299999999999998E-2</c:v>
                </c:pt>
                <c:pt idx="224">
                  <c:v>8.2400000000000001E-2</c:v>
                </c:pt>
                <c:pt idx="225">
                  <c:v>8.2500000000000004E-2</c:v>
                </c:pt>
                <c:pt idx="226">
                  <c:v>8.2600000000000007E-2</c:v>
                </c:pt>
                <c:pt idx="227">
                  <c:v>8.2699999999999996E-2</c:v>
                </c:pt>
                <c:pt idx="228">
                  <c:v>8.2799999999999999E-2</c:v>
                </c:pt>
                <c:pt idx="229">
                  <c:v>8.2900000000000001E-2</c:v>
                </c:pt>
                <c:pt idx="230">
                  <c:v>8.3000000000000004E-2</c:v>
                </c:pt>
                <c:pt idx="231">
                  <c:v>8.3099999999999993E-2</c:v>
                </c:pt>
                <c:pt idx="232">
                  <c:v>8.3199999999999996E-2</c:v>
                </c:pt>
                <c:pt idx="233">
                  <c:v>8.3299999999999999E-2</c:v>
                </c:pt>
                <c:pt idx="234">
                  <c:v>8.3400000000000002E-2</c:v>
                </c:pt>
                <c:pt idx="235">
                  <c:v>8.3500000000000005E-2</c:v>
                </c:pt>
                <c:pt idx="236">
                  <c:v>8.3599999999999994E-2</c:v>
                </c:pt>
                <c:pt idx="237">
                  <c:v>8.3699999999999997E-2</c:v>
                </c:pt>
                <c:pt idx="238">
                  <c:v>8.3799999999999999E-2</c:v>
                </c:pt>
                <c:pt idx="239">
                  <c:v>8.3900000000000002E-2</c:v>
                </c:pt>
                <c:pt idx="240">
                  <c:v>8.4000000000000005E-2</c:v>
                </c:pt>
                <c:pt idx="241">
                  <c:v>8.4099999999999994E-2</c:v>
                </c:pt>
                <c:pt idx="242">
                  <c:v>8.4199999999999997E-2</c:v>
                </c:pt>
                <c:pt idx="243">
                  <c:v>8.43E-2</c:v>
                </c:pt>
                <c:pt idx="244">
                  <c:v>8.4400000000000003E-2</c:v>
                </c:pt>
                <c:pt idx="245">
                  <c:v>8.4500000000000006E-2</c:v>
                </c:pt>
                <c:pt idx="246">
                  <c:v>8.4599999999999995E-2</c:v>
                </c:pt>
                <c:pt idx="247">
                  <c:v>8.4699999999999998E-2</c:v>
                </c:pt>
                <c:pt idx="248">
                  <c:v>8.48E-2</c:v>
                </c:pt>
                <c:pt idx="249">
                  <c:v>8.4900000000000003E-2</c:v>
                </c:pt>
                <c:pt idx="250">
                  <c:v>8.5000000000000006E-2</c:v>
                </c:pt>
                <c:pt idx="251">
                  <c:v>8.5099999999999995E-2</c:v>
                </c:pt>
                <c:pt idx="252">
                  <c:v>8.5199999999999998E-2</c:v>
                </c:pt>
                <c:pt idx="253">
                  <c:v>8.5300000000000001E-2</c:v>
                </c:pt>
                <c:pt idx="254">
                  <c:v>8.5400000000000004E-2</c:v>
                </c:pt>
                <c:pt idx="255">
                  <c:v>8.5500000000000007E-2</c:v>
                </c:pt>
                <c:pt idx="256">
                  <c:v>8.5599999999999996E-2</c:v>
                </c:pt>
                <c:pt idx="257">
                  <c:v>8.5699999999999998E-2</c:v>
                </c:pt>
                <c:pt idx="258">
                  <c:v>8.5800000000000001E-2</c:v>
                </c:pt>
                <c:pt idx="259">
                  <c:v>8.5900000000000004E-2</c:v>
                </c:pt>
                <c:pt idx="260">
                  <c:v>8.5999999999999993E-2</c:v>
                </c:pt>
                <c:pt idx="261">
                  <c:v>8.6099999999999996E-2</c:v>
                </c:pt>
                <c:pt idx="262">
                  <c:v>8.6199999999999999E-2</c:v>
                </c:pt>
                <c:pt idx="263">
                  <c:v>8.6300000000000002E-2</c:v>
                </c:pt>
                <c:pt idx="264">
                  <c:v>8.6400000000000005E-2</c:v>
                </c:pt>
                <c:pt idx="265">
                  <c:v>8.6499999999999994E-2</c:v>
                </c:pt>
                <c:pt idx="266">
                  <c:v>8.6599999999999996E-2</c:v>
                </c:pt>
                <c:pt idx="267">
                  <c:v>8.6699999999999999E-2</c:v>
                </c:pt>
                <c:pt idx="268">
                  <c:v>8.6800000000000002E-2</c:v>
                </c:pt>
                <c:pt idx="269">
                  <c:v>8.6900000000000005E-2</c:v>
                </c:pt>
                <c:pt idx="270">
                  <c:v>8.6999999999999994E-2</c:v>
                </c:pt>
                <c:pt idx="271">
                  <c:v>8.7099999999999997E-2</c:v>
                </c:pt>
                <c:pt idx="272">
                  <c:v>8.72E-2</c:v>
                </c:pt>
                <c:pt idx="273">
                  <c:v>8.7300000000000003E-2</c:v>
                </c:pt>
                <c:pt idx="274">
                  <c:v>8.7400000000000005E-2</c:v>
                </c:pt>
                <c:pt idx="275">
                  <c:v>8.7499999999999994E-2</c:v>
                </c:pt>
                <c:pt idx="276">
                  <c:v>8.7599999999999997E-2</c:v>
                </c:pt>
                <c:pt idx="277">
                  <c:v>8.77E-2</c:v>
                </c:pt>
                <c:pt idx="278">
                  <c:v>8.7800000000000003E-2</c:v>
                </c:pt>
                <c:pt idx="279">
                  <c:v>8.7900000000000006E-2</c:v>
                </c:pt>
                <c:pt idx="280">
                  <c:v>8.7999999999999995E-2</c:v>
                </c:pt>
                <c:pt idx="281">
                  <c:v>8.8099999999999998E-2</c:v>
                </c:pt>
                <c:pt idx="282">
                  <c:v>8.8200000000000001E-2</c:v>
                </c:pt>
                <c:pt idx="283">
                  <c:v>8.8300000000000003E-2</c:v>
                </c:pt>
                <c:pt idx="284">
                  <c:v>8.8400000000000006E-2</c:v>
                </c:pt>
                <c:pt idx="285">
                  <c:v>8.8499999999999995E-2</c:v>
                </c:pt>
                <c:pt idx="286">
                  <c:v>8.8599999999999998E-2</c:v>
                </c:pt>
                <c:pt idx="287">
                  <c:v>8.8700000000000001E-2</c:v>
                </c:pt>
                <c:pt idx="288">
                  <c:v>8.8800000000000004E-2</c:v>
                </c:pt>
                <c:pt idx="289">
                  <c:v>8.8900000000000007E-2</c:v>
                </c:pt>
                <c:pt idx="290">
                  <c:v>8.8999999999999996E-2</c:v>
                </c:pt>
                <c:pt idx="291">
                  <c:v>8.9099999999999999E-2</c:v>
                </c:pt>
                <c:pt idx="292">
                  <c:v>8.9200000000000002E-2</c:v>
                </c:pt>
                <c:pt idx="293">
                  <c:v>8.9300000000000004E-2</c:v>
                </c:pt>
                <c:pt idx="294">
                  <c:v>8.9399999999999993E-2</c:v>
                </c:pt>
                <c:pt idx="295">
                  <c:v>8.9499999999999996E-2</c:v>
                </c:pt>
                <c:pt idx="296">
                  <c:v>8.9599999999999999E-2</c:v>
                </c:pt>
                <c:pt idx="297">
                  <c:v>8.9700000000000002E-2</c:v>
                </c:pt>
                <c:pt idx="298">
                  <c:v>8.9800000000000005E-2</c:v>
                </c:pt>
                <c:pt idx="299">
                  <c:v>8.9899999999999994E-2</c:v>
                </c:pt>
                <c:pt idx="300">
                  <c:v>0.09</c:v>
                </c:pt>
                <c:pt idx="301">
                  <c:v>9.01E-2</c:v>
                </c:pt>
                <c:pt idx="302">
                  <c:v>9.0200000000000002E-2</c:v>
                </c:pt>
                <c:pt idx="303">
                  <c:v>9.0300000000000005E-2</c:v>
                </c:pt>
                <c:pt idx="304">
                  <c:v>9.0399999999999994E-2</c:v>
                </c:pt>
                <c:pt idx="305">
                  <c:v>9.0499999999999997E-2</c:v>
                </c:pt>
                <c:pt idx="306">
                  <c:v>9.06E-2</c:v>
                </c:pt>
                <c:pt idx="307">
                  <c:v>9.0700000000000003E-2</c:v>
                </c:pt>
                <c:pt idx="308">
                  <c:v>9.0800000000000006E-2</c:v>
                </c:pt>
                <c:pt idx="309">
                  <c:v>9.0899999999999995E-2</c:v>
                </c:pt>
                <c:pt idx="310">
                  <c:v>9.0999999999999998E-2</c:v>
                </c:pt>
                <c:pt idx="311">
                  <c:v>9.11E-2</c:v>
                </c:pt>
                <c:pt idx="312">
                  <c:v>9.1200000000000003E-2</c:v>
                </c:pt>
                <c:pt idx="313">
                  <c:v>9.1300000000000006E-2</c:v>
                </c:pt>
                <c:pt idx="314">
                  <c:v>9.1399999999999995E-2</c:v>
                </c:pt>
                <c:pt idx="315">
                  <c:v>9.1499999999999998E-2</c:v>
                </c:pt>
                <c:pt idx="316">
                  <c:v>9.1600000000000001E-2</c:v>
                </c:pt>
                <c:pt idx="317">
                  <c:v>9.1700000000000004E-2</c:v>
                </c:pt>
                <c:pt idx="318">
                  <c:v>9.1800000000000007E-2</c:v>
                </c:pt>
                <c:pt idx="319">
                  <c:v>9.1899999999999996E-2</c:v>
                </c:pt>
                <c:pt idx="320">
                  <c:v>9.1999999999999998E-2</c:v>
                </c:pt>
                <c:pt idx="321">
                  <c:v>9.2100000000000001E-2</c:v>
                </c:pt>
                <c:pt idx="322">
                  <c:v>9.2200000000000004E-2</c:v>
                </c:pt>
                <c:pt idx="323">
                  <c:v>9.2299999999999993E-2</c:v>
                </c:pt>
                <c:pt idx="324">
                  <c:v>9.2399999999999996E-2</c:v>
                </c:pt>
                <c:pt idx="325">
                  <c:v>9.2499999999999999E-2</c:v>
                </c:pt>
                <c:pt idx="326">
                  <c:v>9.2600000000000002E-2</c:v>
                </c:pt>
                <c:pt idx="327">
                  <c:v>9.2700000000000005E-2</c:v>
                </c:pt>
                <c:pt idx="328">
                  <c:v>9.2799999999999994E-2</c:v>
                </c:pt>
                <c:pt idx="329">
                  <c:v>9.2899999999999996E-2</c:v>
                </c:pt>
                <c:pt idx="330">
                  <c:v>9.2999999999999999E-2</c:v>
                </c:pt>
                <c:pt idx="331">
                  <c:v>9.3100000000000002E-2</c:v>
                </c:pt>
                <c:pt idx="332">
                  <c:v>9.3200000000000005E-2</c:v>
                </c:pt>
                <c:pt idx="333">
                  <c:v>9.3299999999999994E-2</c:v>
                </c:pt>
                <c:pt idx="334">
                  <c:v>9.3399999999999997E-2</c:v>
                </c:pt>
                <c:pt idx="335">
                  <c:v>9.35E-2</c:v>
                </c:pt>
                <c:pt idx="336">
                  <c:v>9.3600000000000003E-2</c:v>
                </c:pt>
                <c:pt idx="337">
                  <c:v>9.3700000000000006E-2</c:v>
                </c:pt>
                <c:pt idx="338">
                  <c:v>9.3799999999999994E-2</c:v>
                </c:pt>
                <c:pt idx="339">
                  <c:v>9.3899999999999997E-2</c:v>
                </c:pt>
                <c:pt idx="340">
                  <c:v>9.4E-2</c:v>
                </c:pt>
                <c:pt idx="341">
                  <c:v>9.4100000000000003E-2</c:v>
                </c:pt>
                <c:pt idx="342">
                  <c:v>9.4200000000000006E-2</c:v>
                </c:pt>
                <c:pt idx="343">
                  <c:v>9.4299999999999995E-2</c:v>
                </c:pt>
                <c:pt idx="344">
                  <c:v>9.4399999999999998E-2</c:v>
                </c:pt>
                <c:pt idx="345">
                  <c:v>9.4500000000000001E-2</c:v>
                </c:pt>
                <c:pt idx="346">
                  <c:v>9.4600000000000004E-2</c:v>
                </c:pt>
                <c:pt idx="347">
                  <c:v>9.4700000000000006E-2</c:v>
                </c:pt>
                <c:pt idx="348">
                  <c:v>9.4799999999999995E-2</c:v>
                </c:pt>
                <c:pt idx="349">
                  <c:v>9.4899999999999998E-2</c:v>
                </c:pt>
                <c:pt idx="350">
                  <c:v>9.5000000000000001E-2</c:v>
                </c:pt>
                <c:pt idx="351">
                  <c:v>9.5100000000000004E-2</c:v>
                </c:pt>
                <c:pt idx="352">
                  <c:v>9.5200000000000007E-2</c:v>
                </c:pt>
                <c:pt idx="353">
                  <c:v>9.5299999999999996E-2</c:v>
                </c:pt>
                <c:pt idx="354">
                  <c:v>9.5399999999999999E-2</c:v>
                </c:pt>
                <c:pt idx="355">
                  <c:v>9.5500000000000002E-2</c:v>
                </c:pt>
                <c:pt idx="356">
                  <c:v>9.5600000000000004E-2</c:v>
                </c:pt>
                <c:pt idx="357">
                  <c:v>9.5699999999999993E-2</c:v>
                </c:pt>
                <c:pt idx="358">
                  <c:v>9.5799999999999996E-2</c:v>
                </c:pt>
                <c:pt idx="359">
                  <c:v>9.5899999999999999E-2</c:v>
                </c:pt>
                <c:pt idx="360">
                  <c:v>9.6000000000000002E-2</c:v>
                </c:pt>
                <c:pt idx="361">
                  <c:v>9.6100000000000005E-2</c:v>
                </c:pt>
                <c:pt idx="362">
                  <c:v>9.6199999999999994E-2</c:v>
                </c:pt>
                <c:pt idx="363">
                  <c:v>9.6299999999999997E-2</c:v>
                </c:pt>
                <c:pt idx="364">
                  <c:v>9.64E-2</c:v>
                </c:pt>
                <c:pt idx="365">
                  <c:v>9.6500000000000002E-2</c:v>
                </c:pt>
                <c:pt idx="366">
                  <c:v>9.6600000000000005E-2</c:v>
                </c:pt>
                <c:pt idx="367">
                  <c:v>9.6699999999999994E-2</c:v>
                </c:pt>
                <c:pt idx="368">
                  <c:v>9.6799999999999997E-2</c:v>
                </c:pt>
                <c:pt idx="369">
                  <c:v>9.69E-2</c:v>
                </c:pt>
                <c:pt idx="370">
                  <c:v>9.7000000000000003E-2</c:v>
                </c:pt>
                <c:pt idx="371">
                  <c:v>9.7100000000000006E-2</c:v>
                </c:pt>
                <c:pt idx="372">
                  <c:v>9.7199999999999995E-2</c:v>
                </c:pt>
                <c:pt idx="373">
                  <c:v>9.7299999999999998E-2</c:v>
                </c:pt>
                <c:pt idx="374">
                  <c:v>9.74E-2</c:v>
                </c:pt>
                <c:pt idx="375">
                  <c:v>9.7500000000000003E-2</c:v>
                </c:pt>
                <c:pt idx="376">
                  <c:v>9.7600000000000006E-2</c:v>
                </c:pt>
                <c:pt idx="377">
                  <c:v>9.7699999999999995E-2</c:v>
                </c:pt>
                <c:pt idx="378">
                  <c:v>9.7799999999999998E-2</c:v>
                </c:pt>
                <c:pt idx="379">
                  <c:v>9.7900000000000001E-2</c:v>
                </c:pt>
                <c:pt idx="380">
                  <c:v>9.8000000000000004E-2</c:v>
                </c:pt>
                <c:pt idx="381">
                  <c:v>9.8100000000000007E-2</c:v>
                </c:pt>
                <c:pt idx="382">
                  <c:v>9.8199999999999996E-2</c:v>
                </c:pt>
                <c:pt idx="383">
                  <c:v>9.8299999999999998E-2</c:v>
                </c:pt>
                <c:pt idx="384">
                  <c:v>9.8400000000000001E-2</c:v>
                </c:pt>
                <c:pt idx="385">
                  <c:v>9.8500000000000004E-2</c:v>
                </c:pt>
                <c:pt idx="386">
                  <c:v>9.8599999999999993E-2</c:v>
                </c:pt>
                <c:pt idx="387">
                  <c:v>9.8699999999999996E-2</c:v>
                </c:pt>
                <c:pt idx="388">
                  <c:v>9.8799999999999999E-2</c:v>
                </c:pt>
                <c:pt idx="389">
                  <c:v>9.8900000000000002E-2</c:v>
                </c:pt>
                <c:pt idx="390">
                  <c:v>9.9000000000000005E-2</c:v>
                </c:pt>
                <c:pt idx="391">
                  <c:v>9.9099999999999994E-2</c:v>
                </c:pt>
                <c:pt idx="392">
                  <c:v>9.9199999999999997E-2</c:v>
                </c:pt>
                <c:pt idx="393">
                  <c:v>9.9299999999999999E-2</c:v>
                </c:pt>
                <c:pt idx="394">
                  <c:v>9.9400000000000002E-2</c:v>
                </c:pt>
                <c:pt idx="395">
                  <c:v>9.9500000000000005E-2</c:v>
                </c:pt>
                <c:pt idx="396">
                  <c:v>9.9599999999999994E-2</c:v>
                </c:pt>
                <c:pt idx="397">
                  <c:v>9.9699999999999997E-2</c:v>
                </c:pt>
                <c:pt idx="398">
                  <c:v>9.98E-2</c:v>
                </c:pt>
                <c:pt idx="399">
                  <c:v>9.9900000000000003E-2</c:v>
                </c:pt>
                <c:pt idx="400">
                  <c:v>0.1</c:v>
                </c:pt>
                <c:pt idx="401">
                  <c:v>0.10009999999999999</c:v>
                </c:pt>
                <c:pt idx="402">
                  <c:v>0.1002</c:v>
                </c:pt>
                <c:pt idx="403">
                  <c:v>0.1003</c:v>
                </c:pt>
                <c:pt idx="404">
                  <c:v>0.1004</c:v>
                </c:pt>
                <c:pt idx="405">
                  <c:v>0.10050000000000001</c:v>
                </c:pt>
                <c:pt idx="406">
                  <c:v>0.10059999999999999</c:v>
                </c:pt>
                <c:pt idx="407">
                  <c:v>0.1007</c:v>
                </c:pt>
                <c:pt idx="408">
                  <c:v>0.1008</c:v>
                </c:pt>
                <c:pt idx="409">
                  <c:v>0.1009</c:v>
                </c:pt>
                <c:pt idx="410">
                  <c:v>0.10100000000000001</c:v>
                </c:pt>
                <c:pt idx="411">
                  <c:v>0.1011</c:v>
                </c:pt>
                <c:pt idx="412">
                  <c:v>0.1012</c:v>
                </c:pt>
                <c:pt idx="413">
                  <c:v>0.1013</c:v>
                </c:pt>
                <c:pt idx="414">
                  <c:v>0.1014</c:v>
                </c:pt>
                <c:pt idx="415">
                  <c:v>0.10150000000000001</c:v>
                </c:pt>
                <c:pt idx="416">
                  <c:v>0.1016</c:v>
                </c:pt>
                <c:pt idx="417">
                  <c:v>0.1017</c:v>
                </c:pt>
                <c:pt idx="418">
                  <c:v>0.1018</c:v>
                </c:pt>
                <c:pt idx="419">
                  <c:v>0.1019</c:v>
                </c:pt>
                <c:pt idx="420">
                  <c:v>0.10199999999999999</c:v>
                </c:pt>
                <c:pt idx="421">
                  <c:v>0.1021</c:v>
                </c:pt>
                <c:pt idx="422">
                  <c:v>0.1022</c:v>
                </c:pt>
                <c:pt idx="423">
                  <c:v>0.1023</c:v>
                </c:pt>
                <c:pt idx="424">
                  <c:v>0.1024</c:v>
                </c:pt>
                <c:pt idx="425">
                  <c:v>0.10249999999999999</c:v>
                </c:pt>
                <c:pt idx="426">
                  <c:v>0.1026</c:v>
                </c:pt>
                <c:pt idx="427">
                  <c:v>0.1027</c:v>
                </c:pt>
                <c:pt idx="428">
                  <c:v>0.1028</c:v>
                </c:pt>
                <c:pt idx="429">
                  <c:v>0.10290000000000001</c:v>
                </c:pt>
                <c:pt idx="430">
                  <c:v>0.10299999999999999</c:v>
                </c:pt>
                <c:pt idx="431">
                  <c:v>0.1031</c:v>
                </c:pt>
                <c:pt idx="432">
                  <c:v>0.1032</c:v>
                </c:pt>
                <c:pt idx="433">
                  <c:v>0.1033</c:v>
                </c:pt>
                <c:pt idx="434">
                  <c:v>0.10340000000000001</c:v>
                </c:pt>
                <c:pt idx="435">
                  <c:v>0.10349999999999999</c:v>
                </c:pt>
                <c:pt idx="436">
                  <c:v>0.1036</c:v>
                </c:pt>
                <c:pt idx="437">
                  <c:v>0.1037</c:v>
                </c:pt>
                <c:pt idx="438">
                  <c:v>0.1038</c:v>
                </c:pt>
                <c:pt idx="439">
                  <c:v>0.10390000000000001</c:v>
                </c:pt>
                <c:pt idx="440">
                  <c:v>0.104</c:v>
                </c:pt>
                <c:pt idx="441">
                  <c:v>0.1041</c:v>
                </c:pt>
                <c:pt idx="442">
                  <c:v>0.1042</c:v>
                </c:pt>
                <c:pt idx="443">
                  <c:v>0.1043</c:v>
                </c:pt>
                <c:pt idx="444">
                  <c:v>0.10440000000000001</c:v>
                </c:pt>
                <c:pt idx="445">
                  <c:v>0.1045</c:v>
                </c:pt>
                <c:pt idx="446">
                  <c:v>0.1046</c:v>
                </c:pt>
                <c:pt idx="447">
                  <c:v>0.1047</c:v>
                </c:pt>
                <c:pt idx="448">
                  <c:v>0.1048</c:v>
                </c:pt>
                <c:pt idx="449">
                  <c:v>0.10489999999999999</c:v>
                </c:pt>
                <c:pt idx="450">
                  <c:v>0.105</c:v>
                </c:pt>
                <c:pt idx="451">
                  <c:v>0.1051</c:v>
                </c:pt>
                <c:pt idx="452">
                  <c:v>0.1052</c:v>
                </c:pt>
                <c:pt idx="453">
                  <c:v>0.1053</c:v>
                </c:pt>
                <c:pt idx="454">
                  <c:v>0.10539999999999999</c:v>
                </c:pt>
                <c:pt idx="455">
                  <c:v>0.1055</c:v>
                </c:pt>
                <c:pt idx="456">
                  <c:v>0.1056</c:v>
                </c:pt>
                <c:pt idx="457">
                  <c:v>0.1057</c:v>
                </c:pt>
                <c:pt idx="458">
                  <c:v>0.10580000000000001</c:v>
                </c:pt>
                <c:pt idx="459">
                  <c:v>0.10589999999999999</c:v>
                </c:pt>
                <c:pt idx="460">
                  <c:v>0.106</c:v>
                </c:pt>
                <c:pt idx="461">
                  <c:v>0.1061</c:v>
                </c:pt>
                <c:pt idx="462">
                  <c:v>0.1062</c:v>
                </c:pt>
                <c:pt idx="463">
                  <c:v>0.10630000000000001</c:v>
                </c:pt>
                <c:pt idx="464">
                  <c:v>0.10639999999999999</c:v>
                </c:pt>
                <c:pt idx="465">
                  <c:v>0.1065</c:v>
                </c:pt>
                <c:pt idx="466">
                  <c:v>0.1066</c:v>
                </c:pt>
                <c:pt idx="467">
                  <c:v>0.1067</c:v>
                </c:pt>
                <c:pt idx="468">
                  <c:v>0.10680000000000001</c:v>
                </c:pt>
                <c:pt idx="469">
                  <c:v>0.1069</c:v>
                </c:pt>
                <c:pt idx="470">
                  <c:v>0.107</c:v>
                </c:pt>
                <c:pt idx="471">
                  <c:v>0.1071</c:v>
                </c:pt>
                <c:pt idx="472">
                  <c:v>0.1072</c:v>
                </c:pt>
                <c:pt idx="473">
                  <c:v>0.10730000000000001</c:v>
                </c:pt>
                <c:pt idx="474">
                  <c:v>0.1074</c:v>
                </c:pt>
                <c:pt idx="475">
                  <c:v>0.1075</c:v>
                </c:pt>
                <c:pt idx="476">
                  <c:v>0.1076</c:v>
                </c:pt>
                <c:pt idx="477">
                  <c:v>0.1077</c:v>
                </c:pt>
                <c:pt idx="478">
                  <c:v>0.10780000000000001</c:v>
                </c:pt>
                <c:pt idx="479">
                  <c:v>0.1079</c:v>
                </c:pt>
                <c:pt idx="480">
                  <c:v>0.108</c:v>
                </c:pt>
                <c:pt idx="481">
                  <c:v>0.1081</c:v>
                </c:pt>
                <c:pt idx="482">
                  <c:v>0.1082</c:v>
                </c:pt>
                <c:pt idx="483">
                  <c:v>0.10829999999999999</c:v>
                </c:pt>
                <c:pt idx="484">
                  <c:v>0.1084</c:v>
                </c:pt>
                <c:pt idx="485">
                  <c:v>0.1085</c:v>
                </c:pt>
                <c:pt idx="486">
                  <c:v>0.1086</c:v>
                </c:pt>
                <c:pt idx="487">
                  <c:v>0.1087</c:v>
                </c:pt>
                <c:pt idx="488">
                  <c:v>0.10879999999999999</c:v>
                </c:pt>
                <c:pt idx="489">
                  <c:v>0.1089</c:v>
                </c:pt>
                <c:pt idx="490">
                  <c:v>0.109</c:v>
                </c:pt>
                <c:pt idx="491">
                  <c:v>0.1091</c:v>
                </c:pt>
                <c:pt idx="492">
                  <c:v>0.10920000000000001</c:v>
                </c:pt>
                <c:pt idx="493">
                  <c:v>0.10929999999999999</c:v>
                </c:pt>
                <c:pt idx="494">
                  <c:v>0.1094</c:v>
                </c:pt>
                <c:pt idx="495">
                  <c:v>0.1095</c:v>
                </c:pt>
                <c:pt idx="496">
                  <c:v>0.1096</c:v>
                </c:pt>
                <c:pt idx="497">
                  <c:v>0.10970000000000001</c:v>
                </c:pt>
                <c:pt idx="498">
                  <c:v>0.10979999999999999</c:v>
                </c:pt>
                <c:pt idx="499">
                  <c:v>0.1099</c:v>
                </c:pt>
                <c:pt idx="500">
                  <c:v>0.11</c:v>
                </c:pt>
                <c:pt idx="501">
                  <c:v>0.1101</c:v>
                </c:pt>
                <c:pt idx="502">
                  <c:v>0.11020000000000001</c:v>
                </c:pt>
                <c:pt idx="503">
                  <c:v>0.1103</c:v>
                </c:pt>
                <c:pt idx="504">
                  <c:v>0.1104</c:v>
                </c:pt>
                <c:pt idx="505">
                  <c:v>0.1105</c:v>
                </c:pt>
                <c:pt idx="506">
                  <c:v>0.1106</c:v>
                </c:pt>
                <c:pt idx="507">
                  <c:v>0.11070000000000001</c:v>
                </c:pt>
                <c:pt idx="508">
                  <c:v>0.1108</c:v>
                </c:pt>
                <c:pt idx="509">
                  <c:v>0.1109</c:v>
                </c:pt>
                <c:pt idx="510">
                  <c:v>0.111</c:v>
                </c:pt>
                <c:pt idx="511">
                  <c:v>0.1111</c:v>
                </c:pt>
                <c:pt idx="512">
                  <c:v>0.11119999999999999</c:v>
                </c:pt>
                <c:pt idx="513">
                  <c:v>0.1113</c:v>
                </c:pt>
                <c:pt idx="514">
                  <c:v>0.1114</c:v>
                </c:pt>
                <c:pt idx="515">
                  <c:v>0.1115</c:v>
                </c:pt>
                <c:pt idx="516">
                  <c:v>0.1116</c:v>
                </c:pt>
                <c:pt idx="517">
                  <c:v>0.11169999999999999</c:v>
                </c:pt>
                <c:pt idx="518">
                  <c:v>0.1118</c:v>
                </c:pt>
                <c:pt idx="519">
                  <c:v>0.1119</c:v>
                </c:pt>
                <c:pt idx="520">
                  <c:v>0.112</c:v>
                </c:pt>
                <c:pt idx="521">
                  <c:v>0.11210000000000001</c:v>
                </c:pt>
                <c:pt idx="522">
                  <c:v>0.11219999999999999</c:v>
                </c:pt>
                <c:pt idx="523">
                  <c:v>0.1123</c:v>
                </c:pt>
                <c:pt idx="524">
                  <c:v>0.1124</c:v>
                </c:pt>
                <c:pt idx="525">
                  <c:v>0.1125</c:v>
                </c:pt>
                <c:pt idx="526">
                  <c:v>0.11260000000000001</c:v>
                </c:pt>
                <c:pt idx="527">
                  <c:v>0.11269999999999999</c:v>
                </c:pt>
                <c:pt idx="528">
                  <c:v>0.1128</c:v>
                </c:pt>
                <c:pt idx="529">
                  <c:v>0.1129</c:v>
                </c:pt>
                <c:pt idx="530">
                  <c:v>0.113</c:v>
                </c:pt>
                <c:pt idx="531">
                  <c:v>0.11310000000000001</c:v>
                </c:pt>
                <c:pt idx="532">
                  <c:v>0.1132</c:v>
                </c:pt>
                <c:pt idx="533">
                  <c:v>0.1133</c:v>
                </c:pt>
                <c:pt idx="534">
                  <c:v>0.1134</c:v>
                </c:pt>
                <c:pt idx="535">
                  <c:v>0.1135</c:v>
                </c:pt>
                <c:pt idx="536">
                  <c:v>0.11360000000000001</c:v>
                </c:pt>
                <c:pt idx="537">
                  <c:v>0.1137</c:v>
                </c:pt>
                <c:pt idx="538">
                  <c:v>0.1138</c:v>
                </c:pt>
                <c:pt idx="539">
                  <c:v>0.1139</c:v>
                </c:pt>
                <c:pt idx="540">
                  <c:v>0.114</c:v>
                </c:pt>
                <c:pt idx="541">
                  <c:v>0.11409999999999999</c:v>
                </c:pt>
                <c:pt idx="542">
                  <c:v>0.1142</c:v>
                </c:pt>
                <c:pt idx="543">
                  <c:v>0.1143</c:v>
                </c:pt>
                <c:pt idx="544">
                  <c:v>0.1144</c:v>
                </c:pt>
                <c:pt idx="545">
                  <c:v>0.1145</c:v>
                </c:pt>
                <c:pt idx="546">
                  <c:v>0.11459999999999999</c:v>
                </c:pt>
                <c:pt idx="547">
                  <c:v>0.1147</c:v>
                </c:pt>
                <c:pt idx="548">
                  <c:v>0.1148</c:v>
                </c:pt>
                <c:pt idx="549">
                  <c:v>0.1149</c:v>
                </c:pt>
                <c:pt idx="550">
                  <c:v>0.115</c:v>
                </c:pt>
                <c:pt idx="551">
                  <c:v>0.11509999999999999</c:v>
                </c:pt>
                <c:pt idx="552">
                  <c:v>0.1152</c:v>
                </c:pt>
                <c:pt idx="553">
                  <c:v>0.1153</c:v>
                </c:pt>
                <c:pt idx="554">
                  <c:v>0.1154</c:v>
                </c:pt>
                <c:pt idx="555">
                  <c:v>0.11550000000000001</c:v>
                </c:pt>
                <c:pt idx="556">
                  <c:v>0.11559999999999999</c:v>
                </c:pt>
                <c:pt idx="557">
                  <c:v>0.1157</c:v>
                </c:pt>
                <c:pt idx="558">
                  <c:v>0.1158</c:v>
                </c:pt>
                <c:pt idx="559">
                  <c:v>0.1159</c:v>
                </c:pt>
                <c:pt idx="560">
                  <c:v>0.11600000000000001</c:v>
                </c:pt>
                <c:pt idx="561">
                  <c:v>0.11609999999999999</c:v>
                </c:pt>
                <c:pt idx="562">
                  <c:v>0.1162</c:v>
                </c:pt>
                <c:pt idx="563">
                  <c:v>0.1163</c:v>
                </c:pt>
                <c:pt idx="564">
                  <c:v>0.1164</c:v>
                </c:pt>
                <c:pt idx="565">
                  <c:v>0.11650000000000001</c:v>
                </c:pt>
                <c:pt idx="566">
                  <c:v>0.1166</c:v>
                </c:pt>
                <c:pt idx="567">
                  <c:v>0.1167</c:v>
                </c:pt>
                <c:pt idx="568">
                  <c:v>0.1168</c:v>
                </c:pt>
                <c:pt idx="569">
                  <c:v>0.1169</c:v>
                </c:pt>
                <c:pt idx="570">
                  <c:v>0.11700000000000001</c:v>
                </c:pt>
                <c:pt idx="571">
                  <c:v>0.1171</c:v>
                </c:pt>
                <c:pt idx="572">
                  <c:v>0.1172</c:v>
                </c:pt>
                <c:pt idx="573">
                  <c:v>0.1173</c:v>
                </c:pt>
                <c:pt idx="574">
                  <c:v>0.1174</c:v>
                </c:pt>
                <c:pt idx="575">
                  <c:v>0.11749999999999999</c:v>
                </c:pt>
                <c:pt idx="576">
                  <c:v>0.1176</c:v>
                </c:pt>
                <c:pt idx="577">
                  <c:v>0.1177</c:v>
                </c:pt>
                <c:pt idx="578">
                  <c:v>0.1178</c:v>
                </c:pt>
                <c:pt idx="579">
                  <c:v>0.1179</c:v>
                </c:pt>
                <c:pt idx="580">
                  <c:v>0.11799999999999999</c:v>
                </c:pt>
                <c:pt idx="581">
                  <c:v>0.1181</c:v>
                </c:pt>
                <c:pt idx="582">
                  <c:v>0.1182</c:v>
                </c:pt>
                <c:pt idx="583">
                  <c:v>0.1183</c:v>
                </c:pt>
                <c:pt idx="584">
                  <c:v>0.11840000000000001</c:v>
                </c:pt>
                <c:pt idx="585">
                  <c:v>0.11849999999999999</c:v>
                </c:pt>
                <c:pt idx="586">
                  <c:v>0.1186</c:v>
                </c:pt>
                <c:pt idx="587">
                  <c:v>0.1187</c:v>
                </c:pt>
                <c:pt idx="588">
                  <c:v>0.1188</c:v>
                </c:pt>
                <c:pt idx="589">
                  <c:v>0.11890000000000001</c:v>
                </c:pt>
                <c:pt idx="590">
                  <c:v>0.11899999999999999</c:v>
                </c:pt>
                <c:pt idx="591">
                  <c:v>0.1191</c:v>
                </c:pt>
                <c:pt idx="592">
                  <c:v>0.1192</c:v>
                </c:pt>
                <c:pt idx="593">
                  <c:v>0.1193</c:v>
                </c:pt>
                <c:pt idx="594">
                  <c:v>0.11940000000000001</c:v>
                </c:pt>
                <c:pt idx="595">
                  <c:v>0.1195</c:v>
                </c:pt>
                <c:pt idx="596">
                  <c:v>0.1196</c:v>
                </c:pt>
                <c:pt idx="597">
                  <c:v>0.1197</c:v>
                </c:pt>
                <c:pt idx="598">
                  <c:v>0.1198</c:v>
                </c:pt>
                <c:pt idx="599">
                  <c:v>0.11990000000000001</c:v>
                </c:pt>
                <c:pt idx="600">
                  <c:v>0.12</c:v>
                </c:pt>
                <c:pt idx="601">
                  <c:v>0.1201</c:v>
                </c:pt>
                <c:pt idx="602">
                  <c:v>0.1202</c:v>
                </c:pt>
                <c:pt idx="603">
                  <c:v>0.1203</c:v>
                </c:pt>
                <c:pt idx="604">
                  <c:v>0.12039999999999999</c:v>
                </c:pt>
                <c:pt idx="605">
                  <c:v>0.1205</c:v>
                </c:pt>
                <c:pt idx="606">
                  <c:v>0.1206</c:v>
                </c:pt>
                <c:pt idx="607">
                  <c:v>0.1207</c:v>
                </c:pt>
                <c:pt idx="608">
                  <c:v>0.1208</c:v>
                </c:pt>
                <c:pt idx="609">
                  <c:v>0.12089999999999999</c:v>
                </c:pt>
                <c:pt idx="610">
                  <c:v>0.121</c:v>
                </c:pt>
                <c:pt idx="611">
                  <c:v>0.1211</c:v>
                </c:pt>
                <c:pt idx="612">
                  <c:v>0.1212</c:v>
                </c:pt>
                <c:pt idx="613">
                  <c:v>0.12130000000000001</c:v>
                </c:pt>
                <c:pt idx="614">
                  <c:v>0.12139999999999999</c:v>
                </c:pt>
                <c:pt idx="615">
                  <c:v>0.1215</c:v>
                </c:pt>
                <c:pt idx="616">
                  <c:v>0.1216</c:v>
                </c:pt>
                <c:pt idx="617">
                  <c:v>0.1217</c:v>
                </c:pt>
                <c:pt idx="618">
                  <c:v>0.12180000000000001</c:v>
                </c:pt>
                <c:pt idx="619">
                  <c:v>0.12189999999999999</c:v>
                </c:pt>
                <c:pt idx="620">
                  <c:v>0.122</c:v>
                </c:pt>
                <c:pt idx="621">
                  <c:v>0.1221</c:v>
                </c:pt>
                <c:pt idx="622">
                  <c:v>0.1222</c:v>
                </c:pt>
                <c:pt idx="623">
                  <c:v>0.12230000000000001</c:v>
                </c:pt>
                <c:pt idx="624">
                  <c:v>0.12239999999999999</c:v>
                </c:pt>
                <c:pt idx="625">
                  <c:v>0.1225</c:v>
                </c:pt>
                <c:pt idx="626">
                  <c:v>0.1226</c:v>
                </c:pt>
                <c:pt idx="627">
                  <c:v>0.1227</c:v>
                </c:pt>
                <c:pt idx="628">
                  <c:v>0.12280000000000001</c:v>
                </c:pt>
                <c:pt idx="629">
                  <c:v>0.1229</c:v>
                </c:pt>
                <c:pt idx="630">
                  <c:v>0.123</c:v>
                </c:pt>
                <c:pt idx="631">
                  <c:v>0.1231</c:v>
                </c:pt>
                <c:pt idx="632">
                  <c:v>0.1232</c:v>
                </c:pt>
                <c:pt idx="633">
                  <c:v>0.12330000000000001</c:v>
                </c:pt>
                <c:pt idx="634">
                  <c:v>0.1234</c:v>
                </c:pt>
                <c:pt idx="635">
                  <c:v>0.1235</c:v>
                </c:pt>
                <c:pt idx="636">
                  <c:v>0.1236</c:v>
                </c:pt>
                <c:pt idx="637">
                  <c:v>0.1237</c:v>
                </c:pt>
                <c:pt idx="638">
                  <c:v>0.12379999999999999</c:v>
                </c:pt>
                <c:pt idx="639">
                  <c:v>0.1239</c:v>
                </c:pt>
                <c:pt idx="640">
                  <c:v>0.124</c:v>
                </c:pt>
                <c:pt idx="641">
                  <c:v>0.1241</c:v>
                </c:pt>
                <c:pt idx="642">
                  <c:v>0.1242</c:v>
                </c:pt>
                <c:pt idx="643">
                  <c:v>0.12429999999999999</c:v>
                </c:pt>
                <c:pt idx="644">
                  <c:v>0.1244</c:v>
                </c:pt>
                <c:pt idx="645">
                  <c:v>0.1245</c:v>
                </c:pt>
                <c:pt idx="646">
                  <c:v>0.1246</c:v>
                </c:pt>
                <c:pt idx="647">
                  <c:v>0.12470000000000001</c:v>
                </c:pt>
                <c:pt idx="648">
                  <c:v>0.12479999999999999</c:v>
                </c:pt>
                <c:pt idx="649">
                  <c:v>0.1249</c:v>
                </c:pt>
                <c:pt idx="650">
                  <c:v>0.125</c:v>
                </c:pt>
                <c:pt idx="651">
                  <c:v>0.12509999999999999</c:v>
                </c:pt>
                <c:pt idx="652">
                  <c:v>0.12520000000000001</c:v>
                </c:pt>
                <c:pt idx="653">
                  <c:v>0.12529999999999999</c:v>
                </c:pt>
                <c:pt idx="654">
                  <c:v>0.12540000000000001</c:v>
                </c:pt>
                <c:pt idx="655">
                  <c:v>0.1255</c:v>
                </c:pt>
                <c:pt idx="656">
                  <c:v>0.12559999999999999</c:v>
                </c:pt>
                <c:pt idx="657">
                  <c:v>0.12570000000000001</c:v>
                </c:pt>
                <c:pt idx="658">
                  <c:v>0.1258</c:v>
                </c:pt>
                <c:pt idx="659">
                  <c:v>0.12590000000000001</c:v>
                </c:pt>
                <c:pt idx="660">
                  <c:v>0.126</c:v>
                </c:pt>
                <c:pt idx="661">
                  <c:v>0.12609999999999999</c:v>
                </c:pt>
                <c:pt idx="662">
                  <c:v>0.12620000000000001</c:v>
                </c:pt>
                <c:pt idx="663">
                  <c:v>0.1263</c:v>
                </c:pt>
                <c:pt idx="664">
                  <c:v>0.12640000000000001</c:v>
                </c:pt>
                <c:pt idx="665">
                  <c:v>0.1265</c:v>
                </c:pt>
                <c:pt idx="666">
                  <c:v>0.12659999999999999</c:v>
                </c:pt>
                <c:pt idx="667">
                  <c:v>0.12670000000000001</c:v>
                </c:pt>
                <c:pt idx="668">
                  <c:v>0.1268</c:v>
                </c:pt>
                <c:pt idx="669">
                  <c:v>0.12690000000000001</c:v>
                </c:pt>
                <c:pt idx="670">
                  <c:v>0.127</c:v>
                </c:pt>
                <c:pt idx="671">
                  <c:v>0.12709999999999999</c:v>
                </c:pt>
                <c:pt idx="672">
                  <c:v>0.12720000000000001</c:v>
                </c:pt>
                <c:pt idx="673">
                  <c:v>0.1273</c:v>
                </c:pt>
                <c:pt idx="674">
                  <c:v>0.12740000000000001</c:v>
                </c:pt>
                <c:pt idx="675">
                  <c:v>0.1275</c:v>
                </c:pt>
                <c:pt idx="676">
                  <c:v>0.12759999999999999</c:v>
                </c:pt>
                <c:pt idx="677">
                  <c:v>0.12770000000000001</c:v>
                </c:pt>
                <c:pt idx="678">
                  <c:v>0.1278</c:v>
                </c:pt>
                <c:pt idx="679">
                  <c:v>0.12790000000000001</c:v>
                </c:pt>
                <c:pt idx="680">
                  <c:v>0.128</c:v>
                </c:pt>
                <c:pt idx="681">
                  <c:v>0.12809999999999999</c:v>
                </c:pt>
                <c:pt idx="682">
                  <c:v>0.12820000000000001</c:v>
                </c:pt>
                <c:pt idx="683">
                  <c:v>0.1283</c:v>
                </c:pt>
                <c:pt idx="684">
                  <c:v>0.12839999999999999</c:v>
                </c:pt>
                <c:pt idx="685">
                  <c:v>0.1285</c:v>
                </c:pt>
                <c:pt idx="686">
                  <c:v>0.12859999999999999</c:v>
                </c:pt>
                <c:pt idx="687">
                  <c:v>0.12870000000000001</c:v>
                </c:pt>
                <c:pt idx="688">
                  <c:v>0.1288</c:v>
                </c:pt>
                <c:pt idx="689">
                  <c:v>0.12889999999999999</c:v>
                </c:pt>
                <c:pt idx="690">
                  <c:v>0.129</c:v>
                </c:pt>
                <c:pt idx="691">
                  <c:v>0.12909999999999999</c:v>
                </c:pt>
                <c:pt idx="692">
                  <c:v>0.12920000000000001</c:v>
                </c:pt>
                <c:pt idx="693">
                  <c:v>0.1293</c:v>
                </c:pt>
                <c:pt idx="694">
                  <c:v>0.12939999999999999</c:v>
                </c:pt>
                <c:pt idx="695">
                  <c:v>0.1295</c:v>
                </c:pt>
                <c:pt idx="696">
                  <c:v>0.12959999999999999</c:v>
                </c:pt>
                <c:pt idx="697">
                  <c:v>0.12970000000000001</c:v>
                </c:pt>
                <c:pt idx="698">
                  <c:v>0.1298</c:v>
                </c:pt>
                <c:pt idx="699">
                  <c:v>0.12989999999999999</c:v>
                </c:pt>
                <c:pt idx="700">
                  <c:v>0.13</c:v>
                </c:pt>
                <c:pt idx="701">
                  <c:v>0.13009999999999999</c:v>
                </c:pt>
                <c:pt idx="702">
                  <c:v>0.13020000000000001</c:v>
                </c:pt>
                <c:pt idx="703">
                  <c:v>0.1303</c:v>
                </c:pt>
                <c:pt idx="704">
                  <c:v>0.13039999999999999</c:v>
                </c:pt>
                <c:pt idx="705">
                  <c:v>0.1305</c:v>
                </c:pt>
                <c:pt idx="706">
                  <c:v>0.13059999999999999</c:v>
                </c:pt>
                <c:pt idx="707">
                  <c:v>0.13070000000000001</c:v>
                </c:pt>
                <c:pt idx="708">
                  <c:v>0.1308</c:v>
                </c:pt>
                <c:pt idx="709">
                  <c:v>0.13089999999999999</c:v>
                </c:pt>
                <c:pt idx="710">
                  <c:v>0.13100000000000001</c:v>
                </c:pt>
                <c:pt idx="711">
                  <c:v>0.13109999999999999</c:v>
                </c:pt>
                <c:pt idx="712">
                  <c:v>0.13120000000000001</c:v>
                </c:pt>
                <c:pt idx="713">
                  <c:v>0.1313</c:v>
                </c:pt>
                <c:pt idx="714">
                  <c:v>0.13139999999999999</c:v>
                </c:pt>
                <c:pt idx="715">
                  <c:v>0.13150000000000001</c:v>
                </c:pt>
                <c:pt idx="716">
                  <c:v>0.13159999999999999</c:v>
                </c:pt>
                <c:pt idx="717">
                  <c:v>0.13170000000000001</c:v>
                </c:pt>
                <c:pt idx="718">
                  <c:v>0.1318</c:v>
                </c:pt>
                <c:pt idx="719">
                  <c:v>0.13189999999999999</c:v>
                </c:pt>
                <c:pt idx="720">
                  <c:v>0.13200000000000001</c:v>
                </c:pt>
                <c:pt idx="721">
                  <c:v>0.1321</c:v>
                </c:pt>
                <c:pt idx="722">
                  <c:v>0.13220000000000001</c:v>
                </c:pt>
                <c:pt idx="723">
                  <c:v>0.1323</c:v>
                </c:pt>
                <c:pt idx="724">
                  <c:v>0.13239999999999999</c:v>
                </c:pt>
                <c:pt idx="725">
                  <c:v>0.13250000000000001</c:v>
                </c:pt>
                <c:pt idx="726">
                  <c:v>0.1326</c:v>
                </c:pt>
                <c:pt idx="727">
                  <c:v>0.13270000000000001</c:v>
                </c:pt>
                <c:pt idx="728">
                  <c:v>0.1328</c:v>
                </c:pt>
                <c:pt idx="729">
                  <c:v>0.13289999999999999</c:v>
                </c:pt>
                <c:pt idx="730">
                  <c:v>0.13300000000000001</c:v>
                </c:pt>
                <c:pt idx="731">
                  <c:v>0.1331</c:v>
                </c:pt>
                <c:pt idx="732">
                  <c:v>0.13320000000000001</c:v>
                </c:pt>
                <c:pt idx="733">
                  <c:v>0.1333</c:v>
                </c:pt>
                <c:pt idx="734">
                  <c:v>0.13339999999999999</c:v>
                </c:pt>
                <c:pt idx="735">
                  <c:v>0.13350000000000001</c:v>
                </c:pt>
                <c:pt idx="736">
                  <c:v>0.1336</c:v>
                </c:pt>
                <c:pt idx="737">
                  <c:v>0.13370000000000001</c:v>
                </c:pt>
                <c:pt idx="738">
                  <c:v>0.1338</c:v>
                </c:pt>
                <c:pt idx="739">
                  <c:v>0.13389999999999999</c:v>
                </c:pt>
                <c:pt idx="740">
                  <c:v>0.13400000000000001</c:v>
                </c:pt>
                <c:pt idx="741">
                  <c:v>0.1341</c:v>
                </c:pt>
                <c:pt idx="742">
                  <c:v>0.13420000000000001</c:v>
                </c:pt>
                <c:pt idx="743">
                  <c:v>0.1343</c:v>
                </c:pt>
                <c:pt idx="744">
                  <c:v>0.13439999999999999</c:v>
                </c:pt>
                <c:pt idx="745">
                  <c:v>0.13450000000000001</c:v>
                </c:pt>
                <c:pt idx="746">
                  <c:v>0.1346</c:v>
                </c:pt>
                <c:pt idx="747">
                  <c:v>0.13469999999999999</c:v>
                </c:pt>
                <c:pt idx="748">
                  <c:v>0.1348</c:v>
                </c:pt>
                <c:pt idx="749">
                  <c:v>0.13489999999999999</c:v>
                </c:pt>
                <c:pt idx="750">
                  <c:v>0.13500000000000001</c:v>
                </c:pt>
                <c:pt idx="751">
                  <c:v>0.1351</c:v>
                </c:pt>
                <c:pt idx="752">
                  <c:v>0.13519999999999999</c:v>
                </c:pt>
                <c:pt idx="753">
                  <c:v>0.1353</c:v>
                </c:pt>
                <c:pt idx="754">
                  <c:v>0.13539999999999999</c:v>
                </c:pt>
                <c:pt idx="755">
                  <c:v>0.13550000000000001</c:v>
                </c:pt>
                <c:pt idx="756">
                  <c:v>0.1356</c:v>
                </c:pt>
                <c:pt idx="757">
                  <c:v>0.13569999999999999</c:v>
                </c:pt>
                <c:pt idx="758">
                  <c:v>0.1358</c:v>
                </c:pt>
                <c:pt idx="759">
                  <c:v>0.13589999999999999</c:v>
                </c:pt>
                <c:pt idx="760">
                  <c:v>0.13600000000000001</c:v>
                </c:pt>
                <c:pt idx="761">
                  <c:v>0.1361</c:v>
                </c:pt>
                <c:pt idx="762">
                  <c:v>0.13619999999999999</c:v>
                </c:pt>
                <c:pt idx="763">
                  <c:v>0.1363</c:v>
                </c:pt>
                <c:pt idx="764">
                  <c:v>0.13639999999999999</c:v>
                </c:pt>
                <c:pt idx="765">
                  <c:v>0.13650000000000001</c:v>
                </c:pt>
                <c:pt idx="766">
                  <c:v>0.1366</c:v>
                </c:pt>
                <c:pt idx="767">
                  <c:v>0.13669999999999999</c:v>
                </c:pt>
                <c:pt idx="768">
                  <c:v>0.1368</c:v>
                </c:pt>
                <c:pt idx="769">
                  <c:v>0.13689999999999999</c:v>
                </c:pt>
                <c:pt idx="770">
                  <c:v>0.13700000000000001</c:v>
                </c:pt>
                <c:pt idx="771">
                  <c:v>0.1371</c:v>
                </c:pt>
                <c:pt idx="772">
                  <c:v>0.13719999999999999</c:v>
                </c:pt>
                <c:pt idx="773">
                  <c:v>0.13730000000000001</c:v>
                </c:pt>
                <c:pt idx="774">
                  <c:v>0.13739999999999999</c:v>
                </c:pt>
                <c:pt idx="775">
                  <c:v>0.13750000000000001</c:v>
                </c:pt>
                <c:pt idx="776">
                  <c:v>0.1376</c:v>
                </c:pt>
                <c:pt idx="777">
                  <c:v>0.13769999999999999</c:v>
                </c:pt>
                <c:pt idx="778">
                  <c:v>0.13780000000000001</c:v>
                </c:pt>
                <c:pt idx="779">
                  <c:v>0.13789999999999999</c:v>
                </c:pt>
                <c:pt idx="780">
                  <c:v>0.13800000000000001</c:v>
                </c:pt>
                <c:pt idx="781">
                  <c:v>0.1381</c:v>
                </c:pt>
                <c:pt idx="782">
                  <c:v>0.13819999999999999</c:v>
                </c:pt>
                <c:pt idx="783">
                  <c:v>0.13830000000000001</c:v>
                </c:pt>
                <c:pt idx="784">
                  <c:v>0.1384</c:v>
                </c:pt>
                <c:pt idx="785">
                  <c:v>0.13850000000000001</c:v>
                </c:pt>
                <c:pt idx="786">
                  <c:v>0.1386</c:v>
                </c:pt>
                <c:pt idx="787">
                  <c:v>0.13869999999999999</c:v>
                </c:pt>
                <c:pt idx="788">
                  <c:v>0.13880000000000001</c:v>
                </c:pt>
                <c:pt idx="789">
                  <c:v>0.1389</c:v>
                </c:pt>
                <c:pt idx="790">
                  <c:v>0.13900000000000001</c:v>
                </c:pt>
                <c:pt idx="791">
                  <c:v>0.1391</c:v>
                </c:pt>
                <c:pt idx="792">
                  <c:v>0.13919999999999999</c:v>
                </c:pt>
                <c:pt idx="793">
                  <c:v>0.13930000000000001</c:v>
                </c:pt>
                <c:pt idx="794">
                  <c:v>0.1394</c:v>
                </c:pt>
                <c:pt idx="795">
                  <c:v>0.13950000000000001</c:v>
                </c:pt>
                <c:pt idx="796">
                  <c:v>0.1396</c:v>
                </c:pt>
                <c:pt idx="797">
                  <c:v>0.13969999999999999</c:v>
                </c:pt>
                <c:pt idx="798">
                  <c:v>0.13980000000000001</c:v>
                </c:pt>
                <c:pt idx="799">
                  <c:v>0.1399</c:v>
                </c:pt>
                <c:pt idx="800">
                  <c:v>0.14000000000000001</c:v>
                </c:pt>
                <c:pt idx="801">
                  <c:v>0.1401</c:v>
                </c:pt>
                <c:pt idx="802">
                  <c:v>0.14019999999999999</c:v>
                </c:pt>
                <c:pt idx="803">
                  <c:v>0.14030000000000001</c:v>
                </c:pt>
                <c:pt idx="804">
                  <c:v>0.1404</c:v>
                </c:pt>
                <c:pt idx="805">
                  <c:v>0.14050000000000001</c:v>
                </c:pt>
                <c:pt idx="806">
                  <c:v>0.1406</c:v>
                </c:pt>
                <c:pt idx="807">
                  <c:v>0.14069999999999999</c:v>
                </c:pt>
                <c:pt idx="808">
                  <c:v>0.14080000000000001</c:v>
                </c:pt>
                <c:pt idx="809">
                  <c:v>0.1409</c:v>
                </c:pt>
                <c:pt idx="810">
                  <c:v>0.14099999999999999</c:v>
                </c:pt>
                <c:pt idx="811">
                  <c:v>0.1411</c:v>
                </c:pt>
                <c:pt idx="812">
                  <c:v>0.14119999999999999</c:v>
                </c:pt>
                <c:pt idx="813">
                  <c:v>0.14130000000000001</c:v>
                </c:pt>
                <c:pt idx="814">
                  <c:v>0.1414</c:v>
                </c:pt>
                <c:pt idx="815">
                  <c:v>0.14149999999999999</c:v>
                </c:pt>
                <c:pt idx="816">
                  <c:v>0.1416</c:v>
                </c:pt>
                <c:pt idx="817">
                  <c:v>0.14169999999999999</c:v>
                </c:pt>
                <c:pt idx="818">
                  <c:v>0.14180000000000001</c:v>
                </c:pt>
                <c:pt idx="819">
                  <c:v>0.1419</c:v>
                </c:pt>
                <c:pt idx="820">
                  <c:v>0.14199999999999999</c:v>
                </c:pt>
                <c:pt idx="821">
                  <c:v>0.1421</c:v>
                </c:pt>
                <c:pt idx="822">
                  <c:v>0.14219999999999999</c:v>
                </c:pt>
                <c:pt idx="823">
                  <c:v>0.14230000000000001</c:v>
                </c:pt>
                <c:pt idx="824">
                  <c:v>0.1424</c:v>
                </c:pt>
                <c:pt idx="825">
                  <c:v>0.14249999999999999</c:v>
                </c:pt>
                <c:pt idx="826">
                  <c:v>0.1426</c:v>
                </c:pt>
                <c:pt idx="827">
                  <c:v>0.14269999999999999</c:v>
                </c:pt>
                <c:pt idx="828">
                  <c:v>0.14280000000000001</c:v>
                </c:pt>
                <c:pt idx="829">
                  <c:v>0.1429</c:v>
                </c:pt>
                <c:pt idx="830">
                  <c:v>0.14299999999999999</c:v>
                </c:pt>
                <c:pt idx="831">
                  <c:v>0.1431</c:v>
                </c:pt>
                <c:pt idx="832">
                  <c:v>0.14319999999999999</c:v>
                </c:pt>
                <c:pt idx="833">
                  <c:v>0.14330000000000001</c:v>
                </c:pt>
                <c:pt idx="834">
                  <c:v>0.1434</c:v>
                </c:pt>
                <c:pt idx="835">
                  <c:v>0.14349999999999999</c:v>
                </c:pt>
                <c:pt idx="836">
                  <c:v>0.14360000000000001</c:v>
                </c:pt>
                <c:pt idx="837">
                  <c:v>0.14369999999999999</c:v>
                </c:pt>
                <c:pt idx="838">
                  <c:v>0.14380000000000001</c:v>
                </c:pt>
                <c:pt idx="839">
                  <c:v>0.1439</c:v>
                </c:pt>
                <c:pt idx="840">
                  <c:v>0.14399999999999999</c:v>
                </c:pt>
                <c:pt idx="841">
                  <c:v>0.14410000000000001</c:v>
                </c:pt>
                <c:pt idx="842">
                  <c:v>0.14419999999999999</c:v>
                </c:pt>
                <c:pt idx="843">
                  <c:v>0.14430000000000001</c:v>
                </c:pt>
                <c:pt idx="844">
                  <c:v>0.1444</c:v>
                </c:pt>
                <c:pt idx="845">
                  <c:v>0.14449999999999999</c:v>
                </c:pt>
                <c:pt idx="846">
                  <c:v>0.14460000000000001</c:v>
                </c:pt>
                <c:pt idx="847">
                  <c:v>0.1447</c:v>
                </c:pt>
                <c:pt idx="848">
                  <c:v>0.14480000000000001</c:v>
                </c:pt>
                <c:pt idx="849">
                  <c:v>0.1449</c:v>
                </c:pt>
                <c:pt idx="850">
                  <c:v>0.14499999999999999</c:v>
                </c:pt>
                <c:pt idx="851">
                  <c:v>0.14510000000000001</c:v>
                </c:pt>
                <c:pt idx="852">
                  <c:v>0.1452</c:v>
                </c:pt>
                <c:pt idx="853">
                  <c:v>0.14530000000000001</c:v>
                </c:pt>
                <c:pt idx="854">
                  <c:v>0.1454</c:v>
                </c:pt>
                <c:pt idx="855">
                  <c:v>0.14549999999999999</c:v>
                </c:pt>
                <c:pt idx="856">
                  <c:v>0.14560000000000001</c:v>
                </c:pt>
                <c:pt idx="857">
                  <c:v>0.1457</c:v>
                </c:pt>
                <c:pt idx="858">
                  <c:v>0.14580000000000001</c:v>
                </c:pt>
                <c:pt idx="859">
                  <c:v>0.1459</c:v>
                </c:pt>
                <c:pt idx="860">
                  <c:v>0.14599999999999999</c:v>
                </c:pt>
                <c:pt idx="861">
                  <c:v>0.14610000000000001</c:v>
                </c:pt>
                <c:pt idx="862">
                  <c:v>0.1462</c:v>
                </c:pt>
                <c:pt idx="863">
                  <c:v>0.14630000000000001</c:v>
                </c:pt>
                <c:pt idx="864">
                  <c:v>0.1464</c:v>
                </c:pt>
                <c:pt idx="865">
                  <c:v>0.14649999999999999</c:v>
                </c:pt>
                <c:pt idx="866">
                  <c:v>0.14660000000000001</c:v>
                </c:pt>
                <c:pt idx="867">
                  <c:v>0.1467</c:v>
                </c:pt>
                <c:pt idx="868">
                  <c:v>0.14680000000000001</c:v>
                </c:pt>
                <c:pt idx="869">
                  <c:v>0.1469</c:v>
                </c:pt>
                <c:pt idx="870">
                  <c:v>0.14699999999999999</c:v>
                </c:pt>
                <c:pt idx="871">
                  <c:v>0.14710000000000001</c:v>
                </c:pt>
                <c:pt idx="872">
                  <c:v>0.1472</c:v>
                </c:pt>
                <c:pt idx="873">
                  <c:v>0.14729999999999999</c:v>
                </c:pt>
                <c:pt idx="874">
                  <c:v>0.1474</c:v>
                </c:pt>
                <c:pt idx="875">
                  <c:v>0.14749999999999999</c:v>
                </c:pt>
                <c:pt idx="876">
                  <c:v>0.14760000000000001</c:v>
                </c:pt>
                <c:pt idx="877">
                  <c:v>0.1477</c:v>
                </c:pt>
                <c:pt idx="878">
                  <c:v>0.14779999999999999</c:v>
                </c:pt>
                <c:pt idx="879">
                  <c:v>0.1479</c:v>
                </c:pt>
                <c:pt idx="880">
                  <c:v>0.14799999999999999</c:v>
                </c:pt>
                <c:pt idx="881">
                  <c:v>0.14810000000000001</c:v>
                </c:pt>
                <c:pt idx="882">
                  <c:v>0.1482</c:v>
                </c:pt>
                <c:pt idx="883">
                  <c:v>0.14829999999999999</c:v>
                </c:pt>
                <c:pt idx="884">
                  <c:v>0.1484</c:v>
                </c:pt>
                <c:pt idx="885">
                  <c:v>0.14849999999999999</c:v>
                </c:pt>
                <c:pt idx="886">
                  <c:v>0.14860000000000001</c:v>
                </c:pt>
                <c:pt idx="887">
                  <c:v>0.1487</c:v>
                </c:pt>
                <c:pt idx="888">
                  <c:v>0.14879999999999999</c:v>
                </c:pt>
                <c:pt idx="889">
                  <c:v>0.1489</c:v>
                </c:pt>
                <c:pt idx="890">
                  <c:v>0.14899999999999999</c:v>
                </c:pt>
                <c:pt idx="891">
                  <c:v>0.14910000000000001</c:v>
                </c:pt>
                <c:pt idx="892">
                  <c:v>0.1492</c:v>
                </c:pt>
                <c:pt idx="893">
                  <c:v>0.14929999999999999</c:v>
                </c:pt>
                <c:pt idx="894">
                  <c:v>0.14940000000000001</c:v>
                </c:pt>
                <c:pt idx="895">
                  <c:v>0.14949999999999999</c:v>
                </c:pt>
                <c:pt idx="896">
                  <c:v>0.14960000000000001</c:v>
                </c:pt>
                <c:pt idx="897">
                  <c:v>0.1497</c:v>
                </c:pt>
                <c:pt idx="898">
                  <c:v>0.14979999999999999</c:v>
                </c:pt>
                <c:pt idx="899">
                  <c:v>0.14990000000000001</c:v>
                </c:pt>
                <c:pt idx="900">
                  <c:v>0.15</c:v>
                </c:pt>
                <c:pt idx="901">
                  <c:v>0.15010000000000001</c:v>
                </c:pt>
                <c:pt idx="902">
                  <c:v>0.1502</c:v>
                </c:pt>
                <c:pt idx="903">
                  <c:v>0.15029999999999999</c:v>
                </c:pt>
                <c:pt idx="904">
                  <c:v>0.15040000000000001</c:v>
                </c:pt>
                <c:pt idx="905">
                  <c:v>0.15049999999999999</c:v>
                </c:pt>
                <c:pt idx="906">
                  <c:v>0.15060000000000001</c:v>
                </c:pt>
                <c:pt idx="907">
                  <c:v>0.1507</c:v>
                </c:pt>
                <c:pt idx="908">
                  <c:v>0.15079999999999999</c:v>
                </c:pt>
                <c:pt idx="909">
                  <c:v>0.15090000000000001</c:v>
                </c:pt>
                <c:pt idx="910">
                  <c:v>0.151</c:v>
                </c:pt>
                <c:pt idx="911">
                  <c:v>0.15110000000000001</c:v>
                </c:pt>
                <c:pt idx="912">
                  <c:v>0.1512</c:v>
                </c:pt>
                <c:pt idx="913">
                  <c:v>0.15129999999999999</c:v>
                </c:pt>
                <c:pt idx="914">
                  <c:v>0.15140000000000001</c:v>
                </c:pt>
                <c:pt idx="915">
                  <c:v>0.1515</c:v>
                </c:pt>
                <c:pt idx="916">
                  <c:v>0.15160000000000001</c:v>
                </c:pt>
                <c:pt idx="917">
                  <c:v>0.1517</c:v>
                </c:pt>
                <c:pt idx="918">
                  <c:v>0.15179999999999999</c:v>
                </c:pt>
                <c:pt idx="919">
                  <c:v>0.15190000000000001</c:v>
                </c:pt>
                <c:pt idx="920">
                  <c:v>0.152</c:v>
                </c:pt>
                <c:pt idx="921">
                  <c:v>0.15210000000000001</c:v>
                </c:pt>
                <c:pt idx="922">
                  <c:v>0.1522</c:v>
                </c:pt>
                <c:pt idx="923">
                  <c:v>0.15229999999999999</c:v>
                </c:pt>
                <c:pt idx="924">
                  <c:v>0.15240000000000001</c:v>
                </c:pt>
                <c:pt idx="925">
                  <c:v>0.1525</c:v>
                </c:pt>
                <c:pt idx="926">
                  <c:v>0.15260000000000001</c:v>
                </c:pt>
                <c:pt idx="927">
                  <c:v>0.1527</c:v>
                </c:pt>
                <c:pt idx="928">
                  <c:v>0.15279999999999999</c:v>
                </c:pt>
                <c:pt idx="929">
                  <c:v>0.15290000000000001</c:v>
                </c:pt>
                <c:pt idx="930">
                  <c:v>0.153</c:v>
                </c:pt>
                <c:pt idx="931">
                  <c:v>0.15310000000000001</c:v>
                </c:pt>
                <c:pt idx="932">
                  <c:v>0.1532</c:v>
                </c:pt>
                <c:pt idx="933">
                  <c:v>0.15329999999999999</c:v>
                </c:pt>
                <c:pt idx="934">
                  <c:v>0.15340000000000001</c:v>
                </c:pt>
                <c:pt idx="935">
                  <c:v>0.1535</c:v>
                </c:pt>
                <c:pt idx="936">
                  <c:v>0.15359999999999999</c:v>
                </c:pt>
                <c:pt idx="937">
                  <c:v>0.1537</c:v>
                </c:pt>
                <c:pt idx="938">
                  <c:v>0.15379999999999999</c:v>
                </c:pt>
                <c:pt idx="939">
                  <c:v>0.15390000000000001</c:v>
                </c:pt>
                <c:pt idx="940">
                  <c:v>0.154</c:v>
                </c:pt>
                <c:pt idx="941">
                  <c:v>0.15409999999999999</c:v>
                </c:pt>
                <c:pt idx="942">
                  <c:v>0.1542</c:v>
                </c:pt>
                <c:pt idx="943">
                  <c:v>0.15429999999999999</c:v>
                </c:pt>
                <c:pt idx="944">
                  <c:v>0.15440000000000001</c:v>
                </c:pt>
                <c:pt idx="945">
                  <c:v>0.1545</c:v>
                </c:pt>
                <c:pt idx="946">
                  <c:v>0.15459999999999999</c:v>
                </c:pt>
                <c:pt idx="947">
                  <c:v>0.1547</c:v>
                </c:pt>
                <c:pt idx="948">
                  <c:v>0.15479999999999999</c:v>
                </c:pt>
                <c:pt idx="949">
                  <c:v>0.15490000000000001</c:v>
                </c:pt>
                <c:pt idx="950">
                  <c:v>0.155</c:v>
                </c:pt>
                <c:pt idx="951">
                  <c:v>0.15509999999999999</c:v>
                </c:pt>
                <c:pt idx="952">
                  <c:v>0.1552</c:v>
                </c:pt>
                <c:pt idx="953">
                  <c:v>0.15529999999999999</c:v>
                </c:pt>
                <c:pt idx="954">
                  <c:v>0.15540000000000001</c:v>
                </c:pt>
                <c:pt idx="955">
                  <c:v>0.1555</c:v>
                </c:pt>
                <c:pt idx="956">
                  <c:v>0.15559999999999999</c:v>
                </c:pt>
                <c:pt idx="957">
                  <c:v>0.15570000000000001</c:v>
                </c:pt>
                <c:pt idx="958">
                  <c:v>0.15579999999999999</c:v>
                </c:pt>
                <c:pt idx="959">
                  <c:v>0.15590000000000001</c:v>
                </c:pt>
                <c:pt idx="960">
                  <c:v>0.156</c:v>
                </c:pt>
                <c:pt idx="961">
                  <c:v>0.15609999999999999</c:v>
                </c:pt>
                <c:pt idx="962">
                  <c:v>0.15620000000000001</c:v>
                </c:pt>
                <c:pt idx="963">
                  <c:v>0.15629999999999999</c:v>
                </c:pt>
                <c:pt idx="964">
                  <c:v>0.15640000000000001</c:v>
                </c:pt>
                <c:pt idx="965">
                  <c:v>0.1565</c:v>
                </c:pt>
                <c:pt idx="966">
                  <c:v>0.15659999999999999</c:v>
                </c:pt>
                <c:pt idx="967">
                  <c:v>0.15670000000000001</c:v>
                </c:pt>
                <c:pt idx="968">
                  <c:v>0.15679999999999999</c:v>
                </c:pt>
                <c:pt idx="969">
                  <c:v>0.15690000000000001</c:v>
                </c:pt>
                <c:pt idx="970">
                  <c:v>0.157</c:v>
                </c:pt>
                <c:pt idx="971">
                  <c:v>0.15709999999999999</c:v>
                </c:pt>
                <c:pt idx="972">
                  <c:v>0.15720000000000001</c:v>
                </c:pt>
                <c:pt idx="973">
                  <c:v>0.1573</c:v>
                </c:pt>
                <c:pt idx="974">
                  <c:v>0.15740000000000001</c:v>
                </c:pt>
                <c:pt idx="975">
                  <c:v>0.1575</c:v>
                </c:pt>
                <c:pt idx="976">
                  <c:v>0.15759999999999999</c:v>
                </c:pt>
                <c:pt idx="977">
                  <c:v>0.15770000000000001</c:v>
                </c:pt>
                <c:pt idx="978">
                  <c:v>0.1578</c:v>
                </c:pt>
                <c:pt idx="979">
                  <c:v>0.15790000000000001</c:v>
                </c:pt>
                <c:pt idx="980">
                  <c:v>0.158</c:v>
                </c:pt>
                <c:pt idx="981">
                  <c:v>0.15809999999999999</c:v>
                </c:pt>
                <c:pt idx="982">
                  <c:v>0.15820000000000001</c:v>
                </c:pt>
                <c:pt idx="983">
                  <c:v>0.1583</c:v>
                </c:pt>
                <c:pt idx="984">
                  <c:v>0.15840000000000001</c:v>
                </c:pt>
                <c:pt idx="985">
                  <c:v>0.1585</c:v>
                </c:pt>
                <c:pt idx="986">
                  <c:v>0.15859999999999999</c:v>
                </c:pt>
                <c:pt idx="987">
                  <c:v>0.15870000000000001</c:v>
                </c:pt>
                <c:pt idx="988">
                  <c:v>0.1588</c:v>
                </c:pt>
                <c:pt idx="989">
                  <c:v>0.15890000000000001</c:v>
                </c:pt>
                <c:pt idx="990">
                  <c:v>0.159</c:v>
                </c:pt>
                <c:pt idx="991">
                  <c:v>0.15909999999999999</c:v>
                </c:pt>
                <c:pt idx="992">
                  <c:v>0.15920000000000001</c:v>
                </c:pt>
                <c:pt idx="993">
                  <c:v>0.1593</c:v>
                </c:pt>
                <c:pt idx="994">
                  <c:v>0.15939999999999999</c:v>
                </c:pt>
                <c:pt idx="995">
                  <c:v>0.1595</c:v>
                </c:pt>
                <c:pt idx="996">
                  <c:v>0.15959999999999999</c:v>
                </c:pt>
                <c:pt idx="997">
                  <c:v>0.15970000000000001</c:v>
                </c:pt>
                <c:pt idx="998">
                  <c:v>0.1598</c:v>
                </c:pt>
                <c:pt idx="999">
                  <c:v>0.15989999999999999</c:v>
                </c:pt>
                <c:pt idx="1000">
                  <c:v>0.16</c:v>
                </c:pt>
                <c:pt idx="1001">
                  <c:v>0.16009999999999999</c:v>
                </c:pt>
                <c:pt idx="1002">
                  <c:v>0.16020000000000001</c:v>
                </c:pt>
                <c:pt idx="1003">
                  <c:v>0.1603</c:v>
                </c:pt>
                <c:pt idx="1004">
                  <c:v>0.16039999999999999</c:v>
                </c:pt>
                <c:pt idx="1005">
                  <c:v>0.1605</c:v>
                </c:pt>
                <c:pt idx="1006">
                  <c:v>0.16059999999999999</c:v>
                </c:pt>
                <c:pt idx="1007">
                  <c:v>0.16070000000000001</c:v>
                </c:pt>
                <c:pt idx="1008">
                  <c:v>0.1608</c:v>
                </c:pt>
                <c:pt idx="1009">
                  <c:v>0.16089999999999999</c:v>
                </c:pt>
                <c:pt idx="1010">
                  <c:v>0.161</c:v>
                </c:pt>
                <c:pt idx="1011">
                  <c:v>0.16109999999999999</c:v>
                </c:pt>
                <c:pt idx="1012">
                  <c:v>0.16120000000000001</c:v>
                </c:pt>
                <c:pt idx="1013">
                  <c:v>0.1613</c:v>
                </c:pt>
                <c:pt idx="1014">
                  <c:v>0.16139999999999999</c:v>
                </c:pt>
                <c:pt idx="1015">
                  <c:v>0.1615</c:v>
                </c:pt>
                <c:pt idx="1016">
                  <c:v>0.16159999999999999</c:v>
                </c:pt>
                <c:pt idx="1017">
                  <c:v>0.16170000000000001</c:v>
                </c:pt>
                <c:pt idx="1018">
                  <c:v>0.1618</c:v>
                </c:pt>
                <c:pt idx="1019">
                  <c:v>0.16189999999999999</c:v>
                </c:pt>
                <c:pt idx="1020">
                  <c:v>0.16200000000000001</c:v>
                </c:pt>
                <c:pt idx="1021">
                  <c:v>0.16209999999999999</c:v>
                </c:pt>
                <c:pt idx="1022">
                  <c:v>0.16220000000000001</c:v>
                </c:pt>
                <c:pt idx="1023">
                  <c:v>0.1623</c:v>
                </c:pt>
                <c:pt idx="1024">
                  <c:v>0.16239999999999999</c:v>
                </c:pt>
                <c:pt idx="1025">
                  <c:v>0.16250000000000001</c:v>
                </c:pt>
                <c:pt idx="1026">
                  <c:v>0.16259999999999999</c:v>
                </c:pt>
                <c:pt idx="1027">
                  <c:v>0.16270000000000001</c:v>
                </c:pt>
                <c:pt idx="1028">
                  <c:v>0.1628</c:v>
                </c:pt>
                <c:pt idx="1029">
                  <c:v>0.16289999999999999</c:v>
                </c:pt>
                <c:pt idx="1030">
                  <c:v>0.16300000000000001</c:v>
                </c:pt>
                <c:pt idx="1031">
                  <c:v>0.16309999999999999</c:v>
                </c:pt>
                <c:pt idx="1032">
                  <c:v>0.16320000000000001</c:v>
                </c:pt>
                <c:pt idx="1033">
                  <c:v>0.1633</c:v>
                </c:pt>
                <c:pt idx="1034">
                  <c:v>0.16339999999999999</c:v>
                </c:pt>
                <c:pt idx="1035">
                  <c:v>0.16350000000000001</c:v>
                </c:pt>
                <c:pt idx="1036">
                  <c:v>0.1636</c:v>
                </c:pt>
                <c:pt idx="1037">
                  <c:v>0.16370000000000001</c:v>
                </c:pt>
                <c:pt idx="1038">
                  <c:v>0.1638</c:v>
                </c:pt>
                <c:pt idx="1039">
                  <c:v>0.16389999999999999</c:v>
                </c:pt>
                <c:pt idx="1040">
                  <c:v>0.16400000000000001</c:v>
                </c:pt>
                <c:pt idx="1041">
                  <c:v>0.1641</c:v>
                </c:pt>
                <c:pt idx="1042">
                  <c:v>0.16420000000000001</c:v>
                </c:pt>
                <c:pt idx="1043">
                  <c:v>0.1643</c:v>
                </c:pt>
                <c:pt idx="1044">
                  <c:v>0.16439999999999999</c:v>
                </c:pt>
                <c:pt idx="1045">
                  <c:v>0.16450000000000001</c:v>
                </c:pt>
                <c:pt idx="1046">
                  <c:v>0.1646</c:v>
                </c:pt>
                <c:pt idx="1047">
                  <c:v>0.16470000000000001</c:v>
                </c:pt>
                <c:pt idx="1048">
                  <c:v>0.1648</c:v>
                </c:pt>
                <c:pt idx="1049">
                  <c:v>0.16489999999999999</c:v>
                </c:pt>
                <c:pt idx="1050">
                  <c:v>0.16500000000000001</c:v>
                </c:pt>
                <c:pt idx="1051">
                  <c:v>0.1651</c:v>
                </c:pt>
                <c:pt idx="1052">
                  <c:v>0.16520000000000001</c:v>
                </c:pt>
                <c:pt idx="1053">
                  <c:v>0.1653</c:v>
                </c:pt>
                <c:pt idx="1054">
                  <c:v>0.16539999999999999</c:v>
                </c:pt>
                <c:pt idx="1055">
                  <c:v>0.16550000000000001</c:v>
                </c:pt>
                <c:pt idx="1056">
                  <c:v>0.1656</c:v>
                </c:pt>
                <c:pt idx="1057">
                  <c:v>0.16569999999999999</c:v>
                </c:pt>
                <c:pt idx="1058">
                  <c:v>0.1658</c:v>
                </c:pt>
                <c:pt idx="1059">
                  <c:v>0.16589999999999999</c:v>
                </c:pt>
                <c:pt idx="1060">
                  <c:v>0.16600000000000001</c:v>
                </c:pt>
                <c:pt idx="1061">
                  <c:v>0.1661</c:v>
                </c:pt>
                <c:pt idx="1062">
                  <c:v>0.16619999999999999</c:v>
                </c:pt>
                <c:pt idx="1063">
                  <c:v>0.1663</c:v>
                </c:pt>
                <c:pt idx="1064">
                  <c:v>0.16639999999999999</c:v>
                </c:pt>
                <c:pt idx="1065">
                  <c:v>0.16650000000000001</c:v>
                </c:pt>
                <c:pt idx="1066">
                  <c:v>0.1666</c:v>
                </c:pt>
                <c:pt idx="1067">
                  <c:v>0.16669999999999999</c:v>
                </c:pt>
                <c:pt idx="1068">
                  <c:v>0.1668</c:v>
                </c:pt>
                <c:pt idx="1069">
                  <c:v>0.16689999999999999</c:v>
                </c:pt>
                <c:pt idx="1070">
                  <c:v>0.16700000000000001</c:v>
                </c:pt>
                <c:pt idx="1071">
                  <c:v>0.1671</c:v>
                </c:pt>
                <c:pt idx="1072">
                  <c:v>0.16719999999999999</c:v>
                </c:pt>
                <c:pt idx="1073">
                  <c:v>0.1673</c:v>
                </c:pt>
                <c:pt idx="1074">
                  <c:v>0.16739999999999999</c:v>
                </c:pt>
                <c:pt idx="1075">
                  <c:v>0.16750000000000001</c:v>
                </c:pt>
                <c:pt idx="1076">
                  <c:v>0.1676</c:v>
                </c:pt>
                <c:pt idx="1077">
                  <c:v>0.16769999999999999</c:v>
                </c:pt>
                <c:pt idx="1078">
                  <c:v>0.1678</c:v>
                </c:pt>
                <c:pt idx="1079">
                  <c:v>0.16789999999999999</c:v>
                </c:pt>
                <c:pt idx="1080">
                  <c:v>0.16800000000000001</c:v>
                </c:pt>
                <c:pt idx="1081">
                  <c:v>0.1681</c:v>
                </c:pt>
                <c:pt idx="1082">
                  <c:v>0.16819999999999999</c:v>
                </c:pt>
                <c:pt idx="1083">
                  <c:v>0.16830000000000001</c:v>
                </c:pt>
                <c:pt idx="1084">
                  <c:v>0.16839999999999999</c:v>
                </c:pt>
                <c:pt idx="1085">
                  <c:v>0.16850000000000001</c:v>
                </c:pt>
                <c:pt idx="1086">
                  <c:v>0.1686</c:v>
                </c:pt>
                <c:pt idx="1087">
                  <c:v>0.16869999999999999</c:v>
                </c:pt>
                <c:pt idx="1088">
                  <c:v>0.16880000000000001</c:v>
                </c:pt>
                <c:pt idx="1089">
                  <c:v>0.16889999999999999</c:v>
                </c:pt>
                <c:pt idx="1090">
                  <c:v>0.16900000000000001</c:v>
                </c:pt>
                <c:pt idx="1091">
                  <c:v>0.1691</c:v>
                </c:pt>
                <c:pt idx="1092">
                  <c:v>0.16919999999999999</c:v>
                </c:pt>
                <c:pt idx="1093">
                  <c:v>0.16930000000000001</c:v>
                </c:pt>
                <c:pt idx="1094">
                  <c:v>0.1694</c:v>
                </c:pt>
                <c:pt idx="1095">
                  <c:v>0.16950000000000001</c:v>
                </c:pt>
                <c:pt idx="1096">
                  <c:v>0.1696</c:v>
                </c:pt>
                <c:pt idx="1097">
                  <c:v>0.16969999999999999</c:v>
                </c:pt>
                <c:pt idx="1098">
                  <c:v>0.16980000000000001</c:v>
                </c:pt>
                <c:pt idx="1099">
                  <c:v>0.1699</c:v>
                </c:pt>
                <c:pt idx="1100">
                  <c:v>0.17</c:v>
                </c:pt>
                <c:pt idx="1101">
                  <c:v>0.1701</c:v>
                </c:pt>
                <c:pt idx="1102">
                  <c:v>0.17019999999999999</c:v>
                </c:pt>
                <c:pt idx="1103">
                  <c:v>0.17030000000000001</c:v>
                </c:pt>
                <c:pt idx="1104">
                  <c:v>0.1704</c:v>
                </c:pt>
                <c:pt idx="1105">
                  <c:v>0.17050000000000001</c:v>
                </c:pt>
                <c:pt idx="1106">
                  <c:v>0.1706</c:v>
                </c:pt>
                <c:pt idx="1107">
                  <c:v>0.17069999999999999</c:v>
                </c:pt>
                <c:pt idx="1108">
                  <c:v>0.17080000000000001</c:v>
                </c:pt>
                <c:pt idx="1109">
                  <c:v>0.1709</c:v>
                </c:pt>
                <c:pt idx="1110">
                  <c:v>0.17100000000000001</c:v>
                </c:pt>
                <c:pt idx="1111">
                  <c:v>0.1711</c:v>
                </c:pt>
                <c:pt idx="1112">
                  <c:v>0.17119999999999999</c:v>
                </c:pt>
                <c:pt idx="1113">
                  <c:v>0.17130000000000001</c:v>
                </c:pt>
                <c:pt idx="1114">
                  <c:v>0.1714</c:v>
                </c:pt>
                <c:pt idx="1115">
                  <c:v>0.17150000000000001</c:v>
                </c:pt>
                <c:pt idx="1116">
                  <c:v>0.1716</c:v>
                </c:pt>
                <c:pt idx="1117">
                  <c:v>0.17169999999999999</c:v>
                </c:pt>
                <c:pt idx="1118">
                  <c:v>0.17180000000000001</c:v>
                </c:pt>
                <c:pt idx="1119">
                  <c:v>0.1719</c:v>
                </c:pt>
                <c:pt idx="1120">
                  <c:v>0.17199999999999999</c:v>
                </c:pt>
                <c:pt idx="1121">
                  <c:v>0.1721</c:v>
                </c:pt>
                <c:pt idx="1122">
                  <c:v>0.17219999999999999</c:v>
                </c:pt>
                <c:pt idx="1123">
                  <c:v>0.17230000000000001</c:v>
                </c:pt>
                <c:pt idx="1124">
                  <c:v>0.1724</c:v>
                </c:pt>
                <c:pt idx="1125">
                  <c:v>0.17249999999999999</c:v>
                </c:pt>
                <c:pt idx="1126">
                  <c:v>0.1726</c:v>
                </c:pt>
                <c:pt idx="1127">
                  <c:v>0.17269999999999999</c:v>
                </c:pt>
                <c:pt idx="1128">
                  <c:v>0.17280000000000001</c:v>
                </c:pt>
                <c:pt idx="1129">
                  <c:v>0.1729</c:v>
                </c:pt>
                <c:pt idx="1130">
                  <c:v>0.17299999999999999</c:v>
                </c:pt>
                <c:pt idx="1131">
                  <c:v>0.1731</c:v>
                </c:pt>
                <c:pt idx="1132">
                  <c:v>0.17319999999999999</c:v>
                </c:pt>
                <c:pt idx="1133">
                  <c:v>0.17330000000000001</c:v>
                </c:pt>
                <c:pt idx="1134">
                  <c:v>0.1734</c:v>
                </c:pt>
                <c:pt idx="1135">
                  <c:v>0.17349999999999999</c:v>
                </c:pt>
                <c:pt idx="1136">
                  <c:v>0.1736</c:v>
                </c:pt>
                <c:pt idx="1137">
                  <c:v>0.17369999999999999</c:v>
                </c:pt>
                <c:pt idx="1138">
                  <c:v>0.17380000000000001</c:v>
                </c:pt>
                <c:pt idx="1139">
                  <c:v>0.1739</c:v>
                </c:pt>
                <c:pt idx="1140">
                  <c:v>0.17399999999999999</c:v>
                </c:pt>
                <c:pt idx="1141">
                  <c:v>0.1741</c:v>
                </c:pt>
                <c:pt idx="1142">
                  <c:v>0.17419999999999999</c:v>
                </c:pt>
                <c:pt idx="1143">
                  <c:v>0.17430000000000001</c:v>
                </c:pt>
                <c:pt idx="1144">
                  <c:v>0.1744</c:v>
                </c:pt>
                <c:pt idx="1145">
                  <c:v>0.17449999999999999</c:v>
                </c:pt>
                <c:pt idx="1146">
                  <c:v>0.17460000000000001</c:v>
                </c:pt>
                <c:pt idx="1147">
                  <c:v>0.17469999999999999</c:v>
                </c:pt>
                <c:pt idx="1148">
                  <c:v>0.17480000000000001</c:v>
                </c:pt>
                <c:pt idx="1149">
                  <c:v>0.1749</c:v>
                </c:pt>
                <c:pt idx="1150">
                  <c:v>0.17499999999999999</c:v>
                </c:pt>
                <c:pt idx="1151">
                  <c:v>0.17510000000000001</c:v>
                </c:pt>
                <c:pt idx="1152">
                  <c:v>0.17519999999999999</c:v>
                </c:pt>
                <c:pt idx="1153">
                  <c:v>0.17530000000000001</c:v>
                </c:pt>
                <c:pt idx="1154">
                  <c:v>0.1754</c:v>
                </c:pt>
                <c:pt idx="1155">
                  <c:v>0.17549999999999999</c:v>
                </c:pt>
                <c:pt idx="1156">
                  <c:v>0.17560000000000001</c:v>
                </c:pt>
                <c:pt idx="1157">
                  <c:v>0.1757</c:v>
                </c:pt>
                <c:pt idx="1158">
                  <c:v>0.17580000000000001</c:v>
                </c:pt>
                <c:pt idx="1159">
                  <c:v>0.1759</c:v>
                </c:pt>
                <c:pt idx="1160">
                  <c:v>0.17599999999999999</c:v>
                </c:pt>
                <c:pt idx="1161">
                  <c:v>0.17610000000000001</c:v>
                </c:pt>
                <c:pt idx="1162">
                  <c:v>0.1762</c:v>
                </c:pt>
                <c:pt idx="1163">
                  <c:v>0.17630000000000001</c:v>
                </c:pt>
                <c:pt idx="1164">
                  <c:v>0.1764</c:v>
                </c:pt>
                <c:pt idx="1165">
                  <c:v>0.17649999999999999</c:v>
                </c:pt>
                <c:pt idx="1166">
                  <c:v>0.17660000000000001</c:v>
                </c:pt>
                <c:pt idx="1167">
                  <c:v>0.1767</c:v>
                </c:pt>
                <c:pt idx="1168">
                  <c:v>0.17680000000000001</c:v>
                </c:pt>
                <c:pt idx="1169">
                  <c:v>0.1769</c:v>
                </c:pt>
                <c:pt idx="1170">
                  <c:v>0.17699999999999999</c:v>
                </c:pt>
                <c:pt idx="1171">
                  <c:v>0.17710000000000001</c:v>
                </c:pt>
                <c:pt idx="1172">
                  <c:v>0.1772</c:v>
                </c:pt>
                <c:pt idx="1173">
                  <c:v>0.17730000000000001</c:v>
                </c:pt>
                <c:pt idx="1174">
                  <c:v>0.1774</c:v>
                </c:pt>
                <c:pt idx="1175">
                  <c:v>0.17749999999999999</c:v>
                </c:pt>
                <c:pt idx="1176">
                  <c:v>0.17760000000000001</c:v>
                </c:pt>
                <c:pt idx="1177">
                  <c:v>0.1777</c:v>
                </c:pt>
                <c:pt idx="1178">
                  <c:v>0.17780000000000001</c:v>
                </c:pt>
                <c:pt idx="1179">
                  <c:v>0.1779</c:v>
                </c:pt>
                <c:pt idx="1180">
                  <c:v>0.17799999999999999</c:v>
                </c:pt>
                <c:pt idx="1181">
                  <c:v>0.17810000000000001</c:v>
                </c:pt>
                <c:pt idx="1182">
                  <c:v>0.1782</c:v>
                </c:pt>
                <c:pt idx="1183">
                  <c:v>0.17829999999999999</c:v>
                </c:pt>
                <c:pt idx="1184">
                  <c:v>0.1784</c:v>
                </c:pt>
                <c:pt idx="1185">
                  <c:v>0.17849999999999999</c:v>
                </c:pt>
                <c:pt idx="1186">
                  <c:v>0.17860000000000001</c:v>
                </c:pt>
                <c:pt idx="1187">
                  <c:v>0.1787</c:v>
                </c:pt>
                <c:pt idx="1188">
                  <c:v>0.17879999999999999</c:v>
                </c:pt>
                <c:pt idx="1189">
                  <c:v>0.1789</c:v>
                </c:pt>
                <c:pt idx="1190">
                  <c:v>0.17899999999999999</c:v>
                </c:pt>
                <c:pt idx="1191">
                  <c:v>0.17910000000000001</c:v>
                </c:pt>
                <c:pt idx="1192">
                  <c:v>0.1792</c:v>
                </c:pt>
                <c:pt idx="1193">
                  <c:v>0.17929999999999999</c:v>
                </c:pt>
                <c:pt idx="1194">
                  <c:v>0.1794</c:v>
                </c:pt>
                <c:pt idx="1195">
                  <c:v>0.17949999999999999</c:v>
                </c:pt>
                <c:pt idx="1196">
                  <c:v>0.17960000000000001</c:v>
                </c:pt>
                <c:pt idx="1197">
                  <c:v>0.1797</c:v>
                </c:pt>
                <c:pt idx="1198">
                  <c:v>0.17979999999999999</c:v>
                </c:pt>
                <c:pt idx="1199">
                  <c:v>0.1799</c:v>
                </c:pt>
                <c:pt idx="1200">
                  <c:v>0.18</c:v>
                </c:pt>
                <c:pt idx="1201">
                  <c:v>0.18010000000000001</c:v>
                </c:pt>
                <c:pt idx="1202">
                  <c:v>0.1802</c:v>
                </c:pt>
                <c:pt idx="1203">
                  <c:v>0.18029999999999999</c:v>
                </c:pt>
                <c:pt idx="1204">
                  <c:v>0.1804</c:v>
                </c:pt>
                <c:pt idx="1205">
                  <c:v>0.18049999999999999</c:v>
                </c:pt>
                <c:pt idx="1206">
                  <c:v>0.18060000000000001</c:v>
                </c:pt>
                <c:pt idx="1207">
                  <c:v>0.1807</c:v>
                </c:pt>
                <c:pt idx="1208">
                  <c:v>0.18079999999999999</c:v>
                </c:pt>
                <c:pt idx="1209">
                  <c:v>0.18090000000000001</c:v>
                </c:pt>
                <c:pt idx="1210">
                  <c:v>0.18099999999999999</c:v>
                </c:pt>
                <c:pt idx="1211">
                  <c:v>0.18110000000000001</c:v>
                </c:pt>
                <c:pt idx="1212">
                  <c:v>0.1812</c:v>
                </c:pt>
                <c:pt idx="1213">
                  <c:v>0.18129999999999999</c:v>
                </c:pt>
                <c:pt idx="1214">
                  <c:v>0.18140000000000001</c:v>
                </c:pt>
                <c:pt idx="1215">
                  <c:v>0.18149999999999999</c:v>
                </c:pt>
                <c:pt idx="1216">
                  <c:v>0.18160000000000001</c:v>
                </c:pt>
                <c:pt idx="1217">
                  <c:v>0.1817</c:v>
                </c:pt>
                <c:pt idx="1218">
                  <c:v>0.18179999999999999</c:v>
                </c:pt>
                <c:pt idx="1219">
                  <c:v>0.18190000000000001</c:v>
                </c:pt>
                <c:pt idx="1220">
                  <c:v>0.182</c:v>
                </c:pt>
                <c:pt idx="1221">
                  <c:v>0.18210000000000001</c:v>
                </c:pt>
                <c:pt idx="1222">
                  <c:v>0.1822</c:v>
                </c:pt>
                <c:pt idx="1223">
                  <c:v>0.18229999999999999</c:v>
                </c:pt>
                <c:pt idx="1224">
                  <c:v>0.18240000000000001</c:v>
                </c:pt>
                <c:pt idx="1225">
                  <c:v>0.1825</c:v>
                </c:pt>
                <c:pt idx="1226">
                  <c:v>0.18260000000000001</c:v>
                </c:pt>
                <c:pt idx="1227">
                  <c:v>0.1827</c:v>
                </c:pt>
                <c:pt idx="1228">
                  <c:v>0.18279999999999999</c:v>
                </c:pt>
                <c:pt idx="1229">
                  <c:v>0.18290000000000001</c:v>
                </c:pt>
                <c:pt idx="1230">
                  <c:v>0.183</c:v>
                </c:pt>
                <c:pt idx="1231">
                  <c:v>0.18310000000000001</c:v>
                </c:pt>
                <c:pt idx="1232">
                  <c:v>0.1832</c:v>
                </c:pt>
                <c:pt idx="1233">
                  <c:v>0.18329999999999999</c:v>
                </c:pt>
                <c:pt idx="1234">
                  <c:v>0.18340000000000001</c:v>
                </c:pt>
                <c:pt idx="1235">
                  <c:v>0.1835</c:v>
                </c:pt>
                <c:pt idx="1236">
                  <c:v>0.18360000000000001</c:v>
                </c:pt>
                <c:pt idx="1237">
                  <c:v>0.1837</c:v>
                </c:pt>
                <c:pt idx="1238">
                  <c:v>0.18379999999999999</c:v>
                </c:pt>
                <c:pt idx="1239">
                  <c:v>0.18390000000000001</c:v>
                </c:pt>
                <c:pt idx="1240">
                  <c:v>0.184</c:v>
                </c:pt>
                <c:pt idx="1241">
                  <c:v>0.18410000000000001</c:v>
                </c:pt>
                <c:pt idx="1242">
                  <c:v>0.1842</c:v>
                </c:pt>
                <c:pt idx="1243">
                  <c:v>0.18429999999999999</c:v>
                </c:pt>
                <c:pt idx="1244">
                  <c:v>0.18440000000000001</c:v>
                </c:pt>
                <c:pt idx="1245">
                  <c:v>0.1845</c:v>
                </c:pt>
                <c:pt idx="1246">
                  <c:v>0.18459999999999999</c:v>
                </c:pt>
                <c:pt idx="1247">
                  <c:v>0.1847</c:v>
                </c:pt>
                <c:pt idx="1248">
                  <c:v>0.18479999999999999</c:v>
                </c:pt>
                <c:pt idx="1249">
                  <c:v>0.18490000000000001</c:v>
                </c:pt>
                <c:pt idx="1250">
                  <c:v>0.185</c:v>
                </c:pt>
                <c:pt idx="1251">
                  <c:v>0.18509999999999999</c:v>
                </c:pt>
                <c:pt idx="1252">
                  <c:v>0.1852</c:v>
                </c:pt>
                <c:pt idx="1253">
                  <c:v>0.18529999999999999</c:v>
                </c:pt>
                <c:pt idx="1254">
                  <c:v>0.18540000000000001</c:v>
                </c:pt>
                <c:pt idx="1255">
                  <c:v>0.1855</c:v>
                </c:pt>
                <c:pt idx="1256">
                  <c:v>0.18559999999999999</c:v>
                </c:pt>
                <c:pt idx="1257">
                  <c:v>0.1857</c:v>
                </c:pt>
                <c:pt idx="1258">
                  <c:v>0.18579999999999999</c:v>
                </c:pt>
                <c:pt idx="1259">
                  <c:v>0.18590000000000001</c:v>
                </c:pt>
                <c:pt idx="1260">
                  <c:v>0.186</c:v>
                </c:pt>
                <c:pt idx="1261">
                  <c:v>0.18609999999999999</c:v>
                </c:pt>
                <c:pt idx="1262">
                  <c:v>0.1862</c:v>
                </c:pt>
                <c:pt idx="1263">
                  <c:v>0.18629999999999999</c:v>
                </c:pt>
                <c:pt idx="1264">
                  <c:v>0.18640000000000001</c:v>
                </c:pt>
                <c:pt idx="1265">
                  <c:v>0.1865</c:v>
                </c:pt>
                <c:pt idx="1266">
                  <c:v>0.18659999999999999</c:v>
                </c:pt>
                <c:pt idx="1267">
                  <c:v>0.1867</c:v>
                </c:pt>
                <c:pt idx="1268">
                  <c:v>0.18679999999999999</c:v>
                </c:pt>
                <c:pt idx="1269">
                  <c:v>0.18690000000000001</c:v>
                </c:pt>
                <c:pt idx="1270">
                  <c:v>0.187</c:v>
                </c:pt>
                <c:pt idx="1271">
                  <c:v>0.18709999999999999</c:v>
                </c:pt>
                <c:pt idx="1272">
                  <c:v>0.18720000000000001</c:v>
                </c:pt>
                <c:pt idx="1273">
                  <c:v>0.18729999999999999</c:v>
                </c:pt>
                <c:pt idx="1274">
                  <c:v>0.18740000000000001</c:v>
                </c:pt>
                <c:pt idx="1275">
                  <c:v>0.1875</c:v>
                </c:pt>
                <c:pt idx="1276">
                  <c:v>0.18759999999999999</c:v>
                </c:pt>
                <c:pt idx="1277">
                  <c:v>0.18770000000000001</c:v>
                </c:pt>
                <c:pt idx="1278">
                  <c:v>0.18779999999999999</c:v>
                </c:pt>
                <c:pt idx="1279">
                  <c:v>0.18790000000000001</c:v>
                </c:pt>
                <c:pt idx="1280">
                  <c:v>0.188</c:v>
                </c:pt>
                <c:pt idx="1281">
                  <c:v>0.18809999999999999</c:v>
                </c:pt>
                <c:pt idx="1282">
                  <c:v>0.18820000000000001</c:v>
                </c:pt>
                <c:pt idx="1283">
                  <c:v>0.1883</c:v>
                </c:pt>
                <c:pt idx="1284">
                  <c:v>0.18840000000000001</c:v>
                </c:pt>
                <c:pt idx="1285">
                  <c:v>0.1885</c:v>
                </c:pt>
                <c:pt idx="1286">
                  <c:v>0.18859999999999999</c:v>
                </c:pt>
                <c:pt idx="1287">
                  <c:v>0.18870000000000001</c:v>
                </c:pt>
                <c:pt idx="1288">
                  <c:v>0.1888</c:v>
                </c:pt>
                <c:pt idx="1289">
                  <c:v>0.18890000000000001</c:v>
                </c:pt>
                <c:pt idx="1290">
                  <c:v>0.189</c:v>
                </c:pt>
                <c:pt idx="1291">
                  <c:v>0.18909999999999999</c:v>
                </c:pt>
                <c:pt idx="1292">
                  <c:v>0.18920000000000001</c:v>
                </c:pt>
                <c:pt idx="1293">
                  <c:v>0.1893</c:v>
                </c:pt>
                <c:pt idx="1294">
                  <c:v>0.18940000000000001</c:v>
                </c:pt>
                <c:pt idx="1295">
                  <c:v>0.1895</c:v>
                </c:pt>
                <c:pt idx="1296">
                  <c:v>0.18959999999999999</c:v>
                </c:pt>
                <c:pt idx="1297">
                  <c:v>0.18970000000000001</c:v>
                </c:pt>
                <c:pt idx="1298">
                  <c:v>0.1898</c:v>
                </c:pt>
                <c:pt idx="1299">
                  <c:v>0.18990000000000001</c:v>
                </c:pt>
                <c:pt idx="1300">
                  <c:v>0.19</c:v>
                </c:pt>
                <c:pt idx="1301">
                  <c:v>0.19009999999999999</c:v>
                </c:pt>
                <c:pt idx="1302">
                  <c:v>0.19020000000000001</c:v>
                </c:pt>
                <c:pt idx="1303">
                  <c:v>0.1903</c:v>
                </c:pt>
                <c:pt idx="1304">
                  <c:v>0.19040000000000001</c:v>
                </c:pt>
                <c:pt idx="1305">
                  <c:v>0.1905</c:v>
                </c:pt>
                <c:pt idx="1306">
                  <c:v>0.19059999999999999</c:v>
                </c:pt>
                <c:pt idx="1307">
                  <c:v>0.19070000000000001</c:v>
                </c:pt>
                <c:pt idx="1308">
                  <c:v>0.1908</c:v>
                </c:pt>
                <c:pt idx="1309">
                  <c:v>0.19089999999999999</c:v>
                </c:pt>
                <c:pt idx="1310">
                  <c:v>0.191</c:v>
                </c:pt>
                <c:pt idx="1311">
                  <c:v>0.19109999999999999</c:v>
                </c:pt>
                <c:pt idx="1312">
                  <c:v>0.19120000000000001</c:v>
                </c:pt>
                <c:pt idx="1313">
                  <c:v>0.1913</c:v>
                </c:pt>
                <c:pt idx="1314">
                  <c:v>0.19139999999999999</c:v>
                </c:pt>
                <c:pt idx="1315">
                  <c:v>0.1915</c:v>
                </c:pt>
                <c:pt idx="1316">
                  <c:v>0.19159999999999999</c:v>
                </c:pt>
                <c:pt idx="1317">
                  <c:v>0.19170000000000001</c:v>
                </c:pt>
                <c:pt idx="1318">
                  <c:v>0.1918</c:v>
                </c:pt>
                <c:pt idx="1319">
                  <c:v>0.19189999999999999</c:v>
                </c:pt>
                <c:pt idx="1320">
                  <c:v>0.192</c:v>
                </c:pt>
                <c:pt idx="1321">
                  <c:v>0.19209999999999999</c:v>
                </c:pt>
                <c:pt idx="1322">
                  <c:v>0.19220000000000001</c:v>
                </c:pt>
                <c:pt idx="1323">
                  <c:v>0.1923</c:v>
                </c:pt>
                <c:pt idx="1324">
                  <c:v>0.19239999999999999</c:v>
                </c:pt>
                <c:pt idx="1325">
                  <c:v>0.1925</c:v>
                </c:pt>
                <c:pt idx="1326">
                  <c:v>0.19259999999999999</c:v>
                </c:pt>
                <c:pt idx="1327">
                  <c:v>0.19270000000000001</c:v>
                </c:pt>
                <c:pt idx="1328">
                  <c:v>0.1928</c:v>
                </c:pt>
                <c:pt idx="1329">
                  <c:v>0.19289999999999999</c:v>
                </c:pt>
                <c:pt idx="1330">
                  <c:v>0.193</c:v>
                </c:pt>
                <c:pt idx="1331">
                  <c:v>0.19309999999999999</c:v>
                </c:pt>
                <c:pt idx="1332">
                  <c:v>0.19320000000000001</c:v>
                </c:pt>
                <c:pt idx="1333">
                  <c:v>0.1933</c:v>
                </c:pt>
                <c:pt idx="1334">
                  <c:v>0.19339999999999999</c:v>
                </c:pt>
                <c:pt idx="1335">
                  <c:v>0.19350000000000001</c:v>
                </c:pt>
                <c:pt idx="1336">
                  <c:v>0.19359999999999999</c:v>
                </c:pt>
                <c:pt idx="1337">
                  <c:v>0.19370000000000001</c:v>
                </c:pt>
                <c:pt idx="1338">
                  <c:v>0.1938</c:v>
                </c:pt>
                <c:pt idx="1339">
                  <c:v>0.19389999999999999</c:v>
                </c:pt>
                <c:pt idx="1340">
                  <c:v>0.19400000000000001</c:v>
                </c:pt>
                <c:pt idx="1341">
                  <c:v>0.19409999999999999</c:v>
                </c:pt>
                <c:pt idx="1342">
                  <c:v>0.19420000000000001</c:v>
                </c:pt>
                <c:pt idx="1343">
                  <c:v>0.1943</c:v>
                </c:pt>
                <c:pt idx="1344">
                  <c:v>0.19439999999999999</c:v>
                </c:pt>
                <c:pt idx="1345">
                  <c:v>0.19450000000000001</c:v>
                </c:pt>
                <c:pt idx="1346">
                  <c:v>0.1946</c:v>
                </c:pt>
                <c:pt idx="1347">
                  <c:v>0.19470000000000001</c:v>
                </c:pt>
                <c:pt idx="1348">
                  <c:v>0.1948</c:v>
                </c:pt>
                <c:pt idx="1349">
                  <c:v>0.19489999999999999</c:v>
                </c:pt>
                <c:pt idx="1350">
                  <c:v>0.19500000000000001</c:v>
                </c:pt>
                <c:pt idx="1351">
                  <c:v>0.1951</c:v>
                </c:pt>
                <c:pt idx="1352">
                  <c:v>0.19520000000000001</c:v>
                </c:pt>
                <c:pt idx="1353">
                  <c:v>0.1953</c:v>
                </c:pt>
                <c:pt idx="1354">
                  <c:v>0.19539999999999999</c:v>
                </c:pt>
                <c:pt idx="1355">
                  <c:v>0.19550000000000001</c:v>
                </c:pt>
                <c:pt idx="1356">
                  <c:v>0.1956</c:v>
                </c:pt>
                <c:pt idx="1357">
                  <c:v>0.19570000000000001</c:v>
                </c:pt>
                <c:pt idx="1358">
                  <c:v>0.1958</c:v>
                </c:pt>
                <c:pt idx="1359">
                  <c:v>0.19589999999999999</c:v>
                </c:pt>
                <c:pt idx="1360">
                  <c:v>0.19600000000000001</c:v>
                </c:pt>
                <c:pt idx="1361">
                  <c:v>0.1961</c:v>
                </c:pt>
                <c:pt idx="1362">
                  <c:v>0.19620000000000001</c:v>
                </c:pt>
                <c:pt idx="1363">
                  <c:v>0.1963</c:v>
                </c:pt>
                <c:pt idx="1364">
                  <c:v>0.19639999999999999</c:v>
                </c:pt>
                <c:pt idx="1365">
                  <c:v>0.19650000000000001</c:v>
                </c:pt>
                <c:pt idx="1366">
                  <c:v>0.1966</c:v>
                </c:pt>
                <c:pt idx="1367">
                  <c:v>0.19670000000000001</c:v>
                </c:pt>
                <c:pt idx="1368">
                  <c:v>0.1968</c:v>
                </c:pt>
                <c:pt idx="1369">
                  <c:v>0.19689999999999999</c:v>
                </c:pt>
                <c:pt idx="1370">
                  <c:v>0.19700000000000001</c:v>
                </c:pt>
                <c:pt idx="1371">
                  <c:v>0.1971</c:v>
                </c:pt>
                <c:pt idx="1372">
                  <c:v>0.19719999999999999</c:v>
                </c:pt>
                <c:pt idx="1373">
                  <c:v>0.1973</c:v>
                </c:pt>
                <c:pt idx="1374">
                  <c:v>0.19739999999999999</c:v>
                </c:pt>
                <c:pt idx="1375">
                  <c:v>0.19750000000000001</c:v>
                </c:pt>
                <c:pt idx="1376">
                  <c:v>0.1976</c:v>
                </c:pt>
                <c:pt idx="1377">
                  <c:v>0.19769999999999999</c:v>
                </c:pt>
                <c:pt idx="1378">
                  <c:v>0.1978</c:v>
                </c:pt>
                <c:pt idx="1379">
                  <c:v>0.19789999999999999</c:v>
                </c:pt>
                <c:pt idx="1380">
                  <c:v>0.19800000000000001</c:v>
                </c:pt>
                <c:pt idx="1381">
                  <c:v>0.1981</c:v>
                </c:pt>
                <c:pt idx="1382">
                  <c:v>0.19819999999999999</c:v>
                </c:pt>
                <c:pt idx="1383">
                  <c:v>0.1983</c:v>
                </c:pt>
                <c:pt idx="1384">
                  <c:v>0.19839999999999999</c:v>
                </c:pt>
                <c:pt idx="1385">
                  <c:v>0.19850000000000001</c:v>
                </c:pt>
                <c:pt idx="1386">
                  <c:v>0.1986</c:v>
                </c:pt>
                <c:pt idx="1387">
                  <c:v>0.19869999999999999</c:v>
                </c:pt>
                <c:pt idx="1388">
                  <c:v>0.1988</c:v>
                </c:pt>
                <c:pt idx="1389">
                  <c:v>0.19889999999999999</c:v>
                </c:pt>
                <c:pt idx="1390">
                  <c:v>0.19900000000000001</c:v>
                </c:pt>
                <c:pt idx="1391">
                  <c:v>0.1991</c:v>
                </c:pt>
                <c:pt idx="1392">
                  <c:v>0.19919999999999999</c:v>
                </c:pt>
                <c:pt idx="1393">
                  <c:v>0.1993</c:v>
                </c:pt>
                <c:pt idx="1394">
                  <c:v>0.19939999999999999</c:v>
                </c:pt>
                <c:pt idx="1395">
                  <c:v>0.19950000000000001</c:v>
                </c:pt>
                <c:pt idx="1396">
                  <c:v>0.1996</c:v>
                </c:pt>
                <c:pt idx="1397">
                  <c:v>0.19969999999999999</c:v>
                </c:pt>
                <c:pt idx="1398">
                  <c:v>0.19980000000000001</c:v>
                </c:pt>
                <c:pt idx="1399">
                  <c:v>0.19989999999999999</c:v>
                </c:pt>
                <c:pt idx="1400">
                  <c:v>0.2</c:v>
                </c:pt>
                <c:pt idx="1401">
                  <c:v>0.2001</c:v>
                </c:pt>
                <c:pt idx="1402">
                  <c:v>0.20019999999999999</c:v>
                </c:pt>
                <c:pt idx="1403">
                  <c:v>0.20030000000000001</c:v>
                </c:pt>
                <c:pt idx="1404">
                  <c:v>0.20039999999999999</c:v>
                </c:pt>
                <c:pt idx="1405">
                  <c:v>0.20050000000000001</c:v>
                </c:pt>
                <c:pt idx="1406">
                  <c:v>0.2006</c:v>
                </c:pt>
                <c:pt idx="1407">
                  <c:v>0.20069999999999999</c:v>
                </c:pt>
                <c:pt idx="1408">
                  <c:v>0.20080000000000001</c:v>
                </c:pt>
                <c:pt idx="1409">
                  <c:v>0.2009</c:v>
                </c:pt>
                <c:pt idx="1410">
                  <c:v>0.20100000000000001</c:v>
                </c:pt>
                <c:pt idx="1411">
                  <c:v>0.2011</c:v>
                </c:pt>
                <c:pt idx="1412">
                  <c:v>0.20119999999999999</c:v>
                </c:pt>
                <c:pt idx="1413">
                  <c:v>0.20130000000000001</c:v>
                </c:pt>
                <c:pt idx="1414">
                  <c:v>0.2014</c:v>
                </c:pt>
                <c:pt idx="1415">
                  <c:v>0.20150000000000001</c:v>
                </c:pt>
                <c:pt idx="1416">
                  <c:v>0.2016</c:v>
                </c:pt>
                <c:pt idx="1417">
                  <c:v>0.20169999999999999</c:v>
                </c:pt>
                <c:pt idx="1418">
                  <c:v>0.20180000000000001</c:v>
                </c:pt>
                <c:pt idx="1419">
                  <c:v>0.2019</c:v>
                </c:pt>
                <c:pt idx="1420">
                  <c:v>0.20200000000000001</c:v>
                </c:pt>
                <c:pt idx="1421">
                  <c:v>0.2021</c:v>
                </c:pt>
                <c:pt idx="1422">
                  <c:v>0.20219999999999999</c:v>
                </c:pt>
                <c:pt idx="1423">
                  <c:v>0.20230000000000001</c:v>
                </c:pt>
                <c:pt idx="1424">
                  <c:v>0.2024</c:v>
                </c:pt>
                <c:pt idx="1425">
                  <c:v>0.20250000000000001</c:v>
                </c:pt>
                <c:pt idx="1426">
                  <c:v>0.2026</c:v>
                </c:pt>
                <c:pt idx="1427">
                  <c:v>0.20269999999999999</c:v>
                </c:pt>
                <c:pt idx="1428">
                  <c:v>0.20280000000000001</c:v>
                </c:pt>
                <c:pt idx="1429">
                  <c:v>0.2029</c:v>
                </c:pt>
                <c:pt idx="1430">
                  <c:v>0.20300000000000001</c:v>
                </c:pt>
                <c:pt idx="1431">
                  <c:v>0.2031</c:v>
                </c:pt>
                <c:pt idx="1432">
                  <c:v>0.20319999999999999</c:v>
                </c:pt>
                <c:pt idx="1433">
                  <c:v>0.20330000000000001</c:v>
                </c:pt>
                <c:pt idx="1434">
                  <c:v>0.2034</c:v>
                </c:pt>
                <c:pt idx="1435">
                  <c:v>0.20349999999999999</c:v>
                </c:pt>
                <c:pt idx="1436">
                  <c:v>0.2036</c:v>
                </c:pt>
                <c:pt idx="1437">
                  <c:v>0.20369999999999999</c:v>
                </c:pt>
                <c:pt idx="1438">
                  <c:v>0.20380000000000001</c:v>
                </c:pt>
                <c:pt idx="1439">
                  <c:v>0.2039</c:v>
                </c:pt>
                <c:pt idx="1440">
                  <c:v>0.20399999999999999</c:v>
                </c:pt>
                <c:pt idx="1441">
                  <c:v>0.2041</c:v>
                </c:pt>
                <c:pt idx="1442">
                  <c:v>0.20419999999999999</c:v>
                </c:pt>
                <c:pt idx="1443">
                  <c:v>0.20430000000000001</c:v>
                </c:pt>
                <c:pt idx="1444">
                  <c:v>0.2044</c:v>
                </c:pt>
                <c:pt idx="1445">
                  <c:v>0.20449999999999999</c:v>
                </c:pt>
                <c:pt idx="1446">
                  <c:v>0.2046</c:v>
                </c:pt>
                <c:pt idx="1447">
                  <c:v>0.20469999999999999</c:v>
                </c:pt>
                <c:pt idx="1448">
                  <c:v>0.20480000000000001</c:v>
                </c:pt>
                <c:pt idx="1449">
                  <c:v>0.2049</c:v>
                </c:pt>
                <c:pt idx="1450">
                  <c:v>0.20499999999999999</c:v>
                </c:pt>
                <c:pt idx="1451">
                  <c:v>0.2051</c:v>
                </c:pt>
                <c:pt idx="1452">
                  <c:v>0.20519999999999999</c:v>
                </c:pt>
                <c:pt idx="1453">
                  <c:v>0.20530000000000001</c:v>
                </c:pt>
                <c:pt idx="1454">
                  <c:v>0.2054</c:v>
                </c:pt>
                <c:pt idx="1455">
                  <c:v>0.20549999999999999</c:v>
                </c:pt>
                <c:pt idx="1456">
                  <c:v>0.2056</c:v>
                </c:pt>
                <c:pt idx="1457">
                  <c:v>0.20569999999999999</c:v>
                </c:pt>
                <c:pt idx="1458">
                  <c:v>0.20580000000000001</c:v>
                </c:pt>
                <c:pt idx="1459">
                  <c:v>0.2059</c:v>
                </c:pt>
                <c:pt idx="1460">
                  <c:v>0.20599999999999999</c:v>
                </c:pt>
                <c:pt idx="1461">
                  <c:v>0.20610000000000001</c:v>
                </c:pt>
                <c:pt idx="1462">
                  <c:v>0.20619999999999999</c:v>
                </c:pt>
                <c:pt idx="1463">
                  <c:v>0.20630000000000001</c:v>
                </c:pt>
                <c:pt idx="1464">
                  <c:v>0.2064</c:v>
                </c:pt>
                <c:pt idx="1465">
                  <c:v>0.20649999999999999</c:v>
                </c:pt>
                <c:pt idx="1466">
                  <c:v>0.20660000000000001</c:v>
                </c:pt>
                <c:pt idx="1467">
                  <c:v>0.20669999999999999</c:v>
                </c:pt>
                <c:pt idx="1468">
                  <c:v>0.20680000000000001</c:v>
                </c:pt>
                <c:pt idx="1469">
                  <c:v>0.2069</c:v>
                </c:pt>
                <c:pt idx="1470">
                  <c:v>0.20699999999999999</c:v>
                </c:pt>
                <c:pt idx="1471">
                  <c:v>0.20710000000000001</c:v>
                </c:pt>
                <c:pt idx="1472">
                  <c:v>0.2072</c:v>
                </c:pt>
                <c:pt idx="1473">
                  <c:v>0.20730000000000001</c:v>
                </c:pt>
                <c:pt idx="1474">
                  <c:v>0.2074</c:v>
                </c:pt>
                <c:pt idx="1475">
                  <c:v>0.20749999999999999</c:v>
                </c:pt>
                <c:pt idx="1476">
                  <c:v>0.20760000000000001</c:v>
                </c:pt>
                <c:pt idx="1477">
                  <c:v>0.2077</c:v>
                </c:pt>
                <c:pt idx="1478">
                  <c:v>0.20780000000000001</c:v>
                </c:pt>
                <c:pt idx="1479">
                  <c:v>0.2079</c:v>
                </c:pt>
                <c:pt idx="1480">
                  <c:v>0.20799999999999999</c:v>
                </c:pt>
                <c:pt idx="1481">
                  <c:v>0.20810000000000001</c:v>
                </c:pt>
                <c:pt idx="1482">
                  <c:v>0.2082</c:v>
                </c:pt>
                <c:pt idx="1483">
                  <c:v>0.20830000000000001</c:v>
                </c:pt>
                <c:pt idx="1484">
                  <c:v>0.2084</c:v>
                </c:pt>
                <c:pt idx="1485">
                  <c:v>0.20849999999999999</c:v>
                </c:pt>
                <c:pt idx="1486">
                  <c:v>0.20860000000000001</c:v>
                </c:pt>
                <c:pt idx="1487">
                  <c:v>0.2087</c:v>
                </c:pt>
                <c:pt idx="1488">
                  <c:v>0.20880000000000001</c:v>
                </c:pt>
                <c:pt idx="1489">
                  <c:v>0.2089</c:v>
                </c:pt>
                <c:pt idx="1490">
                  <c:v>0.20899999999999999</c:v>
                </c:pt>
                <c:pt idx="1491">
                  <c:v>0.20910000000000001</c:v>
                </c:pt>
                <c:pt idx="1492">
                  <c:v>0.2092</c:v>
                </c:pt>
                <c:pt idx="1493">
                  <c:v>0.20930000000000001</c:v>
                </c:pt>
                <c:pt idx="1494">
                  <c:v>0.2094</c:v>
                </c:pt>
                <c:pt idx="1495">
                  <c:v>0.20949999999999999</c:v>
                </c:pt>
                <c:pt idx="1496">
                  <c:v>0.20960000000000001</c:v>
                </c:pt>
                <c:pt idx="1497">
                  <c:v>0.2097</c:v>
                </c:pt>
                <c:pt idx="1498">
                  <c:v>0.20979999999999999</c:v>
                </c:pt>
                <c:pt idx="1499">
                  <c:v>0.2099</c:v>
                </c:pt>
                <c:pt idx="1500">
                  <c:v>0.21</c:v>
                </c:pt>
                <c:pt idx="1501">
                  <c:v>0.21010000000000001</c:v>
                </c:pt>
                <c:pt idx="1502">
                  <c:v>0.2102</c:v>
                </c:pt>
                <c:pt idx="1503">
                  <c:v>0.21029999999999999</c:v>
                </c:pt>
                <c:pt idx="1504">
                  <c:v>0.2104</c:v>
                </c:pt>
                <c:pt idx="1505">
                  <c:v>0.21049999999999999</c:v>
                </c:pt>
                <c:pt idx="1506">
                  <c:v>0.21060000000000001</c:v>
                </c:pt>
                <c:pt idx="1507">
                  <c:v>0.2107</c:v>
                </c:pt>
                <c:pt idx="1508">
                  <c:v>0.21079999999999999</c:v>
                </c:pt>
                <c:pt idx="1509">
                  <c:v>0.2109</c:v>
                </c:pt>
                <c:pt idx="1510">
                  <c:v>0.21099999999999999</c:v>
                </c:pt>
                <c:pt idx="1511">
                  <c:v>0.21110000000000001</c:v>
                </c:pt>
                <c:pt idx="1512">
                  <c:v>0.2112</c:v>
                </c:pt>
                <c:pt idx="1513">
                  <c:v>0.21129999999999999</c:v>
                </c:pt>
                <c:pt idx="1514">
                  <c:v>0.2114</c:v>
                </c:pt>
                <c:pt idx="1515">
                  <c:v>0.21149999999999999</c:v>
                </c:pt>
                <c:pt idx="1516">
                  <c:v>0.21160000000000001</c:v>
                </c:pt>
                <c:pt idx="1517">
                  <c:v>0.2117</c:v>
                </c:pt>
                <c:pt idx="1518">
                  <c:v>0.21179999999999999</c:v>
                </c:pt>
                <c:pt idx="1519">
                  <c:v>0.21190000000000001</c:v>
                </c:pt>
                <c:pt idx="1520">
                  <c:v>0.21199999999999999</c:v>
                </c:pt>
                <c:pt idx="1521">
                  <c:v>0.21210000000000001</c:v>
                </c:pt>
                <c:pt idx="1522">
                  <c:v>0.2122</c:v>
                </c:pt>
                <c:pt idx="1523">
                  <c:v>0.21229999999999999</c:v>
                </c:pt>
                <c:pt idx="1524">
                  <c:v>0.21240000000000001</c:v>
                </c:pt>
                <c:pt idx="1525">
                  <c:v>0.21249999999999999</c:v>
                </c:pt>
                <c:pt idx="1526">
                  <c:v>0.21260000000000001</c:v>
                </c:pt>
                <c:pt idx="1527">
                  <c:v>0.2127</c:v>
                </c:pt>
                <c:pt idx="1528">
                  <c:v>0.21279999999999999</c:v>
                </c:pt>
                <c:pt idx="1529">
                  <c:v>0.21290000000000001</c:v>
                </c:pt>
                <c:pt idx="1530">
                  <c:v>0.21299999999999999</c:v>
                </c:pt>
                <c:pt idx="1531">
                  <c:v>0.21310000000000001</c:v>
                </c:pt>
                <c:pt idx="1532">
                  <c:v>0.2132</c:v>
                </c:pt>
                <c:pt idx="1533">
                  <c:v>0.21329999999999999</c:v>
                </c:pt>
                <c:pt idx="1534">
                  <c:v>0.21340000000000001</c:v>
                </c:pt>
                <c:pt idx="1535">
                  <c:v>0.2135</c:v>
                </c:pt>
                <c:pt idx="1536">
                  <c:v>0.21360000000000001</c:v>
                </c:pt>
                <c:pt idx="1537">
                  <c:v>0.2137</c:v>
                </c:pt>
                <c:pt idx="1538">
                  <c:v>0.21379999999999999</c:v>
                </c:pt>
                <c:pt idx="1539">
                  <c:v>0.21390000000000001</c:v>
                </c:pt>
                <c:pt idx="1540">
                  <c:v>0.214</c:v>
                </c:pt>
                <c:pt idx="1541">
                  <c:v>0.21410000000000001</c:v>
                </c:pt>
                <c:pt idx="1542">
                  <c:v>0.2142</c:v>
                </c:pt>
                <c:pt idx="1543">
                  <c:v>0.21429999999999999</c:v>
                </c:pt>
                <c:pt idx="1544">
                  <c:v>0.21440000000000001</c:v>
                </c:pt>
                <c:pt idx="1545">
                  <c:v>0.2145</c:v>
                </c:pt>
                <c:pt idx="1546">
                  <c:v>0.21460000000000001</c:v>
                </c:pt>
                <c:pt idx="1547">
                  <c:v>0.2147</c:v>
                </c:pt>
                <c:pt idx="1548">
                  <c:v>0.21479999999999999</c:v>
                </c:pt>
                <c:pt idx="1549">
                  <c:v>0.21490000000000001</c:v>
                </c:pt>
                <c:pt idx="1550">
                  <c:v>0.215</c:v>
                </c:pt>
                <c:pt idx="1551">
                  <c:v>0.21510000000000001</c:v>
                </c:pt>
                <c:pt idx="1552">
                  <c:v>0.2152</c:v>
                </c:pt>
                <c:pt idx="1553">
                  <c:v>0.21529999999999999</c:v>
                </c:pt>
                <c:pt idx="1554">
                  <c:v>0.21540000000000001</c:v>
                </c:pt>
                <c:pt idx="1555">
                  <c:v>0.2155</c:v>
                </c:pt>
                <c:pt idx="1556">
                  <c:v>0.21560000000000001</c:v>
                </c:pt>
                <c:pt idx="1557">
                  <c:v>0.2157</c:v>
                </c:pt>
                <c:pt idx="1558">
                  <c:v>0.21579999999999999</c:v>
                </c:pt>
                <c:pt idx="1559">
                  <c:v>0.21590000000000001</c:v>
                </c:pt>
                <c:pt idx="1560">
                  <c:v>0.216</c:v>
                </c:pt>
                <c:pt idx="1561">
                  <c:v>0.21609999999999999</c:v>
                </c:pt>
                <c:pt idx="1562">
                  <c:v>0.2162</c:v>
                </c:pt>
                <c:pt idx="1563">
                  <c:v>0.21629999999999999</c:v>
                </c:pt>
                <c:pt idx="1564">
                  <c:v>0.21640000000000001</c:v>
                </c:pt>
                <c:pt idx="1565">
                  <c:v>0.2165</c:v>
                </c:pt>
                <c:pt idx="1566">
                  <c:v>0.21659999999999999</c:v>
                </c:pt>
                <c:pt idx="1567">
                  <c:v>0.2167</c:v>
                </c:pt>
                <c:pt idx="1568">
                  <c:v>0.21679999999999999</c:v>
                </c:pt>
                <c:pt idx="1569">
                  <c:v>0.21690000000000001</c:v>
                </c:pt>
                <c:pt idx="1570">
                  <c:v>0.217</c:v>
                </c:pt>
                <c:pt idx="1571">
                  <c:v>0.21709999999999999</c:v>
                </c:pt>
                <c:pt idx="1572">
                  <c:v>0.2172</c:v>
                </c:pt>
                <c:pt idx="1573">
                  <c:v>0.21729999999999999</c:v>
                </c:pt>
                <c:pt idx="1574">
                  <c:v>0.21740000000000001</c:v>
                </c:pt>
                <c:pt idx="1575">
                  <c:v>0.2175</c:v>
                </c:pt>
                <c:pt idx="1576">
                  <c:v>0.21759999999999999</c:v>
                </c:pt>
                <c:pt idx="1577">
                  <c:v>0.2177</c:v>
                </c:pt>
                <c:pt idx="1578">
                  <c:v>0.21779999999999999</c:v>
                </c:pt>
                <c:pt idx="1579">
                  <c:v>0.21790000000000001</c:v>
                </c:pt>
                <c:pt idx="1580">
                  <c:v>0.218</c:v>
                </c:pt>
                <c:pt idx="1581">
                  <c:v>0.21809999999999999</c:v>
                </c:pt>
                <c:pt idx="1582">
                  <c:v>0.21820000000000001</c:v>
                </c:pt>
                <c:pt idx="1583">
                  <c:v>0.21829999999999999</c:v>
                </c:pt>
                <c:pt idx="1584">
                  <c:v>0.21840000000000001</c:v>
                </c:pt>
                <c:pt idx="1585">
                  <c:v>0.2185</c:v>
                </c:pt>
                <c:pt idx="1586">
                  <c:v>0.21859999999999999</c:v>
                </c:pt>
                <c:pt idx="1587">
                  <c:v>0.21870000000000001</c:v>
                </c:pt>
                <c:pt idx="1588">
                  <c:v>0.21879999999999999</c:v>
                </c:pt>
                <c:pt idx="1589">
                  <c:v>0.21890000000000001</c:v>
                </c:pt>
                <c:pt idx="1590">
                  <c:v>0.219</c:v>
                </c:pt>
                <c:pt idx="1591">
                  <c:v>0.21909999999999999</c:v>
                </c:pt>
                <c:pt idx="1592">
                  <c:v>0.21920000000000001</c:v>
                </c:pt>
                <c:pt idx="1593">
                  <c:v>0.21929999999999999</c:v>
                </c:pt>
                <c:pt idx="1594">
                  <c:v>0.21940000000000001</c:v>
                </c:pt>
                <c:pt idx="1595">
                  <c:v>0.2195</c:v>
                </c:pt>
                <c:pt idx="1596">
                  <c:v>0.21959999999999999</c:v>
                </c:pt>
                <c:pt idx="1597">
                  <c:v>0.21970000000000001</c:v>
                </c:pt>
                <c:pt idx="1598">
                  <c:v>0.2198</c:v>
                </c:pt>
                <c:pt idx="1599">
                  <c:v>0.21990000000000001</c:v>
                </c:pt>
                <c:pt idx="1600">
                  <c:v>0.22</c:v>
                </c:pt>
                <c:pt idx="1601">
                  <c:v>0.22009999999999999</c:v>
                </c:pt>
                <c:pt idx="1602">
                  <c:v>0.22020000000000001</c:v>
                </c:pt>
                <c:pt idx="1603">
                  <c:v>0.2203</c:v>
                </c:pt>
                <c:pt idx="1604">
                  <c:v>0.22040000000000001</c:v>
                </c:pt>
                <c:pt idx="1605">
                  <c:v>0.2205</c:v>
                </c:pt>
                <c:pt idx="1606">
                  <c:v>0.22059999999999999</c:v>
                </c:pt>
                <c:pt idx="1607">
                  <c:v>0.22070000000000001</c:v>
                </c:pt>
                <c:pt idx="1608">
                  <c:v>0.2208</c:v>
                </c:pt>
                <c:pt idx="1609">
                  <c:v>0.22090000000000001</c:v>
                </c:pt>
                <c:pt idx="1610">
                  <c:v>0.221</c:v>
                </c:pt>
                <c:pt idx="1611">
                  <c:v>0.22109999999999999</c:v>
                </c:pt>
                <c:pt idx="1612">
                  <c:v>0.22120000000000001</c:v>
                </c:pt>
                <c:pt idx="1613">
                  <c:v>0.2213</c:v>
                </c:pt>
                <c:pt idx="1614">
                  <c:v>0.22140000000000001</c:v>
                </c:pt>
                <c:pt idx="1615">
                  <c:v>0.2215</c:v>
                </c:pt>
                <c:pt idx="1616">
                  <c:v>0.22159999999999999</c:v>
                </c:pt>
                <c:pt idx="1617">
                  <c:v>0.22170000000000001</c:v>
                </c:pt>
                <c:pt idx="1618">
                  <c:v>0.2218</c:v>
                </c:pt>
                <c:pt idx="1619">
                  <c:v>0.22189999999999999</c:v>
                </c:pt>
                <c:pt idx="1620">
                  <c:v>0.222</c:v>
                </c:pt>
                <c:pt idx="1621">
                  <c:v>0.22209999999999999</c:v>
                </c:pt>
                <c:pt idx="1622">
                  <c:v>0.22220000000000001</c:v>
                </c:pt>
                <c:pt idx="1623">
                  <c:v>0.2223</c:v>
                </c:pt>
                <c:pt idx="1624">
                  <c:v>0.22239999999999999</c:v>
                </c:pt>
                <c:pt idx="1625">
                  <c:v>0.2225</c:v>
                </c:pt>
                <c:pt idx="1626">
                  <c:v>0.22259999999999999</c:v>
                </c:pt>
                <c:pt idx="1627">
                  <c:v>0.22270000000000001</c:v>
                </c:pt>
                <c:pt idx="1628">
                  <c:v>0.2228</c:v>
                </c:pt>
                <c:pt idx="1629">
                  <c:v>0.22289999999999999</c:v>
                </c:pt>
                <c:pt idx="1630">
                  <c:v>0.223</c:v>
                </c:pt>
                <c:pt idx="1631">
                  <c:v>0.22309999999999999</c:v>
                </c:pt>
                <c:pt idx="1632">
                  <c:v>0.22320000000000001</c:v>
                </c:pt>
                <c:pt idx="1633">
                  <c:v>0.2233</c:v>
                </c:pt>
                <c:pt idx="1634">
                  <c:v>0.22339999999999999</c:v>
                </c:pt>
                <c:pt idx="1635">
                  <c:v>0.2235</c:v>
                </c:pt>
                <c:pt idx="1636">
                  <c:v>0.22359999999999999</c:v>
                </c:pt>
                <c:pt idx="1637">
                  <c:v>0.22370000000000001</c:v>
                </c:pt>
                <c:pt idx="1638">
                  <c:v>0.2238</c:v>
                </c:pt>
                <c:pt idx="1639">
                  <c:v>0.22389999999999999</c:v>
                </c:pt>
                <c:pt idx="1640">
                  <c:v>0.224</c:v>
                </c:pt>
                <c:pt idx="1641">
                  <c:v>0.22409999999999999</c:v>
                </c:pt>
                <c:pt idx="1642">
                  <c:v>0.22420000000000001</c:v>
                </c:pt>
                <c:pt idx="1643">
                  <c:v>0.2243</c:v>
                </c:pt>
                <c:pt idx="1644">
                  <c:v>0.22439999999999999</c:v>
                </c:pt>
                <c:pt idx="1645">
                  <c:v>0.22450000000000001</c:v>
                </c:pt>
                <c:pt idx="1646">
                  <c:v>0.22459999999999999</c:v>
                </c:pt>
                <c:pt idx="1647">
                  <c:v>0.22470000000000001</c:v>
                </c:pt>
                <c:pt idx="1648">
                  <c:v>0.2248</c:v>
                </c:pt>
                <c:pt idx="1649">
                  <c:v>0.22489999999999999</c:v>
                </c:pt>
                <c:pt idx="1650">
                  <c:v>0.22500000000000001</c:v>
                </c:pt>
                <c:pt idx="1651">
                  <c:v>0.22509999999999999</c:v>
                </c:pt>
                <c:pt idx="1652">
                  <c:v>0.22520000000000001</c:v>
                </c:pt>
                <c:pt idx="1653">
                  <c:v>0.2253</c:v>
                </c:pt>
                <c:pt idx="1654">
                  <c:v>0.22539999999999999</c:v>
                </c:pt>
                <c:pt idx="1655">
                  <c:v>0.22550000000000001</c:v>
                </c:pt>
                <c:pt idx="1656">
                  <c:v>0.22559999999999999</c:v>
                </c:pt>
                <c:pt idx="1657">
                  <c:v>0.22570000000000001</c:v>
                </c:pt>
                <c:pt idx="1658">
                  <c:v>0.2258</c:v>
                </c:pt>
                <c:pt idx="1659">
                  <c:v>0.22589999999999999</c:v>
                </c:pt>
                <c:pt idx="1660">
                  <c:v>0.22600000000000001</c:v>
                </c:pt>
                <c:pt idx="1661">
                  <c:v>0.2261</c:v>
                </c:pt>
                <c:pt idx="1662">
                  <c:v>0.22620000000000001</c:v>
                </c:pt>
                <c:pt idx="1663">
                  <c:v>0.2263</c:v>
                </c:pt>
                <c:pt idx="1664">
                  <c:v>0.22639999999999999</c:v>
                </c:pt>
                <c:pt idx="1665">
                  <c:v>0.22650000000000001</c:v>
                </c:pt>
                <c:pt idx="1666">
                  <c:v>0.2266</c:v>
                </c:pt>
                <c:pt idx="1667">
                  <c:v>0.22670000000000001</c:v>
                </c:pt>
                <c:pt idx="1668">
                  <c:v>0.2268</c:v>
                </c:pt>
                <c:pt idx="1669">
                  <c:v>0.22689999999999999</c:v>
                </c:pt>
                <c:pt idx="1670">
                  <c:v>0.22700000000000001</c:v>
                </c:pt>
                <c:pt idx="1671">
                  <c:v>0.2271</c:v>
                </c:pt>
                <c:pt idx="1672">
                  <c:v>0.22720000000000001</c:v>
                </c:pt>
                <c:pt idx="1673">
                  <c:v>0.2273</c:v>
                </c:pt>
                <c:pt idx="1674">
                  <c:v>0.22739999999999999</c:v>
                </c:pt>
                <c:pt idx="1675">
                  <c:v>0.22750000000000001</c:v>
                </c:pt>
                <c:pt idx="1676">
                  <c:v>0.2276</c:v>
                </c:pt>
                <c:pt idx="1677">
                  <c:v>0.22770000000000001</c:v>
                </c:pt>
                <c:pt idx="1678">
                  <c:v>0.2278</c:v>
                </c:pt>
                <c:pt idx="1679">
                  <c:v>0.22789999999999999</c:v>
                </c:pt>
                <c:pt idx="1680">
                  <c:v>0.22800000000000001</c:v>
                </c:pt>
                <c:pt idx="1681">
                  <c:v>0.2281</c:v>
                </c:pt>
                <c:pt idx="1682">
                  <c:v>0.22819999999999999</c:v>
                </c:pt>
                <c:pt idx="1683">
                  <c:v>0.2283</c:v>
                </c:pt>
                <c:pt idx="1684">
                  <c:v>0.22839999999999999</c:v>
                </c:pt>
                <c:pt idx="1685">
                  <c:v>0.22850000000000001</c:v>
                </c:pt>
                <c:pt idx="1686">
                  <c:v>0.2286</c:v>
                </c:pt>
                <c:pt idx="1687">
                  <c:v>0.22869999999999999</c:v>
                </c:pt>
                <c:pt idx="1688">
                  <c:v>0.2288</c:v>
                </c:pt>
                <c:pt idx="1689">
                  <c:v>0.22889999999999999</c:v>
                </c:pt>
                <c:pt idx="1690">
                  <c:v>0.22900000000000001</c:v>
                </c:pt>
                <c:pt idx="1691">
                  <c:v>0.2291</c:v>
                </c:pt>
                <c:pt idx="1692">
                  <c:v>0.22919999999999999</c:v>
                </c:pt>
                <c:pt idx="1693">
                  <c:v>0.2293</c:v>
                </c:pt>
                <c:pt idx="1694">
                  <c:v>0.22939999999999999</c:v>
                </c:pt>
                <c:pt idx="1695">
                  <c:v>0.22950000000000001</c:v>
                </c:pt>
                <c:pt idx="1696">
                  <c:v>0.2296</c:v>
                </c:pt>
                <c:pt idx="1697">
                  <c:v>0.22969999999999999</c:v>
                </c:pt>
                <c:pt idx="1698">
                  <c:v>0.2298</c:v>
                </c:pt>
                <c:pt idx="1699">
                  <c:v>0.22989999999999999</c:v>
                </c:pt>
                <c:pt idx="1700">
                  <c:v>0.23</c:v>
                </c:pt>
                <c:pt idx="1701">
                  <c:v>0.2301</c:v>
                </c:pt>
                <c:pt idx="1702">
                  <c:v>0.23019999999999999</c:v>
                </c:pt>
                <c:pt idx="1703">
                  <c:v>0.2303</c:v>
                </c:pt>
                <c:pt idx="1704">
                  <c:v>0.23039999999999999</c:v>
                </c:pt>
                <c:pt idx="1705">
                  <c:v>0.23050000000000001</c:v>
                </c:pt>
                <c:pt idx="1706">
                  <c:v>0.2306</c:v>
                </c:pt>
                <c:pt idx="1707">
                  <c:v>0.23069999999999999</c:v>
                </c:pt>
                <c:pt idx="1708">
                  <c:v>0.23080000000000001</c:v>
                </c:pt>
                <c:pt idx="1709">
                  <c:v>0.23089999999999999</c:v>
                </c:pt>
                <c:pt idx="1710">
                  <c:v>0.23100000000000001</c:v>
                </c:pt>
                <c:pt idx="1711">
                  <c:v>0.2311</c:v>
                </c:pt>
                <c:pt idx="1712">
                  <c:v>0.23119999999999999</c:v>
                </c:pt>
                <c:pt idx="1713">
                  <c:v>0.23130000000000001</c:v>
                </c:pt>
                <c:pt idx="1714">
                  <c:v>0.23139999999999999</c:v>
                </c:pt>
                <c:pt idx="1715">
                  <c:v>0.23150000000000001</c:v>
                </c:pt>
                <c:pt idx="1716">
                  <c:v>0.2316</c:v>
                </c:pt>
                <c:pt idx="1717">
                  <c:v>0.23169999999999999</c:v>
                </c:pt>
                <c:pt idx="1718">
                  <c:v>0.23180000000000001</c:v>
                </c:pt>
                <c:pt idx="1719">
                  <c:v>0.2319</c:v>
                </c:pt>
                <c:pt idx="1720">
                  <c:v>0.23200000000000001</c:v>
                </c:pt>
                <c:pt idx="1721">
                  <c:v>0.2321</c:v>
                </c:pt>
                <c:pt idx="1722">
                  <c:v>0.23219999999999999</c:v>
                </c:pt>
                <c:pt idx="1723">
                  <c:v>0.23230000000000001</c:v>
                </c:pt>
                <c:pt idx="1724">
                  <c:v>0.2324</c:v>
                </c:pt>
                <c:pt idx="1725">
                  <c:v>0.23250000000000001</c:v>
                </c:pt>
                <c:pt idx="1726">
                  <c:v>0.2326</c:v>
                </c:pt>
                <c:pt idx="1727">
                  <c:v>0.23269999999999999</c:v>
                </c:pt>
                <c:pt idx="1728">
                  <c:v>0.23280000000000001</c:v>
                </c:pt>
                <c:pt idx="1729">
                  <c:v>0.2329</c:v>
                </c:pt>
                <c:pt idx="1730">
                  <c:v>0.23300000000000001</c:v>
                </c:pt>
                <c:pt idx="1731">
                  <c:v>0.2331</c:v>
                </c:pt>
                <c:pt idx="1732">
                  <c:v>0.23319999999999999</c:v>
                </c:pt>
                <c:pt idx="1733">
                  <c:v>0.23330000000000001</c:v>
                </c:pt>
                <c:pt idx="1734">
                  <c:v>0.2334</c:v>
                </c:pt>
                <c:pt idx="1735">
                  <c:v>0.23350000000000001</c:v>
                </c:pt>
                <c:pt idx="1736">
                  <c:v>0.2336</c:v>
                </c:pt>
                <c:pt idx="1737">
                  <c:v>0.23369999999999999</c:v>
                </c:pt>
                <c:pt idx="1738">
                  <c:v>0.23380000000000001</c:v>
                </c:pt>
                <c:pt idx="1739">
                  <c:v>0.2339</c:v>
                </c:pt>
                <c:pt idx="1740">
                  <c:v>0.23400000000000001</c:v>
                </c:pt>
                <c:pt idx="1741">
                  <c:v>0.2341</c:v>
                </c:pt>
                <c:pt idx="1742">
                  <c:v>0.23419999999999999</c:v>
                </c:pt>
                <c:pt idx="1743">
                  <c:v>0.23430000000000001</c:v>
                </c:pt>
                <c:pt idx="1744">
                  <c:v>0.2344</c:v>
                </c:pt>
                <c:pt idx="1745">
                  <c:v>0.23449999999999999</c:v>
                </c:pt>
                <c:pt idx="1746">
                  <c:v>0.2346</c:v>
                </c:pt>
                <c:pt idx="1747">
                  <c:v>0.23469999999999999</c:v>
                </c:pt>
                <c:pt idx="1748">
                  <c:v>0.23480000000000001</c:v>
                </c:pt>
                <c:pt idx="1749">
                  <c:v>0.2349</c:v>
                </c:pt>
                <c:pt idx="1750">
                  <c:v>0.23499999999999999</c:v>
                </c:pt>
                <c:pt idx="1751">
                  <c:v>0.2351</c:v>
                </c:pt>
                <c:pt idx="1752">
                  <c:v>0.23519999999999999</c:v>
                </c:pt>
                <c:pt idx="1753">
                  <c:v>0.23530000000000001</c:v>
                </c:pt>
                <c:pt idx="1754">
                  <c:v>0.2354</c:v>
                </c:pt>
                <c:pt idx="1755">
                  <c:v>0.23549999999999999</c:v>
                </c:pt>
                <c:pt idx="1756">
                  <c:v>0.2356</c:v>
                </c:pt>
                <c:pt idx="1757">
                  <c:v>0.23569999999999999</c:v>
                </c:pt>
                <c:pt idx="1758">
                  <c:v>0.23580000000000001</c:v>
                </c:pt>
                <c:pt idx="1759">
                  <c:v>0.2359</c:v>
                </c:pt>
                <c:pt idx="1760">
                  <c:v>0.23599999999999999</c:v>
                </c:pt>
                <c:pt idx="1761">
                  <c:v>0.2361</c:v>
                </c:pt>
                <c:pt idx="1762">
                  <c:v>0.23619999999999999</c:v>
                </c:pt>
                <c:pt idx="1763">
                  <c:v>0.23630000000000001</c:v>
                </c:pt>
                <c:pt idx="1764">
                  <c:v>0.2364</c:v>
                </c:pt>
                <c:pt idx="1765">
                  <c:v>0.23649999999999999</c:v>
                </c:pt>
                <c:pt idx="1766">
                  <c:v>0.2366</c:v>
                </c:pt>
                <c:pt idx="1767">
                  <c:v>0.23669999999999999</c:v>
                </c:pt>
                <c:pt idx="1768">
                  <c:v>0.23680000000000001</c:v>
                </c:pt>
                <c:pt idx="1769">
                  <c:v>0.2369</c:v>
                </c:pt>
                <c:pt idx="1770">
                  <c:v>0.23699999999999999</c:v>
                </c:pt>
                <c:pt idx="1771">
                  <c:v>0.23710000000000001</c:v>
                </c:pt>
                <c:pt idx="1772">
                  <c:v>0.23719999999999999</c:v>
                </c:pt>
                <c:pt idx="1773">
                  <c:v>0.23730000000000001</c:v>
                </c:pt>
                <c:pt idx="1774">
                  <c:v>0.2374</c:v>
                </c:pt>
                <c:pt idx="1775">
                  <c:v>0.23749999999999999</c:v>
                </c:pt>
                <c:pt idx="1776">
                  <c:v>0.23760000000000001</c:v>
                </c:pt>
                <c:pt idx="1777">
                  <c:v>0.23769999999999999</c:v>
                </c:pt>
                <c:pt idx="1778">
                  <c:v>0.23780000000000001</c:v>
                </c:pt>
                <c:pt idx="1779">
                  <c:v>0.2379</c:v>
                </c:pt>
                <c:pt idx="1780">
                  <c:v>0.23799999999999999</c:v>
                </c:pt>
                <c:pt idx="1781">
                  <c:v>0.23810000000000001</c:v>
                </c:pt>
                <c:pt idx="1782">
                  <c:v>0.2382</c:v>
                </c:pt>
                <c:pt idx="1783">
                  <c:v>0.23830000000000001</c:v>
                </c:pt>
                <c:pt idx="1784">
                  <c:v>0.2384</c:v>
                </c:pt>
                <c:pt idx="1785">
                  <c:v>0.23849999999999999</c:v>
                </c:pt>
                <c:pt idx="1786">
                  <c:v>0.23860000000000001</c:v>
                </c:pt>
                <c:pt idx="1787">
                  <c:v>0.2387</c:v>
                </c:pt>
                <c:pt idx="1788">
                  <c:v>0.23880000000000001</c:v>
                </c:pt>
                <c:pt idx="1789">
                  <c:v>0.2389</c:v>
                </c:pt>
                <c:pt idx="1790">
                  <c:v>0.23899999999999999</c:v>
                </c:pt>
                <c:pt idx="1791">
                  <c:v>0.23910000000000001</c:v>
                </c:pt>
                <c:pt idx="1792">
                  <c:v>0.2392</c:v>
                </c:pt>
                <c:pt idx="1793">
                  <c:v>0.23930000000000001</c:v>
                </c:pt>
                <c:pt idx="1794">
                  <c:v>0.2394</c:v>
                </c:pt>
                <c:pt idx="1795">
                  <c:v>0.23949999999999999</c:v>
                </c:pt>
                <c:pt idx="1796">
                  <c:v>0.23960000000000001</c:v>
                </c:pt>
                <c:pt idx="1797">
                  <c:v>0.2397</c:v>
                </c:pt>
                <c:pt idx="1798">
                  <c:v>0.23980000000000001</c:v>
                </c:pt>
                <c:pt idx="1799">
                  <c:v>0.2399</c:v>
                </c:pt>
                <c:pt idx="1800">
                  <c:v>0.24</c:v>
                </c:pt>
                <c:pt idx="1801">
                  <c:v>0.24010000000000001</c:v>
                </c:pt>
                <c:pt idx="1802">
                  <c:v>0.2402</c:v>
                </c:pt>
                <c:pt idx="1803">
                  <c:v>0.24030000000000001</c:v>
                </c:pt>
                <c:pt idx="1804">
                  <c:v>0.2404</c:v>
                </c:pt>
                <c:pt idx="1805">
                  <c:v>0.24049999999999999</c:v>
                </c:pt>
                <c:pt idx="1806">
                  <c:v>0.24060000000000001</c:v>
                </c:pt>
                <c:pt idx="1807">
                  <c:v>0.2407</c:v>
                </c:pt>
                <c:pt idx="1808">
                  <c:v>0.24079999999999999</c:v>
                </c:pt>
                <c:pt idx="1809">
                  <c:v>0.2409</c:v>
                </c:pt>
                <c:pt idx="1810">
                  <c:v>0.24099999999999999</c:v>
                </c:pt>
                <c:pt idx="1811">
                  <c:v>0.24110000000000001</c:v>
                </c:pt>
                <c:pt idx="1812">
                  <c:v>0.2412</c:v>
                </c:pt>
                <c:pt idx="1813">
                  <c:v>0.24129999999999999</c:v>
                </c:pt>
                <c:pt idx="1814">
                  <c:v>0.2414</c:v>
                </c:pt>
                <c:pt idx="1815">
                  <c:v>0.24149999999999999</c:v>
                </c:pt>
                <c:pt idx="1816">
                  <c:v>0.24160000000000001</c:v>
                </c:pt>
                <c:pt idx="1817">
                  <c:v>0.2417</c:v>
                </c:pt>
                <c:pt idx="1818">
                  <c:v>0.24179999999999999</c:v>
                </c:pt>
                <c:pt idx="1819">
                  <c:v>0.2419</c:v>
                </c:pt>
                <c:pt idx="1820">
                  <c:v>0.24199999999999999</c:v>
                </c:pt>
                <c:pt idx="1821">
                  <c:v>0.24210000000000001</c:v>
                </c:pt>
                <c:pt idx="1822">
                  <c:v>0.2422</c:v>
                </c:pt>
                <c:pt idx="1823">
                  <c:v>0.24229999999999999</c:v>
                </c:pt>
                <c:pt idx="1824">
                  <c:v>0.2424</c:v>
                </c:pt>
                <c:pt idx="1825">
                  <c:v>0.24249999999999999</c:v>
                </c:pt>
                <c:pt idx="1826">
                  <c:v>0.24260000000000001</c:v>
                </c:pt>
                <c:pt idx="1827">
                  <c:v>0.2427</c:v>
                </c:pt>
                <c:pt idx="1828">
                  <c:v>0.24279999999999999</c:v>
                </c:pt>
                <c:pt idx="1829">
                  <c:v>0.2429</c:v>
                </c:pt>
                <c:pt idx="1830">
                  <c:v>0.24299999999999999</c:v>
                </c:pt>
                <c:pt idx="1831">
                  <c:v>0.24310000000000001</c:v>
                </c:pt>
                <c:pt idx="1832">
                  <c:v>0.2432</c:v>
                </c:pt>
                <c:pt idx="1833">
                  <c:v>0.24329999999999999</c:v>
                </c:pt>
                <c:pt idx="1834">
                  <c:v>0.24340000000000001</c:v>
                </c:pt>
                <c:pt idx="1835">
                  <c:v>0.24349999999999999</c:v>
                </c:pt>
                <c:pt idx="1836">
                  <c:v>0.24360000000000001</c:v>
                </c:pt>
                <c:pt idx="1837">
                  <c:v>0.2437</c:v>
                </c:pt>
                <c:pt idx="1838">
                  <c:v>0.24379999999999999</c:v>
                </c:pt>
                <c:pt idx="1839">
                  <c:v>0.24390000000000001</c:v>
                </c:pt>
                <c:pt idx="1840">
                  <c:v>0.24399999999999999</c:v>
                </c:pt>
                <c:pt idx="1841">
                  <c:v>0.24410000000000001</c:v>
                </c:pt>
                <c:pt idx="1842">
                  <c:v>0.2442</c:v>
                </c:pt>
                <c:pt idx="1843">
                  <c:v>0.24429999999999999</c:v>
                </c:pt>
                <c:pt idx="1844">
                  <c:v>0.24440000000000001</c:v>
                </c:pt>
                <c:pt idx="1845">
                  <c:v>0.2445</c:v>
                </c:pt>
                <c:pt idx="1846">
                  <c:v>0.24460000000000001</c:v>
                </c:pt>
                <c:pt idx="1847">
                  <c:v>0.2447</c:v>
                </c:pt>
                <c:pt idx="1848">
                  <c:v>0.24479999999999999</c:v>
                </c:pt>
                <c:pt idx="1849">
                  <c:v>0.24490000000000001</c:v>
                </c:pt>
                <c:pt idx="1850">
                  <c:v>0.245</c:v>
                </c:pt>
                <c:pt idx="1851">
                  <c:v>0.24510000000000001</c:v>
                </c:pt>
                <c:pt idx="1852">
                  <c:v>0.2452</c:v>
                </c:pt>
                <c:pt idx="1853">
                  <c:v>0.24529999999999999</c:v>
                </c:pt>
                <c:pt idx="1854">
                  <c:v>0.24540000000000001</c:v>
                </c:pt>
                <c:pt idx="1855">
                  <c:v>0.2455</c:v>
                </c:pt>
                <c:pt idx="1856">
                  <c:v>0.24560000000000001</c:v>
                </c:pt>
                <c:pt idx="1857">
                  <c:v>0.2457</c:v>
                </c:pt>
                <c:pt idx="1858">
                  <c:v>0.24579999999999999</c:v>
                </c:pt>
                <c:pt idx="1859">
                  <c:v>0.24590000000000001</c:v>
                </c:pt>
                <c:pt idx="1860">
                  <c:v>0.246</c:v>
                </c:pt>
                <c:pt idx="1861">
                  <c:v>0.24610000000000001</c:v>
                </c:pt>
                <c:pt idx="1862">
                  <c:v>0.2462</c:v>
                </c:pt>
                <c:pt idx="1863">
                  <c:v>0.24629999999999999</c:v>
                </c:pt>
                <c:pt idx="1864">
                  <c:v>0.24640000000000001</c:v>
                </c:pt>
                <c:pt idx="1865">
                  <c:v>0.2465</c:v>
                </c:pt>
                <c:pt idx="1866">
                  <c:v>0.24660000000000001</c:v>
                </c:pt>
                <c:pt idx="1867">
                  <c:v>0.2467</c:v>
                </c:pt>
                <c:pt idx="1868">
                  <c:v>0.24679999999999999</c:v>
                </c:pt>
                <c:pt idx="1869">
                  <c:v>0.24690000000000001</c:v>
                </c:pt>
                <c:pt idx="1870">
                  <c:v>0.247</c:v>
                </c:pt>
                <c:pt idx="1871">
                  <c:v>0.24709999999999999</c:v>
                </c:pt>
                <c:pt idx="1872">
                  <c:v>0.2472</c:v>
                </c:pt>
                <c:pt idx="1873">
                  <c:v>0.24729999999999999</c:v>
                </c:pt>
                <c:pt idx="1874">
                  <c:v>0.24740000000000001</c:v>
                </c:pt>
                <c:pt idx="1875">
                  <c:v>0.2475</c:v>
                </c:pt>
                <c:pt idx="1876">
                  <c:v>0.24759999999999999</c:v>
                </c:pt>
                <c:pt idx="1877">
                  <c:v>0.2477</c:v>
                </c:pt>
                <c:pt idx="1878">
                  <c:v>0.24779999999999999</c:v>
                </c:pt>
                <c:pt idx="1879">
                  <c:v>0.24790000000000001</c:v>
                </c:pt>
                <c:pt idx="1880">
                  <c:v>0.248</c:v>
                </c:pt>
                <c:pt idx="1881">
                  <c:v>0.24809999999999999</c:v>
                </c:pt>
                <c:pt idx="1882">
                  <c:v>0.2482</c:v>
                </c:pt>
                <c:pt idx="1883">
                  <c:v>0.24829999999999999</c:v>
                </c:pt>
                <c:pt idx="1884">
                  <c:v>0.24840000000000001</c:v>
                </c:pt>
                <c:pt idx="1885">
                  <c:v>0.2485</c:v>
                </c:pt>
                <c:pt idx="1886">
                  <c:v>0.24859999999999999</c:v>
                </c:pt>
                <c:pt idx="1887">
                  <c:v>0.2487</c:v>
                </c:pt>
                <c:pt idx="1888">
                  <c:v>0.24879999999999999</c:v>
                </c:pt>
                <c:pt idx="1889">
                  <c:v>0.24890000000000001</c:v>
                </c:pt>
                <c:pt idx="1890">
                  <c:v>0.249</c:v>
                </c:pt>
                <c:pt idx="1891">
                  <c:v>0.24909999999999999</c:v>
                </c:pt>
                <c:pt idx="1892">
                  <c:v>0.2492</c:v>
                </c:pt>
                <c:pt idx="1893">
                  <c:v>0.24929999999999999</c:v>
                </c:pt>
                <c:pt idx="1894">
                  <c:v>0.24940000000000001</c:v>
                </c:pt>
                <c:pt idx="1895">
                  <c:v>0.2495</c:v>
                </c:pt>
                <c:pt idx="1896">
                  <c:v>0.24959999999999999</c:v>
                </c:pt>
                <c:pt idx="1897">
                  <c:v>0.24970000000000001</c:v>
                </c:pt>
                <c:pt idx="1898">
                  <c:v>0.24979999999999999</c:v>
                </c:pt>
                <c:pt idx="1899">
                  <c:v>0.24990000000000001</c:v>
                </c:pt>
                <c:pt idx="1900">
                  <c:v>0.25</c:v>
                </c:pt>
                <c:pt idx="1901">
                  <c:v>0.25009999999999999</c:v>
                </c:pt>
                <c:pt idx="1902">
                  <c:v>0.25019999999999998</c:v>
                </c:pt>
                <c:pt idx="1903">
                  <c:v>0.25030000000000002</c:v>
                </c:pt>
                <c:pt idx="1904">
                  <c:v>0.25040000000000001</c:v>
                </c:pt>
                <c:pt idx="1905">
                  <c:v>0.2505</c:v>
                </c:pt>
                <c:pt idx="1906">
                  <c:v>0.25059999999999999</c:v>
                </c:pt>
                <c:pt idx="1907">
                  <c:v>0.25069999999999998</c:v>
                </c:pt>
                <c:pt idx="1908">
                  <c:v>0.25080000000000002</c:v>
                </c:pt>
                <c:pt idx="1909">
                  <c:v>0.25090000000000001</c:v>
                </c:pt>
                <c:pt idx="1910">
                  <c:v>0.251</c:v>
                </c:pt>
                <c:pt idx="1911">
                  <c:v>0.25109999999999999</c:v>
                </c:pt>
                <c:pt idx="1912">
                  <c:v>0.25119999999999998</c:v>
                </c:pt>
                <c:pt idx="1913">
                  <c:v>0.25130000000000002</c:v>
                </c:pt>
                <c:pt idx="1914">
                  <c:v>0.25140000000000001</c:v>
                </c:pt>
                <c:pt idx="1915">
                  <c:v>0.2515</c:v>
                </c:pt>
                <c:pt idx="1916">
                  <c:v>0.25159999999999999</c:v>
                </c:pt>
                <c:pt idx="1917">
                  <c:v>0.25169999999999998</c:v>
                </c:pt>
                <c:pt idx="1918">
                  <c:v>0.25180000000000002</c:v>
                </c:pt>
                <c:pt idx="1919">
                  <c:v>0.25190000000000001</c:v>
                </c:pt>
                <c:pt idx="1920">
                  <c:v>0.252</c:v>
                </c:pt>
                <c:pt idx="1921">
                  <c:v>0.25209999999999999</c:v>
                </c:pt>
                <c:pt idx="1922">
                  <c:v>0.25219999999999998</c:v>
                </c:pt>
                <c:pt idx="1923">
                  <c:v>0.25230000000000002</c:v>
                </c:pt>
                <c:pt idx="1924">
                  <c:v>0.25240000000000001</c:v>
                </c:pt>
                <c:pt idx="1925">
                  <c:v>0.2525</c:v>
                </c:pt>
                <c:pt idx="1926">
                  <c:v>0.25259999999999999</c:v>
                </c:pt>
                <c:pt idx="1927">
                  <c:v>0.25269999999999998</c:v>
                </c:pt>
                <c:pt idx="1928">
                  <c:v>0.25280000000000002</c:v>
                </c:pt>
                <c:pt idx="1929">
                  <c:v>0.25290000000000001</c:v>
                </c:pt>
                <c:pt idx="1930">
                  <c:v>0.253</c:v>
                </c:pt>
                <c:pt idx="1931">
                  <c:v>0.25309999999999999</c:v>
                </c:pt>
                <c:pt idx="1932">
                  <c:v>0.25319999999999998</c:v>
                </c:pt>
                <c:pt idx="1933">
                  <c:v>0.25330000000000003</c:v>
                </c:pt>
                <c:pt idx="1934">
                  <c:v>0.25340000000000001</c:v>
                </c:pt>
                <c:pt idx="1935">
                  <c:v>0.2535</c:v>
                </c:pt>
                <c:pt idx="1936">
                  <c:v>0.25359999999999999</c:v>
                </c:pt>
                <c:pt idx="1937">
                  <c:v>0.25369999999999998</c:v>
                </c:pt>
                <c:pt idx="1938">
                  <c:v>0.25380000000000003</c:v>
                </c:pt>
                <c:pt idx="1939">
                  <c:v>0.25390000000000001</c:v>
                </c:pt>
                <c:pt idx="1940">
                  <c:v>0.254</c:v>
                </c:pt>
                <c:pt idx="1941">
                  <c:v>0.25409999999999999</c:v>
                </c:pt>
                <c:pt idx="1942">
                  <c:v>0.25419999999999998</c:v>
                </c:pt>
                <c:pt idx="1943">
                  <c:v>0.25430000000000003</c:v>
                </c:pt>
                <c:pt idx="1944">
                  <c:v>0.25440000000000002</c:v>
                </c:pt>
                <c:pt idx="1945">
                  <c:v>0.2545</c:v>
                </c:pt>
                <c:pt idx="1946">
                  <c:v>0.25459999999999999</c:v>
                </c:pt>
                <c:pt idx="1947">
                  <c:v>0.25469999999999998</c:v>
                </c:pt>
                <c:pt idx="1948">
                  <c:v>0.25480000000000003</c:v>
                </c:pt>
                <c:pt idx="1949">
                  <c:v>0.25490000000000002</c:v>
                </c:pt>
                <c:pt idx="1950">
                  <c:v>0.255</c:v>
                </c:pt>
                <c:pt idx="1951">
                  <c:v>0.25509999999999999</c:v>
                </c:pt>
                <c:pt idx="1952">
                  <c:v>0.25519999999999998</c:v>
                </c:pt>
                <c:pt idx="1953">
                  <c:v>0.25530000000000003</c:v>
                </c:pt>
                <c:pt idx="1954">
                  <c:v>0.25540000000000002</c:v>
                </c:pt>
                <c:pt idx="1955">
                  <c:v>0.2555</c:v>
                </c:pt>
                <c:pt idx="1956">
                  <c:v>0.25559999999999999</c:v>
                </c:pt>
                <c:pt idx="1957">
                  <c:v>0.25569999999999998</c:v>
                </c:pt>
                <c:pt idx="1958">
                  <c:v>0.25580000000000003</c:v>
                </c:pt>
                <c:pt idx="1959">
                  <c:v>0.25590000000000002</c:v>
                </c:pt>
                <c:pt idx="1960">
                  <c:v>0.25600000000000001</c:v>
                </c:pt>
                <c:pt idx="1961">
                  <c:v>0.25609999999999999</c:v>
                </c:pt>
                <c:pt idx="1962">
                  <c:v>0.25619999999999998</c:v>
                </c:pt>
                <c:pt idx="1963">
                  <c:v>0.25629999999999997</c:v>
                </c:pt>
                <c:pt idx="1964">
                  <c:v>0.25640000000000002</c:v>
                </c:pt>
                <c:pt idx="1965">
                  <c:v>0.25650000000000001</c:v>
                </c:pt>
                <c:pt idx="1966">
                  <c:v>0.25659999999999999</c:v>
                </c:pt>
                <c:pt idx="1967">
                  <c:v>0.25669999999999998</c:v>
                </c:pt>
                <c:pt idx="1968">
                  <c:v>0.25679999999999997</c:v>
                </c:pt>
                <c:pt idx="1969">
                  <c:v>0.25690000000000002</c:v>
                </c:pt>
                <c:pt idx="1970">
                  <c:v>0.25700000000000001</c:v>
                </c:pt>
                <c:pt idx="1971">
                  <c:v>0.2571</c:v>
                </c:pt>
                <c:pt idx="1972">
                  <c:v>0.25719999999999998</c:v>
                </c:pt>
                <c:pt idx="1973">
                  <c:v>0.25729999999999997</c:v>
                </c:pt>
                <c:pt idx="1974">
                  <c:v>0.25740000000000002</c:v>
                </c:pt>
                <c:pt idx="1975">
                  <c:v>0.25750000000000001</c:v>
                </c:pt>
                <c:pt idx="1976">
                  <c:v>0.2576</c:v>
                </c:pt>
                <c:pt idx="1977">
                  <c:v>0.25769999999999998</c:v>
                </c:pt>
                <c:pt idx="1978">
                  <c:v>0.25779999999999997</c:v>
                </c:pt>
                <c:pt idx="1979">
                  <c:v>0.25790000000000002</c:v>
                </c:pt>
                <c:pt idx="1980">
                  <c:v>0.25800000000000001</c:v>
                </c:pt>
                <c:pt idx="1981">
                  <c:v>0.2581</c:v>
                </c:pt>
                <c:pt idx="1982">
                  <c:v>0.25819999999999999</c:v>
                </c:pt>
                <c:pt idx="1983">
                  <c:v>0.25829999999999997</c:v>
                </c:pt>
                <c:pt idx="1984">
                  <c:v>0.25840000000000002</c:v>
                </c:pt>
                <c:pt idx="1985">
                  <c:v>0.25850000000000001</c:v>
                </c:pt>
                <c:pt idx="1986">
                  <c:v>0.2586</c:v>
                </c:pt>
                <c:pt idx="1987">
                  <c:v>0.25869999999999999</c:v>
                </c:pt>
                <c:pt idx="1988">
                  <c:v>0.25879999999999997</c:v>
                </c:pt>
                <c:pt idx="1989">
                  <c:v>0.25890000000000002</c:v>
                </c:pt>
                <c:pt idx="1990">
                  <c:v>0.25900000000000001</c:v>
                </c:pt>
                <c:pt idx="1991">
                  <c:v>0.2591</c:v>
                </c:pt>
                <c:pt idx="1992">
                  <c:v>0.25919999999999999</c:v>
                </c:pt>
                <c:pt idx="1993">
                  <c:v>0.25929999999999997</c:v>
                </c:pt>
                <c:pt idx="1994">
                  <c:v>0.25940000000000002</c:v>
                </c:pt>
                <c:pt idx="1995">
                  <c:v>0.25950000000000001</c:v>
                </c:pt>
                <c:pt idx="1996">
                  <c:v>0.2596</c:v>
                </c:pt>
                <c:pt idx="1997">
                  <c:v>0.25969999999999999</c:v>
                </c:pt>
                <c:pt idx="1998">
                  <c:v>0.25979999999999998</c:v>
                </c:pt>
                <c:pt idx="1999">
                  <c:v>0.25990000000000002</c:v>
                </c:pt>
                <c:pt idx="2000">
                  <c:v>0.26</c:v>
                </c:pt>
                <c:pt idx="2001">
                  <c:v>0.2601</c:v>
                </c:pt>
                <c:pt idx="2002">
                  <c:v>0.26019999999999999</c:v>
                </c:pt>
                <c:pt idx="2003">
                  <c:v>0.26029999999999998</c:v>
                </c:pt>
                <c:pt idx="2004">
                  <c:v>0.26040000000000002</c:v>
                </c:pt>
                <c:pt idx="2005">
                  <c:v>0.26050000000000001</c:v>
                </c:pt>
                <c:pt idx="2006">
                  <c:v>0.2606</c:v>
                </c:pt>
                <c:pt idx="2007">
                  <c:v>0.26069999999999999</c:v>
                </c:pt>
                <c:pt idx="2008">
                  <c:v>0.26079999999999998</c:v>
                </c:pt>
                <c:pt idx="2009">
                  <c:v>0.26090000000000002</c:v>
                </c:pt>
                <c:pt idx="2010">
                  <c:v>0.26100000000000001</c:v>
                </c:pt>
                <c:pt idx="2011">
                  <c:v>0.2611</c:v>
                </c:pt>
                <c:pt idx="2012">
                  <c:v>0.26119999999999999</c:v>
                </c:pt>
                <c:pt idx="2013">
                  <c:v>0.26129999999999998</c:v>
                </c:pt>
                <c:pt idx="2014">
                  <c:v>0.26140000000000002</c:v>
                </c:pt>
                <c:pt idx="2015">
                  <c:v>0.26150000000000001</c:v>
                </c:pt>
                <c:pt idx="2016">
                  <c:v>0.2616</c:v>
                </c:pt>
                <c:pt idx="2017">
                  <c:v>0.26169999999999999</c:v>
                </c:pt>
                <c:pt idx="2018">
                  <c:v>0.26179999999999998</c:v>
                </c:pt>
                <c:pt idx="2019">
                  <c:v>0.26190000000000002</c:v>
                </c:pt>
                <c:pt idx="2020">
                  <c:v>0.26200000000000001</c:v>
                </c:pt>
                <c:pt idx="2021">
                  <c:v>0.2621</c:v>
                </c:pt>
                <c:pt idx="2022">
                  <c:v>0.26219999999999999</c:v>
                </c:pt>
                <c:pt idx="2023">
                  <c:v>0.26229999999999998</c:v>
                </c:pt>
                <c:pt idx="2024">
                  <c:v>0.26240000000000002</c:v>
                </c:pt>
                <c:pt idx="2025">
                  <c:v>0.26250000000000001</c:v>
                </c:pt>
                <c:pt idx="2026">
                  <c:v>0.2626</c:v>
                </c:pt>
                <c:pt idx="2027">
                  <c:v>0.26269999999999999</c:v>
                </c:pt>
                <c:pt idx="2028">
                  <c:v>0.26279999999999998</c:v>
                </c:pt>
                <c:pt idx="2029">
                  <c:v>0.26290000000000002</c:v>
                </c:pt>
                <c:pt idx="2030">
                  <c:v>0.26300000000000001</c:v>
                </c:pt>
                <c:pt idx="2031">
                  <c:v>0.2631</c:v>
                </c:pt>
                <c:pt idx="2032">
                  <c:v>0.26319999999999999</c:v>
                </c:pt>
                <c:pt idx="2033">
                  <c:v>0.26329999999999998</c:v>
                </c:pt>
                <c:pt idx="2034">
                  <c:v>0.26340000000000002</c:v>
                </c:pt>
                <c:pt idx="2035">
                  <c:v>0.26350000000000001</c:v>
                </c:pt>
                <c:pt idx="2036">
                  <c:v>0.2636</c:v>
                </c:pt>
                <c:pt idx="2037">
                  <c:v>0.26369999999999999</c:v>
                </c:pt>
                <c:pt idx="2038">
                  <c:v>0.26379999999999998</c:v>
                </c:pt>
                <c:pt idx="2039">
                  <c:v>0.26390000000000002</c:v>
                </c:pt>
                <c:pt idx="2040">
                  <c:v>0.26400000000000001</c:v>
                </c:pt>
                <c:pt idx="2041">
                  <c:v>0.2641</c:v>
                </c:pt>
                <c:pt idx="2042">
                  <c:v>0.26419999999999999</c:v>
                </c:pt>
                <c:pt idx="2043">
                  <c:v>0.26429999999999998</c:v>
                </c:pt>
                <c:pt idx="2044">
                  <c:v>0.26440000000000002</c:v>
                </c:pt>
                <c:pt idx="2045">
                  <c:v>0.26450000000000001</c:v>
                </c:pt>
                <c:pt idx="2046">
                  <c:v>0.2646</c:v>
                </c:pt>
                <c:pt idx="2047">
                  <c:v>0.26469999999999999</c:v>
                </c:pt>
                <c:pt idx="2048">
                  <c:v>0.26479999999999998</c:v>
                </c:pt>
                <c:pt idx="2049">
                  <c:v>0.26490000000000002</c:v>
                </c:pt>
                <c:pt idx="2050">
                  <c:v>0.26500000000000001</c:v>
                </c:pt>
                <c:pt idx="2051">
                  <c:v>0.2651</c:v>
                </c:pt>
                <c:pt idx="2052">
                  <c:v>0.26519999999999999</c:v>
                </c:pt>
                <c:pt idx="2053">
                  <c:v>0.26529999999999998</c:v>
                </c:pt>
                <c:pt idx="2054">
                  <c:v>0.26540000000000002</c:v>
                </c:pt>
                <c:pt idx="2055">
                  <c:v>0.26550000000000001</c:v>
                </c:pt>
                <c:pt idx="2056">
                  <c:v>0.2656</c:v>
                </c:pt>
                <c:pt idx="2057">
                  <c:v>0.26569999999999999</c:v>
                </c:pt>
                <c:pt idx="2058">
                  <c:v>0.26579999999999998</c:v>
                </c:pt>
                <c:pt idx="2059">
                  <c:v>0.26590000000000003</c:v>
                </c:pt>
                <c:pt idx="2060">
                  <c:v>0.26600000000000001</c:v>
                </c:pt>
                <c:pt idx="2061">
                  <c:v>0.2661</c:v>
                </c:pt>
                <c:pt idx="2062">
                  <c:v>0.26619999999999999</c:v>
                </c:pt>
                <c:pt idx="2063">
                  <c:v>0.26629999999999998</c:v>
                </c:pt>
                <c:pt idx="2064">
                  <c:v>0.26640000000000003</c:v>
                </c:pt>
                <c:pt idx="2065">
                  <c:v>0.26650000000000001</c:v>
                </c:pt>
                <c:pt idx="2066">
                  <c:v>0.2666</c:v>
                </c:pt>
                <c:pt idx="2067">
                  <c:v>0.26669999999999999</c:v>
                </c:pt>
                <c:pt idx="2068">
                  <c:v>0.26679999999999998</c:v>
                </c:pt>
                <c:pt idx="2069">
                  <c:v>0.26690000000000003</c:v>
                </c:pt>
                <c:pt idx="2070">
                  <c:v>0.26700000000000002</c:v>
                </c:pt>
                <c:pt idx="2071">
                  <c:v>0.2671</c:v>
                </c:pt>
                <c:pt idx="2072">
                  <c:v>0.26719999999999999</c:v>
                </c:pt>
                <c:pt idx="2073">
                  <c:v>0.26729999999999998</c:v>
                </c:pt>
                <c:pt idx="2074">
                  <c:v>0.26740000000000003</c:v>
                </c:pt>
                <c:pt idx="2075">
                  <c:v>0.26750000000000002</c:v>
                </c:pt>
                <c:pt idx="2076">
                  <c:v>0.2676</c:v>
                </c:pt>
                <c:pt idx="2077">
                  <c:v>0.26769999999999999</c:v>
                </c:pt>
                <c:pt idx="2078">
                  <c:v>0.26779999999999998</c:v>
                </c:pt>
                <c:pt idx="2079">
                  <c:v>0.26790000000000003</c:v>
                </c:pt>
                <c:pt idx="2080">
                  <c:v>0.26800000000000002</c:v>
                </c:pt>
                <c:pt idx="2081">
                  <c:v>0.2681</c:v>
                </c:pt>
                <c:pt idx="2082">
                  <c:v>0.26819999999999999</c:v>
                </c:pt>
                <c:pt idx="2083">
                  <c:v>0.26829999999999998</c:v>
                </c:pt>
                <c:pt idx="2084">
                  <c:v>0.26840000000000003</c:v>
                </c:pt>
                <c:pt idx="2085">
                  <c:v>0.26850000000000002</c:v>
                </c:pt>
                <c:pt idx="2086">
                  <c:v>0.26860000000000001</c:v>
                </c:pt>
                <c:pt idx="2087">
                  <c:v>0.26869999999999999</c:v>
                </c:pt>
                <c:pt idx="2088">
                  <c:v>0.26879999999999998</c:v>
                </c:pt>
                <c:pt idx="2089">
                  <c:v>0.26889999999999997</c:v>
                </c:pt>
                <c:pt idx="2090">
                  <c:v>0.26900000000000002</c:v>
                </c:pt>
                <c:pt idx="2091">
                  <c:v>0.26910000000000001</c:v>
                </c:pt>
                <c:pt idx="2092">
                  <c:v>0.26919999999999999</c:v>
                </c:pt>
                <c:pt idx="2093">
                  <c:v>0.26929999999999998</c:v>
                </c:pt>
                <c:pt idx="2094">
                  <c:v>0.26939999999999997</c:v>
                </c:pt>
                <c:pt idx="2095">
                  <c:v>0.26950000000000002</c:v>
                </c:pt>
                <c:pt idx="2096">
                  <c:v>0.26960000000000001</c:v>
                </c:pt>
                <c:pt idx="2097">
                  <c:v>0.2697</c:v>
                </c:pt>
                <c:pt idx="2098">
                  <c:v>0.26979999999999998</c:v>
                </c:pt>
                <c:pt idx="2099">
                  <c:v>0.26989999999999997</c:v>
                </c:pt>
                <c:pt idx="2100">
                  <c:v>0.27</c:v>
                </c:pt>
                <c:pt idx="2101">
                  <c:v>0.27010000000000001</c:v>
                </c:pt>
                <c:pt idx="2102">
                  <c:v>0.2702</c:v>
                </c:pt>
                <c:pt idx="2103">
                  <c:v>0.27029999999999998</c:v>
                </c:pt>
                <c:pt idx="2104">
                  <c:v>0.27039999999999997</c:v>
                </c:pt>
                <c:pt idx="2105">
                  <c:v>0.27050000000000002</c:v>
                </c:pt>
                <c:pt idx="2106">
                  <c:v>0.27060000000000001</c:v>
                </c:pt>
                <c:pt idx="2107">
                  <c:v>0.2707</c:v>
                </c:pt>
                <c:pt idx="2108">
                  <c:v>0.27079999999999999</c:v>
                </c:pt>
                <c:pt idx="2109">
                  <c:v>0.27089999999999997</c:v>
                </c:pt>
                <c:pt idx="2110">
                  <c:v>0.27100000000000002</c:v>
                </c:pt>
                <c:pt idx="2111">
                  <c:v>0.27110000000000001</c:v>
                </c:pt>
                <c:pt idx="2112">
                  <c:v>0.2712</c:v>
                </c:pt>
                <c:pt idx="2113">
                  <c:v>0.27129999999999999</c:v>
                </c:pt>
                <c:pt idx="2114">
                  <c:v>0.27139999999999997</c:v>
                </c:pt>
                <c:pt idx="2115">
                  <c:v>0.27150000000000002</c:v>
                </c:pt>
                <c:pt idx="2116">
                  <c:v>0.27160000000000001</c:v>
                </c:pt>
                <c:pt idx="2117">
                  <c:v>0.2717</c:v>
                </c:pt>
                <c:pt idx="2118">
                  <c:v>0.27179999999999999</c:v>
                </c:pt>
                <c:pt idx="2119">
                  <c:v>0.27189999999999998</c:v>
                </c:pt>
                <c:pt idx="2120">
                  <c:v>0.27200000000000002</c:v>
                </c:pt>
                <c:pt idx="2121">
                  <c:v>0.27210000000000001</c:v>
                </c:pt>
                <c:pt idx="2122">
                  <c:v>0.2722</c:v>
                </c:pt>
                <c:pt idx="2123">
                  <c:v>0.27229999999999999</c:v>
                </c:pt>
                <c:pt idx="2124">
                  <c:v>0.27239999999999998</c:v>
                </c:pt>
                <c:pt idx="2125">
                  <c:v>0.27250000000000002</c:v>
                </c:pt>
                <c:pt idx="2126">
                  <c:v>0.27260000000000001</c:v>
                </c:pt>
                <c:pt idx="2127">
                  <c:v>0.2727</c:v>
                </c:pt>
                <c:pt idx="2128">
                  <c:v>0.27279999999999999</c:v>
                </c:pt>
                <c:pt idx="2129">
                  <c:v>0.27289999999999998</c:v>
                </c:pt>
                <c:pt idx="2130">
                  <c:v>0.27300000000000002</c:v>
                </c:pt>
                <c:pt idx="2131">
                  <c:v>0.27310000000000001</c:v>
                </c:pt>
                <c:pt idx="2132">
                  <c:v>0.2732</c:v>
                </c:pt>
                <c:pt idx="2133">
                  <c:v>0.27329999999999999</c:v>
                </c:pt>
                <c:pt idx="2134">
                  <c:v>0.27339999999999998</c:v>
                </c:pt>
                <c:pt idx="2135">
                  <c:v>0.27350000000000002</c:v>
                </c:pt>
                <c:pt idx="2136">
                  <c:v>0.27360000000000001</c:v>
                </c:pt>
                <c:pt idx="2137">
                  <c:v>0.2737</c:v>
                </c:pt>
                <c:pt idx="2138">
                  <c:v>0.27379999999999999</c:v>
                </c:pt>
                <c:pt idx="2139">
                  <c:v>0.27389999999999998</c:v>
                </c:pt>
                <c:pt idx="2140">
                  <c:v>0.27400000000000002</c:v>
                </c:pt>
                <c:pt idx="2141">
                  <c:v>0.27410000000000001</c:v>
                </c:pt>
                <c:pt idx="2142">
                  <c:v>0.2742</c:v>
                </c:pt>
                <c:pt idx="2143">
                  <c:v>0.27429999999999999</c:v>
                </c:pt>
                <c:pt idx="2144">
                  <c:v>0.27439999999999998</c:v>
                </c:pt>
                <c:pt idx="2145">
                  <c:v>0.27450000000000002</c:v>
                </c:pt>
                <c:pt idx="2146">
                  <c:v>0.27460000000000001</c:v>
                </c:pt>
                <c:pt idx="2147">
                  <c:v>0.2747</c:v>
                </c:pt>
                <c:pt idx="2148">
                  <c:v>0.27479999999999999</c:v>
                </c:pt>
                <c:pt idx="2149">
                  <c:v>0.27489999999999998</c:v>
                </c:pt>
                <c:pt idx="2150">
                  <c:v>0.27500000000000002</c:v>
                </c:pt>
                <c:pt idx="2151">
                  <c:v>0.27510000000000001</c:v>
                </c:pt>
                <c:pt idx="2152">
                  <c:v>0.2752</c:v>
                </c:pt>
                <c:pt idx="2153">
                  <c:v>0.27529999999999999</c:v>
                </c:pt>
                <c:pt idx="2154">
                  <c:v>0.27539999999999998</c:v>
                </c:pt>
                <c:pt idx="2155">
                  <c:v>0.27550000000000002</c:v>
                </c:pt>
                <c:pt idx="2156">
                  <c:v>0.27560000000000001</c:v>
                </c:pt>
                <c:pt idx="2157">
                  <c:v>0.2757</c:v>
                </c:pt>
                <c:pt idx="2158">
                  <c:v>0.27579999999999999</c:v>
                </c:pt>
                <c:pt idx="2159">
                  <c:v>0.27589999999999998</c:v>
                </c:pt>
                <c:pt idx="2160">
                  <c:v>0.27600000000000002</c:v>
                </c:pt>
                <c:pt idx="2161">
                  <c:v>0.27610000000000001</c:v>
                </c:pt>
                <c:pt idx="2162">
                  <c:v>0.2762</c:v>
                </c:pt>
                <c:pt idx="2163">
                  <c:v>0.27629999999999999</c:v>
                </c:pt>
                <c:pt idx="2164">
                  <c:v>0.27639999999999998</c:v>
                </c:pt>
                <c:pt idx="2165">
                  <c:v>0.27650000000000002</c:v>
                </c:pt>
                <c:pt idx="2166">
                  <c:v>0.27660000000000001</c:v>
                </c:pt>
                <c:pt idx="2167">
                  <c:v>0.2767</c:v>
                </c:pt>
                <c:pt idx="2168">
                  <c:v>0.27679999999999999</c:v>
                </c:pt>
                <c:pt idx="2169">
                  <c:v>0.27689999999999998</c:v>
                </c:pt>
                <c:pt idx="2170">
                  <c:v>0.27700000000000002</c:v>
                </c:pt>
                <c:pt idx="2171">
                  <c:v>0.27710000000000001</c:v>
                </c:pt>
                <c:pt idx="2172">
                  <c:v>0.2772</c:v>
                </c:pt>
                <c:pt idx="2173">
                  <c:v>0.27729999999999999</c:v>
                </c:pt>
                <c:pt idx="2174">
                  <c:v>0.27739999999999998</c:v>
                </c:pt>
                <c:pt idx="2175">
                  <c:v>0.27750000000000002</c:v>
                </c:pt>
                <c:pt idx="2176">
                  <c:v>0.27760000000000001</c:v>
                </c:pt>
                <c:pt idx="2177">
                  <c:v>0.2777</c:v>
                </c:pt>
                <c:pt idx="2178">
                  <c:v>0.27779999999999999</c:v>
                </c:pt>
                <c:pt idx="2179">
                  <c:v>0.27789999999999998</c:v>
                </c:pt>
                <c:pt idx="2180">
                  <c:v>0.27800000000000002</c:v>
                </c:pt>
                <c:pt idx="2181">
                  <c:v>0.27810000000000001</c:v>
                </c:pt>
                <c:pt idx="2182">
                  <c:v>0.2782</c:v>
                </c:pt>
                <c:pt idx="2183">
                  <c:v>0.27829999999999999</c:v>
                </c:pt>
                <c:pt idx="2184">
                  <c:v>0.27839999999999998</c:v>
                </c:pt>
                <c:pt idx="2185">
                  <c:v>0.27850000000000003</c:v>
                </c:pt>
                <c:pt idx="2186">
                  <c:v>0.27860000000000001</c:v>
                </c:pt>
                <c:pt idx="2187">
                  <c:v>0.2787</c:v>
                </c:pt>
                <c:pt idx="2188">
                  <c:v>0.27879999999999999</c:v>
                </c:pt>
                <c:pt idx="2189">
                  <c:v>0.27889999999999998</c:v>
                </c:pt>
                <c:pt idx="2190">
                  <c:v>0.27900000000000003</c:v>
                </c:pt>
                <c:pt idx="2191">
                  <c:v>0.27910000000000001</c:v>
                </c:pt>
                <c:pt idx="2192">
                  <c:v>0.2792</c:v>
                </c:pt>
                <c:pt idx="2193">
                  <c:v>0.27929999999999999</c:v>
                </c:pt>
                <c:pt idx="2194">
                  <c:v>0.27939999999999998</c:v>
                </c:pt>
                <c:pt idx="2195">
                  <c:v>0.27950000000000003</c:v>
                </c:pt>
                <c:pt idx="2196">
                  <c:v>0.27960000000000002</c:v>
                </c:pt>
                <c:pt idx="2197">
                  <c:v>0.2797</c:v>
                </c:pt>
                <c:pt idx="2198">
                  <c:v>0.27979999999999999</c:v>
                </c:pt>
                <c:pt idx="2199">
                  <c:v>0.27989999999999998</c:v>
                </c:pt>
                <c:pt idx="2200">
                  <c:v>0.28000000000000003</c:v>
                </c:pt>
                <c:pt idx="2201">
                  <c:v>0.28010000000000002</c:v>
                </c:pt>
                <c:pt idx="2202">
                  <c:v>0.2802</c:v>
                </c:pt>
                <c:pt idx="2203">
                  <c:v>0.28029999999999999</c:v>
                </c:pt>
                <c:pt idx="2204">
                  <c:v>0.28039999999999998</c:v>
                </c:pt>
                <c:pt idx="2205">
                  <c:v>0.28050000000000003</c:v>
                </c:pt>
                <c:pt idx="2206">
                  <c:v>0.28060000000000002</c:v>
                </c:pt>
                <c:pt idx="2207">
                  <c:v>0.28070000000000001</c:v>
                </c:pt>
                <c:pt idx="2208">
                  <c:v>0.28079999999999999</c:v>
                </c:pt>
                <c:pt idx="2209">
                  <c:v>0.28089999999999998</c:v>
                </c:pt>
                <c:pt idx="2210">
                  <c:v>0.28100000000000003</c:v>
                </c:pt>
                <c:pt idx="2211">
                  <c:v>0.28110000000000002</c:v>
                </c:pt>
                <c:pt idx="2212">
                  <c:v>0.28120000000000001</c:v>
                </c:pt>
                <c:pt idx="2213">
                  <c:v>0.28129999999999999</c:v>
                </c:pt>
                <c:pt idx="2214">
                  <c:v>0.28139999999999998</c:v>
                </c:pt>
                <c:pt idx="2215">
                  <c:v>0.28149999999999997</c:v>
                </c:pt>
                <c:pt idx="2216">
                  <c:v>0.28160000000000002</c:v>
                </c:pt>
                <c:pt idx="2217">
                  <c:v>0.28170000000000001</c:v>
                </c:pt>
                <c:pt idx="2218">
                  <c:v>0.28179999999999999</c:v>
                </c:pt>
                <c:pt idx="2219">
                  <c:v>0.28189999999999998</c:v>
                </c:pt>
                <c:pt idx="2220">
                  <c:v>0.28199999999999997</c:v>
                </c:pt>
                <c:pt idx="2221">
                  <c:v>0.28210000000000002</c:v>
                </c:pt>
                <c:pt idx="2222">
                  <c:v>0.28220000000000001</c:v>
                </c:pt>
                <c:pt idx="2223">
                  <c:v>0.2823</c:v>
                </c:pt>
                <c:pt idx="2224">
                  <c:v>0.28239999999999998</c:v>
                </c:pt>
                <c:pt idx="2225">
                  <c:v>0.28249999999999997</c:v>
                </c:pt>
                <c:pt idx="2226">
                  <c:v>0.28260000000000002</c:v>
                </c:pt>
                <c:pt idx="2227">
                  <c:v>0.28270000000000001</c:v>
                </c:pt>
                <c:pt idx="2228">
                  <c:v>0.2828</c:v>
                </c:pt>
                <c:pt idx="2229">
                  <c:v>0.28289999999999998</c:v>
                </c:pt>
                <c:pt idx="2230">
                  <c:v>0.28299999999999997</c:v>
                </c:pt>
                <c:pt idx="2231">
                  <c:v>0.28310000000000002</c:v>
                </c:pt>
                <c:pt idx="2232">
                  <c:v>0.28320000000000001</c:v>
                </c:pt>
                <c:pt idx="2233">
                  <c:v>0.2833</c:v>
                </c:pt>
                <c:pt idx="2234">
                  <c:v>0.28339999999999999</c:v>
                </c:pt>
                <c:pt idx="2235">
                  <c:v>0.28349999999999997</c:v>
                </c:pt>
                <c:pt idx="2236">
                  <c:v>0.28360000000000002</c:v>
                </c:pt>
                <c:pt idx="2237">
                  <c:v>0.28370000000000001</c:v>
                </c:pt>
                <c:pt idx="2238">
                  <c:v>0.2838</c:v>
                </c:pt>
                <c:pt idx="2239">
                  <c:v>0.28389999999999999</c:v>
                </c:pt>
                <c:pt idx="2240">
                  <c:v>0.28399999999999997</c:v>
                </c:pt>
                <c:pt idx="2241">
                  <c:v>0.28410000000000002</c:v>
                </c:pt>
                <c:pt idx="2242">
                  <c:v>0.28420000000000001</c:v>
                </c:pt>
                <c:pt idx="2243">
                  <c:v>0.2843</c:v>
                </c:pt>
                <c:pt idx="2244">
                  <c:v>0.28439999999999999</c:v>
                </c:pt>
                <c:pt idx="2245">
                  <c:v>0.28449999999999998</c:v>
                </c:pt>
                <c:pt idx="2246">
                  <c:v>0.28460000000000002</c:v>
                </c:pt>
                <c:pt idx="2247">
                  <c:v>0.28470000000000001</c:v>
                </c:pt>
                <c:pt idx="2248">
                  <c:v>0.2848</c:v>
                </c:pt>
                <c:pt idx="2249">
                  <c:v>0.28489999999999999</c:v>
                </c:pt>
                <c:pt idx="2250">
                  <c:v>0.28499999999999998</c:v>
                </c:pt>
                <c:pt idx="2251">
                  <c:v>0.28510000000000002</c:v>
                </c:pt>
                <c:pt idx="2252">
                  <c:v>0.28520000000000001</c:v>
                </c:pt>
                <c:pt idx="2253">
                  <c:v>0.2853</c:v>
                </c:pt>
                <c:pt idx="2254">
                  <c:v>0.28539999999999999</c:v>
                </c:pt>
                <c:pt idx="2255">
                  <c:v>0.28549999999999998</c:v>
                </c:pt>
                <c:pt idx="2256">
                  <c:v>0.28560000000000002</c:v>
                </c:pt>
                <c:pt idx="2257">
                  <c:v>0.28570000000000001</c:v>
                </c:pt>
                <c:pt idx="2258">
                  <c:v>0.2858</c:v>
                </c:pt>
                <c:pt idx="2259">
                  <c:v>0.28589999999999999</c:v>
                </c:pt>
                <c:pt idx="2260">
                  <c:v>0.28599999999999998</c:v>
                </c:pt>
                <c:pt idx="2261">
                  <c:v>0.28610000000000002</c:v>
                </c:pt>
                <c:pt idx="2262">
                  <c:v>0.28620000000000001</c:v>
                </c:pt>
                <c:pt idx="2263">
                  <c:v>0.2863</c:v>
                </c:pt>
                <c:pt idx="2264">
                  <c:v>0.28639999999999999</c:v>
                </c:pt>
                <c:pt idx="2265">
                  <c:v>0.28649999999999998</c:v>
                </c:pt>
                <c:pt idx="2266">
                  <c:v>0.28660000000000002</c:v>
                </c:pt>
                <c:pt idx="2267">
                  <c:v>0.28670000000000001</c:v>
                </c:pt>
                <c:pt idx="2268">
                  <c:v>0.2868</c:v>
                </c:pt>
                <c:pt idx="2269">
                  <c:v>0.28689999999999999</c:v>
                </c:pt>
                <c:pt idx="2270">
                  <c:v>0.28699999999999998</c:v>
                </c:pt>
                <c:pt idx="2271">
                  <c:v>0.28710000000000002</c:v>
                </c:pt>
                <c:pt idx="2272">
                  <c:v>0.28720000000000001</c:v>
                </c:pt>
                <c:pt idx="2273">
                  <c:v>0.2873</c:v>
                </c:pt>
                <c:pt idx="2274">
                  <c:v>0.28739999999999999</c:v>
                </c:pt>
                <c:pt idx="2275">
                  <c:v>0.28749999999999998</c:v>
                </c:pt>
                <c:pt idx="2276">
                  <c:v>0.28760000000000002</c:v>
                </c:pt>
                <c:pt idx="2277">
                  <c:v>0.28770000000000001</c:v>
                </c:pt>
                <c:pt idx="2278">
                  <c:v>0.2878</c:v>
                </c:pt>
                <c:pt idx="2279">
                  <c:v>0.28789999999999999</c:v>
                </c:pt>
                <c:pt idx="2280">
                  <c:v>0.28799999999999998</c:v>
                </c:pt>
                <c:pt idx="2281">
                  <c:v>0.28810000000000002</c:v>
                </c:pt>
                <c:pt idx="2282">
                  <c:v>0.28820000000000001</c:v>
                </c:pt>
                <c:pt idx="2283">
                  <c:v>0.2883</c:v>
                </c:pt>
                <c:pt idx="2284">
                  <c:v>0.28839999999999999</c:v>
                </c:pt>
                <c:pt idx="2285">
                  <c:v>0.28849999999999998</c:v>
                </c:pt>
                <c:pt idx="2286">
                  <c:v>0.28860000000000002</c:v>
                </c:pt>
                <c:pt idx="2287">
                  <c:v>0.28870000000000001</c:v>
                </c:pt>
                <c:pt idx="2288">
                  <c:v>0.2888</c:v>
                </c:pt>
                <c:pt idx="2289">
                  <c:v>0.28889999999999999</c:v>
                </c:pt>
                <c:pt idx="2290">
                  <c:v>0.28899999999999998</c:v>
                </c:pt>
                <c:pt idx="2291">
                  <c:v>0.28910000000000002</c:v>
                </c:pt>
                <c:pt idx="2292">
                  <c:v>0.28920000000000001</c:v>
                </c:pt>
                <c:pt idx="2293">
                  <c:v>0.2893</c:v>
                </c:pt>
                <c:pt idx="2294">
                  <c:v>0.28939999999999999</c:v>
                </c:pt>
                <c:pt idx="2295">
                  <c:v>0.28949999999999998</c:v>
                </c:pt>
                <c:pt idx="2296">
                  <c:v>0.28960000000000002</c:v>
                </c:pt>
                <c:pt idx="2297">
                  <c:v>0.28970000000000001</c:v>
                </c:pt>
                <c:pt idx="2298">
                  <c:v>0.2898</c:v>
                </c:pt>
                <c:pt idx="2299">
                  <c:v>0.28989999999999999</c:v>
                </c:pt>
                <c:pt idx="2300">
                  <c:v>0.28999999999999998</c:v>
                </c:pt>
                <c:pt idx="2301">
                  <c:v>0.29010000000000002</c:v>
                </c:pt>
                <c:pt idx="2302">
                  <c:v>0.29020000000000001</c:v>
                </c:pt>
                <c:pt idx="2303">
                  <c:v>0.2903</c:v>
                </c:pt>
                <c:pt idx="2304">
                  <c:v>0.29039999999999999</c:v>
                </c:pt>
                <c:pt idx="2305">
                  <c:v>0.29049999999999998</c:v>
                </c:pt>
                <c:pt idx="2306">
                  <c:v>0.29060000000000002</c:v>
                </c:pt>
                <c:pt idx="2307">
                  <c:v>0.29070000000000001</c:v>
                </c:pt>
                <c:pt idx="2308">
                  <c:v>0.2908</c:v>
                </c:pt>
                <c:pt idx="2309">
                  <c:v>0.29089999999999999</c:v>
                </c:pt>
                <c:pt idx="2310">
                  <c:v>0.29099999999999998</c:v>
                </c:pt>
                <c:pt idx="2311">
                  <c:v>0.29110000000000003</c:v>
                </c:pt>
                <c:pt idx="2312">
                  <c:v>0.29120000000000001</c:v>
                </c:pt>
                <c:pt idx="2313">
                  <c:v>0.2913</c:v>
                </c:pt>
                <c:pt idx="2314">
                  <c:v>0.29139999999999999</c:v>
                </c:pt>
                <c:pt idx="2315">
                  <c:v>0.29149999999999998</c:v>
                </c:pt>
                <c:pt idx="2316">
                  <c:v>0.29160000000000003</c:v>
                </c:pt>
                <c:pt idx="2317">
                  <c:v>0.29170000000000001</c:v>
                </c:pt>
                <c:pt idx="2318">
                  <c:v>0.2918</c:v>
                </c:pt>
                <c:pt idx="2319">
                  <c:v>0.29189999999999999</c:v>
                </c:pt>
                <c:pt idx="2320">
                  <c:v>0.29199999999999998</c:v>
                </c:pt>
                <c:pt idx="2321">
                  <c:v>0.29210000000000003</c:v>
                </c:pt>
                <c:pt idx="2322">
                  <c:v>0.29220000000000002</c:v>
                </c:pt>
                <c:pt idx="2323">
                  <c:v>0.2923</c:v>
                </c:pt>
                <c:pt idx="2324">
                  <c:v>0.29239999999999999</c:v>
                </c:pt>
                <c:pt idx="2325">
                  <c:v>0.29249999999999998</c:v>
                </c:pt>
                <c:pt idx="2326">
                  <c:v>0.29260000000000003</c:v>
                </c:pt>
                <c:pt idx="2327">
                  <c:v>0.29270000000000002</c:v>
                </c:pt>
                <c:pt idx="2328">
                  <c:v>0.2928</c:v>
                </c:pt>
                <c:pt idx="2329">
                  <c:v>0.29289999999999999</c:v>
                </c:pt>
                <c:pt idx="2330">
                  <c:v>0.29299999999999998</c:v>
                </c:pt>
                <c:pt idx="2331">
                  <c:v>0.29310000000000003</c:v>
                </c:pt>
                <c:pt idx="2332">
                  <c:v>0.29320000000000002</c:v>
                </c:pt>
                <c:pt idx="2333">
                  <c:v>0.29330000000000001</c:v>
                </c:pt>
                <c:pt idx="2334">
                  <c:v>0.29339999999999999</c:v>
                </c:pt>
                <c:pt idx="2335">
                  <c:v>0.29349999999999998</c:v>
                </c:pt>
                <c:pt idx="2336">
                  <c:v>0.29360000000000003</c:v>
                </c:pt>
                <c:pt idx="2337">
                  <c:v>0.29370000000000002</c:v>
                </c:pt>
                <c:pt idx="2338">
                  <c:v>0.29380000000000001</c:v>
                </c:pt>
                <c:pt idx="2339">
                  <c:v>0.29389999999999999</c:v>
                </c:pt>
                <c:pt idx="2340">
                  <c:v>0.29399999999999998</c:v>
                </c:pt>
                <c:pt idx="2341">
                  <c:v>0.29409999999999997</c:v>
                </c:pt>
                <c:pt idx="2342">
                  <c:v>0.29420000000000002</c:v>
                </c:pt>
                <c:pt idx="2343">
                  <c:v>0.29430000000000001</c:v>
                </c:pt>
                <c:pt idx="2344">
                  <c:v>0.2944</c:v>
                </c:pt>
                <c:pt idx="2345">
                  <c:v>0.29449999999999998</c:v>
                </c:pt>
                <c:pt idx="2346">
                  <c:v>0.29459999999999997</c:v>
                </c:pt>
                <c:pt idx="2347">
                  <c:v>0.29470000000000002</c:v>
                </c:pt>
                <c:pt idx="2348">
                  <c:v>0.29480000000000001</c:v>
                </c:pt>
                <c:pt idx="2349">
                  <c:v>0.2949</c:v>
                </c:pt>
                <c:pt idx="2350">
                  <c:v>0.29499999999999998</c:v>
                </c:pt>
                <c:pt idx="2351">
                  <c:v>0.29509999999999997</c:v>
                </c:pt>
                <c:pt idx="2352">
                  <c:v>0.29520000000000002</c:v>
                </c:pt>
                <c:pt idx="2353">
                  <c:v>0.29530000000000001</c:v>
                </c:pt>
                <c:pt idx="2354">
                  <c:v>0.2954</c:v>
                </c:pt>
                <c:pt idx="2355">
                  <c:v>0.29549999999999998</c:v>
                </c:pt>
                <c:pt idx="2356">
                  <c:v>0.29559999999999997</c:v>
                </c:pt>
                <c:pt idx="2357">
                  <c:v>0.29570000000000002</c:v>
                </c:pt>
                <c:pt idx="2358">
                  <c:v>0.29580000000000001</c:v>
                </c:pt>
                <c:pt idx="2359">
                  <c:v>0.2959</c:v>
                </c:pt>
                <c:pt idx="2360">
                  <c:v>0.29599999999999999</c:v>
                </c:pt>
                <c:pt idx="2361">
                  <c:v>0.29609999999999997</c:v>
                </c:pt>
                <c:pt idx="2362">
                  <c:v>0.29620000000000002</c:v>
                </c:pt>
                <c:pt idx="2363">
                  <c:v>0.29630000000000001</c:v>
                </c:pt>
                <c:pt idx="2364">
                  <c:v>0.2964</c:v>
                </c:pt>
                <c:pt idx="2365">
                  <c:v>0.29649999999999999</c:v>
                </c:pt>
                <c:pt idx="2366">
                  <c:v>0.29659999999999997</c:v>
                </c:pt>
                <c:pt idx="2367">
                  <c:v>0.29670000000000002</c:v>
                </c:pt>
                <c:pt idx="2368">
                  <c:v>0.29680000000000001</c:v>
                </c:pt>
                <c:pt idx="2369">
                  <c:v>0.2969</c:v>
                </c:pt>
                <c:pt idx="2370">
                  <c:v>0.29699999999999999</c:v>
                </c:pt>
                <c:pt idx="2371">
                  <c:v>0.29709999999999998</c:v>
                </c:pt>
                <c:pt idx="2372">
                  <c:v>0.29720000000000002</c:v>
                </c:pt>
                <c:pt idx="2373">
                  <c:v>0.29730000000000001</c:v>
                </c:pt>
                <c:pt idx="2374">
                  <c:v>0.2974</c:v>
                </c:pt>
                <c:pt idx="2375">
                  <c:v>0.29749999999999999</c:v>
                </c:pt>
                <c:pt idx="2376">
                  <c:v>0.29759999999999998</c:v>
                </c:pt>
                <c:pt idx="2377">
                  <c:v>0.29770000000000002</c:v>
                </c:pt>
                <c:pt idx="2378">
                  <c:v>0.29780000000000001</c:v>
                </c:pt>
                <c:pt idx="2379">
                  <c:v>0.2979</c:v>
                </c:pt>
                <c:pt idx="2380">
                  <c:v>0.29799999999999999</c:v>
                </c:pt>
                <c:pt idx="2381">
                  <c:v>0.29809999999999998</c:v>
                </c:pt>
                <c:pt idx="2382">
                  <c:v>0.29820000000000002</c:v>
                </c:pt>
                <c:pt idx="2383">
                  <c:v>0.29830000000000001</c:v>
                </c:pt>
                <c:pt idx="2384">
                  <c:v>0.2984</c:v>
                </c:pt>
                <c:pt idx="2385">
                  <c:v>0.29849999999999999</c:v>
                </c:pt>
                <c:pt idx="2386">
                  <c:v>0.29859999999999998</c:v>
                </c:pt>
                <c:pt idx="2387">
                  <c:v>0.29870000000000002</c:v>
                </c:pt>
                <c:pt idx="2388">
                  <c:v>0.29880000000000001</c:v>
                </c:pt>
                <c:pt idx="2389">
                  <c:v>0.2989</c:v>
                </c:pt>
                <c:pt idx="2390">
                  <c:v>0.29899999999999999</c:v>
                </c:pt>
                <c:pt idx="2391">
                  <c:v>0.29909999999999998</c:v>
                </c:pt>
                <c:pt idx="2392">
                  <c:v>0.29920000000000002</c:v>
                </c:pt>
                <c:pt idx="2393">
                  <c:v>0.29930000000000001</c:v>
                </c:pt>
                <c:pt idx="2394">
                  <c:v>0.2994</c:v>
                </c:pt>
                <c:pt idx="2395">
                  <c:v>0.29949999999999999</c:v>
                </c:pt>
                <c:pt idx="2396">
                  <c:v>0.29959999999999998</c:v>
                </c:pt>
                <c:pt idx="2397">
                  <c:v>0.29970000000000002</c:v>
                </c:pt>
                <c:pt idx="2398">
                  <c:v>0.29980000000000001</c:v>
                </c:pt>
                <c:pt idx="2399">
                  <c:v>0.2999</c:v>
                </c:pt>
                <c:pt idx="2400">
                  <c:v>0.3</c:v>
                </c:pt>
                <c:pt idx="2401">
                  <c:v>0.30009999999999998</c:v>
                </c:pt>
                <c:pt idx="2402">
                  <c:v>0.30020000000000002</c:v>
                </c:pt>
                <c:pt idx="2403">
                  <c:v>0.30030000000000001</c:v>
                </c:pt>
                <c:pt idx="2404">
                  <c:v>0.3004</c:v>
                </c:pt>
                <c:pt idx="2405">
                  <c:v>0.30049999999999999</c:v>
                </c:pt>
                <c:pt idx="2406">
                  <c:v>0.30059999999999998</c:v>
                </c:pt>
                <c:pt idx="2407">
                  <c:v>0.30070000000000002</c:v>
                </c:pt>
                <c:pt idx="2408">
                  <c:v>0.30080000000000001</c:v>
                </c:pt>
                <c:pt idx="2409">
                  <c:v>0.3009</c:v>
                </c:pt>
                <c:pt idx="2410">
                  <c:v>0.30099999999999999</c:v>
                </c:pt>
                <c:pt idx="2411">
                  <c:v>0.30109999999999998</c:v>
                </c:pt>
                <c:pt idx="2412">
                  <c:v>0.30120000000000002</c:v>
                </c:pt>
                <c:pt idx="2413">
                  <c:v>0.30130000000000001</c:v>
                </c:pt>
                <c:pt idx="2414">
                  <c:v>0.3014</c:v>
                </c:pt>
                <c:pt idx="2415">
                  <c:v>0.30149999999999999</c:v>
                </c:pt>
                <c:pt idx="2416">
                  <c:v>0.30159999999999998</c:v>
                </c:pt>
                <c:pt idx="2417">
                  <c:v>0.30170000000000002</c:v>
                </c:pt>
                <c:pt idx="2418">
                  <c:v>0.30180000000000001</c:v>
                </c:pt>
                <c:pt idx="2419">
                  <c:v>0.3019</c:v>
                </c:pt>
                <c:pt idx="2420">
                  <c:v>0.30199999999999999</c:v>
                </c:pt>
                <c:pt idx="2421">
                  <c:v>0.30209999999999998</c:v>
                </c:pt>
                <c:pt idx="2422">
                  <c:v>0.30220000000000002</c:v>
                </c:pt>
                <c:pt idx="2423">
                  <c:v>0.30230000000000001</c:v>
                </c:pt>
                <c:pt idx="2424">
                  <c:v>0.3024</c:v>
                </c:pt>
                <c:pt idx="2425">
                  <c:v>0.30249999999999999</c:v>
                </c:pt>
                <c:pt idx="2426">
                  <c:v>0.30259999999999998</c:v>
                </c:pt>
                <c:pt idx="2427">
                  <c:v>0.30270000000000002</c:v>
                </c:pt>
                <c:pt idx="2428">
                  <c:v>0.30280000000000001</c:v>
                </c:pt>
                <c:pt idx="2429">
                  <c:v>0.3029</c:v>
                </c:pt>
                <c:pt idx="2430">
                  <c:v>0.30299999999999999</c:v>
                </c:pt>
                <c:pt idx="2431">
                  <c:v>0.30309999999999998</c:v>
                </c:pt>
                <c:pt idx="2432">
                  <c:v>0.30320000000000003</c:v>
                </c:pt>
                <c:pt idx="2433">
                  <c:v>0.30330000000000001</c:v>
                </c:pt>
                <c:pt idx="2434">
                  <c:v>0.3034</c:v>
                </c:pt>
                <c:pt idx="2435">
                  <c:v>0.30349999999999999</c:v>
                </c:pt>
                <c:pt idx="2436">
                  <c:v>0.30359999999999998</c:v>
                </c:pt>
                <c:pt idx="2437">
                  <c:v>0.30370000000000003</c:v>
                </c:pt>
                <c:pt idx="2438">
                  <c:v>0.30380000000000001</c:v>
                </c:pt>
                <c:pt idx="2439">
                  <c:v>0.3039</c:v>
                </c:pt>
                <c:pt idx="2440">
                  <c:v>0.30399999999999999</c:v>
                </c:pt>
                <c:pt idx="2441">
                  <c:v>0.30409999999999998</c:v>
                </c:pt>
                <c:pt idx="2442">
                  <c:v>0.30420000000000003</c:v>
                </c:pt>
                <c:pt idx="2443">
                  <c:v>0.30430000000000001</c:v>
                </c:pt>
                <c:pt idx="2444">
                  <c:v>0.3044</c:v>
                </c:pt>
                <c:pt idx="2445">
                  <c:v>0.30449999999999999</c:v>
                </c:pt>
                <c:pt idx="2446">
                  <c:v>0.30459999999999998</c:v>
                </c:pt>
                <c:pt idx="2447">
                  <c:v>0.30470000000000003</c:v>
                </c:pt>
                <c:pt idx="2448">
                  <c:v>0.30480000000000002</c:v>
                </c:pt>
                <c:pt idx="2449">
                  <c:v>0.3049</c:v>
                </c:pt>
                <c:pt idx="2450">
                  <c:v>0.30499999999999999</c:v>
                </c:pt>
                <c:pt idx="2451">
                  <c:v>0.30509999999999998</c:v>
                </c:pt>
                <c:pt idx="2452">
                  <c:v>0.30520000000000003</c:v>
                </c:pt>
                <c:pt idx="2453">
                  <c:v>0.30530000000000002</c:v>
                </c:pt>
                <c:pt idx="2454">
                  <c:v>0.3054</c:v>
                </c:pt>
                <c:pt idx="2455">
                  <c:v>0.30549999999999999</c:v>
                </c:pt>
                <c:pt idx="2456">
                  <c:v>0.30559999999999998</c:v>
                </c:pt>
                <c:pt idx="2457">
                  <c:v>0.30570000000000003</c:v>
                </c:pt>
                <c:pt idx="2458">
                  <c:v>0.30580000000000002</c:v>
                </c:pt>
                <c:pt idx="2459">
                  <c:v>0.30590000000000001</c:v>
                </c:pt>
                <c:pt idx="2460">
                  <c:v>0.30599999999999999</c:v>
                </c:pt>
                <c:pt idx="2461">
                  <c:v>0.30609999999999998</c:v>
                </c:pt>
                <c:pt idx="2462">
                  <c:v>0.30620000000000003</c:v>
                </c:pt>
                <c:pt idx="2463">
                  <c:v>0.30630000000000002</c:v>
                </c:pt>
                <c:pt idx="2464">
                  <c:v>0.30640000000000001</c:v>
                </c:pt>
                <c:pt idx="2465">
                  <c:v>0.30649999999999999</c:v>
                </c:pt>
                <c:pt idx="2466">
                  <c:v>0.30659999999999998</c:v>
                </c:pt>
                <c:pt idx="2467">
                  <c:v>0.30669999999999997</c:v>
                </c:pt>
                <c:pt idx="2468">
                  <c:v>0.30680000000000002</c:v>
                </c:pt>
                <c:pt idx="2469">
                  <c:v>0.30690000000000001</c:v>
                </c:pt>
                <c:pt idx="2470">
                  <c:v>0.307</c:v>
                </c:pt>
                <c:pt idx="2471">
                  <c:v>0.30709999999999998</c:v>
                </c:pt>
                <c:pt idx="2472">
                  <c:v>0.30719999999999997</c:v>
                </c:pt>
                <c:pt idx="2473">
                  <c:v>0.30730000000000002</c:v>
                </c:pt>
                <c:pt idx="2474">
                  <c:v>0.30740000000000001</c:v>
                </c:pt>
                <c:pt idx="2475">
                  <c:v>0.3075</c:v>
                </c:pt>
                <c:pt idx="2476">
                  <c:v>0.30759999999999998</c:v>
                </c:pt>
                <c:pt idx="2477">
                  <c:v>0.30769999999999997</c:v>
                </c:pt>
                <c:pt idx="2478">
                  <c:v>0.30780000000000002</c:v>
                </c:pt>
                <c:pt idx="2479">
                  <c:v>0.30790000000000001</c:v>
                </c:pt>
                <c:pt idx="2480">
                  <c:v>0.308</c:v>
                </c:pt>
                <c:pt idx="2481">
                  <c:v>0.30809999999999998</c:v>
                </c:pt>
                <c:pt idx="2482">
                  <c:v>0.30819999999999997</c:v>
                </c:pt>
                <c:pt idx="2483">
                  <c:v>0.30830000000000002</c:v>
                </c:pt>
                <c:pt idx="2484">
                  <c:v>0.30840000000000001</c:v>
                </c:pt>
                <c:pt idx="2485">
                  <c:v>0.3085</c:v>
                </c:pt>
                <c:pt idx="2486">
                  <c:v>0.30859999999999999</c:v>
                </c:pt>
                <c:pt idx="2487">
                  <c:v>0.30869999999999997</c:v>
                </c:pt>
                <c:pt idx="2488">
                  <c:v>0.30880000000000002</c:v>
                </c:pt>
                <c:pt idx="2489">
                  <c:v>0.30890000000000001</c:v>
                </c:pt>
                <c:pt idx="2490">
                  <c:v>0.309</c:v>
                </c:pt>
                <c:pt idx="2491">
                  <c:v>0.30909999999999999</c:v>
                </c:pt>
                <c:pt idx="2492">
                  <c:v>0.30919999999999997</c:v>
                </c:pt>
                <c:pt idx="2493">
                  <c:v>0.30930000000000002</c:v>
                </c:pt>
                <c:pt idx="2494">
                  <c:v>0.30940000000000001</c:v>
                </c:pt>
                <c:pt idx="2495">
                  <c:v>0.3095</c:v>
                </c:pt>
                <c:pt idx="2496">
                  <c:v>0.30959999999999999</c:v>
                </c:pt>
                <c:pt idx="2497">
                  <c:v>0.30969999999999998</c:v>
                </c:pt>
                <c:pt idx="2498">
                  <c:v>0.30980000000000002</c:v>
                </c:pt>
                <c:pt idx="2499">
                  <c:v>0.30990000000000001</c:v>
                </c:pt>
                <c:pt idx="2500">
                  <c:v>0.31</c:v>
                </c:pt>
                <c:pt idx="2501">
                  <c:v>0.31009999999999999</c:v>
                </c:pt>
                <c:pt idx="2502">
                  <c:v>0.31019999999999998</c:v>
                </c:pt>
                <c:pt idx="2503">
                  <c:v>0.31030000000000002</c:v>
                </c:pt>
                <c:pt idx="2504">
                  <c:v>0.31040000000000001</c:v>
                </c:pt>
                <c:pt idx="2505">
                  <c:v>0.3105</c:v>
                </c:pt>
                <c:pt idx="2506">
                  <c:v>0.31059999999999999</c:v>
                </c:pt>
                <c:pt idx="2507">
                  <c:v>0.31069999999999998</c:v>
                </c:pt>
                <c:pt idx="2508">
                  <c:v>0.31080000000000002</c:v>
                </c:pt>
                <c:pt idx="2509">
                  <c:v>0.31090000000000001</c:v>
                </c:pt>
                <c:pt idx="2510">
                  <c:v>0.311</c:v>
                </c:pt>
                <c:pt idx="2511">
                  <c:v>0.31109999999999999</c:v>
                </c:pt>
                <c:pt idx="2512">
                  <c:v>0.31119999999999998</c:v>
                </c:pt>
                <c:pt idx="2513">
                  <c:v>0.31130000000000002</c:v>
                </c:pt>
                <c:pt idx="2514">
                  <c:v>0.31140000000000001</c:v>
                </c:pt>
                <c:pt idx="2515">
                  <c:v>0.3115</c:v>
                </c:pt>
                <c:pt idx="2516">
                  <c:v>0.31159999999999999</c:v>
                </c:pt>
                <c:pt idx="2517">
                  <c:v>0.31169999999999998</c:v>
                </c:pt>
                <c:pt idx="2518">
                  <c:v>0.31180000000000002</c:v>
                </c:pt>
                <c:pt idx="2519">
                  <c:v>0.31190000000000001</c:v>
                </c:pt>
                <c:pt idx="2520">
                  <c:v>0.312</c:v>
                </c:pt>
                <c:pt idx="2521">
                  <c:v>0.31209999999999999</c:v>
                </c:pt>
                <c:pt idx="2522">
                  <c:v>0.31219999999999998</c:v>
                </c:pt>
                <c:pt idx="2523">
                  <c:v>0.31230000000000002</c:v>
                </c:pt>
                <c:pt idx="2524">
                  <c:v>0.31240000000000001</c:v>
                </c:pt>
                <c:pt idx="2525">
                  <c:v>0.3125</c:v>
                </c:pt>
                <c:pt idx="2526">
                  <c:v>0.31259999999999999</c:v>
                </c:pt>
                <c:pt idx="2527">
                  <c:v>0.31269999999999998</c:v>
                </c:pt>
                <c:pt idx="2528">
                  <c:v>0.31280000000000002</c:v>
                </c:pt>
                <c:pt idx="2529">
                  <c:v>0.31290000000000001</c:v>
                </c:pt>
                <c:pt idx="2530">
                  <c:v>0.313</c:v>
                </c:pt>
                <c:pt idx="2531">
                  <c:v>0.31309999999999999</c:v>
                </c:pt>
                <c:pt idx="2532">
                  <c:v>0.31319999999999998</c:v>
                </c:pt>
                <c:pt idx="2533">
                  <c:v>0.31330000000000002</c:v>
                </c:pt>
                <c:pt idx="2534">
                  <c:v>0.31340000000000001</c:v>
                </c:pt>
                <c:pt idx="2535">
                  <c:v>0.3135</c:v>
                </c:pt>
                <c:pt idx="2536">
                  <c:v>0.31359999999999999</c:v>
                </c:pt>
                <c:pt idx="2537">
                  <c:v>0.31369999999999998</c:v>
                </c:pt>
                <c:pt idx="2538">
                  <c:v>0.31380000000000002</c:v>
                </c:pt>
                <c:pt idx="2539">
                  <c:v>0.31390000000000001</c:v>
                </c:pt>
                <c:pt idx="2540">
                  <c:v>0.314</c:v>
                </c:pt>
                <c:pt idx="2541">
                  <c:v>0.31409999999999999</c:v>
                </c:pt>
                <c:pt idx="2542">
                  <c:v>0.31419999999999998</c:v>
                </c:pt>
                <c:pt idx="2543">
                  <c:v>0.31430000000000002</c:v>
                </c:pt>
                <c:pt idx="2544">
                  <c:v>0.31440000000000001</c:v>
                </c:pt>
                <c:pt idx="2545">
                  <c:v>0.3145</c:v>
                </c:pt>
                <c:pt idx="2546">
                  <c:v>0.31459999999999999</c:v>
                </c:pt>
                <c:pt idx="2547">
                  <c:v>0.31469999999999998</c:v>
                </c:pt>
                <c:pt idx="2548">
                  <c:v>0.31480000000000002</c:v>
                </c:pt>
                <c:pt idx="2549">
                  <c:v>0.31490000000000001</c:v>
                </c:pt>
                <c:pt idx="2550">
                  <c:v>0.315</c:v>
                </c:pt>
                <c:pt idx="2551">
                  <c:v>0.31509999999999999</c:v>
                </c:pt>
                <c:pt idx="2552">
                  <c:v>0.31519999999999998</c:v>
                </c:pt>
                <c:pt idx="2553">
                  <c:v>0.31530000000000002</c:v>
                </c:pt>
                <c:pt idx="2554">
                  <c:v>0.31540000000000001</c:v>
                </c:pt>
                <c:pt idx="2555">
                  <c:v>0.3155</c:v>
                </c:pt>
                <c:pt idx="2556">
                  <c:v>0.31559999999999999</c:v>
                </c:pt>
                <c:pt idx="2557">
                  <c:v>0.31569999999999998</c:v>
                </c:pt>
                <c:pt idx="2558">
                  <c:v>0.31580000000000003</c:v>
                </c:pt>
                <c:pt idx="2559">
                  <c:v>0.31590000000000001</c:v>
                </c:pt>
                <c:pt idx="2560">
                  <c:v>0.316</c:v>
                </c:pt>
                <c:pt idx="2561">
                  <c:v>0.31609999999999999</c:v>
                </c:pt>
                <c:pt idx="2562">
                  <c:v>0.31619999999999998</c:v>
                </c:pt>
                <c:pt idx="2563">
                  <c:v>0.31630000000000003</c:v>
                </c:pt>
                <c:pt idx="2564">
                  <c:v>0.31640000000000001</c:v>
                </c:pt>
                <c:pt idx="2565">
                  <c:v>0.3165</c:v>
                </c:pt>
                <c:pt idx="2566">
                  <c:v>0.31659999999999999</c:v>
                </c:pt>
                <c:pt idx="2567">
                  <c:v>0.31669999999999998</c:v>
                </c:pt>
                <c:pt idx="2568">
                  <c:v>0.31680000000000003</c:v>
                </c:pt>
                <c:pt idx="2569">
                  <c:v>0.31690000000000002</c:v>
                </c:pt>
                <c:pt idx="2570">
                  <c:v>0.317</c:v>
                </c:pt>
                <c:pt idx="2571">
                  <c:v>0.31709999999999999</c:v>
                </c:pt>
                <c:pt idx="2572">
                  <c:v>0.31719999999999998</c:v>
                </c:pt>
                <c:pt idx="2573">
                  <c:v>0.31730000000000003</c:v>
                </c:pt>
                <c:pt idx="2574">
                  <c:v>0.31740000000000002</c:v>
                </c:pt>
                <c:pt idx="2575">
                  <c:v>0.3175</c:v>
                </c:pt>
                <c:pt idx="2576">
                  <c:v>0.31759999999999999</c:v>
                </c:pt>
                <c:pt idx="2577">
                  <c:v>0.31769999999999998</c:v>
                </c:pt>
                <c:pt idx="2578">
                  <c:v>0.31780000000000003</c:v>
                </c:pt>
                <c:pt idx="2579">
                  <c:v>0.31790000000000002</c:v>
                </c:pt>
                <c:pt idx="2580">
                  <c:v>0.318</c:v>
                </c:pt>
                <c:pt idx="2581">
                  <c:v>0.31809999999999999</c:v>
                </c:pt>
                <c:pt idx="2582">
                  <c:v>0.31819999999999998</c:v>
                </c:pt>
                <c:pt idx="2583">
                  <c:v>0.31830000000000003</c:v>
                </c:pt>
                <c:pt idx="2584">
                  <c:v>0.31840000000000002</c:v>
                </c:pt>
                <c:pt idx="2585">
                  <c:v>0.31850000000000001</c:v>
                </c:pt>
                <c:pt idx="2586">
                  <c:v>0.31859999999999999</c:v>
                </c:pt>
                <c:pt idx="2587">
                  <c:v>0.31869999999999998</c:v>
                </c:pt>
                <c:pt idx="2588">
                  <c:v>0.31879999999999997</c:v>
                </c:pt>
                <c:pt idx="2589">
                  <c:v>0.31890000000000002</c:v>
                </c:pt>
                <c:pt idx="2590">
                  <c:v>0.31900000000000001</c:v>
                </c:pt>
                <c:pt idx="2591">
                  <c:v>0.31909999999999999</c:v>
                </c:pt>
                <c:pt idx="2592">
                  <c:v>0.31919999999999998</c:v>
                </c:pt>
                <c:pt idx="2593">
                  <c:v>0.31929999999999997</c:v>
                </c:pt>
                <c:pt idx="2594">
                  <c:v>0.31940000000000002</c:v>
                </c:pt>
                <c:pt idx="2595">
                  <c:v>0.31950000000000001</c:v>
                </c:pt>
                <c:pt idx="2596">
                  <c:v>0.3196</c:v>
                </c:pt>
                <c:pt idx="2597">
                  <c:v>0.31969999999999998</c:v>
                </c:pt>
                <c:pt idx="2598">
                  <c:v>0.31979999999999997</c:v>
                </c:pt>
                <c:pt idx="2599">
                  <c:v>0.31990000000000002</c:v>
                </c:pt>
                <c:pt idx="2600">
                  <c:v>0.32</c:v>
                </c:pt>
                <c:pt idx="2601">
                  <c:v>0.3201</c:v>
                </c:pt>
                <c:pt idx="2602">
                  <c:v>0.32019999999999998</c:v>
                </c:pt>
                <c:pt idx="2603">
                  <c:v>0.32029999999999997</c:v>
                </c:pt>
                <c:pt idx="2604">
                  <c:v>0.32040000000000002</c:v>
                </c:pt>
                <c:pt idx="2605">
                  <c:v>0.32050000000000001</c:v>
                </c:pt>
                <c:pt idx="2606">
                  <c:v>0.3206</c:v>
                </c:pt>
                <c:pt idx="2607">
                  <c:v>0.32069999999999999</c:v>
                </c:pt>
                <c:pt idx="2608">
                  <c:v>0.32079999999999997</c:v>
                </c:pt>
                <c:pt idx="2609">
                  <c:v>0.32090000000000002</c:v>
                </c:pt>
                <c:pt idx="2610">
                  <c:v>0.32100000000000001</c:v>
                </c:pt>
                <c:pt idx="2611">
                  <c:v>0.3211</c:v>
                </c:pt>
                <c:pt idx="2612">
                  <c:v>0.32119999999999999</c:v>
                </c:pt>
                <c:pt idx="2613">
                  <c:v>0.32129999999999997</c:v>
                </c:pt>
                <c:pt idx="2614">
                  <c:v>0.32140000000000002</c:v>
                </c:pt>
                <c:pt idx="2615">
                  <c:v>0.32150000000000001</c:v>
                </c:pt>
                <c:pt idx="2616">
                  <c:v>0.3216</c:v>
                </c:pt>
                <c:pt idx="2617">
                  <c:v>0.32169999999999999</c:v>
                </c:pt>
                <c:pt idx="2618">
                  <c:v>0.32179999999999997</c:v>
                </c:pt>
                <c:pt idx="2619">
                  <c:v>0.32190000000000002</c:v>
                </c:pt>
                <c:pt idx="2620">
                  <c:v>0.32200000000000001</c:v>
                </c:pt>
                <c:pt idx="2621">
                  <c:v>0.3221</c:v>
                </c:pt>
                <c:pt idx="2622">
                  <c:v>0.32219999999999999</c:v>
                </c:pt>
                <c:pt idx="2623">
                  <c:v>0.32229999999999998</c:v>
                </c:pt>
                <c:pt idx="2624">
                  <c:v>0.32240000000000002</c:v>
                </c:pt>
                <c:pt idx="2625">
                  <c:v>0.32250000000000001</c:v>
                </c:pt>
                <c:pt idx="2626">
                  <c:v>0.3226</c:v>
                </c:pt>
                <c:pt idx="2627">
                  <c:v>0.32269999999999999</c:v>
                </c:pt>
                <c:pt idx="2628">
                  <c:v>0.32279999999999998</c:v>
                </c:pt>
                <c:pt idx="2629">
                  <c:v>0.32290000000000002</c:v>
                </c:pt>
                <c:pt idx="2630">
                  <c:v>0.32300000000000001</c:v>
                </c:pt>
                <c:pt idx="2631">
                  <c:v>0.3231</c:v>
                </c:pt>
                <c:pt idx="2632">
                  <c:v>0.32319999999999999</c:v>
                </c:pt>
                <c:pt idx="2633">
                  <c:v>0.32329999999999998</c:v>
                </c:pt>
                <c:pt idx="2634">
                  <c:v>0.32340000000000002</c:v>
                </c:pt>
                <c:pt idx="2635">
                  <c:v>0.32350000000000001</c:v>
                </c:pt>
                <c:pt idx="2636">
                  <c:v>0.3236</c:v>
                </c:pt>
                <c:pt idx="2637">
                  <c:v>0.32369999999999999</c:v>
                </c:pt>
                <c:pt idx="2638">
                  <c:v>0.32379999999999998</c:v>
                </c:pt>
                <c:pt idx="2639">
                  <c:v>0.32390000000000002</c:v>
                </c:pt>
                <c:pt idx="2640">
                  <c:v>0.32400000000000001</c:v>
                </c:pt>
                <c:pt idx="2641">
                  <c:v>0.3241</c:v>
                </c:pt>
                <c:pt idx="2642">
                  <c:v>0.32419999999999999</c:v>
                </c:pt>
                <c:pt idx="2643">
                  <c:v>0.32429999999999998</c:v>
                </c:pt>
                <c:pt idx="2644">
                  <c:v>0.32440000000000002</c:v>
                </c:pt>
                <c:pt idx="2645">
                  <c:v>0.32450000000000001</c:v>
                </c:pt>
                <c:pt idx="2646">
                  <c:v>0.3246</c:v>
                </c:pt>
                <c:pt idx="2647">
                  <c:v>0.32469999999999999</c:v>
                </c:pt>
                <c:pt idx="2648">
                  <c:v>0.32479999999999998</c:v>
                </c:pt>
                <c:pt idx="2649">
                  <c:v>0.32490000000000002</c:v>
                </c:pt>
                <c:pt idx="2650">
                  <c:v>0.32500000000000001</c:v>
                </c:pt>
                <c:pt idx="2651">
                  <c:v>0.3251</c:v>
                </c:pt>
                <c:pt idx="2652">
                  <c:v>0.32519999999999999</c:v>
                </c:pt>
                <c:pt idx="2653">
                  <c:v>0.32529999999999998</c:v>
                </c:pt>
                <c:pt idx="2654">
                  <c:v>0.32540000000000002</c:v>
                </c:pt>
                <c:pt idx="2655">
                  <c:v>0.32550000000000001</c:v>
                </c:pt>
                <c:pt idx="2656">
                  <c:v>0.3256</c:v>
                </c:pt>
                <c:pt idx="2657">
                  <c:v>0.32569999999999999</c:v>
                </c:pt>
                <c:pt idx="2658">
                  <c:v>0.32579999999999998</c:v>
                </c:pt>
                <c:pt idx="2659">
                  <c:v>0.32590000000000002</c:v>
                </c:pt>
                <c:pt idx="2660">
                  <c:v>0.32600000000000001</c:v>
                </c:pt>
                <c:pt idx="2661">
                  <c:v>0.3261</c:v>
                </c:pt>
                <c:pt idx="2662">
                  <c:v>0.32619999999999999</c:v>
                </c:pt>
                <c:pt idx="2663">
                  <c:v>0.32629999999999998</c:v>
                </c:pt>
                <c:pt idx="2664">
                  <c:v>0.32640000000000002</c:v>
                </c:pt>
                <c:pt idx="2665">
                  <c:v>0.32650000000000001</c:v>
                </c:pt>
                <c:pt idx="2666">
                  <c:v>0.3266</c:v>
                </c:pt>
                <c:pt idx="2667">
                  <c:v>0.32669999999999999</c:v>
                </c:pt>
                <c:pt idx="2668">
                  <c:v>0.32679999999999998</c:v>
                </c:pt>
                <c:pt idx="2669">
                  <c:v>0.32690000000000002</c:v>
                </c:pt>
                <c:pt idx="2670">
                  <c:v>0.32700000000000001</c:v>
                </c:pt>
                <c:pt idx="2671">
                  <c:v>0.3271</c:v>
                </c:pt>
                <c:pt idx="2672">
                  <c:v>0.32719999999999999</c:v>
                </c:pt>
                <c:pt idx="2673">
                  <c:v>0.32729999999999998</c:v>
                </c:pt>
                <c:pt idx="2674">
                  <c:v>0.32740000000000002</c:v>
                </c:pt>
                <c:pt idx="2675">
                  <c:v>0.32750000000000001</c:v>
                </c:pt>
                <c:pt idx="2676">
                  <c:v>0.3276</c:v>
                </c:pt>
                <c:pt idx="2677">
                  <c:v>0.32769999999999999</c:v>
                </c:pt>
                <c:pt idx="2678">
                  <c:v>0.32779999999999998</c:v>
                </c:pt>
                <c:pt idx="2679">
                  <c:v>0.32790000000000002</c:v>
                </c:pt>
                <c:pt idx="2680">
                  <c:v>0.32800000000000001</c:v>
                </c:pt>
                <c:pt idx="2681">
                  <c:v>0.3281</c:v>
                </c:pt>
                <c:pt idx="2682">
                  <c:v>0.32819999999999999</c:v>
                </c:pt>
                <c:pt idx="2683">
                  <c:v>0.32829999999999998</c:v>
                </c:pt>
                <c:pt idx="2684">
                  <c:v>0.32840000000000003</c:v>
                </c:pt>
                <c:pt idx="2685">
                  <c:v>0.32850000000000001</c:v>
                </c:pt>
                <c:pt idx="2686">
                  <c:v>0.3286</c:v>
                </c:pt>
                <c:pt idx="2687">
                  <c:v>0.32869999999999999</c:v>
                </c:pt>
                <c:pt idx="2688">
                  <c:v>0.32879999999999998</c:v>
                </c:pt>
                <c:pt idx="2689">
                  <c:v>0.32890000000000003</c:v>
                </c:pt>
                <c:pt idx="2690">
                  <c:v>0.32900000000000001</c:v>
                </c:pt>
                <c:pt idx="2691">
                  <c:v>0.3291</c:v>
                </c:pt>
                <c:pt idx="2692">
                  <c:v>0.32919999999999999</c:v>
                </c:pt>
                <c:pt idx="2693">
                  <c:v>0.32929999999999998</c:v>
                </c:pt>
                <c:pt idx="2694">
                  <c:v>0.32940000000000003</c:v>
                </c:pt>
                <c:pt idx="2695">
                  <c:v>0.32950000000000002</c:v>
                </c:pt>
                <c:pt idx="2696">
                  <c:v>0.3296</c:v>
                </c:pt>
                <c:pt idx="2697">
                  <c:v>0.32969999999999999</c:v>
                </c:pt>
                <c:pt idx="2698">
                  <c:v>0.32979999999999998</c:v>
                </c:pt>
                <c:pt idx="2699">
                  <c:v>0.32990000000000003</c:v>
                </c:pt>
                <c:pt idx="2700">
                  <c:v>0.33</c:v>
                </c:pt>
                <c:pt idx="2701">
                  <c:v>0.3301</c:v>
                </c:pt>
                <c:pt idx="2702">
                  <c:v>0.33019999999999999</c:v>
                </c:pt>
                <c:pt idx="2703">
                  <c:v>0.33029999999999998</c:v>
                </c:pt>
                <c:pt idx="2704">
                  <c:v>0.33040000000000003</c:v>
                </c:pt>
                <c:pt idx="2705">
                  <c:v>0.33050000000000002</c:v>
                </c:pt>
                <c:pt idx="2706">
                  <c:v>0.3306</c:v>
                </c:pt>
                <c:pt idx="2707">
                  <c:v>0.33069999999999999</c:v>
                </c:pt>
                <c:pt idx="2708">
                  <c:v>0.33079999999999998</c:v>
                </c:pt>
                <c:pt idx="2709">
                  <c:v>0.33090000000000003</c:v>
                </c:pt>
                <c:pt idx="2710">
                  <c:v>0.33100000000000002</c:v>
                </c:pt>
                <c:pt idx="2711">
                  <c:v>0.33110000000000001</c:v>
                </c:pt>
                <c:pt idx="2712">
                  <c:v>0.33119999999999999</c:v>
                </c:pt>
                <c:pt idx="2713">
                  <c:v>0.33129999999999998</c:v>
                </c:pt>
                <c:pt idx="2714">
                  <c:v>0.33139999999999997</c:v>
                </c:pt>
                <c:pt idx="2715">
                  <c:v>0.33150000000000002</c:v>
                </c:pt>
                <c:pt idx="2716">
                  <c:v>0.33160000000000001</c:v>
                </c:pt>
                <c:pt idx="2717">
                  <c:v>0.33169999999999999</c:v>
                </c:pt>
                <c:pt idx="2718">
                  <c:v>0.33179999999999998</c:v>
                </c:pt>
                <c:pt idx="2719">
                  <c:v>0.33189999999999997</c:v>
                </c:pt>
                <c:pt idx="2720">
                  <c:v>0.33200000000000002</c:v>
                </c:pt>
                <c:pt idx="2721">
                  <c:v>0.33210000000000001</c:v>
                </c:pt>
                <c:pt idx="2722">
                  <c:v>0.3322</c:v>
                </c:pt>
                <c:pt idx="2723">
                  <c:v>0.33229999999999998</c:v>
                </c:pt>
                <c:pt idx="2724">
                  <c:v>0.33239999999999997</c:v>
                </c:pt>
                <c:pt idx="2725">
                  <c:v>0.33250000000000002</c:v>
                </c:pt>
                <c:pt idx="2726">
                  <c:v>0.33260000000000001</c:v>
                </c:pt>
                <c:pt idx="2727">
                  <c:v>0.3327</c:v>
                </c:pt>
                <c:pt idx="2728">
                  <c:v>0.33279999999999998</c:v>
                </c:pt>
                <c:pt idx="2729">
                  <c:v>0.33289999999999997</c:v>
                </c:pt>
                <c:pt idx="2730">
                  <c:v>0.33300000000000002</c:v>
                </c:pt>
                <c:pt idx="2731">
                  <c:v>0.33310000000000001</c:v>
                </c:pt>
                <c:pt idx="2732">
                  <c:v>0.3332</c:v>
                </c:pt>
                <c:pt idx="2733">
                  <c:v>0.33329999999999999</c:v>
                </c:pt>
                <c:pt idx="2734">
                  <c:v>0.33339999999999997</c:v>
                </c:pt>
                <c:pt idx="2735">
                  <c:v>0.33350000000000002</c:v>
                </c:pt>
                <c:pt idx="2736">
                  <c:v>0.33360000000000001</c:v>
                </c:pt>
                <c:pt idx="2737">
                  <c:v>0.3337</c:v>
                </c:pt>
                <c:pt idx="2738">
                  <c:v>0.33379999999999999</c:v>
                </c:pt>
                <c:pt idx="2739">
                  <c:v>0.33389999999999997</c:v>
                </c:pt>
                <c:pt idx="2740">
                  <c:v>0.33400000000000002</c:v>
                </c:pt>
                <c:pt idx="2741">
                  <c:v>0.33410000000000001</c:v>
                </c:pt>
                <c:pt idx="2742">
                  <c:v>0.3342</c:v>
                </c:pt>
                <c:pt idx="2743">
                  <c:v>0.33429999999999999</c:v>
                </c:pt>
                <c:pt idx="2744">
                  <c:v>0.33439999999999998</c:v>
                </c:pt>
                <c:pt idx="2745">
                  <c:v>0.33450000000000002</c:v>
                </c:pt>
                <c:pt idx="2746">
                  <c:v>0.33460000000000001</c:v>
                </c:pt>
                <c:pt idx="2747">
                  <c:v>0.3347</c:v>
                </c:pt>
                <c:pt idx="2748">
                  <c:v>0.33479999999999999</c:v>
                </c:pt>
                <c:pt idx="2749">
                  <c:v>0.33489999999999998</c:v>
                </c:pt>
                <c:pt idx="2750">
                  <c:v>0.33500000000000002</c:v>
                </c:pt>
                <c:pt idx="2751">
                  <c:v>0.33510000000000001</c:v>
                </c:pt>
                <c:pt idx="2752">
                  <c:v>0.3352</c:v>
                </c:pt>
                <c:pt idx="2753">
                  <c:v>0.33529999999999999</c:v>
                </c:pt>
                <c:pt idx="2754">
                  <c:v>0.33539999999999998</c:v>
                </c:pt>
                <c:pt idx="2755">
                  <c:v>0.33550000000000002</c:v>
                </c:pt>
                <c:pt idx="2756">
                  <c:v>0.33560000000000001</c:v>
                </c:pt>
                <c:pt idx="2757">
                  <c:v>0.3357</c:v>
                </c:pt>
                <c:pt idx="2758">
                  <c:v>0.33579999999999999</c:v>
                </c:pt>
                <c:pt idx="2759">
                  <c:v>0.33589999999999998</c:v>
                </c:pt>
                <c:pt idx="2760">
                  <c:v>0.33600000000000002</c:v>
                </c:pt>
                <c:pt idx="2761">
                  <c:v>0.33610000000000001</c:v>
                </c:pt>
                <c:pt idx="2762">
                  <c:v>0.3362</c:v>
                </c:pt>
                <c:pt idx="2763">
                  <c:v>0.33629999999999999</c:v>
                </c:pt>
                <c:pt idx="2764">
                  <c:v>0.33639999999999998</c:v>
                </c:pt>
                <c:pt idx="2765">
                  <c:v>0.33650000000000002</c:v>
                </c:pt>
                <c:pt idx="2766">
                  <c:v>0.33660000000000001</c:v>
                </c:pt>
                <c:pt idx="2767">
                  <c:v>0.3367</c:v>
                </c:pt>
                <c:pt idx="2768">
                  <c:v>0.33679999999999999</c:v>
                </c:pt>
                <c:pt idx="2769">
                  <c:v>0.33689999999999998</c:v>
                </c:pt>
                <c:pt idx="2770">
                  <c:v>0.33700000000000002</c:v>
                </c:pt>
                <c:pt idx="2771">
                  <c:v>0.33710000000000001</c:v>
                </c:pt>
                <c:pt idx="2772">
                  <c:v>0.3372</c:v>
                </c:pt>
                <c:pt idx="2773">
                  <c:v>0.33729999999999999</c:v>
                </c:pt>
                <c:pt idx="2774">
                  <c:v>0.33739999999999998</c:v>
                </c:pt>
                <c:pt idx="2775">
                  <c:v>0.33750000000000002</c:v>
                </c:pt>
                <c:pt idx="2776">
                  <c:v>0.33760000000000001</c:v>
                </c:pt>
                <c:pt idx="2777">
                  <c:v>0.3377</c:v>
                </c:pt>
                <c:pt idx="2778">
                  <c:v>0.33779999999999999</c:v>
                </c:pt>
                <c:pt idx="2779">
                  <c:v>0.33789999999999998</c:v>
                </c:pt>
                <c:pt idx="2780">
                  <c:v>0.33800000000000002</c:v>
                </c:pt>
                <c:pt idx="2781">
                  <c:v>0.33810000000000001</c:v>
                </c:pt>
                <c:pt idx="2782">
                  <c:v>0.3382</c:v>
                </c:pt>
                <c:pt idx="2783">
                  <c:v>0.33829999999999999</c:v>
                </c:pt>
                <c:pt idx="2784">
                  <c:v>0.33839999999999998</c:v>
                </c:pt>
                <c:pt idx="2785">
                  <c:v>0.33850000000000002</c:v>
                </c:pt>
                <c:pt idx="2786">
                  <c:v>0.33860000000000001</c:v>
                </c:pt>
                <c:pt idx="2787">
                  <c:v>0.3387</c:v>
                </c:pt>
                <c:pt idx="2788">
                  <c:v>0.33879999999999999</c:v>
                </c:pt>
                <c:pt idx="2789">
                  <c:v>0.33889999999999998</c:v>
                </c:pt>
                <c:pt idx="2790">
                  <c:v>0.33900000000000002</c:v>
                </c:pt>
                <c:pt idx="2791">
                  <c:v>0.33910000000000001</c:v>
                </c:pt>
                <c:pt idx="2792">
                  <c:v>0.3392</c:v>
                </c:pt>
                <c:pt idx="2793">
                  <c:v>0.33929999999999999</c:v>
                </c:pt>
                <c:pt idx="2794">
                  <c:v>0.33939999999999998</c:v>
                </c:pt>
                <c:pt idx="2795">
                  <c:v>0.33950000000000002</c:v>
                </c:pt>
                <c:pt idx="2796">
                  <c:v>0.33960000000000001</c:v>
                </c:pt>
                <c:pt idx="2797">
                  <c:v>0.3397</c:v>
                </c:pt>
                <c:pt idx="2798">
                  <c:v>0.33979999999999999</c:v>
                </c:pt>
                <c:pt idx="2799">
                  <c:v>0.33989999999999998</c:v>
                </c:pt>
                <c:pt idx="2800">
                  <c:v>0.34</c:v>
                </c:pt>
                <c:pt idx="2801">
                  <c:v>0.34010000000000001</c:v>
                </c:pt>
                <c:pt idx="2802">
                  <c:v>0.3402</c:v>
                </c:pt>
                <c:pt idx="2803">
                  <c:v>0.34029999999999999</c:v>
                </c:pt>
                <c:pt idx="2804">
                  <c:v>0.34039999999999998</c:v>
                </c:pt>
                <c:pt idx="2805">
                  <c:v>0.34050000000000002</c:v>
                </c:pt>
                <c:pt idx="2806">
                  <c:v>0.34060000000000001</c:v>
                </c:pt>
                <c:pt idx="2807">
                  <c:v>0.3407</c:v>
                </c:pt>
                <c:pt idx="2808">
                  <c:v>0.34079999999999999</c:v>
                </c:pt>
                <c:pt idx="2809">
                  <c:v>0.34089999999999998</c:v>
                </c:pt>
                <c:pt idx="2810">
                  <c:v>0.34100000000000003</c:v>
                </c:pt>
                <c:pt idx="2811">
                  <c:v>0.34110000000000001</c:v>
                </c:pt>
                <c:pt idx="2812">
                  <c:v>0.3412</c:v>
                </c:pt>
                <c:pt idx="2813">
                  <c:v>0.34129999999999999</c:v>
                </c:pt>
                <c:pt idx="2814">
                  <c:v>0.34139999999999998</c:v>
                </c:pt>
                <c:pt idx="2815">
                  <c:v>0.34150000000000003</c:v>
                </c:pt>
                <c:pt idx="2816">
                  <c:v>0.34160000000000001</c:v>
                </c:pt>
                <c:pt idx="2817">
                  <c:v>0.3417</c:v>
                </c:pt>
                <c:pt idx="2818">
                  <c:v>0.34179999999999999</c:v>
                </c:pt>
                <c:pt idx="2819">
                  <c:v>0.34189999999999998</c:v>
                </c:pt>
                <c:pt idx="2820">
                  <c:v>0.34200000000000003</c:v>
                </c:pt>
                <c:pt idx="2821">
                  <c:v>0.34210000000000002</c:v>
                </c:pt>
                <c:pt idx="2822">
                  <c:v>0.3422</c:v>
                </c:pt>
                <c:pt idx="2823">
                  <c:v>0.34229999999999999</c:v>
                </c:pt>
                <c:pt idx="2824">
                  <c:v>0.34239999999999998</c:v>
                </c:pt>
                <c:pt idx="2825">
                  <c:v>0.34250000000000003</c:v>
                </c:pt>
                <c:pt idx="2826">
                  <c:v>0.34260000000000002</c:v>
                </c:pt>
                <c:pt idx="2827">
                  <c:v>0.3427</c:v>
                </c:pt>
                <c:pt idx="2828">
                  <c:v>0.34279999999999999</c:v>
                </c:pt>
                <c:pt idx="2829">
                  <c:v>0.34289999999999998</c:v>
                </c:pt>
                <c:pt idx="2830">
                  <c:v>0.34300000000000003</c:v>
                </c:pt>
                <c:pt idx="2831">
                  <c:v>0.34310000000000002</c:v>
                </c:pt>
                <c:pt idx="2832">
                  <c:v>0.34320000000000001</c:v>
                </c:pt>
                <c:pt idx="2833">
                  <c:v>0.34329999999999999</c:v>
                </c:pt>
                <c:pt idx="2834">
                  <c:v>0.34339999999999998</c:v>
                </c:pt>
                <c:pt idx="2835">
                  <c:v>0.34350000000000003</c:v>
                </c:pt>
                <c:pt idx="2836">
                  <c:v>0.34360000000000002</c:v>
                </c:pt>
                <c:pt idx="2837">
                  <c:v>0.34370000000000001</c:v>
                </c:pt>
                <c:pt idx="2838">
                  <c:v>0.34379999999999999</c:v>
                </c:pt>
                <c:pt idx="2839">
                  <c:v>0.34389999999999998</c:v>
                </c:pt>
                <c:pt idx="2840">
                  <c:v>0.34399999999999997</c:v>
                </c:pt>
                <c:pt idx="2841">
                  <c:v>0.34410000000000002</c:v>
                </c:pt>
                <c:pt idx="2842">
                  <c:v>0.34420000000000001</c:v>
                </c:pt>
                <c:pt idx="2843">
                  <c:v>0.34429999999999999</c:v>
                </c:pt>
                <c:pt idx="2844">
                  <c:v>0.34439999999999998</c:v>
                </c:pt>
                <c:pt idx="2845">
                  <c:v>0.34449999999999997</c:v>
                </c:pt>
                <c:pt idx="2846">
                  <c:v>0.34460000000000002</c:v>
                </c:pt>
                <c:pt idx="2847">
                  <c:v>0.34470000000000001</c:v>
                </c:pt>
                <c:pt idx="2848">
                  <c:v>0.3448</c:v>
                </c:pt>
                <c:pt idx="2849">
                  <c:v>0.34489999999999998</c:v>
                </c:pt>
                <c:pt idx="2850">
                  <c:v>0.34499999999999997</c:v>
                </c:pt>
                <c:pt idx="2851">
                  <c:v>0.34510000000000002</c:v>
                </c:pt>
                <c:pt idx="2852">
                  <c:v>0.34520000000000001</c:v>
                </c:pt>
                <c:pt idx="2853">
                  <c:v>0.3453</c:v>
                </c:pt>
                <c:pt idx="2854">
                  <c:v>0.34539999999999998</c:v>
                </c:pt>
                <c:pt idx="2855">
                  <c:v>0.34549999999999997</c:v>
                </c:pt>
                <c:pt idx="2856">
                  <c:v>0.34560000000000002</c:v>
                </c:pt>
                <c:pt idx="2857">
                  <c:v>0.34570000000000001</c:v>
                </c:pt>
                <c:pt idx="2858">
                  <c:v>0.3458</c:v>
                </c:pt>
                <c:pt idx="2859">
                  <c:v>0.34589999999999999</c:v>
                </c:pt>
                <c:pt idx="2860">
                  <c:v>0.34599999999999997</c:v>
                </c:pt>
                <c:pt idx="2861">
                  <c:v>0.34610000000000002</c:v>
                </c:pt>
                <c:pt idx="2862">
                  <c:v>0.34620000000000001</c:v>
                </c:pt>
                <c:pt idx="2863">
                  <c:v>0.3463</c:v>
                </c:pt>
                <c:pt idx="2864">
                  <c:v>0.34639999999999999</c:v>
                </c:pt>
                <c:pt idx="2865">
                  <c:v>0.34649999999999997</c:v>
                </c:pt>
                <c:pt idx="2866">
                  <c:v>0.34660000000000002</c:v>
                </c:pt>
                <c:pt idx="2867">
                  <c:v>0.34670000000000001</c:v>
                </c:pt>
                <c:pt idx="2868">
                  <c:v>0.3468</c:v>
                </c:pt>
                <c:pt idx="2869">
                  <c:v>0.34689999999999999</c:v>
                </c:pt>
                <c:pt idx="2870">
                  <c:v>0.34699999999999998</c:v>
                </c:pt>
                <c:pt idx="2871">
                  <c:v>0.34710000000000002</c:v>
                </c:pt>
                <c:pt idx="2872">
                  <c:v>0.34720000000000001</c:v>
                </c:pt>
                <c:pt idx="2873">
                  <c:v>0.3473</c:v>
                </c:pt>
                <c:pt idx="2874">
                  <c:v>0.34739999999999999</c:v>
                </c:pt>
                <c:pt idx="2875">
                  <c:v>0.34749999999999998</c:v>
                </c:pt>
                <c:pt idx="2876">
                  <c:v>0.34760000000000002</c:v>
                </c:pt>
                <c:pt idx="2877">
                  <c:v>0.34770000000000001</c:v>
                </c:pt>
                <c:pt idx="2878">
                  <c:v>0.3478</c:v>
                </c:pt>
                <c:pt idx="2879">
                  <c:v>0.34789999999999999</c:v>
                </c:pt>
                <c:pt idx="2880">
                  <c:v>0.34799999999999998</c:v>
                </c:pt>
                <c:pt idx="2881">
                  <c:v>0.34810000000000002</c:v>
                </c:pt>
                <c:pt idx="2882">
                  <c:v>0.34820000000000001</c:v>
                </c:pt>
                <c:pt idx="2883">
                  <c:v>0.3483</c:v>
                </c:pt>
                <c:pt idx="2884">
                  <c:v>0.34839999999999999</c:v>
                </c:pt>
                <c:pt idx="2885">
                  <c:v>0.34849999999999998</c:v>
                </c:pt>
                <c:pt idx="2886">
                  <c:v>0.34860000000000002</c:v>
                </c:pt>
                <c:pt idx="2887">
                  <c:v>0.34870000000000001</c:v>
                </c:pt>
                <c:pt idx="2888">
                  <c:v>0.3488</c:v>
                </c:pt>
                <c:pt idx="2889">
                  <c:v>0.34889999999999999</c:v>
                </c:pt>
                <c:pt idx="2890">
                  <c:v>0.34899999999999998</c:v>
                </c:pt>
                <c:pt idx="2891">
                  <c:v>0.34910000000000002</c:v>
                </c:pt>
                <c:pt idx="2892">
                  <c:v>0.34920000000000001</c:v>
                </c:pt>
                <c:pt idx="2893">
                  <c:v>0.3493</c:v>
                </c:pt>
                <c:pt idx="2894">
                  <c:v>0.34939999999999999</c:v>
                </c:pt>
                <c:pt idx="2895">
                  <c:v>0.34949999999999998</c:v>
                </c:pt>
                <c:pt idx="2896">
                  <c:v>0.34960000000000002</c:v>
                </c:pt>
                <c:pt idx="2897">
                  <c:v>0.34970000000000001</c:v>
                </c:pt>
                <c:pt idx="2898">
                  <c:v>0.3498</c:v>
                </c:pt>
                <c:pt idx="2899">
                  <c:v>0.34989999999999999</c:v>
                </c:pt>
                <c:pt idx="2900">
                  <c:v>0.35</c:v>
                </c:pt>
                <c:pt idx="2901">
                  <c:v>0.35010000000000002</c:v>
                </c:pt>
                <c:pt idx="2902">
                  <c:v>0.35020000000000001</c:v>
                </c:pt>
                <c:pt idx="2903">
                  <c:v>0.3503</c:v>
                </c:pt>
                <c:pt idx="2904">
                  <c:v>0.35039999999999999</c:v>
                </c:pt>
                <c:pt idx="2905">
                  <c:v>0.35049999999999998</c:v>
                </c:pt>
                <c:pt idx="2906">
                  <c:v>0.35060000000000002</c:v>
                </c:pt>
                <c:pt idx="2907">
                  <c:v>0.35070000000000001</c:v>
                </c:pt>
                <c:pt idx="2908">
                  <c:v>0.3508</c:v>
                </c:pt>
                <c:pt idx="2909">
                  <c:v>0.35089999999999999</c:v>
                </c:pt>
                <c:pt idx="2910">
                  <c:v>0.35099999999999998</c:v>
                </c:pt>
                <c:pt idx="2911">
                  <c:v>0.35110000000000002</c:v>
                </c:pt>
                <c:pt idx="2912">
                  <c:v>0.35120000000000001</c:v>
                </c:pt>
                <c:pt idx="2913">
                  <c:v>0.3513</c:v>
                </c:pt>
                <c:pt idx="2914">
                  <c:v>0.35139999999999999</c:v>
                </c:pt>
                <c:pt idx="2915">
                  <c:v>0.35149999999999998</c:v>
                </c:pt>
                <c:pt idx="2916">
                  <c:v>0.35160000000000002</c:v>
                </c:pt>
                <c:pt idx="2917">
                  <c:v>0.35170000000000001</c:v>
                </c:pt>
                <c:pt idx="2918">
                  <c:v>0.3518</c:v>
                </c:pt>
                <c:pt idx="2919">
                  <c:v>0.35189999999999999</c:v>
                </c:pt>
                <c:pt idx="2920">
                  <c:v>0.35199999999999998</c:v>
                </c:pt>
                <c:pt idx="2921">
                  <c:v>0.35210000000000002</c:v>
                </c:pt>
                <c:pt idx="2922">
                  <c:v>0.35220000000000001</c:v>
                </c:pt>
                <c:pt idx="2923">
                  <c:v>0.3523</c:v>
                </c:pt>
                <c:pt idx="2924">
                  <c:v>0.35239999999999999</c:v>
                </c:pt>
                <c:pt idx="2925">
                  <c:v>0.35249999999999998</c:v>
                </c:pt>
                <c:pt idx="2926">
                  <c:v>0.35260000000000002</c:v>
                </c:pt>
                <c:pt idx="2927">
                  <c:v>0.35270000000000001</c:v>
                </c:pt>
                <c:pt idx="2928">
                  <c:v>0.3528</c:v>
                </c:pt>
                <c:pt idx="2929">
                  <c:v>0.35289999999999999</c:v>
                </c:pt>
                <c:pt idx="2930">
                  <c:v>0.35299999999999998</c:v>
                </c:pt>
                <c:pt idx="2931">
                  <c:v>0.35310000000000002</c:v>
                </c:pt>
                <c:pt idx="2932">
                  <c:v>0.35320000000000001</c:v>
                </c:pt>
                <c:pt idx="2933">
                  <c:v>0.3533</c:v>
                </c:pt>
                <c:pt idx="2934">
                  <c:v>0.35339999999999999</c:v>
                </c:pt>
                <c:pt idx="2935">
                  <c:v>0.35349999999999998</c:v>
                </c:pt>
                <c:pt idx="2936">
                  <c:v>0.35360000000000003</c:v>
                </c:pt>
                <c:pt idx="2937">
                  <c:v>0.35370000000000001</c:v>
                </c:pt>
                <c:pt idx="2938">
                  <c:v>0.3538</c:v>
                </c:pt>
                <c:pt idx="2939">
                  <c:v>0.35389999999999999</c:v>
                </c:pt>
                <c:pt idx="2940">
                  <c:v>0.35399999999999998</c:v>
                </c:pt>
                <c:pt idx="2941">
                  <c:v>0.35410000000000003</c:v>
                </c:pt>
                <c:pt idx="2942">
                  <c:v>0.35420000000000001</c:v>
                </c:pt>
                <c:pt idx="2943">
                  <c:v>0.3543</c:v>
                </c:pt>
                <c:pt idx="2944">
                  <c:v>0.35439999999999999</c:v>
                </c:pt>
                <c:pt idx="2945">
                  <c:v>0.35449999999999998</c:v>
                </c:pt>
                <c:pt idx="2946">
                  <c:v>0.35460000000000003</c:v>
                </c:pt>
                <c:pt idx="2947">
                  <c:v>0.35470000000000002</c:v>
                </c:pt>
                <c:pt idx="2948">
                  <c:v>0.3548</c:v>
                </c:pt>
                <c:pt idx="2949">
                  <c:v>0.35489999999999999</c:v>
                </c:pt>
                <c:pt idx="2950">
                  <c:v>0.35499999999999998</c:v>
                </c:pt>
                <c:pt idx="2951">
                  <c:v>0.35510000000000003</c:v>
                </c:pt>
                <c:pt idx="2952">
                  <c:v>0.35520000000000002</c:v>
                </c:pt>
                <c:pt idx="2953">
                  <c:v>0.3553</c:v>
                </c:pt>
                <c:pt idx="2954">
                  <c:v>0.35539999999999999</c:v>
                </c:pt>
                <c:pt idx="2955">
                  <c:v>0.35549999999999998</c:v>
                </c:pt>
                <c:pt idx="2956">
                  <c:v>0.35560000000000003</c:v>
                </c:pt>
                <c:pt idx="2957">
                  <c:v>0.35570000000000002</c:v>
                </c:pt>
                <c:pt idx="2958">
                  <c:v>0.35580000000000001</c:v>
                </c:pt>
                <c:pt idx="2959">
                  <c:v>0.35589999999999999</c:v>
                </c:pt>
                <c:pt idx="2960">
                  <c:v>0.35599999999999998</c:v>
                </c:pt>
                <c:pt idx="2961">
                  <c:v>0.35610000000000003</c:v>
                </c:pt>
                <c:pt idx="2962">
                  <c:v>0.35620000000000002</c:v>
                </c:pt>
                <c:pt idx="2963">
                  <c:v>0.35630000000000001</c:v>
                </c:pt>
                <c:pt idx="2964">
                  <c:v>0.35639999999999999</c:v>
                </c:pt>
                <c:pt idx="2965">
                  <c:v>0.35649999999999998</c:v>
                </c:pt>
                <c:pt idx="2966">
                  <c:v>0.35659999999999997</c:v>
                </c:pt>
                <c:pt idx="2967">
                  <c:v>0.35670000000000002</c:v>
                </c:pt>
                <c:pt idx="2968">
                  <c:v>0.35680000000000001</c:v>
                </c:pt>
                <c:pt idx="2969">
                  <c:v>0.3569</c:v>
                </c:pt>
                <c:pt idx="2970">
                  <c:v>0.35699999999999998</c:v>
                </c:pt>
                <c:pt idx="2971">
                  <c:v>0.35709999999999997</c:v>
                </c:pt>
                <c:pt idx="2972">
                  <c:v>0.35720000000000002</c:v>
                </c:pt>
                <c:pt idx="2973">
                  <c:v>0.35730000000000001</c:v>
                </c:pt>
                <c:pt idx="2974">
                  <c:v>0.3574</c:v>
                </c:pt>
                <c:pt idx="2975">
                  <c:v>0.35749999999999998</c:v>
                </c:pt>
                <c:pt idx="2976">
                  <c:v>0.35759999999999997</c:v>
                </c:pt>
                <c:pt idx="2977">
                  <c:v>0.35770000000000002</c:v>
                </c:pt>
                <c:pt idx="2978">
                  <c:v>0.35780000000000001</c:v>
                </c:pt>
                <c:pt idx="2979">
                  <c:v>0.3579</c:v>
                </c:pt>
                <c:pt idx="2980">
                  <c:v>0.35799999999999998</c:v>
                </c:pt>
                <c:pt idx="2981">
                  <c:v>0.35809999999999997</c:v>
                </c:pt>
                <c:pt idx="2982">
                  <c:v>0.35820000000000002</c:v>
                </c:pt>
                <c:pt idx="2983">
                  <c:v>0.35830000000000001</c:v>
                </c:pt>
                <c:pt idx="2984">
                  <c:v>0.3584</c:v>
                </c:pt>
                <c:pt idx="2985">
                  <c:v>0.35849999999999999</c:v>
                </c:pt>
                <c:pt idx="2986">
                  <c:v>0.35859999999999997</c:v>
                </c:pt>
                <c:pt idx="2987">
                  <c:v>0.35870000000000002</c:v>
                </c:pt>
                <c:pt idx="2988">
                  <c:v>0.35880000000000001</c:v>
                </c:pt>
                <c:pt idx="2989">
                  <c:v>0.3589</c:v>
                </c:pt>
                <c:pt idx="2990">
                  <c:v>0.35899999999999999</c:v>
                </c:pt>
                <c:pt idx="2991">
                  <c:v>0.35909999999999997</c:v>
                </c:pt>
                <c:pt idx="2992">
                  <c:v>0.35920000000000002</c:v>
                </c:pt>
                <c:pt idx="2993">
                  <c:v>0.35930000000000001</c:v>
                </c:pt>
                <c:pt idx="2994">
                  <c:v>0.3594</c:v>
                </c:pt>
                <c:pt idx="2995">
                  <c:v>0.35949999999999999</c:v>
                </c:pt>
                <c:pt idx="2996">
                  <c:v>0.35959999999999998</c:v>
                </c:pt>
                <c:pt idx="2997">
                  <c:v>0.35970000000000002</c:v>
                </c:pt>
                <c:pt idx="2998">
                  <c:v>0.35980000000000001</c:v>
                </c:pt>
                <c:pt idx="2999">
                  <c:v>0.3599</c:v>
                </c:pt>
                <c:pt idx="3000">
                  <c:v>0.36</c:v>
                </c:pt>
                <c:pt idx="3001">
                  <c:v>0.36009999999999998</c:v>
                </c:pt>
                <c:pt idx="3002">
                  <c:v>0.36020000000000002</c:v>
                </c:pt>
                <c:pt idx="3003">
                  <c:v>0.36030000000000001</c:v>
                </c:pt>
                <c:pt idx="3004">
                  <c:v>0.3604</c:v>
                </c:pt>
                <c:pt idx="3005">
                  <c:v>0.36049999999999999</c:v>
                </c:pt>
                <c:pt idx="3006">
                  <c:v>0.36059999999999998</c:v>
                </c:pt>
                <c:pt idx="3007">
                  <c:v>0.36070000000000002</c:v>
                </c:pt>
                <c:pt idx="3008">
                  <c:v>0.36080000000000001</c:v>
                </c:pt>
                <c:pt idx="3009">
                  <c:v>0.3609</c:v>
                </c:pt>
                <c:pt idx="3010">
                  <c:v>0.36099999999999999</c:v>
                </c:pt>
                <c:pt idx="3011">
                  <c:v>0.36109999999999998</c:v>
                </c:pt>
                <c:pt idx="3012">
                  <c:v>0.36120000000000002</c:v>
                </c:pt>
                <c:pt idx="3013">
                  <c:v>0.36130000000000001</c:v>
                </c:pt>
                <c:pt idx="3014">
                  <c:v>0.3614</c:v>
                </c:pt>
                <c:pt idx="3015">
                  <c:v>0.36149999999999999</c:v>
                </c:pt>
                <c:pt idx="3016">
                  <c:v>0.36159999999999998</c:v>
                </c:pt>
                <c:pt idx="3017">
                  <c:v>0.36170000000000002</c:v>
                </c:pt>
                <c:pt idx="3018">
                  <c:v>0.36180000000000001</c:v>
                </c:pt>
                <c:pt idx="3019">
                  <c:v>0.3619</c:v>
                </c:pt>
                <c:pt idx="3020">
                  <c:v>0.36199999999999999</c:v>
                </c:pt>
                <c:pt idx="3021">
                  <c:v>0.36209999999999998</c:v>
                </c:pt>
                <c:pt idx="3022">
                  <c:v>0.36220000000000002</c:v>
                </c:pt>
                <c:pt idx="3023">
                  <c:v>0.36230000000000001</c:v>
                </c:pt>
                <c:pt idx="3024">
                  <c:v>0.3624</c:v>
                </c:pt>
                <c:pt idx="3025">
                  <c:v>0.36249999999999999</c:v>
                </c:pt>
                <c:pt idx="3026">
                  <c:v>0.36259999999999998</c:v>
                </c:pt>
                <c:pt idx="3027">
                  <c:v>0.36270000000000002</c:v>
                </c:pt>
                <c:pt idx="3028">
                  <c:v>0.36280000000000001</c:v>
                </c:pt>
                <c:pt idx="3029">
                  <c:v>0.3629</c:v>
                </c:pt>
                <c:pt idx="3030">
                  <c:v>0.36299999999999999</c:v>
                </c:pt>
                <c:pt idx="3031">
                  <c:v>0.36309999999999998</c:v>
                </c:pt>
                <c:pt idx="3032">
                  <c:v>0.36320000000000002</c:v>
                </c:pt>
                <c:pt idx="3033">
                  <c:v>0.36330000000000001</c:v>
                </c:pt>
                <c:pt idx="3034">
                  <c:v>0.3634</c:v>
                </c:pt>
                <c:pt idx="3035">
                  <c:v>0.36349999999999999</c:v>
                </c:pt>
                <c:pt idx="3036">
                  <c:v>0.36359999999999998</c:v>
                </c:pt>
                <c:pt idx="3037">
                  <c:v>0.36370000000000002</c:v>
                </c:pt>
                <c:pt idx="3038">
                  <c:v>0.36380000000000001</c:v>
                </c:pt>
                <c:pt idx="3039">
                  <c:v>0.3639</c:v>
                </c:pt>
                <c:pt idx="3040">
                  <c:v>0.36399999999999999</c:v>
                </c:pt>
                <c:pt idx="3041">
                  <c:v>0.36409999999999998</c:v>
                </c:pt>
                <c:pt idx="3042">
                  <c:v>0.36420000000000002</c:v>
                </c:pt>
                <c:pt idx="3043">
                  <c:v>0.36430000000000001</c:v>
                </c:pt>
                <c:pt idx="3044">
                  <c:v>0.3644</c:v>
                </c:pt>
                <c:pt idx="3045">
                  <c:v>0.36449999999999999</c:v>
                </c:pt>
                <c:pt idx="3046">
                  <c:v>0.36459999999999998</c:v>
                </c:pt>
                <c:pt idx="3047">
                  <c:v>0.36470000000000002</c:v>
                </c:pt>
                <c:pt idx="3048">
                  <c:v>0.36480000000000001</c:v>
                </c:pt>
                <c:pt idx="3049">
                  <c:v>0.3649</c:v>
                </c:pt>
                <c:pt idx="3050">
                  <c:v>0.36499999999999999</c:v>
                </c:pt>
                <c:pt idx="3051">
                  <c:v>0.36509999999999998</c:v>
                </c:pt>
                <c:pt idx="3052">
                  <c:v>0.36520000000000002</c:v>
                </c:pt>
                <c:pt idx="3053">
                  <c:v>0.36530000000000001</c:v>
                </c:pt>
                <c:pt idx="3054">
                  <c:v>0.3654</c:v>
                </c:pt>
                <c:pt idx="3055">
                  <c:v>0.36549999999999999</c:v>
                </c:pt>
                <c:pt idx="3056">
                  <c:v>0.36559999999999998</c:v>
                </c:pt>
                <c:pt idx="3057">
                  <c:v>0.36570000000000003</c:v>
                </c:pt>
                <c:pt idx="3058">
                  <c:v>0.36580000000000001</c:v>
                </c:pt>
                <c:pt idx="3059">
                  <c:v>0.3659</c:v>
                </c:pt>
                <c:pt idx="3060">
                  <c:v>0.36599999999999999</c:v>
                </c:pt>
                <c:pt idx="3061">
                  <c:v>0.36609999999999998</c:v>
                </c:pt>
                <c:pt idx="3062">
                  <c:v>0.36620000000000003</c:v>
                </c:pt>
                <c:pt idx="3063">
                  <c:v>0.36630000000000001</c:v>
                </c:pt>
                <c:pt idx="3064">
                  <c:v>0.3664</c:v>
                </c:pt>
                <c:pt idx="3065">
                  <c:v>0.36649999999999999</c:v>
                </c:pt>
                <c:pt idx="3066">
                  <c:v>0.36659999999999998</c:v>
                </c:pt>
                <c:pt idx="3067">
                  <c:v>0.36670000000000003</c:v>
                </c:pt>
                <c:pt idx="3068">
                  <c:v>0.36680000000000001</c:v>
                </c:pt>
                <c:pt idx="3069">
                  <c:v>0.3669</c:v>
                </c:pt>
                <c:pt idx="3070">
                  <c:v>0.36699999999999999</c:v>
                </c:pt>
                <c:pt idx="3071">
                  <c:v>0.36709999999999998</c:v>
                </c:pt>
                <c:pt idx="3072">
                  <c:v>0.36720000000000003</c:v>
                </c:pt>
                <c:pt idx="3073">
                  <c:v>0.36730000000000002</c:v>
                </c:pt>
                <c:pt idx="3074">
                  <c:v>0.3674</c:v>
                </c:pt>
                <c:pt idx="3075">
                  <c:v>0.36749999999999999</c:v>
                </c:pt>
                <c:pt idx="3076">
                  <c:v>0.36759999999999998</c:v>
                </c:pt>
                <c:pt idx="3077">
                  <c:v>0.36770000000000003</c:v>
                </c:pt>
                <c:pt idx="3078">
                  <c:v>0.36780000000000002</c:v>
                </c:pt>
                <c:pt idx="3079">
                  <c:v>0.3679</c:v>
                </c:pt>
                <c:pt idx="3080">
                  <c:v>0.36799999999999999</c:v>
                </c:pt>
                <c:pt idx="3081">
                  <c:v>0.36809999999999998</c:v>
                </c:pt>
                <c:pt idx="3082">
                  <c:v>0.36820000000000003</c:v>
                </c:pt>
                <c:pt idx="3083">
                  <c:v>0.36830000000000002</c:v>
                </c:pt>
                <c:pt idx="3084">
                  <c:v>0.36840000000000001</c:v>
                </c:pt>
                <c:pt idx="3085">
                  <c:v>0.36849999999999999</c:v>
                </c:pt>
                <c:pt idx="3086">
                  <c:v>0.36859999999999998</c:v>
                </c:pt>
                <c:pt idx="3087">
                  <c:v>0.36870000000000003</c:v>
                </c:pt>
                <c:pt idx="3088">
                  <c:v>0.36880000000000002</c:v>
                </c:pt>
                <c:pt idx="3089">
                  <c:v>0.36890000000000001</c:v>
                </c:pt>
                <c:pt idx="3090">
                  <c:v>0.36899999999999999</c:v>
                </c:pt>
                <c:pt idx="3091">
                  <c:v>0.36909999999999998</c:v>
                </c:pt>
                <c:pt idx="3092">
                  <c:v>0.36919999999999997</c:v>
                </c:pt>
                <c:pt idx="3093">
                  <c:v>0.36930000000000002</c:v>
                </c:pt>
                <c:pt idx="3094">
                  <c:v>0.36940000000000001</c:v>
                </c:pt>
                <c:pt idx="3095">
                  <c:v>0.3695</c:v>
                </c:pt>
                <c:pt idx="3096">
                  <c:v>0.36959999999999998</c:v>
                </c:pt>
                <c:pt idx="3097">
                  <c:v>0.36969999999999997</c:v>
                </c:pt>
                <c:pt idx="3098">
                  <c:v>0.36980000000000002</c:v>
                </c:pt>
                <c:pt idx="3099">
                  <c:v>0.36990000000000001</c:v>
                </c:pt>
                <c:pt idx="3100">
                  <c:v>0.37</c:v>
                </c:pt>
                <c:pt idx="3101">
                  <c:v>0.37009999999999998</c:v>
                </c:pt>
                <c:pt idx="3102">
                  <c:v>0.37019999999999997</c:v>
                </c:pt>
                <c:pt idx="3103">
                  <c:v>0.37030000000000002</c:v>
                </c:pt>
                <c:pt idx="3104">
                  <c:v>0.37040000000000001</c:v>
                </c:pt>
                <c:pt idx="3105">
                  <c:v>0.3705</c:v>
                </c:pt>
                <c:pt idx="3106">
                  <c:v>0.37059999999999998</c:v>
                </c:pt>
                <c:pt idx="3107">
                  <c:v>0.37069999999999997</c:v>
                </c:pt>
                <c:pt idx="3108">
                  <c:v>0.37080000000000002</c:v>
                </c:pt>
                <c:pt idx="3109">
                  <c:v>0.37090000000000001</c:v>
                </c:pt>
                <c:pt idx="3110">
                  <c:v>0.371</c:v>
                </c:pt>
                <c:pt idx="3111">
                  <c:v>0.37109999999999999</c:v>
                </c:pt>
                <c:pt idx="3112">
                  <c:v>0.37119999999999997</c:v>
                </c:pt>
                <c:pt idx="3113">
                  <c:v>0.37130000000000002</c:v>
                </c:pt>
                <c:pt idx="3114">
                  <c:v>0.37140000000000001</c:v>
                </c:pt>
                <c:pt idx="3115">
                  <c:v>0.3715</c:v>
                </c:pt>
                <c:pt idx="3116">
                  <c:v>0.37159999999999999</c:v>
                </c:pt>
                <c:pt idx="3117">
                  <c:v>0.37169999999999997</c:v>
                </c:pt>
                <c:pt idx="3118">
                  <c:v>0.37180000000000002</c:v>
                </c:pt>
                <c:pt idx="3119">
                  <c:v>0.37190000000000001</c:v>
                </c:pt>
                <c:pt idx="3120">
                  <c:v>0.372</c:v>
                </c:pt>
                <c:pt idx="3121">
                  <c:v>0.37209999999999999</c:v>
                </c:pt>
                <c:pt idx="3122">
                  <c:v>0.37219999999999998</c:v>
                </c:pt>
                <c:pt idx="3123">
                  <c:v>0.37230000000000002</c:v>
                </c:pt>
                <c:pt idx="3124">
                  <c:v>0.37240000000000001</c:v>
                </c:pt>
                <c:pt idx="3125">
                  <c:v>0.3725</c:v>
                </c:pt>
                <c:pt idx="3126">
                  <c:v>0.37259999999999999</c:v>
                </c:pt>
                <c:pt idx="3127">
                  <c:v>0.37269999999999998</c:v>
                </c:pt>
                <c:pt idx="3128">
                  <c:v>0.37280000000000002</c:v>
                </c:pt>
                <c:pt idx="3129">
                  <c:v>0.37290000000000001</c:v>
                </c:pt>
                <c:pt idx="3130">
                  <c:v>0.373</c:v>
                </c:pt>
                <c:pt idx="3131">
                  <c:v>0.37309999999999999</c:v>
                </c:pt>
                <c:pt idx="3132">
                  <c:v>0.37319999999999998</c:v>
                </c:pt>
                <c:pt idx="3133">
                  <c:v>0.37330000000000002</c:v>
                </c:pt>
                <c:pt idx="3134">
                  <c:v>0.37340000000000001</c:v>
                </c:pt>
                <c:pt idx="3135">
                  <c:v>0.3735</c:v>
                </c:pt>
                <c:pt idx="3136">
                  <c:v>0.37359999999999999</c:v>
                </c:pt>
                <c:pt idx="3137">
                  <c:v>0.37369999999999998</c:v>
                </c:pt>
                <c:pt idx="3138">
                  <c:v>0.37380000000000002</c:v>
                </c:pt>
                <c:pt idx="3139">
                  <c:v>0.37390000000000001</c:v>
                </c:pt>
                <c:pt idx="3140">
                  <c:v>0.374</c:v>
                </c:pt>
                <c:pt idx="3141">
                  <c:v>0.37409999999999999</c:v>
                </c:pt>
                <c:pt idx="3142">
                  <c:v>0.37419999999999998</c:v>
                </c:pt>
                <c:pt idx="3143">
                  <c:v>0.37430000000000002</c:v>
                </c:pt>
                <c:pt idx="3144">
                  <c:v>0.37440000000000001</c:v>
                </c:pt>
                <c:pt idx="3145">
                  <c:v>0.3745</c:v>
                </c:pt>
                <c:pt idx="3146">
                  <c:v>0.37459999999999999</c:v>
                </c:pt>
                <c:pt idx="3147">
                  <c:v>0.37469999999999998</c:v>
                </c:pt>
                <c:pt idx="3148">
                  <c:v>0.37480000000000002</c:v>
                </c:pt>
                <c:pt idx="3149">
                  <c:v>0.37490000000000001</c:v>
                </c:pt>
                <c:pt idx="3150">
                  <c:v>0.375</c:v>
                </c:pt>
                <c:pt idx="3151">
                  <c:v>0.37509999999999999</c:v>
                </c:pt>
                <c:pt idx="3152">
                  <c:v>0.37519999999999998</c:v>
                </c:pt>
                <c:pt idx="3153">
                  <c:v>0.37530000000000002</c:v>
                </c:pt>
                <c:pt idx="3154">
                  <c:v>0.37540000000000001</c:v>
                </c:pt>
                <c:pt idx="3155">
                  <c:v>0.3755</c:v>
                </c:pt>
                <c:pt idx="3156">
                  <c:v>0.37559999999999999</c:v>
                </c:pt>
                <c:pt idx="3157">
                  <c:v>0.37569999999999998</c:v>
                </c:pt>
                <c:pt idx="3158">
                  <c:v>0.37580000000000002</c:v>
                </c:pt>
                <c:pt idx="3159">
                  <c:v>0.37590000000000001</c:v>
                </c:pt>
                <c:pt idx="3160">
                  <c:v>0.376</c:v>
                </c:pt>
                <c:pt idx="3161">
                  <c:v>0.37609999999999999</c:v>
                </c:pt>
                <c:pt idx="3162">
                  <c:v>0.37619999999999998</c:v>
                </c:pt>
                <c:pt idx="3163">
                  <c:v>0.37630000000000002</c:v>
                </c:pt>
                <c:pt idx="3164">
                  <c:v>0.37640000000000001</c:v>
                </c:pt>
                <c:pt idx="3165">
                  <c:v>0.3765</c:v>
                </c:pt>
                <c:pt idx="3166">
                  <c:v>0.37659999999999999</c:v>
                </c:pt>
                <c:pt idx="3167">
                  <c:v>0.37669999999999998</c:v>
                </c:pt>
                <c:pt idx="3168">
                  <c:v>0.37680000000000002</c:v>
                </c:pt>
                <c:pt idx="3169">
                  <c:v>0.37690000000000001</c:v>
                </c:pt>
                <c:pt idx="3170">
                  <c:v>0.377</c:v>
                </c:pt>
                <c:pt idx="3171">
                  <c:v>0.37709999999999999</c:v>
                </c:pt>
                <c:pt idx="3172">
                  <c:v>0.37719999999999998</c:v>
                </c:pt>
                <c:pt idx="3173">
                  <c:v>0.37730000000000002</c:v>
                </c:pt>
                <c:pt idx="3174">
                  <c:v>0.37740000000000001</c:v>
                </c:pt>
                <c:pt idx="3175">
                  <c:v>0.3775</c:v>
                </c:pt>
                <c:pt idx="3176">
                  <c:v>0.37759999999999999</c:v>
                </c:pt>
                <c:pt idx="3177">
                  <c:v>0.37769999999999998</c:v>
                </c:pt>
                <c:pt idx="3178">
                  <c:v>0.37780000000000002</c:v>
                </c:pt>
                <c:pt idx="3179">
                  <c:v>0.37790000000000001</c:v>
                </c:pt>
                <c:pt idx="3180">
                  <c:v>0.378</c:v>
                </c:pt>
                <c:pt idx="3181">
                  <c:v>0.37809999999999999</c:v>
                </c:pt>
                <c:pt idx="3182">
                  <c:v>0.37819999999999998</c:v>
                </c:pt>
                <c:pt idx="3183">
                  <c:v>0.37830000000000003</c:v>
                </c:pt>
                <c:pt idx="3184">
                  <c:v>0.37840000000000001</c:v>
                </c:pt>
                <c:pt idx="3185">
                  <c:v>0.3785</c:v>
                </c:pt>
                <c:pt idx="3186">
                  <c:v>0.37859999999999999</c:v>
                </c:pt>
                <c:pt idx="3187">
                  <c:v>0.37869999999999998</c:v>
                </c:pt>
                <c:pt idx="3188">
                  <c:v>0.37880000000000003</c:v>
                </c:pt>
                <c:pt idx="3189">
                  <c:v>0.37890000000000001</c:v>
                </c:pt>
                <c:pt idx="3190">
                  <c:v>0.379</c:v>
                </c:pt>
                <c:pt idx="3191">
                  <c:v>0.37909999999999999</c:v>
                </c:pt>
                <c:pt idx="3192">
                  <c:v>0.37919999999999998</c:v>
                </c:pt>
                <c:pt idx="3193">
                  <c:v>0.37930000000000003</c:v>
                </c:pt>
                <c:pt idx="3194">
                  <c:v>0.37940000000000002</c:v>
                </c:pt>
                <c:pt idx="3195">
                  <c:v>0.3795</c:v>
                </c:pt>
                <c:pt idx="3196">
                  <c:v>0.37959999999999999</c:v>
                </c:pt>
                <c:pt idx="3197">
                  <c:v>0.37969999999999998</c:v>
                </c:pt>
                <c:pt idx="3198">
                  <c:v>0.37980000000000003</c:v>
                </c:pt>
                <c:pt idx="3199">
                  <c:v>0.37990000000000002</c:v>
                </c:pt>
                <c:pt idx="3200">
                  <c:v>0.38</c:v>
                </c:pt>
                <c:pt idx="3201">
                  <c:v>0.38009999999999999</c:v>
                </c:pt>
                <c:pt idx="3202">
                  <c:v>0.38019999999999998</c:v>
                </c:pt>
                <c:pt idx="3203">
                  <c:v>0.38030000000000003</c:v>
                </c:pt>
                <c:pt idx="3204">
                  <c:v>0.38040000000000002</c:v>
                </c:pt>
                <c:pt idx="3205">
                  <c:v>0.3805</c:v>
                </c:pt>
                <c:pt idx="3206">
                  <c:v>0.38059999999999999</c:v>
                </c:pt>
                <c:pt idx="3207">
                  <c:v>0.38069999999999998</c:v>
                </c:pt>
                <c:pt idx="3208">
                  <c:v>0.38080000000000003</c:v>
                </c:pt>
                <c:pt idx="3209">
                  <c:v>0.38090000000000002</c:v>
                </c:pt>
                <c:pt idx="3210">
                  <c:v>0.38100000000000001</c:v>
                </c:pt>
                <c:pt idx="3211">
                  <c:v>0.38109999999999999</c:v>
                </c:pt>
                <c:pt idx="3212">
                  <c:v>0.38119999999999998</c:v>
                </c:pt>
                <c:pt idx="3213">
                  <c:v>0.38129999999999997</c:v>
                </c:pt>
                <c:pt idx="3214">
                  <c:v>0.38140000000000002</c:v>
                </c:pt>
                <c:pt idx="3215">
                  <c:v>0.38150000000000001</c:v>
                </c:pt>
                <c:pt idx="3216">
                  <c:v>0.38159999999999999</c:v>
                </c:pt>
                <c:pt idx="3217">
                  <c:v>0.38169999999999998</c:v>
                </c:pt>
                <c:pt idx="3218">
                  <c:v>0.38179999999999997</c:v>
                </c:pt>
                <c:pt idx="3219">
                  <c:v>0.38190000000000002</c:v>
                </c:pt>
                <c:pt idx="3220">
                  <c:v>0.38200000000000001</c:v>
                </c:pt>
                <c:pt idx="3221">
                  <c:v>0.3821</c:v>
                </c:pt>
                <c:pt idx="3222">
                  <c:v>0.38219999999999998</c:v>
                </c:pt>
                <c:pt idx="3223">
                  <c:v>0.38229999999999997</c:v>
                </c:pt>
                <c:pt idx="3224">
                  <c:v>0.38240000000000002</c:v>
                </c:pt>
                <c:pt idx="3225">
                  <c:v>0.38250000000000001</c:v>
                </c:pt>
                <c:pt idx="3226">
                  <c:v>0.3826</c:v>
                </c:pt>
                <c:pt idx="3227">
                  <c:v>0.38269999999999998</c:v>
                </c:pt>
                <c:pt idx="3228">
                  <c:v>0.38279999999999997</c:v>
                </c:pt>
                <c:pt idx="3229">
                  <c:v>0.38290000000000002</c:v>
                </c:pt>
                <c:pt idx="3230">
                  <c:v>0.38300000000000001</c:v>
                </c:pt>
                <c:pt idx="3231">
                  <c:v>0.3831</c:v>
                </c:pt>
                <c:pt idx="3232">
                  <c:v>0.38319999999999999</c:v>
                </c:pt>
                <c:pt idx="3233">
                  <c:v>0.38329999999999997</c:v>
                </c:pt>
                <c:pt idx="3234">
                  <c:v>0.38340000000000002</c:v>
                </c:pt>
                <c:pt idx="3235">
                  <c:v>0.38350000000000001</c:v>
                </c:pt>
                <c:pt idx="3236">
                  <c:v>0.3836</c:v>
                </c:pt>
                <c:pt idx="3237">
                  <c:v>0.38369999999999999</c:v>
                </c:pt>
                <c:pt idx="3238">
                  <c:v>0.38379999999999997</c:v>
                </c:pt>
                <c:pt idx="3239">
                  <c:v>0.38390000000000002</c:v>
                </c:pt>
                <c:pt idx="3240">
                  <c:v>0.38400000000000001</c:v>
                </c:pt>
                <c:pt idx="3241">
                  <c:v>0.3841</c:v>
                </c:pt>
                <c:pt idx="3242">
                  <c:v>0.38419999999999999</c:v>
                </c:pt>
                <c:pt idx="3243">
                  <c:v>0.38429999999999997</c:v>
                </c:pt>
                <c:pt idx="3244">
                  <c:v>0.38440000000000002</c:v>
                </c:pt>
                <c:pt idx="3245">
                  <c:v>0.38450000000000001</c:v>
                </c:pt>
                <c:pt idx="3246">
                  <c:v>0.3846</c:v>
                </c:pt>
                <c:pt idx="3247">
                  <c:v>0.38469999999999999</c:v>
                </c:pt>
                <c:pt idx="3248">
                  <c:v>0.38479999999999998</c:v>
                </c:pt>
                <c:pt idx="3249">
                  <c:v>0.38490000000000002</c:v>
                </c:pt>
                <c:pt idx="3250">
                  <c:v>0.38500000000000001</c:v>
                </c:pt>
                <c:pt idx="3251">
                  <c:v>0.3851</c:v>
                </c:pt>
                <c:pt idx="3252">
                  <c:v>0.38519999999999999</c:v>
                </c:pt>
                <c:pt idx="3253">
                  <c:v>0.38529999999999998</c:v>
                </c:pt>
                <c:pt idx="3254">
                  <c:v>0.38540000000000002</c:v>
                </c:pt>
                <c:pt idx="3255">
                  <c:v>0.38550000000000001</c:v>
                </c:pt>
                <c:pt idx="3256">
                  <c:v>0.3856</c:v>
                </c:pt>
                <c:pt idx="3257">
                  <c:v>0.38569999999999999</c:v>
                </c:pt>
                <c:pt idx="3258">
                  <c:v>0.38579999999999998</c:v>
                </c:pt>
                <c:pt idx="3259">
                  <c:v>0.38590000000000002</c:v>
                </c:pt>
                <c:pt idx="3260">
                  <c:v>0.38600000000000001</c:v>
                </c:pt>
                <c:pt idx="3261">
                  <c:v>0.3861</c:v>
                </c:pt>
                <c:pt idx="3262">
                  <c:v>0.38619999999999999</c:v>
                </c:pt>
                <c:pt idx="3263">
                  <c:v>0.38629999999999998</c:v>
                </c:pt>
                <c:pt idx="3264">
                  <c:v>0.38640000000000002</c:v>
                </c:pt>
                <c:pt idx="3265">
                  <c:v>0.38650000000000001</c:v>
                </c:pt>
                <c:pt idx="3266">
                  <c:v>0.3866</c:v>
                </c:pt>
                <c:pt idx="3267">
                  <c:v>0.38669999999999999</c:v>
                </c:pt>
                <c:pt idx="3268">
                  <c:v>0.38679999999999998</c:v>
                </c:pt>
                <c:pt idx="3269">
                  <c:v>0.38690000000000002</c:v>
                </c:pt>
                <c:pt idx="3270">
                  <c:v>0.38700000000000001</c:v>
                </c:pt>
                <c:pt idx="3271">
                  <c:v>0.3871</c:v>
                </c:pt>
                <c:pt idx="3272">
                  <c:v>0.38719999999999999</c:v>
                </c:pt>
                <c:pt idx="3273">
                  <c:v>0.38729999999999998</c:v>
                </c:pt>
                <c:pt idx="3274">
                  <c:v>0.38740000000000002</c:v>
                </c:pt>
                <c:pt idx="3275">
                  <c:v>0.38750000000000001</c:v>
                </c:pt>
                <c:pt idx="3276">
                  <c:v>0.3876</c:v>
                </c:pt>
                <c:pt idx="3277">
                  <c:v>0.38769999999999999</c:v>
                </c:pt>
                <c:pt idx="3278">
                  <c:v>0.38779999999999998</c:v>
                </c:pt>
                <c:pt idx="3279">
                  <c:v>0.38790000000000002</c:v>
                </c:pt>
                <c:pt idx="3280">
                  <c:v>0.38800000000000001</c:v>
                </c:pt>
                <c:pt idx="3281">
                  <c:v>0.3881</c:v>
                </c:pt>
                <c:pt idx="3282">
                  <c:v>0.38819999999999999</c:v>
                </c:pt>
                <c:pt idx="3283">
                  <c:v>0.38829999999999998</c:v>
                </c:pt>
                <c:pt idx="3284">
                  <c:v>0.38840000000000002</c:v>
                </c:pt>
                <c:pt idx="3285">
                  <c:v>0.38850000000000001</c:v>
                </c:pt>
                <c:pt idx="3286">
                  <c:v>0.3886</c:v>
                </c:pt>
                <c:pt idx="3287">
                  <c:v>0.38869999999999999</c:v>
                </c:pt>
                <c:pt idx="3288">
                  <c:v>0.38879999999999998</c:v>
                </c:pt>
                <c:pt idx="3289">
                  <c:v>0.38890000000000002</c:v>
                </c:pt>
                <c:pt idx="3290">
                  <c:v>0.38900000000000001</c:v>
                </c:pt>
                <c:pt idx="3291">
                  <c:v>0.3891</c:v>
                </c:pt>
                <c:pt idx="3292">
                  <c:v>0.38919999999999999</c:v>
                </c:pt>
                <c:pt idx="3293">
                  <c:v>0.38929999999999998</c:v>
                </c:pt>
                <c:pt idx="3294">
                  <c:v>0.38940000000000002</c:v>
                </c:pt>
                <c:pt idx="3295">
                  <c:v>0.38950000000000001</c:v>
                </c:pt>
                <c:pt idx="3296">
                  <c:v>0.3896</c:v>
                </c:pt>
                <c:pt idx="3297">
                  <c:v>0.38969999999999999</c:v>
                </c:pt>
                <c:pt idx="3298">
                  <c:v>0.38979999999999998</c:v>
                </c:pt>
                <c:pt idx="3299">
                  <c:v>0.38990000000000002</c:v>
                </c:pt>
                <c:pt idx="3300">
                  <c:v>0.39</c:v>
                </c:pt>
                <c:pt idx="3301">
                  <c:v>0.3901</c:v>
                </c:pt>
                <c:pt idx="3302">
                  <c:v>0.39019999999999999</c:v>
                </c:pt>
                <c:pt idx="3303">
                  <c:v>0.39029999999999998</c:v>
                </c:pt>
                <c:pt idx="3304">
                  <c:v>0.39040000000000002</c:v>
                </c:pt>
                <c:pt idx="3305">
                  <c:v>0.39050000000000001</c:v>
                </c:pt>
                <c:pt idx="3306">
                  <c:v>0.3906</c:v>
                </c:pt>
                <c:pt idx="3307">
                  <c:v>0.39069999999999999</c:v>
                </c:pt>
                <c:pt idx="3308">
                  <c:v>0.39079999999999998</c:v>
                </c:pt>
                <c:pt idx="3309">
                  <c:v>0.39090000000000003</c:v>
                </c:pt>
                <c:pt idx="3310">
                  <c:v>0.39100000000000001</c:v>
                </c:pt>
                <c:pt idx="3311">
                  <c:v>0.3911</c:v>
                </c:pt>
                <c:pt idx="3312">
                  <c:v>0.39119999999999999</c:v>
                </c:pt>
                <c:pt idx="3313">
                  <c:v>0.39129999999999998</c:v>
                </c:pt>
                <c:pt idx="3314">
                  <c:v>0.39140000000000003</c:v>
                </c:pt>
                <c:pt idx="3315">
                  <c:v>0.39150000000000001</c:v>
                </c:pt>
                <c:pt idx="3316">
                  <c:v>0.3916</c:v>
                </c:pt>
                <c:pt idx="3317">
                  <c:v>0.39169999999999999</c:v>
                </c:pt>
                <c:pt idx="3318">
                  <c:v>0.39179999999999998</c:v>
                </c:pt>
                <c:pt idx="3319">
                  <c:v>0.39190000000000003</c:v>
                </c:pt>
                <c:pt idx="3320">
                  <c:v>0.39200000000000002</c:v>
                </c:pt>
                <c:pt idx="3321">
                  <c:v>0.3921</c:v>
                </c:pt>
                <c:pt idx="3322">
                  <c:v>0.39219999999999999</c:v>
                </c:pt>
                <c:pt idx="3323">
                  <c:v>0.39229999999999998</c:v>
                </c:pt>
                <c:pt idx="3324">
                  <c:v>0.39240000000000003</c:v>
                </c:pt>
                <c:pt idx="3325">
                  <c:v>0.39250000000000002</c:v>
                </c:pt>
                <c:pt idx="3326">
                  <c:v>0.3926</c:v>
                </c:pt>
                <c:pt idx="3327">
                  <c:v>0.39269999999999999</c:v>
                </c:pt>
                <c:pt idx="3328">
                  <c:v>0.39279999999999998</c:v>
                </c:pt>
                <c:pt idx="3329">
                  <c:v>0.39290000000000003</c:v>
                </c:pt>
                <c:pt idx="3330">
                  <c:v>0.39300000000000002</c:v>
                </c:pt>
                <c:pt idx="3331">
                  <c:v>0.3931</c:v>
                </c:pt>
                <c:pt idx="3332">
                  <c:v>0.39319999999999999</c:v>
                </c:pt>
                <c:pt idx="3333">
                  <c:v>0.39329999999999998</c:v>
                </c:pt>
                <c:pt idx="3334">
                  <c:v>0.39340000000000003</c:v>
                </c:pt>
                <c:pt idx="3335">
                  <c:v>0.39350000000000002</c:v>
                </c:pt>
                <c:pt idx="3336">
                  <c:v>0.39360000000000001</c:v>
                </c:pt>
                <c:pt idx="3337">
                  <c:v>0.39369999999999999</c:v>
                </c:pt>
                <c:pt idx="3338">
                  <c:v>0.39379999999999998</c:v>
                </c:pt>
                <c:pt idx="3339">
                  <c:v>0.39389999999999997</c:v>
                </c:pt>
                <c:pt idx="3340">
                  <c:v>0.39400000000000002</c:v>
                </c:pt>
                <c:pt idx="3341">
                  <c:v>0.39410000000000001</c:v>
                </c:pt>
                <c:pt idx="3342">
                  <c:v>0.39419999999999999</c:v>
                </c:pt>
                <c:pt idx="3343">
                  <c:v>0.39429999999999998</c:v>
                </c:pt>
                <c:pt idx="3344">
                  <c:v>0.39439999999999997</c:v>
                </c:pt>
                <c:pt idx="3345">
                  <c:v>0.39450000000000002</c:v>
                </c:pt>
                <c:pt idx="3346">
                  <c:v>0.39460000000000001</c:v>
                </c:pt>
                <c:pt idx="3347">
                  <c:v>0.3947</c:v>
                </c:pt>
                <c:pt idx="3348">
                  <c:v>0.39479999999999998</c:v>
                </c:pt>
                <c:pt idx="3349">
                  <c:v>0.39489999999999997</c:v>
                </c:pt>
                <c:pt idx="3350">
                  <c:v>0.39500000000000002</c:v>
                </c:pt>
                <c:pt idx="3351">
                  <c:v>0.39510000000000001</c:v>
                </c:pt>
                <c:pt idx="3352">
                  <c:v>0.3952</c:v>
                </c:pt>
                <c:pt idx="3353">
                  <c:v>0.39529999999999998</c:v>
                </c:pt>
                <c:pt idx="3354">
                  <c:v>0.39539999999999997</c:v>
                </c:pt>
                <c:pt idx="3355">
                  <c:v>0.39550000000000002</c:v>
                </c:pt>
                <c:pt idx="3356">
                  <c:v>0.39560000000000001</c:v>
                </c:pt>
                <c:pt idx="3357">
                  <c:v>0.3957</c:v>
                </c:pt>
                <c:pt idx="3358">
                  <c:v>0.39579999999999999</c:v>
                </c:pt>
                <c:pt idx="3359">
                  <c:v>0.39589999999999997</c:v>
                </c:pt>
                <c:pt idx="3360">
                  <c:v>0.39600000000000002</c:v>
                </c:pt>
                <c:pt idx="3361">
                  <c:v>0.39610000000000001</c:v>
                </c:pt>
                <c:pt idx="3362">
                  <c:v>0.3962</c:v>
                </c:pt>
                <c:pt idx="3363">
                  <c:v>0.39629999999999999</c:v>
                </c:pt>
                <c:pt idx="3364">
                  <c:v>0.39639999999999997</c:v>
                </c:pt>
                <c:pt idx="3365">
                  <c:v>0.39650000000000002</c:v>
                </c:pt>
                <c:pt idx="3366">
                  <c:v>0.39660000000000001</c:v>
                </c:pt>
                <c:pt idx="3367">
                  <c:v>0.3967</c:v>
                </c:pt>
                <c:pt idx="3368">
                  <c:v>0.39679999999999999</c:v>
                </c:pt>
                <c:pt idx="3369">
                  <c:v>0.39689999999999998</c:v>
                </c:pt>
                <c:pt idx="3370">
                  <c:v>0.39700000000000002</c:v>
                </c:pt>
                <c:pt idx="3371">
                  <c:v>0.39710000000000001</c:v>
                </c:pt>
                <c:pt idx="3372">
                  <c:v>0.3972</c:v>
                </c:pt>
                <c:pt idx="3373">
                  <c:v>0.39729999999999999</c:v>
                </c:pt>
                <c:pt idx="3374">
                  <c:v>0.39739999999999998</c:v>
                </c:pt>
                <c:pt idx="3375">
                  <c:v>0.39750000000000002</c:v>
                </c:pt>
                <c:pt idx="3376">
                  <c:v>0.39760000000000001</c:v>
                </c:pt>
                <c:pt idx="3377">
                  <c:v>0.3977</c:v>
                </c:pt>
                <c:pt idx="3378">
                  <c:v>0.39779999999999999</c:v>
                </c:pt>
                <c:pt idx="3379">
                  <c:v>0.39789999999999998</c:v>
                </c:pt>
                <c:pt idx="3380">
                  <c:v>0.39800000000000002</c:v>
                </c:pt>
                <c:pt idx="3381">
                  <c:v>0.39810000000000001</c:v>
                </c:pt>
                <c:pt idx="3382">
                  <c:v>0.3982</c:v>
                </c:pt>
                <c:pt idx="3383">
                  <c:v>0.39829999999999999</c:v>
                </c:pt>
                <c:pt idx="3384">
                  <c:v>0.39839999999999998</c:v>
                </c:pt>
                <c:pt idx="3385">
                  <c:v>0.39850000000000002</c:v>
                </c:pt>
                <c:pt idx="3386">
                  <c:v>0.39860000000000001</c:v>
                </c:pt>
                <c:pt idx="3387">
                  <c:v>0.3987</c:v>
                </c:pt>
                <c:pt idx="3388">
                  <c:v>0.39879999999999999</c:v>
                </c:pt>
                <c:pt idx="3389">
                  <c:v>0.39889999999999998</c:v>
                </c:pt>
                <c:pt idx="3390">
                  <c:v>0.39900000000000002</c:v>
                </c:pt>
                <c:pt idx="3391">
                  <c:v>0.39910000000000001</c:v>
                </c:pt>
                <c:pt idx="3392">
                  <c:v>0.3992</c:v>
                </c:pt>
                <c:pt idx="3393">
                  <c:v>0.39929999999999999</c:v>
                </c:pt>
                <c:pt idx="3394">
                  <c:v>0.39939999999999998</c:v>
                </c:pt>
                <c:pt idx="3395">
                  <c:v>0.39950000000000002</c:v>
                </c:pt>
                <c:pt idx="3396">
                  <c:v>0.39960000000000001</c:v>
                </c:pt>
                <c:pt idx="3397">
                  <c:v>0.3997</c:v>
                </c:pt>
                <c:pt idx="3398">
                  <c:v>0.39979999999999999</c:v>
                </c:pt>
                <c:pt idx="3399">
                  <c:v>0.39989999999999998</c:v>
                </c:pt>
                <c:pt idx="3400">
                  <c:v>0.4</c:v>
                </c:pt>
                <c:pt idx="3401">
                  <c:v>0.40010000000000001</c:v>
                </c:pt>
                <c:pt idx="3402">
                  <c:v>0.4002</c:v>
                </c:pt>
                <c:pt idx="3403">
                  <c:v>0.40029999999999999</c:v>
                </c:pt>
                <c:pt idx="3404">
                  <c:v>0.40039999999999998</c:v>
                </c:pt>
                <c:pt idx="3405">
                  <c:v>0.40050000000000002</c:v>
                </c:pt>
                <c:pt idx="3406">
                  <c:v>0.40060000000000001</c:v>
                </c:pt>
                <c:pt idx="3407">
                  <c:v>0.4007</c:v>
                </c:pt>
                <c:pt idx="3408">
                  <c:v>0.40079999999999999</c:v>
                </c:pt>
                <c:pt idx="3409">
                  <c:v>0.40089999999999998</c:v>
                </c:pt>
                <c:pt idx="3410">
                  <c:v>0.40100000000000002</c:v>
                </c:pt>
                <c:pt idx="3411">
                  <c:v>0.40110000000000001</c:v>
                </c:pt>
                <c:pt idx="3412">
                  <c:v>0.4012</c:v>
                </c:pt>
                <c:pt idx="3413">
                  <c:v>0.40129999999999999</c:v>
                </c:pt>
                <c:pt idx="3414">
                  <c:v>0.40139999999999998</c:v>
                </c:pt>
                <c:pt idx="3415">
                  <c:v>0.40150000000000002</c:v>
                </c:pt>
                <c:pt idx="3416">
                  <c:v>0.40160000000000001</c:v>
                </c:pt>
                <c:pt idx="3417">
                  <c:v>0.4017</c:v>
                </c:pt>
                <c:pt idx="3418">
                  <c:v>0.40179999999999999</c:v>
                </c:pt>
                <c:pt idx="3419">
                  <c:v>0.40189999999999998</c:v>
                </c:pt>
                <c:pt idx="3420">
                  <c:v>0.40200000000000002</c:v>
                </c:pt>
                <c:pt idx="3421">
                  <c:v>0.40210000000000001</c:v>
                </c:pt>
                <c:pt idx="3422">
                  <c:v>0.4022</c:v>
                </c:pt>
                <c:pt idx="3423">
                  <c:v>0.40229999999999999</c:v>
                </c:pt>
                <c:pt idx="3424">
                  <c:v>0.40239999999999998</c:v>
                </c:pt>
                <c:pt idx="3425">
                  <c:v>0.40250000000000002</c:v>
                </c:pt>
                <c:pt idx="3426">
                  <c:v>0.40260000000000001</c:v>
                </c:pt>
                <c:pt idx="3427">
                  <c:v>0.4027</c:v>
                </c:pt>
                <c:pt idx="3428">
                  <c:v>0.40279999999999999</c:v>
                </c:pt>
                <c:pt idx="3429">
                  <c:v>0.40289999999999998</c:v>
                </c:pt>
                <c:pt idx="3430">
                  <c:v>0.40300000000000002</c:v>
                </c:pt>
                <c:pt idx="3431">
                  <c:v>0.40310000000000001</c:v>
                </c:pt>
                <c:pt idx="3432">
                  <c:v>0.4032</c:v>
                </c:pt>
                <c:pt idx="3433">
                  <c:v>0.40329999999999999</c:v>
                </c:pt>
                <c:pt idx="3434">
                  <c:v>0.40339999999999998</c:v>
                </c:pt>
                <c:pt idx="3435">
                  <c:v>0.40350000000000003</c:v>
                </c:pt>
                <c:pt idx="3436">
                  <c:v>0.40360000000000001</c:v>
                </c:pt>
                <c:pt idx="3437">
                  <c:v>0.4037</c:v>
                </c:pt>
                <c:pt idx="3438">
                  <c:v>0.40379999999999999</c:v>
                </c:pt>
                <c:pt idx="3439">
                  <c:v>0.40389999999999998</c:v>
                </c:pt>
                <c:pt idx="3440">
                  <c:v>0.40400000000000003</c:v>
                </c:pt>
                <c:pt idx="3441">
                  <c:v>0.40410000000000001</c:v>
                </c:pt>
                <c:pt idx="3442">
                  <c:v>0.4042</c:v>
                </c:pt>
                <c:pt idx="3443">
                  <c:v>0.40429999999999999</c:v>
                </c:pt>
                <c:pt idx="3444">
                  <c:v>0.40439999999999998</c:v>
                </c:pt>
                <c:pt idx="3445">
                  <c:v>0.40450000000000003</c:v>
                </c:pt>
                <c:pt idx="3446">
                  <c:v>0.40460000000000002</c:v>
                </c:pt>
                <c:pt idx="3447">
                  <c:v>0.4047</c:v>
                </c:pt>
                <c:pt idx="3448">
                  <c:v>0.40479999999999999</c:v>
                </c:pt>
                <c:pt idx="3449">
                  <c:v>0.40489999999999998</c:v>
                </c:pt>
                <c:pt idx="3450">
                  <c:v>0.40500000000000003</c:v>
                </c:pt>
                <c:pt idx="3451">
                  <c:v>0.40510000000000002</c:v>
                </c:pt>
                <c:pt idx="3452">
                  <c:v>0.4052</c:v>
                </c:pt>
                <c:pt idx="3453">
                  <c:v>0.40529999999999999</c:v>
                </c:pt>
                <c:pt idx="3454">
                  <c:v>0.40539999999999998</c:v>
                </c:pt>
                <c:pt idx="3455">
                  <c:v>0.40550000000000003</c:v>
                </c:pt>
                <c:pt idx="3456">
                  <c:v>0.40560000000000002</c:v>
                </c:pt>
                <c:pt idx="3457">
                  <c:v>0.40570000000000001</c:v>
                </c:pt>
                <c:pt idx="3458">
                  <c:v>0.40579999999999999</c:v>
                </c:pt>
                <c:pt idx="3459">
                  <c:v>0.40589999999999998</c:v>
                </c:pt>
                <c:pt idx="3460">
                  <c:v>0.40600000000000003</c:v>
                </c:pt>
                <c:pt idx="3461">
                  <c:v>0.40610000000000002</c:v>
                </c:pt>
                <c:pt idx="3462">
                  <c:v>0.40620000000000001</c:v>
                </c:pt>
                <c:pt idx="3463">
                  <c:v>0.40629999999999999</c:v>
                </c:pt>
                <c:pt idx="3464">
                  <c:v>0.40639999999999998</c:v>
                </c:pt>
                <c:pt idx="3465">
                  <c:v>0.40649999999999997</c:v>
                </c:pt>
                <c:pt idx="3466">
                  <c:v>0.40660000000000002</c:v>
                </c:pt>
                <c:pt idx="3467">
                  <c:v>0.40670000000000001</c:v>
                </c:pt>
                <c:pt idx="3468">
                  <c:v>0.40679999999999999</c:v>
                </c:pt>
                <c:pt idx="3469">
                  <c:v>0.40689999999999998</c:v>
                </c:pt>
                <c:pt idx="3470">
                  <c:v>0.40699999999999997</c:v>
                </c:pt>
                <c:pt idx="3471">
                  <c:v>0.40710000000000002</c:v>
                </c:pt>
                <c:pt idx="3472">
                  <c:v>0.40720000000000001</c:v>
                </c:pt>
                <c:pt idx="3473">
                  <c:v>0.4073</c:v>
                </c:pt>
                <c:pt idx="3474">
                  <c:v>0.40739999999999998</c:v>
                </c:pt>
                <c:pt idx="3475">
                  <c:v>0.40749999999999997</c:v>
                </c:pt>
                <c:pt idx="3476">
                  <c:v>0.40760000000000002</c:v>
                </c:pt>
                <c:pt idx="3477">
                  <c:v>0.40770000000000001</c:v>
                </c:pt>
                <c:pt idx="3478">
                  <c:v>0.4078</c:v>
                </c:pt>
                <c:pt idx="3479">
                  <c:v>0.40789999999999998</c:v>
                </c:pt>
                <c:pt idx="3480">
                  <c:v>0.40799999999999997</c:v>
                </c:pt>
                <c:pt idx="3481">
                  <c:v>0.40810000000000002</c:v>
                </c:pt>
                <c:pt idx="3482">
                  <c:v>0.40820000000000001</c:v>
                </c:pt>
                <c:pt idx="3483">
                  <c:v>0.4083</c:v>
                </c:pt>
                <c:pt idx="3484">
                  <c:v>0.40839999999999999</c:v>
                </c:pt>
                <c:pt idx="3485">
                  <c:v>0.40849999999999997</c:v>
                </c:pt>
                <c:pt idx="3486">
                  <c:v>0.40860000000000002</c:v>
                </c:pt>
                <c:pt idx="3487">
                  <c:v>0.40870000000000001</c:v>
                </c:pt>
                <c:pt idx="3488">
                  <c:v>0.4088</c:v>
                </c:pt>
                <c:pt idx="3489">
                  <c:v>0.40889999999999999</c:v>
                </c:pt>
                <c:pt idx="3490">
                  <c:v>0.40899999999999997</c:v>
                </c:pt>
                <c:pt idx="3491">
                  <c:v>0.40910000000000002</c:v>
                </c:pt>
                <c:pt idx="3492">
                  <c:v>0.40920000000000001</c:v>
                </c:pt>
                <c:pt idx="3493">
                  <c:v>0.4093</c:v>
                </c:pt>
                <c:pt idx="3494">
                  <c:v>0.40939999999999999</c:v>
                </c:pt>
                <c:pt idx="3495">
                  <c:v>0.40949999999999998</c:v>
                </c:pt>
                <c:pt idx="3496">
                  <c:v>0.40960000000000002</c:v>
                </c:pt>
                <c:pt idx="3497">
                  <c:v>0.40970000000000001</c:v>
                </c:pt>
                <c:pt idx="3498">
                  <c:v>0.4098</c:v>
                </c:pt>
                <c:pt idx="3499">
                  <c:v>0.40989999999999999</c:v>
                </c:pt>
                <c:pt idx="3500">
                  <c:v>0.41</c:v>
                </c:pt>
                <c:pt idx="3501">
                  <c:v>0.41010000000000002</c:v>
                </c:pt>
                <c:pt idx="3502">
                  <c:v>0.41020000000000001</c:v>
                </c:pt>
                <c:pt idx="3503">
                  <c:v>0.4103</c:v>
                </c:pt>
                <c:pt idx="3504">
                  <c:v>0.41039999999999999</c:v>
                </c:pt>
                <c:pt idx="3505">
                  <c:v>0.41049999999999998</c:v>
                </c:pt>
                <c:pt idx="3506">
                  <c:v>0.41060000000000002</c:v>
                </c:pt>
                <c:pt idx="3507">
                  <c:v>0.41070000000000001</c:v>
                </c:pt>
                <c:pt idx="3508">
                  <c:v>0.4108</c:v>
                </c:pt>
                <c:pt idx="3509">
                  <c:v>0.41089999999999999</c:v>
                </c:pt>
                <c:pt idx="3510">
                  <c:v>0.41099999999999998</c:v>
                </c:pt>
                <c:pt idx="3511">
                  <c:v>0.41110000000000002</c:v>
                </c:pt>
                <c:pt idx="3512">
                  <c:v>0.41120000000000001</c:v>
                </c:pt>
                <c:pt idx="3513">
                  <c:v>0.4113</c:v>
                </c:pt>
                <c:pt idx="3514">
                  <c:v>0.41139999999999999</c:v>
                </c:pt>
                <c:pt idx="3515">
                  <c:v>0.41149999999999998</c:v>
                </c:pt>
                <c:pt idx="3516">
                  <c:v>0.41160000000000002</c:v>
                </c:pt>
                <c:pt idx="3517">
                  <c:v>0.41170000000000001</c:v>
                </c:pt>
                <c:pt idx="3518">
                  <c:v>0.4118</c:v>
                </c:pt>
                <c:pt idx="3519">
                  <c:v>0.41189999999999999</c:v>
                </c:pt>
                <c:pt idx="3520">
                  <c:v>0.41199999999999998</c:v>
                </c:pt>
                <c:pt idx="3521">
                  <c:v>0.41210000000000002</c:v>
                </c:pt>
                <c:pt idx="3522">
                  <c:v>0.41220000000000001</c:v>
                </c:pt>
                <c:pt idx="3523">
                  <c:v>0.4123</c:v>
                </c:pt>
                <c:pt idx="3524">
                  <c:v>0.41239999999999999</c:v>
                </c:pt>
                <c:pt idx="3525">
                  <c:v>0.41249999999999998</c:v>
                </c:pt>
                <c:pt idx="3526">
                  <c:v>0.41260000000000002</c:v>
                </c:pt>
                <c:pt idx="3527">
                  <c:v>0.41270000000000001</c:v>
                </c:pt>
                <c:pt idx="3528">
                  <c:v>0.4128</c:v>
                </c:pt>
                <c:pt idx="3529">
                  <c:v>0.41289999999999999</c:v>
                </c:pt>
                <c:pt idx="3530">
                  <c:v>0.41299999999999998</c:v>
                </c:pt>
                <c:pt idx="3531">
                  <c:v>0.41310000000000002</c:v>
                </c:pt>
                <c:pt idx="3532">
                  <c:v>0.41320000000000001</c:v>
                </c:pt>
                <c:pt idx="3533">
                  <c:v>0.4133</c:v>
                </c:pt>
                <c:pt idx="3534">
                  <c:v>0.41339999999999999</c:v>
                </c:pt>
                <c:pt idx="3535">
                  <c:v>0.41349999999999998</c:v>
                </c:pt>
                <c:pt idx="3536">
                  <c:v>0.41360000000000002</c:v>
                </c:pt>
                <c:pt idx="3537">
                  <c:v>0.41370000000000001</c:v>
                </c:pt>
                <c:pt idx="3538">
                  <c:v>0.4138</c:v>
                </c:pt>
                <c:pt idx="3539">
                  <c:v>0.41389999999999999</c:v>
                </c:pt>
                <c:pt idx="3540">
                  <c:v>0.41399999999999998</c:v>
                </c:pt>
                <c:pt idx="3541">
                  <c:v>0.41410000000000002</c:v>
                </c:pt>
                <c:pt idx="3542">
                  <c:v>0.41420000000000001</c:v>
                </c:pt>
                <c:pt idx="3543">
                  <c:v>0.4143</c:v>
                </c:pt>
                <c:pt idx="3544">
                  <c:v>0.41439999999999999</c:v>
                </c:pt>
                <c:pt idx="3545">
                  <c:v>0.41449999999999998</c:v>
                </c:pt>
                <c:pt idx="3546">
                  <c:v>0.41460000000000002</c:v>
                </c:pt>
                <c:pt idx="3547">
                  <c:v>0.41470000000000001</c:v>
                </c:pt>
                <c:pt idx="3548">
                  <c:v>0.4148</c:v>
                </c:pt>
                <c:pt idx="3549">
                  <c:v>0.41489999999999999</c:v>
                </c:pt>
                <c:pt idx="3550">
                  <c:v>0.41499999999999998</c:v>
                </c:pt>
                <c:pt idx="3551">
                  <c:v>0.41510000000000002</c:v>
                </c:pt>
                <c:pt idx="3552">
                  <c:v>0.41520000000000001</c:v>
                </c:pt>
                <c:pt idx="3553">
                  <c:v>0.4153</c:v>
                </c:pt>
                <c:pt idx="3554">
                  <c:v>0.41539999999999999</c:v>
                </c:pt>
                <c:pt idx="3555">
                  <c:v>0.41549999999999998</c:v>
                </c:pt>
                <c:pt idx="3556">
                  <c:v>0.41560000000000002</c:v>
                </c:pt>
                <c:pt idx="3557">
                  <c:v>0.41570000000000001</c:v>
                </c:pt>
                <c:pt idx="3558">
                  <c:v>0.4158</c:v>
                </c:pt>
                <c:pt idx="3559">
                  <c:v>0.41589999999999999</c:v>
                </c:pt>
                <c:pt idx="3560">
                  <c:v>0.41599999999999998</c:v>
                </c:pt>
                <c:pt idx="3561">
                  <c:v>0.41610000000000003</c:v>
                </c:pt>
                <c:pt idx="3562">
                  <c:v>0.41620000000000001</c:v>
                </c:pt>
                <c:pt idx="3563">
                  <c:v>0.4163</c:v>
                </c:pt>
                <c:pt idx="3564">
                  <c:v>0.41639999999999999</c:v>
                </c:pt>
                <c:pt idx="3565">
                  <c:v>0.41649999999999998</c:v>
                </c:pt>
                <c:pt idx="3566">
                  <c:v>0.41660000000000003</c:v>
                </c:pt>
                <c:pt idx="3567">
                  <c:v>0.41670000000000001</c:v>
                </c:pt>
                <c:pt idx="3568">
                  <c:v>0.4168</c:v>
                </c:pt>
                <c:pt idx="3569">
                  <c:v>0.41689999999999999</c:v>
                </c:pt>
                <c:pt idx="3570">
                  <c:v>0.41699999999999998</c:v>
                </c:pt>
                <c:pt idx="3571">
                  <c:v>0.41710000000000003</c:v>
                </c:pt>
                <c:pt idx="3572">
                  <c:v>0.41720000000000002</c:v>
                </c:pt>
                <c:pt idx="3573">
                  <c:v>0.4173</c:v>
                </c:pt>
                <c:pt idx="3574">
                  <c:v>0.41739999999999999</c:v>
                </c:pt>
                <c:pt idx="3575">
                  <c:v>0.41749999999999998</c:v>
                </c:pt>
                <c:pt idx="3576">
                  <c:v>0.41760000000000003</c:v>
                </c:pt>
                <c:pt idx="3577">
                  <c:v>0.41770000000000002</c:v>
                </c:pt>
                <c:pt idx="3578">
                  <c:v>0.4178</c:v>
                </c:pt>
                <c:pt idx="3579">
                  <c:v>0.41789999999999999</c:v>
                </c:pt>
                <c:pt idx="3580">
                  <c:v>0.41799999999999998</c:v>
                </c:pt>
                <c:pt idx="3581">
                  <c:v>0.41810000000000003</c:v>
                </c:pt>
                <c:pt idx="3582">
                  <c:v>0.41820000000000002</c:v>
                </c:pt>
                <c:pt idx="3583">
                  <c:v>0.41830000000000001</c:v>
                </c:pt>
                <c:pt idx="3584">
                  <c:v>0.41839999999999999</c:v>
                </c:pt>
                <c:pt idx="3585">
                  <c:v>0.41849999999999998</c:v>
                </c:pt>
                <c:pt idx="3586">
                  <c:v>0.41860000000000003</c:v>
                </c:pt>
                <c:pt idx="3587">
                  <c:v>0.41870000000000002</c:v>
                </c:pt>
                <c:pt idx="3588">
                  <c:v>0.41880000000000001</c:v>
                </c:pt>
                <c:pt idx="3589">
                  <c:v>0.41889999999999999</c:v>
                </c:pt>
                <c:pt idx="3590">
                  <c:v>0.41899999999999998</c:v>
                </c:pt>
                <c:pt idx="3591">
                  <c:v>0.41909999999999997</c:v>
                </c:pt>
                <c:pt idx="3592">
                  <c:v>0.41920000000000002</c:v>
                </c:pt>
                <c:pt idx="3593">
                  <c:v>0.41930000000000001</c:v>
                </c:pt>
                <c:pt idx="3594">
                  <c:v>0.4194</c:v>
                </c:pt>
                <c:pt idx="3595">
                  <c:v>0.41949999999999998</c:v>
                </c:pt>
                <c:pt idx="3596">
                  <c:v>0.41959999999999997</c:v>
                </c:pt>
                <c:pt idx="3597">
                  <c:v>0.41970000000000002</c:v>
                </c:pt>
                <c:pt idx="3598">
                  <c:v>0.41980000000000001</c:v>
                </c:pt>
                <c:pt idx="3599">
                  <c:v>0.4199</c:v>
                </c:pt>
                <c:pt idx="3600">
                  <c:v>0.42</c:v>
                </c:pt>
                <c:pt idx="3601">
                  <c:v>0.42009999999999997</c:v>
                </c:pt>
                <c:pt idx="3602">
                  <c:v>0.42020000000000002</c:v>
                </c:pt>
                <c:pt idx="3603">
                  <c:v>0.42030000000000001</c:v>
                </c:pt>
                <c:pt idx="3604">
                  <c:v>0.4204</c:v>
                </c:pt>
                <c:pt idx="3605">
                  <c:v>0.42049999999999998</c:v>
                </c:pt>
                <c:pt idx="3606">
                  <c:v>0.42059999999999997</c:v>
                </c:pt>
                <c:pt idx="3607">
                  <c:v>0.42070000000000002</c:v>
                </c:pt>
                <c:pt idx="3608">
                  <c:v>0.42080000000000001</c:v>
                </c:pt>
                <c:pt idx="3609">
                  <c:v>0.4209</c:v>
                </c:pt>
                <c:pt idx="3610">
                  <c:v>0.42099999999999999</c:v>
                </c:pt>
                <c:pt idx="3611">
                  <c:v>0.42109999999999997</c:v>
                </c:pt>
                <c:pt idx="3612">
                  <c:v>0.42120000000000002</c:v>
                </c:pt>
                <c:pt idx="3613">
                  <c:v>0.42130000000000001</c:v>
                </c:pt>
                <c:pt idx="3614">
                  <c:v>0.4214</c:v>
                </c:pt>
                <c:pt idx="3615">
                  <c:v>0.42149999999999999</c:v>
                </c:pt>
                <c:pt idx="3616">
                  <c:v>0.42159999999999997</c:v>
                </c:pt>
                <c:pt idx="3617">
                  <c:v>0.42170000000000002</c:v>
                </c:pt>
                <c:pt idx="3618">
                  <c:v>0.42180000000000001</c:v>
                </c:pt>
                <c:pt idx="3619">
                  <c:v>0.4219</c:v>
                </c:pt>
                <c:pt idx="3620">
                  <c:v>0.42199999999999999</c:v>
                </c:pt>
                <c:pt idx="3621">
                  <c:v>0.42209999999999998</c:v>
                </c:pt>
                <c:pt idx="3622">
                  <c:v>0.42220000000000002</c:v>
                </c:pt>
                <c:pt idx="3623">
                  <c:v>0.42230000000000001</c:v>
                </c:pt>
                <c:pt idx="3624">
                  <c:v>0.4224</c:v>
                </c:pt>
                <c:pt idx="3625">
                  <c:v>0.42249999999999999</c:v>
                </c:pt>
                <c:pt idx="3626">
                  <c:v>0.42259999999999998</c:v>
                </c:pt>
                <c:pt idx="3627">
                  <c:v>0.42270000000000002</c:v>
                </c:pt>
                <c:pt idx="3628">
                  <c:v>0.42280000000000001</c:v>
                </c:pt>
                <c:pt idx="3629">
                  <c:v>0.4229</c:v>
                </c:pt>
                <c:pt idx="3630">
                  <c:v>0.42299999999999999</c:v>
                </c:pt>
                <c:pt idx="3631">
                  <c:v>0.42309999999999998</c:v>
                </c:pt>
                <c:pt idx="3632">
                  <c:v>0.42320000000000002</c:v>
                </c:pt>
                <c:pt idx="3633">
                  <c:v>0.42330000000000001</c:v>
                </c:pt>
                <c:pt idx="3634">
                  <c:v>0.4234</c:v>
                </c:pt>
                <c:pt idx="3635">
                  <c:v>0.42349999999999999</c:v>
                </c:pt>
                <c:pt idx="3636">
                  <c:v>0.42359999999999998</c:v>
                </c:pt>
                <c:pt idx="3637">
                  <c:v>0.42370000000000002</c:v>
                </c:pt>
                <c:pt idx="3638">
                  <c:v>0.42380000000000001</c:v>
                </c:pt>
                <c:pt idx="3639">
                  <c:v>0.4239</c:v>
                </c:pt>
                <c:pt idx="3640">
                  <c:v>0.42399999999999999</c:v>
                </c:pt>
                <c:pt idx="3641">
                  <c:v>0.42409999999999998</c:v>
                </c:pt>
                <c:pt idx="3642">
                  <c:v>0.42420000000000002</c:v>
                </c:pt>
                <c:pt idx="3643">
                  <c:v>0.42430000000000001</c:v>
                </c:pt>
                <c:pt idx="3644">
                  <c:v>0.4244</c:v>
                </c:pt>
                <c:pt idx="3645">
                  <c:v>0.42449999999999999</c:v>
                </c:pt>
                <c:pt idx="3646">
                  <c:v>0.42459999999999998</c:v>
                </c:pt>
                <c:pt idx="3647">
                  <c:v>0.42470000000000002</c:v>
                </c:pt>
                <c:pt idx="3648">
                  <c:v>0.42480000000000001</c:v>
                </c:pt>
                <c:pt idx="3649">
                  <c:v>0.4249</c:v>
                </c:pt>
                <c:pt idx="3650">
                  <c:v>0.42499999999999999</c:v>
                </c:pt>
                <c:pt idx="3651">
                  <c:v>0.42509999999999998</c:v>
                </c:pt>
                <c:pt idx="3652">
                  <c:v>0.42520000000000002</c:v>
                </c:pt>
                <c:pt idx="3653">
                  <c:v>0.42530000000000001</c:v>
                </c:pt>
                <c:pt idx="3654">
                  <c:v>0.4254</c:v>
                </c:pt>
                <c:pt idx="3655">
                  <c:v>0.42549999999999999</c:v>
                </c:pt>
                <c:pt idx="3656">
                  <c:v>0.42559999999999998</c:v>
                </c:pt>
                <c:pt idx="3657">
                  <c:v>0.42570000000000002</c:v>
                </c:pt>
                <c:pt idx="3658">
                  <c:v>0.42580000000000001</c:v>
                </c:pt>
                <c:pt idx="3659">
                  <c:v>0.4259</c:v>
                </c:pt>
                <c:pt idx="3660">
                  <c:v>0.42599999999999999</c:v>
                </c:pt>
                <c:pt idx="3661">
                  <c:v>0.42609999999999998</c:v>
                </c:pt>
                <c:pt idx="3662">
                  <c:v>0.42620000000000002</c:v>
                </c:pt>
                <c:pt idx="3663">
                  <c:v>0.42630000000000001</c:v>
                </c:pt>
                <c:pt idx="3664">
                  <c:v>0.4264</c:v>
                </c:pt>
                <c:pt idx="3665">
                  <c:v>0.42649999999999999</c:v>
                </c:pt>
                <c:pt idx="3666">
                  <c:v>0.42659999999999998</c:v>
                </c:pt>
                <c:pt idx="3667">
                  <c:v>0.42670000000000002</c:v>
                </c:pt>
                <c:pt idx="3668">
                  <c:v>0.42680000000000001</c:v>
                </c:pt>
                <c:pt idx="3669">
                  <c:v>0.4269</c:v>
                </c:pt>
                <c:pt idx="3670">
                  <c:v>0.42699999999999999</c:v>
                </c:pt>
                <c:pt idx="3671">
                  <c:v>0.42709999999999998</c:v>
                </c:pt>
                <c:pt idx="3672">
                  <c:v>0.42720000000000002</c:v>
                </c:pt>
                <c:pt idx="3673">
                  <c:v>0.42730000000000001</c:v>
                </c:pt>
                <c:pt idx="3674">
                  <c:v>0.4274</c:v>
                </c:pt>
                <c:pt idx="3675">
                  <c:v>0.42749999999999999</c:v>
                </c:pt>
                <c:pt idx="3676">
                  <c:v>0.42759999999999998</c:v>
                </c:pt>
                <c:pt idx="3677">
                  <c:v>0.42770000000000002</c:v>
                </c:pt>
                <c:pt idx="3678">
                  <c:v>0.42780000000000001</c:v>
                </c:pt>
                <c:pt idx="3679">
                  <c:v>0.4279</c:v>
                </c:pt>
                <c:pt idx="3680">
                  <c:v>0.42799999999999999</c:v>
                </c:pt>
                <c:pt idx="3681">
                  <c:v>0.42809999999999998</c:v>
                </c:pt>
                <c:pt idx="3682">
                  <c:v>0.42820000000000003</c:v>
                </c:pt>
                <c:pt idx="3683">
                  <c:v>0.42830000000000001</c:v>
                </c:pt>
                <c:pt idx="3684">
                  <c:v>0.4284</c:v>
                </c:pt>
                <c:pt idx="3685">
                  <c:v>0.42849999999999999</c:v>
                </c:pt>
                <c:pt idx="3686">
                  <c:v>0.42859999999999998</c:v>
                </c:pt>
                <c:pt idx="3687">
                  <c:v>0.42870000000000003</c:v>
                </c:pt>
                <c:pt idx="3688">
                  <c:v>0.42880000000000001</c:v>
                </c:pt>
                <c:pt idx="3689">
                  <c:v>0.4289</c:v>
                </c:pt>
                <c:pt idx="3690">
                  <c:v>0.42899999999999999</c:v>
                </c:pt>
                <c:pt idx="3691">
                  <c:v>0.42909999999999998</c:v>
                </c:pt>
                <c:pt idx="3692">
                  <c:v>0.42920000000000003</c:v>
                </c:pt>
                <c:pt idx="3693">
                  <c:v>0.42930000000000001</c:v>
                </c:pt>
                <c:pt idx="3694">
                  <c:v>0.4294</c:v>
                </c:pt>
                <c:pt idx="3695">
                  <c:v>0.42949999999999999</c:v>
                </c:pt>
                <c:pt idx="3696">
                  <c:v>0.42959999999999998</c:v>
                </c:pt>
                <c:pt idx="3697">
                  <c:v>0.42970000000000003</c:v>
                </c:pt>
                <c:pt idx="3698">
                  <c:v>0.42980000000000002</c:v>
                </c:pt>
                <c:pt idx="3699">
                  <c:v>0.4299</c:v>
                </c:pt>
                <c:pt idx="3700">
                  <c:v>0.43</c:v>
                </c:pt>
                <c:pt idx="3701">
                  <c:v>0.43009999999999998</c:v>
                </c:pt>
                <c:pt idx="3702">
                  <c:v>0.43020000000000003</c:v>
                </c:pt>
                <c:pt idx="3703">
                  <c:v>0.43030000000000002</c:v>
                </c:pt>
                <c:pt idx="3704">
                  <c:v>0.4304</c:v>
                </c:pt>
                <c:pt idx="3705">
                  <c:v>0.43049999999999999</c:v>
                </c:pt>
                <c:pt idx="3706">
                  <c:v>0.43059999999999998</c:v>
                </c:pt>
                <c:pt idx="3707">
                  <c:v>0.43070000000000003</c:v>
                </c:pt>
                <c:pt idx="3708">
                  <c:v>0.43080000000000002</c:v>
                </c:pt>
                <c:pt idx="3709">
                  <c:v>0.43090000000000001</c:v>
                </c:pt>
                <c:pt idx="3710">
                  <c:v>0.43099999999999999</c:v>
                </c:pt>
                <c:pt idx="3711">
                  <c:v>0.43109999999999998</c:v>
                </c:pt>
                <c:pt idx="3712">
                  <c:v>0.43120000000000003</c:v>
                </c:pt>
                <c:pt idx="3713">
                  <c:v>0.43130000000000002</c:v>
                </c:pt>
                <c:pt idx="3714">
                  <c:v>0.43140000000000001</c:v>
                </c:pt>
                <c:pt idx="3715">
                  <c:v>0.43149999999999999</c:v>
                </c:pt>
                <c:pt idx="3716">
                  <c:v>0.43159999999999998</c:v>
                </c:pt>
                <c:pt idx="3717">
                  <c:v>0.43169999999999997</c:v>
                </c:pt>
                <c:pt idx="3718">
                  <c:v>0.43180000000000002</c:v>
                </c:pt>
                <c:pt idx="3719">
                  <c:v>0.43190000000000001</c:v>
                </c:pt>
                <c:pt idx="3720">
                  <c:v>0.432</c:v>
                </c:pt>
                <c:pt idx="3721">
                  <c:v>0.43209999999999998</c:v>
                </c:pt>
                <c:pt idx="3722">
                  <c:v>0.43219999999999997</c:v>
                </c:pt>
                <c:pt idx="3723">
                  <c:v>0.43230000000000002</c:v>
                </c:pt>
                <c:pt idx="3724">
                  <c:v>0.43240000000000001</c:v>
                </c:pt>
                <c:pt idx="3725">
                  <c:v>0.4325</c:v>
                </c:pt>
                <c:pt idx="3726">
                  <c:v>0.43259999999999998</c:v>
                </c:pt>
                <c:pt idx="3727">
                  <c:v>0.43269999999999997</c:v>
                </c:pt>
                <c:pt idx="3728">
                  <c:v>0.43280000000000002</c:v>
                </c:pt>
                <c:pt idx="3729">
                  <c:v>0.43290000000000001</c:v>
                </c:pt>
                <c:pt idx="3730">
                  <c:v>0.433</c:v>
                </c:pt>
                <c:pt idx="3731">
                  <c:v>0.43309999999999998</c:v>
                </c:pt>
                <c:pt idx="3732">
                  <c:v>0.43319999999999997</c:v>
                </c:pt>
                <c:pt idx="3733">
                  <c:v>0.43330000000000002</c:v>
                </c:pt>
                <c:pt idx="3734">
                  <c:v>0.43340000000000001</c:v>
                </c:pt>
                <c:pt idx="3735">
                  <c:v>0.4335</c:v>
                </c:pt>
                <c:pt idx="3736">
                  <c:v>0.43359999999999999</c:v>
                </c:pt>
                <c:pt idx="3737">
                  <c:v>0.43369999999999997</c:v>
                </c:pt>
                <c:pt idx="3738">
                  <c:v>0.43380000000000002</c:v>
                </c:pt>
                <c:pt idx="3739">
                  <c:v>0.43390000000000001</c:v>
                </c:pt>
                <c:pt idx="3740">
                  <c:v>0.434</c:v>
                </c:pt>
                <c:pt idx="3741">
                  <c:v>0.43409999999999999</c:v>
                </c:pt>
                <c:pt idx="3742">
                  <c:v>0.43419999999999997</c:v>
                </c:pt>
                <c:pt idx="3743">
                  <c:v>0.43430000000000002</c:v>
                </c:pt>
                <c:pt idx="3744">
                  <c:v>0.43440000000000001</c:v>
                </c:pt>
                <c:pt idx="3745">
                  <c:v>0.4345</c:v>
                </c:pt>
                <c:pt idx="3746">
                  <c:v>0.43459999999999999</c:v>
                </c:pt>
                <c:pt idx="3747">
                  <c:v>0.43469999999999998</c:v>
                </c:pt>
                <c:pt idx="3748">
                  <c:v>0.43480000000000002</c:v>
                </c:pt>
                <c:pt idx="3749">
                  <c:v>0.43490000000000001</c:v>
                </c:pt>
                <c:pt idx="3750">
                  <c:v>0.435</c:v>
                </c:pt>
                <c:pt idx="3751">
                  <c:v>0.43509999999999999</c:v>
                </c:pt>
                <c:pt idx="3752">
                  <c:v>0.43519999999999998</c:v>
                </c:pt>
                <c:pt idx="3753">
                  <c:v>0.43530000000000002</c:v>
                </c:pt>
                <c:pt idx="3754">
                  <c:v>0.43540000000000001</c:v>
                </c:pt>
                <c:pt idx="3755">
                  <c:v>0.4355</c:v>
                </c:pt>
                <c:pt idx="3756">
                  <c:v>0.43559999999999999</c:v>
                </c:pt>
                <c:pt idx="3757">
                  <c:v>0.43569999999999998</c:v>
                </c:pt>
                <c:pt idx="3758">
                  <c:v>0.43580000000000002</c:v>
                </c:pt>
                <c:pt idx="3759">
                  <c:v>0.43590000000000001</c:v>
                </c:pt>
                <c:pt idx="3760">
                  <c:v>0.436</c:v>
                </c:pt>
                <c:pt idx="3761">
                  <c:v>0.43609999999999999</c:v>
                </c:pt>
                <c:pt idx="3762">
                  <c:v>0.43619999999999998</c:v>
                </c:pt>
                <c:pt idx="3763">
                  <c:v>0.43630000000000002</c:v>
                </c:pt>
                <c:pt idx="3764">
                  <c:v>0.43640000000000001</c:v>
                </c:pt>
                <c:pt idx="3765">
                  <c:v>0.4365</c:v>
                </c:pt>
                <c:pt idx="3766">
                  <c:v>0.43659999999999999</c:v>
                </c:pt>
                <c:pt idx="3767">
                  <c:v>0.43669999999999998</c:v>
                </c:pt>
                <c:pt idx="3768">
                  <c:v>0.43680000000000002</c:v>
                </c:pt>
                <c:pt idx="3769">
                  <c:v>0.43690000000000001</c:v>
                </c:pt>
                <c:pt idx="3770">
                  <c:v>0.437</c:v>
                </c:pt>
                <c:pt idx="3771">
                  <c:v>0.43709999999999999</c:v>
                </c:pt>
                <c:pt idx="3772">
                  <c:v>0.43719999999999998</c:v>
                </c:pt>
                <c:pt idx="3773">
                  <c:v>0.43730000000000002</c:v>
                </c:pt>
                <c:pt idx="3774">
                  <c:v>0.43740000000000001</c:v>
                </c:pt>
                <c:pt idx="3775">
                  <c:v>0.4375</c:v>
                </c:pt>
                <c:pt idx="3776">
                  <c:v>0.43759999999999999</c:v>
                </c:pt>
                <c:pt idx="3777">
                  <c:v>0.43769999999999998</c:v>
                </c:pt>
                <c:pt idx="3778">
                  <c:v>0.43780000000000002</c:v>
                </c:pt>
                <c:pt idx="3779">
                  <c:v>0.43790000000000001</c:v>
                </c:pt>
                <c:pt idx="3780">
                  <c:v>0.438</c:v>
                </c:pt>
                <c:pt idx="3781">
                  <c:v>0.43809999999999999</c:v>
                </c:pt>
                <c:pt idx="3782">
                  <c:v>0.43819999999999998</c:v>
                </c:pt>
                <c:pt idx="3783">
                  <c:v>0.43830000000000002</c:v>
                </c:pt>
                <c:pt idx="3784">
                  <c:v>0.43840000000000001</c:v>
                </c:pt>
                <c:pt idx="3785">
                  <c:v>0.4385</c:v>
                </c:pt>
                <c:pt idx="3786">
                  <c:v>0.43859999999999999</c:v>
                </c:pt>
                <c:pt idx="3787">
                  <c:v>0.43869999999999998</c:v>
                </c:pt>
                <c:pt idx="3788">
                  <c:v>0.43880000000000002</c:v>
                </c:pt>
                <c:pt idx="3789">
                  <c:v>0.43890000000000001</c:v>
                </c:pt>
                <c:pt idx="3790">
                  <c:v>0.439</c:v>
                </c:pt>
                <c:pt idx="3791">
                  <c:v>0.43909999999999999</c:v>
                </c:pt>
                <c:pt idx="3792">
                  <c:v>0.43919999999999998</c:v>
                </c:pt>
                <c:pt idx="3793">
                  <c:v>0.43930000000000002</c:v>
                </c:pt>
                <c:pt idx="3794">
                  <c:v>0.43940000000000001</c:v>
                </c:pt>
                <c:pt idx="3795">
                  <c:v>0.4395</c:v>
                </c:pt>
                <c:pt idx="3796">
                  <c:v>0.43959999999999999</c:v>
                </c:pt>
                <c:pt idx="3797">
                  <c:v>0.43969999999999998</c:v>
                </c:pt>
                <c:pt idx="3798">
                  <c:v>0.43980000000000002</c:v>
                </c:pt>
                <c:pt idx="3799">
                  <c:v>0.43990000000000001</c:v>
                </c:pt>
                <c:pt idx="3800">
                  <c:v>0.44</c:v>
                </c:pt>
                <c:pt idx="3801">
                  <c:v>0.44009999999999999</c:v>
                </c:pt>
                <c:pt idx="3802">
                  <c:v>0.44019999999999998</c:v>
                </c:pt>
                <c:pt idx="3803">
                  <c:v>0.44030000000000002</c:v>
                </c:pt>
                <c:pt idx="3804">
                  <c:v>0.44040000000000001</c:v>
                </c:pt>
                <c:pt idx="3805">
                  <c:v>0.4405</c:v>
                </c:pt>
                <c:pt idx="3806">
                  <c:v>0.44059999999999999</c:v>
                </c:pt>
                <c:pt idx="3807">
                  <c:v>0.44069999999999998</c:v>
                </c:pt>
                <c:pt idx="3808">
                  <c:v>0.44080000000000003</c:v>
                </c:pt>
                <c:pt idx="3809">
                  <c:v>0.44090000000000001</c:v>
                </c:pt>
                <c:pt idx="3810">
                  <c:v>0.441</c:v>
                </c:pt>
                <c:pt idx="3811">
                  <c:v>0.44109999999999999</c:v>
                </c:pt>
                <c:pt idx="3812">
                  <c:v>0.44119999999999998</c:v>
                </c:pt>
                <c:pt idx="3813">
                  <c:v>0.44130000000000003</c:v>
                </c:pt>
                <c:pt idx="3814">
                  <c:v>0.44140000000000001</c:v>
                </c:pt>
                <c:pt idx="3815">
                  <c:v>0.4415</c:v>
                </c:pt>
                <c:pt idx="3816">
                  <c:v>0.44159999999999999</c:v>
                </c:pt>
                <c:pt idx="3817">
                  <c:v>0.44169999999999998</c:v>
                </c:pt>
                <c:pt idx="3818">
                  <c:v>0.44180000000000003</c:v>
                </c:pt>
                <c:pt idx="3819">
                  <c:v>0.44190000000000002</c:v>
                </c:pt>
                <c:pt idx="3820">
                  <c:v>0.442</c:v>
                </c:pt>
                <c:pt idx="3821">
                  <c:v>0.44209999999999999</c:v>
                </c:pt>
                <c:pt idx="3822">
                  <c:v>0.44219999999999998</c:v>
                </c:pt>
                <c:pt idx="3823">
                  <c:v>0.44230000000000003</c:v>
                </c:pt>
                <c:pt idx="3824">
                  <c:v>0.44240000000000002</c:v>
                </c:pt>
                <c:pt idx="3825">
                  <c:v>0.4425</c:v>
                </c:pt>
                <c:pt idx="3826">
                  <c:v>0.44259999999999999</c:v>
                </c:pt>
                <c:pt idx="3827">
                  <c:v>0.44269999999999998</c:v>
                </c:pt>
                <c:pt idx="3828">
                  <c:v>0.44280000000000003</c:v>
                </c:pt>
                <c:pt idx="3829">
                  <c:v>0.44290000000000002</c:v>
                </c:pt>
                <c:pt idx="3830">
                  <c:v>0.443</c:v>
                </c:pt>
                <c:pt idx="3831">
                  <c:v>0.44309999999999999</c:v>
                </c:pt>
                <c:pt idx="3832">
                  <c:v>0.44319999999999998</c:v>
                </c:pt>
                <c:pt idx="3833">
                  <c:v>0.44330000000000003</c:v>
                </c:pt>
                <c:pt idx="3834">
                  <c:v>0.44340000000000002</c:v>
                </c:pt>
                <c:pt idx="3835">
                  <c:v>0.44350000000000001</c:v>
                </c:pt>
                <c:pt idx="3836">
                  <c:v>0.44359999999999999</c:v>
                </c:pt>
                <c:pt idx="3837">
                  <c:v>0.44369999999999998</c:v>
                </c:pt>
                <c:pt idx="3838">
                  <c:v>0.44379999999999997</c:v>
                </c:pt>
                <c:pt idx="3839">
                  <c:v>0.44390000000000002</c:v>
                </c:pt>
                <c:pt idx="3840">
                  <c:v>0.44400000000000001</c:v>
                </c:pt>
                <c:pt idx="3841">
                  <c:v>0.44409999999999999</c:v>
                </c:pt>
                <c:pt idx="3842">
                  <c:v>0.44419999999999998</c:v>
                </c:pt>
                <c:pt idx="3843">
                  <c:v>0.44429999999999997</c:v>
                </c:pt>
                <c:pt idx="3844">
                  <c:v>0.44440000000000002</c:v>
                </c:pt>
                <c:pt idx="3845">
                  <c:v>0.44450000000000001</c:v>
                </c:pt>
                <c:pt idx="3846">
                  <c:v>0.4446</c:v>
                </c:pt>
                <c:pt idx="3847">
                  <c:v>0.44469999999999998</c:v>
                </c:pt>
                <c:pt idx="3848">
                  <c:v>0.44479999999999997</c:v>
                </c:pt>
                <c:pt idx="3849">
                  <c:v>0.44490000000000002</c:v>
                </c:pt>
                <c:pt idx="3850">
                  <c:v>0.44500000000000001</c:v>
                </c:pt>
                <c:pt idx="3851">
                  <c:v>0.4451</c:v>
                </c:pt>
                <c:pt idx="3852">
                  <c:v>0.44519999999999998</c:v>
                </c:pt>
                <c:pt idx="3853">
                  <c:v>0.44529999999999997</c:v>
                </c:pt>
                <c:pt idx="3854">
                  <c:v>0.44540000000000002</c:v>
                </c:pt>
                <c:pt idx="3855">
                  <c:v>0.44550000000000001</c:v>
                </c:pt>
                <c:pt idx="3856">
                  <c:v>0.4456</c:v>
                </c:pt>
                <c:pt idx="3857">
                  <c:v>0.44569999999999999</c:v>
                </c:pt>
                <c:pt idx="3858">
                  <c:v>0.44579999999999997</c:v>
                </c:pt>
                <c:pt idx="3859">
                  <c:v>0.44590000000000002</c:v>
                </c:pt>
                <c:pt idx="3860">
                  <c:v>0.44600000000000001</c:v>
                </c:pt>
                <c:pt idx="3861">
                  <c:v>0.4461</c:v>
                </c:pt>
                <c:pt idx="3862">
                  <c:v>0.44619999999999999</c:v>
                </c:pt>
                <c:pt idx="3863">
                  <c:v>0.44629999999999997</c:v>
                </c:pt>
                <c:pt idx="3864">
                  <c:v>0.44640000000000002</c:v>
                </c:pt>
                <c:pt idx="3865">
                  <c:v>0.44650000000000001</c:v>
                </c:pt>
                <c:pt idx="3866">
                  <c:v>0.4466</c:v>
                </c:pt>
                <c:pt idx="3867">
                  <c:v>0.44669999999999999</c:v>
                </c:pt>
                <c:pt idx="3868">
                  <c:v>0.44679999999999997</c:v>
                </c:pt>
                <c:pt idx="3869">
                  <c:v>0.44690000000000002</c:v>
                </c:pt>
                <c:pt idx="3870">
                  <c:v>0.44700000000000001</c:v>
                </c:pt>
                <c:pt idx="3871">
                  <c:v>0.4471</c:v>
                </c:pt>
                <c:pt idx="3872">
                  <c:v>0.44719999999999999</c:v>
                </c:pt>
                <c:pt idx="3873">
                  <c:v>0.44729999999999998</c:v>
                </c:pt>
                <c:pt idx="3874">
                  <c:v>0.44740000000000002</c:v>
                </c:pt>
                <c:pt idx="3875">
                  <c:v>0.44750000000000001</c:v>
                </c:pt>
                <c:pt idx="3876">
                  <c:v>0.4476</c:v>
                </c:pt>
                <c:pt idx="3877">
                  <c:v>0.44769999999999999</c:v>
                </c:pt>
                <c:pt idx="3878">
                  <c:v>0.44779999999999998</c:v>
                </c:pt>
                <c:pt idx="3879">
                  <c:v>0.44790000000000002</c:v>
                </c:pt>
                <c:pt idx="3880">
                  <c:v>0.44800000000000001</c:v>
                </c:pt>
                <c:pt idx="3881">
                  <c:v>0.4481</c:v>
                </c:pt>
                <c:pt idx="3882">
                  <c:v>0.44819999999999999</c:v>
                </c:pt>
                <c:pt idx="3883">
                  <c:v>0.44829999999999998</c:v>
                </c:pt>
                <c:pt idx="3884">
                  <c:v>0.44840000000000002</c:v>
                </c:pt>
                <c:pt idx="3885">
                  <c:v>0.44850000000000001</c:v>
                </c:pt>
                <c:pt idx="3886">
                  <c:v>0.4486</c:v>
                </c:pt>
                <c:pt idx="3887">
                  <c:v>0.44869999999999999</c:v>
                </c:pt>
                <c:pt idx="3888">
                  <c:v>0.44879999999999998</c:v>
                </c:pt>
                <c:pt idx="3889">
                  <c:v>0.44890000000000002</c:v>
                </c:pt>
                <c:pt idx="3890">
                  <c:v>0.44900000000000001</c:v>
                </c:pt>
                <c:pt idx="3891">
                  <c:v>0.4491</c:v>
                </c:pt>
                <c:pt idx="3892">
                  <c:v>0.44919999999999999</c:v>
                </c:pt>
                <c:pt idx="3893">
                  <c:v>0.44929999999999998</c:v>
                </c:pt>
                <c:pt idx="3894">
                  <c:v>0.44940000000000002</c:v>
                </c:pt>
                <c:pt idx="3895">
                  <c:v>0.44950000000000001</c:v>
                </c:pt>
                <c:pt idx="3896">
                  <c:v>0.4496</c:v>
                </c:pt>
                <c:pt idx="3897">
                  <c:v>0.44969999999999999</c:v>
                </c:pt>
                <c:pt idx="3898">
                  <c:v>0.44979999999999998</c:v>
                </c:pt>
                <c:pt idx="3899">
                  <c:v>0.44990000000000002</c:v>
                </c:pt>
                <c:pt idx="3900">
                  <c:v>0.45</c:v>
                </c:pt>
                <c:pt idx="3901">
                  <c:v>0.4501</c:v>
                </c:pt>
                <c:pt idx="3902">
                  <c:v>0.45019999999999999</c:v>
                </c:pt>
                <c:pt idx="3903">
                  <c:v>0.45029999999999998</c:v>
                </c:pt>
                <c:pt idx="3904">
                  <c:v>0.45040000000000002</c:v>
                </c:pt>
                <c:pt idx="3905">
                  <c:v>0.45050000000000001</c:v>
                </c:pt>
                <c:pt idx="3906">
                  <c:v>0.4506</c:v>
                </c:pt>
                <c:pt idx="3907">
                  <c:v>0.45069999999999999</c:v>
                </c:pt>
                <c:pt idx="3908">
                  <c:v>0.45079999999999998</c:v>
                </c:pt>
                <c:pt idx="3909">
                  <c:v>0.45090000000000002</c:v>
                </c:pt>
                <c:pt idx="3910">
                  <c:v>0.45100000000000001</c:v>
                </c:pt>
                <c:pt idx="3911">
                  <c:v>0.4511</c:v>
                </c:pt>
                <c:pt idx="3912">
                  <c:v>0.45119999999999999</c:v>
                </c:pt>
                <c:pt idx="3913">
                  <c:v>0.45129999999999998</c:v>
                </c:pt>
                <c:pt idx="3914">
                  <c:v>0.45140000000000002</c:v>
                </c:pt>
                <c:pt idx="3915">
                  <c:v>0.45150000000000001</c:v>
                </c:pt>
                <c:pt idx="3916">
                  <c:v>0.4516</c:v>
                </c:pt>
                <c:pt idx="3917">
                  <c:v>0.45169999999999999</c:v>
                </c:pt>
                <c:pt idx="3918">
                  <c:v>0.45179999999999998</c:v>
                </c:pt>
                <c:pt idx="3919">
                  <c:v>0.45190000000000002</c:v>
                </c:pt>
                <c:pt idx="3920">
                  <c:v>0.45200000000000001</c:v>
                </c:pt>
                <c:pt idx="3921">
                  <c:v>0.4521</c:v>
                </c:pt>
                <c:pt idx="3922">
                  <c:v>0.45219999999999999</c:v>
                </c:pt>
                <c:pt idx="3923">
                  <c:v>0.45229999999999998</c:v>
                </c:pt>
                <c:pt idx="3924">
                  <c:v>0.45240000000000002</c:v>
                </c:pt>
                <c:pt idx="3925">
                  <c:v>0.45250000000000001</c:v>
                </c:pt>
                <c:pt idx="3926">
                  <c:v>0.4526</c:v>
                </c:pt>
                <c:pt idx="3927">
                  <c:v>0.45269999999999999</c:v>
                </c:pt>
                <c:pt idx="3928">
                  <c:v>0.45279999999999998</c:v>
                </c:pt>
                <c:pt idx="3929">
                  <c:v>0.45290000000000002</c:v>
                </c:pt>
                <c:pt idx="3930">
                  <c:v>0.45300000000000001</c:v>
                </c:pt>
                <c:pt idx="3931">
                  <c:v>0.4531</c:v>
                </c:pt>
                <c:pt idx="3932">
                  <c:v>0.45319999999999999</c:v>
                </c:pt>
                <c:pt idx="3933">
                  <c:v>0.45329999999999998</c:v>
                </c:pt>
                <c:pt idx="3934">
                  <c:v>0.45340000000000003</c:v>
                </c:pt>
                <c:pt idx="3935">
                  <c:v>0.45350000000000001</c:v>
                </c:pt>
                <c:pt idx="3936">
                  <c:v>0.4536</c:v>
                </c:pt>
                <c:pt idx="3937">
                  <c:v>0.45369999999999999</c:v>
                </c:pt>
                <c:pt idx="3938">
                  <c:v>0.45379999999999998</c:v>
                </c:pt>
                <c:pt idx="3939">
                  <c:v>0.45390000000000003</c:v>
                </c:pt>
                <c:pt idx="3940">
                  <c:v>0.45400000000000001</c:v>
                </c:pt>
                <c:pt idx="3941">
                  <c:v>0.4541</c:v>
                </c:pt>
                <c:pt idx="3942">
                  <c:v>0.45419999999999999</c:v>
                </c:pt>
                <c:pt idx="3943">
                  <c:v>0.45429999999999998</c:v>
                </c:pt>
                <c:pt idx="3944">
                  <c:v>0.45440000000000003</c:v>
                </c:pt>
                <c:pt idx="3945">
                  <c:v>0.45450000000000002</c:v>
                </c:pt>
                <c:pt idx="3946">
                  <c:v>0.4546</c:v>
                </c:pt>
                <c:pt idx="3947">
                  <c:v>0.45469999999999999</c:v>
                </c:pt>
                <c:pt idx="3948">
                  <c:v>0.45479999999999998</c:v>
                </c:pt>
                <c:pt idx="3949">
                  <c:v>0.45490000000000003</c:v>
                </c:pt>
                <c:pt idx="3950">
                  <c:v>0.45500000000000002</c:v>
                </c:pt>
                <c:pt idx="3951">
                  <c:v>0.4551</c:v>
                </c:pt>
                <c:pt idx="3952">
                  <c:v>0.45519999999999999</c:v>
                </c:pt>
                <c:pt idx="3953">
                  <c:v>0.45529999999999998</c:v>
                </c:pt>
                <c:pt idx="3954">
                  <c:v>0.45540000000000003</c:v>
                </c:pt>
                <c:pt idx="3955">
                  <c:v>0.45550000000000002</c:v>
                </c:pt>
                <c:pt idx="3956">
                  <c:v>0.4556</c:v>
                </c:pt>
                <c:pt idx="3957">
                  <c:v>0.45569999999999999</c:v>
                </c:pt>
                <c:pt idx="3958">
                  <c:v>0.45579999999999998</c:v>
                </c:pt>
                <c:pt idx="3959">
                  <c:v>0.45590000000000003</c:v>
                </c:pt>
                <c:pt idx="3960">
                  <c:v>0.45600000000000002</c:v>
                </c:pt>
                <c:pt idx="3961">
                  <c:v>0.45610000000000001</c:v>
                </c:pt>
                <c:pt idx="3962">
                  <c:v>0.45619999999999999</c:v>
                </c:pt>
                <c:pt idx="3963">
                  <c:v>0.45629999999999998</c:v>
                </c:pt>
                <c:pt idx="3964">
                  <c:v>0.45639999999999997</c:v>
                </c:pt>
                <c:pt idx="3965">
                  <c:v>0.45650000000000002</c:v>
                </c:pt>
                <c:pt idx="3966">
                  <c:v>0.45660000000000001</c:v>
                </c:pt>
                <c:pt idx="3967">
                  <c:v>0.45669999999999999</c:v>
                </c:pt>
                <c:pt idx="3968">
                  <c:v>0.45679999999999998</c:v>
                </c:pt>
                <c:pt idx="3969">
                  <c:v>0.45689999999999997</c:v>
                </c:pt>
                <c:pt idx="3970">
                  <c:v>0.45700000000000002</c:v>
                </c:pt>
                <c:pt idx="3971">
                  <c:v>0.45710000000000001</c:v>
                </c:pt>
                <c:pt idx="3972">
                  <c:v>0.4572</c:v>
                </c:pt>
                <c:pt idx="3973">
                  <c:v>0.45729999999999998</c:v>
                </c:pt>
                <c:pt idx="3974">
                  <c:v>0.45739999999999997</c:v>
                </c:pt>
                <c:pt idx="3975">
                  <c:v>0.45750000000000002</c:v>
                </c:pt>
                <c:pt idx="3976">
                  <c:v>0.45760000000000001</c:v>
                </c:pt>
                <c:pt idx="3977">
                  <c:v>0.4577</c:v>
                </c:pt>
                <c:pt idx="3978">
                  <c:v>0.45779999999999998</c:v>
                </c:pt>
                <c:pt idx="3979">
                  <c:v>0.45789999999999997</c:v>
                </c:pt>
                <c:pt idx="3980">
                  <c:v>0.45800000000000002</c:v>
                </c:pt>
                <c:pt idx="3981">
                  <c:v>0.45810000000000001</c:v>
                </c:pt>
                <c:pt idx="3982">
                  <c:v>0.4582</c:v>
                </c:pt>
                <c:pt idx="3983">
                  <c:v>0.45829999999999999</c:v>
                </c:pt>
                <c:pt idx="3984">
                  <c:v>0.45839999999999997</c:v>
                </c:pt>
                <c:pt idx="3985">
                  <c:v>0.45850000000000002</c:v>
                </c:pt>
                <c:pt idx="3986">
                  <c:v>0.45860000000000001</c:v>
                </c:pt>
                <c:pt idx="3987">
                  <c:v>0.4587</c:v>
                </c:pt>
                <c:pt idx="3988">
                  <c:v>0.45879999999999999</c:v>
                </c:pt>
                <c:pt idx="3989">
                  <c:v>0.45889999999999997</c:v>
                </c:pt>
                <c:pt idx="3990">
                  <c:v>0.45900000000000002</c:v>
                </c:pt>
                <c:pt idx="3991">
                  <c:v>0.45910000000000001</c:v>
                </c:pt>
                <c:pt idx="3992">
                  <c:v>0.4592</c:v>
                </c:pt>
                <c:pt idx="3993">
                  <c:v>0.45929999999999999</c:v>
                </c:pt>
                <c:pt idx="3994">
                  <c:v>0.45939999999999998</c:v>
                </c:pt>
                <c:pt idx="3995">
                  <c:v>0.45950000000000002</c:v>
                </c:pt>
                <c:pt idx="3996">
                  <c:v>0.45960000000000001</c:v>
                </c:pt>
                <c:pt idx="3997">
                  <c:v>0.4597</c:v>
                </c:pt>
                <c:pt idx="3998">
                  <c:v>0.45979999999999999</c:v>
                </c:pt>
                <c:pt idx="3999">
                  <c:v>0.45989999999999998</c:v>
                </c:pt>
                <c:pt idx="4000">
                  <c:v>0.46</c:v>
                </c:pt>
                <c:pt idx="4001">
                  <c:v>0.46010000000000001</c:v>
                </c:pt>
                <c:pt idx="4002">
                  <c:v>0.4602</c:v>
                </c:pt>
                <c:pt idx="4003">
                  <c:v>0.46029999999999999</c:v>
                </c:pt>
                <c:pt idx="4004">
                  <c:v>0.46039999999999998</c:v>
                </c:pt>
                <c:pt idx="4005">
                  <c:v>0.46050000000000002</c:v>
                </c:pt>
                <c:pt idx="4006">
                  <c:v>0.46060000000000001</c:v>
                </c:pt>
                <c:pt idx="4007">
                  <c:v>0.4607</c:v>
                </c:pt>
                <c:pt idx="4008">
                  <c:v>0.46079999999999999</c:v>
                </c:pt>
                <c:pt idx="4009">
                  <c:v>0.46089999999999998</c:v>
                </c:pt>
                <c:pt idx="4010">
                  <c:v>0.46100000000000002</c:v>
                </c:pt>
                <c:pt idx="4011">
                  <c:v>0.46110000000000001</c:v>
                </c:pt>
                <c:pt idx="4012">
                  <c:v>0.4612</c:v>
                </c:pt>
                <c:pt idx="4013">
                  <c:v>0.46129999999999999</c:v>
                </c:pt>
                <c:pt idx="4014">
                  <c:v>0.46139999999999998</c:v>
                </c:pt>
                <c:pt idx="4015">
                  <c:v>0.46150000000000002</c:v>
                </c:pt>
                <c:pt idx="4016">
                  <c:v>0.46160000000000001</c:v>
                </c:pt>
                <c:pt idx="4017">
                  <c:v>0.4617</c:v>
                </c:pt>
                <c:pt idx="4018">
                  <c:v>0.46179999999999999</c:v>
                </c:pt>
                <c:pt idx="4019">
                  <c:v>0.46189999999999998</c:v>
                </c:pt>
                <c:pt idx="4020">
                  <c:v>0.46200000000000002</c:v>
                </c:pt>
                <c:pt idx="4021">
                  <c:v>0.46210000000000001</c:v>
                </c:pt>
                <c:pt idx="4022">
                  <c:v>0.4622</c:v>
                </c:pt>
                <c:pt idx="4023">
                  <c:v>0.46229999999999999</c:v>
                </c:pt>
                <c:pt idx="4024">
                  <c:v>0.46239999999999998</c:v>
                </c:pt>
                <c:pt idx="4025">
                  <c:v>0.46250000000000002</c:v>
                </c:pt>
                <c:pt idx="4026">
                  <c:v>0.46260000000000001</c:v>
                </c:pt>
                <c:pt idx="4027">
                  <c:v>0.4627</c:v>
                </c:pt>
                <c:pt idx="4028">
                  <c:v>0.46279999999999999</c:v>
                </c:pt>
                <c:pt idx="4029">
                  <c:v>0.46289999999999998</c:v>
                </c:pt>
                <c:pt idx="4030">
                  <c:v>0.46300000000000002</c:v>
                </c:pt>
                <c:pt idx="4031">
                  <c:v>0.46310000000000001</c:v>
                </c:pt>
                <c:pt idx="4032">
                  <c:v>0.4632</c:v>
                </c:pt>
                <c:pt idx="4033">
                  <c:v>0.46329999999999999</c:v>
                </c:pt>
                <c:pt idx="4034">
                  <c:v>0.46339999999999998</c:v>
                </c:pt>
                <c:pt idx="4035">
                  <c:v>0.46350000000000002</c:v>
                </c:pt>
                <c:pt idx="4036">
                  <c:v>0.46360000000000001</c:v>
                </c:pt>
                <c:pt idx="4037">
                  <c:v>0.4637</c:v>
                </c:pt>
                <c:pt idx="4038">
                  <c:v>0.46379999999999999</c:v>
                </c:pt>
                <c:pt idx="4039">
                  <c:v>0.46389999999999998</c:v>
                </c:pt>
                <c:pt idx="4040">
                  <c:v>0.46400000000000002</c:v>
                </c:pt>
                <c:pt idx="4041">
                  <c:v>0.46410000000000001</c:v>
                </c:pt>
                <c:pt idx="4042">
                  <c:v>0.4642</c:v>
                </c:pt>
                <c:pt idx="4043">
                  <c:v>0.46429999999999999</c:v>
                </c:pt>
                <c:pt idx="4044">
                  <c:v>0.46439999999999998</c:v>
                </c:pt>
                <c:pt idx="4045">
                  <c:v>0.46450000000000002</c:v>
                </c:pt>
                <c:pt idx="4046">
                  <c:v>0.46460000000000001</c:v>
                </c:pt>
                <c:pt idx="4047">
                  <c:v>0.4647</c:v>
                </c:pt>
                <c:pt idx="4048">
                  <c:v>0.46479999999999999</c:v>
                </c:pt>
                <c:pt idx="4049">
                  <c:v>0.46489999999999998</c:v>
                </c:pt>
                <c:pt idx="4050">
                  <c:v>0.46500000000000002</c:v>
                </c:pt>
                <c:pt idx="4051">
                  <c:v>0.46510000000000001</c:v>
                </c:pt>
                <c:pt idx="4052">
                  <c:v>0.4652</c:v>
                </c:pt>
                <c:pt idx="4053">
                  <c:v>0.46529999999999999</c:v>
                </c:pt>
                <c:pt idx="4054">
                  <c:v>0.46539999999999998</c:v>
                </c:pt>
                <c:pt idx="4055">
                  <c:v>0.46550000000000002</c:v>
                </c:pt>
                <c:pt idx="4056">
                  <c:v>0.46560000000000001</c:v>
                </c:pt>
                <c:pt idx="4057">
                  <c:v>0.4657</c:v>
                </c:pt>
                <c:pt idx="4058">
                  <c:v>0.46579999999999999</c:v>
                </c:pt>
                <c:pt idx="4059">
                  <c:v>0.46589999999999998</c:v>
                </c:pt>
                <c:pt idx="4060">
                  <c:v>0.46600000000000003</c:v>
                </c:pt>
                <c:pt idx="4061">
                  <c:v>0.46610000000000001</c:v>
                </c:pt>
                <c:pt idx="4062">
                  <c:v>0.4662</c:v>
                </c:pt>
                <c:pt idx="4063">
                  <c:v>0.46629999999999999</c:v>
                </c:pt>
                <c:pt idx="4064">
                  <c:v>0.46639999999999998</c:v>
                </c:pt>
                <c:pt idx="4065">
                  <c:v>0.46650000000000003</c:v>
                </c:pt>
                <c:pt idx="4066">
                  <c:v>0.46660000000000001</c:v>
                </c:pt>
                <c:pt idx="4067">
                  <c:v>0.4667</c:v>
                </c:pt>
                <c:pt idx="4068">
                  <c:v>0.46679999999999999</c:v>
                </c:pt>
                <c:pt idx="4069">
                  <c:v>0.46689999999999998</c:v>
                </c:pt>
                <c:pt idx="4070">
                  <c:v>0.46700000000000003</c:v>
                </c:pt>
                <c:pt idx="4071">
                  <c:v>0.46710000000000002</c:v>
                </c:pt>
                <c:pt idx="4072">
                  <c:v>0.4672</c:v>
                </c:pt>
                <c:pt idx="4073">
                  <c:v>0.46729999999999999</c:v>
                </c:pt>
                <c:pt idx="4074">
                  <c:v>0.46739999999999998</c:v>
                </c:pt>
                <c:pt idx="4075">
                  <c:v>0.46750000000000003</c:v>
                </c:pt>
                <c:pt idx="4076">
                  <c:v>0.46760000000000002</c:v>
                </c:pt>
                <c:pt idx="4077">
                  <c:v>0.4677</c:v>
                </c:pt>
                <c:pt idx="4078">
                  <c:v>0.46779999999999999</c:v>
                </c:pt>
                <c:pt idx="4079">
                  <c:v>0.46789999999999998</c:v>
                </c:pt>
                <c:pt idx="4080">
                  <c:v>0.46800000000000003</c:v>
                </c:pt>
                <c:pt idx="4081">
                  <c:v>0.46810000000000002</c:v>
                </c:pt>
                <c:pt idx="4082">
                  <c:v>0.46820000000000001</c:v>
                </c:pt>
                <c:pt idx="4083">
                  <c:v>0.46829999999999999</c:v>
                </c:pt>
                <c:pt idx="4084">
                  <c:v>0.46839999999999998</c:v>
                </c:pt>
                <c:pt idx="4085">
                  <c:v>0.46850000000000003</c:v>
                </c:pt>
                <c:pt idx="4086">
                  <c:v>0.46860000000000002</c:v>
                </c:pt>
                <c:pt idx="4087">
                  <c:v>0.46870000000000001</c:v>
                </c:pt>
                <c:pt idx="4088">
                  <c:v>0.46879999999999999</c:v>
                </c:pt>
                <c:pt idx="4089">
                  <c:v>0.46889999999999998</c:v>
                </c:pt>
                <c:pt idx="4090">
                  <c:v>0.46899999999999997</c:v>
                </c:pt>
                <c:pt idx="4091">
                  <c:v>0.46910000000000002</c:v>
                </c:pt>
                <c:pt idx="4092">
                  <c:v>0.46920000000000001</c:v>
                </c:pt>
                <c:pt idx="4093">
                  <c:v>0.46929999999999999</c:v>
                </c:pt>
                <c:pt idx="4094">
                  <c:v>0.46939999999999998</c:v>
                </c:pt>
                <c:pt idx="4095">
                  <c:v>0.46949999999999997</c:v>
                </c:pt>
                <c:pt idx="4096">
                  <c:v>0.46960000000000002</c:v>
                </c:pt>
                <c:pt idx="4097">
                  <c:v>0.46970000000000001</c:v>
                </c:pt>
                <c:pt idx="4098">
                  <c:v>0.4698</c:v>
                </c:pt>
                <c:pt idx="4099">
                  <c:v>0.46989999999999998</c:v>
                </c:pt>
                <c:pt idx="4100">
                  <c:v>0.47</c:v>
                </c:pt>
                <c:pt idx="4101">
                  <c:v>0.47010000000000002</c:v>
                </c:pt>
                <c:pt idx="4102">
                  <c:v>0.47020000000000001</c:v>
                </c:pt>
                <c:pt idx="4103">
                  <c:v>0.4703</c:v>
                </c:pt>
                <c:pt idx="4104">
                  <c:v>0.47039999999999998</c:v>
                </c:pt>
                <c:pt idx="4105">
                  <c:v>0.47049999999999997</c:v>
                </c:pt>
                <c:pt idx="4106">
                  <c:v>0.47060000000000002</c:v>
                </c:pt>
                <c:pt idx="4107">
                  <c:v>0.47070000000000001</c:v>
                </c:pt>
                <c:pt idx="4108">
                  <c:v>0.4708</c:v>
                </c:pt>
                <c:pt idx="4109">
                  <c:v>0.47089999999999999</c:v>
                </c:pt>
                <c:pt idx="4110">
                  <c:v>0.47099999999999997</c:v>
                </c:pt>
                <c:pt idx="4111">
                  <c:v>0.47110000000000002</c:v>
                </c:pt>
                <c:pt idx="4112">
                  <c:v>0.47120000000000001</c:v>
                </c:pt>
                <c:pt idx="4113">
                  <c:v>0.4713</c:v>
                </c:pt>
                <c:pt idx="4114">
                  <c:v>0.47139999999999999</c:v>
                </c:pt>
                <c:pt idx="4115">
                  <c:v>0.47149999999999997</c:v>
                </c:pt>
                <c:pt idx="4116">
                  <c:v>0.47160000000000002</c:v>
                </c:pt>
                <c:pt idx="4117">
                  <c:v>0.47170000000000001</c:v>
                </c:pt>
                <c:pt idx="4118">
                  <c:v>0.4718</c:v>
                </c:pt>
                <c:pt idx="4119">
                  <c:v>0.47189999999999999</c:v>
                </c:pt>
                <c:pt idx="4120">
                  <c:v>0.47199999999999998</c:v>
                </c:pt>
                <c:pt idx="4121">
                  <c:v>0.47210000000000002</c:v>
                </c:pt>
                <c:pt idx="4122">
                  <c:v>0.47220000000000001</c:v>
                </c:pt>
                <c:pt idx="4123">
                  <c:v>0.4723</c:v>
                </c:pt>
                <c:pt idx="4124">
                  <c:v>0.47239999999999999</c:v>
                </c:pt>
                <c:pt idx="4125">
                  <c:v>0.47249999999999998</c:v>
                </c:pt>
                <c:pt idx="4126">
                  <c:v>0.47260000000000002</c:v>
                </c:pt>
                <c:pt idx="4127">
                  <c:v>0.47270000000000001</c:v>
                </c:pt>
                <c:pt idx="4128">
                  <c:v>0.4728</c:v>
                </c:pt>
                <c:pt idx="4129">
                  <c:v>0.47289999999999999</c:v>
                </c:pt>
                <c:pt idx="4130">
                  <c:v>0.47299999999999998</c:v>
                </c:pt>
                <c:pt idx="4131">
                  <c:v>0.47310000000000002</c:v>
                </c:pt>
                <c:pt idx="4132">
                  <c:v>0.47320000000000001</c:v>
                </c:pt>
                <c:pt idx="4133">
                  <c:v>0.4733</c:v>
                </c:pt>
                <c:pt idx="4134">
                  <c:v>0.47339999999999999</c:v>
                </c:pt>
                <c:pt idx="4135">
                  <c:v>0.47349999999999998</c:v>
                </c:pt>
                <c:pt idx="4136">
                  <c:v>0.47360000000000002</c:v>
                </c:pt>
                <c:pt idx="4137">
                  <c:v>0.47370000000000001</c:v>
                </c:pt>
                <c:pt idx="4138">
                  <c:v>0.4738</c:v>
                </c:pt>
                <c:pt idx="4139">
                  <c:v>0.47389999999999999</c:v>
                </c:pt>
                <c:pt idx="4140">
                  <c:v>0.47399999999999998</c:v>
                </c:pt>
                <c:pt idx="4141">
                  <c:v>0.47410000000000002</c:v>
                </c:pt>
                <c:pt idx="4142">
                  <c:v>0.47420000000000001</c:v>
                </c:pt>
                <c:pt idx="4143">
                  <c:v>0.4743</c:v>
                </c:pt>
                <c:pt idx="4144">
                  <c:v>0.47439999999999999</c:v>
                </c:pt>
                <c:pt idx="4145">
                  <c:v>0.47449999999999998</c:v>
                </c:pt>
                <c:pt idx="4146">
                  <c:v>0.47460000000000002</c:v>
                </c:pt>
                <c:pt idx="4147">
                  <c:v>0.47470000000000001</c:v>
                </c:pt>
                <c:pt idx="4148">
                  <c:v>0.4748</c:v>
                </c:pt>
                <c:pt idx="4149">
                  <c:v>0.47489999999999999</c:v>
                </c:pt>
                <c:pt idx="4150">
                  <c:v>0.47499999999999998</c:v>
                </c:pt>
                <c:pt idx="4151">
                  <c:v>0.47510000000000002</c:v>
                </c:pt>
                <c:pt idx="4152">
                  <c:v>0.47520000000000001</c:v>
                </c:pt>
                <c:pt idx="4153">
                  <c:v>0.4753</c:v>
                </c:pt>
                <c:pt idx="4154">
                  <c:v>0.47539999999999999</c:v>
                </c:pt>
                <c:pt idx="4155">
                  <c:v>0.47549999999999998</c:v>
                </c:pt>
                <c:pt idx="4156">
                  <c:v>0.47560000000000002</c:v>
                </c:pt>
                <c:pt idx="4157">
                  <c:v>0.47570000000000001</c:v>
                </c:pt>
                <c:pt idx="4158">
                  <c:v>0.4758</c:v>
                </c:pt>
                <c:pt idx="4159">
                  <c:v>0.47589999999999999</c:v>
                </c:pt>
                <c:pt idx="4160">
                  <c:v>0.47599999999999998</c:v>
                </c:pt>
                <c:pt idx="4161">
                  <c:v>0.47610000000000002</c:v>
                </c:pt>
                <c:pt idx="4162">
                  <c:v>0.47620000000000001</c:v>
                </c:pt>
                <c:pt idx="4163">
                  <c:v>0.4763</c:v>
                </c:pt>
                <c:pt idx="4164">
                  <c:v>0.47639999999999999</c:v>
                </c:pt>
                <c:pt idx="4165">
                  <c:v>0.47649999999999998</c:v>
                </c:pt>
                <c:pt idx="4166">
                  <c:v>0.47660000000000002</c:v>
                </c:pt>
                <c:pt idx="4167">
                  <c:v>0.47670000000000001</c:v>
                </c:pt>
                <c:pt idx="4168">
                  <c:v>0.4768</c:v>
                </c:pt>
                <c:pt idx="4169">
                  <c:v>0.47689999999999999</c:v>
                </c:pt>
                <c:pt idx="4170">
                  <c:v>0.47699999999999998</c:v>
                </c:pt>
                <c:pt idx="4171">
                  <c:v>0.47710000000000002</c:v>
                </c:pt>
                <c:pt idx="4172">
                  <c:v>0.47720000000000001</c:v>
                </c:pt>
                <c:pt idx="4173">
                  <c:v>0.4773</c:v>
                </c:pt>
                <c:pt idx="4174">
                  <c:v>0.47739999999999999</c:v>
                </c:pt>
                <c:pt idx="4175">
                  <c:v>0.47749999999999998</c:v>
                </c:pt>
                <c:pt idx="4176">
                  <c:v>0.47760000000000002</c:v>
                </c:pt>
                <c:pt idx="4177">
                  <c:v>0.47770000000000001</c:v>
                </c:pt>
                <c:pt idx="4178">
                  <c:v>0.4778</c:v>
                </c:pt>
                <c:pt idx="4179">
                  <c:v>0.47789999999999999</c:v>
                </c:pt>
                <c:pt idx="4180">
                  <c:v>0.47799999999999998</c:v>
                </c:pt>
                <c:pt idx="4181">
                  <c:v>0.47810000000000002</c:v>
                </c:pt>
                <c:pt idx="4182">
                  <c:v>0.47820000000000001</c:v>
                </c:pt>
                <c:pt idx="4183">
                  <c:v>0.4783</c:v>
                </c:pt>
                <c:pt idx="4184">
                  <c:v>0.47839999999999999</c:v>
                </c:pt>
                <c:pt idx="4185">
                  <c:v>0.47849999999999998</c:v>
                </c:pt>
                <c:pt idx="4186">
                  <c:v>0.47860000000000003</c:v>
                </c:pt>
                <c:pt idx="4187">
                  <c:v>0.47870000000000001</c:v>
                </c:pt>
                <c:pt idx="4188">
                  <c:v>0.4788</c:v>
                </c:pt>
                <c:pt idx="4189">
                  <c:v>0.47889999999999999</c:v>
                </c:pt>
                <c:pt idx="4190">
                  <c:v>0.47899999999999998</c:v>
                </c:pt>
                <c:pt idx="4191">
                  <c:v>0.47910000000000003</c:v>
                </c:pt>
                <c:pt idx="4192">
                  <c:v>0.47920000000000001</c:v>
                </c:pt>
                <c:pt idx="4193">
                  <c:v>0.4793</c:v>
                </c:pt>
                <c:pt idx="4194">
                  <c:v>0.47939999999999999</c:v>
                </c:pt>
                <c:pt idx="4195">
                  <c:v>0.47949999999999998</c:v>
                </c:pt>
                <c:pt idx="4196">
                  <c:v>0.47960000000000003</c:v>
                </c:pt>
                <c:pt idx="4197">
                  <c:v>0.47970000000000002</c:v>
                </c:pt>
                <c:pt idx="4198">
                  <c:v>0.4798</c:v>
                </c:pt>
                <c:pt idx="4199">
                  <c:v>0.47989999999999999</c:v>
                </c:pt>
                <c:pt idx="4200">
                  <c:v>0.48</c:v>
                </c:pt>
                <c:pt idx="4201">
                  <c:v>0.48010000000000003</c:v>
                </c:pt>
                <c:pt idx="4202">
                  <c:v>0.48020000000000002</c:v>
                </c:pt>
                <c:pt idx="4203">
                  <c:v>0.4803</c:v>
                </c:pt>
                <c:pt idx="4204">
                  <c:v>0.48039999999999999</c:v>
                </c:pt>
                <c:pt idx="4205">
                  <c:v>0.48049999999999998</c:v>
                </c:pt>
                <c:pt idx="4206">
                  <c:v>0.48060000000000003</c:v>
                </c:pt>
                <c:pt idx="4207">
                  <c:v>0.48070000000000002</c:v>
                </c:pt>
                <c:pt idx="4208">
                  <c:v>0.48080000000000001</c:v>
                </c:pt>
                <c:pt idx="4209">
                  <c:v>0.48089999999999999</c:v>
                </c:pt>
                <c:pt idx="4210">
                  <c:v>0.48099999999999998</c:v>
                </c:pt>
                <c:pt idx="4211">
                  <c:v>0.48110000000000003</c:v>
                </c:pt>
                <c:pt idx="4212">
                  <c:v>0.48120000000000002</c:v>
                </c:pt>
                <c:pt idx="4213">
                  <c:v>0.48130000000000001</c:v>
                </c:pt>
                <c:pt idx="4214">
                  <c:v>0.48139999999999999</c:v>
                </c:pt>
                <c:pt idx="4215">
                  <c:v>0.48149999999999998</c:v>
                </c:pt>
                <c:pt idx="4216">
                  <c:v>0.48159999999999997</c:v>
                </c:pt>
                <c:pt idx="4217">
                  <c:v>0.48170000000000002</c:v>
                </c:pt>
                <c:pt idx="4218">
                  <c:v>0.48180000000000001</c:v>
                </c:pt>
                <c:pt idx="4219">
                  <c:v>0.4819</c:v>
                </c:pt>
                <c:pt idx="4220">
                  <c:v>0.48199999999999998</c:v>
                </c:pt>
                <c:pt idx="4221">
                  <c:v>0.48209999999999997</c:v>
                </c:pt>
                <c:pt idx="4222">
                  <c:v>0.48220000000000002</c:v>
                </c:pt>
                <c:pt idx="4223">
                  <c:v>0.48230000000000001</c:v>
                </c:pt>
                <c:pt idx="4224">
                  <c:v>0.4824</c:v>
                </c:pt>
                <c:pt idx="4225">
                  <c:v>0.48249999999999998</c:v>
                </c:pt>
                <c:pt idx="4226">
                  <c:v>0.48259999999999997</c:v>
                </c:pt>
                <c:pt idx="4227">
                  <c:v>0.48270000000000002</c:v>
                </c:pt>
                <c:pt idx="4228">
                  <c:v>0.48280000000000001</c:v>
                </c:pt>
                <c:pt idx="4229">
                  <c:v>0.4829</c:v>
                </c:pt>
                <c:pt idx="4230">
                  <c:v>0.48299999999999998</c:v>
                </c:pt>
                <c:pt idx="4231">
                  <c:v>0.48309999999999997</c:v>
                </c:pt>
                <c:pt idx="4232">
                  <c:v>0.48320000000000002</c:v>
                </c:pt>
                <c:pt idx="4233">
                  <c:v>0.48330000000000001</c:v>
                </c:pt>
                <c:pt idx="4234">
                  <c:v>0.4834</c:v>
                </c:pt>
                <c:pt idx="4235">
                  <c:v>0.48349999999999999</c:v>
                </c:pt>
                <c:pt idx="4236">
                  <c:v>0.48359999999999997</c:v>
                </c:pt>
                <c:pt idx="4237">
                  <c:v>0.48370000000000002</c:v>
                </c:pt>
                <c:pt idx="4238">
                  <c:v>0.48380000000000001</c:v>
                </c:pt>
                <c:pt idx="4239">
                  <c:v>0.4839</c:v>
                </c:pt>
                <c:pt idx="4240">
                  <c:v>0.48399999999999999</c:v>
                </c:pt>
                <c:pt idx="4241">
                  <c:v>0.48409999999999997</c:v>
                </c:pt>
                <c:pt idx="4242">
                  <c:v>0.48420000000000002</c:v>
                </c:pt>
                <c:pt idx="4243">
                  <c:v>0.48430000000000001</c:v>
                </c:pt>
                <c:pt idx="4244">
                  <c:v>0.4844</c:v>
                </c:pt>
                <c:pt idx="4245">
                  <c:v>0.48449999999999999</c:v>
                </c:pt>
                <c:pt idx="4246">
                  <c:v>0.48459999999999998</c:v>
                </c:pt>
                <c:pt idx="4247">
                  <c:v>0.48470000000000002</c:v>
                </c:pt>
                <c:pt idx="4248">
                  <c:v>0.48480000000000001</c:v>
                </c:pt>
                <c:pt idx="4249">
                  <c:v>0.4849</c:v>
                </c:pt>
                <c:pt idx="4250">
                  <c:v>0.48499999999999999</c:v>
                </c:pt>
                <c:pt idx="4251">
                  <c:v>0.48509999999999998</c:v>
                </c:pt>
                <c:pt idx="4252">
                  <c:v>0.48520000000000002</c:v>
                </c:pt>
                <c:pt idx="4253">
                  <c:v>0.48530000000000001</c:v>
                </c:pt>
                <c:pt idx="4254">
                  <c:v>0.4854</c:v>
                </c:pt>
                <c:pt idx="4255">
                  <c:v>0.48549999999999999</c:v>
                </c:pt>
                <c:pt idx="4256">
                  <c:v>0.48559999999999998</c:v>
                </c:pt>
                <c:pt idx="4257">
                  <c:v>0.48570000000000002</c:v>
                </c:pt>
                <c:pt idx="4258">
                  <c:v>0.48580000000000001</c:v>
                </c:pt>
                <c:pt idx="4259">
                  <c:v>0.4859</c:v>
                </c:pt>
                <c:pt idx="4260">
                  <c:v>0.48599999999999999</c:v>
                </c:pt>
                <c:pt idx="4261">
                  <c:v>0.48609999999999998</c:v>
                </c:pt>
                <c:pt idx="4262">
                  <c:v>0.48620000000000002</c:v>
                </c:pt>
                <c:pt idx="4263">
                  <c:v>0.48630000000000001</c:v>
                </c:pt>
                <c:pt idx="4264">
                  <c:v>0.4864</c:v>
                </c:pt>
                <c:pt idx="4265">
                  <c:v>0.48649999999999999</c:v>
                </c:pt>
                <c:pt idx="4266">
                  <c:v>0.48659999999999998</c:v>
                </c:pt>
                <c:pt idx="4267">
                  <c:v>0.48670000000000002</c:v>
                </c:pt>
                <c:pt idx="4268">
                  <c:v>0.48680000000000001</c:v>
                </c:pt>
                <c:pt idx="4269">
                  <c:v>0.4869</c:v>
                </c:pt>
                <c:pt idx="4270">
                  <c:v>0.48699999999999999</c:v>
                </c:pt>
                <c:pt idx="4271">
                  <c:v>0.48709999999999998</c:v>
                </c:pt>
                <c:pt idx="4272">
                  <c:v>0.48720000000000002</c:v>
                </c:pt>
                <c:pt idx="4273">
                  <c:v>0.48730000000000001</c:v>
                </c:pt>
                <c:pt idx="4274">
                  <c:v>0.4874</c:v>
                </c:pt>
                <c:pt idx="4275">
                  <c:v>0.48749999999999999</c:v>
                </c:pt>
                <c:pt idx="4276">
                  <c:v>0.48759999999999998</c:v>
                </c:pt>
                <c:pt idx="4277">
                  <c:v>0.48770000000000002</c:v>
                </c:pt>
                <c:pt idx="4278">
                  <c:v>0.48780000000000001</c:v>
                </c:pt>
                <c:pt idx="4279">
                  <c:v>0.4879</c:v>
                </c:pt>
                <c:pt idx="4280">
                  <c:v>0.48799999999999999</c:v>
                </c:pt>
                <c:pt idx="4281">
                  <c:v>0.48809999999999998</c:v>
                </c:pt>
                <c:pt idx="4282">
                  <c:v>0.48820000000000002</c:v>
                </c:pt>
                <c:pt idx="4283">
                  <c:v>0.48830000000000001</c:v>
                </c:pt>
                <c:pt idx="4284">
                  <c:v>0.4884</c:v>
                </c:pt>
                <c:pt idx="4285">
                  <c:v>0.48849999999999999</c:v>
                </c:pt>
                <c:pt idx="4286">
                  <c:v>0.48859999999999998</c:v>
                </c:pt>
                <c:pt idx="4287">
                  <c:v>0.48870000000000002</c:v>
                </c:pt>
                <c:pt idx="4288">
                  <c:v>0.48880000000000001</c:v>
                </c:pt>
                <c:pt idx="4289">
                  <c:v>0.4889</c:v>
                </c:pt>
                <c:pt idx="4290">
                  <c:v>0.48899999999999999</c:v>
                </c:pt>
                <c:pt idx="4291">
                  <c:v>0.48909999999999998</c:v>
                </c:pt>
                <c:pt idx="4292">
                  <c:v>0.48920000000000002</c:v>
                </c:pt>
                <c:pt idx="4293">
                  <c:v>0.48930000000000001</c:v>
                </c:pt>
                <c:pt idx="4294">
                  <c:v>0.4894</c:v>
                </c:pt>
                <c:pt idx="4295">
                  <c:v>0.48949999999999999</c:v>
                </c:pt>
                <c:pt idx="4296">
                  <c:v>0.48959999999999998</c:v>
                </c:pt>
                <c:pt idx="4297">
                  <c:v>0.48970000000000002</c:v>
                </c:pt>
                <c:pt idx="4298">
                  <c:v>0.48980000000000001</c:v>
                </c:pt>
                <c:pt idx="4299">
                  <c:v>0.4899</c:v>
                </c:pt>
                <c:pt idx="4300">
                  <c:v>0.49</c:v>
                </c:pt>
                <c:pt idx="4301">
                  <c:v>0.49009999999999998</c:v>
                </c:pt>
                <c:pt idx="4302">
                  <c:v>0.49020000000000002</c:v>
                </c:pt>
                <c:pt idx="4303">
                  <c:v>0.49030000000000001</c:v>
                </c:pt>
                <c:pt idx="4304">
                  <c:v>0.4904</c:v>
                </c:pt>
                <c:pt idx="4305">
                  <c:v>0.49049999999999999</c:v>
                </c:pt>
                <c:pt idx="4306">
                  <c:v>0.49059999999999998</c:v>
                </c:pt>
                <c:pt idx="4307">
                  <c:v>0.49070000000000003</c:v>
                </c:pt>
                <c:pt idx="4308">
                  <c:v>0.49080000000000001</c:v>
                </c:pt>
                <c:pt idx="4309">
                  <c:v>0.4909</c:v>
                </c:pt>
                <c:pt idx="4310">
                  <c:v>0.49099999999999999</c:v>
                </c:pt>
                <c:pt idx="4311">
                  <c:v>0.49109999999999998</c:v>
                </c:pt>
                <c:pt idx="4312">
                  <c:v>0.49120000000000003</c:v>
                </c:pt>
                <c:pt idx="4313">
                  <c:v>0.49130000000000001</c:v>
                </c:pt>
                <c:pt idx="4314">
                  <c:v>0.4914</c:v>
                </c:pt>
                <c:pt idx="4315">
                  <c:v>0.49149999999999999</c:v>
                </c:pt>
                <c:pt idx="4316">
                  <c:v>0.49159999999999998</c:v>
                </c:pt>
                <c:pt idx="4317">
                  <c:v>0.49170000000000003</c:v>
                </c:pt>
                <c:pt idx="4318">
                  <c:v>0.49180000000000001</c:v>
                </c:pt>
                <c:pt idx="4319">
                  <c:v>0.4919</c:v>
                </c:pt>
                <c:pt idx="4320">
                  <c:v>0.49199999999999999</c:v>
                </c:pt>
                <c:pt idx="4321">
                  <c:v>0.49209999999999998</c:v>
                </c:pt>
                <c:pt idx="4322">
                  <c:v>0.49220000000000003</c:v>
                </c:pt>
                <c:pt idx="4323">
                  <c:v>0.49230000000000002</c:v>
                </c:pt>
                <c:pt idx="4324">
                  <c:v>0.4924</c:v>
                </c:pt>
                <c:pt idx="4325">
                  <c:v>0.49249999999999999</c:v>
                </c:pt>
                <c:pt idx="4326">
                  <c:v>0.49259999999999998</c:v>
                </c:pt>
                <c:pt idx="4327">
                  <c:v>0.49270000000000003</c:v>
                </c:pt>
                <c:pt idx="4328">
                  <c:v>0.49280000000000002</c:v>
                </c:pt>
                <c:pt idx="4329">
                  <c:v>0.4929</c:v>
                </c:pt>
                <c:pt idx="4330">
                  <c:v>0.49299999999999999</c:v>
                </c:pt>
                <c:pt idx="4331">
                  <c:v>0.49309999999999998</c:v>
                </c:pt>
                <c:pt idx="4332">
                  <c:v>0.49320000000000003</c:v>
                </c:pt>
                <c:pt idx="4333">
                  <c:v>0.49330000000000002</c:v>
                </c:pt>
                <c:pt idx="4334">
                  <c:v>0.49340000000000001</c:v>
                </c:pt>
                <c:pt idx="4335">
                  <c:v>0.49349999999999999</c:v>
                </c:pt>
                <c:pt idx="4336">
                  <c:v>0.49359999999999998</c:v>
                </c:pt>
                <c:pt idx="4337">
                  <c:v>0.49370000000000003</c:v>
                </c:pt>
                <c:pt idx="4338">
                  <c:v>0.49380000000000002</c:v>
                </c:pt>
                <c:pt idx="4339">
                  <c:v>0.49390000000000001</c:v>
                </c:pt>
                <c:pt idx="4340">
                  <c:v>0.49399999999999999</c:v>
                </c:pt>
                <c:pt idx="4341">
                  <c:v>0.49409999999999998</c:v>
                </c:pt>
                <c:pt idx="4342">
                  <c:v>0.49419999999999997</c:v>
                </c:pt>
                <c:pt idx="4343">
                  <c:v>0.49430000000000002</c:v>
                </c:pt>
                <c:pt idx="4344">
                  <c:v>0.49440000000000001</c:v>
                </c:pt>
                <c:pt idx="4345">
                  <c:v>0.4945</c:v>
                </c:pt>
                <c:pt idx="4346">
                  <c:v>0.49459999999999998</c:v>
                </c:pt>
                <c:pt idx="4347">
                  <c:v>0.49469999999999997</c:v>
                </c:pt>
                <c:pt idx="4348">
                  <c:v>0.49480000000000002</c:v>
                </c:pt>
                <c:pt idx="4349">
                  <c:v>0.49490000000000001</c:v>
                </c:pt>
                <c:pt idx="4350">
                  <c:v>0.495</c:v>
                </c:pt>
                <c:pt idx="4351">
                  <c:v>0.49509999999999998</c:v>
                </c:pt>
                <c:pt idx="4352">
                  <c:v>0.49519999999999997</c:v>
                </c:pt>
                <c:pt idx="4353">
                  <c:v>0.49530000000000002</c:v>
                </c:pt>
                <c:pt idx="4354">
                  <c:v>0.49540000000000001</c:v>
                </c:pt>
                <c:pt idx="4355">
                  <c:v>0.4955</c:v>
                </c:pt>
                <c:pt idx="4356">
                  <c:v>0.49559999999999998</c:v>
                </c:pt>
                <c:pt idx="4357">
                  <c:v>0.49569999999999997</c:v>
                </c:pt>
                <c:pt idx="4358">
                  <c:v>0.49580000000000002</c:v>
                </c:pt>
                <c:pt idx="4359">
                  <c:v>0.49590000000000001</c:v>
                </c:pt>
                <c:pt idx="4360">
                  <c:v>0.496</c:v>
                </c:pt>
                <c:pt idx="4361">
                  <c:v>0.49609999999999999</c:v>
                </c:pt>
                <c:pt idx="4362">
                  <c:v>0.49619999999999997</c:v>
                </c:pt>
                <c:pt idx="4363">
                  <c:v>0.49630000000000002</c:v>
                </c:pt>
                <c:pt idx="4364">
                  <c:v>0.49640000000000001</c:v>
                </c:pt>
                <c:pt idx="4365">
                  <c:v>0.4965</c:v>
                </c:pt>
                <c:pt idx="4366">
                  <c:v>0.49659999999999999</c:v>
                </c:pt>
                <c:pt idx="4367">
                  <c:v>0.49669999999999997</c:v>
                </c:pt>
                <c:pt idx="4368">
                  <c:v>0.49680000000000002</c:v>
                </c:pt>
                <c:pt idx="4369">
                  <c:v>0.49690000000000001</c:v>
                </c:pt>
                <c:pt idx="4370">
                  <c:v>0.497</c:v>
                </c:pt>
                <c:pt idx="4371">
                  <c:v>0.49709999999999999</c:v>
                </c:pt>
                <c:pt idx="4372">
                  <c:v>0.49719999999999998</c:v>
                </c:pt>
                <c:pt idx="4373">
                  <c:v>0.49730000000000002</c:v>
                </c:pt>
                <c:pt idx="4374">
                  <c:v>0.49740000000000001</c:v>
                </c:pt>
                <c:pt idx="4375">
                  <c:v>0.4975</c:v>
                </c:pt>
                <c:pt idx="4376">
                  <c:v>0.49759999999999999</c:v>
                </c:pt>
                <c:pt idx="4377">
                  <c:v>0.49769999999999998</c:v>
                </c:pt>
                <c:pt idx="4378">
                  <c:v>0.49780000000000002</c:v>
                </c:pt>
                <c:pt idx="4379">
                  <c:v>0.49790000000000001</c:v>
                </c:pt>
                <c:pt idx="4380">
                  <c:v>0.498</c:v>
                </c:pt>
                <c:pt idx="4381">
                  <c:v>0.49809999999999999</c:v>
                </c:pt>
                <c:pt idx="4382">
                  <c:v>0.49819999999999998</c:v>
                </c:pt>
                <c:pt idx="4383">
                  <c:v>0.49830000000000002</c:v>
                </c:pt>
                <c:pt idx="4384">
                  <c:v>0.49840000000000001</c:v>
                </c:pt>
                <c:pt idx="4385">
                  <c:v>0.4985</c:v>
                </c:pt>
                <c:pt idx="4386">
                  <c:v>0.49859999999999999</c:v>
                </c:pt>
                <c:pt idx="4387">
                  <c:v>0.49869999999999998</c:v>
                </c:pt>
                <c:pt idx="4388">
                  <c:v>0.49880000000000002</c:v>
                </c:pt>
                <c:pt idx="4389">
                  <c:v>0.49890000000000001</c:v>
                </c:pt>
                <c:pt idx="4390">
                  <c:v>0.499</c:v>
                </c:pt>
                <c:pt idx="4391">
                  <c:v>0.49909999999999999</c:v>
                </c:pt>
                <c:pt idx="4392">
                  <c:v>0.49919999999999998</c:v>
                </c:pt>
                <c:pt idx="4393">
                  <c:v>0.49930000000000002</c:v>
                </c:pt>
                <c:pt idx="4394">
                  <c:v>0.49940000000000001</c:v>
                </c:pt>
                <c:pt idx="4395">
                  <c:v>0.4995</c:v>
                </c:pt>
                <c:pt idx="4396">
                  <c:v>0.49959999999999999</c:v>
                </c:pt>
                <c:pt idx="4397">
                  <c:v>0.49969999999999998</c:v>
                </c:pt>
                <c:pt idx="4398">
                  <c:v>0.49980000000000002</c:v>
                </c:pt>
                <c:pt idx="4399">
                  <c:v>0.49990000000000001</c:v>
                </c:pt>
                <c:pt idx="4400">
                  <c:v>0.5</c:v>
                </c:pt>
                <c:pt idx="4401">
                  <c:v>0.50009999999999999</c:v>
                </c:pt>
                <c:pt idx="4402">
                  <c:v>0.50019999999999998</c:v>
                </c:pt>
                <c:pt idx="4403">
                  <c:v>0.50029999999999997</c:v>
                </c:pt>
                <c:pt idx="4404">
                  <c:v>0.50039999999999996</c:v>
                </c:pt>
                <c:pt idx="4405">
                  <c:v>0.50049999999999994</c:v>
                </c:pt>
                <c:pt idx="4406">
                  <c:v>0.50060000000000004</c:v>
                </c:pt>
                <c:pt idx="4407">
                  <c:v>0.50070000000000003</c:v>
                </c:pt>
                <c:pt idx="4408">
                  <c:v>0.50080000000000002</c:v>
                </c:pt>
                <c:pt idx="4409">
                  <c:v>0.50090000000000001</c:v>
                </c:pt>
                <c:pt idx="4410">
                  <c:v>0.501</c:v>
                </c:pt>
                <c:pt idx="4411">
                  <c:v>0.50109999999999999</c:v>
                </c:pt>
                <c:pt idx="4412">
                  <c:v>0.50119999999999998</c:v>
                </c:pt>
                <c:pt idx="4413">
                  <c:v>0.50129999999999997</c:v>
                </c:pt>
                <c:pt idx="4414">
                  <c:v>0.50139999999999996</c:v>
                </c:pt>
                <c:pt idx="4415">
                  <c:v>0.50149999999999995</c:v>
                </c:pt>
                <c:pt idx="4416">
                  <c:v>0.50160000000000005</c:v>
                </c:pt>
                <c:pt idx="4417">
                  <c:v>0.50170000000000003</c:v>
                </c:pt>
                <c:pt idx="4418">
                  <c:v>0.50180000000000002</c:v>
                </c:pt>
                <c:pt idx="4419">
                  <c:v>0.50190000000000001</c:v>
                </c:pt>
                <c:pt idx="4420">
                  <c:v>0.502</c:v>
                </c:pt>
                <c:pt idx="4421">
                  <c:v>0.50209999999999999</c:v>
                </c:pt>
                <c:pt idx="4422">
                  <c:v>0.50219999999999998</c:v>
                </c:pt>
                <c:pt idx="4423">
                  <c:v>0.50229999999999997</c:v>
                </c:pt>
                <c:pt idx="4424">
                  <c:v>0.50239999999999996</c:v>
                </c:pt>
                <c:pt idx="4425">
                  <c:v>0.50249999999999995</c:v>
                </c:pt>
                <c:pt idx="4426">
                  <c:v>0.50260000000000005</c:v>
                </c:pt>
                <c:pt idx="4427">
                  <c:v>0.50270000000000004</c:v>
                </c:pt>
                <c:pt idx="4428">
                  <c:v>0.50280000000000002</c:v>
                </c:pt>
                <c:pt idx="4429">
                  <c:v>0.50290000000000001</c:v>
                </c:pt>
                <c:pt idx="4430">
                  <c:v>0.503</c:v>
                </c:pt>
                <c:pt idx="4431">
                  <c:v>0.50309999999999999</c:v>
                </c:pt>
                <c:pt idx="4432">
                  <c:v>0.50319999999999998</c:v>
                </c:pt>
                <c:pt idx="4433">
                  <c:v>0.50329999999999997</c:v>
                </c:pt>
                <c:pt idx="4434">
                  <c:v>0.50339999999999996</c:v>
                </c:pt>
                <c:pt idx="4435">
                  <c:v>0.50349999999999995</c:v>
                </c:pt>
                <c:pt idx="4436">
                  <c:v>0.50360000000000005</c:v>
                </c:pt>
                <c:pt idx="4437">
                  <c:v>0.50370000000000004</c:v>
                </c:pt>
                <c:pt idx="4438">
                  <c:v>0.50380000000000003</c:v>
                </c:pt>
                <c:pt idx="4439">
                  <c:v>0.50390000000000001</c:v>
                </c:pt>
                <c:pt idx="4440">
                  <c:v>0.504</c:v>
                </c:pt>
                <c:pt idx="4441">
                  <c:v>0.50409999999999999</c:v>
                </c:pt>
                <c:pt idx="4442">
                  <c:v>0.50419999999999998</c:v>
                </c:pt>
                <c:pt idx="4443">
                  <c:v>0.50429999999999997</c:v>
                </c:pt>
                <c:pt idx="4444">
                  <c:v>0.50439999999999996</c:v>
                </c:pt>
                <c:pt idx="4445">
                  <c:v>0.50449999999999995</c:v>
                </c:pt>
                <c:pt idx="4446">
                  <c:v>0.50460000000000005</c:v>
                </c:pt>
                <c:pt idx="4447">
                  <c:v>0.50470000000000004</c:v>
                </c:pt>
                <c:pt idx="4448">
                  <c:v>0.50480000000000003</c:v>
                </c:pt>
                <c:pt idx="4449">
                  <c:v>0.50490000000000002</c:v>
                </c:pt>
                <c:pt idx="4450">
                  <c:v>0.505</c:v>
                </c:pt>
                <c:pt idx="4451">
                  <c:v>0.50509999999999999</c:v>
                </c:pt>
                <c:pt idx="4452">
                  <c:v>0.50519999999999998</c:v>
                </c:pt>
                <c:pt idx="4453">
                  <c:v>0.50529999999999997</c:v>
                </c:pt>
                <c:pt idx="4454">
                  <c:v>0.50539999999999996</c:v>
                </c:pt>
                <c:pt idx="4455">
                  <c:v>0.50549999999999995</c:v>
                </c:pt>
                <c:pt idx="4456">
                  <c:v>0.50560000000000005</c:v>
                </c:pt>
                <c:pt idx="4457">
                  <c:v>0.50570000000000004</c:v>
                </c:pt>
                <c:pt idx="4458">
                  <c:v>0.50580000000000003</c:v>
                </c:pt>
                <c:pt idx="4459">
                  <c:v>0.50590000000000002</c:v>
                </c:pt>
                <c:pt idx="4460">
                  <c:v>0.50600000000000001</c:v>
                </c:pt>
                <c:pt idx="4461">
                  <c:v>0.50609999999999999</c:v>
                </c:pt>
                <c:pt idx="4462">
                  <c:v>0.50619999999999998</c:v>
                </c:pt>
                <c:pt idx="4463">
                  <c:v>0.50629999999999997</c:v>
                </c:pt>
                <c:pt idx="4464">
                  <c:v>0.50639999999999996</c:v>
                </c:pt>
                <c:pt idx="4465">
                  <c:v>0.50649999999999995</c:v>
                </c:pt>
                <c:pt idx="4466">
                  <c:v>0.50660000000000005</c:v>
                </c:pt>
                <c:pt idx="4467">
                  <c:v>0.50670000000000004</c:v>
                </c:pt>
                <c:pt idx="4468">
                  <c:v>0.50680000000000003</c:v>
                </c:pt>
                <c:pt idx="4469">
                  <c:v>0.50690000000000002</c:v>
                </c:pt>
                <c:pt idx="4470">
                  <c:v>0.50700000000000001</c:v>
                </c:pt>
                <c:pt idx="4471">
                  <c:v>0.5071</c:v>
                </c:pt>
                <c:pt idx="4472">
                  <c:v>0.50719999999999998</c:v>
                </c:pt>
                <c:pt idx="4473">
                  <c:v>0.50729999999999997</c:v>
                </c:pt>
                <c:pt idx="4474">
                  <c:v>0.50739999999999996</c:v>
                </c:pt>
                <c:pt idx="4475">
                  <c:v>0.50749999999999995</c:v>
                </c:pt>
                <c:pt idx="4476">
                  <c:v>0.50760000000000005</c:v>
                </c:pt>
                <c:pt idx="4477">
                  <c:v>0.50770000000000004</c:v>
                </c:pt>
                <c:pt idx="4478">
                  <c:v>0.50780000000000003</c:v>
                </c:pt>
                <c:pt idx="4479">
                  <c:v>0.50790000000000002</c:v>
                </c:pt>
                <c:pt idx="4480">
                  <c:v>0.50800000000000001</c:v>
                </c:pt>
                <c:pt idx="4481">
                  <c:v>0.5081</c:v>
                </c:pt>
                <c:pt idx="4482">
                  <c:v>0.50819999999999999</c:v>
                </c:pt>
                <c:pt idx="4483">
                  <c:v>0.50829999999999997</c:v>
                </c:pt>
                <c:pt idx="4484">
                  <c:v>0.50839999999999996</c:v>
                </c:pt>
                <c:pt idx="4485">
                  <c:v>0.50849999999999995</c:v>
                </c:pt>
                <c:pt idx="4486">
                  <c:v>0.50860000000000005</c:v>
                </c:pt>
                <c:pt idx="4487">
                  <c:v>0.50870000000000004</c:v>
                </c:pt>
                <c:pt idx="4488">
                  <c:v>0.50880000000000003</c:v>
                </c:pt>
                <c:pt idx="4489">
                  <c:v>0.50890000000000002</c:v>
                </c:pt>
                <c:pt idx="4490">
                  <c:v>0.50900000000000001</c:v>
                </c:pt>
                <c:pt idx="4491">
                  <c:v>0.5091</c:v>
                </c:pt>
                <c:pt idx="4492">
                  <c:v>0.50919999999999999</c:v>
                </c:pt>
                <c:pt idx="4493">
                  <c:v>0.50929999999999997</c:v>
                </c:pt>
                <c:pt idx="4494">
                  <c:v>0.50939999999999996</c:v>
                </c:pt>
                <c:pt idx="4495">
                  <c:v>0.50949999999999995</c:v>
                </c:pt>
                <c:pt idx="4496">
                  <c:v>0.50960000000000005</c:v>
                </c:pt>
                <c:pt idx="4497">
                  <c:v>0.50970000000000004</c:v>
                </c:pt>
                <c:pt idx="4498">
                  <c:v>0.50980000000000003</c:v>
                </c:pt>
                <c:pt idx="4499">
                  <c:v>0.50990000000000002</c:v>
                </c:pt>
                <c:pt idx="4500">
                  <c:v>0.51</c:v>
                </c:pt>
                <c:pt idx="4501">
                  <c:v>0.5101</c:v>
                </c:pt>
                <c:pt idx="4502">
                  <c:v>0.51019999999999999</c:v>
                </c:pt>
                <c:pt idx="4503">
                  <c:v>0.51029999999999998</c:v>
                </c:pt>
                <c:pt idx="4504">
                  <c:v>0.51039999999999996</c:v>
                </c:pt>
                <c:pt idx="4505">
                  <c:v>0.51049999999999995</c:v>
                </c:pt>
                <c:pt idx="4506">
                  <c:v>0.51060000000000005</c:v>
                </c:pt>
                <c:pt idx="4507">
                  <c:v>0.51070000000000004</c:v>
                </c:pt>
                <c:pt idx="4508">
                  <c:v>0.51080000000000003</c:v>
                </c:pt>
                <c:pt idx="4509">
                  <c:v>0.51090000000000002</c:v>
                </c:pt>
                <c:pt idx="4510">
                  <c:v>0.51100000000000001</c:v>
                </c:pt>
                <c:pt idx="4511">
                  <c:v>0.5111</c:v>
                </c:pt>
                <c:pt idx="4512">
                  <c:v>0.51119999999999999</c:v>
                </c:pt>
                <c:pt idx="4513">
                  <c:v>0.51129999999999998</c:v>
                </c:pt>
                <c:pt idx="4514">
                  <c:v>0.51139999999999997</c:v>
                </c:pt>
                <c:pt idx="4515">
                  <c:v>0.51149999999999995</c:v>
                </c:pt>
                <c:pt idx="4516">
                  <c:v>0.51160000000000005</c:v>
                </c:pt>
                <c:pt idx="4517">
                  <c:v>0.51170000000000004</c:v>
                </c:pt>
                <c:pt idx="4518">
                  <c:v>0.51180000000000003</c:v>
                </c:pt>
                <c:pt idx="4519">
                  <c:v>0.51190000000000002</c:v>
                </c:pt>
                <c:pt idx="4520">
                  <c:v>0.51200000000000001</c:v>
                </c:pt>
                <c:pt idx="4521">
                  <c:v>0.5121</c:v>
                </c:pt>
                <c:pt idx="4522">
                  <c:v>0.51219999999999999</c:v>
                </c:pt>
                <c:pt idx="4523">
                  <c:v>0.51229999999999998</c:v>
                </c:pt>
                <c:pt idx="4524">
                  <c:v>0.51239999999999997</c:v>
                </c:pt>
                <c:pt idx="4525">
                  <c:v>0.51249999999999996</c:v>
                </c:pt>
                <c:pt idx="4526">
                  <c:v>0.51259999999999994</c:v>
                </c:pt>
                <c:pt idx="4527">
                  <c:v>0.51270000000000004</c:v>
                </c:pt>
                <c:pt idx="4528">
                  <c:v>0.51280000000000003</c:v>
                </c:pt>
                <c:pt idx="4529">
                  <c:v>0.51290000000000002</c:v>
                </c:pt>
                <c:pt idx="4530">
                  <c:v>0.51300000000000001</c:v>
                </c:pt>
                <c:pt idx="4531">
                  <c:v>0.5131</c:v>
                </c:pt>
                <c:pt idx="4532">
                  <c:v>0.51319999999999999</c:v>
                </c:pt>
                <c:pt idx="4533">
                  <c:v>0.51329999999999998</c:v>
                </c:pt>
                <c:pt idx="4534">
                  <c:v>0.51339999999999997</c:v>
                </c:pt>
                <c:pt idx="4535">
                  <c:v>0.51349999999999996</c:v>
                </c:pt>
                <c:pt idx="4536">
                  <c:v>0.51359999999999995</c:v>
                </c:pt>
                <c:pt idx="4537">
                  <c:v>0.51370000000000005</c:v>
                </c:pt>
                <c:pt idx="4538">
                  <c:v>0.51380000000000003</c:v>
                </c:pt>
                <c:pt idx="4539">
                  <c:v>0.51390000000000002</c:v>
                </c:pt>
                <c:pt idx="4540">
                  <c:v>0.51400000000000001</c:v>
                </c:pt>
                <c:pt idx="4541">
                  <c:v>0.5141</c:v>
                </c:pt>
                <c:pt idx="4542">
                  <c:v>0.51419999999999999</c:v>
                </c:pt>
                <c:pt idx="4543">
                  <c:v>0.51429999999999998</c:v>
                </c:pt>
                <c:pt idx="4544">
                  <c:v>0.51439999999999997</c:v>
                </c:pt>
                <c:pt idx="4545">
                  <c:v>0.51449999999999996</c:v>
                </c:pt>
                <c:pt idx="4546">
                  <c:v>0.51459999999999995</c:v>
                </c:pt>
                <c:pt idx="4547">
                  <c:v>0.51470000000000005</c:v>
                </c:pt>
                <c:pt idx="4548">
                  <c:v>0.51480000000000004</c:v>
                </c:pt>
                <c:pt idx="4549">
                  <c:v>0.51490000000000002</c:v>
                </c:pt>
                <c:pt idx="4550">
                  <c:v>0.51500000000000001</c:v>
                </c:pt>
                <c:pt idx="4551">
                  <c:v>0.5151</c:v>
                </c:pt>
                <c:pt idx="4552">
                  <c:v>0.51519999999999999</c:v>
                </c:pt>
                <c:pt idx="4553">
                  <c:v>0.51529999999999998</c:v>
                </c:pt>
                <c:pt idx="4554">
                  <c:v>0.51539999999999997</c:v>
                </c:pt>
                <c:pt idx="4555">
                  <c:v>0.51549999999999996</c:v>
                </c:pt>
                <c:pt idx="4556">
                  <c:v>0.51559999999999995</c:v>
                </c:pt>
                <c:pt idx="4557">
                  <c:v>0.51570000000000005</c:v>
                </c:pt>
                <c:pt idx="4558">
                  <c:v>0.51580000000000004</c:v>
                </c:pt>
                <c:pt idx="4559">
                  <c:v>0.51590000000000003</c:v>
                </c:pt>
                <c:pt idx="4560">
                  <c:v>0.51600000000000001</c:v>
                </c:pt>
                <c:pt idx="4561">
                  <c:v>0.5161</c:v>
                </c:pt>
                <c:pt idx="4562">
                  <c:v>0.51619999999999999</c:v>
                </c:pt>
                <c:pt idx="4563">
                  <c:v>0.51629999999999998</c:v>
                </c:pt>
                <c:pt idx="4564">
                  <c:v>0.51639999999999997</c:v>
                </c:pt>
                <c:pt idx="4565">
                  <c:v>0.51649999999999996</c:v>
                </c:pt>
                <c:pt idx="4566">
                  <c:v>0.51659999999999995</c:v>
                </c:pt>
                <c:pt idx="4567">
                  <c:v>0.51670000000000005</c:v>
                </c:pt>
                <c:pt idx="4568">
                  <c:v>0.51680000000000004</c:v>
                </c:pt>
                <c:pt idx="4569">
                  <c:v>0.51690000000000003</c:v>
                </c:pt>
                <c:pt idx="4570">
                  <c:v>0.51700000000000002</c:v>
                </c:pt>
                <c:pt idx="4571">
                  <c:v>0.5171</c:v>
                </c:pt>
                <c:pt idx="4572">
                  <c:v>0.51719999999999999</c:v>
                </c:pt>
                <c:pt idx="4573">
                  <c:v>0.51729999999999998</c:v>
                </c:pt>
                <c:pt idx="4574">
                  <c:v>0.51739999999999997</c:v>
                </c:pt>
                <c:pt idx="4575">
                  <c:v>0.51749999999999996</c:v>
                </c:pt>
                <c:pt idx="4576">
                  <c:v>0.51759999999999995</c:v>
                </c:pt>
                <c:pt idx="4577">
                  <c:v>0.51770000000000005</c:v>
                </c:pt>
                <c:pt idx="4578">
                  <c:v>0.51780000000000004</c:v>
                </c:pt>
                <c:pt idx="4579">
                  <c:v>0.51790000000000003</c:v>
                </c:pt>
                <c:pt idx="4580">
                  <c:v>0.51800000000000002</c:v>
                </c:pt>
                <c:pt idx="4581">
                  <c:v>0.5181</c:v>
                </c:pt>
                <c:pt idx="4582">
                  <c:v>0.51819999999999999</c:v>
                </c:pt>
                <c:pt idx="4583">
                  <c:v>0.51829999999999998</c:v>
                </c:pt>
                <c:pt idx="4584">
                  <c:v>0.51839999999999997</c:v>
                </c:pt>
                <c:pt idx="4585">
                  <c:v>0.51849999999999996</c:v>
                </c:pt>
                <c:pt idx="4586">
                  <c:v>0.51859999999999995</c:v>
                </c:pt>
                <c:pt idx="4587">
                  <c:v>0.51870000000000005</c:v>
                </c:pt>
                <c:pt idx="4588">
                  <c:v>0.51880000000000004</c:v>
                </c:pt>
                <c:pt idx="4589">
                  <c:v>0.51890000000000003</c:v>
                </c:pt>
                <c:pt idx="4590">
                  <c:v>0.51900000000000002</c:v>
                </c:pt>
                <c:pt idx="4591">
                  <c:v>0.51910000000000001</c:v>
                </c:pt>
                <c:pt idx="4592">
                  <c:v>0.51919999999999999</c:v>
                </c:pt>
                <c:pt idx="4593">
                  <c:v>0.51929999999999998</c:v>
                </c:pt>
                <c:pt idx="4594">
                  <c:v>0.51939999999999997</c:v>
                </c:pt>
                <c:pt idx="4595">
                  <c:v>0.51949999999999996</c:v>
                </c:pt>
                <c:pt idx="4596">
                  <c:v>0.51959999999999995</c:v>
                </c:pt>
                <c:pt idx="4597">
                  <c:v>0.51970000000000005</c:v>
                </c:pt>
                <c:pt idx="4598">
                  <c:v>0.51980000000000004</c:v>
                </c:pt>
                <c:pt idx="4599">
                  <c:v>0.51990000000000003</c:v>
                </c:pt>
                <c:pt idx="4600">
                  <c:v>0.52</c:v>
                </c:pt>
                <c:pt idx="4601">
                  <c:v>0.52010000000000001</c:v>
                </c:pt>
                <c:pt idx="4602">
                  <c:v>0.5202</c:v>
                </c:pt>
                <c:pt idx="4603">
                  <c:v>0.52029999999999998</c:v>
                </c:pt>
                <c:pt idx="4604">
                  <c:v>0.52039999999999997</c:v>
                </c:pt>
                <c:pt idx="4605">
                  <c:v>0.52049999999999996</c:v>
                </c:pt>
                <c:pt idx="4606">
                  <c:v>0.52059999999999995</c:v>
                </c:pt>
                <c:pt idx="4607">
                  <c:v>0.52070000000000005</c:v>
                </c:pt>
                <c:pt idx="4608">
                  <c:v>0.52080000000000004</c:v>
                </c:pt>
                <c:pt idx="4609">
                  <c:v>0.52090000000000003</c:v>
                </c:pt>
                <c:pt idx="4610">
                  <c:v>0.52100000000000002</c:v>
                </c:pt>
                <c:pt idx="4611">
                  <c:v>0.52110000000000001</c:v>
                </c:pt>
                <c:pt idx="4612">
                  <c:v>0.5212</c:v>
                </c:pt>
                <c:pt idx="4613">
                  <c:v>0.52129999999999999</c:v>
                </c:pt>
                <c:pt idx="4614">
                  <c:v>0.52139999999999997</c:v>
                </c:pt>
                <c:pt idx="4615">
                  <c:v>0.52149999999999996</c:v>
                </c:pt>
                <c:pt idx="4616">
                  <c:v>0.52159999999999995</c:v>
                </c:pt>
                <c:pt idx="4617">
                  <c:v>0.52170000000000005</c:v>
                </c:pt>
                <c:pt idx="4618">
                  <c:v>0.52180000000000004</c:v>
                </c:pt>
                <c:pt idx="4619">
                  <c:v>0.52190000000000003</c:v>
                </c:pt>
                <c:pt idx="4620">
                  <c:v>0.52200000000000002</c:v>
                </c:pt>
                <c:pt idx="4621">
                  <c:v>0.52210000000000001</c:v>
                </c:pt>
                <c:pt idx="4622">
                  <c:v>0.5222</c:v>
                </c:pt>
                <c:pt idx="4623">
                  <c:v>0.52229999999999999</c:v>
                </c:pt>
                <c:pt idx="4624">
                  <c:v>0.52239999999999998</c:v>
                </c:pt>
                <c:pt idx="4625">
                  <c:v>0.52249999999999996</c:v>
                </c:pt>
                <c:pt idx="4626">
                  <c:v>0.52259999999999995</c:v>
                </c:pt>
                <c:pt idx="4627">
                  <c:v>0.52270000000000005</c:v>
                </c:pt>
                <c:pt idx="4628">
                  <c:v>0.52280000000000004</c:v>
                </c:pt>
                <c:pt idx="4629">
                  <c:v>0.52290000000000003</c:v>
                </c:pt>
                <c:pt idx="4630">
                  <c:v>0.52300000000000002</c:v>
                </c:pt>
                <c:pt idx="4631">
                  <c:v>0.52310000000000001</c:v>
                </c:pt>
                <c:pt idx="4632">
                  <c:v>0.5232</c:v>
                </c:pt>
                <c:pt idx="4633">
                  <c:v>0.52329999999999999</c:v>
                </c:pt>
                <c:pt idx="4634">
                  <c:v>0.52339999999999998</c:v>
                </c:pt>
                <c:pt idx="4635">
                  <c:v>0.52349999999999997</c:v>
                </c:pt>
                <c:pt idx="4636">
                  <c:v>0.52359999999999995</c:v>
                </c:pt>
                <c:pt idx="4637">
                  <c:v>0.52370000000000005</c:v>
                </c:pt>
                <c:pt idx="4638">
                  <c:v>0.52380000000000004</c:v>
                </c:pt>
                <c:pt idx="4639">
                  <c:v>0.52390000000000003</c:v>
                </c:pt>
                <c:pt idx="4640">
                  <c:v>0.52400000000000002</c:v>
                </c:pt>
                <c:pt idx="4641">
                  <c:v>0.52410000000000001</c:v>
                </c:pt>
                <c:pt idx="4642">
                  <c:v>0.5242</c:v>
                </c:pt>
                <c:pt idx="4643">
                  <c:v>0.52429999999999999</c:v>
                </c:pt>
                <c:pt idx="4644">
                  <c:v>0.52439999999999998</c:v>
                </c:pt>
                <c:pt idx="4645">
                  <c:v>0.52449999999999997</c:v>
                </c:pt>
                <c:pt idx="4646">
                  <c:v>0.52459999999999996</c:v>
                </c:pt>
                <c:pt idx="4647">
                  <c:v>0.52470000000000006</c:v>
                </c:pt>
                <c:pt idx="4648">
                  <c:v>0.52480000000000004</c:v>
                </c:pt>
                <c:pt idx="4649">
                  <c:v>0.52490000000000003</c:v>
                </c:pt>
                <c:pt idx="4650">
                  <c:v>0.52500000000000002</c:v>
                </c:pt>
                <c:pt idx="4651">
                  <c:v>0.52510000000000001</c:v>
                </c:pt>
                <c:pt idx="4652">
                  <c:v>0.5252</c:v>
                </c:pt>
                <c:pt idx="4653">
                  <c:v>0.52529999999999999</c:v>
                </c:pt>
                <c:pt idx="4654">
                  <c:v>0.52539999999999998</c:v>
                </c:pt>
                <c:pt idx="4655">
                  <c:v>0.52549999999999997</c:v>
                </c:pt>
                <c:pt idx="4656">
                  <c:v>0.52559999999999996</c:v>
                </c:pt>
                <c:pt idx="4657">
                  <c:v>0.52569999999999995</c:v>
                </c:pt>
                <c:pt idx="4658">
                  <c:v>0.52580000000000005</c:v>
                </c:pt>
                <c:pt idx="4659">
                  <c:v>0.52590000000000003</c:v>
                </c:pt>
                <c:pt idx="4660">
                  <c:v>0.52600000000000002</c:v>
                </c:pt>
                <c:pt idx="4661">
                  <c:v>0.52610000000000001</c:v>
                </c:pt>
                <c:pt idx="4662">
                  <c:v>0.5262</c:v>
                </c:pt>
                <c:pt idx="4663">
                  <c:v>0.52629999999999999</c:v>
                </c:pt>
                <c:pt idx="4664">
                  <c:v>0.52639999999999998</c:v>
                </c:pt>
                <c:pt idx="4665">
                  <c:v>0.52649999999999997</c:v>
                </c:pt>
                <c:pt idx="4666">
                  <c:v>0.52659999999999996</c:v>
                </c:pt>
                <c:pt idx="4667">
                  <c:v>0.52669999999999995</c:v>
                </c:pt>
                <c:pt idx="4668">
                  <c:v>0.52680000000000005</c:v>
                </c:pt>
                <c:pt idx="4669">
                  <c:v>0.52690000000000003</c:v>
                </c:pt>
                <c:pt idx="4670">
                  <c:v>0.52700000000000002</c:v>
                </c:pt>
                <c:pt idx="4671">
                  <c:v>0.52710000000000001</c:v>
                </c:pt>
                <c:pt idx="4672">
                  <c:v>0.5272</c:v>
                </c:pt>
                <c:pt idx="4673">
                  <c:v>0.52729999999999999</c:v>
                </c:pt>
                <c:pt idx="4674">
                  <c:v>0.52739999999999998</c:v>
                </c:pt>
                <c:pt idx="4675">
                  <c:v>0.52749999999999997</c:v>
                </c:pt>
                <c:pt idx="4676">
                  <c:v>0.52759999999999996</c:v>
                </c:pt>
                <c:pt idx="4677">
                  <c:v>0.52769999999999995</c:v>
                </c:pt>
                <c:pt idx="4678">
                  <c:v>0.52780000000000005</c:v>
                </c:pt>
                <c:pt idx="4679">
                  <c:v>0.52790000000000004</c:v>
                </c:pt>
                <c:pt idx="4680">
                  <c:v>0.52800000000000002</c:v>
                </c:pt>
                <c:pt idx="4681">
                  <c:v>0.52810000000000001</c:v>
                </c:pt>
                <c:pt idx="4682">
                  <c:v>0.5282</c:v>
                </c:pt>
                <c:pt idx="4683">
                  <c:v>0.52829999999999999</c:v>
                </c:pt>
                <c:pt idx="4684">
                  <c:v>0.52839999999999998</c:v>
                </c:pt>
                <c:pt idx="4685">
                  <c:v>0.52849999999999997</c:v>
                </c:pt>
                <c:pt idx="4686">
                  <c:v>0.52859999999999996</c:v>
                </c:pt>
                <c:pt idx="4687">
                  <c:v>0.52869999999999995</c:v>
                </c:pt>
                <c:pt idx="4688">
                  <c:v>0.52880000000000005</c:v>
                </c:pt>
                <c:pt idx="4689">
                  <c:v>0.52890000000000004</c:v>
                </c:pt>
                <c:pt idx="4690">
                  <c:v>0.52900000000000003</c:v>
                </c:pt>
                <c:pt idx="4691">
                  <c:v>0.52910000000000001</c:v>
                </c:pt>
                <c:pt idx="4692">
                  <c:v>0.5292</c:v>
                </c:pt>
                <c:pt idx="4693">
                  <c:v>0.52929999999999999</c:v>
                </c:pt>
                <c:pt idx="4694">
                  <c:v>0.52939999999999998</c:v>
                </c:pt>
                <c:pt idx="4695">
                  <c:v>0.52949999999999997</c:v>
                </c:pt>
                <c:pt idx="4696">
                  <c:v>0.52959999999999996</c:v>
                </c:pt>
                <c:pt idx="4697">
                  <c:v>0.52969999999999995</c:v>
                </c:pt>
                <c:pt idx="4698">
                  <c:v>0.52980000000000005</c:v>
                </c:pt>
                <c:pt idx="4699">
                  <c:v>0.52990000000000004</c:v>
                </c:pt>
                <c:pt idx="4700">
                  <c:v>0.53</c:v>
                </c:pt>
                <c:pt idx="4701">
                  <c:v>0.53010000000000002</c:v>
                </c:pt>
                <c:pt idx="4702">
                  <c:v>0.5302</c:v>
                </c:pt>
                <c:pt idx="4703">
                  <c:v>0.53029999999999999</c:v>
                </c:pt>
                <c:pt idx="4704">
                  <c:v>0.53039999999999998</c:v>
                </c:pt>
                <c:pt idx="4705">
                  <c:v>0.53049999999999997</c:v>
                </c:pt>
                <c:pt idx="4706">
                  <c:v>0.53059999999999996</c:v>
                </c:pt>
                <c:pt idx="4707">
                  <c:v>0.53069999999999995</c:v>
                </c:pt>
                <c:pt idx="4708">
                  <c:v>0.53080000000000005</c:v>
                </c:pt>
                <c:pt idx="4709">
                  <c:v>0.53090000000000004</c:v>
                </c:pt>
                <c:pt idx="4710">
                  <c:v>0.53100000000000003</c:v>
                </c:pt>
                <c:pt idx="4711">
                  <c:v>0.53110000000000002</c:v>
                </c:pt>
                <c:pt idx="4712">
                  <c:v>0.53120000000000001</c:v>
                </c:pt>
                <c:pt idx="4713">
                  <c:v>0.53129999999999999</c:v>
                </c:pt>
                <c:pt idx="4714">
                  <c:v>0.53139999999999998</c:v>
                </c:pt>
                <c:pt idx="4715">
                  <c:v>0.53149999999999997</c:v>
                </c:pt>
                <c:pt idx="4716">
                  <c:v>0.53159999999999996</c:v>
                </c:pt>
                <c:pt idx="4717">
                  <c:v>0.53169999999999995</c:v>
                </c:pt>
                <c:pt idx="4718">
                  <c:v>0.53180000000000005</c:v>
                </c:pt>
                <c:pt idx="4719">
                  <c:v>0.53190000000000004</c:v>
                </c:pt>
                <c:pt idx="4720">
                  <c:v>0.53200000000000003</c:v>
                </c:pt>
                <c:pt idx="4721">
                  <c:v>0.53210000000000002</c:v>
                </c:pt>
                <c:pt idx="4722">
                  <c:v>0.53220000000000001</c:v>
                </c:pt>
                <c:pt idx="4723">
                  <c:v>0.5323</c:v>
                </c:pt>
                <c:pt idx="4724">
                  <c:v>0.53239999999999998</c:v>
                </c:pt>
                <c:pt idx="4725">
                  <c:v>0.53249999999999997</c:v>
                </c:pt>
                <c:pt idx="4726">
                  <c:v>0.53259999999999996</c:v>
                </c:pt>
                <c:pt idx="4727">
                  <c:v>0.53269999999999995</c:v>
                </c:pt>
                <c:pt idx="4728">
                  <c:v>0.53280000000000005</c:v>
                </c:pt>
                <c:pt idx="4729">
                  <c:v>0.53290000000000004</c:v>
                </c:pt>
                <c:pt idx="4730">
                  <c:v>0.53300000000000003</c:v>
                </c:pt>
                <c:pt idx="4731">
                  <c:v>0.53310000000000002</c:v>
                </c:pt>
                <c:pt idx="4732">
                  <c:v>0.53320000000000001</c:v>
                </c:pt>
                <c:pt idx="4733">
                  <c:v>0.5333</c:v>
                </c:pt>
                <c:pt idx="4734">
                  <c:v>0.53339999999999999</c:v>
                </c:pt>
                <c:pt idx="4735">
                  <c:v>0.53349999999999997</c:v>
                </c:pt>
                <c:pt idx="4736">
                  <c:v>0.53359999999999996</c:v>
                </c:pt>
                <c:pt idx="4737">
                  <c:v>0.53369999999999995</c:v>
                </c:pt>
                <c:pt idx="4738">
                  <c:v>0.53380000000000005</c:v>
                </c:pt>
                <c:pt idx="4739">
                  <c:v>0.53390000000000004</c:v>
                </c:pt>
                <c:pt idx="4740">
                  <c:v>0.53400000000000003</c:v>
                </c:pt>
                <c:pt idx="4741">
                  <c:v>0.53410000000000002</c:v>
                </c:pt>
                <c:pt idx="4742">
                  <c:v>0.53420000000000001</c:v>
                </c:pt>
                <c:pt idx="4743">
                  <c:v>0.5343</c:v>
                </c:pt>
                <c:pt idx="4744">
                  <c:v>0.53439999999999999</c:v>
                </c:pt>
                <c:pt idx="4745">
                  <c:v>0.53449999999999998</c:v>
                </c:pt>
                <c:pt idx="4746">
                  <c:v>0.53459999999999996</c:v>
                </c:pt>
                <c:pt idx="4747">
                  <c:v>0.53469999999999995</c:v>
                </c:pt>
                <c:pt idx="4748">
                  <c:v>0.53480000000000005</c:v>
                </c:pt>
                <c:pt idx="4749">
                  <c:v>0.53490000000000004</c:v>
                </c:pt>
                <c:pt idx="4750">
                  <c:v>0.53500000000000003</c:v>
                </c:pt>
                <c:pt idx="4751">
                  <c:v>0.53510000000000002</c:v>
                </c:pt>
                <c:pt idx="4752">
                  <c:v>0.53520000000000001</c:v>
                </c:pt>
                <c:pt idx="4753">
                  <c:v>0.5353</c:v>
                </c:pt>
                <c:pt idx="4754">
                  <c:v>0.53539999999999999</c:v>
                </c:pt>
                <c:pt idx="4755">
                  <c:v>0.53549999999999998</c:v>
                </c:pt>
                <c:pt idx="4756">
                  <c:v>0.53559999999999997</c:v>
                </c:pt>
                <c:pt idx="4757">
                  <c:v>0.53569999999999995</c:v>
                </c:pt>
                <c:pt idx="4758">
                  <c:v>0.53580000000000005</c:v>
                </c:pt>
                <c:pt idx="4759">
                  <c:v>0.53590000000000004</c:v>
                </c:pt>
                <c:pt idx="4760">
                  <c:v>0.53600000000000003</c:v>
                </c:pt>
                <c:pt idx="4761">
                  <c:v>0.53610000000000002</c:v>
                </c:pt>
                <c:pt idx="4762">
                  <c:v>0.53620000000000001</c:v>
                </c:pt>
                <c:pt idx="4763">
                  <c:v>0.5363</c:v>
                </c:pt>
                <c:pt idx="4764">
                  <c:v>0.53639999999999999</c:v>
                </c:pt>
                <c:pt idx="4765">
                  <c:v>0.53649999999999998</c:v>
                </c:pt>
                <c:pt idx="4766">
                  <c:v>0.53659999999999997</c:v>
                </c:pt>
                <c:pt idx="4767">
                  <c:v>0.53669999999999995</c:v>
                </c:pt>
                <c:pt idx="4768">
                  <c:v>0.53680000000000005</c:v>
                </c:pt>
                <c:pt idx="4769">
                  <c:v>0.53690000000000004</c:v>
                </c:pt>
                <c:pt idx="4770">
                  <c:v>0.53700000000000003</c:v>
                </c:pt>
                <c:pt idx="4771">
                  <c:v>0.53710000000000002</c:v>
                </c:pt>
                <c:pt idx="4772">
                  <c:v>0.53720000000000001</c:v>
                </c:pt>
                <c:pt idx="4773">
                  <c:v>0.5373</c:v>
                </c:pt>
                <c:pt idx="4774">
                  <c:v>0.53739999999999999</c:v>
                </c:pt>
                <c:pt idx="4775">
                  <c:v>0.53749999999999998</c:v>
                </c:pt>
                <c:pt idx="4776">
                  <c:v>0.53759999999999997</c:v>
                </c:pt>
                <c:pt idx="4777">
                  <c:v>0.53769999999999996</c:v>
                </c:pt>
                <c:pt idx="4778">
                  <c:v>0.53779999999999994</c:v>
                </c:pt>
                <c:pt idx="4779">
                  <c:v>0.53790000000000004</c:v>
                </c:pt>
                <c:pt idx="4780">
                  <c:v>0.53800000000000003</c:v>
                </c:pt>
                <c:pt idx="4781">
                  <c:v>0.53810000000000002</c:v>
                </c:pt>
                <c:pt idx="4782">
                  <c:v>0.53820000000000001</c:v>
                </c:pt>
                <c:pt idx="4783">
                  <c:v>0.5383</c:v>
                </c:pt>
                <c:pt idx="4784">
                  <c:v>0.53839999999999999</c:v>
                </c:pt>
                <c:pt idx="4785">
                  <c:v>0.53849999999999998</c:v>
                </c:pt>
                <c:pt idx="4786">
                  <c:v>0.53859999999999997</c:v>
                </c:pt>
                <c:pt idx="4787">
                  <c:v>0.53869999999999996</c:v>
                </c:pt>
                <c:pt idx="4788">
                  <c:v>0.53879999999999995</c:v>
                </c:pt>
                <c:pt idx="4789">
                  <c:v>0.53890000000000005</c:v>
                </c:pt>
                <c:pt idx="4790">
                  <c:v>0.53900000000000003</c:v>
                </c:pt>
                <c:pt idx="4791">
                  <c:v>0.53910000000000002</c:v>
                </c:pt>
                <c:pt idx="4792">
                  <c:v>0.53920000000000001</c:v>
                </c:pt>
                <c:pt idx="4793">
                  <c:v>0.5393</c:v>
                </c:pt>
                <c:pt idx="4794">
                  <c:v>0.53939999999999999</c:v>
                </c:pt>
                <c:pt idx="4795">
                  <c:v>0.53949999999999998</c:v>
                </c:pt>
                <c:pt idx="4796">
                  <c:v>0.53959999999999997</c:v>
                </c:pt>
                <c:pt idx="4797">
                  <c:v>0.53969999999999996</c:v>
                </c:pt>
                <c:pt idx="4798">
                  <c:v>0.53979999999999995</c:v>
                </c:pt>
                <c:pt idx="4799">
                  <c:v>0.53990000000000005</c:v>
                </c:pt>
                <c:pt idx="4800">
                  <c:v>0.54</c:v>
                </c:pt>
                <c:pt idx="4801">
                  <c:v>0.54010000000000002</c:v>
                </c:pt>
                <c:pt idx="4802">
                  <c:v>0.54020000000000001</c:v>
                </c:pt>
                <c:pt idx="4803">
                  <c:v>0.5403</c:v>
                </c:pt>
                <c:pt idx="4804">
                  <c:v>0.54039999999999999</c:v>
                </c:pt>
                <c:pt idx="4805">
                  <c:v>0.54049999999999998</c:v>
                </c:pt>
                <c:pt idx="4806">
                  <c:v>0.54059999999999997</c:v>
                </c:pt>
                <c:pt idx="4807">
                  <c:v>0.54069999999999996</c:v>
                </c:pt>
                <c:pt idx="4808">
                  <c:v>0.54079999999999995</c:v>
                </c:pt>
                <c:pt idx="4809">
                  <c:v>0.54090000000000005</c:v>
                </c:pt>
                <c:pt idx="4810">
                  <c:v>0.54100000000000004</c:v>
                </c:pt>
                <c:pt idx="4811">
                  <c:v>0.54110000000000003</c:v>
                </c:pt>
                <c:pt idx="4812">
                  <c:v>0.54120000000000001</c:v>
                </c:pt>
                <c:pt idx="4813">
                  <c:v>0.5413</c:v>
                </c:pt>
                <c:pt idx="4814">
                  <c:v>0.54139999999999999</c:v>
                </c:pt>
                <c:pt idx="4815">
                  <c:v>0.54149999999999998</c:v>
                </c:pt>
                <c:pt idx="4816">
                  <c:v>0.54159999999999997</c:v>
                </c:pt>
                <c:pt idx="4817">
                  <c:v>0.54169999999999996</c:v>
                </c:pt>
                <c:pt idx="4818">
                  <c:v>0.54179999999999995</c:v>
                </c:pt>
                <c:pt idx="4819">
                  <c:v>0.54190000000000005</c:v>
                </c:pt>
                <c:pt idx="4820">
                  <c:v>0.54200000000000004</c:v>
                </c:pt>
                <c:pt idx="4821">
                  <c:v>0.54210000000000003</c:v>
                </c:pt>
                <c:pt idx="4822">
                  <c:v>0.54220000000000002</c:v>
                </c:pt>
                <c:pt idx="4823">
                  <c:v>0.5423</c:v>
                </c:pt>
                <c:pt idx="4824">
                  <c:v>0.54239999999999999</c:v>
                </c:pt>
                <c:pt idx="4825">
                  <c:v>0.54249999999999998</c:v>
                </c:pt>
                <c:pt idx="4826">
                  <c:v>0.54259999999999997</c:v>
                </c:pt>
                <c:pt idx="4827">
                  <c:v>0.54269999999999996</c:v>
                </c:pt>
                <c:pt idx="4828">
                  <c:v>0.54279999999999995</c:v>
                </c:pt>
                <c:pt idx="4829">
                  <c:v>0.54290000000000005</c:v>
                </c:pt>
                <c:pt idx="4830">
                  <c:v>0.54300000000000004</c:v>
                </c:pt>
                <c:pt idx="4831">
                  <c:v>0.54310000000000003</c:v>
                </c:pt>
                <c:pt idx="4832">
                  <c:v>0.54320000000000002</c:v>
                </c:pt>
                <c:pt idx="4833">
                  <c:v>0.54330000000000001</c:v>
                </c:pt>
                <c:pt idx="4834">
                  <c:v>0.54339999999999999</c:v>
                </c:pt>
                <c:pt idx="4835">
                  <c:v>0.54349999999999998</c:v>
                </c:pt>
                <c:pt idx="4836">
                  <c:v>0.54359999999999997</c:v>
                </c:pt>
                <c:pt idx="4837">
                  <c:v>0.54369999999999996</c:v>
                </c:pt>
                <c:pt idx="4838">
                  <c:v>0.54379999999999995</c:v>
                </c:pt>
                <c:pt idx="4839">
                  <c:v>0.54390000000000005</c:v>
                </c:pt>
                <c:pt idx="4840">
                  <c:v>0.54400000000000004</c:v>
                </c:pt>
                <c:pt idx="4841">
                  <c:v>0.54410000000000003</c:v>
                </c:pt>
                <c:pt idx="4842">
                  <c:v>0.54420000000000002</c:v>
                </c:pt>
                <c:pt idx="4843">
                  <c:v>0.54430000000000001</c:v>
                </c:pt>
                <c:pt idx="4844">
                  <c:v>0.5444</c:v>
                </c:pt>
                <c:pt idx="4845">
                  <c:v>0.54449999999999998</c:v>
                </c:pt>
                <c:pt idx="4846">
                  <c:v>0.54459999999999997</c:v>
                </c:pt>
                <c:pt idx="4847">
                  <c:v>0.54469999999999996</c:v>
                </c:pt>
                <c:pt idx="4848">
                  <c:v>0.54479999999999995</c:v>
                </c:pt>
                <c:pt idx="4849">
                  <c:v>0.54490000000000005</c:v>
                </c:pt>
                <c:pt idx="4850">
                  <c:v>0.54500000000000004</c:v>
                </c:pt>
                <c:pt idx="4851">
                  <c:v>0.54510000000000003</c:v>
                </c:pt>
                <c:pt idx="4852">
                  <c:v>0.54520000000000002</c:v>
                </c:pt>
                <c:pt idx="4853">
                  <c:v>0.54530000000000001</c:v>
                </c:pt>
                <c:pt idx="4854">
                  <c:v>0.5454</c:v>
                </c:pt>
                <c:pt idx="4855">
                  <c:v>0.54549999999999998</c:v>
                </c:pt>
                <c:pt idx="4856">
                  <c:v>0.54559999999999997</c:v>
                </c:pt>
                <c:pt idx="4857">
                  <c:v>0.54569999999999996</c:v>
                </c:pt>
                <c:pt idx="4858">
                  <c:v>0.54579999999999995</c:v>
                </c:pt>
                <c:pt idx="4859">
                  <c:v>0.54590000000000005</c:v>
                </c:pt>
                <c:pt idx="4860">
                  <c:v>0.54600000000000004</c:v>
                </c:pt>
                <c:pt idx="4861">
                  <c:v>0.54610000000000003</c:v>
                </c:pt>
                <c:pt idx="4862">
                  <c:v>0.54620000000000002</c:v>
                </c:pt>
                <c:pt idx="4863">
                  <c:v>0.54630000000000001</c:v>
                </c:pt>
                <c:pt idx="4864">
                  <c:v>0.5464</c:v>
                </c:pt>
                <c:pt idx="4865">
                  <c:v>0.54649999999999999</c:v>
                </c:pt>
                <c:pt idx="4866">
                  <c:v>0.54659999999999997</c:v>
                </c:pt>
                <c:pt idx="4867">
                  <c:v>0.54669999999999996</c:v>
                </c:pt>
                <c:pt idx="4868">
                  <c:v>0.54679999999999995</c:v>
                </c:pt>
                <c:pt idx="4869">
                  <c:v>0.54690000000000005</c:v>
                </c:pt>
                <c:pt idx="4870">
                  <c:v>0.54700000000000004</c:v>
                </c:pt>
                <c:pt idx="4871">
                  <c:v>0.54710000000000003</c:v>
                </c:pt>
                <c:pt idx="4872">
                  <c:v>0.54720000000000002</c:v>
                </c:pt>
                <c:pt idx="4873">
                  <c:v>0.54730000000000001</c:v>
                </c:pt>
                <c:pt idx="4874">
                  <c:v>0.5474</c:v>
                </c:pt>
                <c:pt idx="4875">
                  <c:v>0.54749999999999999</c:v>
                </c:pt>
                <c:pt idx="4876">
                  <c:v>0.54759999999999998</c:v>
                </c:pt>
                <c:pt idx="4877">
                  <c:v>0.54769999999999996</c:v>
                </c:pt>
                <c:pt idx="4878">
                  <c:v>0.54779999999999995</c:v>
                </c:pt>
                <c:pt idx="4879">
                  <c:v>0.54790000000000005</c:v>
                </c:pt>
                <c:pt idx="4880">
                  <c:v>0.54800000000000004</c:v>
                </c:pt>
                <c:pt idx="4881">
                  <c:v>0.54810000000000003</c:v>
                </c:pt>
                <c:pt idx="4882">
                  <c:v>0.54820000000000002</c:v>
                </c:pt>
                <c:pt idx="4883">
                  <c:v>0.54830000000000001</c:v>
                </c:pt>
                <c:pt idx="4884">
                  <c:v>0.5484</c:v>
                </c:pt>
                <c:pt idx="4885">
                  <c:v>0.54849999999999999</c:v>
                </c:pt>
                <c:pt idx="4886">
                  <c:v>0.54859999999999998</c:v>
                </c:pt>
                <c:pt idx="4887">
                  <c:v>0.54869999999999997</c:v>
                </c:pt>
                <c:pt idx="4888">
                  <c:v>0.54879999999999995</c:v>
                </c:pt>
                <c:pt idx="4889">
                  <c:v>0.54890000000000005</c:v>
                </c:pt>
                <c:pt idx="4890">
                  <c:v>0.54900000000000004</c:v>
                </c:pt>
                <c:pt idx="4891">
                  <c:v>0.54910000000000003</c:v>
                </c:pt>
                <c:pt idx="4892">
                  <c:v>0.54920000000000002</c:v>
                </c:pt>
                <c:pt idx="4893">
                  <c:v>0.54930000000000001</c:v>
                </c:pt>
                <c:pt idx="4894">
                  <c:v>0.5494</c:v>
                </c:pt>
                <c:pt idx="4895">
                  <c:v>0.54949999999999999</c:v>
                </c:pt>
                <c:pt idx="4896">
                  <c:v>0.54959999999999998</c:v>
                </c:pt>
                <c:pt idx="4897">
                  <c:v>0.54969999999999997</c:v>
                </c:pt>
                <c:pt idx="4898">
                  <c:v>0.54979999999999996</c:v>
                </c:pt>
                <c:pt idx="4899">
                  <c:v>0.54990000000000006</c:v>
                </c:pt>
                <c:pt idx="4900">
                  <c:v>0.55000000000000004</c:v>
                </c:pt>
                <c:pt idx="4901">
                  <c:v>0.55010000000000003</c:v>
                </c:pt>
                <c:pt idx="4902">
                  <c:v>0.55020000000000002</c:v>
                </c:pt>
                <c:pt idx="4903">
                  <c:v>0.55030000000000001</c:v>
                </c:pt>
                <c:pt idx="4904">
                  <c:v>0.5504</c:v>
                </c:pt>
                <c:pt idx="4905">
                  <c:v>0.55049999999999999</c:v>
                </c:pt>
                <c:pt idx="4906">
                  <c:v>0.55059999999999998</c:v>
                </c:pt>
                <c:pt idx="4907">
                  <c:v>0.55069999999999997</c:v>
                </c:pt>
                <c:pt idx="4908">
                  <c:v>0.55079999999999996</c:v>
                </c:pt>
                <c:pt idx="4909">
                  <c:v>0.55089999999999995</c:v>
                </c:pt>
                <c:pt idx="4910">
                  <c:v>0.55100000000000005</c:v>
                </c:pt>
                <c:pt idx="4911">
                  <c:v>0.55110000000000003</c:v>
                </c:pt>
                <c:pt idx="4912">
                  <c:v>0.55120000000000002</c:v>
                </c:pt>
                <c:pt idx="4913">
                  <c:v>0.55130000000000001</c:v>
                </c:pt>
                <c:pt idx="4914">
                  <c:v>0.5514</c:v>
                </c:pt>
                <c:pt idx="4915">
                  <c:v>0.55149999999999999</c:v>
                </c:pt>
                <c:pt idx="4916">
                  <c:v>0.55159999999999998</c:v>
                </c:pt>
                <c:pt idx="4917">
                  <c:v>0.55169999999999997</c:v>
                </c:pt>
                <c:pt idx="4918">
                  <c:v>0.55179999999999996</c:v>
                </c:pt>
                <c:pt idx="4919">
                  <c:v>0.55189999999999995</c:v>
                </c:pt>
                <c:pt idx="4920">
                  <c:v>0.55200000000000005</c:v>
                </c:pt>
                <c:pt idx="4921">
                  <c:v>0.55210000000000004</c:v>
                </c:pt>
                <c:pt idx="4922">
                  <c:v>0.55220000000000002</c:v>
                </c:pt>
                <c:pt idx="4923">
                  <c:v>0.55230000000000001</c:v>
                </c:pt>
                <c:pt idx="4924">
                  <c:v>0.5524</c:v>
                </c:pt>
                <c:pt idx="4925">
                  <c:v>0.55249999999999999</c:v>
                </c:pt>
                <c:pt idx="4926">
                  <c:v>0.55259999999999998</c:v>
                </c:pt>
                <c:pt idx="4927">
                  <c:v>0.55269999999999997</c:v>
                </c:pt>
                <c:pt idx="4928">
                  <c:v>0.55279999999999996</c:v>
                </c:pt>
                <c:pt idx="4929">
                  <c:v>0.55289999999999995</c:v>
                </c:pt>
                <c:pt idx="4930">
                  <c:v>0.55300000000000005</c:v>
                </c:pt>
                <c:pt idx="4931">
                  <c:v>0.55310000000000004</c:v>
                </c:pt>
                <c:pt idx="4932">
                  <c:v>0.55320000000000003</c:v>
                </c:pt>
                <c:pt idx="4933">
                  <c:v>0.55330000000000001</c:v>
                </c:pt>
                <c:pt idx="4934">
                  <c:v>0.5534</c:v>
                </c:pt>
                <c:pt idx="4935">
                  <c:v>0.55349999999999999</c:v>
                </c:pt>
                <c:pt idx="4936">
                  <c:v>0.55359999999999998</c:v>
                </c:pt>
                <c:pt idx="4937">
                  <c:v>0.55369999999999997</c:v>
                </c:pt>
                <c:pt idx="4938">
                  <c:v>0.55379999999999996</c:v>
                </c:pt>
                <c:pt idx="4939">
                  <c:v>0.55389999999999995</c:v>
                </c:pt>
                <c:pt idx="4940">
                  <c:v>0.55400000000000005</c:v>
                </c:pt>
                <c:pt idx="4941">
                  <c:v>0.55410000000000004</c:v>
                </c:pt>
                <c:pt idx="4942">
                  <c:v>0.55420000000000003</c:v>
                </c:pt>
                <c:pt idx="4943">
                  <c:v>0.55430000000000001</c:v>
                </c:pt>
                <c:pt idx="4944">
                  <c:v>0.5544</c:v>
                </c:pt>
                <c:pt idx="4945">
                  <c:v>0.55449999999999999</c:v>
                </c:pt>
                <c:pt idx="4946">
                  <c:v>0.55459999999999998</c:v>
                </c:pt>
                <c:pt idx="4947">
                  <c:v>0.55469999999999997</c:v>
                </c:pt>
                <c:pt idx="4948">
                  <c:v>0.55479999999999996</c:v>
                </c:pt>
                <c:pt idx="4949">
                  <c:v>0.55489999999999995</c:v>
                </c:pt>
                <c:pt idx="4950">
                  <c:v>0.55500000000000005</c:v>
                </c:pt>
                <c:pt idx="4951">
                  <c:v>0.55510000000000004</c:v>
                </c:pt>
                <c:pt idx="4952">
                  <c:v>0.55520000000000003</c:v>
                </c:pt>
                <c:pt idx="4953">
                  <c:v>0.55530000000000002</c:v>
                </c:pt>
                <c:pt idx="4954">
                  <c:v>0.5554</c:v>
                </c:pt>
                <c:pt idx="4955">
                  <c:v>0.55549999999999999</c:v>
                </c:pt>
                <c:pt idx="4956">
                  <c:v>0.55559999999999998</c:v>
                </c:pt>
                <c:pt idx="4957">
                  <c:v>0.55569999999999997</c:v>
                </c:pt>
                <c:pt idx="4958">
                  <c:v>0.55579999999999996</c:v>
                </c:pt>
                <c:pt idx="4959">
                  <c:v>0.55589999999999995</c:v>
                </c:pt>
                <c:pt idx="4960">
                  <c:v>0.55600000000000005</c:v>
                </c:pt>
                <c:pt idx="4961">
                  <c:v>0.55610000000000004</c:v>
                </c:pt>
                <c:pt idx="4962">
                  <c:v>0.55620000000000003</c:v>
                </c:pt>
                <c:pt idx="4963">
                  <c:v>0.55630000000000002</c:v>
                </c:pt>
                <c:pt idx="4964">
                  <c:v>0.55640000000000001</c:v>
                </c:pt>
                <c:pt idx="4965">
                  <c:v>0.55649999999999999</c:v>
                </c:pt>
                <c:pt idx="4966">
                  <c:v>0.55659999999999998</c:v>
                </c:pt>
                <c:pt idx="4967">
                  <c:v>0.55669999999999997</c:v>
                </c:pt>
                <c:pt idx="4968">
                  <c:v>0.55679999999999996</c:v>
                </c:pt>
                <c:pt idx="4969">
                  <c:v>0.55689999999999995</c:v>
                </c:pt>
                <c:pt idx="4970">
                  <c:v>0.55700000000000005</c:v>
                </c:pt>
                <c:pt idx="4971">
                  <c:v>0.55710000000000004</c:v>
                </c:pt>
                <c:pt idx="4972">
                  <c:v>0.55720000000000003</c:v>
                </c:pt>
                <c:pt idx="4973">
                  <c:v>0.55730000000000002</c:v>
                </c:pt>
                <c:pt idx="4974">
                  <c:v>0.55740000000000001</c:v>
                </c:pt>
                <c:pt idx="4975">
                  <c:v>0.5575</c:v>
                </c:pt>
                <c:pt idx="4976">
                  <c:v>0.55759999999999998</c:v>
                </c:pt>
                <c:pt idx="4977">
                  <c:v>0.55769999999999997</c:v>
                </c:pt>
                <c:pt idx="4978">
                  <c:v>0.55779999999999996</c:v>
                </c:pt>
                <c:pt idx="4979">
                  <c:v>0.55789999999999995</c:v>
                </c:pt>
                <c:pt idx="4980">
                  <c:v>0.55800000000000005</c:v>
                </c:pt>
                <c:pt idx="4981">
                  <c:v>0.55810000000000004</c:v>
                </c:pt>
                <c:pt idx="4982">
                  <c:v>0.55820000000000003</c:v>
                </c:pt>
                <c:pt idx="4983">
                  <c:v>0.55830000000000002</c:v>
                </c:pt>
                <c:pt idx="4984">
                  <c:v>0.55840000000000001</c:v>
                </c:pt>
                <c:pt idx="4985">
                  <c:v>0.5585</c:v>
                </c:pt>
                <c:pt idx="4986">
                  <c:v>0.55859999999999999</c:v>
                </c:pt>
                <c:pt idx="4987">
                  <c:v>0.55869999999999997</c:v>
                </c:pt>
                <c:pt idx="4988">
                  <c:v>0.55879999999999996</c:v>
                </c:pt>
                <c:pt idx="4989">
                  <c:v>0.55889999999999995</c:v>
                </c:pt>
                <c:pt idx="4990">
                  <c:v>0.55900000000000005</c:v>
                </c:pt>
                <c:pt idx="4991">
                  <c:v>0.55910000000000004</c:v>
                </c:pt>
                <c:pt idx="4992">
                  <c:v>0.55920000000000003</c:v>
                </c:pt>
                <c:pt idx="4993">
                  <c:v>0.55930000000000002</c:v>
                </c:pt>
                <c:pt idx="4994">
                  <c:v>0.55940000000000001</c:v>
                </c:pt>
                <c:pt idx="4995">
                  <c:v>0.5595</c:v>
                </c:pt>
                <c:pt idx="4996">
                  <c:v>0.55959999999999999</c:v>
                </c:pt>
                <c:pt idx="4997">
                  <c:v>0.55969999999999998</c:v>
                </c:pt>
                <c:pt idx="4998">
                  <c:v>0.55979999999999996</c:v>
                </c:pt>
                <c:pt idx="4999">
                  <c:v>0.55989999999999995</c:v>
                </c:pt>
                <c:pt idx="5000">
                  <c:v>0.56000000000000005</c:v>
                </c:pt>
                <c:pt idx="5001">
                  <c:v>0.56010000000000004</c:v>
                </c:pt>
                <c:pt idx="5002">
                  <c:v>0.56020000000000003</c:v>
                </c:pt>
                <c:pt idx="5003">
                  <c:v>0.56030000000000002</c:v>
                </c:pt>
                <c:pt idx="5004">
                  <c:v>0.56040000000000001</c:v>
                </c:pt>
                <c:pt idx="5005">
                  <c:v>0.5605</c:v>
                </c:pt>
                <c:pt idx="5006">
                  <c:v>0.56059999999999999</c:v>
                </c:pt>
                <c:pt idx="5007">
                  <c:v>0.56069999999999998</c:v>
                </c:pt>
                <c:pt idx="5008">
                  <c:v>0.56079999999999997</c:v>
                </c:pt>
                <c:pt idx="5009">
                  <c:v>0.56089999999999995</c:v>
                </c:pt>
                <c:pt idx="5010">
                  <c:v>0.56100000000000005</c:v>
                </c:pt>
                <c:pt idx="5011">
                  <c:v>0.56110000000000004</c:v>
                </c:pt>
                <c:pt idx="5012">
                  <c:v>0.56120000000000003</c:v>
                </c:pt>
                <c:pt idx="5013">
                  <c:v>0.56130000000000002</c:v>
                </c:pt>
                <c:pt idx="5014">
                  <c:v>0.56140000000000001</c:v>
                </c:pt>
                <c:pt idx="5015">
                  <c:v>0.5615</c:v>
                </c:pt>
                <c:pt idx="5016">
                  <c:v>0.56159999999999999</c:v>
                </c:pt>
                <c:pt idx="5017">
                  <c:v>0.56169999999999998</c:v>
                </c:pt>
                <c:pt idx="5018">
                  <c:v>0.56179999999999997</c:v>
                </c:pt>
                <c:pt idx="5019">
                  <c:v>0.56189999999999996</c:v>
                </c:pt>
                <c:pt idx="5020">
                  <c:v>0.56200000000000006</c:v>
                </c:pt>
                <c:pt idx="5021">
                  <c:v>0.56210000000000004</c:v>
                </c:pt>
                <c:pt idx="5022">
                  <c:v>0.56220000000000003</c:v>
                </c:pt>
                <c:pt idx="5023">
                  <c:v>0.56230000000000002</c:v>
                </c:pt>
                <c:pt idx="5024">
                  <c:v>0.56240000000000001</c:v>
                </c:pt>
                <c:pt idx="5025">
                  <c:v>0.5625</c:v>
                </c:pt>
                <c:pt idx="5026">
                  <c:v>0.56259999999999999</c:v>
                </c:pt>
                <c:pt idx="5027">
                  <c:v>0.56269999999999998</c:v>
                </c:pt>
                <c:pt idx="5028">
                  <c:v>0.56279999999999997</c:v>
                </c:pt>
                <c:pt idx="5029">
                  <c:v>0.56289999999999996</c:v>
                </c:pt>
                <c:pt idx="5030">
                  <c:v>0.56299999999999994</c:v>
                </c:pt>
                <c:pt idx="5031">
                  <c:v>0.56310000000000004</c:v>
                </c:pt>
                <c:pt idx="5032">
                  <c:v>0.56320000000000003</c:v>
                </c:pt>
                <c:pt idx="5033">
                  <c:v>0.56330000000000002</c:v>
                </c:pt>
                <c:pt idx="5034">
                  <c:v>0.56340000000000001</c:v>
                </c:pt>
                <c:pt idx="5035">
                  <c:v>0.5635</c:v>
                </c:pt>
                <c:pt idx="5036">
                  <c:v>0.56359999999999999</c:v>
                </c:pt>
                <c:pt idx="5037">
                  <c:v>0.56369999999999998</c:v>
                </c:pt>
                <c:pt idx="5038">
                  <c:v>0.56379999999999997</c:v>
                </c:pt>
                <c:pt idx="5039">
                  <c:v>0.56389999999999996</c:v>
                </c:pt>
                <c:pt idx="5040">
                  <c:v>0.56399999999999995</c:v>
                </c:pt>
                <c:pt idx="5041">
                  <c:v>0.56410000000000005</c:v>
                </c:pt>
                <c:pt idx="5042">
                  <c:v>0.56420000000000003</c:v>
                </c:pt>
                <c:pt idx="5043">
                  <c:v>0.56430000000000002</c:v>
                </c:pt>
                <c:pt idx="5044">
                  <c:v>0.56440000000000001</c:v>
                </c:pt>
                <c:pt idx="5045">
                  <c:v>0.5645</c:v>
                </c:pt>
                <c:pt idx="5046">
                  <c:v>0.56459999999999999</c:v>
                </c:pt>
                <c:pt idx="5047">
                  <c:v>0.56469999999999998</c:v>
                </c:pt>
                <c:pt idx="5048">
                  <c:v>0.56479999999999997</c:v>
                </c:pt>
                <c:pt idx="5049">
                  <c:v>0.56489999999999996</c:v>
                </c:pt>
                <c:pt idx="5050">
                  <c:v>0.56499999999999995</c:v>
                </c:pt>
                <c:pt idx="5051">
                  <c:v>0.56510000000000005</c:v>
                </c:pt>
                <c:pt idx="5052">
                  <c:v>0.56520000000000004</c:v>
                </c:pt>
                <c:pt idx="5053">
                  <c:v>0.56530000000000002</c:v>
                </c:pt>
                <c:pt idx="5054">
                  <c:v>0.56540000000000001</c:v>
                </c:pt>
                <c:pt idx="5055">
                  <c:v>0.5655</c:v>
                </c:pt>
                <c:pt idx="5056">
                  <c:v>0.56559999999999999</c:v>
                </c:pt>
                <c:pt idx="5057">
                  <c:v>0.56569999999999998</c:v>
                </c:pt>
                <c:pt idx="5058">
                  <c:v>0.56579999999999997</c:v>
                </c:pt>
                <c:pt idx="5059">
                  <c:v>0.56589999999999996</c:v>
                </c:pt>
                <c:pt idx="5060">
                  <c:v>0.56599999999999995</c:v>
                </c:pt>
                <c:pt idx="5061">
                  <c:v>0.56610000000000005</c:v>
                </c:pt>
                <c:pt idx="5062">
                  <c:v>0.56620000000000004</c:v>
                </c:pt>
                <c:pt idx="5063">
                  <c:v>0.56630000000000003</c:v>
                </c:pt>
                <c:pt idx="5064">
                  <c:v>0.56640000000000001</c:v>
                </c:pt>
                <c:pt idx="5065">
                  <c:v>0.5665</c:v>
                </c:pt>
                <c:pt idx="5066">
                  <c:v>0.56659999999999999</c:v>
                </c:pt>
                <c:pt idx="5067">
                  <c:v>0.56669999999999998</c:v>
                </c:pt>
                <c:pt idx="5068">
                  <c:v>0.56679999999999997</c:v>
                </c:pt>
                <c:pt idx="5069">
                  <c:v>0.56689999999999996</c:v>
                </c:pt>
                <c:pt idx="5070">
                  <c:v>0.56699999999999995</c:v>
                </c:pt>
                <c:pt idx="5071">
                  <c:v>0.56710000000000005</c:v>
                </c:pt>
                <c:pt idx="5072">
                  <c:v>0.56720000000000004</c:v>
                </c:pt>
                <c:pt idx="5073">
                  <c:v>0.56730000000000003</c:v>
                </c:pt>
                <c:pt idx="5074">
                  <c:v>0.56740000000000002</c:v>
                </c:pt>
                <c:pt idx="5075">
                  <c:v>0.5675</c:v>
                </c:pt>
                <c:pt idx="5076">
                  <c:v>0.56759999999999999</c:v>
                </c:pt>
                <c:pt idx="5077">
                  <c:v>0.56769999999999998</c:v>
                </c:pt>
                <c:pt idx="5078">
                  <c:v>0.56779999999999997</c:v>
                </c:pt>
                <c:pt idx="5079">
                  <c:v>0.56789999999999996</c:v>
                </c:pt>
                <c:pt idx="5080">
                  <c:v>0.56799999999999995</c:v>
                </c:pt>
                <c:pt idx="5081">
                  <c:v>0.56810000000000005</c:v>
                </c:pt>
                <c:pt idx="5082">
                  <c:v>0.56820000000000004</c:v>
                </c:pt>
                <c:pt idx="5083">
                  <c:v>0.56830000000000003</c:v>
                </c:pt>
                <c:pt idx="5084">
                  <c:v>0.56840000000000002</c:v>
                </c:pt>
                <c:pt idx="5085">
                  <c:v>0.56850000000000001</c:v>
                </c:pt>
                <c:pt idx="5086">
                  <c:v>0.56859999999999999</c:v>
                </c:pt>
                <c:pt idx="5087">
                  <c:v>0.56869999999999998</c:v>
                </c:pt>
                <c:pt idx="5088">
                  <c:v>0.56879999999999997</c:v>
                </c:pt>
                <c:pt idx="5089">
                  <c:v>0.56889999999999996</c:v>
                </c:pt>
                <c:pt idx="5090">
                  <c:v>0.56899999999999995</c:v>
                </c:pt>
                <c:pt idx="5091">
                  <c:v>0.56910000000000005</c:v>
                </c:pt>
                <c:pt idx="5092">
                  <c:v>0.56920000000000004</c:v>
                </c:pt>
                <c:pt idx="5093">
                  <c:v>0.56930000000000003</c:v>
                </c:pt>
                <c:pt idx="5094">
                  <c:v>0.56940000000000002</c:v>
                </c:pt>
                <c:pt idx="5095">
                  <c:v>0.56950000000000001</c:v>
                </c:pt>
                <c:pt idx="5096">
                  <c:v>0.5696</c:v>
                </c:pt>
                <c:pt idx="5097">
                  <c:v>0.56969999999999998</c:v>
                </c:pt>
                <c:pt idx="5098">
                  <c:v>0.56979999999999997</c:v>
                </c:pt>
                <c:pt idx="5099">
                  <c:v>0.56989999999999996</c:v>
                </c:pt>
                <c:pt idx="5100">
                  <c:v>0.56999999999999995</c:v>
                </c:pt>
                <c:pt idx="5101">
                  <c:v>0.57010000000000005</c:v>
                </c:pt>
                <c:pt idx="5102">
                  <c:v>0.57020000000000004</c:v>
                </c:pt>
                <c:pt idx="5103">
                  <c:v>0.57030000000000003</c:v>
                </c:pt>
                <c:pt idx="5104">
                  <c:v>0.57040000000000002</c:v>
                </c:pt>
                <c:pt idx="5105">
                  <c:v>0.57050000000000001</c:v>
                </c:pt>
                <c:pt idx="5106">
                  <c:v>0.5706</c:v>
                </c:pt>
                <c:pt idx="5107">
                  <c:v>0.57069999999999999</c:v>
                </c:pt>
                <c:pt idx="5108">
                  <c:v>0.57079999999999997</c:v>
                </c:pt>
                <c:pt idx="5109">
                  <c:v>0.57089999999999996</c:v>
                </c:pt>
                <c:pt idx="5110">
                  <c:v>0.57099999999999995</c:v>
                </c:pt>
                <c:pt idx="5111">
                  <c:v>0.57110000000000005</c:v>
                </c:pt>
                <c:pt idx="5112">
                  <c:v>0.57120000000000004</c:v>
                </c:pt>
                <c:pt idx="5113">
                  <c:v>0.57130000000000003</c:v>
                </c:pt>
                <c:pt idx="5114">
                  <c:v>0.57140000000000002</c:v>
                </c:pt>
                <c:pt idx="5115">
                  <c:v>0.57150000000000001</c:v>
                </c:pt>
                <c:pt idx="5116">
                  <c:v>0.5716</c:v>
                </c:pt>
                <c:pt idx="5117">
                  <c:v>0.57169999999999999</c:v>
                </c:pt>
                <c:pt idx="5118">
                  <c:v>0.57179999999999997</c:v>
                </c:pt>
                <c:pt idx="5119">
                  <c:v>0.57189999999999996</c:v>
                </c:pt>
                <c:pt idx="5120">
                  <c:v>0.57199999999999995</c:v>
                </c:pt>
                <c:pt idx="5121">
                  <c:v>0.57210000000000005</c:v>
                </c:pt>
                <c:pt idx="5122">
                  <c:v>0.57220000000000004</c:v>
                </c:pt>
                <c:pt idx="5123">
                  <c:v>0.57230000000000003</c:v>
                </c:pt>
                <c:pt idx="5124">
                  <c:v>0.57240000000000002</c:v>
                </c:pt>
                <c:pt idx="5125">
                  <c:v>0.57250000000000001</c:v>
                </c:pt>
                <c:pt idx="5126">
                  <c:v>0.5726</c:v>
                </c:pt>
                <c:pt idx="5127">
                  <c:v>0.57269999999999999</c:v>
                </c:pt>
                <c:pt idx="5128">
                  <c:v>0.57279999999999998</c:v>
                </c:pt>
                <c:pt idx="5129">
                  <c:v>0.57289999999999996</c:v>
                </c:pt>
                <c:pt idx="5130">
                  <c:v>0.57299999999999995</c:v>
                </c:pt>
                <c:pt idx="5131">
                  <c:v>0.57310000000000005</c:v>
                </c:pt>
                <c:pt idx="5132">
                  <c:v>0.57320000000000004</c:v>
                </c:pt>
                <c:pt idx="5133">
                  <c:v>0.57330000000000003</c:v>
                </c:pt>
                <c:pt idx="5134">
                  <c:v>0.57340000000000002</c:v>
                </c:pt>
                <c:pt idx="5135">
                  <c:v>0.57350000000000001</c:v>
                </c:pt>
                <c:pt idx="5136">
                  <c:v>0.5736</c:v>
                </c:pt>
                <c:pt idx="5137">
                  <c:v>0.57369999999999999</c:v>
                </c:pt>
                <c:pt idx="5138">
                  <c:v>0.57379999999999998</c:v>
                </c:pt>
                <c:pt idx="5139">
                  <c:v>0.57389999999999997</c:v>
                </c:pt>
                <c:pt idx="5140">
                  <c:v>0.57399999999999995</c:v>
                </c:pt>
                <c:pt idx="5141">
                  <c:v>0.57410000000000005</c:v>
                </c:pt>
                <c:pt idx="5142">
                  <c:v>0.57420000000000004</c:v>
                </c:pt>
                <c:pt idx="5143">
                  <c:v>0.57430000000000003</c:v>
                </c:pt>
                <c:pt idx="5144">
                  <c:v>0.57440000000000002</c:v>
                </c:pt>
                <c:pt idx="5145">
                  <c:v>0.57450000000000001</c:v>
                </c:pt>
                <c:pt idx="5146">
                  <c:v>0.5746</c:v>
                </c:pt>
                <c:pt idx="5147">
                  <c:v>0.57469999999999999</c:v>
                </c:pt>
                <c:pt idx="5148">
                  <c:v>0.57479999999999998</c:v>
                </c:pt>
                <c:pt idx="5149">
                  <c:v>0.57489999999999997</c:v>
                </c:pt>
                <c:pt idx="5150">
                  <c:v>0.57499999999999996</c:v>
                </c:pt>
                <c:pt idx="5151">
                  <c:v>0.57509999999999994</c:v>
                </c:pt>
                <c:pt idx="5152">
                  <c:v>0.57520000000000004</c:v>
                </c:pt>
                <c:pt idx="5153">
                  <c:v>0.57530000000000003</c:v>
                </c:pt>
                <c:pt idx="5154">
                  <c:v>0.57540000000000002</c:v>
                </c:pt>
                <c:pt idx="5155">
                  <c:v>0.57550000000000001</c:v>
                </c:pt>
                <c:pt idx="5156">
                  <c:v>0.5756</c:v>
                </c:pt>
                <c:pt idx="5157">
                  <c:v>0.57569999999999999</c:v>
                </c:pt>
                <c:pt idx="5158">
                  <c:v>0.57579999999999998</c:v>
                </c:pt>
                <c:pt idx="5159">
                  <c:v>0.57589999999999997</c:v>
                </c:pt>
                <c:pt idx="5160">
                  <c:v>0.57599999999999996</c:v>
                </c:pt>
                <c:pt idx="5161">
                  <c:v>0.57609999999999995</c:v>
                </c:pt>
                <c:pt idx="5162">
                  <c:v>0.57620000000000005</c:v>
                </c:pt>
                <c:pt idx="5163">
                  <c:v>0.57630000000000003</c:v>
                </c:pt>
                <c:pt idx="5164">
                  <c:v>0.57640000000000002</c:v>
                </c:pt>
                <c:pt idx="5165">
                  <c:v>0.57650000000000001</c:v>
                </c:pt>
                <c:pt idx="5166">
                  <c:v>0.5766</c:v>
                </c:pt>
                <c:pt idx="5167">
                  <c:v>0.57669999999999999</c:v>
                </c:pt>
                <c:pt idx="5168">
                  <c:v>0.57679999999999998</c:v>
                </c:pt>
                <c:pt idx="5169">
                  <c:v>0.57689999999999997</c:v>
                </c:pt>
                <c:pt idx="5170">
                  <c:v>0.57699999999999996</c:v>
                </c:pt>
                <c:pt idx="5171">
                  <c:v>0.57709999999999995</c:v>
                </c:pt>
                <c:pt idx="5172">
                  <c:v>0.57720000000000005</c:v>
                </c:pt>
                <c:pt idx="5173">
                  <c:v>0.57730000000000004</c:v>
                </c:pt>
                <c:pt idx="5174">
                  <c:v>0.57740000000000002</c:v>
                </c:pt>
                <c:pt idx="5175">
                  <c:v>0.57750000000000001</c:v>
                </c:pt>
                <c:pt idx="5176">
                  <c:v>0.5776</c:v>
                </c:pt>
                <c:pt idx="5177">
                  <c:v>0.57769999999999999</c:v>
                </c:pt>
                <c:pt idx="5178">
                  <c:v>0.57779999999999998</c:v>
                </c:pt>
                <c:pt idx="5179">
                  <c:v>0.57789999999999997</c:v>
                </c:pt>
                <c:pt idx="5180">
                  <c:v>0.57799999999999996</c:v>
                </c:pt>
                <c:pt idx="5181">
                  <c:v>0.57809999999999995</c:v>
                </c:pt>
                <c:pt idx="5182">
                  <c:v>0.57820000000000005</c:v>
                </c:pt>
                <c:pt idx="5183">
                  <c:v>0.57830000000000004</c:v>
                </c:pt>
                <c:pt idx="5184">
                  <c:v>0.57840000000000003</c:v>
                </c:pt>
                <c:pt idx="5185">
                  <c:v>0.57850000000000001</c:v>
                </c:pt>
                <c:pt idx="5186">
                  <c:v>0.5786</c:v>
                </c:pt>
                <c:pt idx="5187">
                  <c:v>0.57869999999999999</c:v>
                </c:pt>
                <c:pt idx="5188">
                  <c:v>0.57879999999999998</c:v>
                </c:pt>
                <c:pt idx="5189">
                  <c:v>0.57889999999999997</c:v>
                </c:pt>
                <c:pt idx="5190">
                  <c:v>0.57899999999999996</c:v>
                </c:pt>
                <c:pt idx="5191">
                  <c:v>0.57909999999999995</c:v>
                </c:pt>
                <c:pt idx="5192">
                  <c:v>0.57920000000000005</c:v>
                </c:pt>
                <c:pt idx="5193">
                  <c:v>0.57930000000000004</c:v>
                </c:pt>
                <c:pt idx="5194">
                  <c:v>0.57940000000000003</c:v>
                </c:pt>
                <c:pt idx="5195">
                  <c:v>0.57950000000000002</c:v>
                </c:pt>
                <c:pt idx="5196">
                  <c:v>0.5796</c:v>
                </c:pt>
                <c:pt idx="5197">
                  <c:v>0.57969999999999999</c:v>
                </c:pt>
                <c:pt idx="5198">
                  <c:v>0.57979999999999998</c:v>
                </c:pt>
                <c:pt idx="5199">
                  <c:v>0.57989999999999997</c:v>
                </c:pt>
                <c:pt idx="5200">
                  <c:v>0.57999999999999996</c:v>
                </c:pt>
                <c:pt idx="5201">
                  <c:v>0.58009999999999995</c:v>
                </c:pt>
                <c:pt idx="5202">
                  <c:v>0.58020000000000005</c:v>
                </c:pt>
                <c:pt idx="5203">
                  <c:v>0.58030000000000004</c:v>
                </c:pt>
                <c:pt idx="5204">
                  <c:v>0.58040000000000003</c:v>
                </c:pt>
                <c:pt idx="5205">
                  <c:v>0.58050000000000002</c:v>
                </c:pt>
                <c:pt idx="5206">
                  <c:v>0.5806</c:v>
                </c:pt>
                <c:pt idx="5207">
                  <c:v>0.58069999999999999</c:v>
                </c:pt>
                <c:pt idx="5208">
                  <c:v>0.58079999999999998</c:v>
                </c:pt>
                <c:pt idx="5209">
                  <c:v>0.58089999999999997</c:v>
                </c:pt>
                <c:pt idx="5210">
                  <c:v>0.58099999999999996</c:v>
                </c:pt>
                <c:pt idx="5211">
                  <c:v>0.58109999999999995</c:v>
                </c:pt>
                <c:pt idx="5212">
                  <c:v>0.58120000000000005</c:v>
                </c:pt>
                <c:pt idx="5213">
                  <c:v>0.58130000000000004</c:v>
                </c:pt>
                <c:pt idx="5214">
                  <c:v>0.58140000000000003</c:v>
                </c:pt>
                <c:pt idx="5215">
                  <c:v>0.58150000000000002</c:v>
                </c:pt>
                <c:pt idx="5216">
                  <c:v>0.58160000000000001</c:v>
                </c:pt>
                <c:pt idx="5217">
                  <c:v>0.58169999999999999</c:v>
                </c:pt>
                <c:pt idx="5218">
                  <c:v>0.58179999999999998</c:v>
                </c:pt>
                <c:pt idx="5219">
                  <c:v>0.58189999999999997</c:v>
                </c:pt>
                <c:pt idx="5220">
                  <c:v>0.58199999999999996</c:v>
                </c:pt>
                <c:pt idx="5221">
                  <c:v>0.58209999999999995</c:v>
                </c:pt>
                <c:pt idx="5222">
                  <c:v>0.58220000000000005</c:v>
                </c:pt>
                <c:pt idx="5223">
                  <c:v>0.58230000000000004</c:v>
                </c:pt>
                <c:pt idx="5224">
                  <c:v>0.58240000000000003</c:v>
                </c:pt>
                <c:pt idx="5225">
                  <c:v>0.58250000000000002</c:v>
                </c:pt>
                <c:pt idx="5226">
                  <c:v>0.58260000000000001</c:v>
                </c:pt>
                <c:pt idx="5227">
                  <c:v>0.5827</c:v>
                </c:pt>
                <c:pt idx="5228">
                  <c:v>0.58279999999999998</c:v>
                </c:pt>
                <c:pt idx="5229">
                  <c:v>0.58289999999999997</c:v>
                </c:pt>
                <c:pt idx="5230">
                  <c:v>0.58299999999999996</c:v>
                </c:pt>
                <c:pt idx="5231">
                  <c:v>0.58309999999999995</c:v>
                </c:pt>
                <c:pt idx="5232">
                  <c:v>0.58320000000000005</c:v>
                </c:pt>
                <c:pt idx="5233">
                  <c:v>0.58330000000000004</c:v>
                </c:pt>
                <c:pt idx="5234">
                  <c:v>0.58340000000000003</c:v>
                </c:pt>
                <c:pt idx="5235">
                  <c:v>0.58350000000000002</c:v>
                </c:pt>
                <c:pt idx="5236">
                  <c:v>0.58360000000000001</c:v>
                </c:pt>
                <c:pt idx="5237">
                  <c:v>0.5837</c:v>
                </c:pt>
                <c:pt idx="5238">
                  <c:v>0.58379999999999999</c:v>
                </c:pt>
                <c:pt idx="5239">
                  <c:v>0.58389999999999997</c:v>
                </c:pt>
                <c:pt idx="5240">
                  <c:v>0.58399999999999996</c:v>
                </c:pt>
                <c:pt idx="5241">
                  <c:v>0.58409999999999995</c:v>
                </c:pt>
                <c:pt idx="5242">
                  <c:v>0.58420000000000005</c:v>
                </c:pt>
                <c:pt idx="5243">
                  <c:v>0.58430000000000004</c:v>
                </c:pt>
                <c:pt idx="5244">
                  <c:v>0.58440000000000003</c:v>
                </c:pt>
                <c:pt idx="5245">
                  <c:v>0.58450000000000002</c:v>
                </c:pt>
                <c:pt idx="5246">
                  <c:v>0.58460000000000001</c:v>
                </c:pt>
                <c:pt idx="5247">
                  <c:v>0.5847</c:v>
                </c:pt>
                <c:pt idx="5248">
                  <c:v>0.58479999999999999</c:v>
                </c:pt>
                <c:pt idx="5249">
                  <c:v>0.58489999999999998</c:v>
                </c:pt>
                <c:pt idx="5250">
                  <c:v>0.58499999999999996</c:v>
                </c:pt>
                <c:pt idx="5251">
                  <c:v>0.58509999999999995</c:v>
                </c:pt>
                <c:pt idx="5252">
                  <c:v>0.58520000000000005</c:v>
                </c:pt>
                <c:pt idx="5253">
                  <c:v>0.58530000000000004</c:v>
                </c:pt>
                <c:pt idx="5254">
                  <c:v>0.58540000000000003</c:v>
                </c:pt>
                <c:pt idx="5255">
                  <c:v>0.58550000000000002</c:v>
                </c:pt>
                <c:pt idx="5256">
                  <c:v>0.58560000000000001</c:v>
                </c:pt>
                <c:pt idx="5257">
                  <c:v>0.5857</c:v>
                </c:pt>
                <c:pt idx="5258">
                  <c:v>0.58579999999999999</c:v>
                </c:pt>
                <c:pt idx="5259">
                  <c:v>0.58589999999999998</c:v>
                </c:pt>
                <c:pt idx="5260">
                  <c:v>0.58599999999999997</c:v>
                </c:pt>
                <c:pt idx="5261">
                  <c:v>0.58609999999999995</c:v>
                </c:pt>
                <c:pt idx="5262">
                  <c:v>0.58620000000000005</c:v>
                </c:pt>
                <c:pt idx="5263">
                  <c:v>0.58630000000000004</c:v>
                </c:pt>
                <c:pt idx="5264">
                  <c:v>0.58640000000000003</c:v>
                </c:pt>
                <c:pt idx="5265">
                  <c:v>0.58650000000000002</c:v>
                </c:pt>
                <c:pt idx="5266">
                  <c:v>0.58660000000000001</c:v>
                </c:pt>
                <c:pt idx="5267">
                  <c:v>0.5867</c:v>
                </c:pt>
                <c:pt idx="5268">
                  <c:v>0.58679999999999999</c:v>
                </c:pt>
                <c:pt idx="5269">
                  <c:v>0.58689999999999998</c:v>
                </c:pt>
                <c:pt idx="5270">
                  <c:v>0.58699999999999997</c:v>
                </c:pt>
                <c:pt idx="5271">
                  <c:v>0.58709999999999996</c:v>
                </c:pt>
                <c:pt idx="5272">
                  <c:v>0.58720000000000006</c:v>
                </c:pt>
                <c:pt idx="5273">
                  <c:v>0.58730000000000004</c:v>
                </c:pt>
                <c:pt idx="5274">
                  <c:v>0.58740000000000003</c:v>
                </c:pt>
                <c:pt idx="5275">
                  <c:v>0.58750000000000002</c:v>
                </c:pt>
                <c:pt idx="5276">
                  <c:v>0.58760000000000001</c:v>
                </c:pt>
                <c:pt idx="5277">
                  <c:v>0.5877</c:v>
                </c:pt>
                <c:pt idx="5278">
                  <c:v>0.58779999999999999</c:v>
                </c:pt>
                <c:pt idx="5279">
                  <c:v>0.58789999999999998</c:v>
                </c:pt>
                <c:pt idx="5280">
                  <c:v>0.58799999999999997</c:v>
                </c:pt>
                <c:pt idx="5281">
                  <c:v>0.58809999999999996</c:v>
                </c:pt>
                <c:pt idx="5282">
                  <c:v>0.58819999999999995</c:v>
                </c:pt>
                <c:pt idx="5283">
                  <c:v>0.58830000000000005</c:v>
                </c:pt>
                <c:pt idx="5284">
                  <c:v>0.58840000000000003</c:v>
                </c:pt>
                <c:pt idx="5285">
                  <c:v>0.58850000000000002</c:v>
                </c:pt>
                <c:pt idx="5286">
                  <c:v>0.58860000000000001</c:v>
                </c:pt>
                <c:pt idx="5287">
                  <c:v>0.5887</c:v>
                </c:pt>
                <c:pt idx="5288">
                  <c:v>0.58879999999999999</c:v>
                </c:pt>
                <c:pt idx="5289">
                  <c:v>0.58889999999999998</c:v>
                </c:pt>
                <c:pt idx="5290">
                  <c:v>0.58899999999999997</c:v>
                </c:pt>
                <c:pt idx="5291">
                  <c:v>0.58909999999999996</c:v>
                </c:pt>
                <c:pt idx="5292">
                  <c:v>0.58919999999999995</c:v>
                </c:pt>
                <c:pt idx="5293">
                  <c:v>0.58930000000000005</c:v>
                </c:pt>
                <c:pt idx="5294">
                  <c:v>0.58940000000000003</c:v>
                </c:pt>
                <c:pt idx="5295">
                  <c:v>0.58950000000000002</c:v>
                </c:pt>
                <c:pt idx="5296">
                  <c:v>0.58960000000000001</c:v>
                </c:pt>
                <c:pt idx="5297">
                  <c:v>0.5897</c:v>
                </c:pt>
                <c:pt idx="5298">
                  <c:v>0.58979999999999999</c:v>
                </c:pt>
                <c:pt idx="5299">
                  <c:v>0.58989999999999998</c:v>
                </c:pt>
                <c:pt idx="5300">
                  <c:v>0.59</c:v>
                </c:pt>
                <c:pt idx="5301">
                  <c:v>0.59009999999999996</c:v>
                </c:pt>
                <c:pt idx="5302">
                  <c:v>0.59019999999999995</c:v>
                </c:pt>
                <c:pt idx="5303">
                  <c:v>0.59030000000000005</c:v>
                </c:pt>
                <c:pt idx="5304">
                  <c:v>0.59040000000000004</c:v>
                </c:pt>
                <c:pt idx="5305">
                  <c:v>0.59050000000000002</c:v>
                </c:pt>
                <c:pt idx="5306">
                  <c:v>0.59060000000000001</c:v>
                </c:pt>
                <c:pt idx="5307">
                  <c:v>0.5907</c:v>
                </c:pt>
                <c:pt idx="5308">
                  <c:v>0.59079999999999999</c:v>
                </c:pt>
                <c:pt idx="5309">
                  <c:v>0.59089999999999998</c:v>
                </c:pt>
                <c:pt idx="5310">
                  <c:v>0.59099999999999997</c:v>
                </c:pt>
                <c:pt idx="5311">
                  <c:v>0.59109999999999996</c:v>
                </c:pt>
                <c:pt idx="5312">
                  <c:v>0.59119999999999995</c:v>
                </c:pt>
                <c:pt idx="5313">
                  <c:v>0.59130000000000005</c:v>
                </c:pt>
                <c:pt idx="5314">
                  <c:v>0.59140000000000004</c:v>
                </c:pt>
                <c:pt idx="5315">
                  <c:v>0.59150000000000003</c:v>
                </c:pt>
                <c:pt idx="5316">
                  <c:v>0.59160000000000001</c:v>
                </c:pt>
                <c:pt idx="5317">
                  <c:v>0.5917</c:v>
                </c:pt>
                <c:pt idx="5318">
                  <c:v>0.59179999999999999</c:v>
                </c:pt>
                <c:pt idx="5319">
                  <c:v>0.59189999999999998</c:v>
                </c:pt>
                <c:pt idx="5320">
                  <c:v>0.59199999999999997</c:v>
                </c:pt>
                <c:pt idx="5321">
                  <c:v>0.59209999999999996</c:v>
                </c:pt>
                <c:pt idx="5322">
                  <c:v>0.59219999999999995</c:v>
                </c:pt>
                <c:pt idx="5323">
                  <c:v>0.59230000000000005</c:v>
                </c:pt>
                <c:pt idx="5324">
                  <c:v>0.59240000000000004</c:v>
                </c:pt>
                <c:pt idx="5325">
                  <c:v>0.59250000000000003</c:v>
                </c:pt>
                <c:pt idx="5326">
                  <c:v>0.59260000000000002</c:v>
                </c:pt>
                <c:pt idx="5327">
                  <c:v>0.5927</c:v>
                </c:pt>
                <c:pt idx="5328">
                  <c:v>0.59279999999999999</c:v>
                </c:pt>
                <c:pt idx="5329">
                  <c:v>0.59289999999999998</c:v>
                </c:pt>
                <c:pt idx="5330">
                  <c:v>0.59299999999999997</c:v>
                </c:pt>
                <c:pt idx="5331">
                  <c:v>0.59309999999999996</c:v>
                </c:pt>
                <c:pt idx="5332">
                  <c:v>0.59319999999999995</c:v>
                </c:pt>
                <c:pt idx="5333">
                  <c:v>0.59330000000000005</c:v>
                </c:pt>
                <c:pt idx="5334">
                  <c:v>0.59340000000000004</c:v>
                </c:pt>
                <c:pt idx="5335">
                  <c:v>0.59350000000000003</c:v>
                </c:pt>
                <c:pt idx="5336">
                  <c:v>0.59360000000000002</c:v>
                </c:pt>
                <c:pt idx="5337">
                  <c:v>0.59370000000000001</c:v>
                </c:pt>
                <c:pt idx="5338">
                  <c:v>0.59379999999999999</c:v>
                </c:pt>
                <c:pt idx="5339">
                  <c:v>0.59389999999999998</c:v>
                </c:pt>
                <c:pt idx="5340">
                  <c:v>0.59399999999999997</c:v>
                </c:pt>
                <c:pt idx="5341">
                  <c:v>0.59409999999999996</c:v>
                </c:pt>
                <c:pt idx="5342">
                  <c:v>0.59419999999999995</c:v>
                </c:pt>
                <c:pt idx="5343">
                  <c:v>0.59430000000000005</c:v>
                </c:pt>
                <c:pt idx="5344">
                  <c:v>0.59440000000000004</c:v>
                </c:pt>
                <c:pt idx="5345">
                  <c:v>0.59450000000000003</c:v>
                </c:pt>
                <c:pt idx="5346">
                  <c:v>0.59460000000000002</c:v>
                </c:pt>
                <c:pt idx="5347">
                  <c:v>0.59470000000000001</c:v>
                </c:pt>
                <c:pt idx="5348">
                  <c:v>0.5948</c:v>
                </c:pt>
                <c:pt idx="5349">
                  <c:v>0.59489999999999998</c:v>
                </c:pt>
                <c:pt idx="5350">
                  <c:v>0.59499999999999997</c:v>
                </c:pt>
                <c:pt idx="5351">
                  <c:v>0.59509999999999996</c:v>
                </c:pt>
                <c:pt idx="5352">
                  <c:v>0.59519999999999995</c:v>
                </c:pt>
                <c:pt idx="5353">
                  <c:v>0.59530000000000005</c:v>
                </c:pt>
                <c:pt idx="5354">
                  <c:v>0.59540000000000004</c:v>
                </c:pt>
                <c:pt idx="5355">
                  <c:v>0.59550000000000003</c:v>
                </c:pt>
                <c:pt idx="5356">
                  <c:v>0.59560000000000002</c:v>
                </c:pt>
                <c:pt idx="5357">
                  <c:v>0.59570000000000001</c:v>
                </c:pt>
                <c:pt idx="5358">
                  <c:v>0.5958</c:v>
                </c:pt>
                <c:pt idx="5359">
                  <c:v>0.59589999999999999</c:v>
                </c:pt>
                <c:pt idx="5360">
                  <c:v>0.59599999999999997</c:v>
                </c:pt>
                <c:pt idx="5361">
                  <c:v>0.59609999999999996</c:v>
                </c:pt>
                <c:pt idx="5362">
                  <c:v>0.59619999999999995</c:v>
                </c:pt>
                <c:pt idx="5363">
                  <c:v>0.59630000000000005</c:v>
                </c:pt>
                <c:pt idx="5364">
                  <c:v>0.59640000000000004</c:v>
                </c:pt>
                <c:pt idx="5365">
                  <c:v>0.59650000000000003</c:v>
                </c:pt>
                <c:pt idx="5366">
                  <c:v>0.59660000000000002</c:v>
                </c:pt>
                <c:pt idx="5367">
                  <c:v>0.59670000000000001</c:v>
                </c:pt>
                <c:pt idx="5368">
                  <c:v>0.5968</c:v>
                </c:pt>
                <c:pt idx="5369">
                  <c:v>0.59689999999999999</c:v>
                </c:pt>
                <c:pt idx="5370">
                  <c:v>0.59699999999999998</c:v>
                </c:pt>
                <c:pt idx="5371">
                  <c:v>0.59709999999999996</c:v>
                </c:pt>
                <c:pt idx="5372">
                  <c:v>0.59719999999999995</c:v>
                </c:pt>
                <c:pt idx="5373">
                  <c:v>0.59730000000000005</c:v>
                </c:pt>
                <c:pt idx="5374">
                  <c:v>0.59740000000000004</c:v>
                </c:pt>
                <c:pt idx="5375">
                  <c:v>0.59750000000000003</c:v>
                </c:pt>
                <c:pt idx="5376">
                  <c:v>0.59760000000000002</c:v>
                </c:pt>
                <c:pt idx="5377">
                  <c:v>0.59770000000000001</c:v>
                </c:pt>
                <c:pt idx="5378">
                  <c:v>0.5978</c:v>
                </c:pt>
                <c:pt idx="5379">
                  <c:v>0.59789999999999999</c:v>
                </c:pt>
                <c:pt idx="5380">
                  <c:v>0.59799999999999998</c:v>
                </c:pt>
                <c:pt idx="5381">
                  <c:v>0.59809999999999997</c:v>
                </c:pt>
                <c:pt idx="5382">
                  <c:v>0.59819999999999995</c:v>
                </c:pt>
                <c:pt idx="5383">
                  <c:v>0.59830000000000005</c:v>
                </c:pt>
                <c:pt idx="5384">
                  <c:v>0.59840000000000004</c:v>
                </c:pt>
                <c:pt idx="5385">
                  <c:v>0.59850000000000003</c:v>
                </c:pt>
                <c:pt idx="5386">
                  <c:v>0.59860000000000002</c:v>
                </c:pt>
                <c:pt idx="5387">
                  <c:v>0.59870000000000001</c:v>
                </c:pt>
                <c:pt idx="5388">
                  <c:v>0.5988</c:v>
                </c:pt>
                <c:pt idx="5389">
                  <c:v>0.59889999999999999</c:v>
                </c:pt>
                <c:pt idx="5390">
                  <c:v>0.59899999999999998</c:v>
                </c:pt>
                <c:pt idx="5391">
                  <c:v>0.59909999999999997</c:v>
                </c:pt>
                <c:pt idx="5392">
                  <c:v>0.59919999999999995</c:v>
                </c:pt>
                <c:pt idx="5393">
                  <c:v>0.59930000000000005</c:v>
                </c:pt>
                <c:pt idx="5394">
                  <c:v>0.59940000000000004</c:v>
                </c:pt>
                <c:pt idx="5395">
                  <c:v>0.59950000000000003</c:v>
                </c:pt>
                <c:pt idx="5396">
                  <c:v>0.59960000000000002</c:v>
                </c:pt>
                <c:pt idx="5397">
                  <c:v>0.59970000000000001</c:v>
                </c:pt>
                <c:pt idx="5398">
                  <c:v>0.5998</c:v>
                </c:pt>
                <c:pt idx="5399">
                  <c:v>0.59989999999999999</c:v>
                </c:pt>
              </c:numCache>
            </c:numRef>
          </c:cat>
          <c:val>
            <c:numRef>
              <c:f>Sheet1!$B$4:$GYS$4</c:f>
              <c:numCache>
                <c:formatCode>General</c:formatCode>
                <c:ptCount val="5400"/>
                <c:pt idx="0">
                  <c:v>0.81793648499087201</c:v>
                </c:pt>
                <c:pt idx="1">
                  <c:v>0.81948514749495505</c:v>
                </c:pt>
                <c:pt idx="2">
                  <c:v>0.82100167314987504</c:v>
                </c:pt>
                <c:pt idx="3">
                  <c:v>0.82248596457849799</c:v>
                </c:pt>
                <c:pt idx="4">
                  <c:v>0.82393792596424098</c:v>
                </c:pt>
                <c:pt idx="5">
                  <c:v>0.825357463056139</c:v>
                </c:pt>
                <c:pt idx="6">
                  <c:v>0.82674448317382399</c:v>
                </c:pt>
                <c:pt idx="7">
                  <c:v>0.82809889521242896</c:v>
                </c:pt>
                <c:pt idx="8">
                  <c:v>0.82942060964739495</c:v>
                </c:pt>
                <c:pt idx="9">
                  <c:v>0.83070953853920604</c:v>
                </c:pt>
                <c:pt idx="10">
                  <c:v>0.83196559553802396</c:v>
                </c:pt>
                <c:pt idx="11">
                  <c:v>0.83318869588825695</c:v>
                </c:pt>
                <c:pt idx="12">
                  <c:v>0.83437875643302195</c:v>
                </c:pt>
                <c:pt idx="13">
                  <c:v>0.83553569561853602</c:v>
                </c:pt>
                <c:pt idx="14">
                  <c:v>0.83665943349841598</c:v>
                </c:pt>
                <c:pt idx="15">
                  <c:v>0.83774989173789305</c:v>
                </c:pt>
                <c:pt idx="16">
                  <c:v>0.83880699361794198</c:v>
                </c:pt>
                <c:pt idx="17">
                  <c:v>0.83983066403932105</c:v>
                </c:pt>
                <c:pt idx="18">
                  <c:v>0.84082082952652404</c:v>
                </c:pt>
                <c:pt idx="19">
                  <c:v>0.84177741823165597</c:v>
                </c:pt>
                <c:pt idx="20">
                  <c:v>0.84270035993820702</c:v>
                </c:pt>
                <c:pt idx="21">
                  <c:v>0.84358958606474699</c:v>
                </c:pt>
                <c:pt idx="22">
                  <c:v>0.84444502966853496</c:v>
                </c:pt>
                <c:pt idx="23">
                  <c:v>0.84526662544903597</c:v>
                </c:pt>
                <c:pt idx="24">
                  <c:v>0.84605430975134899</c:v>
                </c:pt>
                <c:pt idx="25">
                  <c:v>0.84680802056955495</c:v>
                </c:pt>
                <c:pt idx="26">
                  <c:v>0.84752769754996904</c:v>
                </c:pt>
                <c:pt idx="27">
                  <c:v>0.84821328199430701</c:v>
                </c:pt>
                <c:pt idx="28">
                  <c:v>0.84886471686276199</c:v>
                </c:pt>
                <c:pt idx="29">
                  <c:v>0.84948194677700095</c:v>
                </c:pt>
                <c:pt idx="30">
                  <c:v>0.85006491802305695</c:v>
                </c:pt>
                <c:pt idx="31">
                  <c:v>0.85061357855414998</c:v>
                </c:pt>
                <c:pt idx="32">
                  <c:v>0.85112787799340195</c:v>
                </c:pt>
                <c:pt idx="33">
                  <c:v>0.85160776763648105</c:v>
                </c:pt>
                <c:pt idx="34">
                  <c:v>0.85205320045413702</c:v>
                </c:pt>
                <c:pt idx="35">
                  <c:v>0.85246413109466501</c:v>
                </c:pt>
                <c:pt idx="36">
                  <c:v>0.85284051588627097</c:v>
                </c:pt>
                <c:pt idx="37">
                  <c:v>0.85318231283934298</c:v>
                </c:pt>
                <c:pt idx="38">
                  <c:v>0.85348948164864802</c:v>
                </c:pt>
                <c:pt idx="39">
                  <c:v>0.853761983695422</c:v>
                </c:pt>
                <c:pt idx="40">
                  <c:v>0.85399978204938398</c:v>
                </c:pt>
                <c:pt idx="41">
                  <c:v>0.85420284147064995</c:v>
                </c:pt>
                <c:pt idx="42">
                  <c:v>0.85437112841156304</c:v>
                </c:pt>
                <c:pt idx="43">
                  <c:v>0.854504611018434</c:v>
                </c:pt>
                <c:pt idx="44">
                  <c:v>0.85460325913318402</c:v>
                </c:pt>
                <c:pt idx="45">
                  <c:v>0.85466704429490803</c:v>
                </c:pt>
                <c:pt idx="46">
                  <c:v>0.85469593974133695</c:v>
                </c:pt>
                <c:pt idx="47">
                  <c:v>0.85468992041022196</c:v>
                </c:pt>
                <c:pt idx="48">
                  <c:v>0.85464896294061399</c:v>
                </c:pt>
                <c:pt idx="49">
                  <c:v>0.854573045674064</c:v>
                </c:pt>
                <c:pt idx="50">
                  <c:v>0.85445526083566703</c:v>
                </c:pt>
                <c:pt idx="51">
                  <c:v>0.85428372218600201</c:v>
                </c:pt>
                <c:pt idx="52">
                  <c:v>0.85405847099366095</c:v>
                </c:pt>
                <c:pt idx="53">
                  <c:v>0.85377955061897304</c:v>
                </c:pt>
                <c:pt idx="54">
                  <c:v>0.85344700651259597</c:v>
                </c:pt>
                <c:pt idx="55">
                  <c:v>0.85306088621403697</c:v>
                </c:pt>
                <c:pt idx="56">
                  <c:v>0.85262123935008605</c:v>
                </c:pt>
                <c:pt idx="57">
                  <c:v>0.85212811763316998</c:v>
                </c:pt>
                <c:pt idx="58">
                  <c:v>0.85158157485963204</c:v>
                </c:pt>
                <c:pt idx="59">
                  <c:v>0.85098166690793098</c:v>
                </c:pt>
                <c:pt idx="60">
                  <c:v>0.85032845173676197</c:v>
                </c:pt>
                <c:pt idx="61">
                  <c:v>0.84962198938309397</c:v>
                </c:pt>
                <c:pt idx="62">
                  <c:v>0.84886234196013899</c:v>
                </c:pt>
                <c:pt idx="63">
                  <c:v>0.84804957365523304</c:v>
                </c:pt>
                <c:pt idx="64">
                  <c:v>0.84718375072764995</c:v>
                </c:pt>
                <c:pt idx="65">
                  <c:v>0.84626494150632303</c:v>
                </c:pt>
                <c:pt idx="66">
                  <c:v>0.84529321638750798</c:v>
                </c:pt>
                <c:pt idx="67">
                  <c:v>0.84426864783235001</c:v>
                </c:pt>
                <c:pt idx="68">
                  <c:v>0.84319131036439199</c:v>
                </c:pt>
                <c:pt idx="69">
                  <c:v>0.84206128056698804</c:v>
                </c:pt>
                <c:pt idx="70">
                  <c:v>0.84087863708065902</c:v>
                </c:pt>
                <c:pt idx="71">
                  <c:v>0.839643460600353</c:v>
                </c:pt>
                <c:pt idx="72">
                  <c:v>0.83837196063634101</c:v>
                </c:pt>
                <c:pt idx="73">
                  <c:v>0.83708042081723</c:v>
                </c:pt>
                <c:pt idx="74">
                  <c:v>0.8357689245412</c:v>
                </c:pt>
                <c:pt idx="75">
                  <c:v>0.83443755602691005</c:v>
                </c:pt>
                <c:pt idx="76">
                  <c:v>0.83308640030864201</c:v>
                </c:pt>
                <c:pt idx="77">
                  <c:v>0.83171554323139096</c:v>
                </c:pt>
                <c:pt idx="78">
                  <c:v>0.83032507144593304</c:v>
                </c:pt>
                <c:pt idx="79">
                  <c:v>0.828915072403836</c:v>
                </c:pt>
                <c:pt idx="80">
                  <c:v>0.82748563435244904</c:v>
                </c:pt>
                <c:pt idx="81">
                  <c:v>0.82603684632984198</c:v>
                </c:pt>
                <c:pt idx="82">
                  <c:v>0.82456879815971096</c:v>
                </c:pt>
                <c:pt idx="83">
                  <c:v>0.82308158044624802</c:v>
                </c:pt>
                <c:pt idx="84">
                  <c:v>0.821575284568969</c:v>
                </c:pt>
                <c:pt idx="85">
                  <c:v>0.82005000267750605</c:v>
                </c:pt>
                <c:pt idx="86">
                  <c:v>0.81850582768636804</c:v>
                </c:pt>
                <c:pt idx="87">
                  <c:v>0.81694285326965499</c:v>
                </c:pt>
                <c:pt idx="88">
                  <c:v>0.81536117385574503</c:v>
                </c:pt>
                <c:pt idx="89">
                  <c:v>0.81376088462193796</c:v>
                </c:pt>
                <c:pt idx="90">
                  <c:v>0.81214208148906997</c:v>
                </c:pt>
                <c:pt idx="91">
                  <c:v>0.81050486111608699</c:v>
                </c:pt>
                <c:pt idx="92">
                  <c:v>0.80884932089458506</c:v>
                </c:pt>
                <c:pt idx="93">
                  <c:v>0.80717555894331805</c:v>
                </c:pt>
                <c:pt idx="94">
                  <c:v>0.80548367410266797</c:v>
                </c:pt>
                <c:pt idx="95">
                  <c:v>0.80377376592908001</c:v>
                </c:pt>
                <c:pt idx="96">
                  <c:v>0.80204593468946905</c:v>
                </c:pt>
                <c:pt idx="97">
                  <c:v>0.80029990893438296</c:v>
                </c:pt>
                <c:pt idx="98">
                  <c:v>0.79851994803007298</c:v>
                </c:pt>
                <c:pt idx="99">
                  <c:v>0.79670611496438204</c:v>
                </c:pt>
                <c:pt idx="100">
                  <c:v>0.79485847436864598</c:v>
                </c:pt>
                <c:pt idx="101">
                  <c:v>0.792977092514214</c:v>
                </c:pt>
                <c:pt idx="102">
                  <c:v>0.79105396050903498</c:v>
                </c:pt>
                <c:pt idx="103">
                  <c:v>0.78908317453201304</c:v>
                </c:pt>
                <c:pt idx="104">
                  <c:v>0.78706482795003097</c:v>
                </c:pt>
                <c:pt idx="105">
                  <c:v>0.784999016685894</c:v>
                </c:pt>
                <c:pt idx="106">
                  <c:v>0.78288583921338994</c:v>
                </c:pt>
                <c:pt idx="107">
                  <c:v>0.78072539655218998</c:v>
                </c:pt>
                <c:pt idx="108">
                  <c:v>0.778517792262579</c:v>
                </c:pt>
                <c:pt idx="109">
                  <c:v>0.77626313244002698</c:v>
                </c:pt>
                <c:pt idx="110">
                  <c:v>0.77396152570958798</c:v>
                </c:pt>
                <c:pt idx="111">
                  <c:v>0.77161308322014499</c:v>
                </c:pt>
                <c:pt idx="112">
                  <c:v>0.76921791863848399</c:v>
                </c:pt>
                <c:pt idx="113">
                  <c:v>0.76677614814320405</c:v>
                </c:pt>
                <c:pt idx="114">
                  <c:v>0.76428789041846901</c:v>
                </c:pt>
                <c:pt idx="115">
                  <c:v>0.76175326664758902</c:v>
                </c:pt>
                <c:pt idx="116">
                  <c:v>0.75917240050644097</c:v>
                </c:pt>
                <c:pt idx="117">
                  <c:v>0.75654541815673104</c:v>
                </c:pt>
                <c:pt idx="118">
                  <c:v>0.75387244823908095</c:v>
                </c:pt>
                <c:pt idx="119">
                  <c:v>0.75115362186597101</c:v>
                </c:pt>
                <c:pt idx="120">
                  <c:v>0.74838907261449805</c:v>
                </c:pt>
                <c:pt idx="121">
                  <c:v>0.74557893651898999</c:v>
                </c:pt>
                <c:pt idx="122">
                  <c:v>0.74272335206345097</c:v>
                </c:pt>
                <c:pt idx="123">
                  <c:v>0.73982246017383801</c:v>
                </c:pt>
                <c:pt idx="124">
                  <c:v>0.73687640421019096</c:v>
                </c:pt>
                <c:pt idx="125">
                  <c:v>0.73388532995858902</c:v>
                </c:pt>
                <c:pt idx="126">
                  <c:v>0.73084938562295299</c:v>
                </c:pt>
                <c:pt idx="127">
                  <c:v>0.72776872181668095</c:v>
                </c:pt>
                <c:pt idx="128">
                  <c:v>0.72464349155413599</c:v>
                </c:pt>
                <c:pt idx="129">
                  <c:v>0.72147385024195898</c:v>
                </c:pt>
                <c:pt idx="130">
                  <c:v>0.71825995567023504</c:v>
                </c:pt>
                <c:pt idx="131">
                  <c:v>0.71500196800349303</c:v>
                </c:pt>
                <c:pt idx="132">
                  <c:v>0.71170004977155099</c:v>
                </c:pt>
                <c:pt idx="133">
                  <c:v>0.70835436586020495</c:v>
                </c:pt>
                <c:pt idx="134">
                  <c:v>0.70496508350175602</c:v>
                </c:pt>
                <c:pt idx="135">
                  <c:v>0.70153237226538301</c:v>
                </c:pt>
                <c:pt idx="136">
                  <c:v>0.69805640404736202</c:v>
                </c:pt>
                <c:pt idx="137">
                  <c:v>0.69453735306112496</c:v>
                </c:pt>
                <c:pt idx="138">
                  <c:v>0.69097539582716805</c:v>
                </c:pt>
                <c:pt idx="139">
                  <c:v>0.68738487443837804</c:v>
                </c:pt>
                <c:pt idx="140">
                  <c:v>0.68378918877427697</c:v>
                </c:pt>
                <c:pt idx="141">
                  <c:v>0.680188553287422</c:v>
                </c:pt>
                <c:pt idx="142">
                  <c:v>0.67656265559673601</c:v>
                </c:pt>
                <c:pt idx="143">
                  <c:v>0.672893272669707</c:v>
                </c:pt>
                <c:pt idx="144">
                  <c:v>0.66918058577788198</c:v>
                </c:pt>
                <c:pt idx="145">
                  <c:v>0.66542477855210003</c:v>
                </c:pt>
                <c:pt idx="146">
                  <c:v>0.66162603697186995</c:v>
                </c:pt>
                <c:pt idx="147">
                  <c:v>0.65778454935459396</c:v>
                </c:pt>
                <c:pt idx="148">
                  <c:v>0.65390050634464003</c:v>
                </c:pt>
                <c:pt idx="149">
                  <c:v>0.64998098872232202</c:v>
                </c:pt>
                <c:pt idx="150">
                  <c:v>0.646038059741747</c:v>
                </c:pt>
                <c:pt idx="151">
                  <c:v>0.64207185914783904</c:v>
                </c:pt>
                <c:pt idx="152">
                  <c:v>0.63808252858191505</c:v>
                </c:pt>
                <c:pt idx="153">
                  <c:v>0.63407021157217003</c:v>
                </c:pt>
                <c:pt idx="154">
                  <c:v>0.63003505352399003</c:v>
                </c:pt>
                <c:pt idx="155">
                  <c:v>0.62597720171011895</c:v>
                </c:pt>
                <c:pt idx="156">
                  <c:v>0.62189680526066804</c:v>
                </c:pt>
                <c:pt idx="157">
                  <c:v>0.61779401515296595</c:v>
                </c:pt>
                <c:pt idx="158">
                  <c:v>0.61366898420126104</c:v>
                </c:pt>
                <c:pt idx="159">
                  <c:v>0.60952186704626898</c:v>
                </c:pt>
                <c:pt idx="160">
                  <c:v>0.60535282014456704</c:v>
                </c:pt>
                <c:pt idx="161">
                  <c:v>0.60116200175784296</c:v>
                </c:pt>
                <c:pt idx="162">
                  <c:v>0.59694957194198695</c:v>
                </c:pt>
                <c:pt idx="163">
                  <c:v>0.59271569253604195</c:v>
                </c:pt>
                <c:pt idx="164">
                  <c:v>0.58846052715100206</c:v>
                </c:pt>
                <c:pt idx="165">
                  <c:v>0.58418424115846801</c:v>
                </c:pt>
                <c:pt idx="166">
                  <c:v>0.57988700167915896</c:v>
                </c:pt>
                <c:pt idx="167">
                  <c:v>0.57556897757127501</c:v>
                </c:pt>
                <c:pt idx="168">
                  <c:v>0.57123033941872103</c:v>
                </c:pt>
                <c:pt idx="169">
                  <c:v>0.56687125951919604</c:v>
                </c:pt>
                <c:pt idx="170">
                  <c:v>0.56249191187212899</c:v>
                </c:pt>
                <c:pt idx="171">
                  <c:v>0.55807634540280104</c:v>
                </c:pt>
                <c:pt idx="172">
                  <c:v>0.55360853864410697</c:v>
                </c:pt>
                <c:pt idx="173">
                  <c:v>0.54908867406990403</c:v>
                </c:pt>
                <c:pt idx="174">
                  <c:v>0.54451693702847503</c:v>
                </c:pt>
                <c:pt idx="175">
                  <c:v>0.53989351573154698</c:v>
                </c:pt>
                <c:pt idx="176">
                  <c:v>0.53521860124315901</c:v>
                </c:pt>
                <c:pt idx="177">
                  <c:v>0.53049238746835903</c:v>
                </c:pt>
                <c:pt idx="178">
                  <c:v>0.52571507114173699</c:v>
                </c:pt>
                <c:pt idx="179">
                  <c:v>0.52088685181580796</c:v>
                </c:pt>
                <c:pt idx="180">
                  <c:v>0.516007931849228</c:v>
                </c:pt>
                <c:pt idx="181">
                  <c:v>0.51107851639485802</c:v>
                </c:pt>
                <c:pt idx="182">
                  <c:v>0.50609881338767604</c:v>
                </c:pt>
                <c:pt idx="183">
                  <c:v>0.50106903353253696</c:v>
                </c:pt>
                <c:pt idx="184">
                  <c:v>0.49598939029178302</c:v>
                </c:pt>
                <c:pt idx="185">
                  <c:v>0.49086009987270501</c:v>
                </c:pt>
                <c:pt idx="186">
                  <c:v>0.48568138121486398</c:v>
                </c:pt>
                <c:pt idx="187">
                  <c:v>0.48045345597726602</c:v>
                </c:pt>
                <c:pt idx="188">
                  <c:v>0.47517654852540397</c:v>
                </c:pt>
                <c:pt idx="189">
                  <c:v>0.469850885918151</c:v>
                </c:pt>
                <c:pt idx="190">
                  <c:v>0.464476697894532</c:v>
                </c:pt>
                <c:pt idx="191">
                  <c:v>0.45905421686035702</c:v>
                </c:pt>
                <c:pt idx="192">
                  <c:v>0.45358367787472298</c:v>
                </c:pt>
                <c:pt idx="193">
                  <c:v>0.44806531863639598</c:v>
                </c:pt>
                <c:pt idx="194">
                  <c:v>0.44249937947006501</c:v>
                </c:pt>
                <c:pt idx="195">
                  <c:v>0.43688610331248001</c:v>
                </c:pt>
                <c:pt idx="196">
                  <c:v>0.43122610811966999</c:v>
                </c:pt>
                <c:pt idx="197">
                  <c:v>0.42553548431511201</c:v>
                </c:pt>
                <c:pt idx="198">
                  <c:v>0.41981452196394498</c:v>
                </c:pt>
                <c:pt idx="199">
                  <c:v>0.41406351273101699</c:v>
                </c:pt>
                <c:pt idx="200">
                  <c:v>0.408282749864193</c:v>
                </c:pt>
                <c:pt idx="201">
                  <c:v>0.40248060497744498</c:v>
                </c:pt>
                <c:pt idx="202">
                  <c:v>0.396663347796059</c:v>
                </c:pt>
                <c:pt idx="203">
                  <c:v>0.390831254019048</c:v>
                </c:pt>
                <c:pt idx="204">
                  <c:v>0.38498459993051398</c:v>
                </c:pt>
                <c:pt idx="205">
                  <c:v>0.37912391911008197</c:v>
                </c:pt>
                <c:pt idx="206">
                  <c:v>0.37325101355393397</c:v>
                </c:pt>
                <c:pt idx="207">
                  <c:v>0.36736616086839902</c:v>
                </c:pt>
                <c:pt idx="208">
                  <c:v>0.36146963901769802</c:v>
                </c:pt>
                <c:pt idx="209">
                  <c:v>0.355561726307766</c:v>
                </c:pt>
                <c:pt idx="210">
                  <c:v>0.34964270137013098</c:v>
                </c:pt>
                <c:pt idx="211">
                  <c:v>0.34372386955214101</c:v>
                </c:pt>
                <c:pt idx="212">
                  <c:v>0.337918951842344</c:v>
                </c:pt>
                <c:pt idx="213">
                  <c:v>0.332228150326287</c:v>
                </c:pt>
                <c:pt idx="214">
                  <c:v>0.32665166177334498</c:v>
                </c:pt>
                <c:pt idx="215">
                  <c:v>0.32118967762032402</c:v>
                </c:pt>
                <c:pt idx="216">
                  <c:v>0.31584238395526598</c:v>
                </c:pt>
                <c:pt idx="217">
                  <c:v>0.31060996150146403</c:v>
                </c:pt>
                <c:pt idx="218">
                  <c:v>0.30537120281246899</c:v>
                </c:pt>
                <c:pt idx="219">
                  <c:v>0.30012081259763401</c:v>
                </c:pt>
                <c:pt idx="220">
                  <c:v>0.29485905498026599</c:v>
                </c:pt>
                <c:pt idx="221">
                  <c:v>0.28958619434789201</c:v>
                </c:pt>
                <c:pt idx="222">
                  <c:v>0.28430249534035701</c:v>
                </c:pt>
                <c:pt idx="223">
                  <c:v>0.27900822283804599</c:v>
                </c:pt>
                <c:pt idx="224">
                  <c:v>0.27380178203415201</c:v>
                </c:pt>
                <c:pt idx="225">
                  <c:v>0.26871459306596202</c:v>
                </c:pt>
                <c:pt idx="226">
                  <c:v>0.26370941640242501</c:v>
                </c:pt>
                <c:pt idx="227">
                  <c:v>0.25882201140641198</c:v>
                </c:pt>
                <c:pt idx="228">
                  <c:v>0.25405250296738302</c:v>
                </c:pt>
                <c:pt idx="229">
                  <c:v>0.24931089173441601</c:v>
                </c:pt>
                <c:pt idx="230">
                  <c:v>0.24456872143977501</c:v>
                </c:pt>
                <c:pt idx="231">
                  <c:v>0.23982616734093301</c:v>
                </c:pt>
                <c:pt idx="232">
                  <c:v>0.23508340446905099</c:v>
                </c:pt>
                <c:pt idx="233">
                  <c:v>0.230340607624057</c:v>
                </c:pt>
                <c:pt idx="234">
                  <c:v>0.22559795136989899</c:v>
                </c:pt>
                <c:pt idx="235">
                  <c:v>0.220951536786862</c:v>
                </c:pt>
                <c:pt idx="236">
                  <c:v>0.2163921725639</c:v>
                </c:pt>
                <c:pt idx="237">
                  <c:v>0.21183266984604299</c:v>
                </c:pt>
                <c:pt idx="238">
                  <c:v>0.20725905933133901</c:v>
                </c:pt>
                <c:pt idx="239">
                  <c:v>0.202760490642516</c:v>
                </c:pt>
                <c:pt idx="240">
                  <c:v>0.19827737457546701</c:v>
                </c:pt>
                <c:pt idx="241">
                  <c:v>0.19377412080008199</c:v>
                </c:pt>
                <c:pt idx="242">
                  <c:v>0.189269343939654</c:v>
                </c:pt>
                <c:pt idx="243">
                  <c:v>0.18478206878447101</c:v>
                </c:pt>
                <c:pt idx="244">
                  <c:v>0.18041203320653099</c:v>
                </c:pt>
                <c:pt idx="245">
                  <c:v>0.17615938677741699</c:v>
                </c:pt>
                <c:pt idx="246">
                  <c:v>0.172024273567005</c:v>
                </c:pt>
                <c:pt idx="247">
                  <c:v>0.16800683213413301</c:v>
                </c:pt>
                <c:pt idx="248">
                  <c:v>0.16410719551742101</c:v>
                </c:pt>
                <c:pt idx="249">
                  <c:v>0.160325491226219</c:v>
                </c:pt>
                <c:pt idx="250">
                  <c:v>0.15666184123170701</c:v>
                </c:pt>
                <c:pt idx="251">
                  <c:v>0.153116361958124</c:v>
                </c:pt>
                <c:pt idx="252">
                  <c:v>0.14968916427412399</c:v>
                </c:pt>
                <c:pt idx="253">
                  <c:v>0.14638035348426801</c:v>
                </c:pt>
                <c:pt idx="254">
                  <c:v>0.14319002932063199</c:v>
                </c:pt>
                <c:pt idx="255">
                  <c:v>0.14011828593454401</c:v>
                </c:pt>
                <c:pt idx="256">
                  <c:v>0.13716521188843001</c:v>
                </c:pt>
                <c:pt idx="257">
                  <c:v>0.13433089014777999</c:v>
                </c:pt>
                <c:pt idx="258">
                  <c:v>0.13161539807321701</c:v>
                </c:pt>
                <c:pt idx="259">
                  <c:v>0.12901880741268301</c:v>
                </c:pt>
                <c:pt idx="260">
                  <c:v>0.126541184293717</c:v>
                </c:pt>
                <c:pt idx="261">
                  <c:v>0.12418258921584199</c:v>
                </c:pt>
                <c:pt idx="262">
                  <c:v>0.12193375054851199</c:v>
                </c:pt>
                <c:pt idx="263">
                  <c:v>0.119701468721562</c:v>
                </c:pt>
                <c:pt idx="264">
                  <c:v>0.117533035814004</c:v>
                </c:pt>
                <c:pt idx="265">
                  <c:v>0.115484110052224</c:v>
                </c:pt>
                <c:pt idx="266">
                  <c:v>0.11355470825403299</c:v>
                </c:pt>
                <c:pt idx="267">
                  <c:v>0.111744841772165</c:v>
                </c:pt>
                <c:pt idx="268">
                  <c:v>0.110036644578517</c:v>
                </c:pt>
                <c:pt idx="269">
                  <c:v>0.108407647940399</c:v>
                </c:pt>
                <c:pt idx="270">
                  <c:v>0.10690161900601799</c:v>
                </c:pt>
                <c:pt idx="271">
                  <c:v>0.105518528867331</c:v>
                </c:pt>
                <c:pt idx="272">
                  <c:v>0.104258342873062</c:v>
                </c:pt>
                <c:pt idx="273">
                  <c:v>0.103121020622543</c:v>
                </c:pt>
                <c:pt idx="274">
                  <c:v>0.10210651595956</c:v>
                </c:pt>
                <c:pt idx="275">
                  <c:v>0.101214776966201</c:v>
                </c:pt>
                <c:pt idx="276">
                  <c:v>0.10044574595670699</c:v>
                </c:pt>
                <c:pt idx="277">
                  <c:v>9.9799359471317003E-2</c:v>
                </c:pt>
                <c:pt idx="278">
                  <c:v>9.9275548270125094E-2</c:v>
                </c:pt>
                <c:pt idx="279">
                  <c:v>9.8874237326931499E-2</c:v>
                </c:pt>
                <c:pt idx="280">
                  <c:v>9.8595345823101005E-2</c:v>
                </c:pt>
                <c:pt idx="281">
                  <c:v>9.8438787141424899E-2</c:v>
                </c:pt>
                <c:pt idx="282">
                  <c:v>9.8404468859993599E-2</c:v>
                </c:pt>
                <c:pt idx="283">
                  <c:v>9.8492292746077403E-2</c:v>
                </c:pt>
                <c:pt idx="284">
                  <c:v>9.8702154750024404E-2</c:v>
                </c:pt>
                <c:pt idx="285">
                  <c:v>9.9033944999176199E-2</c:v>
                </c:pt>
                <c:pt idx="286">
                  <c:v>9.9487547791809697E-2</c:v>
                </c:pt>
                <c:pt idx="287">
                  <c:v>0.100062313729879</c:v>
                </c:pt>
                <c:pt idx="288">
                  <c:v>0.10075558275233699</c:v>
                </c:pt>
                <c:pt idx="289">
                  <c:v>0.101567244842627</c:v>
                </c:pt>
                <c:pt idx="290">
                  <c:v>0.102497184422198</c:v>
                </c:pt>
                <c:pt idx="291">
                  <c:v>0.10354528034723599</c:v>
                </c:pt>
                <c:pt idx="292">
                  <c:v>0.104711405905508</c:v>
                </c:pt>
                <c:pt idx="293">
                  <c:v>0.105995428813316</c:v>
                </c:pt>
                <c:pt idx="294">
                  <c:v>0.10739721121259101</c:v>
                </c:pt>
                <c:pt idx="295">
                  <c:v>0.10891660966811</c:v>
                </c:pt>
                <c:pt idx="296">
                  <c:v>0.110553475164873</c:v>
                </c:pt>
                <c:pt idx="297">
                  <c:v>0.11230765310562101</c:v>
                </c:pt>
                <c:pt idx="298">
                  <c:v>0.114178983308539</c:v>
                </c:pt>
                <c:pt idx="299">
                  <c:v>0.11616730000512999</c:v>
                </c:pt>
                <c:pt idx="300">
                  <c:v>0.118272431838289</c:v>
                </c:pt>
                <c:pt idx="301">
                  <c:v>0.120494201860582</c:v>
                </c:pt>
                <c:pt idx="302">
                  <c:v>0.122832427532753</c:v>
                </c:pt>
                <c:pt idx="303">
                  <c:v>0.125286920722471</c:v>
                </c:pt>
                <c:pt idx="304">
                  <c:v>0.12785723097703899</c:v>
                </c:pt>
                <c:pt idx="305">
                  <c:v>0.130541634385823</c:v>
                </c:pt>
                <c:pt idx="306">
                  <c:v>0.133339926370485</c:v>
                </c:pt>
                <c:pt idx="307">
                  <c:v>0.136251896921429</c:v>
                </c:pt>
                <c:pt idx="308">
                  <c:v>0.13927733059858299</c:v>
                </c:pt>
                <c:pt idx="309">
                  <c:v>0.14241600653254499</c:v>
                </c:pt>
                <c:pt idx="310">
                  <c:v>0.145656672019841</c:v>
                </c:pt>
                <c:pt idx="311">
                  <c:v>0.14888565358352099</c:v>
                </c:pt>
                <c:pt idx="312">
                  <c:v>0.15210279150384101</c:v>
                </c:pt>
                <c:pt idx="313">
                  <c:v>0.155307926218482</c:v>
                </c:pt>
                <c:pt idx="314">
                  <c:v>0.15850089832655601</c:v>
                </c:pt>
                <c:pt idx="315">
                  <c:v>0.16168154859303899</c:v>
                </c:pt>
                <c:pt idx="316">
                  <c:v>0.16484971795363201</c:v>
                </c:pt>
                <c:pt idx="317">
                  <c:v>0.16812663030932801</c:v>
                </c:pt>
                <c:pt idx="318">
                  <c:v>0.17151759219114401</c:v>
                </c:pt>
                <c:pt idx="319">
                  <c:v>0.175022345493027</c:v>
                </c:pt>
                <c:pt idx="320">
                  <c:v>0.17864062661342001</c:v>
                </c:pt>
                <c:pt idx="321">
                  <c:v>0.18237216645984899</c:v>
                </c:pt>
                <c:pt idx="322">
                  <c:v>0.18621669045425901</c:v>
                </c:pt>
                <c:pt idx="323">
                  <c:v>0.19007577845521501</c:v>
                </c:pt>
                <c:pt idx="324">
                  <c:v>0.19391799012205199</c:v>
                </c:pt>
                <c:pt idx="325">
                  <c:v>0.197780539523742</c:v>
                </c:pt>
                <c:pt idx="326">
                  <c:v>0.20162763657411001</c:v>
                </c:pt>
                <c:pt idx="327">
                  <c:v>0.20545912039772901</c:v>
                </c:pt>
                <c:pt idx="328">
                  <c:v>0.20936494909659201</c:v>
                </c:pt>
                <c:pt idx="329">
                  <c:v>0.213373532427407</c:v>
                </c:pt>
                <c:pt idx="330">
                  <c:v>0.21748464336165399</c:v>
                </c:pt>
                <c:pt idx="331">
                  <c:v>0.22169804984045799</c:v>
                </c:pt>
                <c:pt idx="332">
                  <c:v>0.226013514784148</c:v>
                </c:pt>
                <c:pt idx="333">
                  <c:v>0.23043079610299899</c:v>
                </c:pt>
                <c:pt idx="334">
                  <c:v>0.23485371995229501</c:v>
                </c:pt>
                <c:pt idx="335">
                  <c:v>0.2392913996488</c:v>
                </c:pt>
                <c:pt idx="336">
                  <c:v>0.24383094083362999</c:v>
                </c:pt>
                <c:pt idx="337">
                  <c:v>0.24847206111151701</c:v>
                </c:pt>
                <c:pt idx="338">
                  <c:v>0.253102298467836</c:v>
                </c:pt>
                <c:pt idx="339">
                  <c:v>0.25778111223807598</c:v>
                </c:pt>
                <c:pt idx="340">
                  <c:v>0.26256448681951</c:v>
                </c:pt>
                <c:pt idx="341">
                  <c:v>0.26745210941690001</c:v>
                </c:pt>
                <c:pt idx="342">
                  <c:v>0.27242484988228799</c:v>
                </c:pt>
                <c:pt idx="343">
                  <c:v>0.27738285975545302</c:v>
                </c:pt>
                <c:pt idx="344">
                  <c:v>0.28232587366867001</c:v>
                </c:pt>
                <c:pt idx="345">
                  <c:v>0.287253626572405</c:v>
                </c:pt>
                <c:pt idx="346">
                  <c:v>0.29216585377082099</c:v>
                </c:pt>
                <c:pt idx="347">
                  <c:v>0.29706229095896203</c:v>
                </c:pt>
                <c:pt idx="348">
                  <c:v>0.30194267426160498</c:v>
                </c:pt>
                <c:pt idx="349">
                  <c:v>0.306806740273807</c:v>
                </c:pt>
                <c:pt idx="350">
                  <c:v>0.31165422610315602</c:v>
                </c:pt>
                <c:pt idx="351">
                  <c:v>0.31648486941374099</c:v>
                </c:pt>
                <c:pt idx="352">
                  <c:v>0.32129840847182201</c:v>
                </c:pt>
                <c:pt idx="353">
                  <c:v>0.32609458219323301</c:v>
                </c:pt>
                <c:pt idx="354">
                  <c:v>0.33087313019248199</c:v>
                </c:pt>
                <c:pt idx="355">
                  <c:v>0.33563379283355899</c:v>
                </c:pt>
                <c:pt idx="356">
                  <c:v>0.34037631128242601</c:v>
                </c:pt>
                <c:pt idx="357">
                  <c:v>0.34510042756117998</c:v>
                </c:pt>
                <c:pt idx="358">
                  <c:v>0.34980588460385897</c:v>
                </c:pt>
                <c:pt idx="359">
                  <c:v>0.35449242631386702</c:v>
                </c:pt>
                <c:pt idx="360">
                  <c:v>0.359159797622983</c:v>
                </c:pt>
                <c:pt idx="361">
                  <c:v>0.36381707104644401</c:v>
                </c:pt>
                <c:pt idx="362">
                  <c:v>0.36855724254713901</c:v>
                </c:pt>
                <c:pt idx="363">
                  <c:v>0.37333281200298601</c:v>
                </c:pt>
                <c:pt idx="364">
                  <c:v>0.37808790876641302</c:v>
                </c:pt>
                <c:pt idx="365">
                  <c:v>0.38282229927941602</c:v>
                </c:pt>
                <c:pt idx="366">
                  <c:v>0.38753575119053302</c:v>
                </c:pt>
                <c:pt idx="367">
                  <c:v>0.39224590533237402</c:v>
                </c:pt>
                <c:pt idx="368">
                  <c:v>0.39697500110837702</c:v>
                </c:pt>
                <c:pt idx="369">
                  <c:v>0.40167903797146698</c:v>
                </c:pt>
                <c:pt idx="370">
                  <c:v>0.40635780742642102</c:v>
                </c:pt>
                <c:pt idx="371">
                  <c:v>0.41101110278304698</c:v>
                </c:pt>
                <c:pt idx="372">
                  <c:v>0.41563871922943302</c:v>
                </c:pt>
                <c:pt idx="373">
                  <c:v>0.42024045390600301</c:v>
                </c:pt>
                <c:pt idx="374">
                  <c:v>0.42481610598026098</c:v>
                </c:pt>
                <c:pt idx="375">
                  <c:v>0.42936547672216901</c:v>
                </c:pt>
                <c:pt idx="376">
                  <c:v>0.43388836958001498</c:v>
                </c:pt>
                <c:pt idx="377">
                  <c:v>0.43838459025670401</c:v>
                </c:pt>
                <c:pt idx="378">
                  <c:v>0.44285394678635698</c:v>
                </c:pt>
                <c:pt idx="379">
                  <c:v>0.44729624961110198</c:v>
                </c:pt>
                <c:pt idx="380">
                  <c:v>0.45171131165797201</c:v>
                </c:pt>
                <c:pt idx="381">
                  <c:v>0.45609894841578502</c:v>
                </c:pt>
                <c:pt idx="382">
                  <c:v>0.46045897801191099</c:v>
                </c:pt>
                <c:pt idx="383">
                  <c:v>0.46479122128880401</c:v>
                </c:pt>
                <c:pt idx="384">
                  <c:v>0.46909550188020999</c:v>
                </c:pt>
                <c:pt idx="385">
                  <c:v>0.47337164628692402</c:v>
                </c:pt>
                <c:pt idx="386">
                  <c:v>0.47762001181323599</c:v>
                </c:pt>
                <c:pt idx="387">
                  <c:v>0.48184296360216999</c:v>
                </c:pt>
                <c:pt idx="388">
                  <c:v>0.48604031399585701</c:v>
                </c:pt>
                <c:pt idx="389">
                  <c:v>0.49021187820906398</c:v>
                </c:pt>
                <c:pt idx="390">
                  <c:v>0.49435747439861299</c:v>
                </c:pt>
                <c:pt idx="391">
                  <c:v>0.49847692373171598</c:v>
                </c:pt>
                <c:pt idx="392">
                  <c:v>0.50257005045311298</c:v>
                </c:pt>
                <c:pt idx="393">
                  <c:v>0.50663668195094202</c:v>
                </c:pt>
                <c:pt idx="394">
                  <c:v>0.51067664882125396</c:v>
                </c:pt>
                <c:pt idx="395">
                  <c:v>0.51468978493108097</c:v>
                </c:pt>
                <c:pt idx="396">
                  <c:v>0.51867592748000002</c:v>
                </c:pt>
                <c:pt idx="397">
                  <c:v>0.52263491706009801</c:v>
                </c:pt>
                <c:pt idx="398">
                  <c:v>0.52656659771428305</c:v>
                </c:pt>
                <c:pt idx="399">
                  <c:v>0.53047081699288001</c:v>
                </c:pt>
                <c:pt idx="400">
                  <c:v>0.53434742600843399</c:v>
                </c:pt>
                <c:pt idx="401">
                  <c:v>0.53819627948868298</c:v>
                </c:pt>
                <c:pt idx="402">
                  <c:v>0.54201723582764105</c:v>
                </c:pt>
                <c:pt idx="403">
                  <c:v>0.54581015713474001</c:v>
                </c:pt>
                <c:pt idx="404">
                  <c:v>0.54957490928199504</c:v>
                </c:pt>
                <c:pt idx="405">
                  <c:v>0.55331136194915898</c:v>
                </c:pt>
                <c:pt idx="406">
                  <c:v>0.557019388666814</c:v>
                </c:pt>
                <c:pt idx="407">
                  <c:v>0.56069886685739001</c:v>
                </c:pt>
                <c:pt idx="408">
                  <c:v>0.56434967787407098</c:v>
                </c:pt>
                <c:pt idx="409">
                  <c:v>0.56797170703757904</c:v>
                </c:pt>
                <c:pt idx="410">
                  <c:v>0.57156484367079896</c:v>
                </c:pt>
                <c:pt idx="411">
                  <c:v>0.57512898113125599</c:v>
                </c:pt>
                <c:pt idx="412">
                  <c:v>0.578664016841408</c:v>
                </c:pt>
                <c:pt idx="413">
                  <c:v>0.582169852316759</c:v>
                </c:pt>
                <c:pt idx="414">
                  <c:v>0.58564639319179201</c:v>
                </c:pt>
                <c:pt idx="415">
                  <c:v>0.58909354924371005</c:v>
                </c:pt>
                <c:pt idx="416">
                  <c:v>0.59251123441398601</c:v>
                </c:pt>
                <c:pt idx="417">
                  <c:v>0.59589936682773503</c:v>
                </c:pt>
                <c:pt idx="418">
                  <c:v>0.59925786881090004</c:v>
                </c:pt>
                <c:pt idx="419">
                  <c:v>0.60258666690527396</c:v>
                </c:pt>
                <c:pt idx="420">
                  <c:v>0.605885691881347</c:v>
                </c:pt>
                <c:pt idx="421">
                  <c:v>0.60915487874901098</c:v>
                </c:pt>
                <c:pt idx="422">
                  <c:v>0.61239416676611802</c:v>
                </c:pt>
                <c:pt idx="423">
                  <c:v>0.615603499444911</c:v>
                </c:pt>
                <c:pt idx="424">
                  <c:v>0.61878282455634104</c:v>
                </c:pt>
                <c:pt idx="425">
                  <c:v>0.621932094132289</c:v>
                </c:pt>
                <c:pt idx="426">
                  <c:v>0.62505126446569603</c:v>
                </c:pt>
                <c:pt idx="427">
                  <c:v>0.62814029610863398</c:v>
                </c:pt>
                <c:pt idx="428">
                  <c:v>0.63119915386832504</c:v>
                </c:pt>
                <c:pt idx="429">
                  <c:v>0.63422780680111701</c:v>
                </c:pt>
                <c:pt idx="430">
                  <c:v>0.63722622820445696</c:v>
                </c:pt>
                <c:pt idx="431">
                  <c:v>0.64019439560685498</c:v>
                </c:pt>
                <c:pt idx="432">
                  <c:v>0.64313229075586698</c:v>
                </c:pt>
                <c:pt idx="433">
                  <c:v>0.64603989960411401</c:v>
                </c:pt>
                <c:pt idx="434">
                  <c:v>0.64891721229334998</c:v>
                </c:pt>
                <c:pt idx="435">
                  <c:v>0.65176422313660598</c:v>
                </c:pt>
                <c:pt idx="436">
                  <c:v>0.65458093059840905</c:v>
                </c:pt>
                <c:pt idx="437">
                  <c:v>0.65736733727311503</c:v>
                </c:pt>
                <c:pt idx="438">
                  <c:v>0.66012344986135496</c:v>
                </c:pt>
                <c:pt idx="439">
                  <c:v>0.66284927914462199</c:v>
                </c:pt>
                <c:pt idx="440">
                  <c:v>0.66554483995801605</c:v>
                </c:pt>
                <c:pt idx="441">
                  <c:v>0.66821015116115601</c:v>
                </c:pt>
                <c:pt idx="442">
                  <c:v>0.67084523560728604</c:v>
                </c:pt>
                <c:pt idx="443">
                  <c:v>0.67345012011059402</c:v>
                </c:pt>
                <c:pt idx="444">
                  <c:v>0.67602483541175795</c:v>
                </c:pt>
                <c:pt idx="445">
                  <c:v>0.67856941614174004</c:v>
                </c:pt>
                <c:pt idx="446">
                  <c:v>0.68107291655510804</c:v>
                </c:pt>
                <c:pt idx="447">
                  <c:v>0.68352080903541401</c:v>
                </c:pt>
                <c:pt idx="448">
                  <c:v>0.68591303824766303</c:v>
                </c:pt>
                <c:pt idx="449">
                  <c:v>0.68824955386425701</c:v>
                </c:pt>
                <c:pt idx="450">
                  <c:v>0.69053031053309799</c:v>
                </c:pt>
                <c:pt idx="451">
                  <c:v>0.69275526784382702</c:v>
                </c:pt>
                <c:pt idx="452">
                  <c:v>0.69492439029223496</c:v>
                </c:pt>
                <c:pt idx="453">
                  <c:v>0.69703764724287598</c:v>
                </c:pt>
                <c:pt idx="454">
                  <c:v>0.69909501288993003</c:v>
                </c:pt>
                <c:pt idx="455">
                  <c:v>0.70109646621632804</c:v>
                </c:pt>
                <c:pt idx="456">
                  <c:v>0.70304199095120701</c:v>
                </c:pt>
                <c:pt idx="457">
                  <c:v>0.70493157552573005</c:v>
                </c:pt>
                <c:pt idx="458">
                  <c:v>0.70676521302731299</c:v>
                </c:pt>
                <c:pt idx="459">
                  <c:v>0.708542901152317</c:v>
                </c:pt>
                <c:pt idx="460">
                  <c:v>0.71026464215725804</c:v>
                </c:pt>
                <c:pt idx="461">
                  <c:v>0.71193044280858597</c:v>
                </c:pt>
                <c:pt idx="462">
                  <c:v>0.71354031433110998</c:v>
                </c:pt>
                <c:pt idx="463">
                  <c:v>0.71509427235511203</c:v>
                </c:pt>
                <c:pt idx="464">
                  <c:v>0.71659233686223101</c:v>
                </c:pt>
                <c:pt idx="465">
                  <c:v>0.71803453213018698</c:v>
                </c:pt>
                <c:pt idx="466">
                  <c:v>0.71942088667641302</c:v>
                </c:pt>
                <c:pt idx="467">
                  <c:v>0.72075143320067903</c:v>
                </c:pt>
                <c:pt idx="468">
                  <c:v>0.72202620852677601</c:v>
                </c:pt>
                <c:pt idx="469">
                  <c:v>0.723245253543366</c:v>
                </c:pt>
                <c:pt idx="470">
                  <c:v>0.72440861314405203</c:v>
                </c:pt>
                <c:pt idx="471">
                  <c:v>0.72551633616678002</c:v>
                </c:pt>
                <c:pt idx="472">
                  <c:v>0.726568475332662</c:v>
                </c:pt>
                <c:pt idx="473">
                  <c:v>0.72756508718429103</c:v>
                </c:pt>
                <c:pt idx="474">
                  <c:v>0.72850623202367204</c:v>
                </c:pt>
                <c:pt idx="475">
                  <c:v>0.729391973849841</c:v>
                </c:pt>
                <c:pt idx="476">
                  <c:v>0.73022238029627695</c:v>
                </c:pt>
                <c:pt idx="477">
                  <c:v>0.73099752256821604</c:v>
                </c:pt>
                <c:pt idx="478">
                  <c:v>0.73171747537994103</c:v>
                </c:pt>
                <c:pt idx="479">
                  <c:v>0.73238231689217004</c:v>
                </c:pt>
                <c:pt idx="480">
                  <c:v>0.73299212864963303</c:v>
                </c:pt>
                <c:pt idx="481">
                  <c:v>0.73354699551893199</c:v>
                </c:pt>
                <c:pt idx="482">
                  <c:v>0.73404700562678504</c:v>
                </c:pt>
                <c:pt idx="483">
                  <c:v>0.73449225029875598</c:v>
                </c:pt>
                <c:pt idx="484">
                  <c:v>0.73488282399856197</c:v>
                </c:pt>
                <c:pt idx="485">
                  <c:v>0.73521882426804497</c:v>
                </c:pt>
                <c:pt idx="486">
                  <c:v>0.73550035166792105</c:v>
                </c:pt>
                <c:pt idx="487">
                  <c:v>0.73572750971936696</c:v>
                </c:pt>
                <c:pt idx="488">
                  <c:v>0.73590040484656105</c:v>
                </c:pt>
                <c:pt idx="489">
                  <c:v>0.73601914632023901</c:v>
                </c:pt>
                <c:pt idx="490">
                  <c:v>0.736083846202362</c:v>
                </c:pt>
                <c:pt idx="491">
                  <c:v>0.73609461929196196</c:v>
                </c:pt>
                <c:pt idx="492">
                  <c:v>0.73605158307225005</c:v>
                </c:pt>
                <c:pt idx="493">
                  <c:v>0.735954857659045</c:v>
                </c:pt>
                <c:pt idx="494">
                  <c:v>0.73580456575059905</c:v>
                </c:pt>
                <c:pt idx="495">
                  <c:v>0.73560083257887199</c:v>
                </c:pt>
                <c:pt idx="496">
                  <c:v>0.73534378586231697</c:v>
                </c:pt>
                <c:pt idx="497">
                  <c:v>0.735033555760225</c:v>
                </c:pt>
                <c:pt idx="498">
                  <c:v>0.73467027482868297</c:v>
                </c:pt>
                <c:pt idx="499">
                  <c:v>0.73425407797817299</c:v>
                </c:pt>
                <c:pt idx="500">
                  <c:v>0.73380662817387499</c:v>
                </c:pt>
                <c:pt idx="501">
                  <c:v>0.73335090703723205</c:v>
                </c:pt>
                <c:pt idx="502">
                  <c:v>0.73288714930146703</c:v>
                </c:pt>
                <c:pt idx="503">
                  <c:v>0.73241558953353803</c:v>
                </c:pt>
                <c:pt idx="504">
                  <c:v>0.73193646208607599</c:v>
                </c:pt>
                <c:pt idx="505">
                  <c:v>0.73145000105097402</c:v>
                </c:pt>
                <c:pt idx="506">
                  <c:v>0.73095644021464401</c:v>
                </c:pt>
                <c:pt idx="507">
                  <c:v>0.73045601301492302</c:v>
                </c:pt>
                <c:pt idx="508">
                  <c:v>0.72994895249962799</c:v>
                </c:pt>
                <c:pt idx="509">
                  <c:v>0.72943549128674201</c:v>
                </c:pt>
                <c:pt idx="510">
                  <c:v>0.72891586152621102</c:v>
                </c:pt>
                <c:pt idx="511">
                  <c:v>0.72839029486333595</c:v>
                </c:pt>
                <c:pt idx="512">
                  <c:v>0.72785902240373102</c:v>
                </c:pt>
                <c:pt idx="513">
                  <c:v>0.72732227467980903</c:v>
                </c:pt>
                <c:pt idx="514">
                  <c:v>0.72678028161878006</c:v>
                </c:pt>
                <c:pt idx="515">
                  <c:v>0.72623327251210101</c:v>
                </c:pt>
                <c:pt idx="516">
                  <c:v>0.72568147598635702</c:v>
                </c:pt>
                <c:pt idx="517">
                  <c:v>0.72512511997551399</c:v>
                </c:pt>
                <c:pt idx="518">
                  <c:v>0.72457454675419197</c:v>
                </c:pt>
                <c:pt idx="519">
                  <c:v>0.72403087872659599</c:v>
                </c:pt>
                <c:pt idx="520">
                  <c:v>0.72349420237183004</c:v>
                </c:pt>
                <c:pt idx="521">
                  <c:v>0.72296460089910197</c:v>
                </c:pt>
                <c:pt idx="522">
                  <c:v>0.72244215424111402</c:v>
                </c:pt>
                <c:pt idx="523">
                  <c:v>0.72192693904846195</c:v>
                </c:pt>
                <c:pt idx="524">
                  <c:v>0.72141902868499697</c:v>
                </c:pt>
                <c:pt idx="525">
                  <c:v>0.720918493224049</c:v>
                </c:pt>
                <c:pt idx="526">
                  <c:v>0.72042539944546602</c:v>
                </c:pt>
                <c:pt idx="527">
                  <c:v>0.71993981083336001</c:v>
                </c:pt>
                <c:pt idx="528">
                  <c:v>0.71946178757451795</c:v>
                </c:pt>
                <c:pt idx="529">
                  <c:v>0.71899138655736905</c:v>
                </c:pt>
                <c:pt idx="530">
                  <c:v>0.718528661371443</c:v>
                </c:pt>
                <c:pt idx="531">
                  <c:v>0.71807366230723801</c:v>
                </c:pt>
                <c:pt idx="532">
                  <c:v>0.71762643635641599</c:v>
                </c:pt>
                <c:pt idx="533">
                  <c:v>0.71718702721223804</c:v>
                </c:pt>
                <c:pt idx="534">
                  <c:v>0.71675547527017003</c:v>
                </c:pt>
                <c:pt idx="535">
                  <c:v>0.71630480921045603</c:v>
                </c:pt>
                <c:pt idx="536">
                  <c:v>0.71583177282405197</c:v>
                </c:pt>
                <c:pt idx="537">
                  <c:v>0.71533672830434103</c:v>
                </c:pt>
                <c:pt idx="538">
                  <c:v>0.71482003926820803</c:v>
                </c:pt>
                <c:pt idx="539">
                  <c:v>0.714282070741459</c:v>
                </c:pt>
                <c:pt idx="540">
                  <c:v>0.713723189143456</c:v>
                </c:pt>
                <c:pt idx="541">
                  <c:v>0.71314376227083898</c:v>
                </c:pt>
                <c:pt idx="542">
                  <c:v>0.71254503406844605</c:v>
                </c:pt>
                <c:pt idx="543">
                  <c:v>0.71194736318021101</c:v>
                </c:pt>
                <c:pt idx="544">
                  <c:v>0.71135095175040597</c:v>
                </c:pt>
                <c:pt idx="545">
                  <c:v>0.71074465449925295</c:v>
                </c:pt>
                <c:pt idx="546">
                  <c:v>0.71014161634181505</c:v>
                </c:pt>
                <c:pt idx="547">
                  <c:v>0.70954220842465399</c:v>
                </c:pt>
                <c:pt idx="548">
                  <c:v>0.70894680079101402</c:v>
                </c:pt>
                <c:pt idx="549">
                  <c:v>0.70835576233804898</c:v>
                </c:pt>
                <c:pt idx="550">
                  <c:v>0.70776946077265901</c:v>
                </c:pt>
                <c:pt idx="551">
                  <c:v>0.70718826256584</c:v>
                </c:pt>
                <c:pt idx="552">
                  <c:v>0.70661253290542003</c:v>
                </c:pt>
                <c:pt idx="553">
                  <c:v>0.70604263564707703</c:v>
                </c:pt>
                <c:pt idx="554">
                  <c:v>0.70547893326354205</c:v>
                </c:pt>
                <c:pt idx="555">
                  <c:v>0.70492214445349799</c:v>
                </c:pt>
                <c:pt idx="556">
                  <c:v>0.70437698611265998</c:v>
                </c:pt>
                <c:pt idx="557">
                  <c:v>0.70384393260599498</c:v>
                </c:pt>
                <c:pt idx="558">
                  <c:v>0.70332345772196803</c:v>
                </c:pt>
                <c:pt idx="559">
                  <c:v>0.70281603460554698</c:v>
                </c:pt>
                <c:pt idx="560">
                  <c:v>0.70232213568827295</c:v>
                </c:pt>
                <c:pt idx="561">
                  <c:v>0.70184223261538303</c:v>
                </c:pt>
                <c:pt idx="562">
                  <c:v>0.70137679617001503</c:v>
                </c:pt>
                <c:pt idx="563">
                  <c:v>0.70092629619452396</c:v>
                </c:pt>
                <c:pt idx="564">
                  <c:v>0.70049120150900201</c:v>
                </c:pt>
                <c:pt idx="565">
                  <c:v>0.70007197982707503</c:v>
                </c:pt>
                <c:pt idx="566">
                  <c:v>0.69966909766913599</c:v>
                </c:pt>
                <c:pt idx="567">
                  <c:v>0.69928302027314804</c:v>
                </c:pt>
                <c:pt idx="568">
                  <c:v>0.69891421150322797</c:v>
                </c:pt>
                <c:pt idx="569">
                  <c:v>0.69856313375622203</c:v>
                </c:pt>
                <c:pt idx="570">
                  <c:v>0.69823024786653398</c:v>
                </c:pt>
                <c:pt idx="571">
                  <c:v>0.69791309361916698</c:v>
                </c:pt>
                <c:pt idx="572">
                  <c:v>0.69760749001550104</c:v>
                </c:pt>
                <c:pt idx="573">
                  <c:v>0.69731373580822298</c:v>
                </c:pt>
                <c:pt idx="574">
                  <c:v>0.697032127479283</c:v>
                </c:pt>
                <c:pt idx="575">
                  <c:v>0.69676295920464404</c:v>
                </c:pt>
                <c:pt idx="576">
                  <c:v>0.696506522819066</c:v>
                </c:pt>
                <c:pt idx="577">
                  <c:v>0.69626310778094902</c:v>
                </c:pt>
                <c:pt idx="578">
                  <c:v>0.69603300113719802</c:v>
                </c:pt>
                <c:pt idx="579">
                  <c:v>0.69581648748813596</c:v>
                </c:pt>
                <c:pt idx="580">
                  <c:v>0.69561384895243505</c:v>
                </c:pt>
                <c:pt idx="581">
                  <c:v>0.69542536513207998</c:v>
                </c:pt>
                <c:pt idx="582">
                  <c:v>0.69525131307733501</c:v>
                </c:pt>
                <c:pt idx="583">
                  <c:v>0.69509196725171596</c:v>
                </c:pt>
                <c:pt idx="584">
                  <c:v>0.69494759949694795</c:v>
                </c:pt>
                <c:pt idx="585">
                  <c:v>0.69481847899790095</c:v>
                </c:pt>
                <c:pt idx="586">
                  <c:v>0.69470487224746902</c:v>
                </c:pt>
                <c:pt idx="587">
                  <c:v>0.69460704301139098</c:v>
                </c:pt>
                <c:pt idx="588">
                  <c:v>0.69452525229296602</c:v>
                </c:pt>
                <c:pt idx="589">
                  <c:v>0.69445975829765605</c:v>
                </c:pt>
                <c:pt idx="590">
                  <c:v>0.694410816397526</c:v>
                </c:pt>
                <c:pt idx="591">
                  <c:v>0.69437867909548601</c:v>
                </c:pt>
                <c:pt idx="592">
                  <c:v>0.69436359598929698</c:v>
                </c:pt>
                <c:pt idx="593">
                  <c:v>0.69436581373528306</c:v>
                </c:pt>
                <c:pt idx="594">
                  <c:v>0.69438557601169903</c:v>
                </c:pt>
                <c:pt idx="595">
                  <c:v>0.69442312348167501</c:v>
                </c:pt>
                <c:pt idx="596">
                  <c:v>0.69447869375568405</c:v>
                </c:pt>
                <c:pt idx="597">
                  <c:v>0.69455252135342904</c:v>
                </c:pt>
                <c:pt idx="598">
                  <c:v>0.69464483766505802</c:v>
                </c:pt>
                <c:pt idx="599">
                  <c:v>0.69473434517059895</c:v>
                </c:pt>
                <c:pt idx="600">
                  <c:v>0.694798426758932</c:v>
                </c:pt>
                <c:pt idx="601">
                  <c:v>0.69483721119351705</c:v>
                </c:pt>
                <c:pt idx="602">
                  <c:v>0.69485082631223805</c:v>
                </c:pt>
                <c:pt idx="603">
                  <c:v>0.69483939899765002</c:v>
                </c:pt>
                <c:pt idx="604">
                  <c:v>0.69480305514576801</c:v>
                </c:pt>
                <c:pt idx="605">
                  <c:v>0.69474191963313103</c:v>
                </c:pt>
                <c:pt idx="606">
                  <c:v>0.69465611628189405</c:v>
                </c:pt>
                <c:pt idx="607">
                  <c:v>0.69454576782261201</c:v>
                </c:pt>
                <c:pt idx="608">
                  <c:v>0.69441099585435295</c:v>
                </c:pt>
                <c:pt idx="609">
                  <c:v>0.69425192080172504</c:v>
                </c:pt>
                <c:pt idx="610">
                  <c:v>0.69406866186829297</c:v>
                </c:pt>
                <c:pt idx="611">
                  <c:v>0.69386133698582897</c:v>
                </c:pt>
                <c:pt idx="612">
                  <c:v>0.69363006275870198</c:v>
                </c:pt>
                <c:pt idx="613">
                  <c:v>0.693374954402602</c:v>
                </c:pt>
                <c:pt idx="614">
                  <c:v>0.69309612567666001</c:v>
                </c:pt>
                <c:pt idx="615">
                  <c:v>0.69279368880783299</c:v>
                </c:pt>
                <c:pt idx="616">
                  <c:v>0.69246775440623598</c:v>
                </c:pt>
                <c:pt idx="617">
                  <c:v>0.69210831631012903</c:v>
                </c:pt>
                <c:pt idx="618">
                  <c:v>0.69171458566396005</c:v>
                </c:pt>
                <c:pt idx="619">
                  <c:v>0.69128680682640098</c:v>
                </c:pt>
                <c:pt idx="620">
                  <c:v>0.69082522455199602</c:v>
                </c:pt>
                <c:pt idx="621">
                  <c:v>0.69033008381473204</c:v>
                </c:pt>
                <c:pt idx="622">
                  <c:v>0.68980162960643898</c:v>
                </c:pt>
                <c:pt idx="623">
                  <c:v>0.68924010670496305</c:v>
                </c:pt>
                <c:pt idx="624">
                  <c:v>0.68864575940577799</c:v>
                </c:pt>
                <c:pt idx="625">
                  <c:v>0.68801883120919305</c:v>
                </c:pt>
                <c:pt idx="626">
                  <c:v>0.68735956445328605</c:v>
                </c:pt>
                <c:pt idx="627">
                  <c:v>0.68666819988011196</c:v>
                </c:pt>
                <c:pt idx="628">
                  <c:v>0.68594497611933802</c:v>
                </c:pt>
                <c:pt idx="629">
                  <c:v>0.68519012906898702</c:v>
                </c:pt>
                <c:pt idx="630">
                  <c:v>0.68440389114700395</c:v>
                </c:pt>
                <c:pt idx="631">
                  <c:v>0.68358649037937602</c:v>
                </c:pt>
                <c:pt idx="632">
                  <c:v>0.682738149279701</c:v>
                </c:pt>
                <c:pt idx="633">
                  <c:v>0.68185908346024904</c:v>
                </c:pt>
                <c:pt idx="634">
                  <c:v>0.68097650831212098</c:v>
                </c:pt>
                <c:pt idx="635">
                  <c:v>0.68009390998384101</c:v>
                </c:pt>
                <c:pt idx="636">
                  <c:v>0.67921113928601295</c:v>
                </c:pt>
                <c:pt idx="637">
                  <c:v>0.67832802505045897</c:v>
                </c:pt>
                <c:pt idx="638">
                  <c:v>0.67744436941691699</c:v>
                </c:pt>
                <c:pt idx="639">
                  <c:v>0.67655994159802302</c:v>
                </c:pt>
                <c:pt idx="640">
                  <c:v>0.67567446952824195</c:v>
                </c:pt>
                <c:pt idx="641">
                  <c:v>0.67478675374819097</c:v>
                </c:pt>
                <c:pt idx="642">
                  <c:v>0.67387641327925196</c:v>
                </c:pt>
                <c:pt idx="643">
                  <c:v>0.67294313519624804</c:v>
                </c:pt>
                <c:pt idx="644">
                  <c:v>0.672008819484751</c:v>
                </c:pt>
                <c:pt idx="645">
                  <c:v>0.67107450027872095</c:v>
                </c:pt>
                <c:pt idx="646">
                  <c:v>0.67013929610233303</c:v>
                </c:pt>
                <c:pt idx="647">
                  <c:v>0.66920202330103895</c:v>
                </c:pt>
                <c:pt idx="648">
                  <c:v>0.66826109209691498</c:v>
                </c:pt>
                <c:pt idx="649">
                  <c:v>0.66731439085566802</c:v>
                </c:pt>
                <c:pt idx="650">
                  <c:v>0.66635919712981595</c:v>
                </c:pt>
                <c:pt idx="651">
                  <c:v>0.66539219087207602</c:v>
                </c:pt>
                <c:pt idx="652">
                  <c:v>0.66440964818006998</c:v>
                </c:pt>
                <c:pt idx="653">
                  <c:v>0.66340780376615605</c:v>
                </c:pt>
                <c:pt idx="654">
                  <c:v>0.66238287600263002</c:v>
                </c:pt>
                <c:pt idx="655">
                  <c:v>0.66132766028183398</c:v>
                </c:pt>
                <c:pt idx="656">
                  <c:v>0.66023981540427001</c:v>
                </c:pt>
                <c:pt idx="657">
                  <c:v>0.65911754574519499</c:v>
                </c:pt>
                <c:pt idx="658">
                  <c:v>0.65795948549155303</c:v>
                </c:pt>
                <c:pt idx="659">
                  <c:v>0.65676458957179795</c:v>
                </c:pt>
                <c:pt idx="660">
                  <c:v>0.65553204682674604</c:v>
                </c:pt>
                <c:pt idx="661">
                  <c:v>0.65425639306633998</c:v>
                </c:pt>
                <c:pt idx="662">
                  <c:v>0.65293670992333297</c:v>
                </c:pt>
                <c:pt idx="663">
                  <c:v>0.65157253412000304</c:v>
                </c:pt>
                <c:pt idx="664">
                  <c:v>0.650163459015622</c:v>
                </c:pt>
                <c:pt idx="665">
                  <c:v>0.64870912078293896</c:v>
                </c:pt>
                <c:pt idx="666">
                  <c:v>0.64720918839779495</c:v>
                </c:pt>
                <c:pt idx="667">
                  <c:v>0.64566335630826699</c:v>
                </c:pt>
                <c:pt idx="668">
                  <c:v>0.64407133900509805</c:v>
                </c:pt>
                <c:pt idx="669">
                  <c:v>0.64243286695653901</c:v>
                </c:pt>
                <c:pt idx="670">
                  <c:v>0.64075060292430197</c:v>
                </c:pt>
                <c:pt idx="671">
                  <c:v>0.63902893925362603</c:v>
                </c:pt>
                <c:pt idx="672">
                  <c:v>0.637267795434318</c:v>
                </c:pt>
                <c:pt idx="673">
                  <c:v>0.63546709862439399</c:v>
                </c:pt>
                <c:pt idx="674">
                  <c:v>0.63362678249451299</c:v>
                </c:pt>
                <c:pt idx="675">
                  <c:v>0.63174678630752201</c:v>
                </c:pt>
                <c:pt idx="676">
                  <c:v>0.62982705417892904</c:v>
                </c:pt>
                <c:pt idx="677">
                  <c:v>0.62786753447726795</c:v>
                </c:pt>
                <c:pt idx="678">
                  <c:v>0.62586817933289796</c:v>
                </c:pt>
                <c:pt idx="679">
                  <c:v>0.623828944230848</c:v>
                </c:pt>
                <c:pt idx="680">
                  <c:v>0.62174978766864497</c:v>
                </c:pt>
                <c:pt idx="681">
                  <c:v>0.61963067086420198</c:v>
                </c:pt>
                <c:pt idx="682">
                  <c:v>0.61747155750208804</c:v>
                </c:pt>
                <c:pt idx="683">
                  <c:v>0.61527241350919504</c:v>
                </c:pt>
                <c:pt idx="684">
                  <c:v>0.61303320685308904</c:v>
                </c:pt>
                <c:pt idx="685">
                  <c:v>0.61075390735826796</c:v>
                </c:pt>
                <c:pt idx="686">
                  <c:v>0.60843448653723997</c:v>
                </c:pt>
                <c:pt idx="687">
                  <c:v>0.60607491743473696</c:v>
                </c:pt>
                <c:pt idx="688">
                  <c:v>0.60367517448447605</c:v>
                </c:pt>
                <c:pt idx="689">
                  <c:v>0.60123523337870899</c:v>
                </c:pt>
                <c:pt idx="690">
                  <c:v>0.59875507095124503</c:v>
                </c:pt>
                <c:pt idx="691">
                  <c:v>0.59623466507482503</c:v>
                </c:pt>
                <c:pt idx="692">
                  <c:v>0.59367399457358505</c:v>
                </c:pt>
                <c:pt idx="693">
                  <c:v>0.59107303915109399</c:v>
                </c:pt>
                <c:pt idx="694">
                  <c:v>0.58843177933397905</c:v>
                </c:pt>
                <c:pt idx="695">
                  <c:v>0.58575019643075299</c:v>
                </c:pt>
                <c:pt idx="696">
                  <c:v>0.583028272504998</c:v>
                </c:pt>
                <c:pt idx="697">
                  <c:v>0.58026599036175797</c:v>
                </c:pt>
                <c:pt idx="698">
                  <c:v>0.57746333354575397</c:v>
                </c:pt>
                <c:pt idx="699">
                  <c:v>0.574620286349945</c:v>
                </c:pt>
                <c:pt idx="700">
                  <c:v>0.57173683383293195</c:v>
                </c:pt>
                <c:pt idx="701">
                  <c:v>0.56881296184382901</c:v>
                </c:pt>
                <c:pt idx="702">
                  <c:v>0.56584865705333298</c:v>
                </c:pt>
                <c:pt idx="703">
                  <c:v>0.56284390698993603</c:v>
                </c:pt>
                <c:pt idx="704">
                  <c:v>0.55979870008041899</c:v>
                </c:pt>
                <c:pt idx="705">
                  <c:v>0.55671302569399905</c:v>
                </c:pt>
                <c:pt idx="706">
                  <c:v>0.553586874189685</c:v>
                </c:pt>
                <c:pt idx="707">
                  <c:v>0.55042023696661802</c:v>
                </c:pt>
                <c:pt idx="708">
                  <c:v>0.54721310651735899</c:v>
                </c:pt>
                <c:pt idx="709">
                  <c:v>0.54396547648426197</c:v>
                </c:pt>
                <c:pt idx="710">
                  <c:v>0.54067734171925297</c:v>
                </c:pt>
                <c:pt idx="711">
                  <c:v>0.53734869834749499</c:v>
                </c:pt>
                <c:pt idx="712">
                  <c:v>0.53397954383560697</c:v>
                </c:pt>
                <c:pt idx="713">
                  <c:v>0.53056987706529901</c:v>
                </c:pt>
                <c:pt idx="714">
                  <c:v>0.52711969841346595</c:v>
                </c:pt>
                <c:pt idx="715">
                  <c:v>0.52362900984004701</c:v>
                </c:pt>
                <c:pt idx="716">
                  <c:v>0.52009781498521201</c:v>
                </c:pt>
                <c:pt idx="717">
                  <c:v>0.51652611927779102</c:v>
                </c:pt>
                <c:pt idx="718">
                  <c:v>0.51291393005720998</c:v>
                </c:pt>
                <c:pt idx="719">
                  <c:v>0.50926125671175004</c:v>
                </c:pt>
                <c:pt idx="720">
                  <c:v>0.5055681108365</c:v>
                </c:pt>
                <c:pt idx="721">
                  <c:v>0.50183450641514904</c:v>
                </c:pt>
                <c:pt idx="722">
                  <c:v>0.49806046003072801</c:v>
                </c:pt>
                <c:pt idx="723">
                  <c:v>0.494245991111599</c:v>
                </c:pt>
                <c:pt idx="724">
                  <c:v>0.49039112222056003</c:v>
                </c:pt>
                <c:pt idx="725">
                  <c:v>0.48649587939692301</c:v>
                </c:pt>
                <c:pt idx="726">
                  <c:v>0.48256029256399202</c:v>
                </c:pt>
                <c:pt idx="727">
                  <c:v>0.478584396017806</c:v>
                </c:pt>
                <c:pt idx="728">
                  <c:v>0.47456822901741502</c:v>
                </c:pt>
                <c:pt idx="729">
                  <c:v>0.47051183650297901</c:v>
                </c:pt>
                <c:pt idx="730">
                  <c:v>0.46641526997590499</c:v>
                </c:pt>
                <c:pt idx="731">
                  <c:v>0.46227858858612803</c:v>
                </c:pt>
                <c:pt idx="732">
                  <c:v>0.45810186048642698</c:v>
                </c:pt>
                <c:pt idx="733">
                  <c:v>0.45388516453424699</c:v>
                </c:pt>
                <c:pt idx="734">
                  <c:v>0.44962859245020398</c:v>
                </c:pt>
                <c:pt idx="735">
                  <c:v>0.44533225158304801</c:v>
                </c:pt>
                <c:pt idx="736">
                  <c:v>0.44099626848899498</c:v>
                </c:pt>
                <c:pt idx="737">
                  <c:v>0.43662079361720502</c:v>
                </c:pt>
                <c:pt idx="738">
                  <c:v>0.43220600751568899</c:v>
                </c:pt>
                <c:pt idx="739">
                  <c:v>0.42775212915196298</c:v>
                </c:pt>
                <c:pt idx="740">
                  <c:v>0.42325942720875498</c:v>
                </c:pt>
                <c:pt idx="741">
                  <c:v>0.41872823560695699</c:v>
                </c:pt>
                <c:pt idx="742">
                  <c:v>0.41415897507753602</c:v>
                </c:pt>
                <c:pt idx="743">
                  <c:v>0.40955218340042099</c:v>
                </c:pt>
                <c:pt idx="744">
                  <c:v>0.40490855794312303</c:v>
                </c:pt>
                <c:pt idx="745">
                  <c:v>0.400229015125594</c:v>
                </c:pt>
                <c:pt idx="746">
                  <c:v>0.395514771489059</c:v>
                </c:pt>
                <c:pt idx="747">
                  <c:v>0.39076744760146298</c:v>
                </c:pt>
                <c:pt idx="748">
                  <c:v>0.38598918374955798</c:v>
                </c:pt>
                <c:pt idx="749">
                  <c:v>0.38118272885312099</c:v>
                </c:pt>
                <c:pt idx="750">
                  <c:v>0.376351427207333</c:v>
                </c:pt>
                <c:pt idx="751">
                  <c:v>0.37149902469225599</c:v>
                </c:pt>
                <c:pt idx="752">
                  <c:v>0.36662930625568602</c:v>
                </c:pt>
                <c:pt idx="753">
                  <c:v>0.36178227656510897</c:v>
                </c:pt>
                <c:pt idx="754">
                  <c:v>0.356997614724753</c:v>
                </c:pt>
                <c:pt idx="755">
                  <c:v>0.35227735862867698</c:v>
                </c:pt>
                <c:pt idx="756">
                  <c:v>0.347622998471322</c:v>
                </c:pt>
                <c:pt idx="757">
                  <c:v>0.34303559260469402</c:v>
                </c:pt>
                <c:pt idx="758">
                  <c:v>0.33851587670678501</c:v>
                </c:pt>
                <c:pt idx="759">
                  <c:v>0.33406435071296903</c:v>
                </c:pt>
                <c:pt idx="760">
                  <c:v>0.32968616586525601</c:v>
                </c:pt>
                <c:pt idx="761">
                  <c:v>0.32538192596819998</c:v>
                </c:pt>
                <c:pt idx="762">
                  <c:v>0.32115177823499103</c:v>
                </c:pt>
                <c:pt idx="763">
                  <c:v>0.31699581185565701</c:v>
                </c:pt>
                <c:pt idx="764">
                  <c:v>0.31291407193864701</c:v>
                </c:pt>
                <c:pt idx="765">
                  <c:v>0.308849936086805</c:v>
                </c:pt>
                <c:pt idx="766">
                  <c:v>0.304798488814434</c:v>
                </c:pt>
                <c:pt idx="767">
                  <c:v>0.30075985418946399</c:v>
                </c:pt>
                <c:pt idx="768">
                  <c:v>0.296734134977237</c:v>
                </c:pt>
                <c:pt idx="769">
                  <c:v>0.29272141570934801</c:v>
                </c:pt>
                <c:pt idx="770">
                  <c:v>0.28872176503628999</c:v>
                </c:pt>
                <c:pt idx="771">
                  <c:v>0.28473523755281099</c:v>
                </c:pt>
                <c:pt idx="772">
                  <c:v>0.28076187523275498</c:v>
                </c:pt>
                <c:pt idx="773">
                  <c:v>0.27680170857384501</c:v>
                </c:pt>
                <c:pt idx="774">
                  <c:v>0.27285475752734001</c:v>
                </c:pt>
                <c:pt idx="775">
                  <c:v>0.26892103226923902</c:v>
                </c:pt>
                <c:pt idx="776">
                  <c:v>0.26500053385657002</c:v>
                </c:pt>
                <c:pt idx="777">
                  <c:v>0.26109325480260798</c:v>
                </c:pt>
                <c:pt idx="778">
                  <c:v>0.25719917959764199</c:v>
                </c:pt>
                <c:pt idx="779">
                  <c:v>0.25331828519628402</c:v>
                </c:pt>
                <c:pt idx="780">
                  <c:v>0.249450541487892</c:v>
                </c:pt>
                <c:pt idx="781">
                  <c:v>0.24559591176293299</c:v>
                </c:pt>
                <c:pt idx="782">
                  <c:v>0.241754353184918</c:v>
                </c:pt>
                <c:pt idx="783">
                  <c:v>0.237925817274667</c:v>
                </c:pt>
                <c:pt idx="784">
                  <c:v>0.23411025041101599</c:v>
                </c:pt>
                <c:pt idx="785">
                  <c:v>0.230386670427044</c:v>
                </c:pt>
                <c:pt idx="786">
                  <c:v>0.22676130711453801</c:v>
                </c:pt>
                <c:pt idx="787">
                  <c:v>0.22314781650769699</c:v>
                </c:pt>
                <c:pt idx="788">
                  <c:v>0.21954170388546601</c:v>
                </c:pt>
                <c:pt idx="789">
                  <c:v>0.21594290273731601</c:v>
                </c:pt>
                <c:pt idx="790">
                  <c:v>0.21235134494652799</c:v>
                </c:pt>
                <c:pt idx="791">
                  <c:v>0.20876696138126999</c:v>
                </c:pt>
                <c:pt idx="792">
                  <c:v>0.20518968247481301</c:v>
                </c:pt>
                <c:pt idx="793">
                  <c:v>0.20170212063050699</c:v>
                </c:pt>
                <c:pt idx="794">
                  <c:v>0.198312459587621</c:v>
                </c:pt>
                <c:pt idx="795">
                  <c:v>0.19498212459300299</c:v>
                </c:pt>
                <c:pt idx="796">
                  <c:v>0.19165859411528399</c:v>
                </c:pt>
                <c:pt idx="797">
                  <c:v>0.18834181467901101</c:v>
                </c:pt>
                <c:pt idx="798">
                  <c:v>0.185031734734695</c:v>
                </c:pt>
                <c:pt idx="799">
                  <c:v>0.181728304914693</c:v>
                </c:pt>
                <c:pt idx="800">
                  <c:v>0.17843147825887001</c:v>
                </c:pt>
                <c:pt idx="801">
                  <c:v>0.175141210410134</c:v>
                </c:pt>
                <c:pt idx="802">
                  <c:v>0.171857459780341</c:v>
                </c:pt>
                <c:pt idx="803">
                  <c:v>0.16858018768740299</c:v>
                </c:pt>
                <c:pt idx="804">
                  <c:v>0.165309358464786</c:v>
                </c:pt>
                <c:pt idx="805">
                  <c:v>0.16204493954480101</c:v>
                </c:pt>
                <c:pt idx="806">
                  <c:v>0.15878690151736199</c:v>
                </c:pt>
                <c:pt idx="807">
                  <c:v>0.155535218166025</c:v>
                </c:pt>
                <c:pt idx="808">
                  <c:v>0.15228986648325299</c:v>
                </c:pt>
                <c:pt idx="809">
                  <c:v>0.14912148967820299</c:v>
                </c:pt>
                <c:pt idx="810">
                  <c:v>0.146042025931412</c:v>
                </c:pt>
                <c:pt idx="811">
                  <c:v>0.14305141539334501</c:v>
                </c:pt>
                <c:pt idx="812">
                  <c:v>0.14014959264825599</c:v>
                </c:pt>
                <c:pt idx="813">
                  <c:v>0.137336486798039</c:v>
                </c:pt>
                <c:pt idx="814">
                  <c:v>0.134612021561726</c:v>
                </c:pt>
                <c:pt idx="815">
                  <c:v>0.13193604165942899</c:v>
                </c:pt>
                <c:pt idx="816">
                  <c:v>0.129262237872806</c:v>
                </c:pt>
                <c:pt idx="817">
                  <c:v>0.12659053205137</c:v>
                </c:pt>
                <c:pt idx="818">
                  <c:v>0.123991472070973</c:v>
                </c:pt>
                <c:pt idx="819">
                  <c:v>0.121485645292049</c:v>
                </c:pt>
                <c:pt idx="820">
                  <c:v>0.11907294150864101</c:v>
                </c:pt>
                <c:pt idx="821">
                  <c:v>0.116753246548572</c:v>
                </c:pt>
                <c:pt idx="822">
                  <c:v>0.11452644239668899</c:v>
                </c:pt>
                <c:pt idx="823">
                  <c:v>0.11239240731922299</c:v>
                </c:pt>
                <c:pt idx="824">
                  <c:v>0.110351015988723</c:v>
                </c:pt>
                <c:pt idx="825">
                  <c:v>0.10840213960908</c:v>
                </c:pt>
                <c:pt idx="826">
                  <c:v>0.10651821502284101</c:v>
                </c:pt>
                <c:pt idx="827">
                  <c:v>0.10464387408706199</c:v>
                </c:pt>
                <c:pt idx="828">
                  <c:v>0.102779098635585</c:v>
                </c:pt>
                <c:pt idx="829">
                  <c:v>0.100923869907476</c:v>
                </c:pt>
                <c:pt idx="830">
                  <c:v>9.9078168574645201E-2</c:v>
                </c:pt>
                <c:pt idx="831">
                  <c:v>9.7241974771720904E-2</c:v>
                </c:pt>
                <c:pt idx="832">
                  <c:v>9.5490443451213394E-2</c:v>
                </c:pt>
                <c:pt idx="833">
                  <c:v>9.3835471529460895E-2</c:v>
                </c:pt>
                <c:pt idx="834">
                  <c:v>9.2276953573013701E-2</c:v>
                </c:pt>
                <c:pt idx="835">
                  <c:v>9.0776711161973694E-2</c:v>
                </c:pt>
                <c:pt idx="836">
                  <c:v>8.9324508689381799E-2</c:v>
                </c:pt>
                <c:pt idx="837">
                  <c:v>8.7963041761105906E-2</c:v>
                </c:pt>
                <c:pt idx="838">
                  <c:v>8.6692145993791103E-2</c:v>
                </c:pt>
                <c:pt idx="839">
                  <c:v>8.55116550932217E-2</c:v>
                </c:pt>
                <c:pt idx="840">
                  <c:v>8.4421400982602104E-2</c:v>
                </c:pt>
                <c:pt idx="841">
                  <c:v>8.3421213930323895E-2</c:v>
                </c:pt>
                <c:pt idx="842">
                  <c:v>8.2510922677432402E-2</c:v>
                </c:pt>
                <c:pt idx="843">
                  <c:v>8.1690354565005605E-2</c:v>
                </c:pt>
                <c:pt idx="844">
                  <c:v>8.0959335661655293E-2</c:v>
                </c:pt>
                <c:pt idx="845">
                  <c:v>8.0317690891356902E-2</c:v>
                </c:pt>
                <c:pt idx="846">
                  <c:v>7.9765244161805499E-2</c:v>
                </c:pt>
                <c:pt idx="847">
                  <c:v>7.9301818493483001E-2</c:v>
                </c:pt>
                <c:pt idx="848">
                  <c:v>7.8927236149607102E-2</c:v>
                </c:pt>
                <c:pt idx="849">
                  <c:v>7.8641318767113E-2</c:v>
                </c:pt>
                <c:pt idx="850">
                  <c:v>7.8443887488797298E-2</c:v>
                </c:pt>
                <c:pt idx="851">
                  <c:v>7.8334763096721993E-2</c:v>
                </c:pt>
                <c:pt idx="852">
                  <c:v>7.82772027394881E-2</c:v>
                </c:pt>
                <c:pt idx="853">
                  <c:v>7.8234209915407596E-2</c:v>
                </c:pt>
                <c:pt idx="854">
                  <c:v>7.8205804488681099E-2</c:v>
                </c:pt>
                <c:pt idx="855">
                  <c:v>7.8192005085849101E-2</c:v>
                </c:pt>
                <c:pt idx="856">
                  <c:v>7.81928290948255E-2</c:v>
                </c:pt>
                <c:pt idx="857">
                  <c:v>7.8208292661115994E-2</c:v>
                </c:pt>
                <c:pt idx="858">
                  <c:v>7.82384106814321E-2</c:v>
                </c:pt>
                <c:pt idx="859">
                  <c:v>7.8283196794937004E-2</c:v>
                </c:pt>
                <c:pt idx="860">
                  <c:v>7.8342663372387294E-2</c:v>
                </c:pt>
                <c:pt idx="861">
                  <c:v>7.8416821503467807E-2</c:v>
                </c:pt>
                <c:pt idx="862">
                  <c:v>7.8505680982652204E-2</c:v>
                </c:pt>
                <c:pt idx="863">
                  <c:v>7.8609250293962998E-2</c:v>
                </c:pt>
                <c:pt idx="864">
                  <c:v>7.8784170149411706E-2</c:v>
                </c:pt>
                <c:pt idx="865">
                  <c:v>7.9035346507861703E-2</c:v>
                </c:pt>
                <c:pt idx="866">
                  <c:v>7.9362623468378496E-2</c:v>
                </c:pt>
                <c:pt idx="867">
                  <c:v>7.9765848298209499E-2</c:v>
                </c:pt>
                <c:pt idx="868">
                  <c:v>8.0244871545348401E-2</c:v>
                </c:pt>
                <c:pt idx="869">
                  <c:v>8.0799547139431493E-2</c:v>
                </c:pt>
                <c:pt idx="870">
                  <c:v>8.1429732478847994E-2</c:v>
                </c:pt>
                <c:pt idx="871">
                  <c:v>8.2135288501807902E-2</c:v>
                </c:pt>
                <c:pt idx="872">
                  <c:v>8.2916079738993204E-2</c:v>
                </c:pt>
                <c:pt idx="873">
                  <c:v>8.3771974345344197E-2</c:v>
                </c:pt>
                <c:pt idx="874">
                  <c:v>8.4702844108501596E-2</c:v>
                </c:pt>
                <c:pt idx="875">
                  <c:v>8.5708564431452902E-2</c:v>
                </c:pt>
                <c:pt idx="876">
                  <c:v>8.67890142870274E-2</c:v>
                </c:pt>
                <c:pt idx="877">
                  <c:v>8.7944076142059902E-2</c:v>
                </c:pt>
                <c:pt idx="878">
                  <c:v>8.9173635849297897E-2</c:v>
                </c:pt>
                <c:pt idx="879">
                  <c:v>9.0477582505479798E-2</c:v>
                </c:pt>
                <c:pt idx="880">
                  <c:v>9.1855808274449294E-2</c:v>
                </c:pt>
                <c:pt idx="881">
                  <c:v>9.3308208174702797E-2</c:v>
                </c:pt>
                <c:pt idx="882">
                  <c:v>9.4834679831379401E-2</c:v>
                </c:pt>
                <c:pt idx="883">
                  <c:v>9.6435123193381003E-2</c:v>
                </c:pt>
                <c:pt idx="884">
                  <c:v>9.8030364139693502E-2</c:v>
                </c:pt>
                <c:pt idx="885">
                  <c:v>9.9614014163925305E-2</c:v>
                </c:pt>
                <c:pt idx="886">
                  <c:v>0.101272256266681</c:v>
                </c:pt>
                <c:pt idx="887">
                  <c:v>0.103009422116218</c:v>
                </c:pt>
                <c:pt idx="888">
                  <c:v>0.104825413231925</c:v>
                </c:pt>
                <c:pt idx="889">
                  <c:v>0.106720130935771</c:v>
                </c:pt>
                <c:pt idx="890">
                  <c:v>0.108693475880732</c:v>
                </c:pt>
                <c:pt idx="891">
                  <c:v>0.11074534757448901</c:v>
                </c:pt>
                <c:pt idx="892">
                  <c:v>0.11279296206278699</c:v>
                </c:pt>
                <c:pt idx="893">
                  <c:v>0.11482796263688801</c:v>
                </c:pt>
                <c:pt idx="894">
                  <c:v>0.11688874972105499</c:v>
                </c:pt>
                <c:pt idx="895">
                  <c:v>0.119027669204643</c:v>
                </c:pt>
                <c:pt idx="896">
                  <c:v>0.121244597642887</c:v>
                </c:pt>
                <c:pt idx="897">
                  <c:v>0.12353940841204999</c:v>
                </c:pt>
                <c:pt idx="898">
                  <c:v>0.12591197147063801</c:v>
                </c:pt>
                <c:pt idx="899">
                  <c:v>0.12836215314430999</c:v>
                </c:pt>
                <c:pt idx="900">
                  <c:v>0.130889815935848</c:v>
                </c:pt>
                <c:pt idx="901">
                  <c:v>0.13349481836096999</c:v>
                </c:pt>
                <c:pt idx="902">
                  <c:v>0.13617701481025599</c:v>
                </c:pt>
                <c:pt idx="903">
                  <c:v>0.13893625543695201</c:v>
                </c:pt>
                <c:pt idx="904">
                  <c:v>0.14177238606998899</c:v>
                </c:pt>
                <c:pt idx="905">
                  <c:v>0.14468524815117501</c:v>
                </c:pt>
                <c:pt idx="906">
                  <c:v>0.147674678695218</c:v>
                </c:pt>
                <c:pt idx="907">
                  <c:v>0.15074051027100399</c:v>
                </c:pt>
                <c:pt idx="908">
                  <c:v>0.15381190799112601</c:v>
                </c:pt>
                <c:pt idx="909">
                  <c:v>0.156876740755478</c:v>
                </c:pt>
                <c:pt idx="910">
                  <c:v>0.15993487425212399</c:v>
                </c:pt>
                <c:pt idx="911">
                  <c:v>0.16298617849406799</c:v>
                </c:pt>
                <c:pt idx="912">
                  <c:v>0.16603052773735999</c:v>
                </c:pt>
                <c:pt idx="913">
                  <c:v>0.169067800384889</c:v>
                </c:pt>
                <c:pt idx="914">
                  <c:v>0.17213795260714601</c:v>
                </c:pt>
                <c:pt idx="915">
                  <c:v>0.17525942346765899</c:v>
                </c:pt>
                <c:pt idx="916">
                  <c:v>0.17842852165356701</c:v>
                </c:pt>
                <c:pt idx="917">
                  <c:v>0.18157449755169</c:v>
                </c:pt>
                <c:pt idx="918">
                  <c:v>0.18467656191880499</c:v>
                </c:pt>
                <c:pt idx="919">
                  <c:v>0.18773462295312099</c:v>
                </c:pt>
                <c:pt idx="920">
                  <c:v>0.19074859271608599</c:v>
                </c:pt>
                <c:pt idx="921">
                  <c:v>0.193718387032638</c:v>
                </c:pt>
                <c:pt idx="922">
                  <c:v>0.196643925391842</c:v>
                </c:pt>
                <c:pt idx="923">
                  <c:v>0.19952513084851001</c:v>
                </c:pt>
                <c:pt idx="924">
                  <c:v>0.202384609248108</c:v>
                </c:pt>
                <c:pt idx="925">
                  <c:v>0.20526888841743501</c:v>
                </c:pt>
                <c:pt idx="926">
                  <c:v>0.20823314544723001</c:v>
                </c:pt>
                <c:pt idx="927">
                  <c:v>0.211277205652351</c:v>
                </c:pt>
                <c:pt idx="928">
                  <c:v>0.21440089316793001</c:v>
                </c:pt>
                <c:pt idx="929">
                  <c:v>0.217604030948225</c:v>
                </c:pt>
                <c:pt idx="930">
                  <c:v>0.22088644076518499</c:v>
                </c:pt>
                <c:pt idx="931">
                  <c:v>0.22417276788374199</c:v>
                </c:pt>
                <c:pt idx="932">
                  <c:v>0.227450913948436</c:v>
                </c:pt>
                <c:pt idx="933">
                  <c:v>0.23072078133177801</c:v>
                </c:pt>
                <c:pt idx="934">
                  <c:v>0.23402034380793099</c:v>
                </c:pt>
                <c:pt idx="935">
                  <c:v>0.23735963079271</c:v>
                </c:pt>
                <c:pt idx="936">
                  <c:v>0.24069573898552399</c:v>
                </c:pt>
                <c:pt idx="937">
                  <c:v>0.24402862361582001</c:v>
                </c:pt>
                <c:pt idx="938">
                  <c:v>0.24735824041174601</c:v>
                </c:pt>
                <c:pt idx="939">
                  <c:v>0.25068454552165897</c:v>
                </c:pt>
                <c:pt idx="940">
                  <c:v>0.25400749543898199</c:v>
                </c:pt>
                <c:pt idx="941">
                  <c:v>0.25732704693031899</c:v>
                </c:pt>
                <c:pt idx="942">
                  <c:v>0.26064315696669899</c:v>
                </c:pt>
                <c:pt idx="943">
                  <c:v>0.26395578265783698</c:v>
                </c:pt>
                <c:pt idx="944">
                  <c:v>0.26726488118930097</c:v>
                </c:pt>
                <c:pt idx="945">
                  <c:v>0.27057040976246499</c:v>
                </c:pt>
                <c:pt idx="946">
                  <c:v>0.27387232553712898</c:v>
                </c:pt>
                <c:pt idx="947">
                  <c:v>0.27717058557670998</c:v>
                </c:pt>
                <c:pt idx="948">
                  <c:v>0.28046514679587897</c:v>
                </c:pt>
                <c:pt idx="949">
                  <c:v>0.28375596591054902</c:v>
                </c:pt>
                <c:pt idx="950">
                  <c:v>0.28704299939011202</c:v>
                </c:pt>
                <c:pt idx="951">
                  <c:v>0.29031905925080898</c:v>
                </c:pt>
                <c:pt idx="952">
                  <c:v>0.29358027124092101</c:v>
                </c:pt>
                <c:pt idx="953">
                  <c:v>0.29682659025309999</c:v>
                </c:pt>
                <c:pt idx="954">
                  <c:v>0.30005797158515002</c:v>
                </c:pt>
                <c:pt idx="955">
                  <c:v>0.30327437090471399</c:v>
                </c:pt>
                <c:pt idx="956">
                  <c:v>0.30647574421573798</c:v>
                </c:pt>
                <c:pt idx="957">
                  <c:v>0.30966204782666001</c:v>
                </c:pt>
                <c:pt idx="958">
                  <c:v>0.31283323832023302</c:v>
                </c:pt>
                <c:pt idx="959">
                  <c:v>0.31598927252493098</c:v>
                </c:pt>
                <c:pt idx="960">
                  <c:v>0.31913010748787601</c:v>
                </c:pt>
                <c:pt idx="961">
                  <c:v>0.32225570044922203</c:v>
                </c:pt>
                <c:pt idx="962">
                  <c:v>0.32536600881794803</c:v>
                </c:pt>
                <c:pt idx="963">
                  <c:v>0.32846099014899299</c:v>
                </c:pt>
                <c:pt idx="964">
                  <c:v>0.33154060212170899</c:v>
                </c:pt>
                <c:pt idx="965">
                  <c:v>0.33460480251955199</c:v>
                </c:pt>
                <c:pt idx="966">
                  <c:v>0.337653549210996</c:v>
                </c:pt>
                <c:pt idx="967">
                  <c:v>0.34068680013160901</c:v>
                </c:pt>
                <c:pt idx="968">
                  <c:v>0.34370451326725199</c:v>
                </c:pt>
                <c:pt idx="969">
                  <c:v>0.34670664663837197</c:v>
                </c:pt>
                <c:pt idx="970">
                  <c:v>0.34969315828534597</c:v>
                </c:pt>
                <c:pt idx="971">
                  <c:v>0.35266400625483102</c:v>
                </c:pt>
                <c:pt idx="972">
                  <c:v>0.35561914858711202</c:v>
                </c:pt>
                <c:pt idx="973">
                  <c:v>0.35855854330438502</c:v>
                </c:pt>
                <c:pt idx="974">
                  <c:v>0.361482148399973</c:v>
                </c:pt>
                <c:pt idx="975">
                  <c:v>0.364389921828423</c:v>
                </c:pt>
                <c:pt idx="976">
                  <c:v>0.36728182149646799</c:v>
                </c:pt>
                <c:pt idx="977">
                  <c:v>0.370157805254831</c:v>
                </c:pt>
                <c:pt idx="978">
                  <c:v>0.37301783089082702</c:v>
                </c:pt>
                <c:pt idx="979">
                  <c:v>0.37586185612175999</c:v>
                </c:pt>
                <c:pt idx="980">
                  <c:v>0.37868983858907401</c:v>
                </c:pt>
                <c:pt idx="981">
                  <c:v>0.38150173585324698</c:v>
                </c:pt>
                <c:pt idx="982">
                  <c:v>0.384297505389391</c:v>
                </c:pt>
                <c:pt idx="983">
                  <c:v>0.38707710458355699</c:v>
                </c:pt>
                <c:pt idx="984">
                  <c:v>0.389840490729703</c:v>
                </c:pt>
                <c:pt idx="985">
                  <c:v>0.39258762102731498</c:v>
                </c:pt>
                <c:pt idx="986">
                  <c:v>0.39531845257966097</c:v>
                </c:pt>
                <c:pt idx="987">
                  <c:v>0.39803294239265702</c:v>
                </c:pt>
                <c:pt idx="988">
                  <c:v>0.40073104737432502</c:v>
                </c:pt>
                <c:pt idx="989">
                  <c:v>0.40341056274042197</c:v>
                </c:pt>
                <c:pt idx="990">
                  <c:v>0.40607075533390602</c:v>
                </c:pt>
                <c:pt idx="991">
                  <c:v>0.40871160461321199</c:v>
                </c:pt>
                <c:pt idx="992">
                  <c:v>0.41133308973989302</c:v>
                </c:pt>
                <c:pt idx="993">
                  <c:v>0.41393518956039699</c:v>
                </c:pt>
                <c:pt idx="994">
                  <c:v>0.416517882587225</c:v>
                </c:pt>
                <c:pt idx="995">
                  <c:v>0.41908305217521402</c:v>
                </c:pt>
                <c:pt idx="996">
                  <c:v>0.42164213057715999</c:v>
                </c:pt>
                <c:pt idx="997">
                  <c:v>0.42419081722548801</c:v>
                </c:pt>
                <c:pt idx="998">
                  <c:v>0.426722683007074</c:v>
                </c:pt>
                <c:pt idx="999">
                  <c:v>0.42923768386900601</c:v>
                </c:pt>
                <c:pt idx="1000">
                  <c:v>0.431735775693801</c:v>
                </c:pt>
                <c:pt idx="1001">
                  <c:v>0.43421691430499998</c:v>
                </c:pt>
                <c:pt idx="1002">
                  <c:v>0.43668105547312402</c:v>
                </c:pt>
                <c:pt idx="1003">
                  <c:v>0.43912815492197799</c:v>
                </c:pt>
                <c:pt idx="1004">
                  <c:v>0.441558168335281</c:v>
                </c:pt>
                <c:pt idx="1005">
                  <c:v>0.44397105136362303</c:v>
                </c:pt>
                <c:pt idx="1006">
                  <c:v>0.44636675963171302</c:v>
                </c:pt>
                <c:pt idx="1007">
                  <c:v>0.44874524874592497</c:v>
                </c:pt>
                <c:pt idx="1008">
                  <c:v>0.45110647430211898</c:v>
                </c:pt>
                <c:pt idx="1009">
                  <c:v>0.453450391893716</c:v>
                </c:pt>
                <c:pt idx="1010">
                  <c:v>0.45577695712003202</c:v>
                </c:pt>
                <c:pt idx="1011">
                  <c:v>0.45808612559483702</c:v>
                </c:pt>
                <c:pt idx="1012">
                  <c:v>0.460377852955142</c:v>
                </c:pt>
                <c:pt idx="1013">
                  <c:v>0.46265209487019698</c:v>
                </c:pt>
                <c:pt idx="1014">
                  <c:v>0.46493647687088302</c:v>
                </c:pt>
                <c:pt idx="1015">
                  <c:v>0.46723452262975401</c:v>
                </c:pt>
                <c:pt idx="1016">
                  <c:v>0.46954618694502598</c:v>
                </c:pt>
                <c:pt idx="1017">
                  <c:v>0.47187142363221801</c:v>
                </c:pt>
                <c:pt idx="1018">
                  <c:v>0.47421018552545202</c:v>
                </c:pt>
                <c:pt idx="1019">
                  <c:v>0.47656242447889102</c:v>
                </c:pt>
                <c:pt idx="1020">
                  <c:v>0.47892809136832798</c:v>
                </c:pt>
                <c:pt idx="1021">
                  <c:v>0.48130713609291598</c:v>
                </c:pt>
                <c:pt idx="1022">
                  <c:v>0.48369950757703301</c:v>
                </c:pt>
                <c:pt idx="1023">
                  <c:v>0.48608247445047997</c:v>
                </c:pt>
                <c:pt idx="1024">
                  <c:v>0.48843681678234702</c:v>
                </c:pt>
                <c:pt idx="1025">
                  <c:v>0.490762469456201</c:v>
                </c:pt>
                <c:pt idx="1026">
                  <c:v>0.49305936828309099</c:v>
                </c:pt>
                <c:pt idx="1027">
                  <c:v>0.49532745001429701</c:v>
                </c:pt>
                <c:pt idx="1028">
                  <c:v>0.49756665235411002</c:v>
                </c:pt>
                <c:pt idx="1029">
                  <c:v>0.49977691397264201</c:v>
                </c:pt>
                <c:pt idx="1030">
                  <c:v>0.50195817451866698</c:v>
                </c:pt>
                <c:pt idx="1031">
                  <c:v>0.50411037463246999</c:v>
                </c:pt>
                <c:pt idx="1032">
                  <c:v>0.50623345595871205</c:v>
                </c:pt>
                <c:pt idx="1033">
                  <c:v>0.50832736115930299</c:v>
                </c:pt>
                <c:pt idx="1034">
                  <c:v>0.51039203392627397</c:v>
                </c:pt>
                <c:pt idx="1035">
                  <c:v>0.51242741899465105</c:v>
                </c:pt>
                <c:pt idx="1036">
                  <c:v>0.51443346215532004</c:v>
                </c:pt>
                <c:pt idx="1037">
                  <c:v>0.51641011026788097</c:v>
                </c:pt>
                <c:pt idx="1038">
                  <c:v>0.51835731127349605</c:v>
                </c:pt>
                <c:pt idx="1039">
                  <c:v>0.52027501420771605</c:v>
                </c:pt>
                <c:pt idx="1040">
                  <c:v>0.52216316921329498</c:v>
                </c:pt>
                <c:pt idx="1041">
                  <c:v>0.52402172755298304</c:v>
                </c:pt>
                <c:pt idx="1042">
                  <c:v>0.52585064162230499</c:v>
                </c:pt>
                <c:pt idx="1043">
                  <c:v>0.52764986496231603</c:v>
                </c:pt>
                <c:pt idx="1044">
                  <c:v>0.52941935227234005</c:v>
                </c:pt>
                <c:pt idx="1045">
                  <c:v>0.53115905942268704</c:v>
                </c:pt>
                <c:pt idx="1046">
                  <c:v>0.53286894346735503</c:v>
                </c:pt>
                <c:pt idx="1047">
                  <c:v>0.53454896265672103</c:v>
                </c:pt>
                <c:pt idx="1048">
                  <c:v>0.53619907645020803</c:v>
                </c:pt>
                <c:pt idx="1049">
                  <c:v>0.53781924552895299</c:v>
                </c:pt>
                <c:pt idx="1050">
                  <c:v>0.53941657596947301</c:v>
                </c:pt>
                <c:pt idx="1051">
                  <c:v>0.540994861027559</c:v>
                </c:pt>
                <c:pt idx="1052">
                  <c:v>0.54255406569700104</c:v>
                </c:pt>
                <c:pt idx="1053">
                  <c:v>0.544094155421741</c:v>
                </c:pt>
                <c:pt idx="1054">
                  <c:v>0.54561509610592296</c:v>
                </c:pt>
                <c:pt idx="1055">
                  <c:v>0.547116854123889</c:v>
                </c:pt>
                <c:pt idx="1056">
                  <c:v>0.548599396330125</c:v>
                </c:pt>
                <c:pt idx="1057">
                  <c:v>0.55006269006914599</c:v>
                </c:pt>
                <c:pt idx="1058">
                  <c:v>0.55150670318534201</c:v>
                </c:pt>
                <c:pt idx="1059">
                  <c:v>0.55293140403276697</c:v>
                </c:pt>
                <c:pt idx="1060">
                  <c:v>0.55433676148488997</c:v>
                </c:pt>
                <c:pt idx="1061">
                  <c:v>0.55572274494430396</c:v>
                </c:pt>
                <c:pt idx="1062">
                  <c:v>0.557089324352396</c:v>
                </c:pt>
                <c:pt idx="1063">
                  <c:v>0.55843647019898202</c:v>
                </c:pt>
                <c:pt idx="1064">
                  <c:v>0.559764153531918</c:v>
                </c:pt>
                <c:pt idx="1065">
                  <c:v>0.56107234596667999</c:v>
                </c:pt>
                <c:pt idx="1066">
                  <c:v>0.562361019695927</c:v>
                </c:pt>
                <c:pt idx="1067">
                  <c:v>0.56363014749905105</c:v>
                </c:pt>
                <c:pt idx="1068">
                  <c:v>0.56487970275171095</c:v>
                </c:pt>
                <c:pt idx="1069">
                  <c:v>0.56610965943536695</c:v>
                </c:pt>
                <c:pt idx="1070">
                  <c:v>0.56731999214681805</c:v>
                </c:pt>
                <c:pt idx="1071">
                  <c:v>0.56851067610774397</c:v>
                </c:pt>
                <c:pt idx="1072">
                  <c:v>0.56968168717426004</c:v>
                </c:pt>
                <c:pt idx="1073">
                  <c:v>0.57083300184649699</c:v>
                </c:pt>
                <c:pt idx="1074">
                  <c:v>0.57196459727820403</c:v>
                </c:pt>
                <c:pt idx="1075">
                  <c:v>0.57307645128638796</c:v>
                </c:pt>
                <c:pt idx="1076">
                  <c:v>0.57416004949708399</c:v>
                </c:pt>
                <c:pt idx="1077">
                  <c:v>0.57521251317183497</c:v>
                </c:pt>
                <c:pt idx="1078">
                  <c:v>0.57623374024444296</c:v>
                </c:pt>
                <c:pt idx="1079">
                  <c:v>0.57722363229889895</c:v>
                </c:pt>
                <c:pt idx="1080">
                  <c:v>0.57818209435565804</c:v>
                </c:pt>
                <c:pt idx="1081">
                  <c:v>0.57910903466030705</c:v>
                </c:pt>
                <c:pt idx="1082">
                  <c:v>0.580004364475455</c:v>
                </c:pt>
                <c:pt idx="1083">
                  <c:v>0.58086799787645904</c:v>
                </c:pt>
                <c:pt idx="1084">
                  <c:v>0.58169985155140602</c:v>
                </c:pt>
                <c:pt idx="1085">
                  <c:v>0.58249984460566695</c:v>
                </c:pt>
                <c:pt idx="1086">
                  <c:v>0.58326789837118598</c:v>
                </c:pt>
                <c:pt idx="1087">
                  <c:v>0.58400393622062796</c:v>
                </c:pt>
                <c:pt idx="1088">
                  <c:v>0.58471004498086598</c:v>
                </c:pt>
                <c:pt idx="1089">
                  <c:v>0.585386841438163</c:v>
                </c:pt>
                <c:pt idx="1090">
                  <c:v>0.58603423118012798</c:v>
                </c:pt>
                <c:pt idx="1091">
                  <c:v>0.58665212134396005</c:v>
                </c:pt>
                <c:pt idx="1092">
                  <c:v>0.58724042047636105</c:v>
                </c:pt>
                <c:pt idx="1093">
                  <c:v>0.587799038400041</c:v>
                </c:pt>
                <c:pt idx="1094">
                  <c:v>0.58832598089140997</c:v>
                </c:pt>
                <c:pt idx="1095">
                  <c:v>0.58880970548563205</c:v>
                </c:pt>
                <c:pt idx="1096">
                  <c:v>0.58925440306288901</c:v>
                </c:pt>
                <c:pt idx="1097">
                  <c:v>0.58966639344942595</c:v>
                </c:pt>
                <c:pt idx="1098">
                  <c:v>0.59004561169646397</c:v>
                </c:pt>
                <c:pt idx="1099">
                  <c:v>0.59039199309944801</c:v>
                </c:pt>
                <c:pt idx="1100">
                  <c:v>0.59070547309792998</c:v>
                </c:pt>
                <c:pt idx="1101">
                  <c:v>0.59098598718745698</c:v>
                </c:pt>
                <c:pt idx="1102">
                  <c:v>0.59123347084505395</c:v>
                </c:pt>
                <c:pt idx="1103">
                  <c:v>0.591447859470002</c:v>
                </c:pt>
                <c:pt idx="1104">
                  <c:v>0.59162908834182304</c:v>
                </c:pt>
                <c:pt idx="1105">
                  <c:v>0.59177709259745703</c:v>
                </c:pt>
                <c:pt idx="1106">
                  <c:v>0.591891807229733</c:v>
                </c:pt>
                <c:pt idx="1107">
                  <c:v>0.59197316710925196</c:v>
                </c:pt>
                <c:pt idx="1108">
                  <c:v>0.59202110703178801</c:v>
                </c:pt>
                <c:pt idx="1109">
                  <c:v>0.59203556179322303</c:v>
                </c:pt>
                <c:pt idx="1110">
                  <c:v>0.59201646629383897</c:v>
                </c:pt>
                <c:pt idx="1111">
                  <c:v>0.59196395256274004</c:v>
                </c:pt>
                <c:pt idx="1112">
                  <c:v>0.59188651811864101</c:v>
                </c:pt>
                <c:pt idx="1113">
                  <c:v>0.59178415790555405</c:v>
                </c:pt>
                <c:pt idx="1114">
                  <c:v>0.59165686729317601</c:v>
                </c:pt>
                <c:pt idx="1115">
                  <c:v>0.59150464225794297</c:v>
                </c:pt>
                <c:pt idx="1116">
                  <c:v>0.59132747958630605</c:v>
                </c:pt>
                <c:pt idx="1117">
                  <c:v>0.59112537709893298</c:v>
                </c:pt>
                <c:pt idx="1118">
                  <c:v>0.59089833389399604</c:v>
                </c:pt>
                <c:pt idx="1119">
                  <c:v>0.59064635060718695</c:v>
                </c:pt>
                <c:pt idx="1120">
                  <c:v>0.59036942968563699</c:v>
                </c:pt>
                <c:pt idx="1121">
                  <c:v>0.59006757567248003</c:v>
                </c:pt>
                <c:pt idx="1122">
                  <c:v>0.58974079549846603</c:v>
                </c:pt>
                <c:pt idx="1123">
                  <c:v>0.58938909877679402</c:v>
                </c:pt>
                <c:pt idx="1124">
                  <c:v>0.58901249809721401</c:v>
                </c:pt>
                <c:pt idx="1125">
                  <c:v>0.58861100931542398</c:v>
                </c:pt>
                <c:pt idx="1126">
                  <c:v>0.58818465183391999</c:v>
                </c:pt>
                <c:pt idx="1127">
                  <c:v>0.58773344887068102</c:v>
                </c:pt>
                <c:pt idx="1128">
                  <c:v>0.58725742771237999</c:v>
                </c:pt>
                <c:pt idx="1129">
                  <c:v>0.58675661994921602</c:v>
                </c:pt>
                <c:pt idx="1130">
                  <c:v>0.58623106168893502</c:v>
                </c:pt>
                <c:pt idx="1131">
                  <c:v>0.58567877371542298</c:v>
                </c:pt>
                <c:pt idx="1132">
                  <c:v>0.58508182257205099</c:v>
                </c:pt>
                <c:pt idx="1133">
                  <c:v>0.58444022563672804</c:v>
                </c:pt>
                <c:pt idx="1134">
                  <c:v>0.58375400766933805</c:v>
                </c:pt>
                <c:pt idx="1135">
                  <c:v>0.58302320093387905</c:v>
                </c:pt>
                <c:pt idx="1136">
                  <c:v>0.58224784528868601</c:v>
                </c:pt>
                <c:pt idx="1137">
                  <c:v>0.58142798824543396</c:v>
                </c:pt>
                <c:pt idx="1138">
                  <c:v>0.58056368499794198</c:v>
                </c:pt>
                <c:pt idx="1139">
                  <c:v>0.57965499842198798</c:v>
                </c:pt>
                <c:pt idx="1140">
                  <c:v>0.57870199904756403</c:v>
                </c:pt>
                <c:pt idx="1141">
                  <c:v>0.57770476500506096</c:v>
                </c:pt>
                <c:pt idx="1142">
                  <c:v>0.57666338194696798</c:v>
                </c:pt>
                <c:pt idx="1143">
                  <c:v>0.57557794294670706</c:v>
                </c:pt>
                <c:pt idx="1144">
                  <c:v>0.57444854837620696</c:v>
                </c:pt>
                <c:pt idx="1145">
                  <c:v>0.57327530576385499</c:v>
                </c:pt>
                <c:pt idx="1146">
                  <c:v>0.57205832963442604</c:v>
                </c:pt>
                <c:pt idx="1147">
                  <c:v>0.57079774133258798</c:v>
                </c:pt>
                <c:pt idx="1148">
                  <c:v>0.56949366883159602</c:v>
                </c:pt>
                <c:pt idx="1149">
                  <c:v>0.56814851514539799</c:v>
                </c:pt>
                <c:pt idx="1150">
                  <c:v>0.56677055097104001</c:v>
                </c:pt>
                <c:pt idx="1151">
                  <c:v>0.56535993250864702</c:v>
                </c:pt>
                <c:pt idx="1152">
                  <c:v>0.56391682180811897</c:v>
                </c:pt>
                <c:pt idx="1153">
                  <c:v>0.56244138649679398</c:v>
                </c:pt>
                <c:pt idx="1154">
                  <c:v>0.56093379950162503</c:v>
                </c:pt>
                <c:pt idx="1155">
                  <c:v>0.55939423876781202</c:v>
                </c:pt>
                <c:pt idx="1156">
                  <c:v>0.55782288697584403</c:v>
                </c:pt>
                <c:pt idx="1157">
                  <c:v>0.55621993125887503</c:v>
                </c:pt>
                <c:pt idx="1158">
                  <c:v>0.55458556292233396</c:v>
                </c:pt>
                <c:pt idx="1159">
                  <c:v>0.55291997716762997</c:v>
                </c:pt>
                <c:pt idx="1160">
                  <c:v>0.55122337282170497</c:v>
                </c:pt>
                <c:pt idx="1161">
                  <c:v>0.54949595207409696</c:v>
                </c:pt>
                <c:pt idx="1162">
                  <c:v>0.54773792022307199</c:v>
                </c:pt>
                <c:pt idx="1163">
                  <c:v>0.54594948543217403</c:v>
                </c:pt>
                <c:pt idx="1164">
                  <c:v>0.54413085849845499</c:v>
                </c:pt>
                <c:pt idx="1165">
                  <c:v>0.54228225263339802</c:v>
                </c:pt>
                <c:pt idx="1166">
                  <c:v>0.54040388325738697</c:v>
                </c:pt>
                <c:pt idx="1167">
                  <c:v>0.53849596780839004</c:v>
                </c:pt>
                <c:pt idx="1168">
                  <c:v>0.53655872556528605</c:v>
                </c:pt>
                <c:pt idx="1169">
                  <c:v>0.53459237748612598</c:v>
                </c:pt>
                <c:pt idx="1170">
                  <c:v>0.53259714606138697</c:v>
                </c:pt>
                <c:pt idx="1171">
                  <c:v>0.53057325518213105</c:v>
                </c:pt>
                <c:pt idx="1172">
                  <c:v>0.52852093002281597</c:v>
                </c:pt>
                <c:pt idx="1173">
                  <c:v>0.52644039693837696</c:v>
                </c:pt>
                <c:pt idx="1174">
                  <c:v>0.524331883375039</c:v>
                </c:pt>
                <c:pt idx="1175">
                  <c:v>0.52220411065818595</c:v>
                </c:pt>
                <c:pt idx="1176">
                  <c:v>0.52006016611199402</c:v>
                </c:pt>
                <c:pt idx="1177">
                  <c:v>0.51790036198052503</c:v>
                </c:pt>
                <c:pt idx="1178">
                  <c:v>0.51572500841857605</c:v>
                </c:pt>
                <c:pt idx="1179">
                  <c:v>0.51353441368429098</c:v>
                </c:pt>
                <c:pt idx="1180">
                  <c:v>0.51132888433864498</c:v>
                </c:pt>
                <c:pt idx="1181">
                  <c:v>0.50910872545015795</c:v>
                </c:pt>
                <c:pt idx="1182">
                  <c:v>0.50687424080338195</c:v>
                </c:pt>
                <c:pt idx="1183">
                  <c:v>0.50462573310995595</c:v>
                </c:pt>
                <c:pt idx="1184">
                  <c:v>0.50236350422115705</c:v>
                </c:pt>
                <c:pt idx="1185">
                  <c:v>0.50008785534104305</c:v>
                </c:pt>
                <c:pt idx="1186">
                  <c:v>0.49779908723938898</c:v>
                </c:pt>
                <c:pt idx="1187">
                  <c:v>0.495497500463707</c:v>
                </c:pt>
                <c:pt idx="1188">
                  <c:v>0.49318339554970803</c:v>
                </c:pt>
                <c:pt idx="1189">
                  <c:v>0.49085707322961097</c:v>
                </c:pt>
                <c:pt idx="1190">
                  <c:v>0.48851883463769702</c:v>
                </c:pt>
                <c:pt idx="1191">
                  <c:v>0.48616898151251903</c:v>
                </c:pt>
                <c:pt idx="1192">
                  <c:v>0.48380781639515102</c:v>
                </c:pt>
                <c:pt idx="1193">
                  <c:v>0.481435642822784</c:v>
                </c:pt>
                <c:pt idx="1194">
                  <c:v>0.479052765516922</c:v>
                </c:pt>
                <c:pt idx="1195">
                  <c:v>0.47665949056534301</c:v>
                </c:pt>
                <c:pt idx="1196">
                  <c:v>0.47425612559684899</c:v>
                </c:pt>
                <c:pt idx="1197">
                  <c:v>0.47184297994773999</c:v>
                </c:pt>
                <c:pt idx="1198">
                  <c:v>0.46942036481876498</c:v>
                </c:pt>
                <c:pt idx="1199">
                  <c:v>0.46698859342118099</c:v>
                </c:pt>
                <c:pt idx="1200">
                  <c:v>0.46454798111037199</c:v>
                </c:pt>
                <c:pt idx="1201">
                  <c:v>0.46209884550532998</c:v>
                </c:pt>
                <c:pt idx="1202">
                  <c:v>0.45964150659213898</c:v>
                </c:pt>
                <c:pt idx="1203">
                  <c:v>0.45717628680948103</c:v>
                </c:pt>
                <c:pt idx="1204">
                  <c:v>0.45470351111403701</c:v>
                </c:pt>
                <c:pt idx="1205">
                  <c:v>0.45222350702362302</c:v>
                </c:pt>
                <c:pt idx="1206">
                  <c:v>0.449736604635815</c:v>
                </c:pt>
                <c:pt idx="1207">
                  <c:v>0.44724313661989301</c:v>
                </c:pt>
                <c:pt idx="1208">
                  <c:v>0.44474343817998502</c:v>
                </c:pt>
                <c:pt idx="1209">
                  <c:v>0.44223784698749202</c:v>
                </c:pt>
                <c:pt idx="1210">
                  <c:v>0.43972650619193498</c:v>
                </c:pt>
                <c:pt idx="1211">
                  <c:v>0.43720119609388303</c:v>
                </c:pt>
                <c:pt idx="1212">
                  <c:v>0.43466220224131602</c:v>
                </c:pt>
                <c:pt idx="1213">
                  <c:v>0.43210981245951702</c:v>
                </c:pt>
                <c:pt idx="1214">
                  <c:v>0.42954431669840398</c:v>
                </c:pt>
                <c:pt idx="1215">
                  <c:v>0.42696600685560898</c:v>
                </c:pt>
                <c:pt idx="1216">
                  <c:v>0.42437517657646801</c:v>
                </c:pt>
                <c:pt idx="1217">
                  <c:v>0.42177212103262302</c:v>
                </c:pt>
                <c:pt idx="1218">
                  <c:v>0.41915713668141902</c:v>
                </c:pt>
                <c:pt idx="1219">
                  <c:v>0.41653052100877003</c:v>
                </c:pt>
                <c:pt idx="1220">
                  <c:v>0.41389257225857201</c:v>
                </c:pt>
                <c:pt idx="1221">
                  <c:v>0.41124358915208198</c:v>
                </c:pt>
                <c:pt idx="1222">
                  <c:v>0.40858387060089901</c:v>
                </c:pt>
                <c:pt idx="1223">
                  <c:v>0.40591371541730298</c:v>
                </c:pt>
                <c:pt idx="1224">
                  <c:v>0.40323342202573198</c:v>
                </c:pt>
                <c:pt idx="1225">
                  <c:v>0.40054328817901702</c:v>
                </c:pt>
                <c:pt idx="1226">
                  <c:v>0.39784361068281798</c:v>
                </c:pt>
                <c:pt idx="1227">
                  <c:v>0.39513468513132999</c:v>
                </c:pt>
                <c:pt idx="1228">
                  <c:v>0.39241680565697801</c:v>
                </c:pt>
                <c:pt idx="1229">
                  <c:v>0.389690264696328</c:v>
                </c:pt>
                <c:pt idx="1230">
                  <c:v>0.386957372806644</c:v>
                </c:pt>
                <c:pt idx="1231">
                  <c:v>0.384236397552706</c:v>
                </c:pt>
                <c:pt idx="1232">
                  <c:v>0.38152765839678698</c:v>
                </c:pt>
                <c:pt idx="1233">
                  <c:v>0.37883147011093099</c:v>
                </c:pt>
                <c:pt idx="1234">
                  <c:v>0.37614814260908902</c:v>
                </c:pt>
                <c:pt idx="1235">
                  <c:v>0.37347798080560801</c:v>
                </c:pt>
                <c:pt idx="1236">
                  <c:v>0.37082128449927698</c:v>
                </c:pt>
                <c:pt idx="1237">
                  <c:v>0.36817834828185902</c:v>
                </c:pt>
                <c:pt idx="1238">
                  <c:v>0.36554946146983103</c:v>
                </c:pt>
                <c:pt idx="1239">
                  <c:v>0.36293490805793799</c:v>
                </c:pt>
                <c:pt idx="1240">
                  <c:v>0.36033496669307802</c:v>
                </c:pt>
                <c:pt idx="1241">
                  <c:v>0.35774991066700401</c:v>
                </c:pt>
                <c:pt idx="1242">
                  <c:v>0.35518000792635901</c:v>
                </c:pt>
                <c:pt idx="1243">
                  <c:v>0.35262552109856199</c:v>
                </c:pt>
                <c:pt idx="1244">
                  <c:v>0.35008670753213</c:v>
                </c:pt>
                <c:pt idx="1245">
                  <c:v>0.34756381935006497</c:v>
                </c:pt>
                <c:pt idx="1246">
                  <c:v>0.34505710351500002</c:v>
                </c:pt>
                <c:pt idx="1247">
                  <c:v>0.34256680190481698</c:v>
                </c:pt>
                <c:pt idx="1248">
                  <c:v>0.34009088278090099</c:v>
                </c:pt>
                <c:pt idx="1249">
                  <c:v>0.33762144802254201</c:v>
                </c:pt>
                <c:pt idx="1250">
                  <c:v>0.33515871518068102</c:v>
                </c:pt>
                <c:pt idx="1251">
                  <c:v>0.33270289700233602</c:v>
                </c:pt>
                <c:pt idx="1252">
                  <c:v>0.33025420157200203</c:v>
                </c:pt>
                <c:pt idx="1253">
                  <c:v>0.32781283245701198</c:v>
                </c:pt>
                <c:pt idx="1254">
                  <c:v>0.32537898885550698</c:v>
                </c:pt>
                <c:pt idx="1255">
                  <c:v>0.322952865745669</c:v>
                </c:pt>
                <c:pt idx="1256">
                  <c:v>0.32053465403488202</c:v>
                </c:pt>
                <c:pt idx="1257">
                  <c:v>0.31812454070756302</c:v>
                </c:pt>
                <c:pt idx="1258">
                  <c:v>0.31572270897041799</c:v>
                </c:pt>
                <c:pt idx="1259">
                  <c:v>0.31332933839399602</c:v>
                </c:pt>
                <c:pt idx="1260">
                  <c:v>0.31094460504947202</c:v>
                </c:pt>
                <c:pt idx="1261">
                  <c:v>0.308568681639738</c:v>
                </c:pt>
                <c:pt idx="1262">
                  <c:v>0.30620173762397301</c:v>
                </c:pt>
                <c:pt idx="1263">
                  <c:v>0.30384393933502801</c:v>
                </c:pt>
                <c:pt idx="1264">
                  <c:v>0.301495450089105</c:v>
                </c:pt>
                <c:pt idx="1265">
                  <c:v>0.299156430287353</c:v>
                </c:pt>
                <c:pt idx="1266">
                  <c:v>0.29682703750918199</c:v>
                </c:pt>
                <c:pt idx="1267">
                  <c:v>0.29450742659721302</c:v>
                </c:pt>
                <c:pt idx="1268">
                  <c:v>0.292197749733977</c:v>
                </c:pt>
                <c:pt idx="1269">
                  <c:v>0.28989815651054102</c:v>
                </c:pt>
                <c:pt idx="1270">
                  <c:v>0.287608793987434</c:v>
                </c:pt>
                <c:pt idx="1271">
                  <c:v>0.28532980674828401</c:v>
                </c:pt>
                <c:pt idx="1272">
                  <c:v>0.283061336946697</c:v>
                </c:pt>
                <c:pt idx="1273">
                  <c:v>0.28080352434695999</c:v>
                </c:pt>
                <c:pt idx="1274">
                  <c:v>0.27855650635920098</c:v>
                </c:pt>
                <c:pt idx="1275">
                  <c:v>0.27632041806965402</c:v>
                </c:pt>
                <c:pt idx="1276">
                  <c:v>0.27409539226669899</c:v>
                </c:pt>
                <c:pt idx="1277">
                  <c:v>0.27188155946332299</c:v>
                </c:pt>
                <c:pt idx="1278">
                  <c:v>0.269679047916627</c:v>
                </c:pt>
                <c:pt idx="1279">
                  <c:v>0.267487983644977</c:v>
                </c:pt>
                <c:pt idx="1280">
                  <c:v>0.26530849044333199</c:v>
                </c:pt>
                <c:pt idx="1281">
                  <c:v>0.26314068989723599</c:v>
                </c:pt>
                <c:pt idx="1282">
                  <c:v>0.26098470139589802</c:v>
                </c:pt>
                <c:pt idx="1283">
                  <c:v>0.25884064214470398</c:v>
                </c:pt>
                <c:pt idx="1284">
                  <c:v>0.25670862717746601</c:v>
                </c:pt>
                <c:pt idx="1285">
                  <c:v>0.25458876936861102</c:v>
                </c:pt>
                <c:pt idx="1286">
                  <c:v>0.252481179445462</c:v>
                </c:pt>
                <c:pt idx="1287">
                  <c:v>0.250385966000715</c:v>
                </c:pt>
                <c:pt idx="1288">
                  <c:v>0.24830323550512701</c:v>
                </c:pt>
                <c:pt idx="1289">
                  <c:v>0.246233092320398</c:v>
                </c:pt>
                <c:pt idx="1290">
                  <c:v>0.24417563871218401</c:v>
                </c:pt>
                <c:pt idx="1291">
                  <c:v>0.24213097486312701</c:v>
                </c:pt>
                <c:pt idx="1292">
                  <c:v>0.24009919888575801</c:v>
                </c:pt>
                <c:pt idx="1293">
                  <c:v>0.238080406835116</c:v>
                </c:pt>
                <c:pt idx="1294">
                  <c:v>0.23607469272089099</c:v>
                </c:pt>
                <c:pt idx="1295">
                  <c:v>0.234082148518896</c:v>
                </c:pt>
                <c:pt idx="1296">
                  <c:v>0.23210286418166601</c:v>
                </c:pt>
                <c:pt idx="1297">
                  <c:v>0.23013692764798999</c:v>
                </c:pt>
                <c:pt idx="1298">
                  <c:v>0.22818442485117399</c:v>
                </c:pt>
                <c:pt idx="1299">
                  <c:v>0.226245439725865</c:v>
                </c:pt>
                <c:pt idx="1300">
                  <c:v>0.22432005421326301</c:v>
                </c:pt>
                <c:pt idx="1301">
                  <c:v>0.222408348264585</c:v>
                </c:pt>
                <c:pt idx="1302">
                  <c:v>0.220510399842656</c:v>
                </c:pt>
                <c:pt idx="1303">
                  <c:v>0.21862628492153799</c:v>
                </c:pt>
                <c:pt idx="1304">
                  <c:v>0.216756077484135</c:v>
                </c:pt>
                <c:pt idx="1305">
                  <c:v>0.214899849517729</c:v>
                </c:pt>
                <c:pt idx="1306">
                  <c:v>0.21305767100746001</c:v>
                </c:pt>
                <c:pt idx="1307">
                  <c:v>0.21122960992776399</c:v>
                </c:pt>
                <c:pt idx="1308">
                  <c:v>0.20941573223183099</c:v>
                </c:pt>
                <c:pt idx="1309">
                  <c:v>0.207616101839185</c:v>
                </c:pt>
                <c:pt idx="1310">
                  <c:v>0.20583078062149099</c:v>
                </c:pt>
                <c:pt idx="1311">
                  <c:v>0.20405982838674699</c:v>
                </c:pt>
                <c:pt idx="1312">
                  <c:v>0.20230330286204401</c:v>
                </c:pt>
                <c:pt idx="1313">
                  <c:v>0.20056125967509</c:v>
                </c:pt>
                <c:pt idx="1314">
                  <c:v>0.19883375233473199</c:v>
                </c:pt>
                <c:pt idx="1315">
                  <c:v>0.19712083221073501</c:v>
                </c:pt>
                <c:pt idx="1316">
                  <c:v>0.19542254851308</c:v>
                </c:pt>
                <c:pt idx="1317">
                  <c:v>0.19373894827108601</c:v>
                </c:pt>
                <c:pt idx="1318">
                  <c:v>0.19207007631266601</c:v>
                </c:pt>
                <c:pt idx="1319">
                  <c:v>0.190415975244031</c:v>
                </c:pt>
                <c:pt idx="1320">
                  <c:v>0.18877668543019699</c:v>
                </c:pt>
                <c:pt idx="1321">
                  <c:v>0.187152244976626</c:v>
                </c:pt>
                <c:pt idx="1322">
                  <c:v>0.18554268971237001</c:v>
                </c:pt>
                <c:pt idx="1323">
                  <c:v>0.18394805317506299</c:v>
                </c:pt>
                <c:pt idx="1324">
                  <c:v>0.18236836659814101</c:v>
                </c:pt>
                <c:pt idx="1325">
                  <c:v>0.180803658900626</c:v>
                </c:pt>
                <c:pt idx="1326">
                  <c:v>0.179253956679849</c:v>
                </c:pt>
                <c:pt idx="1327">
                  <c:v>0.177719284207453</c:v>
                </c:pt>
                <c:pt idx="1328">
                  <c:v>0.17619966342901</c:v>
                </c:pt>
                <c:pt idx="1329">
                  <c:v>0.174695113967581</c:v>
                </c:pt>
                <c:pt idx="1330">
                  <c:v>0.17320565313151801</c:v>
                </c:pt>
                <c:pt idx="1331">
                  <c:v>0.171731295926799</c:v>
                </c:pt>
                <c:pt idx="1332">
                  <c:v>0.170272055074152</c:v>
                </c:pt>
                <c:pt idx="1333">
                  <c:v>0.168827941031197</c:v>
                </c:pt>
                <c:pt idx="1334">
                  <c:v>0.167398962019811</c:v>
                </c:pt>
                <c:pt idx="1335">
                  <c:v>0.16598512405888</c:v>
                </c:pt>
                <c:pt idx="1336">
                  <c:v>0.16458643100255901</c:v>
                </c:pt>
                <c:pt idx="1337">
                  <c:v>0.16320288458413301</c:v>
                </c:pt>
                <c:pt idx="1338">
                  <c:v>0.16183448446551599</c:v>
                </c:pt>
                <c:pt idx="1339">
                  <c:v>0.16048122829238301</c:v>
                </c:pt>
                <c:pt idx="1340">
                  <c:v>0.15914311175488699</c:v>
                </c:pt>
                <c:pt idx="1341">
                  <c:v>0.157820128653856</c:v>
                </c:pt>
                <c:pt idx="1342">
                  <c:v>0.15651227097231399</c:v>
                </c:pt>
                <c:pt idx="1343">
                  <c:v>0.15521952895213301</c:v>
                </c:pt>
                <c:pt idx="1344">
                  <c:v>0.15394189117555401</c:v>
                </c:pt>
                <c:pt idx="1345">
                  <c:v>0.152679344651278</c:v>
                </c:pt>
                <c:pt idx="1346">
                  <c:v>0.15143187490478</c:v>
                </c:pt>
                <c:pt idx="1347">
                  <c:v>0.15019946607244899</c:v>
                </c:pt>
                <c:pt idx="1348">
                  <c:v>0.14898210099911899</c:v>
                </c:pt>
                <c:pt idx="1349">
                  <c:v>0.147779761338523</c:v>
                </c:pt>
                <c:pt idx="1350">
                  <c:v>0.14659242765615599</c:v>
                </c:pt>
                <c:pt idx="1351">
                  <c:v>0.145420079534019</c:v>
                </c:pt>
                <c:pt idx="1352">
                  <c:v>0.144262695676698</c:v>
                </c:pt>
                <c:pt idx="1353">
                  <c:v>0.143120254018195</c:v>
                </c:pt>
                <c:pt idx="1354">
                  <c:v>0.14199273182894701</c:v>
                </c:pt>
                <c:pt idx="1355">
                  <c:v>0.140880105822456</c:v>
                </c:pt>
                <c:pt idx="1356">
                  <c:v>0.13978235226097799</c:v>
                </c:pt>
                <c:pt idx="1357">
                  <c:v>0.13871033985759201</c:v>
                </c:pt>
                <c:pt idx="1358">
                  <c:v>0.13766702192723601</c:v>
                </c:pt>
                <c:pt idx="1359">
                  <c:v>0.13665203222894801</c:v>
                </c:pt>
                <c:pt idx="1360">
                  <c:v>0.135665004593431</c:v>
                </c:pt>
                <c:pt idx="1361">
                  <c:v>0.13470557304526001</c:v>
                </c:pt>
                <c:pt idx="1362">
                  <c:v>0.13377337191987801</c:v>
                </c:pt>
                <c:pt idx="1363">
                  <c:v>0.13286803597456301</c:v>
                </c:pt>
                <c:pt idx="1364">
                  <c:v>0.13198920049249599</c:v>
                </c:pt>
                <c:pt idx="1365">
                  <c:v>0.13113650137903199</c:v>
                </c:pt>
                <c:pt idx="1366">
                  <c:v>0.13030957524914399</c:v>
                </c:pt>
                <c:pt idx="1367">
                  <c:v>0.12950805950496</c:v>
                </c:pt>
                <c:pt idx="1368">
                  <c:v>0.12872611609741999</c:v>
                </c:pt>
                <c:pt idx="1369">
                  <c:v>0.127940482972694</c:v>
                </c:pt>
                <c:pt idx="1370">
                  <c:v>0.12715111237207399</c:v>
                </c:pt>
                <c:pt idx="1371">
                  <c:v>0.12638014399855099</c:v>
                </c:pt>
                <c:pt idx="1372">
                  <c:v>0.125641300153743</c:v>
                </c:pt>
                <c:pt idx="1373">
                  <c:v>0.124934472280074</c:v>
                </c:pt>
                <c:pt idx="1374">
                  <c:v>0.124259552093057</c:v>
                </c:pt>
                <c:pt idx="1375">
                  <c:v>0.12361643163279</c:v>
                </c:pt>
                <c:pt idx="1376">
                  <c:v>0.12300500332431299</c:v>
                </c:pt>
                <c:pt idx="1377">
                  <c:v>0.122425160053516</c:v>
                </c:pt>
                <c:pt idx="1378">
                  <c:v>0.121876795268444</c:v>
                </c:pt>
                <c:pt idx="1379">
                  <c:v>0.1213522462184</c:v>
                </c:pt>
                <c:pt idx="1380">
                  <c:v>0.120848468068915</c:v>
                </c:pt>
                <c:pt idx="1381">
                  <c:v>0.12036510429755599</c:v>
                </c:pt>
                <c:pt idx="1382">
                  <c:v>0.119901795559575</c:v>
                </c:pt>
                <c:pt idx="1383">
                  <c:v>0.11945817786094901</c:v>
                </c:pt>
                <c:pt idx="1384">
                  <c:v>0.11902362802873601</c:v>
                </c:pt>
                <c:pt idx="1385">
                  <c:v>0.118594468503272</c:v>
                </c:pt>
                <c:pt idx="1386">
                  <c:v>0.118170672292034</c:v>
                </c:pt>
                <c:pt idx="1387">
                  <c:v>0.117752234331574</c:v>
                </c:pt>
                <c:pt idx="1388">
                  <c:v>0.117339184423015</c:v>
                </c:pt>
                <c:pt idx="1389">
                  <c:v>0.11693160689159</c:v>
                </c:pt>
                <c:pt idx="1390">
                  <c:v>0.116529663738552</c:v>
                </c:pt>
                <c:pt idx="1391">
                  <c:v>0.116133602480418</c:v>
                </c:pt>
                <c:pt idx="1392">
                  <c:v>0.11574371758609001</c:v>
                </c:pt>
                <c:pt idx="1393">
                  <c:v>0.115360273743824</c:v>
                </c:pt>
                <c:pt idx="1394">
                  <c:v>0.114983453488221</c:v>
                </c:pt>
                <c:pt idx="1395">
                  <c:v>0.114613355684389</c:v>
                </c:pt>
                <c:pt idx="1396">
                  <c:v>0.11425001753951899</c:v>
                </c:pt>
                <c:pt idx="1397">
                  <c:v>0.1138934360425</c:v>
                </c:pt>
                <c:pt idx="1398">
                  <c:v>0.11354358265322299</c:v>
                </c:pt>
                <c:pt idx="1399">
                  <c:v>0.113200412360285</c:v>
                </c:pt>
                <c:pt idx="1400">
                  <c:v>0.112863869142075</c:v>
                </c:pt>
                <c:pt idx="1401">
                  <c:v>0.112533889290362</c:v>
                </c:pt>
                <c:pt idx="1402">
                  <c:v>0.112210403475756</c:v>
                </c:pt>
                <c:pt idx="1403">
                  <c:v>0.111893338062341</c:v>
                </c:pt>
                <c:pt idx="1404">
                  <c:v>0.11158261596416801</c:v>
                </c:pt>
                <c:pt idx="1405">
                  <c:v>0.111278157215334</c:v>
                </c:pt>
                <c:pt idx="1406">
                  <c:v>0.11097987935674</c:v>
                </c:pt>
                <c:pt idx="1407">
                  <c:v>0.110687697703028</c:v>
                </c:pt>
                <c:pt idx="1408">
                  <c:v>0.110411088265782</c:v>
                </c:pt>
                <c:pt idx="1409">
                  <c:v>0.11015264197546699</c:v>
                </c:pt>
                <c:pt idx="1410">
                  <c:v>0.10991231247976101</c:v>
                </c:pt>
                <c:pt idx="1411">
                  <c:v>0.109690050870257</c:v>
                </c:pt>
                <c:pt idx="1412">
                  <c:v>0.10948580579148</c:v>
                </c:pt>
                <c:pt idx="1413">
                  <c:v>0.109299523525339</c:v>
                </c:pt>
                <c:pt idx="1414">
                  <c:v>0.109131148058027</c:v>
                </c:pt>
                <c:pt idx="1415">
                  <c:v>0.108980621134366</c:v>
                </c:pt>
                <c:pt idx="1416">
                  <c:v>0.108847882303217</c:v>
                </c:pt>
                <c:pt idx="1417">
                  <c:v>0.108732868956605</c:v>
                </c:pt>
                <c:pt idx="1418">
                  <c:v>0.108635516364467</c:v>
                </c:pt>
                <c:pt idx="1419">
                  <c:v>0.108555757706463</c:v>
                </c:pt>
                <c:pt idx="1420">
                  <c:v>0.10849352410188801</c:v>
                </c:pt>
                <c:pt idx="1421">
                  <c:v>0.10844874463846001</c:v>
                </c:pt>
                <c:pt idx="1422">
                  <c:v>0.108410321886193</c:v>
                </c:pt>
                <c:pt idx="1423">
                  <c:v>0.108375394448802</c:v>
                </c:pt>
                <c:pt idx="1424">
                  <c:v>0.10834367058941299</c:v>
                </c:pt>
                <c:pt idx="1425">
                  <c:v>0.108314859508142</c:v>
                </c:pt>
                <c:pt idx="1426">
                  <c:v>0.108288671344417</c:v>
                </c:pt>
                <c:pt idx="1427">
                  <c:v>0.108264817180418</c:v>
                </c:pt>
                <c:pt idx="1428">
                  <c:v>0.108243009045335</c:v>
                </c:pt>
                <c:pt idx="1429">
                  <c:v>0.108222959920221</c:v>
                </c:pt>
                <c:pt idx="1430">
                  <c:v>0.10820438374321099</c:v>
                </c:pt>
                <c:pt idx="1431">
                  <c:v>0.108186995414929</c:v>
                </c:pt>
                <c:pt idx="1432">
                  <c:v>0.10817051080392499</c:v>
                </c:pt>
                <c:pt idx="1433">
                  <c:v>0.10815464675200499</c:v>
                </c:pt>
                <c:pt idx="1434">
                  <c:v>0.108139121079336</c:v>
                </c:pt>
                <c:pt idx="1435">
                  <c:v>0.108123652589234</c:v>
                </c:pt>
                <c:pt idx="1436">
                  <c:v>0.10810796107255</c:v>
                </c:pt>
                <c:pt idx="1437">
                  <c:v>0.10809176731159199</c:v>
                </c:pt>
                <c:pt idx="1438">
                  <c:v>0.10807479308354</c:v>
                </c:pt>
                <c:pt idx="1439">
                  <c:v>0.108056761163303</c:v>
                </c:pt>
                <c:pt idx="1440">
                  <c:v>0.10803739532581901</c:v>
                </c:pt>
                <c:pt idx="1441">
                  <c:v>0.108016420347748</c:v>
                </c:pt>
                <c:pt idx="1442">
                  <c:v>0.107993562008598</c:v>
                </c:pt>
                <c:pt idx="1443">
                  <c:v>0.10796854709124</c:v>
                </c:pt>
                <c:pt idx="1444">
                  <c:v>0.107941103381863</c:v>
                </c:pt>
                <c:pt idx="1445">
                  <c:v>0.107910959669347</c:v>
                </c:pt>
                <c:pt idx="1446">
                  <c:v>0.107877845744088</c:v>
                </c:pt>
                <c:pt idx="1447">
                  <c:v>0.107841492396288</c:v>
                </c:pt>
                <c:pt idx="1448">
                  <c:v>0.107801631413714</c:v>
                </c:pt>
                <c:pt idx="1449">
                  <c:v>0.107757995578941</c:v>
                </c:pt>
                <c:pt idx="1450">
                  <c:v>0.107710318666088</c:v>
                </c:pt>
                <c:pt idx="1451">
                  <c:v>0.10765833543702399</c:v>
                </c:pt>
                <c:pt idx="1452">
                  <c:v>0.107601781637052</c:v>
                </c:pt>
                <c:pt idx="1453">
                  <c:v>0.10754039399002099</c:v>
                </c:pt>
                <c:pt idx="1454">
                  <c:v>0.10747391019283301</c:v>
                </c:pt>
                <c:pt idx="1455">
                  <c:v>0.107402068909279</c:v>
                </c:pt>
                <c:pt idx="1456">
                  <c:v>0.107313716965223</c:v>
                </c:pt>
                <c:pt idx="1457">
                  <c:v>0.10720561729195099</c:v>
                </c:pt>
                <c:pt idx="1458">
                  <c:v>0.107077853174815</c:v>
                </c:pt>
                <c:pt idx="1459">
                  <c:v>0.106930508712442</c:v>
                </c:pt>
                <c:pt idx="1460">
                  <c:v>0.106763668776613</c:v>
                </c:pt>
                <c:pt idx="1461">
                  <c:v>0.10657741897211701</c:v>
                </c:pt>
                <c:pt idx="1462">
                  <c:v>0.10637184559684799</c:v>
                </c:pt>
                <c:pt idx="1463">
                  <c:v>0.106147035602544</c:v>
                </c:pt>
                <c:pt idx="1464">
                  <c:v>0.105903076556614</c:v>
                </c:pt>
                <c:pt idx="1465">
                  <c:v>0.105646880844181</c:v>
                </c:pt>
                <c:pt idx="1466">
                  <c:v>0.105378704664072</c:v>
                </c:pt>
                <c:pt idx="1467">
                  <c:v>0.105104221394723</c:v>
                </c:pt>
                <c:pt idx="1468">
                  <c:v>0.104846529104465</c:v>
                </c:pt>
                <c:pt idx="1469">
                  <c:v>0.104605512329548</c:v>
                </c:pt>
                <c:pt idx="1470">
                  <c:v>0.104358868978145</c:v>
                </c:pt>
                <c:pt idx="1471">
                  <c:v>0.104092715256588</c:v>
                </c:pt>
                <c:pt idx="1472">
                  <c:v>0.10380699918292</c:v>
                </c:pt>
                <c:pt idx="1473">
                  <c:v>0.10350166950294</c:v>
                </c:pt>
                <c:pt idx="1474">
                  <c:v>0.103176675679717</c:v>
                </c:pt>
                <c:pt idx="1475">
                  <c:v>0.10283196786707501</c:v>
                </c:pt>
                <c:pt idx="1476">
                  <c:v>0.102467496860529</c:v>
                </c:pt>
                <c:pt idx="1477">
                  <c:v>0.102083214016073</c:v>
                </c:pt>
                <c:pt idx="1478">
                  <c:v>0.101686628024687</c:v>
                </c:pt>
                <c:pt idx="1479">
                  <c:v>0.101280630804815</c:v>
                </c:pt>
                <c:pt idx="1480">
                  <c:v>0.10086542710817201</c:v>
                </c:pt>
                <c:pt idx="1481">
                  <c:v>0.10044122565027799</c:v>
                </c:pt>
                <c:pt idx="1482">
                  <c:v>0.100008240928531</c:v>
                </c:pt>
                <c:pt idx="1483">
                  <c:v>9.9576947738348798E-2</c:v>
                </c:pt>
                <c:pt idx="1484">
                  <c:v>9.9150876363231402E-2</c:v>
                </c:pt>
                <c:pt idx="1485">
                  <c:v>9.8729907599400202E-2</c:v>
                </c:pt>
                <c:pt idx="1486">
                  <c:v>9.8313901368996398E-2</c:v>
                </c:pt>
                <c:pt idx="1487">
                  <c:v>9.7893933882201897E-2</c:v>
                </c:pt>
                <c:pt idx="1488">
                  <c:v>9.7462012899160497E-2</c:v>
                </c:pt>
                <c:pt idx="1489">
                  <c:v>9.7017888534278104E-2</c:v>
                </c:pt>
                <c:pt idx="1490">
                  <c:v>9.6561230027508202E-2</c:v>
                </c:pt>
                <c:pt idx="1491">
                  <c:v>9.6091664302581994E-2</c:v>
                </c:pt>
                <c:pt idx="1492">
                  <c:v>9.5608852689762797E-2</c:v>
                </c:pt>
                <c:pt idx="1493">
                  <c:v>9.5112543282708906E-2</c:v>
                </c:pt>
                <c:pt idx="1494">
                  <c:v>9.4602572432010507E-2</c:v>
                </c:pt>
                <c:pt idx="1495">
                  <c:v>9.4078842704806695E-2</c:v>
                </c:pt>
                <c:pt idx="1496">
                  <c:v>9.3541301409466204E-2</c:v>
                </c:pt>
                <c:pt idx="1497">
                  <c:v>9.2989925863260395E-2</c:v>
                </c:pt>
                <c:pt idx="1498">
                  <c:v>9.2424714283852794E-2</c:v>
                </c:pt>
                <c:pt idx="1499">
                  <c:v>9.1845680269137003E-2</c:v>
                </c:pt>
                <c:pt idx="1500">
                  <c:v>9.1252849405801903E-2</c:v>
                </c:pt>
                <c:pt idx="1501">
                  <c:v>9.0646257126770199E-2</c:v>
                </c:pt>
                <c:pt idx="1502">
                  <c:v>9.0025947309712806E-2</c:v>
                </c:pt>
                <c:pt idx="1503">
                  <c:v>8.9391971323504502E-2</c:v>
                </c:pt>
                <c:pt idx="1504">
                  <c:v>8.8744387350495599E-2</c:v>
                </c:pt>
                <c:pt idx="1505">
                  <c:v>8.8083259881144502E-2</c:v>
                </c:pt>
                <c:pt idx="1506">
                  <c:v>8.7408659317272E-2</c:v>
                </c:pt>
                <c:pt idx="1507">
                  <c:v>8.6711098907670994E-2</c:v>
                </c:pt>
                <c:pt idx="1508">
                  <c:v>8.5987980373570999E-2</c:v>
                </c:pt>
                <c:pt idx="1509">
                  <c:v>8.5239345946397899E-2</c:v>
                </c:pt>
                <c:pt idx="1510">
                  <c:v>8.4465243466099099E-2</c:v>
                </c:pt>
                <c:pt idx="1511">
                  <c:v>8.3665726086516096E-2</c:v>
                </c:pt>
                <c:pt idx="1512">
                  <c:v>8.2840851995290093E-2</c:v>
                </c:pt>
                <c:pt idx="1513">
                  <c:v>8.1990684142100395E-2</c:v>
                </c:pt>
                <c:pt idx="1514">
                  <c:v>8.1115289971231005E-2</c:v>
                </c:pt>
                <c:pt idx="1515">
                  <c:v>8.0214741156057007E-2</c:v>
                </c:pt>
                <c:pt idx="1516">
                  <c:v>7.9289113334224795E-2</c:v>
                </c:pt>
                <c:pt idx="1517">
                  <c:v>7.8338485843199204E-2</c:v>
                </c:pt>
                <c:pt idx="1518">
                  <c:v>7.7362941456539894E-2</c:v>
                </c:pt>
                <c:pt idx="1519">
                  <c:v>7.6362566121804795E-2</c:v>
                </c:pt>
                <c:pt idx="1520">
                  <c:v>7.5350753560243802E-2</c:v>
                </c:pt>
                <c:pt idx="1521">
                  <c:v>7.4338636108943201E-2</c:v>
                </c:pt>
                <c:pt idx="1522">
                  <c:v>7.3328791674649896E-2</c:v>
                </c:pt>
                <c:pt idx="1523">
                  <c:v>7.2321229047145094E-2</c:v>
                </c:pt>
                <c:pt idx="1524">
                  <c:v>7.1315956705005804E-2</c:v>
                </c:pt>
                <c:pt idx="1525">
                  <c:v>7.0312982895127996E-2</c:v>
                </c:pt>
                <c:pt idx="1526">
                  <c:v>6.9312315708873001E-2</c:v>
                </c:pt>
                <c:pt idx="1527">
                  <c:v>6.8313963154382901E-2</c:v>
                </c:pt>
                <c:pt idx="1528">
                  <c:v>6.7317933224620305E-2</c:v>
                </c:pt>
                <c:pt idx="1529">
                  <c:v>6.63242339607268E-2</c:v>
                </c:pt>
                <c:pt idx="1530">
                  <c:v>6.5332873510324005E-2</c:v>
                </c:pt>
                <c:pt idx="1531">
                  <c:v>6.4343860180439305E-2</c:v>
                </c:pt>
                <c:pt idx="1532">
                  <c:v>6.3370089194667398E-2</c:v>
                </c:pt>
                <c:pt idx="1533">
                  <c:v>6.2420737336020903E-2</c:v>
                </c:pt>
                <c:pt idx="1534">
                  <c:v>6.1496034305139002E-2</c:v>
                </c:pt>
                <c:pt idx="1535">
                  <c:v>6.0596207019650801E-2</c:v>
                </c:pt>
                <c:pt idx="1536">
                  <c:v>5.97214796332644E-2</c:v>
                </c:pt>
                <c:pt idx="1537">
                  <c:v>5.8872073566871401E-2</c:v>
                </c:pt>
                <c:pt idx="1538">
                  <c:v>5.80482075514425E-2</c:v>
                </c:pt>
                <c:pt idx="1539">
                  <c:v>5.7250097682322303E-2</c:v>
                </c:pt>
                <c:pt idx="1540">
                  <c:v>5.6477957484346301E-2</c:v>
                </c:pt>
                <c:pt idx="1541">
                  <c:v>5.5731997986995602E-2</c:v>
                </c:pt>
                <c:pt idx="1542">
                  <c:v>5.5012427808564399E-2</c:v>
                </c:pt>
                <c:pt idx="1543">
                  <c:v>5.43194532480425E-2</c:v>
                </c:pt>
                <c:pt idx="1544">
                  <c:v>5.3653278383102403E-2</c:v>
                </c:pt>
                <c:pt idx="1545">
                  <c:v>5.3014105172221597E-2</c:v>
                </c:pt>
                <c:pt idx="1546">
                  <c:v>5.2402133558579901E-2</c:v>
                </c:pt>
                <c:pt idx="1547">
                  <c:v>5.1817561572947597E-2</c:v>
                </c:pt>
                <c:pt idx="1548">
                  <c:v>5.1260585432348599E-2</c:v>
                </c:pt>
                <c:pt idx="1549">
                  <c:v>5.0731399630875501E-2</c:v>
                </c:pt>
                <c:pt idx="1550">
                  <c:v>5.0230197018693599E-2</c:v>
                </c:pt>
                <c:pt idx="1551">
                  <c:v>4.9757168865055101E-2</c:v>
                </c:pt>
                <c:pt idx="1552">
                  <c:v>4.93125049011316E-2</c:v>
                </c:pt>
                <c:pt idx="1553">
                  <c:v>4.8896393338721603E-2</c:v>
                </c:pt>
                <c:pt idx="1554">
                  <c:v>4.8509020861482698E-2</c:v>
                </c:pt>
                <c:pt idx="1555">
                  <c:v>4.8134703477034899E-2</c:v>
                </c:pt>
                <c:pt idx="1556">
                  <c:v>4.7766848509717602E-2</c:v>
                </c:pt>
                <c:pt idx="1557">
                  <c:v>4.74055648915113E-2</c:v>
                </c:pt>
                <c:pt idx="1558">
                  <c:v>4.7050960609805903E-2</c:v>
                </c:pt>
                <c:pt idx="1559">
                  <c:v>4.6703142684296602E-2</c:v>
                </c:pt>
                <c:pt idx="1560">
                  <c:v>4.6362217138006402E-2</c:v>
                </c:pt>
                <c:pt idx="1561">
                  <c:v>4.60282889651282E-2</c:v>
                </c:pt>
                <c:pt idx="1562">
                  <c:v>4.5701462098677301E-2</c:v>
                </c:pt>
                <c:pt idx="1563">
                  <c:v>4.5381839380988401E-2</c:v>
                </c:pt>
                <c:pt idx="1564">
                  <c:v>4.5062698301373001E-2</c:v>
                </c:pt>
                <c:pt idx="1565">
                  <c:v>4.4743971950350597E-2</c:v>
                </c:pt>
                <c:pt idx="1566">
                  <c:v>4.442565192194E-2</c:v>
                </c:pt>
                <c:pt idx="1567">
                  <c:v>4.4107729389793703E-2</c:v>
                </c:pt>
                <c:pt idx="1568">
                  <c:v>4.3790195065356002E-2</c:v>
                </c:pt>
                <c:pt idx="1569">
                  <c:v>4.3473039166278801E-2</c:v>
                </c:pt>
                <c:pt idx="1570">
                  <c:v>4.3156251394408603E-2</c:v>
                </c:pt>
                <c:pt idx="1571">
                  <c:v>4.2839820922286498E-2</c:v>
                </c:pt>
                <c:pt idx="1572">
                  <c:v>4.2526961865968903E-2</c:v>
                </c:pt>
                <c:pt idx="1573">
                  <c:v>4.2225400804701198E-2</c:v>
                </c:pt>
                <c:pt idx="1574">
                  <c:v>4.1935039203347402E-2</c:v>
                </c:pt>
                <c:pt idx="1575">
                  <c:v>4.1655784188083099E-2</c:v>
                </c:pt>
                <c:pt idx="1576">
                  <c:v>4.1387548283157299E-2</c:v>
                </c:pt>
                <c:pt idx="1577">
                  <c:v>4.1130249129963999E-2</c:v>
                </c:pt>
                <c:pt idx="1578">
                  <c:v>4.0883809195757903E-2</c:v>
                </c:pt>
                <c:pt idx="1579">
                  <c:v>4.0648155478008902E-2</c:v>
                </c:pt>
                <c:pt idx="1580">
                  <c:v>4.0423219209146301E-2</c:v>
                </c:pt>
                <c:pt idx="1581">
                  <c:v>4.0208935565348901E-2</c:v>
                </c:pt>
                <c:pt idx="1582">
                  <c:v>4.0005243382099299E-2</c:v>
                </c:pt>
                <c:pt idx="1583">
                  <c:v>3.9812084878446202E-2</c:v>
                </c:pt>
                <c:pt idx="1584">
                  <c:v>3.9629405391292803E-2</c:v>
                </c:pt>
                <c:pt idx="1585">
                  <c:v>3.9457153120542002E-2</c:v>
                </c:pt>
                <c:pt idx="1586">
                  <c:v>3.9304028760138103E-2</c:v>
                </c:pt>
                <c:pt idx="1587">
                  <c:v>3.91777503142305E-2</c:v>
                </c:pt>
                <c:pt idx="1588">
                  <c:v>3.9078218887920402E-2</c:v>
                </c:pt>
                <c:pt idx="1589">
                  <c:v>3.9005333833222501E-2</c:v>
                </c:pt>
                <c:pt idx="1590">
                  <c:v>3.8958992519843999E-2</c:v>
                </c:pt>
                <c:pt idx="1591">
                  <c:v>3.8939090121233901E-2</c:v>
                </c:pt>
                <c:pt idx="1592">
                  <c:v>3.8945519416099798E-2</c:v>
                </c:pt>
                <c:pt idx="1593">
                  <c:v>3.8978170605601097E-2</c:v>
                </c:pt>
                <c:pt idx="1594">
                  <c:v>3.9036931146449703E-2</c:v>
                </c:pt>
                <c:pt idx="1595">
                  <c:v>3.9121685600178403E-2</c:v>
                </c:pt>
                <c:pt idx="1596">
                  <c:v>3.9232315498861997E-2</c:v>
                </c:pt>
                <c:pt idx="1597">
                  <c:v>3.9368699227595401E-2</c:v>
                </c:pt>
                <c:pt idx="1598">
                  <c:v>3.9530711924051602E-2</c:v>
                </c:pt>
                <c:pt idx="1599">
                  <c:v>3.97182253954418E-2</c:v>
                </c:pt>
                <c:pt idx="1600">
                  <c:v>3.9931108053192797E-2</c:v>
                </c:pt>
                <c:pt idx="1601">
                  <c:v>4.0169224865634498E-2</c:v>
                </c:pt>
                <c:pt idx="1602">
                  <c:v>4.0432437328951798E-2</c:v>
                </c:pt>
                <c:pt idx="1603">
                  <c:v>4.0720603456597601E-2</c:v>
                </c:pt>
                <c:pt idx="1604">
                  <c:v>4.1033577787295897E-2</c:v>
                </c:pt>
                <c:pt idx="1605">
                  <c:v>4.1371211411665797E-2</c:v>
                </c:pt>
                <c:pt idx="1606">
                  <c:v>4.1733352017394698E-2</c:v>
                </c:pt>
                <c:pt idx="1607">
                  <c:v>4.2119843952755802E-2</c:v>
                </c:pt>
                <c:pt idx="1608">
                  <c:v>4.2530528308123303E-2</c:v>
                </c:pt>
                <c:pt idx="1609">
                  <c:v>4.2965243014974598E-2</c:v>
                </c:pt>
                <c:pt idx="1610">
                  <c:v>4.34238229616924E-2</c:v>
                </c:pt>
                <c:pt idx="1611">
                  <c:v>4.3906100125292898E-2</c:v>
                </c:pt>
                <c:pt idx="1612">
                  <c:v>4.4411903718005401E-2</c:v>
                </c:pt>
                <c:pt idx="1613">
                  <c:v>4.4941060347426703E-2</c:v>
                </c:pt>
                <c:pt idx="1614">
                  <c:v>4.5493394188769097E-2</c:v>
                </c:pt>
                <c:pt idx="1615">
                  <c:v>4.6068727167519002E-2</c:v>
                </c:pt>
                <c:pt idx="1616">
                  <c:v>4.6666879150632702E-2</c:v>
                </c:pt>
                <c:pt idx="1617">
                  <c:v>4.72876681442186E-2</c:v>
                </c:pt>
                <c:pt idx="1618">
                  <c:v>4.7930910495498802E-2</c:v>
                </c:pt>
                <c:pt idx="1619">
                  <c:v>4.8583116237857799E-2</c:v>
                </c:pt>
                <c:pt idx="1620">
                  <c:v>4.92440827118516E-2</c:v>
                </c:pt>
                <c:pt idx="1621">
                  <c:v>4.9913925040272901E-2</c:v>
                </c:pt>
                <c:pt idx="1622">
                  <c:v>5.0592757172369697E-2</c:v>
                </c:pt>
                <c:pt idx="1623">
                  <c:v>5.1280691786617497E-2</c:v>
                </c:pt>
                <c:pt idx="1624">
                  <c:v>5.1977840197557898E-2</c:v>
                </c:pt>
                <c:pt idx="1625">
                  <c:v>5.2684312267278599E-2</c:v>
                </c:pt>
                <c:pt idx="1626">
                  <c:v>5.3400216322079003E-2</c:v>
                </c:pt>
                <c:pt idx="1627">
                  <c:v>5.4125659074823099E-2</c:v>
                </c:pt>
                <c:pt idx="1628">
                  <c:v>5.4860745553435897E-2</c:v>
                </c:pt>
                <c:pt idx="1629">
                  <c:v>5.5605579035937297E-2</c:v>
                </c:pt>
                <c:pt idx="1630">
                  <c:v>5.63602609923535E-2</c:v>
                </c:pt>
                <c:pt idx="1631">
                  <c:v>5.7112004323895599E-2</c:v>
                </c:pt>
                <c:pt idx="1632">
                  <c:v>5.7851738717952399E-2</c:v>
                </c:pt>
                <c:pt idx="1633">
                  <c:v>5.8579339289218803E-2</c:v>
                </c:pt>
                <c:pt idx="1634">
                  <c:v>5.9294682281151298E-2</c:v>
                </c:pt>
                <c:pt idx="1635">
                  <c:v>5.9994268690546297E-2</c:v>
                </c:pt>
                <c:pt idx="1636">
                  <c:v>6.0672249197264397E-2</c:v>
                </c:pt>
                <c:pt idx="1637">
                  <c:v>6.1328525528664198E-2</c:v>
                </c:pt>
                <c:pt idx="1638">
                  <c:v>6.19630010068618E-2</c:v>
                </c:pt>
                <c:pt idx="1639">
                  <c:v>6.2575580496616906E-2</c:v>
                </c:pt>
                <c:pt idx="1640">
                  <c:v>6.3166170343688294E-2</c:v>
                </c:pt>
                <c:pt idx="1641">
                  <c:v>6.3734678304690803E-2</c:v>
                </c:pt>
                <c:pt idx="1642">
                  <c:v>6.4281013469756995E-2</c:v>
                </c:pt>
                <c:pt idx="1643">
                  <c:v>6.4805086179621801E-2</c:v>
                </c:pt>
                <c:pt idx="1644">
                  <c:v>6.53068079391005E-2</c:v>
                </c:pt>
                <c:pt idx="1645">
                  <c:v>6.5786091329324406E-2</c:v>
                </c:pt>
                <c:pt idx="1646">
                  <c:v>6.6242849921521796E-2</c:v>
                </c:pt>
                <c:pt idx="1647">
                  <c:v>6.667699819556E-2</c:v>
                </c:pt>
                <c:pt idx="1648">
                  <c:v>6.7091479869595294E-2</c:v>
                </c:pt>
                <c:pt idx="1649">
                  <c:v>6.7495858273159695E-2</c:v>
                </c:pt>
                <c:pt idx="1650">
                  <c:v>6.78900291615534E-2</c:v>
                </c:pt>
                <c:pt idx="1651">
                  <c:v>6.8273888069948302E-2</c:v>
                </c:pt>
                <c:pt idx="1652">
                  <c:v>6.8647330320334404E-2</c:v>
                </c:pt>
                <c:pt idx="1653">
                  <c:v>6.9010251056536007E-2</c:v>
                </c:pt>
                <c:pt idx="1654">
                  <c:v>6.9378414418953094E-2</c:v>
                </c:pt>
                <c:pt idx="1655">
                  <c:v>6.9758491579248696E-2</c:v>
                </c:pt>
                <c:pt idx="1656">
                  <c:v>7.0150450477474105E-2</c:v>
                </c:pt>
                <c:pt idx="1657">
                  <c:v>7.0554258402954304E-2</c:v>
                </c:pt>
                <c:pt idx="1658">
                  <c:v>7.0969882046654997E-2</c:v>
                </c:pt>
                <c:pt idx="1659">
                  <c:v>7.1397287560039102E-2</c:v>
                </c:pt>
                <c:pt idx="1660">
                  <c:v>7.1836440617720404E-2</c:v>
                </c:pt>
                <c:pt idx="1661">
                  <c:v>7.2287306480931193E-2</c:v>
                </c:pt>
                <c:pt idx="1662">
                  <c:v>7.2749850058772103E-2</c:v>
                </c:pt>
                <c:pt idx="1663">
                  <c:v>7.3224035964418996E-2</c:v>
                </c:pt>
                <c:pt idx="1664">
                  <c:v>7.37098285638913E-2</c:v>
                </c:pt>
                <c:pt idx="1665">
                  <c:v>7.4207192015579307E-2</c:v>
                </c:pt>
                <c:pt idx="1666">
                  <c:v>7.4716090299405194E-2</c:v>
                </c:pt>
                <c:pt idx="1667">
                  <c:v>7.5236487235174496E-2</c:v>
                </c:pt>
                <c:pt idx="1668">
                  <c:v>7.5768346490297095E-2</c:v>
                </c:pt>
                <c:pt idx="1669">
                  <c:v>7.6311631577563793E-2</c:v>
                </c:pt>
                <c:pt idx="1670">
                  <c:v>7.6866305844036698E-2</c:v>
                </c:pt>
                <c:pt idx="1671">
                  <c:v>7.7429106973252101E-2</c:v>
                </c:pt>
                <c:pt idx="1672">
                  <c:v>7.7992259440204506E-2</c:v>
                </c:pt>
                <c:pt idx="1673">
                  <c:v>7.8555812063220001E-2</c:v>
                </c:pt>
                <c:pt idx="1674">
                  <c:v>7.9119807202219603E-2</c:v>
                </c:pt>
                <c:pt idx="1675">
                  <c:v>7.9684280995582293E-2</c:v>
                </c:pt>
                <c:pt idx="1676">
                  <c:v>8.0249263614385599E-2</c:v>
                </c:pt>
                <c:pt idx="1677">
                  <c:v>8.0814779526712704E-2</c:v>
                </c:pt>
                <c:pt idx="1678">
                  <c:v>8.1377784043999701E-2</c:v>
                </c:pt>
                <c:pt idx="1679">
                  <c:v>8.1937320522704193E-2</c:v>
                </c:pt>
                <c:pt idx="1680">
                  <c:v>8.2493399579238694E-2</c:v>
                </c:pt>
                <c:pt idx="1681">
                  <c:v>8.3046027635664293E-2</c:v>
                </c:pt>
                <c:pt idx="1682">
                  <c:v>8.35952071773053E-2</c:v>
                </c:pt>
                <c:pt idx="1683">
                  <c:v>8.4140937000665994E-2</c:v>
                </c:pt>
                <c:pt idx="1684">
                  <c:v>8.46832124509036E-2</c:v>
                </c:pt>
                <c:pt idx="1685">
                  <c:v>8.5222025648500593E-2</c:v>
                </c:pt>
                <c:pt idx="1686">
                  <c:v>8.5757365705066702E-2</c:v>
                </c:pt>
                <c:pt idx="1687">
                  <c:v>8.6289218928417399E-2</c:v>
                </c:pt>
                <c:pt idx="1688">
                  <c:v>8.6817569017223803E-2</c:v>
                </c:pt>
                <c:pt idx="1689">
                  <c:v>8.7342397245631295E-2</c:v>
                </c:pt>
                <c:pt idx="1690">
                  <c:v>8.78636826383071E-2</c:v>
                </c:pt>
                <c:pt idx="1691">
                  <c:v>8.8381402136413295E-2</c:v>
                </c:pt>
                <c:pt idx="1692">
                  <c:v>8.8895530755016203E-2</c:v>
                </c:pt>
                <c:pt idx="1693">
                  <c:v>8.9406041732440697E-2</c:v>
                </c:pt>
                <c:pt idx="1694">
                  <c:v>8.9912906672069706E-2</c:v>
                </c:pt>
                <c:pt idx="1695">
                  <c:v>9.0416095677069E-2</c:v>
                </c:pt>
                <c:pt idx="1696">
                  <c:v>9.0915577478494297E-2</c:v>
                </c:pt>
                <c:pt idx="1697">
                  <c:v>9.1411319557215098E-2</c:v>
                </c:pt>
                <c:pt idx="1698">
                  <c:v>9.1903288260059904E-2</c:v>
                </c:pt>
                <c:pt idx="1699">
                  <c:v>9.2391448910564902E-2</c:v>
                </c:pt>
                <c:pt idx="1700">
                  <c:v>9.2875765914679206E-2</c:v>
                </c:pt>
                <c:pt idx="1701">
                  <c:v>9.3356202861756193E-2</c:v>
                </c:pt>
                <c:pt idx="1702">
                  <c:v>9.3832722621136996E-2</c:v>
                </c:pt>
                <c:pt idx="1703">
                  <c:v>9.4305287434612195E-2</c:v>
                </c:pt>
                <c:pt idx="1704">
                  <c:v>9.4773859005021097E-2</c:v>
                </c:pt>
                <c:pt idx="1705">
                  <c:v>9.5238398581237602E-2</c:v>
                </c:pt>
                <c:pt idx="1706">
                  <c:v>9.5698867039766003E-2</c:v>
                </c:pt>
                <c:pt idx="1707">
                  <c:v>9.6155224963159897E-2</c:v>
                </c:pt>
                <c:pt idx="1708">
                  <c:v>9.6607432715459199E-2</c:v>
                </c:pt>
                <c:pt idx="1709">
                  <c:v>9.7055450514827404E-2</c:v>
                </c:pt>
                <c:pt idx="1710">
                  <c:v>9.7499238503559696E-2</c:v>
                </c:pt>
                <c:pt idx="1711">
                  <c:v>9.7938756815620295E-2</c:v>
                </c:pt>
                <c:pt idx="1712">
                  <c:v>9.8373965641857103E-2</c:v>
                </c:pt>
                <c:pt idx="1713">
                  <c:v>9.8804825293031598E-2</c:v>
                </c:pt>
                <c:pt idx="1714">
                  <c:v>9.9231296260794993E-2</c:v>
                </c:pt>
                <c:pt idx="1715">
                  <c:v>9.9653339276731701E-2</c:v>
                </c:pt>
                <c:pt idx="1716">
                  <c:v>0.100070915369583</c:v>
                </c:pt>
                <c:pt idx="1717">
                  <c:v>0.10048398592075999</c:v>
                </c:pt>
                <c:pt idx="1718">
                  <c:v>0.10089251271824801</c:v>
                </c:pt>
                <c:pt idx="1719">
                  <c:v>0.101296458008996</c:v>
                </c:pt>
                <c:pt idx="1720">
                  <c:v>0.101695784549877</c:v>
                </c:pt>
                <c:pt idx="1721">
                  <c:v>0.10209045565731301</c:v>
                </c:pt>
                <c:pt idx="1722">
                  <c:v>0.102480435255644</c:v>
                </c:pt>
                <c:pt idx="1723">
                  <c:v>0.10286568792430099</c:v>
                </c:pt>
                <c:pt idx="1724">
                  <c:v>0.10324617894388601</c:v>
                </c:pt>
                <c:pt idx="1725">
                  <c:v>0.10362187434119199</c:v>
                </c:pt>
                <c:pt idx="1726">
                  <c:v>0.103992740933259</c:v>
                </c:pt>
                <c:pt idx="1727">
                  <c:v>0.104358746370511</c:v>
                </c:pt>
                <c:pt idx="1728">
                  <c:v>0.104719859179033</c:v>
                </c:pt>
                <c:pt idx="1729">
                  <c:v>0.105076048802056</c:v>
                </c:pt>
                <c:pt idx="1730">
                  <c:v>0.105427285640697</c:v>
                </c:pt>
                <c:pt idx="1731">
                  <c:v>0.105773541093997</c:v>
                </c:pt>
                <c:pt idx="1732">
                  <c:v>0.106114787598328</c:v>
                </c:pt>
                <c:pt idx="1733">
                  <c:v>0.106450998666198</c:v>
                </c:pt>
                <c:pt idx="1734">
                  <c:v>0.106785525283124</c:v>
                </c:pt>
                <c:pt idx="1735">
                  <c:v>0.10712407098828999</c:v>
                </c:pt>
                <c:pt idx="1736">
                  <c:v>0.107466590509667</c:v>
                </c:pt>
                <c:pt idx="1737">
                  <c:v>0.107813039205893</c:v>
                </c:pt>
                <c:pt idx="1738">
                  <c:v>0.108163373097707</c:v>
                </c:pt>
                <c:pt idx="1739">
                  <c:v>0.108517548899894</c:v>
                </c:pt>
                <c:pt idx="1740">
                  <c:v>0.10887552405374699</c:v>
                </c:pt>
                <c:pt idx="1741">
                  <c:v>0.109237256760062</c:v>
                </c:pt>
                <c:pt idx="1742">
                  <c:v>0.109602706012655</c:v>
                </c:pt>
                <c:pt idx="1743">
                  <c:v>0.109971831632429</c:v>
                </c:pt>
                <c:pt idx="1744">
                  <c:v>0.110344594301995</c:v>
                </c:pt>
                <c:pt idx="1745">
                  <c:v>0.110720955600844</c:v>
                </c:pt>
                <c:pt idx="1746">
                  <c:v>0.11110087804110499</c:v>
                </c:pt>
                <c:pt idx="1747">
                  <c:v>0.11148129670116</c:v>
                </c:pt>
                <c:pt idx="1748">
                  <c:v>0.11185252882876701</c:v>
                </c:pt>
                <c:pt idx="1749">
                  <c:v>0.112214561020021</c:v>
                </c:pt>
                <c:pt idx="1750">
                  <c:v>0.11256738187995401</c:v>
                </c:pt>
                <c:pt idx="1751">
                  <c:v>0.112910982055588</c:v>
                </c:pt>
                <c:pt idx="1752">
                  <c:v>0.113245354269599</c:v>
                </c:pt>
                <c:pt idx="1753">
                  <c:v>0.11357049335459</c:v>
                </c:pt>
                <c:pt idx="1754">
                  <c:v>0.113886396287996</c:v>
                </c:pt>
                <c:pt idx="1755">
                  <c:v>0.11419306222763</c:v>
                </c:pt>
                <c:pt idx="1756">
                  <c:v>0.114490492547884</c:v>
                </c:pt>
                <c:pt idx="1757">
                  <c:v>0.114778690876601</c:v>
                </c:pt>
                <c:pt idx="1758">
                  <c:v>0.115057663132624</c:v>
                </c:pt>
                <c:pt idx="1759">
                  <c:v>0.115327417564037</c:v>
                </c:pt>
                <c:pt idx="1760">
                  <c:v>0.11558796478710701</c:v>
                </c:pt>
                <c:pt idx="1761">
                  <c:v>0.115839317825929</c:v>
                </c:pt>
                <c:pt idx="1762">
                  <c:v>0.116081492152787</c:v>
                </c:pt>
                <c:pt idx="1763">
                  <c:v>0.116314505729226</c:v>
                </c:pt>
                <c:pt idx="1764">
                  <c:v>0.116538379047836</c:v>
                </c:pt>
                <c:pt idx="1765">
                  <c:v>0.116753135174745</c:v>
                </c:pt>
                <c:pt idx="1766">
                  <c:v>0.116958799792797</c:v>
                </c:pt>
                <c:pt idx="1767">
                  <c:v>0.117155401245419</c:v>
                </c:pt>
                <c:pt idx="1768">
                  <c:v>0.117342970581128</c:v>
                </c:pt>
                <c:pt idx="1769">
                  <c:v>0.117521541598676</c:v>
                </c:pt>
                <c:pt idx="1770">
                  <c:v>0.117691150892754</c:v>
                </c:pt>
                <c:pt idx="1771">
                  <c:v>0.117851837900239</c:v>
                </c:pt>
                <c:pt idx="1772">
                  <c:v>0.11800364494689899</c:v>
                </c:pt>
                <c:pt idx="1773">
                  <c:v>0.118146617294486</c:v>
                </c:pt>
                <c:pt idx="1774">
                  <c:v>0.11828080318812199</c:v>
                </c:pt>
                <c:pt idx="1775">
                  <c:v>0.11840625390387199</c:v>
                </c:pt>
                <c:pt idx="1776">
                  <c:v>0.118517616672456</c:v>
                </c:pt>
                <c:pt idx="1777">
                  <c:v>0.11861438179952299</c:v>
                </c:pt>
                <c:pt idx="1778">
                  <c:v>0.11869745961021499</c:v>
                </c:pt>
                <c:pt idx="1779">
                  <c:v>0.118766787201979</c:v>
                </c:pt>
                <c:pt idx="1780">
                  <c:v>0.118822300124774</c:v>
                </c:pt>
                <c:pt idx="1781">
                  <c:v>0.11886393234161501</c:v>
                </c:pt>
                <c:pt idx="1782">
                  <c:v>0.118891616190058</c:v>
                </c:pt>
                <c:pt idx="1783">
                  <c:v>0.118905282344901</c:v>
                </c:pt>
                <c:pt idx="1784">
                  <c:v>0.118904859782394</c:v>
                </c:pt>
                <c:pt idx="1785">
                  <c:v>0.118890275746278</c:v>
                </c:pt>
                <c:pt idx="1786">
                  <c:v>0.11886145571601101</c:v>
                </c:pt>
                <c:pt idx="1787">
                  <c:v>0.118818323377558</c:v>
                </c:pt>
                <c:pt idx="1788">
                  <c:v>0.11876080059715</c:v>
                </c:pt>
                <c:pt idx="1789">
                  <c:v>0.118688807398453</c:v>
                </c:pt>
                <c:pt idx="1790">
                  <c:v>0.118602261943599</c:v>
                </c:pt>
                <c:pt idx="1791">
                  <c:v>0.118501080518555</c:v>
                </c:pt>
                <c:pt idx="1792">
                  <c:v>0.11838517752334</c:v>
                </c:pt>
                <c:pt idx="1793">
                  <c:v>0.118254465467565</c:v>
                </c:pt>
                <c:pt idx="1794">
                  <c:v>0.11810885497184299</c:v>
                </c:pt>
                <c:pt idx="1795">
                  <c:v>0.11794825477554</c:v>
                </c:pt>
                <c:pt idx="1796">
                  <c:v>0.117772571751386</c:v>
                </c:pt>
                <c:pt idx="1797">
                  <c:v>0.11758171092740199</c:v>
                </c:pt>
                <c:pt idx="1798">
                  <c:v>0.117375575516582</c:v>
                </c:pt>
                <c:pt idx="1799">
                  <c:v>0.11715406695472499</c:v>
                </c:pt>
                <c:pt idx="1800">
                  <c:v>0.116917084946747</c:v>
                </c:pt>
                <c:pt idx="1801">
                  <c:v>0.116664527521731</c:v>
                </c:pt>
                <c:pt idx="1802">
                  <c:v>0.116396291096903</c:v>
                </c:pt>
                <c:pt idx="1803">
                  <c:v>0.116112270550595</c:v>
                </c:pt>
                <c:pt idx="1804">
                  <c:v>0.1158123593042</c:v>
                </c:pt>
                <c:pt idx="1805">
                  <c:v>0.115496449412944</c:v>
                </c:pt>
                <c:pt idx="1806">
                  <c:v>0.11516443166524</c:v>
                </c:pt>
                <c:pt idx="1807">
                  <c:v>0.114824170447372</c:v>
                </c:pt>
                <c:pt idx="1808">
                  <c:v>0.11449329971269601</c:v>
                </c:pt>
                <c:pt idx="1809">
                  <c:v>0.11417199889585</c:v>
                </c:pt>
                <c:pt idx="1810">
                  <c:v>0.113860447886757</c:v>
                </c:pt>
                <c:pt idx="1811">
                  <c:v>0.11355882688630101</c:v>
                </c:pt>
                <c:pt idx="1812">
                  <c:v>0.113267316257912</c:v>
                </c:pt>
                <c:pt idx="1813">
                  <c:v>0.112986096375958</c:v>
                </c:pt>
                <c:pt idx="1814">
                  <c:v>0.112715347471858</c:v>
                </c:pt>
                <c:pt idx="1815">
                  <c:v>0.11245524947890199</c:v>
                </c:pt>
                <c:pt idx="1816">
                  <c:v>0.11220598187673</c:v>
                </c:pt>
                <c:pt idx="1817">
                  <c:v>0.11196772353647801</c:v>
                </c:pt>
                <c:pt idx="1818">
                  <c:v>0.11174065256754601</c:v>
                </c:pt>
                <c:pt idx="1819">
                  <c:v>0.111524946166887</c:v>
                </c:pt>
                <c:pt idx="1820">
                  <c:v>0.111320780471714</c:v>
                </c:pt>
                <c:pt idx="1821">
                  <c:v>0.111128330416379</c:v>
                </c:pt>
                <c:pt idx="1822">
                  <c:v>0.110943601204838</c:v>
                </c:pt>
                <c:pt idx="1823">
                  <c:v>0.11073668029481</c:v>
                </c:pt>
                <c:pt idx="1824">
                  <c:v>0.11050752894823999</c:v>
                </c:pt>
                <c:pt idx="1825">
                  <c:v>0.110256109520057</c:v>
                </c:pt>
                <c:pt idx="1826">
                  <c:v>0.109982385504655</c:v>
                </c:pt>
                <c:pt idx="1827">
                  <c:v>0.109686321575608</c:v>
                </c:pt>
                <c:pt idx="1828">
                  <c:v>0.10936788361855</c:v>
                </c:pt>
                <c:pt idx="1829">
                  <c:v>0.109027038757242</c:v>
                </c:pt>
                <c:pt idx="1830">
                  <c:v>0.108663755372919</c:v>
                </c:pt>
                <c:pt idx="1831">
                  <c:v>0.10827800311706499</c:v>
                </c:pt>
                <c:pt idx="1832">
                  <c:v>0.10786975291787</c:v>
                </c:pt>
                <c:pt idx="1833">
                  <c:v>0.10743897698062101</c:v>
                </c:pt>
                <c:pt idx="1834">
                  <c:v>0.106985648782362</c:v>
                </c:pt>
                <c:pt idx="1835">
                  <c:v>0.10650974306116801</c:v>
                </c:pt>
                <c:pt idx="1836">
                  <c:v>0.106011235800408</c:v>
                </c:pt>
                <c:pt idx="1837">
                  <c:v>0.10549010420839799</c:v>
                </c:pt>
                <c:pt idx="1838">
                  <c:v>0.104946326693813</c:v>
                </c:pt>
                <c:pt idx="1839">
                  <c:v>0.104379882837296</c:v>
                </c:pt>
                <c:pt idx="1840">
                  <c:v>0.10379075335961201</c:v>
                </c:pt>
                <c:pt idx="1841">
                  <c:v>0.103178920086756</c:v>
                </c:pt>
                <c:pt idx="1842">
                  <c:v>0.10254436591237601</c:v>
                </c:pt>
                <c:pt idx="1843">
                  <c:v>0.101887074757849</c:v>
                </c:pt>
                <c:pt idx="1844">
                  <c:v>0.10120703153034601</c:v>
                </c:pt>
                <c:pt idx="1845">
                  <c:v>0.100504222079193</c:v>
                </c:pt>
                <c:pt idx="1846">
                  <c:v>9.9778633150804805E-2</c:v>
                </c:pt>
                <c:pt idx="1847">
                  <c:v>9.90302523424621E-2</c:v>
                </c:pt>
                <c:pt idx="1848">
                  <c:v>9.8276905273717602E-2</c:v>
                </c:pt>
                <c:pt idx="1849">
                  <c:v>9.7537625839653294E-2</c:v>
                </c:pt>
                <c:pt idx="1850">
                  <c:v>9.6812527588101702E-2</c:v>
                </c:pt>
                <c:pt idx="1851">
                  <c:v>9.6101721345706298E-2</c:v>
                </c:pt>
                <c:pt idx="1852">
                  <c:v>9.5405315186800996E-2</c:v>
                </c:pt>
                <c:pt idx="1853">
                  <c:v>9.4723414401224906E-2</c:v>
                </c:pt>
                <c:pt idx="1854">
                  <c:v>9.4056121460919906E-2</c:v>
                </c:pt>
                <c:pt idx="1855">
                  <c:v>9.3403535985179101E-2</c:v>
                </c:pt>
                <c:pt idx="1856">
                  <c:v>9.2765754704424205E-2</c:v>
                </c:pt>
                <c:pt idx="1857">
                  <c:v>9.2142871422405501E-2</c:v>
                </c:pt>
                <c:pt idx="1858">
                  <c:v>9.1534976976730603E-2</c:v>
                </c:pt>
                <c:pt idx="1859">
                  <c:v>9.0942159197637901E-2</c:v>
                </c:pt>
                <c:pt idx="1860">
                  <c:v>9.0364502864943796E-2</c:v>
                </c:pt>
                <c:pt idx="1861">
                  <c:v>8.9802089663099702E-2</c:v>
                </c:pt>
                <c:pt idx="1862">
                  <c:v>8.92549981343084E-2</c:v>
                </c:pt>
                <c:pt idx="1863">
                  <c:v>8.8723303629654707E-2</c:v>
                </c:pt>
                <c:pt idx="1864">
                  <c:v>8.8207078258217303E-2</c:v>
                </c:pt>
                <c:pt idx="1865">
                  <c:v>8.7706390834136394E-2</c:v>
                </c:pt>
                <c:pt idx="1866">
                  <c:v>8.7221306821621505E-2</c:v>
                </c:pt>
                <c:pt idx="1867">
                  <c:v>8.6751888277892694E-2</c:v>
                </c:pt>
                <c:pt idx="1868">
                  <c:v>8.6274599472271701E-2</c:v>
                </c:pt>
                <c:pt idx="1869">
                  <c:v>8.5784272445513302E-2</c:v>
                </c:pt>
                <c:pt idx="1870">
                  <c:v>8.52808302159902E-2</c:v>
                </c:pt>
                <c:pt idx="1871">
                  <c:v>8.4764195743882401E-2</c:v>
                </c:pt>
                <c:pt idx="1872">
                  <c:v>8.4223817339209403E-2</c:v>
                </c:pt>
                <c:pt idx="1873">
                  <c:v>8.3649216256175496E-2</c:v>
                </c:pt>
                <c:pt idx="1874">
                  <c:v>8.3040286487093204E-2</c:v>
                </c:pt>
                <c:pt idx="1875">
                  <c:v>8.2402330659632705E-2</c:v>
                </c:pt>
                <c:pt idx="1876">
                  <c:v>8.1738876684236794E-2</c:v>
                </c:pt>
                <c:pt idx="1877">
                  <c:v>8.1062997323329194E-2</c:v>
                </c:pt>
                <c:pt idx="1878">
                  <c:v>8.0419960926761999E-2</c:v>
                </c:pt>
                <c:pt idx="1879">
                  <c:v>7.9781635436111498E-2</c:v>
                </c:pt>
                <c:pt idx="1880">
                  <c:v>7.9127717034935596E-2</c:v>
                </c:pt>
                <c:pt idx="1881">
                  <c:v>7.8458260307318506E-2</c:v>
                </c:pt>
                <c:pt idx="1882">
                  <c:v>7.7773324790262097E-2</c:v>
                </c:pt>
                <c:pt idx="1883">
                  <c:v>7.7072975053299006E-2</c:v>
                </c:pt>
                <c:pt idx="1884">
                  <c:v>7.6357280778531503E-2</c:v>
                </c:pt>
                <c:pt idx="1885">
                  <c:v>7.5666538725468399E-2</c:v>
                </c:pt>
                <c:pt idx="1886">
                  <c:v>7.5010453804395402E-2</c:v>
                </c:pt>
                <c:pt idx="1887">
                  <c:v>7.4389144377771901E-2</c:v>
                </c:pt>
                <c:pt idx="1888">
                  <c:v>7.3769978935597197E-2</c:v>
                </c:pt>
                <c:pt idx="1889">
                  <c:v>7.3147184529183104E-2</c:v>
                </c:pt>
                <c:pt idx="1890">
                  <c:v>7.2520864878872299E-2</c:v>
                </c:pt>
                <c:pt idx="1891">
                  <c:v>7.1891128858044898E-2</c:v>
                </c:pt>
                <c:pt idx="1892">
                  <c:v>7.1258090553187103E-2</c:v>
                </c:pt>
                <c:pt idx="1893">
                  <c:v>7.0621869319694497E-2</c:v>
                </c:pt>
                <c:pt idx="1894">
                  <c:v>6.9982589832879194E-2</c:v>
                </c:pt>
                <c:pt idx="1895">
                  <c:v>6.9340382133651096E-2</c:v>
                </c:pt>
                <c:pt idx="1896">
                  <c:v>6.8695381668344394E-2</c:v>
                </c:pt>
                <c:pt idx="1897">
                  <c:v>6.8047729322177897E-2</c:v>
                </c:pt>
                <c:pt idx="1898">
                  <c:v>6.7397571445854496E-2</c:v>
                </c:pt>
                <c:pt idx="1899">
                  <c:v>6.6754719223216394E-2</c:v>
                </c:pt>
                <c:pt idx="1900">
                  <c:v>6.6161302288271301E-2</c:v>
                </c:pt>
                <c:pt idx="1901">
                  <c:v>6.5617465654073698E-2</c:v>
                </c:pt>
                <c:pt idx="1902">
                  <c:v>6.5123349845214298E-2</c:v>
                </c:pt>
                <c:pt idx="1903">
                  <c:v>6.4679090668752201E-2</c:v>
                </c:pt>
                <c:pt idx="1904">
                  <c:v>6.4284818975315197E-2</c:v>
                </c:pt>
                <c:pt idx="1905">
                  <c:v>6.3940660411193603E-2</c:v>
                </c:pt>
                <c:pt idx="1906">
                  <c:v>6.3638760405298103E-2</c:v>
                </c:pt>
                <c:pt idx="1907">
                  <c:v>6.3361488052506396E-2</c:v>
                </c:pt>
                <c:pt idx="1908">
                  <c:v>6.3108660053725701E-2</c:v>
                </c:pt>
                <c:pt idx="1909">
                  <c:v>6.2880085598746097E-2</c:v>
                </c:pt>
                <c:pt idx="1910">
                  <c:v>6.2675566371015304E-2</c:v>
                </c:pt>
                <c:pt idx="1911">
                  <c:v>6.24948965611416E-2</c:v>
                </c:pt>
                <c:pt idx="1912">
                  <c:v>6.2337862889413398E-2</c:v>
                </c:pt>
                <c:pt idx="1913">
                  <c:v>6.2204244637667397E-2</c:v>
                </c:pt>
                <c:pt idx="1914">
                  <c:v>6.2093813690889899E-2</c:v>
                </c:pt>
                <c:pt idx="1915">
                  <c:v>6.2006334589002399E-2</c:v>
                </c:pt>
                <c:pt idx="1916">
                  <c:v>6.1941564589364902E-2</c:v>
                </c:pt>
                <c:pt idx="1917">
                  <c:v>6.1899253740615202E-2</c:v>
                </c:pt>
                <c:pt idx="1918">
                  <c:v>6.1879144968557599E-2</c:v>
                </c:pt>
                <c:pt idx="1919">
                  <c:v>6.1880974174907302E-2</c:v>
                </c:pt>
                <c:pt idx="1920">
                  <c:v>6.1904470349783601E-2</c:v>
                </c:pt>
                <c:pt idx="1921">
                  <c:v>6.1953524088237497E-2</c:v>
                </c:pt>
                <c:pt idx="1922">
                  <c:v>6.2057935616322397E-2</c:v>
                </c:pt>
                <c:pt idx="1923">
                  <c:v>6.2216967109144101E-2</c:v>
                </c:pt>
                <c:pt idx="1924">
                  <c:v>6.2372144265162098E-2</c:v>
                </c:pt>
                <c:pt idx="1925">
                  <c:v>6.25237208111971E-2</c:v>
                </c:pt>
                <c:pt idx="1926">
                  <c:v>6.2671955286977596E-2</c:v>
                </c:pt>
                <c:pt idx="1927">
                  <c:v>6.2817110808382495E-2</c:v>
                </c:pt>
                <c:pt idx="1928">
                  <c:v>6.2959454808926701E-2</c:v>
                </c:pt>
                <c:pt idx="1929">
                  <c:v>6.30992587590192E-2</c:v>
                </c:pt>
                <c:pt idx="1930">
                  <c:v>6.3236797862773295E-2</c:v>
                </c:pt>
                <c:pt idx="1931">
                  <c:v>6.3372350732439298E-2</c:v>
                </c:pt>
                <c:pt idx="1932">
                  <c:v>6.3506199040851294E-2</c:v>
                </c:pt>
                <c:pt idx="1933">
                  <c:v>6.36386271526342E-2</c:v>
                </c:pt>
                <c:pt idx="1934">
                  <c:v>6.3779713351140702E-2</c:v>
                </c:pt>
                <c:pt idx="1935">
                  <c:v>6.3966293779805602E-2</c:v>
                </c:pt>
                <c:pt idx="1936">
                  <c:v>6.4198257719144405E-2</c:v>
                </c:pt>
                <c:pt idx="1937">
                  <c:v>6.44754892432048E-2</c:v>
                </c:pt>
                <c:pt idx="1938">
                  <c:v>6.4797867525427599E-2</c:v>
                </c:pt>
                <c:pt idx="1939">
                  <c:v>6.5165267155786494E-2</c:v>
                </c:pt>
                <c:pt idx="1940">
                  <c:v>6.5577558466158495E-2</c:v>
                </c:pt>
                <c:pt idx="1941">
                  <c:v>6.60346078607566E-2</c:v>
                </c:pt>
                <c:pt idx="1942">
                  <c:v>6.6536278148392997E-2</c:v>
                </c:pt>
                <c:pt idx="1943">
                  <c:v>6.7082428873331101E-2</c:v>
                </c:pt>
                <c:pt idx="1944">
                  <c:v>6.7672916641533298E-2</c:v>
                </c:pt>
                <c:pt idx="1945">
                  <c:v>6.8307595439213498E-2</c:v>
                </c:pt>
                <c:pt idx="1946">
                  <c:v>6.8986316940759101E-2</c:v>
                </c:pt>
                <c:pt idx="1947">
                  <c:v>6.9691093584728303E-2</c:v>
                </c:pt>
                <c:pt idx="1948">
                  <c:v>7.0402728551440696E-2</c:v>
                </c:pt>
                <c:pt idx="1949">
                  <c:v>7.1120944598029701E-2</c:v>
                </c:pt>
                <c:pt idx="1950">
                  <c:v>7.1845466624357604E-2</c:v>
                </c:pt>
                <c:pt idx="1951">
                  <c:v>7.2576021874398405E-2</c:v>
                </c:pt>
                <c:pt idx="1952">
                  <c:v>7.3312340115881697E-2</c:v>
                </c:pt>
                <c:pt idx="1953">
                  <c:v>7.4054153797582303E-2</c:v>
                </c:pt>
                <c:pt idx="1954">
                  <c:v>7.4801198183954601E-2</c:v>
                </c:pt>
                <c:pt idx="1955">
                  <c:v>7.5553211467110901E-2</c:v>
                </c:pt>
                <c:pt idx="1956">
                  <c:v>7.6309934856438097E-2</c:v>
                </c:pt>
                <c:pt idx="1957">
                  <c:v>7.7071112646420997E-2</c:v>
                </c:pt>
                <c:pt idx="1958">
                  <c:v>7.7836492263491E-2</c:v>
                </c:pt>
                <c:pt idx="1959">
                  <c:v>7.8605824292952597E-2</c:v>
                </c:pt>
                <c:pt idx="1960">
                  <c:v>7.9378862487242699E-2</c:v>
                </c:pt>
                <c:pt idx="1961">
                  <c:v>8.0155363756953799E-2</c:v>
                </c:pt>
                <c:pt idx="1962">
                  <c:v>8.09350881462053E-2</c:v>
                </c:pt>
                <c:pt idx="1963">
                  <c:v>8.1701227430222595E-2</c:v>
                </c:pt>
                <c:pt idx="1964">
                  <c:v>8.2445613956956501E-2</c:v>
                </c:pt>
                <c:pt idx="1965">
                  <c:v>8.31680511629522E-2</c:v>
                </c:pt>
                <c:pt idx="1966">
                  <c:v>8.3868348244774502E-2</c:v>
                </c:pt>
                <c:pt idx="1967">
                  <c:v>8.45699143927406E-2</c:v>
                </c:pt>
                <c:pt idx="1968">
                  <c:v>8.5277793075881694E-2</c:v>
                </c:pt>
                <c:pt idx="1969">
                  <c:v>8.5991938673811399E-2</c:v>
                </c:pt>
                <c:pt idx="1970">
                  <c:v>8.6712307346586998E-2</c:v>
                </c:pt>
                <c:pt idx="1971">
                  <c:v>8.7440495985021002E-2</c:v>
                </c:pt>
                <c:pt idx="1972">
                  <c:v>8.8181279263683895E-2</c:v>
                </c:pt>
                <c:pt idx="1973">
                  <c:v>8.8934828960434795E-2</c:v>
                </c:pt>
                <c:pt idx="1974">
                  <c:v>8.97013166765354E-2</c:v>
                </c:pt>
                <c:pt idx="1975">
                  <c:v>9.0480913784676195E-2</c:v>
                </c:pt>
                <c:pt idx="1976">
                  <c:v>9.1260737965571104E-2</c:v>
                </c:pt>
                <c:pt idx="1977">
                  <c:v>9.1995716742866898E-2</c:v>
                </c:pt>
                <c:pt idx="1978">
                  <c:v>9.2714183474333203E-2</c:v>
                </c:pt>
                <c:pt idx="1979">
                  <c:v>9.3436648686278406E-2</c:v>
                </c:pt>
                <c:pt idx="1980">
                  <c:v>9.4163269888836706E-2</c:v>
                </c:pt>
                <c:pt idx="1981">
                  <c:v>9.4894204986682204E-2</c:v>
                </c:pt>
                <c:pt idx="1982">
                  <c:v>9.5629612152061297E-2</c:v>
                </c:pt>
                <c:pt idx="1983">
                  <c:v>9.6369649687335399E-2</c:v>
                </c:pt>
                <c:pt idx="1984">
                  <c:v>9.7074253993182105E-2</c:v>
                </c:pt>
                <c:pt idx="1985">
                  <c:v>9.7733958419339503E-2</c:v>
                </c:pt>
                <c:pt idx="1986">
                  <c:v>9.8348887879100594E-2</c:v>
                </c:pt>
                <c:pt idx="1987">
                  <c:v>9.8951922082361601E-2</c:v>
                </c:pt>
                <c:pt idx="1988">
                  <c:v>9.9549087003560993E-2</c:v>
                </c:pt>
                <c:pt idx="1989">
                  <c:v>0.10014053666973299</c:v>
                </c:pt>
                <c:pt idx="1990">
                  <c:v>0.100726424567068</c:v>
                </c:pt>
                <c:pt idx="1991">
                  <c:v>0.101306903466864</c:v>
                </c:pt>
                <c:pt idx="1992">
                  <c:v>0.101882125251804</c:v>
                </c:pt>
                <c:pt idx="1993">
                  <c:v>0.102452240743562</c:v>
                </c:pt>
                <c:pt idx="1994">
                  <c:v>0.103017399532656</c:v>
                </c:pt>
                <c:pt idx="1995">
                  <c:v>0.10357774981133901</c:v>
                </c:pt>
                <c:pt idx="1996">
                  <c:v>0.10413343821019599</c:v>
                </c:pt>
                <c:pt idx="1997">
                  <c:v>0.10468460963898001</c:v>
                </c:pt>
                <c:pt idx="1998">
                  <c:v>0.10522174778372</c:v>
                </c:pt>
                <c:pt idx="1999">
                  <c:v>0.105703021351675</c:v>
                </c:pt>
                <c:pt idx="2000">
                  <c:v>0.10612858700144701</c:v>
                </c:pt>
                <c:pt idx="2001">
                  <c:v>0.106498609066314</c:v>
                </c:pt>
                <c:pt idx="2002">
                  <c:v>0.106813259635714</c:v>
                </c:pt>
                <c:pt idx="2003">
                  <c:v>0.107083772387983</c:v>
                </c:pt>
                <c:pt idx="2004">
                  <c:v>0.10732111258726899</c:v>
                </c:pt>
                <c:pt idx="2005">
                  <c:v>0.10752521026560601</c:v>
                </c:pt>
                <c:pt idx="2006">
                  <c:v>0.107696002367837</c:v>
                </c:pt>
                <c:pt idx="2007">
                  <c:v>0.107833432854302</c:v>
                </c:pt>
                <c:pt idx="2008">
                  <c:v>0.107937452799267</c:v>
                </c:pt>
                <c:pt idx="2009">
                  <c:v>0.10800802048449799</c:v>
                </c:pt>
                <c:pt idx="2010">
                  <c:v>0.108045101487242</c:v>
                </c:pt>
                <c:pt idx="2011">
                  <c:v>0.108048668761803</c:v>
                </c:pt>
                <c:pt idx="2012">
                  <c:v>0.10801870271377199</c:v>
                </c:pt>
                <c:pt idx="2013">
                  <c:v>0.10795519126587599</c:v>
                </c:pt>
                <c:pt idx="2014">
                  <c:v>0.107858129914287</c:v>
                </c:pt>
                <c:pt idx="2015">
                  <c:v>0.10772752177414301</c:v>
                </c:pt>
                <c:pt idx="2016">
                  <c:v>0.107563377612918</c:v>
                </c:pt>
                <c:pt idx="2017">
                  <c:v>0.107365715870212</c:v>
                </c:pt>
                <c:pt idx="2018">
                  <c:v>0.107134562662465</c:v>
                </c:pt>
                <c:pt idx="2019">
                  <c:v>0.106869951771038</c:v>
                </c:pt>
                <c:pt idx="2020">
                  <c:v>0.10657192461210301</c:v>
                </c:pt>
                <c:pt idx="2021">
                  <c:v>0.106240530186787</c:v>
                </c:pt>
                <c:pt idx="2022">
                  <c:v>0.10587648117458499</c:v>
                </c:pt>
                <c:pt idx="2023">
                  <c:v>0.10553822503379701</c:v>
                </c:pt>
                <c:pt idx="2024">
                  <c:v>0.105225479415126</c:v>
                </c:pt>
                <c:pt idx="2025">
                  <c:v>0.104937955304047</c:v>
                </c:pt>
                <c:pt idx="2026">
                  <c:v>0.104675357192845</c:v>
                </c:pt>
                <c:pt idx="2027">
                  <c:v>0.104437383282692</c:v>
                </c:pt>
                <c:pt idx="2028">
                  <c:v>0.104223725716066</c:v>
                </c:pt>
                <c:pt idx="2029">
                  <c:v>0.104034070839492</c:v>
                </c:pt>
                <c:pt idx="2030">
                  <c:v>0.103868099496222</c:v>
                </c:pt>
                <c:pt idx="2031">
                  <c:v>0.10372548734805601</c:v>
                </c:pt>
                <c:pt idx="2032">
                  <c:v>0.10360590522516901</c:v>
                </c:pt>
                <c:pt idx="2033">
                  <c:v>0.103499227886474</c:v>
                </c:pt>
                <c:pt idx="2034">
                  <c:v>0.10336662904197901</c:v>
                </c:pt>
                <c:pt idx="2035">
                  <c:v>0.103199980208054</c:v>
                </c:pt>
                <c:pt idx="2036">
                  <c:v>0.102999462572317</c:v>
                </c:pt>
                <c:pt idx="2037">
                  <c:v>0.102765260407611</c:v>
                </c:pt>
                <c:pt idx="2038">
                  <c:v>0.10249756071932301</c:v>
                </c:pt>
                <c:pt idx="2039">
                  <c:v>0.102196552888127</c:v>
                </c:pt>
                <c:pt idx="2040">
                  <c:v>0.10186242831091601</c:v>
                </c:pt>
                <c:pt idx="2041">
                  <c:v>0.101495380042742</c:v>
                </c:pt>
                <c:pt idx="2042">
                  <c:v>0.101095602442658</c:v>
                </c:pt>
                <c:pt idx="2043">
                  <c:v>0.10066329082633001</c:v>
                </c:pt>
                <c:pt idx="2044">
                  <c:v>0.10019864112822199</c:v>
                </c:pt>
                <c:pt idx="2045">
                  <c:v>9.9715130160940094E-2</c:v>
                </c:pt>
                <c:pt idx="2046">
                  <c:v>9.9215911712802501E-2</c:v>
                </c:pt>
                <c:pt idx="2047">
                  <c:v>9.8700980862032398E-2</c:v>
                </c:pt>
                <c:pt idx="2048">
                  <c:v>9.8170330955159701E-2</c:v>
                </c:pt>
                <c:pt idx="2049">
                  <c:v>9.7623953410286401E-2</c:v>
                </c:pt>
                <c:pt idx="2050">
                  <c:v>9.7061837542522594E-2</c:v>
                </c:pt>
                <c:pt idx="2051">
                  <c:v>9.6483970412785197E-2</c:v>
                </c:pt>
                <c:pt idx="2052">
                  <c:v>9.5890336700823295E-2</c:v>
                </c:pt>
                <c:pt idx="2053">
                  <c:v>9.5280918603011897E-2</c:v>
                </c:pt>
                <c:pt idx="2054">
                  <c:v>9.4655695755135993E-2</c:v>
                </c:pt>
                <c:pt idx="2055">
                  <c:v>9.4014645180084302E-2</c:v>
                </c:pt>
                <c:pt idx="2056">
                  <c:v>9.3357741260083504E-2</c:v>
                </c:pt>
                <c:pt idx="2057">
                  <c:v>9.2684955732836097E-2</c:v>
                </c:pt>
                <c:pt idx="2058">
                  <c:v>9.19962577106824E-2</c:v>
                </c:pt>
                <c:pt idx="2059">
                  <c:v>9.1288987952062695E-2</c:v>
                </c:pt>
                <c:pt idx="2060">
                  <c:v>9.0559556097814201E-2</c:v>
                </c:pt>
                <c:pt idx="2061">
                  <c:v>8.9808021274832603E-2</c:v>
                </c:pt>
                <c:pt idx="2062">
                  <c:v>8.9051012661939405E-2</c:v>
                </c:pt>
                <c:pt idx="2063">
                  <c:v>8.82965206874467E-2</c:v>
                </c:pt>
                <c:pt idx="2064">
                  <c:v>8.7544566555570497E-2</c:v>
                </c:pt>
                <c:pt idx="2065">
                  <c:v>8.67951676204477E-2</c:v>
                </c:pt>
                <c:pt idx="2066">
                  <c:v>8.6048337522835402E-2</c:v>
                </c:pt>
                <c:pt idx="2067">
                  <c:v>8.5304086336521395E-2</c:v>
                </c:pt>
                <c:pt idx="2068">
                  <c:v>8.4562420722182299E-2</c:v>
                </c:pt>
                <c:pt idx="2069">
                  <c:v>8.3823344086477805E-2</c:v>
                </c:pt>
                <c:pt idx="2070">
                  <c:v>8.30956922180974E-2</c:v>
                </c:pt>
                <c:pt idx="2071">
                  <c:v>8.2385048636064898E-2</c:v>
                </c:pt>
                <c:pt idx="2072">
                  <c:v>8.1691225473198598E-2</c:v>
                </c:pt>
                <c:pt idx="2073">
                  <c:v>8.1014031980859894E-2</c:v>
                </c:pt>
                <c:pt idx="2074">
                  <c:v>8.0353274582305706E-2</c:v>
                </c:pt>
                <c:pt idx="2075">
                  <c:v>7.9708756936501701E-2</c:v>
                </c:pt>
                <c:pt idx="2076">
                  <c:v>7.9080280012499796E-2</c:v>
                </c:pt>
                <c:pt idx="2077">
                  <c:v>7.8467642174319799E-2</c:v>
                </c:pt>
                <c:pt idx="2078">
                  <c:v>7.7870639276102299E-2</c:v>
                </c:pt>
                <c:pt idx="2079">
                  <c:v>7.7289064767117902E-2</c:v>
                </c:pt>
                <c:pt idx="2080">
                  <c:v>7.6722709806040304E-2</c:v>
                </c:pt>
                <c:pt idx="2081">
                  <c:v>7.61713633837139E-2</c:v>
                </c:pt>
                <c:pt idx="2082">
                  <c:v>7.56348124534858E-2</c:v>
                </c:pt>
                <c:pt idx="2083">
                  <c:v>7.5112842068025501E-2</c:v>
                </c:pt>
                <c:pt idx="2084">
                  <c:v>7.4605235521430099E-2</c:v>
                </c:pt>
                <c:pt idx="2085">
                  <c:v>7.4111774495320998E-2</c:v>
                </c:pt>
                <c:pt idx="2086">
                  <c:v>7.3632239207567701E-2</c:v>
                </c:pt>
                <c:pt idx="2087">
                  <c:v>7.3166408562246002E-2</c:v>
                </c:pt>
                <c:pt idx="2088">
                  <c:v>7.2714060299435807E-2</c:v>
                </c:pt>
                <c:pt idx="2089">
                  <c:v>7.22749711435033E-2</c:v>
                </c:pt>
                <c:pt idx="2090">
                  <c:v>7.1848916948573996E-2</c:v>
                </c:pt>
                <c:pt idx="2091">
                  <c:v>7.1435672840004502E-2</c:v>
                </c:pt>
                <c:pt idx="2092">
                  <c:v>7.10350133507789E-2</c:v>
                </c:pt>
                <c:pt idx="2093">
                  <c:v>7.06467125518975E-2</c:v>
                </c:pt>
                <c:pt idx="2094">
                  <c:v>7.0270544175981997E-2</c:v>
                </c:pt>
                <c:pt idx="2095">
                  <c:v>6.9906281733486897E-2</c:v>
                </c:pt>
                <c:pt idx="2096">
                  <c:v>6.9553698621073801E-2</c:v>
                </c:pt>
                <c:pt idx="2097">
                  <c:v>6.92125682218762E-2</c:v>
                </c:pt>
                <c:pt idx="2098">
                  <c:v>6.8882663997541602E-2</c:v>
                </c:pt>
                <c:pt idx="2099">
                  <c:v>6.8563759572088906E-2</c:v>
                </c:pt>
                <c:pt idx="2100">
                  <c:v>6.8255628807759594E-2</c:v>
                </c:pt>
                <c:pt idx="2101">
                  <c:v>6.7958045873161996E-2</c:v>
                </c:pt>
                <c:pt idx="2102">
                  <c:v>6.7659731559088304E-2</c:v>
                </c:pt>
                <c:pt idx="2103">
                  <c:v>6.7349683428602897E-2</c:v>
                </c:pt>
                <c:pt idx="2104">
                  <c:v>6.7027942779856298E-2</c:v>
                </c:pt>
                <c:pt idx="2105">
                  <c:v>6.6694552643291397E-2</c:v>
                </c:pt>
                <c:pt idx="2106">
                  <c:v>6.6349557817632798E-2</c:v>
                </c:pt>
                <c:pt idx="2107">
                  <c:v>6.5993004905849903E-2</c:v>
                </c:pt>
                <c:pt idx="2108">
                  <c:v>6.5624942350823001E-2</c:v>
                </c:pt>
                <c:pt idx="2109">
                  <c:v>6.5245420470441795E-2</c:v>
                </c:pt>
                <c:pt idx="2110">
                  <c:v>6.4854491491875804E-2</c:v>
                </c:pt>
                <c:pt idx="2111">
                  <c:v>6.4452209584766801E-2</c:v>
                </c:pt>
                <c:pt idx="2112">
                  <c:v>6.4038630893112194E-2</c:v>
                </c:pt>
                <c:pt idx="2113">
                  <c:v>6.3613813565627605E-2</c:v>
                </c:pt>
                <c:pt idx="2114">
                  <c:v>6.3186232121883401E-2</c:v>
                </c:pt>
                <c:pt idx="2115">
                  <c:v>6.2758202542154501E-2</c:v>
                </c:pt>
                <c:pt idx="2116">
                  <c:v>6.23297260747172E-2</c:v>
                </c:pt>
                <c:pt idx="2117">
                  <c:v>6.1900805535986203E-2</c:v>
                </c:pt>
                <c:pt idx="2118">
                  <c:v>6.1471445347099501E-2</c:v>
                </c:pt>
                <c:pt idx="2119">
                  <c:v>6.1041651568797699E-2</c:v>
                </c:pt>
                <c:pt idx="2120">
                  <c:v>6.0611431934518602E-2</c:v>
                </c:pt>
                <c:pt idx="2121">
                  <c:v>6.0180795881653197E-2</c:v>
                </c:pt>
                <c:pt idx="2122">
                  <c:v>5.97497545809366E-2</c:v>
                </c:pt>
                <c:pt idx="2123">
                  <c:v>5.9318320963969502E-2</c:v>
                </c:pt>
                <c:pt idx="2124">
                  <c:v>5.8886509748888198E-2</c:v>
                </c:pt>
                <c:pt idx="2125">
                  <c:v>5.8454337464219401E-2</c:v>
                </c:pt>
                <c:pt idx="2126">
                  <c:v>5.8021822470972997E-2</c:v>
                </c:pt>
                <c:pt idx="2127">
                  <c:v>5.7588984983040999E-2</c:v>
                </c:pt>
                <c:pt idx="2128">
                  <c:v>5.7155847085982599E-2</c:v>
                </c:pt>
                <c:pt idx="2129">
                  <c:v>5.6722432754284499E-2</c:v>
                </c:pt>
                <c:pt idx="2130">
                  <c:v>5.6283389905350499E-2</c:v>
                </c:pt>
                <c:pt idx="2131">
                  <c:v>5.5832678315905701E-2</c:v>
                </c:pt>
                <c:pt idx="2132">
                  <c:v>5.5388150774388599E-2</c:v>
                </c:pt>
                <c:pt idx="2133">
                  <c:v>5.4955849783940601E-2</c:v>
                </c:pt>
                <c:pt idx="2134">
                  <c:v>5.4533550029385501E-2</c:v>
                </c:pt>
                <c:pt idx="2135">
                  <c:v>5.4121168410725201E-2</c:v>
                </c:pt>
                <c:pt idx="2136">
                  <c:v>5.3718623468442001E-2</c:v>
                </c:pt>
                <c:pt idx="2137">
                  <c:v>5.3325835438960398E-2</c:v>
                </c:pt>
                <c:pt idx="2138">
                  <c:v>5.2942726309097403E-2</c:v>
                </c:pt>
                <c:pt idx="2139">
                  <c:v>5.2569219869537699E-2</c:v>
                </c:pt>
                <c:pt idx="2140">
                  <c:v>5.2205241767360799E-2</c:v>
                </c:pt>
                <c:pt idx="2141">
                  <c:v>5.18507195576247E-2</c:v>
                </c:pt>
                <c:pt idx="2142">
                  <c:v>5.1505582753999503E-2</c:v>
                </c:pt>
                <c:pt idx="2143">
                  <c:v>5.11697628784238E-2</c:v>
                </c:pt>
                <c:pt idx="2144">
                  <c:v>5.0829912924839599E-2</c:v>
                </c:pt>
                <c:pt idx="2145">
                  <c:v>5.0483010998412001E-2</c:v>
                </c:pt>
                <c:pt idx="2146">
                  <c:v>5.0129195754064701E-2</c:v>
                </c:pt>
                <c:pt idx="2147">
                  <c:v>4.9768609188723903E-2</c:v>
                </c:pt>
                <c:pt idx="2148">
                  <c:v>4.9401396628304499E-2</c:v>
                </c:pt>
                <c:pt idx="2149">
                  <c:v>4.90277067135024E-2</c:v>
                </c:pt>
                <c:pt idx="2150">
                  <c:v>4.8647691384255003E-2</c:v>
                </c:pt>
                <c:pt idx="2151">
                  <c:v>4.82615058627247E-2</c:v>
                </c:pt>
                <c:pt idx="2152">
                  <c:v>4.7869308634659297E-2</c:v>
                </c:pt>
                <c:pt idx="2153">
                  <c:v>4.7471261428978E-2</c:v>
                </c:pt>
                <c:pt idx="2154">
                  <c:v>4.7067529195436102E-2</c:v>
                </c:pt>
                <c:pt idx="2155">
                  <c:v>4.6658280080217503E-2</c:v>
                </c:pt>
                <c:pt idx="2156">
                  <c:v>4.6243685399309502E-2</c:v>
                </c:pt>
                <c:pt idx="2157">
                  <c:v>4.5823919609520002E-2</c:v>
                </c:pt>
                <c:pt idx="2158">
                  <c:v>4.5401786046625703E-2</c:v>
                </c:pt>
                <c:pt idx="2159">
                  <c:v>4.4981019716698802E-2</c:v>
                </c:pt>
                <c:pt idx="2160">
                  <c:v>4.4561706736508E-2</c:v>
                </c:pt>
                <c:pt idx="2161">
                  <c:v>4.4143935190295899E-2</c:v>
                </c:pt>
                <c:pt idx="2162">
                  <c:v>4.3727795111608597E-2</c:v>
                </c:pt>
                <c:pt idx="2163">
                  <c:v>4.33133784628126E-2</c:v>
                </c:pt>
                <c:pt idx="2164">
                  <c:v>4.2900779112234499E-2</c:v>
                </c:pt>
                <c:pt idx="2165">
                  <c:v>4.2490092808872101E-2</c:v>
                </c:pt>
                <c:pt idx="2166">
                  <c:v>4.2081417154645598E-2</c:v>
                </c:pt>
                <c:pt idx="2167">
                  <c:v>4.1674851574178599E-2</c:v>
                </c:pt>
                <c:pt idx="2168">
                  <c:v>4.1270497282118498E-2</c:v>
                </c:pt>
                <c:pt idx="2169">
                  <c:v>4.0868457248025701E-2</c:v>
                </c:pt>
                <c:pt idx="2170">
                  <c:v>4.04688361588873E-2</c:v>
                </c:pt>
                <c:pt idx="2171">
                  <c:v>4.0071740379328001E-2</c:v>
                </c:pt>
                <c:pt idx="2172">
                  <c:v>3.9677277909615401E-2</c:v>
                </c:pt>
                <c:pt idx="2173">
                  <c:v>3.9289204109671398E-2</c:v>
                </c:pt>
                <c:pt idx="2174">
                  <c:v>3.8922527315752603E-2</c:v>
                </c:pt>
                <c:pt idx="2175">
                  <c:v>3.85773837461309E-2</c:v>
                </c:pt>
                <c:pt idx="2176">
                  <c:v>3.82539055485955E-2</c:v>
                </c:pt>
                <c:pt idx="2177">
                  <c:v>3.7952220738837097E-2</c:v>
                </c:pt>
                <c:pt idx="2178">
                  <c:v>3.7672453139590202E-2</c:v>
                </c:pt>
                <c:pt idx="2179">
                  <c:v>3.7414722320761901E-2</c:v>
                </c:pt>
                <c:pt idx="2180">
                  <c:v>3.7179143540776803E-2</c:v>
                </c:pt>
                <c:pt idx="2181">
                  <c:v>3.6965827689365301E-2</c:v>
                </c:pt>
                <c:pt idx="2182">
                  <c:v>3.6774881232013203E-2</c:v>
                </c:pt>
                <c:pt idx="2183">
                  <c:v>3.6606406156285597E-2</c:v>
                </c:pt>
                <c:pt idx="2184">
                  <c:v>3.6460499920223599E-2</c:v>
                </c:pt>
                <c:pt idx="2185">
                  <c:v>3.6337255402999799E-2</c:v>
                </c:pt>
                <c:pt idx="2186">
                  <c:v>3.6236760858001898E-2</c:v>
                </c:pt>
                <c:pt idx="2187">
                  <c:v>3.6159099868496802E-2</c:v>
                </c:pt>
                <c:pt idx="2188">
                  <c:v>3.6104351306007899E-2</c:v>
                </c:pt>
                <c:pt idx="2189">
                  <c:v>3.6072589291519401E-2</c:v>
                </c:pt>
                <c:pt idx="2190">
                  <c:v>3.6063883159598499E-2</c:v>
                </c:pt>
                <c:pt idx="2191">
                  <c:v>3.6078297425508998E-2</c:v>
                </c:pt>
                <c:pt idx="2192">
                  <c:v>3.6115891755367002E-2</c:v>
                </c:pt>
                <c:pt idx="2193">
                  <c:v>3.6176720939369203E-2</c:v>
                </c:pt>
                <c:pt idx="2194">
                  <c:v>3.6260834868107099E-2</c:v>
                </c:pt>
                <c:pt idx="2195">
                  <c:v>3.6368278511958597E-2</c:v>
                </c:pt>
                <c:pt idx="2196">
                  <c:v>3.64990919035377E-2</c:v>
                </c:pt>
                <c:pt idx="2197">
                  <c:v>3.6637972736796399E-2</c:v>
                </c:pt>
                <c:pt idx="2198">
                  <c:v>3.676677881057E-2</c:v>
                </c:pt>
                <c:pt idx="2199">
                  <c:v>3.6885643643082201E-2</c:v>
                </c:pt>
                <c:pt idx="2200">
                  <c:v>3.6994701292910402E-2</c:v>
                </c:pt>
                <c:pt idx="2201">
                  <c:v>3.7094086326652599E-2</c:v>
                </c:pt>
                <c:pt idx="2202">
                  <c:v>3.7183933787532202E-2</c:v>
                </c:pt>
                <c:pt idx="2203">
                  <c:v>3.7275389335621197E-2</c:v>
                </c:pt>
                <c:pt idx="2204">
                  <c:v>3.73832290078333E-2</c:v>
                </c:pt>
                <c:pt idx="2205">
                  <c:v>3.7499278098896298E-2</c:v>
                </c:pt>
                <c:pt idx="2206">
                  <c:v>3.7604639605384203E-2</c:v>
                </c:pt>
                <c:pt idx="2207">
                  <c:v>3.7699434825586998E-2</c:v>
                </c:pt>
                <c:pt idx="2208">
                  <c:v>3.7783784914313903E-2</c:v>
                </c:pt>
                <c:pt idx="2209">
                  <c:v>3.7857810859951498E-2</c:v>
                </c:pt>
                <c:pt idx="2210">
                  <c:v>3.7921633462083403E-2</c:v>
                </c:pt>
                <c:pt idx="2211">
                  <c:v>3.7975373309605299E-2</c:v>
                </c:pt>
                <c:pt idx="2212">
                  <c:v>3.8019150759270801E-2</c:v>
                </c:pt>
                <c:pt idx="2213">
                  <c:v>3.8044671577123497E-2</c:v>
                </c:pt>
                <c:pt idx="2214">
                  <c:v>3.8049801854654598E-2</c:v>
                </c:pt>
                <c:pt idx="2215">
                  <c:v>3.8034724205759297E-2</c:v>
                </c:pt>
                <c:pt idx="2216">
                  <c:v>3.7999621468935901E-2</c:v>
                </c:pt>
                <c:pt idx="2217">
                  <c:v>3.79446766709833E-2</c:v>
                </c:pt>
                <c:pt idx="2218">
                  <c:v>3.7870072990246098E-2</c:v>
                </c:pt>
                <c:pt idx="2219">
                  <c:v>3.7775993719403198E-2</c:v>
                </c:pt>
                <c:pt idx="2220">
                  <c:v>3.7662622227801403E-2</c:v>
                </c:pt>
                <c:pt idx="2221">
                  <c:v>3.7530141923325697E-2</c:v>
                </c:pt>
                <c:pt idx="2222">
                  <c:v>3.7378736213800903E-2</c:v>
                </c:pt>
                <c:pt idx="2223">
                  <c:v>3.7208588467911398E-2</c:v>
                </c:pt>
                <c:pt idx="2224">
                  <c:v>3.7019881975626903E-2</c:v>
                </c:pt>
                <c:pt idx="2225">
                  <c:v>3.6812799908111697E-2</c:v>
                </c:pt>
                <c:pt idx="2226">
                  <c:v>3.6604461128627398E-2</c:v>
                </c:pt>
                <c:pt idx="2227">
                  <c:v>3.6395971786257399E-2</c:v>
                </c:pt>
                <c:pt idx="2228">
                  <c:v>3.6187525912838803E-2</c:v>
                </c:pt>
                <c:pt idx="2229">
                  <c:v>3.5984695068393198E-2</c:v>
                </c:pt>
                <c:pt idx="2230">
                  <c:v>3.5793740385112301E-2</c:v>
                </c:pt>
                <c:pt idx="2231">
                  <c:v>3.5597031372813198E-2</c:v>
                </c:pt>
                <c:pt idx="2232">
                  <c:v>3.5390690200418198E-2</c:v>
                </c:pt>
                <c:pt idx="2233">
                  <c:v>3.5185355047067497E-2</c:v>
                </c:pt>
                <c:pt idx="2234">
                  <c:v>3.4981216498802599E-2</c:v>
                </c:pt>
                <c:pt idx="2235">
                  <c:v>3.47784643548536E-2</c:v>
                </c:pt>
                <c:pt idx="2236">
                  <c:v>3.4577287557485098E-2</c:v>
                </c:pt>
                <c:pt idx="2237">
                  <c:v>3.4377874115463398E-2</c:v>
                </c:pt>
                <c:pt idx="2238">
                  <c:v>3.4176302911027502E-2</c:v>
                </c:pt>
                <c:pt idx="2239">
                  <c:v>3.3964376573090503E-2</c:v>
                </c:pt>
                <c:pt idx="2240">
                  <c:v>3.3746403627241101E-2</c:v>
                </c:pt>
                <c:pt idx="2241">
                  <c:v>3.35470823121512E-2</c:v>
                </c:pt>
                <c:pt idx="2242">
                  <c:v>3.3359266272320401E-2</c:v>
                </c:pt>
                <c:pt idx="2243">
                  <c:v>3.3174316005160402E-2</c:v>
                </c:pt>
                <c:pt idx="2244">
                  <c:v>3.3003426809329599E-2</c:v>
                </c:pt>
                <c:pt idx="2245">
                  <c:v>3.2848498455716697E-2</c:v>
                </c:pt>
                <c:pt idx="2246">
                  <c:v>3.2709471998532698E-2</c:v>
                </c:pt>
                <c:pt idx="2247">
                  <c:v>3.2586287795926198E-2</c:v>
                </c:pt>
                <c:pt idx="2248">
                  <c:v>3.2478887088684502E-2</c:v>
                </c:pt>
                <c:pt idx="2249">
                  <c:v>3.2387215058551098E-2</c:v>
                </c:pt>
                <c:pt idx="2250">
                  <c:v>3.2311227341911102E-2</c:v>
                </c:pt>
                <c:pt idx="2251">
                  <c:v>3.2250905586827E-2</c:v>
                </c:pt>
                <c:pt idx="2252">
                  <c:v>3.22062994176028E-2</c:v>
                </c:pt>
                <c:pt idx="2253">
                  <c:v>3.2177642614622901E-2</c:v>
                </c:pt>
                <c:pt idx="2254">
                  <c:v>3.2165527579633403E-2</c:v>
                </c:pt>
                <c:pt idx="2255">
                  <c:v>3.2170647877193703E-2</c:v>
                </c:pt>
                <c:pt idx="2256">
                  <c:v>3.2193344068635998E-2</c:v>
                </c:pt>
                <c:pt idx="2257">
                  <c:v>3.2233698538182198E-2</c:v>
                </c:pt>
                <c:pt idx="2258">
                  <c:v>3.2291690474118701E-2</c:v>
                </c:pt>
                <c:pt idx="2259">
                  <c:v>3.2367256862414803E-2</c:v>
                </c:pt>
                <c:pt idx="2260">
                  <c:v>3.2460314378561998E-2</c:v>
                </c:pt>
                <c:pt idx="2261">
                  <c:v>3.2570768158071903E-2</c:v>
                </c:pt>
                <c:pt idx="2262">
                  <c:v>3.26985157624635E-2</c:v>
                </c:pt>
                <c:pt idx="2263">
                  <c:v>3.28434491673954E-2</c:v>
                </c:pt>
                <c:pt idx="2264">
                  <c:v>3.3000497526556503E-2</c:v>
                </c:pt>
                <c:pt idx="2265">
                  <c:v>3.3151077313957097E-2</c:v>
                </c:pt>
                <c:pt idx="2266">
                  <c:v>3.3295339592964601E-2</c:v>
                </c:pt>
                <c:pt idx="2267">
                  <c:v>3.3433433924575498E-2</c:v>
                </c:pt>
                <c:pt idx="2268">
                  <c:v>3.3565508184206901E-2</c:v>
                </c:pt>
                <c:pt idx="2269">
                  <c:v>3.3691708423931599E-2</c:v>
                </c:pt>
                <c:pt idx="2270">
                  <c:v>3.3812178764131E-2</c:v>
                </c:pt>
                <c:pt idx="2271">
                  <c:v>3.3927061304883502E-2</c:v>
                </c:pt>
                <c:pt idx="2272">
                  <c:v>3.40328502829454E-2</c:v>
                </c:pt>
                <c:pt idx="2273">
                  <c:v>3.4114786343918103E-2</c:v>
                </c:pt>
                <c:pt idx="2274">
                  <c:v>3.4172981530858702E-2</c:v>
                </c:pt>
                <c:pt idx="2275">
                  <c:v>3.4207551134965597E-2</c:v>
                </c:pt>
                <c:pt idx="2276">
                  <c:v>3.4218613658272702E-2</c:v>
                </c:pt>
                <c:pt idx="2277">
                  <c:v>3.4206290777843998E-2</c:v>
                </c:pt>
                <c:pt idx="2278">
                  <c:v>3.4170707310853303E-2</c:v>
                </c:pt>
                <c:pt idx="2279">
                  <c:v>3.4122607047104798E-2</c:v>
                </c:pt>
                <c:pt idx="2280">
                  <c:v>3.4069128652092703E-2</c:v>
                </c:pt>
                <c:pt idx="2281">
                  <c:v>3.4010178126597998E-2</c:v>
                </c:pt>
                <c:pt idx="2282">
                  <c:v>3.3945664998703502E-2</c:v>
                </c:pt>
                <c:pt idx="2283">
                  <c:v>3.38755023583086E-2</c:v>
                </c:pt>
                <c:pt idx="2284">
                  <c:v>3.3799606890048899E-2</c:v>
                </c:pt>
                <c:pt idx="2285">
                  <c:v>3.3717898904684199E-2</c:v>
                </c:pt>
                <c:pt idx="2286">
                  <c:v>3.3630302368997299E-2</c:v>
                </c:pt>
                <c:pt idx="2287">
                  <c:v>3.3536744934237299E-2</c:v>
                </c:pt>
                <c:pt idx="2288">
                  <c:v>3.3437157963131597E-2</c:v>
                </c:pt>
                <c:pt idx="2289">
                  <c:v>3.3331476555484803E-2</c:v>
                </c:pt>
                <c:pt idx="2290">
                  <c:v>3.3219639572373803E-2</c:v>
                </c:pt>
                <c:pt idx="2291">
                  <c:v>3.3101589658951297E-2</c:v>
                </c:pt>
                <c:pt idx="2292">
                  <c:v>3.2977273265859197E-2</c:v>
                </c:pt>
                <c:pt idx="2293">
                  <c:v>3.2846640669255897E-2</c:v>
                </c:pt>
                <c:pt idx="2294">
                  <c:v>3.2709645989456797E-2</c:v>
                </c:pt>
                <c:pt idx="2295">
                  <c:v>3.2566247208187897E-2</c:v>
                </c:pt>
                <c:pt idx="2296">
                  <c:v>3.2431743570809003E-2</c:v>
                </c:pt>
                <c:pt idx="2297">
                  <c:v>3.2324273145665799E-2</c:v>
                </c:pt>
                <c:pt idx="2298">
                  <c:v>3.2243697213976498E-2</c:v>
                </c:pt>
                <c:pt idx="2299">
                  <c:v>3.2189875454676199E-2</c:v>
                </c:pt>
                <c:pt idx="2300">
                  <c:v>3.2162665983879998E-2</c:v>
                </c:pt>
                <c:pt idx="2301">
                  <c:v>3.2161925394629302E-2</c:v>
                </c:pt>
                <c:pt idx="2302">
                  <c:v>3.2176498626132401E-2</c:v>
                </c:pt>
                <c:pt idx="2303">
                  <c:v>3.2191599214234E-2</c:v>
                </c:pt>
                <c:pt idx="2304">
                  <c:v>3.2215390421785797E-2</c:v>
                </c:pt>
                <c:pt idx="2305">
                  <c:v>3.2266756806718297E-2</c:v>
                </c:pt>
                <c:pt idx="2306">
                  <c:v>3.2345563634913498E-2</c:v>
                </c:pt>
                <c:pt idx="2307">
                  <c:v>3.24516753386591E-2</c:v>
                </c:pt>
                <c:pt idx="2308">
                  <c:v>3.2584955553241597E-2</c:v>
                </c:pt>
                <c:pt idx="2309">
                  <c:v>3.2745267153249998E-2</c:v>
                </c:pt>
                <c:pt idx="2310">
                  <c:v>3.2930644578923501E-2</c:v>
                </c:pt>
                <c:pt idx="2311">
                  <c:v>3.31275580307515E-2</c:v>
                </c:pt>
                <c:pt idx="2312">
                  <c:v>3.3335997908545398E-2</c:v>
                </c:pt>
                <c:pt idx="2313">
                  <c:v>3.3555952411499702E-2</c:v>
                </c:pt>
                <c:pt idx="2314">
                  <c:v>3.3787407546305402E-2</c:v>
                </c:pt>
                <c:pt idx="2315">
                  <c:v>3.4030347136415201E-2</c:v>
                </c:pt>
                <c:pt idx="2316">
                  <c:v>3.4284752832488101E-2</c:v>
                </c:pt>
                <c:pt idx="2317">
                  <c:v>3.4550604124043503E-2</c:v>
                </c:pt>
                <c:pt idx="2318">
                  <c:v>3.4827878352353098E-2</c:v>
                </c:pt>
                <c:pt idx="2319">
                  <c:v>3.5116550724605698E-2</c:v>
                </c:pt>
                <c:pt idx="2320">
                  <c:v>3.5416594329375502E-2</c:v>
                </c:pt>
                <c:pt idx="2321">
                  <c:v>3.5727980153433099E-2</c:v>
                </c:pt>
                <c:pt idx="2322">
                  <c:v>3.6050677099934501E-2</c:v>
                </c:pt>
                <c:pt idx="2323">
                  <c:v>3.6384652008031398E-2</c:v>
                </c:pt>
                <c:pt idx="2324">
                  <c:v>3.6729869673946001E-2</c:v>
                </c:pt>
                <c:pt idx="2325">
                  <c:v>3.7069357022027197E-2</c:v>
                </c:pt>
                <c:pt idx="2326">
                  <c:v>3.7402151493979997E-2</c:v>
                </c:pt>
                <c:pt idx="2327">
                  <c:v>3.7728200435903199E-2</c:v>
                </c:pt>
                <c:pt idx="2328">
                  <c:v>3.8047449399705897E-2</c:v>
                </c:pt>
                <c:pt idx="2329">
                  <c:v>3.8359842183276698E-2</c:v>
                </c:pt>
                <c:pt idx="2330">
                  <c:v>3.8665320873037999E-2</c:v>
                </c:pt>
                <c:pt idx="2331">
                  <c:v>3.8963825889226297E-2</c:v>
                </c:pt>
                <c:pt idx="2332">
                  <c:v>3.9255296034355097E-2</c:v>
                </c:pt>
                <c:pt idx="2333">
                  <c:v>3.9539668545473403E-2</c:v>
                </c:pt>
                <c:pt idx="2334">
                  <c:v>3.9816879151060303E-2</c:v>
                </c:pt>
                <c:pt idx="2335">
                  <c:v>4.0090609322512898E-2</c:v>
                </c:pt>
                <c:pt idx="2336">
                  <c:v>4.0371219015121397E-2</c:v>
                </c:pt>
                <c:pt idx="2337">
                  <c:v>4.0662798134625602E-2</c:v>
                </c:pt>
                <c:pt idx="2338">
                  <c:v>4.0973710102670702E-2</c:v>
                </c:pt>
                <c:pt idx="2339">
                  <c:v>4.1299809680913298E-2</c:v>
                </c:pt>
                <c:pt idx="2340">
                  <c:v>4.1616559128803202E-2</c:v>
                </c:pt>
                <c:pt idx="2341">
                  <c:v>4.1931262485121398E-2</c:v>
                </c:pt>
                <c:pt idx="2342">
                  <c:v>4.2252714095278997E-2</c:v>
                </c:pt>
                <c:pt idx="2343">
                  <c:v>4.2569870637483E-2</c:v>
                </c:pt>
                <c:pt idx="2344">
                  <c:v>4.2880981426382699E-2</c:v>
                </c:pt>
                <c:pt idx="2345">
                  <c:v>4.3186251576756499E-2</c:v>
                </c:pt>
                <c:pt idx="2346">
                  <c:v>4.3485883957841399E-2</c:v>
                </c:pt>
                <c:pt idx="2347">
                  <c:v>4.3780077589767701E-2</c:v>
                </c:pt>
                <c:pt idx="2348">
                  <c:v>4.4069024560589302E-2</c:v>
                </c:pt>
                <c:pt idx="2349">
                  <c:v>4.4352903488185401E-2</c:v>
                </c:pt>
                <c:pt idx="2350">
                  <c:v>4.4631863939080502E-2</c:v>
                </c:pt>
                <c:pt idx="2351">
                  <c:v>4.4905984440033402E-2</c:v>
                </c:pt>
                <c:pt idx="2352">
                  <c:v>4.5175156274682701E-2</c:v>
                </c:pt>
                <c:pt idx="2353">
                  <c:v>4.5438908995114297E-2</c:v>
                </c:pt>
                <c:pt idx="2354">
                  <c:v>4.5694786677080698E-2</c:v>
                </c:pt>
                <c:pt idx="2355">
                  <c:v>4.59295330587845E-2</c:v>
                </c:pt>
                <c:pt idx="2356">
                  <c:v>4.61430701166613E-2</c:v>
                </c:pt>
                <c:pt idx="2357">
                  <c:v>4.6335421628633598E-2</c:v>
                </c:pt>
                <c:pt idx="2358">
                  <c:v>4.6506652130941198E-2</c:v>
                </c:pt>
                <c:pt idx="2359">
                  <c:v>4.6656844977674097E-2</c:v>
                </c:pt>
                <c:pt idx="2360">
                  <c:v>4.6786093522720701E-2</c:v>
                </c:pt>
                <c:pt idx="2361">
                  <c:v>4.6894497107437497E-2</c:v>
                </c:pt>
                <c:pt idx="2362">
                  <c:v>4.6982159027521203E-2</c:v>
                </c:pt>
                <c:pt idx="2363">
                  <c:v>4.7054143725595902E-2</c:v>
                </c:pt>
                <c:pt idx="2364">
                  <c:v>4.7129026606992801E-2</c:v>
                </c:pt>
                <c:pt idx="2365">
                  <c:v>4.72066467304895E-2</c:v>
                </c:pt>
                <c:pt idx="2366">
                  <c:v>4.7286842861616801E-2</c:v>
                </c:pt>
                <c:pt idx="2367">
                  <c:v>4.7369453619342597E-2</c:v>
                </c:pt>
                <c:pt idx="2368">
                  <c:v>4.7454317579289099E-2</c:v>
                </c:pt>
                <c:pt idx="2369">
                  <c:v>4.7541273349578E-2</c:v>
                </c:pt>
                <c:pt idx="2370">
                  <c:v>4.7630159629048097E-2</c:v>
                </c:pt>
                <c:pt idx="2371">
                  <c:v>4.7720815253935803E-2</c:v>
                </c:pt>
                <c:pt idx="2372">
                  <c:v>4.7813079236941197E-2</c:v>
                </c:pt>
                <c:pt idx="2373">
                  <c:v>4.7906790801261201E-2</c:v>
                </c:pt>
                <c:pt idx="2374">
                  <c:v>4.80017894113271E-2</c:v>
                </c:pt>
                <c:pt idx="2375">
                  <c:v>4.8097914801433203E-2</c:v>
                </c:pt>
                <c:pt idx="2376">
                  <c:v>4.8195007003074802E-2</c:v>
                </c:pt>
                <c:pt idx="2377">
                  <c:v>4.8292906371564102E-2</c:v>
                </c:pt>
                <c:pt idx="2378">
                  <c:v>4.8380837745316603E-2</c:v>
                </c:pt>
                <c:pt idx="2379">
                  <c:v>4.8451634534653898E-2</c:v>
                </c:pt>
                <c:pt idx="2380">
                  <c:v>4.8505366254065797E-2</c:v>
                </c:pt>
                <c:pt idx="2381">
                  <c:v>4.85421023219864E-2</c:v>
                </c:pt>
                <c:pt idx="2382">
                  <c:v>4.8561912017942903E-2</c:v>
                </c:pt>
                <c:pt idx="2383">
                  <c:v>4.85648644411018E-2</c:v>
                </c:pt>
                <c:pt idx="2384">
                  <c:v>4.8551028470086903E-2</c:v>
                </c:pt>
                <c:pt idx="2385">
                  <c:v>4.8520472723959401E-2</c:v>
                </c:pt>
                <c:pt idx="2386">
                  <c:v>4.8473265524261698E-2</c:v>
                </c:pt>
                <c:pt idx="2387">
                  <c:v>4.8409474858039599E-2</c:v>
                </c:pt>
                <c:pt idx="2388">
                  <c:v>4.8329168341765497E-2</c:v>
                </c:pt>
                <c:pt idx="2389">
                  <c:v>4.8232413186096397E-2</c:v>
                </c:pt>
                <c:pt idx="2390">
                  <c:v>4.8119276161407598E-2</c:v>
                </c:pt>
                <c:pt idx="2391">
                  <c:v>4.7989823564055303E-2</c:v>
                </c:pt>
                <c:pt idx="2392">
                  <c:v>4.78441211833283E-2</c:v>
                </c:pt>
                <c:pt idx="2393">
                  <c:v>4.7682234269063102E-2</c:v>
                </c:pt>
                <c:pt idx="2394">
                  <c:v>4.75042274999075E-2</c:v>
                </c:pt>
                <c:pt idx="2395">
                  <c:v>4.7310164952230303E-2</c:v>
                </c:pt>
                <c:pt idx="2396">
                  <c:v>4.71001100696916E-2</c:v>
                </c:pt>
                <c:pt idx="2397">
                  <c:v>4.6874125633501802E-2</c:v>
                </c:pt>
                <c:pt idx="2398">
                  <c:v>4.6632273733417398E-2</c:v>
                </c:pt>
                <c:pt idx="2399">
                  <c:v>4.63746157395373E-2</c:v>
                </c:pt>
                <c:pt idx="2400">
                  <c:v>4.6101212274987403E-2</c:v>
                </c:pt>
                <c:pt idx="2401">
                  <c:v>4.5812123189597799E-2</c:v>
                </c:pt>
                <c:pt idx="2402">
                  <c:v>4.5507407534703198E-2</c:v>
                </c:pt>
                <c:pt idx="2403">
                  <c:v>4.51871235392158E-2</c:v>
                </c:pt>
                <c:pt idx="2404">
                  <c:v>4.48513285871436E-2</c:v>
                </c:pt>
                <c:pt idx="2405">
                  <c:v>4.4500079196747797E-2</c:v>
                </c:pt>
                <c:pt idx="2406">
                  <c:v>4.4133431001552301E-2</c:v>
                </c:pt>
                <c:pt idx="2407">
                  <c:v>4.3751438733435601E-2</c:v>
                </c:pt>
                <c:pt idx="2408">
                  <c:v>4.3354156208047598E-2</c:v>
                </c:pt>
                <c:pt idx="2409">
                  <c:v>4.2943464022415598E-2</c:v>
                </c:pt>
                <c:pt idx="2410">
                  <c:v>4.2532805386734297E-2</c:v>
                </c:pt>
                <c:pt idx="2411">
                  <c:v>4.2122101714316601E-2</c:v>
                </c:pt>
                <c:pt idx="2412">
                  <c:v>4.1704089486363199E-2</c:v>
                </c:pt>
                <c:pt idx="2413">
                  <c:v>4.1274693727194299E-2</c:v>
                </c:pt>
                <c:pt idx="2414">
                  <c:v>4.0833735079994597E-2</c:v>
                </c:pt>
                <c:pt idx="2415">
                  <c:v>4.0399307173843997E-2</c:v>
                </c:pt>
                <c:pt idx="2416">
                  <c:v>3.9974633452698798E-2</c:v>
                </c:pt>
                <c:pt idx="2417">
                  <c:v>3.9559705684043801E-2</c:v>
                </c:pt>
                <c:pt idx="2418">
                  <c:v>3.9146543273297502E-2</c:v>
                </c:pt>
                <c:pt idx="2419">
                  <c:v>3.87327324819252E-2</c:v>
                </c:pt>
                <c:pt idx="2420">
                  <c:v>3.8318201564209398E-2</c:v>
                </c:pt>
                <c:pt idx="2421">
                  <c:v>3.7902879718324102E-2</c:v>
                </c:pt>
                <c:pt idx="2422">
                  <c:v>3.7486697127970203E-2</c:v>
                </c:pt>
                <c:pt idx="2423">
                  <c:v>3.7069585004324598E-2</c:v>
                </c:pt>
                <c:pt idx="2424">
                  <c:v>3.6668422727610402E-2</c:v>
                </c:pt>
                <c:pt idx="2425">
                  <c:v>3.6295095537788299E-2</c:v>
                </c:pt>
                <c:pt idx="2426">
                  <c:v>3.5949691151909498E-2</c:v>
                </c:pt>
                <c:pt idx="2427">
                  <c:v>3.5631853442758599E-2</c:v>
                </c:pt>
                <c:pt idx="2428">
                  <c:v>3.5323695235453298E-2</c:v>
                </c:pt>
                <c:pt idx="2429">
                  <c:v>3.50252123606868E-2</c:v>
                </c:pt>
                <c:pt idx="2430">
                  <c:v>3.4736400919166903E-2</c:v>
                </c:pt>
                <c:pt idx="2431">
                  <c:v>3.4457257279064499E-2</c:v>
                </c:pt>
                <c:pt idx="2432">
                  <c:v>3.41877780766165E-2</c:v>
                </c:pt>
                <c:pt idx="2433">
                  <c:v>3.3927960220134001E-2</c:v>
                </c:pt>
                <c:pt idx="2434">
                  <c:v>3.3674053708820303E-2</c:v>
                </c:pt>
                <c:pt idx="2435">
                  <c:v>3.3415628973277503E-2</c:v>
                </c:pt>
                <c:pt idx="2436">
                  <c:v>3.3152633611771502E-2</c:v>
                </c:pt>
                <c:pt idx="2437">
                  <c:v>3.2885015966173402E-2</c:v>
                </c:pt>
                <c:pt idx="2438">
                  <c:v>3.2612725167146202E-2</c:v>
                </c:pt>
                <c:pt idx="2439">
                  <c:v>3.2335711183746799E-2</c:v>
                </c:pt>
                <c:pt idx="2440">
                  <c:v>3.2053924877152598E-2</c:v>
                </c:pt>
                <c:pt idx="2441">
                  <c:v>3.1767318058125597E-2</c:v>
                </c:pt>
                <c:pt idx="2442">
                  <c:v>3.1475843547725098E-2</c:v>
                </c:pt>
                <c:pt idx="2443">
                  <c:v>3.1179455240666201E-2</c:v>
                </c:pt>
                <c:pt idx="2444">
                  <c:v>3.0878108170598099E-2</c:v>
                </c:pt>
                <c:pt idx="2445">
                  <c:v>3.05717585764393E-2</c:v>
                </c:pt>
                <c:pt idx="2446">
                  <c:v>3.0260363968760501E-2</c:v>
                </c:pt>
                <c:pt idx="2447">
                  <c:v>2.99438831950453E-2</c:v>
                </c:pt>
                <c:pt idx="2448">
                  <c:v>2.9622276502495E-2</c:v>
                </c:pt>
                <c:pt idx="2449">
                  <c:v>2.92955055968777E-2</c:v>
                </c:pt>
                <c:pt idx="2450">
                  <c:v>2.8963533695759301E-2</c:v>
                </c:pt>
                <c:pt idx="2451">
                  <c:v>2.86263255743185E-2</c:v>
                </c:pt>
                <c:pt idx="2452">
                  <c:v>2.8283847601834899E-2</c:v>
                </c:pt>
                <c:pt idx="2453">
                  <c:v>2.79379489474674E-2</c:v>
                </c:pt>
                <c:pt idx="2454">
                  <c:v>2.7601630597155601E-2</c:v>
                </c:pt>
                <c:pt idx="2455">
                  <c:v>2.72749719267486E-2</c:v>
                </c:pt>
                <c:pt idx="2456">
                  <c:v>2.69580521163875E-2</c:v>
                </c:pt>
                <c:pt idx="2457">
                  <c:v>2.6650950141375699E-2</c:v>
                </c:pt>
                <c:pt idx="2458">
                  <c:v>2.6353744743813402E-2</c:v>
                </c:pt>
                <c:pt idx="2459">
                  <c:v>2.6066514384600399E-2</c:v>
                </c:pt>
                <c:pt idx="2460">
                  <c:v>2.57893371760998E-2</c:v>
                </c:pt>
                <c:pt idx="2461">
                  <c:v>2.5522290796506499E-2</c:v>
                </c:pt>
                <c:pt idx="2462">
                  <c:v>2.5266341999406802E-2</c:v>
                </c:pt>
                <c:pt idx="2463">
                  <c:v>2.50253955746788E-2</c:v>
                </c:pt>
                <c:pt idx="2464">
                  <c:v>2.4799481267890201E-2</c:v>
                </c:pt>
                <c:pt idx="2465">
                  <c:v>2.4588627739649399E-2</c:v>
                </c:pt>
                <c:pt idx="2466">
                  <c:v>2.4392862605361301E-2</c:v>
                </c:pt>
                <c:pt idx="2467">
                  <c:v>2.4212212473069799E-2</c:v>
                </c:pt>
                <c:pt idx="2468">
                  <c:v>2.4046702979271299E-2</c:v>
                </c:pt>
                <c:pt idx="2469">
                  <c:v>2.3896358822586301E-2</c:v>
                </c:pt>
                <c:pt idx="2470">
                  <c:v>2.3761203795184201E-2</c:v>
                </c:pt>
                <c:pt idx="2471">
                  <c:v>2.3641260811862099E-2</c:v>
                </c:pt>
                <c:pt idx="2472">
                  <c:v>2.3536551936680999E-2</c:v>
                </c:pt>
                <c:pt idx="2473">
                  <c:v>2.3447098407069499E-2</c:v>
                </c:pt>
                <c:pt idx="2474">
                  <c:v>2.3372920655304701E-2</c:v>
                </c:pt>
                <c:pt idx="2475">
                  <c:v>2.33140383272844E-2</c:v>
                </c:pt>
                <c:pt idx="2476">
                  <c:v>2.3270470298505701E-2</c:v>
                </c:pt>
                <c:pt idx="2477">
                  <c:v>2.32422346871618E-2</c:v>
                </c:pt>
                <c:pt idx="2478">
                  <c:v>2.3229348864271401E-2</c:v>
                </c:pt>
                <c:pt idx="2479">
                  <c:v>2.3231829460749202E-2</c:v>
                </c:pt>
                <c:pt idx="2480">
                  <c:v>2.32496923713221E-2</c:v>
                </c:pt>
                <c:pt idx="2481">
                  <c:v>2.3282952755190899E-2</c:v>
                </c:pt>
                <c:pt idx="2482">
                  <c:v>2.33316250333271E-2</c:v>
                </c:pt>
                <c:pt idx="2483">
                  <c:v>2.3395722882285402E-2</c:v>
                </c:pt>
                <c:pt idx="2484">
                  <c:v>2.34752592244005E-2</c:v>
                </c:pt>
                <c:pt idx="2485">
                  <c:v>2.3570246214219E-2</c:v>
                </c:pt>
                <c:pt idx="2486">
                  <c:v>2.3680695221002999E-2</c:v>
                </c:pt>
                <c:pt idx="2487">
                  <c:v>2.38066168071157E-2</c:v>
                </c:pt>
                <c:pt idx="2488">
                  <c:v>2.3948020702079301E-2</c:v>
                </c:pt>
                <c:pt idx="2489">
                  <c:v>2.4104915772060601E-2</c:v>
                </c:pt>
                <c:pt idx="2490">
                  <c:v>2.4277309984510401E-2</c:v>
                </c:pt>
                <c:pt idx="2491">
                  <c:v>2.44652103676406E-2</c:v>
                </c:pt>
                <c:pt idx="2492">
                  <c:v>2.46686229643793E-2</c:v>
                </c:pt>
                <c:pt idx="2493">
                  <c:v>2.4887552780391699E-2</c:v>
                </c:pt>
                <c:pt idx="2494">
                  <c:v>2.5122003725698502E-2</c:v>
                </c:pt>
                <c:pt idx="2495">
                  <c:v>2.5371978549355401E-2</c:v>
                </c:pt>
                <c:pt idx="2496">
                  <c:v>2.5637478766584999E-2</c:v>
                </c:pt>
                <c:pt idx="2497">
                  <c:v>2.5918504577671999E-2</c:v>
                </c:pt>
                <c:pt idx="2498">
                  <c:v>2.62150547778385E-2</c:v>
                </c:pt>
                <c:pt idx="2499">
                  <c:v>2.6527126657222001E-2</c:v>
                </c:pt>
                <c:pt idx="2500">
                  <c:v>2.6854715889970401E-2</c:v>
                </c:pt>
                <c:pt idx="2501">
                  <c:v>2.7197816411357E-2</c:v>
                </c:pt>
                <c:pt idx="2502">
                  <c:v>2.7556420281702802E-2</c:v>
                </c:pt>
                <c:pt idx="2503">
                  <c:v>2.7929026324536501E-2</c:v>
                </c:pt>
                <c:pt idx="2504">
                  <c:v>2.8298547438384399E-2</c:v>
                </c:pt>
                <c:pt idx="2505">
                  <c:v>2.8664994786482999E-2</c:v>
                </c:pt>
                <c:pt idx="2506">
                  <c:v>2.9028381343579799E-2</c:v>
                </c:pt>
                <c:pt idx="2507">
                  <c:v>2.9388722131082699E-2</c:v>
                </c:pt>
                <c:pt idx="2508">
                  <c:v>2.9746034516875301E-2</c:v>
                </c:pt>
                <c:pt idx="2509">
                  <c:v>3.0100338591123699E-2</c:v>
                </c:pt>
                <c:pt idx="2510">
                  <c:v>3.0451657628351801E-2</c:v>
                </c:pt>
                <c:pt idx="2511">
                  <c:v>3.0807204210512199E-2</c:v>
                </c:pt>
                <c:pt idx="2512">
                  <c:v>3.1171007431895398E-2</c:v>
                </c:pt>
                <c:pt idx="2513">
                  <c:v>3.1543206600105497E-2</c:v>
                </c:pt>
                <c:pt idx="2514">
                  <c:v>3.1913402858804403E-2</c:v>
                </c:pt>
                <c:pt idx="2515">
                  <c:v>3.2285874472426E-2</c:v>
                </c:pt>
                <c:pt idx="2516">
                  <c:v>3.2660551834552902E-2</c:v>
                </c:pt>
                <c:pt idx="2517">
                  <c:v>3.3045331004570001E-2</c:v>
                </c:pt>
                <c:pt idx="2518">
                  <c:v>3.34425335619336E-2</c:v>
                </c:pt>
                <c:pt idx="2519">
                  <c:v>3.38521306235623E-2</c:v>
                </c:pt>
                <c:pt idx="2520">
                  <c:v>3.4274083175945103E-2</c:v>
                </c:pt>
                <c:pt idx="2521">
                  <c:v>3.4708341490925998E-2</c:v>
                </c:pt>
                <c:pt idx="2522">
                  <c:v>3.5154844756596998E-2</c:v>
                </c:pt>
                <c:pt idx="2523">
                  <c:v>3.5596573859211299E-2</c:v>
                </c:pt>
                <c:pt idx="2524">
                  <c:v>3.6021493893619201E-2</c:v>
                </c:pt>
                <c:pt idx="2525">
                  <c:v>3.6429358040585003E-2</c:v>
                </c:pt>
                <c:pt idx="2526">
                  <c:v>3.6820354677712198E-2</c:v>
                </c:pt>
                <c:pt idx="2527">
                  <c:v>3.7212195650745197E-2</c:v>
                </c:pt>
                <c:pt idx="2528">
                  <c:v>3.76047035298019E-2</c:v>
                </c:pt>
                <c:pt idx="2529">
                  <c:v>3.7995171941100601E-2</c:v>
                </c:pt>
                <c:pt idx="2530">
                  <c:v>3.8374806220748597E-2</c:v>
                </c:pt>
                <c:pt idx="2531">
                  <c:v>3.8743682285977098E-2</c:v>
                </c:pt>
                <c:pt idx="2532">
                  <c:v>3.9101876759681797E-2</c:v>
                </c:pt>
                <c:pt idx="2533">
                  <c:v>3.94494653815642E-2</c:v>
                </c:pt>
                <c:pt idx="2534">
                  <c:v>3.9786521633890903E-2</c:v>
                </c:pt>
                <c:pt idx="2535">
                  <c:v>4.01131156252717E-2</c:v>
                </c:pt>
                <c:pt idx="2536">
                  <c:v>4.0429313250640503E-2</c:v>
                </c:pt>
                <c:pt idx="2537">
                  <c:v>4.0735175622725599E-2</c:v>
                </c:pt>
                <c:pt idx="2538">
                  <c:v>4.1030758752397103E-2</c:v>
                </c:pt>
                <c:pt idx="2539">
                  <c:v>4.1316113443545202E-2</c:v>
                </c:pt>
                <c:pt idx="2540">
                  <c:v>4.1591285362458902E-2</c:v>
                </c:pt>
                <c:pt idx="2541">
                  <c:v>4.1856315241007698E-2</c:v>
                </c:pt>
                <c:pt idx="2542">
                  <c:v>4.2111239175855401E-2</c:v>
                </c:pt>
                <c:pt idx="2543">
                  <c:v>4.2356088991024998E-2</c:v>
                </c:pt>
                <c:pt idx="2544">
                  <c:v>4.2590892637181701E-2</c:v>
                </c:pt>
                <c:pt idx="2545">
                  <c:v>4.2815674607131801E-2</c:v>
                </c:pt>
                <c:pt idx="2546">
                  <c:v>4.3030456352703202E-2</c:v>
                </c:pt>
                <c:pt idx="2547">
                  <c:v>4.3235256693082098E-2</c:v>
                </c:pt>
                <c:pt idx="2548">
                  <c:v>4.3430092208741097E-2</c:v>
                </c:pt>
                <c:pt idx="2549">
                  <c:v>4.3614977618312602E-2</c:v>
                </c:pt>
                <c:pt idx="2550">
                  <c:v>4.3789926138229303E-2</c:v>
                </c:pt>
                <c:pt idx="2551">
                  <c:v>4.3954949826766697E-2</c:v>
                </c:pt>
                <c:pt idx="2552">
                  <c:v>4.4110059915392102E-2</c:v>
                </c:pt>
                <c:pt idx="2553">
                  <c:v>4.4255267131127998E-2</c:v>
                </c:pt>
                <c:pt idx="2554">
                  <c:v>4.43905820140734E-2</c:v>
                </c:pt>
                <c:pt idx="2555">
                  <c:v>4.4516015234315101E-2</c:v>
                </c:pt>
                <c:pt idx="2556">
                  <c:v>4.4631577912285197E-2</c:v>
                </c:pt>
                <c:pt idx="2557">
                  <c:v>4.4737281946176502E-2</c:v>
                </c:pt>
                <c:pt idx="2558">
                  <c:v>4.4833140349371602E-2</c:v>
                </c:pt>
                <c:pt idx="2559">
                  <c:v>4.4919167599987202E-2</c:v>
                </c:pt>
                <c:pt idx="2560">
                  <c:v>4.4995380003619703E-2</c:v>
                </c:pt>
                <c:pt idx="2561">
                  <c:v>4.5060906457571999E-2</c:v>
                </c:pt>
                <c:pt idx="2562">
                  <c:v>4.5111939761703503E-2</c:v>
                </c:pt>
                <c:pt idx="2563">
                  <c:v>4.5148549969404303E-2</c:v>
                </c:pt>
                <c:pt idx="2564">
                  <c:v>4.5170810697091099E-2</c:v>
                </c:pt>
                <c:pt idx="2565">
                  <c:v>4.5178799350605502E-2</c:v>
                </c:pt>
                <c:pt idx="2566">
                  <c:v>4.51725973483958E-2</c:v>
                </c:pt>
                <c:pt idx="2567">
                  <c:v>4.5152290337637097E-2</c:v>
                </c:pt>
                <c:pt idx="2568">
                  <c:v>4.5117968397658699E-2</c:v>
                </c:pt>
                <c:pt idx="2569">
                  <c:v>4.5069726223062503E-2</c:v>
                </c:pt>
                <c:pt idx="2570">
                  <c:v>4.50076632768623E-2</c:v>
                </c:pt>
                <c:pt idx="2571">
                  <c:v>4.4931883902047297E-2</c:v>
                </c:pt>
                <c:pt idx="2572">
                  <c:v>4.4842497378490997E-2</c:v>
                </c:pt>
                <c:pt idx="2573">
                  <c:v>4.4739617911487103E-2</c:v>
                </c:pt>
                <c:pt idx="2574">
                  <c:v>4.46233645388497E-2</c:v>
                </c:pt>
                <c:pt idx="2575">
                  <c:v>4.4493860945906599E-2</c:v>
                </c:pt>
                <c:pt idx="2576">
                  <c:v>4.4351235182121702E-2</c:v>
                </c:pt>
                <c:pt idx="2577">
                  <c:v>4.41956192794997E-2</c:v>
                </c:pt>
                <c:pt idx="2578">
                  <c:v>4.4027148780940398E-2</c:v>
                </c:pt>
                <c:pt idx="2579">
                  <c:v>4.3845962195419301E-2</c:v>
                </c:pt>
                <c:pt idx="2580">
                  <c:v>4.3652200405042203E-2</c:v>
                </c:pt>
                <c:pt idx="2581">
                  <c:v>4.3446006055250903E-2</c:v>
                </c:pt>
                <c:pt idx="2582">
                  <c:v>4.3227522962572498E-2</c:v>
                </c:pt>
                <c:pt idx="2583">
                  <c:v>4.29968955736574E-2</c:v>
                </c:pt>
                <c:pt idx="2584">
                  <c:v>4.2754268505008901E-2</c:v>
                </c:pt>
                <c:pt idx="2585">
                  <c:v>4.2499786185529E-2</c:v>
                </c:pt>
                <c:pt idx="2586">
                  <c:v>4.2233592615003097E-2</c:v>
                </c:pt>
                <c:pt idx="2587">
                  <c:v>4.1955831242236903E-2</c:v>
                </c:pt>
                <c:pt idx="2588">
                  <c:v>4.1666644957825197E-2</c:v>
                </c:pt>
                <c:pt idx="2589">
                  <c:v>4.1366176189165299E-2</c:v>
                </c:pt>
                <c:pt idx="2590">
                  <c:v>4.1054567079510898E-2</c:v>
                </c:pt>
                <c:pt idx="2591">
                  <c:v>4.0731959728470303E-2</c:v>
                </c:pt>
                <c:pt idx="2592">
                  <c:v>4.03984964680408E-2</c:v>
                </c:pt>
                <c:pt idx="2593">
                  <c:v>4.0054320145771399E-2</c:v>
                </c:pt>
                <c:pt idx="2594">
                  <c:v>3.9699574384891301E-2</c:v>
                </c:pt>
                <c:pt idx="2595">
                  <c:v>3.9334403790541698E-2</c:v>
                </c:pt>
                <c:pt idx="2596">
                  <c:v>3.8958954072290997E-2</c:v>
                </c:pt>
                <c:pt idx="2597">
                  <c:v>3.85733720568587E-2</c:v>
                </c:pt>
                <c:pt idx="2598">
                  <c:v>3.8177805572347998E-2</c:v>
                </c:pt>
                <c:pt idx="2599">
                  <c:v>3.7772403196717597E-2</c:v>
                </c:pt>
                <c:pt idx="2600">
                  <c:v>3.7357313878147301E-2</c:v>
                </c:pt>
                <c:pt idx="2601">
                  <c:v>3.6932686451503098E-2</c:v>
                </c:pt>
                <c:pt idx="2602">
                  <c:v>3.6500160301547499E-2</c:v>
                </c:pt>
                <c:pt idx="2603">
                  <c:v>3.60769573219843E-2</c:v>
                </c:pt>
                <c:pt idx="2604">
                  <c:v>3.5666157430439799E-2</c:v>
                </c:pt>
                <c:pt idx="2605">
                  <c:v>3.5269273176547399E-2</c:v>
                </c:pt>
                <c:pt idx="2606">
                  <c:v>3.4886365724686397E-2</c:v>
                </c:pt>
                <c:pt idx="2607">
                  <c:v>3.4517490983846898E-2</c:v>
                </c:pt>
                <c:pt idx="2608">
                  <c:v>3.4162699092188199E-2</c:v>
                </c:pt>
                <c:pt idx="2609">
                  <c:v>3.38220338632821E-2</c:v>
                </c:pt>
                <c:pt idx="2610">
                  <c:v>3.3495532178919603E-2</c:v>
                </c:pt>
                <c:pt idx="2611">
                  <c:v>3.3183223315740799E-2</c:v>
                </c:pt>
                <c:pt idx="2612">
                  <c:v>3.2885128198752403E-2</c:v>
                </c:pt>
                <c:pt idx="2613">
                  <c:v>3.2593530456447903E-2</c:v>
                </c:pt>
                <c:pt idx="2614">
                  <c:v>3.23009043592506E-2</c:v>
                </c:pt>
                <c:pt idx="2615">
                  <c:v>3.2007301356096002E-2</c:v>
                </c:pt>
                <c:pt idx="2616">
                  <c:v>3.1712777274276002E-2</c:v>
                </c:pt>
                <c:pt idx="2617">
                  <c:v>3.1417393292478002E-2</c:v>
                </c:pt>
                <c:pt idx="2618">
                  <c:v>3.1121216824927699E-2</c:v>
                </c:pt>
                <c:pt idx="2619">
                  <c:v>3.08243222686484E-2</c:v>
                </c:pt>
                <c:pt idx="2620">
                  <c:v>3.0526791568516998E-2</c:v>
                </c:pt>
                <c:pt idx="2621">
                  <c:v>3.0228714559291998E-2</c:v>
                </c:pt>
                <c:pt idx="2622">
                  <c:v>2.9930189050054502E-2</c:v>
                </c:pt>
                <c:pt idx="2623">
                  <c:v>2.9631320624917301E-2</c:v>
                </c:pt>
                <c:pt idx="2624">
                  <c:v>2.9332222145071401E-2</c:v>
                </c:pt>
                <c:pt idx="2625">
                  <c:v>2.9033012951837099E-2</c:v>
                </c:pt>
                <c:pt idx="2626">
                  <c:v>2.8733817788330101E-2</c:v>
                </c:pt>
                <c:pt idx="2627">
                  <c:v>2.8434765477533801E-2</c:v>
                </c:pt>
                <c:pt idx="2628">
                  <c:v>2.8138511312678999E-2</c:v>
                </c:pt>
                <c:pt idx="2629">
                  <c:v>2.78537963925286E-2</c:v>
                </c:pt>
                <c:pt idx="2630">
                  <c:v>2.7580488736984599E-2</c:v>
                </c:pt>
                <c:pt idx="2631">
                  <c:v>2.731845314781E-2</c:v>
                </c:pt>
                <c:pt idx="2632">
                  <c:v>2.7067552781845299E-2</c:v>
                </c:pt>
                <c:pt idx="2633">
                  <c:v>2.6827650509398501E-2</c:v>
                </c:pt>
                <c:pt idx="2634">
                  <c:v>2.6598610015126499E-2</c:v>
                </c:pt>
                <c:pt idx="2635">
                  <c:v>2.6380296623972E-2</c:v>
                </c:pt>
                <c:pt idx="2636">
                  <c:v>2.6172577857631499E-2</c:v>
                </c:pt>
                <c:pt idx="2637">
                  <c:v>2.5975323744963998E-2</c:v>
                </c:pt>
                <c:pt idx="2638">
                  <c:v>2.5788406921497802E-2</c:v>
                </c:pt>
                <c:pt idx="2639">
                  <c:v>2.56117025589109E-2</c:v>
                </c:pt>
                <c:pt idx="2640">
                  <c:v>2.5439047340096398E-2</c:v>
                </c:pt>
                <c:pt idx="2641">
                  <c:v>2.5269035615068401E-2</c:v>
                </c:pt>
                <c:pt idx="2642">
                  <c:v>2.5101685627742301E-2</c:v>
                </c:pt>
                <c:pt idx="2643">
                  <c:v>2.4937022744594299E-2</c:v>
                </c:pt>
                <c:pt idx="2644">
                  <c:v>2.4775078843772301E-2</c:v>
                </c:pt>
                <c:pt idx="2645">
                  <c:v>2.4615891689820601E-2</c:v>
                </c:pt>
                <c:pt idx="2646">
                  <c:v>2.44595043055825E-2</c:v>
                </c:pt>
                <c:pt idx="2647">
                  <c:v>2.4305964349088299E-2</c:v>
                </c:pt>
                <c:pt idx="2648">
                  <c:v>2.41553235003041E-2</c:v>
                </c:pt>
                <c:pt idx="2649">
                  <c:v>2.4007636860421899E-2</c:v>
                </c:pt>
                <c:pt idx="2650">
                  <c:v>2.3862962364793499E-2</c:v>
                </c:pt>
                <c:pt idx="2651">
                  <c:v>2.3721360209518899E-2</c:v>
                </c:pt>
                <c:pt idx="2652">
                  <c:v>2.3582892290994001E-2</c:v>
                </c:pt>
                <c:pt idx="2653">
                  <c:v>2.34476216572948E-2</c:v>
                </c:pt>
                <c:pt idx="2654">
                  <c:v>2.3315611970061899E-2</c:v>
                </c:pt>
                <c:pt idx="2655">
                  <c:v>2.3186926975480599E-2</c:v>
                </c:pt>
                <c:pt idx="2656">
                  <c:v>2.30616299829998E-2</c:v>
                </c:pt>
                <c:pt idx="2657">
                  <c:v>2.29397833505607E-2</c:v>
                </c:pt>
                <c:pt idx="2658">
                  <c:v>2.2821447975309401E-2</c:v>
                </c:pt>
                <c:pt idx="2659">
                  <c:v>2.2706682789042299E-2</c:v>
                </c:pt>
                <c:pt idx="2660">
                  <c:v>2.2595544257989101E-2</c:v>
                </c:pt>
                <c:pt idx="2661">
                  <c:v>2.2488085886996301E-2</c:v>
                </c:pt>
                <c:pt idx="2662">
                  <c:v>2.2384357728761399E-2</c:v>
                </c:pt>
                <c:pt idx="2663">
                  <c:v>2.2284405899519501E-2</c:v>
                </c:pt>
                <c:pt idx="2664">
                  <c:v>2.2188272103532799E-2</c:v>
                </c:pt>
                <c:pt idx="2665">
                  <c:v>2.2095993169916801E-2</c:v>
                </c:pt>
                <c:pt idx="2666">
                  <c:v>2.20076006067653E-2</c:v>
                </c:pt>
                <c:pt idx="2667">
                  <c:v>2.1923120179214502E-2</c:v>
                </c:pt>
                <c:pt idx="2668">
                  <c:v>2.1842571519948301E-2</c:v>
                </c:pt>
                <c:pt idx="2669">
                  <c:v>2.17659677825798E-2</c:v>
                </c:pt>
                <c:pt idx="2670">
                  <c:v>2.16933153501471E-2</c:v>
                </c:pt>
                <c:pt idx="2671">
                  <c:v>2.1624613612313499E-2</c:v>
                </c:pt>
                <c:pt idx="2672">
                  <c:v>2.1559854825387401E-2</c:v>
                </c:pt>
                <c:pt idx="2673">
                  <c:v>2.1499024068494899E-2</c:v>
                </c:pt>
                <c:pt idx="2674">
                  <c:v>2.1442099306741302E-2</c:v>
                </c:pt>
                <c:pt idx="2675">
                  <c:v>2.1389051567683899E-2</c:v>
                </c:pt>
                <c:pt idx="2676">
                  <c:v>2.1339845230923301E-2</c:v>
                </c:pt>
                <c:pt idx="2677">
                  <c:v>2.12944384225262E-2</c:v>
                </c:pt>
                <c:pt idx="2678">
                  <c:v>2.1252783497203501E-2</c:v>
                </c:pt>
                <c:pt idx="2679">
                  <c:v>2.12148275829359E-2</c:v>
                </c:pt>
                <c:pt idx="2680">
                  <c:v>2.11805131564573E-2</c:v>
                </c:pt>
                <c:pt idx="2681">
                  <c:v>2.1149778614852E-2</c:v>
                </c:pt>
                <c:pt idx="2682">
                  <c:v>2.1122558809137899E-2</c:v>
                </c:pt>
                <c:pt idx="2683">
                  <c:v>2.1098785510042101E-2</c:v>
                </c:pt>
                <c:pt idx="2684">
                  <c:v>2.1078387783440299E-2</c:v>
                </c:pt>
                <c:pt idx="2685">
                  <c:v>2.1061292261949201E-2</c:v>
                </c:pt>
                <c:pt idx="2686">
                  <c:v>2.10474233085894E-2</c:v>
                </c:pt>
                <c:pt idx="2687">
                  <c:v>2.10367030771982E-2</c:v>
                </c:pt>
                <c:pt idx="2688">
                  <c:v>2.1029051481691301E-2</c:v>
                </c:pt>
                <c:pt idx="2689">
                  <c:v>2.1024386092139101E-2</c:v>
                </c:pt>
                <c:pt idx="2690">
                  <c:v>2.1022621980096499E-2</c:v>
                </c:pt>
                <c:pt idx="2691">
                  <c:v>2.1023671539016901E-2</c:v>
                </c:pt>
                <c:pt idx="2692">
                  <c:v>2.1027444308194899E-2</c:v>
                </c:pt>
                <c:pt idx="2693">
                  <c:v>2.10338468305627E-2</c:v>
                </c:pt>
                <c:pt idx="2694">
                  <c:v>2.1042782575523299E-2</c:v>
                </c:pt>
                <c:pt idx="2695">
                  <c:v>2.1054151957157801E-2</c:v>
                </c:pt>
                <c:pt idx="2696">
                  <c:v>2.1067852474645401E-2</c:v>
                </c:pt>
                <c:pt idx="2697">
                  <c:v>2.1083778994683201E-2</c:v>
                </c:pt>
                <c:pt idx="2698">
                  <c:v>2.11018241846915E-2</c:v>
                </c:pt>
                <c:pt idx="2699">
                  <c:v>2.1121879091270501E-2</c:v>
                </c:pt>
                <c:pt idx="2700">
                  <c:v>2.1143833842697E-2</c:v>
                </c:pt>
                <c:pt idx="2701">
                  <c:v>2.11675784403818E-2</c:v>
                </c:pt>
                <c:pt idx="2702">
                  <c:v>2.11930035958037E-2</c:v>
                </c:pt>
                <c:pt idx="2703">
                  <c:v>2.1217041156959798E-2</c:v>
                </c:pt>
                <c:pt idx="2704">
                  <c:v>2.12381861225572E-2</c:v>
                </c:pt>
                <c:pt idx="2705">
                  <c:v>2.1256380657144001E-2</c:v>
                </c:pt>
                <c:pt idx="2706">
                  <c:v>2.1271568007014199E-2</c:v>
                </c:pt>
                <c:pt idx="2707">
                  <c:v>2.1283693194217902E-2</c:v>
                </c:pt>
                <c:pt idx="2708">
                  <c:v>2.1292704075990501E-2</c:v>
                </c:pt>
                <c:pt idx="2709">
                  <c:v>2.1298553252858898E-2</c:v>
                </c:pt>
                <c:pt idx="2710">
                  <c:v>2.13012020760678E-2</c:v>
                </c:pt>
                <c:pt idx="2711">
                  <c:v>2.1300630519096701E-2</c:v>
                </c:pt>
                <c:pt idx="2712">
                  <c:v>2.12968666403907E-2</c:v>
                </c:pt>
                <c:pt idx="2713">
                  <c:v>2.1290095808649899E-2</c:v>
                </c:pt>
                <c:pt idx="2714">
                  <c:v>2.1281024263176001E-2</c:v>
                </c:pt>
                <c:pt idx="2715">
                  <c:v>2.1270812978441099E-2</c:v>
                </c:pt>
                <c:pt idx="2716">
                  <c:v>2.1260009798889E-2</c:v>
                </c:pt>
                <c:pt idx="2717">
                  <c:v>2.12487286131437E-2</c:v>
                </c:pt>
                <c:pt idx="2718">
                  <c:v>2.12369608123049E-2</c:v>
                </c:pt>
                <c:pt idx="2719">
                  <c:v>2.1224659687759599E-2</c:v>
                </c:pt>
                <c:pt idx="2720">
                  <c:v>2.12117640558055E-2</c:v>
                </c:pt>
                <c:pt idx="2721">
                  <c:v>2.1200332100930499E-2</c:v>
                </c:pt>
                <c:pt idx="2722">
                  <c:v>2.11926475256024E-2</c:v>
                </c:pt>
                <c:pt idx="2723">
                  <c:v>2.1188602530046501E-2</c:v>
                </c:pt>
                <c:pt idx="2724">
                  <c:v>2.1188088217354299E-2</c:v>
                </c:pt>
                <c:pt idx="2725">
                  <c:v>2.1190995131595499E-2</c:v>
                </c:pt>
                <c:pt idx="2726">
                  <c:v>2.1197213599922899E-2</c:v>
                </c:pt>
                <c:pt idx="2727">
                  <c:v>2.1206633968637499E-2</c:v>
                </c:pt>
                <c:pt idx="2728">
                  <c:v>2.1219146779312099E-2</c:v>
                </c:pt>
                <c:pt idx="2729">
                  <c:v>2.1234642909986001E-2</c:v>
                </c:pt>
                <c:pt idx="2730">
                  <c:v>2.1253013695669901E-2</c:v>
                </c:pt>
                <c:pt idx="2731">
                  <c:v>2.1274151036582901E-2</c:v>
                </c:pt>
                <c:pt idx="2732">
                  <c:v>2.12979474992494E-2</c:v>
                </c:pt>
                <c:pt idx="2733">
                  <c:v>2.1324296413632801E-2</c:v>
                </c:pt>
                <c:pt idx="2734">
                  <c:v>2.1353091968264699E-2</c:v>
                </c:pt>
                <c:pt idx="2735">
                  <c:v>2.13842293045351E-2</c:v>
                </c:pt>
                <c:pt idx="2736">
                  <c:v>2.1417604610760602E-2</c:v>
                </c:pt>
                <c:pt idx="2737">
                  <c:v>2.1453115216242699E-2</c:v>
                </c:pt>
                <c:pt idx="2738">
                  <c:v>2.1490659685224199E-2</c:v>
                </c:pt>
                <c:pt idx="2739">
                  <c:v>2.1536178736361999E-2</c:v>
                </c:pt>
                <c:pt idx="2740">
                  <c:v>2.1590858890598402E-2</c:v>
                </c:pt>
                <c:pt idx="2741">
                  <c:v>2.16544659903323E-2</c:v>
                </c:pt>
                <c:pt idx="2742">
                  <c:v>2.1726761685693999E-2</c:v>
                </c:pt>
                <c:pt idx="2743">
                  <c:v>2.1807503750002899E-2</c:v>
                </c:pt>
                <c:pt idx="2744">
                  <c:v>2.1896446414248399E-2</c:v>
                </c:pt>
                <c:pt idx="2745">
                  <c:v>2.1993340719184601E-2</c:v>
                </c:pt>
                <c:pt idx="2746">
                  <c:v>2.20979348834341E-2</c:v>
                </c:pt>
                <c:pt idx="2747">
                  <c:v>2.2209974685848101E-2</c:v>
                </c:pt>
                <c:pt idx="2748">
                  <c:v>2.2329203860261299E-2</c:v>
                </c:pt>
                <c:pt idx="2749">
                  <c:v>2.2455364500718E-2</c:v>
                </c:pt>
                <c:pt idx="2750">
                  <c:v>2.25881974752268E-2</c:v>
                </c:pt>
                <c:pt idx="2751">
                  <c:v>2.2727442846121E-2</c:v>
                </c:pt>
                <c:pt idx="2752">
                  <c:v>2.28728402951613E-2</c:v>
                </c:pt>
                <c:pt idx="2753">
                  <c:v>2.3024129551606501E-2</c:v>
                </c:pt>
                <c:pt idx="2754">
                  <c:v>2.3181050821595901E-2</c:v>
                </c:pt>
                <c:pt idx="2755">
                  <c:v>2.33433452173217E-2</c:v>
                </c:pt>
                <c:pt idx="2756">
                  <c:v>2.3510755184622902E-2</c:v>
                </c:pt>
                <c:pt idx="2757">
                  <c:v>2.36830249277869E-2</c:v>
                </c:pt>
                <c:pt idx="2758">
                  <c:v>2.3859900830500599E-2</c:v>
                </c:pt>
                <c:pt idx="2759">
                  <c:v>2.4041131872043198E-2</c:v>
                </c:pt>
                <c:pt idx="2760">
                  <c:v>2.4226470037943398E-2</c:v>
                </c:pt>
                <c:pt idx="2761">
                  <c:v>2.44156707244336E-2</c:v>
                </c:pt>
                <c:pt idx="2762">
                  <c:v>2.4608493136109001E-2</c:v>
                </c:pt>
                <c:pt idx="2763">
                  <c:v>2.4804700676232801E-2</c:v>
                </c:pt>
                <c:pt idx="2764">
                  <c:v>2.50040613291082E-2</c:v>
                </c:pt>
                <c:pt idx="2765">
                  <c:v>2.5206348033851401E-2</c:v>
                </c:pt>
                <c:pt idx="2766">
                  <c:v>2.5411339048729002E-2</c:v>
                </c:pt>
                <c:pt idx="2767">
                  <c:v>2.5618818304967102E-2</c:v>
                </c:pt>
                <c:pt idx="2768">
                  <c:v>2.5828575748561299E-2</c:v>
                </c:pt>
                <c:pt idx="2769">
                  <c:v>2.6040407668132801E-2</c:v>
                </c:pt>
                <c:pt idx="2770">
                  <c:v>2.6254117006248599E-2</c:v>
                </c:pt>
                <c:pt idx="2771">
                  <c:v>2.64695136508812E-2</c:v>
                </c:pt>
                <c:pt idx="2772">
                  <c:v>2.6686414702816401E-2</c:v>
                </c:pt>
                <c:pt idx="2773">
                  <c:v>2.6904644713872199E-2</c:v>
                </c:pt>
                <c:pt idx="2774">
                  <c:v>2.7124035889816801E-2</c:v>
                </c:pt>
                <c:pt idx="2775">
                  <c:v>2.7344428250957099E-2</c:v>
                </c:pt>
                <c:pt idx="2776">
                  <c:v>2.7565669742628099E-2</c:v>
                </c:pt>
                <c:pt idx="2777">
                  <c:v>2.7787616287396899E-2</c:v>
                </c:pt>
                <c:pt idx="2778">
                  <c:v>2.8010131770876599E-2</c:v>
                </c:pt>
                <c:pt idx="2779">
                  <c:v>2.8233087953793E-2</c:v>
                </c:pt>
                <c:pt idx="2780">
                  <c:v>2.8456364304516001E-2</c:v>
                </c:pt>
                <c:pt idx="2781">
                  <c:v>2.8679847748730902E-2</c:v>
                </c:pt>
                <c:pt idx="2782">
                  <c:v>2.8903432336265401E-2</c:v>
                </c:pt>
                <c:pt idx="2783">
                  <c:v>2.9127018829140001E-2</c:v>
                </c:pt>
                <c:pt idx="2784">
                  <c:v>2.9350514219360999E-2</c:v>
                </c:pt>
                <c:pt idx="2785">
                  <c:v>2.9573831189375999E-2</c:v>
                </c:pt>
                <c:pt idx="2786">
                  <c:v>2.9796887531950599E-2</c:v>
                </c:pt>
                <c:pt idx="2787">
                  <c:v>3.0019605548987801E-2</c:v>
                </c:pt>
                <c:pt idx="2788">
                  <c:v>3.0241911450102101E-2</c:v>
                </c:pt>
                <c:pt idx="2789">
                  <c:v>3.0463734771386398E-2</c:v>
                </c:pt>
                <c:pt idx="2790">
                  <c:v>3.0685007832801502E-2</c:v>
                </c:pt>
                <c:pt idx="2791">
                  <c:v>3.09056652492577E-2</c:v>
                </c:pt>
                <c:pt idx="2792">
                  <c:v>3.1125643506184599E-2</c:v>
                </c:pt>
                <c:pt idx="2793">
                  <c:v>3.1344880605718599E-2</c:v>
                </c:pt>
                <c:pt idx="2794">
                  <c:v>3.1563315785087503E-2</c:v>
                </c:pt>
                <c:pt idx="2795">
                  <c:v>3.1780889304720499E-2</c:v>
                </c:pt>
                <c:pt idx="2796">
                  <c:v>3.1997542300315797E-2</c:v>
                </c:pt>
                <c:pt idx="2797">
                  <c:v>3.22132166906237E-2</c:v>
                </c:pt>
                <c:pt idx="2798">
                  <c:v>3.24278551309789E-2</c:v>
                </c:pt>
                <c:pt idx="2799">
                  <c:v>3.2641401001412003E-2</c:v>
                </c:pt>
                <c:pt idx="2800">
                  <c:v>3.2853798417151803E-2</c:v>
                </c:pt>
                <c:pt idx="2801">
                  <c:v>3.3064992247963998E-2</c:v>
                </c:pt>
                <c:pt idx="2802">
                  <c:v>3.3274928130260402E-2</c:v>
                </c:pt>
                <c:pt idx="2803">
                  <c:v>3.3483552450847401E-2</c:v>
                </c:pt>
                <c:pt idx="2804">
                  <c:v>3.36908122708185E-2</c:v>
                </c:pt>
                <c:pt idx="2805">
                  <c:v>3.3896655136528897E-2</c:v>
                </c:pt>
                <c:pt idx="2806">
                  <c:v>3.4101028677931099E-2</c:v>
                </c:pt>
                <c:pt idx="2807">
                  <c:v>3.4303879787040102E-2</c:v>
                </c:pt>
                <c:pt idx="2808">
                  <c:v>3.4505152898726799E-2</c:v>
                </c:pt>
                <c:pt idx="2809">
                  <c:v>3.4704786131208802E-2</c:v>
                </c:pt>
                <c:pt idx="2810">
                  <c:v>3.4902701530300097E-2</c:v>
                </c:pt>
                <c:pt idx="2811">
                  <c:v>3.5098775698719199E-2</c:v>
                </c:pt>
                <c:pt idx="2812">
                  <c:v>3.5292730646400802E-2</c:v>
                </c:pt>
                <c:pt idx="2813">
                  <c:v>3.54837702951704E-2</c:v>
                </c:pt>
                <c:pt idx="2814">
                  <c:v>3.5670646673016101E-2</c:v>
                </c:pt>
                <c:pt idx="2815">
                  <c:v>3.5852727835049197E-2</c:v>
                </c:pt>
                <c:pt idx="2816">
                  <c:v>3.6029818743991103E-2</c:v>
                </c:pt>
                <c:pt idx="2817">
                  <c:v>3.6201849866678702E-2</c:v>
                </c:pt>
                <c:pt idx="2818">
                  <c:v>3.6368792831690797E-2</c:v>
                </c:pt>
                <c:pt idx="2819">
                  <c:v>3.6530636860878998E-2</c:v>
                </c:pt>
                <c:pt idx="2820">
                  <c:v>3.6685254982721502E-2</c:v>
                </c:pt>
                <c:pt idx="2821">
                  <c:v>3.6830297939198599E-2</c:v>
                </c:pt>
                <c:pt idx="2822">
                  <c:v>3.6965811262132303E-2</c:v>
                </c:pt>
                <c:pt idx="2823">
                  <c:v>3.7091844922987803E-2</c:v>
                </c:pt>
                <c:pt idx="2824">
                  <c:v>3.7208452847762502E-2</c:v>
                </c:pt>
                <c:pt idx="2825">
                  <c:v>3.7315692625255699E-2</c:v>
                </c:pt>
                <c:pt idx="2826">
                  <c:v>3.7413625318029803E-2</c:v>
                </c:pt>
                <c:pt idx="2827">
                  <c:v>3.7502315329257199E-2</c:v>
                </c:pt>
                <c:pt idx="2828">
                  <c:v>3.7581830299744497E-2</c:v>
                </c:pt>
                <c:pt idx="2829">
                  <c:v>3.7652241020224797E-2</c:v>
                </c:pt>
                <c:pt idx="2830">
                  <c:v>3.7713621349851498E-2</c:v>
                </c:pt>
                <c:pt idx="2831">
                  <c:v>3.7766048135148597E-2</c:v>
                </c:pt>
                <c:pt idx="2832">
                  <c:v>3.78096011256603E-2</c:v>
                </c:pt>
                <c:pt idx="2833">
                  <c:v>3.7844362883794003E-2</c:v>
                </c:pt>
                <c:pt idx="2834">
                  <c:v>3.7870418687189801E-2</c:v>
                </c:pt>
                <c:pt idx="2835">
                  <c:v>3.78878564225422E-2</c:v>
                </c:pt>
                <c:pt idx="2836">
                  <c:v>3.7896766470256298E-2</c:v>
                </c:pt>
                <c:pt idx="2837">
                  <c:v>3.7897241579683501E-2</c:v>
                </c:pt>
                <c:pt idx="2838">
                  <c:v>3.7889376734990897E-2</c:v>
                </c:pt>
                <c:pt idx="2839">
                  <c:v>3.7873269011985303E-2</c:v>
                </c:pt>
                <c:pt idx="2840">
                  <c:v>3.7849017426445801E-2</c:v>
                </c:pt>
                <c:pt idx="2841">
                  <c:v>3.7816722774720903E-2</c:v>
                </c:pt>
                <c:pt idx="2842">
                  <c:v>3.7776487467515198E-2</c:v>
                </c:pt>
                <c:pt idx="2843">
                  <c:v>3.7728415357923401E-2</c:v>
                </c:pt>
                <c:pt idx="2844">
                  <c:v>3.76726115648666E-2</c:v>
                </c:pt>
                <c:pt idx="2845">
                  <c:v>3.7609182293140697E-2</c:v>
                </c:pt>
                <c:pt idx="2846">
                  <c:v>3.7538234651299303E-2</c:v>
                </c:pt>
                <c:pt idx="2847">
                  <c:v>3.7459876468567702E-2</c:v>
                </c:pt>
                <c:pt idx="2848">
                  <c:v>3.7374216111913203E-2</c:v>
                </c:pt>
                <c:pt idx="2849">
                  <c:v>3.7281362304293998E-2</c:v>
                </c:pt>
                <c:pt idx="2850">
                  <c:v>3.7181423944969302E-2</c:v>
                </c:pt>
                <c:pt idx="2851">
                  <c:v>3.7074509932590198E-2</c:v>
                </c:pt>
                <c:pt idx="2852">
                  <c:v>3.6960728991605497E-2</c:v>
                </c:pt>
                <c:pt idx="2853">
                  <c:v>3.6840189502323102E-2</c:v>
                </c:pt>
                <c:pt idx="2854">
                  <c:v>3.6712999334764601E-2</c:v>
                </c:pt>
                <c:pt idx="2855">
                  <c:v>3.6579265686257897E-2</c:v>
                </c:pt>
                <c:pt idx="2856">
                  <c:v>3.6439094922526102E-2</c:v>
                </c:pt>
                <c:pt idx="2857">
                  <c:v>3.6292592421867498E-2</c:v>
                </c:pt>
                <c:pt idx="2858">
                  <c:v>3.61398624218843E-2</c:v>
                </c:pt>
                <c:pt idx="2859">
                  <c:v>3.59810078681118E-2</c:v>
                </c:pt>
                <c:pt idx="2860">
                  <c:v>3.5816130263841298E-2</c:v>
                </c:pt>
                <c:pt idx="2861">
                  <c:v>3.5645329520415797E-2</c:v>
                </c:pt>
                <c:pt idx="2862">
                  <c:v>3.5468703807324801E-2</c:v>
                </c:pt>
                <c:pt idx="2863">
                  <c:v>3.5286349401537999E-2</c:v>
                </c:pt>
                <c:pt idx="2864">
                  <c:v>3.50983605357102E-2</c:v>
                </c:pt>
                <c:pt idx="2865">
                  <c:v>3.4904829245171597E-2</c:v>
                </c:pt>
                <c:pt idx="2866">
                  <c:v>3.4705845214000303E-2</c:v>
                </c:pt>
                <c:pt idx="2867">
                  <c:v>3.4501495620973197E-2</c:v>
                </c:pt>
                <c:pt idx="2868">
                  <c:v>3.4291864986809903E-2</c:v>
                </c:pt>
                <c:pt idx="2869">
                  <c:v>3.40770350248744E-2</c:v>
                </c:pt>
                <c:pt idx="2870">
                  <c:v>3.3857084498377397E-2</c:v>
                </c:pt>
                <c:pt idx="2871">
                  <c:v>3.3632089088104798E-2</c:v>
                </c:pt>
                <c:pt idx="2872">
                  <c:v>3.3402121275767201E-2</c:v>
                </c:pt>
                <c:pt idx="2873">
                  <c:v>3.31672502491503E-2</c:v>
                </c:pt>
                <c:pt idx="2874">
                  <c:v>3.2927541836264597E-2</c:v>
                </c:pt>
                <c:pt idx="2875">
                  <c:v>3.26830584765294E-2</c:v>
                </c:pt>
                <c:pt idx="2876">
                  <c:v>3.2433859237526799E-2</c:v>
                </c:pt>
                <c:pt idx="2877">
                  <c:v>3.2179999885852802E-2</c:v>
                </c:pt>
                <c:pt idx="2878">
                  <c:v>3.1921533019909201E-2</c:v>
                </c:pt>
                <c:pt idx="2879">
                  <c:v>3.1658508270962997E-2</c:v>
                </c:pt>
                <c:pt idx="2880">
                  <c:v>3.1390972576379197E-2</c:v>
                </c:pt>
                <c:pt idx="2881">
                  <c:v>3.11189705256232E-2</c:v>
                </c:pt>
                <c:pt idx="2882">
                  <c:v>3.0842544775598699E-2</c:v>
                </c:pt>
                <c:pt idx="2883">
                  <c:v>3.0561736527449E-2</c:v>
                </c:pt>
                <c:pt idx="2884">
                  <c:v>3.02765860525483E-2</c:v>
                </c:pt>
                <c:pt idx="2885">
                  <c:v>2.9987133251566E-2</c:v>
                </c:pt>
                <c:pt idx="2886">
                  <c:v>2.9693418227708799E-2</c:v>
                </c:pt>
                <c:pt idx="2887">
                  <c:v>2.9395481853927399E-2</c:v>
                </c:pt>
                <c:pt idx="2888">
                  <c:v>2.9096350711606898E-2</c:v>
                </c:pt>
                <c:pt idx="2889">
                  <c:v>2.8801292718570501E-2</c:v>
                </c:pt>
                <c:pt idx="2890">
                  <c:v>2.8510316491562299E-2</c:v>
                </c:pt>
                <c:pt idx="2891">
                  <c:v>2.8223430143637301E-2</c:v>
                </c:pt>
                <c:pt idx="2892">
                  <c:v>2.7940641435550001E-2</c:v>
                </c:pt>
                <c:pt idx="2893">
                  <c:v>2.7661957836597501E-2</c:v>
                </c:pt>
                <c:pt idx="2894">
                  <c:v>2.7387386500631002E-2</c:v>
                </c:pt>
                <c:pt idx="2895">
                  <c:v>2.71169341690321E-2</c:v>
                </c:pt>
                <c:pt idx="2896">
                  <c:v>2.6850607018720801E-2</c:v>
                </c:pt>
                <c:pt idx="2897">
                  <c:v>2.6588410479663201E-2</c:v>
                </c:pt>
                <c:pt idx="2898">
                  <c:v>2.6330349052549998E-2</c:v>
                </c:pt>
                <c:pt idx="2899">
                  <c:v>2.6076426162363602E-2</c:v>
                </c:pt>
                <c:pt idx="2900">
                  <c:v>2.5826644085750899E-2</c:v>
                </c:pt>
                <c:pt idx="2901">
                  <c:v>2.55810039871259E-2</c:v>
                </c:pt>
                <c:pt idx="2902">
                  <c:v>2.5337580403055199E-2</c:v>
                </c:pt>
                <c:pt idx="2903">
                  <c:v>2.5087413743123899E-2</c:v>
                </c:pt>
                <c:pt idx="2904">
                  <c:v>2.4830668748484101E-2</c:v>
                </c:pt>
                <c:pt idx="2905">
                  <c:v>2.4567512255987699E-2</c:v>
                </c:pt>
                <c:pt idx="2906">
                  <c:v>2.4298112200097099E-2</c:v>
                </c:pt>
                <c:pt idx="2907">
                  <c:v>2.4022636686378499E-2</c:v>
                </c:pt>
                <c:pt idx="2908">
                  <c:v>2.3741253205373999E-2</c:v>
                </c:pt>
                <c:pt idx="2909">
                  <c:v>2.3454128028640501E-2</c:v>
                </c:pt>
                <c:pt idx="2910">
                  <c:v>2.3161425798000599E-2</c:v>
                </c:pt>
                <c:pt idx="2911">
                  <c:v>2.2863309293062802E-2</c:v>
                </c:pt>
                <c:pt idx="2912">
                  <c:v>2.255993934561E-2</c:v>
                </c:pt>
                <c:pt idx="2913">
                  <c:v>2.22514748630619E-2</c:v>
                </c:pt>
                <c:pt idx="2914">
                  <c:v>2.19380729245215E-2</c:v>
                </c:pt>
                <c:pt idx="2915">
                  <c:v>2.1619888918687099E-2</c:v>
                </c:pt>
                <c:pt idx="2916">
                  <c:v>2.1297076700280498E-2</c:v>
                </c:pt>
                <c:pt idx="2917">
                  <c:v>2.09697887487705E-2</c:v>
                </c:pt>
                <c:pt idx="2918">
                  <c:v>2.0638176319108598E-2</c:v>
                </c:pt>
                <c:pt idx="2919">
                  <c:v>2.0302389578688001E-2</c:v>
                </c:pt>
                <c:pt idx="2920">
                  <c:v>1.9966694218318599E-2</c:v>
                </c:pt>
                <c:pt idx="2921">
                  <c:v>1.9637167051135801E-2</c:v>
                </c:pt>
                <c:pt idx="2922">
                  <c:v>1.93138332243179E-2</c:v>
                </c:pt>
                <c:pt idx="2923">
                  <c:v>1.8996716312514799E-2</c:v>
                </c:pt>
                <c:pt idx="2924">
                  <c:v>1.86858382815819E-2</c:v>
                </c:pt>
                <c:pt idx="2925">
                  <c:v>1.8381219455321899E-2</c:v>
                </c:pt>
                <c:pt idx="2926">
                  <c:v>1.80828784849375E-2</c:v>
                </c:pt>
                <c:pt idx="2927">
                  <c:v>1.7790832320919499E-2</c:v>
                </c:pt>
                <c:pt idx="2928">
                  <c:v>1.7505096187119401E-2</c:v>
                </c:pt>
                <c:pt idx="2929">
                  <c:v>1.7225683556775302E-2</c:v>
                </c:pt>
                <c:pt idx="2930">
                  <c:v>1.6952606130281999E-2</c:v>
                </c:pt>
                <c:pt idx="2931">
                  <c:v>1.6685873814512E-2</c:v>
                </c:pt>
                <c:pt idx="2932">
                  <c:v>1.6425494703513999E-2</c:v>
                </c:pt>
                <c:pt idx="2933">
                  <c:v>1.61714750604302E-2</c:v>
                </c:pt>
                <c:pt idx="2934">
                  <c:v>1.5923819300489798E-2</c:v>
                </c:pt>
                <c:pt idx="2935">
                  <c:v>1.5682529974949101E-2</c:v>
                </c:pt>
                <c:pt idx="2936">
                  <c:v>1.5447607755866699E-2</c:v>
                </c:pt>
                <c:pt idx="2937">
                  <c:v>1.52190514216109E-2</c:v>
                </c:pt>
                <c:pt idx="2938">
                  <c:v>1.4996857843016799E-2</c:v>
                </c:pt>
                <c:pt idx="2939">
                  <c:v>1.4781021970119001E-2</c:v>
                </c:pt>
                <c:pt idx="2940">
                  <c:v>1.45715368194081E-2</c:v>
                </c:pt>
                <c:pt idx="2941">
                  <c:v>1.43683934615704E-2</c:v>
                </c:pt>
                <c:pt idx="2942">
                  <c:v>1.41715810096938E-2</c:v>
                </c:pt>
                <c:pt idx="2943">
                  <c:v>1.39810866079418E-2</c:v>
                </c:pt>
                <c:pt idx="2944">
                  <c:v>1.37968954207228E-2</c:v>
                </c:pt>
                <c:pt idx="2945">
                  <c:v>1.3618990622410799E-2</c:v>
                </c:pt>
                <c:pt idx="2946">
                  <c:v>1.3447353387705901E-2</c:v>
                </c:pt>
                <c:pt idx="2947">
                  <c:v>1.3281962882758401E-2</c:v>
                </c:pt>
                <c:pt idx="2948">
                  <c:v>1.31227962572249E-2</c:v>
                </c:pt>
                <c:pt idx="2949">
                  <c:v>1.29703249157869E-2</c:v>
                </c:pt>
                <c:pt idx="2950">
                  <c:v>1.2825592032070499E-2</c:v>
                </c:pt>
                <c:pt idx="2951">
                  <c:v>1.2688542479030099E-2</c:v>
                </c:pt>
                <c:pt idx="2952">
                  <c:v>1.25591194010369E-2</c:v>
                </c:pt>
                <c:pt idx="2953">
                  <c:v>1.24372642184826E-2</c:v>
                </c:pt>
                <c:pt idx="2954">
                  <c:v>1.2322916635819E-2</c:v>
                </c:pt>
                <c:pt idx="2955">
                  <c:v>1.2216014653312599E-2</c:v>
                </c:pt>
                <c:pt idx="2956">
                  <c:v>1.21164945826263E-2</c:v>
                </c:pt>
                <c:pt idx="2957">
                  <c:v>1.2024291066004901E-2</c:v>
                </c:pt>
                <c:pt idx="2958">
                  <c:v>1.19393370982774E-2</c:v>
                </c:pt>
                <c:pt idx="2959">
                  <c:v>1.1861564049996999E-2</c:v>
                </c:pt>
                <c:pt idx="2960">
                  <c:v>1.1790901688718301E-2</c:v>
                </c:pt>
                <c:pt idx="2961">
                  <c:v>1.1727278193577301E-2</c:v>
                </c:pt>
                <c:pt idx="2962">
                  <c:v>1.1670620155965299E-2</c:v>
                </c:pt>
                <c:pt idx="2963">
                  <c:v>1.1620852556317901E-2</c:v>
                </c:pt>
                <c:pt idx="2964">
                  <c:v>1.15778987042271E-2</c:v>
                </c:pt>
                <c:pt idx="2965">
                  <c:v>1.15416801269981E-2</c:v>
                </c:pt>
                <c:pt idx="2966">
                  <c:v>1.15121163914785E-2</c:v>
                </c:pt>
                <c:pt idx="2967">
                  <c:v>1.14891248467905E-2</c:v>
                </c:pt>
                <c:pt idx="2968">
                  <c:v>1.14726202824567E-2</c:v>
                </c:pt>
                <c:pt idx="2969">
                  <c:v>1.14625145073013E-2</c:v>
                </c:pt>
                <c:pt idx="2970">
                  <c:v>1.14587158678209E-2</c:v>
                </c:pt>
                <c:pt idx="2971">
                  <c:v>1.1461128737302199E-2</c:v>
                </c:pt>
                <c:pt idx="2972">
                  <c:v>1.14696530151747E-2</c:v>
                </c:pt>
                <c:pt idx="2973">
                  <c:v>1.1484183677403699E-2</c:v>
                </c:pt>
                <c:pt idx="2974">
                  <c:v>1.15046104130324E-2</c:v>
                </c:pt>
                <c:pt idx="2975">
                  <c:v>1.1530817371571101E-2</c:v>
                </c:pt>
                <c:pt idx="2976">
                  <c:v>1.1562683034240901E-2</c:v>
                </c:pt>
                <c:pt idx="2977">
                  <c:v>1.16000802120752E-2</c:v>
                </c:pt>
                <c:pt idx="2978">
                  <c:v>1.16428761669784E-2</c:v>
                </c:pt>
                <c:pt idx="2979">
                  <c:v>1.1690932847918899E-2</c:v>
                </c:pt>
                <c:pt idx="2980">
                  <c:v>1.1744107232390199E-2</c:v>
                </c:pt>
                <c:pt idx="2981">
                  <c:v>1.18022517618561E-2</c:v>
                </c:pt>
                <c:pt idx="2982">
                  <c:v>1.1865214858175901E-2</c:v>
                </c:pt>
                <c:pt idx="2983">
                  <c:v>1.19328415056499E-2</c:v>
                </c:pt>
                <c:pt idx="2984">
                  <c:v>1.20049738805295E-2</c:v>
                </c:pt>
                <c:pt idx="2985">
                  <c:v>1.20814520071734E-2</c:v>
                </c:pt>
                <c:pt idx="2986">
                  <c:v>1.21607919254129E-2</c:v>
                </c:pt>
                <c:pt idx="2987">
                  <c:v>1.2238377225197701E-2</c:v>
                </c:pt>
                <c:pt idx="2988">
                  <c:v>1.2308839462006799E-2</c:v>
                </c:pt>
                <c:pt idx="2989">
                  <c:v>1.23720709645565E-2</c:v>
                </c:pt>
                <c:pt idx="2990">
                  <c:v>1.24279667872539E-2</c:v>
                </c:pt>
                <c:pt idx="2991">
                  <c:v>1.2476425195981199E-2</c:v>
                </c:pt>
                <c:pt idx="2992">
                  <c:v>1.2517348127412901E-2</c:v>
                </c:pt>
                <c:pt idx="2993">
                  <c:v>1.25506416185446E-2</c:v>
                </c:pt>
                <c:pt idx="2994">
                  <c:v>1.2576216202106199E-2</c:v>
                </c:pt>
                <c:pt idx="2995">
                  <c:v>1.25939872604812E-2</c:v>
                </c:pt>
                <c:pt idx="2996">
                  <c:v>1.2603875325765601E-2</c:v>
                </c:pt>
                <c:pt idx="2997">
                  <c:v>1.26058063073533E-2</c:v>
                </c:pt>
                <c:pt idx="2998">
                  <c:v>1.2599711622258E-2</c:v>
                </c:pt>
                <c:pt idx="2999">
                  <c:v>1.2585528199421899E-2</c:v>
                </c:pt>
                <c:pt idx="3000">
                  <c:v>1.25631983301838E-2</c:v>
                </c:pt>
                <c:pt idx="3001">
                  <c:v>1.25345950303032E-2</c:v>
                </c:pt>
                <c:pt idx="3002">
                  <c:v>1.25086293481219E-2</c:v>
                </c:pt>
                <c:pt idx="3003">
                  <c:v>1.2485091678154999E-2</c:v>
                </c:pt>
                <c:pt idx="3004">
                  <c:v>1.24637737300157E-2</c:v>
                </c:pt>
                <c:pt idx="3005">
                  <c:v>1.24444692147041E-2</c:v>
                </c:pt>
                <c:pt idx="3006">
                  <c:v>1.24269744034113E-2</c:v>
                </c:pt>
                <c:pt idx="3007">
                  <c:v>1.24110884707607E-2</c:v>
                </c:pt>
                <c:pt idx="3008">
                  <c:v>1.24001235031695E-2</c:v>
                </c:pt>
                <c:pt idx="3009">
                  <c:v>1.24022076765565E-2</c:v>
                </c:pt>
                <c:pt idx="3010">
                  <c:v>1.2417355027885499E-2</c:v>
                </c:pt>
                <c:pt idx="3011">
                  <c:v>1.24455818385032E-2</c:v>
                </c:pt>
                <c:pt idx="3012">
                  <c:v>1.2486908448186699E-2</c:v>
                </c:pt>
                <c:pt idx="3013">
                  <c:v>1.2541361845489599E-2</c:v>
                </c:pt>
                <c:pt idx="3014">
                  <c:v>1.26060385727149E-2</c:v>
                </c:pt>
                <c:pt idx="3015">
                  <c:v>1.26731100842118E-2</c:v>
                </c:pt>
                <c:pt idx="3016">
                  <c:v>1.27423040973555E-2</c:v>
                </c:pt>
                <c:pt idx="3017">
                  <c:v>1.28133387189391E-2</c:v>
                </c:pt>
                <c:pt idx="3018">
                  <c:v>1.2885938220235E-2</c:v>
                </c:pt>
                <c:pt idx="3019">
                  <c:v>1.29557295800263E-2</c:v>
                </c:pt>
                <c:pt idx="3020">
                  <c:v>1.30165505132932E-2</c:v>
                </c:pt>
                <c:pt idx="3021">
                  <c:v>1.30683090189031E-2</c:v>
                </c:pt>
                <c:pt idx="3022">
                  <c:v>1.31109282396791E-2</c:v>
                </c:pt>
                <c:pt idx="3023">
                  <c:v>1.3144342202984501E-2</c:v>
                </c:pt>
                <c:pt idx="3024">
                  <c:v>1.31684928057291E-2</c:v>
                </c:pt>
                <c:pt idx="3025">
                  <c:v>1.3183327816553E-2</c:v>
                </c:pt>
                <c:pt idx="3026">
                  <c:v>1.31887995759918E-2</c:v>
                </c:pt>
                <c:pt idx="3027">
                  <c:v>1.3184864149380001E-2</c:v>
                </c:pt>
                <c:pt idx="3028">
                  <c:v>1.31761754979827E-2</c:v>
                </c:pt>
                <c:pt idx="3029">
                  <c:v>1.3172165070973499E-2</c:v>
                </c:pt>
                <c:pt idx="3030">
                  <c:v>1.3172946496929201E-2</c:v>
                </c:pt>
                <c:pt idx="3031">
                  <c:v>1.31786330332935E-2</c:v>
                </c:pt>
                <c:pt idx="3032">
                  <c:v>1.3189337657799E-2</c:v>
                </c:pt>
                <c:pt idx="3033">
                  <c:v>1.32051731258886E-2</c:v>
                </c:pt>
                <c:pt idx="3034">
                  <c:v>1.3226252001230799E-2</c:v>
                </c:pt>
                <c:pt idx="3035">
                  <c:v>1.3252686663440099E-2</c:v>
                </c:pt>
                <c:pt idx="3036">
                  <c:v>1.3284589294840599E-2</c:v>
                </c:pt>
                <c:pt idx="3037">
                  <c:v>1.33220718460911E-2</c:v>
                </c:pt>
                <c:pt idx="3038">
                  <c:v>1.3365245978305299E-2</c:v>
                </c:pt>
                <c:pt idx="3039">
                  <c:v>1.3414222976548E-2</c:v>
                </c:pt>
                <c:pt idx="3040">
                  <c:v>1.34691136257957E-2</c:v>
                </c:pt>
                <c:pt idx="3041">
                  <c:v>1.3530028035124901E-2</c:v>
                </c:pt>
                <c:pt idx="3042">
                  <c:v>1.35970753886961E-2</c:v>
                </c:pt>
                <c:pt idx="3043">
                  <c:v>1.36703635932422E-2</c:v>
                </c:pt>
                <c:pt idx="3044">
                  <c:v>1.3749998782792899E-2</c:v>
                </c:pt>
                <c:pt idx="3045">
                  <c:v>1.38360846361298E-2</c:v>
                </c:pt>
                <c:pt idx="3046">
                  <c:v>1.3928721467730699E-2</c:v>
                </c:pt>
                <c:pt idx="3047">
                  <c:v>1.4028005077168001E-2</c:v>
                </c:pt>
                <c:pt idx="3048">
                  <c:v>1.4133529112587299E-2</c:v>
                </c:pt>
                <c:pt idx="3049">
                  <c:v>1.42443060902491E-2</c:v>
                </c:pt>
                <c:pt idx="3050">
                  <c:v>1.43604360781749E-2</c:v>
                </c:pt>
                <c:pt idx="3051">
                  <c:v>1.4482009061173799E-2</c:v>
                </c:pt>
                <c:pt idx="3052">
                  <c:v>1.4609104461214301E-2</c:v>
                </c:pt>
                <c:pt idx="3053">
                  <c:v>1.47417914772425E-2</c:v>
                </c:pt>
                <c:pt idx="3054">
                  <c:v>1.48781173078129E-2</c:v>
                </c:pt>
                <c:pt idx="3055">
                  <c:v>1.5003459006328599E-2</c:v>
                </c:pt>
                <c:pt idx="3056">
                  <c:v>1.51179524372233E-2</c:v>
                </c:pt>
                <c:pt idx="3057">
                  <c:v>1.5232690948900699E-2</c:v>
                </c:pt>
                <c:pt idx="3058">
                  <c:v>1.53434445326845E-2</c:v>
                </c:pt>
                <c:pt idx="3059">
                  <c:v>1.54411430568606E-2</c:v>
                </c:pt>
                <c:pt idx="3060">
                  <c:v>1.5525909668519199E-2</c:v>
                </c:pt>
                <c:pt idx="3061">
                  <c:v>1.5597858478167E-2</c:v>
                </c:pt>
                <c:pt idx="3062">
                  <c:v>1.5657094099085899E-2</c:v>
                </c:pt>
                <c:pt idx="3063">
                  <c:v>1.57037118193743E-2</c:v>
                </c:pt>
                <c:pt idx="3064">
                  <c:v>1.5737798222758899E-2</c:v>
                </c:pt>
                <c:pt idx="3065">
                  <c:v>1.5774045297081499E-2</c:v>
                </c:pt>
                <c:pt idx="3066">
                  <c:v>1.5815112085982901E-2</c:v>
                </c:pt>
                <c:pt idx="3067">
                  <c:v>1.5861124165679901E-2</c:v>
                </c:pt>
                <c:pt idx="3068">
                  <c:v>1.5912214875024502E-2</c:v>
                </c:pt>
                <c:pt idx="3069">
                  <c:v>1.5968524858576E-2</c:v>
                </c:pt>
                <c:pt idx="3070">
                  <c:v>1.60302017539041E-2</c:v>
                </c:pt>
                <c:pt idx="3071">
                  <c:v>1.6097399981813199E-2</c:v>
                </c:pt>
                <c:pt idx="3072">
                  <c:v>1.6170280589911899E-2</c:v>
                </c:pt>
                <c:pt idx="3073">
                  <c:v>1.6249011102658001E-2</c:v>
                </c:pt>
                <c:pt idx="3074">
                  <c:v>1.6333765340751202E-2</c:v>
                </c:pt>
                <c:pt idx="3075">
                  <c:v>1.6424723185011599E-2</c:v>
                </c:pt>
                <c:pt idx="3076">
                  <c:v>1.6522070271056202E-2</c:v>
                </c:pt>
                <c:pt idx="3077">
                  <c:v>1.6625997609350199E-2</c:v>
                </c:pt>
                <c:pt idx="3078">
                  <c:v>1.6736701130502001E-2</c:v>
                </c:pt>
                <c:pt idx="3079">
                  <c:v>1.6854381158964399E-2</c:v>
                </c:pt>
                <c:pt idx="3080">
                  <c:v>1.69792418208305E-2</c:v>
                </c:pt>
                <c:pt idx="3081">
                  <c:v>1.71114903940809E-2</c:v>
                </c:pt>
                <c:pt idx="3082">
                  <c:v>1.7251336612792399E-2</c:v>
                </c:pt>
                <c:pt idx="3083">
                  <c:v>1.73989919402797E-2</c:v>
                </c:pt>
                <c:pt idx="3084">
                  <c:v>1.7554668829357498E-2</c:v>
                </c:pt>
                <c:pt idx="3085">
                  <c:v>1.7719902482979201E-2</c:v>
                </c:pt>
                <c:pt idx="3086">
                  <c:v>1.7896374859983299E-2</c:v>
                </c:pt>
                <c:pt idx="3087">
                  <c:v>1.8084279075223302E-2</c:v>
                </c:pt>
                <c:pt idx="3088">
                  <c:v>1.8283807621521899E-2</c:v>
                </c:pt>
                <c:pt idx="3089">
                  <c:v>1.84951519491224E-2</c:v>
                </c:pt>
                <c:pt idx="3090">
                  <c:v>1.8718502088240298E-2</c:v>
                </c:pt>
                <c:pt idx="3091">
                  <c:v>1.8954046316906101E-2</c:v>
                </c:pt>
                <c:pt idx="3092">
                  <c:v>1.9201970873544801E-2</c:v>
                </c:pt>
                <c:pt idx="3093">
                  <c:v>1.9462459711812902E-2</c:v>
                </c:pt>
                <c:pt idx="3094">
                  <c:v>1.9735694294205498E-2</c:v>
                </c:pt>
                <c:pt idx="3095">
                  <c:v>2.00218534208116E-2</c:v>
                </c:pt>
                <c:pt idx="3096">
                  <c:v>2.0321113090121998E-2</c:v>
                </c:pt>
                <c:pt idx="3097">
                  <c:v>2.06336463897548E-2</c:v>
                </c:pt>
                <c:pt idx="3098">
                  <c:v>2.0959623416106399E-2</c:v>
                </c:pt>
                <c:pt idx="3099">
                  <c:v>2.12992112231014E-2</c:v>
                </c:pt>
                <c:pt idx="3100">
                  <c:v>2.16525738013142E-2</c:v>
                </c:pt>
                <c:pt idx="3101">
                  <c:v>2.20198720898305E-2</c:v>
                </c:pt>
                <c:pt idx="3102">
                  <c:v>2.24012640244734E-2</c:v>
                </c:pt>
                <c:pt idx="3103">
                  <c:v>2.27874617120516E-2</c:v>
                </c:pt>
                <c:pt idx="3104">
                  <c:v>2.3172233722799401E-2</c:v>
                </c:pt>
                <c:pt idx="3105">
                  <c:v>2.3555602196880399E-2</c:v>
                </c:pt>
                <c:pt idx="3106">
                  <c:v>2.3937589998040399E-2</c:v>
                </c:pt>
                <c:pt idx="3107">
                  <c:v>2.4314711273174899E-2</c:v>
                </c:pt>
                <c:pt idx="3108">
                  <c:v>2.4678668630218101E-2</c:v>
                </c:pt>
                <c:pt idx="3109">
                  <c:v>2.5029283526370402E-2</c:v>
                </c:pt>
                <c:pt idx="3110">
                  <c:v>2.5366379881940199E-2</c:v>
                </c:pt>
                <c:pt idx="3111">
                  <c:v>2.56897821407223E-2</c:v>
                </c:pt>
                <c:pt idx="3112">
                  <c:v>2.5999312469950499E-2</c:v>
                </c:pt>
                <c:pt idx="3113">
                  <c:v>2.6297727594389302E-2</c:v>
                </c:pt>
                <c:pt idx="3114">
                  <c:v>2.65927131513309E-2</c:v>
                </c:pt>
                <c:pt idx="3115">
                  <c:v>2.68979500083011E-2</c:v>
                </c:pt>
                <c:pt idx="3116">
                  <c:v>2.7222433250062399E-2</c:v>
                </c:pt>
                <c:pt idx="3117">
                  <c:v>2.75664132947975E-2</c:v>
                </c:pt>
                <c:pt idx="3118">
                  <c:v>2.7930118983468599E-2</c:v>
                </c:pt>
                <c:pt idx="3119">
                  <c:v>2.831375399263E-2</c:v>
                </c:pt>
                <c:pt idx="3120">
                  <c:v>2.8717500122152E-2</c:v>
                </c:pt>
                <c:pt idx="3121">
                  <c:v>2.9141522393790999E-2</c:v>
                </c:pt>
                <c:pt idx="3122">
                  <c:v>2.95859734023531E-2</c:v>
                </c:pt>
                <c:pt idx="3123">
                  <c:v>3.0050996421571999E-2</c:v>
                </c:pt>
                <c:pt idx="3124">
                  <c:v>3.0536727491190001E-2</c:v>
                </c:pt>
                <c:pt idx="3125">
                  <c:v>3.1043296803861999E-2</c:v>
                </c:pt>
                <c:pt idx="3126">
                  <c:v>3.1570829636699403E-2</c:v>
                </c:pt>
                <c:pt idx="3127">
                  <c:v>3.21147522616664E-2</c:v>
                </c:pt>
                <c:pt idx="3128">
                  <c:v>3.2665712432024901E-2</c:v>
                </c:pt>
                <c:pt idx="3129">
                  <c:v>3.3223674766062902E-2</c:v>
                </c:pt>
                <c:pt idx="3130">
                  <c:v>3.3788603369635302E-2</c:v>
                </c:pt>
                <c:pt idx="3131">
                  <c:v>3.4360461813574203E-2</c:v>
                </c:pt>
                <c:pt idx="3132">
                  <c:v>3.4939213142021502E-2</c:v>
                </c:pt>
                <c:pt idx="3133">
                  <c:v>3.5524819904729901E-2</c:v>
                </c:pt>
                <c:pt idx="3134">
                  <c:v>3.6117244209391303E-2</c:v>
                </c:pt>
                <c:pt idx="3135">
                  <c:v>3.6716447792353599E-2</c:v>
                </c:pt>
                <c:pt idx="3136">
                  <c:v>3.7311879063005003E-2</c:v>
                </c:pt>
                <c:pt idx="3137">
                  <c:v>3.7899610620046799E-2</c:v>
                </c:pt>
                <c:pt idx="3138">
                  <c:v>3.8479544659523003E-2</c:v>
                </c:pt>
                <c:pt idx="3139">
                  <c:v>3.9051582962189899E-2</c:v>
                </c:pt>
                <c:pt idx="3140">
                  <c:v>3.9615627150438801E-2</c:v>
                </c:pt>
                <c:pt idx="3141">
                  <c:v>4.0171579017259401E-2</c:v>
                </c:pt>
                <c:pt idx="3142">
                  <c:v>4.0719340958094798E-2</c:v>
                </c:pt>
                <c:pt idx="3143">
                  <c:v>4.1258816545470603E-2</c:v>
                </c:pt>
                <c:pt idx="3144">
                  <c:v>4.1789911291580502E-2</c:v>
                </c:pt>
                <c:pt idx="3145">
                  <c:v>4.2312533638819302E-2</c:v>
                </c:pt>
                <c:pt idx="3146">
                  <c:v>4.28265961941387E-2</c:v>
                </c:pt>
                <c:pt idx="3147">
                  <c:v>4.3332017174223497E-2</c:v>
                </c:pt>
                <c:pt idx="3148">
                  <c:v>4.3828721957894397E-2</c:v>
                </c:pt>
                <c:pt idx="3149">
                  <c:v>4.4316644565156299E-2</c:v>
                </c:pt>
                <c:pt idx="3150">
                  <c:v>4.4795728822116403E-2</c:v>
                </c:pt>
                <c:pt idx="3151">
                  <c:v>4.52659289489689E-2</c:v>
                </c:pt>
                <c:pt idx="3152">
                  <c:v>4.5727209338253701E-2</c:v>
                </c:pt>
                <c:pt idx="3153">
                  <c:v>4.6184388336493201E-2</c:v>
                </c:pt>
                <c:pt idx="3154">
                  <c:v>4.6661870481129998E-2</c:v>
                </c:pt>
                <c:pt idx="3155">
                  <c:v>4.7159625184323303E-2</c:v>
                </c:pt>
                <c:pt idx="3156">
                  <c:v>4.7666664078647003E-2</c:v>
                </c:pt>
                <c:pt idx="3157">
                  <c:v>4.81873218427116E-2</c:v>
                </c:pt>
                <c:pt idx="3158">
                  <c:v>4.8730772953125202E-2</c:v>
                </c:pt>
                <c:pt idx="3159">
                  <c:v>4.9296998274892499E-2</c:v>
                </c:pt>
                <c:pt idx="3160">
                  <c:v>4.9885987382455997E-2</c:v>
                </c:pt>
                <c:pt idx="3161">
                  <c:v>5.0497739049349101E-2</c:v>
                </c:pt>
                <c:pt idx="3162">
                  <c:v>5.11322611412698E-2</c:v>
                </c:pt>
                <c:pt idx="3163">
                  <c:v>5.1789570111322701E-2</c:v>
                </c:pt>
                <c:pt idx="3164">
                  <c:v>5.2455077073638799E-2</c:v>
                </c:pt>
                <c:pt idx="3165">
                  <c:v>5.3126226412168798E-2</c:v>
                </c:pt>
                <c:pt idx="3166">
                  <c:v>5.3802996648198403E-2</c:v>
                </c:pt>
                <c:pt idx="3167">
                  <c:v>5.4485359632950002E-2</c:v>
                </c:pt>
                <c:pt idx="3168">
                  <c:v>5.5173281486778601E-2</c:v>
                </c:pt>
                <c:pt idx="3169">
                  <c:v>5.58667234223948E-2</c:v>
                </c:pt>
                <c:pt idx="3170">
                  <c:v>5.6565642453862301E-2</c:v>
                </c:pt>
                <c:pt idx="3171">
                  <c:v>5.7269992000068097E-2</c:v>
                </c:pt>
                <c:pt idx="3172">
                  <c:v>5.7979722394351299E-2</c:v>
                </c:pt>
                <c:pt idx="3173">
                  <c:v>5.8694781312649401E-2</c:v>
                </c:pt>
                <c:pt idx="3174">
                  <c:v>5.9415114131943801E-2</c:v>
                </c:pt>
                <c:pt idx="3175">
                  <c:v>6.01406642296307E-2</c:v>
                </c:pt>
                <c:pt idx="3176">
                  <c:v>6.0871373233078098E-2</c:v>
                </c:pt>
                <c:pt idx="3177">
                  <c:v>6.1607181227281503E-2</c:v>
                </c:pt>
                <c:pt idx="3178">
                  <c:v>6.2348026927287699E-2</c:v>
                </c:pt>
                <c:pt idx="3179">
                  <c:v>6.3093847820965707E-2</c:v>
                </c:pt>
                <c:pt idx="3180">
                  <c:v>6.3844580286781694E-2</c:v>
                </c:pt>
                <c:pt idx="3181">
                  <c:v>6.4600159690461401E-2</c:v>
                </c:pt>
                <c:pt idx="3182">
                  <c:v>6.5360520463788693E-2</c:v>
                </c:pt>
                <c:pt idx="3183">
                  <c:v>6.6125596168284603E-2</c:v>
                </c:pt>
                <c:pt idx="3184">
                  <c:v>6.6895319546097801E-2</c:v>
                </c:pt>
                <c:pt idx="3185">
                  <c:v>6.7669622560125597E-2</c:v>
                </c:pt>
                <c:pt idx="3186">
                  <c:v>6.8448436425139203E-2</c:v>
                </c:pt>
                <c:pt idx="3187">
                  <c:v>6.9231691631511397E-2</c:v>
                </c:pt>
                <c:pt idx="3188">
                  <c:v>7.00193179630164E-2</c:v>
                </c:pt>
                <c:pt idx="3189">
                  <c:v>7.0811244510094407E-2</c:v>
                </c:pt>
                <c:pt idx="3190">
                  <c:v>7.1607399679927894E-2</c:v>
                </c:pt>
                <c:pt idx="3191">
                  <c:v>7.2407711204662106E-2</c:v>
                </c:pt>
                <c:pt idx="3192">
                  <c:v>7.3212106149107406E-2</c:v>
                </c:pt>
                <c:pt idx="3193">
                  <c:v>7.4020510919283106E-2</c:v>
                </c:pt>
                <c:pt idx="3194">
                  <c:v>7.4832851273183995E-2</c:v>
                </c:pt>
                <c:pt idx="3195">
                  <c:v>7.5649052335168401E-2</c:v>
                </c:pt>
                <c:pt idx="3196">
                  <c:v>7.6469038615374796E-2</c:v>
                </c:pt>
                <c:pt idx="3197">
                  <c:v>7.7292734035544999E-2</c:v>
                </c:pt>
                <c:pt idx="3198">
                  <c:v>7.8120061962578202E-2</c:v>
                </c:pt>
                <c:pt idx="3199">
                  <c:v>7.8950945251028901E-2</c:v>
                </c:pt>
                <c:pt idx="3200">
                  <c:v>7.9785306295601502E-2</c:v>
                </c:pt>
                <c:pt idx="3201">
                  <c:v>8.0623067094469203E-2</c:v>
                </c:pt>
                <c:pt idx="3202">
                  <c:v>8.1473592239678205E-2</c:v>
                </c:pt>
                <c:pt idx="3203">
                  <c:v>8.2343186850802802E-2</c:v>
                </c:pt>
                <c:pt idx="3204">
                  <c:v>8.3231899768503204E-2</c:v>
                </c:pt>
                <c:pt idx="3205">
                  <c:v>8.4139776794664403E-2</c:v>
                </c:pt>
                <c:pt idx="3206">
                  <c:v>8.5066860697463498E-2</c:v>
                </c:pt>
                <c:pt idx="3207">
                  <c:v>8.6013191252494001E-2</c:v>
                </c:pt>
                <c:pt idx="3208">
                  <c:v>8.6978805316535804E-2</c:v>
                </c:pt>
                <c:pt idx="3209">
                  <c:v>8.7963736929767805E-2</c:v>
                </c:pt>
                <c:pt idx="3210">
                  <c:v>8.8968017441657707E-2</c:v>
                </c:pt>
                <c:pt idx="3211">
                  <c:v>8.9991675655450701E-2</c:v>
                </c:pt>
                <c:pt idx="3212">
                  <c:v>9.10347379861048E-2</c:v>
                </c:pt>
                <c:pt idx="3213">
                  <c:v>9.2097228626665195E-2</c:v>
                </c:pt>
                <c:pt idx="3214">
                  <c:v>9.3165621755477407E-2</c:v>
                </c:pt>
                <c:pt idx="3215">
                  <c:v>9.4231088302876395E-2</c:v>
                </c:pt>
                <c:pt idx="3216">
                  <c:v>9.5293538948076004E-2</c:v>
                </c:pt>
                <c:pt idx="3217">
                  <c:v>9.6352887893700306E-2</c:v>
                </c:pt>
                <c:pt idx="3218">
                  <c:v>9.7409052835066401E-2</c:v>
                </c:pt>
                <c:pt idx="3219">
                  <c:v>9.8461954913973707E-2</c:v>
                </c:pt>
                <c:pt idx="3220">
                  <c:v>9.9511518658634501E-2</c:v>
                </c:pt>
                <c:pt idx="3221">
                  <c:v>0.10055767191146001</c:v>
                </c:pt>
                <c:pt idx="3222">
                  <c:v>0.10160034574646</c:v>
                </c:pt>
                <c:pt idx="3223">
                  <c:v>0.10263947437801101</c:v>
                </c:pt>
                <c:pt idx="3224">
                  <c:v>0.103674995062699</c:v>
                </c:pt>
                <c:pt idx="3225">
                  <c:v>0.104706847995859</c:v>
                </c:pt>
                <c:pt idx="3226">
                  <c:v>0.105734976204323</c:v>
                </c:pt>
                <c:pt idx="3227">
                  <c:v>0.106759325436748</c:v>
                </c:pt>
                <c:pt idx="3228">
                  <c:v>0.107779844052747</c:v>
                </c:pt>
                <c:pt idx="3229">
                  <c:v>0.108796482911884</c:v>
                </c:pt>
                <c:pt idx="3230">
                  <c:v>0.10980919526343701</c:v>
                </c:pt>
                <c:pt idx="3231">
                  <c:v>0.110817936637675</c:v>
                </c:pt>
                <c:pt idx="3232">
                  <c:v>0.111822664739233</c:v>
                </c:pt>
                <c:pt idx="3233">
                  <c:v>0.112823339343065</c:v>
                </c:pt>
                <c:pt idx="3234">
                  <c:v>0.11381992219326199</c:v>
                </c:pt>
                <c:pt idx="3235">
                  <c:v>0.11482288995010199</c:v>
                </c:pt>
                <c:pt idx="3236">
                  <c:v>0.115836096689778</c:v>
                </c:pt>
                <c:pt idx="3237">
                  <c:v>0.116859568542347</c:v>
                </c:pt>
                <c:pt idx="3238">
                  <c:v>0.11789333378937</c:v>
                </c:pt>
                <c:pt idx="3239">
                  <c:v>0.118937422745403</c:v>
                </c:pt>
                <c:pt idx="3240">
                  <c:v>0.119991867642326</c:v>
                </c:pt>
                <c:pt idx="3241">
                  <c:v>0.121056702515925</c:v>
                </c:pt>
                <c:pt idx="3242">
                  <c:v>0.122131963094051</c:v>
                </c:pt>
                <c:pt idx="3243">
                  <c:v>0.123217686685561</c:v>
                </c:pt>
                <c:pt idx="3244">
                  <c:v>0.12431391206909501</c:v>
                </c:pt>
                <c:pt idx="3245">
                  <c:v>0.125420679380636</c:v>
                </c:pt>
                <c:pt idx="3246">
                  <c:v>0.126538029998602</c:v>
                </c:pt>
                <c:pt idx="3247">
                  <c:v>0.12766600642509099</c:v>
                </c:pt>
                <c:pt idx="3248">
                  <c:v>0.12880465216166301</c:v>
                </c:pt>
                <c:pt idx="3249">
                  <c:v>0.12995401157786199</c:v>
                </c:pt>
                <c:pt idx="3250">
                  <c:v>0.13111412977044401</c:v>
                </c:pt>
                <c:pt idx="3251">
                  <c:v>0.13228505241104599</c:v>
                </c:pt>
                <c:pt idx="3252">
                  <c:v>0.13346399370553599</c:v>
                </c:pt>
                <c:pt idx="3253">
                  <c:v>0.134641252263213</c:v>
                </c:pt>
                <c:pt idx="3254">
                  <c:v>0.13581680341625199</c:v>
                </c:pt>
                <c:pt idx="3255">
                  <c:v>0.13699062315941599</c:v>
                </c:pt>
                <c:pt idx="3256">
                  <c:v>0.13816268812458599</c:v>
                </c:pt>
                <c:pt idx="3257">
                  <c:v>0.13933297555784299</c:v>
                </c:pt>
                <c:pt idx="3258">
                  <c:v>0.14050146329944899</c:v>
                </c:pt>
                <c:pt idx="3259">
                  <c:v>0.14166812976717</c:v>
                </c:pt>
                <c:pt idx="3260">
                  <c:v>0.142832953943581</c:v>
                </c:pt>
                <c:pt idx="3261">
                  <c:v>0.143995915368167</c:v>
                </c:pt>
                <c:pt idx="3262">
                  <c:v>0.14515699413532299</c:v>
                </c:pt>
                <c:pt idx="3263">
                  <c:v>0.14631617089978299</c:v>
                </c:pt>
                <c:pt idx="3264">
                  <c:v>0.147473426891569</c:v>
                </c:pt>
                <c:pt idx="3265">
                  <c:v>0.14862874394342099</c:v>
                </c:pt>
                <c:pt idx="3266">
                  <c:v>0.14978210453499899</c:v>
                </c:pt>
                <c:pt idx="3267">
                  <c:v>0.150933491860192</c:v>
                </c:pt>
                <c:pt idx="3268">
                  <c:v>0.152082889927104</c:v>
                </c:pt>
                <c:pt idx="3269">
                  <c:v>0.15323028370547301</c:v>
                </c:pt>
                <c:pt idx="3270">
                  <c:v>0.15437565934466299</c:v>
                </c:pt>
                <c:pt idx="3271">
                  <c:v>0.155519004498925</c:v>
                </c:pt>
                <c:pt idx="3272">
                  <c:v>0.156660308818176</c:v>
                </c:pt>
                <c:pt idx="3273">
                  <c:v>0.157799564694619</c:v>
                </c:pt>
                <c:pt idx="3274">
                  <c:v>0.15893676839520399</c:v>
                </c:pt>
                <c:pt idx="3275">
                  <c:v>0.160071921728176</c:v>
                </c:pt>
                <c:pt idx="3276">
                  <c:v>0.16120497936679301</c:v>
                </c:pt>
                <c:pt idx="3277">
                  <c:v>0.16233435582420699</c:v>
                </c:pt>
                <c:pt idx="3278">
                  <c:v>0.163460153241168</c:v>
                </c:pt>
                <c:pt idx="3279">
                  <c:v>0.16458248930344699</c:v>
                </c:pt>
                <c:pt idx="3280">
                  <c:v>0.165701482115994</c:v>
                </c:pt>
                <c:pt idx="3281">
                  <c:v>0.16681723507850399</c:v>
                </c:pt>
                <c:pt idx="3282">
                  <c:v>0.16792983032147099</c:v>
                </c:pt>
                <c:pt idx="3283">
                  <c:v>0.16903933018578901</c:v>
                </c:pt>
                <c:pt idx="3284">
                  <c:v>0.17014578176612899</c:v>
                </c:pt>
                <c:pt idx="3285">
                  <c:v>0.17124922124108599</c:v>
                </c:pt>
                <c:pt idx="3286">
                  <c:v>0.17234967703727799</c:v>
                </c:pt>
                <c:pt idx="3287">
                  <c:v>0.17344717190685999</c:v>
                </c:pt>
                <c:pt idx="3288">
                  <c:v>0.17454172422398401</c:v>
                </c:pt>
                <c:pt idx="3289">
                  <c:v>0.17563334876809999</c:v>
                </c:pt>
                <c:pt idx="3290">
                  <c:v>0.17672205718165901</c:v>
                </c:pt>
                <c:pt idx="3291">
                  <c:v>0.177807858224316</c:v>
                </c:pt>
                <c:pt idx="3292">
                  <c:v>0.17889075790138101</c:v>
                </c:pt>
                <c:pt idx="3293">
                  <c:v>0.17997075951567901</c:v>
                </c:pt>
                <c:pt idx="3294">
                  <c:v>0.181047863673857</c:v>
                </c:pt>
                <c:pt idx="3295">
                  <c:v>0.182122068266413</c:v>
                </c:pt>
                <c:pt idx="3296">
                  <c:v>0.18319336843313</c:v>
                </c:pt>
                <c:pt idx="3297">
                  <c:v>0.18426175652055801</c:v>
                </c:pt>
                <c:pt idx="3298">
                  <c:v>0.18532722203488899</c:v>
                </c:pt>
                <c:pt idx="3299">
                  <c:v>0.18638975159149901</c:v>
                </c:pt>
                <c:pt idx="3300">
                  <c:v>0.187449328861166</c:v>
                </c:pt>
                <c:pt idx="3301">
                  <c:v>0.188505934512364</c:v>
                </c:pt>
                <c:pt idx="3302">
                  <c:v>0.189559546148864</c:v>
                </c:pt>
                <c:pt idx="3303">
                  <c:v>0.19061013824202699</c:v>
                </c:pt>
                <c:pt idx="3304">
                  <c:v>0.191657682057539</c:v>
                </c:pt>
                <c:pt idx="3305">
                  <c:v>0.19270214557686799</c:v>
                </c:pt>
                <c:pt idx="3306">
                  <c:v>0.19374349341428099</c:v>
                </c:pt>
                <c:pt idx="3307">
                  <c:v>0.194781686730856</c:v>
                </c:pt>
                <c:pt idx="3308">
                  <c:v>0.19581668314744599</c:v>
                </c:pt>
                <c:pt idx="3309">
                  <c:v>0.196848436659041</c:v>
                </c:pt>
                <c:pt idx="3310">
                  <c:v>0.19787689755335</c:v>
                </c:pt>
                <c:pt idx="3311">
                  <c:v>0.19890201233677099</c:v>
                </c:pt>
                <c:pt idx="3312">
                  <c:v>0.19992372367120601</c:v>
                </c:pt>
                <c:pt idx="3313">
                  <c:v>0.20094197032568001</c:v>
                </c:pt>
                <c:pt idx="3314">
                  <c:v>0.20195668714746801</c:v>
                </c:pt>
                <c:pt idx="3315">
                  <c:v>0.202967805059206</c:v>
                </c:pt>
                <c:pt idx="3316">
                  <c:v>0.20397525109214801</c:v>
                </c:pt>
                <c:pt idx="3317">
                  <c:v>0.20497894847431</c:v>
                </c:pt>
                <c:pt idx="3318">
                  <c:v>0.20597881681292499</c:v>
                </c:pt>
                <c:pt idx="3319">
                  <c:v>0.20697477246573601</c:v>
                </c:pt>
                <c:pt idx="3320">
                  <c:v>0.20796672936337501</c:v>
                </c:pt>
                <c:pt idx="3321">
                  <c:v>0.20895460116267001</c:v>
                </c:pt>
                <c:pt idx="3322">
                  <c:v>0.209938308626896</c:v>
                </c:pt>
                <c:pt idx="3323">
                  <c:v>0.21091781861276601</c:v>
                </c:pt>
                <c:pt idx="3324">
                  <c:v>0.21189340428224401</c:v>
                </c:pt>
                <c:pt idx="3325">
                  <c:v>0.212865582927137</c:v>
                </c:pt>
                <c:pt idx="3326">
                  <c:v>0.21383440787424199</c:v>
                </c:pt>
                <c:pt idx="3327">
                  <c:v>0.21479979645359601</c:v>
                </c:pt>
                <c:pt idx="3328">
                  <c:v>0.21576164065617701</c:v>
                </c:pt>
                <c:pt idx="3329">
                  <c:v>0.21671982342935001</c:v>
                </c:pt>
                <c:pt idx="3330">
                  <c:v>0.21767422265776701</c:v>
                </c:pt>
                <c:pt idx="3331">
                  <c:v>0.21862471259340299</c:v>
                </c:pt>
                <c:pt idx="3332">
                  <c:v>0.21957116454459899</c:v>
                </c:pt>
                <c:pt idx="3333">
                  <c:v>0.22051344729842801</c:v>
                </c:pt>
                <c:pt idx="3334">
                  <c:v>0.22145142743213</c:v>
                </c:pt>
                <c:pt idx="3335">
                  <c:v>0.22238496957340201</c:v>
                </c:pt>
                <c:pt idx="3336">
                  <c:v>0.223313936635225</c:v>
                </c:pt>
                <c:pt idx="3337">
                  <c:v>0.224238190037192</c:v>
                </c:pt>
                <c:pt idx="3338">
                  <c:v>0.22515758991924301</c:v>
                </c:pt>
                <c:pt idx="3339">
                  <c:v>0.22607199535083999</c:v>
                </c:pt>
                <c:pt idx="3340">
                  <c:v>0.226981264537118</c:v>
                </c:pt>
                <c:pt idx="3341">
                  <c:v>0.227885255022794</c:v>
                </c:pt>
                <c:pt idx="3342">
                  <c:v>0.228783823894147</c:v>
                </c:pt>
                <c:pt idx="3343">
                  <c:v>0.229676827979134</c:v>
                </c:pt>
                <c:pt idx="3344">
                  <c:v>0.23056412404554999</c:v>
                </c:pt>
                <c:pt idx="3345">
                  <c:v>0.23144556899701699</c:v>
                </c:pt>
                <c:pt idx="3346">
                  <c:v>0.23232102006654501</c:v>
                </c:pt>
                <c:pt idx="3347">
                  <c:v>0.23319033500733699</c:v>
                </c:pt>
                <c:pt idx="3348">
                  <c:v>0.23405337228049999</c:v>
                </c:pt>
                <c:pt idx="3349">
                  <c:v>0.23490999123930201</c:v>
                </c:pt>
                <c:pt idx="3350">
                  <c:v>0.23576005230961</c:v>
                </c:pt>
                <c:pt idx="3351">
                  <c:v>0.236603417166147</c:v>
                </c:pt>
                <c:pt idx="3352">
                  <c:v>0.23743994890421299</c:v>
                </c:pt>
                <c:pt idx="3353">
                  <c:v>0.23826951220655601</c:v>
                </c:pt>
                <c:pt idx="3354">
                  <c:v>0.23909197350504299</c:v>
                </c:pt>
                <c:pt idx="3355">
                  <c:v>0.239907201136833</c:v>
                </c:pt>
                <c:pt idx="3356">
                  <c:v>0.240715065494743</c:v>
                </c:pt>
                <c:pt idx="3357">
                  <c:v>0.241515439171439</c:v>
                </c:pt>
                <c:pt idx="3358">
                  <c:v>0.24230819709707799</c:v>
                </c:pt>
                <c:pt idx="3359">
                  <c:v>0.24309321666987399</c:v>
                </c:pt>
                <c:pt idx="3360">
                  <c:v>0.24387037787891899</c:v>
                </c:pt>
                <c:pt idx="3361">
                  <c:v>0.24463956341830601</c:v>
                </c:pt>
                <c:pt idx="3362">
                  <c:v>0.245400658791188</c:v>
                </c:pt>
                <c:pt idx="3363">
                  <c:v>0.246153552401808</c:v>
                </c:pt>
                <c:pt idx="3364">
                  <c:v>0.24689813563261501</c:v>
                </c:pt>
                <c:pt idx="3365">
                  <c:v>0.24763430290216301</c:v>
                </c:pt>
                <c:pt idx="3366">
                  <c:v>0.24836195169742301</c:v>
                </c:pt>
                <c:pt idx="3367">
                  <c:v>0.249080982570732</c:v>
                </c:pt>
                <c:pt idx="3368">
                  <c:v>0.24979129908640199</c:v>
                </c:pt>
                <c:pt idx="3369">
                  <c:v>0.25049280769350002</c:v>
                </c:pt>
                <c:pt idx="3370">
                  <c:v>0.25118541748768602</c:v>
                </c:pt>
                <c:pt idx="3371">
                  <c:v>0.25186903980343101</c:v>
                </c:pt>
                <c:pt idx="3372">
                  <c:v>0.25254358754577499</c:v>
                </c:pt>
                <c:pt idx="3373">
                  <c:v>0.25320897413117499</c:v>
                </c:pt>
                <c:pt idx="3374">
                  <c:v>0.25386511188872701</c:v>
                </c:pt>
                <c:pt idx="3375">
                  <c:v>0.25451196479826499</c:v>
                </c:pt>
                <c:pt idx="3376">
                  <c:v>0.25515104157106799</c:v>
                </c:pt>
                <c:pt idx="3377">
                  <c:v>0.255782167911217</c:v>
                </c:pt>
                <c:pt idx="3378">
                  <c:v>0.25640515864067598</c:v>
                </c:pt>
                <c:pt idx="3379">
                  <c:v>0.25701983286104702</c:v>
                </c:pt>
                <c:pt idx="3380">
                  <c:v>0.25762602910753601</c:v>
                </c:pt>
                <c:pt idx="3381">
                  <c:v>0.258223611936435</c:v>
                </c:pt>
                <c:pt idx="3382">
                  <c:v>0.25881247046366901</c:v>
                </c:pt>
                <c:pt idx="3383">
                  <c:v>0.25939251383516798</c:v>
                </c:pt>
                <c:pt idx="3384">
                  <c:v>0.25996366690755701</c:v>
                </c:pt>
                <c:pt idx="3385">
                  <c:v>0.26052586709428599</c:v>
                </c:pt>
                <c:pt idx="3386">
                  <c:v>0.261079062301383</c:v>
                </c:pt>
                <c:pt idx="3387">
                  <c:v>0.26162320965320501</c:v>
                </c:pt>
                <c:pt idx="3388">
                  <c:v>0.262158274750173</c:v>
                </c:pt>
                <c:pt idx="3389">
                  <c:v>0.26268423128809298</c:v>
                </c:pt>
                <c:pt idx="3390">
                  <c:v>0.263201060947793</c:v>
                </c:pt>
                <c:pt idx="3391">
                  <c:v>0.26370875353530399</c:v>
                </c:pt>
                <c:pt idx="3392">
                  <c:v>0.26420730743759102</c:v>
                </c:pt>
                <c:pt idx="3393">
                  <c:v>0.26469673060006499</c:v>
                </c:pt>
                <c:pt idx="3394">
                  <c:v>0.265177042525512</c:v>
                </c:pt>
                <c:pt idx="3395">
                  <c:v>0.26564827845494499</c:v>
                </c:pt>
                <c:pt idx="3396">
                  <c:v>0.26611049822688299</c:v>
                </c:pt>
                <c:pt idx="3397">
                  <c:v>0.26656380306264998</c:v>
                </c:pt>
                <c:pt idx="3398">
                  <c:v>0.26700835198306999</c:v>
                </c:pt>
                <c:pt idx="3399">
                  <c:v>0.26744433747904101</c:v>
                </c:pt>
                <c:pt idx="3400">
                  <c:v>0.267871924895078</c:v>
                </c:pt>
                <c:pt idx="3401">
                  <c:v>0.26829037382988402</c:v>
                </c:pt>
                <c:pt idx="3402">
                  <c:v>0.26869419873713701</c:v>
                </c:pt>
                <c:pt idx="3403">
                  <c:v>0.26908347847694197</c:v>
                </c:pt>
                <c:pt idx="3404">
                  <c:v>0.26945828604087402</c:v>
                </c:pt>
                <c:pt idx="3405">
                  <c:v>0.26981869227491001</c:v>
                </c:pt>
                <c:pt idx="3406">
                  <c:v>0.27016476713588899</c:v>
                </c:pt>
                <c:pt idx="3407">
                  <c:v>0.27049657955765999</c:v>
                </c:pt>
                <c:pt idx="3408">
                  <c:v>0.27081419625186498</c:v>
                </c:pt>
                <c:pt idx="3409">
                  <c:v>0.27111767933285502</c:v>
                </c:pt>
                <c:pt idx="3410">
                  <c:v>0.27140708227355897</c:v>
                </c:pt>
                <c:pt idx="3411">
                  <c:v>0.27168244322588497</c:v>
                </c:pt>
                <c:pt idx="3412">
                  <c:v>0.271943774189839</c:v>
                </c:pt>
                <c:pt idx="3413">
                  <c:v>0.27219104452200299</c:v>
                </c:pt>
                <c:pt idx="3414">
                  <c:v>0.27242416038768802</c:v>
                </c:pt>
                <c:pt idx="3415">
                  <c:v>0.27264295207010197</c:v>
                </c:pt>
                <c:pt idx="3416">
                  <c:v>0.27284718927405899</c:v>
                </c:pt>
                <c:pt idx="3417">
                  <c:v>0.27303661501979098</c:v>
                </c:pt>
                <c:pt idx="3418">
                  <c:v>0.27321093973775601</c:v>
                </c:pt>
                <c:pt idx="3419">
                  <c:v>0.27336975874720998</c:v>
                </c:pt>
                <c:pt idx="3420">
                  <c:v>0.27351247738624102</c:v>
                </c:pt>
                <c:pt idx="3421">
                  <c:v>0.27363845926771402</c:v>
                </c:pt>
                <c:pt idx="3422">
                  <c:v>0.273747240160646</c:v>
                </c:pt>
                <c:pt idx="3423">
                  <c:v>0.27383828180778003</c:v>
                </c:pt>
                <c:pt idx="3424">
                  <c:v>0.27391093685512002</c:v>
                </c:pt>
                <c:pt idx="3425">
                  <c:v>0.27396508938284397</c:v>
                </c:pt>
                <c:pt idx="3426">
                  <c:v>0.274000793338886</c:v>
                </c:pt>
                <c:pt idx="3427">
                  <c:v>0.274018145582894</c:v>
                </c:pt>
                <c:pt idx="3428">
                  <c:v>0.27401726125327103</c:v>
                </c:pt>
                <c:pt idx="3429">
                  <c:v>0.273998265224765</c:v>
                </c:pt>
                <c:pt idx="3430">
                  <c:v>0.27396128801878999</c:v>
                </c:pt>
                <c:pt idx="3431">
                  <c:v>0.27390646347462699</c:v>
                </c:pt>
                <c:pt idx="3432">
                  <c:v>0.27383392726733102</c:v>
                </c:pt>
                <c:pt idx="3433">
                  <c:v>0.27374381588490099</c:v>
                </c:pt>
                <c:pt idx="3434">
                  <c:v>0.27363626587701001</c:v>
                </c:pt>
                <c:pt idx="3435">
                  <c:v>0.27351141327634898</c:v>
                </c:pt>
                <c:pt idx="3436">
                  <c:v>0.27336939313750402</c:v>
                </c:pt>
                <c:pt idx="3437">
                  <c:v>0.27321033916180698</c:v>
                </c:pt>
                <c:pt idx="3438">
                  <c:v>0.27303438339005098</c:v>
                </c:pt>
                <c:pt idx="3439">
                  <c:v>0.27284165595298898</c:v>
                </c:pt>
                <c:pt idx="3440">
                  <c:v>0.27263228487458102</c:v>
                </c:pt>
                <c:pt idx="3441">
                  <c:v>0.27240639592618998</c:v>
                </c:pt>
                <c:pt idx="3442">
                  <c:v>0.272164112532022</c:v>
                </c:pt>
                <c:pt idx="3443">
                  <c:v>0.27190555572742803</c:v>
                </c:pt>
                <c:pt idx="3444">
                  <c:v>0.27163084417241601</c:v>
                </c:pt>
                <c:pt idx="3445">
                  <c:v>0.27134009422304201</c:v>
                </c:pt>
                <c:pt idx="3446">
                  <c:v>0.27103342006325398</c:v>
                </c:pt>
                <c:pt idx="3447">
                  <c:v>0.27071093389934198</c:v>
                </c:pt>
                <c:pt idx="3448">
                  <c:v>0.27037274621847401</c:v>
                </c:pt>
                <c:pt idx="3449">
                  <c:v>0.27001896611182502</c:v>
                </c:pt>
                <c:pt idx="3450">
                  <c:v>0.26964970166171098</c:v>
                </c:pt>
                <c:pt idx="3451">
                  <c:v>0.26926506039088499</c:v>
                </c:pt>
                <c:pt idx="3452">
                  <c:v>0.26886514977086701</c:v>
                </c:pt>
                <c:pt idx="3453">
                  <c:v>0.268450077784959</c:v>
                </c:pt>
                <c:pt idx="3454">
                  <c:v>0.26801995354046099</c:v>
                </c:pt>
                <c:pt idx="3455">
                  <c:v>0.26757488792369499</c:v>
                </c:pt>
                <c:pt idx="3456">
                  <c:v>0.267114994290787</c:v>
                </c:pt>
                <c:pt idx="3457">
                  <c:v>0.26664038918674299</c:v>
                </c:pt>
                <c:pt idx="3458">
                  <c:v>0.26615119308523699</c:v>
                </c:pt>
                <c:pt idx="3459">
                  <c:v>0.26564753114159001</c:v>
                </c:pt>
                <c:pt idx="3460">
                  <c:v>0.26512953395163102</c:v>
                </c:pt>
                <c:pt idx="3461">
                  <c:v>0.26459733830926502</c:v>
                </c:pt>
                <c:pt idx="3462">
                  <c:v>0.26405108795555898</c:v>
                </c:pt>
                <c:pt idx="3463">
                  <c:v>0.26349093431172899</c:v>
                </c:pt>
                <c:pt idx="3464">
                  <c:v>0.26291703718742099</c:v>
                </c:pt>
                <c:pt idx="3465">
                  <c:v>0.26232956545384101</c:v>
                </c:pt>
                <c:pt idx="3466">
                  <c:v>0.26172869766866003</c:v>
                </c:pt>
                <c:pt idx="3467">
                  <c:v>0.26111462263584201</c:v>
                </c:pt>
                <c:pt idx="3468">
                  <c:v>0.26048753987902501</c:v>
                </c:pt>
                <c:pt idx="3469">
                  <c:v>0.25984766000176601</c:v>
                </c:pt>
                <c:pt idx="3470">
                  <c:v>0.25919520490265902</c:v>
                </c:pt>
                <c:pt idx="3471">
                  <c:v>0.25853040780859099</c:v>
                </c:pt>
                <c:pt idx="3472">
                  <c:v>0.25785351308657101</c:v>
                </c:pt>
                <c:pt idx="3473">
                  <c:v>0.25716477579484498</c:v>
                </c:pt>
                <c:pt idx="3474">
                  <c:v>0.256466066379339</c:v>
                </c:pt>
                <c:pt idx="3475">
                  <c:v>0.25576492212169299</c:v>
                </c:pt>
                <c:pt idx="3476">
                  <c:v>0.25506139894626401</c:v>
                </c:pt>
                <c:pt idx="3477">
                  <c:v>0.25435555120800202</c:v>
                </c:pt>
                <c:pt idx="3478">
                  <c:v>0.253647431594962</c:v>
                </c:pt>
                <c:pt idx="3479">
                  <c:v>0.25293709103659301</c:v>
                </c:pt>
                <c:pt idx="3480">
                  <c:v>0.25222457861848102</c:v>
                </c:pt>
                <c:pt idx="3481">
                  <c:v>0.25150994150376299</c:v>
                </c:pt>
                <c:pt idx="3482">
                  <c:v>0.25079322486078898</c:v>
                </c:pt>
                <c:pt idx="3483">
                  <c:v>0.25007447179592301</c:v>
                </c:pt>
                <c:pt idx="3484">
                  <c:v>0.24935372328927199</c:v>
                </c:pt>
                <c:pt idx="3485">
                  <c:v>0.248631018129642</c:v>
                </c:pt>
                <c:pt idx="3486">
                  <c:v>0.24790639284250399</c:v>
                </c:pt>
                <c:pt idx="3487">
                  <c:v>0.24717988160059501</c:v>
                </c:pt>
                <c:pt idx="3488">
                  <c:v>0.24645151609934399</c:v>
                </c:pt>
                <c:pt idx="3489">
                  <c:v>0.24572132536541499</c:v>
                </c:pt>
                <c:pt idx="3490">
                  <c:v>0.244989335439419</c:v>
                </c:pt>
                <c:pt idx="3491">
                  <c:v>0.24425556881744501</c:v>
                </c:pt>
                <c:pt idx="3492">
                  <c:v>0.24352004341292899</c:v>
                </c:pt>
                <c:pt idx="3493">
                  <c:v>0.24278277051856101</c:v>
                </c:pt>
                <c:pt idx="3494">
                  <c:v>0.24204375059469399</c:v>
                </c:pt>
                <c:pt idx="3495">
                  <c:v>0.24130296437971199</c:v>
                </c:pt>
                <c:pt idx="3496">
                  <c:v>0.24056035607012599</c:v>
                </c:pt>
                <c:pt idx="3497">
                  <c:v>0.23981581686256301</c:v>
                </c:pt>
                <c:pt idx="3498">
                  <c:v>0.23906920923418601</c:v>
                </c:pt>
                <c:pt idx="3499">
                  <c:v>0.23832042750236401</c:v>
                </c:pt>
                <c:pt idx="3500">
                  <c:v>0.23757027635994399</c:v>
                </c:pt>
                <c:pt idx="3501">
                  <c:v>0.236824310203615</c:v>
                </c:pt>
                <c:pt idx="3502">
                  <c:v>0.236082523505633</c:v>
                </c:pt>
                <c:pt idx="3503">
                  <c:v>0.23534492100670201</c:v>
                </c:pt>
                <c:pt idx="3504">
                  <c:v>0.23461151390624199</c:v>
                </c:pt>
                <c:pt idx="3505">
                  <c:v>0.23388231851484501</c:v>
                </c:pt>
                <c:pt idx="3506">
                  <c:v>0.233157356292963</c:v>
                </c:pt>
                <c:pt idx="3507">
                  <c:v>0.23243665495087801</c:v>
                </c:pt>
                <c:pt idx="3508">
                  <c:v>0.23172025072024399</c:v>
                </c:pt>
                <c:pt idx="3509">
                  <c:v>0.231008192289825</c:v>
                </c:pt>
                <c:pt idx="3510">
                  <c:v>0.230300547370899</c:v>
                </c:pt>
                <c:pt idx="3511">
                  <c:v>0.22959741340651799</c:v>
                </c:pt>
                <c:pt idx="3512">
                  <c:v>0.228898933931271</c:v>
                </c:pt>
                <c:pt idx="3513">
                  <c:v>0.22820531897239499</c:v>
                </c:pt>
                <c:pt idx="3514">
                  <c:v>0.227516857569943</c:v>
                </c:pt>
                <c:pt idx="3515">
                  <c:v>0.22683390226054501</c:v>
                </c:pt>
                <c:pt idx="3516">
                  <c:v>0.226156834890132</c:v>
                </c:pt>
                <c:pt idx="3517">
                  <c:v>0.22548607205020299</c:v>
                </c:pt>
                <c:pt idx="3518">
                  <c:v>0.22482214669228601</c:v>
                </c:pt>
                <c:pt idx="3519">
                  <c:v>0.22416578077244501</c:v>
                </c:pt>
                <c:pt idx="3520">
                  <c:v>0.22351772955454799</c:v>
                </c:pt>
                <c:pt idx="3521">
                  <c:v>0.222878528692039</c:v>
                </c:pt>
                <c:pt idx="3522">
                  <c:v>0.222248480158317</c:v>
                </c:pt>
                <c:pt idx="3523">
                  <c:v>0.221627749460935</c:v>
                </c:pt>
                <c:pt idx="3524">
                  <c:v>0.22101643318132499</c:v>
                </c:pt>
                <c:pt idx="3525">
                  <c:v>0.22041459255523699</c:v>
                </c:pt>
                <c:pt idx="3526">
                  <c:v>0.21982226975878999</c:v>
                </c:pt>
                <c:pt idx="3527">
                  <c:v>0.219239496238299</c:v>
                </c:pt>
                <c:pt idx="3528">
                  <c:v>0.21866629726783399</c:v>
                </c:pt>
                <c:pt idx="3529">
                  <c:v>0.218102694607967</c:v>
                </c:pt>
                <c:pt idx="3530">
                  <c:v>0.21754851903601999</c:v>
                </c:pt>
                <c:pt idx="3531">
                  <c:v>0.21700074951647</c:v>
                </c:pt>
                <c:pt idx="3532">
                  <c:v>0.21645942727753101</c:v>
                </c:pt>
                <c:pt idx="3533">
                  <c:v>0.21592459272282</c:v>
                </c:pt>
                <c:pt idx="3534">
                  <c:v>0.21539628578346301</c:v>
                </c:pt>
                <c:pt idx="3535">
                  <c:v>0.21487454616930299</c:v>
                </c:pt>
                <c:pt idx="3536">
                  <c:v>0.214359413544991</c:v>
                </c:pt>
                <c:pt idx="3537">
                  <c:v>0.21385092764623101</c:v>
                </c:pt>
                <c:pt idx="3538">
                  <c:v>0.213349128344962</c:v>
                </c:pt>
                <c:pt idx="3539">
                  <c:v>0.21285405566811</c:v>
                </c:pt>
                <c:pt idx="3540">
                  <c:v>0.21236574977185199</c:v>
                </c:pt>
                <c:pt idx="3541">
                  <c:v>0.21188425087162299</c:v>
                </c:pt>
                <c:pt idx="3542">
                  <c:v>0.211409599127172</c:v>
                </c:pt>
                <c:pt idx="3543">
                  <c:v>0.21094183448147799</c:v>
                </c:pt>
                <c:pt idx="3544">
                  <c:v>0.21048099645250501</c:v>
                </c:pt>
                <c:pt idx="3545">
                  <c:v>0.210027123877227</c:v>
                </c:pt>
                <c:pt idx="3546">
                  <c:v>0.209580254608427</c:v>
                </c:pt>
                <c:pt idx="3547">
                  <c:v>0.20914042516621001</c:v>
                </c:pt>
                <c:pt idx="3548">
                  <c:v>0.208707670348174</c:v>
                </c:pt>
                <c:pt idx="3549">
                  <c:v>0.20828202280470601</c:v>
                </c:pt>
                <c:pt idx="3550">
                  <c:v>0.20786351258885899</c:v>
                </c:pt>
                <c:pt idx="3551">
                  <c:v>0.207452166693606</c:v>
                </c:pt>
                <c:pt idx="3552">
                  <c:v>0.20704800859217701</c:v>
                </c:pt>
                <c:pt idx="3553">
                  <c:v>0.20665105779798301</c:v>
                </c:pt>
                <c:pt idx="3554">
                  <c:v>0.206261329455213</c:v>
                </c:pt>
                <c:pt idx="3555">
                  <c:v>0.20587883395168399</c:v>
                </c:pt>
                <c:pt idx="3556">
                  <c:v>0.20550357650107501</c:v>
                </c:pt>
                <c:pt idx="3557">
                  <c:v>0.20513555656853</c:v>
                </c:pt>
                <c:pt idx="3558">
                  <c:v>0.204774766944125</c:v>
                </c:pt>
                <c:pt idx="3559">
                  <c:v>0.204421192297423</c:v>
                </c:pt>
                <c:pt idx="3560">
                  <c:v>0.20407480726263899</c:v>
                </c:pt>
                <c:pt idx="3561">
                  <c:v>0.203735574407828</c:v>
                </c:pt>
                <c:pt idx="3562">
                  <c:v>0.203403442540458</c:v>
                </c:pt>
                <c:pt idx="3563">
                  <c:v>0.203078345582659</c:v>
                </c:pt>
                <c:pt idx="3564">
                  <c:v>0.202760201951736</c:v>
                </c:pt>
                <c:pt idx="3565">
                  <c:v>0.20244891424845399</c:v>
                </c:pt>
                <c:pt idx="3566">
                  <c:v>0.202144369087637</c:v>
                </c:pt>
                <c:pt idx="3567">
                  <c:v>0.201846436991095</c:v>
                </c:pt>
                <c:pt idx="3568">
                  <c:v>0.20155497233189601</c:v>
                </c:pt>
                <c:pt idx="3569">
                  <c:v>0.20126981335800601</c:v>
                </c:pt>
                <c:pt idx="3570">
                  <c:v>0.20099078234125001</c:v>
                </c:pt>
                <c:pt idx="3571">
                  <c:v>0.20071768590332201</c:v>
                </c:pt>
                <c:pt idx="3572">
                  <c:v>0.200450315569286</c:v>
                </c:pt>
                <c:pt idx="3573">
                  <c:v>0.200186843151588</c:v>
                </c:pt>
                <c:pt idx="3574">
                  <c:v>0.199919769365241</c:v>
                </c:pt>
                <c:pt idx="3575">
                  <c:v>0.19964907207207</c:v>
                </c:pt>
                <c:pt idx="3576">
                  <c:v>0.199374726535961</c:v>
                </c:pt>
                <c:pt idx="3577">
                  <c:v>0.199096705558202</c:v>
                </c:pt>
                <c:pt idx="3578">
                  <c:v>0.19881497960376099</c:v>
                </c:pt>
                <c:pt idx="3579">
                  <c:v>0.19852951691910001</c:v>
                </c:pt>
                <c:pt idx="3580">
                  <c:v>0.198240283641992</c:v>
                </c:pt>
                <c:pt idx="3581">
                  <c:v>0.19794724390367999</c:v>
                </c:pt>
                <c:pt idx="3582">
                  <c:v>0.19765035992372701</c:v>
                </c:pt>
                <c:pt idx="3583">
                  <c:v>0.197349592097848</c:v>
                </c:pt>
                <c:pt idx="3584">
                  <c:v>0.19704489907902401</c:v>
                </c:pt>
                <c:pt idx="3585">
                  <c:v>0.196736237852213</c:v>
                </c:pt>
                <c:pt idx="3586">
                  <c:v>0.19642356380294601</c:v>
                </c:pt>
                <c:pt idx="3587">
                  <c:v>0.19610683078014199</c:v>
                </c:pt>
                <c:pt idx="3588">
                  <c:v>0.19578599115346801</c:v>
                </c:pt>
                <c:pt idx="3589">
                  <c:v>0.19546304761679301</c:v>
                </c:pt>
                <c:pt idx="3590">
                  <c:v>0.19514575079824201</c:v>
                </c:pt>
                <c:pt idx="3591">
                  <c:v>0.19483386982484199</c:v>
                </c:pt>
                <c:pt idx="3592">
                  <c:v>0.19452717559276</c:v>
                </c:pt>
                <c:pt idx="3593">
                  <c:v>0.19422544088977201</c:v>
                </c:pt>
                <c:pt idx="3594">
                  <c:v>0.19392844047939001</c:v>
                </c:pt>
                <c:pt idx="3595">
                  <c:v>0.19363595114983301</c:v>
                </c:pt>
                <c:pt idx="3596">
                  <c:v>0.19334775173128699</c:v>
                </c:pt>
                <c:pt idx="3597">
                  <c:v>0.193063623085104</c:v>
                </c:pt>
                <c:pt idx="3598">
                  <c:v>0.19278334806865399</c:v>
                </c:pt>
                <c:pt idx="3599">
                  <c:v>0.19250671147954199</c:v>
                </c:pt>
                <c:pt idx="3600">
                  <c:v>0.19223349998286399</c:v>
                </c:pt>
                <c:pt idx="3601">
                  <c:v>0.19196350202513199</c:v>
                </c:pt>
                <c:pt idx="3602">
                  <c:v>0.19169650773845601</c:v>
                </c:pt>
                <c:pt idx="3603">
                  <c:v>0.191432308838591</c:v>
                </c:pt>
                <c:pt idx="3604">
                  <c:v>0.19117069852052099</c:v>
                </c:pt>
                <c:pt idx="3605">
                  <c:v>0.190909089436408</c:v>
                </c:pt>
                <c:pt idx="3606">
                  <c:v>0.19064029940042701</c:v>
                </c:pt>
                <c:pt idx="3607">
                  <c:v>0.19036427444937901</c:v>
                </c:pt>
                <c:pt idx="3608">
                  <c:v>0.19008096132159499</c:v>
                </c:pt>
                <c:pt idx="3609">
                  <c:v>0.18979030745887099</c:v>
                </c:pt>
                <c:pt idx="3610">
                  <c:v>0.18949226102717101</c:v>
                </c:pt>
                <c:pt idx="3611">
                  <c:v>0.18918677095799499</c:v>
                </c:pt>
                <c:pt idx="3612">
                  <c:v>0.18887378701136601</c:v>
                </c:pt>
                <c:pt idx="3613">
                  <c:v>0.18855325986014401</c:v>
                </c:pt>
                <c:pt idx="3614">
                  <c:v>0.18822514119387199</c:v>
                </c:pt>
                <c:pt idx="3615">
                  <c:v>0.18788938383888401</c:v>
                </c:pt>
                <c:pt idx="3616">
                  <c:v>0.18754594188996701</c:v>
                </c:pt>
                <c:pt idx="3617">
                  <c:v>0.187194770847942</c:v>
                </c:pt>
                <c:pt idx="3618">
                  <c:v>0.18683582775706101</c:v>
                </c:pt>
                <c:pt idx="3619">
                  <c:v>0.18646907133631599</c:v>
                </c:pt>
                <c:pt idx="3620">
                  <c:v>0.18609446209955199</c:v>
                </c:pt>
                <c:pt idx="3621">
                  <c:v>0.18571196246051599</c:v>
                </c:pt>
                <c:pt idx="3622">
                  <c:v>0.185321536820371</c:v>
                </c:pt>
                <c:pt idx="3623">
                  <c:v>0.18492315163668099</c:v>
                </c:pt>
                <c:pt idx="3624">
                  <c:v>0.18451677547412601</c:v>
                </c:pt>
                <c:pt idx="3625">
                  <c:v>0.18410237903816301</c:v>
                </c:pt>
                <c:pt idx="3626">
                  <c:v>0.18367993519353301</c:v>
                </c:pt>
                <c:pt idx="3627">
                  <c:v>0.18324941896986099</c:v>
                </c:pt>
                <c:pt idx="3628">
                  <c:v>0.18281080755670001</c:v>
                </c:pt>
                <c:pt idx="3629">
                  <c:v>0.182364269401289</c:v>
                </c:pt>
                <c:pt idx="3630">
                  <c:v>0.181912826081785</c:v>
                </c:pt>
                <c:pt idx="3631">
                  <c:v>0.181456438923008</c:v>
                </c:pt>
                <c:pt idx="3632">
                  <c:v>0.18099507255481401</c:v>
                </c:pt>
                <c:pt idx="3633">
                  <c:v>0.18052869488199799</c:v>
                </c:pt>
                <c:pt idx="3634">
                  <c:v>0.18005727705086</c:v>
                </c:pt>
                <c:pt idx="3635">
                  <c:v>0.17958079341289401</c:v>
                </c:pt>
                <c:pt idx="3636">
                  <c:v>0.17909922148580701</c:v>
                </c:pt>
                <c:pt idx="3637">
                  <c:v>0.17861254191190701</c:v>
                </c:pt>
                <c:pt idx="3638">
                  <c:v>0.17812073841366799</c:v>
                </c:pt>
                <c:pt idx="3639">
                  <c:v>0.17762379774613801</c:v>
                </c:pt>
                <c:pt idx="3640">
                  <c:v>0.17712170964561899</c:v>
                </c:pt>
                <c:pt idx="3641">
                  <c:v>0.17661446677385001</c:v>
                </c:pt>
                <c:pt idx="3642">
                  <c:v>0.17610206465665501</c:v>
                </c:pt>
                <c:pt idx="3643">
                  <c:v>0.175584501615697</c:v>
                </c:pt>
                <c:pt idx="3644">
                  <c:v>0.175061778691532</c:v>
                </c:pt>
                <c:pt idx="3645">
                  <c:v>0.17453389955559701</c:v>
                </c:pt>
                <c:pt idx="3646">
                  <c:v>0.17400087040799</c:v>
                </c:pt>
                <c:pt idx="3647">
                  <c:v>0.17346269985681101</c:v>
                </c:pt>
                <c:pt idx="3648">
                  <c:v>0.17291939877346699</c:v>
                </c:pt>
                <c:pt idx="3649">
                  <c:v>0.17237098011649099</c:v>
                </c:pt>
                <c:pt idx="3650">
                  <c:v>0.171817458714382</c:v>
                </c:pt>
                <c:pt idx="3651">
                  <c:v>0.17125885099622101</c:v>
                </c:pt>
                <c:pt idx="3652">
                  <c:v>0.17069517465908701</c:v>
                </c:pt>
                <c:pt idx="3653">
                  <c:v>0.17012644826755999</c:v>
                </c:pt>
                <c:pt idx="3654">
                  <c:v>0.169552690800746</c:v>
                </c:pt>
                <c:pt idx="3655">
                  <c:v>0.16897392120701701</c:v>
                </c:pt>
                <c:pt idx="3656">
                  <c:v>0.16839015809992899</c:v>
                </c:pt>
                <c:pt idx="3657">
                  <c:v>0.167801419798151</c:v>
                </c:pt>
                <c:pt idx="3658">
                  <c:v>0.16720772488333499</c:v>
                </c:pt>
                <c:pt idx="3659">
                  <c:v>0.166609093233405</c:v>
                </c:pt>
                <c:pt idx="3660">
                  <c:v>0.166005547184915</c:v>
                </c:pt>
                <c:pt idx="3661">
                  <c:v>0.16539711237965801</c:v>
                </c:pt>
                <c:pt idx="3662">
                  <c:v>0.16478381807088599</c:v>
                </c:pt>
                <c:pt idx="3663">
                  <c:v>0.16416569696403399</c:v>
                </c:pt>
                <c:pt idx="3664">
                  <c:v>0.16354278480277101</c:v>
                </c:pt>
                <c:pt idx="3665">
                  <c:v>0.16291511988291499</c:v>
                </c:pt>
                <c:pt idx="3666">
                  <c:v>0.16228274259598699</c:v>
                </c:pt>
                <c:pt idx="3667">
                  <c:v>0.16164569504047599</c:v>
                </c:pt>
                <c:pt idx="3668">
                  <c:v>0.161004020705311</c:v>
                </c:pt>
                <c:pt idx="3669">
                  <c:v>0.16035776421681</c:v>
                </c:pt>
                <c:pt idx="3670">
                  <c:v>0.15970697113747401</c:v>
                </c:pt>
                <c:pt idx="3671">
                  <c:v>0.15905168780592699</c:v>
                </c:pt>
                <c:pt idx="3672">
                  <c:v>0.15839196120938701</c:v>
                </c:pt>
                <c:pt idx="3673">
                  <c:v>0.157727838882017</c:v>
                </c:pt>
                <c:pt idx="3674">
                  <c:v>0.15705936882415</c:v>
                </c:pt>
                <c:pt idx="3675">
                  <c:v>0.156386599438573</c:v>
                </c:pt>
                <c:pt idx="3676">
                  <c:v>0.15570957948094699</c:v>
                </c:pt>
                <c:pt idx="3677">
                  <c:v>0.155028358022092</c:v>
                </c:pt>
                <c:pt idx="3678">
                  <c:v>0.15434298442033401</c:v>
                </c:pt>
                <c:pt idx="3679">
                  <c:v>0.15365350830244301</c:v>
                </c:pt>
                <c:pt idx="3680">
                  <c:v>0.152959979551995</c:v>
                </c:pt>
                <c:pt idx="3681">
                  <c:v>0.15226244830416899</c:v>
                </c:pt>
                <c:pt idx="3682">
                  <c:v>0.15156096494617599</c:v>
                </c:pt>
                <c:pt idx="3683">
                  <c:v>0.15085558012265499</c:v>
                </c:pt>
                <c:pt idx="3684">
                  <c:v>0.150146344745476</c:v>
                </c:pt>
                <c:pt idx="3685">
                  <c:v>0.149433310007486</c:v>
                </c:pt>
                <c:pt idx="3686">
                  <c:v>0.14871652739982399</c:v>
                </c:pt>
                <c:pt idx="3687">
                  <c:v>0.14799604873247199</c:v>
                </c:pt>
                <c:pt idx="3688">
                  <c:v>0.14726987440653999</c:v>
                </c:pt>
                <c:pt idx="3689">
                  <c:v>0.14653025587791499</c:v>
                </c:pt>
                <c:pt idx="3690">
                  <c:v>0.14577742516442399</c:v>
                </c:pt>
                <c:pt idx="3691">
                  <c:v>0.14501161164568899</c:v>
                </c:pt>
                <c:pt idx="3692">
                  <c:v>0.14423304200925799</c:v>
                </c:pt>
                <c:pt idx="3693">
                  <c:v>0.143441940233801</c:v>
                </c:pt>
                <c:pt idx="3694">
                  <c:v>0.142638527606438</c:v>
                </c:pt>
                <c:pt idx="3695">
                  <c:v>0.14182302277098699</c:v>
                </c:pt>
                <c:pt idx="3696">
                  <c:v>0.140995641803739</c:v>
                </c:pt>
                <c:pt idx="3697">
                  <c:v>0.140156598313285</c:v>
                </c:pt>
                <c:pt idx="3698">
                  <c:v>0.139306103560914</c:v>
                </c:pt>
                <c:pt idx="3699">
                  <c:v>0.13844436659811801</c:v>
                </c:pt>
                <c:pt idx="3700">
                  <c:v>0.137571594417773</c:v>
                </c:pt>
                <c:pt idx="3701">
                  <c:v>0.13668799211555899</c:v>
                </c:pt>
                <c:pt idx="3702">
                  <c:v>0.13579376305815799</c:v>
                </c:pt>
                <c:pt idx="3703">
                  <c:v>0.13488910905464799</c:v>
                </c:pt>
                <c:pt idx="3704">
                  <c:v>0.133976612446322</c:v>
                </c:pt>
                <c:pt idx="3705">
                  <c:v>0.13306345047044299</c:v>
                </c:pt>
                <c:pt idx="3706">
                  <c:v>0.13214967226902299</c:v>
                </c:pt>
                <c:pt idx="3707">
                  <c:v>0.131235326480061</c:v>
                </c:pt>
                <c:pt idx="3708">
                  <c:v>0.13032046130641201</c:v>
                </c:pt>
                <c:pt idx="3709">
                  <c:v>0.12940512456645301</c:v>
                </c:pt>
                <c:pt idx="3710">
                  <c:v>0.128489363724479</c:v>
                </c:pt>
                <c:pt idx="3711">
                  <c:v>0.12757322589973699</c:v>
                </c:pt>
                <c:pt idx="3712">
                  <c:v>0.12665675785420799</c:v>
                </c:pt>
                <c:pt idx="3713">
                  <c:v>0.12574000596072901</c:v>
                </c:pt>
                <c:pt idx="3714">
                  <c:v>0.124823016154562</c:v>
                </c:pt>
                <c:pt idx="3715">
                  <c:v>0.123905833872889</c:v>
                </c:pt>
                <c:pt idx="3716">
                  <c:v>0.122988503987717</c:v>
                </c:pt>
                <c:pt idx="3717">
                  <c:v>0.12207107073809099</c:v>
                </c:pt>
                <c:pt idx="3718">
                  <c:v>0.121153577667376</c:v>
                </c:pt>
                <c:pt idx="3719">
                  <c:v>0.12023606757053699</c:v>
                </c:pt>
                <c:pt idx="3720">
                  <c:v>0.119318582455196</c:v>
                </c:pt>
                <c:pt idx="3721">
                  <c:v>0.118401163518792</c:v>
                </c:pt>
                <c:pt idx="3722">
                  <c:v>0.117483851142764</c:v>
                </c:pt>
                <c:pt idx="3723">
                  <c:v>0.11656668490344101</c:v>
                </c:pt>
                <c:pt idx="3724">
                  <c:v>0.115649703598364</c:v>
                </c:pt>
                <c:pt idx="3725">
                  <c:v>0.114732945286131</c:v>
                </c:pt>
                <c:pt idx="3726">
                  <c:v>0.11381644733752</c:v>
                </c:pt>
                <c:pt idx="3727">
                  <c:v>0.112900246495555</c:v>
                </c:pt>
                <c:pt idx="3728">
                  <c:v>0.11198437894227101</c:v>
                </c:pt>
                <c:pt idx="3729">
                  <c:v>0.111068880370141</c:v>
                </c:pt>
                <c:pt idx="3730">
                  <c:v>0.110153786056397</c:v>
                </c:pt>
                <c:pt idx="3731">
                  <c:v>0.109239130938782</c:v>
                </c:pt>
                <c:pt idx="3732">
                  <c:v>0.10832494969152801</c:v>
                </c:pt>
                <c:pt idx="3733">
                  <c:v>0.107411276800662</c:v>
                </c:pt>
                <c:pt idx="3734">
                  <c:v>0.10649814663794201</c:v>
                </c:pt>
                <c:pt idx="3735">
                  <c:v>0.10558559353293499</c:v>
                </c:pt>
                <c:pt idx="3736">
                  <c:v>0.104673651842919</c:v>
                </c:pt>
                <c:pt idx="3737">
                  <c:v>0.103762356020407</c:v>
                </c:pt>
                <c:pt idx="3738">
                  <c:v>0.10285174067821699</c:v>
                </c:pt>
                <c:pt idx="3739">
                  <c:v>0.10194184065206401</c:v>
                </c:pt>
                <c:pt idx="3740">
                  <c:v>0.101049000855589</c:v>
                </c:pt>
                <c:pt idx="3741">
                  <c:v>0.10018079303241401</c:v>
                </c:pt>
                <c:pt idx="3742">
                  <c:v>9.9337183715074995E-2</c:v>
                </c:pt>
                <c:pt idx="3743">
                  <c:v>9.8518137145196097E-2</c:v>
                </c:pt>
                <c:pt idx="3744">
                  <c:v>9.7704619624185904E-2</c:v>
                </c:pt>
                <c:pt idx="3745">
                  <c:v>9.6886971428682397E-2</c:v>
                </c:pt>
                <c:pt idx="3746">
                  <c:v>9.6065208680565103E-2</c:v>
                </c:pt>
                <c:pt idx="3747">
                  <c:v>9.5239349767126696E-2</c:v>
                </c:pt>
                <c:pt idx="3748">
                  <c:v>9.4409415407171293E-2</c:v>
                </c:pt>
                <c:pt idx="3749">
                  <c:v>9.3575428716440395E-2</c:v>
                </c:pt>
                <c:pt idx="3750">
                  <c:v>9.2737415272479404E-2</c:v>
                </c:pt>
                <c:pt idx="3751">
                  <c:v>9.1895403179044405E-2</c:v>
                </c:pt>
                <c:pt idx="3752">
                  <c:v>9.1049423130134893E-2</c:v>
                </c:pt>
                <c:pt idx="3753">
                  <c:v>9.0199508473730206E-2</c:v>
                </c:pt>
                <c:pt idx="3754">
                  <c:v>8.9345695275287906E-2</c:v>
                </c:pt>
                <c:pt idx="3755">
                  <c:v>8.8488022381050802E-2</c:v>
                </c:pt>
                <c:pt idx="3756">
                  <c:v>8.7626531481192899E-2</c:v>
                </c:pt>
                <c:pt idx="3757">
                  <c:v>8.6761267172812198E-2</c:v>
                </c:pt>
                <c:pt idx="3758">
                  <c:v>8.5892277022762004E-2</c:v>
                </c:pt>
                <c:pt idx="3759">
                  <c:v>8.50196116302845E-2</c:v>
                </c:pt>
                <c:pt idx="3760">
                  <c:v>8.4143324689384694E-2</c:v>
                </c:pt>
                <c:pt idx="3761">
                  <c:v>8.3263473050850301E-2</c:v>
                </c:pt>
                <c:pt idx="3762">
                  <c:v>8.2380930928407495E-2</c:v>
                </c:pt>
                <c:pt idx="3763">
                  <c:v>8.1500137715937504E-2</c:v>
                </c:pt>
                <c:pt idx="3764">
                  <c:v>8.0621149323479704E-2</c:v>
                </c:pt>
                <c:pt idx="3765">
                  <c:v>7.9744023018173293E-2</c:v>
                </c:pt>
                <c:pt idx="3766">
                  <c:v>7.8868817458209298E-2</c:v>
                </c:pt>
                <c:pt idx="3767">
                  <c:v>7.7995592725658203E-2</c:v>
                </c:pt>
                <c:pt idx="3768">
                  <c:v>7.7124410357924306E-2</c:v>
                </c:pt>
                <c:pt idx="3769">
                  <c:v>7.6255333377536497E-2</c:v>
                </c:pt>
                <c:pt idx="3770">
                  <c:v>7.5388426319938903E-2</c:v>
                </c:pt>
                <c:pt idx="3771">
                  <c:v>7.4523482402244601E-2</c:v>
                </c:pt>
                <c:pt idx="3772">
                  <c:v>7.3656196479810004E-2</c:v>
                </c:pt>
                <c:pt idx="3773">
                  <c:v>7.2786693296962496E-2</c:v>
                </c:pt>
                <c:pt idx="3774">
                  <c:v>7.1915100766070397E-2</c:v>
                </c:pt>
                <c:pt idx="3775">
                  <c:v>7.1041549981899196E-2</c:v>
                </c:pt>
                <c:pt idx="3776">
                  <c:v>7.0166175227772604E-2</c:v>
                </c:pt>
                <c:pt idx="3777">
                  <c:v>6.9289113972582805E-2</c:v>
                </c:pt>
                <c:pt idx="3778">
                  <c:v>6.8410506857700101E-2</c:v>
                </c:pt>
                <c:pt idx="3779">
                  <c:v>6.7530497672861095E-2</c:v>
                </c:pt>
                <c:pt idx="3780">
                  <c:v>6.6649233320178095E-2</c:v>
                </c:pt>
                <c:pt idx="3781">
                  <c:v>6.5766863765504793E-2</c:v>
                </c:pt>
                <c:pt idx="3782">
                  <c:v>6.4883541976516898E-2</c:v>
                </c:pt>
                <c:pt idx="3783">
                  <c:v>6.3999423847023701E-2</c:v>
                </c:pt>
                <c:pt idx="3784">
                  <c:v>6.3114668107212002E-2</c:v>
                </c:pt>
                <c:pt idx="3785">
                  <c:v>6.2229436219730101E-2</c:v>
                </c:pt>
                <c:pt idx="3786">
                  <c:v>6.1343892261750597E-2</c:v>
                </c:pt>
                <c:pt idx="3787">
                  <c:v>6.0458202793386401E-2</c:v>
                </c:pt>
                <c:pt idx="3788">
                  <c:v>5.9572536713073998E-2</c:v>
                </c:pt>
                <c:pt idx="3789">
                  <c:v>5.86870651007751E-2</c:v>
                </c:pt>
                <c:pt idx="3790">
                  <c:v>5.78019610500645E-2</c:v>
                </c:pt>
                <c:pt idx="3791">
                  <c:v>5.6917399490369003E-2</c:v>
                </c:pt>
                <c:pt idx="3792">
                  <c:v>5.6033557000791101E-2</c:v>
                </c:pt>
                <c:pt idx="3793">
                  <c:v>5.5150611617083997E-2</c:v>
                </c:pt>
                <c:pt idx="3794">
                  <c:v>5.4268742633444403E-2</c:v>
                </c:pt>
                <c:pt idx="3795">
                  <c:v>5.3388130400846397E-2</c:v>
                </c:pt>
                <c:pt idx="3796">
                  <c:v>5.2508956123664803E-2</c:v>
                </c:pt>
                <c:pt idx="3797">
                  <c:v>5.1631401656323003E-2</c:v>
                </c:pt>
                <c:pt idx="3798">
                  <c:v>5.07684135472996E-2</c:v>
                </c:pt>
                <c:pt idx="3799">
                  <c:v>4.9920429155386997E-2</c:v>
                </c:pt>
                <c:pt idx="3800">
                  <c:v>4.9087307518761503E-2</c:v>
                </c:pt>
                <c:pt idx="3801">
                  <c:v>4.8268907349519101E-2</c:v>
                </c:pt>
                <c:pt idx="3802">
                  <c:v>4.7465087176912002E-2</c:v>
                </c:pt>
                <c:pt idx="3803">
                  <c:v>4.6675705482834E-2</c:v>
                </c:pt>
                <c:pt idx="3804">
                  <c:v>4.5900620828697301E-2</c:v>
                </c:pt>
                <c:pt idx="3805">
                  <c:v>4.51396919730142E-2</c:v>
                </c:pt>
                <c:pt idx="3806">
                  <c:v>4.4392777979172703E-2</c:v>
                </c:pt>
                <c:pt idx="3807">
                  <c:v>4.36597383130733E-2</c:v>
                </c:pt>
                <c:pt idx="3808">
                  <c:v>4.2936646566734397E-2</c:v>
                </c:pt>
                <c:pt idx="3809">
                  <c:v>4.2219139334931703E-2</c:v>
                </c:pt>
                <c:pt idx="3810">
                  <c:v>4.15073054447683E-2</c:v>
                </c:pt>
                <c:pt idx="3811">
                  <c:v>4.08012325727697E-2</c:v>
                </c:pt>
                <c:pt idx="3812">
                  <c:v>4.0101007201186603E-2</c:v>
                </c:pt>
                <c:pt idx="3813">
                  <c:v>3.94067145806365E-2</c:v>
                </c:pt>
                <c:pt idx="3814">
                  <c:v>3.8718438698777898E-2</c:v>
                </c:pt>
                <c:pt idx="3815">
                  <c:v>3.80391119307774E-2</c:v>
                </c:pt>
                <c:pt idx="3816">
                  <c:v>3.73739022921597E-2</c:v>
                </c:pt>
                <c:pt idx="3817">
                  <c:v>3.6722621308140399E-2</c:v>
                </c:pt>
                <c:pt idx="3818">
                  <c:v>3.60850807683879E-2</c:v>
                </c:pt>
                <c:pt idx="3819">
                  <c:v>3.5461092686707003E-2</c:v>
                </c:pt>
                <c:pt idx="3820">
                  <c:v>3.4850469249306203E-2</c:v>
                </c:pt>
                <c:pt idx="3821">
                  <c:v>3.4253022751141199E-2</c:v>
                </c:pt>
                <c:pt idx="3822">
                  <c:v>3.3668565519403802E-2</c:v>
                </c:pt>
                <c:pt idx="3823">
                  <c:v>3.3096909822686399E-2</c:v>
                </c:pt>
                <c:pt idx="3824">
                  <c:v>3.2537867763650301E-2</c:v>
                </c:pt>
                <c:pt idx="3825">
                  <c:v>3.1991251152137301E-2</c:v>
                </c:pt>
                <c:pt idx="3826">
                  <c:v>3.1456871354552697E-2</c:v>
                </c:pt>
                <c:pt idx="3827">
                  <c:v>3.09345391140032E-2</c:v>
                </c:pt>
                <c:pt idx="3828">
                  <c:v>3.04240643341772E-2</c:v>
                </c:pt>
                <c:pt idx="3829">
                  <c:v>2.99252558185573E-2</c:v>
                </c:pt>
                <c:pt idx="3830">
                  <c:v>2.94379209559083E-2</c:v>
                </c:pt>
                <c:pt idx="3831">
                  <c:v>2.89618653444987E-2</c:v>
                </c:pt>
                <c:pt idx="3832">
                  <c:v>2.84968923538894E-2</c:v>
                </c:pt>
                <c:pt idx="3833">
                  <c:v>2.8042802638831701E-2</c:v>
                </c:pt>
                <c:pt idx="3834">
                  <c:v>2.7599393650527201E-2</c:v>
                </c:pt>
                <c:pt idx="3835">
                  <c:v>2.7166459239249499E-2</c:v>
                </c:pt>
                <c:pt idx="3836">
                  <c:v>2.67437894993332E-2</c:v>
                </c:pt>
                <c:pt idx="3837">
                  <c:v>2.6331171036435199E-2</c:v>
                </c:pt>
                <c:pt idx="3838">
                  <c:v>2.5928387777646798E-2</c:v>
                </c:pt>
                <c:pt idx="3839">
                  <c:v>2.5518912470280802E-2</c:v>
                </c:pt>
                <c:pt idx="3840">
                  <c:v>2.5094991479196201E-2</c:v>
                </c:pt>
                <c:pt idx="3841">
                  <c:v>2.4656478180076501E-2</c:v>
                </c:pt>
                <c:pt idx="3842">
                  <c:v>2.4203230906902799E-2</c:v>
                </c:pt>
                <c:pt idx="3843">
                  <c:v>2.3754108924066101E-2</c:v>
                </c:pt>
                <c:pt idx="3844">
                  <c:v>2.33186004108758E-2</c:v>
                </c:pt>
                <c:pt idx="3845">
                  <c:v>2.2896520251331501E-2</c:v>
                </c:pt>
                <c:pt idx="3846">
                  <c:v>2.2487683186993901E-2</c:v>
                </c:pt>
                <c:pt idx="3847">
                  <c:v>2.20919033324295E-2</c:v>
                </c:pt>
                <c:pt idx="3848">
                  <c:v>2.1708993745225402E-2</c:v>
                </c:pt>
                <c:pt idx="3849">
                  <c:v>2.1338766064467898E-2</c:v>
                </c:pt>
                <c:pt idx="3850">
                  <c:v>2.0981030215575399E-2</c:v>
                </c:pt>
                <c:pt idx="3851">
                  <c:v>2.0635594172907602E-2</c:v>
                </c:pt>
                <c:pt idx="3852">
                  <c:v>2.0302263770067299E-2</c:v>
                </c:pt>
                <c:pt idx="3853">
                  <c:v>1.99808425484948E-2</c:v>
                </c:pt>
                <c:pt idx="3854">
                  <c:v>1.9671131636374701E-2</c:v>
                </c:pt>
                <c:pt idx="3855">
                  <c:v>1.9372929651399799E-2</c:v>
                </c:pt>
                <c:pt idx="3856">
                  <c:v>1.90860326222724E-2</c:v>
                </c:pt>
                <c:pt idx="3857">
                  <c:v>1.8810233924937601E-2</c:v>
                </c:pt>
                <c:pt idx="3858">
                  <c:v>1.8545324230418402E-2</c:v>
                </c:pt>
                <c:pt idx="3859">
                  <c:v>1.8291091461810301E-2</c:v>
                </c:pt>
                <c:pt idx="3860">
                  <c:v>1.8047320758532499E-2</c:v>
                </c:pt>
                <c:pt idx="3861">
                  <c:v>1.7812980301731202E-2</c:v>
                </c:pt>
                <c:pt idx="3862">
                  <c:v>1.7583473532597101E-2</c:v>
                </c:pt>
                <c:pt idx="3863">
                  <c:v>1.7358587854782601E-2</c:v>
                </c:pt>
                <c:pt idx="3864">
                  <c:v>1.7138109833862401E-2</c:v>
                </c:pt>
                <c:pt idx="3865">
                  <c:v>1.6921825204999599E-2</c:v>
                </c:pt>
                <c:pt idx="3866">
                  <c:v>1.67095188823011E-2</c:v>
                </c:pt>
                <c:pt idx="3867">
                  <c:v>1.6500974969552201E-2</c:v>
                </c:pt>
                <c:pt idx="3868">
                  <c:v>1.6295976772136098E-2</c:v>
                </c:pt>
                <c:pt idx="3869">
                  <c:v>1.6094306810058901E-2</c:v>
                </c:pt>
                <c:pt idx="3870">
                  <c:v>1.5896019688748899E-2</c:v>
                </c:pt>
                <c:pt idx="3871">
                  <c:v>1.5705269180459801E-2</c:v>
                </c:pt>
                <c:pt idx="3872">
                  <c:v>1.55217800096684E-2</c:v>
                </c:pt>
                <c:pt idx="3873">
                  <c:v>1.5345274608042799E-2</c:v>
                </c:pt>
                <c:pt idx="3874">
                  <c:v>1.51754731318376E-2</c:v>
                </c:pt>
                <c:pt idx="3875">
                  <c:v>1.5012093485026801E-2</c:v>
                </c:pt>
                <c:pt idx="3876">
                  <c:v>1.4854851348992599E-2</c:v>
                </c:pt>
                <c:pt idx="3877">
                  <c:v>1.47034602196106E-2</c:v>
                </c:pt>
                <c:pt idx="3878">
                  <c:v>1.45576314525648E-2</c:v>
                </c:pt>
                <c:pt idx="3879">
                  <c:v>1.44178854527194E-2</c:v>
                </c:pt>
                <c:pt idx="3880">
                  <c:v>1.42906850847874E-2</c:v>
                </c:pt>
                <c:pt idx="3881">
                  <c:v>1.4175934668597101E-2</c:v>
                </c:pt>
                <c:pt idx="3882">
                  <c:v>1.4073534752824199E-2</c:v>
                </c:pt>
                <c:pt idx="3883">
                  <c:v>1.39833821916739E-2</c:v>
                </c:pt>
                <c:pt idx="3884">
                  <c:v>1.39053702361781E-2</c:v>
                </c:pt>
                <c:pt idx="3885">
                  <c:v>1.3839388640011E-2</c:v>
                </c:pt>
                <c:pt idx="3886">
                  <c:v>1.3785323779480401E-2</c:v>
                </c:pt>
                <c:pt idx="3887">
                  <c:v>1.37430587871103E-2</c:v>
                </c:pt>
                <c:pt idx="3888">
                  <c:v>1.3712473697988401E-2</c:v>
                </c:pt>
                <c:pt idx="3889">
                  <c:v>1.36934456078292E-2</c:v>
                </c:pt>
                <c:pt idx="3890">
                  <c:v>1.3685848841500099E-2</c:v>
                </c:pt>
                <c:pt idx="3891">
                  <c:v>1.3689555130588799E-2</c:v>
                </c:pt>
                <c:pt idx="3892">
                  <c:v>1.37044337984454E-2</c:v>
                </c:pt>
                <c:pt idx="3893">
                  <c:v>1.3730351951036701E-2</c:v>
                </c:pt>
                <c:pt idx="3894">
                  <c:v>1.37671746718826E-2</c:v>
                </c:pt>
                <c:pt idx="3895">
                  <c:v>1.38147652193196E-2</c:v>
                </c:pt>
                <c:pt idx="3896">
                  <c:v>1.3872985224346299E-2</c:v>
                </c:pt>
                <c:pt idx="3897">
                  <c:v>1.39289306417034E-2</c:v>
                </c:pt>
                <c:pt idx="3898">
                  <c:v>1.3982205629281199E-2</c:v>
                </c:pt>
                <c:pt idx="3899">
                  <c:v>1.40346497297382E-2</c:v>
                </c:pt>
                <c:pt idx="3900">
                  <c:v>1.40884917291595E-2</c:v>
                </c:pt>
                <c:pt idx="3901">
                  <c:v>1.41348415408668E-2</c:v>
                </c:pt>
                <c:pt idx="3902">
                  <c:v>1.4179242295444301E-2</c:v>
                </c:pt>
                <c:pt idx="3903">
                  <c:v>1.4221871969627899E-2</c:v>
                </c:pt>
                <c:pt idx="3904">
                  <c:v>1.42629073417868E-2</c:v>
                </c:pt>
                <c:pt idx="3905">
                  <c:v>1.43025238834327E-2</c:v>
                </c:pt>
                <c:pt idx="3906">
                  <c:v>1.43408956613304E-2</c:v>
                </c:pt>
                <c:pt idx="3907">
                  <c:v>1.43819816140963E-2</c:v>
                </c:pt>
                <c:pt idx="3908">
                  <c:v>1.4430176676210899E-2</c:v>
                </c:pt>
                <c:pt idx="3909">
                  <c:v>1.44854225495473E-2</c:v>
                </c:pt>
                <c:pt idx="3910">
                  <c:v>1.45476610878148E-2</c:v>
                </c:pt>
                <c:pt idx="3911">
                  <c:v>1.4616834342236699E-2</c:v>
                </c:pt>
                <c:pt idx="3912">
                  <c:v>1.46928846013301E-2</c:v>
                </c:pt>
                <c:pt idx="3913">
                  <c:v>1.4775754425091599E-2</c:v>
                </c:pt>
                <c:pt idx="3914">
                  <c:v>1.48625369978308E-2</c:v>
                </c:pt>
                <c:pt idx="3915">
                  <c:v>1.49480888790544E-2</c:v>
                </c:pt>
                <c:pt idx="3916">
                  <c:v>1.5032622138296E-2</c:v>
                </c:pt>
                <c:pt idx="3917">
                  <c:v>1.5116347604931499E-2</c:v>
                </c:pt>
                <c:pt idx="3918">
                  <c:v>1.52031371918285E-2</c:v>
                </c:pt>
                <c:pt idx="3919">
                  <c:v>1.52955533620349E-2</c:v>
                </c:pt>
                <c:pt idx="3920">
                  <c:v>1.5393864879826301E-2</c:v>
                </c:pt>
                <c:pt idx="3921">
                  <c:v>1.54983393836042E-2</c:v>
                </c:pt>
                <c:pt idx="3922">
                  <c:v>1.56092435035773E-2</c:v>
                </c:pt>
                <c:pt idx="3923">
                  <c:v>1.57268429960703E-2</c:v>
                </c:pt>
                <c:pt idx="3924">
                  <c:v>1.5851402897176799E-2</c:v>
                </c:pt>
                <c:pt idx="3925">
                  <c:v>1.59831876994877E-2</c:v>
                </c:pt>
                <c:pt idx="3926">
                  <c:v>1.6122461556854002E-2</c:v>
                </c:pt>
                <c:pt idx="3927">
                  <c:v>1.62694885235165E-2</c:v>
                </c:pt>
                <c:pt idx="3928">
                  <c:v>1.6424532835198399E-2</c:v>
                </c:pt>
                <c:pt idx="3929">
                  <c:v>1.6587524605891999E-2</c:v>
                </c:pt>
                <c:pt idx="3930">
                  <c:v>1.6747897465428999E-2</c:v>
                </c:pt>
                <c:pt idx="3931">
                  <c:v>1.6905851639823801E-2</c:v>
                </c:pt>
                <c:pt idx="3932">
                  <c:v>1.7061589736844799E-2</c:v>
                </c:pt>
                <c:pt idx="3933">
                  <c:v>1.7215317222538402E-2</c:v>
                </c:pt>
                <c:pt idx="3934">
                  <c:v>1.7367242800358E-2</c:v>
                </c:pt>
                <c:pt idx="3935">
                  <c:v>1.75175785412017E-2</c:v>
                </c:pt>
                <c:pt idx="3936">
                  <c:v>1.7666539583885199E-2</c:v>
                </c:pt>
                <c:pt idx="3937">
                  <c:v>1.7814343285085799E-2</c:v>
                </c:pt>
                <c:pt idx="3938">
                  <c:v>1.7961207877940401E-2</c:v>
                </c:pt>
                <c:pt idx="3939">
                  <c:v>1.8107350925065699E-2</c:v>
                </c:pt>
                <c:pt idx="3940">
                  <c:v>1.8252987959355201E-2</c:v>
                </c:pt>
                <c:pt idx="3941">
                  <c:v>1.8398331600890501E-2</c:v>
                </c:pt>
                <c:pt idx="3942">
                  <c:v>1.8543591211548902E-2</c:v>
                </c:pt>
                <c:pt idx="3943">
                  <c:v>1.8688972966894798E-2</c:v>
                </c:pt>
                <c:pt idx="3944">
                  <c:v>1.8834680164449301E-2</c:v>
                </c:pt>
                <c:pt idx="3945">
                  <c:v>1.8980913616783598E-2</c:v>
                </c:pt>
                <c:pt idx="3946">
                  <c:v>1.9131584838642999E-2</c:v>
                </c:pt>
                <c:pt idx="3947">
                  <c:v>1.9287683668704501E-2</c:v>
                </c:pt>
                <c:pt idx="3948">
                  <c:v>1.9449402932856501E-2</c:v>
                </c:pt>
                <c:pt idx="3949">
                  <c:v>1.9616933825456099E-2</c:v>
                </c:pt>
                <c:pt idx="3950">
                  <c:v>1.9790466078580999E-2</c:v>
                </c:pt>
                <c:pt idx="3951">
                  <c:v>1.9970188087558498E-2</c:v>
                </c:pt>
                <c:pt idx="3952">
                  <c:v>2.01562870022539E-2</c:v>
                </c:pt>
                <c:pt idx="3953">
                  <c:v>2.0348948791982999E-2</c:v>
                </c:pt>
                <c:pt idx="3954">
                  <c:v>2.05483582902381E-2</c:v>
                </c:pt>
                <c:pt idx="3955">
                  <c:v>2.0754699223964699E-2</c:v>
                </c:pt>
                <c:pt idx="3956">
                  <c:v>2.09681542309559E-2</c:v>
                </c:pt>
                <c:pt idx="3957">
                  <c:v>2.1188904868031499E-2</c:v>
                </c:pt>
                <c:pt idx="3958">
                  <c:v>2.1417131612003499E-2</c:v>
                </c:pt>
                <c:pt idx="3959">
                  <c:v>2.1653013854938199E-2</c:v>
                </c:pt>
                <c:pt idx="3960">
                  <c:v>2.1896729894880899E-2</c:v>
                </c:pt>
                <c:pt idx="3961">
                  <c:v>2.2148456922960601E-2</c:v>
                </c:pt>
                <c:pt idx="3962">
                  <c:v>2.2408371007621899E-2</c:v>
                </c:pt>
                <c:pt idx="3963">
                  <c:v>2.2676647076611E-2</c:v>
                </c:pt>
                <c:pt idx="3964">
                  <c:v>2.2953458897264498E-2</c:v>
                </c:pt>
                <c:pt idx="3965">
                  <c:v>2.3238979055587899E-2</c:v>
                </c:pt>
                <c:pt idx="3966">
                  <c:v>2.3533378934577999E-2</c:v>
                </c:pt>
                <c:pt idx="3967">
                  <c:v>2.3836828692210099E-2</c:v>
                </c:pt>
                <c:pt idx="3968">
                  <c:v>2.4149497239494999E-2</c:v>
                </c:pt>
                <c:pt idx="3969">
                  <c:v>2.4471552218996301E-2</c:v>
                </c:pt>
                <c:pt idx="3970">
                  <c:v>2.4803159984184999E-2</c:v>
                </c:pt>
                <c:pt idx="3971">
                  <c:v>2.5144485580009E-2</c:v>
                </c:pt>
                <c:pt idx="3972">
                  <c:v>2.5495692725046201E-2</c:v>
                </c:pt>
                <c:pt idx="3973">
                  <c:v>2.58569437956176E-2</c:v>
                </c:pt>
                <c:pt idx="3974">
                  <c:v>2.62283998122461E-2</c:v>
                </c:pt>
                <c:pt idx="3975">
                  <c:v>2.6610220428860701E-2</c:v>
                </c:pt>
                <c:pt idx="3976">
                  <c:v>2.70025639251835E-2</c:v>
                </c:pt>
                <c:pt idx="3977">
                  <c:v>2.74055872027739E-2</c:v>
                </c:pt>
                <c:pt idx="3978">
                  <c:v>2.7818634650252999E-2</c:v>
                </c:pt>
                <c:pt idx="3979">
                  <c:v>2.82351048018314E-2</c:v>
                </c:pt>
                <c:pt idx="3980">
                  <c:v>2.8654951427244502E-2</c:v>
                </c:pt>
                <c:pt idx="3981">
                  <c:v>2.9078128860675598E-2</c:v>
                </c:pt>
                <c:pt idx="3982">
                  <c:v>2.9504592045729899E-2</c:v>
                </c:pt>
                <c:pt idx="3983">
                  <c:v>2.9934296586510801E-2</c:v>
                </c:pt>
                <c:pt idx="3984">
                  <c:v>3.0367198806905402E-2</c:v>
                </c:pt>
                <c:pt idx="3985">
                  <c:v>3.0803255820908901E-2</c:v>
                </c:pt>
                <c:pt idx="3986">
                  <c:v>3.1242425617806401E-2</c:v>
                </c:pt>
                <c:pt idx="3987">
                  <c:v>3.1684667167390497E-2</c:v>
                </c:pt>
                <c:pt idx="3988">
                  <c:v>3.2129940552213902E-2</c:v>
                </c:pt>
                <c:pt idx="3989">
                  <c:v>3.25782071362418E-2</c:v>
                </c:pt>
                <c:pt idx="3990">
                  <c:v>3.3029429782085097E-2</c:v>
                </c:pt>
                <c:pt idx="3991">
                  <c:v>3.3483573131704601E-2</c:v>
                </c:pt>
                <c:pt idx="3992">
                  <c:v>3.3940603966359999E-2</c:v>
                </c:pt>
                <c:pt idx="3993">
                  <c:v>3.44004916563906E-2</c:v>
                </c:pt>
                <c:pt idx="3994">
                  <c:v>3.4863208691512403E-2</c:v>
                </c:pt>
                <c:pt idx="3995">
                  <c:v>3.5328731234309102E-2</c:v>
                </c:pt>
                <c:pt idx="3996">
                  <c:v>3.5786329547934002E-2</c:v>
                </c:pt>
                <c:pt idx="3997">
                  <c:v>3.6229414293443403E-2</c:v>
                </c:pt>
                <c:pt idx="3998">
                  <c:v>3.6656178052416603E-2</c:v>
                </c:pt>
                <c:pt idx="3999">
                  <c:v>3.7064420239441502E-2</c:v>
                </c:pt>
                <c:pt idx="4000">
                  <c:v>3.7463058556135499E-2</c:v>
                </c:pt>
                <c:pt idx="4001">
                  <c:v>3.7846579569606999E-2</c:v>
                </c:pt>
                <c:pt idx="4002">
                  <c:v>3.8214838163714099E-2</c:v>
                </c:pt>
                <c:pt idx="4003">
                  <c:v>3.8567693078527802E-2</c:v>
                </c:pt>
                <c:pt idx="4004">
                  <c:v>3.8905005502721503E-2</c:v>
                </c:pt>
                <c:pt idx="4005">
                  <c:v>3.9226637248871002E-2</c:v>
                </c:pt>
                <c:pt idx="4006">
                  <c:v>3.9532448905250601E-2</c:v>
                </c:pt>
                <c:pt idx="4007">
                  <c:v>3.9822298165589701E-2</c:v>
                </c:pt>
                <c:pt idx="4008">
                  <c:v>4.0096038440088397E-2</c:v>
                </c:pt>
                <c:pt idx="4009">
                  <c:v>4.0355195700152002E-2</c:v>
                </c:pt>
                <c:pt idx="4010">
                  <c:v>4.0618320408348098E-2</c:v>
                </c:pt>
                <c:pt idx="4011">
                  <c:v>4.08854633743259E-2</c:v>
                </c:pt>
                <c:pt idx="4012">
                  <c:v>4.1156680565093202E-2</c:v>
                </c:pt>
                <c:pt idx="4013">
                  <c:v>4.14320320634365E-2</c:v>
                </c:pt>
                <c:pt idx="4014">
                  <c:v>4.1711580541350997E-2</c:v>
                </c:pt>
                <c:pt idx="4015">
                  <c:v>4.19953893789939E-2</c:v>
                </c:pt>
                <c:pt idx="4016">
                  <c:v>4.2283520635068697E-2</c:v>
                </c:pt>
                <c:pt idx="4017">
                  <c:v>4.2572370827863401E-2</c:v>
                </c:pt>
                <c:pt idx="4018">
                  <c:v>4.2859639885086398E-2</c:v>
                </c:pt>
                <c:pt idx="4019">
                  <c:v>4.3145314258620698E-2</c:v>
                </c:pt>
                <c:pt idx="4020">
                  <c:v>4.3429373712026598E-2</c:v>
                </c:pt>
                <c:pt idx="4021">
                  <c:v>4.37117910232186E-2</c:v>
                </c:pt>
                <c:pt idx="4022">
                  <c:v>4.39925320460334E-2</c:v>
                </c:pt>
                <c:pt idx="4023">
                  <c:v>4.4271556026158697E-2</c:v>
                </c:pt>
                <c:pt idx="4024">
                  <c:v>4.4548816072732998E-2</c:v>
                </c:pt>
                <c:pt idx="4025">
                  <c:v>4.48242597055983E-2</c:v>
                </c:pt>
                <c:pt idx="4026">
                  <c:v>4.5097829420481697E-2</c:v>
                </c:pt>
                <c:pt idx="4027">
                  <c:v>4.5369463234746103E-2</c:v>
                </c:pt>
                <c:pt idx="4028">
                  <c:v>4.56394298268109E-2</c:v>
                </c:pt>
                <c:pt idx="4029">
                  <c:v>4.5918491740796097E-2</c:v>
                </c:pt>
                <c:pt idx="4030">
                  <c:v>4.6206643152057601E-2</c:v>
                </c:pt>
                <c:pt idx="4031">
                  <c:v>4.6503874917495899E-2</c:v>
                </c:pt>
                <c:pt idx="4032">
                  <c:v>4.6810174882847097E-2</c:v>
                </c:pt>
                <c:pt idx="4033">
                  <c:v>4.7125528145438397E-2</c:v>
                </c:pt>
                <c:pt idx="4034">
                  <c:v>4.7449917277352399E-2</c:v>
                </c:pt>
                <c:pt idx="4035">
                  <c:v>4.7783322513460999E-2</c:v>
                </c:pt>
                <c:pt idx="4036">
                  <c:v>4.8125721908009102E-2</c:v>
                </c:pt>
                <c:pt idx="4037">
                  <c:v>4.8477091462476599E-2</c:v>
                </c:pt>
                <c:pt idx="4038">
                  <c:v>4.8837405226420397E-2</c:v>
                </c:pt>
                <c:pt idx="4039">
                  <c:v>4.9206635371943301E-2</c:v>
                </c:pt>
                <c:pt idx="4040">
                  <c:v>4.9584752241391597E-2</c:v>
                </c:pt>
                <c:pt idx="4041">
                  <c:v>4.9971724366867198E-2</c:v>
                </c:pt>
                <c:pt idx="4042">
                  <c:v>5.0367518459170001E-2</c:v>
                </c:pt>
                <c:pt idx="4043">
                  <c:v>5.07720993628724E-2</c:v>
                </c:pt>
                <c:pt idx="4044">
                  <c:v>5.1185429973380603E-2</c:v>
                </c:pt>
                <c:pt idx="4045">
                  <c:v>5.1603758308498997E-2</c:v>
                </c:pt>
                <c:pt idx="4046">
                  <c:v>5.2026250044732499E-2</c:v>
                </c:pt>
                <c:pt idx="4047">
                  <c:v>5.24528638931296E-2</c:v>
                </c:pt>
                <c:pt idx="4048">
                  <c:v>5.2883556135868703E-2</c:v>
                </c:pt>
                <c:pt idx="4049">
                  <c:v>5.3318280258640299E-2</c:v>
                </c:pt>
                <c:pt idx="4050">
                  <c:v>5.3756986519898402E-2</c:v>
                </c:pt>
                <c:pt idx="4051">
                  <c:v>5.4199621461998901E-2</c:v>
                </c:pt>
                <c:pt idx="4052">
                  <c:v>5.46461273799244E-2</c:v>
                </c:pt>
                <c:pt idx="4053">
                  <c:v>5.5096441780253698E-2</c:v>
                </c:pt>
                <c:pt idx="4054">
                  <c:v>5.5550496887088401E-2</c:v>
                </c:pt>
                <c:pt idx="4055">
                  <c:v>5.6008219280962203E-2</c:v>
                </c:pt>
                <c:pt idx="4056">
                  <c:v>5.6469529784298103E-2</c:v>
                </c:pt>
                <c:pt idx="4057">
                  <c:v>5.6934343718576502E-2</c:v>
                </c:pt>
                <c:pt idx="4058">
                  <c:v>5.7402571634991802E-2</c:v>
                </c:pt>
                <c:pt idx="4059">
                  <c:v>5.7874120548014801E-2</c:v>
                </c:pt>
                <c:pt idx="4060">
                  <c:v>5.83488955871291E-2</c:v>
                </c:pt>
                <c:pt idx="4061">
                  <c:v>5.8826801863787602E-2</c:v>
                </c:pt>
                <c:pt idx="4062">
                  <c:v>5.9307746282846401E-2</c:v>
                </c:pt>
                <c:pt idx="4063">
                  <c:v>5.9791639046295503E-2</c:v>
                </c:pt>
                <c:pt idx="4064">
                  <c:v>6.0278394691824597E-2</c:v>
                </c:pt>
                <c:pt idx="4065">
                  <c:v>6.0767932631410101E-2</c:v>
                </c:pt>
                <c:pt idx="4066">
                  <c:v>6.1260177254663498E-2</c:v>
                </c:pt>
                <c:pt idx="4067">
                  <c:v>6.1755057712977797E-2</c:v>
                </c:pt>
                <c:pt idx="4068">
                  <c:v>6.2252507507017898E-2</c:v>
                </c:pt>
                <c:pt idx="4069">
                  <c:v>6.2752463979648898E-2</c:v>
                </c:pt>
                <c:pt idx="4070">
                  <c:v>6.3254867786709995E-2</c:v>
                </c:pt>
                <c:pt idx="4071">
                  <c:v>6.3759662390273406E-2</c:v>
                </c:pt>
                <c:pt idx="4072">
                  <c:v>6.4266793597767699E-2</c:v>
                </c:pt>
                <c:pt idx="4073">
                  <c:v>6.4776209156067396E-2</c:v>
                </c:pt>
                <c:pt idx="4074">
                  <c:v>6.5287858401033697E-2</c:v>
                </c:pt>
                <c:pt idx="4075">
                  <c:v>6.5801691958364397E-2</c:v>
                </c:pt>
                <c:pt idx="4076">
                  <c:v>6.6317661489499802E-2</c:v>
                </c:pt>
                <c:pt idx="4077">
                  <c:v>6.6835719475694305E-2</c:v>
                </c:pt>
                <c:pt idx="4078">
                  <c:v>6.7355819033483505E-2</c:v>
                </c:pt>
                <c:pt idx="4079">
                  <c:v>6.7877913755236899E-2</c:v>
                </c:pt>
                <c:pt idx="4080">
                  <c:v>6.8401957569019498E-2</c:v>
                </c:pt>
                <c:pt idx="4081">
                  <c:v>6.8927904612445995E-2</c:v>
                </c:pt>
                <c:pt idx="4082">
                  <c:v>6.9455709115512895E-2</c:v>
                </c:pt>
                <c:pt idx="4083">
                  <c:v>6.9985325287462902E-2</c:v>
                </c:pt>
                <c:pt idx="4084">
                  <c:v>7.0516707202527396E-2</c:v>
                </c:pt>
                <c:pt idx="4085">
                  <c:v>7.1049808678824294E-2</c:v>
                </c:pt>
                <c:pt idx="4086">
                  <c:v>7.1584583143684002E-2</c:v>
                </c:pt>
                <c:pt idx="4087">
                  <c:v>7.2120983477142298E-2</c:v>
                </c:pt>
                <c:pt idx="4088">
                  <c:v>7.26589618232137E-2</c:v>
                </c:pt>
                <c:pt idx="4089">
                  <c:v>7.3197515950862893E-2</c:v>
                </c:pt>
                <c:pt idx="4090">
                  <c:v>7.3734567544108703E-2</c:v>
                </c:pt>
                <c:pt idx="4091">
                  <c:v>7.4270076699869597E-2</c:v>
                </c:pt>
                <c:pt idx="4092">
                  <c:v>7.4804001394833897E-2</c:v>
                </c:pt>
                <c:pt idx="4093">
                  <c:v>7.5336296955575199E-2</c:v>
                </c:pt>
                <c:pt idx="4094">
                  <c:v>7.5866915506363805E-2</c:v>
                </c:pt>
                <c:pt idx="4095">
                  <c:v>7.6406515543800402E-2</c:v>
                </c:pt>
                <c:pt idx="4096">
                  <c:v>7.6961615643175704E-2</c:v>
                </c:pt>
                <c:pt idx="4097">
                  <c:v>7.7532294887074305E-2</c:v>
                </c:pt>
                <c:pt idx="4098">
                  <c:v>7.8118636105282205E-2</c:v>
                </c:pt>
                <c:pt idx="4099">
                  <c:v>7.87207224050471E-2</c:v>
                </c:pt>
                <c:pt idx="4100">
                  <c:v>7.9338634388060894E-2</c:v>
                </c:pt>
                <c:pt idx="4101">
                  <c:v>7.9972448981756303E-2</c:v>
                </c:pt>
                <c:pt idx="4102">
                  <c:v>8.0622239898916703E-2</c:v>
                </c:pt>
                <c:pt idx="4103">
                  <c:v>8.1288079190300996E-2</c:v>
                </c:pt>
                <c:pt idx="4104">
                  <c:v>8.1970039386663002E-2</c:v>
                </c:pt>
                <c:pt idx="4105">
                  <c:v>8.2668196146370498E-2</c:v>
                </c:pt>
                <c:pt idx="4106">
                  <c:v>8.3382632399835996E-2</c:v>
                </c:pt>
                <c:pt idx="4107">
                  <c:v>8.4113450155712394E-2</c:v>
                </c:pt>
                <c:pt idx="4108">
                  <c:v>8.4859150159601299E-2</c:v>
                </c:pt>
                <c:pt idx="4109">
                  <c:v>8.56013375830217E-2</c:v>
                </c:pt>
                <c:pt idx="4110">
                  <c:v>8.6340007454651396E-2</c:v>
                </c:pt>
                <c:pt idx="4111">
                  <c:v>8.7075064643860695E-2</c:v>
                </c:pt>
                <c:pt idx="4112">
                  <c:v>8.78063928003366E-2</c:v>
                </c:pt>
                <c:pt idx="4113">
                  <c:v>8.8533868795385204E-2</c:v>
                </c:pt>
                <c:pt idx="4114">
                  <c:v>8.9257367524248205E-2</c:v>
                </c:pt>
                <c:pt idx="4115">
                  <c:v>8.9976764844529503E-2</c:v>
                </c:pt>
                <c:pt idx="4116">
                  <c:v>9.0691939865383403E-2</c:v>
                </c:pt>
                <c:pt idx="4117">
                  <c:v>9.1402776740523897E-2</c:v>
                </c:pt>
                <c:pt idx="4118">
                  <c:v>9.2109165943461302E-2</c:v>
                </c:pt>
                <c:pt idx="4119">
                  <c:v>9.2811005023748103E-2</c:v>
                </c:pt>
                <c:pt idx="4120">
                  <c:v>9.3508198898644507E-2</c:v>
                </c:pt>
                <c:pt idx="4121">
                  <c:v>9.4200659775336801E-2</c:v>
                </c:pt>
                <c:pt idx="4122">
                  <c:v>9.4888306812867196E-2</c:v>
                </c:pt>
                <c:pt idx="4123">
                  <c:v>9.55710656251927E-2</c:v>
                </c:pt>
                <c:pt idx="4124">
                  <c:v>9.6248867707233093E-2</c:v>
                </c:pt>
                <c:pt idx="4125">
                  <c:v>9.6921649843060995E-2</c:v>
                </c:pt>
                <c:pt idx="4126">
                  <c:v>9.7589353534861298E-2</c:v>
                </c:pt>
                <c:pt idx="4127">
                  <c:v>9.8251924475171407E-2</c:v>
                </c:pt>
                <c:pt idx="4128">
                  <c:v>9.8909312073479097E-2</c:v>
                </c:pt>
                <c:pt idx="4129">
                  <c:v>9.9561469040809397E-2</c:v>
                </c:pt>
                <c:pt idx="4130">
                  <c:v>0.100208351031502</c:v>
                </c:pt>
                <c:pt idx="4131">
                  <c:v>0.10084991633904899</c:v>
                </c:pt>
                <c:pt idx="4132">
                  <c:v>0.101486125641903</c:v>
                </c:pt>
                <c:pt idx="4133">
                  <c:v>0.102116941795035</c:v>
                </c:pt>
                <c:pt idx="4134">
                  <c:v>0.102742329663363</c:v>
                </c:pt>
                <c:pt idx="4135">
                  <c:v>0.103362255993804</c:v>
                </c:pt>
                <c:pt idx="4136">
                  <c:v>0.103976689323348</c:v>
                </c:pt>
                <c:pt idx="4137">
                  <c:v>0.10458559992135</c:v>
                </c:pt>
                <c:pt idx="4138">
                  <c:v>0.1051889597649</c:v>
                </c:pt>
                <c:pt idx="4139">
                  <c:v>0.10578674254687399</c:v>
                </c:pt>
                <c:pt idx="4140">
                  <c:v>0.10637892371693</c:v>
                </c:pt>
                <c:pt idx="4141">
                  <c:v>0.10696548055642301</c:v>
                </c:pt>
                <c:pt idx="4142">
                  <c:v>0.107546392288912</c:v>
                </c:pt>
                <c:pt idx="4143">
                  <c:v>0.108121640228664</c:v>
                </c:pt>
                <c:pt idx="4144">
                  <c:v>0.108691207970362</c:v>
                </c:pt>
                <c:pt idx="4145">
                  <c:v>0.109256338105958</c:v>
                </c:pt>
                <c:pt idx="4146">
                  <c:v>0.10982251848541499</c:v>
                </c:pt>
                <c:pt idx="4147">
                  <c:v>0.11038970739121901</c:v>
                </c:pt>
                <c:pt idx="4148">
                  <c:v>0.110957866704525</c:v>
                </c:pt>
                <c:pt idx="4149">
                  <c:v>0.111526962368072</c:v>
                </c:pt>
                <c:pt idx="4150">
                  <c:v>0.112096964901862</c:v>
                </c:pt>
                <c:pt idx="4151">
                  <c:v>0.112667849956014</c:v>
                </c:pt>
                <c:pt idx="4152">
                  <c:v>0.113239598868423</c:v>
                </c:pt>
                <c:pt idx="4153">
                  <c:v>0.113812199170936</c:v>
                </c:pt>
                <c:pt idx="4154">
                  <c:v>0.11438564495850501</c:v>
                </c:pt>
                <c:pt idx="4155">
                  <c:v>0.11495993700832401</c:v>
                </c:pt>
                <c:pt idx="4156">
                  <c:v>0.11553508252434</c:v>
                </c:pt>
                <c:pt idx="4157">
                  <c:v>0.116111094405923</c:v>
                </c:pt>
                <c:pt idx="4158">
                  <c:v>0.11668799001178901</c:v>
                </c:pt>
                <c:pt idx="4159">
                  <c:v>0.117265789504384</c:v>
                </c:pt>
                <c:pt idx="4160">
                  <c:v>0.1178445139781</c:v>
                </c:pt>
                <c:pt idx="4161">
                  <c:v>0.118417894077403</c:v>
                </c:pt>
                <c:pt idx="4162">
                  <c:v>0.11898555657418</c:v>
                </c:pt>
                <c:pt idx="4163">
                  <c:v>0.11954754013114301</c:v>
                </c:pt>
                <c:pt idx="4164">
                  <c:v>0.12010387947434201</c:v>
                </c:pt>
                <c:pt idx="4165">
                  <c:v>0.120654605278701</c:v>
                </c:pt>
                <c:pt idx="4166">
                  <c:v>0.12119974437287299</c:v>
                </c:pt>
                <c:pt idx="4167">
                  <c:v>0.121739320140935</c:v>
                </c:pt>
                <c:pt idx="4168">
                  <c:v>0.122273353018819</c:v>
                </c:pt>
                <c:pt idx="4169">
                  <c:v>0.122801861013069</c:v>
                </c:pt>
                <c:pt idx="4170">
                  <c:v>0.123324860197224</c:v>
                </c:pt>
                <c:pt idx="4171">
                  <c:v>0.123842365162378</c:v>
                </c:pt>
                <c:pt idx="4172">
                  <c:v>0.12435438941271899</c:v>
                </c:pt>
                <c:pt idx="4173">
                  <c:v>0.124860945705444</c:v>
                </c:pt>
                <c:pt idx="4174">
                  <c:v>0.12536204633902701</c:v>
                </c:pt>
                <c:pt idx="4175">
                  <c:v>0.12585770339596</c:v>
                </c:pt>
                <c:pt idx="4176">
                  <c:v>0.12634792894664401</c:v>
                </c:pt>
                <c:pt idx="4177">
                  <c:v>0.126832735221034</c:v>
                </c:pt>
                <c:pt idx="4178">
                  <c:v>0.12731213475414899</c:v>
                </c:pt>
                <c:pt idx="4179">
                  <c:v>0.12778614051110099</c:v>
                </c:pt>
                <c:pt idx="4180">
                  <c:v>0.12825476599683699</c:v>
                </c:pt>
                <c:pt idx="4181">
                  <c:v>0.12871802535563201</c:v>
                </c:pt>
                <c:pt idx="4182">
                  <c:v>0.12917593346522899</c:v>
                </c:pt>
                <c:pt idx="4183">
                  <c:v>0.12962850603024101</c:v>
                </c:pt>
                <c:pt idx="4184">
                  <c:v>0.130075759677938</c:v>
                </c:pt>
                <c:pt idx="4185">
                  <c:v>0.1305177120545</c:v>
                </c:pt>
                <c:pt idx="4186">
                  <c:v>0.13095438190828701</c:v>
                </c:pt>
                <c:pt idx="4187">
                  <c:v>0.131385789130503</c:v>
                </c:pt>
                <c:pt idx="4188">
                  <c:v>0.13181290812701901</c:v>
                </c:pt>
                <c:pt idx="4189">
                  <c:v>0.13223778913463699</c:v>
                </c:pt>
                <c:pt idx="4190">
                  <c:v>0.132660443253317</c:v>
                </c:pt>
                <c:pt idx="4191">
                  <c:v>0.13308088249136901</c:v>
                </c:pt>
                <c:pt idx="4192">
                  <c:v>0.133499119811476</c:v>
                </c:pt>
                <c:pt idx="4193">
                  <c:v>0.13391516923142599</c:v>
                </c:pt>
                <c:pt idx="4194">
                  <c:v>0.13432904595085601</c:v>
                </c:pt>
                <c:pt idx="4195">
                  <c:v>0.13474076649205899</c:v>
                </c:pt>
                <c:pt idx="4196">
                  <c:v>0.135150348855818</c:v>
                </c:pt>
                <c:pt idx="4197">
                  <c:v>0.13555781269928699</c:v>
                </c:pt>
                <c:pt idx="4198">
                  <c:v>0.13596317954502299</c:v>
                </c:pt>
                <c:pt idx="4199">
                  <c:v>0.136366473029949</c:v>
                </c:pt>
                <c:pt idx="4200">
                  <c:v>0.13676771919957401</c:v>
                </c:pt>
                <c:pt idx="4201">
                  <c:v>0.137166946842634</c:v>
                </c:pt>
                <c:pt idx="4202">
                  <c:v>0.13756418783358701</c:v>
                </c:pt>
                <c:pt idx="4203">
                  <c:v>0.137959477374099</c:v>
                </c:pt>
                <c:pt idx="4204">
                  <c:v>0.13835285378762399</c:v>
                </c:pt>
                <c:pt idx="4205">
                  <c:v>0.138744356591679</c:v>
                </c:pt>
                <c:pt idx="4206">
                  <c:v>0.13913401643342799</c:v>
                </c:pt>
                <c:pt idx="4207">
                  <c:v>0.13952179853997199</c:v>
                </c:pt>
                <c:pt idx="4208">
                  <c:v>0.13990754444247999</c:v>
                </c:pt>
                <c:pt idx="4209">
                  <c:v>0.14029120931726999</c:v>
                </c:pt>
                <c:pt idx="4210">
                  <c:v>0.140672835232134</c:v>
                </c:pt>
                <c:pt idx="4211">
                  <c:v>0.141052481078213</c:v>
                </c:pt>
                <c:pt idx="4212">
                  <c:v>0.141430207753173</c:v>
                </c:pt>
                <c:pt idx="4213">
                  <c:v>0.141806073955105</c:v>
                </c:pt>
                <c:pt idx="4214">
                  <c:v>0.142180134697211</c:v>
                </c:pt>
                <c:pt idx="4215">
                  <c:v>0.14255244096460201</c:v>
                </c:pt>
                <c:pt idx="4216">
                  <c:v>0.14292303993314201</c:v>
                </c:pt>
                <c:pt idx="4217">
                  <c:v>0.14329197543592001</c:v>
                </c:pt>
                <c:pt idx="4218">
                  <c:v>0.14365928849707399</c:v>
                </c:pt>
                <c:pt idx="4219">
                  <c:v>0.14402501783924701</c:v>
                </c:pt>
                <c:pt idx="4220">
                  <c:v>0.14438920032449301</c:v>
                </c:pt>
                <c:pt idx="4221">
                  <c:v>0.144751871318232</c:v>
                </c:pt>
                <c:pt idx="4222">
                  <c:v>0.14511306498020299</c:v>
                </c:pt>
                <c:pt idx="4223">
                  <c:v>0.14547281449209301</c:v>
                </c:pt>
                <c:pt idx="4224">
                  <c:v>0.14583115223274201</c:v>
                </c:pt>
                <c:pt idx="4225">
                  <c:v>0.14618810991107201</c:v>
                </c:pt>
                <c:pt idx="4226">
                  <c:v>0.14654371866544599</c:v>
                </c:pt>
                <c:pt idx="4227">
                  <c:v>0.146898009136542</c:v>
                </c:pt>
                <c:pt idx="4228">
                  <c:v>0.147251011519448</c:v>
                </c:pt>
                <c:pt idx="4229">
                  <c:v>0.147602755599444</c:v>
                </c:pt>
                <c:pt idx="4230">
                  <c:v>0.14795327077498499</c:v>
                </c:pt>
                <c:pt idx="4231">
                  <c:v>0.14830258607062499</c:v>
                </c:pt>
                <c:pt idx="4232">
                  <c:v>0.14865073014202401</c:v>
                </c:pt>
                <c:pt idx="4233">
                  <c:v>0.148997731274707</c:v>
                </c:pt>
                <c:pt idx="4234">
                  <c:v>0.14934361737789301</c:v>
                </c:pt>
                <c:pt idx="4235">
                  <c:v>0.14968841597441301</c:v>
                </c:pt>
                <c:pt idx="4236">
                  <c:v>0.15003215418754501</c:v>
                </c:pt>
                <c:pt idx="4237">
                  <c:v>0.15037485872539</c:v>
                </c:pt>
                <c:pt idx="4238">
                  <c:v>0.15071655586329699</c:v>
                </c:pt>
                <c:pt idx="4239">
                  <c:v>0.15105727142475001</c:v>
                </c:pt>
                <c:pt idx="4240">
                  <c:v>0.151397030761005</c:v>
                </c:pt>
                <c:pt idx="4241">
                  <c:v>0.15173585872973799</c:v>
                </c:pt>
                <c:pt idx="4242">
                  <c:v>0.15207377967289201</c:v>
                </c:pt>
                <c:pt idx="4243">
                  <c:v>0.15241081739383</c:v>
                </c:pt>
                <c:pt idx="4244">
                  <c:v>0.15274573865183999</c:v>
                </c:pt>
                <c:pt idx="4245">
                  <c:v>0.15307306716170499</c:v>
                </c:pt>
                <c:pt idx="4246">
                  <c:v>0.153392858732917</c:v>
                </c:pt>
                <c:pt idx="4247">
                  <c:v>0.153705168474115</c:v>
                </c:pt>
                <c:pt idx="4248">
                  <c:v>0.15401005075823701</c:v>
                </c:pt>
                <c:pt idx="4249">
                  <c:v>0.154307559187047</c:v>
                </c:pt>
                <c:pt idx="4250">
                  <c:v>0.15459774655469599</c:v>
                </c:pt>
                <c:pt idx="4251">
                  <c:v>0.15488066480975601</c:v>
                </c:pt>
                <c:pt idx="4252">
                  <c:v>0.155156365014854</c:v>
                </c:pt>
                <c:pt idx="4253">
                  <c:v>0.15542489730260101</c:v>
                </c:pt>
                <c:pt idx="4254">
                  <c:v>0.15568631082586601</c:v>
                </c:pt>
                <c:pt idx="4255">
                  <c:v>0.155940653699468</c:v>
                </c:pt>
                <c:pt idx="4256">
                  <c:v>0.156187972928966</c:v>
                </c:pt>
                <c:pt idx="4257">
                  <c:v>0.156428314320153</c:v>
                </c:pt>
                <c:pt idx="4258">
                  <c:v>0.15666172235994899</c:v>
                </c:pt>
                <c:pt idx="4259">
                  <c:v>0.156888240055503</c:v>
                </c:pt>
                <c:pt idx="4260">
                  <c:v>0.157114198278999</c:v>
                </c:pt>
                <c:pt idx="4261">
                  <c:v>0.15734002738135899</c:v>
                </c:pt>
                <c:pt idx="4262">
                  <c:v>0.15756573999238399</c:v>
                </c:pt>
                <c:pt idx="4263">
                  <c:v>0.157791345838389</c:v>
                </c:pt>
                <c:pt idx="4264">
                  <c:v>0.15801685131302101</c:v>
                </c:pt>
                <c:pt idx="4265">
                  <c:v>0.15824225932765201</c:v>
                </c:pt>
                <c:pt idx="4266">
                  <c:v>0.15846756978992499</c:v>
                </c:pt>
                <c:pt idx="4267">
                  <c:v>0.15869278086364799</c:v>
                </c:pt>
                <c:pt idx="4268">
                  <c:v>0.15891789061903</c:v>
                </c:pt>
                <c:pt idx="4269">
                  <c:v>0.15914289833211601</c:v>
                </c:pt>
                <c:pt idx="4270">
                  <c:v>0.159367805005449</c:v>
                </c:pt>
                <c:pt idx="4271">
                  <c:v>0.15959261323674501</c:v>
                </c:pt>
                <c:pt idx="4272">
                  <c:v>0.159817326784817</c:v>
                </c:pt>
                <c:pt idx="4273">
                  <c:v>0.160041950092283</c:v>
                </c:pt>
                <c:pt idx="4274">
                  <c:v>0.160266487877157</c:v>
                </c:pt>
                <c:pt idx="4275">
                  <c:v>0.160490944815736</c:v>
                </c:pt>
                <c:pt idx="4276">
                  <c:v>0.16071532530396901</c:v>
                </c:pt>
                <c:pt idx="4277">
                  <c:v>0.16093963327680899</c:v>
                </c:pt>
                <c:pt idx="4278">
                  <c:v>0.16116387206702801</c:v>
                </c:pt>
                <c:pt idx="4279">
                  <c:v>0.16138804428909201</c:v>
                </c:pt>
                <c:pt idx="4280">
                  <c:v>0.161612151737211</c:v>
                </c:pt>
                <c:pt idx="4281">
                  <c:v>0.16183619528922999</c:v>
                </c:pt>
                <c:pt idx="4282">
                  <c:v>0.16206017480995899</c:v>
                </c:pt>
                <c:pt idx="4283">
                  <c:v>0.16228408905005401</c:v>
                </c:pt>
                <c:pt idx="4284">
                  <c:v>0.16250793554224499</c:v>
                </c:pt>
                <c:pt idx="4285">
                  <c:v>0.162731710508591</c:v>
                </c:pt>
                <c:pt idx="4286">
                  <c:v>0.162955408808791</c:v>
                </c:pt>
                <c:pt idx="4287">
                  <c:v>0.163179023961355</c:v>
                </c:pt>
                <c:pt idx="4288">
                  <c:v>0.16340254822984401</c:v>
                </c:pt>
                <c:pt idx="4289">
                  <c:v>0.16362597270819501</c:v>
                </c:pt>
                <c:pt idx="4290">
                  <c:v>0.16384928733621501</c:v>
                </c:pt>
                <c:pt idx="4291">
                  <c:v>0.164072480832438</c:v>
                </c:pt>
                <c:pt idx="4292">
                  <c:v>0.164295540573315</c:v>
                </c:pt>
                <c:pt idx="4293">
                  <c:v>0.164518452447217</c:v>
                </c:pt>
                <c:pt idx="4294">
                  <c:v>0.16474120069479301</c:v>
                </c:pt>
                <c:pt idx="4295">
                  <c:v>0.164963767733982</c:v>
                </c:pt>
                <c:pt idx="4296">
                  <c:v>0.165186133961363</c:v>
                </c:pt>
                <c:pt idx="4297">
                  <c:v>0.16540827751850301</c:v>
                </c:pt>
                <c:pt idx="4298">
                  <c:v>0.165630174010446</c:v>
                </c:pt>
                <c:pt idx="4299">
                  <c:v>0.16585179616305601</c:v>
                </c:pt>
                <c:pt idx="4300">
                  <c:v>0.166073113407426</c:v>
                </c:pt>
                <c:pt idx="4301">
                  <c:v>0.166294091385364</c:v>
                </c:pt>
                <c:pt idx="4302">
                  <c:v>0.166514691384026</c:v>
                </c:pt>
                <c:pt idx="4303">
                  <c:v>0.16673486973566801</c:v>
                </c:pt>
                <c:pt idx="4304">
                  <c:v>0.166954577265084</c:v>
                </c:pt>
                <c:pt idx="4305">
                  <c:v>0.167173758930764</c:v>
                </c:pt>
                <c:pt idx="4306">
                  <c:v>0.16739235386505799</c:v>
                </c:pt>
                <c:pt idx="4307">
                  <c:v>0.16761029602487101</c:v>
                </c:pt>
                <c:pt idx="4308">
                  <c:v>0.167827515556975</c:v>
                </c:pt>
                <c:pt idx="4309">
                  <c:v>0.16804394075114701</c:v>
                </c:pt>
                <c:pt idx="4310">
                  <c:v>0.16825950020319</c:v>
                </c:pt>
                <c:pt idx="4311">
                  <c:v>0.168474124709595</c:v>
                </c:pt>
                <c:pt idx="4312">
                  <c:v>0.168687748544493</c:v>
                </c:pt>
                <c:pt idx="4313">
                  <c:v>0.16890031002781</c:v>
                </c:pt>
                <c:pt idx="4314">
                  <c:v>0.16911175151097699</c:v>
                </c:pt>
                <c:pt idx="4315">
                  <c:v>0.16932201899614599</c:v>
                </c:pt>
                <c:pt idx="4316">
                  <c:v>0.16953106158787401</c:v>
                </c:pt>
                <c:pt idx="4317">
                  <c:v>0.169738830914273</c:v>
                </c:pt>
                <c:pt idx="4318">
                  <c:v>0.169945280592954</c:v>
                </c:pt>
                <c:pt idx="4319">
                  <c:v>0.17015036577326301</c:v>
                </c:pt>
                <c:pt idx="4320">
                  <c:v>0.17035404276082</c:v>
                </c:pt>
                <c:pt idx="4321">
                  <c:v>0.17055626871794699</c:v>
                </c:pt>
                <c:pt idx="4322">
                  <c:v>0.17075700142886699</c:v>
                </c:pt>
                <c:pt idx="4323">
                  <c:v>0.17095619911786</c:v>
                </c:pt>
                <c:pt idx="4324">
                  <c:v>0.171153820309566</c:v>
                </c:pt>
                <c:pt idx="4325">
                  <c:v>0.17134982372228399</c:v>
                </c:pt>
                <c:pt idx="4326">
                  <c:v>0.17154416818673901</c:v>
                </c:pt>
                <c:pt idx="4327">
                  <c:v>0.171736812584318</c:v>
                </c:pt>
                <c:pt idx="4328">
                  <c:v>0.171927715799955</c:v>
                </c:pt>
                <c:pt idx="4329">
                  <c:v>0.17211683668583999</c:v>
                </c:pt>
                <c:pt idx="4330">
                  <c:v>0.172304134032886</c:v>
                </c:pt>
                <c:pt idx="4331">
                  <c:v>0.172489566547465</c:v>
                </c:pt>
                <c:pt idx="4332">
                  <c:v>0.17267309283136101</c:v>
                </c:pt>
                <c:pt idx="4333">
                  <c:v>0.172854671363187</c:v>
                </c:pt>
                <c:pt idx="4334">
                  <c:v>0.17303426047978199</c:v>
                </c:pt>
                <c:pt idx="4335">
                  <c:v>0.173211818356199</c:v>
                </c:pt>
                <c:pt idx="4336">
                  <c:v>0.17338730298302801</c:v>
                </c:pt>
                <c:pt idx="4337">
                  <c:v>0.173560672139802</c:v>
                </c:pt>
                <c:pt idx="4338">
                  <c:v>0.17373188336326101</c:v>
                </c:pt>
                <c:pt idx="4339">
                  <c:v>0.17390089390921501</c:v>
                </c:pt>
                <c:pt idx="4340">
                  <c:v>0.17406766070670901</c:v>
                </c:pt>
                <c:pt idx="4341">
                  <c:v>0.174232140303241</c:v>
                </c:pt>
                <c:pt idx="4342">
                  <c:v>0.174394288799818</c:v>
                </c:pt>
                <c:pt idx="4343">
                  <c:v>0.17455406177494701</c:v>
                </c:pt>
                <c:pt idx="4344">
                  <c:v>0.17471141419713501</c:v>
                </c:pt>
                <c:pt idx="4345">
                  <c:v>0.174866300326466</c:v>
                </c:pt>
                <c:pt idx="4346">
                  <c:v>0.17501867360737899</c:v>
                </c:pt>
                <c:pt idx="4347">
                  <c:v>0.17516848655717099</c:v>
                </c:pt>
                <c:pt idx="4348">
                  <c:v>0.17531569065799299</c:v>
                </c:pt>
                <c:pt idx="4349">
                  <c:v>0.175460236264111</c:v>
                </c:pt>
                <c:pt idx="4350">
                  <c:v>0.17560207254021401</c:v>
                </c:pt>
                <c:pt idx="4351">
                  <c:v>0.17574114744930899</c:v>
                </c:pt>
                <c:pt idx="4352">
                  <c:v>0.17587740780839001</c:v>
                </c:pt>
                <c:pt idx="4353">
                  <c:v>0.17601079942509301</c:v>
                </c:pt>
                <c:pt idx="4354">
                  <c:v>0.17614126731910601</c:v>
                </c:pt>
                <c:pt idx="4355">
                  <c:v>0.176268756021914</c:v>
                </c:pt>
                <c:pt idx="4356">
                  <c:v>0.17639320994414301</c:v>
                </c:pt>
                <c:pt idx="4357">
                  <c:v>0.17651457380767799</c:v>
                </c:pt>
                <c:pt idx="4358">
                  <c:v>0.17663279315914701</c:v>
                </c:pt>
                <c:pt idx="4359">
                  <c:v>0.17674781499964201</c:v>
                </c:pt>
                <c:pt idx="4360">
                  <c:v>0.176859588561187</c:v>
                </c:pt>
                <c:pt idx="4361">
                  <c:v>0.17696806621800501</c:v>
                </c:pt>
                <c:pt idx="4362">
                  <c:v>0.17707320444277899</c:v>
                </c:pt>
                <c:pt idx="4363">
                  <c:v>0.17717496461594101</c:v>
                </c:pt>
                <c:pt idx="4364">
                  <c:v>0.17727331338152699</c:v>
                </c:pt>
                <c:pt idx="4365">
                  <c:v>0.17736822219891801</c:v>
                </c:pt>
                <c:pt idx="4366">
                  <c:v>0.17745966597971899</c:v>
                </c:pt>
                <c:pt idx="4367">
                  <c:v>0.17754762125843901</c:v>
                </c:pt>
                <c:pt idx="4368">
                  <c:v>0.17763212603601999</c:v>
                </c:pt>
                <c:pt idx="4369">
                  <c:v>0.177713734615906</c:v>
                </c:pt>
                <c:pt idx="4370">
                  <c:v>0.17779242562667999</c:v>
                </c:pt>
                <c:pt idx="4371">
                  <c:v>0.177868177218376</c:v>
                </c:pt>
                <c:pt idx="4372">
                  <c:v>0.17794096740606499</c:v>
                </c:pt>
                <c:pt idx="4373">
                  <c:v>0.178010774371197</c:v>
                </c:pt>
                <c:pt idx="4374">
                  <c:v>0.17807757669329599</c:v>
                </c:pt>
                <c:pt idx="4375">
                  <c:v>0.178141353519676</c:v>
                </c:pt>
                <c:pt idx="4376">
                  <c:v>0.17820208468891999</c:v>
                </c:pt>
                <c:pt idx="4377">
                  <c:v>0.178259750822266</c:v>
                </c:pt>
                <c:pt idx="4378">
                  <c:v>0.17831433339333899</c:v>
                </c:pt>
                <c:pt idx="4379">
                  <c:v>0.17836581478321301</c:v>
                </c:pt>
                <c:pt idx="4380">
                  <c:v>0.17841417832529799</c:v>
                </c:pt>
                <c:pt idx="4381">
                  <c:v>0.17845940834282301</c:v>
                </c:pt>
                <c:pt idx="4382">
                  <c:v>0.178501490180552</c:v>
                </c:pt>
                <c:pt idx="4383">
                  <c:v>0.178540410231706</c:v>
                </c:pt>
                <c:pt idx="4384">
                  <c:v>0.17857615596059401</c:v>
                </c:pt>
                <c:pt idx="4385">
                  <c:v>0.17860871592127101</c:v>
                </c:pt>
                <c:pt idx="4386">
                  <c:v>0.17863807977235799</c:v>
                </c:pt>
                <c:pt idx="4387">
                  <c:v>0.17866423828816</c:v>
                </c:pt>
                <c:pt idx="4388">
                  <c:v>0.17868718336617501</c:v>
                </c:pt>
                <c:pt idx="4389">
                  <c:v>0.17870448424853599</c:v>
                </c:pt>
                <c:pt idx="4390">
                  <c:v>0.17871611073334001</c:v>
                </c:pt>
                <c:pt idx="4391">
                  <c:v>0.17872205661307899</c:v>
                </c:pt>
                <c:pt idx="4392">
                  <c:v>0.17872231661946</c:v>
                </c:pt>
                <c:pt idx="4393">
                  <c:v>0.17871688642247899</c:v>
                </c:pt>
                <c:pt idx="4394">
                  <c:v>0.17870576262782101</c:v>
                </c:pt>
                <c:pt idx="4395">
                  <c:v>0.178688942772812</c:v>
                </c:pt>
                <c:pt idx="4396">
                  <c:v>0.17866729922739999</c:v>
                </c:pt>
                <c:pt idx="4397">
                  <c:v>0.17864174415669801</c:v>
                </c:pt>
                <c:pt idx="4398">
                  <c:v>0.178612281267678</c:v>
                </c:pt>
                <c:pt idx="4399">
                  <c:v>0.17857891542784901</c:v>
                </c:pt>
                <c:pt idx="4400">
                  <c:v>0.17854165264622199</c:v>
                </c:pt>
                <c:pt idx="4401">
                  <c:v>0.17850050005405599</c:v>
                </c:pt>
                <c:pt idx="4402">
                  <c:v>0.178455465885593</c:v>
                </c:pt>
                <c:pt idx="4403">
                  <c:v>0.17840655945894601</c:v>
                </c:pt>
                <c:pt idx="4404">
                  <c:v>0.17835379115729399</c:v>
                </c:pt>
                <c:pt idx="4405">
                  <c:v>0.17829717241047899</c:v>
                </c:pt>
                <c:pt idx="4406">
                  <c:v>0.17823671567709101</c:v>
                </c:pt>
                <c:pt idx="4407">
                  <c:v>0.17817243442709699</c:v>
                </c:pt>
                <c:pt idx="4408">
                  <c:v>0.17810434312505899</c:v>
                </c:pt>
                <c:pt idx="4409">
                  <c:v>0.17803245721396899</c:v>
                </c:pt>
                <c:pt idx="4410">
                  <c:v>0.17795679309974199</c:v>
                </c:pt>
                <c:pt idx="4411">
                  <c:v>0.17787736813638599</c:v>
                </c:pt>
                <c:pt idx="4412">
                  <c:v>0.17779420061189599</c:v>
                </c:pt>
                <c:pt idx="4413">
                  <c:v>0.17770730973492099</c:v>
                </c:pt>
                <c:pt idx="4414">
                  <c:v>0.17761671562226999</c:v>
                </c:pt>
                <c:pt idx="4415">
                  <c:v>0.17752243928735001</c:v>
                </c:pt>
                <c:pt idx="4416">
                  <c:v>0.177424502629632</c:v>
                </c:pt>
                <c:pt idx="4417">
                  <c:v>0.17732292842530101</c:v>
                </c:pt>
                <c:pt idx="4418">
                  <c:v>0.17721774031923401</c:v>
                </c:pt>
                <c:pt idx="4419">
                  <c:v>0.17710896281851801</c:v>
                </c:pt>
                <c:pt idx="4420">
                  <c:v>0.17699662128773</c:v>
                </c:pt>
                <c:pt idx="4421">
                  <c:v>0.176880741946251</c:v>
                </c:pt>
                <c:pt idx="4422">
                  <c:v>0.176761351867914</c:v>
                </c:pt>
                <c:pt idx="4423">
                  <c:v>0.176638478983356</c:v>
                </c:pt>
                <c:pt idx="4424">
                  <c:v>0.17651215208544799</c:v>
                </c:pt>
                <c:pt idx="4425">
                  <c:v>0.17638240083828699</c:v>
                </c:pt>
                <c:pt idx="4426">
                  <c:v>0.17624925579023101</c:v>
                </c:pt>
                <c:pt idx="4427">
                  <c:v>0.176112748391581</c:v>
                </c:pt>
                <c:pt idx="4428">
                  <c:v>0.17597291101754001</c:v>
                </c:pt>
                <c:pt idx="4429">
                  <c:v>0.17582977699718899</c:v>
                </c:pt>
                <c:pt idx="4430">
                  <c:v>0.17568338064929401</c:v>
                </c:pt>
                <c:pt idx="4431">
                  <c:v>0.175533757325849</c:v>
                </c:pt>
                <c:pt idx="4432">
                  <c:v>0.17538094346439001</c:v>
                </c:pt>
                <c:pt idx="4433">
                  <c:v>0.175224976650177</c:v>
                </c:pt>
                <c:pt idx="4434">
                  <c:v>0.17506589568949099</c:v>
                </c:pt>
                <c:pt idx="4435">
                  <c:v>0.174903740695356</c:v>
                </c:pt>
                <c:pt idx="4436">
                  <c:v>0.17473855318709</c:v>
                </c:pt>
                <c:pt idx="4437">
                  <c:v>0.17457037620508101</c:v>
                </c:pt>
                <c:pt idx="4438">
                  <c:v>0.174399254442168</c:v>
                </c:pt>
                <c:pt idx="4439">
                  <c:v>0.17422523439277701</c:v>
                </c:pt>
                <c:pt idx="4440">
                  <c:v>0.174048364520591</c:v>
                </c:pt>
                <c:pt idx="4441">
                  <c:v>0.17386869544484801</c:v>
                </c:pt>
                <c:pt idx="4442">
                  <c:v>0.173686280144212</c:v>
                </c:pt>
                <c:pt idx="4443">
                  <c:v>0.17350117417550201</c:v>
                </c:pt>
                <c:pt idx="4444">
                  <c:v>0.17331343590203399</c:v>
                </c:pt>
                <c:pt idx="4445">
                  <c:v>0.17312312672298</c:v>
                </c:pt>
                <c:pt idx="4446">
                  <c:v>0.17293031129070199</c:v>
                </c:pt>
                <c:pt idx="4447">
                  <c:v>0.17273505769774999</c:v>
                </c:pt>
                <c:pt idx="4448">
                  <c:v>0.17253743760967</c:v>
                </c:pt>
                <c:pt idx="4449">
                  <c:v>0.17233752631507099</c:v>
                </c:pt>
                <c:pt idx="4450">
                  <c:v>0.17213540266274299</c:v>
                </c:pt>
                <c:pt idx="4451">
                  <c:v>0.17193114885917701</c:v>
                </c:pt>
                <c:pt idx="4452">
                  <c:v>0.17172485011090299</c:v>
                </c:pt>
                <c:pt idx="4453">
                  <c:v>0.17151659411395201</c:v>
                </c:pt>
                <c:pt idx="4454">
                  <c:v>0.171306470413261</c:v>
                </c:pt>
                <c:pt idx="4455">
                  <c:v>0.17109456966985501</c:v>
                </c:pt>
                <c:pt idx="4456">
                  <c:v>0.170880982875007</c:v>
                </c:pt>
                <c:pt idx="4457">
                  <c:v>0.17066580053771099</c:v>
                </c:pt>
                <c:pt idx="4458">
                  <c:v>0.170449111856013</c:v>
                </c:pt>
                <c:pt idx="4459">
                  <c:v>0.17023100388374801</c:v>
                </c:pt>
                <c:pt idx="4460">
                  <c:v>0.17001156073163301</c:v>
                </c:pt>
                <c:pt idx="4461">
                  <c:v>0.16979086287804501</c:v>
                </c:pt>
                <c:pt idx="4462">
                  <c:v>0.16956898667381801</c:v>
                </c:pt>
                <c:pt idx="4463">
                  <c:v>0.16934600408955799</c:v>
                </c:pt>
                <c:pt idx="4464">
                  <c:v>0.16912198269472101</c:v>
                </c:pt>
                <c:pt idx="4465">
                  <c:v>0.16889698581184701</c:v>
                </c:pt>
                <c:pt idx="4466">
                  <c:v>0.168671072774426</c:v>
                </c:pt>
                <c:pt idx="4467">
                  <c:v>0.16844423787780899</c:v>
                </c:pt>
                <c:pt idx="4468">
                  <c:v>0.168215955120252</c:v>
                </c:pt>
                <c:pt idx="4469">
                  <c:v>0.16798627040341799</c:v>
                </c:pt>
                <c:pt idx="4470">
                  <c:v>0.16775522684688299</c:v>
                </c:pt>
                <c:pt idx="4471">
                  <c:v>0.167522864974298</c:v>
                </c:pt>
                <c:pt idx="4472">
                  <c:v>0.167289222838195</c:v>
                </c:pt>
                <c:pt idx="4473">
                  <c:v>0.16705433607513101</c:v>
                </c:pt>
                <c:pt idx="4474">
                  <c:v>0.16681823787814001</c:v>
                </c:pt>
                <c:pt idx="4475">
                  <c:v>0.166580958865191</c:v>
                </c:pt>
                <c:pt idx="4476">
                  <c:v>0.166342526810423</c:v>
                </c:pt>
                <c:pt idx="4477">
                  <c:v>0.166102966189248</c:v>
                </c:pt>
                <c:pt idx="4478">
                  <c:v>0.165862297472545</c:v>
                </c:pt>
                <c:pt idx="4479">
                  <c:v>0.16562053610308899</c:v>
                </c:pt>
                <c:pt idx="4480">
                  <c:v>0.16537769113953599</c:v>
                </c:pt>
                <c:pt idx="4481">
                  <c:v>0.165133763745995</c:v>
                </c:pt>
                <c:pt idx="4482">
                  <c:v>0.16488874613701399</c:v>
                </c:pt>
                <c:pt idx="4483">
                  <c:v>0.164642622127256</c:v>
                </c:pt>
                <c:pt idx="4484">
                  <c:v>0.16439537032402701</c:v>
                </c:pt>
                <c:pt idx="4485">
                  <c:v>0.16414696941906901</c:v>
                </c:pt>
                <c:pt idx="4486">
                  <c:v>0.16389740315901799</c:v>
                </c:pt>
                <c:pt idx="4487">
                  <c:v>0.16364666288065699</c:v>
                </c:pt>
                <c:pt idx="4488">
                  <c:v>0.16339717132766601</c:v>
                </c:pt>
                <c:pt idx="4489">
                  <c:v>0.16314895815527899</c:v>
                </c:pt>
                <c:pt idx="4490">
                  <c:v>0.16290203493136601</c:v>
                </c:pt>
                <c:pt idx="4491">
                  <c:v>0.16265641684326301</c:v>
                </c:pt>
                <c:pt idx="4492">
                  <c:v>0.16241212167621799</c:v>
                </c:pt>
                <c:pt idx="4493">
                  <c:v>0.162169169081886</c:v>
                </c:pt>
                <c:pt idx="4494">
                  <c:v>0.161927580064888</c:v>
                </c:pt>
                <c:pt idx="4495">
                  <c:v>0.16168650271631499</c:v>
                </c:pt>
                <c:pt idx="4496">
                  <c:v>0.161445046989138</c:v>
                </c:pt>
                <c:pt idx="4497">
                  <c:v>0.16120323275898099</c:v>
                </c:pt>
                <c:pt idx="4498">
                  <c:v>0.160961080059245</c:v>
                </c:pt>
                <c:pt idx="4499">
                  <c:v>0.16071860898468601</c:v>
                </c:pt>
                <c:pt idx="4500">
                  <c:v>0.160475839615456</c:v>
                </c:pt>
                <c:pt idx="4501">
                  <c:v>0.16023279195435</c:v>
                </c:pt>
                <c:pt idx="4502">
                  <c:v>0.159989485872469</c:v>
                </c:pt>
                <c:pt idx="4503">
                  <c:v>0.15974594106017001</c:v>
                </c:pt>
                <c:pt idx="4504">
                  <c:v>0.15950217698140801</c:v>
                </c:pt>
                <c:pt idx="4505">
                  <c:v>0.15925821283048899</c:v>
                </c:pt>
                <c:pt idx="4506">
                  <c:v>0.159014067490823</c:v>
                </c:pt>
                <c:pt idx="4507">
                  <c:v>0.158769759495757</c:v>
                </c:pt>
                <c:pt idx="4508">
                  <c:v>0.15852530699180301</c:v>
                </c:pt>
                <c:pt idx="4509">
                  <c:v>0.15828072770471499</c:v>
                </c:pt>
                <c:pt idx="4510">
                  <c:v>0.15803603890888299</c:v>
                </c:pt>
                <c:pt idx="4511">
                  <c:v>0.15779125740045799</c:v>
                </c:pt>
                <c:pt idx="4512">
                  <c:v>0.15754639947448101</c:v>
                </c:pt>
                <c:pt idx="4513">
                  <c:v>0.157301480906159</c:v>
                </c:pt>
                <c:pt idx="4514">
                  <c:v>0.15705651693623901</c:v>
                </c:pt>
                <c:pt idx="4515">
                  <c:v>0.15681152226032599</c:v>
                </c:pt>
                <c:pt idx="4516">
                  <c:v>0.156566511021831</c:v>
                </c:pt>
                <c:pt idx="4517">
                  <c:v>0.15632149680815899</c:v>
                </c:pt>
                <c:pt idx="4518">
                  <c:v>0.1560764926497</c:v>
                </c:pt>
                <c:pt idx="4519">
                  <c:v>0.15583151102113599</c:v>
                </c:pt>
                <c:pt idx="4520">
                  <c:v>0.155586563844582</c:v>
                </c:pt>
                <c:pt idx="4521">
                  <c:v>0.15534166249410999</c:v>
                </c:pt>
                <c:pt idx="4522">
                  <c:v>0.15509681780120399</c:v>
                </c:pt>
                <c:pt idx="4523">
                  <c:v>0.154852040060767</c:v>
                </c:pt>
                <c:pt idx="4524">
                  <c:v>0.15460733903731599</c:v>
                </c:pt>
                <c:pt idx="4525">
                  <c:v>0.15436272397107001</c:v>
                </c:pt>
                <c:pt idx="4526">
                  <c:v>0.154118203583682</c:v>
                </c:pt>
                <c:pt idx="4527">
                  <c:v>0.153873786083422</c:v>
                </c:pt>
                <c:pt idx="4528">
                  <c:v>0.15362947916970399</c:v>
                </c:pt>
                <c:pt idx="4529">
                  <c:v>0.15338529003691601</c:v>
                </c:pt>
                <c:pt idx="4530">
                  <c:v>0.15314122537765701</c:v>
                </c:pt>
                <c:pt idx="4531">
                  <c:v>0.15289729138563199</c:v>
                </c:pt>
                <c:pt idx="4532">
                  <c:v>0.152653493758687</c:v>
                </c:pt>
                <c:pt idx="4533">
                  <c:v>0.15240983770278099</c:v>
                </c:pt>
                <c:pt idx="4534">
                  <c:v>0.152166327938175</c:v>
                </c:pt>
                <c:pt idx="4535">
                  <c:v>0.15192296870973099</c:v>
                </c:pt>
                <c:pt idx="4536">
                  <c:v>0.151679763804178</c:v>
                </c:pt>
                <c:pt idx="4537">
                  <c:v>0.15143671657850799</c:v>
                </c:pt>
                <c:pt idx="4538">
                  <c:v>0.15119383000558101</c:v>
                </c:pt>
                <c:pt idx="4539">
                  <c:v>0.150951106745674</c:v>
                </c:pt>
                <c:pt idx="4540">
                  <c:v>0.150708549256618</c:v>
                </c:pt>
                <c:pt idx="4541">
                  <c:v>0.15046615996061599</c:v>
                </c:pt>
                <c:pt idx="4542">
                  <c:v>0.15022394149371701</c:v>
                </c:pt>
                <c:pt idx="4543">
                  <c:v>0.14998189707513401</c:v>
                </c:pt>
                <c:pt idx="4544">
                  <c:v>0.14974003104960501</c:v>
                </c:pt>
                <c:pt idx="4545">
                  <c:v>0.14949834967872599</c:v>
                </c:pt>
                <c:pt idx="4546">
                  <c:v>0.14925686228895099</c:v>
                </c:pt>
                <c:pt idx="4547">
                  <c:v>0.149015582926978</c:v>
                </c:pt>
                <c:pt idx="4548">
                  <c:v>0.148774532726757</c:v>
                </c:pt>
                <c:pt idx="4549">
                  <c:v>0.14853374324537899</c:v>
                </c:pt>
                <c:pt idx="4550">
                  <c:v>0.148293261036089</c:v>
                </c:pt>
                <c:pt idx="4551">
                  <c:v>0.14805315358130899</c:v>
                </c:pt>
                <c:pt idx="4552">
                  <c:v>0.14781351616066299</c:v>
                </c:pt>
                <c:pt idx="4553">
                  <c:v>0.14757447793755599</c:v>
                </c:pt>
                <c:pt idx="4554">
                  <c:v>0.147336203580126</c:v>
                </c:pt>
                <c:pt idx="4555">
                  <c:v>0.147098885781037</c:v>
                </c:pt>
                <c:pt idx="4556">
                  <c:v>0.14686272738084</c:v>
                </c:pt>
                <c:pt idx="4557">
                  <c:v>0.14662791919499699</c:v>
                </c:pt>
                <c:pt idx="4558">
                  <c:v>0.14639462341574799</c:v>
                </c:pt>
                <c:pt idx="4559">
                  <c:v>0.14616296760672601</c:v>
                </c:pt>
                <c:pt idx="4560">
                  <c:v>0.14593304715775601</c:v>
                </c:pt>
                <c:pt idx="4561">
                  <c:v>0.14570493151111999</c:v>
                </c:pt>
                <c:pt idx="4562">
                  <c:v>0.14547867077850199</c:v>
                </c:pt>
                <c:pt idx="4563">
                  <c:v>0.14525430129849901</c:v>
                </c:pt>
                <c:pt idx="4564">
                  <c:v>0.14503184985068401</c:v>
                </c:pt>
                <c:pt idx="4565">
                  <c:v>0.14481133670379201</c:v>
                </c:pt>
                <c:pt idx="4566">
                  <c:v>0.14459277777938301</c:v>
                </c:pt>
                <c:pt idx="4567">
                  <c:v>0.14437618618532</c:v>
                </c:pt>
                <c:pt idx="4568">
                  <c:v>0.14416157331650001</c:v>
                </c:pt>
                <c:pt idx="4569">
                  <c:v>0.14394894966843499</c:v>
                </c:pt>
                <c:pt idx="4570">
                  <c:v>0.14373832547094101</c:v>
                </c:pt>
                <c:pt idx="4571">
                  <c:v>0.143529711224435</c:v>
                </c:pt>
                <c:pt idx="4572">
                  <c:v>0.14332311820836799</c:v>
                </c:pt>
                <c:pt idx="4573">
                  <c:v>0.14311855902912399</c:v>
                </c:pt>
                <c:pt idx="4574">
                  <c:v>0.14291604828403001</c:v>
                </c:pt>
                <c:pt idx="4575">
                  <c:v>0.14271560344162201</c:v>
                </c:pt>
                <c:pt idx="4576">
                  <c:v>0.14251724608178901</c:v>
                </c:pt>
                <c:pt idx="4577">
                  <c:v>0.142321003712085</c:v>
                </c:pt>
                <c:pt idx="4578">
                  <c:v>0.142126912491086</c:v>
                </c:pt>
                <c:pt idx="4579">
                  <c:v>0.14193502136271399</c:v>
                </c:pt>
                <c:pt idx="4580">
                  <c:v>0.141745398369621</c:v>
                </c:pt>
                <c:pt idx="4581">
                  <c:v>0.14155814038983799</c:v>
                </c:pt>
                <c:pt idx="4582">
                  <c:v>0.14137338854459999</c:v>
                </c:pt>
                <c:pt idx="4583">
                  <c:v>0.14118773650685101</c:v>
                </c:pt>
                <c:pt idx="4584">
                  <c:v>0.141001046747467</c:v>
                </c:pt>
                <c:pt idx="4585">
                  <c:v>0.140814125418567</c:v>
                </c:pt>
                <c:pt idx="4586">
                  <c:v>0.14062783843863899</c:v>
                </c:pt>
                <c:pt idx="4587">
                  <c:v>0.140442879037531</c:v>
                </c:pt>
                <c:pt idx="4588">
                  <c:v>0.14025969904393401</c:v>
                </c:pt>
                <c:pt idx="4589">
                  <c:v>0.14007857765497</c:v>
                </c:pt>
                <c:pt idx="4590">
                  <c:v>0.13989969363274499</c:v>
                </c:pt>
                <c:pt idx="4591">
                  <c:v>0.13972316899781401</c:v>
                </c:pt>
                <c:pt idx="4592">
                  <c:v>0.139549092646859</c:v>
                </c:pt>
                <c:pt idx="4593">
                  <c:v>0.13937753315118701</c:v>
                </c:pt>
                <c:pt idx="4594">
                  <c:v>0.13920854595017099</c:v>
                </c:pt>
                <c:pt idx="4595">
                  <c:v>0.13904217757651199</c:v>
                </c:pt>
                <c:pt idx="4596">
                  <c:v>0.138878468247425</c:v>
                </c:pt>
                <c:pt idx="4597">
                  <c:v>0.13871745351845</c:v>
                </c:pt>
                <c:pt idx="4598">
                  <c:v>0.13855916537853499</c:v>
                </c:pt>
                <c:pt idx="4599">
                  <c:v>0.13840363300062999</c:v>
                </c:pt>
                <c:pt idx="4600">
                  <c:v>0.13825088327363</c:v>
                </c:pt>
                <c:pt idx="4601">
                  <c:v>0.13810094119208699</c:v>
                </c:pt>
                <c:pt idx="4602">
                  <c:v>0.137953830151503</c:v>
                </c:pt>
                <c:pt idx="4603">
                  <c:v>0.13780957217984199</c:v>
                </c:pt>
                <c:pt idx="4604">
                  <c:v>0.13766818812527901</c:v>
                </c:pt>
                <c:pt idx="4605">
                  <c:v>0.13752969781346899</c:v>
                </c:pt>
                <c:pt idx="4606">
                  <c:v>0.137394120183229</c:v>
                </c:pt>
                <c:pt idx="4607">
                  <c:v>0.13726147340662501</c:v>
                </c:pt>
                <c:pt idx="4608">
                  <c:v>0.137131774997478</c:v>
                </c:pt>
                <c:pt idx="4609">
                  <c:v>0.13700504191100599</c:v>
                </c:pt>
                <c:pt idx="4610">
                  <c:v>0.136881290636368</c:v>
                </c:pt>
                <c:pt idx="4611">
                  <c:v>0.13676053728322601</c:v>
                </c:pt>
                <c:pt idx="4612">
                  <c:v>0.13664279766298101</c:v>
                </c:pt>
                <c:pt idx="4613">
                  <c:v>0.13652808736494501</c:v>
                </c:pt>
                <c:pt idx="4614">
                  <c:v>0.13641642182744801</c:v>
                </c:pt>
                <c:pt idx="4615">
                  <c:v>0.13630781640362599</c:v>
                </c:pt>
                <c:pt idx="4616">
                  <c:v>0.13620228642143201</c:v>
                </c:pt>
                <c:pt idx="4617">
                  <c:v>0.136099847237246</c:v>
                </c:pt>
                <c:pt idx="4618">
                  <c:v>0.136000514282301</c:v>
                </c:pt>
                <c:pt idx="4619">
                  <c:v>0.135904303100952</c:v>
                </c:pt>
                <c:pt idx="4620">
                  <c:v>0.13581122937961301</c:v>
                </c:pt>
                <c:pt idx="4621">
                  <c:v>0.135721308964837</c:v>
                </c:pt>
                <c:pt idx="4622">
                  <c:v>0.13563455786849099</c:v>
                </c:pt>
                <c:pt idx="4623">
                  <c:v>0.135550992257085</c:v>
                </c:pt>
                <c:pt idx="4624">
                  <c:v>0.13547062842083599</c:v>
                </c:pt>
                <c:pt idx="4625">
                  <c:v>0.135393482715572</c:v>
                </c:pt>
                <c:pt idx="4626">
                  <c:v>0.13531957146637799</c:v>
                </c:pt>
                <c:pt idx="4627">
                  <c:v>0.13524891081468701</c:v>
                </c:pt>
                <c:pt idx="4628">
                  <c:v>0.135181516478038</c:v>
                </c:pt>
                <c:pt idx="4629">
                  <c:v>0.13511740336993799</c:v>
                </c:pt>
                <c:pt idx="4630">
                  <c:v>0.13505658499009099</c:v>
                </c:pt>
                <c:pt idx="4631">
                  <c:v>0.13499907243712</c:v>
                </c:pt>
                <c:pt idx="4632">
                  <c:v>0.13494487283182699</c:v>
                </c:pt>
                <c:pt idx="4633">
                  <c:v>0.13489398698581401</c:v>
                </c:pt>
                <c:pt idx="4634">
                  <c:v>0.13484640672599499</c:v>
                </c:pt>
                <c:pt idx="4635">
                  <c:v>0.13480211398205699</c:v>
                </c:pt>
                <c:pt idx="4636">
                  <c:v>0.13476108501755599</c:v>
                </c:pt>
                <c:pt idx="4637">
                  <c:v>0.134723299010611</c:v>
                </c:pt>
                <c:pt idx="4638">
                  <c:v>0.13468874418961099</c:v>
                </c:pt>
                <c:pt idx="4639">
                  <c:v>0.134657418184295</c:v>
                </c:pt>
                <c:pt idx="4640">
                  <c:v>0.13462932534782099</c:v>
                </c:pt>
                <c:pt idx="4641">
                  <c:v>0.134604473862694</c:v>
                </c:pt>
                <c:pt idx="4642">
                  <c:v>0.134582873458407</c:v>
                </c:pt>
                <c:pt idx="4643">
                  <c:v>0.13456453362926901</c:v>
                </c:pt>
                <c:pt idx="4644">
                  <c:v>0.13454946206134299</c:v>
                </c:pt>
                <c:pt idx="4645">
                  <c:v>0.13453766299832801</c:v>
                </c:pt>
                <c:pt idx="4646">
                  <c:v>0.13452913530002999</c:v>
                </c:pt>
                <c:pt idx="4647">
                  <c:v>0.13452386993878099</c:v>
                </c:pt>
                <c:pt idx="4648">
                  <c:v>0.13452184665178901</c:v>
                </c:pt>
                <c:pt idx="4649">
                  <c:v>0.13452302946869299</c:v>
                </c:pt>
                <c:pt idx="4650">
                  <c:v>0.134527360982306</c:v>
                </c:pt>
                <c:pt idx="4651">
                  <c:v>0.13453475577585</c:v>
                </c:pt>
                <c:pt idx="4652">
                  <c:v>0.134545094705562</c:v>
                </c:pt>
                <c:pt idx="4653">
                  <c:v>0.134558223698477</c:v>
                </c:pt>
                <c:pt idx="4654">
                  <c:v>0.13457396167126401</c:v>
                </c:pt>
                <c:pt idx="4655">
                  <c:v>0.13459211883384001</c:v>
                </c:pt>
                <c:pt idx="4656">
                  <c:v>0.13461251924839601</c:v>
                </c:pt>
                <c:pt idx="4657">
                  <c:v>0.134635017749591</c:v>
                </c:pt>
                <c:pt idx="4658">
                  <c:v>0.134659506193536</c:v>
                </c:pt>
                <c:pt idx="4659">
                  <c:v>0.13468591116294201</c:v>
                </c:pt>
                <c:pt idx="4660">
                  <c:v>0.13471418782014599</c:v>
                </c:pt>
                <c:pt idx="4661">
                  <c:v>0.13474431329783901</c:v>
                </c:pt>
                <c:pt idx="4662">
                  <c:v>0.13477628109033199</c:v>
                </c:pt>
                <c:pt idx="4663">
                  <c:v>0.13481009674348399</c:v>
                </c:pt>
                <c:pt idx="4664">
                  <c:v>0.134845774679658</c:v>
                </c:pt>
                <c:pt idx="4665">
                  <c:v>0.13488333588922699</c:v>
                </c:pt>
                <c:pt idx="4666">
                  <c:v>0.134922806245722</c:v>
                </c:pt>
                <c:pt idx="4667">
                  <c:v>0.134964215257381</c:v>
                </c:pt>
                <c:pt idx="4668">
                  <c:v>0.13500759511902399</c:v>
                </c:pt>
                <c:pt idx="4669">
                  <c:v>0.135052979966584</c:v>
                </c:pt>
                <c:pt idx="4670">
                  <c:v>0.13510040526269701</c:v>
                </c:pt>
                <c:pt idx="4671">
                  <c:v>0.13514990725744699</c:v>
                </c:pt>
                <c:pt idx="4672">
                  <c:v>0.13520152247544401</c:v>
                </c:pt>
                <c:pt idx="4673">
                  <c:v>0.135255287178742</c:v>
                </c:pt>
                <c:pt idx="4674">
                  <c:v>0.13531123674293599</c:v>
                </c:pt>
                <c:pt idx="4675">
                  <c:v>0.13536940485519999</c:v>
                </c:pt>
                <c:pt idx="4676">
                  <c:v>0.135429822385634</c:v>
                </c:pt>
                <c:pt idx="4677">
                  <c:v>0.13549251567021101</c:v>
                </c:pt>
                <c:pt idx="4678">
                  <c:v>0.135557503717882</c:v>
                </c:pt>
                <c:pt idx="4679">
                  <c:v>0.13562479339717201</c:v>
                </c:pt>
                <c:pt idx="4680">
                  <c:v>0.13569588429936599</c:v>
                </c:pt>
                <c:pt idx="4681">
                  <c:v>0.13577156509361099</c:v>
                </c:pt>
                <c:pt idx="4682">
                  <c:v>0.13585530974580301</c:v>
                </c:pt>
                <c:pt idx="4683">
                  <c:v>0.13594732232464801</c:v>
                </c:pt>
                <c:pt idx="4684">
                  <c:v>0.13604685718327</c:v>
                </c:pt>
                <c:pt idx="4685">
                  <c:v>0.13615310038096301</c:v>
                </c:pt>
                <c:pt idx="4686">
                  <c:v>0.13626540215267899</c:v>
                </c:pt>
                <c:pt idx="4687">
                  <c:v>0.13638334696114701</c:v>
                </c:pt>
                <c:pt idx="4688">
                  <c:v>0.136506686346023</c:v>
                </c:pt>
                <c:pt idx="4689">
                  <c:v>0.13663526813639601</c:v>
                </c:pt>
                <c:pt idx="4690">
                  <c:v>0.13676899384268401</c:v>
                </c:pt>
                <c:pt idx="4691">
                  <c:v>0.13690779583787999</c:v>
                </c:pt>
                <c:pt idx="4692">
                  <c:v>0.13705162514306399</c:v>
                </c:pt>
                <c:pt idx="4693">
                  <c:v>0.13720044466751599</c:v>
                </c:pt>
                <c:pt idx="4694">
                  <c:v>0.137354225314891</c:v>
                </c:pt>
                <c:pt idx="4695">
                  <c:v>0.13751294365523301</c:v>
                </c:pt>
                <c:pt idx="4696">
                  <c:v>0.13767658048923501</c:v>
                </c:pt>
                <c:pt idx="4697">
                  <c:v>0.13784511994169801</c:v>
                </c:pt>
                <c:pt idx="4698">
                  <c:v>0.13801854888050699</c:v>
                </c:pt>
                <c:pt idx="4699">
                  <c:v>0.13819685654237299</c:v>
                </c:pt>
                <c:pt idx="4700">
                  <c:v>0.13838003429363299</c:v>
                </c:pt>
                <c:pt idx="4701">
                  <c:v>0.138568075481322</c:v>
                </c:pt>
                <c:pt idx="4702">
                  <c:v>0.13876097534569401</c:v>
                </c:pt>
                <c:pt idx="4703">
                  <c:v>0.138958730975001</c:v>
                </c:pt>
                <c:pt idx="4704">
                  <c:v>0.13916134128941399</c:v>
                </c:pt>
                <c:pt idx="4705">
                  <c:v>0.139368807044739</c:v>
                </c:pt>
                <c:pt idx="4706">
                  <c:v>0.13958113084905499</c:v>
                </c:pt>
                <c:pt idx="4707">
                  <c:v>0.13979831718698499</c:v>
                </c:pt>
                <c:pt idx="4708">
                  <c:v>0.14002037244732499</c:v>
                </c:pt>
                <c:pt idx="4709">
                  <c:v>0.140247304950393</c:v>
                </c:pt>
                <c:pt idx="4710">
                  <c:v>0.14047912497186901</c:v>
                </c:pt>
                <c:pt idx="4711">
                  <c:v>0.14071584476009399</c:v>
                </c:pt>
                <c:pt idx="4712">
                  <c:v>0.14095747854385399</c:v>
                </c:pt>
                <c:pt idx="4713">
                  <c:v>0.14120111426725299</c:v>
                </c:pt>
                <c:pt idx="4714">
                  <c:v>0.141446337859673</c:v>
                </c:pt>
                <c:pt idx="4715">
                  <c:v>0.14169315561644999</c:v>
                </c:pt>
                <c:pt idx="4716">
                  <c:v>0.14194157517983499</c:v>
                </c:pt>
                <c:pt idx="4717">
                  <c:v>0.14219160546046999</c:v>
                </c:pt>
                <c:pt idx="4718">
                  <c:v>0.14244325654053899</c:v>
                </c:pt>
                <c:pt idx="4719">
                  <c:v>0.142696539557706</c:v>
                </c:pt>
                <c:pt idx="4720">
                  <c:v>0.142951466569851</c:v>
                </c:pt>
                <c:pt idx="4721">
                  <c:v>0.14320805040193799</c:v>
                </c:pt>
                <c:pt idx="4722">
                  <c:v>0.14346630447823899</c:v>
                </c:pt>
                <c:pt idx="4723">
                  <c:v>0.143726242645795</c:v>
                </c:pt>
                <c:pt idx="4724">
                  <c:v>0.14398787899873799</c:v>
                </c:pt>
                <c:pt idx="4725">
                  <c:v>0.14425122771851201</c:v>
                </c:pt>
                <c:pt idx="4726">
                  <c:v>0.14451630295335999</c:v>
                </c:pt>
                <c:pt idx="4727">
                  <c:v>0.144783118773712</c:v>
                </c:pt>
                <c:pt idx="4728">
                  <c:v>0.14505168926237599</c:v>
                </c:pt>
                <c:pt idx="4729">
                  <c:v>0.14532202883555201</c:v>
                </c:pt>
                <c:pt idx="4730">
                  <c:v>0.145594152948295</c:v>
                </c:pt>
                <c:pt idx="4731">
                  <c:v>0.14586807940113899</c:v>
                </c:pt>
                <c:pt idx="4732">
                  <c:v>0.14614383041625001</c:v>
                </c:pt>
                <c:pt idx="4733">
                  <c:v>0.14642143507394101</c:v>
                </c:pt>
                <c:pt idx="4734">
                  <c:v>0.146700930001531</c:v>
                </c:pt>
                <c:pt idx="4735">
                  <c:v>0.146982354930383</c:v>
                </c:pt>
                <c:pt idx="4736">
                  <c:v>0.147265743908744</c:v>
                </c:pt>
                <c:pt idx="4737">
                  <c:v>0.14755111895515499</c:v>
                </c:pt>
                <c:pt idx="4738">
                  <c:v>0.14783869813640599</c:v>
                </c:pt>
                <c:pt idx="4739">
                  <c:v>0.148131253921435</c:v>
                </c:pt>
                <c:pt idx="4740">
                  <c:v>0.14842879908436701</c:v>
                </c:pt>
                <c:pt idx="4741">
                  <c:v>0.14873133824899101</c:v>
                </c:pt>
                <c:pt idx="4742">
                  <c:v>0.149038869158302</c:v>
                </c:pt>
                <c:pt idx="4743">
                  <c:v>0.14935138352459701</c:v>
                </c:pt>
                <c:pt idx="4744">
                  <c:v>0.149668867626359</c:v>
                </c:pt>
                <c:pt idx="4745">
                  <c:v>0.14999130275358399</c:v>
                </c:pt>
                <c:pt idx="4746">
                  <c:v>0.15031866555946399</c:v>
                </c:pt>
                <c:pt idx="4747">
                  <c:v>0.150650928350853</c:v>
                </c:pt>
                <c:pt idx="4748">
                  <c:v>0.15098805933585399</c:v>
                </c:pt>
                <c:pt idx="4749">
                  <c:v>0.15133002283948299</c:v>
                </c:pt>
                <c:pt idx="4750">
                  <c:v>0.151676779494681</c:v>
                </c:pt>
                <c:pt idx="4751">
                  <c:v>0.152028286414363</c:v>
                </c:pt>
                <c:pt idx="4752">
                  <c:v>0.152384497349562</c:v>
                </c:pt>
                <c:pt idx="4753">
                  <c:v>0.152745362838489</c:v>
                </c:pt>
                <c:pt idx="4754">
                  <c:v>0.153110830351011</c:v>
                </c:pt>
                <c:pt idx="4755">
                  <c:v>0.15348084443247001</c:v>
                </c:pt>
                <c:pt idx="4756">
                  <c:v>0.15385534684993801</c:v>
                </c:pt>
                <c:pt idx="4757">
                  <c:v>0.15423427674295201</c:v>
                </c:pt>
                <c:pt idx="4758">
                  <c:v>0.15461757077972499</c:v>
                </c:pt>
                <c:pt idx="4759">
                  <c:v>0.155005163318854</c:v>
                </c:pt>
                <c:pt idx="4760">
                  <c:v>0.15539698657583101</c:v>
                </c:pt>
                <c:pt idx="4761">
                  <c:v>0.15579297079312099</c:v>
                </c:pt>
                <c:pt idx="4762">
                  <c:v>0.15619304441231299</c:v>
                </c:pt>
                <c:pt idx="4763">
                  <c:v>0.156597134246763</c:v>
                </c:pt>
                <c:pt idx="4764">
                  <c:v>0.15700516565313599</c:v>
                </c:pt>
                <c:pt idx="4765">
                  <c:v>0.15741706270036701</c:v>
                </c:pt>
                <c:pt idx="4766">
                  <c:v>0.157832748334683</c:v>
                </c:pt>
                <c:pt idx="4767">
                  <c:v>0.15825214453942199</c:v>
                </c:pt>
                <c:pt idx="4768">
                  <c:v>0.15867517248850499</c:v>
                </c:pt>
                <c:pt idx="4769">
                  <c:v>0.15910175269250801</c:v>
                </c:pt>
                <c:pt idx="4770">
                  <c:v>0.15953180513634799</c:v>
                </c:pt>
                <c:pt idx="4771">
                  <c:v>0.15996322225781101</c:v>
                </c:pt>
                <c:pt idx="4772">
                  <c:v>0.16039466777412401</c:v>
                </c:pt>
                <c:pt idx="4773">
                  <c:v>0.16082607226367199</c:v>
                </c:pt>
                <c:pt idx="4774">
                  <c:v>0.161257366567229</c:v>
                </c:pt>
                <c:pt idx="4775">
                  <c:v>0.16168848184896101</c:v>
                </c:pt>
                <c:pt idx="4776">
                  <c:v>0.16211934964646199</c:v>
                </c:pt>
                <c:pt idx="4777">
                  <c:v>0.16254990190962601</c:v>
                </c:pt>
                <c:pt idx="4778">
                  <c:v>0.162980071028521</c:v>
                </c:pt>
                <c:pt idx="4779">
                  <c:v>0.163408276300616</c:v>
                </c:pt>
                <c:pt idx="4780">
                  <c:v>0.16383361162641499</c:v>
                </c:pt>
                <c:pt idx="4781">
                  <c:v>0.16425603779539899</c:v>
                </c:pt>
                <c:pt idx="4782">
                  <c:v>0.16467551614679801</c:v>
                </c:pt>
                <c:pt idx="4783">
                  <c:v>0.165092008539094</c:v>
                </c:pt>
                <c:pt idx="4784">
                  <c:v>0.16550547731370499</c:v>
                </c:pt>
                <c:pt idx="4785">
                  <c:v>0.16591588525354001</c:v>
                </c:pt>
                <c:pt idx="4786">
                  <c:v>0.16632319553696601</c:v>
                </c:pt>
                <c:pt idx="4787">
                  <c:v>0.16672737168756799</c:v>
                </c:pt>
                <c:pt idx="4788">
                  <c:v>0.167128377519949</c:v>
                </c:pt>
                <c:pt idx="4789">
                  <c:v>0.167526177081775</c:v>
                </c:pt>
                <c:pt idx="4790">
                  <c:v>0.167920734592203</c:v>
                </c:pt>
                <c:pt idx="4791">
                  <c:v>0.168312014376857</c:v>
                </c:pt>
                <c:pt idx="4792">
                  <c:v>0.168699980799495</c:v>
                </c:pt>
                <c:pt idx="4793">
                  <c:v>0.16908459819051599</c:v>
                </c:pt>
                <c:pt idx="4794">
                  <c:v>0.16946583077247501</c:v>
                </c:pt>
                <c:pt idx="4795">
                  <c:v>0.16984364258271401</c:v>
                </c:pt>
                <c:pt idx="4796">
                  <c:v>0.17021799739323701</c:v>
                </c:pt>
                <c:pt idx="4797">
                  <c:v>0.17058885862791701</c:v>
                </c:pt>
                <c:pt idx="4798">
                  <c:v>0.17095618927707201</c:v>
                </c:pt>
                <c:pt idx="4799">
                  <c:v>0.171319951809488</c:v>
                </c:pt>
                <c:pt idx="4800">
                  <c:v>0.171680108081915</c:v>
                </c:pt>
                <c:pt idx="4801">
                  <c:v>0.17203661924615499</c:v>
                </c:pt>
                <c:pt idx="4802">
                  <c:v>0.172389445653857</c:v>
                </c:pt>
                <c:pt idx="4803">
                  <c:v>0.172738546759309</c:v>
                </c:pt>
                <c:pt idx="4804">
                  <c:v>0.17308388102061301</c:v>
                </c:pt>
                <c:pt idx="4805">
                  <c:v>0.173425405799847</c:v>
                </c:pt>
                <c:pt idx="4806">
                  <c:v>0.17376307726307</c:v>
                </c:pt>
                <c:pt idx="4807">
                  <c:v>0.174096850281309</c:v>
                </c:pt>
                <c:pt idx="4808">
                  <c:v>0.174426678334032</c:v>
                </c:pt>
                <c:pt idx="4809">
                  <c:v>0.17475251341699199</c:v>
                </c:pt>
                <c:pt idx="4810">
                  <c:v>0.17507430595676499</c:v>
                </c:pt>
                <c:pt idx="4811">
                  <c:v>0.17539200473474401</c:v>
                </c:pt>
                <c:pt idx="4812">
                  <c:v>0.17570848508429199</c:v>
                </c:pt>
                <c:pt idx="4813">
                  <c:v>0.176024124553637</c:v>
                </c:pt>
                <c:pt idx="4814">
                  <c:v>0.17633888045984999</c:v>
                </c:pt>
                <c:pt idx="4815">
                  <c:v>0.17665270884547499</c:v>
                </c:pt>
                <c:pt idx="4816">
                  <c:v>0.176965564498994</c:v>
                </c:pt>
                <c:pt idx="4817">
                  <c:v>0.17727740099948799</c:v>
                </c:pt>
                <c:pt idx="4818">
                  <c:v>0.17758817078814901</c:v>
                </c:pt>
                <c:pt idx="4819">
                  <c:v>0.17789782526871201</c:v>
                </c:pt>
                <c:pt idx="4820">
                  <c:v>0.178206314937981</c:v>
                </c:pt>
                <c:pt idx="4821">
                  <c:v>0.17851358954656299</c:v>
                </c:pt>
                <c:pt idx="4822">
                  <c:v>0.178819598288642</c:v>
                </c:pt>
                <c:pt idx="4823">
                  <c:v>0.17912429001820501</c:v>
                </c:pt>
                <c:pt idx="4824">
                  <c:v>0.179427613487737</c:v>
                </c:pt>
                <c:pt idx="4825">
                  <c:v>0.17972951760408901</c:v>
                </c:pt>
                <c:pt idx="4826">
                  <c:v>0.18002995169512301</c:v>
                </c:pt>
                <c:pt idx="4827">
                  <c:v>0.18032886578002499</c:v>
                </c:pt>
                <c:pt idx="4828">
                  <c:v>0.180626210835822</c:v>
                </c:pt>
                <c:pt idx="4829">
                  <c:v>0.180921939052792</c:v>
                </c:pt>
                <c:pt idx="4830">
                  <c:v>0.18121600407201799</c:v>
                </c:pt>
                <c:pt idx="4831">
                  <c:v>0.18150836119931499</c:v>
                </c:pt>
                <c:pt idx="4832">
                  <c:v>0.18179896759099401</c:v>
                </c:pt>
                <c:pt idx="4833">
                  <c:v>0.182087782408386</c:v>
                </c:pt>
                <c:pt idx="4834">
                  <c:v>0.18237476693953</c:v>
                </c:pt>
                <c:pt idx="4835">
                  <c:v>0.18265988468786301</c:v>
                </c:pt>
                <c:pt idx="4836">
                  <c:v>0.18294310142905101</c:v>
                </c:pt>
                <c:pt idx="4837">
                  <c:v>0.18322417657996801</c:v>
                </c:pt>
                <c:pt idx="4838">
                  <c:v>0.18350030725671199</c:v>
                </c:pt>
                <c:pt idx="4839">
                  <c:v>0.18377144491306399</c:v>
                </c:pt>
                <c:pt idx="4840">
                  <c:v>0.18403754560715499</c:v>
                </c:pt>
                <c:pt idx="4841">
                  <c:v>0.18429856987815399</c:v>
                </c:pt>
                <c:pt idx="4842">
                  <c:v>0.18455448260184601</c:v>
                </c:pt>
                <c:pt idx="4843">
                  <c:v>0.184805252832627</c:v>
                </c:pt>
                <c:pt idx="4844">
                  <c:v>0.185050853638839</c:v>
                </c:pt>
                <c:pt idx="4845">
                  <c:v>0.18529126193752299</c:v>
                </c:pt>
                <c:pt idx="4846">
                  <c:v>0.18552645833362799</c:v>
                </c:pt>
                <c:pt idx="4847">
                  <c:v>0.18575642696740999</c:v>
                </c:pt>
                <c:pt idx="4848">
                  <c:v>0.18598115537229901</c:v>
                </c:pt>
                <c:pt idx="4849">
                  <c:v>0.186200634343926</c:v>
                </c:pt>
                <c:pt idx="4850">
                  <c:v>0.18641485781943901</c:v>
                </c:pt>
                <c:pt idx="4851">
                  <c:v>0.18662382276487799</c:v>
                </c:pt>
                <c:pt idx="4852">
                  <c:v>0.18682752906733799</c:v>
                </c:pt>
                <c:pt idx="4853">
                  <c:v>0.18702597942808999</c:v>
                </c:pt>
                <c:pt idx="4854">
                  <c:v>0.18721917925269899</c:v>
                </c:pt>
                <c:pt idx="4855">
                  <c:v>0.18740713653454</c:v>
                </c:pt>
                <c:pt idx="4856">
                  <c:v>0.18758986172877101</c:v>
                </c:pt>
                <c:pt idx="4857">
                  <c:v>0.18776736761485699</c:v>
                </c:pt>
                <c:pt idx="4858">
                  <c:v>0.18793966914712501</c:v>
                </c:pt>
                <c:pt idx="4859">
                  <c:v>0.18810678329452399</c:v>
                </c:pt>
                <c:pt idx="4860">
                  <c:v>0.188268728872545</c:v>
                </c:pt>
                <c:pt idx="4861">
                  <c:v>0.188425526371686</c:v>
                </c:pt>
                <c:pt idx="4862">
                  <c:v>0.188577197787308</c:v>
                </c:pt>
                <c:pt idx="4863">
                  <c:v>0.18872376645519501</c:v>
                </c:pt>
                <c:pt idx="4864">
                  <c:v>0.18886525689571501</c:v>
                </c:pt>
                <c:pt idx="4865">
                  <c:v>0.18900169466797001</c:v>
                </c:pt>
                <c:pt idx="4866">
                  <c:v>0.18913310623413301</c:v>
                </c:pt>
                <c:pt idx="4867">
                  <c:v>0.18925951883352299</c:v>
                </c:pt>
                <c:pt idx="4868">
                  <c:v>0.18938096036587099</c:v>
                </c:pt>
                <c:pt idx="4869">
                  <c:v>0.18949745928339201</c:v>
                </c:pt>
                <c:pt idx="4870">
                  <c:v>0.18961107164140101</c:v>
                </c:pt>
                <c:pt idx="4871">
                  <c:v>0.18972308229959201</c:v>
                </c:pt>
                <c:pt idx="4872">
                  <c:v>0.18983350936644799</c:v>
                </c:pt>
                <c:pt idx="4873">
                  <c:v>0.189942370822234</c:v>
                </c:pt>
                <c:pt idx="4874">
                  <c:v>0.19004968448024301</c:v>
                </c:pt>
                <c:pt idx="4875">
                  <c:v>0.19015546795708299</c:v>
                </c:pt>
                <c:pt idx="4876">
                  <c:v>0.190259738652273</c:v>
                </c:pt>
                <c:pt idx="4877">
                  <c:v>0.190362513737072</c:v>
                </c:pt>
                <c:pt idx="4878">
                  <c:v>0.19046381015210601</c:v>
                </c:pt>
                <c:pt idx="4879">
                  <c:v>0.190563644612948</c:v>
                </c:pt>
                <c:pt idx="4880">
                  <c:v>0.19066203362252601</c:v>
                </c:pt>
                <c:pt idx="4881">
                  <c:v>0.190758993488953</c:v>
                </c:pt>
                <c:pt idx="4882">
                  <c:v>0.19085454034729599</c:v>
                </c:pt>
                <c:pt idx="4883">
                  <c:v>0.190948690183739</c:v>
                </c:pt>
                <c:pt idx="4884">
                  <c:v>0.19104145886072099</c:v>
                </c:pt>
                <c:pt idx="4885">
                  <c:v>0.191132862141729</c:v>
                </c:pt>
                <c:pt idx="4886">
                  <c:v>0.19122291571464201</c:v>
                </c:pt>
                <c:pt idx="4887">
                  <c:v>0.191311635212672</c:v>
                </c:pt>
                <c:pt idx="4888">
                  <c:v>0.19139903623215901</c:v>
                </c:pt>
                <c:pt idx="4889">
                  <c:v>0.191485134346605</c:v>
                </c:pt>
                <c:pt idx="4890">
                  <c:v>0.191569945116457</c:v>
                </c:pt>
                <c:pt idx="4891">
                  <c:v>0.19165376388949101</c:v>
                </c:pt>
                <c:pt idx="4892">
                  <c:v>0.19173734545374699</c:v>
                </c:pt>
                <c:pt idx="4893">
                  <c:v>0.19182070506451701</c:v>
                </c:pt>
                <c:pt idx="4894">
                  <c:v>0.191903857768253</c:v>
                </c:pt>
                <c:pt idx="4895">
                  <c:v>0.19198681836683801</c:v>
                </c:pt>
                <c:pt idx="4896">
                  <c:v>0.192069601376198</c:v>
                </c:pt>
                <c:pt idx="4897">
                  <c:v>0.19215222097929199</c:v>
                </c:pt>
                <c:pt idx="4898">
                  <c:v>0.192234690973558</c:v>
                </c:pt>
                <c:pt idx="4899">
                  <c:v>0.19231702471300699</c:v>
                </c:pt>
                <c:pt idx="4900">
                  <c:v>0.19239923504540199</c:v>
                </c:pt>
                <c:pt idx="4901">
                  <c:v>0.19248133424526701</c:v>
                </c:pt>
                <c:pt idx="4902">
                  <c:v>0.19256333394398401</c:v>
                </c:pt>
                <c:pt idx="4903">
                  <c:v>0.19264524505890401</c:v>
                </c:pt>
                <c:pt idx="4904">
                  <c:v>0.19272707772425299</c:v>
                </c:pt>
                <c:pt idx="4905">
                  <c:v>0.19280884122766101</c:v>
                </c:pt>
                <c:pt idx="4906">
                  <c:v>0.19289054395725</c:v>
                </c:pt>
                <c:pt idx="4907">
                  <c:v>0.19297219336531801</c:v>
                </c:pt>
                <c:pt idx="4908">
                  <c:v>0.19305379595542699</c:v>
                </c:pt>
                <c:pt idx="4909">
                  <c:v>0.19313535729996201</c:v>
                </c:pt>
                <c:pt idx="4910">
                  <c:v>0.19321688209443899</c:v>
                </c:pt>
                <c:pt idx="4911">
                  <c:v>0.19329837425292201</c:v>
                </c:pt>
                <c:pt idx="4912">
                  <c:v>0.19337983704560199</c:v>
                </c:pt>
                <c:pt idx="4913">
                  <c:v>0.193461273275194</c:v>
                </c:pt>
                <c:pt idx="4914">
                  <c:v>0.19354268548398701</c:v>
                </c:pt>
                <c:pt idx="4915">
                  <c:v>0.19362407617900401</c:v>
                </c:pt>
                <c:pt idx="4916">
                  <c:v>0.19370544805988399</c:v>
                </c:pt>
                <c:pt idx="4917">
                  <c:v>0.193786804233475</c:v>
                </c:pt>
                <c:pt idx="4918">
                  <c:v>0.193868148400867</c:v>
                </c:pt>
                <c:pt idx="4919">
                  <c:v>0.193949485006329</c:v>
                </c:pt>
                <c:pt idx="4920">
                  <c:v>0.19403081934229499</c:v>
                </c:pt>
                <c:pt idx="4921">
                  <c:v>0.194112157609313</c:v>
                </c:pt>
                <c:pt idx="4922">
                  <c:v>0.19419350693375001</c:v>
                </c:pt>
                <c:pt idx="4923">
                  <c:v>0.194274875348728</c:v>
                </c:pt>
                <c:pt idx="4924">
                  <c:v>0.19435627174509101</c:v>
                </c:pt>
                <c:pt idx="4925">
                  <c:v>0.19443770579945399</c:v>
                </c:pt>
                <c:pt idx="4926">
                  <c:v>0.194519187885836</c:v>
                </c:pt>
                <c:pt idx="4927">
                  <c:v>0.19460072897642999</c:v>
                </c:pt>
                <c:pt idx="4928">
                  <c:v>0.19468234053588901</c:v>
                </c:pt>
                <c:pt idx="4929">
                  <c:v>0.194764034412372</c:v>
                </c:pt>
                <c:pt idx="4930">
                  <c:v>0.19484582272748399</c:v>
                </c:pt>
                <c:pt idx="4931">
                  <c:v>0.194927717766266</c:v>
                </c:pt>
                <c:pt idx="4932">
                  <c:v>0.19500973186741399</c:v>
                </c:pt>
                <c:pt idx="4933">
                  <c:v>0.19509187731297201</c:v>
                </c:pt>
                <c:pt idx="4934">
                  <c:v>0.19517416621567399</c:v>
                </c:pt>
                <c:pt idx="4935">
                  <c:v>0.195256610400805</c:v>
                </c:pt>
                <c:pt idx="4936">
                  <c:v>0.19533922127773201</c:v>
                </c:pt>
                <c:pt idx="4937">
                  <c:v>0.19542200969374901</c:v>
                </c:pt>
                <c:pt idx="4938">
                  <c:v>0.19550498575910999</c:v>
                </c:pt>
                <c:pt idx="4939">
                  <c:v>0.19558815862609399</c:v>
                </c:pt>
                <c:pt idx="4940">
                  <c:v>0.19567153619532199</c:v>
                </c:pt>
                <c:pt idx="4941">
                  <c:v>0.19575512470697701</c:v>
                </c:pt>
                <c:pt idx="4942">
                  <c:v>0.19583892815119999</c:v>
                </c:pt>
                <c:pt idx="4943">
                  <c:v>0.195922947403074</c:v>
                </c:pt>
                <c:pt idx="4944">
                  <c:v>0.196007178978653</c:v>
                </c:pt>
                <c:pt idx="4945">
                  <c:v>0.196091613416426</c:v>
                </c:pt>
                <c:pt idx="4946">
                  <c:v>0.19617623373792201</c:v>
                </c:pt>
                <c:pt idx="4947">
                  <c:v>0.19626101531471199</c:v>
                </c:pt>
                <c:pt idx="4948">
                  <c:v>0.19634592863224601</c:v>
                </c:pt>
                <c:pt idx="4949">
                  <c:v>0.19643094405042899</c:v>
                </c:pt>
                <c:pt idx="4950">
                  <c:v>0.196516035179327</c:v>
                </c:pt>
                <c:pt idx="4951">
                  <c:v>0.19660117919595399</c:v>
                </c:pt>
                <c:pt idx="4952">
                  <c:v>0.196686355270866</c:v>
                </c:pt>
                <c:pt idx="4953">
                  <c:v>0.196771542590094</c:v>
                </c:pt>
                <c:pt idx="4954">
                  <c:v>0.196856718588342</c:v>
                </c:pt>
                <c:pt idx="4955">
                  <c:v>0.196941857454763</c:v>
                </c:pt>
                <c:pt idx="4956">
                  <c:v>0.197026928813475</c:v>
                </c:pt>
                <c:pt idx="4957">
                  <c:v>0.19711189648158101</c:v>
                </c:pt>
                <c:pt idx="4958">
                  <c:v>0.19719671724832299</c:v>
                </c:pt>
                <c:pt idx="4959">
                  <c:v>0.197281339668478</c:v>
                </c:pt>
                <c:pt idx="4960">
                  <c:v>0.19736570291980499</c:v>
                </c:pt>
                <c:pt idx="4961">
                  <c:v>0.19744973584095099</c:v>
                </c:pt>
                <c:pt idx="4962">
                  <c:v>0.197533356337802</c:v>
                </c:pt>
                <c:pt idx="4963">
                  <c:v>0.197616471403156</c:v>
                </c:pt>
                <c:pt idx="4964">
                  <c:v>0.19769897800000599</c:v>
                </c:pt>
                <c:pt idx="4965">
                  <c:v>0.197780764971108</c:v>
                </c:pt>
                <c:pt idx="4966">
                  <c:v>0.197861715940953</c:v>
                </c:pt>
                <c:pt idx="4967">
                  <c:v>0.19794171291617399</c:v>
                </c:pt>
                <c:pt idx="4968">
                  <c:v>0.19802064007464901</c:v>
                </c:pt>
                <c:pt idx="4969">
                  <c:v>0.19809838717379799</c:v>
                </c:pt>
                <c:pt idx="4970">
                  <c:v>0.19817485213779201</c:v>
                </c:pt>
                <c:pt idx="4971">
                  <c:v>0.198249942629316</c:v>
                </c:pt>
                <c:pt idx="4972">
                  <c:v>0.198323576654925</c:v>
                </c:pt>
                <c:pt idx="4973">
                  <c:v>0.19839568240813801</c:v>
                </c:pt>
                <c:pt idx="4974">
                  <c:v>0.19846619760397399</c:v>
                </c:pt>
                <c:pt idx="4975">
                  <c:v>0.19853506853296099</c:v>
                </c:pt>
                <c:pt idx="4976">
                  <c:v>0.19860224900394399</c:v>
                </c:pt>
                <c:pt idx="4977">
                  <c:v>0.19866769928431</c:v>
                </c:pt>
                <c:pt idx="4978">
                  <c:v>0.19873138509882199</c:v>
                </c:pt>
                <c:pt idx="4979">
                  <c:v>0.19879327671738101</c:v>
                </c:pt>
                <c:pt idx="4980">
                  <c:v>0.19885334814481501</c:v>
                </c:pt>
                <c:pt idx="4981">
                  <c:v>0.198911576417169</c:v>
                </c:pt>
                <c:pt idx="4982">
                  <c:v>0.19896794100415999</c:v>
                </c:pt>
                <c:pt idx="4983">
                  <c:v>0.19902242331375899</c:v>
                </c:pt>
                <c:pt idx="4984">
                  <c:v>0.19907500629128599</c:v>
                </c:pt>
                <c:pt idx="4985">
                  <c:v>0.19912567410234999</c:v>
                </c:pt>
                <c:pt idx="4986">
                  <c:v>0.19917149410671101</c:v>
                </c:pt>
                <c:pt idx="4987">
                  <c:v>0.199210769515067</c:v>
                </c:pt>
                <c:pt idx="4988">
                  <c:v>0.19924347408090401</c:v>
                </c:pt>
                <c:pt idx="4989">
                  <c:v>0.19926958283233101</c:v>
                </c:pt>
                <c:pt idx="4990">
                  <c:v>0.19928879214117501</c:v>
                </c:pt>
                <c:pt idx="4991">
                  <c:v>0.19930033995435201</c:v>
                </c:pt>
                <c:pt idx="4992">
                  <c:v>0.19930420465033599</c:v>
                </c:pt>
                <c:pt idx="4993">
                  <c:v>0.199300365583501</c:v>
                </c:pt>
                <c:pt idx="4994">
                  <c:v>0.19928880295943699</c:v>
                </c:pt>
                <c:pt idx="4995">
                  <c:v>0.199269497675331</c:v>
                </c:pt>
                <c:pt idx="4996">
                  <c:v>0.19924243111825801</c:v>
                </c:pt>
                <c:pt idx="4997">
                  <c:v>0.19920758492694701</c:v>
                </c:pt>
                <c:pt idx="4998">
                  <c:v>0.19916494074980201</c:v>
                </c:pt>
                <c:pt idx="4999">
                  <c:v>0.199114480077695</c:v>
                </c:pt>
                <c:pt idx="5000">
                  <c:v>0.19905618428150501</c:v>
                </c:pt>
                <c:pt idx="5001">
                  <c:v>0.198990034993756</c:v>
                </c:pt>
                <c:pt idx="5002">
                  <c:v>0.19892063754321401</c:v>
                </c:pt>
                <c:pt idx="5003">
                  <c:v>0.19884800136602401</c:v>
                </c:pt>
                <c:pt idx="5004">
                  <c:v>0.198772136244217</c:v>
                </c:pt>
                <c:pt idx="5005">
                  <c:v>0.198693053411691</c:v>
                </c:pt>
                <c:pt idx="5006">
                  <c:v>0.19861076557503901</c:v>
                </c:pt>
                <c:pt idx="5007">
                  <c:v>0.198525286789449</c:v>
                </c:pt>
                <c:pt idx="5008">
                  <c:v>0.19843663223466401</c:v>
                </c:pt>
                <c:pt idx="5009">
                  <c:v>0.19834481792387501</c:v>
                </c:pt>
                <c:pt idx="5010">
                  <c:v>0.19824986036127401</c:v>
                </c:pt>
                <c:pt idx="5011">
                  <c:v>0.19815177615353</c:v>
                </c:pt>
                <c:pt idx="5012">
                  <c:v>0.19805058157757899</c:v>
                </c:pt>
                <c:pt idx="5013">
                  <c:v>0.197946292109522</c:v>
                </c:pt>
                <c:pt idx="5014">
                  <c:v>0.19783892192463101</c:v>
                </c:pt>
                <c:pt idx="5015">
                  <c:v>0.19772848338545401</c:v>
                </c:pt>
                <c:pt idx="5016">
                  <c:v>0.19761498654450901</c:v>
                </c:pt>
                <c:pt idx="5017">
                  <c:v>0.197498438701528</c:v>
                </c:pt>
                <c:pt idx="5018">
                  <c:v>0.19737884407352399</c:v>
                </c:pt>
                <c:pt idx="5019">
                  <c:v>0.19725620365434299</c:v>
                </c:pt>
                <c:pt idx="5020">
                  <c:v>0.19713051534394599</c:v>
                </c:pt>
                <c:pt idx="5021">
                  <c:v>0.197001774394026</c:v>
                </c:pt>
                <c:pt idx="5022">
                  <c:v>0.19686997413608401</c:v>
                </c:pt>
                <c:pt idx="5023">
                  <c:v>0.19673510686106099</c:v>
                </c:pt>
                <c:pt idx="5024">
                  <c:v>0.1965971646695</c:v>
                </c:pt>
                <c:pt idx="5025">
                  <c:v>0.196456140147307</c:v>
                </c:pt>
                <c:pt idx="5026">
                  <c:v>0.19631202681552201</c:v>
                </c:pt>
                <c:pt idx="5027">
                  <c:v>0.19616481938828301</c:v>
                </c:pt>
                <c:pt idx="5028">
                  <c:v>0.19601451391240901</c:v>
                </c:pt>
                <c:pt idx="5029">
                  <c:v>0.19586110785906799</c:v>
                </c:pt>
                <c:pt idx="5030">
                  <c:v>0.195704600215761</c:v>
                </c:pt>
                <c:pt idx="5031">
                  <c:v>0.195544991603228</c:v>
                </c:pt>
                <c:pt idx="5032">
                  <c:v>0.195382284423815</c:v>
                </c:pt>
                <c:pt idx="5033">
                  <c:v>0.19521648303569</c:v>
                </c:pt>
                <c:pt idx="5034">
                  <c:v>0.19504759393899099</c:v>
                </c:pt>
                <c:pt idx="5035">
                  <c:v>0.194875625954023</c:v>
                </c:pt>
                <c:pt idx="5036">
                  <c:v>0.19470059036805801</c:v>
                </c:pt>
                <c:pt idx="5037">
                  <c:v>0.19452250102799101</c:v>
                </c:pt>
                <c:pt idx="5038">
                  <c:v>0.194341374364735</c:v>
                </c:pt>
                <c:pt idx="5039">
                  <c:v>0.19415722935612401</c:v>
                </c:pt>
                <c:pt idx="5040">
                  <c:v>0.193970087471175</c:v>
                </c:pt>
                <c:pt idx="5041">
                  <c:v>0.19377997268844799</c:v>
                </c:pt>
                <c:pt idx="5042">
                  <c:v>0.193586911734284</c:v>
                </c:pt>
                <c:pt idx="5043">
                  <c:v>0.19339093470851301</c:v>
                </c:pt>
                <c:pt idx="5044">
                  <c:v>0.19319207615325101</c:v>
                </c:pt>
                <c:pt idx="5045">
                  <c:v>0.19299037615268999</c:v>
                </c:pt>
                <c:pt idx="5046">
                  <c:v>0.192785880153549</c:v>
                </c:pt>
                <c:pt idx="5047">
                  <c:v>0.19257863601094599</c:v>
                </c:pt>
                <c:pt idx="5048">
                  <c:v>0.19236868914170399</c:v>
                </c:pt>
                <c:pt idx="5049">
                  <c:v>0.192156079144502</c:v>
                </c:pt>
                <c:pt idx="5050">
                  <c:v>0.19194083954129901</c:v>
                </c:pt>
                <c:pt idx="5051">
                  <c:v>0.19172299945746701</c:v>
                </c:pt>
                <c:pt idx="5052">
                  <c:v>0.19150258574742099</c:v>
                </c:pt>
                <c:pt idx="5053">
                  <c:v>0.191279624946989</c:v>
                </c:pt>
                <c:pt idx="5054">
                  <c:v>0.191054144990918</c:v>
                </c:pt>
                <c:pt idx="5055">
                  <c:v>0.19082617679328601</c:v>
                </c:pt>
                <c:pt idx="5056">
                  <c:v>0.19059575578586299</c:v>
                </c:pt>
                <c:pt idx="5057">
                  <c:v>0.19036292346497599</c:v>
                </c:pt>
                <c:pt idx="5058">
                  <c:v>0.190127728943528</c:v>
                </c:pt>
                <c:pt idx="5059">
                  <c:v>0.18989023044446399</c:v>
                </c:pt>
                <c:pt idx="5060">
                  <c:v>0.18965049660352101</c:v>
                </c:pt>
                <c:pt idx="5061">
                  <c:v>0.18940860737815199</c:v>
                </c:pt>
                <c:pt idx="5062">
                  <c:v>0.189164654305469</c:v>
                </c:pt>
                <c:pt idx="5063">
                  <c:v>0.18891873985083299</c:v>
                </c:pt>
                <c:pt idx="5064">
                  <c:v>0.18867097568081401</c:v>
                </c:pt>
                <c:pt idx="5065">
                  <c:v>0.18842147989470601</c:v>
                </c:pt>
                <c:pt idx="5066">
                  <c:v>0.18817037351194499</c:v>
                </c:pt>
                <c:pt idx="5067">
                  <c:v>0.18791777673047999</c:v>
                </c:pt>
                <c:pt idx="5068">
                  <c:v>0.187663805531922</c:v>
                </c:pt>
                <c:pt idx="5069">
                  <c:v>0.18740856908029299</c:v>
                </c:pt>
                <c:pt idx="5070">
                  <c:v>0.18715216811487301</c:v>
                </c:pt>
                <c:pt idx="5071">
                  <c:v>0.18689469429354</c:v>
                </c:pt>
                <c:pt idx="5072">
                  <c:v>0.18663623028690901</c:v>
                </c:pt>
                <c:pt idx="5073">
                  <c:v>0.18637685037312299</c:v>
                </c:pt>
                <c:pt idx="5074">
                  <c:v>0.18611662130787099</c:v>
                </c:pt>
                <c:pt idx="5075">
                  <c:v>0.18585560330222201</c:v>
                </c:pt>
                <c:pt idx="5076">
                  <c:v>0.18559385100092399</c:v>
                </c:pt>
                <c:pt idx="5077">
                  <c:v>0.18533141440091999</c:v>
                </c:pt>
                <c:pt idx="5078">
                  <c:v>0.185068339680352</c:v>
                </c:pt>
                <c:pt idx="5079">
                  <c:v>0.18480466992550301</c:v>
                </c:pt>
                <c:pt idx="5080">
                  <c:v>0.184540445751643</c:v>
                </c:pt>
                <c:pt idx="5081">
                  <c:v>0.184275705818604</c:v>
                </c:pt>
                <c:pt idx="5082">
                  <c:v>0.18401048724555299</c:v>
                </c:pt>
                <c:pt idx="5083">
                  <c:v>0.183744825933053</c:v>
                </c:pt>
                <c:pt idx="5084">
                  <c:v>0.18347875680337999</c:v>
                </c:pt>
                <c:pt idx="5085">
                  <c:v>0.183215231752244</c:v>
                </c:pt>
                <c:pt idx="5086">
                  <c:v>0.18295596691983099</c:v>
                </c:pt>
                <c:pt idx="5087">
                  <c:v>0.18270100792871399</c:v>
                </c:pt>
                <c:pt idx="5088">
                  <c:v>0.18245039908293001</c:v>
                </c:pt>
                <c:pt idx="5089">
                  <c:v>0.18220418343459199</c:v>
                </c:pt>
                <c:pt idx="5090">
                  <c:v>0.18196240282888501</c:v>
                </c:pt>
                <c:pt idx="5091">
                  <c:v>0.18172509794040601</c:v>
                </c:pt>
                <c:pt idx="5092">
                  <c:v>0.181492308311509</c:v>
                </c:pt>
                <c:pt idx="5093">
                  <c:v>0.18126407240128301</c:v>
                </c:pt>
                <c:pt idx="5094">
                  <c:v>0.18104042765073899</c:v>
                </c:pt>
                <c:pt idx="5095">
                  <c:v>0.18082141056294199</c:v>
                </c:pt>
                <c:pt idx="5096">
                  <c:v>0.180607056781598</c:v>
                </c:pt>
                <c:pt idx="5097">
                  <c:v>0.18039740112107999</c:v>
                </c:pt>
                <c:pt idx="5098">
                  <c:v>0.18019247745143399</c:v>
                </c:pt>
                <c:pt idx="5099">
                  <c:v>0.17999034634576799</c:v>
                </c:pt>
                <c:pt idx="5100">
                  <c:v>0.17978841987493799</c:v>
                </c:pt>
                <c:pt idx="5101">
                  <c:v>0.17958209131022099</c:v>
                </c:pt>
                <c:pt idx="5102">
                  <c:v>0.17937134663783899</c:v>
                </c:pt>
                <c:pt idx="5103">
                  <c:v>0.17915616742704699</c:v>
                </c:pt>
                <c:pt idx="5104">
                  <c:v>0.17893652882737399</c:v>
                </c:pt>
                <c:pt idx="5105">
                  <c:v>0.178712398875742</c:v>
                </c:pt>
                <c:pt idx="5106">
                  <c:v>0.178483738535304</c:v>
                </c:pt>
                <c:pt idx="5107">
                  <c:v>0.17825050282975</c:v>
                </c:pt>
                <c:pt idx="5108">
                  <c:v>0.178012643257075</c:v>
                </c:pt>
                <c:pt idx="5109">
                  <c:v>0.17777377818954801</c:v>
                </c:pt>
                <c:pt idx="5110">
                  <c:v>0.17753418347408301</c:v>
                </c:pt>
                <c:pt idx="5111">
                  <c:v>0.177293816492302</c:v>
                </c:pt>
                <c:pt idx="5112">
                  <c:v>0.17705264175916</c:v>
                </c:pt>
                <c:pt idx="5113">
                  <c:v>0.17681063148817899</c:v>
                </c:pt>
                <c:pt idx="5114">
                  <c:v>0.176567765460271</c:v>
                </c:pt>
                <c:pt idx="5115">
                  <c:v>0.17632403054007001</c:v>
                </c:pt>
                <c:pt idx="5116">
                  <c:v>0.176079420074823</c:v>
                </c:pt>
                <c:pt idx="5117">
                  <c:v>0.17583393327199801</c:v>
                </c:pt>
                <c:pt idx="5118">
                  <c:v>0.17558757454273</c:v>
                </c:pt>
                <c:pt idx="5119">
                  <c:v>0.175340352741333</c:v>
                </c:pt>
                <c:pt idx="5120">
                  <c:v>0.175092280238721</c:v>
                </c:pt>
                <c:pt idx="5121">
                  <c:v>0.17484337183807599</c:v>
                </c:pt>
                <c:pt idx="5122">
                  <c:v>0.174593643636377</c:v>
                </c:pt>
                <c:pt idx="5123">
                  <c:v>0.17434311198744301</c:v>
                </c:pt>
                <c:pt idx="5124">
                  <c:v>0.17409179268928399</c:v>
                </c:pt>
                <c:pt idx="5125">
                  <c:v>0.17383970042852201</c:v>
                </c:pt>
                <c:pt idx="5126">
                  <c:v>0.17358684843180799</c:v>
                </c:pt>
                <c:pt idx="5127">
                  <c:v>0.17333324823750901</c:v>
                </c:pt>
                <c:pt idx="5128">
                  <c:v>0.173078909506651</c:v>
                </c:pt>
                <c:pt idx="5129">
                  <c:v>0.17282383981857199</c:v>
                </c:pt>
                <c:pt idx="5130">
                  <c:v>0.17256804442830601</c:v>
                </c:pt>
                <c:pt idx="5131">
                  <c:v>0.17231152599572699</c:v>
                </c:pt>
                <c:pt idx="5132">
                  <c:v>0.172054284332951</c:v>
                </c:pt>
                <c:pt idx="5133">
                  <c:v>0.171796316254549</c:v>
                </c:pt>
                <c:pt idx="5134">
                  <c:v>0.17153761563716399</c:v>
                </c:pt>
                <c:pt idx="5135">
                  <c:v>0.17127817376864901</c:v>
                </c:pt>
                <c:pt idx="5136">
                  <c:v>0.171017979976268</c:v>
                </c:pt>
                <c:pt idx="5137">
                  <c:v>0.17075702241569701</c:v>
                </c:pt>
                <c:pt idx="5138">
                  <c:v>0.17049528886438101</c:v>
                </c:pt>
                <c:pt idx="5139">
                  <c:v>0.1702327674196</c:v>
                </c:pt>
                <c:pt idx="5140">
                  <c:v>0.16996944708507999</c:v>
                </c:pt>
                <c:pt idx="5141">
                  <c:v>0.169705318269255</c:v>
                </c:pt>
                <c:pt idx="5142">
                  <c:v>0.16944037320990099</c:v>
                </c:pt>
                <c:pt idx="5143">
                  <c:v>0.16917460631897599</c:v>
                </c:pt>
                <c:pt idx="5144">
                  <c:v>0.168908014433442</c:v>
                </c:pt>
                <c:pt idx="5145">
                  <c:v>0.168640596964822</c:v>
                </c:pt>
                <c:pt idx="5146">
                  <c:v>0.168372355952914</c:v>
                </c:pt>
                <c:pt idx="5147">
                  <c:v>0.1681032960388</c:v>
                </c:pt>
                <c:pt idx="5148">
                  <c:v>0.16783342437568</c:v>
                </c:pt>
                <c:pt idx="5149">
                  <c:v>0.16756275049397101</c:v>
                </c:pt>
                <c:pt idx="5150">
                  <c:v>0.16729128613219299</c:v>
                </c:pt>
                <c:pt idx="5151">
                  <c:v>0.167019045039909</c:v>
                </c:pt>
                <c:pt idx="5152">
                  <c:v>0.166746042755024</c:v>
                </c:pt>
                <c:pt idx="5153">
                  <c:v>0.16647229635573199</c:v>
                </c:pt>
                <c:pt idx="5154">
                  <c:v>0.16619782418750001</c:v>
                </c:pt>
                <c:pt idx="5155">
                  <c:v>0.16592264556723599</c:v>
                </c:pt>
                <c:pt idx="5156">
                  <c:v>0.165646780469624</c:v>
                </c:pt>
                <c:pt idx="5157">
                  <c:v>0.16537024920371399</c:v>
                </c:pt>
                <c:pt idx="5158">
                  <c:v>0.16509307209044399</c:v>
                </c:pt>
                <c:pt idx="5159">
                  <c:v>0.164815269153191</c:v>
                </c:pt>
                <c:pt idx="5160">
                  <c:v>0.164536859833365</c:v>
                </c:pt>
                <c:pt idx="5161">
                  <c:v>0.16425786274142401</c:v>
                </c:pt>
                <c:pt idx="5162">
                  <c:v>0.16397829545091799</c:v>
                </c:pt>
                <c:pt idx="5163">
                  <c:v>0.163698174339726</c:v>
                </c:pt>
                <c:pt idx="5164">
                  <c:v>0.16341751447919101</c:v>
                </c:pt>
                <c:pt idx="5165">
                  <c:v>0.16313632956888499</c:v>
                </c:pt>
                <c:pt idx="5166">
                  <c:v>0.16285463191250399</c:v>
                </c:pt>
                <c:pt idx="5167">
                  <c:v>0.16257243242911301</c:v>
                </c:pt>
                <c:pt idx="5168">
                  <c:v>0.162289740693428</c:v>
                </c:pt>
                <c:pt idx="5169">
                  <c:v>0.16200656499903701</c:v>
                </c:pt>
                <c:pt idx="5170">
                  <c:v>0.161722912439068</c:v>
                </c:pt>
                <c:pt idx="5171">
                  <c:v>0.16143878899974301</c:v>
                </c:pt>
                <c:pt idx="5172">
                  <c:v>0.16115419966327699</c:v>
                </c:pt>
                <c:pt idx="5173">
                  <c:v>0.16086914851761999</c:v>
                </c:pt>
                <c:pt idx="5174">
                  <c:v>0.16058363887154101</c:v>
                </c:pt>
                <c:pt idx="5175">
                  <c:v>0.16029767337447501</c:v>
                </c:pt>
                <c:pt idx="5176">
                  <c:v>0.16001125414138001</c:v>
                </c:pt>
                <c:pt idx="5177">
                  <c:v>0.15972438288368501</c:v>
                </c:pt>
                <c:pt idx="5178">
                  <c:v>0.15943706104810201</c:v>
                </c:pt>
                <c:pt idx="5179">
                  <c:v>0.15914928996585101</c:v>
                </c:pt>
                <c:pt idx="5180">
                  <c:v>0.15886107101554101</c:v>
                </c:pt>
                <c:pt idx="5181">
                  <c:v>0.15857240580357099</c:v>
                </c:pt>
                <c:pt idx="5182">
                  <c:v>0.15828329636643301</c:v>
                </c:pt>
                <c:pt idx="5183">
                  <c:v>0.15799374539938199</c:v>
                </c:pt>
                <c:pt idx="5184">
                  <c:v>0.15770375651522001</c:v>
                </c:pt>
                <c:pt idx="5185">
                  <c:v>0.157413334534828</c:v>
                </c:pt>
                <c:pt idx="5186">
                  <c:v>0.157122485806376</c:v>
                </c:pt>
                <c:pt idx="5187">
                  <c:v>0.15683121854181301</c:v>
                </c:pt>
                <c:pt idx="5188">
                  <c:v>0.156539543145995</c:v>
                </c:pt>
                <c:pt idx="5189">
                  <c:v>0.156247472496334</c:v>
                </c:pt>
                <c:pt idx="5190">
                  <c:v>0.155955022112793</c:v>
                </c:pt>
                <c:pt idx="5191">
                  <c:v>0.15566221014936499</c:v>
                </c:pt>
                <c:pt idx="5192">
                  <c:v>0.15536905715303101</c:v>
                </c:pt>
                <c:pt idx="5193">
                  <c:v>0.155075585585814</c:v>
                </c:pt>
                <c:pt idx="5194">
                  <c:v>0.154781819183609</c:v>
                </c:pt>
                <c:pt idx="5195">
                  <c:v>0.15448778230048099</c:v>
                </c:pt>
                <c:pt idx="5196">
                  <c:v>0.15419349941854399</c:v>
                </c:pt>
                <c:pt idx="5197">
                  <c:v>0.15389899497359999</c:v>
                </c:pt>
                <c:pt idx="5198">
                  <c:v>0.15360626551728601</c:v>
                </c:pt>
                <c:pt idx="5199">
                  <c:v>0.153317954676951</c:v>
                </c:pt>
                <c:pt idx="5200">
                  <c:v>0.15303410038684101</c:v>
                </c:pt>
                <c:pt idx="5201">
                  <c:v>0.152754743498561</c:v>
                </c:pt>
                <c:pt idx="5202">
                  <c:v>0.152479929327657</c:v>
                </c:pt>
                <c:pt idx="5203">
                  <c:v>0.15220970929076399</c:v>
                </c:pt>
                <c:pt idx="5204">
                  <c:v>0.15194414239144399</c:v>
                </c:pt>
                <c:pt idx="5205">
                  <c:v>0.151683296181986</c:v>
                </c:pt>
                <c:pt idx="5206">
                  <c:v>0.151427246763121</c:v>
                </c:pt>
                <c:pt idx="5207">
                  <c:v>0.15117607752352999</c:v>
                </c:pt>
                <c:pt idx="5208">
                  <c:v>0.15092620972318099</c:v>
                </c:pt>
                <c:pt idx="5209">
                  <c:v>0.15067741241487601</c:v>
                </c:pt>
                <c:pt idx="5210">
                  <c:v>0.15042977810549099</c:v>
                </c:pt>
                <c:pt idx="5211">
                  <c:v>0.150183395883386</c:v>
                </c:pt>
                <c:pt idx="5212">
                  <c:v>0.149938348782193</c:v>
                </c:pt>
                <c:pt idx="5213">
                  <c:v>0.14969471167138701</c:v>
                </c:pt>
                <c:pt idx="5214">
                  <c:v>0.14945255005133801</c:v>
                </c:pt>
                <c:pt idx="5215">
                  <c:v>0.14921191989580901</c:v>
                </c:pt>
                <c:pt idx="5216">
                  <c:v>0.14897286834477999</c:v>
                </c:pt>
                <c:pt idx="5217">
                  <c:v>0.148735434874705</c:v>
                </c:pt>
                <c:pt idx="5218">
                  <c:v>0.14849965260640999</c:v>
                </c:pt>
                <c:pt idx="5219">
                  <c:v>0.148265549537966</c:v>
                </c:pt>
                <c:pt idx="5220">
                  <c:v>0.14803314960883501</c:v>
                </c:pt>
                <c:pt idx="5221">
                  <c:v>0.147802473576956</c:v>
                </c:pt>
                <c:pt idx="5222">
                  <c:v>0.14757353972703299</c:v>
                </c:pt>
                <c:pt idx="5223">
                  <c:v>0.14734636444131799</c:v>
                </c:pt>
                <c:pt idx="5224">
                  <c:v>0.147120962665657</c:v>
                </c:pt>
                <c:pt idx="5225">
                  <c:v>0.146897348300464</c:v>
                </c:pt>
                <c:pt idx="5226">
                  <c:v>0.146675534542002</c:v>
                </c:pt>
                <c:pt idx="5227">
                  <c:v>0.14645553419455901</c:v>
                </c:pt>
                <c:pt idx="5228">
                  <c:v>0.14623735996821299</c:v>
                </c:pt>
                <c:pt idx="5229">
                  <c:v>0.146021024767683</c:v>
                </c:pt>
                <c:pt idx="5230">
                  <c:v>0.145806541962022</c:v>
                </c:pt>
                <c:pt idx="5231">
                  <c:v>0.14559392560027101</c:v>
                </c:pt>
                <c:pt idx="5232">
                  <c:v>0.145383190508625</c:v>
                </c:pt>
                <c:pt idx="5233">
                  <c:v>0.145174352189442</c:v>
                </c:pt>
                <c:pt idx="5234">
                  <c:v>0.14496742647421501</c:v>
                </c:pt>
                <c:pt idx="5235">
                  <c:v>0.14476242897574201</c:v>
                </c:pt>
                <c:pt idx="5236">
                  <c:v>0.14455937448939801</c:v>
                </c:pt>
                <c:pt idx="5237">
                  <c:v>0.14435827652007299</c:v>
                </c:pt>
                <c:pt idx="5238">
                  <c:v>0.14415914703364999</c:v>
                </c:pt>
                <c:pt idx="5239">
                  <c:v>0.143961996421823</c:v>
                </c:pt>
                <c:pt idx="5240">
                  <c:v>0.143766833605313</c:v>
                </c:pt>
                <c:pt idx="5241">
                  <c:v>0.14357366619606299</c:v>
                </c:pt>
                <c:pt idx="5242">
                  <c:v>0.14338250066362801</c:v>
                </c:pt>
                <c:pt idx="5243">
                  <c:v>0.14319334247718801</c:v>
                </c:pt>
                <c:pt idx="5244">
                  <c:v>0.143006196211794</c:v>
                </c:pt>
                <c:pt idx="5245">
                  <c:v>0.14282106561573801</c:v>
                </c:pt>
                <c:pt idx="5246">
                  <c:v>0.14263795363811901</c:v>
                </c:pt>
                <c:pt idx="5247">
                  <c:v>0.142456862414341</c:v>
                </c:pt>
                <c:pt idx="5248">
                  <c:v>0.142277793203617</c:v>
                </c:pt>
                <c:pt idx="5249">
                  <c:v>0.142100746267005</c:v>
                </c:pt>
                <c:pt idx="5250">
                  <c:v>0.141925720667192</c:v>
                </c:pt>
                <c:pt idx="5251">
                  <c:v>0.14175271396310599</c:v>
                </c:pt>
                <c:pt idx="5252">
                  <c:v>0.14158172176808001</c:v>
                </c:pt>
                <c:pt idx="5253">
                  <c:v>0.14141273715404701</c:v>
                </c:pt>
                <c:pt idx="5254">
                  <c:v>0.14124574995070199</c:v>
                </c:pt>
                <c:pt idx="5255">
                  <c:v>0.14108074615854399</c:v>
                </c:pt>
                <c:pt idx="5256">
                  <c:v>0.14091770795407199</c:v>
                </c:pt>
                <c:pt idx="5257">
                  <c:v>0.14075661483569299</c:v>
                </c:pt>
                <c:pt idx="5258">
                  <c:v>0.14059744587880199</c:v>
                </c:pt>
                <c:pt idx="5259">
                  <c:v>0.14044018210963199</c:v>
                </c:pt>
                <c:pt idx="5260">
                  <c:v>0.14028480788166001</c:v>
                </c:pt>
                <c:pt idx="5261">
                  <c:v>0.14013131103450199</c:v>
                </c:pt>
                <c:pt idx="5262">
                  <c:v>0.13997968233868599</c:v>
                </c:pt>
                <c:pt idx="5263">
                  <c:v>0.13982991475513001</c:v>
                </c:pt>
                <c:pt idx="5264">
                  <c:v>0.13968200277738499</c:v>
                </c:pt>
                <c:pt idx="5265">
                  <c:v>0.139535941927452</c:v>
                </c:pt>
                <c:pt idx="5266">
                  <c:v>0.13939172839196601</c:v>
                </c:pt>
                <c:pt idx="5267">
                  <c:v>0.13924935876469199</c:v>
                </c:pt>
                <c:pt idx="5268">
                  <c:v>0.13910882986362499</c:v>
                </c:pt>
                <c:pt idx="5269">
                  <c:v>0.13897013859860299</c:v>
                </c:pt>
                <c:pt idx="5270">
                  <c:v>0.13883328187240401</c:v>
                </c:pt>
                <c:pt idx="5271">
                  <c:v>0.13869825650349299</c:v>
                </c:pt>
                <c:pt idx="5272">
                  <c:v>0.13856505916213999</c:v>
                </c:pt>
                <c:pt idx="5273">
                  <c:v>0.138433686313917</c:v>
                </c:pt>
                <c:pt idx="5274">
                  <c:v>0.13830413416599699</c:v>
                </c:pt>
                <c:pt idx="5275">
                  <c:v>0.13817639861252301</c:v>
                </c:pt>
                <c:pt idx="5276">
                  <c:v>0.138050475175684</c:v>
                </c:pt>
                <c:pt idx="5277">
                  <c:v>0.13792635893928301</c:v>
                </c:pt>
                <c:pt idx="5278">
                  <c:v>0.13780404447143599</c:v>
                </c:pt>
                <c:pt idx="5279">
                  <c:v>0.13768352573280301</c:v>
                </c:pt>
                <c:pt idx="5280">
                  <c:v>0.137564795966446</c:v>
                </c:pt>
                <c:pt idx="5281">
                  <c:v>0.13744784756516401</c:v>
                </c:pt>
                <c:pt idx="5282">
                  <c:v>0.13733267191230999</c:v>
                </c:pt>
                <c:pt idx="5283">
                  <c:v>0.13721925919296499</c:v>
                </c:pt>
                <c:pt idx="5284">
                  <c:v>0.137107598174707</c:v>
                </c:pt>
                <c:pt idx="5285">
                  <c:v>0.13699767596210799</c:v>
                </c:pt>
                <c:pt idx="5286">
                  <c:v>0.13688947773774801</c:v>
                </c:pt>
                <c:pt idx="5287">
                  <c:v>0.13678298651603399</c:v>
                </c:pt>
                <c:pt idx="5288">
                  <c:v>0.136678182954167</c:v>
                </c:pt>
                <c:pt idx="5289">
                  <c:v>0.136575045283131</c:v>
                </c:pt>
                <c:pt idx="5290">
                  <c:v>0.136473549431151</c:v>
                </c:pt>
                <c:pt idx="5291">
                  <c:v>0.13637366939821199</c:v>
                </c:pt>
                <c:pt idx="5292">
                  <c:v>0.136275377892008</c:v>
                </c:pt>
                <c:pt idx="5293">
                  <c:v>0.136178647159472</c:v>
                </c:pt>
                <c:pt idx="5294">
                  <c:v>0.13608344987534499</c:v>
                </c:pt>
                <c:pt idx="5295">
                  <c:v>0.135989759920669</c:v>
                </c:pt>
                <c:pt idx="5296">
                  <c:v>0.13589755291732999</c:v>
                </c:pt>
                <c:pt idx="5297">
                  <c:v>0.13580680645804399</c:v>
                </c:pt>
                <c:pt idx="5298">
                  <c:v>0.13571750004289301</c:v>
                </c:pt>
                <c:pt idx="5299">
                  <c:v>0.13562961477437599</c:v>
                </c:pt>
                <c:pt idx="5300">
                  <c:v>0.13554313286869599</c:v>
                </c:pt>
                <c:pt idx="5301">
                  <c:v>0.13546111475359199</c:v>
                </c:pt>
                <c:pt idx="5302">
                  <c:v>0.13538490424205901</c:v>
                </c:pt>
                <c:pt idx="5303">
                  <c:v>0.13531447718596501</c:v>
                </c:pt>
                <c:pt idx="5304">
                  <c:v>0.135249806192068</c:v>
                </c:pt>
                <c:pt idx="5305">
                  <c:v>0.135190858955586</c:v>
                </c:pt>
                <c:pt idx="5306">
                  <c:v>0.13513759593345201</c:v>
                </c:pt>
                <c:pt idx="5307">
                  <c:v>0.13508996668718101</c:v>
                </c:pt>
                <c:pt idx="5308">
                  <c:v>0.135047903041002</c:v>
                </c:pt>
                <c:pt idx="5309">
                  <c:v>0.13501130442211501</c:v>
                </c:pt>
                <c:pt idx="5310">
                  <c:v>0.13498001207698301</c:v>
                </c:pt>
                <c:pt idx="5311">
                  <c:v>0.134953809491759</c:v>
                </c:pt>
                <c:pt idx="5312">
                  <c:v>0.13493250134205201</c:v>
                </c:pt>
                <c:pt idx="5313">
                  <c:v>0.13491596132523201</c:v>
                </c:pt>
                <c:pt idx="5314">
                  <c:v>0.134904110524662</c:v>
                </c:pt>
                <c:pt idx="5315">
                  <c:v>0.13489689432253699</c:v>
                </c:pt>
                <c:pt idx="5316">
                  <c:v>0.134890429817934</c:v>
                </c:pt>
                <c:pt idx="5317">
                  <c:v>0.13488466136039801</c:v>
                </c:pt>
                <c:pt idx="5318">
                  <c:v>0.134879563006741</c:v>
                </c:pt>
                <c:pt idx="5319">
                  <c:v>0.134875111748294</c:v>
                </c:pt>
                <c:pt idx="5320">
                  <c:v>0.13487128663499401</c:v>
                </c:pt>
                <c:pt idx="5321">
                  <c:v>0.134868068150271</c:v>
                </c:pt>
                <c:pt idx="5322">
                  <c:v>0.13486543775848001</c:v>
                </c:pt>
                <c:pt idx="5323">
                  <c:v>0.13486337757464401</c:v>
                </c:pt>
                <c:pt idx="5324">
                  <c:v>0.13486187012233</c:v>
                </c:pt>
                <c:pt idx="5325">
                  <c:v>0.134860898155719</c:v>
                </c:pt>
                <c:pt idx="5326">
                  <c:v>0.13486044452889601</c:v>
                </c:pt>
                <c:pt idx="5327">
                  <c:v>0.13486049210017301</c:v>
                </c:pt>
                <c:pt idx="5328">
                  <c:v>0.13486102366267799</c:v>
                </c:pt>
                <c:pt idx="5329">
                  <c:v>0.134862021894848</c:v>
                </c:pt>
                <c:pt idx="5330">
                  <c:v>0.13486346932618301</c:v>
                </c:pt>
                <c:pt idx="5331">
                  <c:v>0.134865348314889</c:v>
                </c:pt>
                <c:pt idx="5332">
                  <c:v>0.13486764103493501</c:v>
                </c:pt>
                <c:pt idx="5333">
                  <c:v>0.13487032947073499</c:v>
                </c:pt>
                <c:pt idx="5334">
                  <c:v>0.134873395418178</c:v>
                </c:pt>
                <c:pt idx="5335">
                  <c:v>0.13487682049113001</c:v>
                </c:pt>
                <c:pt idx="5336">
                  <c:v>0.134880586132819</c:v>
                </c:pt>
                <c:pt idx="5337">
                  <c:v>0.13488467363184301</c:v>
                </c:pt>
                <c:pt idx="5338">
                  <c:v>0.13488906414271401</c:v>
                </c:pt>
                <c:pt idx="5339">
                  <c:v>0.13489373871117999</c:v>
                </c:pt>
                <c:pt idx="5340">
                  <c:v>0.13489867830478999</c:v>
                </c:pt>
                <c:pt idx="5341">
                  <c:v>0.13490386384956199</c:v>
                </c:pt>
                <c:pt idx="5342">
                  <c:v>0.134909276274081</c:v>
                </c:pt>
                <c:pt idx="5343">
                  <c:v>0.134914896563018</c:v>
                </c:pt>
                <c:pt idx="5344">
                  <c:v>0.134920705823068</c:v>
                </c:pt>
                <c:pt idx="5345">
                  <c:v>0.134926685365758</c:v>
                </c:pt>
                <c:pt idx="5346">
                  <c:v>0.13493281681380501</c:v>
                </c:pt>
                <c:pt idx="5347">
                  <c:v>0.134939082240982</c:v>
                </c:pt>
                <c:pt idx="5348">
                  <c:v>0.13494546436028099</c:v>
                </c:pt>
                <c:pt idx="5349">
                  <c:v>0.13495194678171801</c:v>
                </c:pt>
                <c:pt idx="5350">
                  <c:v>0.13495851436858999</c:v>
                </c:pt>
                <c:pt idx="5351">
                  <c:v>0.13495442446662301</c:v>
                </c:pt>
                <c:pt idx="5352">
                  <c:v>0.13495311565811699</c:v>
                </c:pt>
                <c:pt idx="5353">
                  <c:v>0.134954820380697</c:v>
                </c:pt>
                <c:pt idx="5354">
                  <c:v>0.13495982773110099</c:v>
                </c:pt>
                <c:pt idx="5355">
                  <c:v>0.13496842430898101</c:v>
                </c:pt>
                <c:pt idx="5356">
                  <c:v>0.134980864465713</c:v>
                </c:pt>
                <c:pt idx="5357">
                  <c:v>0.13499738346731999</c:v>
                </c:pt>
                <c:pt idx="5358">
                  <c:v>0.13501821647013401</c:v>
                </c:pt>
                <c:pt idx="5359">
                  <c:v>0.13504361098023401</c:v>
                </c:pt>
                <c:pt idx="5360">
                  <c:v>0.135073834671499</c:v>
                </c:pt>
                <c:pt idx="5361">
                  <c:v>0.135109181079624</c:v>
                </c:pt>
                <c:pt idx="5362">
                  <c:v>0.13514997454254901</c:v>
                </c:pt>
                <c:pt idx="5363">
                  <c:v>0.13519657508051899</c:v>
                </c:pt>
                <c:pt idx="5364">
                  <c:v>0.135249383605962</c:v>
                </c:pt>
                <c:pt idx="5365">
                  <c:v>0.135308847730672</c:v>
                </c:pt>
                <c:pt idx="5366">
                  <c:v>0.13537546839890999</c:v>
                </c:pt>
                <c:pt idx="5367">
                  <c:v>0.135449807580071</c:v>
                </c:pt>
                <c:pt idx="5368">
                  <c:v>0.13553249728859401</c:v>
                </c:pt>
                <c:pt idx="5369">
                  <c:v>0.13562425025983799</c:v>
                </c:pt>
                <c:pt idx="5370">
                  <c:v>0.13572587270381301</c:v>
                </c:pt>
                <c:pt idx="5371">
                  <c:v>0.13583827969645801</c:v>
                </c:pt>
                <c:pt idx="5372">
                  <c:v>0.13596251397147999</c:v>
                </c:pt>
                <c:pt idx="5373">
                  <c:v>0.136099769178186</c:v>
                </c:pt>
                <c:pt idx="5374">
                  <c:v>0.13625141912848501</c:v>
                </c:pt>
                <c:pt idx="5375">
                  <c:v>0.13641283701163101</c:v>
                </c:pt>
                <c:pt idx="5376">
                  <c:v>0.136557047266015</c:v>
                </c:pt>
                <c:pt idx="5377">
                  <c:v>0.136678669105565</c:v>
                </c:pt>
                <c:pt idx="5378">
                  <c:v>0.136774554277168</c:v>
                </c:pt>
                <c:pt idx="5379">
                  <c:v>0.13684126447957301</c:v>
                </c:pt>
                <c:pt idx="5380">
                  <c:v>0.136875942599194</c:v>
                </c:pt>
                <c:pt idx="5381">
                  <c:v>0.136876328831745</c:v>
                </c:pt>
                <c:pt idx="5382">
                  <c:v>0.13683796355541</c:v>
                </c:pt>
                <c:pt idx="5383">
                  <c:v>0.13678879220985399</c:v>
                </c:pt>
                <c:pt idx="5384">
                  <c:v>0.136739282753714</c:v>
                </c:pt>
                <c:pt idx="5385">
                  <c:v>0.13668937456308999</c:v>
                </c:pt>
                <c:pt idx="5386">
                  <c:v>0.13663899760020301</c:v>
                </c:pt>
                <c:pt idx="5387">
                  <c:v>0.136588079746543</c:v>
                </c:pt>
                <c:pt idx="5388">
                  <c:v>0.13653654974214199</c:v>
                </c:pt>
                <c:pt idx="5389">
                  <c:v>0.136484338530309</c:v>
                </c:pt>
                <c:pt idx="5390">
                  <c:v>0.136431379971693</c:v>
                </c:pt>
                <c:pt idx="5391">
                  <c:v>0.13637761132222201</c:v>
                </c:pt>
                <c:pt idx="5392">
                  <c:v>0.13632297365308499</c:v>
                </c:pt>
                <c:pt idx="5393">
                  <c:v>0.13626741229235401</c:v>
                </c:pt>
                <c:pt idx="5394">
                  <c:v>0.136210877314835</c:v>
                </c:pt>
                <c:pt idx="5395">
                  <c:v>0.13615332407401501</c:v>
                </c:pt>
                <c:pt idx="5396">
                  <c:v>0.136094713748414</c:v>
                </c:pt>
                <c:pt idx="5397">
                  <c:v>0.136035013861806</c:v>
                </c:pt>
                <c:pt idx="5398">
                  <c:v>0.13597419873251601</c:v>
                </c:pt>
                <c:pt idx="5399">
                  <c:v>0.13591224981207201</c:v>
                </c:pt>
              </c:numCache>
            </c:numRef>
          </c:val>
          <c:smooth val="0"/>
          <c:extLst>
            <c:ext xmlns:c16="http://schemas.microsoft.com/office/drawing/2014/chart" uri="{C3380CC4-5D6E-409C-BE32-E72D297353CC}">
              <c16:uniqueId val="{00000002-B8B9-423C-B732-5C5003843BAE}"/>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majorGridlines>
          <c:spPr>
            <a:ln w="12700" cap="flat">
              <a:noFill/>
              <a:prstDash val="solid"/>
              <a:miter lim="400000"/>
            </a:ln>
          </c:spPr>
        </c:majorGridlines>
        <c:title>
          <c:tx>
            <c:rich>
              <a:bodyPr/>
              <a:lstStyle/>
              <a:p>
                <a:pPr>
                  <a:defRPr/>
                </a:pPr>
                <a:r>
                  <a:rPr lang="en-US" sz="2000" b="0" dirty="0">
                    <a:solidFill>
                      <a:schemeClr val="bg1"/>
                    </a:solidFill>
                  </a:rPr>
                  <a:t>Frequency (THz)</a:t>
                </a:r>
              </a:p>
            </c:rich>
          </c:tx>
          <c:layout>
            <c:manualLayout>
              <c:xMode val="edge"/>
              <c:yMode val="edge"/>
              <c:x val="0.47821688875023532"/>
              <c:y val="0.84273501904008408"/>
            </c:manualLayout>
          </c:layout>
          <c:overlay val="0"/>
        </c:title>
        <c:numFmt formatCode="General" sourceLinked="0"/>
        <c:majorTickMark val="out"/>
        <c:minorTickMark val="out"/>
        <c:tickLblPos val="low"/>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3"/>
        <c:crosses val="autoZero"/>
        <c:auto val="1"/>
        <c:lblAlgn val="ctr"/>
        <c:lblOffset val="100"/>
        <c:tickMarkSkip val="900"/>
        <c:noMultiLvlLbl val="1"/>
      </c:catAx>
      <c:valAx>
        <c:axId val="2094734553"/>
        <c:scaling>
          <c:orientation val="minMax"/>
          <c:max val="1"/>
          <c:min val="0"/>
        </c:scaling>
        <c:delete val="0"/>
        <c:axPos val="l"/>
        <c:title>
          <c:tx>
            <c:rich>
              <a:bodyPr/>
              <a:lstStyle/>
              <a:p>
                <a:pPr>
                  <a:defRPr/>
                </a:pPr>
                <a:r>
                  <a:rPr lang="en-US" sz="2000" b="0" dirty="0">
                    <a:solidFill>
                      <a:schemeClr val="bg1"/>
                    </a:solidFill>
                  </a:rPr>
                  <a:t> Avocado (DM) Normalized </a:t>
                </a:r>
                <a:r>
                  <a:rPr lang="en-US" sz="2000" b="0" dirty="0">
                    <a:solidFill>
                      <a:schemeClr val="bg1"/>
                    </a:solidFill>
                    <a:sym typeface="Symbol" panose="05050102010706020507" pitchFamily="18" charset="2"/>
                  </a:rPr>
                  <a:t></a:t>
                </a:r>
                <a:r>
                  <a:rPr lang="en-US" sz="2000" b="0" dirty="0">
                    <a:solidFill>
                      <a:schemeClr val="bg1"/>
                    </a:solidFill>
                  </a:rPr>
                  <a:t> </a:t>
                </a:r>
              </a:p>
            </c:rich>
          </c:tx>
          <c:layout>
            <c:manualLayout>
              <c:xMode val="edge"/>
              <c:yMode val="edge"/>
              <c:x val="0.11415305967327623"/>
              <c:y val="0.13564344963529906"/>
            </c:manualLayout>
          </c:layout>
          <c:overlay val="0"/>
        </c:title>
        <c:numFmt formatCode="General" sourceLinked="0"/>
        <c:majorTickMark val="out"/>
        <c:minorTickMark val="none"/>
        <c:tickLblPos val="nextTo"/>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2"/>
        <c:crosses val="autoZero"/>
        <c:crossBetween val="midCat"/>
        <c:majorUnit val="0.2"/>
      </c:valAx>
      <c:spPr>
        <a:solidFill>
          <a:srgbClr val="000000"/>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52928582508944"/>
          <c:y val="7.9862003630528436E-2"/>
          <c:w val="0.62385847794713978"/>
          <c:h val="0.58933871733025378"/>
        </c:manualLayout>
      </c:layout>
      <c:lineChart>
        <c:grouping val="standard"/>
        <c:varyColors val="0"/>
        <c:ser>
          <c:idx val="0"/>
          <c:order val="0"/>
          <c:spPr>
            <a:ln w="12700" cap="flat">
              <a:solidFill>
                <a:schemeClr val="accent1"/>
              </a:solidFill>
              <a:prstDash val="dash"/>
              <a:miter lim="400000"/>
            </a:ln>
            <a:effectLst/>
          </c:spPr>
          <c:marker>
            <c:symbol val="circle"/>
            <c:size val="6"/>
            <c:spPr>
              <a:noFill/>
              <a:ln>
                <a:noFill/>
              </a:ln>
            </c:spPr>
          </c:marker>
          <c:cat>
            <c:numRef>
              <c:f>Sheet1!$B$1:$GYS$1</c:f>
              <c:numCache>
                <c:formatCode>General</c:formatCode>
                <c:ptCount val="5400"/>
                <c:pt idx="0">
                  <c:v>0.06</c:v>
                </c:pt>
                <c:pt idx="1">
                  <c:v>6.0100000000000001E-2</c:v>
                </c:pt>
                <c:pt idx="2">
                  <c:v>6.0199999999999997E-2</c:v>
                </c:pt>
                <c:pt idx="3">
                  <c:v>6.0299999999999999E-2</c:v>
                </c:pt>
                <c:pt idx="4">
                  <c:v>6.0400000000000002E-2</c:v>
                </c:pt>
                <c:pt idx="5">
                  <c:v>6.0499999999999998E-2</c:v>
                </c:pt>
                <c:pt idx="6">
                  <c:v>6.0600000000000001E-2</c:v>
                </c:pt>
                <c:pt idx="7">
                  <c:v>6.0699999999999997E-2</c:v>
                </c:pt>
                <c:pt idx="8">
                  <c:v>6.08E-2</c:v>
                </c:pt>
                <c:pt idx="9">
                  <c:v>6.0900000000000003E-2</c:v>
                </c:pt>
                <c:pt idx="10">
                  <c:v>6.0999999999999999E-2</c:v>
                </c:pt>
                <c:pt idx="11">
                  <c:v>6.1100000000000002E-2</c:v>
                </c:pt>
                <c:pt idx="12">
                  <c:v>6.1199999999999997E-2</c:v>
                </c:pt>
                <c:pt idx="13">
                  <c:v>6.13E-2</c:v>
                </c:pt>
                <c:pt idx="14">
                  <c:v>6.1400000000000003E-2</c:v>
                </c:pt>
                <c:pt idx="15">
                  <c:v>6.1499999999999999E-2</c:v>
                </c:pt>
                <c:pt idx="16">
                  <c:v>6.1600000000000002E-2</c:v>
                </c:pt>
                <c:pt idx="17">
                  <c:v>6.1699999999999998E-2</c:v>
                </c:pt>
                <c:pt idx="18">
                  <c:v>6.1800000000000001E-2</c:v>
                </c:pt>
                <c:pt idx="19">
                  <c:v>6.1899999999999997E-2</c:v>
                </c:pt>
                <c:pt idx="20">
                  <c:v>6.2E-2</c:v>
                </c:pt>
                <c:pt idx="21">
                  <c:v>6.2100000000000002E-2</c:v>
                </c:pt>
                <c:pt idx="22">
                  <c:v>6.2199999999999998E-2</c:v>
                </c:pt>
                <c:pt idx="23">
                  <c:v>6.2300000000000001E-2</c:v>
                </c:pt>
                <c:pt idx="24">
                  <c:v>6.2399999999999997E-2</c:v>
                </c:pt>
                <c:pt idx="25">
                  <c:v>6.25E-2</c:v>
                </c:pt>
                <c:pt idx="26">
                  <c:v>6.2600000000000003E-2</c:v>
                </c:pt>
                <c:pt idx="27">
                  <c:v>6.2700000000000006E-2</c:v>
                </c:pt>
                <c:pt idx="28">
                  <c:v>6.2799999999999995E-2</c:v>
                </c:pt>
                <c:pt idx="29">
                  <c:v>6.2899999999999998E-2</c:v>
                </c:pt>
                <c:pt idx="30">
                  <c:v>6.3E-2</c:v>
                </c:pt>
                <c:pt idx="31">
                  <c:v>6.3100000000000003E-2</c:v>
                </c:pt>
                <c:pt idx="32">
                  <c:v>6.3200000000000006E-2</c:v>
                </c:pt>
                <c:pt idx="33">
                  <c:v>6.3299999999999995E-2</c:v>
                </c:pt>
                <c:pt idx="34">
                  <c:v>6.3399999999999998E-2</c:v>
                </c:pt>
                <c:pt idx="35">
                  <c:v>6.3500000000000001E-2</c:v>
                </c:pt>
                <c:pt idx="36">
                  <c:v>6.3600000000000004E-2</c:v>
                </c:pt>
                <c:pt idx="37">
                  <c:v>6.3700000000000007E-2</c:v>
                </c:pt>
                <c:pt idx="38">
                  <c:v>6.3799999999999996E-2</c:v>
                </c:pt>
                <c:pt idx="39">
                  <c:v>6.3899999999999998E-2</c:v>
                </c:pt>
                <c:pt idx="40">
                  <c:v>6.4000000000000001E-2</c:v>
                </c:pt>
                <c:pt idx="41">
                  <c:v>6.4100000000000004E-2</c:v>
                </c:pt>
                <c:pt idx="42">
                  <c:v>6.4199999999999993E-2</c:v>
                </c:pt>
                <c:pt idx="43">
                  <c:v>6.4299999999999996E-2</c:v>
                </c:pt>
                <c:pt idx="44">
                  <c:v>6.4399999999999999E-2</c:v>
                </c:pt>
                <c:pt idx="45">
                  <c:v>6.4500000000000002E-2</c:v>
                </c:pt>
                <c:pt idx="46">
                  <c:v>6.4600000000000005E-2</c:v>
                </c:pt>
                <c:pt idx="47">
                  <c:v>6.4699999999999994E-2</c:v>
                </c:pt>
                <c:pt idx="48">
                  <c:v>6.4799999999999996E-2</c:v>
                </c:pt>
                <c:pt idx="49">
                  <c:v>6.4899999999999999E-2</c:v>
                </c:pt>
                <c:pt idx="50">
                  <c:v>6.5000000000000002E-2</c:v>
                </c:pt>
                <c:pt idx="51">
                  <c:v>6.5100000000000005E-2</c:v>
                </c:pt>
                <c:pt idx="52">
                  <c:v>6.5199999999999994E-2</c:v>
                </c:pt>
                <c:pt idx="53">
                  <c:v>6.5299999999999997E-2</c:v>
                </c:pt>
                <c:pt idx="54">
                  <c:v>6.54E-2</c:v>
                </c:pt>
                <c:pt idx="55">
                  <c:v>6.5500000000000003E-2</c:v>
                </c:pt>
                <c:pt idx="56">
                  <c:v>6.5600000000000006E-2</c:v>
                </c:pt>
                <c:pt idx="57">
                  <c:v>6.5699999999999995E-2</c:v>
                </c:pt>
                <c:pt idx="58">
                  <c:v>6.5799999999999997E-2</c:v>
                </c:pt>
                <c:pt idx="59">
                  <c:v>6.59E-2</c:v>
                </c:pt>
                <c:pt idx="60">
                  <c:v>6.6000000000000003E-2</c:v>
                </c:pt>
                <c:pt idx="61">
                  <c:v>6.6100000000000006E-2</c:v>
                </c:pt>
                <c:pt idx="62">
                  <c:v>6.6199999999999995E-2</c:v>
                </c:pt>
                <c:pt idx="63">
                  <c:v>6.6299999999999998E-2</c:v>
                </c:pt>
                <c:pt idx="64">
                  <c:v>6.6400000000000001E-2</c:v>
                </c:pt>
                <c:pt idx="65">
                  <c:v>6.6500000000000004E-2</c:v>
                </c:pt>
                <c:pt idx="66">
                  <c:v>6.6600000000000006E-2</c:v>
                </c:pt>
                <c:pt idx="67">
                  <c:v>6.6699999999999995E-2</c:v>
                </c:pt>
                <c:pt idx="68">
                  <c:v>6.6799999999999998E-2</c:v>
                </c:pt>
                <c:pt idx="69">
                  <c:v>6.6900000000000001E-2</c:v>
                </c:pt>
                <c:pt idx="70">
                  <c:v>6.7000000000000004E-2</c:v>
                </c:pt>
                <c:pt idx="71">
                  <c:v>6.7100000000000007E-2</c:v>
                </c:pt>
                <c:pt idx="72">
                  <c:v>6.7199999999999996E-2</c:v>
                </c:pt>
                <c:pt idx="73">
                  <c:v>6.7299999999999999E-2</c:v>
                </c:pt>
                <c:pt idx="74">
                  <c:v>6.7400000000000002E-2</c:v>
                </c:pt>
                <c:pt idx="75">
                  <c:v>6.7500000000000004E-2</c:v>
                </c:pt>
                <c:pt idx="76">
                  <c:v>6.7599999999999993E-2</c:v>
                </c:pt>
                <c:pt idx="77">
                  <c:v>6.7699999999999996E-2</c:v>
                </c:pt>
                <c:pt idx="78">
                  <c:v>6.7799999999999999E-2</c:v>
                </c:pt>
                <c:pt idx="79">
                  <c:v>6.7900000000000002E-2</c:v>
                </c:pt>
                <c:pt idx="80">
                  <c:v>6.8000000000000005E-2</c:v>
                </c:pt>
                <c:pt idx="81">
                  <c:v>6.8099999999999994E-2</c:v>
                </c:pt>
                <c:pt idx="82">
                  <c:v>6.8199999999999997E-2</c:v>
                </c:pt>
                <c:pt idx="83">
                  <c:v>6.83E-2</c:v>
                </c:pt>
                <c:pt idx="84">
                  <c:v>6.8400000000000002E-2</c:v>
                </c:pt>
                <c:pt idx="85">
                  <c:v>6.8500000000000005E-2</c:v>
                </c:pt>
                <c:pt idx="86">
                  <c:v>6.8599999999999994E-2</c:v>
                </c:pt>
                <c:pt idx="87">
                  <c:v>6.8699999999999997E-2</c:v>
                </c:pt>
                <c:pt idx="88">
                  <c:v>6.88E-2</c:v>
                </c:pt>
                <c:pt idx="89">
                  <c:v>6.8900000000000003E-2</c:v>
                </c:pt>
                <c:pt idx="90">
                  <c:v>6.9000000000000006E-2</c:v>
                </c:pt>
                <c:pt idx="91">
                  <c:v>6.9099999999999995E-2</c:v>
                </c:pt>
                <c:pt idx="92">
                  <c:v>6.9199999999999998E-2</c:v>
                </c:pt>
                <c:pt idx="93">
                  <c:v>6.93E-2</c:v>
                </c:pt>
                <c:pt idx="94">
                  <c:v>6.9400000000000003E-2</c:v>
                </c:pt>
                <c:pt idx="95">
                  <c:v>6.9500000000000006E-2</c:v>
                </c:pt>
                <c:pt idx="96">
                  <c:v>6.9599999999999995E-2</c:v>
                </c:pt>
                <c:pt idx="97">
                  <c:v>6.9699999999999998E-2</c:v>
                </c:pt>
                <c:pt idx="98">
                  <c:v>6.9800000000000001E-2</c:v>
                </c:pt>
                <c:pt idx="99">
                  <c:v>6.9900000000000004E-2</c:v>
                </c:pt>
                <c:pt idx="100">
                  <c:v>7.0000000000000007E-2</c:v>
                </c:pt>
                <c:pt idx="101">
                  <c:v>7.0099999999999996E-2</c:v>
                </c:pt>
                <c:pt idx="102">
                  <c:v>7.0199999999999999E-2</c:v>
                </c:pt>
                <c:pt idx="103">
                  <c:v>7.0300000000000001E-2</c:v>
                </c:pt>
                <c:pt idx="104">
                  <c:v>7.0400000000000004E-2</c:v>
                </c:pt>
                <c:pt idx="105">
                  <c:v>7.0499999999999993E-2</c:v>
                </c:pt>
                <c:pt idx="106">
                  <c:v>7.0599999999999996E-2</c:v>
                </c:pt>
                <c:pt idx="107">
                  <c:v>7.0699999999999999E-2</c:v>
                </c:pt>
                <c:pt idx="108">
                  <c:v>7.0800000000000002E-2</c:v>
                </c:pt>
                <c:pt idx="109">
                  <c:v>7.0900000000000005E-2</c:v>
                </c:pt>
                <c:pt idx="110">
                  <c:v>7.0999999999999994E-2</c:v>
                </c:pt>
                <c:pt idx="111">
                  <c:v>7.1099999999999997E-2</c:v>
                </c:pt>
                <c:pt idx="112">
                  <c:v>7.1199999999999999E-2</c:v>
                </c:pt>
                <c:pt idx="113">
                  <c:v>7.1300000000000002E-2</c:v>
                </c:pt>
                <c:pt idx="114">
                  <c:v>7.1400000000000005E-2</c:v>
                </c:pt>
                <c:pt idx="115">
                  <c:v>7.1499999999999994E-2</c:v>
                </c:pt>
                <c:pt idx="116">
                  <c:v>7.1599999999999997E-2</c:v>
                </c:pt>
                <c:pt idx="117">
                  <c:v>7.17E-2</c:v>
                </c:pt>
                <c:pt idx="118">
                  <c:v>7.1800000000000003E-2</c:v>
                </c:pt>
                <c:pt idx="119">
                  <c:v>7.1900000000000006E-2</c:v>
                </c:pt>
                <c:pt idx="120">
                  <c:v>7.1999999999999995E-2</c:v>
                </c:pt>
                <c:pt idx="121">
                  <c:v>7.2099999999999997E-2</c:v>
                </c:pt>
                <c:pt idx="122">
                  <c:v>7.22E-2</c:v>
                </c:pt>
                <c:pt idx="123">
                  <c:v>7.2300000000000003E-2</c:v>
                </c:pt>
                <c:pt idx="124">
                  <c:v>7.2400000000000006E-2</c:v>
                </c:pt>
                <c:pt idx="125">
                  <c:v>7.2499999999999995E-2</c:v>
                </c:pt>
                <c:pt idx="126">
                  <c:v>7.2599999999999998E-2</c:v>
                </c:pt>
                <c:pt idx="127">
                  <c:v>7.2700000000000001E-2</c:v>
                </c:pt>
                <c:pt idx="128">
                  <c:v>7.2800000000000004E-2</c:v>
                </c:pt>
                <c:pt idx="129">
                  <c:v>7.2900000000000006E-2</c:v>
                </c:pt>
                <c:pt idx="130">
                  <c:v>7.2999999999999995E-2</c:v>
                </c:pt>
                <c:pt idx="131">
                  <c:v>7.3099999999999998E-2</c:v>
                </c:pt>
                <c:pt idx="132">
                  <c:v>7.3200000000000001E-2</c:v>
                </c:pt>
                <c:pt idx="133">
                  <c:v>7.3300000000000004E-2</c:v>
                </c:pt>
                <c:pt idx="134">
                  <c:v>7.3400000000000007E-2</c:v>
                </c:pt>
                <c:pt idx="135">
                  <c:v>7.3499999999999996E-2</c:v>
                </c:pt>
                <c:pt idx="136">
                  <c:v>7.3599999999999999E-2</c:v>
                </c:pt>
                <c:pt idx="137">
                  <c:v>7.3700000000000002E-2</c:v>
                </c:pt>
                <c:pt idx="138">
                  <c:v>7.3800000000000004E-2</c:v>
                </c:pt>
                <c:pt idx="139">
                  <c:v>7.3899999999999993E-2</c:v>
                </c:pt>
                <c:pt idx="140">
                  <c:v>7.3999999999999996E-2</c:v>
                </c:pt>
                <c:pt idx="141">
                  <c:v>7.4099999999999999E-2</c:v>
                </c:pt>
                <c:pt idx="142">
                  <c:v>7.4200000000000002E-2</c:v>
                </c:pt>
                <c:pt idx="143">
                  <c:v>7.4300000000000005E-2</c:v>
                </c:pt>
                <c:pt idx="144">
                  <c:v>7.4399999999999994E-2</c:v>
                </c:pt>
                <c:pt idx="145">
                  <c:v>7.4499999999999997E-2</c:v>
                </c:pt>
                <c:pt idx="146">
                  <c:v>7.46E-2</c:v>
                </c:pt>
                <c:pt idx="147">
                  <c:v>7.4700000000000003E-2</c:v>
                </c:pt>
                <c:pt idx="148">
                  <c:v>7.4800000000000005E-2</c:v>
                </c:pt>
                <c:pt idx="149">
                  <c:v>7.4899999999999994E-2</c:v>
                </c:pt>
                <c:pt idx="150">
                  <c:v>7.4999999999999997E-2</c:v>
                </c:pt>
                <c:pt idx="151">
                  <c:v>7.51E-2</c:v>
                </c:pt>
                <c:pt idx="152">
                  <c:v>7.5200000000000003E-2</c:v>
                </c:pt>
                <c:pt idx="153">
                  <c:v>7.5300000000000006E-2</c:v>
                </c:pt>
                <c:pt idx="154">
                  <c:v>7.5399999999999995E-2</c:v>
                </c:pt>
                <c:pt idx="155">
                  <c:v>7.5499999999999998E-2</c:v>
                </c:pt>
                <c:pt idx="156">
                  <c:v>7.5600000000000001E-2</c:v>
                </c:pt>
                <c:pt idx="157">
                  <c:v>7.5700000000000003E-2</c:v>
                </c:pt>
                <c:pt idx="158">
                  <c:v>7.5800000000000006E-2</c:v>
                </c:pt>
                <c:pt idx="159">
                  <c:v>7.5899999999999995E-2</c:v>
                </c:pt>
                <c:pt idx="160">
                  <c:v>7.5999999999999998E-2</c:v>
                </c:pt>
                <c:pt idx="161">
                  <c:v>7.6100000000000001E-2</c:v>
                </c:pt>
                <c:pt idx="162">
                  <c:v>7.6200000000000004E-2</c:v>
                </c:pt>
                <c:pt idx="163">
                  <c:v>7.6300000000000007E-2</c:v>
                </c:pt>
                <c:pt idx="164">
                  <c:v>7.6399999999999996E-2</c:v>
                </c:pt>
                <c:pt idx="165">
                  <c:v>7.6499999999999999E-2</c:v>
                </c:pt>
                <c:pt idx="166">
                  <c:v>7.6600000000000001E-2</c:v>
                </c:pt>
                <c:pt idx="167">
                  <c:v>7.6700000000000004E-2</c:v>
                </c:pt>
                <c:pt idx="168">
                  <c:v>7.6799999999999993E-2</c:v>
                </c:pt>
                <c:pt idx="169">
                  <c:v>7.6899999999999996E-2</c:v>
                </c:pt>
                <c:pt idx="170">
                  <c:v>7.6999999999999999E-2</c:v>
                </c:pt>
                <c:pt idx="171">
                  <c:v>7.7100000000000002E-2</c:v>
                </c:pt>
                <c:pt idx="172">
                  <c:v>7.7200000000000005E-2</c:v>
                </c:pt>
                <c:pt idx="173">
                  <c:v>7.7299999999999994E-2</c:v>
                </c:pt>
                <c:pt idx="174">
                  <c:v>7.7399999999999997E-2</c:v>
                </c:pt>
                <c:pt idx="175">
                  <c:v>7.7499999999999999E-2</c:v>
                </c:pt>
                <c:pt idx="176">
                  <c:v>7.7600000000000002E-2</c:v>
                </c:pt>
                <c:pt idx="177">
                  <c:v>7.7700000000000005E-2</c:v>
                </c:pt>
                <c:pt idx="178">
                  <c:v>7.7799999999999994E-2</c:v>
                </c:pt>
                <c:pt idx="179">
                  <c:v>7.7899999999999997E-2</c:v>
                </c:pt>
                <c:pt idx="180">
                  <c:v>7.8E-2</c:v>
                </c:pt>
                <c:pt idx="181">
                  <c:v>7.8100000000000003E-2</c:v>
                </c:pt>
                <c:pt idx="182">
                  <c:v>7.8200000000000006E-2</c:v>
                </c:pt>
                <c:pt idx="183">
                  <c:v>7.8299999999999995E-2</c:v>
                </c:pt>
                <c:pt idx="184">
                  <c:v>7.8399999999999997E-2</c:v>
                </c:pt>
                <c:pt idx="185">
                  <c:v>7.85E-2</c:v>
                </c:pt>
                <c:pt idx="186">
                  <c:v>7.8600000000000003E-2</c:v>
                </c:pt>
                <c:pt idx="187">
                  <c:v>7.8700000000000006E-2</c:v>
                </c:pt>
                <c:pt idx="188">
                  <c:v>7.8799999999999995E-2</c:v>
                </c:pt>
                <c:pt idx="189">
                  <c:v>7.8899999999999998E-2</c:v>
                </c:pt>
                <c:pt idx="190">
                  <c:v>7.9000000000000001E-2</c:v>
                </c:pt>
                <c:pt idx="191">
                  <c:v>7.9100000000000004E-2</c:v>
                </c:pt>
                <c:pt idx="192">
                  <c:v>7.9200000000000007E-2</c:v>
                </c:pt>
                <c:pt idx="193">
                  <c:v>7.9299999999999995E-2</c:v>
                </c:pt>
                <c:pt idx="194">
                  <c:v>7.9399999999999998E-2</c:v>
                </c:pt>
                <c:pt idx="195">
                  <c:v>7.9500000000000001E-2</c:v>
                </c:pt>
                <c:pt idx="196">
                  <c:v>7.9600000000000004E-2</c:v>
                </c:pt>
                <c:pt idx="197">
                  <c:v>7.9699999999999993E-2</c:v>
                </c:pt>
                <c:pt idx="198">
                  <c:v>7.9799999999999996E-2</c:v>
                </c:pt>
                <c:pt idx="199">
                  <c:v>7.9899999999999999E-2</c:v>
                </c:pt>
                <c:pt idx="200">
                  <c:v>0.08</c:v>
                </c:pt>
                <c:pt idx="201">
                  <c:v>8.0100000000000005E-2</c:v>
                </c:pt>
                <c:pt idx="202">
                  <c:v>8.0199999999999994E-2</c:v>
                </c:pt>
                <c:pt idx="203">
                  <c:v>8.0299999999999996E-2</c:v>
                </c:pt>
                <c:pt idx="204">
                  <c:v>8.0399999999999999E-2</c:v>
                </c:pt>
                <c:pt idx="205">
                  <c:v>8.0500000000000002E-2</c:v>
                </c:pt>
                <c:pt idx="206">
                  <c:v>8.0600000000000005E-2</c:v>
                </c:pt>
                <c:pt idx="207">
                  <c:v>8.0699999999999994E-2</c:v>
                </c:pt>
                <c:pt idx="208">
                  <c:v>8.0799999999999997E-2</c:v>
                </c:pt>
                <c:pt idx="209">
                  <c:v>8.09E-2</c:v>
                </c:pt>
                <c:pt idx="210">
                  <c:v>8.1000000000000003E-2</c:v>
                </c:pt>
                <c:pt idx="211">
                  <c:v>8.1100000000000005E-2</c:v>
                </c:pt>
                <c:pt idx="212">
                  <c:v>8.1199999999999994E-2</c:v>
                </c:pt>
                <c:pt idx="213">
                  <c:v>8.1299999999999997E-2</c:v>
                </c:pt>
                <c:pt idx="214">
                  <c:v>8.14E-2</c:v>
                </c:pt>
                <c:pt idx="215">
                  <c:v>8.1500000000000003E-2</c:v>
                </c:pt>
                <c:pt idx="216">
                  <c:v>8.1600000000000006E-2</c:v>
                </c:pt>
                <c:pt idx="217">
                  <c:v>8.1699999999999995E-2</c:v>
                </c:pt>
                <c:pt idx="218">
                  <c:v>8.1799999999999998E-2</c:v>
                </c:pt>
                <c:pt idx="219">
                  <c:v>8.1900000000000001E-2</c:v>
                </c:pt>
                <c:pt idx="220">
                  <c:v>8.2000000000000003E-2</c:v>
                </c:pt>
                <c:pt idx="221">
                  <c:v>8.2100000000000006E-2</c:v>
                </c:pt>
                <c:pt idx="222">
                  <c:v>8.2199999999999995E-2</c:v>
                </c:pt>
                <c:pt idx="223">
                  <c:v>8.2299999999999998E-2</c:v>
                </c:pt>
                <c:pt idx="224">
                  <c:v>8.2400000000000001E-2</c:v>
                </c:pt>
                <c:pt idx="225">
                  <c:v>8.2500000000000004E-2</c:v>
                </c:pt>
                <c:pt idx="226">
                  <c:v>8.2600000000000007E-2</c:v>
                </c:pt>
                <c:pt idx="227">
                  <c:v>8.2699999999999996E-2</c:v>
                </c:pt>
                <c:pt idx="228">
                  <c:v>8.2799999999999999E-2</c:v>
                </c:pt>
                <c:pt idx="229">
                  <c:v>8.2900000000000001E-2</c:v>
                </c:pt>
                <c:pt idx="230">
                  <c:v>8.3000000000000004E-2</c:v>
                </c:pt>
                <c:pt idx="231">
                  <c:v>8.3099999999999993E-2</c:v>
                </c:pt>
                <c:pt idx="232">
                  <c:v>8.3199999999999996E-2</c:v>
                </c:pt>
                <c:pt idx="233">
                  <c:v>8.3299999999999999E-2</c:v>
                </c:pt>
                <c:pt idx="234">
                  <c:v>8.3400000000000002E-2</c:v>
                </c:pt>
                <c:pt idx="235">
                  <c:v>8.3500000000000005E-2</c:v>
                </c:pt>
                <c:pt idx="236">
                  <c:v>8.3599999999999994E-2</c:v>
                </c:pt>
                <c:pt idx="237">
                  <c:v>8.3699999999999997E-2</c:v>
                </c:pt>
                <c:pt idx="238">
                  <c:v>8.3799999999999999E-2</c:v>
                </c:pt>
                <c:pt idx="239">
                  <c:v>8.3900000000000002E-2</c:v>
                </c:pt>
                <c:pt idx="240">
                  <c:v>8.4000000000000005E-2</c:v>
                </c:pt>
                <c:pt idx="241">
                  <c:v>8.4099999999999994E-2</c:v>
                </c:pt>
                <c:pt idx="242">
                  <c:v>8.4199999999999997E-2</c:v>
                </c:pt>
                <c:pt idx="243">
                  <c:v>8.43E-2</c:v>
                </c:pt>
                <c:pt idx="244">
                  <c:v>8.4400000000000003E-2</c:v>
                </c:pt>
                <c:pt idx="245">
                  <c:v>8.4500000000000006E-2</c:v>
                </c:pt>
                <c:pt idx="246">
                  <c:v>8.4599999999999995E-2</c:v>
                </c:pt>
                <c:pt idx="247">
                  <c:v>8.4699999999999998E-2</c:v>
                </c:pt>
                <c:pt idx="248">
                  <c:v>8.48E-2</c:v>
                </c:pt>
                <c:pt idx="249">
                  <c:v>8.4900000000000003E-2</c:v>
                </c:pt>
                <c:pt idx="250">
                  <c:v>8.5000000000000006E-2</c:v>
                </c:pt>
                <c:pt idx="251">
                  <c:v>8.5099999999999995E-2</c:v>
                </c:pt>
                <c:pt idx="252">
                  <c:v>8.5199999999999998E-2</c:v>
                </c:pt>
                <c:pt idx="253">
                  <c:v>8.5300000000000001E-2</c:v>
                </c:pt>
                <c:pt idx="254">
                  <c:v>8.5400000000000004E-2</c:v>
                </c:pt>
                <c:pt idx="255">
                  <c:v>8.5500000000000007E-2</c:v>
                </c:pt>
                <c:pt idx="256">
                  <c:v>8.5599999999999996E-2</c:v>
                </c:pt>
                <c:pt idx="257">
                  <c:v>8.5699999999999998E-2</c:v>
                </c:pt>
                <c:pt idx="258">
                  <c:v>8.5800000000000001E-2</c:v>
                </c:pt>
                <c:pt idx="259">
                  <c:v>8.5900000000000004E-2</c:v>
                </c:pt>
                <c:pt idx="260">
                  <c:v>8.5999999999999993E-2</c:v>
                </c:pt>
                <c:pt idx="261">
                  <c:v>8.6099999999999996E-2</c:v>
                </c:pt>
                <c:pt idx="262">
                  <c:v>8.6199999999999999E-2</c:v>
                </c:pt>
                <c:pt idx="263">
                  <c:v>8.6300000000000002E-2</c:v>
                </c:pt>
                <c:pt idx="264">
                  <c:v>8.6400000000000005E-2</c:v>
                </c:pt>
                <c:pt idx="265">
                  <c:v>8.6499999999999994E-2</c:v>
                </c:pt>
                <c:pt idx="266">
                  <c:v>8.6599999999999996E-2</c:v>
                </c:pt>
                <c:pt idx="267">
                  <c:v>8.6699999999999999E-2</c:v>
                </c:pt>
                <c:pt idx="268">
                  <c:v>8.6800000000000002E-2</c:v>
                </c:pt>
                <c:pt idx="269">
                  <c:v>8.6900000000000005E-2</c:v>
                </c:pt>
                <c:pt idx="270">
                  <c:v>8.6999999999999994E-2</c:v>
                </c:pt>
                <c:pt idx="271">
                  <c:v>8.7099999999999997E-2</c:v>
                </c:pt>
                <c:pt idx="272">
                  <c:v>8.72E-2</c:v>
                </c:pt>
                <c:pt idx="273">
                  <c:v>8.7300000000000003E-2</c:v>
                </c:pt>
                <c:pt idx="274">
                  <c:v>8.7400000000000005E-2</c:v>
                </c:pt>
                <c:pt idx="275">
                  <c:v>8.7499999999999994E-2</c:v>
                </c:pt>
                <c:pt idx="276">
                  <c:v>8.7599999999999997E-2</c:v>
                </c:pt>
                <c:pt idx="277">
                  <c:v>8.77E-2</c:v>
                </c:pt>
                <c:pt idx="278">
                  <c:v>8.7800000000000003E-2</c:v>
                </c:pt>
                <c:pt idx="279">
                  <c:v>8.7900000000000006E-2</c:v>
                </c:pt>
                <c:pt idx="280">
                  <c:v>8.7999999999999995E-2</c:v>
                </c:pt>
                <c:pt idx="281">
                  <c:v>8.8099999999999998E-2</c:v>
                </c:pt>
                <c:pt idx="282">
                  <c:v>8.8200000000000001E-2</c:v>
                </c:pt>
                <c:pt idx="283">
                  <c:v>8.8300000000000003E-2</c:v>
                </c:pt>
                <c:pt idx="284">
                  <c:v>8.8400000000000006E-2</c:v>
                </c:pt>
                <c:pt idx="285">
                  <c:v>8.8499999999999995E-2</c:v>
                </c:pt>
                <c:pt idx="286">
                  <c:v>8.8599999999999998E-2</c:v>
                </c:pt>
                <c:pt idx="287">
                  <c:v>8.8700000000000001E-2</c:v>
                </c:pt>
                <c:pt idx="288">
                  <c:v>8.8800000000000004E-2</c:v>
                </c:pt>
                <c:pt idx="289">
                  <c:v>8.8900000000000007E-2</c:v>
                </c:pt>
                <c:pt idx="290">
                  <c:v>8.8999999999999996E-2</c:v>
                </c:pt>
                <c:pt idx="291">
                  <c:v>8.9099999999999999E-2</c:v>
                </c:pt>
                <c:pt idx="292">
                  <c:v>8.9200000000000002E-2</c:v>
                </c:pt>
                <c:pt idx="293">
                  <c:v>8.9300000000000004E-2</c:v>
                </c:pt>
                <c:pt idx="294">
                  <c:v>8.9399999999999993E-2</c:v>
                </c:pt>
                <c:pt idx="295">
                  <c:v>8.9499999999999996E-2</c:v>
                </c:pt>
                <c:pt idx="296">
                  <c:v>8.9599999999999999E-2</c:v>
                </c:pt>
                <c:pt idx="297">
                  <c:v>8.9700000000000002E-2</c:v>
                </c:pt>
                <c:pt idx="298">
                  <c:v>8.9800000000000005E-2</c:v>
                </c:pt>
                <c:pt idx="299">
                  <c:v>8.9899999999999994E-2</c:v>
                </c:pt>
                <c:pt idx="300">
                  <c:v>0.09</c:v>
                </c:pt>
                <c:pt idx="301">
                  <c:v>9.01E-2</c:v>
                </c:pt>
                <c:pt idx="302">
                  <c:v>9.0200000000000002E-2</c:v>
                </c:pt>
                <c:pt idx="303">
                  <c:v>9.0300000000000005E-2</c:v>
                </c:pt>
                <c:pt idx="304">
                  <c:v>9.0399999999999994E-2</c:v>
                </c:pt>
                <c:pt idx="305">
                  <c:v>9.0499999999999997E-2</c:v>
                </c:pt>
                <c:pt idx="306">
                  <c:v>9.06E-2</c:v>
                </c:pt>
                <c:pt idx="307">
                  <c:v>9.0700000000000003E-2</c:v>
                </c:pt>
                <c:pt idx="308">
                  <c:v>9.0800000000000006E-2</c:v>
                </c:pt>
                <c:pt idx="309">
                  <c:v>9.0899999999999995E-2</c:v>
                </c:pt>
                <c:pt idx="310">
                  <c:v>9.0999999999999998E-2</c:v>
                </c:pt>
                <c:pt idx="311">
                  <c:v>9.11E-2</c:v>
                </c:pt>
                <c:pt idx="312">
                  <c:v>9.1200000000000003E-2</c:v>
                </c:pt>
                <c:pt idx="313">
                  <c:v>9.1300000000000006E-2</c:v>
                </c:pt>
                <c:pt idx="314">
                  <c:v>9.1399999999999995E-2</c:v>
                </c:pt>
                <c:pt idx="315">
                  <c:v>9.1499999999999998E-2</c:v>
                </c:pt>
                <c:pt idx="316">
                  <c:v>9.1600000000000001E-2</c:v>
                </c:pt>
                <c:pt idx="317">
                  <c:v>9.1700000000000004E-2</c:v>
                </c:pt>
                <c:pt idx="318">
                  <c:v>9.1800000000000007E-2</c:v>
                </c:pt>
                <c:pt idx="319">
                  <c:v>9.1899999999999996E-2</c:v>
                </c:pt>
                <c:pt idx="320">
                  <c:v>9.1999999999999998E-2</c:v>
                </c:pt>
                <c:pt idx="321">
                  <c:v>9.2100000000000001E-2</c:v>
                </c:pt>
                <c:pt idx="322">
                  <c:v>9.2200000000000004E-2</c:v>
                </c:pt>
                <c:pt idx="323">
                  <c:v>9.2299999999999993E-2</c:v>
                </c:pt>
                <c:pt idx="324">
                  <c:v>9.2399999999999996E-2</c:v>
                </c:pt>
                <c:pt idx="325">
                  <c:v>9.2499999999999999E-2</c:v>
                </c:pt>
                <c:pt idx="326">
                  <c:v>9.2600000000000002E-2</c:v>
                </c:pt>
                <c:pt idx="327">
                  <c:v>9.2700000000000005E-2</c:v>
                </c:pt>
                <c:pt idx="328">
                  <c:v>9.2799999999999994E-2</c:v>
                </c:pt>
                <c:pt idx="329">
                  <c:v>9.2899999999999996E-2</c:v>
                </c:pt>
                <c:pt idx="330">
                  <c:v>9.2999999999999999E-2</c:v>
                </c:pt>
                <c:pt idx="331">
                  <c:v>9.3100000000000002E-2</c:v>
                </c:pt>
                <c:pt idx="332">
                  <c:v>9.3200000000000005E-2</c:v>
                </c:pt>
                <c:pt idx="333">
                  <c:v>9.3299999999999994E-2</c:v>
                </c:pt>
                <c:pt idx="334">
                  <c:v>9.3399999999999997E-2</c:v>
                </c:pt>
                <c:pt idx="335">
                  <c:v>9.35E-2</c:v>
                </c:pt>
                <c:pt idx="336">
                  <c:v>9.3600000000000003E-2</c:v>
                </c:pt>
                <c:pt idx="337">
                  <c:v>9.3700000000000006E-2</c:v>
                </c:pt>
                <c:pt idx="338">
                  <c:v>9.3799999999999994E-2</c:v>
                </c:pt>
                <c:pt idx="339">
                  <c:v>9.3899999999999997E-2</c:v>
                </c:pt>
                <c:pt idx="340">
                  <c:v>9.4E-2</c:v>
                </c:pt>
                <c:pt idx="341">
                  <c:v>9.4100000000000003E-2</c:v>
                </c:pt>
                <c:pt idx="342">
                  <c:v>9.4200000000000006E-2</c:v>
                </c:pt>
                <c:pt idx="343">
                  <c:v>9.4299999999999995E-2</c:v>
                </c:pt>
                <c:pt idx="344">
                  <c:v>9.4399999999999998E-2</c:v>
                </c:pt>
                <c:pt idx="345">
                  <c:v>9.4500000000000001E-2</c:v>
                </c:pt>
                <c:pt idx="346">
                  <c:v>9.4600000000000004E-2</c:v>
                </c:pt>
                <c:pt idx="347">
                  <c:v>9.4700000000000006E-2</c:v>
                </c:pt>
                <c:pt idx="348">
                  <c:v>9.4799999999999995E-2</c:v>
                </c:pt>
                <c:pt idx="349">
                  <c:v>9.4899999999999998E-2</c:v>
                </c:pt>
                <c:pt idx="350">
                  <c:v>9.5000000000000001E-2</c:v>
                </c:pt>
                <c:pt idx="351">
                  <c:v>9.5100000000000004E-2</c:v>
                </c:pt>
                <c:pt idx="352">
                  <c:v>9.5200000000000007E-2</c:v>
                </c:pt>
                <c:pt idx="353">
                  <c:v>9.5299999999999996E-2</c:v>
                </c:pt>
                <c:pt idx="354">
                  <c:v>9.5399999999999999E-2</c:v>
                </c:pt>
                <c:pt idx="355">
                  <c:v>9.5500000000000002E-2</c:v>
                </c:pt>
                <c:pt idx="356">
                  <c:v>9.5600000000000004E-2</c:v>
                </c:pt>
                <c:pt idx="357">
                  <c:v>9.5699999999999993E-2</c:v>
                </c:pt>
                <c:pt idx="358">
                  <c:v>9.5799999999999996E-2</c:v>
                </c:pt>
                <c:pt idx="359">
                  <c:v>9.5899999999999999E-2</c:v>
                </c:pt>
                <c:pt idx="360">
                  <c:v>9.6000000000000002E-2</c:v>
                </c:pt>
                <c:pt idx="361">
                  <c:v>9.6100000000000005E-2</c:v>
                </c:pt>
                <c:pt idx="362">
                  <c:v>9.6199999999999994E-2</c:v>
                </c:pt>
                <c:pt idx="363">
                  <c:v>9.6299999999999997E-2</c:v>
                </c:pt>
                <c:pt idx="364">
                  <c:v>9.64E-2</c:v>
                </c:pt>
                <c:pt idx="365">
                  <c:v>9.6500000000000002E-2</c:v>
                </c:pt>
                <c:pt idx="366">
                  <c:v>9.6600000000000005E-2</c:v>
                </c:pt>
                <c:pt idx="367">
                  <c:v>9.6699999999999994E-2</c:v>
                </c:pt>
                <c:pt idx="368">
                  <c:v>9.6799999999999997E-2</c:v>
                </c:pt>
                <c:pt idx="369">
                  <c:v>9.69E-2</c:v>
                </c:pt>
                <c:pt idx="370">
                  <c:v>9.7000000000000003E-2</c:v>
                </c:pt>
                <c:pt idx="371">
                  <c:v>9.7100000000000006E-2</c:v>
                </c:pt>
                <c:pt idx="372">
                  <c:v>9.7199999999999995E-2</c:v>
                </c:pt>
                <c:pt idx="373">
                  <c:v>9.7299999999999998E-2</c:v>
                </c:pt>
                <c:pt idx="374">
                  <c:v>9.74E-2</c:v>
                </c:pt>
                <c:pt idx="375">
                  <c:v>9.7500000000000003E-2</c:v>
                </c:pt>
                <c:pt idx="376">
                  <c:v>9.7600000000000006E-2</c:v>
                </c:pt>
                <c:pt idx="377">
                  <c:v>9.7699999999999995E-2</c:v>
                </c:pt>
                <c:pt idx="378">
                  <c:v>9.7799999999999998E-2</c:v>
                </c:pt>
                <c:pt idx="379">
                  <c:v>9.7900000000000001E-2</c:v>
                </c:pt>
                <c:pt idx="380">
                  <c:v>9.8000000000000004E-2</c:v>
                </c:pt>
                <c:pt idx="381">
                  <c:v>9.8100000000000007E-2</c:v>
                </c:pt>
                <c:pt idx="382">
                  <c:v>9.8199999999999996E-2</c:v>
                </c:pt>
                <c:pt idx="383">
                  <c:v>9.8299999999999998E-2</c:v>
                </c:pt>
                <c:pt idx="384">
                  <c:v>9.8400000000000001E-2</c:v>
                </c:pt>
                <c:pt idx="385">
                  <c:v>9.8500000000000004E-2</c:v>
                </c:pt>
                <c:pt idx="386">
                  <c:v>9.8599999999999993E-2</c:v>
                </c:pt>
                <c:pt idx="387">
                  <c:v>9.8699999999999996E-2</c:v>
                </c:pt>
                <c:pt idx="388">
                  <c:v>9.8799999999999999E-2</c:v>
                </c:pt>
                <c:pt idx="389">
                  <c:v>9.8900000000000002E-2</c:v>
                </c:pt>
                <c:pt idx="390">
                  <c:v>9.9000000000000005E-2</c:v>
                </c:pt>
                <c:pt idx="391">
                  <c:v>9.9099999999999994E-2</c:v>
                </c:pt>
                <c:pt idx="392">
                  <c:v>9.9199999999999997E-2</c:v>
                </c:pt>
                <c:pt idx="393">
                  <c:v>9.9299999999999999E-2</c:v>
                </c:pt>
                <c:pt idx="394">
                  <c:v>9.9400000000000002E-2</c:v>
                </c:pt>
                <c:pt idx="395">
                  <c:v>9.9500000000000005E-2</c:v>
                </c:pt>
                <c:pt idx="396">
                  <c:v>9.9599999999999994E-2</c:v>
                </c:pt>
                <c:pt idx="397">
                  <c:v>9.9699999999999997E-2</c:v>
                </c:pt>
                <c:pt idx="398">
                  <c:v>9.98E-2</c:v>
                </c:pt>
                <c:pt idx="399">
                  <c:v>9.9900000000000003E-2</c:v>
                </c:pt>
                <c:pt idx="400">
                  <c:v>0.1</c:v>
                </c:pt>
                <c:pt idx="401">
                  <c:v>0.10009999999999999</c:v>
                </c:pt>
                <c:pt idx="402">
                  <c:v>0.1002</c:v>
                </c:pt>
                <c:pt idx="403">
                  <c:v>0.1003</c:v>
                </c:pt>
                <c:pt idx="404">
                  <c:v>0.1004</c:v>
                </c:pt>
                <c:pt idx="405">
                  <c:v>0.10050000000000001</c:v>
                </c:pt>
                <c:pt idx="406">
                  <c:v>0.10059999999999999</c:v>
                </c:pt>
                <c:pt idx="407">
                  <c:v>0.1007</c:v>
                </c:pt>
                <c:pt idx="408">
                  <c:v>0.1008</c:v>
                </c:pt>
                <c:pt idx="409">
                  <c:v>0.1009</c:v>
                </c:pt>
                <c:pt idx="410">
                  <c:v>0.10100000000000001</c:v>
                </c:pt>
                <c:pt idx="411">
                  <c:v>0.1011</c:v>
                </c:pt>
                <c:pt idx="412">
                  <c:v>0.1012</c:v>
                </c:pt>
                <c:pt idx="413">
                  <c:v>0.1013</c:v>
                </c:pt>
                <c:pt idx="414">
                  <c:v>0.1014</c:v>
                </c:pt>
                <c:pt idx="415">
                  <c:v>0.10150000000000001</c:v>
                </c:pt>
                <c:pt idx="416">
                  <c:v>0.1016</c:v>
                </c:pt>
                <c:pt idx="417">
                  <c:v>0.1017</c:v>
                </c:pt>
                <c:pt idx="418">
                  <c:v>0.1018</c:v>
                </c:pt>
                <c:pt idx="419">
                  <c:v>0.1019</c:v>
                </c:pt>
                <c:pt idx="420">
                  <c:v>0.10199999999999999</c:v>
                </c:pt>
                <c:pt idx="421">
                  <c:v>0.1021</c:v>
                </c:pt>
                <c:pt idx="422">
                  <c:v>0.1022</c:v>
                </c:pt>
                <c:pt idx="423">
                  <c:v>0.1023</c:v>
                </c:pt>
                <c:pt idx="424">
                  <c:v>0.1024</c:v>
                </c:pt>
                <c:pt idx="425">
                  <c:v>0.10249999999999999</c:v>
                </c:pt>
                <c:pt idx="426">
                  <c:v>0.1026</c:v>
                </c:pt>
                <c:pt idx="427">
                  <c:v>0.1027</c:v>
                </c:pt>
                <c:pt idx="428">
                  <c:v>0.1028</c:v>
                </c:pt>
                <c:pt idx="429">
                  <c:v>0.10290000000000001</c:v>
                </c:pt>
                <c:pt idx="430">
                  <c:v>0.10299999999999999</c:v>
                </c:pt>
                <c:pt idx="431">
                  <c:v>0.1031</c:v>
                </c:pt>
                <c:pt idx="432">
                  <c:v>0.1032</c:v>
                </c:pt>
                <c:pt idx="433">
                  <c:v>0.1033</c:v>
                </c:pt>
                <c:pt idx="434">
                  <c:v>0.10340000000000001</c:v>
                </c:pt>
                <c:pt idx="435">
                  <c:v>0.10349999999999999</c:v>
                </c:pt>
                <c:pt idx="436">
                  <c:v>0.1036</c:v>
                </c:pt>
                <c:pt idx="437">
                  <c:v>0.1037</c:v>
                </c:pt>
                <c:pt idx="438">
                  <c:v>0.1038</c:v>
                </c:pt>
                <c:pt idx="439">
                  <c:v>0.10390000000000001</c:v>
                </c:pt>
                <c:pt idx="440">
                  <c:v>0.104</c:v>
                </c:pt>
                <c:pt idx="441">
                  <c:v>0.1041</c:v>
                </c:pt>
                <c:pt idx="442">
                  <c:v>0.1042</c:v>
                </c:pt>
                <c:pt idx="443">
                  <c:v>0.1043</c:v>
                </c:pt>
                <c:pt idx="444">
                  <c:v>0.10440000000000001</c:v>
                </c:pt>
                <c:pt idx="445">
                  <c:v>0.1045</c:v>
                </c:pt>
                <c:pt idx="446">
                  <c:v>0.1046</c:v>
                </c:pt>
                <c:pt idx="447">
                  <c:v>0.1047</c:v>
                </c:pt>
                <c:pt idx="448">
                  <c:v>0.1048</c:v>
                </c:pt>
                <c:pt idx="449">
                  <c:v>0.10489999999999999</c:v>
                </c:pt>
                <c:pt idx="450">
                  <c:v>0.105</c:v>
                </c:pt>
                <c:pt idx="451">
                  <c:v>0.1051</c:v>
                </c:pt>
                <c:pt idx="452">
                  <c:v>0.1052</c:v>
                </c:pt>
                <c:pt idx="453">
                  <c:v>0.1053</c:v>
                </c:pt>
                <c:pt idx="454">
                  <c:v>0.10539999999999999</c:v>
                </c:pt>
                <c:pt idx="455">
                  <c:v>0.1055</c:v>
                </c:pt>
                <c:pt idx="456">
                  <c:v>0.1056</c:v>
                </c:pt>
                <c:pt idx="457">
                  <c:v>0.1057</c:v>
                </c:pt>
                <c:pt idx="458">
                  <c:v>0.10580000000000001</c:v>
                </c:pt>
                <c:pt idx="459">
                  <c:v>0.10589999999999999</c:v>
                </c:pt>
                <c:pt idx="460">
                  <c:v>0.106</c:v>
                </c:pt>
                <c:pt idx="461">
                  <c:v>0.1061</c:v>
                </c:pt>
                <c:pt idx="462">
                  <c:v>0.1062</c:v>
                </c:pt>
                <c:pt idx="463">
                  <c:v>0.10630000000000001</c:v>
                </c:pt>
                <c:pt idx="464">
                  <c:v>0.10639999999999999</c:v>
                </c:pt>
                <c:pt idx="465">
                  <c:v>0.1065</c:v>
                </c:pt>
                <c:pt idx="466">
                  <c:v>0.1066</c:v>
                </c:pt>
                <c:pt idx="467">
                  <c:v>0.1067</c:v>
                </c:pt>
                <c:pt idx="468">
                  <c:v>0.10680000000000001</c:v>
                </c:pt>
                <c:pt idx="469">
                  <c:v>0.1069</c:v>
                </c:pt>
                <c:pt idx="470">
                  <c:v>0.107</c:v>
                </c:pt>
                <c:pt idx="471">
                  <c:v>0.1071</c:v>
                </c:pt>
                <c:pt idx="472">
                  <c:v>0.1072</c:v>
                </c:pt>
                <c:pt idx="473">
                  <c:v>0.10730000000000001</c:v>
                </c:pt>
                <c:pt idx="474">
                  <c:v>0.1074</c:v>
                </c:pt>
                <c:pt idx="475">
                  <c:v>0.1075</c:v>
                </c:pt>
                <c:pt idx="476">
                  <c:v>0.1076</c:v>
                </c:pt>
                <c:pt idx="477">
                  <c:v>0.1077</c:v>
                </c:pt>
                <c:pt idx="478">
                  <c:v>0.10780000000000001</c:v>
                </c:pt>
                <c:pt idx="479">
                  <c:v>0.1079</c:v>
                </c:pt>
                <c:pt idx="480">
                  <c:v>0.108</c:v>
                </c:pt>
                <c:pt idx="481">
                  <c:v>0.1081</c:v>
                </c:pt>
                <c:pt idx="482">
                  <c:v>0.1082</c:v>
                </c:pt>
                <c:pt idx="483">
                  <c:v>0.10829999999999999</c:v>
                </c:pt>
                <c:pt idx="484">
                  <c:v>0.1084</c:v>
                </c:pt>
                <c:pt idx="485">
                  <c:v>0.1085</c:v>
                </c:pt>
                <c:pt idx="486">
                  <c:v>0.1086</c:v>
                </c:pt>
                <c:pt idx="487">
                  <c:v>0.1087</c:v>
                </c:pt>
                <c:pt idx="488">
                  <c:v>0.10879999999999999</c:v>
                </c:pt>
                <c:pt idx="489">
                  <c:v>0.1089</c:v>
                </c:pt>
                <c:pt idx="490">
                  <c:v>0.109</c:v>
                </c:pt>
                <c:pt idx="491">
                  <c:v>0.1091</c:v>
                </c:pt>
                <c:pt idx="492">
                  <c:v>0.10920000000000001</c:v>
                </c:pt>
                <c:pt idx="493">
                  <c:v>0.10929999999999999</c:v>
                </c:pt>
                <c:pt idx="494">
                  <c:v>0.1094</c:v>
                </c:pt>
                <c:pt idx="495">
                  <c:v>0.1095</c:v>
                </c:pt>
                <c:pt idx="496">
                  <c:v>0.1096</c:v>
                </c:pt>
                <c:pt idx="497">
                  <c:v>0.10970000000000001</c:v>
                </c:pt>
                <c:pt idx="498">
                  <c:v>0.10979999999999999</c:v>
                </c:pt>
                <c:pt idx="499">
                  <c:v>0.1099</c:v>
                </c:pt>
                <c:pt idx="500">
                  <c:v>0.11</c:v>
                </c:pt>
                <c:pt idx="501">
                  <c:v>0.1101</c:v>
                </c:pt>
                <c:pt idx="502">
                  <c:v>0.11020000000000001</c:v>
                </c:pt>
                <c:pt idx="503">
                  <c:v>0.1103</c:v>
                </c:pt>
                <c:pt idx="504">
                  <c:v>0.1104</c:v>
                </c:pt>
                <c:pt idx="505">
                  <c:v>0.1105</c:v>
                </c:pt>
                <c:pt idx="506">
                  <c:v>0.1106</c:v>
                </c:pt>
                <c:pt idx="507">
                  <c:v>0.11070000000000001</c:v>
                </c:pt>
                <c:pt idx="508">
                  <c:v>0.1108</c:v>
                </c:pt>
                <c:pt idx="509">
                  <c:v>0.1109</c:v>
                </c:pt>
                <c:pt idx="510">
                  <c:v>0.111</c:v>
                </c:pt>
                <c:pt idx="511">
                  <c:v>0.1111</c:v>
                </c:pt>
                <c:pt idx="512">
                  <c:v>0.11119999999999999</c:v>
                </c:pt>
                <c:pt idx="513">
                  <c:v>0.1113</c:v>
                </c:pt>
                <c:pt idx="514">
                  <c:v>0.1114</c:v>
                </c:pt>
                <c:pt idx="515">
                  <c:v>0.1115</c:v>
                </c:pt>
                <c:pt idx="516">
                  <c:v>0.1116</c:v>
                </c:pt>
                <c:pt idx="517">
                  <c:v>0.11169999999999999</c:v>
                </c:pt>
                <c:pt idx="518">
                  <c:v>0.1118</c:v>
                </c:pt>
                <c:pt idx="519">
                  <c:v>0.1119</c:v>
                </c:pt>
                <c:pt idx="520">
                  <c:v>0.112</c:v>
                </c:pt>
                <c:pt idx="521">
                  <c:v>0.11210000000000001</c:v>
                </c:pt>
                <c:pt idx="522">
                  <c:v>0.11219999999999999</c:v>
                </c:pt>
                <c:pt idx="523">
                  <c:v>0.1123</c:v>
                </c:pt>
                <c:pt idx="524">
                  <c:v>0.1124</c:v>
                </c:pt>
                <c:pt idx="525">
                  <c:v>0.1125</c:v>
                </c:pt>
                <c:pt idx="526">
                  <c:v>0.11260000000000001</c:v>
                </c:pt>
                <c:pt idx="527">
                  <c:v>0.11269999999999999</c:v>
                </c:pt>
                <c:pt idx="528">
                  <c:v>0.1128</c:v>
                </c:pt>
                <c:pt idx="529">
                  <c:v>0.1129</c:v>
                </c:pt>
                <c:pt idx="530">
                  <c:v>0.113</c:v>
                </c:pt>
                <c:pt idx="531">
                  <c:v>0.11310000000000001</c:v>
                </c:pt>
                <c:pt idx="532">
                  <c:v>0.1132</c:v>
                </c:pt>
                <c:pt idx="533">
                  <c:v>0.1133</c:v>
                </c:pt>
                <c:pt idx="534">
                  <c:v>0.1134</c:v>
                </c:pt>
                <c:pt idx="535">
                  <c:v>0.1135</c:v>
                </c:pt>
                <c:pt idx="536">
                  <c:v>0.11360000000000001</c:v>
                </c:pt>
                <c:pt idx="537">
                  <c:v>0.1137</c:v>
                </c:pt>
                <c:pt idx="538">
                  <c:v>0.1138</c:v>
                </c:pt>
                <c:pt idx="539">
                  <c:v>0.1139</c:v>
                </c:pt>
                <c:pt idx="540">
                  <c:v>0.114</c:v>
                </c:pt>
                <c:pt idx="541">
                  <c:v>0.11409999999999999</c:v>
                </c:pt>
                <c:pt idx="542">
                  <c:v>0.1142</c:v>
                </c:pt>
                <c:pt idx="543">
                  <c:v>0.1143</c:v>
                </c:pt>
                <c:pt idx="544">
                  <c:v>0.1144</c:v>
                </c:pt>
                <c:pt idx="545">
                  <c:v>0.1145</c:v>
                </c:pt>
                <c:pt idx="546">
                  <c:v>0.11459999999999999</c:v>
                </c:pt>
                <c:pt idx="547">
                  <c:v>0.1147</c:v>
                </c:pt>
                <c:pt idx="548">
                  <c:v>0.1148</c:v>
                </c:pt>
                <c:pt idx="549">
                  <c:v>0.1149</c:v>
                </c:pt>
                <c:pt idx="550">
                  <c:v>0.115</c:v>
                </c:pt>
                <c:pt idx="551">
                  <c:v>0.11509999999999999</c:v>
                </c:pt>
                <c:pt idx="552">
                  <c:v>0.1152</c:v>
                </c:pt>
                <c:pt idx="553">
                  <c:v>0.1153</c:v>
                </c:pt>
                <c:pt idx="554">
                  <c:v>0.1154</c:v>
                </c:pt>
                <c:pt idx="555">
                  <c:v>0.11550000000000001</c:v>
                </c:pt>
                <c:pt idx="556">
                  <c:v>0.11559999999999999</c:v>
                </c:pt>
                <c:pt idx="557">
                  <c:v>0.1157</c:v>
                </c:pt>
                <c:pt idx="558">
                  <c:v>0.1158</c:v>
                </c:pt>
                <c:pt idx="559">
                  <c:v>0.1159</c:v>
                </c:pt>
                <c:pt idx="560">
                  <c:v>0.11600000000000001</c:v>
                </c:pt>
                <c:pt idx="561">
                  <c:v>0.11609999999999999</c:v>
                </c:pt>
                <c:pt idx="562">
                  <c:v>0.1162</c:v>
                </c:pt>
                <c:pt idx="563">
                  <c:v>0.1163</c:v>
                </c:pt>
                <c:pt idx="564">
                  <c:v>0.1164</c:v>
                </c:pt>
                <c:pt idx="565">
                  <c:v>0.11650000000000001</c:v>
                </c:pt>
                <c:pt idx="566">
                  <c:v>0.1166</c:v>
                </c:pt>
                <c:pt idx="567">
                  <c:v>0.1167</c:v>
                </c:pt>
                <c:pt idx="568">
                  <c:v>0.1168</c:v>
                </c:pt>
                <c:pt idx="569">
                  <c:v>0.1169</c:v>
                </c:pt>
                <c:pt idx="570">
                  <c:v>0.11700000000000001</c:v>
                </c:pt>
                <c:pt idx="571">
                  <c:v>0.1171</c:v>
                </c:pt>
                <c:pt idx="572">
                  <c:v>0.1172</c:v>
                </c:pt>
                <c:pt idx="573">
                  <c:v>0.1173</c:v>
                </c:pt>
                <c:pt idx="574">
                  <c:v>0.1174</c:v>
                </c:pt>
                <c:pt idx="575">
                  <c:v>0.11749999999999999</c:v>
                </c:pt>
                <c:pt idx="576">
                  <c:v>0.1176</c:v>
                </c:pt>
                <c:pt idx="577">
                  <c:v>0.1177</c:v>
                </c:pt>
                <c:pt idx="578">
                  <c:v>0.1178</c:v>
                </c:pt>
                <c:pt idx="579">
                  <c:v>0.1179</c:v>
                </c:pt>
                <c:pt idx="580">
                  <c:v>0.11799999999999999</c:v>
                </c:pt>
                <c:pt idx="581">
                  <c:v>0.1181</c:v>
                </c:pt>
                <c:pt idx="582">
                  <c:v>0.1182</c:v>
                </c:pt>
                <c:pt idx="583">
                  <c:v>0.1183</c:v>
                </c:pt>
                <c:pt idx="584">
                  <c:v>0.11840000000000001</c:v>
                </c:pt>
                <c:pt idx="585">
                  <c:v>0.11849999999999999</c:v>
                </c:pt>
                <c:pt idx="586">
                  <c:v>0.1186</c:v>
                </c:pt>
                <c:pt idx="587">
                  <c:v>0.1187</c:v>
                </c:pt>
                <c:pt idx="588">
                  <c:v>0.1188</c:v>
                </c:pt>
                <c:pt idx="589">
                  <c:v>0.11890000000000001</c:v>
                </c:pt>
                <c:pt idx="590">
                  <c:v>0.11899999999999999</c:v>
                </c:pt>
                <c:pt idx="591">
                  <c:v>0.1191</c:v>
                </c:pt>
                <c:pt idx="592">
                  <c:v>0.1192</c:v>
                </c:pt>
                <c:pt idx="593">
                  <c:v>0.1193</c:v>
                </c:pt>
                <c:pt idx="594">
                  <c:v>0.11940000000000001</c:v>
                </c:pt>
                <c:pt idx="595">
                  <c:v>0.1195</c:v>
                </c:pt>
                <c:pt idx="596">
                  <c:v>0.1196</c:v>
                </c:pt>
                <c:pt idx="597">
                  <c:v>0.1197</c:v>
                </c:pt>
                <c:pt idx="598">
                  <c:v>0.1198</c:v>
                </c:pt>
                <c:pt idx="599">
                  <c:v>0.11990000000000001</c:v>
                </c:pt>
                <c:pt idx="600">
                  <c:v>0.12</c:v>
                </c:pt>
                <c:pt idx="601">
                  <c:v>0.1201</c:v>
                </c:pt>
                <c:pt idx="602">
                  <c:v>0.1202</c:v>
                </c:pt>
                <c:pt idx="603">
                  <c:v>0.1203</c:v>
                </c:pt>
                <c:pt idx="604">
                  <c:v>0.12039999999999999</c:v>
                </c:pt>
                <c:pt idx="605">
                  <c:v>0.1205</c:v>
                </c:pt>
                <c:pt idx="606">
                  <c:v>0.1206</c:v>
                </c:pt>
                <c:pt idx="607">
                  <c:v>0.1207</c:v>
                </c:pt>
                <c:pt idx="608">
                  <c:v>0.1208</c:v>
                </c:pt>
                <c:pt idx="609">
                  <c:v>0.12089999999999999</c:v>
                </c:pt>
                <c:pt idx="610">
                  <c:v>0.121</c:v>
                </c:pt>
                <c:pt idx="611">
                  <c:v>0.1211</c:v>
                </c:pt>
                <c:pt idx="612">
                  <c:v>0.1212</c:v>
                </c:pt>
                <c:pt idx="613">
                  <c:v>0.12130000000000001</c:v>
                </c:pt>
                <c:pt idx="614">
                  <c:v>0.12139999999999999</c:v>
                </c:pt>
                <c:pt idx="615">
                  <c:v>0.1215</c:v>
                </c:pt>
                <c:pt idx="616">
                  <c:v>0.1216</c:v>
                </c:pt>
                <c:pt idx="617">
                  <c:v>0.1217</c:v>
                </c:pt>
                <c:pt idx="618">
                  <c:v>0.12180000000000001</c:v>
                </c:pt>
                <c:pt idx="619">
                  <c:v>0.12189999999999999</c:v>
                </c:pt>
                <c:pt idx="620">
                  <c:v>0.122</c:v>
                </c:pt>
                <c:pt idx="621">
                  <c:v>0.1221</c:v>
                </c:pt>
                <c:pt idx="622">
                  <c:v>0.1222</c:v>
                </c:pt>
                <c:pt idx="623">
                  <c:v>0.12230000000000001</c:v>
                </c:pt>
                <c:pt idx="624">
                  <c:v>0.12239999999999999</c:v>
                </c:pt>
                <c:pt idx="625">
                  <c:v>0.1225</c:v>
                </c:pt>
                <c:pt idx="626">
                  <c:v>0.1226</c:v>
                </c:pt>
                <c:pt idx="627">
                  <c:v>0.1227</c:v>
                </c:pt>
                <c:pt idx="628">
                  <c:v>0.12280000000000001</c:v>
                </c:pt>
                <c:pt idx="629">
                  <c:v>0.1229</c:v>
                </c:pt>
                <c:pt idx="630">
                  <c:v>0.123</c:v>
                </c:pt>
                <c:pt idx="631">
                  <c:v>0.1231</c:v>
                </c:pt>
                <c:pt idx="632">
                  <c:v>0.1232</c:v>
                </c:pt>
                <c:pt idx="633">
                  <c:v>0.12330000000000001</c:v>
                </c:pt>
                <c:pt idx="634">
                  <c:v>0.1234</c:v>
                </c:pt>
                <c:pt idx="635">
                  <c:v>0.1235</c:v>
                </c:pt>
                <c:pt idx="636">
                  <c:v>0.1236</c:v>
                </c:pt>
                <c:pt idx="637">
                  <c:v>0.1237</c:v>
                </c:pt>
                <c:pt idx="638">
                  <c:v>0.12379999999999999</c:v>
                </c:pt>
                <c:pt idx="639">
                  <c:v>0.1239</c:v>
                </c:pt>
                <c:pt idx="640">
                  <c:v>0.124</c:v>
                </c:pt>
                <c:pt idx="641">
                  <c:v>0.1241</c:v>
                </c:pt>
                <c:pt idx="642">
                  <c:v>0.1242</c:v>
                </c:pt>
                <c:pt idx="643">
                  <c:v>0.12429999999999999</c:v>
                </c:pt>
                <c:pt idx="644">
                  <c:v>0.1244</c:v>
                </c:pt>
                <c:pt idx="645">
                  <c:v>0.1245</c:v>
                </c:pt>
                <c:pt idx="646">
                  <c:v>0.1246</c:v>
                </c:pt>
                <c:pt idx="647">
                  <c:v>0.12470000000000001</c:v>
                </c:pt>
                <c:pt idx="648">
                  <c:v>0.12479999999999999</c:v>
                </c:pt>
                <c:pt idx="649">
                  <c:v>0.1249</c:v>
                </c:pt>
                <c:pt idx="650">
                  <c:v>0.125</c:v>
                </c:pt>
                <c:pt idx="651">
                  <c:v>0.12509999999999999</c:v>
                </c:pt>
                <c:pt idx="652">
                  <c:v>0.12520000000000001</c:v>
                </c:pt>
                <c:pt idx="653">
                  <c:v>0.12529999999999999</c:v>
                </c:pt>
                <c:pt idx="654">
                  <c:v>0.12540000000000001</c:v>
                </c:pt>
                <c:pt idx="655">
                  <c:v>0.1255</c:v>
                </c:pt>
                <c:pt idx="656">
                  <c:v>0.12559999999999999</c:v>
                </c:pt>
                <c:pt idx="657">
                  <c:v>0.12570000000000001</c:v>
                </c:pt>
                <c:pt idx="658">
                  <c:v>0.1258</c:v>
                </c:pt>
                <c:pt idx="659">
                  <c:v>0.12590000000000001</c:v>
                </c:pt>
                <c:pt idx="660">
                  <c:v>0.126</c:v>
                </c:pt>
                <c:pt idx="661">
                  <c:v>0.12609999999999999</c:v>
                </c:pt>
                <c:pt idx="662">
                  <c:v>0.12620000000000001</c:v>
                </c:pt>
                <c:pt idx="663">
                  <c:v>0.1263</c:v>
                </c:pt>
                <c:pt idx="664">
                  <c:v>0.12640000000000001</c:v>
                </c:pt>
                <c:pt idx="665">
                  <c:v>0.1265</c:v>
                </c:pt>
                <c:pt idx="666">
                  <c:v>0.12659999999999999</c:v>
                </c:pt>
                <c:pt idx="667">
                  <c:v>0.12670000000000001</c:v>
                </c:pt>
                <c:pt idx="668">
                  <c:v>0.1268</c:v>
                </c:pt>
                <c:pt idx="669">
                  <c:v>0.12690000000000001</c:v>
                </c:pt>
                <c:pt idx="670">
                  <c:v>0.127</c:v>
                </c:pt>
                <c:pt idx="671">
                  <c:v>0.12709999999999999</c:v>
                </c:pt>
                <c:pt idx="672">
                  <c:v>0.12720000000000001</c:v>
                </c:pt>
                <c:pt idx="673">
                  <c:v>0.1273</c:v>
                </c:pt>
                <c:pt idx="674">
                  <c:v>0.12740000000000001</c:v>
                </c:pt>
                <c:pt idx="675">
                  <c:v>0.1275</c:v>
                </c:pt>
                <c:pt idx="676">
                  <c:v>0.12759999999999999</c:v>
                </c:pt>
                <c:pt idx="677">
                  <c:v>0.12770000000000001</c:v>
                </c:pt>
                <c:pt idx="678">
                  <c:v>0.1278</c:v>
                </c:pt>
                <c:pt idx="679">
                  <c:v>0.12790000000000001</c:v>
                </c:pt>
                <c:pt idx="680">
                  <c:v>0.128</c:v>
                </c:pt>
                <c:pt idx="681">
                  <c:v>0.12809999999999999</c:v>
                </c:pt>
                <c:pt idx="682">
                  <c:v>0.12820000000000001</c:v>
                </c:pt>
                <c:pt idx="683">
                  <c:v>0.1283</c:v>
                </c:pt>
                <c:pt idx="684">
                  <c:v>0.12839999999999999</c:v>
                </c:pt>
                <c:pt idx="685">
                  <c:v>0.1285</c:v>
                </c:pt>
                <c:pt idx="686">
                  <c:v>0.12859999999999999</c:v>
                </c:pt>
                <c:pt idx="687">
                  <c:v>0.12870000000000001</c:v>
                </c:pt>
                <c:pt idx="688">
                  <c:v>0.1288</c:v>
                </c:pt>
                <c:pt idx="689">
                  <c:v>0.12889999999999999</c:v>
                </c:pt>
                <c:pt idx="690">
                  <c:v>0.129</c:v>
                </c:pt>
                <c:pt idx="691">
                  <c:v>0.12909999999999999</c:v>
                </c:pt>
                <c:pt idx="692">
                  <c:v>0.12920000000000001</c:v>
                </c:pt>
                <c:pt idx="693">
                  <c:v>0.1293</c:v>
                </c:pt>
                <c:pt idx="694">
                  <c:v>0.12939999999999999</c:v>
                </c:pt>
                <c:pt idx="695">
                  <c:v>0.1295</c:v>
                </c:pt>
                <c:pt idx="696">
                  <c:v>0.12959999999999999</c:v>
                </c:pt>
                <c:pt idx="697">
                  <c:v>0.12970000000000001</c:v>
                </c:pt>
                <c:pt idx="698">
                  <c:v>0.1298</c:v>
                </c:pt>
                <c:pt idx="699">
                  <c:v>0.12989999999999999</c:v>
                </c:pt>
                <c:pt idx="700">
                  <c:v>0.13</c:v>
                </c:pt>
                <c:pt idx="701">
                  <c:v>0.13009999999999999</c:v>
                </c:pt>
                <c:pt idx="702">
                  <c:v>0.13020000000000001</c:v>
                </c:pt>
                <c:pt idx="703">
                  <c:v>0.1303</c:v>
                </c:pt>
                <c:pt idx="704">
                  <c:v>0.13039999999999999</c:v>
                </c:pt>
                <c:pt idx="705">
                  <c:v>0.1305</c:v>
                </c:pt>
                <c:pt idx="706">
                  <c:v>0.13059999999999999</c:v>
                </c:pt>
                <c:pt idx="707">
                  <c:v>0.13070000000000001</c:v>
                </c:pt>
                <c:pt idx="708">
                  <c:v>0.1308</c:v>
                </c:pt>
                <c:pt idx="709">
                  <c:v>0.13089999999999999</c:v>
                </c:pt>
                <c:pt idx="710">
                  <c:v>0.13100000000000001</c:v>
                </c:pt>
                <c:pt idx="711">
                  <c:v>0.13109999999999999</c:v>
                </c:pt>
                <c:pt idx="712">
                  <c:v>0.13120000000000001</c:v>
                </c:pt>
                <c:pt idx="713">
                  <c:v>0.1313</c:v>
                </c:pt>
                <c:pt idx="714">
                  <c:v>0.13139999999999999</c:v>
                </c:pt>
                <c:pt idx="715">
                  <c:v>0.13150000000000001</c:v>
                </c:pt>
                <c:pt idx="716">
                  <c:v>0.13159999999999999</c:v>
                </c:pt>
                <c:pt idx="717">
                  <c:v>0.13170000000000001</c:v>
                </c:pt>
                <c:pt idx="718">
                  <c:v>0.1318</c:v>
                </c:pt>
                <c:pt idx="719">
                  <c:v>0.13189999999999999</c:v>
                </c:pt>
                <c:pt idx="720">
                  <c:v>0.13200000000000001</c:v>
                </c:pt>
                <c:pt idx="721">
                  <c:v>0.1321</c:v>
                </c:pt>
                <c:pt idx="722">
                  <c:v>0.13220000000000001</c:v>
                </c:pt>
                <c:pt idx="723">
                  <c:v>0.1323</c:v>
                </c:pt>
                <c:pt idx="724">
                  <c:v>0.13239999999999999</c:v>
                </c:pt>
                <c:pt idx="725">
                  <c:v>0.13250000000000001</c:v>
                </c:pt>
                <c:pt idx="726">
                  <c:v>0.1326</c:v>
                </c:pt>
                <c:pt idx="727">
                  <c:v>0.13270000000000001</c:v>
                </c:pt>
                <c:pt idx="728">
                  <c:v>0.1328</c:v>
                </c:pt>
                <c:pt idx="729">
                  <c:v>0.13289999999999999</c:v>
                </c:pt>
                <c:pt idx="730">
                  <c:v>0.13300000000000001</c:v>
                </c:pt>
                <c:pt idx="731">
                  <c:v>0.1331</c:v>
                </c:pt>
                <c:pt idx="732">
                  <c:v>0.13320000000000001</c:v>
                </c:pt>
                <c:pt idx="733">
                  <c:v>0.1333</c:v>
                </c:pt>
                <c:pt idx="734">
                  <c:v>0.13339999999999999</c:v>
                </c:pt>
                <c:pt idx="735">
                  <c:v>0.13350000000000001</c:v>
                </c:pt>
                <c:pt idx="736">
                  <c:v>0.1336</c:v>
                </c:pt>
                <c:pt idx="737">
                  <c:v>0.13370000000000001</c:v>
                </c:pt>
                <c:pt idx="738">
                  <c:v>0.1338</c:v>
                </c:pt>
                <c:pt idx="739">
                  <c:v>0.13389999999999999</c:v>
                </c:pt>
                <c:pt idx="740">
                  <c:v>0.13400000000000001</c:v>
                </c:pt>
                <c:pt idx="741">
                  <c:v>0.1341</c:v>
                </c:pt>
                <c:pt idx="742">
                  <c:v>0.13420000000000001</c:v>
                </c:pt>
                <c:pt idx="743">
                  <c:v>0.1343</c:v>
                </c:pt>
                <c:pt idx="744">
                  <c:v>0.13439999999999999</c:v>
                </c:pt>
                <c:pt idx="745">
                  <c:v>0.13450000000000001</c:v>
                </c:pt>
                <c:pt idx="746">
                  <c:v>0.1346</c:v>
                </c:pt>
                <c:pt idx="747">
                  <c:v>0.13469999999999999</c:v>
                </c:pt>
                <c:pt idx="748">
                  <c:v>0.1348</c:v>
                </c:pt>
                <c:pt idx="749">
                  <c:v>0.13489999999999999</c:v>
                </c:pt>
                <c:pt idx="750">
                  <c:v>0.13500000000000001</c:v>
                </c:pt>
                <c:pt idx="751">
                  <c:v>0.1351</c:v>
                </c:pt>
                <c:pt idx="752">
                  <c:v>0.13519999999999999</c:v>
                </c:pt>
                <c:pt idx="753">
                  <c:v>0.1353</c:v>
                </c:pt>
                <c:pt idx="754">
                  <c:v>0.13539999999999999</c:v>
                </c:pt>
                <c:pt idx="755">
                  <c:v>0.13550000000000001</c:v>
                </c:pt>
                <c:pt idx="756">
                  <c:v>0.1356</c:v>
                </c:pt>
                <c:pt idx="757">
                  <c:v>0.13569999999999999</c:v>
                </c:pt>
                <c:pt idx="758">
                  <c:v>0.1358</c:v>
                </c:pt>
                <c:pt idx="759">
                  <c:v>0.13589999999999999</c:v>
                </c:pt>
                <c:pt idx="760">
                  <c:v>0.13600000000000001</c:v>
                </c:pt>
                <c:pt idx="761">
                  <c:v>0.1361</c:v>
                </c:pt>
                <c:pt idx="762">
                  <c:v>0.13619999999999999</c:v>
                </c:pt>
                <c:pt idx="763">
                  <c:v>0.1363</c:v>
                </c:pt>
                <c:pt idx="764">
                  <c:v>0.13639999999999999</c:v>
                </c:pt>
                <c:pt idx="765">
                  <c:v>0.13650000000000001</c:v>
                </c:pt>
                <c:pt idx="766">
                  <c:v>0.1366</c:v>
                </c:pt>
                <c:pt idx="767">
                  <c:v>0.13669999999999999</c:v>
                </c:pt>
                <c:pt idx="768">
                  <c:v>0.1368</c:v>
                </c:pt>
                <c:pt idx="769">
                  <c:v>0.13689999999999999</c:v>
                </c:pt>
                <c:pt idx="770">
                  <c:v>0.13700000000000001</c:v>
                </c:pt>
                <c:pt idx="771">
                  <c:v>0.1371</c:v>
                </c:pt>
                <c:pt idx="772">
                  <c:v>0.13719999999999999</c:v>
                </c:pt>
                <c:pt idx="773">
                  <c:v>0.13730000000000001</c:v>
                </c:pt>
                <c:pt idx="774">
                  <c:v>0.13739999999999999</c:v>
                </c:pt>
                <c:pt idx="775">
                  <c:v>0.13750000000000001</c:v>
                </c:pt>
                <c:pt idx="776">
                  <c:v>0.1376</c:v>
                </c:pt>
                <c:pt idx="777">
                  <c:v>0.13769999999999999</c:v>
                </c:pt>
                <c:pt idx="778">
                  <c:v>0.13780000000000001</c:v>
                </c:pt>
                <c:pt idx="779">
                  <c:v>0.13789999999999999</c:v>
                </c:pt>
                <c:pt idx="780">
                  <c:v>0.13800000000000001</c:v>
                </c:pt>
                <c:pt idx="781">
                  <c:v>0.1381</c:v>
                </c:pt>
                <c:pt idx="782">
                  <c:v>0.13819999999999999</c:v>
                </c:pt>
                <c:pt idx="783">
                  <c:v>0.13830000000000001</c:v>
                </c:pt>
                <c:pt idx="784">
                  <c:v>0.1384</c:v>
                </c:pt>
                <c:pt idx="785">
                  <c:v>0.13850000000000001</c:v>
                </c:pt>
                <c:pt idx="786">
                  <c:v>0.1386</c:v>
                </c:pt>
                <c:pt idx="787">
                  <c:v>0.13869999999999999</c:v>
                </c:pt>
                <c:pt idx="788">
                  <c:v>0.13880000000000001</c:v>
                </c:pt>
                <c:pt idx="789">
                  <c:v>0.1389</c:v>
                </c:pt>
                <c:pt idx="790">
                  <c:v>0.13900000000000001</c:v>
                </c:pt>
                <c:pt idx="791">
                  <c:v>0.1391</c:v>
                </c:pt>
                <c:pt idx="792">
                  <c:v>0.13919999999999999</c:v>
                </c:pt>
                <c:pt idx="793">
                  <c:v>0.13930000000000001</c:v>
                </c:pt>
                <c:pt idx="794">
                  <c:v>0.1394</c:v>
                </c:pt>
                <c:pt idx="795">
                  <c:v>0.13950000000000001</c:v>
                </c:pt>
                <c:pt idx="796">
                  <c:v>0.1396</c:v>
                </c:pt>
                <c:pt idx="797">
                  <c:v>0.13969999999999999</c:v>
                </c:pt>
                <c:pt idx="798">
                  <c:v>0.13980000000000001</c:v>
                </c:pt>
                <c:pt idx="799">
                  <c:v>0.1399</c:v>
                </c:pt>
                <c:pt idx="800">
                  <c:v>0.14000000000000001</c:v>
                </c:pt>
                <c:pt idx="801">
                  <c:v>0.1401</c:v>
                </c:pt>
                <c:pt idx="802">
                  <c:v>0.14019999999999999</c:v>
                </c:pt>
                <c:pt idx="803">
                  <c:v>0.14030000000000001</c:v>
                </c:pt>
                <c:pt idx="804">
                  <c:v>0.1404</c:v>
                </c:pt>
                <c:pt idx="805">
                  <c:v>0.14050000000000001</c:v>
                </c:pt>
                <c:pt idx="806">
                  <c:v>0.1406</c:v>
                </c:pt>
                <c:pt idx="807">
                  <c:v>0.14069999999999999</c:v>
                </c:pt>
                <c:pt idx="808">
                  <c:v>0.14080000000000001</c:v>
                </c:pt>
                <c:pt idx="809">
                  <c:v>0.1409</c:v>
                </c:pt>
                <c:pt idx="810">
                  <c:v>0.14099999999999999</c:v>
                </c:pt>
                <c:pt idx="811">
                  <c:v>0.1411</c:v>
                </c:pt>
                <c:pt idx="812">
                  <c:v>0.14119999999999999</c:v>
                </c:pt>
                <c:pt idx="813">
                  <c:v>0.14130000000000001</c:v>
                </c:pt>
                <c:pt idx="814">
                  <c:v>0.1414</c:v>
                </c:pt>
                <c:pt idx="815">
                  <c:v>0.14149999999999999</c:v>
                </c:pt>
                <c:pt idx="816">
                  <c:v>0.1416</c:v>
                </c:pt>
                <c:pt idx="817">
                  <c:v>0.14169999999999999</c:v>
                </c:pt>
                <c:pt idx="818">
                  <c:v>0.14180000000000001</c:v>
                </c:pt>
                <c:pt idx="819">
                  <c:v>0.1419</c:v>
                </c:pt>
                <c:pt idx="820">
                  <c:v>0.14199999999999999</c:v>
                </c:pt>
                <c:pt idx="821">
                  <c:v>0.1421</c:v>
                </c:pt>
                <c:pt idx="822">
                  <c:v>0.14219999999999999</c:v>
                </c:pt>
                <c:pt idx="823">
                  <c:v>0.14230000000000001</c:v>
                </c:pt>
                <c:pt idx="824">
                  <c:v>0.1424</c:v>
                </c:pt>
                <c:pt idx="825">
                  <c:v>0.14249999999999999</c:v>
                </c:pt>
                <c:pt idx="826">
                  <c:v>0.1426</c:v>
                </c:pt>
                <c:pt idx="827">
                  <c:v>0.14269999999999999</c:v>
                </c:pt>
                <c:pt idx="828">
                  <c:v>0.14280000000000001</c:v>
                </c:pt>
                <c:pt idx="829">
                  <c:v>0.1429</c:v>
                </c:pt>
                <c:pt idx="830">
                  <c:v>0.14299999999999999</c:v>
                </c:pt>
                <c:pt idx="831">
                  <c:v>0.1431</c:v>
                </c:pt>
                <c:pt idx="832">
                  <c:v>0.14319999999999999</c:v>
                </c:pt>
                <c:pt idx="833">
                  <c:v>0.14330000000000001</c:v>
                </c:pt>
                <c:pt idx="834">
                  <c:v>0.1434</c:v>
                </c:pt>
                <c:pt idx="835">
                  <c:v>0.14349999999999999</c:v>
                </c:pt>
                <c:pt idx="836">
                  <c:v>0.14360000000000001</c:v>
                </c:pt>
                <c:pt idx="837">
                  <c:v>0.14369999999999999</c:v>
                </c:pt>
                <c:pt idx="838">
                  <c:v>0.14380000000000001</c:v>
                </c:pt>
                <c:pt idx="839">
                  <c:v>0.1439</c:v>
                </c:pt>
                <c:pt idx="840">
                  <c:v>0.14399999999999999</c:v>
                </c:pt>
                <c:pt idx="841">
                  <c:v>0.14410000000000001</c:v>
                </c:pt>
                <c:pt idx="842">
                  <c:v>0.14419999999999999</c:v>
                </c:pt>
                <c:pt idx="843">
                  <c:v>0.14430000000000001</c:v>
                </c:pt>
                <c:pt idx="844">
                  <c:v>0.1444</c:v>
                </c:pt>
                <c:pt idx="845">
                  <c:v>0.14449999999999999</c:v>
                </c:pt>
                <c:pt idx="846">
                  <c:v>0.14460000000000001</c:v>
                </c:pt>
                <c:pt idx="847">
                  <c:v>0.1447</c:v>
                </c:pt>
                <c:pt idx="848">
                  <c:v>0.14480000000000001</c:v>
                </c:pt>
                <c:pt idx="849">
                  <c:v>0.1449</c:v>
                </c:pt>
                <c:pt idx="850">
                  <c:v>0.14499999999999999</c:v>
                </c:pt>
                <c:pt idx="851">
                  <c:v>0.14510000000000001</c:v>
                </c:pt>
                <c:pt idx="852">
                  <c:v>0.1452</c:v>
                </c:pt>
                <c:pt idx="853">
                  <c:v>0.14530000000000001</c:v>
                </c:pt>
                <c:pt idx="854">
                  <c:v>0.1454</c:v>
                </c:pt>
                <c:pt idx="855">
                  <c:v>0.14549999999999999</c:v>
                </c:pt>
                <c:pt idx="856">
                  <c:v>0.14560000000000001</c:v>
                </c:pt>
                <c:pt idx="857">
                  <c:v>0.1457</c:v>
                </c:pt>
                <c:pt idx="858">
                  <c:v>0.14580000000000001</c:v>
                </c:pt>
                <c:pt idx="859">
                  <c:v>0.1459</c:v>
                </c:pt>
                <c:pt idx="860">
                  <c:v>0.14599999999999999</c:v>
                </c:pt>
                <c:pt idx="861">
                  <c:v>0.14610000000000001</c:v>
                </c:pt>
                <c:pt idx="862">
                  <c:v>0.1462</c:v>
                </c:pt>
                <c:pt idx="863">
                  <c:v>0.14630000000000001</c:v>
                </c:pt>
                <c:pt idx="864">
                  <c:v>0.1464</c:v>
                </c:pt>
                <c:pt idx="865">
                  <c:v>0.14649999999999999</c:v>
                </c:pt>
                <c:pt idx="866">
                  <c:v>0.14660000000000001</c:v>
                </c:pt>
                <c:pt idx="867">
                  <c:v>0.1467</c:v>
                </c:pt>
                <c:pt idx="868">
                  <c:v>0.14680000000000001</c:v>
                </c:pt>
                <c:pt idx="869">
                  <c:v>0.1469</c:v>
                </c:pt>
                <c:pt idx="870">
                  <c:v>0.14699999999999999</c:v>
                </c:pt>
                <c:pt idx="871">
                  <c:v>0.14710000000000001</c:v>
                </c:pt>
                <c:pt idx="872">
                  <c:v>0.1472</c:v>
                </c:pt>
                <c:pt idx="873">
                  <c:v>0.14729999999999999</c:v>
                </c:pt>
                <c:pt idx="874">
                  <c:v>0.1474</c:v>
                </c:pt>
                <c:pt idx="875">
                  <c:v>0.14749999999999999</c:v>
                </c:pt>
                <c:pt idx="876">
                  <c:v>0.14760000000000001</c:v>
                </c:pt>
                <c:pt idx="877">
                  <c:v>0.1477</c:v>
                </c:pt>
                <c:pt idx="878">
                  <c:v>0.14779999999999999</c:v>
                </c:pt>
                <c:pt idx="879">
                  <c:v>0.1479</c:v>
                </c:pt>
                <c:pt idx="880">
                  <c:v>0.14799999999999999</c:v>
                </c:pt>
                <c:pt idx="881">
                  <c:v>0.14810000000000001</c:v>
                </c:pt>
                <c:pt idx="882">
                  <c:v>0.1482</c:v>
                </c:pt>
                <c:pt idx="883">
                  <c:v>0.14829999999999999</c:v>
                </c:pt>
                <c:pt idx="884">
                  <c:v>0.1484</c:v>
                </c:pt>
                <c:pt idx="885">
                  <c:v>0.14849999999999999</c:v>
                </c:pt>
                <c:pt idx="886">
                  <c:v>0.14860000000000001</c:v>
                </c:pt>
                <c:pt idx="887">
                  <c:v>0.1487</c:v>
                </c:pt>
                <c:pt idx="888">
                  <c:v>0.14879999999999999</c:v>
                </c:pt>
                <c:pt idx="889">
                  <c:v>0.1489</c:v>
                </c:pt>
                <c:pt idx="890">
                  <c:v>0.14899999999999999</c:v>
                </c:pt>
                <c:pt idx="891">
                  <c:v>0.14910000000000001</c:v>
                </c:pt>
                <c:pt idx="892">
                  <c:v>0.1492</c:v>
                </c:pt>
                <c:pt idx="893">
                  <c:v>0.14929999999999999</c:v>
                </c:pt>
                <c:pt idx="894">
                  <c:v>0.14940000000000001</c:v>
                </c:pt>
                <c:pt idx="895">
                  <c:v>0.14949999999999999</c:v>
                </c:pt>
                <c:pt idx="896">
                  <c:v>0.14960000000000001</c:v>
                </c:pt>
                <c:pt idx="897">
                  <c:v>0.1497</c:v>
                </c:pt>
                <c:pt idx="898">
                  <c:v>0.14979999999999999</c:v>
                </c:pt>
                <c:pt idx="899">
                  <c:v>0.14990000000000001</c:v>
                </c:pt>
                <c:pt idx="900">
                  <c:v>0.15</c:v>
                </c:pt>
                <c:pt idx="901">
                  <c:v>0.15010000000000001</c:v>
                </c:pt>
                <c:pt idx="902">
                  <c:v>0.1502</c:v>
                </c:pt>
                <c:pt idx="903">
                  <c:v>0.15029999999999999</c:v>
                </c:pt>
                <c:pt idx="904">
                  <c:v>0.15040000000000001</c:v>
                </c:pt>
                <c:pt idx="905">
                  <c:v>0.15049999999999999</c:v>
                </c:pt>
                <c:pt idx="906">
                  <c:v>0.15060000000000001</c:v>
                </c:pt>
                <c:pt idx="907">
                  <c:v>0.1507</c:v>
                </c:pt>
                <c:pt idx="908">
                  <c:v>0.15079999999999999</c:v>
                </c:pt>
                <c:pt idx="909">
                  <c:v>0.15090000000000001</c:v>
                </c:pt>
                <c:pt idx="910">
                  <c:v>0.151</c:v>
                </c:pt>
                <c:pt idx="911">
                  <c:v>0.15110000000000001</c:v>
                </c:pt>
                <c:pt idx="912">
                  <c:v>0.1512</c:v>
                </c:pt>
                <c:pt idx="913">
                  <c:v>0.15129999999999999</c:v>
                </c:pt>
                <c:pt idx="914">
                  <c:v>0.15140000000000001</c:v>
                </c:pt>
                <c:pt idx="915">
                  <c:v>0.1515</c:v>
                </c:pt>
                <c:pt idx="916">
                  <c:v>0.15160000000000001</c:v>
                </c:pt>
                <c:pt idx="917">
                  <c:v>0.1517</c:v>
                </c:pt>
                <c:pt idx="918">
                  <c:v>0.15179999999999999</c:v>
                </c:pt>
                <c:pt idx="919">
                  <c:v>0.15190000000000001</c:v>
                </c:pt>
                <c:pt idx="920">
                  <c:v>0.152</c:v>
                </c:pt>
                <c:pt idx="921">
                  <c:v>0.15210000000000001</c:v>
                </c:pt>
                <c:pt idx="922">
                  <c:v>0.1522</c:v>
                </c:pt>
                <c:pt idx="923">
                  <c:v>0.15229999999999999</c:v>
                </c:pt>
                <c:pt idx="924">
                  <c:v>0.15240000000000001</c:v>
                </c:pt>
                <c:pt idx="925">
                  <c:v>0.1525</c:v>
                </c:pt>
                <c:pt idx="926">
                  <c:v>0.15260000000000001</c:v>
                </c:pt>
                <c:pt idx="927">
                  <c:v>0.1527</c:v>
                </c:pt>
                <c:pt idx="928">
                  <c:v>0.15279999999999999</c:v>
                </c:pt>
                <c:pt idx="929">
                  <c:v>0.15290000000000001</c:v>
                </c:pt>
                <c:pt idx="930">
                  <c:v>0.153</c:v>
                </c:pt>
                <c:pt idx="931">
                  <c:v>0.15310000000000001</c:v>
                </c:pt>
                <c:pt idx="932">
                  <c:v>0.1532</c:v>
                </c:pt>
                <c:pt idx="933">
                  <c:v>0.15329999999999999</c:v>
                </c:pt>
                <c:pt idx="934">
                  <c:v>0.15340000000000001</c:v>
                </c:pt>
                <c:pt idx="935">
                  <c:v>0.1535</c:v>
                </c:pt>
                <c:pt idx="936">
                  <c:v>0.15359999999999999</c:v>
                </c:pt>
                <c:pt idx="937">
                  <c:v>0.1537</c:v>
                </c:pt>
                <c:pt idx="938">
                  <c:v>0.15379999999999999</c:v>
                </c:pt>
                <c:pt idx="939">
                  <c:v>0.15390000000000001</c:v>
                </c:pt>
                <c:pt idx="940">
                  <c:v>0.154</c:v>
                </c:pt>
                <c:pt idx="941">
                  <c:v>0.15409999999999999</c:v>
                </c:pt>
                <c:pt idx="942">
                  <c:v>0.1542</c:v>
                </c:pt>
                <c:pt idx="943">
                  <c:v>0.15429999999999999</c:v>
                </c:pt>
                <c:pt idx="944">
                  <c:v>0.15440000000000001</c:v>
                </c:pt>
                <c:pt idx="945">
                  <c:v>0.1545</c:v>
                </c:pt>
                <c:pt idx="946">
                  <c:v>0.15459999999999999</c:v>
                </c:pt>
                <c:pt idx="947">
                  <c:v>0.1547</c:v>
                </c:pt>
                <c:pt idx="948">
                  <c:v>0.15479999999999999</c:v>
                </c:pt>
                <c:pt idx="949">
                  <c:v>0.15490000000000001</c:v>
                </c:pt>
                <c:pt idx="950">
                  <c:v>0.155</c:v>
                </c:pt>
                <c:pt idx="951">
                  <c:v>0.15509999999999999</c:v>
                </c:pt>
                <c:pt idx="952">
                  <c:v>0.1552</c:v>
                </c:pt>
                <c:pt idx="953">
                  <c:v>0.15529999999999999</c:v>
                </c:pt>
                <c:pt idx="954">
                  <c:v>0.15540000000000001</c:v>
                </c:pt>
                <c:pt idx="955">
                  <c:v>0.1555</c:v>
                </c:pt>
                <c:pt idx="956">
                  <c:v>0.15559999999999999</c:v>
                </c:pt>
                <c:pt idx="957">
                  <c:v>0.15570000000000001</c:v>
                </c:pt>
                <c:pt idx="958">
                  <c:v>0.15579999999999999</c:v>
                </c:pt>
                <c:pt idx="959">
                  <c:v>0.15590000000000001</c:v>
                </c:pt>
                <c:pt idx="960">
                  <c:v>0.156</c:v>
                </c:pt>
                <c:pt idx="961">
                  <c:v>0.15609999999999999</c:v>
                </c:pt>
                <c:pt idx="962">
                  <c:v>0.15620000000000001</c:v>
                </c:pt>
                <c:pt idx="963">
                  <c:v>0.15629999999999999</c:v>
                </c:pt>
                <c:pt idx="964">
                  <c:v>0.15640000000000001</c:v>
                </c:pt>
                <c:pt idx="965">
                  <c:v>0.1565</c:v>
                </c:pt>
                <c:pt idx="966">
                  <c:v>0.15659999999999999</c:v>
                </c:pt>
                <c:pt idx="967">
                  <c:v>0.15670000000000001</c:v>
                </c:pt>
                <c:pt idx="968">
                  <c:v>0.15679999999999999</c:v>
                </c:pt>
                <c:pt idx="969">
                  <c:v>0.15690000000000001</c:v>
                </c:pt>
                <c:pt idx="970">
                  <c:v>0.157</c:v>
                </c:pt>
                <c:pt idx="971">
                  <c:v>0.15709999999999999</c:v>
                </c:pt>
                <c:pt idx="972">
                  <c:v>0.15720000000000001</c:v>
                </c:pt>
                <c:pt idx="973">
                  <c:v>0.1573</c:v>
                </c:pt>
                <c:pt idx="974">
                  <c:v>0.15740000000000001</c:v>
                </c:pt>
                <c:pt idx="975">
                  <c:v>0.1575</c:v>
                </c:pt>
                <c:pt idx="976">
                  <c:v>0.15759999999999999</c:v>
                </c:pt>
                <c:pt idx="977">
                  <c:v>0.15770000000000001</c:v>
                </c:pt>
                <c:pt idx="978">
                  <c:v>0.1578</c:v>
                </c:pt>
                <c:pt idx="979">
                  <c:v>0.15790000000000001</c:v>
                </c:pt>
                <c:pt idx="980">
                  <c:v>0.158</c:v>
                </c:pt>
                <c:pt idx="981">
                  <c:v>0.15809999999999999</c:v>
                </c:pt>
                <c:pt idx="982">
                  <c:v>0.15820000000000001</c:v>
                </c:pt>
                <c:pt idx="983">
                  <c:v>0.1583</c:v>
                </c:pt>
                <c:pt idx="984">
                  <c:v>0.15840000000000001</c:v>
                </c:pt>
                <c:pt idx="985">
                  <c:v>0.1585</c:v>
                </c:pt>
                <c:pt idx="986">
                  <c:v>0.15859999999999999</c:v>
                </c:pt>
                <c:pt idx="987">
                  <c:v>0.15870000000000001</c:v>
                </c:pt>
                <c:pt idx="988">
                  <c:v>0.1588</c:v>
                </c:pt>
                <c:pt idx="989">
                  <c:v>0.15890000000000001</c:v>
                </c:pt>
                <c:pt idx="990">
                  <c:v>0.159</c:v>
                </c:pt>
                <c:pt idx="991">
                  <c:v>0.15909999999999999</c:v>
                </c:pt>
                <c:pt idx="992">
                  <c:v>0.15920000000000001</c:v>
                </c:pt>
                <c:pt idx="993">
                  <c:v>0.1593</c:v>
                </c:pt>
                <c:pt idx="994">
                  <c:v>0.15939999999999999</c:v>
                </c:pt>
                <c:pt idx="995">
                  <c:v>0.1595</c:v>
                </c:pt>
                <c:pt idx="996">
                  <c:v>0.15959999999999999</c:v>
                </c:pt>
                <c:pt idx="997">
                  <c:v>0.15970000000000001</c:v>
                </c:pt>
                <c:pt idx="998">
                  <c:v>0.1598</c:v>
                </c:pt>
                <c:pt idx="999">
                  <c:v>0.15989999999999999</c:v>
                </c:pt>
                <c:pt idx="1000">
                  <c:v>0.16</c:v>
                </c:pt>
                <c:pt idx="1001">
                  <c:v>0.16009999999999999</c:v>
                </c:pt>
                <c:pt idx="1002">
                  <c:v>0.16020000000000001</c:v>
                </c:pt>
                <c:pt idx="1003">
                  <c:v>0.1603</c:v>
                </c:pt>
                <c:pt idx="1004">
                  <c:v>0.16039999999999999</c:v>
                </c:pt>
                <c:pt idx="1005">
                  <c:v>0.1605</c:v>
                </c:pt>
                <c:pt idx="1006">
                  <c:v>0.16059999999999999</c:v>
                </c:pt>
                <c:pt idx="1007">
                  <c:v>0.16070000000000001</c:v>
                </c:pt>
                <c:pt idx="1008">
                  <c:v>0.1608</c:v>
                </c:pt>
                <c:pt idx="1009">
                  <c:v>0.16089999999999999</c:v>
                </c:pt>
                <c:pt idx="1010">
                  <c:v>0.161</c:v>
                </c:pt>
                <c:pt idx="1011">
                  <c:v>0.16109999999999999</c:v>
                </c:pt>
                <c:pt idx="1012">
                  <c:v>0.16120000000000001</c:v>
                </c:pt>
                <c:pt idx="1013">
                  <c:v>0.1613</c:v>
                </c:pt>
                <c:pt idx="1014">
                  <c:v>0.16139999999999999</c:v>
                </c:pt>
                <c:pt idx="1015">
                  <c:v>0.1615</c:v>
                </c:pt>
                <c:pt idx="1016">
                  <c:v>0.16159999999999999</c:v>
                </c:pt>
                <c:pt idx="1017">
                  <c:v>0.16170000000000001</c:v>
                </c:pt>
                <c:pt idx="1018">
                  <c:v>0.1618</c:v>
                </c:pt>
                <c:pt idx="1019">
                  <c:v>0.16189999999999999</c:v>
                </c:pt>
                <c:pt idx="1020">
                  <c:v>0.16200000000000001</c:v>
                </c:pt>
                <c:pt idx="1021">
                  <c:v>0.16209999999999999</c:v>
                </c:pt>
                <c:pt idx="1022">
                  <c:v>0.16220000000000001</c:v>
                </c:pt>
                <c:pt idx="1023">
                  <c:v>0.1623</c:v>
                </c:pt>
                <c:pt idx="1024">
                  <c:v>0.16239999999999999</c:v>
                </c:pt>
                <c:pt idx="1025">
                  <c:v>0.16250000000000001</c:v>
                </c:pt>
                <c:pt idx="1026">
                  <c:v>0.16259999999999999</c:v>
                </c:pt>
                <c:pt idx="1027">
                  <c:v>0.16270000000000001</c:v>
                </c:pt>
                <c:pt idx="1028">
                  <c:v>0.1628</c:v>
                </c:pt>
                <c:pt idx="1029">
                  <c:v>0.16289999999999999</c:v>
                </c:pt>
                <c:pt idx="1030">
                  <c:v>0.16300000000000001</c:v>
                </c:pt>
                <c:pt idx="1031">
                  <c:v>0.16309999999999999</c:v>
                </c:pt>
                <c:pt idx="1032">
                  <c:v>0.16320000000000001</c:v>
                </c:pt>
                <c:pt idx="1033">
                  <c:v>0.1633</c:v>
                </c:pt>
                <c:pt idx="1034">
                  <c:v>0.16339999999999999</c:v>
                </c:pt>
                <c:pt idx="1035">
                  <c:v>0.16350000000000001</c:v>
                </c:pt>
                <c:pt idx="1036">
                  <c:v>0.1636</c:v>
                </c:pt>
                <c:pt idx="1037">
                  <c:v>0.16370000000000001</c:v>
                </c:pt>
                <c:pt idx="1038">
                  <c:v>0.1638</c:v>
                </c:pt>
                <c:pt idx="1039">
                  <c:v>0.16389999999999999</c:v>
                </c:pt>
                <c:pt idx="1040">
                  <c:v>0.16400000000000001</c:v>
                </c:pt>
                <c:pt idx="1041">
                  <c:v>0.1641</c:v>
                </c:pt>
                <c:pt idx="1042">
                  <c:v>0.16420000000000001</c:v>
                </c:pt>
                <c:pt idx="1043">
                  <c:v>0.1643</c:v>
                </c:pt>
                <c:pt idx="1044">
                  <c:v>0.16439999999999999</c:v>
                </c:pt>
                <c:pt idx="1045">
                  <c:v>0.16450000000000001</c:v>
                </c:pt>
                <c:pt idx="1046">
                  <c:v>0.1646</c:v>
                </c:pt>
                <c:pt idx="1047">
                  <c:v>0.16470000000000001</c:v>
                </c:pt>
                <c:pt idx="1048">
                  <c:v>0.1648</c:v>
                </c:pt>
                <c:pt idx="1049">
                  <c:v>0.16489999999999999</c:v>
                </c:pt>
                <c:pt idx="1050">
                  <c:v>0.16500000000000001</c:v>
                </c:pt>
                <c:pt idx="1051">
                  <c:v>0.1651</c:v>
                </c:pt>
                <c:pt idx="1052">
                  <c:v>0.16520000000000001</c:v>
                </c:pt>
                <c:pt idx="1053">
                  <c:v>0.1653</c:v>
                </c:pt>
                <c:pt idx="1054">
                  <c:v>0.16539999999999999</c:v>
                </c:pt>
                <c:pt idx="1055">
                  <c:v>0.16550000000000001</c:v>
                </c:pt>
                <c:pt idx="1056">
                  <c:v>0.1656</c:v>
                </c:pt>
                <c:pt idx="1057">
                  <c:v>0.16569999999999999</c:v>
                </c:pt>
                <c:pt idx="1058">
                  <c:v>0.1658</c:v>
                </c:pt>
                <c:pt idx="1059">
                  <c:v>0.16589999999999999</c:v>
                </c:pt>
                <c:pt idx="1060">
                  <c:v>0.16600000000000001</c:v>
                </c:pt>
                <c:pt idx="1061">
                  <c:v>0.1661</c:v>
                </c:pt>
                <c:pt idx="1062">
                  <c:v>0.16619999999999999</c:v>
                </c:pt>
                <c:pt idx="1063">
                  <c:v>0.1663</c:v>
                </c:pt>
                <c:pt idx="1064">
                  <c:v>0.16639999999999999</c:v>
                </c:pt>
                <c:pt idx="1065">
                  <c:v>0.16650000000000001</c:v>
                </c:pt>
                <c:pt idx="1066">
                  <c:v>0.1666</c:v>
                </c:pt>
                <c:pt idx="1067">
                  <c:v>0.16669999999999999</c:v>
                </c:pt>
                <c:pt idx="1068">
                  <c:v>0.1668</c:v>
                </c:pt>
                <c:pt idx="1069">
                  <c:v>0.16689999999999999</c:v>
                </c:pt>
                <c:pt idx="1070">
                  <c:v>0.16700000000000001</c:v>
                </c:pt>
                <c:pt idx="1071">
                  <c:v>0.1671</c:v>
                </c:pt>
                <c:pt idx="1072">
                  <c:v>0.16719999999999999</c:v>
                </c:pt>
                <c:pt idx="1073">
                  <c:v>0.1673</c:v>
                </c:pt>
                <c:pt idx="1074">
                  <c:v>0.16739999999999999</c:v>
                </c:pt>
                <c:pt idx="1075">
                  <c:v>0.16750000000000001</c:v>
                </c:pt>
                <c:pt idx="1076">
                  <c:v>0.1676</c:v>
                </c:pt>
                <c:pt idx="1077">
                  <c:v>0.16769999999999999</c:v>
                </c:pt>
                <c:pt idx="1078">
                  <c:v>0.1678</c:v>
                </c:pt>
                <c:pt idx="1079">
                  <c:v>0.16789999999999999</c:v>
                </c:pt>
                <c:pt idx="1080">
                  <c:v>0.16800000000000001</c:v>
                </c:pt>
                <c:pt idx="1081">
                  <c:v>0.1681</c:v>
                </c:pt>
                <c:pt idx="1082">
                  <c:v>0.16819999999999999</c:v>
                </c:pt>
                <c:pt idx="1083">
                  <c:v>0.16830000000000001</c:v>
                </c:pt>
                <c:pt idx="1084">
                  <c:v>0.16839999999999999</c:v>
                </c:pt>
                <c:pt idx="1085">
                  <c:v>0.16850000000000001</c:v>
                </c:pt>
                <c:pt idx="1086">
                  <c:v>0.1686</c:v>
                </c:pt>
                <c:pt idx="1087">
                  <c:v>0.16869999999999999</c:v>
                </c:pt>
                <c:pt idx="1088">
                  <c:v>0.16880000000000001</c:v>
                </c:pt>
                <c:pt idx="1089">
                  <c:v>0.16889999999999999</c:v>
                </c:pt>
                <c:pt idx="1090">
                  <c:v>0.16900000000000001</c:v>
                </c:pt>
                <c:pt idx="1091">
                  <c:v>0.1691</c:v>
                </c:pt>
                <c:pt idx="1092">
                  <c:v>0.16919999999999999</c:v>
                </c:pt>
                <c:pt idx="1093">
                  <c:v>0.16930000000000001</c:v>
                </c:pt>
                <c:pt idx="1094">
                  <c:v>0.1694</c:v>
                </c:pt>
                <c:pt idx="1095">
                  <c:v>0.16950000000000001</c:v>
                </c:pt>
                <c:pt idx="1096">
                  <c:v>0.1696</c:v>
                </c:pt>
                <c:pt idx="1097">
                  <c:v>0.16969999999999999</c:v>
                </c:pt>
                <c:pt idx="1098">
                  <c:v>0.16980000000000001</c:v>
                </c:pt>
                <c:pt idx="1099">
                  <c:v>0.1699</c:v>
                </c:pt>
                <c:pt idx="1100">
                  <c:v>0.17</c:v>
                </c:pt>
                <c:pt idx="1101">
                  <c:v>0.1701</c:v>
                </c:pt>
                <c:pt idx="1102">
                  <c:v>0.17019999999999999</c:v>
                </c:pt>
                <c:pt idx="1103">
                  <c:v>0.17030000000000001</c:v>
                </c:pt>
                <c:pt idx="1104">
                  <c:v>0.1704</c:v>
                </c:pt>
                <c:pt idx="1105">
                  <c:v>0.17050000000000001</c:v>
                </c:pt>
                <c:pt idx="1106">
                  <c:v>0.1706</c:v>
                </c:pt>
                <c:pt idx="1107">
                  <c:v>0.17069999999999999</c:v>
                </c:pt>
                <c:pt idx="1108">
                  <c:v>0.17080000000000001</c:v>
                </c:pt>
                <c:pt idx="1109">
                  <c:v>0.1709</c:v>
                </c:pt>
                <c:pt idx="1110">
                  <c:v>0.17100000000000001</c:v>
                </c:pt>
                <c:pt idx="1111">
                  <c:v>0.1711</c:v>
                </c:pt>
                <c:pt idx="1112">
                  <c:v>0.17119999999999999</c:v>
                </c:pt>
                <c:pt idx="1113">
                  <c:v>0.17130000000000001</c:v>
                </c:pt>
                <c:pt idx="1114">
                  <c:v>0.1714</c:v>
                </c:pt>
                <c:pt idx="1115">
                  <c:v>0.17150000000000001</c:v>
                </c:pt>
                <c:pt idx="1116">
                  <c:v>0.1716</c:v>
                </c:pt>
                <c:pt idx="1117">
                  <c:v>0.17169999999999999</c:v>
                </c:pt>
                <c:pt idx="1118">
                  <c:v>0.17180000000000001</c:v>
                </c:pt>
                <c:pt idx="1119">
                  <c:v>0.1719</c:v>
                </c:pt>
                <c:pt idx="1120">
                  <c:v>0.17199999999999999</c:v>
                </c:pt>
                <c:pt idx="1121">
                  <c:v>0.1721</c:v>
                </c:pt>
                <c:pt idx="1122">
                  <c:v>0.17219999999999999</c:v>
                </c:pt>
                <c:pt idx="1123">
                  <c:v>0.17230000000000001</c:v>
                </c:pt>
                <c:pt idx="1124">
                  <c:v>0.1724</c:v>
                </c:pt>
                <c:pt idx="1125">
                  <c:v>0.17249999999999999</c:v>
                </c:pt>
                <c:pt idx="1126">
                  <c:v>0.1726</c:v>
                </c:pt>
                <c:pt idx="1127">
                  <c:v>0.17269999999999999</c:v>
                </c:pt>
                <c:pt idx="1128">
                  <c:v>0.17280000000000001</c:v>
                </c:pt>
                <c:pt idx="1129">
                  <c:v>0.1729</c:v>
                </c:pt>
                <c:pt idx="1130">
                  <c:v>0.17299999999999999</c:v>
                </c:pt>
                <c:pt idx="1131">
                  <c:v>0.1731</c:v>
                </c:pt>
                <c:pt idx="1132">
                  <c:v>0.17319999999999999</c:v>
                </c:pt>
                <c:pt idx="1133">
                  <c:v>0.17330000000000001</c:v>
                </c:pt>
                <c:pt idx="1134">
                  <c:v>0.1734</c:v>
                </c:pt>
                <c:pt idx="1135">
                  <c:v>0.17349999999999999</c:v>
                </c:pt>
                <c:pt idx="1136">
                  <c:v>0.1736</c:v>
                </c:pt>
                <c:pt idx="1137">
                  <c:v>0.17369999999999999</c:v>
                </c:pt>
                <c:pt idx="1138">
                  <c:v>0.17380000000000001</c:v>
                </c:pt>
                <c:pt idx="1139">
                  <c:v>0.1739</c:v>
                </c:pt>
                <c:pt idx="1140">
                  <c:v>0.17399999999999999</c:v>
                </c:pt>
                <c:pt idx="1141">
                  <c:v>0.1741</c:v>
                </c:pt>
                <c:pt idx="1142">
                  <c:v>0.17419999999999999</c:v>
                </c:pt>
                <c:pt idx="1143">
                  <c:v>0.17430000000000001</c:v>
                </c:pt>
                <c:pt idx="1144">
                  <c:v>0.1744</c:v>
                </c:pt>
                <c:pt idx="1145">
                  <c:v>0.17449999999999999</c:v>
                </c:pt>
                <c:pt idx="1146">
                  <c:v>0.17460000000000001</c:v>
                </c:pt>
                <c:pt idx="1147">
                  <c:v>0.17469999999999999</c:v>
                </c:pt>
                <c:pt idx="1148">
                  <c:v>0.17480000000000001</c:v>
                </c:pt>
                <c:pt idx="1149">
                  <c:v>0.1749</c:v>
                </c:pt>
                <c:pt idx="1150">
                  <c:v>0.17499999999999999</c:v>
                </c:pt>
                <c:pt idx="1151">
                  <c:v>0.17510000000000001</c:v>
                </c:pt>
                <c:pt idx="1152">
                  <c:v>0.17519999999999999</c:v>
                </c:pt>
                <c:pt idx="1153">
                  <c:v>0.17530000000000001</c:v>
                </c:pt>
                <c:pt idx="1154">
                  <c:v>0.1754</c:v>
                </c:pt>
                <c:pt idx="1155">
                  <c:v>0.17549999999999999</c:v>
                </c:pt>
                <c:pt idx="1156">
                  <c:v>0.17560000000000001</c:v>
                </c:pt>
                <c:pt idx="1157">
                  <c:v>0.1757</c:v>
                </c:pt>
                <c:pt idx="1158">
                  <c:v>0.17580000000000001</c:v>
                </c:pt>
                <c:pt idx="1159">
                  <c:v>0.1759</c:v>
                </c:pt>
                <c:pt idx="1160">
                  <c:v>0.17599999999999999</c:v>
                </c:pt>
                <c:pt idx="1161">
                  <c:v>0.17610000000000001</c:v>
                </c:pt>
                <c:pt idx="1162">
                  <c:v>0.1762</c:v>
                </c:pt>
                <c:pt idx="1163">
                  <c:v>0.17630000000000001</c:v>
                </c:pt>
                <c:pt idx="1164">
                  <c:v>0.1764</c:v>
                </c:pt>
                <c:pt idx="1165">
                  <c:v>0.17649999999999999</c:v>
                </c:pt>
                <c:pt idx="1166">
                  <c:v>0.17660000000000001</c:v>
                </c:pt>
                <c:pt idx="1167">
                  <c:v>0.1767</c:v>
                </c:pt>
                <c:pt idx="1168">
                  <c:v>0.17680000000000001</c:v>
                </c:pt>
                <c:pt idx="1169">
                  <c:v>0.1769</c:v>
                </c:pt>
                <c:pt idx="1170">
                  <c:v>0.17699999999999999</c:v>
                </c:pt>
                <c:pt idx="1171">
                  <c:v>0.17710000000000001</c:v>
                </c:pt>
                <c:pt idx="1172">
                  <c:v>0.1772</c:v>
                </c:pt>
                <c:pt idx="1173">
                  <c:v>0.17730000000000001</c:v>
                </c:pt>
                <c:pt idx="1174">
                  <c:v>0.1774</c:v>
                </c:pt>
                <c:pt idx="1175">
                  <c:v>0.17749999999999999</c:v>
                </c:pt>
                <c:pt idx="1176">
                  <c:v>0.17760000000000001</c:v>
                </c:pt>
                <c:pt idx="1177">
                  <c:v>0.1777</c:v>
                </c:pt>
                <c:pt idx="1178">
                  <c:v>0.17780000000000001</c:v>
                </c:pt>
                <c:pt idx="1179">
                  <c:v>0.1779</c:v>
                </c:pt>
                <c:pt idx="1180">
                  <c:v>0.17799999999999999</c:v>
                </c:pt>
                <c:pt idx="1181">
                  <c:v>0.17810000000000001</c:v>
                </c:pt>
                <c:pt idx="1182">
                  <c:v>0.1782</c:v>
                </c:pt>
                <c:pt idx="1183">
                  <c:v>0.17829999999999999</c:v>
                </c:pt>
                <c:pt idx="1184">
                  <c:v>0.1784</c:v>
                </c:pt>
                <c:pt idx="1185">
                  <c:v>0.17849999999999999</c:v>
                </c:pt>
                <c:pt idx="1186">
                  <c:v>0.17860000000000001</c:v>
                </c:pt>
                <c:pt idx="1187">
                  <c:v>0.1787</c:v>
                </c:pt>
                <c:pt idx="1188">
                  <c:v>0.17879999999999999</c:v>
                </c:pt>
                <c:pt idx="1189">
                  <c:v>0.1789</c:v>
                </c:pt>
                <c:pt idx="1190">
                  <c:v>0.17899999999999999</c:v>
                </c:pt>
                <c:pt idx="1191">
                  <c:v>0.17910000000000001</c:v>
                </c:pt>
                <c:pt idx="1192">
                  <c:v>0.1792</c:v>
                </c:pt>
                <c:pt idx="1193">
                  <c:v>0.17929999999999999</c:v>
                </c:pt>
                <c:pt idx="1194">
                  <c:v>0.1794</c:v>
                </c:pt>
                <c:pt idx="1195">
                  <c:v>0.17949999999999999</c:v>
                </c:pt>
                <c:pt idx="1196">
                  <c:v>0.17960000000000001</c:v>
                </c:pt>
                <c:pt idx="1197">
                  <c:v>0.1797</c:v>
                </c:pt>
                <c:pt idx="1198">
                  <c:v>0.17979999999999999</c:v>
                </c:pt>
                <c:pt idx="1199">
                  <c:v>0.1799</c:v>
                </c:pt>
                <c:pt idx="1200">
                  <c:v>0.18</c:v>
                </c:pt>
                <c:pt idx="1201">
                  <c:v>0.18010000000000001</c:v>
                </c:pt>
                <c:pt idx="1202">
                  <c:v>0.1802</c:v>
                </c:pt>
                <c:pt idx="1203">
                  <c:v>0.18029999999999999</c:v>
                </c:pt>
                <c:pt idx="1204">
                  <c:v>0.1804</c:v>
                </c:pt>
                <c:pt idx="1205">
                  <c:v>0.18049999999999999</c:v>
                </c:pt>
                <c:pt idx="1206">
                  <c:v>0.18060000000000001</c:v>
                </c:pt>
                <c:pt idx="1207">
                  <c:v>0.1807</c:v>
                </c:pt>
                <c:pt idx="1208">
                  <c:v>0.18079999999999999</c:v>
                </c:pt>
                <c:pt idx="1209">
                  <c:v>0.18090000000000001</c:v>
                </c:pt>
                <c:pt idx="1210">
                  <c:v>0.18099999999999999</c:v>
                </c:pt>
                <c:pt idx="1211">
                  <c:v>0.18110000000000001</c:v>
                </c:pt>
                <c:pt idx="1212">
                  <c:v>0.1812</c:v>
                </c:pt>
                <c:pt idx="1213">
                  <c:v>0.18129999999999999</c:v>
                </c:pt>
                <c:pt idx="1214">
                  <c:v>0.18140000000000001</c:v>
                </c:pt>
                <c:pt idx="1215">
                  <c:v>0.18149999999999999</c:v>
                </c:pt>
                <c:pt idx="1216">
                  <c:v>0.18160000000000001</c:v>
                </c:pt>
                <c:pt idx="1217">
                  <c:v>0.1817</c:v>
                </c:pt>
                <c:pt idx="1218">
                  <c:v>0.18179999999999999</c:v>
                </c:pt>
                <c:pt idx="1219">
                  <c:v>0.18190000000000001</c:v>
                </c:pt>
                <c:pt idx="1220">
                  <c:v>0.182</c:v>
                </c:pt>
                <c:pt idx="1221">
                  <c:v>0.18210000000000001</c:v>
                </c:pt>
                <c:pt idx="1222">
                  <c:v>0.1822</c:v>
                </c:pt>
                <c:pt idx="1223">
                  <c:v>0.18229999999999999</c:v>
                </c:pt>
                <c:pt idx="1224">
                  <c:v>0.18240000000000001</c:v>
                </c:pt>
                <c:pt idx="1225">
                  <c:v>0.1825</c:v>
                </c:pt>
                <c:pt idx="1226">
                  <c:v>0.18260000000000001</c:v>
                </c:pt>
                <c:pt idx="1227">
                  <c:v>0.1827</c:v>
                </c:pt>
                <c:pt idx="1228">
                  <c:v>0.18279999999999999</c:v>
                </c:pt>
                <c:pt idx="1229">
                  <c:v>0.18290000000000001</c:v>
                </c:pt>
                <c:pt idx="1230">
                  <c:v>0.183</c:v>
                </c:pt>
                <c:pt idx="1231">
                  <c:v>0.18310000000000001</c:v>
                </c:pt>
                <c:pt idx="1232">
                  <c:v>0.1832</c:v>
                </c:pt>
                <c:pt idx="1233">
                  <c:v>0.18329999999999999</c:v>
                </c:pt>
                <c:pt idx="1234">
                  <c:v>0.18340000000000001</c:v>
                </c:pt>
                <c:pt idx="1235">
                  <c:v>0.1835</c:v>
                </c:pt>
                <c:pt idx="1236">
                  <c:v>0.18360000000000001</c:v>
                </c:pt>
                <c:pt idx="1237">
                  <c:v>0.1837</c:v>
                </c:pt>
                <c:pt idx="1238">
                  <c:v>0.18379999999999999</c:v>
                </c:pt>
                <c:pt idx="1239">
                  <c:v>0.18390000000000001</c:v>
                </c:pt>
                <c:pt idx="1240">
                  <c:v>0.184</c:v>
                </c:pt>
                <c:pt idx="1241">
                  <c:v>0.18410000000000001</c:v>
                </c:pt>
                <c:pt idx="1242">
                  <c:v>0.1842</c:v>
                </c:pt>
                <c:pt idx="1243">
                  <c:v>0.18429999999999999</c:v>
                </c:pt>
                <c:pt idx="1244">
                  <c:v>0.18440000000000001</c:v>
                </c:pt>
                <c:pt idx="1245">
                  <c:v>0.1845</c:v>
                </c:pt>
                <c:pt idx="1246">
                  <c:v>0.18459999999999999</c:v>
                </c:pt>
                <c:pt idx="1247">
                  <c:v>0.1847</c:v>
                </c:pt>
                <c:pt idx="1248">
                  <c:v>0.18479999999999999</c:v>
                </c:pt>
                <c:pt idx="1249">
                  <c:v>0.18490000000000001</c:v>
                </c:pt>
                <c:pt idx="1250">
                  <c:v>0.185</c:v>
                </c:pt>
                <c:pt idx="1251">
                  <c:v>0.18509999999999999</c:v>
                </c:pt>
                <c:pt idx="1252">
                  <c:v>0.1852</c:v>
                </c:pt>
                <c:pt idx="1253">
                  <c:v>0.18529999999999999</c:v>
                </c:pt>
                <c:pt idx="1254">
                  <c:v>0.18540000000000001</c:v>
                </c:pt>
                <c:pt idx="1255">
                  <c:v>0.1855</c:v>
                </c:pt>
                <c:pt idx="1256">
                  <c:v>0.18559999999999999</c:v>
                </c:pt>
                <c:pt idx="1257">
                  <c:v>0.1857</c:v>
                </c:pt>
                <c:pt idx="1258">
                  <c:v>0.18579999999999999</c:v>
                </c:pt>
                <c:pt idx="1259">
                  <c:v>0.18590000000000001</c:v>
                </c:pt>
                <c:pt idx="1260">
                  <c:v>0.186</c:v>
                </c:pt>
                <c:pt idx="1261">
                  <c:v>0.18609999999999999</c:v>
                </c:pt>
                <c:pt idx="1262">
                  <c:v>0.1862</c:v>
                </c:pt>
                <c:pt idx="1263">
                  <c:v>0.18629999999999999</c:v>
                </c:pt>
                <c:pt idx="1264">
                  <c:v>0.18640000000000001</c:v>
                </c:pt>
                <c:pt idx="1265">
                  <c:v>0.1865</c:v>
                </c:pt>
                <c:pt idx="1266">
                  <c:v>0.18659999999999999</c:v>
                </c:pt>
                <c:pt idx="1267">
                  <c:v>0.1867</c:v>
                </c:pt>
                <c:pt idx="1268">
                  <c:v>0.18679999999999999</c:v>
                </c:pt>
                <c:pt idx="1269">
                  <c:v>0.18690000000000001</c:v>
                </c:pt>
                <c:pt idx="1270">
                  <c:v>0.187</c:v>
                </c:pt>
                <c:pt idx="1271">
                  <c:v>0.18709999999999999</c:v>
                </c:pt>
                <c:pt idx="1272">
                  <c:v>0.18720000000000001</c:v>
                </c:pt>
                <c:pt idx="1273">
                  <c:v>0.18729999999999999</c:v>
                </c:pt>
                <c:pt idx="1274">
                  <c:v>0.18740000000000001</c:v>
                </c:pt>
                <c:pt idx="1275">
                  <c:v>0.1875</c:v>
                </c:pt>
                <c:pt idx="1276">
                  <c:v>0.18759999999999999</c:v>
                </c:pt>
                <c:pt idx="1277">
                  <c:v>0.18770000000000001</c:v>
                </c:pt>
                <c:pt idx="1278">
                  <c:v>0.18779999999999999</c:v>
                </c:pt>
                <c:pt idx="1279">
                  <c:v>0.18790000000000001</c:v>
                </c:pt>
                <c:pt idx="1280">
                  <c:v>0.188</c:v>
                </c:pt>
                <c:pt idx="1281">
                  <c:v>0.18809999999999999</c:v>
                </c:pt>
                <c:pt idx="1282">
                  <c:v>0.18820000000000001</c:v>
                </c:pt>
                <c:pt idx="1283">
                  <c:v>0.1883</c:v>
                </c:pt>
                <c:pt idx="1284">
                  <c:v>0.18840000000000001</c:v>
                </c:pt>
                <c:pt idx="1285">
                  <c:v>0.1885</c:v>
                </c:pt>
                <c:pt idx="1286">
                  <c:v>0.18859999999999999</c:v>
                </c:pt>
                <c:pt idx="1287">
                  <c:v>0.18870000000000001</c:v>
                </c:pt>
                <c:pt idx="1288">
                  <c:v>0.1888</c:v>
                </c:pt>
                <c:pt idx="1289">
                  <c:v>0.18890000000000001</c:v>
                </c:pt>
                <c:pt idx="1290">
                  <c:v>0.189</c:v>
                </c:pt>
                <c:pt idx="1291">
                  <c:v>0.18909999999999999</c:v>
                </c:pt>
                <c:pt idx="1292">
                  <c:v>0.18920000000000001</c:v>
                </c:pt>
                <c:pt idx="1293">
                  <c:v>0.1893</c:v>
                </c:pt>
                <c:pt idx="1294">
                  <c:v>0.18940000000000001</c:v>
                </c:pt>
                <c:pt idx="1295">
                  <c:v>0.1895</c:v>
                </c:pt>
                <c:pt idx="1296">
                  <c:v>0.18959999999999999</c:v>
                </c:pt>
                <c:pt idx="1297">
                  <c:v>0.18970000000000001</c:v>
                </c:pt>
                <c:pt idx="1298">
                  <c:v>0.1898</c:v>
                </c:pt>
                <c:pt idx="1299">
                  <c:v>0.18990000000000001</c:v>
                </c:pt>
                <c:pt idx="1300">
                  <c:v>0.19</c:v>
                </c:pt>
                <c:pt idx="1301">
                  <c:v>0.19009999999999999</c:v>
                </c:pt>
                <c:pt idx="1302">
                  <c:v>0.19020000000000001</c:v>
                </c:pt>
                <c:pt idx="1303">
                  <c:v>0.1903</c:v>
                </c:pt>
                <c:pt idx="1304">
                  <c:v>0.19040000000000001</c:v>
                </c:pt>
                <c:pt idx="1305">
                  <c:v>0.1905</c:v>
                </c:pt>
                <c:pt idx="1306">
                  <c:v>0.19059999999999999</c:v>
                </c:pt>
                <c:pt idx="1307">
                  <c:v>0.19070000000000001</c:v>
                </c:pt>
                <c:pt idx="1308">
                  <c:v>0.1908</c:v>
                </c:pt>
                <c:pt idx="1309">
                  <c:v>0.19089999999999999</c:v>
                </c:pt>
                <c:pt idx="1310">
                  <c:v>0.191</c:v>
                </c:pt>
                <c:pt idx="1311">
                  <c:v>0.19109999999999999</c:v>
                </c:pt>
                <c:pt idx="1312">
                  <c:v>0.19120000000000001</c:v>
                </c:pt>
                <c:pt idx="1313">
                  <c:v>0.1913</c:v>
                </c:pt>
                <c:pt idx="1314">
                  <c:v>0.19139999999999999</c:v>
                </c:pt>
                <c:pt idx="1315">
                  <c:v>0.1915</c:v>
                </c:pt>
                <c:pt idx="1316">
                  <c:v>0.19159999999999999</c:v>
                </c:pt>
                <c:pt idx="1317">
                  <c:v>0.19170000000000001</c:v>
                </c:pt>
                <c:pt idx="1318">
                  <c:v>0.1918</c:v>
                </c:pt>
                <c:pt idx="1319">
                  <c:v>0.19189999999999999</c:v>
                </c:pt>
                <c:pt idx="1320">
                  <c:v>0.192</c:v>
                </c:pt>
                <c:pt idx="1321">
                  <c:v>0.19209999999999999</c:v>
                </c:pt>
                <c:pt idx="1322">
                  <c:v>0.19220000000000001</c:v>
                </c:pt>
                <c:pt idx="1323">
                  <c:v>0.1923</c:v>
                </c:pt>
                <c:pt idx="1324">
                  <c:v>0.19239999999999999</c:v>
                </c:pt>
                <c:pt idx="1325">
                  <c:v>0.1925</c:v>
                </c:pt>
                <c:pt idx="1326">
                  <c:v>0.19259999999999999</c:v>
                </c:pt>
                <c:pt idx="1327">
                  <c:v>0.19270000000000001</c:v>
                </c:pt>
                <c:pt idx="1328">
                  <c:v>0.1928</c:v>
                </c:pt>
                <c:pt idx="1329">
                  <c:v>0.19289999999999999</c:v>
                </c:pt>
                <c:pt idx="1330">
                  <c:v>0.193</c:v>
                </c:pt>
                <c:pt idx="1331">
                  <c:v>0.19309999999999999</c:v>
                </c:pt>
                <c:pt idx="1332">
                  <c:v>0.19320000000000001</c:v>
                </c:pt>
                <c:pt idx="1333">
                  <c:v>0.1933</c:v>
                </c:pt>
                <c:pt idx="1334">
                  <c:v>0.19339999999999999</c:v>
                </c:pt>
                <c:pt idx="1335">
                  <c:v>0.19350000000000001</c:v>
                </c:pt>
                <c:pt idx="1336">
                  <c:v>0.19359999999999999</c:v>
                </c:pt>
                <c:pt idx="1337">
                  <c:v>0.19370000000000001</c:v>
                </c:pt>
                <c:pt idx="1338">
                  <c:v>0.1938</c:v>
                </c:pt>
                <c:pt idx="1339">
                  <c:v>0.19389999999999999</c:v>
                </c:pt>
                <c:pt idx="1340">
                  <c:v>0.19400000000000001</c:v>
                </c:pt>
                <c:pt idx="1341">
                  <c:v>0.19409999999999999</c:v>
                </c:pt>
                <c:pt idx="1342">
                  <c:v>0.19420000000000001</c:v>
                </c:pt>
                <c:pt idx="1343">
                  <c:v>0.1943</c:v>
                </c:pt>
                <c:pt idx="1344">
                  <c:v>0.19439999999999999</c:v>
                </c:pt>
                <c:pt idx="1345">
                  <c:v>0.19450000000000001</c:v>
                </c:pt>
                <c:pt idx="1346">
                  <c:v>0.1946</c:v>
                </c:pt>
                <c:pt idx="1347">
                  <c:v>0.19470000000000001</c:v>
                </c:pt>
                <c:pt idx="1348">
                  <c:v>0.1948</c:v>
                </c:pt>
                <c:pt idx="1349">
                  <c:v>0.19489999999999999</c:v>
                </c:pt>
                <c:pt idx="1350">
                  <c:v>0.19500000000000001</c:v>
                </c:pt>
                <c:pt idx="1351">
                  <c:v>0.1951</c:v>
                </c:pt>
                <c:pt idx="1352">
                  <c:v>0.19520000000000001</c:v>
                </c:pt>
                <c:pt idx="1353">
                  <c:v>0.1953</c:v>
                </c:pt>
                <c:pt idx="1354">
                  <c:v>0.19539999999999999</c:v>
                </c:pt>
                <c:pt idx="1355">
                  <c:v>0.19550000000000001</c:v>
                </c:pt>
                <c:pt idx="1356">
                  <c:v>0.1956</c:v>
                </c:pt>
                <c:pt idx="1357">
                  <c:v>0.19570000000000001</c:v>
                </c:pt>
                <c:pt idx="1358">
                  <c:v>0.1958</c:v>
                </c:pt>
                <c:pt idx="1359">
                  <c:v>0.19589999999999999</c:v>
                </c:pt>
                <c:pt idx="1360">
                  <c:v>0.19600000000000001</c:v>
                </c:pt>
                <c:pt idx="1361">
                  <c:v>0.1961</c:v>
                </c:pt>
                <c:pt idx="1362">
                  <c:v>0.19620000000000001</c:v>
                </c:pt>
                <c:pt idx="1363">
                  <c:v>0.1963</c:v>
                </c:pt>
                <c:pt idx="1364">
                  <c:v>0.19639999999999999</c:v>
                </c:pt>
                <c:pt idx="1365">
                  <c:v>0.19650000000000001</c:v>
                </c:pt>
                <c:pt idx="1366">
                  <c:v>0.1966</c:v>
                </c:pt>
                <c:pt idx="1367">
                  <c:v>0.19670000000000001</c:v>
                </c:pt>
                <c:pt idx="1368">
                  <c:v>0.1968</c:v>
                </c:pt>
                <c:pt idx="1369">
                  <c:v>0.19689999999999999</c:v>
                </c:pt>
                <c:pt idx="1370">
                  <c:v>0.19700000000000001</c:v>
                </c:pt>
                <c:pt idx="1371">
                  <c:v>0.1971</c:v>
                </c:pt>
                <c:pt idx="1372">
                  <c:v>0.19719999999999999</c:v>
                </c:pt>
                <c:pt idx="1373">
                  <c:v>0.1973</c:v>
                </c:pt>
                <c:pt idx="1374">
                  <c:v>0.19739999999999999</c:v>
                </c:pt>
                <c:pt idx="1375">
                  <c:v>0.19750000000000001</c:v>
                </c:pt>
                <c:pt idx="1376">
                  <c:v>0.1976</c:v>
                </c:pt>
                <c:pt idx="1377">
                  <c:v>0.19769999999999999</c:v>
                </c:pt>
                <c:pt idx="1378">
                  <c:v>0.1978</c:v>
                </c:pt>
                <c:pt idx="1379">
                  <c:v>0.19789999999999999</c:v>
                </c:pt>
                <c:pt idx="1380">
                  <c:v>0.19800000000000001</c:v>
                </c:pt>
                <c:pt idx="1381">
                  <c:v>0.1981</c:v>
                </c:pt>
                <c:pt idx="1382">
                  <c:v>0.19819999999999999</c:v>
                </c:pt>
                <c:pt idx="1383">
                  <c:v>0.1983</c:v>
                </c:pt>
                <c:pt idx="1384">
                  <c:v>0.19839999999999999</c:v>
                </c:pt>
                <c:pt idx="1385">
                  <c:v>0.19850000000000001</c:v>
                </c:pt>
                <c:pt idx="1386">
                  <c:v>0.1986</c:v>
                </c:pt>
                <c:pt idx="1387">
                  <c:v>0.19869999999999999</c:v>
                </c:pt>
                <c:pt idx="1388">
                  <c:v>0.1988</c:v>
                </c:pt>
                <c:pt idx="1389">
                  <c:v>0.19889999999999999</c:v>
                </c:pt>
                <c:pt idx="1390">
                  <c:v>0.19900000000000001</c:v>
                </c:pt>
                <c:pt idx="1391">
                  <c:v>0.1991</c:v>
                </c:pt>
                <c:pt idx="1392">
                  <c:v>0.19919999999999999</c:v>
                </c:pt>
                <c:pt idx="1393">
                  <c:v>0.1993</c:v>
                </c:pt>
                <c:pt idx="1394">
                  <c:v>0.19939999999999999</c:v>
                </c:pt>
                <c:pt idx="1395">
                  <c:v>0.19950000000000001</c:v>
                </c:pt>
                <c:pt idx="1396">
                  <c:v>0.1996</c:v>
                </c:pt>
                <c:pt idx="1397">
                  <c:v>0.19969999999999999</c:v>
                </c:pt>
                <c:pt idx="1398">
                  <c:v>0.19980000000000001</c:v>
                </c:pt>
                <c:pt idx="1399">
                  <c:v>0.19989999999999999</c:v>
                </c:pt>
                <c:pt idx="1400">
                  <c:v>0.2</c:v>
                </c:pt>
                <c:pt idx="1401">
                  <c:v>0.2001</c:v>
                </c:pt>
                <c:pt idx="1402">
                  <c:v>0.20019999999999999</c:v>
                </c:pt>
                <c:pt idx="1403">
                  <c:v>0.20030000000000001</c:v>
                </c:pt>
                <c:pt idx="1404">
                  <c:v>0.20039999999999999</c:v>
                </c:pt>
                <c:pt idx="1405">
                  <c:v>0.20050000000000001</c:v>
                </c:pt>
                <c:pt idx="1406">
                  <c:v>0.2006</c:v>
                </c:pt>
                <c:pt idx="1407">
                  <c:v>0.20069999999999999</c:v>
                </c:pt>
                <c:pt idx="1408">
                  <c:v>0.20080000000000001</c:v>
                </c:pt>
                <c:pt idx="1409">
                  <c:v>0.2009</c:v>
                </c:pt>
                <c:pt idx="1410">
                  <c:v>0.20100000000000001</c:v>
                </c:pt>
                <c:pt idx="1411">
                  <c:v>0.2011</c:v>
                </c:pt>
                <c:pt idx="1412">
                  <c:v>0.20119999999999999</c:v>
                </c:pt>
                <c:pt idx="1413">
                  <c:v>0.20130000000000001</c:v>
                </c:pt>
                <c:pt idx="1414">
                  <c:v>0.2014</c:v>
                </c:pt>
                <c:pt idx="1415">
                  <c:v>0.20150000000000001</c:v>
                </c:pt>
                <c:pt idx="1416">
                  <c:v>0.2016</c:v>
                </c:pt>
                <c:pt idx="1417">
                  <c:v>0.20169999999999999</c:v>
                </c:pt>
                <c:pt idx="1418">
                  <c:v>0.20180000000000001</c:v>
                </c:pt>
                <c:pt idx="1419">
                  <c:v>0.2019</c:v>
                </c:pt>
                <c:pt idx="1420">
                  <c:v>0.20200000000000001</c:v>
                </c:pt>
                <c:pt idx="1421">
                  <c:v>0.2021</c:v>
                </c:pt>
                <c:pt idx="1422">
                  <c:v>0.20219999999999999</c:v>
                </c:pt>
                <c:pt idx="1423">
                  <c:v>0.20230000000000001</c:v>
                </c:pt>
                <c:pt idx="1424">
                  <c:v>0.2024</c:v>
                </c:pt>
                <c:pt idx="1425">
                  <c:v>0.20250000000000001</c:v>
                </c:pt>
                <c:pt idx="1426">
                  <c:v>0.2026</c:v>
                </c:pt>
                <c:pt idx="1427">
                  <c:v>0.20269999999999999</c:v>
                </c:pt>
                <c:pt idx="1428">
                  <c:v>0.20280000000000001</c:v>
                </c:pt>
                <c:pt idx="1429">
                  <c:v>0.2029</c:v>
                </c:pt>
                <c:pt idx="1430">
                  <c:v>0.20300000000000001</c:v>
                </c:pt>
                <c:pt idx="1431">
                  <c:v>0.2031</c:v>
                </c:pt>
                <c:pt idx="1432">
                  <c:v>0.20319999999999999</c:v>
                </c:pt>
                <c:pt idx="1433">
                  <c:v>0.20330000000000001</c:v>
                </c:pt>
                <c:pt idx="1434">
                  <c:v>0.2034</c:v>
                </c:pt>
                <c:pt idx="1435">
                  <c:v>0.20349999999999999</c:v>
                </c:pt>
                <c:pt idx="1436">
                  <c:v>0.2036</c:v>
                </c:pt>
                <c:pt idx="1437">
                  <c:v>0.20369999999999999</c:v>
                </c:pt>
                <c:pt idx="1438">
                  <c:v>0.20380000000000001</c:v>
                </c:pt>
                <c:pt idx="1439">
                  <c:v>0.2039</c:v>
                </c:pt>
                <c:pt idx="1440">
                  <c:v>0.20399999999999999</c:v>
                </c:pt>
                <c:pt idx="1441">
                  <c:v>0.2041</c:v>
                </c:pt>
                <c:pt idx="1442">
                  <c:v>0.20419999999999999</c:v>
                </c:pt>
                <c:pt idx="1443">
                  <c:v>0.20430000000000001</c:v>
                </c:pt>
                <c:pt idx="1444">
                  <c:v>0.2044</c:v>
                </c:pt>
                <c:pt idx="1445">
                  <c:v>0.20449999999999999</c:v>
                </c:pt>
                <c:pt idx="1446">
                  <c:v>0.2046</c:v>
                </c:pt>
                <c:pt idx="1447">
                  <c:v>0.20469999999999999</c:v>
                </c:pt>
                <c:pt idx="1448">
                  <c:v>0.20480000000000001</c:v>
                </c:pt>
                <c:pt idx="1449">
                  <c:v>0.2049</c:v>
                </c:pt>
                <c:pt idx="1450">
                  <c:v>0.20499999999999999</c:v>
                </c:pt>
                <c:pt idx="1451">
                  <c:v>0.2051</c:v>
                </c:pt>
                <c:pt idx="1452">
                  <c:v>0.20519999999999999</c:v>
                </c:pt>
                <c:pt idx="1453">
                  <c:v>0.20530000000000001</c:v>
                </c:pt>
                <c:pt idx="1454">
                  <c:v>0.2054</c:v>
                </c:pt>
                <c:pt idx="1455">
                  <c:v>0.20549999999999999</c:v>
                </c:pt>
                <c:pt idx="1456">
                  <c:v>0.2056</c:v>
                </c:pt>
                <c:pt idx="1457">
                  <c:v>0.20569999999999999</c:v>
                </c:pt>
                <c:pt idx="1458">
                  <c:v>0.20580000000000001</c:v>
                </c:pt>
                <c:pt idx="1459">
                  <c:v>0.2059</c:v>
                </c:pt>
                <c:pt idx="1460">
                  <c:v>0.20599999999999999</c:v>
                </c:pt>
                <c:pt idx="1461">
                  <c:v>0.20610000000000001</c:v>
                </c:pt>
                <c:pt idx="1462">
                  <c:v>0.20619999999999999</c:v>
                </c:pt>
                <c:pt idx="1463">
                  <c:v>0.20630000000000001</c:v>
                </c:pt>
                <c:pt idx="1464">
                  <c:v>0.2064</c:v>
                </c:pt>
                <c:pt idx="1465">
                  <c:v>0.20649999999999999</c:v>
                </c:pt>
                <c:pt idx="1466">
                  <c:v>0.20660000000000001</c:v>
                </c:pt>
                <c:pt idx="1467">
                  <c:v>0.20669999999999999</c:v>
                </c:pt>
                <c:pt idx="1468">
                  <c:v>0.20680000000000001</c:v>
                </c:pt>
                <c:pt idx="1469">
                  <c:v>0.2069</c:v>
                </c:pt>
                <c:pt idx="1470">
                  <c:v>0.20699999999999999</c:v>
                </c:pt>
                <c:pt idx="1471">
                  <c:v>0.20710000000000001</c:v>
                </c:pt>
                <c:pt idx="1472">
                  <c:v>0.2072</c:v>
                </c:pt>
                <c:pt idx="1473">
                  <c:v>0.20730000000000001</c:v>
                </c:pt>
                <c:pt idx="1474">
                  <c:v>0.2074</c:v>
                </c:pt>
                <c:pt idx="1475">
                  <c:v>0.20749999999999999</c:v>
                </c:pt>
                <c:pt idx="1476">
                  <c:v>0.20760000000000001</c:v>
                </c:pt>
                <c:pt idx="1477">
                  <c:v>0.2077</c:v>
                </c:pt>
                <c:pt idx="1478">
                  <c:v>0.20780000000000001</c:v>
                </c:pt>
                <c:pt idx="1479">
                  <c:v>0.2079</c:v>
                </c:pt>
                <c:pt idx="1480">
                  <c:v>0.20799999999999999</c:v>
                </c:pt>
                <c:pt idx="1481">
                  <c:v>0.20810000000000001</c:v>
                </c:pt>
                <c:pt idx="1482">
                  <c:v>0.2082</c:v>
                </c:pt>
                <c:pt idx="1483">
                  <c:v>0.20830000000000001</c:v>
                </c:pt>
                <c:pt idx="1484">
                  <c:v>0.2084</c:v>
                </c:pt>
                <c:pt idx="1485">
                  <c:v>0.20849999999999999</c:v>
                </c:pt>
                <c:pt idx="1486">
                  <c:v>0.20860000000000001</c:v>
                </c:pt>
                <c:pt idx="1487">
                  <c:v>0.2087</c:v>
                </c:pt>
                <c:pt idx="1488">
                  <c:v>0.20880000000000001</c:v>
                </c:pt>
                <c:pt idx="1489">
                  <c:v>0.2089</c:v>
                </c:pt>
                <c:pt idx="1490">
                  <c:v>0.20899999999999999</c:v>
                </c:pt>
                <c:pt idx="1491">
                  <c:v>0.20910000000000001</c:v>
                </c:pt>
                <c:pt idx="1492">
                  <c:v>0.2092</c:v>
                </c:pt>
                <c:pt idx="1493">
                  <c:v>0.20930000000000001</c:v>
                </c:pt>
                <c:pt idx="1494">
                  <c:v>0.2094</c:v>
                </c:pt>
                <c:pt idx="1495">
                  <c:v>0.20949999999999999</c:v>
                </c:pt>
                <c:pt idx="1496">
                  <c:v>0.20960000000000001</c:v>
                </c:pt>
                <c:pt idx="1497">
                  <c:v>0.2097</c:v>
                </c:pt>
                <c:pt idx="1498">
                  <c:v>0.20979999999999999</c:v>
                </c:pt>
                <c:pt idx="1499">
                  <c:v>0.2099</c:v>
                </c:pt>
                <c:pt idx="1500">
                  <c:v>0.21</c:v>
                </c:pt>
                <c:pt idx="1501">
                  <c:v>0.21010000000000001</c:v>
                </c:pt>
                <c:pt idx="1502">
                  <c:v>0.2102</c:v>
                </c:pt>
                <c:pt idx="1503">
                  <c:v>0.21029999999999999</c:v>
                </c:pt>
                <c:pt idx="1504">
                  <c:v>0.2104</c:v>
                </c:pt>
                <c:pt idx="1505">
                  <c:v>0.21049999999999999</c:v>
                </c:pt>
                <c:pt idx="1506">
                  <c:v>0.21060000000000001</c:v>
                </c:pt>
                <c:pt idx="1507">
                  <c:v>0.2107</c:v>
                </c:pt>
                <c:pt idx="1508">
                  <c:v>0.21079999999999999</c:v>
                </c:pt>
                <c:pt idx="1509">
                  <c:v>0.2109</c:v>
                </c:pt>
                <c:pt idx="1510">
                  <c:v>0.21099999999999999</c:v>
                </c:pt>
                <c:pt idx="1511">
                  <c:v>0.21110000000000001</c:v>
                </c:pt>
                <c:pt idx="1512">
                  <c:v>0.2112</c:v>
                </c:pt>
                <c:pt idx="1513">
                  <c:v>0.21129999999999999</c:v>
                </c:pt>
                <c:pt idx="1514">
                  <c:v>0.2114</c:v>
                </c:pt>
                <c:pt idx="1515">
                  <c:v>0.21149999999999999</c:v>
                </c:pt>
                <c:pt idx="1516">
                  <c:v>0.21160000000000001</c:v>
                </c:pt>
                <c:pt idx="1517">
                  <c:v>0.2117</c:v>
                </c:pt>
                <c:pt idx="1518">
                  <c:v>0.21179999999999999</c:v>
                </c:pt>
                <c:pt idx="1519">
                  <c:v>0.21190000000000001</c:v>
                </c:pt>
                <c:pt idx="1520">
                  <c:v>0.21199999999999999</c:v>
                </c:pt>
                <c:pt idx="1521">
                  <c:v>0.21210000000000001</c:v>
                </c:pt>
                <c:pt idx="1522">
                  <c:v>0.2122</c:v>
                </c:pt>
                <c:pt idx="1523">
                  <c:v>0.21229999999999999</c:v>
                </c:pt>
                <c:pt idx="1524">
                  <c:v>0.21240000000000001</c:v>
                </c:pt>
                <c:pt idx="1525">
                  <c:v>0.21249999999999999</c:v>
                </c:pt>
                <c:pt idx="1526">
                  <c:v>0.21260000000000001</c:v>
                </c:pt>
                <c:pt idx="1527">
                  <c:v>0.2127</c:v>
                </c:pt>
                <c:pt idx="1528">
                  <c:v>0.21279999999999999</c:v>
                </c:pt>
                <c:pt idx="1529">
                  <c:v>0.21290000000000001</c:v>
                </c:pt>
                <c:pt idx="1530">
                  <c:v>0.21299999999999999</c:v>
                </c:pt>
                <c:pt idx="1531">
                  <c:v>0.21310000000000001</c:v>
                </c:pt>
                <c:pt idx="1532">
                  <c:v>0.2132</c:v>
                </c:pt>
                <c:pt idx="1533">
                  <c:v>0.21329999999999999</c:v>
                </c:pt>
                <c:pt idx="1534">
                  <c:v>0.21340000000000001</c:v>
                </c:pt>
                <c:pt idx="1535">
                  <c:v>0.2135</c:v>
                </c:pt>
                <c:pt idx="1536">
                  <c:v>0.21360000000000001</c:v>
                </c:pt>
                <c:pt idx="1537">
                  <c:v>0.2137</c:v>
                </c:pt>
                <c:pt idx="1538">
                  <c:v>0.21379999999999999</c:v>
                </c:pt>
                <c:pt idx="1539">
                  <c:v>0.21390000000000001</c:v>
                </c:pt>
                <c:pt idx="1540">
                  <c:v>0.214</c:v>
                </c:pt>
                <c:pt idx="1541">
                  <c:v>0.21410000000000001</c:v>
                </c:pt>
                <c:pt idx="1542">
                  <c:v>0.2142</c:v>
                </c:pt>
                <c:pt idx="1543">
                  <c:v>0.21429999999999999</c:v>
                </c:pt>
                <c:pt idx="1544">
                  <c:v>0.21440000000000001</c:v>
                </c:pt>
                <c:pt idx="1545">
                  <c:v>0.2145</c:v>
                </c:pt>
                <c:pt idx="1546">
                  <c:v>0.21460000000000001</c:v>
                </c:pt>
                <c:pt idx="1547">
                  <c:v>0.2147</c:v>
                </c:pt>
                <c:pt idx="1548">
                  <c:v>0.21479999999999999</c:v>
                </c:pt>
                <c:pt idx="1549">
                  <c:v>0.21490000000000001</c:v>
                </c:pt>
                <c:pt idx="1550">
                  <c:v>0.215</c:v>
                </c:pt>
                <c:pt idx="1551">
                  <c:v>0.21510000000000001</c:v>
                </c:pt>
                <c:pt idx="1552">
                  <c:v>0.2152</c:v>
                </c:pt>
                <c:pt idx="1553">
                  <c:v>0.21529999999999999</c:v>
                </c:pt>
                <c:pt idx="1554">
                  <c:v>0.21540000000000001</c:v>
                </c:pt>
                <c:pt idx="1555">
                  <c:v>0.2155</c:v>
                </c:pt>
                <c:pt idx="1556">
                  <c:v>0.21560000000000001</c:v>
                </c:pt>
                <c:pt idx="1557">
                  <c:v>0.2157</c:v>
                </c:pt>
                <c:pt idx="1558">
                  <c:v>0.21579999999999999</c:v>
                </c:pt>
                <c:pt idx="1559">
                  <c:v>0.21590000000000001</c:v>
                </c:pt>
                <c:pt idx="1560">
                  <c:v>0.216</c:v>
                </c:pt>
                <c:pt idx="1561">
                  <c:v>0.21609999999999999</c:v>
                </c:pt>
                <c:pt idx="1562">
                  <c:v>0.2162</c:v>
                </c:pt>
                <c:pt idx="1563">
                  <c:v>0.21629999999999999</c:v>
                </c:pt>
                <c:pt idx="1564">
                  <c:v>0.21640000000000001</c:v>
                </c:pt>
                <c:pt idx="1565">
                  <c:v>0.2165</c:v>
                </c:pt>
                <c:pt idx="1566">
                  <c:v>0.21659999999999999</c:v>
                </c:pt>
                <c:pt idx="1567">
                  <c:v>0.2167</c:v>
                </c:pt>
                <c:pt idx="1568">
                  <c:v>0.21679999999999999</c:v>
                </c:pt>
                <c:pt idx="1569">
                  <c:v>0.21690000000000001</c:v>
                </c:pt>
                <c:pt idx="1570">
                  <c:v>0.217</c:v>
                </c:pt>
                <c:pt idx="1571">
                  <c:v>0.21709999999999999</c:v>
                </c:pt>
                <c:pt idx="1572">
                  <c:v>0.2172</c:v>
                </c:pt>
                <c:pt idx="1573">
                  <c:v>0.21729999999999999</c:v>
                </c:pt>
                <c:pt idx="1574">
                  <c:v>0.21740000000000001</c:v>
                </c:pt>
                <c:pt idx="1575">
                  <c:v>0.2175</c:v>
                </c:pt>
                <c:pt idx="1576">
                  <c:v>0.21759999999999999</c:v>
                </c:pt>
                <c:pt idx="1577">
                  <c:v>0.2177</c:v>
                </c:pt>
                <c:pt idx="1578">
                  <c:v>0.21779999999999999</c:v>
                </c:pt>
                <c:pt idx="1579">
                  <c:v>0.21790000000000001</c:v>
                </c:pt>
                <c:pt idx="1580">
                  <c:v>0.218</c:v>
                </c:pt>
                <c:pt idx="1581">
                  <c:v>0.21809999999999999</c:v>
                </c:pt>
                <c:pt idx="1582">
                  <c:v>0.21820000000000001</c:v>
                </c:pt>
                <c:pt idx="1583">
                  <c:v>0.21829999999999999</c:v>
                </c:pt>
                <c:pt idx="1584">
                  <c:v>0.21840000000000001</c:v>
                </c:pt>
                <c:pt idx="1585">
                  <c:v>0.2185</c:v>
                </c:pt>
                <c:pt idx="1586">
                  <c:v>0.21859999999999999</c:v>
                </c:pt>
                <c:pt idx="1587">
                  <c:v>0.21870000000000001</c:v>
                </c:pt>
                <c:pt idx="1588">
                  <c:v>0.21879999999999999</c:v>
                </c:pt>
                <c:pt idx="1589">
                  <c:v>0.21890000000000001</c:v>
                </c:pt>
                <c:pt idx="1590">
                  <c:v>0.219</c:v>
                </c:pt>
                <c:pt idx="1591">
                  <c:v>0.21909999999999999</c:v>
                </c:pt>
                <c:pt idx="1592">
                  <c:v>0.21920000000000001</c:v>
                </c:pt>
                <c:pt idx="1593">
                  <c:v>0.21929999999999999</c:v>
                </c:pt>
                <c:pt idx="1594">
                  <c:v>0.21940000000000001</c:v>
                </c:pt>
                <c:pt idx="1595">
                  <c:v>0.2195</c:v>
                </c:pt>
                <c:pt idx="1596">
                  <c:v>0.21959999999999999</c:v>
                </c:pt>
                <c:pt idx="1597">
                  <c:v>0.21970000000000001</c:v>
                </c:pt>
                <c:pt idx="1598">
                  <c:v>0.2198</c:v>
                </c:pt>
                <c:pt idx="1599">
                  <c:v>0.21990000000000001</c:v>
                </c:pt>
                <c:pt idx="1600">
                  <c:v>0.22</c:v>
                </c:pt>
                <c:pt idx="1601">
                  <c:v>0.22009999999999999</c:v>
                </c:pt>
                <c:pt idx="1602">
                  <c:v>0.22020000000000001</c:v>
                </c:pt>
                <c:pt idx="1603">
                  <c:v>0.2203</c:v>
                </c:pt>
                <c:pt idx="1604">
                  <c:v>0.22040000000000001</c:v>
                </c:pt>
                <c:pt idx="1605">
                  <c:v>0.2205</c:v>
                </c:pt>
                <c:pt idx="1606">
                  <c:v>0.22059999999999999</c:v>
                </c:pt>
                <c:pt idx="1607">
                  <c:v>0.22070000000000001</c:v>
                </c:pt>
                <c:pt idx="1608">
                  <c:v>0.2208</c:v>
                </c:pt>
                <c:pt idx="1609">
                  <c:v>0.22090000000000001</c:v>
                </c:pt>
                <c:pt idx="1610">
                  <c:v>0.221</c:v>
                </c:pt>
                <c:pt idx="1611">
                  <c:v>0.22109999999999999</c:v>
                </c:pt>
                <c:pt idx="1612">
                  <c:v>0.22120000000000001</c:v>
                </c:pt>
                <c:pt idx="1613">
                  <c:v>0.2213</c:v>
                </c:pt>
                <c:pt idx="1614">
                  <c:v>0.22140000000000001</c:v>
                </c:pt>
                <c:pt idx="1615">
                  <c:v>0.2215</c:v>
                </c:pt>
                <c:pt idx="1616">
                  <c:v>0.22159999999999999</c:v>
                </c:pt>
                <c:pt idx="1617">
                  <c:v>0.22170000000000001</c:v>
                </c:pt>
                <c:pt idx="1618">
                  <c:v>0.2218</c:v>
                </c:pt>
                <c:pt idx="1619">
                  <c:v>0.22189999999999999</c:v>
                </c:pt>
                <c:pt idx="1620">
                  <c:v>0.222</c:v>
                </c:pt>
                <c:pt idx="1621">
                  <c:v>0.22209999999999999</c:v>
                </c:pt>
                <c:pt idx="1622">
                  <c:v>0.22220000000000001</c:v>
                </c:pt>
                <c:pt idx="1623">
                  <c:v>0.2223</c:v>
                </c:pt>
                <c:pt idx="1624">
                  <c:v>0.22239999999999999</c:v>
                </c:pt>
                <c:pt idx="1625">
                  <c:v>0.2225</c:v>
                </c:pt>
                <c:pt idx="1626">
                  <c:v>0.22259999999999999</c:v>
                </c:pt>
                <c:pt idx="1627">
                  <c:v>0.22270000000000001</c:v>
                </c:pt>
                <c:pt idx="1628">
                  <c:v>0.2228</c:v>
                </c:pt>
                <c:pt idx="1629">
                  <c:v>0.22289999999999999</c:v>
                </c:pt>
                <c:pt idx="1630">
                  <c:v>0.223</c:v>
                </c:pt>
                <c:pt idx="1631">
                  <c:v>0.22309999999999999</c:v>
                </c:pt>
                <c:pt idx="1632">
                  <c:v>0.22320000000000001</c:v>
                </c:pt>
                <c:pt idx="1633">
                  <c:v>0.2233</c:v>
                </c:pt>
                <c:pt idx="1634">
                  <c:v>0.22339999999999999</c:v>
                </c:pt>
                <c:pt idx="1635">
                  <c:v>0.2235</c:v>
                </c:pt>
                <c:pt idx="1636">
                  <c:v>0.22359999999999999</c:v>
                </c:pt>
                <c:pt idx="1637">
                  <c:v>0.22370000000000001</c:v>
                </c:pt>
                <c:pt idx="1638">
                  <c:v>0.2238</c:v>
                </c:pt>
                <c:pt idx="1639">
                  <c:v>0.22389999999999999</c:v>
                </c:pt>
                <c:pt idx="1640">
                  <c:v>0.224</c:v>
                </c:pt>
                <c:pt idx="1641">
                  <c:v>0.22409999999999999</c:v>
                </c:pt>
                <c:pt idx="1642">
                  <c:v>0.22420000000000001</c:v>
                </c:pt>
                <c:pt idx="1643">
                  <c:v>0.2243</c:v>
                </c:pt>
                <c:pt idx="1644">
                  <c:v>0.22439999999999999</c:v>
                </c:pt>
                <c:pt idx="1645">
                  <c:v>0.22450000000000001</c:v>
                </c:pt>
                <c:pt idx="1646">
                  <c:v>0.22459999999999999</c:v>
                </c:pt>
                <c:pt idx="1647">
                  <c:v>0.22470000000000001</c:v>
                </c:pt>
                <c:pt idx="1648">
                  <c:v>0.2248</c:v>
                </c:pt>
                <c:pt idx="1649">
                  <c:v>0.22489999999999999</c:v>
                </c:pt>
                <c:pt idx="1650">
                  <c:v>0.22500000000000001</c:v>
                </c:pt>
                <c:pt idx="1651">
                  <c:v>0.22509999999999999</c:v>
                </c:pt>
                <c:pt idx="1652">
                  <c:v>0.22520000000000001</c:v>
                </c:pt>
                <c:pt idx="1653">
                  <c:v>0.2253</c:v>
                </c:pt>
                <c:pt idx="1654">
                  <c:v>0.22539999999999999</c:v>
                </c:pt>
                <c:pt idx="1655">
                  <c:v>0.22550000000000001</c:v>
                </c:pt>
                <c:pt idx="1656">
                  <c:v>0.22559999999999999</c:v>
                </c:pt>
                <c:pt idx="1657">
                  <c:v>0.22570000000000001</c:v>
                </c:pt>
                <c:pt idx="1658">
                  <c:v>0.2258</c:v>
                </c:pt>
                <c:pt idx="1659">
                  <c:v>0.22589999999999999</c:v>
                </c:pt>
                <c:pt idx="1660">
                  <c:v>0.22600000000000001</c:v>
                </c:pt>
                <c:pt idx="1661">
                  <c:v>0.2261</c:v>
                </c:pt>
                <c:pt idx="1662">
                  <c:v>0.22620000000000001</c:v>
                </c:pt>
                <c:pt idx="1663">
                  <c:v>0.2263</c:v>
                </c:pt>
                <c:pt idx="1664">
                  <c:v>0.22639999999999999</c:v>
                </c:pt>
                <c:pt idx="1665">
                  <c:v>0.22650000000000001</c:v>
                </c:pt>
                <c:pt idx="1666">
                  <c:v>0.2266</c:v>
                </c:pt>
                <c:pt idx="1667">
                  <c:v>0.22670000000000001</c:v>
                </c:pt>
                <c:pt idx="1668">
                  <c:v>0.2268</c:v>
                </c:pt>
                <c:pt idx="1669">
                  <c:v>0.22689999999999999</c:v>
                </c:pt>
                <c:pt idx="1670">
                  <c:v>0.22700000000000001</c:v>
                </c:pt>
                <c:pt idx="1671">
                  <c:v>0.2271</c:v>
                </c:pt>
                <c:pt idx="1672">
                  <c:v>0.22720000000000001</c:v>
                </c:pt>
                <c:pt idx="1673">
                  <c:v>0.2273</c:v>
                </c:pt>
                <c:pt idx="1674">
                  <c:v>0.22739999999999999</c:v>
                </c:pt>
                <c:pt idx="1675">
                  <c:v>0.22750000000000001</c:v>
                </c:pt>
                <c:pt idx="1676">
                  <c:v>0.2276</c:v>
                </c:pt>
                <c:pt idx="1677">
                  <c:v>0.22770000000000001</c:v>
                </c:pt>
                <c:pt idx="1678">
                  <c:v>0.2278</c:v>
                </c:pt>
                <c:pt idx="1679">
                  <c:v>0.22789999999999999</c:v>
                </c:pt>
                <c:pt idx="1680">
                  <c:v>0.22800000000000001</c:v>
                </c:pt>
                <c:pt idx="1681">
                  <c:v>0.2281</c:v>
                </c:pt>
                <c:pt idx="1682">
                  <c:v>0.22819999999999999</c:v>
                </c:pt>
                <c:pt idx="1683">
                  <c:v>0.2283</c:v>
                </c:pt>
                <c:pt idx="1684">
                  <c:v>0.22839999999999999</c:v>
                </c:pt>
                <c:pt idx="1685">
                  <c:v>0.22850000000000001</c:v>
                </c:pt>
                <c:pt idx="1686">
                  <c:v>0.2286</c:v>
                </c:pt>
                <c:pt idx="1687">
                  <c:v>0.22869999999999999</c:v>
                </c:pt>
                <c:pt idx="1688">
                  <c:v>0.2288</c:v>
                </c:pt>
                <c:pt idx="1689">
                  <c:v>0.22889999999999999</c:v>
                </c:pt>
                <c:pt idx="1690">
                  <c:v>0.22900000000000001</c:v>
                </c:pt>
                <c:pt idx="1691">
                  <c:v>0.2291</c:v>
                </c:pt>
                <c:pt idx="1692">
                  <c:v>0.22919999999999999</c:v>
                </c:pt>
                <c:pt idx="1693">
                  <c:v>0.2293</c:v>
                </c:pt>
                <c:pt idx="1694">
                  <c:v>0.22939999999999999</c:v>
                </c:pt>
                <c:pt idx="1695">
                  <c:v>0.22950000000000001</c:v>
                </c:pt>
                <c:pt idx="1696">
                  <c:v>0.2296</c:v>
                </c:pt>
                <c:pt idx="1697">
                  <c:v>0.22969999999999999</c:v>
                </c:pt>
                <c:pt idx="1698">
                  <c:v>0.2298</c:v>
                </c:pt>
                <c:pt idx="1699">
                  <c:v>0.22989999999999999</c:v>
                </c:pt>
                <c:pt idx="1700">
                  <c:v>0.23</c:v>
                </c:pt>
                <c:pt idx="1701">
                  <c:v>0.2301</c:v>
                </c:pt>
                <c:pt idx="1702">
                  <c:v>0.23019999999999999</c:v>
                </c:pt>
                <c:pt idx="1703">
                  <c:v>0.2303</c:v>
                </c:pt>
                <c:pt idx="1704">
                  <c:v>0.23039999999999999</c:v>
                </c:pt>
                <c:pt idx="1705">
                  <c:v>0.23050000000000001</c:v>
                </c:pt>
                <c:pt idx="1706">
                  <c:v>0.2306</c:v>
                </c:pt>
                <c:pt idx="1707">
                  <c:v>0.23069999999999999</c:v>
                </c:pt>
                <c:pt idx="1708">
                  <c:v>0.23080000000000001</c:v>
                </c:pt>
                <c:pt idx="1709">
                  <c:v>0.23089999999999999</c:v>
                </c:pt>
                <c:pt idx="1710">
                  <c:v>0.23100000000000001</c:v>
                </c:pt>
                <c:pt idx="1711">
                  <c:v>0.2311</c:v>
                </c:pt>
                <c:pt idx="1712">
                  <c:v>0.23119999999999999</c:v>
                </c:pt>
                <c:pt idx="1713">
                  <c:v>0.23130000000000001</c:v>
                </c:pt>
                <c:pt idx="1714">
                  <c:v>0.23139999999999999</c:v>
                </c:pt>
                <c:pt idx="1715">
                  <c:v>0.23150000000000001</c:v>
                </c:pt>
                <c:pt idx="1716">
                  <c:v>0.2316</c:v>
                </c:pt>
                <c:pt idx="1717">
                  <c:v>0.23169999999999999</c:v>
                </c:pt>
                <c:pt idx="1718">
                  <c:v>0.23180000000000001</c:v>
                </c:pt>
                <c:pt idx="1719">
                  <c:v>0.2319</c:v>
                </c:pt>
                <c:pt idx="1720">
                  <c:v>0.23200000000000001</c:v>
                </c:pt>
                <c:pt idx="1721">
                  <c:v>0.2321</c:v>
                </c:pt>
                <c:pt idx="1722">
                  <c:v>0.23219999999999999</c:v>
                </c:pt>
                <c:pt idx="1723">
                  <c:v>0.23230000000000001</c:v>
                </c:pt>
                <c:pt idx="1724">
                  <c:v>0.2324</c:v>
                </c:pt>
                <c:pt idx="1725">
                  <c:v>0.23250000000000001</c:v>
                </c:pt>
                <c:pt idx="1726">
                  <c:v>0.2326</c:v>
                </c:pt>
                <c:pt idx="1727">
                  <c:v>0.23269999999999999</c:v>
                </c:pt>
                <c:pt idx="1728">
                  <c:v>0.23280000000000001</c:v>
                </c:pt>
                <c:pt idx="1729">
                  <c:v>0.2329</c:v>
                </c:pt>
                <c:pt idx="1730">
                  <c:v>0.23300000000000001</c:v>
                </c:pt>
                <c:pt idx="1731">
                  <c:v>0.2331</c:v>
                </c:pt>
                <c:pt idx="1732">
                  <c:v>0.23319999999999999</c:v>
                </c:pt>
                <c:pt idx="1733">
                  <c:v>0.23330000000000001</c:v>
                </c:pt>
                <c:pt idx="1734">
                  <c:v>0.2334</c:v>
                </c:pt>
                <c:pt idx="1735">
                  <c:v>0.23350000000000001</c:v>
                </c:pt>
                <c:pt idx="1736">
                  <c:v>0.2336</c:v>
                </c:pt>
                <c:pt idx="1737">
                  <c:v>0.23369999999999999</c:v>
                </c:pt>
                <c:pt idx="1738">
                  <c:v>0.23380000000000001</c:v>
                </c:pt>
                <c:pt idx="1739">
                  <c:v>0.2339</c:v>
                </c:pt>
                <c:pt idx="1740">
                  <c:v>0.23400000000000001</c:v>
                </c:pt>
                <c:pt idx="1741">
                  <c:v>0.2341</c:v>
                </c:pt>
                <c:pt idx="1742">
                  <c:v>0.23419999999999999</c:v>
                </c:pt>
                <c:pt idx="1743">
                  <c:v>0.23430000000000001</c:v>
                </c:pt>
                <c:pt idx="1744">
                  <c:v>0.2344</c:v>
                </c:pt>
                <c:pt idx="1745">
                  <c:v>0.23449999999999999</c:v>
                </c:pt>
                <c:pt idx="1746">
                  <c:v>0.2346</c:v>
                </c:pt>
                <c:pt idx="1747">
                  <c:v>0.23469999999999999</c:v>
                </c:pt>
                <c:pt idx="1748">
                  <c:v>0.23480000000000001</c:v>
                </c:pt>
                <c:pt idx="1749">
                  <c:v>0.2349</c:v>
                </c:pt>
                <c:pt idx="1750">
                  <c:v>0.23499999999999999</c:v>
                </c:pt>
                <c:pt idx="1751">
                  <c:v>0.2351</c:v>
                </c:pt>
                <c:pt idx="1752">
                  <c:v>0.23519999999999999</c:v>
                </c:pt>
                <c:pt idx="1753">
                  <c:v>0.23530000000000001</c:v>
                </c:pt>
                <c:pt idx="1754">
                  <c:v>0.2354</c:v>
                </c:pt>
                <c:pt idx="1755">
                  <c:v>0.23549999999999999</c:v>
                </c:pt>
                <c:pt idx="1756">
                  <c:v>0.2356</c:v>
                </c:pt>
                <c:pt idx="1757">
                  <c:v>0.23569999999999999</c:v>
                </c:pt>
                <c:pt idx="1758">
                  <c:v>0.23580000000000001</c:v>
                </c:pt>
                <c:pt idx="1759">
                  <c:v>0.2359</c:v>
                </c:pt>
                <c:pt idx="1760">
                  <c:v>0.23599999999999999</c:v>
                </c:pt>
                <c:pt idx="1761">
                  <c:v>0.2361</c:v>
                </c:pt>
                <c:pt idx="1762">
                  <c:v>0.23619999999999999</c:v>
                </c:pt>
                <c:pt idx="1763">
                  <c:v>0.23630000000000001</c:v>
                </c:pt>
                <c:pt idx="1764">
                  <c:v>0.2364</c:v>
                </c:pt>
                <c:pt idx="1765">
                  <c:v>0.23649999999999999</c:v>
                </c:pt>
                <c:pt idx="1766">
                  <c:v>0.2366</c:v>
                </c:pt>
                <c:pt idx="1767">
                  <c:v>0.23669999999999999</c:v>
                </c:pt>
                <c:pt idx="1768">
                  <c:v>0.23680000000000001</c:v>
                </c:pt>
                <c:pt idx="1769">
                  <c:v>0.2369</c:v>
                </c:pt>
                <c:pt idx="1770">
                  <c:v>0.23699999999999999</c:v>
                </c:pt>
                <c:pt idx="1771">
                  <c:v>0.23710000000000001</c:v>
                </c:pt>
                <c:pt idx="1772">
                  <c:v>0.23719999999999999</c:v>
                </c:pt>
                <c:pt idx="1773">
                  <c:v>0.23730000000000001</c:v>
                </c:pt>
                <c:pt idx="1774">
                  <c:v>0.2374</c:v>
                </c:pt>
                <c:pt idx="1775">
                  <c:v>0.23749999999999999</c:v>
                </c:pt>
                <c:pt idx="1776">
                  <c:v>0.23760000000000001</c:v>
                </c:pt>
                <c:pt idx="1777">
                  <c:v>0.23769999999999999</c:v>
                </c:pt>
                <c:pt idx="1778">
                  <c:v>0.23780000000000001</c:v>
                </c:pt>
                <c:pt idx="1779">
                  <c:v>0.2379</c:v>
                </c:pt>
                <c:pt idx="1780">
                  <c:v>0.23799999999999999</c:v>
                </c:pt>
                <c:pt idx="1781">
                  <c:v>0.23810000000000001</c:v>
                </c:pt>
                <c:pt idx="1782">
                  <c:v>0.2382</c:v>
                </c:pt>
                <c:pt idx="1783">
                  <c:v>0.23830000000000001</c:v>
                </c:pt>
                <c:pt idx="1784">
                  <c:v>0.2384</c:v>
                </c:pt>
                <c:pt idx="1785">
                  <c:v>0.23849999999999999</c:v>
                </c:pt>
                <c:pt idx="1786">
                  <c:v>0.23860000000000001</c:v>
                </c:pt>
                <c:pt idx="1787">
                  <c:v>0.2387</c:v>
                </c:pt>
                <c:pt idx="1788">
                  <c:v>0.23880000000000001</c:v>
                </c:pt>
                <c:pt idx="1789">
                  <c:v>0.2389</c:v>
                </c:pt>
                <c:pt idx="1790">
                  <c:v>0.23899999999999999</c:v>
                </c:pt>
                <c:pt idx="1791">
                  <c:v>0.23910000000000001</c:v>
                </c:pt>
                <c:pt idx="1792">
                  <c:v>0.2392</c:v>
                </c:pt>
                <c:pt idx="1793">
                  <c:v>0.23930000000000001</c:v>
                </c:pt>
                <c:pt idx="1794">
                  <c:v>0.2394</c:v>
                </c:pt>
                <c:pt idx="1795">
                  <c:v>0.23949999999999999</c:v>
                </c:pt>
                <c:pt idx="1796">
                  <c:v>0.23960000000000001</c:v>
                </c:pt>
                <c:pt idx="1797">
                  <c:v>0.2397</c:v>
                </c:pt>
                <c:pt idx="1798">
                  <c:v>0.23980000000000001</c:v>
                </c:pt>
                <c:pt idx="1799">
                  <c:v>0.2399</c:v>
                </c:pt>
                <c:pt idx="1800">
                  <c:v>0.24</c:v>
                </c:pt>
                <c:pt idx="1801">
                  <c:v>0.24010000000000001</c:v>
                </c:pt>
                <c:pt idx="1802">
                  <c:v>0.2402</c:v>
                </c:pt>
                <c:pt idx="1803">
                  <c:v>0.24030000000000001</c:v>
                </c:pt>
                <c:pt idx="1804">
                  <c:v>0.2404</c:v>
                </c:pt>
                <c:pt idx="1805">
                  <c:v>0.24049999999999999</c:v>
                </c:pt>
                <c:pt idx="1806">
                  <c:v>0.24060000000000001</c:v>
                </c:pt>
                <c:pt idx="1807">
                  <c:v>0.2407</c:v>
                </c:pt>
                <c:pt idx="1808">
                  <c:v>0.24079999999999999</c:v>
                </c:pt>
                <c:pt idx="1809">
                  <c:v>0.2409</c:v>
                </c:pt>
                <c:pt idx="1810">
                  <c:v>0.24099999999999999</c:v>
                </c:pt>
                <c:pt idx="1811">
                  <c:v>0.24110000000000001</c:v>
                </c:pt>
                <c:pt idx="1812">
                  <c:v>0.2412</c:v>
                </c:pt>
                <c:pt idx="1813">
                  <c:v>0.24129999999999999</c:v>
                </c:pt>
                <c:pt idx="1814">
                  <c:v>0.2414</c:v>
                </c:pt>
                <c:pt idx="1815">
                  <c:v>0.24149999999999999</c:v>
                </c:pt>
                <c:pt idx="1816">
                  <c:v>0.24160000000000001</c:v>
                </c:pt>
                <c:pt idx="1817">
                  <c:v>0.2417</c:v>
                </c:pt>
                <c:pt idx="1818">
                  <c:v>0.24179999999999999</c:v>
                </c:pt>
                <c:pt idx="1819">
                  <c:v>0.2419</c:v>
                </c:pt>
                <c:pt idx="1820">
                  <c:v>0.24199999999999999</c:v>
                </c:pt>
                <c:pt idx="1821">
                  <c:v>0.24210000000000001</c:v>
                </c:pt>
                <c:pt idx="1822">
                  <c:v>0.2422</c:v>
                </c:pt>
                <c:pt idx="1823">
                  <c:v>0.24229999999999999</c:v>
                </c:pt>
                <c:pt idx="1824">
                  <c:v>0.2424</c:v>
                </c:pt>
                <c:pt idx="1825">
                  <c:v>0.24249999999999999</c:v>
                </c:pt>
                <c:pt idx="1826">
                  <c:v>0.24260000000000001</c:v>
                </c:pt>
                <c:pt idx="1827">
                  <c:v>0.2427</c:v>
                </c:pt>
                <c:pt idx="1828">
                  <c:v>0.24279999999999999</c:v>
                </c:pt>
                <c:pt idx="1829">
                  <c:v>0.2429</c:v>
                </c:pt>
                <c:pt idx="1830">
                  <c:v>0.24299999999999999</c:v>
                </c:pt>
                <c:pt idx="1831">
                  <c:v>0.24310000000000001</c:v>
                </c:pt>
                <c:pt idx="1832">
                  <c:v>0.2432</c:v>
                </c:pt>
                <c:pt idx="1833">
                  <c:v>0.24329999999999999</c:v>
                </c:pt>
                <c:pt idx="1834">
                  <c:v>0.24340000000000001</c:v>
                </c:pt>
                <c:pt idx="1835">
                  <c:v>0.24349999999999999</c:v>
                </c:pt>
                <c:pt idx="1836">
                  <c:v>0.24360000000000001</c:v>
                </c:pt>
                <c:pt idx="1837">
                  <c:v>0.2437</c:v>
                </c:pt>
                <c:pt idx="1838">
                  <c:v>0.24379999999999999</c:v>
                </c:pt>
                <c:pt idx="1839">
                  <c:v>0.24390000000000001</c:v>
                </c:pt>
                <c:pt idx="1840">
                  <c:v>0.24399999999999999</c:v>
                </c:pt>
                <c:pt idx="1841">
                  <c:v>0.24410000000000001</c:v>
                </c:pt>
                <c:pt idx="1842">
                  <c:v>0.2442</c:v>
                </c:pt>
                <c:pt idx="1843">
                  <c:v>0.24429999999999999</c:v>
                </c:pt>
                <c:pt idx="1844">
                  <c:v>0.24440000000000001</c:v>
                </c:pt>
                <c:pt idx="1845">
                  <c:v>0.2445</c:v>
                </c:pt>
                <c:pt idx="1846">
                  <c:v>0.24460000000000001</c:v>
                </c:pt>
                <c:pt idx="1847">
                  <c:v>0.2447</c:v>
                </c:pt>
                <c:pt idx="1848">
                  <c:v>0.24479999999999999</c:v>
                </c:pt>
                <c:pt idx="1849">
                  <c:v>0.24490000000000001</c:v>
                </c:pt>
                <c:pt idx="1850">
                  <c:v>0.245</c:v>
                </c:pt>
                <c:pt idx="1851">
                  <c:v>0.24510000000000001</c:v>
                </c:pt>
                <c:pt idx="1852">
                  <c:v>0.2452</c:v>
                </c:pt>
                <c:pt idx="1853">
                  <c:v>0.24529999999999999</c:v>
                </c:pt>
                <c:pt idx="1854">
                  <c:v>0.24540000000000001</c:v>
                </c:pt>
                <c:pt idx="1855">
                  <c:v>0.2455</c:v>
                </c:pt>
                <c:pt idx="1856">
                  <c:v>0.24560000000000001</c:v>
                </c:pt>
                <c:pt idx="1857">
                  <c:v>0.2457</c:v>
                </c:pt>
                <c:pt idx="1858">
                  <c:v>0.24579999999999999</c:v>
                </c:pt>
                <c:pt idx="1859">
                  <c:v>0.24590000000000001</c:v>
                </c:pt>
                <c:pt idx="1860">
                  <c:v>0.246</c:v>
                </c:pt>
                <c:pt idx="1861">
                  <c:v>0.24610000000000001</c:v>
                </c:pt>
                <c:pt idx="1862">
                  <c:v>0.2462</c:v>
                </c:pt>
                <c:pt idx="1863">
                  <c:v>0.24629999999999999</c:v>
                </c:pt>
                <c:pt idx="1864">
                  <c:v>0.24640000000000001</c:v>
                </c:pt>
                <c:pt idx="1865">
                  <c:v>0.2465</c:v>
                </c:pt>
                <c:pt idx="1866">
                  <c:v>0.24660000000000001</c:v>
                </c:pt>
                <c:pt idx="1867">
                  <c:v>0.2467</c:v>
                </c:pt>
                <c:pt idx="1868">
                  <c:v>0.24679999999999999</c:v>
                </c:pt>
                <c:pt idx="1869">
                  <c:v>0.24690000000000001</c:v>
                </c:pt>
                <c:pt idx="1870">
                  <c:v>0.247</c:v>
                </c:pt>
                <c:pt idx="1871">
                  <c:v>0.24709999999999999</c:v>
                </c:pt>
                <c:pt idx="1872">
                  <c:v>0.2472</c:v>
                </c:pt>
                <c:pt idx="1873">
                  <c:v>0.24729999999999999</c:v>
                </c:pt>
                <c:pt idx="1874">
                  <c:v>0.24740000000000001</c:v>
                </c:pt>
                <c:pt idx="1875">
                  <c:v>0.2475</c:v>
                </c:pt>
                <c:pt idx="1876">
                  <c:v>0.24759999999999999</c:v>
                </c:pt>
                <c:pt idx="1877">
                  <c:v>0.2477</c:v>
                </c:pt>
                <c:pt idx="1878">
                  <c:v>0.24779999999999999</c:v>
                </c:pt>
                <c:pt idx="1879">
                  <c:v>0.24790000000000001</c:v>
                </c:pt>
                <c:pt idx="1880">
                  <c:v>0.248</c:v>
                </c:pt>
                <c:pt idx="1881">
                  <c:v>0.24809999999999999</c:v>
                </c:pt>
                <c:pt idx="1882">
                  <c:v>0.2482</c:v>
                </c:pt>
                <c:pt idx="1883">
                  <c:v>0.24829999999999999</c:v>
                </c:pt>
                <c:pt idx="1884">
                  <c:v>0.24840000000000001</c:v>
                </c:pt>
                <c:pt idx="1885">
                  <c:v>0.2485</c:v>
                </c:pt>
                <c:pt idx="1886">
                  <c:v>0.24859999999999999</c:v>
                </c:pt>
                <c:pt idx="1887">
                  <c:v>0.2487</c:v>
                </c:pt>
                <c:pt idx="1888">
                  <c:v>0.24879999999999999</c:v>
                </c:pt>
                <c:pt idx="1889">
                  <c:v>0.24890000000000001</c:v>
                </c:pt>
                <c:pt idx="1890">
                  <c:v>0.249</c:v>
                </c:pt>
                <c:pt idx="1891">
                  <c:v>0.24909999999999999</c:v>
                </c:pt>
                <c:pt idx="1892">
                  <c:v>0.2492</c:v>
                </c:pt>
                <c:pt idx="1893">
                  <c:v>0.24929999999999999</c:v>
                </c:pt>
                <c:pt idx="1894">
                  <c:v>0.24940000000000001</c:v>
                </c:pt>
                <c:pt idx="1895">
                  <c:v>0.2495</c:v>
                </c:pt>
                <c:pt idx="1896">
                  <c:v>0.24959999999999999</c:v>
                </c:pt>
                <c:pt idx="1897">
                  <c:v>0.24970000000000001</c:v>
                </c:pt>
                <c:pt idx="1898">
                  <c:v>0.24979999999999999</c:v>
                </c:pt>
                <c:pt idx="1899">
                  <c:v>0.24990000000000001</c:v>
                </c:pt>
                <c:pt idx="1900">
                  <c:v>0.25</c:v>
                </c:pt>
                <c:pt idx="1901">
                  <c:v>0.25009999999999999</c:v>
                </c:pt>
                <c:pt idx="1902">
                  <c:v>0.25019999999999998</c:v>
                </c:pt>
                <c:pt idx="1903">
                  <c:v>0.25030000000000002</c:v>
                </c:pt>
                <c:pt idx="1904">
                  <c:v>0.25040000000000001</c:v>
                </c:pt>
                <c:pt idx="1905">
                  <c:v>0.2505</c:v>
                </c:pt>
                <c:pt idx="1906">
                  <c:v>0.25059999999999999</c:v>
                </c:pt>
                <c:pt idx="1907">
                  <c:v>0.25069999999999998</c:v>
                </c:pt>
                <c:pt idx="1908">
                  <c:v>0.25080000000000002</c:v>
                </c:pt>
                <c:pt idx="1909">
                  <c:v>0.25090000000000001</c:v>
                </c:pt>
                <c:pt idx="1910">
                  <c:v>0.251</c:v>
                </c:pt>
                <c:pt idx="1911">
                  <c:v>0.25109999999999999</c:v>
                </c:pt>
                <c:pt idx="1912">
                  <c:v>0.25119999999999998</c:v>
                </c:pt>
                <c:pt idx="1913">
                  <c:v>0.25130000000000002</c:v>
                </c:pt>
                <c:pt idx="1914">
                  <c:v>0.25140000000000001</c:v>
                </c:pt>
                <c:pt idx="1915">
                  <c:v>0.2515</c:v>
                </c:pt>
                <c:pt idx="1916">
                  <c:v>0.25159999999999999</c:v>
                </c:pt>
                <c:pt idx="1917">
                  <c:v>0.25169999999999998</c:v>
                </c:pt>
                <c:pt idx="1918">
                  <c:v>0.25180000000000002</c:v>
                </c:pt>
                <c:pt idx="1919">
                  <c:v>0.25190000000000001</c:v>
                </c:pt>
                <c:pt idx="1920">
                  <c:v>0.252</c:v>
                </c:pt>
                <c:pt idx="1921">
                  <c:v>0.25209999999999999</c:v>
                </c:pt>
                <c:pt idx="1922">
                  <c:v>0.25219999999999998</c:v>
                </c:pt>
                <c:pt idx="1923">
                  <c:v>0.25230000000000002</c:v>
                </c:pt>
                <c:pt idx="1924">
                  <c:v>0.25240000000000001</c:v>
                </c:pt>
                <c:pt idx="1925">
                  <c:v>0.2525</c:v>
                </c:pt>
                <c:pt idx="1926">
                  <c:v>0.25259999999999999</c:v>
                </c:pt>
                <c:pt idx="1927">
                  <c:v>0.25269999999999998</c:v>
                </c:pt>
                <c:pt idx="1928">
                  <c:v>0.25280000000000002</c:v>
                </c:pt>
                <c:pt idx="1929">
                  <c:v>0.25290000000000001</c:v>
                </c:pt>
                <c:pt idx="1930">
                  <c:v>0.253</c:v>
                </c:pt>
                <c:pt idx="1931">
                  <c:v>0.25309999999999999</c:v>
                </c:pt>
                <c:pt idx="1932">
                  <c:v>0.25319999999999998</c:v>
                </c:pt>
                <c:pt idx="1933">
                  <c:v>0.25330000000000003</c:v>
                </c:pt>
                <c:pt idx="1934">
                  <c:v>0.25340000000000001</c:v>
                </c:pt>
                <c:pt idx="1935">
                  <c:v>0.2535</c:v>
                </c:pt>
                <c:pt idx="1936">
                  <c:v>0.25359999999999999</c:v>
                </c:pt>
                <c:pt idx="1937">
                  <c:v>0.25369999999999998</c:v>
                </c:pt>
                <c:pt idx="1938">
                  <c:v>0.25380000000000003</c:v>
                </c:pt>
                <c:pt idx="1939">
                  <c:v>0.25390000000000001</c:v>
                </c:pt>
                <c:pt idx="1940">
                  <c:v>0.254</c:v>
                </c:pt>
                <c:pt idx="1941">
                  <c:v>0.25409999999999999</c:v>
                </c:pt>
                <c:pt idx="1942">
                  <c:v>0.25419999999999998</c:v>
                </c:pt>
                <c:pt idx="1943">
                  <c:v>0.25430000000000003</c:v>
                </c:pt>
                <c:pt idx="1944">
                  <c:v>0.25440000000000002</c:v>
                </c:pt>
                <c:pt idx="1945">
                  <c:v>0.2545</c:v>
                </c:pt>
                <c:pt idx="1946">
                  <c:v>0.25459999999999999</c:v>
                </c:pt>
                <c:pt idx="1947">
                  <c:v>0.25469999999999998</c:v>
                </c:pt>
                <c:pt idx="1948">
                  <c:v>0.25480000000000003</c:v>
                </c:pt>
                <c:pt idx="1949">
                  <c:v>0.25490000000000002</c:v>
                </c:pt>
                <c:pt idx="1950">
                  <c:v>0.255</c:v>
                </c:pt>
                <c:pt idx="1951">
                  <c:v>0.25509999999999999</c:v>
                </c:pt>
                <c:pt idx="1952">
                  <c:v>0.25519999999999998</c:v>
                </c:pt>
                <c:pt idx="1953">
                  <c:v>0.25530000000000003</c:v>
                </c:pt>
                <c:pt idx="1954">
                  <c:v>0.25540000000000002</c:v>
                </c:pt>
                <c:pt idx="1955">
                  <c:v>0.2555</c:v>
                </c:pt>
                <c:pt idx="1956">
                  <c:v>0.25559999999999999</c:v>
                </c:pt>
                <c:pt idx="1957">
                  <c:v>0.25569999999999998</c:v>
                </c:pt>
                <c:pt idx="1958">
                  <c:v>0.25580000000000003</c:v>
                </c:pt>
                <c:pt idx="1959">
                  <c:v>0.25590000000000002</c:v>
                </c:pt>
                <c:pt idx="1960">
                  <c:v>0.25600000000000001</c:v>
                </c:pt>
                <c:pt idx="1961">
                  <c:v>0.25609999999999999</c:v>
                </c:pt>
                <c:pt idx="1962">
                  <c:v>0.25619999999999998</c:v>
                </c:pt>
                <c:pt idx="1963">
                  <c:v>0.25629999999999997</c:v>
                </c:pt>
                <c:pt idx="1964">
                  <c:v>0.25640000000000002</c:v>
                </c:pt>
                <c:pt idx="1965">
                  <c:v>0.25650000000000001</c:v>
                </c:pt>
                <c:pt idx="1966">
                  <c:v>0.25659999999999999</c:v>
                </c:pt>
                <c:pt idx="1967">
                  <c:v>0.25669999999999998</c:v>
                </c:pt>
                <c:pt idx="1968">
                  <c:v>0.25679999999999997</c:v>
                </c:pt>
                <c:pt idx="1969">
                  <c:v>0.25690000000000002</c:v>
                </c:pt>
                <c:pt idx="1970">
                  <c:v>0.25700000000000001</c:v>
                </c:pt>
                <c:pt idx="1971">
                  <c:v>0.2571</c:v>
                </c:pt>
                <c:pt idx="1972">
                  <c:v>0.25719999999999998</c:v>
                </c:pt>
                <c:pt idx="1973">
                  <c:v>0.25729999999999997</c:v>
                </c:pt>
                <c:pt idx="1974">
                  <c:v>0.25740000000000002</c:v>
                </c:pt>
                <c:pt idx="1975">
                  <c:v>0.25750000000000001</c:v>
                </c:pt>
                <c:pt idx="1976">
                  <c:v>0.2576</c:v>
                </c:pt>
                <c:pt idx="1977">
                  <c:v>0.25769999999999998</c:v>
                </c:pt>
                <c:pt idx="1978">
                  <c:v>0.25779999999999997</c:v>
                </c:pt>
                <c:pt idx="1979">
                  <c:v>0.25790000000000002</c:v>
                </c:pt>
                <c:pt idx="1980">
                  <c:v>0.25800000000000001</c:v>
                </c:pt>
                <c:pt idx="1981">
                  <c:v>0.2581</c:v>
                </c:pt>
                <c:pt idx="1982">
                  <c:v>0.25819999999999999</c:v>
                </c:pt>
                <c:pt idx="1983">
                  <c:v>0.25829999999999997</c:v>
                </c:pt>
                <c:pt idx="1984">
                  <c:v>0.25840000000000002</c:v>
                </c:pt>
                <c:pt idx="1985">
                  <c:v>0.25850000000000001</c:v>
                </c:pt>
                <c:pt idx="1986">
                  <c:v>0.2586</c:v>
                </c:pt>
                <c:pt idx="1987">
                  <c:v>0.25869999999999999</c:v>
                </c:pt>
                <c:pt idx="1988">
                  <c:v>0.25879999999999997</c:v>
                </c:pt>
                <c:pt idx="1989">
                  <c:v>0.25890000000000002</c:v>
                </c:pt>
                <c:pt idx="1990">
                  <c:v>0.25900000000000001</c:v>
                </c:pt>
                <c:pt idx="1991">
                  <c:v>0.2591</c:v>
                </c:pt>
                <c:pt idx="1992">
                  <c:v>0.25919999999999999</c:v>
                </c:pt>
                <c:pt idx="1993">
                  <c:v>0.25929999999999997</c:v>
                </c:pt>
                <c:pt idx="1994">
                  <c:v>0.25940000000000002</c:v>
                </c:pt>
                <c:pt idx="1995">
                  <c:v>0.25950000000000001</c:v>
                </c:pt>
                <c:pt idx="1996">
                  <c:v>0.2596</c:v>
                </c:pt>
                <c:pt idx="1997">
                  <c:v>0.25969999999999999</c:v>
                </c:pt>
                <c:pt idx="1998">
                  <c:v>0.25979999999999998</c:v>
                </c:pt>
                <c:pt idx="1999">
                  <c:v>0.25990000000000002</c:v>
                </c:pt>
                <c:pt idx="2000">
                  <c:v>0.26</c:v>
                </c:pt>
                <c:pt idx="2001">
                  <c:v>0.2601</c:v>
                </c:pt>
                <c:pt idx="2002">
                  <c:v>0.26019999999999999</c:v>
                </c:pt>
                <c:pt idx="2003">
                  <c:v>0.26029999999999998</c:v>
                </c:pt>
                <c:pt idx="2004">
                  <c:v>0.26040000000000002</c:v>
                </c:pt>
                <c:pt idx="2005">
                  <c:v>0.26050000000000001</c:v>
                </c:pt>
                <c:pt idx="2006">
                  <c:v>0.2606</c:v>
                </c:pt>
                <c:pt idx="2007">
                  <c:v>0.26069999999999999</c:v>
                </c:pt>
                <c:pt idx="2008">
                  <c:v>0.26079999999999998</c:v>
                </c:pt>
                <c:pt idx="2009">
                  <c:v>0.26090000000000002</c:v>
                </c:pt>
                <c:pt idx="2010">
                  <c:v>0.26100000000000001</c:v>
                </c:pt>
                <c:pt idx="2011">
                  <c:v>0.2611</c:v>
                </c:pt>
                <c:pt idx="2012">
                  <c:v>0.26119999999999999</c:v>
                </c:pt>
                <c:pt idx="2013">
                  <c:v>0.26129999999999998</c:v>
                </c:pt>
                <c:pt idx="2014">
                  <c:v>0.26140000000000002</c:v>
                </c:pt>
                <c:pt idx="2015">
                  <c:v>0.26150000000000001</c:v>
                </c:pt>
                <c:pt idx="2016">
                  <c:v>0.2616</c:v>
                </c:pt>
                <c:pt idx="2017">
                  <c:v>0.26169999999999999</c:v>
                </c:pt>
                <c:pt idx="2018">
                  <c:v>0.26179999999999998</c:v>
                </c:pt>
                <c:pt idx="2019">
                  <c:v>0.26190000000000002</c:v>
                </c:pt>
                <c:pt idx="2020">
                  <c:v>0.26200000000000001</c:v>
                </c:pt>
                <c:pt idx="2021">
                  <c:v>0.2621</c:v>
                </c:pt>
                <c:pt idx="2022">
                  <c:v>0.26219999999999999</c:v>
                </c:pt>
                <c:pt idx="2023">
                  <c:v>0.26229999999999998</c:v>
                </c:pt>
                <c:pt idx="2024">
                  <c:v>0.26240000000000002</c:v>
                </c:pt>
                <c:pt idx="2025">
                  <c:v>0.26250000000000001</c:v>
                </c:pt>
                <c:pt idx="2026">
                  <c:v>0.2626</c:v>
                </c:pt>
                <c:pt idx="2027">
                  <c:v>0.26269999999999999</c:v>
                </c:pt>
                <c:pt idx="2028">
                  <c:v>0.26279999999999998</c:v>
                </c:pt>
                <c:pt idx="2029">
                  <c:v>0.26290000000000002</c:v>
                </c:pt>
                <c:pt idx="2030">
                  <c:v>0.26300000000000001</c:v>
                </c:pt>
                <c:pt idx="2031">
                  <c:v>0.2631</c:v>
                </c:pt>
                <c:pt idx="2032">
                  <c:v>0.26319999999999999</c:v>
                </c:pt>
                <c:pt idx="2033">
                  <c:v>0.26329999999999998</c:v>
                </c:pt>
                <c:pt idx="2034">
                  <c:v>0.26340000000000002</c:v>
                </c:pt>
                <c:pt idx="2035">
                  <c:v>0.26350000000000001</c:v>
                </c:pt>
                <c:pt idx="2036">
                  <c:v>0.2636</c:v>
                </c:pt>
                <c:pt idx="2037">
                  <c:v>0.26369999999999999</c:v>
                </c:pt>
                <c:pt idx="2038">
                  <c:v>0.26379999999999998</c:v>
                </c:pt>
                <c:pt idx="2039">
                  <c:v>0.26390000000000002</c:v>
                </c:pt>
                <c:pt idx="2040">
                  <c:v>0.26400000000000001</c:v>
                </c:pt>
                <c:pt idx="2041">
                  <c:v>0.2641</c:v>
                </c:pt>
                <c:pt idx="2042">
                  <c:v>0.26419999999999999</c:v>
                </c:pt>
                <c:pt idx="2043">
                  <c:v>0.26429999999999998</c:v>
                </c:pt>
                <c:pt idx="2044">
                  <c:v>0.26440000000000002</c:v>
                </c:pt>
                <c:pt idx="2045">
                  <c:v>0.26450000000000001</c:v>
                </c:pt>
                <c:pt idx="2046">
                  <c:v>0.2646</c:v>
                </c:pt>
                <c:pt idx="2047">
                  <c:v>0.26469999999999999</c:v>
                </c:pt>
                <c:pt idx="2048">
                  <c:v>0.26479999999999998</c:v>
                </c:pt>
                <c:pt idx="2049">
                  <c:v>0.26490000000000002</c:v>
                </c:pt>
                <c:pt idx="2050">
                  <c:v>0.26500000000000001</c:v>
                </c:pt>
                <c:pt idx="2051">
                  <c:v>0.2651</c:v>
                </c:pt>
                <c:pt idx="2052">
                  <c:v>0.26519999999999999</c:v>
                </c:pt>
                <c:pt idx="2053">
                  <c:v>0.26529999999999998</c:v>
                </c:pt>
                <c:pt idx="2054">
                  <c:v>0.26540000000000002</c:v>
                </c:pt>
                <c:pt idx="2055">
                  <c:v>0.26550000000000001</c:v>
                </c:pt>
                <c:pt idx="2056">
                  <c:v>0.2656</c:v>
                </c:pt>
                <c:pt idx="2057">
                  <c:v>0.26569999999999999</c:v>
                </c:pt>
                <c:pt idx="2058">
                  <c:v>0.26579999999999998</c:v>
                </c:pt>
                <c:pt idx="2059">
                  <c:v>0.26590000000000003</c:v>
                </c:pt>
                <c:pt idx="2060">
                  <c:v>0.26600000000000001</c:v>
                </c:pt>
                <c:pt idx="2061">
                  <c:v>0.2661</c:v>
                </c:pt>
                <c:pt idx="2062">
                  <c:v>0.26619999999999999</c:v>
                </c:pt>
                <c:pt idx="2063">
                  <c:v>0.26629999999999998</c:v>
                </c:pt>
                <c:pt idx="2064">
                  <c:v>0.26640000000000003</c:v>
                </c:pt>
                <c:pt idx="2065">
                  <c:v>0.26650000000000001</c:v>
                </c:pt>
                <c:pt idx="2066">
                  <c:v>0.2666</c:v>
                </c:pt>
                <c:pt idx="2067">
                  <c:v>0.26669999999999999</c:v>
                </c:pt>
                <c:pt idx="2068">
                  <c:v>0.26679999999999998</c:v>
                </c:pt>
                <c:pt idx="2069">
                  <c:v>0.26690000000000003</c:v>
                </c:pt>
                <c:pt idx="2070">
                  <c:v>0.26700000000000002</c:v>
                </c:pt>
                <c:pt idx="2071">
                  <c:v>0.2671</c:v>
                </c:pt>
                <c:pt idx="2072">
                  <c:v>0.26719999999999999</c:v>
                </c:pt>
                <c:pt idx="2073">
                  <c:v>0.26729999999999998</c:v>
                </c:pt>
                <c:pt idx="2074">
                  <c:v>0.26740000000000003</c:v>
                </c:pt>
                <c:pt idx="2075">
                  <c:v>0.26750000000000002</c:v>
                </c:pt>
                <c:pt idx="2076">
                  <c:v>0.2676</c:v>
                </c:pt>
                <c:pt idx="2077">
                  <c:v>0.26769999999999999</c:v>
                </c:pt>
                <c:pt idx="2078">
                  <c:v>0.26779999999999998</c:v>
                </c:pt>
                <c:pt idx="2079">
                  <c:v>0.26790000000000003</c:v>
                </c:pt>
                <c:pt idx="2080">
                  <c:v>0.26800000000000002</c:v>
                </c:pt>
                <c:pt idx="2081">
                  <c:v>0.2681</c:v>
                </c:pt>
                <c:pt idx="2082">
                  <c:v>0.26819999999999999</c:v>
                </c:pt>
                <c:pt idx="2083">
                  <c:v>0.26829999999999998</c:v>
                </c:pt>
                <c:pt idx="2084">
                  <c:v>0.26840000000000003</c:v>
                </c:pt>
                <c:pt idx="2085">
                  <c:v>0.26850000000000002</c:v>
                </c:pt>
                <c:pt idx="2086">
                  <c:v>0.26860000000000001</c:v>
                </c:pt>
                <c:pt idx="2087">
                  <c:v>0.26869999999999999</c:v>
                </c:pt>
                <c:pt idx="2088">
                  <c:v>0.26879999999999998</c:v>
                </c:pt>
                <c:pt idx="2089">
                  <c:v>0.26889999999999997</c:v>
                </c:pt>
                <c:pt idx="2090">
                  <c:v>0.26900000000000002</c:v>
                </c:pt>
                <c:pt idx="2091">
                  <c:v>0.26910000000000001</c:v>
                </c:pt>
                <c:pt idx="2092">
                  <c:v>0.26919999999999999</c:v>
                </c:pt>
                <c:pt idx="2093">
                  <c:v>0.26929999999999998</c:v>
                </c:pt>
                <c:pt idx="2094">
                  <c:v>0.26939999999999997</c:v>
                </c:pt>
                <c:pt idx="2095">
                  <c:v>0.26950000000000002</c:v>
                </c:pt>
                <c:pt idx="2096">
                  <c:v>0.26960000000000001</c:v>
                </c:pt>
                <c:pt idx="2097">
                  <c:v>0.2697</c:v>
                </c:pt>
                <c:pt idx="2098">
                  <c:v>0.26979999999999998</c:v>
                </c:pt>
                <c:pt idx="2099">
                  <c:v>0.26989999999999997</c:v>
                </c:pt>
                <c:pt idx="2100">
                  <c:v>0.27</c:v>
                </c:pt>
                <c:pt idx="2101">
                  <c:v>0.27010000000000001</c:v>
                </c:pt>
                <c:pt idx="2102">
                  <c:v>0.2702</c:v>
                </c:pt>
                <c:pt idx="2103">
                  <c:v>0.27029999999999998</c:v>
                </c:pt>
                <c:pt idx="2104">
                  <c:v>0.27039999999999997</c:v>
                </c:pt>
                <c:pt idx="2105">
                  <c:v>0.27050000000000002</c:v>
                </c:pt>
                <c:pt idx="2106">
                  <c:v>0.27060000000000001</c:v>
                </c:pt>
                <c:pt idx="2107">
                  <c:v>0.2707</c:v>
                </c:pt>
                <c:pt idx="2108">
                  <c:v>0.27079999999999999</c:v>
                </c:pt>
                <c:pt idx="2109">
                  <c:v>0.27089999999999997</c:v>
                </c:pt>
                <c:pt idx="2110">
                  <c:v>0.27100000000000002</c:v>
                </c:pt>
                <c:pt idx="2111">
                  <c:v>0.27110000000000001</c:v>
                </c:pt>
                <c:pt idx="2112">
                  <c:v>0.2712</c:v>
                </c:pt>
                <c:pt idx="2113">
                  <c:v>0.27129999999999999</c:v>
                </c:pt>
                <c:pt idx="2114">
                  <c:v>0.27139999999999997</c:v>
                </c:pt>
                <c:pt idx="2115">
                  <c:v>0.27150000000000002</c:v>
                </c:pt>
                <c:pt idx="2116">
                  <c:v>0.27160000000000001</c:v>
                </c:pt>
                <c:pt idx="2117">
                  <c:v>0.2717</c:v>
                </c:pt>
                <c:pt idx="2118">
                  <c:v>0.27179999999999999</c:v>
                </c:pt>
                <c:pt idx="2119">
                  <c:v>0.27189999999999998</c:v>
                </c:pt>
                <c:pt idx="2120">
                  <c:v>0.27200000000000002</c:v>
                </c:pt>
                <c:pt idx="2121">
                  <c:v>0.27210000000000001</c:v>
                </c:pt>
                <c:pt idx="2122">
                  <c:v>0.2722</c:v>
                </c:pt>
                <c:pt idx="2123">
                  <c:v>0.27229999999999999</c:v>
                </c:pt>
                <c:pt idx="2124">
                  <c:v>0.27239999999999998</c:v>
                </c:pt>
                <c:pt idx="2125">
                  <c:v>0.27250000000000002</c:v>
                </c:pt>
                <c:pt idx="2126">
                  <c:v>0.27260000000000001</c:v>
                </c:pt>
                <c:pt idx="2127">
                  <c:v>0.2727</c:v>
                </c:pt>
                <c:pt idx="2128">
                  <c:v>0.27279999999999999</c:v>
                </c:pt>
                <c:pt idx="2129">
                  <c:v>0.27289999999999998</c:v>
                </c:pt>
                <c:pt idx="2130">
                  <c:v>0.27300000000000002</c:v>
                </c:pt>
                <c:pt idx="2131">
                  <c:v>0.27310000000000001</c:v>
                </c:pt>
                <c:pt idx="2132">
                  <c:v>0.2732</c:v>
                </c:pt>
                <c:pt idx="2133">
                  <c:v>0.27329999999999999</c:v>
                </c:pt>
                <c:pt idx="2134">
                  <c:v>0.27339999999999998</c:v>
                </c:pt>
                <c:pt idx="2135">
                  <c:v>0.27350000000000002</c:v>
                </c:pt>
                <c:pt idx="2136">
                  <c:v>0.27360000000000001</c:v>
                </c:pt>
                <c:pt idx="2137">
                  <c:v>0.2737</c:v>
                </c:pt>
                <c:pt idx="2138">
                  <c:v>0.27379999999999999</c:v>
                </c:pt>
                <c:pt idx="2139">
                  <c:v>0.27389999999999998</c:v>
                </c:pt>
                <c:pt idx="2140">
                  <c:v>0.27400000000000002</c:v>
                </c:pt>
                <c:pt idx="2141">
                  <c:v>0.27410000000000001</c:v>
                </c:pt>
                <c:pt idx="2142">
                  <c:v>0.2742</c:v>
                </c:pt>
                <c:pt idx="2143">
                  <c:v>0.27429999999999999</c:v>
                </c:pt>
                <c:pt idx="2144">
                  <c:v>0.27439999999999998</c:v>
                </c:pt>
                <c:pt idx="2145">
                  <c:v>0.27450000000000002</c:v>
                </c:pt>
                <c:pt idx="2146">
                  <c:v>0.27460000000000001</c:v>
                </c:pt>
                <c:pt idx="2147">
                  <c:v>0.2747</c:v>
                </c:pt>
                <c:pt idx="2148">
                  <c:v>0.27479999999999999</c:v>
                </c:pt>
                <c:pt idx="2149">
                  <c:v>0.27489999999999998</c:v>
                </c:pt>
                <c:pt idx="2150">
                  <c:v>0.27500000000000002</c:v>
                </c:pt>
                <c:pt idx="2151">
                  <c:v>0.27510000000000001</c:v>
                </c:pt>
                <c:pt idx="2152">
                  <c:v>0.2752</c:v>
                </c:pt>
                <c:pt idx="2153">
                  <c:v>0.27529999999999999</c:v>
                </c:pt>
                <c:pt idx="2154">
                  <c:v>0.27539999999999998</c:v>
                </c:pt>
                <c:pt idx="2155">
                  <c:v>0.27550000000000002</c:v>
                </c:pt>
                <c:pt idx="2156">
                  <c:v>0.27560000000000001</c:v>
                </c:pt>
                <c:pt idx="2157">
                  <c:v>0.2757</c:v>
                </c:pt>
                <c:pt idx="2158">
                  <c:v>0.27579999999999999</c:v>
                </c:pt>
                <c:pt idx="2159">
                  <c:v>0.27589999999999998</c:v>
                </c:pt>
                <c:pt idx="2160">
                  <c:v>0.27600000000000002</c:v>
                </c:pt>
                <c:pt idx="2161">
                  <c:v>0.27610000000000001</c:v>
                </c:pt>
                <c:pt idx="2162">
                  <c:v>0.2762</c:v>
                </c:pt>
                <c:pt idx="2163">
                  <c:v>0.27629999999999999</c:v>
                </c:pt>
                <c:pt idx="2164">
                  <c:v>0.27639999999999998</c:v>
                </c:pt>
                <c:pt idx="2165">
                  <c:v>0.27650000000000002</c:v>
                </c:pt>
                <c:pt idx="2166">
                  <c:v>0.27660000000000001</c:v>
                </c:pt>
                <c:pt idx="2167">
                  <c:v>0.2767</c:v>
                </c:pt>
                <c:pt idx="2168">
                  <c:v>0.27679999999999999</c:v>
                </c:pt>
                <c:pt idx="2169">
                  <c:v>0.27689999999999998</c:v>
                </c:pt>
                <c:pt idx="2170">
                  <c:v>0.27700000000000002</c:v>
                </c:pt>
                <c:pt idx="2171">
                  <c:v>0.27710000000000001</c:v>
                </c:pt>
                <c:pt idx="2172">
                  <c:v>0.2772</c:v>
                </c:pt>
                <c:pt idx="2173">
                  <c:v>0.27729999999999999</c:v>
                </c:pt>
                <c:pt idx="2174">
                  <c:v>0.27739999999999998</c:v>
                </c:pt>
                <c:pt idx="2175">
                  <c:v>0.27750000000000002</c:v>
                </c:pt>
                <c:pt idx="2176">
                  <c:v>0.27760000000000001</c:v>
                </c:pt>
                <c:pt idx="2177">
                  <c:v>0.2777</c:v>
                </c:pt>
                <c:pt idx="2178">
                  <c:v>0.27779999999999999</c:v>
                </c:pt>
                <c:pt idx="2179">
                  <c:v>0.27789999999999998</c:v>
                </c:pt>
                <c:pt idx="2180">
                  <c:v>0.27800000000000002</c:v>
                </c:pt>
                <c:pt idx="2181">
                  <c:v>0.27810000000000001</c:v>
                </c:pt>
                <c:pt idx="2182">
                  <c:v>0.2782</c:v>
                </c:pt>
                <c:pt idx="2183">
                  <c:v>0.27829999999999999</c:v>
                </c:pt>
                <c:pt idx="2184">
                  <c:v>0.27839999999999998</c:v>
                </c:pt>
                <c:pt idx="2185">
                  <c:v>0.27850000000000003</c:v>
                </c:pt>
                <c:pt idx="2186">
                  <c:v>0.27860000000000001</c:v>
                </c:pt>
                <c:pt idx="2187">
                  <c:v>0.2787</c:v>
                </c:pt>
                <c:pt idx="2188">
                  <c:v>0.27879999999999999</c:v>
                </c:pt>
                <c:pt idx="2189">
                  <c:v>0.27889999999999998</c:v>
                </c:pt>
                <c:pt idx="2190">
                  <c:v>0.27900000000000003</c:v>
                </c:pt>
                <c:pt idx="2191">
                  <c:v>0.27910000000000001</c:v>
                </c:pt>
                <c:pt idx="2192">
                  <c:v>0.2792</c:v>
                </c:pt>
                <c:pt idx="2193">
                  <c:v>0.27929999999999999</c:v>
                </c:pt>
                <c:pt idx="2194">
                  <c:v>0.27939999999999998</c:v>
                </c:pt>
                <c:pt idx="2195">
                  <c:v>0.27950000000000003</c:v>
                </c:pt>
                <c:pt idx="2196">
                  <c:v>0.27960000000000002</c:v>
                </c:pt>
                <c:pt idx="2197">
                  <c:v>0.2797</c:v>
                </c:pt>
                <c:pt idx="2198">
                  <c:v>0.27979999999999999</c:v>
                </c:pt>
                <c:pt idx="2199">
                  <c:v>0.27989999999999998</c:v>
                </c:pt>
                <c:pt idx="2200">
                  <c:v>0.28000000000000003</c:v>
                </c:pt>
                <c:pt idx="2201">
                  <c:v>0.28010000000000002</c:v>
                </c:pt>
                <c:pt idx="2202">
                  <c:v>0.2802</c:v>
                </c:pt>
                <c:pt idx="2203">
                  <c:v>0.28029999999999999</c:v>
                </c:pt>
                <c:pt idx="2204">
                  <c:v>0.28039999999999998</c:v>
                </c:pt>
                <c:pt idx="2205">
                  <c:v>0.28050000000000003</c:v>
                </c:pt>
                <c:pt idx="2206">
                  <c:v>0.28060000000000002</c:v>
                </c:pt>
                <c:pt idx="2207">
                  <c:v>0.28070000000000001</c:v>
                </c:pt>
                <c:pt idx="2208">
                  <c:v>0.28079999999999999</c:v>
                </c:pt>
                <c:pt idx="2209">
                  <c:v>0.28089999999999998</c:v>
                </c:pt>
                <c:pt idx="2210">
                  <c:v>0.28100000000000003</c:v>
                </c:pt>
                <c:pt idx="2211">
                  <c:v>0.28110000000000002</c:v>
                </c:pt>
                <c:pt idx="2212">
                  <c:v>0.28120000000000001</c:v>
                </c:pt>
                <c:pt idx="2213">
                  <c:v>0.28129999999999999</c:v>
                </c:pt>
                <c:pt idx="2214">
                  <c:v>0.28139999999999998</c:v>
                </c:pt>
                <c:pt idx="2215">
                  <c:v>0.28149999999999997</c:v>
                </c:pt>
                <c:pt idx="2216">
                  <c:v>0.28160000000000002</c:v>
                </c:pt>
                <c:pt idx="2217">
                  <c:v>0.28170000000000001</c:v>
                </c:pt>
                <c:pt idx="2218">
                  <c:v>0.28179999999999999</c:v>
                </c:pt>
                <c:pt idx="2219">
                  <c:v>0.28189999999999998</c:v>
                </c:pt>
                <c:pt idx="2220">
                  <c:v>0.28199999999999997</c:v>
                </c:pt>
                <c:pt idx="2221">
                  <c:v>0.28210000000000002</c:v>
                </c:pt>
                <c:pt idx="2222">
                  <c:v>0.28220000000000001</c:v>
                </c:pt>
                <c:pt idx="2223">
                  <c:v>0.2823</c:v>
                </c:pt>
                <c:pt idx="2224">
                  <c:v>0.28239999999999998</c:v>
                </c:pt>
                <c:pt idx="2225">
                  <c:v>0.28249999999999997</c:v>
                </c:pt>
                <c:pt idx="2226">
                  <c:v>0.28260000000000002</c:v>
                </c:pt>
                <c:pt idx="2227">
                  <c:v>0.28270000000000001</c:v>
                </c:pt>
                <c:pt idx="2228">
                  <c:v>0.2828</c:v>
                </c:pt>
                <c:pt idx="2229">
                  <c:v>0.28289999999999998</c:v>
                </c:pt>
                <c:pt idx="2230">
                  <c:v>0.28299999999999997</c:v>
                </c:pt>
                <c:pt idx="2231">
                  <c:v>0.28310000000000002</c:v>
                </c:pt>
                <c:pt idx="2232">
                  <c:v>0.28320000000000001</c:v>
                </c:pt>
                <c:pt idx="2233">
                  <c:v>0.2833</c:v>
                </c:pt>
                <c:pt idx="2234">
                  <c:v>0.28339999999999999</c:v>
                </c:pt>
                <c:pt idx="2235">
                  <c:v>0.28349999999999997</c:v>
                </c:pt>
                <c:pt idx="2236">
                  <c:v>0.28360000000000002</c:v>
                </c:pt>
                <c:pt idx="2237">
                  <c:v>0.28370000000000001</c:v>
                </c:pt>
                <c:pt idx="2238">
                  <c:v>0.2838</c:v>
                </c:pt>
                <c:pt idx="2239">
                  <c:v>0.28389999999999999</c:v>
                </c:pt>
                <c:pt idx="2240">
                  <c:v>0.28399999999999997</c:v>
                </c:pt>
                <c:pt idx="2241">
                  <c:v>0.28410000000000002</c:v>
                </c:pt>
                <c:pt idx="2242">
                  <c:v>0.28420000000000001</c:v>
                </c:pt>
                <c:pt idx="2243">
                  <c:v>0.2843</c:v>
                </c:pt>
                <c:pt idx="2244">
                  <c:v>0.28439999999999999</c:v>
                </c:pt>
                <c:pt idx="2245">
                  <c:v>0.28449999999999998</c:v>
                </c:pt>
                <c:pt idx="2246">
                  <c:v>0.28460000000000002</c:v>
                </c:pt>
                <c:pt idx="2247">
                  <c:v>0.28470000000000001</c:v>
                </c:pt>
                <c:pt idx="2248">
                  <c:v>0.2848</c:v>
                </c:pt>
                <c:pt idx="2249">
                  <c:v>0.28489999999999999</c:v>
                </c:pt>
                <c:pt idx="2250">
                  <c:v>0.28499999999999998</c:v>
                </c:pt>
                <c:pt idx="2251">
                  <c:v>0.28510000000000002</c:v>
                </c:pt>
                <c:pt idx="2252">
                  <c:v>0.28520000000000001</c:v>
                </c:pt>
                <c:pt idx="2253">
                  <c:v>0.2853</c:v>
                </c:pt>
                <c:pt idx="2254">
                  <c:v>0.28539999999999999</c:v>
                </c:pt>
                <c:pt idx="2255">
                  <c:v>0.28549999999999998</c:v>
                </c:pt>
                <c:pt idx="2256">
                  <c:v>0.28560000000000002</c:v>
                </c:pt>
                <c:pt idx="2257">
                  <c:v>0.28570000000000001</c:v>
                </c:pt>
                <c:pt idx="2258">
                  <c:v>0.2858</c:v>
                </c:pt>
                <c:pt idx="2259">
                  <c:v>0.28589999999999999</c:v>
                </c:pt>
                <c:pt idx="2260">
                  <c:v>0.28599999999999998</c:v>
                </c:pt>
                <c:pt idx="2261">
                  <c:v>0.28610000000000002</c:v>
                </c:pt>
                <c:pt idx="2262">
                  <c:v>0.28620000000000001</c:v>
                </c:pt>
                <c:pt idx="2263">
                  <c:v>0.2863</c:v>
                </c:pt>
                <c:pt idx="2264">
                  <c:v>0.28639999999999999</c:v>
                </c:pt>
                <c:pt idx="2265">
                  <c:v>0.28649999999999998</c:v>
                </c:pt>
                <c:pt idx="2266">
                  <c:v>0.28660000000000002</c:v>
                </c:pt>
                <c:pt idx="2267">
                  <c:v>0.28670000000000001</c:v>
                </c:pt>
                <c:pt idx="2268">
                  <c:v>0.2868</c:v>
                </c:pt>
                <c:pt idx="2269">
                  <c:v>0.28689999999999999</c:v>
                </c:pt>
                <c:pt idx="2270">
                  <c:v>0.28699999999999998</c:v>
                </c:pt>
                <c:pt idx="2271">
                  <c:v>0.28710000000000002</c:v>
                </c:pt>
                <c:pt idx="2272">
                  <c:v>0.28720000000000001</c:v>
                </c:pt>
                <c:pt idx="2273">
                  <c:v>0.2873</c:v>
                </c:pt>
                <c:pt idx="2274">
                  <c:v>0.28739999999999999</c:v>
                </c:pt>
                <c:pt idx="2275">
                  <c:v>0.28749999999999998</c:v>
                </c:pt>
                <c:pt idx="2276">
                  <c:v>0.28760000000000002</c:v>
                </c:pt>
                <c:pt idx="2277">
                  <c:v>0.28770000000000001</c:v>
                </c:pt>
                <c:pt idx="2278">
                  <c:v>0.2878</c:v>
                </c:pt>
                <c:pt idx="2279">
                  <c:v>0.28789999999999999</c:v>
                </c:pt>
                <c:pt idx="2280">
                  <c:v>0.28799999999999998</c:v>
                </c:pt>
                <c:pt idx="2281">
                  <c:v>0.28810000000000002</c:v>
                </c:pt>
                <c:pt idx="2282">
                  <c:v>0.28820000000000001</c:v>
                </c:pt>
                <c:pt idx="2283">
                  <c:v>0.2883</c:v>
                </c:pt>
                <c:pt idx="2284">
                  <c:v>0.28839999999999999</c:v>
                </c:pt>
                <c:pt idx="2285">
                  <c:v>0.28849999999999998</c:v>
                </c:pt>
                <c:pt idx="2286">
                  <c:v>0.28860000000000002</c:v>
                </c:pt>
                <c:pt idx="2287">
                  <c:v>0.28870000000000001</c:v>
                </c:pt>
                <c:pt idx="2288">
                  <c:v>0.2888</c:v>
                </c:pt>
                <c:pt idx="2289">
                  <c:v>0.28889999999999999</c:v>
                </c:pt>
                <c:pt idx="2290">
                  <c:v>0.28899999999999998</c:v>
                </c:pt>
                <c:pt idx="2291">
                  <c:v>0.28910000000000002</c:v>
                </c:pt>
                <c:pt idx="2292">
                  <c:v>0.28920000000000001</c:v>
                </c:pt>
                <c:pt idx="2293">
                  <c:v>0.2893</c:v>
                </c:pt>
                <c:pt idx="2294">
                  <c:v>0.28939999999999999</c:v>
                </c:pt>
                <c:pt idx="2295">
                  <c:v>0.28949999999999998</c:v>
                </c:pt>
                <c:pt idx="2296">
                  <c:v>0.28960000000000002</c:v>
                </c:pt>
                <c:pt idx="2297">
                  <c:v>0.28970000000000001</c:v>
                </c:pt>
                <c:pt idx="2298">
                  <c:v>0.2898</c:v>
                </c:pt>
                <c:pt idx="2299">
                  <c:v>0.28989999999999999</c:v>
                </c:pt>
                <c:pt idx="2300">
                  <c:v>0.28999999999999998</c:v>
                </c:pt>
                <c:pt idx="2301">
                  <c:v>0.29010000000000002</c:v>
                </c:pt>
                <c:pt idx="2302">
                  <c:v>0.29020000000000001</c:v>
                </c:pt>
                <c:pt idx="2303">
                  <c:v>0.2903</c:v>
                </c:pt>
                <c:pt idx="2304">
                  <c:v>0.29039999999999999</c:v>
                </c:pt>
                <c:pt idx="2305">
                  <c:v>0.29049999999999998</c:v>
                </c:pt>
                <c:pt idx="2306">
                  <c:v>0.29060000000000002</c:v>
                </c:pt>
                <c:pt idx="2307">
                  <c:v>0.29070000000000001</c:v>
                </c:pt>
                <c:pt idx="2308">
                  <c:v>0.2908</c:v>
                </c:pt>
                <c:pt idx="2309">
                  <c:v>0.29089999999999999</c:v>
                </c:pt>
                <c:pt idx="2310">
                  <c:v>0.29099999999999998</c:v>
                </c:pt>
                <c:pt idx="2311">
                  <c:v>0.29110000000000003</c:v>
                </c:pt>
                <c:pt idx="2312">
                  <c:v>0.29120000000000001</c:v>
                </c:pt>
                <c:pt idx="2313">
                  <c:v>0.2913</c:v>
                </c:pt>
                <c:pt idx="2314">
                  <c:v>0.29139999999999999</c:v>
                </c:pt>
                <c:pt idx="2315">
                  <c:v>0.29149999999999998</c:v>
                </c:pt>
                <c:pt idx="2316">
                  <c:v>0.29160000000000003</c:v>
                </c:pt>
                <c:pt idx="2317">
                  <c:v>0.29170000000000001</c:v>
                </c:pt>
                <c:pt idx="2318">
                  <c:v>0.2918</c:v>
                </c:pt>
                <c:pt idx="2319">
                  <c:v>0.29189999999999999</c:v>
                </c:pt>
                <c:pt idx="2320">
                  <c:v>0.29199999999999998</c:v>
                </c:pt>
                <c:pt idx="2321">
                  <c:v>0.29210000000000003</c:v>
                </c:pt>
                <c:pt idx="2322">
                  <c:v>0.29220000000000002</c:v>
                </c:pt>
                <c:pt idx="2323">
                  <c:v>0.2923</c:v>
                </c:pt>
                <c:pt idx="2324">
                  <c:v>0.29239999999999999</c:v>
                </c:pt>
                <c:pt idx="2325">
                  <c:v>0.29249999999999998</c:v>
                </c:pt>
                <c:pt idx="2326">
                  <c:v>0.29260000000000003</c:v>
                </c:pt>
                <c:pt idx="2327">
                  <c:v>0.29270000000000002</c:v>
                </c:pt>
                <c:pt idx="2328">
                  <c:v>0.2928</c:v>
                </c:pt>
                <c:pt idx="2329">
                  <c:v>0.29289999999999999</c:v>
                </c:pt>
                <c:pt idx="2330">
                  <c:v>0.29299999999999998</c:v>
                </c:pt>
                <c:pt idx="2331">
                  <c:v>0.29310000000000003</c:v>
                </c:pt>
                <c:pt idx="2332">
                  <c:v>0.29320000000000002</c:v>
                </c:pt>
                <c:pt idx="2333">
                  <c:v>0.29330000000000001</c:v>
                </c:pt>
                <c:pt idx="2334">
                  <c:v>0.29339999999999999</c:v>
                </c:pt>
                <c:pt idx="2335">
                  <c:v>0.29349999999999998</c:v>
                </c:pt>
                <c:pt idx="2336">
                  <c:v>0.29360000000000003</c:v>
                </c:pt>
                <c:pt idx="2337">
                  <c:v>0.29370000000000002</c:v>
                </c:pt>
                <c:pt idx="2338">
                  <c:v>0.29380000000000001</c:v>
                </c:pt>
                <c:pt idx="2339">
                  <c:v>0.29389999999999999</c:v>
                </c:pt>
                <c:pt idx="2340">
                  <c:v>0.29399999999999998</c:v>
                </c:pt>
                <c:pt idx="2341">
                  <c:v>0.29409999999999997</c:v>
                </c:pt>
                <c:pt idx="2342">
                  <c:v>0.29420000000000002</c:v>
                </c:pt>
                <c:pt idx="2343">
                  <c:v>0.29430000000000001</c:v>
                </c:pt>
                <c:pt idx="2344">
                  <c:v>0.2944</c:v>
                </c:pt>
                <c:pt idx="2345">
                  <c:v>0.29449999999999998</c:v>
                </c:pt>
                <c:pt idx="2346">
                  <c:v>0.29459999999999997</c:v>
                </c:pt>
                <c:pt idx="2347">
                  <c:v>0.29470000000000002</c:v>
                </c:pt>
                <c:pt idx="2348">
                  <c:v>0.29480000000000001</c:v>
                </c:pt>
                <c:pt idx="2349">
                  <c:v>0.2949</c:v>
                </c:pt>
                <c:pt idx="2350">
                  <c:v>0.29499999999999998</c:v>
                </c:pt>
                <c:pt idx="2351">
                  <c:v>0.29509999999999997</c:v>
                </c:pt>
                <c:pt idx="2352">
                  <c:v>0.29520000000000002</c:v>
                </c:pt>
                <c:pt idx="2353">
                  <c:v>0.29530000000000001</c:v>
                </c:pt>
                <c:pt idx="2354">
                  <c:v>0.2954</c:v>
                </c:pt>
                <c:pt idx="2355">
                  <c:v>0.29549999999999998</c:v>
                </c:pt>
                <c:pt idx="2356">
                  <c:v>0.29559999999999997</c:v>
                </c:pt>
                <c:pt idx="2357">
                  <c:v>0.29570000000000002</c:v>
                </c:pt>
                <c:pt idx="2358">
                  <c:v>0.29580000000000001</c:v>
                </c:pt>
                <c:pt idx="2359">
                  <c:v>0.2959</c:v>
                </c:pt>
                <c:pt idx="2360">
                  <c:v>0.29599999999999999</c:v>
                </c:pt>
                <c:pt idx="2361">
                  <c:v>0.29609999999999997</c:v>
                </c:pt>
                <c:pt idx="2362">
                  <c:v>0.29620000000000002</c:v>
                </c:pt>
                <c:pt idx="2363">
                  <c:v>0.29630000000000001</c:v>
                </c:pt>
                <c:pt idx="2364">
                  <c:v>0.2964</c:v>
                </c:pt>
                <c:pt idx="2365">
                  <c:v>0.29649999999999999</c:v>
                </c:pt>
                <c:pt idx="2366">
                  <c:v>0.29659999999999997</c:v>
                </c:pt>
                <c:pt idx="2367">
                  <c:v>0.29670000000000002</c:v>
                </c:pt>
                <c:pt idx="2368">
                  <c:v>0.29680000000000001</c:v>
                </c:pt>
                <c:pt idx="2369">
                  <c:v>0.2969</c:v>
                </c:pt>
                <c:pt idx="2370">
                  <c:v>0.29699999999999999</c:v>
                </c:pt>
                <c:pt idx="2371">
                  <c:v>0.29709999999999998</c:v>
                </c:pt>
                <c:pt idx="2372">
                  <c:v>0.29720000000000002</c:v>
                </c:pt>
                <c:pt idx="2373">
                  <c:v>0.29730000000000001</c:v>
                </c:pt>
                <c:pt idx="2374">
                  <c:v>0.2974</c:v>
                </c:pt>
                <c:pt idx="2375">
                  <c:v>0.29749999999999999</c:v>
                </c:pt>
                <c:pt idx="2376">
                  <c:v>0.29759999999999998</c:v>
                </c:pt>
                <c:pt idx="2377">
                  <c:v>0.29770000000000002</c:v>
                </c:pt>
                <c:pt idx="2378">
                  <c:v>0.29780000000000001</c:v>
                </c:pt>
                <c:pt idx="2379">
                  <c:v>0.2979</c:v>
                </c:pt>
                <c:pt idx="2380">
                  <c:v>0.29799999999999999</c:v>
                </c:pt>
                <c:pt idx="2381">
                  <c:v>0.29809999999999998</c:v>
                </c:pt>
                <c:pt idx="2382">
                  <c:v>0.29820000000000002</c:v>
                </c:pt>
                <c:pt idx="2383">
                  <c:v>0.29830000000000001</c:v>
                </c:pt>
                <c:pt idx="2384">
                  <c:v>0.2984</c:v>
                </c:pt>
                <c:pt idx="2385">
                  <c:v>0.29849999999999999</c:v>
                </c:pt>
                <c:pt idx="2386">
                  <c:v>0.29859999999999998</c:v>
                </c:pt>
                <c:pt idx="2387">
                  <c:v>0.29870000000000002</c:v>
                </c:pt>
                <c:pt idx="2388">
                  <c:v>0.29880000000000001</c:v>
                </c:pt>
                <c:pt idx="2389">
                  <c:v>0.2989</c:v>
                </c:pt>
                <c:pt idx="2390">
                  <c:v>0.29899999999999999</c:v>
                </c:pt>
                <c:pt idx="2391">
                  <c:v>0.29909999999999998</c:v>
                </c:pt>
                <c:pt idx="2392">
                  <c:v>0.29920000000000002</c:v>
                </c:pt>
                <c:pt idx="2393">
                  <c:v>0.29930000000000001</c:v>
                </c:pt>
                <c:pt idx="2394">
                  <c:v>0.2994</c:v>
                </c:pt>
                <c:pt idx="2395">
                  <c:v>0.29949999999999999</c:v>
                </c:pt>
                <c:pt idx="2396">
                  <c:v>0.29959999999999998</c:v>
                </c:pt>
                <c:pt idx="2397">
                  <c:v>0.29970000000000002</c:v>
                </c:pt>
                <c:pt idx="2398">
                  <c:v>0.29980000000000001</c:v>
                </c:pt>
                <c:pt idx="2399">
                  <c:v>0.2999</c:v>
                </c:pt>
                <c:pt idx="2400">
                  <c:v>0.3</c:v>
                </c:pt>
                <c:pt idx="2401">
                  <c:v>0.30009999999999998</c:v>
                </c:pt>
                <c:pt idx="2402">
                  <c:v>0.30020000000000002</c:v>
                </c:pt>
                <c:pt idx="2403">
                  <c:v>0.30030000000000001</c:v>
                </c:pt>
                <c:pt idx="2404">
                  <c:v>0.3004</c:v>
                </c:pt>
                <c:pt idx="2405">
                  <c:v>0.30049999999999999</c:v>
                </c:pt>
                <c:pt idx="2406">
                  <c:v>0.30059999999999998</c:v>
                </c:pt>
                <c:pt idx="2407">
                  <c:v>0.30070000000000002</c:v>
                </c:pt>
                <c:pt idx="2408">
                  <c:v>0.30080000000000001</c:v>
                </c:pt>
                <c:pt idx="2409">
                  <c:v>0.3009</c:v>
                </c:pt>
                <c:pt idx="2410">
                  <c:v>0.30099999999999999</c:v>
                </c:pt>
                <c:pt idx="2411">
                  <c:v>0.30109999999999998</c:v>
                </c:pt>
                <c:pt idx="2412">
                  <c:v>0.30120000000000002</c:v>
                </c:pt>
                <c:pt idx="2413">
                  <c:v>0.30130000000000001</c:v>
                </c:pt>
                <c:pt idx="2414">
                  <c:v>0.3014</c:v>
                </c:pt>
                <c:pt idx="2415">
                  <c:v>0.30149999999999999</c:v>
                </c:pt>
                <c:pt idx="2416">
                  <c:v>0.30159999999999998</c:v>
                </c:pt>
                <c:pt idx="2417">
                  <c:v>0.30170000000000002</c:v>
                </c:pt>
                <c:pt idx="2418">
                  <c:v>0.30180000000000001</c:v>
                </c:pt>
                <c:pt idx="2419">
                  <c:v>0.3019</c:v>
                </c:pt>
                <c:pt idx="2420">
                  <c:v>0.30199999999999999</c:v>
                </c:pt>
                <c:pt idx="2421">
                  <c:v>0.30209999999999998</c:v>
                </c:pt>
                <c:pt idx="2422">
                  <c:v>0.30220000000000002</c:v>
                </c:pt>
                <c:pt idx="2423">
                  <c:v>0.30230000000000001</c:v>
                </c:pt>
                <c:pt idx="2424">
                  <c:v>0.3024</c:v>
                </c:pt>
                <c:pt idx="2425">
                  <c:v>0.30249999999999999</c:v>
                </c:pt>
                <c:pt idx="2426">
                  <c:v>0.30259999999999998</c:v>
                </c:pt>
                <c:pt idx="2427">
                  <c:v>0.30270000000000002</c:v>
                </c:pt>
                <c:pt idx="2428">
                  <c:v>0.30280000000000001</c:v>
                </c:pt>
                <c:pt idx="2429">
                  <c:v>0.3029</c:v>
                </c:pt>
                <c:pt idx="2430">
                  <c:v>0.30299999999999999</c:v>
                </c:pt>
                <c:pt idx="2431">
                  <c:v>0.30309999999999998</c:v>
                </c:pt>
                <c:pt idx="2432">
                  <c:v>0.30320000000000003</c:v>
                </c:pt>
                <c:pt idx="2433">
                  <c:v>0.30330000000000001</c:v>
                </c:pt>
                <c:pt idx="2434">
                  <c:v>0.3034</c:v>
                </c:pt>
                <c:pt idx="2435">
                  <c:v>0.30349999999999999</c:v>
                </c:pt>
                <c:pt idx="2436">
                  <c:v>0.30359999999999998</c:v>
                </c:pt>
                <c:pt idx="2437">
                  <c:v>0.30370000000000003</c:v>
                </c:pt>
                <c:pt idx="2438">
                  <c:v>0.30380000000000001</c:v>
                </c:pt>
                <c:pt idx="2439">
                  <c:v>0.3039</c:v>
                </c:pt>
                <c:pt idx="2440">
                  <c:v>0.30399999999999999</c:v>
                </c:pt>
                <c:pt idx="2441">
                  <c:v>0.30409999999999998</c:v>
                </c:pt>
                <c:pt idx="2442">
                  <c:v>0.30420000000000003</c:v>
                </c:pt>
                <c:pt idx="2443">
                  <c:v>0.30430000000000001</c:v>
                </c:pt>
                <c:pt idx="2444">
                  <c:v>0.3044</c:v>
                </c:pt>
                <c:pt idx="2445">
                  <c:v>0.30449999999999999</c:v>
                </c:pt>
                <c:pt idx="2446">
                  <c:v>0.30459999999999998</c:v>
                </c:pt>
                <c:pt idx="2447">
                  <c:v>0.30470000000000003</c:v>
                </c:pt>
                <c:pt idx="2448">
                  <c:v>0.30480000000000002</c:v>
                </c:pt>
                <c:pt idx="2449">
                  <c:v>0.3049</c:v>
                </c:pt>
                <c:pt idx="2450">
                  <c:v>0.30499999999999999</c:v>
                </c:pt>
                <c:pt idx="2451">
                  <c:v>0.30509999999999998</c:v>
                </c:pt>
                <c:pt idx="2452">
                  <c:v>0.30520000000000003</c:v>
                </c:pt>
                <c:pt idx="2453">
                  <c:v>0.30530000000000002</c:v>
                </c:pt>
                <c:pt idx="2454">
                  <c:v>0.3054</c:v>
                </c:pt>
                <c:pt idx="2455">
                  <c:v>0.30549999999999999</c:v>
                </c:pt>
                <c:pt idx="2456">
                  <c:v>0.30559999999999998</c:v>
                </c:pt>
                <c:pt idx="2457">
                  <c:v>0.30570000000000003</c:v>
                </c:pt>
                <c:pt idx="2458">
                  <c:v>0.30580000000000002</c:v>
                </c:pt>
                <c:pt idx="2459">
                  <c:v>0.30590000000000001</c:v>
                </c:pt>
                <c:pt idx="2460">
                  <c:v>0.30599999999999999</c:v>
                </c:pt>
                <c:pt idx="2461">
                  <c:v>0.30609999999999998</c:v>
                </c:pt>
                <c:pt idx="2462">
                  <c:v>0.30620000000000003</c:v>
                </c:pt>
                <c:pt idx="2463">
                  <c:v>0.30630000000000002</c:v>
                </c:pt>
                <c:pt idx="2464">
                  <c:v>0.30640000000000001</c:v>
                </c:pt>
                <c:pt idx="2465">
                  <c:v>0.30649999999999999</c:v>
                </c:pt>
                <c:pt idx="2466">
                  <c:v>0.30659999999999998</c:v>
                </c:pt>
                <c:pt idx="2467">
                  <c:v>0.30669999999999997</c:v>
                </c:pt>
                <c:pt idx="2468">
                  <c:v>0.30680000000000002</c:v>
                </c:pt>
                <c:pt idx="2469">
                  <c:v>0.30690000000000001</c:v>
                </c:pt>
                <c:pt idx="2470">
                  <c:v>0.307</c:v>
                </c:pt>
                <c:pt idx="2471">
                  <c:v>0.30709999999999998</c:v>
                </c:pt>
                <c:pt idx="2472">
                  <c:v>0.30719999999999997</c:v>
                </c:pt>
                <c:pt idx="2473">
                  <c:v>0.30730000000000002</c:v>
                </c:pt>
                <c:pt idx="2474">
                  <c:v>0.30740000000000001</c:v>
                </c:pt>
                <c:pt idx="2475">
                  <c:v>0.3075</c:v>
                </c:pt>
                <c:pt idx="2476">
                  <c:v>0.30759999999999998</c:v>
                </c:pt>
                <c:pt idx="2477">
                  <c:v>0.30769999999999997</c:v>
                </c:pt>
                <c:pt idx="2478">
                  <c:v>0.30780000000000002</c:v>
                </c:pt>
                <c:pt idx="2479">
                  <c:v>0.30790000000000001</c:v>
                </c:pt>
                <c:pt idx="2480">
                  <c:v>0.308</c:v>
                </c:pt>
                <c:pt idx="2481">
                  <c:v>0.30809999999999998</c:v>
                </c:pt>
                <c:pt idx="2482">
                  <c:v>0.30819999999999997</c:v>
                </c:pt>
                <c:pt idx="2483">
                  <c:v>0.30830000000000002</c:v>
                </c:pt>
                <c:pt idx="2484">
                  <c:v>0.30840000000000001</c:v>
                </c:pt>
                <c:pt idx="2485">
                  <c:v>0.3085</c:v>
                </c:pt>
                <c:pt idx="2486">
                  <c:v>0.30859999999999999</c:v>
                </c:pt>
                <c:pt idx="2487">
                  <c:v>0.30869999999999997</c:v>
                </c:pt>
                <c:pt idx="2488">
                  <c:v>0.30880000000000002</c:v>
                </c:pt>
                <c:pt idx="2489">
                  <c:v>0.30890000000000001</c:v>
                </c:pt>
                <c:pt idx="2490">
                  <c:v>0.309</c:v>
                </c:pt>
                <c:pt idx="2491">
                  <c:v>0.30909999999999999</c:v>
                </c:pt>
                <c:pt idx="2492">
                  <c:v>0.30919999999999997</c:v>
                </c:pt>
                <c:pt idx="2493">
                  <c:v>0.30930000000000002</c:v>
                </c:pt>
                <c:pt idx="2494">
                  <c:v>0.30940000000000001</c:v>
                </c:pt>
                <c:pt idx="2495">
                  <c:v>0.3095</c:v>
                </c:pt>
                <c:pt idx="2496">
                  <c:v>0.30959999999999999</c:v>
                </c:pt>
                <c:pt idx="2497">
                  <c:v>0.30969999999999998</c:v>
                </c:pt>
                <c:pt idx="2498">
                  <c:v>0.30980000000000002</c:v>
                </c:pt>
                <c:pt idx="2499">
                  <c:v>0.30990000000000001</c:v>
                </c:pt>
                <c:pt idx="2500">
                  <c:v>0.31</c:v>
                </c:pt>
                <c:pt idx="2501">
                  <c:v>0.31009999999999999</c:v>
                </c:pt>
                <c:pt idx="2502">
                  <c:v>0.31019999999999998</c:v>
                </c:pt>
                <c:pt idx="2503">
                  <c:v>0.31030000000000002</c:v>
                </c:pt>
                <c:pt idx="2504">
                  <c:v>0.31040000000000001</c:v>
                </c:pt>
                <c:pt idx="2505">
                  <c:v>0.3105</c:v>
                </c:pt>
                <c:pt idx="2506">
                  <c:v>0.31059999999999999</c:v>
                </c:pt>
                <c:pt idx="2507">
                  <c:v>0.31069999999999998</c:v>
                </c:pt>
                <c:pt idx="2508">
                  <c:v>0.31080000000000002</c:v>
                </c:pt>
                <c:pt idx="2509">
                  <c:v>0.31090000000000001</c:v>
                </c:pt>
                <c:pt idx="2510">
                  <c:v>0.311</c:v>
                </c:pt>
                <c:pt idx="2511">
                  <c:v>0.31109999999999999</c:v>
                </c:pt>
                <c:pt idx="2512">
                  <c:v>0.31119999999999998</c:v>
                </c:pt>
                <c:pt idx="2513">
                  <c:v>0.31130000000000002</c:v>
                </c:pt>
                <c:pt idx="2514">
                  <c:v>0.31140000000000001</c:v>
                </c:pt>
                <c:pt idx="2515">
                  <c:v>0.3115</c:v>
                </c:pt>
                <c:pt idx="2516">
                  <c:v>0.31159999999999999</c:v>
                </c:pt>
                <c:pt idx="2517">
                  <c:v>0.31169999999999998</c:v>
                </c:pt>
                <c:pt idx="2518">
                  <c:v>0.31180000000000002</c:v>
                </c:pt>
                <c:pt idx="2519">
                  <c:v>0.31190000000000001</c:v>
                </c:pt>
                <c:pt idx="2520">
                  <c:v>0.312</c:v>
                </c:pt>
                <c:pt idx="2521">
                  <c:v>0.31209999999999999</c:v>
                </c:pt>
                <c:pt idx="2522">
                  <c:v>0.31219999999999998</c:v>
                </c:pt>
                <c:pt idx="2523">
                  <c:v>0.31230000000000002</c:v>
                </c:pt>
                <c:pt idx="2524">
                  <c:v>0.31240000000000001</c:v>
                </c:pt>
                <c:pt idx="2525">
                  <c:v>0.3125</c:v>
                </c:pt>
                <c:pt idx="2526">
                  <c:v>0.31259999999999999</c:v>
                </c:pt>
                <c:pt idx="2527">
                  <c:v>0.31269999999999998</c:v>
                </c:pt>
                <c:pt idx="2528">
                  <c:v>0.31280000000000002</c:v>
                </c:pt>
                <c:pt idx="2529">
                  <c:v>0.31290000000000001</c:v>
                </c:pt>
                <c:pt idx="2530">
                  <c:v>0.313</c:v>
                </c:pt>
                <c:pt idx="2531">
                  <c:v>0.31309999999999999</c:v>
                </c:pt>
                <c:pt idx="2532">
                  <c:v>0.31319999999999998</c:v>
                </c:pt>
                <c:pt idx="2533">
                  <c:v>0.31330000000000002</c:v>
                </c:pt>
                <c:pt idx="2534">
                  <c:v>0.31340000000000001</c:v>
                </c:pt>
                <c:pt idx="2535">
                  <c:v>0.3135</c:v>
                </c:pt>
                <c:pt idx="2536">
                  <c:v>0.31359999999999999</c:v>
                </c:pt>
                <c:pt idx="2537">
                  <c:v>0.31369999999999998</c:v>
                </c:pt>
                <c:pt idx="2538">
                  <c:v>0.31380000000000002</c:v>
                </c:pt>
                <c:pt idx="2539">
                  <c:v>0.31390000000000001</c:v>
                </c:pt>
                <c:pt idx="2540">
                  <c:v>0.314</c:v>
                </c:pt>
                <c:pt idx="2541">
                  <c:v>0.31409999999999999</c:v>
                </c:pt>
                <c:pt idx="2542">
                  <c:v>0.31419999999999998</c:v>
                </c:pt>
                <c:pt idx="2543">
                  <c:v>0.31430000000000002</c:v>
                </c:pt>
                <c:pt idx="2544">
                  <c:v>0.31440000000000001</c:v>
                </c:pt>
                <c:pt idx="2545">
                  <c:v>0.3145</c:v>
                </c:pt>
                <c:pt idx="2546">
                  <c:v>0.31459999999999999</c:v>
                </c:pt>
                <c:pt idx="2547">
                  <c:v>0.31469999999999998</c:v>
                </c:pt>
                <c:pt idx="2548">
                  <c:v>0.31480000000000002</c:v>
                </c:pt>
                <c:pt idx="2549">
                  <c:v>0.31490000000000001</c:v>
                </c:pt>
                <c:pt idx="2550">
                  <c:v>0.315</c:v>
                </c:pt>
                <c:pt idx="2551">
                  <c:v>0.31509999999999999</c:v>
                </c:pt>
                <c:pt idx="2552">
                  <c:v>0.31519999999999998</c:v>
                </c:pt>
                <c:pt idx="2553">
                  <c:v>0.31530000000000002</c:v>
                </c:pt>
                <c:pt idx="2554">
                  <c:v>0.31540000000000001</c:v>
                </c:pt>
                <c:pt idx="2555">
                  <c:v>0.3155</c:v>
                </c:pt>
                <c:pt idx="2556">
                  <c:v>0.31559999999999999</c:v>
                </c:pt>
                <c:pt idx="2557">
                  <c:v>0.31569999999999998</c:v>
                </c:pt>
                <c:pt idx="2558">
                  <c:v>0.31580000000000003</c:v>
                </c:pt>
                <c:pt idx="2559">
                  <c:v>0.31590000000000001</c:v>
                </c:pt>
                <c:pt idx="2560">
                  <c:v>0.316</c:v>
                </c:pt>
                <c:pt idx="2561">
                  <c:v>0.31609999999999999</c:v>
                </c:pt>
                <c:pt idx="2562">
                  <c:v>0.31619999999999998</c:v>
                </c:pt>
                <c:pt idx="2563">
                  <c:v>0.31630000000000003</c:v>
                </c:pt>
                <c:pt idx="2564">
                  <c:v>0.31640000000000001</c:v>
                </c:pt>
                <c:pt idx="2565">
                  <c:v>0.3165</c:v>
                </c:pt>
                <c:pt idx="2566">
                  <c:v>0.31659999999999999</c:v>
                </c:pt>
                <c:pt idx="2567">
                  <c:v>0.31669999999999998</c:v>
                </c:pt>
                <c:pt idx="2568">
                  <c:v>0.31680000000000003</c:v>
                </c:pt>
                <c:pt idx="2569">
                  <c:v>0.31690000000000002</c:v>
                </c:pt>
                <c:pt idx="2570">
                  <c:v>0.317</c:v>
                </c:pt>
                <c:pt idx="2571">
                  <c:v>0.31709999999999999</c:v>
                </c:pt>
                <c:pt idx="2572">
                  <c:v>0.31719999999999998</c:v>
                </c:pt>
                <c:pt idx="2573">
                  <c:v>0.31730000000000003</c:v>
                </c:pt>
                <c:pt idx="2574">
                  <c:v>0.31740000000000002</c:v>
                </c:pt>
                <c:pt idx="2575">
                  <c:v>0.3175</c:v>
                </c:pt>
                <c:pt idx="2576">
                  <c:v>0.31759999999999999</c:v>
                </c:pt>
                <c:pt idx="2577">
                  <c:v>0.31769999999999998</c:v>
                </c:pt>
                <c:pt idx="2578">
                  <c:v>0.31780000000000003</c:v>
                </c:pt>
                <c:pt idx="2579">
                  <c:v>0.31790000000000002</c:v>
                </c:pt>
                <c:pt idx="2580">
                  <c:v>0.318</c:v>
                </c:pt>
                <c:pt idx="2581">
                  <c:v>0.31809999999999999</c:v>
                </c:pt>
                <c:pt idx="2582">
                  <c:v>0.31819999999999998</c:v>
                </c:pt>
                <c:pt idx="2583">
                  <c:v>0.31830000000000003</c:v>
                </c:pt>
                <c:pt idx="2584">
                  <c:v>0.31840000000000002</c:v>
                </c:pt>
                <c:pt idx="2585">
                  <c:v>0.31850000000000001</c:v>
                </c:pt>
                <c:pt idx="2586">
                  <c:v>0.31859999999999999</c:v>
                </c:pt>
                <c:pt idx="2587">
                  <c:v>0.31869999999999998</c:v>
                </c:pt>
                <c:pt idx="2588">
                  <c:v>0.31879999999999997</c:v>
                </c:pt>
                <c:pt idx="2589">
                  <c:v>0.31890000000000002</c:v>
                </c:pt>
                <c:pt idx="2590">
                  <c:v>0.31900000000000001</c:v>
                </c:pt>
                <c:pt idx="2591">
                  <c:v>0.31909999999999999</c:v>
                </c:pt>
                <c:pt idx="2592">
                  <c:v>0.31919999999999998</c:v>
                </c:pt>
                <c:pt idx="2593">
                  <c:v>0.31929999999999997</c:v>
                </c:pt>
                <c:pt idx="2594">
                  <c:v>0.31940000000000002</c:v>
                </c:pt>
                <c:pt idx="2595">
                  <c:v>0.31950000000000001</c:v>
                </c:pt>
                <c:pt idx="2596">
                  <c:v>0.3196</c:v>
                </c:pt>
                <c:pt idx="2597">
                  <c:v>0.31969999999999998</c:v>
                </c:pt>
                <c:pt idx="2598">
                  <c:v>0.31979999999999997</c:v>
                </c:pt>
                <c:pt idx="2599">
                  <c:v>0.31990000000000002</c:v>
                </c:pt>
                <c:pt idx="2600">
                  <c:v>0.32</c:v>
                </c:pt>
                <c:pt idx="2601">
                  <c:v>0.3201</c:v>
                </c:pt>
                <c:pt idx="2602">
                  <c:v>0.32019999999999998</c:v>
                </c:pt>
                <c:pt idx="2603">
                  <c:v>0.32029999999999997</c:v>
                </c:pt>
                <c:pt idx="2604">
                  <c:v>0.32040000000000002</c:v>
                </c:pt>
                <c:pt idx="2605">
                  <c:v>0.32050000000000001</c:v>
                </c:pt>
                <c:pt idx="2606">
                  <c:v>0.3206</c:v>
                </c:pt>
                <c:pt idx="2607">
                  <c:v>0.32069999999999999</c:v>
                </c:pt>
                <c:pt idx="2608">
                  <c:v>0.32079999999999997</c:v>
                </c:pt>
                <c:pt idx="2609">
                  <c:v>0.32090000000000002</c:v>
                </c:pt>
                <c:pt idx="2610">
                  <c:v>0.32100000000000001</c:v>
                </c:pt>
                <c:pt idx="2611">
                  <c:v>0.3211</c:v>
                </c:pt>
                <c:pt idx="2612">
                  <c:v>0.32119999999999999</c:v>
                </c:pt>
                <c:pt idx="2613">
                  <c:v>0.32129999999999997</c:v>
                </c:pt>
                <c:pt idx="2614">
                  <c:v>0.32140000000000002</c:v>
                </c:pt>
                <c:pt idx="2615">
                  <c:v>0.32150000000000001</c:v>
                </c:pt>
                <c:pt idx="2616">
                  <c:v>0.3216</c:v>
                </c:pt>
                <c:pt idx="2617">
                  <c:v>0.32169999999999999</c:v>
                </c:pt>
                <c:pt idx="2618">
                  <c:v>0.32179999999999997</c:v>
                </c:pt>
                <c:pt idx="2619">
                  <c:v>0.32190000000000002</c:v>
                </c:pt>
                <c:pt idx="2620">
                  <c:v>0.32200000000000001</c:v>
                </c:pt>
                <c:pt idx="2621">
                  <c:v>0.3221</c:v>
                </c:pt>
                <c:pt idx="2622">
                  <c:v>0.32219999999999999</c:v>
                </c:pt>
                <c:pt idx="2623">
                  <c:v>0.32229999999999998</c:v>
                </c:pt>
                <c:pt idx="2624">
                  <c:v>0.32240000000000002</c:v>
                </c:pt>
                <c:pt idx="2625">
                  <c:v>0.32250000000000001</c:v>
                </c:pt>
                <c:pt idx="2626">
                  <c:v>0.3226</c:v>
                </c:pt>
                <c:pt idx="2627">
                  <c:v>0.32269999999999999</c:v>
                </c:pt>
                <c:pt idx="2628">
                  <c:v>0.32279999999999998</c:v>
                </c:pt>
                <c:pt idx="2629">
                  <c:v>0.32290000000000002</c:v>
                </c:pt>
                <c:pt idx="2630">
                  <c:v>0.32300000000000001</c:v>
                </c:pt>
                <c:pt idx="2631">
                  <c:v>0.3231</c:v>
                </c:pt>
                <c:pt idx="2632">
                  <c:v>0.32319999999999999</c:v>
                </c:pt>
                <c:pt idx="2633">
                  <c:v>0.32329999999999998</c:v>
                </c:pt>
                <c:pt idx="2634">
                  <c:v>0.32340000000000002</c:v>
                </c:pt>
                <c:pt idx="2635">
                  <c:v>0.32350000000000001</c:v>
                </c:pt>
                <c:pt idx="2636">
                  <c:v>0.3236</c:v>
                </c:pt>
                <c:pt idx="2637">
                  <c:v>0.32369999999999999</c:v>
                </c:pt>
                <c:pt idx="2638">
                  <c:v>0.32379999999999998</c:v>
                </c:pt>
                <c:pt idx="2639">
                  <c:v>0.32390000000000002</c:v>
                </c:pt>
                <c:pt idx="2640">
                  <c:v>0.32400000000000001</c:v>
                </c:pt>
                <c:pt idx="2641">
                  <c:v>0.3241</c:v>
                </c:pt>
                <c:pt idx="2642">
                  <c:v>0.32419999999999999</c:v>
                </c:pt>
                <c:pt idx="2643">
                  <c:v>0.32429999999999998</c:v>
                </c:pt>
                <c:pt idx="2644">
                  <c:v>0.32440000000000002</c:v>
                </c:pt>
                <c:pt idx="2645">
                  <c:v>0.32450000000000001</c:v>
                </c:pt>
                <c:pt idx="2646">
                  <c:v>0.3246</c:v>
                </c:pt>
                <c:pt idx="2647">
                  <c:v>0.32469999999999999</c:v>
                </c:pt>
                <c:pt idx="2648">
                  <c:v>0.32479999999999998</c:v>
                </c:pt>
                <c:pt idx="2649">
                  <c:v>0.32490000000000002</c:v>
                </c:pt>
                <c:pt idx="2650">
                  <c:v>0.32500000000000001</c:v>
                </c:pt>
                <c:pt idx="2651">
                  <c:v>0.3251</c:v>
                </c:pt>
                <c:pt idx="2652">
                  <c:v>0.32519999999999999</c:v>
                </c:pt>
                <c:pt idx="2653">
                  <c:v>0.32529999999999998</c:v>
                </c:pt>
                <c:pt idx="2654">
                  <c:v>0.32540000000000002</c:v>
                </c:pt>
                <c:pt idx="2655">
                  <c:v>0.32550000000000001</c:v>
                </c:pt>
                <c:pt idx="2656">
                  <c:v>0.3256</c:v>
                </c:pt>
                <c:pt idx="2657">
                  <c:v>0.32569999999999999</c:v>
                </c:pt>
                <c:pt idx="2658">
                  <c:v>0.32579999999999998</c:v>
                </c:pt>
                <c:pt idx="2659">
                  <c:v>0.32590000000000002</c:v>
                </c:pt>
                <c:pt idx="2660">
                  <c:v>0.32600000000000001</c:v>
                </c:pt>
                <c:pt idx="2661">
                  <c:v>0.3261</c:v>
                </c:pt>
                <c:pt idx="2662">
                  <c:v>0.32619999999999999</c:v>
                </c:pt>
                <c:pt idx="2663">
                  <c:v>0.32629999999999998</c:v>
                </c:pt>
                <c:pt idx="2664">
                  <c:v>0.32640000000000002</c:v>
                </c:pt>
                <c:pt idx="2665">
                  <c:v>0.32650000000000001</c:v>
                </c:pt>
                <c:pt idx="2666">
                  <c:v>0.3266</c:v>
                </c:pt>
                <c:pt idx="2667">
                  <c:v>0.32669999999999999</c:v>
                </c:pt>
                <c:pt idx="2668">
                  <c:v>0.32679999999999998</c:v>
                </c:pt>
                <c:pt idx="2669">
                  <c:v>0.32690000000000002</c:v>
                </c:pt>
                <c:pt idx="2670">
                  <c:v>0.32700000000000001</c:v>
                </c:pt>
                <c:pt idx="2671">
                  <c:v>0.3271</c:v>
                </c:pt>
                <c:pt idx="2672">
                  <c:v>0.32719999999999999</c:v>
                </c:pt>
                <c:pt idx="2673">
                  <c:v>0.32729999999999998</c:v>
                </c:pt>
                <c:pt idx="2674">
                  <c:v>0.32740000000000002</c:v>
                </c:pt>
                <c:pt idx="2675">
                  <c:v>0.32750000000000001</c:v>
                </c:pt>
                <c:pt idx="2676">
                  <c:v>0.3276</c:v>
                </c:pt>
                <c:pt idx="2677">
                  <c:v>0.32769999999999999</c:v>
                </c:pt>
                <c:pt idx="2678">
                  <c:v>0.32779999999999998</c:v>
                </c:pt>
                <c:pt idx="2679">
                  <c:v>0.32790000000000002</c:v>
                </c:pt>
                <c:pt idx="2680">
                  <c:v>0.32800000000000001</c:v>
                </c:pt>
                <c:pt idx="2681">
                  <c:v>0.3281</c:v>
                </c:pt>
                <c:pt idx="2682">
                  <c:v>0.32819999999999999</c:v>
                </c:pt>
                <c:pt idx="2683">
                  <c:v>0.32829999999999998</c:v>
                </c:pt>
                <c:pt idx="2684">
                  <c:v>0.32840000000000003</c:v>
                </c:pt>
                <c:pt idx="2685">
                  <c:v>0.32850000000000001</c:v>
                </c:pt>
                <c:pt idx="2686">
                  <c:v>0.3286</c:v>
                </c:pt>
                <c:pt idx="2687">
                  <c:v>0.32869999999999999</c:v>
                </c:pt>
                <c:pt idx="2688">
                  <c:v>0.32879999999999998</c:v>
                </c:pt>
                <c:pt idx="2689">
                  <c:v>0.32890000000000003</c:v>
                </c:pt>
                <c:pt idx="2690">
                  <c:v>0.32900000000000001</c:v>
                </c:pt>
                <c:pt idx="2691">
                  <c:v>0.3291</c:v>
                </c:pt>
                <c:pt idx="2692">
                  <c:v>0.32919999999999999</c:v>
                </c:pt>
                <c:pt idx="2693">
                  <c:v>0.32929999999999998</c:v>
                </c:pt>
                <c:pt idx="2694">
                  <c:v>0.32940000000000003</c:v>
                </c:pt>
                <c:pt idx="2695">
                  <c:v>0.32950000000000002</c:v>
                </c:pt>
                <c:pt idx="2696">
                  <c:v>0.3296</c:v>
                </c:pt>
                <c:pt idx="2697">
                  <c:v>0.32969999999999999</c:v>
                </c:pt>
                <c:pt idx="2698">
                  <c:v>0.32979999999999998</c:v>
                </c:pt>
                <c:pt idx="2699">
                  <c:v>0.32990000000000003</c:v>
                </c:pt>
                <c:pt idx="2700">
                  <c:v>0.33</c:v>
                </c:pt>
                <c:pt idx="2701">
                  <c:v>0.3301</c:v>
                </c:pt>
                <c:pt idx="2702">
                  <c:v>0.33019999999999999</c:v>
                </c:pt>
                <c:pt idx="2703">
                  <c:v>0.33029999999999998</c:v>
                </c:pt>
                <c:pt idx="2704">
                  <c:v>0.33040000000000003</c:v>
                </c:pt>
                <c:pt idx="2705">
                  <c:v>0.33050000000000002</c:v>
                </c:pt>
                <c:pt idx="2706">
                  <c:v>0.3306</c:v>
                </c:pt>
                <c:pt idx="2707">
                  <c:v>0.33069999999999999</c:v>
                </c:pt>
                <c:pt idx="2708">
                  <c:v>0.33079999999999998</c:v>
                </c:pt>
                <c:pt idx="2709">
                  <c:v>0.33090000000000003</c:v>
                </c:pt>
                <c:pt idx="2710">
                  <c:v>0.33100000000000002</c:v>
                </c:pt>
                <c:pt idx="2711">
                  <c:v>0.33110000000000001</c:v>
                </c:pt>
                <c:pt idx="2712">
                  <c:v>0.33119999999999999</c:v>
                </c:pt>
                <c:pt idx="2713">
                  <c:v>0.33129999999999998</c:v>
                </c:pt>
                <c:pt idx="2714">
                  <c:v>0.33139999999999997</c:v>
                </c:pt>
                <c:pt idx="2715">
                  <c:v>0.33150000000000002</c:v>
                </c:pt>
                <c:pt idx="2716">
                  <c:v>0.33160000000000001</c:v>
                </c:pt>
                <c:pt idx="2717">
                  <c:v>0.33169999999999999</c:v>
                </c:pt>
                <c:pt idx="2718">
                  <c:v>0.33179999999999998</c:v>
                </c:pt>
                <c:pt idx="2719">
                  <c:v>0.33189999999999997</c:v>
                </c:pt>
                <c:pt idx="2720">
                  <c:v>0.33200000000000002</c:v>
                </c:pt>
                <c:pt idx="2721">
                  <c:v>0.33210000000000001</c:v>
                </c:pt>
                <c:pt idx="2722">
                  <c:v>0.3322</c:v>
                </c:pt>
                <c:pt idx="2723">
                  <c:v>0.33229999999999998</c:v>
                </c:pt>
                <c:pt idx="2724">
                  <c:v>0.33239999999999997</c:v>
                </c:pt>
                <c:pt idx="2725">
                  <c:v>0.33250000000000002</c:v>
                </c:pt>
                <c:pt idx="2726">
                  <c:v>0.33260000000000001</c:v>
                </c:pt>
                <c:pt idx="2727">
                  <c:v>0.3327</c:v>
                </c:pt>
                <c:pt idx="2728">
                  <c:v>0.33279999999999998</c:v>
                </c:pt>
                <c:pt idx="2729">
                  <c:v>0.33289999999999997</c:v>
                </c:pt>
                <c:pt idx="2730">
                  <c:v>0.33300000000000002</c:v>
                </c:pt>
                <c:pt idx="2731">
                  <c:v>0.33310000000000001</c:v>
                </c:pt>
                <c:pt idx="2732">
                  <c:v>0.3332</c:v>
                </c:pt>
                <c:pt idx="2733">
                  <c:v>0.33329999999999999</c:v>
                </c:pt>
                <c:pt idx="2734">
                  <c:v>0.33339999999999997</c:v>
                </c:pt>
                <c:pt idx="2735">
                  <c:v>0.33350000000000002</c:v>
                </c:pt>
                <c:pt idx="2736">
                  <c:v>0.33360000000000001</c:v>
                </c:pt>
                <c:pt idx="2737">
                  <c:v>0.3337</c:v>
                </c:pt>
                <c:pt idx="2738">
                  <c:v>0.33379999999999999</c:v>
                </c:pt>
                <c:pt idx="2739">
                  <c:v>0.33389999999999997</c:v>
                </c:pt>
                <c:pt idx="2740">
                  <c:v>0.33400000000000002</c:v>
                </c:pt>
                <c:pt idx="2741">
                  <c:v>0.33410000000000001</c:v>
                </c:pt>
                <c:pt idx="2742">
                  <c:v>0.3342</c:v>
                </c:pt>
                <c:pt idx="2743">
                  <c:v>0.33429999999999999</c:v>
                </c:pt>
                <c:pt idx="2744">
                  <c:v>0.33439999999999998</c:v>
                </c:pt>
                <c:pt idx="2745">
                  <c:v>0.33450000000000002</c:v>
                </c:pt>
                <c:pt idx="2746">
                  <c:v>0.33460000000000001</c:v>
                </c:pt>
                <c:pt idx="2747">
                  <c:v>0.3347</c:v>
                </c:pt>
                <c:pt idx="2748">
                  <c:v>0.33479999999999999</c:v>
                </c:pt>
                <c:pt idx="2749">
                  <c:v>0.33489999999999998</c:v>
                </c:pt>
                <c:pt idx="2750">
                  <c:v>0.33500000000000002</c:v>
                </c:pt>
                <c:pt idx="2751">
                  <c:v>0.33510000000000001</c:v>
                </c:pt>
                <c:pt idx="2752">
                  <c:v>0.3352</c:v>
                </c:pt>
                <c:pt idx="2753">
                  <c:v>0.33529999999999999</c:v>
                </c:pt>
                <c:pt idx="2754">
                  <c:v>0.33539999999999998</c:v>
                </c:pt>
                <c:pt idx="2755">
                  <c:v>0.33550000000000002</c:v>
                </c:pt>
                <c:pt idx="2756">
                  <c:v>0.33560000000000001</c:v>
                </c:pt>
                <c:pt idx="2757">
                  <c:v>0.3357</c:v>
                </c:pt>
                <c:pt idx="2758">
                  <c:v>0.33579999999999999</c:v>
                </c:pt>
                <c:pt idx="2759">
                  <c:v>0.33589999999999998</c:v>
                </c:pt>
                <c:pt idx="2760">
                  <c:v>0.33600000000000002</c:v>
                </c:pt>
                <c:pt idx="2761">
                  <c:v>0.33610000000000001</c:v>
                </c:pt>
                <c:pt idx="2762">
                  <c:v>0.3362</c:v>
                </c:pt>
                <c:pt idx="2763">
                  <c:v>0.33629999999999999</c:v>
                </c:pt>
                <c:pt idx="2764">
                  <c:v>0.33639999999999998</c:v>
                </c:pt>
                <c:pt idx="2765">
                  <c:v>0.33650000000000002</c:v>
                </c:pt>
                <c:pt idx="2766">
                  <c:v>0.33660000000000001</c:v>
                </c:pt>
                <c:pt idx="2767">
                  <c:v>0.3367</c:v>
                </c:pt>
                <c:pt idx="2768">
                  <c:v>0.33679999999999999</c:v>
                </c:pt>
                <c:pt idx="2769">
                  <c:v>0.33689999999999998</c:v>
                </c:pt>
                <c:pt idx="2770">
                  <c:v>0.33700000000000002</c:v>
                </c:pt>
                <c:pt idx="2771">
                  <c:v>0.33710000000000001</c:v>
                </c:pt>
                <c:pt idx="2772">
                  <c:v>0.3372</c:v>
                </c:pt>
                <c:pt idx="2773">
                  <c:v>0.33729999999999999</c:v>
                </c:pt>
                <c:pt idx="2774">
                  <c:v>0.33739999999999998</c:v>
                </c:pt>
                <c:pt idx="2775">
                  <c:v>0.33750000000000002</c:v>
                </c:pt>
                <c:pt idx="2776">
                  <c:v>0.33760000000000001</c:v>
                </c:pt>
                <c:pt idx="2777">
                  <c:v>0.3377</c:v>
                </c:pt>
                <c:pt idx="2778">
                  <c:v>0.33779999999999999</c:v>
                </c:pt>
                <c:pt idx="2779">
                  <c:v>0.33789999999999998</c:v>
                </c:pt>
                <c:pt idx="2780">
                  <c:v>0.33800000000000002</c:v>
                </c:pt>
                <c:pt idx="2781">
                  <c:v>0.33810000000000001</c:v>
                </c:pt>
                <c:pt idx="2782">
                  <c:v>0.3382</c:v>
                </c:pt>
                <c:pt idx="2783">
                  <c:v>0.33829999999999999</c:v>
                </c:pt>
                <c:pt idx="2784">
                  <c:v>0.33839999999999998</c:v>
                </c:pt>
                <c:pt idx="2785">
                  <c:v>0.33850000000000002</c:v>
                </c:pt>
                <c:pt idx="2786">
                  <c:v>0.33860000000000001</c:v>
                </c:pt>
                <c:pt idx="2787">
                  <c:v>0.3387</c:v>
                </c:pt>
                <c:pt idx="2788">
                  <c:v>0.33879999999999999</c:v>
                </c:pt>
                <c:pt idx="2789">
                  <c:v>0.33889999999999998</c:v>
                </c:pt>
                <c:pt idx="2790">
                  <c:v>0.33900000000000002</c:v>
                </c:pt>
                <c:pt idx="2791">
                  <c:v>0.33910000000000001</c:v>
                </c:pt>
                <c:pt idx="2792">
                  <c:v>0.3392</c:v>
                </c:pt>
                <c:pt idx="2793">
                  <c:v>0.33929999999999999</c:v>
                </c:pt>
                <c:pt idx="2794">
                  <c:v>0.33939999999999998</c:v>
                </c:pt>
                <c:pt idx="2795">
                  <c:v>0.33950000000000002</c:v>
                </c:pt>
                <c:pt idx="2796">
                  <c:v>0.33960000000000001</c:v>
                </c:pt>
                <c:pt idx="2797">
                  <c:v>0.3397</c:v>
                </c:pt>
                <c:pt idx="2798">
                  <c:v>0.33979999999999999</c:v>
                </c:pt>
                <c:pt idx="2799">
                  <c:v>0.33989999999999998</c:v>
                </c:pt>
                <c:pt idx="2800">
                  <c:v>0.34</c:v>
                </c:pt>
                <c:pt idx="2801">
                  <c:v>0.34010000000000001</c:v>
                </c:pt>
                <c:pt idx="2802">
                  <c:v>0.3402</c:v>
                </c:pt>
                <c:pt idx="2803">
                  <c:v>0.34029999999999999</c:v>
                </c:pt>
                <c:pt idx="2804">
                  <c:v>0.34039999999999998</c:v>
                </c:pt>
                <c:pt idx="2805">
                  <c:v>0.34050000000000002</c:v>
                </c:pt>
                <c:pt idx="2806">
                  <c:v>0.34060000000000001</c:v>
                </c:pt>
                <c:pt idx="2807">
                  <c:v>0.3407</c:v>
                </c:pt>
                <c:pt idx="2808">
                  <c:v>0.34079999999999999</c:v>
                </c:pt>
                <c:pt idx="2809">
                  <c:v>0.34089999999999998</c:v>
                </c:pt>
                <c:pt idx="2810">
                  <c:v>0.34100000000000003</c:v>
                </c:pt>
                <c:pt idx="2811">
                  <c:v>0.34110000000000001</c:v>
                </c:pt>
                <c:pt idx="2812">
                  <c:v>0.3412</c:v>
                </c:pt>
                <c:pt idx="2813">
                  <c:v>0.34129999999999999</c:v>
                </c:pt>
                <c:pt idx="2814">
                  <c:v>0.34139999999999998</c:v>
                </c:pt>
                <c:pt idx="2815">
                  <c:v>0.34150000000000003</c:v>
                </c:pt>
                <c:pt idx="2816">
                  <c:v>0.34160000000000001</c:v>
                </c:pt>
                <c:pt idx="2817">
                  <c:v>0.3417</c:v>
                </c:pt>
                <c:pt idx="2818">
                  <c:v>0.34179999999999999</c:v>
                </c:pt>
                <c:pt idx="2819">
                  <c:v>0.34189999999999998</c:v>
                </c:pt>
                <c:pt idx="2820">
                  <c:v>0.34200000000000003</c:v>
                </c:pt>
                <c:pt idx="2821">
                  <c:v>0.34210000000000002</c:v>
                </c:pt>
                <c:pt idx="2822">
                  <c:v>0.3422</c:v>
                </c:pt>
                <c:pt idx="2823">
                  <c:v>0.34229999999999999</c:v>
                </c:pt>
                <c:pt idx="2824">
                  <c:v>0.34239999999999998</c:v>
                </c:pt>
                <c:pt idx="2825">
                  <c:v>0.34250000000000003</c:v>
                </c:pt>
                <c:pt idx="2826">
                  <c:v>0.34260000000000002</c:v>
                </c:pt>
                <c:pt idx="2827">
                  <c:v>0.3427</c:v>
                </c:pt>
                <c:pt idx="2828">
                  <c:v>0.34279999999999999</c:v>
                </c:pt>
                <c:pt idx="2829">
                  <c:v>0.34289999999999998</c:v>
                </c:pt>
                <c:pt idx="2830">
                  <c:v>0.34300000000000003</c:v>
                </c:pt>
                <c:pt idx="2831">
                  <c:v>0.34310000000000002</c:v>
                </c:pt>
                <c:pt idx="2832">
                  <c:v>0.34320000000000001</c:v>
                </c:pt>
                <c:pt idx="2833">
                  <c:v>0.34329999999999999</c:v>
                </c:pt>
                <c:pt idx="2834">
                  <c:v>0.34339999999999998</c:v>
                </c:pt>
                <c:pt idx="2835">
                  <c:v>0.34350000000000003</c:v>
                </c:pt>
                <c:pt idx="2836">
                  <c:v>0.34360000000000002</c:v>
                </c:pt>
                <c:pt idx="2837">
                  <c:v>0.34370000000000001</c:v>
                </c:pt>
                <c:pt idx="2838">
                  <c:v>0.34379999999999999</c:v>
                </c:pt>
                <c:pt idx="2839">
                  <c:v>0.34389999999999998</c:v>
                </c:pt>
                <c:pt idx="2840">
                  <c:v>0.34399999999999997</c:v>
                </c:pt>
                <c:pt idx="2841">
                  <c:v>0.34410000000000002</c:v>
                </c:pt>
                <c:pt idx="2842">
                  <c:v>0.34420000000000001</c:v>
                </c:pt>
                <c:pt idx="2843">
                  <c:v>0.34429999999999999</c:v>
                </c:pt>
                <c:pt idx="2844">
                  <c:v>0.34439999999999998</c:v>
                </c:pt>
                <c:pt idx="2845">
                  <c:v>0.34449999999999997</c:v>
                </c:pt>
                <c:pt idx="2846">
                  <c:v>0.34460000000000002</c:v>
                </c:pt>
                <c:pt idx="2847">
                  <c:v>0.34470000000000001</c:v>
                </c:pt>
                <c:pt idx="2848">
                  <c:v>0.3448</c:v>
                </c:pt>
                <c:pt idx="2849">
                  <c:v>0.34489999999999998</c:v>
                </c:pt>
                <c:pt idx="2850">
                  <c:v>0.34499999999999997</c:v>
                </c:pt>
                <c:pt idx="2851">
                  <c:v>0.34510000000000002</c:v>
                </c:pt>
                <c:pt idx="2852">
                  <c:v>0.34520000000000001</c:v>
                </c:pt>
                <c:pt idx="2853">
                  <c:v>0.3453</c:v>
                </c:pt>
                <c:pt idx="2854">
                  <c:v>0.34539999999999998</c:v>
                </c:pt>
                <c:pt idx="2855">
                  <c:v>0.34549999999999997</c:v>
                </c:pt>
                <c:pt idx="2856">
                  <c:v>0.34560000000000002</c:v>
                </c:pt>
                <c:pt idx="2857">
                  <c:v>0.34570000000000001</c:v>
                </c:pt>
                <c:pt idx="2858">
                  <c:v>0.3458</c:v>
                </c:pt>
                <c:pt idx="2859">
                  <c:v>0.34589999999999999</c:v>
                </c:pt>
                <c:pt idx="2860">
                  <c:v>0.34599999999999997</c:v>
                </c:pt>
                <c:pt idx="2861">
                  <c:v>0.34610000000000002</c:v>
                </c:pt>
                <c:pt idx="2862">
                  <c:v>0.34620000000000001</c:v>
                </c:pt>
                <c:pt idx="2863">
                  <c:v>0.3463</c:v>
                </c:pt>
                <c:pt idx="2864">
                  <c:v>0.34639999999999999</c:v>
                </c:pt>
                <c:pt idx="2865">
                  <c:v>0.34649999999999997</c:v>
                </c:pt>
                <c:pt idx="2866">
                  <c:v>0.34660000000000002</c:v>
                </c:pt>
                <c:pt idx="2867">
                  <c:v>0.34670000000000001</c:v>
                </c:pt>
                <c:pt idx="2868">
                  <c:v>0.3468</c:v>
                </c:pt>
                <c:pt idx="2869">
                  <c:v>0.34689999999999999</c:v>
                </c:pt>
                <c:pt idx="2870">
                  <c:v>0.34699999999999998</c:v>
                </c:pt>
                <c:pt idx="2871">
                  <c:v>0.34710000000000002</c:v>
                </c:pt>
                <c:pt idx="2872">
                  <c:v>0.34720000000000001</c:v>
                </c:pt>
                <c:pt idx="2873">
                  <c:v>0.3473</c:v>
                </c:pt>
                <c:pt idx="2874">
                  <c:v>0.34739999999999999</c:v>
                </c:pt>
                <c:pt idx="2875">
                  <c:v>0.34749999999999998</c:v>
                </c:pt>
                <c:pt idx="2876">
                  <c:v>0.34760000000000002</c:v>
                </c:pt>
                <c:pt idx="2877">
                  <c:v>0.34770000000000001</c:v>
                </c:pt>
                <c:pt idx="2878">
                  <c:v>0.3478</c:v>
                </c:pt>
                <c:pt idx="2879">
                  <c:v>0.34789999999999999</c:v>
                </c:pt>
                <c:pt idx="2880">
                  <c:v>0.34799999999999998</c:v>
                </c:pt>
                <c:pt idx="2881">
                  <c:v>0.34810000000000002</c:v>
                </c:pt>
                <c:pt idx="2882">
                  <c:v>0.34820000000000001</c:v>
                </c:pt>
                <c:pt idx="2883">
                  <c:v>0.3483</c:v>
                </c:pt>
                <c:pt idx="2884">
                  <c:v>0.34839999999999999</c:v>
                </c:pt>
                <c:pt idx="2885">
                  <c:v>0.34849999999999998</c:v>
                </c:pt>
                <c:pt idx="2886">
                  <c:v>0.34860000000000002</c:v>
                </c:pt>
                <c:pt idx="2887">
                  <c:v>0.34870000000000001</c:v>
                </c:pt>
                <c:pt idx="2888">
                  <c:v>0.3488</c:v>
                </c:pt>
                <c:pt idx="2889">
                  <c:v>0.34889999999999999</c:v>
                </c:pt>
                <c:pt idx="2890">
                  <c:v>0.34899999999999998</c:v>
                </c:pt>
                <c:pt idx="2891">
                  <c:v>0.34910000000000002</c:v>
                </c:pt>
                <c:pt idx="2892">
                  <c:v>0.34920000000000001</c:v>
                </c:pt>
                <c:pt idx="2893">
                  <c:v>0.3493</c:v>
                </c:pt>
                <c:pt idx="2894">
                  <c:v>0.34939999999999999</c:v>
                </c:pt>
                <c:pt idx="2895">
                  <c:v>0.34949999999999998</c:v>
                </c:pt>
                <c:pt idx="2896">
                  <c:v>0.34960000000000002</c:v>
                </c:pt>
                <c:pt idx="2897">
                  <c:v>0.34970000000000001</c:v>
                </c:pt>
                <c:pt idx="2898">
                  <c:v>0.3498</c:v>
                </c:pt>
                <c:pt idx="2899">
                  <c:v>0.34989999999999999</c:v>
                </c:pt>
                <c:pt idx="2900">
                  <c:v>0.35</c:v>
                </c:pt>
                <c:pt idx="2901">
                  <c:v>0.35010000000000002</c:v>
                </c:pt>
                <c:pt idx="2902">
                  <c:v>0.35020000000000001</c:v>
                </c:pt>
                <c:pt idx="2903">
                  <c:v>0.3503</c:v>
                </c:pt>
                <c:pt idx="2904">
                  <c:v>0.35039999999999999</c:v>
                </c:pt>
                <c:pt idx="2905">
                  <c:v>0.35049999999999998</c:v>
                </c:pt>
                <c:pt idx="2906">
                  <c:v>0.35060000000000002</c:v>
                </c:pt>
                <c:pt idx="2907">
                  <c:v>0.35070000000000001</c:v>
                </c:pt>
                <c:pt idx="2908">
                  <c:v>0.3508</c:v>
                </c:pt>
                <c:pt idx="2909">
                  <c:v>0.35089999999999999</c:v>
                </c:pt>
                <c:pt idx="2910">
                  <c:v>0.35099999999999998</c:v>
                </c:pt>
                <c:pt idx="2911">
                  <c:v>0.35110000000000002</c:v>
                </c:pt>
                <c:pt idx="2912">
                  <c:v>0.35120000000000001</c:v>
                </c:pt>
                <c:pt idx="2913">
                  <c:v>0.3513</c:v>
                </c:pt>
                <c:pt idx="2914">
                  <c:v>0.35139999999999999</c:v>
                </c:pt>
                <c:pt idx="2915">
                  <c:v>0.35149999999999998</c:v>
                </c:pt>
                <c:pt idx="2916">
                  <c:v>0.35160000000000002</c:v>
                </c:pt>
                <c:pt idx="2917">
                  <c:v>0.35170000000000001</c:v>
                </c:pt>
                <c:pt idx="2918">
                  <c:v>0.3518</c:v>
                </c:pt>
                <c:pt idx="2919">
                  <c:v>0.35189999999999999</c:v>
                </c:pt>
                <c:pt idx="2920">
                  <c:v>0.35199999999999998</c:v>
                </c:pt>
                <c:pt idx="2921">
                  <c:v>0.35210000000000002</c:v>
                </c:pt>
                <c:pt idx="2922">
                  <c:v>0.35220000000000001</c:v>
                </c:pt>
                <c:pt idx="2923">
                  <c:v>0.3523</c:v>
                </c:pt>
                <c:pt idx="2924">
                  <c:v>0.35239999999999999</c:v>
                </c:pt>
                <c:pt idx="2925">
                  <c:v>0.35249999999999998</c:v>
                </c:pt>
                <c:pt idx="2926">
                  <c:v>0.35260000000000002</c:v>
                </c:pt>
                <c:pt idx="2927">
                  <c:v>0.35270000000000001</c:v>
                </c:pt>
                <c:pt idx="2928">
                  <c:v>0.3528</c:v>
                </c:pt>
                <c:pt idx="2929">
                  <c:v>0.35289999999999999</c:v>
                </c:pt>
                <c:pt idx="2930">
                  <c:v>0.35299999999999998</c:v>
                </c:pt>
                <c:pt idx="2931">
                  <c:v>0.35310000000000002</c:v>
                </c:pt>
                <c:pt idx="2932">
                  <c:v>0.35320000000000001</c:v>
                </c:pt>
                <c:pt idx="2933">
                  <c:v>0.3533</c:v>
                </c:pt>
                <c:pt idx="2934">
                  <c:v>0.35339999999999999</c:v>
                </c:pt>
                <c:pt idx="2935">
                  <c:v>0.35349999999999998</c:v>
                </c:pt>
                <c:pt idx="2936">
                  <c:v>0.35360000000000003</c:v>
                </c:pt>
                <c:pt idx="2937">
                  <c:v>0.35370000000000001</c:v>
                </c:pt>
                <c:pt idx="2938">
                  <c:v>0.3538</c:v>
                </c:pt>
                <c:pt idx="2939">
                  <c:v>0.35389999999999999</c:v>
                </c:pt>
                <c:pt idx="2940">
                  <c:v>0.35399999999999998</c:v>
                </c:pt>
                <c:pt idx="2941">
                  <c:v>0.35410000000000003</c:v>
                </c:pt>
                <c:pt idx="2942">
                  <c:v>0.35420000000000001</c:v>
                </c:pt>
                <c:pt idx="2943">
                  <c:v>0.3543</c:v>
                </c:pt>
                <c:pt idx="2944">
                  <c:v>0.35439999999999999</c:v>
                </c:pt>
                <c:pt idx="2945">
                  <c:v>0.35449999999999998</c:v>
                </c:pt>
                <c:pt idx="2946">
                  <c:v>0.35460000000000003</c:v>
                </c:pt>
                <c:pt idx="2947">
                  <c:v>0.35470000000000002</c:v>
                </c:pt>
                <c:pt idx="2948">
                  <c:v>0.3548</c:v>
                </c:pt>
                <c:pt idx="2949">
                  <c:v>0.35489999999999999</c:v>
                </c:pt>
                <c:pt idx="2950">
                  <c:v>0.35499999999999998</c:v>
                </c:pt>
                <c:pt idx="2951">
                  <c:v>0.35510000000000003</c:v>
                </c:pt>
                <c:pt idx="2952">
                  <c:v>0.35520000000000002</c:v>
                </c:pt>
                <c:pt idx="2953">
                  <c:v>0.3553</c:v>
                </c:pt>
                <c:pt idx="2954">
                  <c:v>0.35539999999999999</c:v>
                </c:pt>
                <c:pt idx="2955">
                  <c:v>0.35549999999999998</c:v>
                </c:pt>
                <c:pt idx="2956">
                  <c:v>0.35560000000000003</c:v>
                </c:pt>
                <c:pt idx="2957">
                  <c:v>0.35570000000000002</c:v>
                </c:pt>
                <c:pt idx="2958">
                  <c:v>0.35580000000000001</c:v>
                </c:pt>
                <c:pt idx="2959">
                  <c:v>0.35589999999999999</c:v>
                </c:pt>
                <c:pt idx="2960">
                  <c:v>0.35599999999999998</c:v>
                </c:pt>
                <c:pt idx="2961">
                  <c:v>0.35610000000000003</c:v>
                </c:pt>
                <c:pt idx="2962">
                  <c:v>0.35620000000000002</c:v>
                </c:pt>
                <c:pt idx="2963">
                  <c:v>0.35630000000000001</c:v>
                </c:pt>
                <c:pt idx="2964">
                  <c:v>0.35639999999999999</c:v>
                </c:pt>
                <c:pt idx="2965">
                  <c:v>0.35649999999999998</c:v>
                </c:pt>
                <c:pt idx="2966">
                  <c:v>0.35659999999999997</c:v>
                </c:pt>
                <c:pt idx="2967">
                  <c:v>0.35670000000000002</c:v>
                </c:pt>
                <c:pt idx="2968">
                  <c:v>0.35680000000000001</c:v>
                </c:pt>
                <c:pt idx="2969">
                  <c:v>0.3569</c:v>
                </c:pt>
                <c:pt idx="2970">
                  <c:v>0.35699999999999998</c:v>
                </c:pt>
                <c:pt idx="2971">
                  <c:v>0.35709999999999997</c:v>
                </c:pt>
                <c:pt idx="2972">
                  <c:v>0.35720000000000002</c:v>
                </c:pt>
                <c:pt idx="2973">
                  <c:v>0.35730000000000001</c:v>
                </c:pt>
                <c:pt idx="2974">
                  <c:v>0.3574</c:v>
                </c:pt>
                <c:pt idx="2975">
                  <c:v>0.35749999999999998</c:v>
                </c:pt>
                <c:pt idx="2976">
                  <c:v>0.35759999999999997</c:v>
                </c:pt>
                <c:pt idx="2977">
                  <c:v>0.35770000000000002</c:v>
                </c:pt>
                <c:pt idx="2978">
                  <c:v>0.35780000000000001</c:v>
                </c:pt>
                <c:pt idx="2979">
                  <c:v>0.3579</c:v>
                </c:pt>
                <c:pt idx="2980">
                  <c:v>0.35799999999999998</c:v>
                </c:pt>
                <c:pt idx="2981">
                  <c:v>0.35809999999999997</c:v>
                </c:pt>
                <c:pt idx="2982">
                  <c:v>0.35820000000000002</c:v>
                </c:pt>
                <c:pt idx="2983">
                  <c:v>0.35830000000000001</c:v>
                </c:pt>
                <c:pt idx="2984">
                  <c:v>0.3584</c:v>
                </c:pt>
                <c:pt idx="2985">
                  <c:v>0.35849999999999999</c:v>
                </c:pt>
                <c:pt idx="2986">
                  <c:v>0.35859999999999997</c:v>
                </c:pt>
                <c:pt idx="2987">
                  <c:v>0.35870000000000002</c:v>
                </c:pt>
                <c:pt idx="2988">
                  <c:v>0.35880000000000001</c:v>
                </c:pt>
                <c:pt idx="2989">
                  <c:v>0.3589</c:v>
                </c:pt>
                <c:pt idx="2990">
                  <c:v>0.35899999999999999</c:v>
                </c:pt>
                <c:pt idx="2991">
                  <c:v>0.35909999999999997</c:v>
                </c:pt>
                <c:pt idx="2992">
                  <c:v>0.35920000000000002</c:v>
                </c:pt>
                <c:pt idx="2993">
                  <c:v>0.35930000000000001</c:v>
                </c:pt>
                <c:pt idx="2994">
                  <c:v>0.3594</c:v>
                </c:pt>
                <c:pt idx="2995">
                  <c:v>0.35949999999999999</c:v>
                </c:pt>
                <c:pt idx="2996">
                  <c:v>0.35959999999999998</c:v>
                </c:pt>
                <c:pt idx="2997">
                  <c:v>0.35970000000000002</c:v>
                </c:pt>
                <c:pt idx="2998">
                  <c:v>0.35980000000000001</c:v>
                </c:pt>
                <c:pt idx="2999">
                  <c:v>0.3599</c:v>
                </c:pt>
                <c:pt idx="3000">
                  <c:v>0.36</c:v>
                </c:pt>
                <c:pt idx="3001">
                  <c:v>0.36009999999999998</c:v>
                </c:pt>
                <c:pt idx="3002">
                  <c:v>0.36020000000000002</c:v>
                </c:pt>
                <c:pt idx="3003">
                  <c:v>0.36030000000000001</c:v>
                </c:pt>
                <c:pt idx="3004">
                  <c:v>0.3604</c:v>
                </c:pt>
                <c:pt idx="3005">
                  <c:v>0.36049999999999999</c:v>
                </c:pt>
                <c:pt idx="3006">
                  <c:v>0.36059999999999998</c:v>
                </c:pt>
                <c:pt idx="3007">
                  <c:v>0.36070000000000002</c:v>
                </c:pt>
                <c:pt idx="3008">
                  <c:v>0.36080000000000001</c:v>
                </c:pt>
                <c:pt idx="3009">
                  <c:v>0.3609</c:v>
                </c:pt>
                <c:pt idx="3010">
                  <c:v>0.36099999999999999</c:v>
                </c:pt>
                <c:pt idx="3011">
                  <c:v>0.36109999999999998</c:v>
                </c:pt>
                <c:pt idx="3012">
                  <c:v>0.36120000000000002</c:v>
                </c:pt>
                <c:pt idx="3013">
                  <c:v>0.36130000000000001</c:v>
                </c:pt>
                <c:pt idx="3014">
                  <c:v>0.3614</c:v>
                </c:pt>
                <c:pt idx="3015">
                  <c:v>0.36149999999999999</c:v>
                </c:pt>
                <c:pt idx="3016">
                  <c:v>0.36159999999999998</c:v>
                </c:pt>
                <c:pt idx="3017">
                  <c:v>0.36170000000000002</c:v>
                </c:pt>
                <c:pt idx="3018">
                  <c:v>0.36180000000000001</c:v>
                </c:pt>
                <c:pt idx="3019">
                  <c:v>0.3619</c:v>
                </c:pt>
                <c:pt idx="3020">
                  <c:v>0.36199999999999999</c:v>
                </c:pt>
                <c:pt idx="3021">
                  <c:v>0.36209999999999998</c:v>
                </c:pt>
                <c:pt idx="3022">
                  <c:v>0.36220000000000002</c:v>
                </c:pt>
                <c:pt idx="3023">
                  <c:v>0.36230000000000001</c:v>
                </c:pt>
                <c:pt idx="3024">
                  <c:v>0.3624</c:v>
                </c:pt>
                <c:pt idx="3025">
                  <c:v>0.36249999999999999</c:v>
                </c:pt>
                <c:pt idx="3026">
                  <c:v>0.36259999999999998</c:v>
                </c:pt>
                <c:pt idx="3027">
                  <c:v>0.36270000000000002</c:v>
                </c:pt>
                <c:pt idx="3028">
                  <c:v>0.36280000000000001</c:v>
                </c:pt>
                <c:pt idx="3029">
                  <c:v>0.3629</c:v>
                </c:pt>
                <c:pt idx="3030">
                  <c:v>0.36299999999999999</c:v>
                </c:pt>
                <c:pt idx="3031">
                  <c:v>0.36309999999999998</c:v>
                </c:pt>
                <c:pt idx="3032">
                  <c:v>0.36320000000000002</c:v>
                </c:pt>
                <c:pt idx="3033">
                  <c:v>0.36330000000000001</c:v>
                </c:pt>
                <c:pt idx="3034">
                  <c:v>0.3634</c:v>
                </c:pt>
                <c:pt idx="3035">
                  <c:v>0.36349999999999999</c:v>
                </c:pt>
                <c:pt idx="3036">
                  <c:v>0.36359999999999998</c:v>
                </c:pt>
                <c:pt idx="3037">
                  <c:v>0.36370000000000002</c:v>
                </c:pt>
                <c:pt idx="3038">
                  <c:v>0.36380000000000001</c:v>
                </c:pt>
                <c:pt idx="3039">
                  <c:v>0.3639</c:v>
                </c:pt>
                <c:pt idx="3040">
                  <c:v>0.36399999999999999</c:v>
                </c:pt>
                <c:pt idx="3041">
                  <c:v>0.36409999999999998</c:v>
                </c:pt>
                <c:pt idx="3042">
                  <c:v>0.36420000000000002</c:v>
                </c:pt>
                <c:pt idx="3043">
                  <c:v>0.36430000000000001</c:v>
                </c:pt>
                <c:pt idx="3044">
                  <c:v>0.3644</c:v>
                </c:pt>
                <c:pt idx="3045">
                  <c:v>0.36449999999999999</c:v>
                </c:pt>
                <c:pt idx="3046">
                  <c:v>0.36459999999999998</c:v>
                </c:pt>
                <c:pt idx="3047">
                  <c:v>0.36470000000000002</c:v>
                </c:pt>
                <c:pt idx="3048">
                  <c:v>0.36480000000000001</c:v>
                </c:pt>
                <c:pt idx="3049">
                  <c:v>0.3649</c:v>
                </c:pt>
                <c:pt idx="3050">
                  <c:v>0.36499999999999999</c:v>
                </c:pt>
                <c:pt idx="3051">
                  <c:v>0.36509999999999998</c:v>
                </c:pt>
                <c:pt idx="3052">
                  <c:v>0.36520000000000002</c:v>
                </c:pt>
                <c:pt idx="3053">
                  <c:v>0.36530000000000001</c:v>
                </c:pt>
                <c:pt idx="3054">
                  <c:v>0.3654</c:v>
                </c:pt>
                <c:pt idx="3055">
                  <c:v>0.36549999999999999</c:v>
                </c:pt>
                <c:pt idx="3056">
                  <c:v>0.36559999999999998</c:v>
                </c:pt>
                <c:pt idx="3057">
                  <c:v>0.36570000000000003</c:v>
                </c:pt>
                <c:pt idx="3058">
                  <c:v>0.36580000000000001</c:v>
                </c:pt>
                <c:pt idx="3059">
                  <c:v>0.3659</c:v>
                </c:pt>
                <c:pt idx="3060">
                  <c:v>0.36599999999999999</c:v>
                </c:pt>
                <c:pt idx="3061">
                  <c:v>0.36609999999999998</c:v>
                </c:pt>
                <c:pt idx="3062">
                  <c:v>0.36620000000000003</c:v>
                </c:pt>
                <c:pt idx="3063">
                  <c:v>0.36630000000000001</c:v>
                </c:pt>
                <c:pt idx="3064">
                  <c:v>0.3664</c:v>
                </c:pt>
                <c:pt idx="3065">
                  <c:v>0.36649999999999999</c:v>
                </c:pt>
                <c:pt idx="3066">
                  <c:v>0.36659999999999998</c:v>
                </c:pt>
                <c:pt idx="3067">
                  <c:v>0.36670000000000003</c:v>
                </c:pt>
                <c:pt idx="3068">
                  <c:v>0.36680000000000001</c:v>
                </c:pt>
                <c:pt idx="3069">
                  <c:v>0.3669</c:v>
                </c:pt>
                <c:pt idx="3070">
                  <c:v>0.36699999999999999</c:v>
                </c:pt>
                <c:pt idx="3071">
                  <c:v>0.36709999999999998</c:v>
                </c:pt>
                <c:pt idx="3072">
                  <c:v>0.36720000000000003</c:v>
                </c:pt>
                <c:pt idx="3073">
                  <c:v>0.36730000000000002</c:v>
                </c:pt>
                <c:pt idx="3074">
                  <c:v>0.3674</c:v>
                </c:pt>
                <c:pt idx="3075">
                  <c:v>0.36749999999999999</c:v>
                </c:pt>
                <c:pt idx="3076">
                  <c:v>0.36759999999999998</c:v>
                </c:pt>
                <c:pt idx="3077">
                  <c:v>0.36770000000000003</c:v>
                </c:pt>
                <c:pt idx="3078">
                  <c:v>0.36780000000000002</c:v>
                </c:pt>
                <c:pt idx="3079">
                  <c:v>0.3679</c:v>
                </c:pt>
                <c:pt idx="3080">
                  <c:v>0.36799999999999999</c:v>
                </c:pt>
                <c:pt idx="3081">
                  <c:v>0.36809999999999998</c:v>
                </c:pt>
                <c:pt idx="3082">
                  <c:v>0.36820000000000003</c:v>
                </c:pt>
                <c:pt idx="3083">
                  <c:v>0.36830000000000002</c:v>
                </c:pt>
                <c:pt idx="3084">
                  <c:v>0.36840000000000001</c:v>
                </c:pt>
                <c:pt idx="3085">
                  <c:v>0.36849999999999999</c:v>
                </c:pt>
                <c:pt idx="3086">
                  <c:v>0.36859999999999998</c:v>
                </c:pt>
                <c:pt idx="3087">
                  <c:v>0.36870000000000003</c:v>
                </c:pt>
                <c:pt idx="3088">
                  <c:v>0.36880000000000002</c:v>
                </c:pt>
                <c:pt idx="3089">
                  <c:v>0.36890000000000001</c:v>
                </c:pt>
                <c:pt idx="3090">
                  <c:v>0.36899999999999999</c:v>
                </c:pt>
                <c:pt idx="3091">
                  <c:v>0.36909999999999998</c:v>
                </c:pt>
                <c:pt idx="3092">
                  <c:v>0.36919999999999997</c:v>
                </c:pt>
                <c:pt idx="3093">
                  <c:v>0.36930000000000002</c:v>
                </c:pt>
                <c:pt idx="3094">
                  <c:v>0.36940000000000001</c:v>
                </c:pt>
                <c:pt idx="3095">
                  <c:v>0.3695</c:v>
                </c:pt>
                <c:pt idx="3096">
                  <c:v>0.36959999999999998</c:v>
                </c:pt>
                <c:pt idx="3097">
                  <c:v>0.36969999999999997</c:v>
                </c:pt>
                <c:pt idx="3098">
                  <c:v>0.36980000000000002</c:v>
                </c:pt>
                <c:pt idx="3099">
                  <c:v>0.36990000000000001</c:v>
                </c:pt>
                <c:pt idx="3100">
                  <c:v>0.37</c:v>
                </c:pt>
                <c:pt idx="3101">
                  <c:v>0.37009999999999998</c:v>
                </c:pt>
                <c:pt idx="3102">
                  <c:v>0.37019999999999997</c:v>
                </c:pt>
                <c:pt idx="3103">
                  <c:v>0.37030000000000002</c:v>
                </c:pt>
                <c:pt idx="3104">
                  <c:v>0.37040000000000001</c:v>
                </c:pt>
                <c:pt idx="3105">
                  <c:v>0.3705</c:v>
                </c:pt>
                <c:pt idx="3106">
                  <c:v>0.37059999999999998</c:v>
                </c:pt>
                <c:pt idx="3107">
                  <c:v>0.37069999999999997</c:v>
                </c:pt>
                <c:pt idx="3108">
                  <c:v>0.37080000000000002</c:v>
                </c:pt>
                <c:pt idx="3109">
                  <c:v>0.37090000000000001</c:v>
                </c:pt>
                <c:pt idx="3110">
                  <c:v>0.371</c:v>
                </c:pt>
                <c:pt idx="3111">
                  <c:v>0.37109999999999999</c:v>
                </c:pt>
                <c:pt idx="3112">
                  <c:v>0.37119999999999997</c:v>
                </c:pt>
                <c:pt idx="3113">
                  <c:v>0.37130000000000002</c:v>
                </c:pt>
                <c:pt idx="3114">
                  <c:v>0.37140000000000001</c:v>
                </c:pt>
                <c:pt idx="3115">
                  <c:v>0.3715</c:v>
                </c:pt>
                <c:pt idx="3116">
                  <c:v>0.37159999999999999</c:v>
                </c:pt>
                <c:pt idx="3117">
                  <c:v>0.37169999999999997</c:v>
                </c:pt>
                <c:pt idx="3118">
                  <c:v>0.37180000000000002</c:v>
                </c:pt>
                <c:pt idx="3119">
                  <c:v>0.37190000000000001</c:v>
                </c:pt>
                <c:pt idx="3120">
                  <c:v>0.372</c:v>
                </c:pt>
                <c:pt idx="3121">
                  <c:v>0.37209999999999999</c:v>
                </c:pt>
                <c:pt idx="3122">
                  <c:v>0.37219999999999998</c:v>
                </c:pt>
                <c:pt idx="3123">
                  <c:v>0.37230000000000002</c:v>
                </c:pt>
                <c:pt idx="3124">
                  <c:v>0.37240000000000001</c:v>
                </c:pt>
                <c:pt idx="3125">
                  <c:v>0.3725</c:v>
                </c:pt>
                <c:pt idx="3126">
                  <c:v>0.37259999999999999</c:v>
                </c:pt>
                <c:pt idx="3127">
                  <c:v>0.37269999999999998</c:v>
                </c:pt>
                <c:pt idx="3128">
                  <c:v>0.37280000000000002</c:v>
                </c:pt>
                <c:pt idx="3129">
                  <c:v>0.37290000000000001</c:v>
                </c:pt>
                <c:pt idx="3130">
                  <c:v>0.373</c:v>
                </c:pt>
                <c:pt idx="3131">
                  <c:v>0.37309999999999999</c:v>
                </c:pt>
                <c:pt idx="3132">
                  <c:v>0.37319999999999998</c:v>
                </c:pt>
                <c:pt idx="3133">
                  <c:v>0.37330000000000002</c:v>
                </c:pt>
                <c:pt idx="3134">
                  <c:v>0.37340000000000001</c:v>
                </c:pt>
                <c:pt idx="3135">
                  <c:v>0.3735</c:v>
                </c:pt>
                <c:pt idx="3136">
                  <c:v>0.37359999999999999</c:v>
                </c:pt>
                <c:pt idx="3137">
                  <c:v>0.37369999999999998</c:v>
                </c:pt>
                <c:pt idx="3138">
                  <c:v>0.37380000000000002</c:v>
                </c:pt>
                <c:pt idx="3139">
                  <c:v>0.37390000000000001</c:v>
                </c:pt>
                <c:pt idx="3140">
                  <c:v>0.374</c:v>
                </c:pt>
                <c:pt idx="3141">
                  <c:v>0.37409999999999999</c:v>
                </c:pt>
                <c:pt idx="3142">
                  <c:v>0.37419999999999998</c:v>
                </c:pt>
                <c:pt idx="3143">
                  <c:v>0.37430000000000002</c:v>
                </c:pt>
                <c:pt idx="3144">
                  <c:v>0.37440000000000001</c:v>
                </c:pt>
                <c:pt idx="3145">
                  <c:v>0.3745</c:v>
                </c:pt>
                <c:pt idx="3146">
                  <c:v>0.37459999999999999</c:v>
                </c:pt>
                <c:pt idx="3147">
                  <c:v>0.37469999999999998</c:v>
                </c:pt>
                <c:pt idx="3148">
                  <c:v>0.37480000000000002</c:v>
                </c:pt>
                <c:pt idx="3149">
                  <c:v>0.37490000000000001</c:v>
                </c:pt>
                <c:pt idx="3150">
                  <c:v>0.375</c:v>
                </c:pt>
                <c:pt idx="3151">
                  <c:v>0.37509999999999999</c:v>
                </c:pt>
                <c:pt idx="3152">
                  <c:v>0.37519999999999998</c:v>
                </c:pt>
                <c:pt idx="3153">
                  <c:v>0.37530000000000002</c:v>
                </c:pt>
                <c:pt idx="3154">
                  <c:v>0.37540000000000001</c:v>
                </c:pt>
                <c:pt idx="3155">
                  <c:v>0.3755</c:v>
                </c:pt>
                <c:pt idx="3156">
                  <c:v>0.37559999999999999</c:v>
                </c:pt>
                <c:pt idx="3157">
                  <c:v>0.37569999999999998</c:v>
                </c:pt>
                <c:pt idx="3158">
                  <c:v>0.37580000000000002</c:v>
                </c:pt>
                <c:pt idx="3159">
                  <c:v>0.37590000000000001</c:v>
                </c:pt>
                <c:pt idx="3160">
                  <c:v>0.376</c:v>
                </c:pt>
                <c:pt idx="3161">
                  <c:v>0.37609999999999999</c:v>
                </c:pt>
                <c:pt idx="3162">
                  <c:v>0.37619999999999998</c:v>
                </c:pt>
                <c:pt idx="3163">
                  <c:v>0.37630000000000002</c:v>
                </c:pt>
                <c:pt idx="3164">
                  <c:v>0.37640000000000001</c:v>
                </c:pt>
                <c:pt idx="3165">
                  <c:v>0.3765</c:v>
                </c:pt>
                <c:pt idx="3166">
                  <c:v>0.37659999999999999</c:v>
                </c:pt>
                <c:pt idx="3167">
                  <c:v>0.37669999999999998</c:v>
                </c:pt>
                <c:pt idx="3168">
                  <c:v>0.37680000000000002</c:v>
                </c:pt>
                <c:pt idx="3169">
                  <c:v>0.37690000000000001</c:v>
                </c:pt>
                <c:pt idx="3170">
                  <c:v>0.377</c:v>
                </c:pt>
                <c:pt idx="3171">
                  <c:v>0.37709999999999999</c:v>
                </c:pt>
                <c:pt idx="3172">
                  <c:v>0.37719999999999998</c:v>
                </c:pt>
                <c:pt idx="3173">
                  <c:v>0.37730000000000002</c:v>
                </c:pt>
                <c:pt idx="3174">
                  <c:v>0.37740000000000001</c:v>
                </c:pt>
                <c:pt idx="3175">
                  <c:v>0.3775</c:v>
                </c:pt>
                <c:pt idx="3176">
                  <c:v>0.37759999999999999</c:v>
                </c:pt>
                <c:pt idx="3177">
                  <c:v>0.37769999999999998</c:v>
                </c:pt>
                <c:pt idx="3178">
                  <c:v>0.37780000000000002</c:v>
                </c:pt>
                <c:pt idx="3179">
                  <c:v>0.37790000000000001</c:v>
                </c:pt>
                <c:pt idx="3180">
                  <c:v>0.378</c:v>
                </c:pt>
                <c:pt idx="3181">
                  <c:v>0.37809999999999999</c:v>
                </c:pt>
                <c:pt idx="3182">
                  <c:v>0.37819999999999998</c:v>
                </c:pt>
                <c:pt idx="3183">
                  <c:v>0.37830000000000003</c:v>
                </c:pt>
                <c:pt idx="3184">
                  <c:v>0.37840000000000001</c:v>
                </c:pt>
                <c:pt idx="3185">
                  <c:v>0.3785</c:v>
                </c:pt>
                <c:pt idx="3186">
                  <c:v>0.37859999999999999</c:v>
                </c:pt>
                <c:pt idx="3187">
                  <c:v>0.37869999999999998</c:v>
                </c:pt>
                <c:pt idx="3188">
                  <c:v>0.37880000000000003</c:v>
                </c:pt>
                <c:pt idx="3189">
                  <c:v>0.37890000000000001</c:v>
                </c:pt>
                <c:pt idx="3190">
                  <c:v>0.379</c:v>
                </c:pt>
                <c:pt idx="3191">
                  <c:v>0.37909999999999999</c:v>
                </c:pt>
                <c:pt idx="3192">
                  <c:v>0.37919999999999998</c:v>
                </c:pt>
                <c:pt idx="3193">
                  <c:v>0.37930000000000003</c:v>
                </c:pt>
                <c:pt idx="3194">
                  <c:v>0.37940000000000002</c:v>
                </c:pt>
                <c:pt idx="3195">
                  <c:v>0.3795</c:v>
                </c:pt>
                <c:pt idx="3196">
                  <c:v>0.37959999999999999</c:v>
                </c:pt>
                <c:pt idx="3197">
                  <c:v>0.37969999999999998</c:v>
                </c:pt>
                <c:pt idx="3198">
                  <c:v>0.37980000000000003</c:v>
                </c:pt>
                <c:pt idx="3199">
                  <c:v>0.37990000000000002</c:v>
                </c:pt>
                <c:pt idx="3200">
                  <c:v>0.38</c:v>
                </c:pt>
                <c:pt idx="3201">
                  <c:v>0.38009999999999999</c:v>
                </c:pt>
                <c:pt idx="3202">
                  <c:v>0.38019999999999998</c:v>
                </c:pt>
                <c:pt idx="3203">
                  <c:v>0.38030000000000003</c:v>
                </c:pt>
                <c:pt idx="3204">
                  <c:v>0.38040000000000002</c:v>
                </c:pt>
                <c:pt idx="3205">
                  <c:v>0.3805</c:v>
                </c:pt>
                <c:pt idx="3206">
                  <c:v>0.38059999999999999</c:v>
                </c:pt>
                <c:pt idx="3207">
                  <c:v>0.38069999999999998</c:v>
                </c:pt>
                <c:pt idx="3208">
                  <c:v>0.38080000000000003</c:v>
                </c:pt>
                <c:pt idx="3209">
                  <c:v>0.38090000000000002</c:v>
                </c:pt>
                <c:pt idx="3210">
                  <c:v>0.38100000000000001</c:v>
                </c:pt>
                <c:pt idx="3211">
                  <c:v>0.38109999999999999</c:v>
                </c:pt>
                <c:pt idx="3212">
                  <c:v>0.38119999999999998</c:v>
                </c:pt>
                <c:pt idx="3213">
                  <c:v>0.38129999999999997</c:v>
                </c:pt>
                <c:pt idx="3214">
                  <c:v>0.38140000000000002</c:v>
                </c:pt>
                <c:pt idx="3215">
                  <c:v>0.38150000000000001</c:v>
                </c:pt>
                <c:pt idx="3216">
                  <c:v>0.38159999999999999</c:v>
                </c:pt>
                <c:pt idx="3217">
                  <c:v>0.38169999999999998</c:v>
                </c:pt>
                <c:pt idx="3218">
                  <c:v>0.38179999999999997</c:v>
                </c:pt>
                <c:pt idx="3219">
                  <c:v>0.38190000000000002</c:v>
                </c:pt>
                <c:pt idx="3220">
                  <c:v>0.38200000000000001</c:v>
                </c:pt>
                <c:pt idx="3221">
                  <c:v>0.3821</c:v>
                </c:pt>
                <c:pt idx="3222">
                  <c:v>0.38219999999999998</c:v>
                </c:pt>
                <c:pt idx="3223">
                  <c:v>0.38229999999999997</c:v>
                </c:pt>
                <c:pt idx="3224">
                  <c:v>0.38240000000000002</c:v>
                </c:pt>
                <c:pt idx="3225">
                  <c:v>0.38250000000000001</c:v>
                </c:pt>
                <c:pt idx="3226">
                  <c:v>0.3826</c:v>
                </c:pt>
                <c:pt idx="3227">
                  <c:v>0.38269999999999998</c:v>
                </c:pt>
                <c:pt idx="3228">
                  <c:v>0.38279999999999997</c:v>
                </c:pt>
                <c:pt idx="3229">
                  <c:v>0.38290000000000002</c:v>
                </c:pt>
                <c:pt idx="3230">
                  <c:v>0.38300000000000001</c:v>
                </c:pt>
                <c:pt idx="3231">
                  <c:v>0.3831</c:v>
                </c:pt>
                <c:pt idx="3232">
                  <c:v>0.38319999999999999</c:v>
                </c:pt>
                <c:pt idx="3233">
                  <c:v>0.38329999999999997</c:v>
                </c:pt>
                <c:pt idx="3234">
                  <c:v>0.38340000000000002</c:v>
                </c:pt>
                <c:pt idx="3235">
                  <c:v>0.38350000000000001</c:v>
                </c:pt>
                <c:pt idx="3236">
                  <c:v>0.3836</c:v>
                </c:pt>
                <c:pt idx="3237">
                  <c:v>0.38369999999999999</c:v>
                </c:pt>
                <c:pt idx="3238">
                  <c:v>0.38379999999999997</c:v>
                </c:pt>
                <c:pt idx="3239">
                  <c:v>0.38390000000000002</c:v>
                </c:pt>
                <c:pt idx="3240">
                  <c:v>0.38400000000000001</c:v>
                </c:pt>
                <c:pt idx="3241">
                  <c:v>0.3841</c:v>
                </c:pt>
                <c:pt idx="3242">
                  <c:v>0.38419999999999999</c:v>
                </c:pt>
                <c:pt idx="3243">
                  <c:v>0.38429999999999997</c:v>
                </c:pt>
                <c:pt idx="3244">
                  <c:v>0.38440000000000002</c:v>
                </c:pt>
                <c:pt idx="3245">
                  <c:v>0.38450000000000001</c:v>
                </c:pt>
                <c:pt idx="3246">
                  <c:v>0.3846</c:v>
                </c:pt>
                <c:pt idx="3247">
                  <c:v>0.38469999999999999</c:v>
                </c:pt>
                <c:pt idx="3248">
                  <c:v>0.38479999999999998</c:v>
                </c:pt>
                <c:pt idx="3249">
                  <c:v>0.38490000000000002</c:v>
                </c:pt>
                <c:pt idx="3250">
                  <c:v>0.38500000000000001</c:v>
                </c:pt>
                <c:pt idx="3251">
                  <c:v>0.3851</c:v>
                </c:pt>
                <c:pt idx="3252">
                  <c:v>0.38519999999999999</c:v>
                </c:pt>
                <c:pt idx="3253">
                  <c:v>0.38529999999999998</c:v>
                </c:pt>
                <c:pt idx="3254">
                  <c:v>0.38540000000000002</c:v>
                </c:pt>
                <c:pt idx="3255">
                  <c:v>0.38550000000000001</c:v>
                </c:pt>
                <c:pt idx="3256">
                  <c:v>0.3856</c:v>
                </c:pt>
                <c:pt idx="3257">
                  <c:v>0.38569999999999999</c:v>
                </c:pt>
                <c:pt idx="3258">
                  <c:v>0.38579999999999998</c:v>
                </c:pt>
                <c:pt idx="3259">
                  <c:v>0.38590000000000002</c:v>
                </c:pt>
                <c:pt idx="3260">
                  <c:v>0.38600000000000001</c:v>
                </c:pt>
                <c:pt idx="3261">
                  <c:v>0.3861</c:v>
                </c:pt>
                <c:pt idx="3262">
                  <c:v>0.38619999999999999</c:v>
                </c:pt>
                <c:pt idx="3263">
                  <c:v>0.38629999999999998</c:v>
                </c:pt>
                <c:pt idx="3264">
                  <c:v>0.38640000000000002</c:v>
                </c:pt>
                <c:pt idx="3265">
                  <c:v>0.38650000000000001</c:v>
                </c:pt>
                <c:pt idx="3266">
                  <c:v>0.3866</c:v>
                </c:pt>
                <c:pt idx="3267">
                  <c:v>0.38669999999999999</c:v>
                </c:pt>
                <c:pt idx="3268">
                  <c:v>0.38679999999999998</c:v>
                </c:pt>
                <c:pt idx="3269">
                  <c:v>0.38690000000000002</c:v>
                </c:pt>
                <c:pt idx="3270">
                  <c:v>0.38700000000000001</c:v>
                </c:pt>
                <c:pt idx="3271">
                  <c:v>0.3871</c:v>
                </c:pt>
                <c:pt idx="3272">
                  <c:v>0.38719999999999999</c:v>
                </c:pt>
                <c:pt idx="3273">
                  <c:v>0.38729999999999998</c:v>
                </c:pt>
                <c:pt idx="3274">
                  <c:v>0.38740000000000002</c:v>
                </c:pt>
                <c:pt idx="3275">
                  <c:v>0.38750000000000001</c:v>
                </c:pt>
                <c:pt idx="3276">
                  <c:v>0.3876</c:v>
                </c:pt>
                <c:pt idx="3277">
                  <c:v>0.38769999999999999</c:v>
                </c:pt>
                <c:pt idx="3278">
                  <c:v>0.38779999999999998</c:v>
                </c:pt>
                <c:pt idx="3279">
                  <c:v>0.38790000000000002</c:v>
                </c:pt>
                <c:pt idx="3280">
                  <c:v>0.38800000000000001</c:v>
                </c:pt>
                <c:pt idx="3281">
                  <c:v>0.3881</c:v>
                </c:pt>
                <c:pt idx="3282">
                  <c:v>0.38819999999999999</c:v>
                </c:pt>
                <c:pt idx="3283">
                  <c:v>0.38829999999999998</c:v>
                </c:pt>
                <c:pt idx="3284">
                  <c:v>0.38840000000000002</c:v>
                </c:pt>
                <c:pt idx="3285">
                  <c:v>0.38850000000000001</c:v>
                </c:pt>
                <c:pt idx="3286">
                  <c:v>0.3886</c:v>
                </c:pt>
                <c:pt idx="3287">
                  <c:v>0.38869999999999999</c:v>
                </c:pt>
                <c:pt idx="3288">
                  <c:v>0.38879999999999998</c:v>
                </c:pt>
                <c:pt idx="3289">
                  <c:v>0.38890000000000002</c:v>
                </c:pt>
                <c:pt idx="3290">
                  <c:v>0.38900000000000001</c:v>
                </c:pt>
                <c:pt idx="3291">
                  <c:v>0.3891</c:v>
                </c:pt>
                <c:pt idx="3292">
                  <c:v>0.38919999999999999</c:v>
                </c:pt>
                <c:pt idx="3293">
                  <c:v>0.38929999999999998</c:v>
                </c:pt>
                <c:pt idx="3294">
                  <c:v>0.38940000000000002</c:v>
                </c:pt>
                <c:pt idx="3295">
                  <c:v>0.38950000000000001</c:v>
                </c:pt>
                <c:pt idx="3296">
                  <c:v>0.3896</c:v>
                </c:pt>
                <c:pt idx="3297">
                  <c:v>0.38969999999999999</c:v>
                </c:pt>
                <c:pt idx="3298">
                  <c:v>0.38979999999999998</c:v>
                </c:pt>
                <c:pt idx="3299">
                  <c:v>0.38990000000000002</c:v>
                </c:pt>
                <c:pt idx="3300">
                  <c:v>0.39</c:v>
                </c:pt>
                <c:pt idx="3301">
                  <c:v>0.3901</c:v>
                </c:pt>
                <c:pt idx="3302">
                  <c:v>0.39019999999999999</c:v>
                </c:pt>
                <c:pt idx="3303">
                  <c:v>0.39029999999999998</c:v>
                </c:pt>
                <c:pt idx="3304">
                  <c:v>0.39040000000000002</c:v>
                </c:pt>
                <c:pt idx="3305">
                  <c:v>0.39050000000000001</c:v>
                </c:pt>
                <c:pt idx="3306">
                  <c:v>0.3906</c:v>
                </c:pt>
                <c:pt idx="3307">
                  <c:v>0.39069999999999999</c:v>
                </c:pt>
                <c:pt idx="3308">
                  <c:v>0.39079999999999998</c:v>
                </c:pt>
                <c:pt idx="3309">
                  <c:v>0.39090000000000003</c:v>
                </c:pt>
                <c:pt idx="3310">
                  <c:v>0.39100000000000001</c:v>
                </c:pt>
                <c:pt idx="3311">
                  <c:v>0.3911</c:v>
                </c:pt>
                <c:pt idx="3312">
                  <c:v>0.39119999999999999</c:v>
                </c:pt>
                <c:pt idx="3313">
                  <c:v>0.39129999999999998</c:v>
                </c:pt>
                <c:pt idx="3314">
                  <c:v>0.39140000000000003</c:v>
                </c:pt>
                <c:pt idx="3315">
                  <c:v>0.39150000000000001</c:v>
                </c:pt>
                <c:pt idx="3316">
                  <c:v>0.3916</c:v>
                </c:pt>
                <c:pt idx="3317">
                  <c:v>0.39169999999999999</c:v>
                </c:pt>
                <c:pt idx="3318">
                  <c:v>0.39179999999999998</c:v>
                </c:pt>
                <c:pt idx="3319">
                  <c:v>0.39190000000000003</c:v>
                </c:pt>
                <c:pt idx="3320">
                  <c:v>0.39200000000000002</c:v>
                </c:pt>
                <c:pt idx="3321">
                  <c:v>0.3921</c:v>
                </c:pt>
                <c:pt idx="3322">
                  <c:v>0.39219999999999999</c:v>
                </c:pt>
                <c:pt idx="3323">
                  <c:v>0.39229999999999998</c:v>
                </c:pt>
                <c:pt idx="3324">
                  <c:v>0.39240000000000003</c:v>
                </c:pt>
                <c:pt idx="3325">
                  <c:v>0.39250000000000002</c:v>
                </c:pt>
                <c:pt idx="3326">
                  <c:v>0.3926</c:v>
                </c:pt>
                <c:pt idx="3327">
                  <c:v>0.39269999999999999</c:v>
                </c:pt>
                <c:pt idx="3328">
                  <c:v>0.39279999999999998</c:v>
                </c:pt>
                <c:pt idx="3329">
                  <c:v>0.39290000000000003</c:v>
                </c:pt>
                <c:pt idx="3330">
                  <c:v>0.39300000000000002</c:v>
                </c:pt>
                <c:pt idx="3331">
                  <c:v>0.3931</c:v>
                </c:pt>
                <c:pt idx="3332">
                  <c:v>0.39319999999999999</c:v>
                </c:pt>
                <c:pt idx="3333">
                  <c:v>0.39329999999999998</c:v>
                </c:pt>
                <c:pt idx="3334">
                  <c:v>0.39340000000000003</c:v>
                </c:pt>
                <c:pt idx="3335">
                  <c:v>0.39350000000000002</c:v>
                </c:pt>
                <c:pt idx="3336">
                  <c:v>0.39360000000000001</c:v>
                </c:pt>
                <c:pt idx="3337">
                  <c:v>0.39369999999999999</c:v>
                </c:pt>
                <c:pt idx="3338">
                  <c:v>0.39379999999999998</c:v>
                </c:pt>
                <c:pt idx="3339">
                  <c:v>0.39389999999999997</c:v>
                </c:pt>
                <c:pt idx="3340">
                  <c:v>0.39400000000000002</c:v>
                </c:pt>
                <c:pt idx="3341">
                  <c:v>0.39410000000000001</c:v>
                </c:pt>
                <c:pt idx="3342">
                  <c:v>0.39419999999999999</c:v>
                </c:pt>
                <c:pt idx="3343">
                  <c:v>0.39429999999999998</c:v>
                </c:pt>
                <c:pt idx="3344">
                  <c:v>0.39439999999999997</c:v>
                </c:pt>
                <c:pt idx="3345">
                  <c:v>0.39450000000000002</c:v>
                </c:pt>
                <c:pt idx="3346">
                  <c:v>0.39460000000000001</c:v>
                </c:pt>
                <c:pt idx="3347">
                  <c:v>0.3947</c:v>
                </c:pt>
                <c:pt idx="3348">
                  <c:v>0.39479999999999998</c:v>
                </c:pt>
                <c:pt idx="3349">
                  <c:v>0.39489999999999997</c:v>
                </c:pt>
                <c:pt idx="3350">
                  <c:v>0.39500000000000002</c:v>
                </c:pt>
                <c:pt idx="3351">
                  <c:v>0.39510000000000001</c:v>
                </c:pt>
                <c:pt idx="3352">
                  <c:v>0.3952</c:v>
                </c:pt>
                <c:pt idx="3353">
                  <c:v>0.39529999999999998</c:v>
                </c:pt>
                <c:pt idx="3354">
                  <c:v>0.39539999999999997</c:v>
                </c:pt>
                <c:pt idx="3355">
                  <c:v>0.39550000000000002</c:v>
                </c:pt>
                <c:pt idx="3356">
                  <c:v>0.39560000000000001</c:v>
                </c:pt>
                <c:pt idx="3357">
                  <c:v>0.3957</c:v>
                </c:pt>
                <c:pt idx="3358">
                  <c:v>0.39579999999999999</c:v>
                </c:pt>
                <c:pt idx="3359">
                  <c:v>0.39589999999999997</c:v>
                </c:pt>
                <c:pt idx="3360">
                  <c:v>0.39600000000000002</c:v>
                </c:pt>
                <c:pt idx="3361">
                  <c:v>0.39610000000000001</c:v>
                </c:pt>
                <c:pt idx="3362">
                  <c:v>0.3962</c:v>
                </c:pt>
                <c:pt idx="3363">
                  <c:v>0.39629999999999999</c:v>
                </c:pt>
                <c:pt idx="3364">
                  <c:v>0.39639999999999997</c:v>
                </c:pt>
                <c:pt idx="3365">
                  <c:v>0.39650000000000002</c:v>
                </c:pt>
                <c:pt idx="3366">
                  <c:v>0.39660000000000001</c:v>
                </c:pt>
                <c:pt idx="3367">
                  <c:v>0.3967</c:v>
                </c:pt>
                <c:pt idx="3368">
                  <c:v>0.39679999999999999</c:v>
                </c:pt>
                <c:pt idx="3369">
                  <c:v>0.39689999999999998</c:v>
                </c:pt>
                <c:pt idx="3370">
                  <c:v>0.39700000000000002</c:v>
                </c:pt>
                <c:pt idx="3371">
                  <c:v>0.39710000000000001</c:v>
                </c:pt>
                <c:pt idx="3372">
                  <c:v>0.3972</c:v>
                </c:pt>
                <c:pt idx="3373">
                  <c:v>0.39729999999999999</c:v>
                </c:pt>
                <c:pt idx="3374">
                  <c:v>0.39739999999999998</c:v>
                </c:pt>
                <c:pt idx="3375">
                  <c:v>0.39750000000000002</c:v>
                </c:pt>
                <c:pt idx="3376">
                  <c:v>0.39760000000000001</c:v>
                </c:pt>
                <c:pt idx="3377">
                  <c:v>0.3977</c:v>
                </c:pt>
                <c:pt idx="3378">
                  <c:v>0.39779999999999999</c:v>
                </c:pt>
                <c:pt idx="3379">
                  <c:v>0.39789999999999998</c:v>
                </c:pt>
                <c:pt idx="3380">
                  <c:v>0.39800000000000002</c:v>
                </c:pt>
                <c:pt idx="3381">
                  <c:v>0.39810000000000001</c:v>
                </c:pt>
                <c:pt idx="3382">
                  <c:v>0.3982</c:v>
                </c:pt>
                <c:pt idx="3383">
                  <c:v>0.39829999999999999</c:v>
                </c:pt>
                <c:pt idx="3384">
                  <c:v>0.39839999999999998</c:v>
                </c:pt>
                <c:pt idx="3385">
                  <c:v>0.39850000000000002</c:v>
                </c:pt>
                <c:pt idx="3386">
                  <c:v>0.39860000000000001</c:v>
                </c:pt>
                <c:pt idx="3387">
                  <c:v>0.3987</c:v>
                </c:pt>
                <c:pt idx="3388">
                  <c:v>0.39879999999999999</c:v>
                </c:pt>
                <c:pt idx="3389">
                  <c:v>0.39889999999999998</c:v>
                </c:pt>
                <c:pt idx="3390">
                  <c:v>0.39900000000000002</c:v>
                </c:pt>
                <c:pt idx="3391">
                  <c:v>0.39910000000000001</c:v>
                </c:pt>
                <c:pt idx="3392">
                  <c:v>0.3992</c:v>
                </c:pt>
                <c:pt idx="3393">
                  <c:v>0.39929999999999999</c:v>
                </c:pt>
                <c:pt idx="3394">
                  <c:v>0.39939999999999998</c:v>
                </c:pt>
                <c:pt idx="3395">
                  <c:v>0.39950000000000002</c:v>
                </c:pt>
                <c:pt idx="3396">
                  <c:v>0.39960000000000001</c:v>
                </c:pt>
                <c:pt idx="3397">
                  <c:v>0.3997</c:v>
                </c:pt>
                <c:pt idx="3398">
                  <c:v>0.39979999999999999</c:v>
                </c:pt>
                <c:pt idx="3399">
                  <c:v>0.39989999999999998</c:v>
                </c:pt>
                <c:pt idx="3400">
                  <c:v>0.4</c:v>
                </c:pt>
                <c:pt idx="3401">
                  <c:v>0.40010000000000001</c:v>
                </c:pt>
                <c:pt idx="3402">
                  <c:v>0.4002</c:v>
                </c:pt>
                <c:pt idx="3403">
                  <c:v>0.40029999999999999</c:v>
                </c:pt>
                <c:pt idx="3404">
                  <c:v>0.40039999999999998</c:v>
                </c:pt>
                <c:pt idx="3405">
                  <c:v>0.40050000000000002</c:v>
                </c:pt>
                <c:pt idx="3406">
                  <c:v>0.40060000000000001</c:v>
                </c:pt>
                <c:pt idx="3407">
                  <c:v>0.4007</c:v>
                </c:pt>
                <c:pt idx="3408">
                  <c:v>0.40079999999999999</c:v>
                </c:pt>
                <c:pt idx="3409">
                  <c:v>0.40089999999999998</c:v>
                </c:pt>
                <c:pt idx="3410">
                  <c:v>0.40100000000000002</c:v>
                </c:pt>
                <c:pt idx="3411">
                  <c:v>0.40110000000000001</c:v>
                </c:pt>
                <c:pt idx="3412">
                  <c:v>0.4012</c:v>
                </c:pt>
                <c:pt idx="3413">
                  <c:v>0.40129999999999999</c:v>
                </c:pt>
                <c:pt idx="3414">
                  <c:v>0.40139999999999998</c:v>
                </c:pt>
                <c:pt idx="3415">
                  <c:v>0.40150000000000002</c:v>
                </c:pt>
                <c:pt idx="3416">
                  <c:v>0.40160000000000001</c:v>
                </c:pt>
                <c:pt idx="3417">
                  <c:v>0.4017</c:v>
                </c:pt>
                <c:pt idx="3418">
                  <c:v>0.40179999999999999</c:v>
                </c:pt>
                <c:pt idx="3419">
                  <c:v>0.40189999999999998</c:v>
                </c:pt>
                <c:pt idx="3420">
                  <c:v>0.40200000000000002</c:v>
                </c:pt>
                <c:pt idx="3421">
                  <c:v>0.40210000000000001</c:v>
                </c:pt>
                <c:pt idx="3422">
                  <c:v>0.4022</c:v>
                </c:pt>
                <c:pt idx="3423">
                  <c:v>0.40229999999999999</c:v>
                </c:pt>
                <c:pt idx="3424">
                  <c:v>0.40239999999999998</c:v>
                </c:pt>
                <c:pt idx="3425">
                  <c:v>0.40250000000000002</c:v>
                </c:pt>
                <c:pt idx="3426">
                  <c:v>0.40260000000000001</c:v>
                </c:pt>
                <c:pt idx="3427">
                  <c:v>0.4027</c:v>
                </c:pt>
                <c:pt idx="3428">
                  <c:v>0.40279999999999999</c:v>
                </c:pt>
                <c:pt idx="3429">
                  <c:v>0.40289999999999998</c:v>
                </c:pt>
                <c:pt idx="3430">
                  <c:v>0.40300000000000002</c:v>
                </c:pt>
                <c:pt idx="3431">
                  <c:v>0.40310000000000001</c:v>
                </c:pt>
                <c:pt idx="3432">
                  <c:v>0.4032</c:v>
                </c:pt>
                <c:pt idx="3433">
                  <c:v>0.40329999999999999</c:v>
                </c:pt>
                <c:pt idx="3434">
                  <c:v>0.40339999999999998</c:v>
                </c:pt>
                <c:pt idx="3435">
                  <c:v>0.40350000000000003</c:v>
                </c:pt>
                <c:pt idx="3436">
                  <c:v>0.40360000000000001</c:v>
                </c:pt>
                <c:pt idx="3437">
                  <c:v>0.4037</c:v>
                </c:pt>
                <c:pt idx="3438">
                  <c:v>0.40379999999999999</c:v>
                </c:pt>
                <c:pt idx="3439">
                  <c:v>0.40389999999999998</c:v>
                </c:pt>
                <c:pt idx="3440">
                  <c:v>0.40400000000000003</c:v>
                </c:pt>
                <c:pt idx="3441">
                  <c:v>0.40410000000000001</c:v>
                </c:pt>
                <c:pt idx="3442">
                  <c:v>0.4042</c:v>
                </c:pt>
                <c:pt idx="3443">
                  <c:v>0.40429999999999999</c:v>
                </c:pt>
                <c:pt idx="3444">
                  <c:v>0.40439999999999998</c:v>
                </c:pt>
                <c:pt idx="3445">
                  <c:v>0.40450000000000003</c:v>
                </c:pt>
                <c:pt idx="3446">
                  <c:v>0.40460000000000002</c:v>
                </c:pt>
                <c:pt idx="3447">
                  <c:v>0.4047</c:v>
                </c:pt>
                <c:pt idx="3448">
                  <c:v>0.40479999999999999</c:v>
                </c:pt>
                <c:pt idx="3449">
                  <c:v>0.40489999999999998</c:v>
                </c:pt>
                <c:pt idx="3450">
                  <c:v>0.40500000000000003</c:v>
                </c:pt>
                <c:pt idx="3451">
                  <c:v>0.40510000000000002</c:v>
                </c:pt>
                <c:pt idx="3452">
                  <c:v>0.4052</c:v>
                </c:pt>
                <c:pt idx="3453">
                  <c:v>0.40529999999999999</c:v>
                </c:pt>
                <c:pt idx="3454">
                  <c:v>0.40539999999999998</c:v>
                </c:pt>
                <c:pt idx="3455">
                  <c:v>0.40550000000000003</c:v>
                </c:pt>
                <c:pt idx="3456">
                  <c:v>0.40560000000000002</c:v>
                </c:pt>
                <c:pt idx="3457">
                  <c:v>0.40570000000000001</c:v>
                </c:pt>
                <c:pt idx="3458">
                  <c:v>0.40579999999999999</c:v>
                </c:pt>
                <c:pt idx="3459">
                  <c:v>0.40589999999999998</c:v>
                </c:pt>
                <c:pt idx="3460">
                  <c:v>0.40600000000000003</c:v>
                </c:pt>
                <c:pt idx="3461">
                  <c:v>0.40610000000000002</c:v>
                </c:pt>
                <c:pt idx="3462">
                  <c:v>0.40620000000000001</c:v>
                </c:pt>
                <c:pt idx="3463">
                  <c:v>0.40629999999999999</c:v>
                </c:pt>
                <c:pt idx="3464">
                  <c:v>0.40639999999999998</c:v>
                </c:pt>
                <c:pt idx="3465">
                  <c:v>0.40649999999999997</c:v>
                </c:pt>
                <c:pt idx="3466">
                  <c:v>0.40660000000000002</c:v>
                </c:pt>
                <c:pt idx="3467">
                  <c:v>0.40670000000000001</c:v>
                </c:pt>
                <c:pt idx="3468">
                  <c:v>0.40679999999999999</c:v>
                </c:pt>
                <c:pt idx="3469">
                  <c:v>0.40689999999999998</c:v>
                </c:pt>
                <c:pt idx="3470">
                  <c:v>0.40699999999999997</c:v>
                </c:pt>
                <c:pt idx="3471">
                  <c:v>0.40710000000000002</c:v>
                </c:pt>
                <c:pt idx="3472">
                  <c:v>0.40720000000000001</c:v>
                </c:pt>
                <c:pt idx="3473">
                  <c:v>0.4073</c:v>
                </c:pt>
                <c:pt idx="3474">
                  <c:v>0.40739999999999998</c:v>
                </c:pt>
                <c:pt idx="3475">
                  <c:v>0.40749999999999997</c:v>
                </c:pt>
                <c:pt idx="3476">
                  <c:v>0.40760000000000002</c:v>
                </c:pt>
                <c:pt idx="3477">
                  <c:v>0.40770000000000001</c:v>
                </c:pt>
                <c:pt idx="3478">
                  <c:v>0.4078</c:v>
                </c:pt>
                <c:pt idx="3479">
                  <c:v>0.40789999999999998</c:v>
                </c:pt>
                <c:pt idx="3480">
                  <c:v>0.40799999999999997</c:v>
                </c:pt>
                <c:pt idx="3481">
                  <c:v>0.40810000000000002</c:v>
                </c:pt>
                <c:pt idx="3482">
                  <c:v>0.40820000000000001</c:v>
                </c:pt>
                <c:pt idx="3483">
                  <c:v>0.4083</c:v>
                </c:pt>
                <c:pt idx="3484">
                  <c:v>0.40839999999999999</c:v>
                </c:pt>
                <c:pt idx="3485">
                  <c:v>0.40849999999999997</c:v>
                </c:pt>
                <c:pt idx="3486">
                  <c:v>0.40860000000000002</c:v>
                </c:pt>
                <c:pt idx="3487">
                  <c:v>0.40870000000000001</c:v>
                </c:pt>
                <c:pt idx="3488">
                  <c:v>0.4088</c:v>
                </c:pt>
                <c:pt idx="3489">
                  <c:v>0.40889999999999999</c:v>
                </c:pt>
                <c:pt idx="3490">
                  <c:v>0.40899999999999997</c:v>
                </c:pt>
                <c:pt idx="3491">
                  <c:v>0.40910000000000002</c:v>
                </c:pt>
                <c:pt idx="3492">
                  <c:v>0.40920000000000001</c:v>
                </c:pt>
                <c:pt idx="3493">
                  <c:v>0.4093</c:v>
                </c:pt>
                <c:pt idx="3494">
                  <c:v>0.40939999999999999</c:v>
                </c:pt>
                <c:pt idx="3495">
                  <c:v>0.40949999999999998</c:v>
                </c:pt>
                <c:pt idx="3496">
                  <c:v>0.40960000000000002</c:v>
                </c:pt>
                <c:pt idx="3497">
                  <c:v>0.40970000000000001</c:v>
                </c:pt>
                <c:pt idx="3498">
                  <c:v>0.4098</c:v>
                </c:pt>
                <c:pt idx="3499">
                  <c:v>0.40989999999999999</c:v>
                </c:pt>
                <c:pt idx="3500">
                  <c:v>0.41</c:v>
                </c:pt>
                <c:pt idx="3501">
                  <c:v>0.41010000000000002</c:v>
                </c:pt>
                <c:pt idx="3502">
                  <c:v>0.41020000000000001</c:v>
                </c:pt>
                <c:pt idx="3503">
                  <c:v>0.4103</c:v>
                </c:pt>
                <c:pt idx="3504">
                  <c:v>0.41039999999999999</c:v>
                </c:pt>
                <c:pt idx="3505">
                  <c:v>0.41049999999999998</c:v>
                </c:pt>
                <c:pt idx="3506">
                  <c:v>0.41060000000000002</c:v>
                </c:pt>
                <c:pt idx="3507">
                  <c:v>0.41070000000000001</c:v>
                </c:pt>
                <c:pt idx="3508">
                  <c:v>0.4108</c:v>
                </c:pt>
                <c:pt idx="3509">
                  <c:v>0.41089999999999999</c:v>
                </c:pt>
                <c:pt idx="3510">
                  <c:v>0.41099999999999998</c:v>
                </c:pt>
                <c:pt idx="3511">
                  <c:v>0.41110000000000002</c:v>
                </c:pt>
                <c:pt idx="3512">
                  <c:v>0.41120000000000001</c:v>
                </c:pt>
                <c:pt idx="3513">
                  <c:v>0.4113</c:v>
                </c:pt>
                <c:pt idx="3514">
                  <c:v>0.41139999999999999</c:v>
                </c:pt>
                <c:pt idx="3515">
                  <c:v>0.41149999999999998</c:v>
                </c:pt>
                <c:pt idx="3516">
                  <c:v>0.41160000000000002</c:v>
                </c:pt>
                <c:pt idx="3517">
                  <c:v>0.41170000000000001</c:v>
                </c:pt>
                <c:pt idx="3518">
                  <c:v>0.4118</c:v>
                </c:pt>
                <c:pt idx="3519">
                  <c:v>0.41189999999999999</c:v>
                </c:pt>
                <c:pt idx="3520">
                  <c:v>0.41199999999999998</c:v>
                </c:pt>
                <c:pt idx="3521">
                  <c:v>0.41210000000000002</c:v>
                </c:pt>
                <c:pt idx="3522">
                  <c:v>0.41220000000000001</c:v>
                </c:pt>
                <c:pt idx="3523">
                  <c:v>0.4123</c:v>
                </c:pt>
                <c:pt idx="3524">
                  <c:v>0.41239999999999999</c:v>
                </c:pt>
                <c:pt idx="3525">
                  <c:v>0.41249999999999998</c:v>
                </c:pt>
                <c:pt idx="3526">
                  <c:v>0.41260000000000002</c:v>
                </c:pt>
                <c:pt idx="3527">
                  <c:v>0.41270000000000001</c:v>
                </c:pt>
                <c:pt idx="3528">
                  <c:v>0.4128</c:v>
                </c:pt>
                <c:pt idx="3529">
                  <c:v>0.41289999999999999</c:v>
                </c:pt>
                <c:pt idx="3530">
                  <c:v>0.41299999999999998</c:v>
                </c:pt>
                <c:pt idx="3531">
                  <c:v>0.41310000000000002</c:v>
                </c:pt>
                <c:pt idx="3532">
                  <c:v>0.41320000000000001</c:v>
                </c:pt>
                <c:pt idx="3533">
                  <c:v>0.4133</c:v>
                </c:pt>
                <c:pt idx="3534">
                  <c:v>0.41339999999999999</c:v>
                </c:pt>
                <c:pt idx="3535">
                  <c:v>0.41349999999999998</c:v>
                </c:pt>
                <c:pt idx="3536">
                  <c:v>0.41360000000000002</c:v>
                </c:pt>
                <c:pt idx="3537">
                  <c:v>0.41370000000000001</c:v>
                </c:pt>
                <c:pt idx="3538">
                  <c:v>0.4138</c:v>
                </c:pt>
                <c:pt idx="3539">
                  <c:v>0.41389999999999999</c:v>
                </c:pt>
                <c:pt idx="3540">
                  <c:v>0.41399999999999998</c:v>
                </c:pt>
                <c:pt idx="3541">
                  <c:v>0.41410000000000002</c:v>
                </c:pt>
                <c:pt idx="3542">
                  <c:v>0.41420000000000001</c:v>
                </c:pt>
                <c:pt idx="3543">
                  <c:v>0.4143</c:v>
                </c:pt>
                <c:pt idx="3544">
                  <c:v>0.41439999999999999</c:v>
                </c:pt>
                <c:pt idx="3545">
                  <c:v>0.41449999999999998</c:v>
                </c:pt>
                <c:pt idx="3546">
                  <c:v>0.41460000000000002</c:v>
                </c:pt>
                <c:pt idx="3547">
                  <c:v>0.41470000000000001</c:v>
                </c:pt>
                <c:pt idx="3548">
                  <c:v>0.4148</c:v>
                </c:pt>
                <c:pt idx="3549">
                  <c:v>0.41489999999999999</c:v>
                </c:pt>
                <c:pt idx="3550">
                  <c:v>0.41499999999999998</c:v>
                </c:pt>
                <c:pt idx="3551">
                  <c:v>0.41510000000000002</c:v>
                </c:pt>
                <c:pt idx="3552">
                  <c:v>0.41520000000000001</c:v>
                </c:pt>
                <c:pt idx="3553">
                  <c:v>0.4153</c:v>
                </c:pt>
                <c:pt idx="3554">
                  <c:v>0.41539999999999999</c:v>
                </c:pt>
                <c:pt idx="3555">
                  <c:v>0.41549999999999998</c:v>
                </c:pt>
                <c:pt idx="3556">
                  <c:v>0.41560000000000002</c:v>
                </c:pt>
                <c:pt idx="3557">
                  <c:v>0.41570000000000001</c:v>
                </c:pt>
                <c:pt idx="3558">
                  <c:v>0.4158</c:v>
                </c:pt>
                <c:pt idx="3559">
                  <c:v>0.41589999999999999</c:v>
                </c:pt>
                <c:pt idx="3560">
                  <c:v>0.41599999999999998</c:v>
                </c:pt>
                <c:pt idx="3561">
                  <c:v>0.41610000000000003</c:v>
                </c:pt>
                <c:pt idx="3562">
                  <c:v>0.41620000000000001</c:v>
                </c:pt>
                <c:pt idx="3563">
                  <c:v>0.4163</c:v>
                </c:pt>
                <c:pt idx="3564">
                  <c:v>0.41639999999999999</c:v>
                </c:pt>
                <c:pt idx="3565">
                  <c:v>0.41649999999999998</c:v>
                </c:pt>
                <c:pt idx="3566">
                  <c:v>0.41660000000000003</c:v>
                </c:pt>
                <c:pt idx="3567">
                  <c:v>0.41670000000000001</c:v>
                </c:pt>
                <c:pt idx="3568">
                  <c:v>0.4168</c:v>
                </c:pt>
                <c:pt idx="3569">
                  <c:v>0.41689999999999999</c:v>
                </c:pt>
                <c:pt idx="3570">
                  <c:v>0.41699999999999998</c:v>
                </c:pt>
                <c:pt idx="3571">
                  <c:v>0.41710000000000003</c:v>
                </c:pt>
                <c:pt idx="3572">
                  <c:v>0.41720000000000002</c:v>
                </c:pt>
                <c:pt idx="3573">
                  <c:v>0.4173</c:v>
                </c:pt>
                <c:pt idx="3574">
                  <c:v>0.41739999999999999</c:v>
                </c:pt>
                <c:pt idx="3575">
                  <c:v>0.41749999999999998</c:v>
                </c:pt>
                <c:pt idx="3576">
                  <c:v>0.41760000000000003</c:v>
                </c:pt>
                <c:pt idx="3577">
                  <c:v>0.41770000000000002</c:v>
                </c:pt>
                <c:pt idx="3578">
                  <c:v>0.4178</c:v>
                </c:pt>
                <c:pt idx="3579">
                  <c:v>0.41789999999999999</c:v>
                </c:pt>
                <c:pt idx="3580">
                  <c:v>0.41799999999999998</c:v>
                </c:pt>
                <c:pt idx="3581">
                  <c:v>0.41810000000000003</c:v>
                </c:pt>
                <c:pt idx="3582">
                  <c:v>0.41820000000000002</c:v>
                </c:pt>
                <c:pt idx="3583">
                  <c:v>0.41830000000000001</c:v>
                </c:pt>
                <c:pt idx="3584">
                  <c:v>0.41839999999999999</c:v>
                </c:pt>
                <c:pt idx="3585">
                  <c:v>0.41849999999999998</c:v>
                </c:pt>
                <c:pt idx="3586">
                  <c:v>0.41860000000000003</c:v>
                </c:pt>
                <c:pt idx="3587">
                  <c:v>0.41870000000000002</c:v>
                </c:pt>
                <c:pt idx="3588">
                  <c:v>0.41880000000000001</c:v>
                </c:pt>
                <c:pt idx="3589">
                  <c:v>0.41889999999999999</c:v>
                </c:pt>
                <c:pt idx="3590">
                  <c:v>0.41899999999999998</c:v>
                </c:pt>
                <c:pt idx="3591">
                  <c:v>0.41909999999999997</c:v>
                </c:pt>
                <c:pt idx="3592">
                  <c:v>0.41920000000000002</c:v>
                </c:pt>
                <c:pt idx="3593">
                  <c:v>0.41930000000000001</c:v>
                </c:pt>
                <c:pt idx="3594">
                  <c:v>0.4194</c:v>
                </c:pt>
                <c:pt idx="3595">
                  <c:v>0.41949999999999998</c:v>
                </c:pt>
                <c:pt idx="3596">
                  <c:v>0.41959999999999997</c:v>
                </c:pt>
                <c:pt idx="3597">
                  <c:v>0.41970000000000002</c:v>
                </c:pt>
                <c:pt idx="3598">
                  <c:v>0.41980000000000001</c:v>
                </c:pt>
                <c:pt idx="3599">
                  <c:v>0.4199</c:v>
                </c:pt>
                <c:pt idx="3600">
                  <c:v>0.42</c:v>
                </c:pt>
                <c:pt idx="3601">
                  <c:v>0.42009999999999997</c:v>
                </c:pt>
                <c:pt idx="3602">
                  <c:v>0.42020000000000002</c:v>
                </c:pt>
                <c:pt idx="3603">
                  <c:v>0.42030000000000001</c:v>
                </c:pt>
                <c:pt idx="3604">
                  <c:v>0.4204</c:v>
                </c:pt>
                <c:pt idx="3605">
                  <c:v>0.42049999999999998</c:v>
                </c:pt>
                <c:pt idx="3606">
                  <c:v>0.42059999999999997</c:v>
                </c:pt>
                <c:pt idx="3607">
                  <c:v>0.42070000000000002</c:v>
                </c:pt>
                <c:pt idx="3608">
                  <c:v>0.42080000000000001</c:v>
                </c:pt>
                <c:pt idx="3609">
                  <c:v>0.4209</c:v>
                </c:pt>
                <c:pt idx="3610">
                  <c:v>0.42099999999999999</c:v>
                </c:pt>
                <c:pt idx="3611">
                  <c:v>0.42109999999999997</c:v>
                </c:pt>
                <c:pt idx="3612">
                  <c:v>0.42120000000000002</c:v>
                </c:pt>
                <c:pt idx="3613">
                  <c:v>0.42130000000000001</c:v>
                </c:pt>
                <c:pt idx="3614">
                  <c:v>0.4214</c:v>
                </c:pt>
                <c:pt idx="3615">
                  <c:v>0.42149999999999999</c:v>
                </c:pt>
                <c:pt idx="3616">
                  <c:v>0.42159999999999997</c:v>
                </c:pt>
                <c:pt idx="3617">
                  <c:v>0.42170000000000002</c:v>
                </c:pt>
                <c:pt idx="3618">
                  <c:v>0.42180000000000001</c:v>
                </c:pt>
                <c:pt idx="3619">
                  <c:v>0.4219</c:v>
                </c:pt>
                <c:pt idx="3620">
                  <c:v>0.42199999999999999</c:v>
                </c:pt>
                <c:pt idx="3621">
                  <c:v>0.42209999999999998</c:v>
                </c:pt>
                <c:pt idx="3622">
                  <c:v>0.42220000000000002</c:v>
                </c:pt>
                <c:pt idx="3623">
                  <c:v>0.42230000000000001</c:v>
                </c:pt>
                <c:pt idx="3624">
                  <c:v>0.4224</c:v>
                </c:pt>
                <c:pt idx="3625">
                  <c:v>0.42249999999999999</c:v>
                </c:pt>
                <c:pt idx="3626">
                  <c:v>0.42259999999999998</c:v>
                </c:pt>
                <c:pt idx="3627">
                  <c:v>0.42270000000000002</c:v>
                </c:pt>
                <c:pt idx="3628">
                  <c:v>0.42280000000000001</c:v>
                </c:pt>
                <c:pt idx="3629">
                  <c:v>0.4229</c:v>
                </c:pt>
                <c:pt idx="3630">
                  <c:v>0.42299999999999999</c:v>
                </c:pt>
                <c:pt idx="3631">
                  <c:v>0.42309999999999998</c:v>
                </c:pt>
                <c:pt idx="3632">
                  <c:v>0.42320000000000002</c:v>
                </c:pt>
                <c:pt idx="3633">
                  <c:v>0.42330000000000001</c:v>
                </c:pt>
                <c:pt idx="3634">
                  <c:v>0.4234</c:v>
                </c:pt>
                <c:pt idx="3635">
                  <c:v>0.42349999999999999</c:v>
                </c:pt>
                <c:pt idx="3636">
                  <c:v>0.42359999999999998</c:v>
                </c:pt>
                <c:pt idx="3637">
                  <c:v>0.42370000000000002</c:v>
                </c:pt>
                <c:pt idx="3638">
                  <c:v>0.42380000000000001</c:v>
                </c:pt>
                <c:pt idx="3639">
                  <c:v>0.4239</c:v>
                </c:pt>
                <c:pt idx="3640">
                  <c:v>0.42399999999999999</c:v>
                </c:pt>
                <c:pt idx="3641">
                  <c:v>0.42409999999999998</c:v>
                </c:pt>
                <c:pt idx="3642">
                  <c:v>0.42420000000000002</c:v>
                </c:pt>
                <c:pt idx="3643">
                  <c:v>0.42430000000000001</c:v>
                </c:pt>
                <c:pt idx="3644">
                  <c:v>0.4244</c:v>
                </c:pt>
                <c:pt idx="3645">
                  <c:v>0.42449999999999999</c:v>
                </c:pt>
                <c:pt idx="3646">
                  <c:v>0.42459999999999998</c:v>
                </c:pt>
                <c:pt idx="3647">
                  <c:v>0.42470000000000002</c:v>
                </c:pt>
                <c:pt idx="3648">
                  <c:v>0.42480000000000001</c:v>
                </c:pt>
                <c:pt idx="3649">
                  <c:v>0.4249</c:v>
                </c:pt>
                <c:pt idx="3650">
                  <c:v>0.42499999999999999</c:v>
                </c:pt>
                <c:pt idx="3651">
                  <c:v>0.42509999999999998</c:v>
                </c:pt>
                <c:pt idx="3652">
                  <c:v>0.42520000000000002</c:v>
                </c:pt>
                <c:pt idx="3653">
                  <c:v>0.42530000000000001</c:v>
                </c:pt>
                <c:pt idx="3654">
                  <c:v>0.4254</c:v>
                </c:pt>
                <c:pt idx="3655">
                  <c:v>0.42549999999999999</c:v>
                </c:pt>
                <c:pt idx="3656">
                  <c:v>0.42559999999999998</c:v>
                </c:pt>
                <c:pt idx="3657">
                  <c:v>0.42570000000000002</c:v>
                </c:pt>
                <c:pt idx="3658">
                  <c:v>0.42580000000000001</c:v>
                </c:pt>
                <c:pt idx="3659">
                  <c:v>0.4259</c:v>
                </c:pt>
                <c:pt idx="3660">
                  <c:v>0.42599999999999999</c:v>
                </c:pt>
                <c:pt idx="3661">
                  <c:v>0.42609999999999998</c:v>
                </c:pt>
                <c:pt idx="3662">
                  <c:v>0.42620000000000002</c:v>
                </c:pt>
                <c:pt idx="3663">
                  <c:v>0.42630000000000001</c:v>
                </c:pt>
                <c:pt idx="3664">
                  <c:v>0.4264</c:v>
                </c:pt>
                <c:pt idx="3665">
                  <c:v>0.42649999999999999</c:v>
                </c:pt>
                <c:pt idx="3666">
                  <c:v>0.42659999999999998</c:v>
                </c:pt>
                <c:pt idx="3667">
                  <c:v>0.42670000000000002</c:v>
                </c:pt>
                <c:pt idx="3668">
                  <c:v>0.42680000000000001</c:v>
                </c:pt>
                <c:pt idx="3669">
                  <c:v>0.4269</c:v>
                </c:pt>
                <c:pt idx="3670">
                  <c:v>0.42699999999999999</c:v>
                </c:pt>
                <c:pt idx="3671">
                  <c:v>0.42709999999999998</c:v>
                </c:pt>
                <c:pt idx="3672">
                  <c:v>0.42720000000000002</c:v>
                </c:pt>
                <c:pt idx="3673">
                  <c:v>0.42730000000000001</c:v>
                </c:pt>
                <c:pt idx="3674">
                  <c:v>0.4274</c:v>
                </c:pt>
                <c:pt idx="3675">
                  <c:v>0.42749999999999999</c:v>
                </c:pt>
                <c:pt idx="3676">
                  <c:v>0.42759999999999998</c:v>
                </c:pt>
                <c:pt idx="3677">
                  <c:v>0.42770000000000002</c:v>
                </c:pt>
                <c:pt idx="3678">
                  <c:v>0.42780000000000001</c:v>
                </c:pt>
                <c:pt idx="3679">
                  <c:v>0.4279</c:v>
                </c:pt>
                <c:pt idx="3680">
                  <c:v>0.42799999999999999</c:v>
                </c:pt>
                <c:pt idx="3681">
                  <c:v>0.42809999999999998</c:v>
                </c:pt>
                <c:pt idx="3682">
                  <c:v>0.42820000000000003</c:v>
                </c:pt>
                <c:pt idx="3683">
                  <c:v>0.42830000000000001</c:v>
                </c:pt>
                <c:pt idx="3684">
                  <c:v>0.4284</c:v>
                </c:pt>
                <c:pt idx="3685">
                  <c:v>0.42849999999999999</c:v>
                </c:pt>
                <c:pt idx="3686">
                  <c:v>0.42859999999999998</c:v>
                </c:pt>
                <c:pt idx="3687">
                  <c:v>0.42870000000000003</c:v>
                </c:pt>
                <c:pt idx="3688">
                  <c:v>0.42880000000000001</c:v>
                </c:pt>
                <c:pt idx="3689">
                  <c:v>0.4289</c:v>
                </c:pt>
                <c:pt idx="3690">
                  <c:v>0.42899999999999999</c:v>
                </c:pt>
                <c:pt idx="3691">
                  <c:v>0.42909999999999998</c:v>
                </c:pt>
                <c:pt idx="3692">
                  <c:v>0.42920000000000003</c:v>
                </c:pt>
                <c:pt idx="3693">
                  <c:v>0.42930000000000001</c:v>
                </c:pt>
                <c:pt idx="3694">
                  <c:v>0.4294</c:v>
                </c:pt>
                <c:pt idx="3695">
                  <c:v>0.42949999999999999</c:v>
                </c:pt>
                <c:pt idx="3696">
                  <c:v>0.42959999999999998</c:v>
                </c:pt>
                <c:pt idx="3697">
                  <c:v>0.42970000000000003</c:v>
                </c:pt>
                <c:pt idx="3698">
                  <c:v>0.42980000000000002</c:v>
                </c:pt>
                <c:pt idx="3699">
                  <c:v>0.4299</c:v>
                </c:pt>
                <c:pt idx="3700">
                  <c:v>0.43</c:v>
                </c:pt>
                <c:pt idx="3701">
                  <c:v>0.43009999999999998</c:v>
                </c:pt>
                <c:pt idx="3702">
                  <c:v>0.43020000000000003</c:v>
                </c:pt>
                <c:pt idx="3703">
                  <c:v>0.43030000000000002</c:v>
                </c:pt>
                <c:pt idx="3704">
                  <c:v>0.4304</c:v>
                </c:pt>
                <c:pt idx="3705">
                  <c:v>0.43049999999999999</c:v>
                </c:pt>
                <c:pt idx="3706">
                  <c:v>0.43059999999999998</c:v>
                </c:pt>
                <c:pt idx="3707">
                  <c:v>0.43070000000000003</c:v>
                </c:pt>
                <c:pt idx="3708">
                  <c:v>0.43080000000000002</c:v>
                </c:pt>
                <c:pt idx="3709">
                  <c:v>0.43090000000000001</c:v>
                </c:pt>
                <c:pt idx="3710">
                  <c:v>0.43099999999999999</c:v>
                </c:pt>
                <c:pt idx="3711">
                  <c:v>0.43109999999999998</c:v>
                </c:pt>
                <c:pt idx="3712">
                  <c:v>0.43120000000000003</c:v>
                </c:pt>
                <c:pt idx="3713">
                  <c:v>0.43130000000000002</c:v>
                </c:pt>
                <c:pt idx="3714">
                  <c:v>0.43140000000000001</c:v>
                </c:pt>
                <c:pt idx="3715">
                  <c:v>0.43149999999999999</c:v>
                </c:pt>
                <c:pt idx="3716">
                  <c:v>0.43159999999999998</c:v>
                </c:pt>
                <c:pt idx="3717">
                  <c:v>0.43169999999999997</c:v>
                </c:pt>
                <c:pt idx="3718">
                  <c:v>0.43180000000000002</c:v>
                </c:pt>
                <c:pt idx="3719">
                  <c:v>0.43190000000000001</c:v>
                </c:pt>
                <c:pt idx="3720">
                  <c:v>0.432</c:v>
                </c:pt>
                <c:pt idx="3721">
                  <c:v>0.43209999999999998</c:v>
                </c:pt>
                <c:pt idx="3722">
                  <c:v>0.43219999999999997</c:v>
                </c:pt>
                <c:pt idx="3723">
                  <c:v>0.43230000000000002</c:v>
                </c:pt>
                <c:pt idx="3724">
                  <c:v>0.43240000000000001</c:v>
                </c:pt>
                <c:pt idx="3725">
                  <c:v>0.4325</c:v>
                </c:pt>
                <c:pt idx="3726">
                  <c:v>0.43259999999999998</c:v>
                </c:pt>
                <c:pt idx="3727">
                  <c:v>0.43269999999999997</c:v>
                </c:pt>
                <c:pt idx="3728">
                  <c:v>0.43280000000000002</c:v>
                </c:pt>
                <c:pt idx="3729">
                  <c:v>0.43290000000000001</c:v>
                </c:pt>
                <c:pt idx="3730">
                  <c:v>0.433</c:v>
                </c:pt>
                <c:pt idx="3731">
                  <c:v>0.43309999999999998</c:v>
                </c:pt>
                <c:pt idx="3732">
                  <c:v>0.43319999999999997</c:v>
                </c:pt>
                <c:pt idx="3733">
                  <c:v>0.43330000000000002</c:v>
                </c:pt>
                <c:pt idx="3734">
                  <c:v>0.43340000000000001</c:v>
                </c:pt>
                <c:pt idx="3735">
                  <c:v>0.4335</c:v>
                </c:pt>
                <c:pt idx="3736">
                  <c:v>0.43359999999999999</c:v>
                </c:pt>
                <c:pt idx="3737">
                  <c:v>0.43369999999999997</c:v>
                </c:pt>
                <c:pt idx="3738">
                  <c:v>0.43380000000000002</c:v>
                </c:pt>
                <c:pt idx="3739">
                  <c:v>0.43390000000000001</c:v>
                </c:pt>
                <c:pt idx="3740">
                  <c:v>0.434</c:v>
                </c:pt>
                <c:pt idx="3741">
                  <c:v>0.43409999999999999</c:v>
                </c:pt>
                <c:pt idx="3742">
                  <c:v>0.43419999999999997</c:v>
                </c:pt>
                <c:pt idx="3743">
                  <c:v>0.43430000000000002</c:v>
                </c:pt>
                <c:pt idx="3744">
                  <c:v>0.43440000000000001</c:v>
                </c:pt>
                <c:pt idx="3745">
                  <c:v>0.4345</c:v>
                </c:pt>
                <c:pt idx="3746">
                  <c:v>0.43459999999999999</c:v>
                </c:pt>
                <c:pt idx="3747">
                  <c:v>0.43469999999999998</c:v>
                </c:pt>
                <c:pt idx="3748">
                  <c:v>0.43480000000000002</c:v>
                </c:pt>
                <c:pt idx="3749">
                  <c:v>0.43490000000000001</c:v>
                </c:pt>
                <c:pt idx="3750">
                  <c:v>0.435</c:v>
                </c:pt>
                <c:pt idx="3751">
                  <c:v>0.43509999999999999</c:v>
                </c:pt>
                <c:pt idx="3752">
                  <c:v>0.43519999999999998</c:v>
                </c:pt>
                <c:pt idx="3753">
                  <c:v>0.43530000000000002</c:v>
                </c:pt>
                <c:pt idx="3754">
                  <c:v>0.43540000000000001</c:v>
                </c:pt>
                <c:pt idx="3755">
                  <c:v>0.4355</c:v>
                </c:pt>
                <c:pt idx="3756">
                  <c:v>0.43559999999999999</c:v>
                </c:pt>
                <c:pt idx="3757">
                  <c:v>0.43569999999999998</c:v>
                </c:pt>
                <c:pt idx="3758">
                  <c:v>0.43580000000000002</c:v>
                </c:pt>
                <c:pt idx="3759">
                  <c:v>0.43590000000000001</c:v>
                </c:pt>
                <c:pt idx="3760">
                  <c:v>0.436</c:v>
                </c:pt>
                <c:pt idx="3761">
                  <c:v>0.43609999999999999</c:v>
                </c:pt>
                <c:pt idx="3762">
                  <c:v>0.43619999999999998</c:v>
                </c:pt>
                <c:pt idx="3763">
                  <c:v>0.43630000000000002</c:v>
                </c:pt>
                <c:pt idx="3764">
                  <c:v>0.43640000000000001</c:v>
                </c:pt>
                <c:pt idx="3765">
                  <c:v>0.4365</c:v>
                </c:pt>
                <c:pt idx="3766">
                  <c:v>0.43659999999999999</c:v>
                </c:pt>
                <c:pt idx="3767">
                  <c:v>0.43669999999999998</c:v>
                </c:pt>
                <c:pt idx="3768">
                  <c:v>0.43680000000000002</c:v>
                </c:pt>
                <c:pt idx="3769">
                  <c:v>0.43690000000000001</c:v>
                </c:pt>
                <c:pt idx="3770">
                  <c:v>0.437</c:v>
                </c:pt>
                <c:pt idx="3771">
                  <c:v>0.43709999999999999</c:v>
                </c:pt>
                <c:pt idx="3772">
                  <c:v>0.43719999999999998</c:v>
                </c:pt>
                <c:pt idx="3773">
                  <c:v>0.43730000000000002</c:v>
                </c:pt>
                <c:pt idx="3774">
                  <c:v>0.43740000000000001</c:v>
                </c:pt>
                <c:pt idx="3775">
                  <c:v>0.4375</c:v>
                </c:pt>
                <c:pt idx="3776">
                  <c:v>0.43759999999999999</c:v>
                </c:pt>
                <c:pt idx="3777">
                  <c:v>0.43769999999999998</c:v>
                </c:pt>
                <c:pt idx="3778">
                  <c:v>0.43780000000000002</c:v>
                </c:pt>
                <c:pt idx="3779">
                  <c:v>0.43790000000000001</c:v>
                </c:pt>
                <c:pt idx="3780">
                  <c:v>0.438</c:v>
                </c:pt>
                <c:pt idx="3781">
                  <c:v>0.43809999999999999</c:v>
                </c:pt>
                <c:pt idx="3782">
                  <c:v>0.43819999999999998</c:v>
                </c:pt>
                <c:pt idx="3783">
                  <c:v>0.43830000000000002</c:v>
                </c:pt>
                <c:pt idx="3784">
                  <c:v>0.43840000000000001</c:v>
                </c:pt>
                <c:pt idx="3785">
                  <c:v>0.4385</c:v>
                </c:pt>
                <c:pt idx="3786">
                  <c:v>0.43859999999999999</c:v>
                </c:pt>
                <c:pt idx="3787">
                  <c:v>0.43869999999999998</c:v>
                </c:pt>
                <c:pt idx="3788">
                  <c:v>0.43880000000000002</c:v>
                </c:pt>
                <c:pt idx="3789">
                  <c:v>0.43890000000000001</c:v>
                </c:pt>
                <c:pt idx="3790">
                  <c:v>0.439</c:v>
                </c:pt>
                <c:pt idx="3791">
                  <c:v>0.43909999999999999</c:v>
                </c:pt>
                <c:pt idx="3792">
                  <c:v>0.43919999999999998</c:v>
                </c:pt>
                <c:pt idx="3793">
                  <c:v>0.43930000000000002</c:v>
                </c:pt>
                <c:pt idx="3794">
                  <c:v>0.43940000000000001</c:v>
                </c:pt>
                <c:pt idx="3795">
                  <c:v>0.4395</c:v>
                </c:pt>
                <c:pt idx="3796">
                  <c:v>0.43959999999999999</c:v>
                </c:pt>
                <c:pt idx="3797">
                  <c:v>0.43969999999999998</c:v>
                </c:pt>
                <c:pt idx="3798">
                  <c:v>0.43980000000000002</c:v>
                </c:pt>
                <c:pt idx="3799">
                  <c:v>0.43990000000000001</c:v>
                </c:pt>
                <c:pt idx="3800">
                  <c:v>0.44</c:v>
                </c:pt>
                <c:pt idx="3801">
                  <c:v>0.44009999999999999</c:v>
                </c:pt>
                <c:pt idx="3802">
                  <c:v>0.44019999999999998</c:v>
                </c:pt>
                <c:pt idx="3803">
                  <c:v>0.44030000000000002</c:v>
                </c:pt>
                <c:pt idx="3804">
                  <c:v>0.44040000000000001</c:v>
                </c:pt>
                <c:pt idx="3805">
                  <c:v>0.4405</c:v>
                </c:pt>
                <c:pt idx="3806">
                  <c:v>0.44059999999999999</c:v>
                </c:pt>
                <c:pt idx="3807">
                  <c:v>0.44069999999999998</c:v>
                </c:pt>
                <c:pt idx="3808">
                  <c:v>0.44080000000000003</c:v>
                </c:pt>
                <c:pt idx="3809">
                  <c:v>0.44090000000000001</c:v>
                </c:pt>
                <c:pt idx="3810">
                  <c:v>0.441</c:v>
                </c:pt>
                <c:pt idx="3811">
                  <c:v>0.44109999999999999</c:v>
                </c:pt>
                <c:pt idx="3812">
                  <c:v>0.44119999999999998</c:v>
                </c:pt>
                <c:pt idx="3813">
                  <c:v>0.44130000000000003</c:v>
                </c:pt>
                <c:pt idx="3814">
                  <c:v>0.44140000000000001</c:v>
                </c:pt>
                <c:pt idx="3815">
                  <c:v>0.4415</c:v>
                </c:pt>
                <c:pt idx="3816">
                  <c:v>0.44159999999999999</c:v>
                </c:pt>
                <c:pt idx="3817">
                  <c:v>0.44169999999999998</c:v>
                </c:pt>
                <c:pt idx="3818">
                  <c:v>0.44180000000000003</c:v>
                </c:pt>
                <c:pt idx="3819">
                  <c:v>0.44190000000000002</c:v>
                </c:pt>
                <c:pt idx="3820">
                  <c:v>0.442</c:v>
                </c:pt>
                <c:pt idx="3821">
                  <c:v>0.44209999999999999</c:v>
                </c:pt>
                <c:pt idx="3822">
                  <c:v>0.44219999999999998</c:v>
                </c:pt>
                <c:pt idx="3823">
                  <c:v>0.44230000000000003</c:v>
                </c:pt>
                <c:pt idx="3824">
                  <c:v>0.44240000000000002</c:v>
                </c:pt>
                <c:pt idx="3825">
                  <c:v>0.4425</c:v>
                </c:pt>
                <c:pt idx="3826">
                  <c:v>0.44259999999999999</c:v>
                </c:pt>
                <c:pt idx="3827">
                  <c:v>0.44269999999999998</c:v>
                </c:pt>
                <c:pt idx="3828">
                  <c:v>0.44280000000000003</c:v>
                </c:pt>
                <c:pt idx="3829">
                  <c:v>0.44290000000000002</c:v>
                </c:pt>
                <c:pt idx="3830">
                  <c:v>0.443</c:v>
                </c:pt>
                <c:pt idx="3831">
                  <c:v>0.44309999999999999</c:v>
                </c:pt>
                <c:pt idx="3832">
                  <c:v>0.44319999999999998</c:v>
                </c:pt>
                <c:pt idx="3833">
                  <c:v>0.44330000000000003</c:v>
                </c:pt>
                <c:pt idx="3834">
                  <c:v>0.44340000000000002</c:v>
                </c:pt>
                <c:pt idx="3835">
                  <c:v>0.44350000000000001</c:v>
                </c:pt>
                <c:pt idx="3836">
                  <c:v>0.44359999999999999</c:v>
                </c:pt>
                <c:pt idx="3837">
                  <c:v>0.44369999999999998</c:v>
                </c:pt>
                <c:pt idx="3838">
                  <c:v>0.44379999999999997</c:v>
                </c:pt>
                <c:pt idx="3839">
                  <c:v>0.44390000000000002</c:v>
                </c:pt>
                <c:pt idx="3840">
                  <c:v>0.44400000000000001</c:v>
                </c:pt>
                <c:pt idx="3841">
                  <c:v>0.44409999999999999</c:v>
                </c:pt>
                <c:pt idx="3842">
                  <c:v>0.44419999999999998</c:v>
                </c:pt>
                <c:pt idx="3843">
                  <c:v>0.44429999999999997</c:v>
                </c:pt>
                <c:pt idx="3844">
                  <c:v>0.44440000000000002</c:v>
                </c:pt>
                <c:pt idx="3845">
                  <c:v>0.44450000000000001</c:v>
                </c:pt>
                <c:pt idx="3846">
                  <c:v>0.4446</c:v>
                </c:pt>
                <c:pt idx="3847">
                  <c:v>0.44469999999999998</c:v>
                </c:pt>
                <c:pt idx="3848">
                  <c:v>0.44479999999999997</c:v>
                </c:pt>
                <c:pt idx="3849">
                  <c:v>0.44490000000000002</c:v>
                </c:pt>
                <c:pt idx="3850">
                  <c:v>0.44500000000000001</c:v>
                </c:pt>
                <c:pt idx="3851">
                  <c:v>0.4451</c:v>
                </c:pt>
                <c:pt idx="3852">
                  <c:v>0.44519999999999998</c:v>
                </c:pt>
                <c:pt idx="3853">
                  <c:v>0.44529999999999997</c:v>
                </c:pt>
                <c:pt idx="3854">
                  <c:v>0.44540000000000002</c:v>
                </c:pt>
                <c:pt idx="3855">
                  <c:v>0.44550000000000001</c:v>
                </c:pt>
                <c:pt idx="3856">
                  <c:v>0.4456</c:v>
                </c:pt>
                <c:pt idx="3857">
                  <c:v>0.44569999999999999</c:v>
                </c:pt>
                <c:pt idx="3858">
                  <c:v>0.44579999999999997</c:v>
                </c:pt>
                <c:pt idx="3859">
                  <c:v>0.44590000000000002</c:v>
                </c:pt>
                <c:pt idx="3860">
                  <c:v>0.44600000000000001</c:v>
                </c:pt>
                <c:pt idx="3861">
                  <c:v>0.4461</c:v>
                </c:pt>
                <c:pt idx="3862">
                  <c:v>0.44619999999999999</c:v>
                </c:pt>
                <c:pt idx="3863">
                  <c:v>0.44629999999999997</c:v>
                </c:pt>
                <c:pt idx="3864">
                  <c:v>0.44640000000000002</c:v>
                </c:pt>
                <c:pt idx="3865">
                  <c:v>0.44650000000000001</c:v>
                </c:pt>
                <c:pt idx="3866">
                  <c:v>0.4466</c:v>
                </c:pt>
                <c:pt idx="3867">
                  <c:v>0.44669999999999999</c:v>
                </c:pt>
                <c:pt idx="3868">
                  <c:v>0.44679999999999997</c:v>
                </c:pt>
                <c:pt idx="3869">
                  <c:v>0.44690000000000002</c:v>
                </c:pt>
                <c:pt idx="3870">
                  <c:v>0.44700000000000001</c:v>
                </c:pt>
                <c:pt idx="3871">
                  <c:v>0.4471</c:v>
                </c:pt>
                <c:pt idx="3872">
                  <c:v>0.44719999999999999</c:v>
                </c:pt>
                <c:pt idx="3873">
                  <c:v>0.44729999999999998</c:v>
                </c:pt>
                <c:pt idx="3874">
                  <c:v>0.44740000000000002</c:v>
                </c:pt>
                <c:pt idx="3875">
                  <c:v>0.44750000000000001</c:v>
                </c:pt>
                <c:pt idx="3876">
                  <c:v>0.4476</c:v>
                </c:pt>
                <c:pt idx="3877">
                  <c:v>0.44769999999999999</c:v>
                </c:pt>
                <c:pt idx="3878">
                  <c:v>0.44779999999999998</c:v>
                </c:pt>
                <c:pt idx="3879">
                  <c:v>0.44790000000000002</c:v>
                </c:pt>
                <c:pt idx="3880">
                  <c:v>0.44800000000000001</c:v>
                </c:pt>
                <c:pt idx="3881">
                  <c:v>0.4481</c:v>
                </c:pt>
                <c:pt idx="3882">
                  <c:v>0.44819999999999999</c:v>
                </c:pt>
                <c:pt idx="3883">
                  <c:v>0.44829999999999998</c:v>
                </c:pt>
                <c:pt idx="3884">
                  <c:v>0.44840000000000002</c:v>
                </c:pt>
                <c:pt idx="3885">
                  <c:v>0.44850000000000001</c:v>
                </c:pt>
                <c:pt idx="3886">
                  <c:v>0.4486</c:v>
                </c:pt>
                <c:pt idx="3887">
                  <c:v>0.44869999999999999</c:v>
                </c:pt>
                <c:pt idx="3888">
                  <c:v>0.44879999999999998</c:v>
                </c:pt>
                <c:pt idx="3889">
                  <c:v>0.44890000000000002</c:v>
                </c:pt>
                <c:pt idx="3890">
                  <c:v>0.44900000000000001</c:v>
                </c:pt>
                <c:pt idx="3891">
                  <c:v>0.4491</c:v>
                </c:pt>
                <c:pt idx="3892">
                  <c:v>0.44919999999999999</c:v>
                </c:pt>
                <c:pt idx="3893">
                  <c:v>0.44929999999999998</c:v>
                </c:pt>
                <c:pt idx="3894">
                  <c:v>0.44940000000000002</c:v>
                </c:pt>
                <c:pt idx="3895">
                  <c:v>0.44950000000000001</c:v>
                </c:pt>
                <c:pt idx="3896">
                  <c:v>0.4496</c:v>
                </c:pt>
                <c:pt idx="3897">
                  <c:v>0.44969999999999999</c:v>
                </c:pt>
                <c:pt idx="3898">
                  <c:v>0.44979999999999998</c:v>
                </c:pt>
                <c:pt idx="3899">
                  <c:v>0.44990000000000002</c:v>
                </c:pt>
                <c:pt idx="3900">
                  <c:v>0.45</c:v>
                </c:pt>
                <c:pt idx="3901">
                  <c:v>0.4501</c:v>
                </c:pt>
                <c:pt idx="3902">
                  <c:v>0.45019999999999999</c:v>
                </c:pt>
                <c:pt idx="3903">
                  <c:v>0.45029999999999998</c:v>
                </c:pt>
                <c:pt idx="3904">
                  <c:v>0.45040000000000002</c:v>
                </c:pt>
                <c:pt idx="3905">
                  <c:v>0.45050000000000001</c:v>
                </c:pt>
                <c:pt idx="3906">
                  <c:v>0.4506</c:v>
                </c:pt>
                <c:pt idx="3907">
                  <c:v>0.45069999999999999</c:v>
                </c:pt>
                <c:pt idx="3908">
                  <c:v>0.45079999999999998</c:v>
                </c:pt>
                <c:pt idx="3909">
                  <c:v>0.45090000000000002</c:v>
                </c:pt>
                <c:pt idx="3910">
                  <c:v>0.45100000000000001</c:v>
                </c:pt>
                <c:pt idx="3911">
                  <c:v>0.4511</c:v>
                </c:pt>
                <c:pt idx="3912">
                  <c:v>0.45119999999999999</c:v>
                </c:pt>
                <c:pt idx="3913">
                  <c:v>0.45129999999999998</c:v>
                </c:pt>
                <c:pt idx="3914">
                  <c:v>0.45140000000000002</c:v>
                </c:pt>
                <c:pt idx="3915">
                  <c:v>0.45150000000000001</c:v>
                </c:pt>
                <c:pt idx="3916">
                  <c:v>0.4516</c:v>
                </c:pt>
                <c:pt idx="3917">
                  <c:v>0.45169999999999999</c:v>
                </c:pt>
                <c:pt idx="3918">
                  <c:v>0.45179999999999998</c:v>
                </c:pt>
                <c:pt idx="3919">
                  <c:v>0.45190000000000002</c:v>
                </c:pt>
                <c:pt idx="3920">
                  <c:v>0.45200000000000001</c:v>
                </c:pt>
                <c:pt idx="3921">
                  <c:v>0.4521</c:v>
                </c:pt>
                <c:pt idx="3922">
                  <c:v>0.45219999999999999</c:v>
                </c:pt>
                <c:pt idx="3923">
                  <c:v>0.45229999999999998</c:v>
                </c:pt>
                <c:pt idx="3924">
                  <c:v>0.45240000000000002</c:v>
                </c:pt>
                <c:pt idx="3925">
                  <c:v>0.45250000000000001</c:v>
                </c:pt>
                <c:pt idx="3926">
                  <c:v>0.4526</c:v>
                </c:pt>
                <c:pt idx="3927">
                  <c:v>0.45269999999999999</c:v>
                </c:pt>
                <c:pt idx="3928">
                  <c:v>0.45279999999999998</c:v>
                </c:pt>
                <c:pt idx="3929">
                  <c:v>0.45290000000000002</c:v>
                </c:pt>
                <c:pt idx="3930">
                  <c:v>0.45300000000000001</c:v>
                </c:pt>
                <c:pt idx="3931">
                  <c:v>0.4531</c:v>
                </c:pt>
                <c:pt idx="3932">
                  <c:v>0.45319999999999999</c:v>
                </c:pt>
                <c:pt idx="3933">
                  <c:v>0.45329999999999998</c:v>
                </c:pt>
                <c:pt idx="3934">
                  <c:v>0.45340000000000003</c:v>
                </c:pt>
                <c:pt idx="3935">
                  <c:v>0.45350000000000001</c:v>
                </c:pt>
                <c:pt idx="3936">
                  <c:v>0.4536</c:v>
                </c:pt>
                <c:pt idx="3937">
                  <c:v>0.45369999999999999</c:v>
                </c:pt>
                <c:pt idx="3938">
                  <c:v>0.45379999999999998</c:v>
                </c:pt>
                <c:pt idx="3939">
                  <c:v>0.45390000000000003</c:v>
                </c:pt>
                <c:pt idx="3940">
                  <c:v>0.45400000000000001</c:v>
                </c:pt>
                <c:pt idx="3941">
                  <c:v>0.4541</c:v>
                </c:pt>
                <c:pt idx="3942">
                  <c:v>0.45419999999999999</c:v>
                </c:pt>
                <c:pt idx="3943">
                  <c:v>0.45429999999999998</c:v>
                </c:pt>
                <c:pt idx="3944">
                  <c:v>0.45440000000000003</c:v>
                </c:pt>
                <c:pt idx="3945">
                  <c:v>0.45450000000000002</c:v>
                </c:pt>
                <c:pt idx="3946">
                  <c:v>0.4546</c:v>
                </c:pt>
                <c:pt idx="3947">
                  <c:v>0.45469999999999999</c:v>
                </c:pt>
                <c:pt idx="3948">
                  <c:v>0.45479999999999998</c:v>
                </c:pt>
                <c:pt idx="3949">
                  <c:v>0.45490000000000003</c:v>
                </c:pt>
                <c:pt idx="3950">
                  <c:v>0.45500000000000002</c:v>
                </c:pt>
                <c:pt idx="3951">
                  <c:v>0.4551</c:v>
                </c:pt>
                <c:pt idx="3952">
                  <c:v>0.45519999999999999</c:v>
                </c:pt>
                <c:pt idx="3953">
                  <c:v>0.45529999999999998</c:v>
                </c:pt>
                <c:pt idx="3954">
                  <c:v>0.45540000000000003</c:v>
                </c:pt>
                <c:pt idx="3955">
                  <c:v>0.45550000000000002</c:v>
                </c:pt>
                <c:pt idx="3956">
                  <c:v>0.4556</c:v>
                </c:pt>
                <c:pt idx="3957">
                  <c:v>0.45569999999999999</c:v>
                </c:pt>
                <c:pt idx="3958">
                  <c:v>0.45579999999999998</c:v>
                </c:pt>
                <c:pt idx="3959">
                  <c:v>0.45590000000000003</c:v>
                </c:pt>
                <c:pt idx="3960">
                  <c:v>0.45600000000000002</c:v>
                </c:pt>
                <c:pt idx="3961">
                  <c:v>0.45610000000000001</c:v>
                </c:pt>
                <c:pt idx="3962">
                  <c:v>0.45619999999999999</c:v>
                </c:pt>
                <c:pt idx="3963">
                  <c:v>0.45629999999999998</c:v>
                </c:pt>
                <c:pt idx="3964">
                  <c:v>0.45639999999999997</c:v>
                </c:pt>
                <c:pt idx="3965">
                  <c:v>0.45650000000000002</c:v>
                </c:pt>
                <c:pt idx="3966">
                  <c:v>0.45660000000000001</c:v>
                </c:pt>
                <c:pt idx="3967">
                  <c:v>0.45669999999999999</c:v>
                </c:pt>
                <c:pt idx="3968">
                  <c:v>0.45679999999999998</c:v>
                </c:pt>
                <c:pt idx="3969">
                  <c:v>0.45689999999999997</c:v>
                </c:pt>
                <c:pt idx="3970">
                  <c:v>0.45700000000000002</c:v>
                </c:pt>
                <c:pt idx="3971">
                  <c:v>0.45710000000000001</c:v>
                </c:pt>
                <c:pt idx="3972">
                  <c:v>0.4572</c:v>
                </c:pt>
                <c:pt idx="3973">
                  <c:v>0.45729999999999998</c:v>
                </c:pt>
                <c:pt idx="3974">
                  <c:v>0.45739999999999997</c:v>
                </c:pt>
                <c:pt idx="3975">
                  <c:v>0.45750000000000002</c:v>
                </c:pt>
                <c:pt idx="3976">
                  <c:v>0.45760000000000001</c:v>
                </c:pt>
                <c:pt idx="3977">
                  <c:v>0.4577</c:v>
                </c:pt>
                <c:pt idx="3978">
                  <c:v>0.45779999999999998</c:v>
                </c:pt>
                <c:pt idx="3979">
                  <c:v>0.45789999999999997</c:v>
                </c:pt>
                <c:pt idx="3980">
                  <c:v>0.45800000000000002</c:v>
                </c:pt>
                <c:pt idx="3981">
                  <c:v>0.45810000000000001</c:v>
                </c:pt>
                <c:pt idx="3982">
                  <c:v>0.4582</c:v>
                </c:pt>
                <c:pt idx="3983">
                  <c:v>0.45829999999999999</c:v>
                </c:pt>
                <c:pt idx="3984">
                  <c:v>0.45839999999999997</c:v>
                </c:pt>
                <c:pt idx="3985">
                  <c:v>0.45850000000000002</c:v>
                </c:pt>
                <c:pt idx="3986">
                  <c:v>0.45860000000000001</c:v>
                </c:pt>
                <c:pt idx="3987">
                  <c:v>0.4587</c:v>
                </c:pt>
                <c:pt idx="3988">
                  <c:v>0.45879999999999999</c:v>
                </c:pt>
                <c:pt idx="3989">
                  <c:v>0.45889999999999997</c:v>
                </c:pt>
                <c:pt idx="3990">
                  <c:v>0.45900000000000002</c:v>
                </c:pt>
                <c:pt idx="3991">
                  <c:v>0.45910000000000001</c:v>
                </c:pt>
                <c:pt idx="3992">
                  <c:v>0.4592</c:v>
                </c:pt>
                <c:pt idx="3993">
                  <c:v>0.45929999999999999</c:v>
                </c:pt>
                <c:pt idx="3994">
                  <c:v>0.45939999999999998</c:v>
                </c:pt>
                <c:pt idx="3995">
                  <c:v>0.45950000000000002</c:v>
                </c:pt>
                <c:pt idx="3996">
                  <c:v>0.45960000000000001</c:v>
                </c:pt>
                <c:pt idx="3997">
                  <c:v>0.4597</c:v>
                </c:pt>
                <c:pt idx="3998">
                  <c:v>0.45979999999999999</c:v>
                </c:pt>
                <c:pt idx="3999">
                  <c:v>0.45989999999999998</c:v>
                </c:pt>
                <c:pt idx="4000">
                  <c:v>0.46</c:v>
                </c:pt>
                <c:pt idx="4001">
                  <c:v>0.46010000000000001</c:v>
                </c:pt>
                <c:pt idx="4002">
                  <c:v>0.4602</c:v>
                </c:pt>
                <c:pt idx="4003">
                  <c:v>0.46029999999999999</c:v>
                </c:pt>
                <c:pt idx="4004">
                  <c:v>0.46039999999999998</c:v>
                </c:pt>
                <c:pt idx="4005">
                  <c:v>0.46050000000000002</c:v>
                </c:pt>
                <c:pt idx="4006">
                  <c:v>0.46060000000000001</c:v>
                </c:pt>
                <c:pt idx="4007">
                  <c:v>0.4607</c:v>
                </c:pt>
                <c:pt idx="4008">
                  <c:v>0.46079999999999999</c:v>
                </c:pt>
                <c:pt idx="4009">
                  <c:v>0.46089999999999998</c:v>
                </c:pt>
                <c:pt idx="4010">
                  <c:v>0.46100000000000002</c:v>
                </c:pt>
                <c:pt idx="4011">
                  <c:v>0.46110000000000001</c:v>
                </c:pt>
                <c:pt idx="4012">
                  <c:v>0.4612</c:v>
                </c:pt>
                <c:pt idx="4013">
                  <c:v>0.46129999999999999</c:v>
                </c:pt>
                <c:pt idx="4014">
                  <c:v>0.46139999999999998</c:v>
                </c:pt>
                <c:pt idx="4015">
                  <c:v>0.46150000000000002</c:v>
                </c:pt>
                <c:pt idx="4016">
                  <c:v>0.46160000000000001</c:v>
                </c:pt>
                <c:pt idx="4017">
                  <c:v>0.4617</c:v>
                </c:pt>
                <c:pt idx="4018">
                  <c:v>0.46179999999999999</c:v>
                </c:pt>
                <c:pt idx="4019">
                  <c:v>0.46189999999999998</c:v>
                </c:pt>
                <c:pt idx="4020">
                  <c:v>0.46200000000000002</c:v>
                </c:pt>
                <c:pt idx="4021">
                  <c:v>0.46210000000000001</c:v>
                </c:pt>
                <c:pt idx="4022">
                  <c:v>0.4622</c:v>
                </c:pt>
                <c:pt idx="4023">
                  <c:v>0.46229999999999999</c:v>
                </c:pt>
                <c:pt idx="4024">
                  <c:v>0.46239999999999998</c:v>
                </c:pt>
                <c:pt idx="4025">
                  <c:v>0.46250000000000002</c:v>
                </c:pt>
                <c:pt idx="4026">
                  <c:v>0.46260000000000001</c:v>
                </c:pt>
                <c:pt idx="4027">
                  <c:v>0.4627</c:v>
                </c:pt>
                <c:pt idx="4028">
                  <c:v>0.46279999999999999</c:v>
                </c:pt>
                <c:pt idx="4029">
                  <c:v>0.46289999999999998</c:v>
                </c:pt>
                <c:pt idx="4030">
                  <c:v>0.46300000000000002</c:v>
                </c:pt>
                <c:pt idx="4031">
                  <c:v>0.46310000000000001</c:v>
                </c:pt>
                <c:pt idx="4032">
                  <c:v>0.4632</c:v>
                </c:pt>
                <c:pt idx="4033">
                  <c:v>0.46329999999999999</c:v>
                </c:pt>
                <c:pt idx="4034">
                  <c:v>0.46339999999999998</c:v>
                </c:pt>
                <c:pt idx="4035">
                  <c:v>0.46350000000000002</c:v>
                </c:pt>
                <c:pt idx="4036">
                  <c:v>0.46360000000000001</c:v>
                </c:pt>
                <c:pt idx="4037">
                  <c:v>0.4637</c:v>
                </c:pt>
                <c:pt idx="4038">
                  <c:v>0.46379999999999999</c:v>
                </c:pt>
                <c:pt idx="4039">
                  <c:v>0.46389999999999998</c:v>
                </c:pt>
                <c:pt idx="4040">
                  <c:v>0.46400000000000002</c:v>
                </c:pt>
                <c:pt idx="4041">
                  <c:v>0.46410000000000001</c:v>
                </c:pt>
                <c:pt idx="4042">
                  <c:v>0.4642</c:v>
                </c:pt>
                <c:pt idx="4043">
                  <c:v>0.46429999999999999</c:v>
                </c:pt>
                <c:pt idx="4044">
                  <c:v>0.46439999999999998</c:v>
                </c:pt>
                <c:pt idx="4045">
                  <c:v>0.46450000000000002</c:v>
                </c:pt>
                <c:pt idx="4046">
                  <c:v>0.46460000000000001</c:v>
                </c:pt>
                <c:pt idx="4047">
                  <c:v>0.4647</c:v>
                </c:pt>
                <c:pt idx="4048">
                  <c:v>0.46479999999999999</c:v>
                </c:pt>
                <c:pt idx="4049">
                  <c:v>0.46489999999999998</c:v>
                </c:pt>
                <c:pt idx="4050">
                  <c:v>0.46500000000000002</c:v>
                </c:pt>
                <c:pt idx="4051">
                  <c:v>0.46510000000000001</c:v>
                </c:pt>
                <c:pt idx="4052">
                  <c:v>0.4652</c:v>
                </c:pt>
                <c:pt idx="4053">
                  <c:v>0.46529999999999999</c:v>
                </c:pt>
                <c:pt idx="4054">
                  <c:v>0.46539999999999998</c:v>
                </c:pt>
                <c:pt idx="4055">
                  <c:v>0.46550000000000002</c:v>
                </c:pt>
                <c:pt idx="4056">
                  <c:v>0.46560000000000001</c:v>
                </c:pt>
                <c:pt idx="4057">
                  <c:v>0.4657</c:v>
                </c:pt>
                <c:pt idx="4058">
                  <c:v>0.46579999999999999</c:v>
                </c:pt>
                <c:pt idx="4059">
                  <c:v>0.46589999999999998</c:v>
                </c:pt>
                <c:pt idx="4060">
                  <c:v>0.46600000000000003</c:v>
                </c:pt>
                <c:pt idx="4061">
                  <c:v>0.46610000000000001</c:v>
                </c:pt>
                <c:pt idx="4062">
                  <c:v>0.4662</c:v>
                </c:pt>
                <c:pt idx="4063">
                  <c:v>0.46629999999999999</c:v>
                </c:pt>
                <c:pt idx="4064">
                  <c:v>0.46639999999999998</c:v>
                </c:pt>
                <c:pt idx="4065">
                  <c:v>0.46650000000000003</c:v>
                </c:pt>
                <c:pt idx="4066">
                  <c:v>0.46660000000000001</c:v>
                </c:pt>
                <c:pt idx="4067">
                  <c:v>0.4667</c:v>
                </c:pt>
                <c:pt idx="4068">
                  <c:v>0.46679999999999999</c:v>
                </c:pt>
                <c:pt idx="4069">
                  <c:v>0.46689999999999998</c:v>
                </c:pt>
                <c:pt idx="4070">
                  <c:v>0.46700000000000003</c:v>
                </c:pt>
                <c:pt idx="4071">
                  <c:v>0.46710000000000002</c:v>
                </c:pt>
                <c:pt idx="4072">
                  <c:v>0.4672</c:v>
                </c:pt>
                <c:pt idx="4073">
                  <c:v>0.46729999999999999</c:v>
                </c:pt>
                <c:pt idx="4074">
                  <c:v>0.46739999999999998</c:v>
                </c:pt>
                <c:pt idx="4075">
                  <c:v>0.46750000000000003</c:v>
                </c:pt>
                <c:pt idx="4076">
                  <c:v>0.46760000000000002</c:v>
                </c:pt>
                <c:pt idx="4077">
                  <c:v>0.4677</c:v>
                </c:pt>
                <c:pt idx="4078">
                  <c:v>0.46779999999999999</c:v>
                </c:pt>
                <c:pt idx="4079">
                  <c:v>0.46789999999999998</c:v>
                </c:pt>
                <c:pt idx="4080">
                  <c:v>0.46800000000000003</c:v>
                </c:pt>
                <c:pt idx="4081">
                  <c:v>0.46810000000000002</c:v>
                </c:pt>
                <c:pt idx="4082">
                  <c:v>0.46820000000000001</c:v>
                </c:pt>
                <c:pt idx="4083">
                  <c:v>0.46829999999999999</c:v>
                </c:pt>
                <c:pt idx="4084">
                  <c:v>0.46839999999999998</c:v>
                </c:pt>
                <c:pt idx="4085">
                  <c:v>0.46850000000000003</c:v>
                </c:pt>
                <c:pt idx="4086">
                  <c:v>0.46860000000000002</c:v>
                </c:pt>
                <c:pt idx="4087">
                  <c:v>0.46870000000000001</c:v>
                </c:pt>
                <c:pt idx="4088">
                  <c:v>0.46879999999999999</c:v>
                </c:pt>
                <c:pt idx="4089">
                  <c:v>0.46889999999999998</c:v>
                </c:pt>
                <c:pt idx="4090">
                  <c:v>0.46899999999999997</c:v>
                </c:pt>
                <c:pt idx="4091">
                  <c:v>0.46910000000000002</c:v>
                </c:pt>
                <c:pt idx="4092">
                  <c:v>0.46920000000000001</c:v>
                </c:pt>
                <c:pt idx="4093">
                  <c:v>0.46929999999999999</c:v>
                </c:pt>
                <c:pt idx="4094">
                  <c:v>0.46939999999999998</c:v>
                </c:pt>
                <c:pt idx="4095">
                  <c:v>0.46949999999999997</c:v>
                </c:pt>
                <c:pt idx="4096">
                  <c:v>0.46960000000000002</c:v>
                </c:pt>
                <c:pt idx="4097">
                  <c:v>0.46970000000000001</c:v>
                </c:pt>
                <c:pt idx="4098">
                  <c:v>0.4698</c:v>
                </c:pt>
                <c:pt idx="4099">
                  <c:v>0.46989999999999998</c:v>
                </c:pt>
                <c:pt idx="4100">
                  <c:v>0.47</c:v>
                </c:pt>
                <c:pt idx="4101">
                  <c:v>0.47010000000000002</c:v>
                </c:pt>
                <c:pt idx="4102">
                  <c:v>0.47020000000000001</c:v>
                </c:pt>
                <c:pt idx="4103">
                  <c:v>0.4703</c:v>
                </c:pt>
                <c:pt idx="4104">
                  <c:v>0.47039999999999998</c:v>
                </c:pt>
                <c:pt idx="4105">
                  <c:v>0.47049999999999997</c:v>
                </c:pt>
                <c:pt idx="4106">
                  <c:v>0.47060000000000002</c:v>
                </c:pt>
                <c:pt idx="4107">
                  <c:v>0.47070000000000001</c:v>
                </c:pt>
                <c:pt idx="4108">
                  <c:v>0.4708</c:v>
                </c:pt>
                <c:pt idx="4109">
                  <c:v>0.47089999999999999</c:v>
                </c:pt>
                <c:pt idx="4110">
                  <c:v>0.47099999999999997</c:v>
                </c:pt>
                <c:pt idx="4111">
                  <c:v>0.47110000000000002</c:v>
                </c:pt>
                <c:pt idx="4112">
                  <c:v>0.47120000000000001</c:v>
                </c:pt>
                <c:pt idx="4113">
                  <c:v>0.4713</c:v>
                </c:pt>
                <c:pt idx="4114">
                  <c:v>0.47139999999999999</c:v>
                </c:pt>
                <c:pt idx="4115">
                  <c:v>0.47149999999999997</c:v>
                </c:pt>
                <c:pt idx="4116">
                  <c:v>0.47160000000000002</c:v>
                </c:pt>
                <c:pt idx="4117">
                  <c:v>0.47170000000000001</c:v>
                </c:pt>
                <c:pt idx="4118">
                  <c:v>0.4718</c:v>
                </c:pt>
                <c:pt idx="4119">
                  <c:v>0.47189999999999999</c:v>
                </c:pt>
                <c:pt idx="4120">
                  <c:v>0.47199999999999998</c:v>
                </c:pt>
                <c:pt idx="4121">
                  <c:v>0.47210000000000002</c:v>
                </c:pt>
                <c:pt idx="4122">
                  <c:v>0.47220000000000001</c:v>
                </c:pt>
                <c:pt idx="4123">
                  <c:v>0.4723</c:v>
                </c:pt>
                <c:pt idx="4124">
                  <c:v>0.47239999999999999</c:v>
                </c:pt>
                <c:pt idx="4125">
                  <c:v>0.47249999999999998</c:v>
                </c:pt>
                <c:pt idx="4126">
                  <c:v>0.47260000000000002</c:v>
                </c:pt>
                <c:pt idx="4127">
                  <c:v>0.47270000000000001</c:v>
                </c:pt>
                <c:pt idx="4128">
                  <c:v>0.4728</c:v>
                </c:pt>
                <c:pt idx="4129">
                  <c:v>0.47289999999999999</c:v>
                </c:pt>
                <c:pt idx="4130">
                  <c:v>0.47299999999999998</c:v>
                </c:pt>
                <c:pt idx="4131">
                  <c:v>0.47310000000000002</c:v>
                </c:pt>
                <c:pt idx="4132">
                  <c:v>0.47320000000000001</c:v>
                </c:pt>
                <c:pt idx="4133">
                  <c:v>0.4733</c:v>
                </c:pt>
                <c:pt idx="4134">
                  <c:v>0.47339999999999999</c:v>
                </c:pt>
                <c:pt idx="4135">
                  <c:v>0.47349999999999998</c:v>
                </c:pt>
                <c:pt idx="4136">
                  <c:v>0.47360000000000002</c:v>
                </c:pt>
                <c:pt idx="4137">
                  <c:v>0.47370000000000001</c:v>
                </c:pt>
                <c:pt idx="4138">
                  <c:v>0.4738</c:v>
                </c:pt>
                <c:pt idx="4139">
                  <c:v>0.47389999999999999</c:v>
                </c:pt>
                <c:pt idx="4140">
                  <c:v>0.47399999999999998</c:v>
                </c:pt>
                <c:pt idx="4141">
                  <c:v>0.47410000000000002</c:v>
                </c:pt>
                <c:pt idx="4142">
                  <c:v>0.47420000000000001</c:v>
                </c:pt>
                <c:pt idx="4143">
                  <c:v>0.4743</c:v>
                </c:pt>
                <c:pt idx="4144">
                  <c:v>0.47439999999999999</c:v>
                </c:pt>
                <c:pt idx="4145">
                  <c:v>0.47449999999999998</c:v>
                </c:pt>
                <c:pt idx="4146">
                  <c:v>0.47460000000000002</c:v>
                </c:pt>
                <c:pt idx="4147">
                  <c:v>0.47470000000000001</c:v>
                </c:pt>
                <c:pt idx="4148">
                  <c:v>0.4748</c:v>
                </c:pt>
                <c:pt idx="4149">
                  <c:v>0.47489999999999999</c:v>
                </c:pt>
                <c:pt idx="4150">
                  <c:v>0.47499999999999998</c:v>
                </c:pt>
                <c:pt idx="4151">
                  <c:v>0.47510000000000002</c:v>
                </c:pt>
                <c:pt idx="4152">
                  <c:v>0.47520000000000001</c:v>
                </c:pt>
                <c:pt idx="4153">
                  <c:v>0.4753</c:v>
                </c:pt>
                <c:pt idx="4154">
                  <c:v>0.47539999999999999</c:v>
                </c:pt>
                <c:pt idx="4155">
                  <c:v>0.47549999999999998</c:v>
                </c:pt>
                <c:pt idx="4156">
                  <c:v>0.47560000000000002</c:v>
                </c:pt>
                <c:pt idx="4157">
                  <c:v>0.47570000000000001</c:v>
                </c:pt>
                <c:pt idx="4158">
                  <c:v>0.4758</c:v>
                </c:pt>
                <c:pt idx="4159">
                  <c:v>0.47589999999999999</c:v>
                </c:pt>
                <c:pt idx="4160">
                  <c:v>0.47599999999999998</c:v>
                </c:pt>
                <c:pt idx="4161">
                  <c:v>0.47610000000000002</c:v>
                </c:pt>
                <c:pt idx="4162">
                  <c:v>0.47620000000000001</c:v>
                </c:pt>
                <c:pt idx="4163">
                  <c:v>0.4763</c:v>
                </c:pt>
                <c:pt idx="4164">
                  <c:v>0.47639999999999999</c:v>
                </c:pt>
                <c:pt idx="4165">
                  <c:v>0.47649999999999998</c:v>
                </c:pt>
                <c:pt idx="4166">
                  <c:v>0.47660000000000002</c:v>
                </c:pt>
                <c:pt idx="4167">
                  <c:v>0.47670000000000001</c:v>
                </c:pt>
                <c:pt idx="4168">
                  <c:v>0.4768</c:v>
                </c:pt>
                <c:pt idx="4169">
                  <c:v>0.47689999999999999</c:v>
                </c:pt>
                <c:pt idx="4170">
                  <c:v>0.47699999999999998</c:v>
                </c:pt>
                <c:pt idx="4171">
                  <c:v>0.47710000000000002</c:v>
                </c:pt>
                <c:pt idx="4172">
                  <c:v>0.47720000000000001</c:v>
                </c:pt>
                <c:pt idx="4173">
                  <c:v>0.4773</c:v>
                </c:pt>
                <c:pt idx="4174">
                  <c:v>0.47739999999999999</c:v>
                </c:pt>
                <c:pt idx="4175">
                  <c:v>0.47749999999999998</c:v>
                </c:pt>
                <c:pt idx="4176">
                  <c:v>0.47760000000000002</c:v>
                </c:pt>
                <c:pt idx="4177">
                  <c:v>0.47770000000000001</c:v>
                </c:pt>
                <c:pt idx="4178">
                  <c:v>0.4778</c:v>
                </c:pt>
                <c:pt idx="4179">
                  <c:v>0.47789999999999999</c:v>
                </c:pt>
                <c:pt idx="4180">
                  <c:v>0.47799999999999998</c:v>
                </c:pt>
                <c:pt idx="4181">
                  <c:v>0.47810000000000002</c:v>
                </c:pt>
                <c:pt idx="4182">
                  <c:v>0.47820000000000001</c:v>
                </c:pt>
                <c:pt idx="4183">
                  <c:v>0.4783</c:v>
                </c:pt>
                <c:pt idx="4184">
                  <c:v>0.47839999999999999</c:v>
                </c:pt>
                <c:pt idx="4185">
                  <c:v>0.47849999999999998</c:v>
                </c:pt>
                <c:pt idx="4186">
                  <c:v>0.47860000000000003</c:v>
                </c:pt>
                <c:pt idx="4187">
                  <c:v>0.47870000000000001</c:v>
                </c:pt>
                <c:pt idx="4188">
                  <c:v>0.4788</c:v>
                </c:pt>
                <c:pt idx="4189">
                  <c:v>0.47889999999999999</c:v>
                </c:pt>
                <c:pt idx="4190">
                  <c:v>0.47899999999999998</c:v>
                </c:pt>
                <c:pt idx="4191">
                  <c:v>0.47910000000000003</c:v>
                </c:pt>
                <c:pt idx="4192">
                  <c:v>0.47920000000000001</c:v>
                </c:pt>
                <c:pt idx="4193">
                  <c:v>0.4793</c:v>
                </c:pt>
                <c:pt idx="4194">
                  <c:v>0.47939999999999999</c:v>
                </c:pt>
                <c:pt idx="4195">
                  <c:v>0.47949999999999998</c:v>
                </c:pt>
                <c:pt idx="4196">
                  <c:v>0.47960000000000003</c:v>
                </c:pt>
                <c:pt idx="4197">
                  <c:v>0.47970000000000002</c:v>
                </c:pt>
                <c:pt idx="4198">
                  <c:v>0.4798</c:v>
                </c:pt>
                <c:pt idx="4199">
                  <c:v>0.47989999999999999</c:v>
                </c:pt>
                <c:pt idx="4200">
                  <c:v>0.48</c:v>
                </c:pt>
                <c:pt idx="4201">
                  <c:v>0.48010000000000003</c:v>
                </c:pt>
                <c:pt idx="4202">
                  <c:v>0.48020000000000002</c:v>
                </c:pt>
                <c:pt idx="4203">
                  <c:v>0.4803</c:v>
                </c:pt>
                <c:pt idx="4204">
                  <c:v>0.48039999999999999</c:v>
                </c:pt>
                <c:pt idx="4205">
                  <c:v>0.48049999999999998</c:v>
                </c:pt>
                <c:pt idx="4206">
                  <c:v>0.48060000000000003</c:v>
                </c:pt>
                <c:pt idx="4207">
                  <c:v>0.48070000000000002</c:v>
                </c:pt>
                <c:pt idx="4208">
                  <c:v>0.48080000000000001</c:v>
                </c:pt>
                <c:pt idx="4209">
                  <c:v>0.48089999999999999</c:v>
                </c:pt>
                <c:pt idx="4210">
                  <c:v>0.48099999999999998</c:v>
                </c:pt>
                <c:pt idx="4211">
                  <c:v>0.48110000000000003</c:v>
                </c:pt>
                <c:pt idx="4212">
                  <c:v>0.48120000000000002</c:v>
                </c:pt>
                <c:pt idx="4213">
                  <c:v>0.48130000000000001</c:v>
                </c:pt>
                <c:pt idx="4214">
                  <c:v>0.48139999999999999</c:v>
                </c:pt>
                <c:pt idx="4215">
                  <c:v>0.48149999999999998</c:v>
                </c:pt>
                <c:pt idx="4216">
                  <c:v>0.48159999999999997</c:v>
                </c:pt>
                <c:pt idx="4217">
                  <c:v>0.48170000000000002</c:v>
                </c:pt>
                <c:pt idx="4218">
                  <c:v>0.48180000000000001</c:v>
                </c:pt>
                <c:pt idx="4219">
                  <c:v>0.4819</c:v>
                </c:pt>
                <c:pt idx="4220">
                  <c:v>0.48199999999999998</c:v>
                </c:pt>
                <c:pt idx="4221">
                  <c:v>0.48209999999999997</c:v>
                </c:pt>
                <c:pt idx="4222">
                  <c:v>0.48220000000000002</c:v>
                </c:pt>
                <c:pt idx="4223">
                  <c:v>0.48230000000000001</c:v>
                </c:pt>
                <c:pt idx="4224">
                  <c:v>0.4824</c:v>
                </c:pt>
                <c:pt idx="4225">
                  <c:v>0.48249999999999998</c:v>
                </c:pt>
                <c:pt idx="4226">
                  <c:v>0.48259999999999997</c:v>
                </c:pt>
                <c:pt idx="4227">
                  <c:v>0.48270000000000002</c:v>
                </c:pt>
                <c:pt idx="4228">
                  <c:v>0.48280000000000001</c:v>
                </c:pt>
                <c:pt idx="4229">
                  <c:v>0.4829</c:v>
                </c:pt>
                <c:pt idx="4230">
                  <c:v>0.48299999999999998</c:v>
                </c:pt>
                <c:pt idx="4231">
                  <c:v>0.48309999999999997</c:v>
                </c:pt>
                <c:pt idx="4232">
                  <c:v>0.48320000000000002</c:v>
                </c:pt>
                <c:pt idx="4233">
                  <c:v>0.48330000000000001</c:v>
                </c:pt>
                <c:pt idx="4234">
                  <c:v>0.4834</c:v>
                </c:pt>
                <c:pt idx="4235">
                  <c:v>0.48349999999999999</c:v>
                </c:pt>
                <c:pt idx="4236">
                  <c:v>0.48359999999999997</c:v>
                </c:pt>
                <c:pt idx="4237">
                  <c:v>0.48370000000000002</c:v>
                </c:pt>
                <c:pt idx="4238">
                  <c:v>0.48380000000000001</c:v>
                </c:pt>
                <c:pt idx="4239">
                  <c:v>0.4839</c:v>
                </c:pt>
                <c:pt idx="4240">
                  <c:v>0.48399999999999999</c:v>
                </c:pt>
                <c:pt idx="4241">
                  <c:v>0.48409999999999997</c:v>
                </c:pt>
                <c:pt idx="4242">
                  <c:v>0.48420000000000002</c:v>
                </c:pt>
                <c:pt idx="4243">
                  <c:v>0.48430000000000001</c:v>
                </c:pt>
                <c:pt idx="4244">
                  <c:v>0.4844</c:v>
                </c:pt>
                <c:pt idx="4245">
                  <c:v>0.48449999999999999</c:v>
                </c:pt>
                <c:pt idx="4246">
                  <c:v>0.48459999999999998</c:v>
                </c:pt>
                <c:pt idx="4247">
                  <c:v>0.48470000000000002</c:v>
                </c:pt>
                <c:pt idx="4248">
                  <c:v>0.48480000000000001</c:v>
                </c:pt>
                <c:pt idx="4249">
                  <c:v>0.4849</c:v>
                </c:pt>
                <c:pt idx="4250">
                  <c:v>0.48499999999999999</c:v>
                </c:pt>
                <c:pt idx="4251">
                  <c:v>0.48509999999999998</c:v>
                </c:pt>
                <c:pt idx="4252">
                  <c:v>0.48520000000000002</c:v>
                </c:pt>
                <c:pt idx="4253">
                  <c:v>0.48530000000000001</c:v>
                </c:pt>
                <c:pt idx="4254">
                  <c:v>0.4854</c:v>
                </c:pt>
                <c:pt idx="4255">
                  <c:v>0.48549999999999999</c:v>
                </c:pt>
                <c:pt idx="4256">
                  <c:v>0.48559999999999998</c:v>
                </c:pt>
                <c:pt idx="4257">
                  <c:v>0.48570000000000002</c:v>
                </c:pt>
                <c:pt idx="4258">
                  <c:v>0.48580000000000001</c:v>
                </c:pt>
                <c:pt idx="4259">
                  <c:v>0.4859</c:v>
                </c:pt>
                <c:pt idx="4260">
                  <c:v>0.48599999999999999</c:v>
                </c:pt>
                <c:pt idx="4261">
                  <c:v>0.48609999999999998</c:v>
                </c:pt>
                <c:pt idx="4262">
                  <c:v>0.48620000000000002</c:v>
                </c:pt>
                <c:pt idx="4263">
                  <c:v>0.48630000000000001</c:v>
                </c:pt>
                <c:pt idx="4264">
                  <c:v>0.4864</c:v>
                </c:pt>
                <c:pt idx="4265">
                  <c:v>0.48649999999999999</c:v>
                </c:pt>
                <c:pt idx="4266">
                  <c:v>0.48659999999999998</c:v>
                </c:pt>
                <c:pt idx="4267">
                  <c:v>0.48670000000000002</c:v>
                </c:pt>
                <c:pt idx="4268">
                  <c:v>0.48680000000000001</c:v>
                </c:pt>
                <c:pt idx="4269">
                  <c:v>0.4869</c:v>
                </c:pt>
                <c:pt idx="4270">
                  <c:v>0.48699999999999999</c:v>
                </c:pt>
                <c:pt idx="4271">
                  <c:v>0.48709999999999998</c:v>
                </c:pt>
                <c:pt idx="4272">
                  <c:v>0.48720000000000002</c:v>
                </c:pt>
                <c:pt idx="4273">
                  <c:v>0.48730000000000001</c:v>
                </c:pt>
                <c:pt idx="4274">
                  <c:v>0.4874</c:v>
                </c:pt>
                <c:pt idx="4275">
                  <c:v>0.48749999999999999</c:v>
                </c:pt>
                <c:pt idx="4276">
                  <c:v>0.48759999999999998</c:v>
                </c:pt>
                <c:pt idx="4277">
                  <c:v>0.48770000000000002</c:v>
                </c:pt>
                <c:pt idx="4278">
                  <c:v>0.48780000000000001</c:v>
                </c:pt>
                <c:pt idx="4279">
                  <c:v>0.4879</c:v>
                </c:pt>
                <c:pt idx="4280">
                  <c:v>0.48799999999999999</c:v>
                </c:pt>
                <c:pt idx="4281">
                  <c:v>0.48809999999999998</c:v>
                </c:pt>
                <c:pt idx="4282">
                  <c:v>0.48820000000000002</c:v>
                </c:pt>
                <c:pt idx="4283">
                  <c:v>0.48830000000000001</c:v>
                </c:pt>
                <c:pt idx="4284">
                  <c:v>0.4884</c:v>
                </c:pt>
                <c:pt idx="4285">
                  <c:v>0.48849999999999999</c:v>
                </c:pt>
                <c:pt idx="4286">
                  <c:v>0.48859999999999998</c:v>
                </c:pt>
                <c:pt idx="4287">
                  <c:v>0.48870000000000002</c:v>
                </c:pt>
                <c:pt idx="4288">
                  <c:v>0.48880000000000001</c:v>
                </c:pt>
                <c:pt idx="4289">
                  <c:v>0.4889</c:v>
                </c:pt>
                <c:pt idx="4290">
                  <c:v>0.48899999999999999</c:v>
                </c:pt>
                <c:pt idx="4291">
                  <c:v>0.48909999999999998</c:v>
                </c:pt>
                <c:pt idx="4292">
                  <c:v>0.48920000000000002</c:v>
                </c:pt>
                <c:pt idx="4293">
                  <c:v>0.48930000000000001</c:v>
                </c:pt>
                <c:pt idx="4294">
                  <c:v>0.4894</c:v>
                </c:pt>
                <c:pt idx="4295">
                  <c:v>0.48949999999999999</c:v>
                </c:pt>
                <c:pt idx="4296">
                  <c:v>0.48959999999999998</c:v>
                </c:pt>
                <c:pt idx="4297">
                  <c:v>0.48970000000000002</c:v>
                </c:pt>
                <c:pt idx="4298">
                  <c:v>0.48980000000000001</c:v>
                </c:pt>
                <c:pt idx="4299">
                  <c:v>0.4899</c:v>
                </c:pt>
                <c:pt idx="4300">
                  <c:v>0.49</c:v>
                </c:pt>
                <c:pt idx="4301">
                  <c:v>0.49009999999999998</c:v>
                </c:pt>
                <c:pt idx="4302">
                  <c:v>0.49020000000000002</c:v>
                </c:pt>
                <c:pt idx="4303">
                  <c:v>0.49030000000000001</c:v>
                </c:pt>
                <c:pt idx="4304">
                  <c:v>0.4904</c:v>
                </c:pt>
                <c:pt idx="4305">
                  <c:v>0.49049999999999999</c:v>
                </c:pt>
                <c:pt idx="4306">
                  <c:v>0.49059999999999998</c:v>
                </c:pt>
                <c:pt idx="4307">
                  <c:v>0.49070000000000003</c:v>
                </c:pt>
                <c:pt idx="4308">
                  <c:v>0.49080000000000001</c:v>
                </c:pt>
                <c:pt idx="4309">
                  <c:v>0.4909</c:v>
                </c:pt>
                <c:pt idx="4310">
                  <c:v>0.49099999999999999</c:v>
                </c:pt>
                <c:pt idx="4311">
                  <c:v>0.49109999999999998</c:v>
                </c:pt>
                <c:pt idx="4312">
                  <c:v>0.49120000000000003</c:v>
                </c:pt>
                <c:pt idx="4313">
                  <c:v>0.49130000000000001</c:v>
                </c:pt>
                <c:pt idx="4314">
                  <c:v>0.4914</c:v>
                </c:pt>
                <c:pt idx="4315">
                  <c:v>0.49149999999999999</c:v>
                </c:pt>
                <c:pt idx="4316">
                  <c:v>0.49159999999999998</c:v>
                </c:pt>
                <c:pt idx="4317">
                  <c:v>0.49170000000000003</c:v>
                </c:pt>
                <c:pt idx="4318">
                  <c:v>0.49180000000000001</c:v>
                </c:pt>
                <c:pt idx="4319">
                  <c:v>0.4919</c:v>
                </c:pt>
                <c:pt idx="4320">
                  <c:v>0.49199999999999999</c:v>
                </c:pt>
                <c:pt idx="4321">
                  <c:v>0.49209999999999998</c:v>
                </c:pt>
                <c:pt idx="4322">
                  <c:v>0.49220000000000003</c:v>
                </c:pt>
                <c:pt idx="4323">
                  <c:v>0.49230000000000002</c:v>
                </c:pt>
                <c:pt idx="4324">
                  <c:v>0.4924</c:v>
                </c:pt>
                <c:pt idx="4325">
                  <c:v>0.49249999999999999</c:v>
                </c:pt>
                <c:pt idx="4326">
                  <c:v>0.49259999999999998</c:v>
                </c:pt>
                <c:pt idx="4327">
                  <c:v>0.49270000000000003</c:v>
                </c:pt>
                <c:pt idx="4328">
                  <c:v>0.49280000000000002</c:v>
                </c:pt>
                <c:pt idx="4329">
                  <c:v>0.4929</c:v>
                </c:pt>
                <c:pt idx="4330">
                  <c:v>0.49299999999999999</c:v>
                </c:pt>
                <c:pt idx="4331">
                  <c:v>0.49309999999999998</c:v>
                </c:pt>
                <c:pt idx="4332">
                  <c:v>0.49320000000000003</c:v>
                </c:pt>
                <c:pt idx="4333">
                  <c:v>0.49330000000000002</c:v>
                </c:pt>
                <c:pt idx="4334">
                  <c:v>0.49340000000000001</c:v>
                </c:pt>
                <c:pt idx="4335">
                  <c:v>0.49349999999999999</c:v>
                </c:pt>
                <c:pt idx="4336">
                  <c:v>0.49359999999999998</c:v>
                </c:pt>
                <c:pt idx="4337">
                  <c:v>0.49370000000000003</c:v>
                </c:pt>
                <c:pt idx="4338">
                  <c:v>0.49380000000000002</c:v>
                </c:pt>
                <c:pt idx="4339">
                  <c:v>0.49390000000000001</c:v>
                </c:pt>
                <c:pt idx="4340">
                  <c:v>0.49399999999999999</c:v>
                </c:pt>
                <c:pt idx="4341">
                  <c:v>0.49409999999999998</c:v>
                </c:pt>
                <c:pt idx="4342">
                  <c:v>0.49419999999999997</c:v>
                </c:pt>
                <c:pt idx="4343">
                  <c:v>0.49430000000000002</c:v>
                </c:pt>
                <c:pt idx="4344">
                  <c:v>0.49440000000000001</c:v>
                </c:pt>
                <c:pt idx="4345">
                  <c:v>0.4945</c:v>
                </c:pt>
                <c:pt idx="4346">
                  <c:v>0.49459999999999998</c:v>
                </c:pt>
                <c:pt idx="4347">
                  <c:v>0.49469999999999997</c:v>
                </c:pt>
                <c:pt idx="4348">
                  <c:v>0.49480000000000002</c:v>
                </c:pt>
                <c:pt idx="4349">
                  <c:v>0.49490000000000001</c:v>
                </c:pt>
                <c:pt idx="4350">
                  <c:v>0.495</c:v>
                </c:pt>
                <c:pt idx="4351">
                  <c:v>0.49509999999999998</c:v>
                </c:pt>
                <c:pt idx="4352">
                  <c:v>0.49519999999999997</c:v>
                </c:pt>
                <c:pt idx="4353">
                  <c:v>0.49530000000000002</c:v>
                </c:pt>
                <c:pt idx="4354">
                  <c:v>0.49540000000000001</c:v>
                </c:pt>
                <c:pt idx="4355">
                  <c:v>0.4955</c:v>
                </c:pt>
                <c:pt idx="4356">
                  <c:v>0.49559999999999998</c:v>
                </c:pt>
                <c:pt idx="4357">
                  <c:v>0.49569999999999997</c:v>
                </c:pt>
                <c:pt idx="4358">
                  <c:v>0.49580000000000002</c:v>
                </c:pt>
                <c:pt idx="4359">
                  <c:v>0.49590000000000001</c:v>
                </c:pt>
                <c:pt idx="4360">
                  <c:v>0.496</c:v>
                </c:pt>
                <c:pt idx="4361">
                  <c:v>0.49609999999999999</c:v>
                </c:pt>
                <c:pt idx="4362">
                  <c:v>0.49619999999999997</c:v>
                </c:pt>
                <c:pt idx="4363">
                  <c:v>0.49630000000000002</c:v>
                </c:pt>
                <c:pt idx="4364">
                  <c:v>0.49640000000000001</c:v>
                </c:pt>
                <c:pt idx="4365">
                  <c:v>0.4965</c:v>
                </c:pt>
                <c:pt idx="4366">
                  <c:v>0.49659999999999999</c:v>
                </c:pt>
                <c:pt idx="4367">
                  <c:v>0.49669999999999997</c:v>
                </c:pt>
                <c:pt idx="4368">
                  <c:v>0.49680000000000002</c:v>
                </c:pt>
                <c:pt idx="4369">
                  <c:v>0.49690000000000001</c:v>
                </c:pt>
                <c:pt idx="4370">
                  <c:v>0.497</c:v>
                </c:pt>
                <c:pt idx="4371">
                  <c:v>0.49709999999999999</c:v>
                </c:pt>
                <c:pt idx="4372">
                  <c:v>0.49719999999999998</c:v>
                </c:pt>
                <c:pt idx="4373">
                  <c:v>0.49730000000000002</c:v>
                </c:pt>
                <c:pt idx="4374">
                  <c:v>0.49740000000000001</c:v>
                </c:pt>
                <c:pt idx="4375">
                  <c:v>0.4975</c:v>
                </c:pt>
                <c:pt idx="4376">
                  <c:v>0.49759999999999999</c:v>
                </c:pt>
                <c:pt idx="4377">
                  <c:v>0.49769999999999998</c:v>
                </c:pt>
                <c:pt idx="4378">
                  <c:v>0.49780000000000002</c:v>
                </c:pt>
                <c:pt idx="4379">
                  <c:v>0.49790000000000001</c:v>
                </c:pt>
                <c:pt idx="4380">
                  <c:v>0.498</c:v>
                </c:pt>
                <c:pt idx="4381">
                  <c:v>0.49809999999999999</c:v>
                </c:pt>
                <c:pt idx="4382">
                  <c:v>0.49819999999999998</c:v>
                </c:pt>
                <c:pt idx="4383">
                  <c:v>0.49830000000000002</c:v>
                </c:pt>
                <c:pt idx="4384">
                  <c:v>0.49840000000000001</c:v>
                </c:pt>
                <c:pt idx="4385">
                  <c:v>0.4985</c:v>
                </c:pt>
                <c:pt idx="4386">
                  <c:v>0.49859999999999999</c:v>
                </c:pt>
                <c:pt idx="4387">
                  <c:v>0.49869999999999998</c:v>
                </c:pt>
                <c:pt idx="4388">
                  <c:v>0.49880000000000002</c:v>
                </c:pt>
                <c:pt idx="4389">
                  <c:v>0.49890000000000001</c:v>
                </c:pt>
                <c:pt idx="4390">
                  <c:v>0.499</c:v>
                </c:pt>
                <c:pt idx="4391">
                  <c:v>0.49909999999999999</c:v>
                </c:pt>
                <c:pt idx="4392">
                  <c:v>0.49919999999999998</c:v>
                </c:pt>
                <c:pt idx="4393">
                  <c:v>0.49930000000000002</c:v>
                </c:pt>
                <c:pt idx="4394">
                  <c:v>0.49940000000000001</c:v>
                </c:pt>
                <c:pt idx="4395">
                  <c:v>0.4995</c:v>
                </c:pt>
                <c:pt idx="4396">
                  <c:v>0.49959999999999999</c:v>
                </c:pt>
                <c:pt idx="4397">
                  <c:v>0.49969999999999998</c:v>
                </c:pt>
                <c:pt idx="4398">
                  <c:v>0.49980000000000002</c:v>
                </c:pt>
                <c:pt idx="4399">
                  <c:v>0.49990000000000001</c:v>
                </c:pt>
                <c:pt idx="4400">
                  <c:v>0.5</c:v>
                </c:pt>
                <c:pt idx="4401">
                  <c:v>0.50009999999999999</c:v>
                </c:pt>
                <c:pt idx="4402">
                  <c:v>0.50019999999999998</c:v>
                </c:pt>
                <c:pt idx="4403">
                  <c:v>0.50029999999999997</c:v>
                </c:pt>
                <c:pt idx="4404">
                  <c:v>0.50039999999999996</c:v>
                </c:pt>
                <c:pt idx="4405">
                  <c:v>0.50049999999999994</c:v>
                </c:pt>
                <c:pt idx="4406">
                  <c:v>0.50060000000000004</c:v>
                </c:pt>
                <c:pt idx="4407">
                  <c:v>0.50070000000000003</c:v>
                </c:pt>
                <c:pt idx="4408">
                  <c:v>0.50080000000000002</c:v>
                </c:pt>
                <c:pt idx="4409">
                  <c:v>0.50090000000000001</c:v>
                </c:pt>
                <c:pt idx="4410">
                  <c:v>0.501</c:v>
                </c:pt>
                <c:pt idx="4411">
                  <c:v>0.50109999999999999</c:v>
                </c:pt>
                <c:pt idx="4412">
                  <c:v>0.50119999999999998</c:v>
                </c:pt>
                <c:pt idx="4413">
                  <c:v>0.50129999999999997</c:v>
                </c:pt>
                <c:pt idx="4414">
                  <c:v>0.50139999999999996</c:v>
                </c:pt>
                <c:pt idx="4415">
                  <c:v>0.50149999999999995</c:v>
                </c:pt>
                <c:pt idx="4416">
                  <c:v>0.50160000000000005</c:v>
                </c:pt>
                <c:pt idx="4417">
                  <c:v>0.50170000000000003</c:v>
                </c:pt>
                <c:pt idx="4418">
                  <c:v>0.50180000000000002</c:v>
                </c:pt>
                <c:pt idx="4419">
                  <c:v>0.50190000000000001</c:v>
                </c:pt>
                <c:pt idx="4420">
                  <c:v>0.502</c:v>
                </c:pt>
                <c:pt idx="4421">
                  <c:v>0.50209999999999999</c:v>
                </c:pt>
                <c:pt idx="4422">
                  <c:v>0.50219999999999998</c:v>
                </c:pt>
                <c:pt idx="4423">
                  <c:v>0.50229999999999997</c:v>
                </c:pt>
                <c:pt idx="4424">
                  <c:v>0.50239999999999996</c:v>
                </c:pt>
                <c:pt idx="4425">
                  <c:v>0.50249999999999995</c:v>
                </c:pt>
                <c:pt idx="4426">
                  <c:v>0.50260000000000005</c:v>
                </c:pt>
                <c:pt idx="4427">
                  <c:v>0.50270000000000004</c:v>
                </c:pt>
                <c:pt idx="4428">
                  <c:v>0.50280000000000002</c:v>
                </c:pt>
                <c:pt idx="4429">
                  <c:v>0.50290000000000001</c:v>
                </c:pt>
                <c:pt idx="4430">
                  <c:v>0.503</c:v>
                </c:pt>
                <c:pt idx="4431">
                  <c:v>0.50309999999999999</c:v>
                </c:pt>
                <c:pt idx="4432">
                  <c:v>0.50319999999999998</c:v>
                </c:pt>
                <c:pt idx="4433">
                  <c:v>0.50329999999999997</c:v>
                </c:pt>
                <c:pt idx="4434">
                  <c:v>0.50339999999999996</c:v>
                </c:pt>
                <c:pt idx="4435">
                  <c:v>0.50349999999999995</c:v>
                </c:pt>
                <c:pt idx="4436">
                  <c:v>0.50360000000000005</c:v>
                </c:pt>
                <c:pt idx="4437">
                  <c:v>0.50370000000000004</c:v>
                </c:pt>
                <c:pt idx="4438">
                  <c:v>0.50380000000000003</c:v>
                </c:pt>
                <c:pt idx="4439">
                  <c:v>0.50390000000000001</c:v>
                </c:pt>
                <c:pt idx="4440">
                  <c:v>0.504</c:v>
                </c:pt>
                <c:pt idx="4441">
                  <c:v>0.50409999999999999</c:v>
                </c:pt>
                <c:pt idx="4442">
                  <c:v>0.50419999999999998</c:v>
                </c:pt>
                <c:pt idx="4443">
                  <c:v>0.50429999999999997</c:v>
                </c:pt>
                <c:pt idx="4444">
                  <c:v>0.50439999999999996</c:v>
                </c:pt>
                <c:pt idx="4445">
                  <c:v>0.50449999999999995</c:v>
                </c:pt>
                <c:pt idx="4446">
                  <c:v>0.50460000000000005</c:v>
                </c:pt>
                <c:pt idx="4447">
                  <c:v>0.50470000000000004</c:v>
                </c:pt>
                <c:pt idx="4448">
                  <c:v>0.50480000000000003</c:v>
                </c:pt>
                <c:pt idx="4449">
                  <c:v>0.50490000000000002</c:v>
                </c:pt>
                <c:pt idx="4450">
                  <c:v>0.505</c:v>
                </c:pt>
                <c:pt idx="4451">
                  <c:v>0.50509999999999999</c:v>
                </c:pt>
                <c:pt idx="4452">
                  <c:v>0.50519999999999998</c:v>
                </c:pt>
                <c:pt idx="4453">
                  <c:v>0.50529999999999997</c:v>
                </c:pt>
                <c:pt idx="4454">
                  <c:v>0.50539999999999996</c:v>
                </c:pt>
                <c:pt idx="4455">
                  <c:v>0.50549999999999995</c:v>
                </c:pt>
                <c:pt idx="4456">
                  <c:v>0.50560000000000005</c:v>
                </c:pt>
                <c:pt idx="4457">
                  <c:v>0.50570000000000004</c:v>
                </c:pt>
                <c:pt idx="4458">
                  <c:v>0.50580000000000003</c:v>
                </c:pt>
                <c:pt idx="4459">
                  <c:v>0.50590000000000002</c:v>
                </c:pt>
                <c:pt idx="4460">
                  <c:v>0.50600000000000001</c:v>
                </c:pt>
                <c:pt idx="4461">
                  <c:v>0.50609999999999999</c:v>
                </c:pt>
                <c:pt idx="4462">
                  <c:v>0.50619999999999998</c:v>
                </c:pt>
                <c:pt idx="4463">
                  <c:v>0.50629999999999997</c:v>
                </c:pt>
                <c:pt idx="4464">
                  <c:v>0.50639999999999996</c:v>
                </c:pt>
                <c:pt idx="4465">
                  <c:v>0.50649999999999995</c:v>
                </c:pt>
                <c:pt idx="4466">
                  <c:v>0.50660000000000005</c:v>
                </c:pt>
                <c:pt idx="4467">
                  <c:v>0.50670000000000004</c:v>
                </c:pt>
                <c:pt idx="4468">
                  <c:v>0.50680000000000003</c:v>
                </c:pt>
                <c:pt idx="4469">
                  <c:v>0.50690000000000002</c:v>
                </c:pt>
                <c:pt idx="4470">
                  <c:v>0.50700000000000001</c:v>
                </c:pt>
                <c:pt idx="4471">
                  <c:v>0.5071</c:v>
                </c:pt>
                <c:pt idx="4472">
                  <c:v>0.50719999999999998</c:v>
                </c:pt>
                <c:pt idx="4473">
                  <c:v>0.50729999999999997</c:v>
                </c:pt>
                <c:pt idx="4474">
                  <c:v>0.50739999999999996</c:v>
                </c:pt>
                <c:pt idx="4475">
                  <c:v>0.50749999999999995</c:v>
                </c:pt>
                <c:pt idx="4476">
                  <c:v>0.50760000000000005</c:v>
                </c:pt>
                <c:pt idx="4477">
                  <c:v>0.50770000000000004</c:v>
                </c:pt>
                <c:pt idx="4478">
                  <c:v>0.50780000000000003</c:v>
                </c:pt>
                <c:pt idx="4479">
                  <c:v>0.50790000000000002</c:v>
                </c:pt>
                <c:pt idx="4480">
                  <c:v>0.50800000000000001</c:v>
                </c:pt>
                <c:pt idx="4481">
                  <c:v>0.5081</c:v>
                </c:pt>
                <c:pt idx="4482">
                  <c:v>0.50819999999999999</c:v>
                </c:pt>
                <c:pt idx="4483">
                  <c:v>0.50829999999999997</c:v>
                </c:pt>
                <c:pt idx="4484">
                  <c:v>0.50839999999999996</c:v>
                </c:pt>
                <c:pt idx="4485">
                  <c:v>0.50849999999999995</c:v>
                </c:pt>
                <c:pt idx="4486">
                  <c:v>0.50860000000000005</c:v>
                </c:pt>
                <c:pt idx="4487">
                  <c:v>0.50870000000000004</c:v>
                </c:pt>
                <c:pt idx="4488">
                  <c:v>0.50880000000000003</c:v>
                </c:pt>
                <c:pt idx="4489">
                  <c:v>0.50890000000000002</c:v>
                </c:pt>
                <c:pt idx="4490">
                  <c:v>0.50900000000000001</c:v>
                </c:pt>
                <c:pt idx="4491">
                  <c:v>0.5091</c:v>
                </c:pt>
                <c:pt idx="4492">
                  <c:v>0.50919999999999999</c:v>
                </c:pt>
                <c:pt idx="4493">
                  <c:v>0.50929999999999997</c:v>
                </c:pt>
                <c:pt idx="4494">
                  <c:v>0.50939999999999996</c:v>
                </c:pt>
                <c:pt idx="4495">
                  <c:v>0.50949999999999995</c:v>
                </c:pt>
                <c:pt idx="4496">
                  <c:v>0.50960000000000005</c:v>
                </c:pt>
                <c:pt idx="4497">
                  <c:v>0.50970000000000004</c:v>
                </c:pt>
                <c:pt idx="4498">
                  <c:v>0.50980000000000003</c:v>
                </c:pt>
                <c:pt idx="4499">
                  <c:v>0.50990000000000002</c:v>
                </c:pt>
                <c:pt idx="4500">
                  <c:v>0.51</c:v>
                </c:pt>
                <c:pt idx="4501">
                  <c:v>0.5101</c:v>
                </c:pt>
                <c:pt idx="4502">
                  <c:v>0.51019999999999999</c:v>
                </c:pt>
                <c:pt idx="4503">
                  <c:v>0.51029999999999998</c:v>
                </c:pt>
                <c:pt idx="4504">
                  <c:v>0.51039999999999996</c:v>
                </c:pt>
                <c:pt idx="4505">
                  <c:v>0.51049999999999995</c:v>
                </c:pt>
                <c:pt idx="4506">
                  <c:v>0.51060000000000005</c:v>
                </c:pt>
                <c:pt idx="4507">
                  <c:v>0.51070000000000004</c:v>
                </c:pt>
                <c:pt idx="4508">
                  <c:v>0.51080000000000003</c:v>
                </c:pt>
                <c:pt idx="4509">
                  <c:v>0.51090000000000002</c:v>
                </c:pt>
                <c:pt idx="4510">
                  <c:v>0.51100000000000001</c:v>
                </c:pt>
                <c:pt idx="4511">
                  <c:v>0.5111</c:v>
                </c:pt>
                <c:pt idx="4512">
                  <c:v>0.51119999999999999</c:v>
                </c:pt>
                <c:pt idx="4513">
                  <c:v>0.51129999999999998</c:v>
                </c:pt>
                <c:pt idx="4514">
                  <c:v>0.51139999999999997</c:v>
                </c:pt>
                <c:pt idx="4515">
                  <c:v>0.51149999999999995</c:v>
                </c:pt>
                <c:pt idx="4516">
                  <c:v>0.51160000000000005</c:v>
                </c:pt>
                <c:pt idx="4517">
                  <c:v>0.51170000000000004</c:v>
                </c:pt>
                <c:pt idx="4518">
                  <c:v>0.51180000000000003</c:v>
                </c:pt>
                <c:pt idx="4519">
                  <c:v>0.51190000000000002</c:v>
                </c:pt>
                <c:pt idx="4520">
                  <c:v>0.51200000000000001</c:v>
                </c:pt>
                <c:pt idx="4521">
                  <c:v>0.5121</c:v>
                </c:pt>
                <c:pt idx="4522">
                  <c:v>0.51219999999999999</c:v>
                </c:pt>
                <c:pt idx="4523">
                  <c:v>0.51229999999999998</c:v>
                </c:pt>
                <c:pt idx="4524">
                  <c:v>0.51239999999999997</c:v>
                </c:pt>
                <c:pt idx="4525">
                  <c:v>0.51249999999999996</c:v>
                </c:pt>
                <c:pt idx="4526">
                  <c:v>0.51259999999999994</c:v>
                </c:pt>
                <c:pt idx="4527">
                  <c:v>0.51270000000000004</c:v>
                </c:pt>
                <c:pt idx="4528">
                  <c:v>0.51280000000000003</c:v>
                </c:pt>
                <c:pt idx="4529">
                  <c:v>0.51290000000000002</c:v>
                </c:pt>
                <c:pt idx="4530">
                  <c:v>0.51300000000000001</c:v>
                </c:pt>
                <c:pt idx="4531">
                  <c:v>0.5131</c:v>
                </c:pt>
                <c:pt idx="4532">
                  <c:v>0.51319999999999999</c:v>
                </c:pt>
                <c:pt idx="4533">
                  <c:v>0.51329999999999998</c:v>
                </c:pt>
                <c:pt idx="4534">
                  <c:v>0.51339999999999997</c:v>
                </c:pt>
                <c:pt idx="4535">
                  <c:v>0.51349999999999996</c:v>
                </c:pt>
                <c:pt idx="4536">
                  <c:v>0.51359999999999995</c:v>
                </c:pt>
                <c:pt idx="4537">
                  <c:v>0.51370000000000005</c:v>
                </c:pt>
                <c:pt idx="4538">
                  <c:v>0.51380000000000003</c:v>
                </c:pt>
                <c:pt idx="4539">
                  <c:v>0.51390000000000002</c:v>
                </c:pt>
                <c:pt idx="4540">
                  <c:v>0.51400000000000001</c:v>
                </c:pt>
                <c:pt idx="4541">
                  <c:v>0.5141</c:v>
                </c:pt>
                <c:pt idx="4542">
                  <c:v>0.51419999999999999</c:v>
                </c:pt>
                <c:pt idx="4543">
                  <c:v>0.51429999999999998</c:v>
                </c:pt>
                <c:pt idx="4544">
                  <c:v>0.51439999999999997</c:v>
                </c:pt>
                <c:pt idx="4545">
                  <c:v>0.51449999999999996</c:v>
                </c:pt>
                <c:pt idx="4546">
                  <c:v>0.51459999999999995</c:v>
                </c:pt>
                <c:pt idx="4547">
                  <c:v>0.51470000000000005</c:v>
                </c:pt>
                <c:pt idx="4548">
                  <c:v>0.51480000000000004</c:v>
                </c:pt>
                <c:pt idx="4549">
                  <c:v>0.51490000000000002</c:v>
                </c:pt>
                <c:pt idx="4550">
                  <c:v>0.51500000000000001</c:v>
                </c:pt>
                <c:pt idx="4551">
                  <c:v>0.5151</c:v>
                </c:pt>
                <c:pt idx="4552">
                  <c:v>0.51519999999999999</c:v>
                </c:pt>
                <c:pt idx="4553">
                  <c:v>0.51529999999999998</c:v>
                </c:pt>
                <c:pt idx="4554">
                  <c:v>0.51539999999999997</c:v>
                </c:pt>
                <c:pt idx="4555">
                  <c:v>0.51549999999999996</c:v>
                </c:pt>
                <c:pt idx="4556">
                  <c:v>0.51559999999999995</c:v>
                </c:pt>
                <c:pt idx="4557">
                  <c:v>0.51570000000000005</c:v>
                </c:pt>
                <c:pt idx="4558">
                  <c:v>0.51580000000000004</c:v>
                </c:pt>
                <c:pt idx="4559">
                  <c:v>0.51590000000000003</c:v>
                </c:pt>
                <c:pt idx="4560">
                  <c:v>0.51600000000000001</c:v>
                </c:pt>
                <c:pt idx="4561">
                  <c:v>0.5161</c:v>
                </c:pt>
                <c:pt idx="4562">
                  <c:v>0.51619999999999999</c:v>
                </c:pt>
                <c:pt idx="4563">
                  <c:v>0.51629999999999998</c:v>
                </c:pt>
                <c:pt idx="4564">
                  <c:v>0.51639999999999997</c:v>
                </c:pt>
                <c:pt idx="4565">
                  <c:v>0.51649999999999996</c:v>
                </c:pt>
                <c:pt idx="4566">
                  <c:v>0.51659999999999995</c:v>
                </c:pt>
                <c:pt idx="4567">
                  <c:v>0.51670000000000005</c:v>
                </c:pt>
                <c:pt idx="4568">
                  <c:v>0.51680000000000004</c:v>
                </c:pt>
                <c:pt idx="4569">
                  <c:v>0.51690000000000003</c:v>
                </c:pt>
                <c:pt idx="4570">
                  <c:v>0.51700000000000002</c:v>
                </c:pt>
                <c:pt idx="4571">
                  <c:v>0.5171</c:v>
                </c:pt>
                <c:pt idx="4572">
                  <c:v>0.51719999999999999</c:v>
                </c:pt>
                <c:pt idx="4573">
                  <c:v>0.51729999999999998</c:v>
                </c:pt>
                <c:pt idx="4574">
                  <c:v>0.51739999999999997</c:v>
                </c:pt>
                <c:pt idx="4575">
                  <c:v>0.51749999999999996</c:v>
                </c:pt>
                <c:pt idx="4576">
                  <c:v>0.51759999999999995</c:v>
                </c:pt>
                <c:pt idx="4577">
                  <c:v>0.51770000000000005</c:v>
                </c:pt>
                <c:pt idx="4578">
                  <c:v>0.51780000000000004</c:v>
                </c:pt>
                <c:pt idx="4579">
                  <c:v>0.51790000000000003</c:v>
                </c:pt>
                <c:pt idx="4580">
                  <c:v>0.51800000000000002</c:v>
                </c:pt>
                <c:pt idx="4581">
                  <c:v>0.5181</c:v>
                </c:pt>
                <c:pt idx="4582">
                  <c:v>0.51819999999999999</c:v>
                </c:pt>
                <c:pt idx="4583">
                  <c:v>0.51829999999999998</c:v>
                </c:pt>
                <c:pt idx="4584">
                  <c:v>0.51839999999999997</c:v>
                </c:pt>
                <c:pt idx="4585">
                  <c:v>0.51849999999999996</c:v>
                </c:pt>
                <c:pt idx="4586">
                  <c:v>0.51859999999999995</c:v>
                </c:pt>
                <c:pt idx="4587">
                  <c:v>0.51870000000000005</c:v>
                </c:pt>
                <c:pt idx="4588">
                  <c:v>0.51880000000000004</c:v>
                </c:pt>
                <c:pt idx="4589">
                  <c:v>0.51890000000000003</c:v>
                </c:pt>
                <c:pt idx="4590">
                  <c:v>0.51900000000000002</c:v>
                </c:pt>
                <c:pt idx="4591">
                  <c:v>0.51910000000000001</c:v>
                </c:pt>
                <c:pt idx="4592">
                  <c:v>0.51919999999999999</c:v>
                </c:pt>
                <c:pt idx="4593">
                  <c:v>0.51929999999999998</c:v>
                </c:pt>
                <c:pt idx="4594">
                  <c:v>0.51939999999999997</c:v>
                </c:pt>
                <c:pt idx="4595">
                  <c:v>0.51949999999999996</c:v>
                </c:pt>
                <c:pt idx="4596">
                  <c:v>0.51959999999999995</c:v>
                </c:pt>
                <c:pt idx="4597">
                  <c:v>0.51970000000000005</c:v>
                </c:pt>
                <c:pt idx="4598">
                  <c:v>0.51980000000000004</c:v>
                </c:pt>
                <c:pt idx="4599">
                  <c:v>0.51990000000000003</c:v>
                </c:pt>
                <c:pt idx="4600">
                  <c:v>0.52</c:v>
                </c:pt>
                <c:pt idx="4601">
                  <c:v>0.52010000000000001</c:v>
                </c:pt>
                <c:pt idx="4602">
                  <c:v>0.5202</c:v>
                </c:pt>
                <c:pt idx="4603">
                  <c:v>0.52029999999999998</c:v>
                </c:pt>
                <c:pt idx="4604">
                  <c:v>0.52039999999999997</c:v>
                </c:pt>
                <c:pt idx="4605">
                  <c:v>0.52049999999999996</c:v>
                </c:pt>
                <c:pt idx="4606">
                  <c:v>0.52059999999999995</c:v>
                </c:pt>
                <c:pt idx="4607">
                  <c:v>0.52070000000000005</c:v>
                </c:pt>
                <c:pt idx="4608">
                  <c:v>0.52080000000000004</c:v>
                </c:pt>
                <c:pt idx="4609">
                  <c:v>0.52090000000000003</c:v>
                </c:pt>
                <c:pt idx="4610">
                  <c:v>0.52100000000000002</c:v>
                </c:pt>
                <c:pt idx="4611">
                  <c:v>0.52110000000000001</c:v>
                </c:pt>
                <c:pt idx="4612">
                  <c:v>0.5212</c:v>
                </c:pt>
                <c:pt idx="4613">
                  <c:v>0.52129999999999999</c:v>
                </c:pt>
                <c:pt idx="4614">
                  <c:v>0.52139999999999997</c:v>
                </c:pt>
                <c:pt idx="4615">
                  <c:v>0.52149999999999996</c:v>
                </c:pt>
                <c:pt idx="4616">
                  <c:v>0.52159999999999995</c:v>
                </c:pt>
                <c:pt idx="4617">
                  <c:v>0.52170000000000005</c:v>
                </c:pt>
                <c:pt idx="4618">
                  <c:v>0.52180000000000004</c:v>
                </c:pt>
                <c:pt idx="4619">
                  <c:v>0.52190000000000003</c:v>
                </c:pt>
                <c:pt idx="4620">
                  <c:v>0.52200000000000002</c:v>
                </c:pt>
                <c:pt idx="4621">
                  <c:v>0.52210000000000001</c:v>
                </c:pt>
                <c:pt idx="4622">
                  <c:v>0.5222</c:v>
                </c:pt>
                <c:pt idx="4623">
                  <c:v>0.52229999999999999</c:v>
                </c:pt>
                <c:pt idx="4624">
                  <c:v>0.52239999999999998</c:v>
                </c:pt>
                <c:pt idx="4625">
                  <c:v>0.52249999999999996</c:v>
                </c:pt>
                <c:pt idx="4626">
                  <c:v>0.52259999999999995</c:v>
                </c:pt>
                <c:pt idx="4627">
                  <c:v>0.52270000000000005</c:v>
                </c:pt>
                <c:pt idx="4628">
                  <c:v>0.52280000000000004</c:v>
                </c:pt>
                <c:pt idx="4629">
                  <c:v>0.52290000000000003</c:v>
                </c:pt>
                <c:pt idx="4630">
                  <c:v>0.52300000000000002</c:v>
                </c:pt>
                <c:pt idx="4631">
                  <c:v>0.52310000000000001</c:v>
                </c:pt>
                <c:pt idx="4632">
                  <c:v>0.5232</c:v>
                </c:pt>
                <c:pt idx="4633">
                  <c:v>0.52329999999999999</c:v>
                </c:pt>
                <c:pt idx="4634">
                  <c:v>0.52339999999999998</c:v>
                </c:pt>
                <c:pt idx="4635">
                  <c:v>0.52349999999999997</c:v>
                </c:pt>
                <c:pt idx="4636">
                  <c:v>0.52359999999999995</c:v>
                </c:pt>
                <c:pt idx="4637">
                  <c:v>0.52370000000000005</c:v>
                </c:pt>
                <c:pt idx="4638">
                  <c:v>0.52380000000000004</c:v>
                </c:pt>
                <c:pt idx="4639">
                  <c:v>0.52390000000000003</c:v>
                </c:pt>
                <c:pt idx="4640">
                  <c:v>0.52400000000000002</c:v>
                </c:pt>
                <c:pt idx="4641">
                  <c:v>0.52410000000000001</c:v>
                </c:pt>
                <c:pt idx="4642">
                  <c:v>0.5242</c:v>
                </c:pt>
                <c:pt idx="4643">
                  <c:v>0.52429999999999999</c:v>
                </c:pt>
                <c:pt idx="4644">
                  <c:v>0.52439999999999998</c:v>
                </c:pt>
                <c:pt idx="4645">
                  <c:v>0.52449999999999997</c:v>
                </c:pt>
                <c:pt idx="4646">
                  <c:v>0.52459999999999996</c:v>
                </c:pt>
                <c:pt idx="4647">
                  <c:v>0.52470000000000006</c:v>
                </c:pt>
                <c:pt idx="4648">
                  <c:v>0.52480000000000004</c:v>
                </c:pt>
                <c:pt idx="4649">
                  <c:v>0.52490000000000003</c:v>
                </c:pt>
                <c:pt idx="4650">
                  <c:v>0.52500000000000002</c:v>
                </c:pt>
                <c:pt idx="4651">
                  <c:v>0.52510000000000001</c:v>
                </c:pt>
                <c:pt idx="4652">
                  <c:v>0.5252</c:v>
                </c:pt>
                <c:pt idx="4653">
                  <c:v>0.52529999999999999</c:v>
                </c:pt>
                <c:pt idx="4654">
                  <c:v>0.52539999999999998</c:v>
                </c:pt>
                <c:pt idx="4655">
                  <c:v>0.52549999999999997</c:v>
                </c:pt>
                <c:pt idx="4656">
                  <c:v>0.52559999999999996</c:v>
                </c:pt>
                <c:pt idx="4657">
                  <c:v>0.52569999999999995</c:v>
                </c:pt>
                <c:pt idx="4658">
                  <c:v>0.52580000000000005</c:v>
                </c:pt>
                <c:pt idx="4659">
                  <c:v>0.52590000000000003</c:v>
                </c:pt>
                <c:pt idx="4660">
                  <c:v>0.52600000000000002</c:v>
                </c:pt>
                <c:pt idx="4661">
                  <c:v>0.52610000000000001</c:v>
                </c:pt>
                <c:pt idx="4662">
                  <c:v>0.5262</c:v>
                </c:pt>
                <c:pt idx="4663">
                  <c:v>0.52629999999999999</c:v>
                </c:pt>
                <c:pt idx="4664">
                  <c:v>0.52639999999999998</c:v>
                </c:pt>
                <c:pt idx="4665">
                  <c:v>0.52649999999999997</c:v>
                </c:pt>
                <c:pt idx="4666">
                  <c:v>0.52659999999999996</c:v>
                </c:pt>
                <c:pt idx="4667">
                  <c:v>0.52669999999999995</c:v>
                </c:pt>
                <c:pt idx="4668">
                  <c:v>0.52680000000000005</c:v>
                </c:pt>
                <c:pt idx="4669">
                  <c:v>0.52690000000000003</c:v>
                </c:pt>
                <c:pt idx="4670">
                  <c:v>0.52700000000000002</c:v>
                </c:pt>
                <c:pt idx="4671">
                  <c:v>0.52710000000000001</c:v>
                </c:pt>
                <c:pt idx="4672">
                  <c:v>0.5272</c:v>
                </c:pt>
                <c:pt idx="4673">
                  <c:v>0.52729999999999999</c:v>
                </c:pt>
                <c:pt idx="4674">
                  <c:v>0.52739999999999998</c:v>
                </c:pt>
                <c:pt idx="4675">
                  <c:v>0.52749999999999997</c:v>
                </c:pt>
                <c:pt idx="4676">
                  <c:v>0.52759999999999996</c:v>
                </c:pt>
                <c:pt idx="4677">
                  <c:v>0.52769999999999995</c:v>
                </c:pt>
                <c:pt idx="4678">
                  <c:v>0.52780000000000005</c:v>
                </c:pt>
                <c:pt idx="4679">
                  <c:v>0.52790000000000004</c:v>
                </c:pt>
                <c:pt idx="4680">
                  <c:v>0.52800000000000002</c:v>
                </c:pt>
                <c:pt idx="4681">
                  <c:v>0.52810000000000001</c:v>
                </c:pt>
                <c:pt idx="4682">
                  <c:v>0.5282</c:v>
                </c:pt>
                <c:pt idx="4683">
                  <c:v>0.52829999999999999</c:v>
                </c:pt>
                <c:pt idx="4684">
                  <c:v>0.52839999999999998</c:v>
                </c:pt>
                <c:pt idx="4685">
                  <c:v>0.52849999999999997</c:v>
                </c:pt>
                <c:pt idx="4686">
                  <c:v>0.52859999999999996</c:v>
                </c:pt>
                <c:pt idx="4687">
                  <c:v>0.52869999999999995</c:v>
                </c:pt>
                <c:pt idx="4688">
                  <c:v>0.52880000000000005</c:v>
                </c:pt>
                <c:pt idx="4689">
                  <c:v>0.52890000000000004</c:v>
                </c:pt>
                <c:pt idx="4690">
                  <c:v>0.52900000000000003</c:v>
                </c:pt>
                <c:pt idx="4691">
                  <c:v>0.52910000000000001</c:v>
                </c:pt>
                <c:pt idx="4692">
                  <c:v>0.5292</c:v>
                </c:pt>
                <c:pt idx="4693">
                  <c:v>0.52929999999999999</c:v>
                </c:pt>
                <c:pt idx="4694">
                  <c:v>0.52939999999999998</c:v>
                </c:pt>
                <c:pt idx="4695">
                  <c:v>0.52949999999999997</c:v>
                </c:pt>
                <c:pt idx="4696">
                  <c:v>0.52959999999999996</c:v>
                </c:pt>
                <c:pt idx="4697">
                  <c:v>0.52969999999999995</c:v>
                </c:pt>
                <c:pt idx="4698">
                  <c:v>0.52980000000000005</c:v>
                </c:pt>
                <c:pt idx="4699">
                  <c:v>0.52990000000000004</c:v>
                </c:pt>
                <c:pt idx="4700">
                  <c:v>0.53</c:v>
                </c:pt>
                <c:pt idx="4701">
                  <c:v>0.53010000000000002</c:v>
                </c:pt>
                <c:pt idx="4702">
                  <c:v>0.5302</c:v>
                </c:pt>
                <c:pt idx="4703">
                  <c:v>0.53029999999999999</c:v>
                </c:pt>
                <c:pt idx="4704">
                  <c:v>0.53039999999999998</c:v>
                </c:pt>
                <c:pt idx="4705">
                  <c:v>0.53049999999999997</c:v>
                </c:pt>
                <c:pt idx="4706">
                  <c:v>0.53059999999999996</c:v>
                </c:pt>
                <c:pt idx="4707">
                  <c:v>0.53069999999999995</c:v>
                </c:pt>
                <c:pt idx="4708">
                  <c:v>0.53080000000000005</c:v>
                </c:pt>
                <c:pt idx="4709">
                  <c:v>0.53090000000000004</c:v>
                </c:pt>
                <c:pt idx="4710">
                  <c:v>0.53100000000000003</c:v>
                </c:pt>
                <c:pt idx="4711">
                  <c:v>0.53110000000000002</c:v>
                </c:pt>
                <c:pt idx="4712">
                  <c:v>0.53120000000000001</c:v>
                </c:pt>
                <c:pt idx="4713">
                  <c:v>0.53129999999999999</c:v>
                </c:pt>
                <c:pt idx="4714">
                  <c:v>0.53139999999999998</c:v>
                </c:pt>
                <c:pt idx="4715">
                  <c:v>0.53149999999999997</c:v>
                </c:pt>
                <c:pt idx="4716">
                  <c:v>0.53159999999999996</c:v>
                </c:pt>
                <c:pt idx="4717">
                  <c:v>0.53169999999999995</c:v>
                </c:pt>
                <c:pt idx="4718">
                  <c:v>0.53180000000000005</c:v>
                </c:pt>
                <c:pt idx="4719">
                  <c:v>0.53190000000000004</c:v>
                </c:pt>
                <c:pt idx="4720">
                  <c:v>0.53200000000000003</c:v>
                </c:pt>
                <c:pt idx="4721">
                  <c:v>0.53210000000000002</c:v>
                </c:pt>
                <c:pt idx="4722">
                  <c:v>0.53220000000000001</c:v>
                </c:pt>
                <c:pt idx="4723">
                  <c:v>0.5323</c:v>
                </c:pt>
                <c:pt idx="4724">
                  <c:v>0.53239999999999998</c:v>
                </c:pt>
                <c:pt idx="4725">
                  <c:v>0.53249999999999997</c:v>
                </c:pt>
                <c:pt idx="4726">
                  <c:v>0.53259999999999996</c:v>
                </c:pt>
                <c:pt idx="4727">
                  <c:v>0.53269999999999995</c:v>
                </c:pt>
                <c:pt idx="4728">
                  <c:v>0.53280000000000005</c:v>
                </c:pt>
                <c:pt idx="4729">
                  <c:v>0.53290000000000004</c:v>
                </c:pt>
                <c:pt idx="4730">
                  <c:v>0.53300000000000003</c:v>
                </c:pt>
                <c:pt idx="4731">
                  <c:v>0.53310000000000002</c:v>
                </c:pt>
                <c:pt idx="4732">
                  <c:v>0.53320000000000001</c:v>
                </c:pt>
                <c:pt idx="4733">
                  <c:v>0.5333</c:v>
                </c:pt>
                <c:pt idx="4734">
                  <c:v>0.53339999999999999</c:v>
                </c:pt>
                <c:pt idx="4735">
                  <c:v>0.53349999999999997</c:v>
                </c:pt>
                <c:pt idx="4736">
                  <c:v>0.53359999999999996</c:v>
                </c:pt>
                <c:pt idx="4737">
                  <c:v>0.53369999999999995</c:v>
                </c:pt>
                <c:pt idx="4738">
                  <c:v>0.53380000000000005</c:v>
                </c:pt>
                <c:pt idx="4739">
                  <c:v>0.53390000000000004</c:v>
                </c:pt>
                <c:pt idx="4740">
                  <c:v>0.53400000000000003</c:v>
                </c:pt>
                <c:pt idx="4741">
                  <c:v>0.53410000000000002</c:v>
                </c:pt>
                <c:pt idx="4742">
                  <c:v>0.53420000000000001</c:v>
                </c:pt>
                <c:pt idx="4743">
                  <c:v>0.5343</c:v>
                </c:pt>
                <c:pt idx="4744">
                  <c:v>0.53439999999999999</c:v>
                </c:pt>
                <c:pt idx="4745">
                  <c:v>0.53449999999999998</c:v>
                </c:pt>
                <c:pt idx="4746">
                  <c:v>0.53459999999999996</c:v>
                </c:pt>
                <c:pt idx="4747">
                  <c:v>0.53469999999999995</c:v>
                </c:pt>
                <c:pt idx="4748">
                  <c:v>0.53480000000000005</c:v>
                </c:pt>
                <c:pt idx="4749">
                  <c:v>0.53490000000000004</c:v>
                </c:pt>
                <c:pt idx="4750">
                  <c:v>0.53500000000000003</c:v>
                </c:pt>
                <c:pt idx="4751">
                  <c:v>0.53510000000000002</c:v>
                </c:pt>
                <c:pt idx="4752">
                  <c:v>0.53520000000000001</c:v>
                </c:pt>
                <c:pt idx="4753">
                  <c:v>0.5353</c:v>
                </c:pt>
                <c:pt idx="4754">
                  <c:v>0.53539999999999999</c:v>
                </c:pt>
                <c:pt idx="4755">
                  <c:v>0.53549999999999998</c:v>
                </c:pt>
                <c:pt idx="4756">
                  <c:v>0.53559999999999997</c:v>
                </c:pt>
                <c:pt idx="4757">
                  <c:v>0.53569999999999995</c:v>
                </c:pt>
                <c:pt idx="4758">
                  <c:v>0.53580000000000005</c:v>
                </c:pt>
                <c:pt idx="4759">
                  <c:v>0.53590000000000004</c:v>
                </c:pt>
                <c:pt idx="4760">
                  <c:v>0.53600000000000003</c:v>
                </c:pt>
                <c:pt idx="4761">
                  <c:v>0.53610000000000002</c:v>
                </c:pt>
                <c:pt idx="4762">
                  <c:v>0.53620000000000001</c:v>
                </c:pt>
                <c:pt idx="4763">
                  <c:v>0.5363</c:v>
                </c:pt>
                <c:pt idx="4764">
                  <c:v>0.53639999999999999</c:v>
                </c:pt>
                <c:pt idx="4765">
                  <c:v>0.53649999999999998</c:v>
                </c:pt>
                <c:pt idx="4766">
                  <c:v>0.53659999999999997</c:v>
                </c:pt>
                <c:pt idx="4767">
                  <c:v>0.53669999999999995</c:v>
                </c:pt>
                <c:pt idx="4768">
                  <c:v>0.53680000000000005</c:v>
                </c:pt>
                <c:pt idx="4769">
                  <c:v>0.53690000000000004</c:v>
                </c:pt>
                <c:pt idx="4770">
                  <c:v>0.53700000000000003</c:v>
                </c:pt>
                <c:pt idx="4771">
                  <c:v>0.53710000000000002</c:v>
                </c:pt>
                <c:pt idx="4772">
                  <c:v>0.53720000000000001</c:v>
                </c:pt>
                <c:pt idx="4773">
                  <c:v>0.5373</c:v>
                </c:pt>
                <c:pt idx="4774">
                  <c:v>0.53739999999999999</c:v>
                </c:pt>
                <c:pt idx="4775">
                  <c:v>0.53749999999999998</c:v>
                </c:pt>
                <c:pt idx="4776">
                  <c:v>0.53759999999999997</c:v>
                </c:pt>
                <c:pt idx="4777">
                  <c:v>0.53769999999999996</c:v>
                </c:pt>
                <c:pt idx="4778">
                  <c:v>0.53779999999999994</c:v>
                </c:pt>
                <c:pt idx="4779">
                  <c:v>0.53790000000000004</c:v>
                </c:pt>
                <c:pt idx="4780">
                  <c:v>0.53800000000000003</c:v>
                </c:pt>
                <c:pt idx="4781">
                  <c:v>0.53810000000000002</c:v>
                </c:pt>
                <c:pt idx="4782">
                  <c:v>0.53820000000000001</c:v>
                </c:pt>
                <c:pt idx="4783">
                  <c:v>0.5383</c:v>
                </c:pt>
                <c:pt idx="4784">
                  <c:v>0.53839999999999999</c:v>
                </c:pt>
                <c:pt idx="4785">
                  <c:v>0.53849999999999998</c:v>
                </c:pt>
                <c:pt idx="4786">
                  <c:v>0.53859999999999997</c:v>
                </c:pt>
                <c:pt idx="4787">
                  <c:v>0.53869999999999996</c:v>
                </c:pt>
                <c:pt idx="4788">
                  <c:v>0.53879999999999995</c:v>
                </c:pt>
                <c:pt idx="4789">
                  <c:v>0.53890000000000005</c:v>
                </c:pt>
                <c:pt idx="4790">
                  <c:v>0.53900000000000003</c:v>
                </c:pt>
                <c:pt idx="4791">
                  <c:v>0.53910000000000002</c:v>
                </c:pt>
                <c:pt idx="4792">
                  <c:v>0.53920000000000001</c:v>
                </c:pt>
                <c:pt idx="4793">
                  <c:v>0.5393</c:v>
                </c:pt>
                <c:pt idx="4794">
                  <c:v>0.53939999999999999</c:v>
                </c:pt>
                <c:pt idx="4795">
                  <c:v>0.53949999999999998</c:v>
                </c:pt>
                <c:pt idx="4796">
                  <c:v>0.53959999999999997</c:v>
                </c:pt>
                <c:pt idx="4797">
                  <c:v>0.53969999999999996</c:v>
                </c:pt>
                <c:pt idx="4798">
                  <c:v>0.53979999999999995</c:v>
                </c:pt>
                <c:pt idx="4799">
                  <c:v>0.53990000000000005</c:v>
                </c:pt>
                <c:pt idx="4800">
                  <c:v>0.54</c:v>
                </c:pt>
                <c:pt idx="4801">
                  <c:v>0.54010000000000002</c:v>
                </c:pt>
                <c:pt idx="4802">
                  <c:v>0.54020000000000001</c:v>
                </c:pt>
                <c:pt idx="4803">
                  <c:v>0.5403</c:v>
                </c:pt>
                <c:pt idx="4804">
                  <c:v>0.54039999999999999</c:v>
                </c:pt>
                <c:pt idx="4805">
                  <c:v>0.54049999999999998</c:v>
                </c:pt>
                <c:pt idx="4806">
                  <c:v>0.54059999999999997</c:v>
                </c:pt>
                <c:pt idx="4807">
                  <c:v>0.54069999999999996</c:v>
                </c:pt>
                <c:pt idx="4808">
                  <c:v>0.54079999999999995</c:v>
                </c:pt>
                <c:pt idx="4809">
                  <c:v>0.54090000000000005</c:v>
                </c:pt>
                <c:pt idx="4810">
                  <c:v>0.54100000000000004</c:v>
                </c:pt>
                <c:pt idx="4811">
                  <c:v>0.54110000000000003</c:v>
                </c:pt>
                <c:pt idx="4812">
                  <c:v>0.54120000000000001</c:v>
                </c:pt>
                <c:pt idx="4813">
                  <c:v>0.5413</c:v>
                </c:pt>
                <c:pt idx="4814">
                  <c:v>0.54139999999999999</c:v>
                </c:pt>
                <c:pt idx="4815">
                  <c:v>0.54149999999999998</c:v>
                </c:pt>
                <c:pt idx="4816">
                  <c:v>0.54159999999999997</c:v>
                </c:pt>
                <c:pt idx="4817">
                  <c:v>0.54169999999999996</c:v>
                </c:pt>
                <c:pt idx="4818">
                  <c:v>0.54179999999999995</c:v>
                </c:pt>
                <c:pt idx="4819">
                  <c:v>0.54190000000000005</c:v>
                </c:pt>
                <c:pt idx="4820">
                  <c:v>0.54200000000000004</c:v>
                </c:pt>
                <c:pt idx="4821">
                  <c:v>0.54210000000000003</c:v>
                </c:pt>
                <c:pt idx="4822">
                  <c:v>0.54220000000000002</c:v>
                </c:pt>
                <c:pt idx="4823">
                  <c:v>0.5423</c:v>
                </c:pt>
                <c:pt idx="4824">
                  <c:v>0.54239999999999999</c:v>
                </c:pt>
                <c:pt idx="4825">
                  <c:v>0.54249999999999998</c:v>
                </c:pt>
                <c:pt idx="4826">
                  <c:v>0.54259999999999997</c:v>
                </c:pt>
                <c:pt idx="4827">
                  <c:v>0.54269999999999996</c:v>
                </c:pt>
                <c:pt idx="4828">
                  <c:v>0.54279999999999995</c:v>
                </c:pt>
                <c:pt idx="4829">
                  <c:v>0.54290000000000005</c:v>
                </c:pt>
                <c:pt idx="4830">
                  <c:v>0.54300000000000004</c:v>
                </c:pt>
                <c:pt idx="4831">
                  <c:v>0.54310000000000003</c:v>
                </c:pt>
                <c:pt idx="4832">
                  <c:v>0.54320000000000002</c:v>
                </c:pt>
                <c:pt idx="4833">
                  <c:v>0.54330000000000001</c:v>
                </c:pt>
                <c:pt idx="4834">
                  <c:v>0.54339999999999999</c:v>
                </c:pt>
                <c:pt idx="4835">
                  <c:v>0.54349999999999998</c:v>
                </c:pt>
                <c:pt idx="4836">
                  <c:v>0.54359999999999997</c:v>
                </c:pt>
                <c:pt idx="4837">
                  <c:v>0.54369999999999996</c:v>
                </c:pt>
                <c:pt idx="4838">
                  <c:v>0.54379999999999995</c:v>
                </c:pt>
                <c:pt idx="4839">
                  <c:v>0.54390000000000005</c:v>
                </c:pt>
                <c:pt idx="4840">
                  <c:v>0.54400000000000004</c:v>
                </c:pt>
                <c:pt idx="4841">
                  <c:v>0.54410000000000003</c:v>
                </c:pt>
                <c:pt idx="4842">
                  <c:v>0.54420000000000002</c:v>
                </c:pt>
                <c:pt idx="4843">
                  <c:v>0.54430000000000001</c:v>
                </c:pt>
                <c:pt idx="4844">
                  <c:v>0.5444</c:v>
                </c:pt>
                <c:pt idx="4845">
                  <c:v>0.54449999999999998</c:v>
                </c:pt>
                <c:pt idx="4846">
                  <c:v>0.54459999999999997</c:v>
                </c:pt>
                <c:pt idx="4847">
                  <c:v>0.54469999999999996</c:v>
                </c:pt>
                <c:pt idx="4848">
                  <c:v>0.54479999999999995</c:v>
                </c:pt>
                <c:pt idx="4849">
                  <c:v>0.54490000000000005</c:v>
                </c:pt>
                <c:pt idx="4850">
                  <c:v>0.54500000000000004</c:v>
                </c:pt>
                <c:pt idx="4851">
                  <c:v>0.54510000000000003</c:v>
                </c:pt>
                <c:pt idx="4852">
                  <c:v>0.54520000000000002</c:v>
                </c:pt>
                <c:pt idx="4853">
                  <c:v>0.54530000000000001</c:v>
                </c:pt>
                <c:pt idx="4854">
                  <c:v>0.5454</c:v>
                </c:pt>
                <c:pt idx="4855">
                  <c:v>0.54549999999999998</c:v>
                </c:pt>
                <c:pt idx="4856">
                  <c:v>0.54559999999999997</c:v>
                </c:pt>
                <c:pt idx="4857">
                  <c:v>0.54569999999999996</c:v>
                </c:pt>
                <c:pt idx="4858">
                  <c:v>0.54579999999999995</c:v>
                </c:pt>
                <c:pt idx="4859">
                  <c:v>0.54590000000000005</c:v>
                </c:pt>
                <c:pt idx="4860">
                  <c:v>0.54600000000000004</c:v>
                </c:pt>
                <c:pt idx="4861">
                  <c:v>0.54610000000000003</c:v>
                </c:pt>
                <c:pt idx="4862">
                  <c:v>0.54620000000000002</c:v>
                </c:pt>
                <c:pt idx="4863">
                  <c:v>0.54630000000000001</c:v>
                </c:pt>
                <c:pt idx="4864">
                  <c:v>0.5464</c:v>
                </c:pt>
                <c:pt idx="4865">
                  <c:v>0.54649999999999999</c:v>
                </c:pt>
                <c:pt idx="4866">
                  <c:v>0.54659999999999997</c:v>
                </c:pt>
                <c:pt idx="4867">
                  <c:v>0.54669999999999996</c:v>
                </c:pt>
                <c:pt idx="4868">
                  <c:v>0.54679999999999995</c:v>
                </c:pt>
                <c:pt idx="4869">
                  <c:v>0.54690000000000005</c:v>
                </c:pt>
                <c:pt idx="4870">
                  <c:v>0.54700000000000004</c:v>
                </c:pt>
                <c:pt idx="4871">
                  <c:v>0.54710000000000003</c:v>
                </c:pt>
                <c:pt idx="4872">
                  <c:v>0.54720000000000002</c:v>
                </c:pt>
                <c:pt idx="4873">
                  <c:v>0.54730000000000001</c:v>
                </c:pt>
                <c:pt idx="4874">
                  <c:v>0.5474</c:v>
                </c:pt>
                <c:pt idx="4875">
                  <c:v>0.54749999999999999</c:v>
                </c:pt>
                <c:pt idx="4876">
                  <c:v>0.54759999999999998</c:v>
                </c:pt>
                <c:pt idx="4877">
                  <c:v>0.54769999999999996</c:v>
                </c:pt>
                <c:pt idx="4878">
                  <c:v>0.54779999999999995</c:v>
                </c:pt>
                <c:pt idx="4879">
                  <c:v>0.54790000000000005</c:v>
                </c:pt>
                <c:pt idx="4880">
                  <c:v>0.54800000000000004</c:v>
                </c:pt>
                <c:pt idx="4881">
                  <c:v>0.54810000000000003</c:v>
                </c:pt>
                <c:pt idx="4882">
                  <c:v>0.54820000000000002</c:v>
                </c:pt>
                <c:pt idx="4883">
                  <c:v>0.54830000000000001</c:v>
                </c:pt>
                <c:pt idx="4884">
                  <c:v>0.5484</c:v>
                </c:pt>
                <c:pt idx="4885">
                  <c:v>0.54849999999999999</c:v>
                </c:pt>
                <c:pt idx="4886">
                  <c:v>0.54859999999999998</c:v>
                </c:pt>
                <c:pt idx="4887">
                  <c:v>0.54869999999999997</c:v>
                </c:pt>
                <c:pt idx="4888">
                  <c:v>0.54879999999999995</c:v>
                </c:pt>
                <c:pt idx="4889">
                  <c:v>0.54890000000000005</c:v>
                </c:pt>
                <c:pt idx="4890">
                  <c:v>0.54900000000000004</c:v>
                </c:pt>
                <c:pt idx="4891">
                  <c:v>0.54910000000000003</c:v>
                </c:pt>
                <c:pt idx="4892">
                  <c:v>0.54920000000000002</c:v>
                </c:pt>
                <c:pt idx="4893">
                  <c:v>0.54930000000000001</c:v>
                </c:pt>
                <c:pt idx="4894">
                  <c:v>0.5494</c:v>
                </c:pt>
                <c:pt idx="4895">
                  <c:v>0.54949999999999999</c:v>
                </c:pt>
                <c:pt idx="4896">
                  <c:v>0.54959999999999998</c:v>
                </c:pt>
                <c:pt idx="4897">
                  <c:v>0.54969999999999997</c:v>
                </c:pt>
                <c:pt idx="4898">
                  <c:v>0.54979999999999996</c:v>
                </c:pt>
                <c:pt idx="4899">
                  <c:v>0.54990000000000006</c:v>
                </c:pt>
                <c:pt idx="4900">
                  <c:v>0.55000000000000004</c:v>
                </c:pt>
                <c:pt idx="4901">
                  <c:v>0.55010000000000003</c:v>
                </c:pt>
                <c:pt idx="4902">
                  <c:v>0.55020000000000002</c:v>
                </c:pt>
                <c:pt idx="4903">
                  <c:v>0.55030000000000001</c:v>
                </c:pt>
                <c:pt idx="4904">
                  <c:v>0.5504</c:v>
                </c:pt>
                <c:pt idx="4905">
                  <c:v>0.55049999999999999</c:v>
                </c:pt>
                <c:pt idx="4906">
                  <c:v>0.55059999999999998</c:v>
                </c:pt>
                <c:pt idx="4907">
                  <c:v>0.55069999999999997</c:v>
                </c:pt>
                <c:pt idx="4908">
                  <c:v>0.55079999999999996</c:v>
                </c:pt>
                <c:pt idx="4909">
                  <c:v>0.55089999999999995</c:v>
                </c:pt>
                <c:pt idx="4910">
                  <c:v>0.55100000000000005</c:v>
                </c:pt>
                <c:pt idx="4911">
                  <c:v>0.55110000000000003</c:v>
                </c:pt>
                <c:pt idx="4912">
                  <c:v>0.55120000000000002</c:v>
                </c:pt>
                <c:pt idx="4913">
                  <c:v>0.55130000000000001</c:v>
                </c:pt>
                <c:pt idx="4914">
                  <c:v>0.5514</c:v>
                </c:pt>
                <c:pt idx="4915">
                  <c:v>0.55149999999999999</c:v>
                </c:pt>
                <c:pt idx="4916">
                  <c:v>0.55159999999999998</c:v>
                </c:pt>
                <c:pt idx="4917">
                  <c:v>0.55169999999999997</c:v>
                </c:pt>
                <c:pt idx="4918">
                  <c:v>0.55179999999999996</c:v>
                </c:pt>
                <c:pt idx="4919">
                  <c:v>0.55189999999999995</c:v>
                </c:pt>
                <c:pt idx="4920">
                  <c:v>0.55200000000000005</c:v>
                </c:pt>
                <c:pt idx="4921">
                  <c:v>0.55210000000000004</c:v>
                </c:pt>
                <c:pt idx="4922">
                  <c:v>0.55220000000000002</c:v>
                </c:pt>
                <c:pt idx="4923">
                  <c:v>0.55230000000000001</c:v>
                </c:pt>
                <c:pt idx="4924">
                  <c:v>0.5524</c:v>
                </c:pt>
                <c:pt idx="4925">
                  <c:v>0.55249999999999999</c:v>
                </c:pt>
                <c:pt idx="4926">
                  <c:v>0.55259999999999998</c:v>
                </c:pt>
                <c:pt idx="4927">
                  <c:v>0.55269999999999997</c:v>
                </c:pt>
                <c:pt idx="4928">
                  <c:v>0.55279999999999996</c:v>
                </c:pt>
                <c:pt idx="4929">
                  <c:v>0.55289999999999995</c:v>
                </c:pt>
                <c:pt idx="4930">
                  <c:v>0.55300000000000005</c:v>
                </c:pt>
                <c:pt idx="4931">
                  <c:v>0.55310000000000004</c:v>
                </c:pt>
                <c:pt idx="4932">
                  <c:v>0.55320000000000003</c:v>
                </c:pt>
                <c:pt idx="4933">
                  <c:v>0.55330000000000001</c:v>
                </c:pt>
                <c:pt idx="4934">
                  <c:v>0.5534</c:v>
                </c:pt>
                <c:pt idx="4935">
                  <c:v>0.55349999999999999</c:v>
                </c:pt>
                <c:pt idx="4936">
                  <c:v>0.55359999999999998</c:v>
                </c:pt>
                <c:pt idx="4937">
                  <c:v>0.55369999999999997</c:v>
                </c:pt>
                <c:pt idx="4938">
                  <c:v>0.55379999999999996</c:v>
                </c:pt>
                <c:pt idx="4939">
                  <c:v>0.55389999999999995</c:v>
                </c:pt>
                <c:pt idx="4940">
                  <c:v>0.55400000000000005</c:v>
                </c:pt>
                <c:pt idx="4941">
                  <c:v>0.55410000000000004</c:v>
                </c:pt>
                <c:pt idx="4942">
                  <c:v>0.55420000000000003</c:v>
                </c:pt>
                <c:pt idx="4943">
                  <c:v>0.55430000000000001</c:v>
                </c:pt>
                <c:pt idx="4944">
                  <c:v>0.5544</c:v>
                </c:pt>
                <c:pt idx="4945">
                  <c:v>0.55449999999999999</c:v>
                </c:pt>
                <c:pt idx="4946">
                  <c:v>0.55459999999999998</c:v>
                </c:pt>
                <c:pt idx="4947">
                  <c:v>0.55469999999999997</c:v>
                </c:pt>
                <c:pt idx="4948">
                  <c:v>0.55479999999999996</c:v>
                </c:pt>
                <c:pt idx="4949">
                  <c:v>0.55489999999999995</c:v>
                </c:pt>
                <c:pt idx="4950">
                  <c:v>0.55500000000000005</c:v>
                </c:pt>
                <c:pt idx="4951">
                  <c:v>0.55510000000000004</c:v>
                </c:pt>
                <c:pt idx="4952">
                  <c:v>0.55520000000000003</c:v>
                </c:pt>
                <c:pt idx="4953">
                  <c:v>0.55530000000000002</c:v>
                </c:pt>
                <c:pt idx="4954">
                  <c:v>0.5554</c:v>
                </c:pt>
                <c:pt idx="4955">
                  <c:v>0.55549999999999999</c:v>
                </c:pt>
                <c:pt idx="4956">
                  <c:v>0.55559999999999998</c:v>
                </c:pt>
                <c:pt idx="4957">
                  <c:v>0.55569999999999997</c:v>
                </c:pt>
                <c:pt idx="4958">
                  <c:v>0.55579999999999996</c:v>
                </c:pt>
                <c:pt idx="4959">
                  <c:v>0.55589999999999995</c:v>
                </c:pt>
                <c:pt idx="4960">
                  <c:v>0.55600000000000005</c:v>
                </c:pt>
                <c:pt idx="4961">
                  <c:v>0.55610000000000004</c:v>
                </c:pt>
                <c:pt idx="4962">
                  <c:v>0.55620000000000003</c:v>
                </c:pt>
                <c:pt idx="4963">
                  <c:v>0.55630000000000002</c:v>
                </c:pt>
                <c:pt idx="4964">
                  <c:v>0.55640000000000001</c:v>
                </c:pt>
                <c:pt idx="4965">
                  <c:v>0.55649999999999999</c:v>
                </c:pt>
                <c:pt idx="4966">
                  <c:v>0.55659999999999998</c:v>
                </c:pt>
                <c:pt idx="4967">
                  <c:v>0.55669999999999997</c:v>
                </c:pt>
                <c:pt idx="4968">
                  <c:v>0.55679999999999996</c:v>
                </c:pt>
                <c:pt idx="4969">
                  <c:v>0.55689999999999995</c:v>
                </c:pt>
                <c:pt idx="4970">
                  <c:v>0.55700000000000005</c:v>
                </c:pt>
                <c:pt idx="4971">
                  <c:v>0.55710000000000004</c:v>
                </c:pt>
                <c:pt idx="4972">
                  <c:v>0.55720000000000003</c:v>
                </c:pt>
                <c:pt idx="4973">
                  <c:v>0.55730000000000002</c:v>
                </c:pt>
                <c:pt idx="4974">
                  <c:v>0.55740000000000001</c:v>
                </c:pt>
                <c:pt idx="4975">
                  <c:v>0.5575</c:v>
                </c:pt>
                <c:pt idx="4976">
                  <c:v>0.55759999999999998</c:v>
                </c:pt>
                <c:pt idx="4977">
                  <c:v>0.55769999999999997</c:v>
                </c:pt>
                <c:pt idx="4978">
                  <c:v>0.55779999999999996</c:v>
                </c:pt>
                <c:pt idx="4979">
                  <c:v>0.55789999999999995</c:v>
                </c:pt>
                <c:pt idx="4980">
                  <c:v>0.55800000000000005</c:v>
                </c:pt>
                <c:pt idx="4981">
                  <c:v>0.55810000000000004</c:v>
                </c:pt>
                <c:pt idx="4982">
                  <c:v>0.55820000000000003</c:v>
                </c:pt>
                <c:pt idx="4983">
                  <c:v>0.55830000000000002</c:v>
                </c:pt>
                <c:pt idx="4984">
                  <c:v>0.55840000000000001</c:v>
                </c:pt>
                <c:pt idx="4985">
                  <c:v>0.5585</c:v>
                </c:pt>
                <c:pt idx="4986">
                  <c:v>0.55859999999999999</c:v>
                </c:pt>
                <c:pt idx="4987">
                  <c:v>0.55869999999999997</c:v>
                </c:pt>
                <c:pt idx="4988">
                  <c:v>0.55879999999999996</c:v>
                </c:pt>
                <c:pt idx="4989">
                  <c:v>0.55889999999999995</c:v>
                </c:pt>
                <c:pt idx="4990">
                  <c:v>0.55900000000000005</c:v>
                </c:pt>
                <c:pt idx="4991">
                  <c:v>0.55910000000000004</c:v>
                </c:pt>
                <c:pt idx="4992">
                  <c:v>0.55920000000000003</c:v>
                </c:pt>
                <c:pt idx="4993">
                  <c:v>0.55930000000000002</c:v>
                </c:pt>
                <c:pt idx="4994">
                  <c:v>0.55940000000000001</c:v>
                </c:pt>
                <c:pt idx="4995">
                  <c:v>0.5595</c:v>
                </c:pt>
                <c:pt idx="4996">
                  <c:v>0.55959999999999999</c:v>
                </c:pt>
                <c:pt idx="4997">
                  <c:v>0.55969999999999998</c:v>
                </c:pt>
                <c:pt idx="4998">
                  <c:v>0.55979999999999996</c:v>
                </c:pt>
                <c:pt idx="4999">
                  <c:v>0.55989999999999995</c:v>
                </c:pt>
                <c:pt idx="5000">
                  <c:v>0.56000000000000005</c:v>
                </c:pt>
                <c:pt idx="5001">
                  <c:v>0.56010000000000004</c:v>
                </c:pt>
                <c:pt idx="5002">
                  <c:v>0.56020000000000003</c:v>
                </c:pt>
                <c:pt idx="5003">
                  <c:v>0.56030000000000002</c:v>
                </c:pt>
                <c:pt idx="5004">
                  <c:v>0.56040000000000001</c:v>
                </c:pt>
                <c:pt idx="5005">
                  <c:v>0.5605</c:v>
                </c:pt>
                <c:pt idx="5006">
                  <c:v>0.56059999999999999</c:v>
                </c:pt>
                <c:pt idx="5007">
                  <c:v>0.56069999999999998</c:v>
                </c:pt>
                <c:pt idx="5008">
                  <c:v>0.56079999999999997</c:v>
                </c:pt>
                <c:pt idx="5009">
                  <c:v>0.56089999999999995</c:v>
                </c:pt>
                <c:pt idx="5010">
                  <c:v>0.56100000000000005</c:v>
                </c:pt>
                <c:pt idx="5011">
                  <c:v>0.56110000000000004</c:v>
                </c:pt>
                <c:pt idx="5012">
                  <c:v>0.56120000000000003</c:v>
                </c:pt>
                <c:pt idx="5013">
                  <c:v>0.56130000000000002</c:v>
                </c:pt>
                <c:pt idx="5014">
                  <c:v>0.56140000000000001</c:v>
                </c:pt>
                <c:pt idx="5015">
                  <c:v>0.5615</c:v>
                </c:pt>
                <c:pt idx="5016">
                  <c:v>0.56159999999999999</c:v>
                </c:pt>
                <c:pt idx="5017">
                  <c:v>0.56169999999999998</c:v>
                </c:pt>
                <c:pt idx="5018">
                  <c:v>0.56179999999999997</c:v>
                </c:pt>
                <c:pt idx="5019">
                  <c:v>0.56189999999999996</c:v>
                </c:pt>
                <c:pt idx="5020">
                  <c:v>0.56200000000000006</c:v>
                </c:pt>
                <c:pt idx="5021">
                  <c:v>0.56210000000000004</c:v>
                </c:pt>
                <c:pt idx="5022">
                  <c:v>0.56220000000000003</c:v>
                </c:pt>
                <c:pt idx="5023">
                  <c:v>0.56230000000000002</c:v>
                </c:pt>
                <c:pt idx="5024">
                  <c:v>0.56240000000000001</c:v>
                </c:pt>
                <c:pt idx="5025">
                  <c:v>0.5625</c:v>
                </c:pt>
                <c:pt idx="5026">
                  <c:v>0.56259999999999999</c:v>
                </c:pt>
                <c:pt idx="5027">
                  <c:v>0.56269999999999998</c:v>
                </c:pt>
                <c:pt idx="5028">
                  <c:v>0.56279999999999997</c:v>
                </c:pt>
                <c:pt idx="5029">
                  <c:v>0.56289999999999996</c:v>
                </c:pt>
                <c:pt idx="5030">
                  <c:v>0.56299999999999994</c:v>
                </c:pt>
                <c:pt idx="5031">
                  <c:v>0.56310000000000004</c:v>
                </c:pt>
                <c:pt idx="5032">
                  <c:v>0.56320000000000003</c:v>
                </c:pt>
                <c:pt idx="5033">
                  <c:v>0.56330000000000002</c:v>
                </c:pt>
                <c:pt idx="5034">
                  <c:v>0.56340000000000001</c:v>
                </c:pt>
                <c:pt idx="5035">
                  <c:v>0.5635</c:v>
                </c:pt>
                <c:pt idx="5036">
                  <c:v>0.56359999999999999</c:v>
                </c:pt>
                <c:pt idx="5037">
                  <c:v>0.56369999999999998</c:v>
                </c:pt>
                <c:pt idx="5038">
                  <c:v>0.56379999999999997</c:v>
                </c:pt>
                <c:pt idx="5039">
                  <c:v>0.56389999999999996</c:v>
                </c:pt>
                <c:pt idx="5040">
                  <c:v>0.56399999999999995</c:v>
                </c:pt>
                <c:pt idx="5041">
                  <c:v>0.56410000000000005</c:v>
                </c:pt>
                <c:pt idx="5042">
                  <c:v>0.56420000000000003</c:v>
                </c:pt>
                <c:pt idx="5043">
                  <c:v>0.56430000000000002</c:v>
                </c:pt>
                <c:pt idx="5044">
                  <c:v>0.56440000000000001</c:v>
                </c:pt>
                <c:pt idx="5045">
                  <c:v>0.5645</c:v>
                </c:pt>
                <c:pt idx="5046">
                  <c:v>0.56459999999999999</c:v>
                </c:pt>
                <c:pt idx="5047">
                  <c:v>0.56469999999999998</c:v>
                </c:pt>
                <c:pt idx="5048">
                  <c:v>0.56479999999999997</c:v>
                </c:pt>
                <c:pt idx="5049">
                  <c:v>0.56489999999999996</c:v>
                </c:pt>
                <c:pt idx="5050">
                  <c:v>0.56499999999999995</c:v>
                </c:pt>
                <c:pt idx="5051">
                  <c:v>0.56510000000000005</c:v>
                </c:pt>
                <c:pt idx="5052">
                  <c:v>0.56520000000000004</c:v>
                </c:pt>
                <c:pt idx="5053">
                  <c:v>0.56530000000000002</c:v>
                </c:pt>
                <c:pt idx="5054">
                  <c:v>0.56540000000000001</c:v>
                </c:pt>
                <c:pt idx="5055">
                  <c:v>0.5655</c:v>
                </c:pt>
                <c:pt idx="5056">
                  <c:v>0.56559999999999999</c:v>
                </c:pt>
                <c:pt idx="5057">
                  <c:v>0.56569999999999998</c:v>
                </c:pt>
                <c:pt idx="5058">
                  <c:v>0.56579999999999997</c:v>
                </c:pt>
                <c:pt idx="5059">
                  <c:v>0.56589999999999996</c:v>
                </c:pt>
                <c:pt idx="5060">
                  <c:v>0.56599999999999995</c:v>
                </c:pt>
                <c:pt idx="5061">
                  <c:v>0.56610000000000005</c:v>
                </c:pt>
                <c:pt idx="5062">
                  <c:v>0.56620000000000004</c:v>
                </c:pt>
                <c:pt idx="5063">
                  <c:v>0.56630000000000003</c:v>
                </c:pt>
                <c:pt idx="5064">
                  <c:v>0.56640000000000001</c:v>
                </c:pt>
                <c:pt idx="5065">
                  <c:v>0.5665</c:v>
                </c:pt>
                <c:pt idx="5066">
                  <c:v>0.56659999999999999</c:v>
                </c:pt>
                <c:pt idx="5067">
                  <c:v>0.56669999999999998</c:v>
                </c:pt>
                <c:pt idx="5068">
                  <c:v>0.56679999999999997</c:v>
                </c:pt>
                <c:pt idx="5069">
                  <c:v>0.56689999999999996</c:v>
                </c:pt>
                <c:pt idx="5070">
                  <c:v>0.56699999999999995</c:v>
                </c:pt>
                <c:pt idx="5071">
                  <c:v>0.56710000000000005</c:v>
                </c:pt>
                <c:pt idx="5072">
                  <c:v>0.56720000000000004</c:v>
                </c:pt>
                <c:pt idx="5073">
                  <c:v>0.56730000000000003</c:v>
                </c:pt>
                <c:pt idx="5074">
                  <c:v>0.56740000000000002</c:v>
                </c:pt>
                <c:pt idx="5075">
                  <c:v>0.5675</c:v>
                </c:pt>
                <c:pt idx="5076">
                  <c:v>0.56759999999999999</c:v>
                </c:pt>
                <c:pt idx="5077">
                  <c:v>0.56769999999999998</c:v>
                </c:pt>
                <c:pt idx="5078">
                  <c:v>0.56779999999999997</c:v>
                </c:pt>
                <c:pt idx="5079">
                  <c:v>0.56789999999999996</c:v>
                </c:pt>
                <c:pt idx="5080">
                  <c:v>0.56799999999999995</c:v>
                </c:pt>
                <c:pt idx="5081">
                  <c:v>0.56810000000000005</c:v>
                </c:pt>
                <c:pt idx="5082">
                  <c:v>0.56820000000000004</c:v>
                </c:pt>
                <c:pt idx="5083">
                  <c:v>0.56830000000000003</c:v>
                </c:pt>
                <c:pt idx="5084">
                  <c:v>0.56840000000000002</c:v>
                </c:pt>
                <c:pt idx="5085">
                  <c:v>0.56850000000000001</c:v>
                </c:pt>
                <c:pt idx="5086">
                  <c:v>0.56859999999999999</c:v>
                </c:pt>
                <c:pt idx="5087">
                  <c:v>0.56869999999999998</c:v>
                </c:pt>
                <c:pt idx="5088">
                  <c:v>0.56879999999999997</c:v>
                </c:pt>
                <c:pt idx="5089">
                  <c:v>0.56889999999999996</c:v>
                </c:pt>
                <c:pt idx="5090">
                  <c:v>0.56899999999999995</c:v>
                </c:pt>
                <c:pt idx="5091">
                  <c:v>0.56910000000000005</c:v>
                </c:pt>
                <c:pt idx="5092">
                  <c:v>0.56920000000000004</c:v>
                </c:pt>
                <c:pt idx="5093">
                  <c:v>0.56930000000000003</c:v>
                </c:pt>
                <c:pt idx="5094">
                  <c:v>0.56940000000000002</c:v>
                </c:pt>
                <c:pt idx="5095">
                  <c:v>0.56950000000000001</c:v>
                </c:pt>
                <c:pt idx="5096">
                  <c:v>0.5696</c:v>
                </c:pt>
                <c:pt idx="5097">
                  <c:v>0.56969999999999998</c:v>
                </c:pt>
                <c:pt idx="5098">
                  <c:v>0.56979999999999997</c:v>
                </c:pt>
                <c:pt idx="5099">
                  <c:v>0.56989999999999996</c:v>
                </c:pt>
                <c:pt idx="5100">
                  <c:v>0.56999999999999995</c:v>
                </c:pt>
                <c:pt idx="5101">
                  <c:v>0.57010000000000005</c:v>
                </c:pt>
                <c:pt idx="5102">
                  <c:v>0.57020000000000004</c:v>
                </c:pt>
                <c:pt idx="5103">
                  <c:v>0.57030000000000003</c:v>
                </c:pt>
                <c:pt idx="5104">
                  <c:v>0.57040000000000002</c:v>
                </c:pt>
                <c:pt idx="5105">
                  <c:v>0.57050000000000001</c:v>
                </c:pt>
                <c:pt idx="5106">
                  <c:v>0.5706</c:v>
                </c:pt>
                <c:pt idx="5107">
                  <c:v>0.57069999999999999</c:v>
                </c:pt>
                <c:pt idx="5108">
                  <c:v>0.57079999999999997</c:v>
                </c:pt>
                <c:pt idx="5109">
                  <c:v>0.57089999999999996</c:v>
                </c:pt>
                <c:pt idx="5110">
                  <c:v>0.57099999999999995</c:v>
                </c:pt>
                <c:pt idx="5111">
                  <c:v>0.57110000000000005</c:v>
                </c:pt>
                <c:pt idx="5112">
                  <c:v>0.57120000000000004</c:v>
                </c:pt>
                <c:pt idx="5113">
                  <c:v>0.57130000000000003</c:v>
                </c:pt>
                <c:pt idx="5114">
                  <c:v>0.57140000000000002</c:v>
                </c:pt>
                <c:pt idx="5115">
                  <c:v>0.57150000000000001</c:v>
                </c:pt>
                <c:pt idx="5116">
                  <c:v>0.5716</c:v>
                </c:pt>
                <c:pt idx="5117">
                  <c:v>0.57169999999999999</c:v>
                </c:pt>
                <c:pt idx="5118">
                  <c:v>0.57179999999999997</c:v>
                </c:pt>
                <c:pt idx="5119">
                  <c:v>0.57189999999999996</c:v>
                </c:pt>
                <c:pt idx="5120">
                  <c:v>0.57199999999999995</c:v>
                </c:pt>
                <c:pt idx="5121">
                  <c:v>0.57210000000000005</c:v>
                </c:pt>
                <c:pt idx="5122">
                  <c:v>0.57220000000000004</c:v>
                </c:pt>
                <c:pt idx="5123">
                  <c:v>0.57230000000000003</c:v>
                </c:pt>
                <c:pt idx="5124">
                  <c:v>0.57240000000000002</c:v>
                </c:pt>
                <c:pt idx="5125">
                  <c:v>0.57250000000000001</c:v>
                </c:pt>
                <c:pt idx="5126">
                  <c:v>0.5726</c:v>
                </c:pt>
                <c:pt idx="5127">
                  <c:v>0.57269999999999999</c:v>
                </c:pt>
                <c:pt idx="5128">
                  <c:v>0.57279999999999998</c:v>
                </c:pt>
                <c:pt idx="5129">
                  <c:v>0.57289999999999996</c:v>
                </c:pt>
                <c:pt idx="5130">
                  <c:v>0.57299999999999995</c:v>
                </c:pt>
                <c:pt idx="5131">
                  <c:v>0.57310000000000005</c:v>
                </c:pt>
                <c:pt idx="5132">
                  <c:v>0.57320000000000004</c:v>
                </c:pt>
                <c:pt idx="5133">
                  <c:v>0.57330000000000003</c:v>
                </c:pt>
                <c:pt idx="5134">
                  <c:v>0.57340000000000002</c:v>
                </c:pt>
                <c:pt idx="5135">
                  <c:v>0.57350000000000001</c:v>
                </c:pt>
                <c:pt idx="5136">
                  <c:v>0.5736</c:v>
                </c:pt>
                <c:pt idx="5137">
                  <c:v>0.57369999999999999</c:v>
                </c:pt>
                <c:pt idx="5138">
                  <c:v>0.57379999999999998</c:v>
                </c:pt>
                <c:pt idx="5139">
                  <c:v>0.57389999999999997</c:v>
                </c:pt>
                <c:pt idx="5140">
                  <c:v>0.57399999999999995</c:v>
                </c:pt>
                <c:pt idx="5141">
                  <c:v>0.57410000000000005</c:v>
                </c:pt>
                <c:pt idx="5142">
                  <c:v>0.57420000000000004</c:v>
                </c:pt>
                <c:pt idx="5143">
                  <c:v>0.57430000000000003</c:v>
                </c:pt>
                <c:pt idx="5144">
                  <c:v>0.57440000000000002</c:v>
                </c:pt>
                <c:pt idx="5145">
                  <c:v>0.57450000000000001</c:v>
                </c:pt>
                <c:pt idx="5146">
                  <c:v>0.5746</c:v>
                </c:pt>
                <c:pt idx="5147">
                  <c:v>0.57469999999999999</c:v>
                </c:pt>
                <c:pt idx="5148">
                  <c:v>0.57479999999999998</c:v>
                </c:pt>
                <c:pt idx="5149">
                  <c:v>0.57489999999999997</c:v>
                </c:pt>
                <c:pt idx="5150">
                  <c:v>0.57499999999999996</c:v>
                </c:pt>
                <c:pt idx="5151">
                  <c:v>0.57509999999999994</c:v>
                </c:pt>
                <c:pt idx="5152">
                  <c:v>0.57520000000000004</c:v>
                </c:pt>
                <c:pt idx="5153">
                  <c:v>0.57530000000000003</c:v>
                </c:pt>
                <c:pt idx="5154">
                  <c:v>0.57540000000000002</c:v>
                </c:pt>
                <c:pt idx="5155">
                  <c:v>0.57550000000000001</c:v>
                </c:pt>
                <c:pt idx="5156">
                  <c:v>0.5756</c:v>
                </c:pt>
                <c:pt idx="5157">
                  <c:v>0.57569999999999999</c:v>
                </c:pt>
                <c:pt idx="5158">
                  <c:v>0.57579999999999998</c:v>
                </c:pt>
                <c:pt idx="5159">
                  <c:v>0.57589999999999997</c:v>
                </c:pt>
                <c:pt idx="5160">
                  <c:v>0.57599999999999996</c:v>
                </c:pt>
                <c:pt idx="5161">
                  <c:v>0.57609999999999995</c:v>
                </c:pt>
                <c:pt idx="5162">
                  <c:v>0.57620000000000005</c:v>
                </c:pt>
                <c:pt idx="5163">
                  <c:v>0.57630000000000003</c:v>
                </c:pt>
                <c:pt idx="5164">
                  <c:v>0.57640000000000002</c:v>
                </c:pt>
                <c:pt idx="5165">
                  <c:v>0.57650000000000001</c:v>
                </c:pt>
                <c:pt idx="5166">
                  <c:v>0.5766</c:v>
                </c:pt>
                <c:pt idx="5167">
                  <c:v>0.57669999999999999</c:v>
                </c:pt>
                <c:pt idx="5168">
                  <c:v>0.57679999999999998</c:v>
                </c:pt>
                <c:pt idx="5169">
                  <c:v>0.57689999999999997</c:v>
                </c:pt>
                <c:pt idx="5170">
                  <c:v>0.57699999999999996</c:v>
                </c:pt>
                <c:pt idx="5171">
                  <c:v>0.57709999999999995</c:v>
                </c:pt>
                <c:pt idx="5172">
                  <c:v>0.57720000000000005</c:v>
                </c:pt>
                <c:pt idx="5173">
                  <c:v>0.57730000000000004</c:v>
                </c:pt>
                <c:pt idx="5174">
                  <c:v>0.57740000000000002</c:v>
                </c:pt>
                <c:pt idx="5175">
                  <c:v>0.57750000000000001</c:v>
                </c:pt>
                <c:pt idx="5176">
                  <c:v>0.5776</c:v>
                </c:pt>
                <c:pt idx="5177">
                  <c:v>0.57769999999999999</c:v>
                </c:pt>
                <c:pt idx="5178">
                  <c:v>0.57779999999999998</c:v>
                </c:pt>
                <c:pt idx="5179">
                  <c:v>0.57789999999999997</c:v>
                </c:pt>
                <c:pt idx="5180">
                  <c:v>0.57799999999999996</c:v>
                </c:pt>
                <c:pt idx="5181">
                  <c:v>0.57809999999999995</c:v>
                </c:pt>
                <c:pt idx="5182">
                  <c:v>0.57820000000000005</c:v>
                </c:pt>
                <c:pt idx="5183">
                  <c:v>0.57830000000000004</c:v>
                </c:pt>
                <c:pt idx="5184">
                  <c:v>0.57840000000000003</c:v>
                </c:pt>
                <c:pt idx="5185">
                  <c:v>0.57850000000000001</c:v>
                </c:pt>
                <c:pt idx="5186">
                  <c:v>0.5786</c:v>
                </c:pt>
                <c:pt idx="5187">
                  <c:v>0.57869999999999999</c:v>
                </c:pt>
                <c:pt idx="5188">
                  <c:v>0.57879999999999998</c:v>
                </c:pt>
                <c:pt idx="5189">
                  <c:v>0.57889999999999997</c:v>
                </c:pt>
                <c:pt idx="5190">
                  <c:v>0.57899999999999996</c:v>
                </c:pt>
                <c:pt idx="5191">
                  <c:v>0.57909999999999995</c:v>
                </c:pt>
                <c:pt idx="5192">
                  <c:v>0.57920000000000005</c:v>
                </c:pt>
                <c:pt idx="5193">
                  <c:v>0.57930000000000004</c:v>
                </c:pt>
                <c:pt idx="5194">
                  <c:v>0.57940000000000003</c:v>
                </c:pt>
                <c:pt idx="5195">
                  <c:v>0.57950000000000002</c:v>
                </c:pt>
                <c:pt idx="5196">
                  <c:v>0.5796</c:v>
                </c:pt>
                <c:pt idx="5197">
                  <c:v>0.57969999999999999</c:v>
                </c:pt>
                <c:pt idx="5198">
                  <c:v>0.57979999999999998</c:v>
                </c:pt>
                <c:pt idx="5199">
                  <c:v>0.57989999999999997</c:v>
                </c:pt>
                <c:pt idx="5200">
                  <c:v>0.57999999999999996</c:v>
                </c:pt>
                <c:pt idx="5201">
                  <c:v>0.58009999999999995</c:v>
                </c:pt>
                <c:pt idx="5202">
                  <c:v>0.58020000000000005</c:v>
                </c:pt>
                <c:pt idx="5203">
                  <c:v>0.58030000000000004</c:v>
                </c:pt>
                <c:pt idx="5204">
                  <c:v>0.58040000000000003</c:v>
                </c:pt>
                <c:pt idx="5205">
                  <c:v>0.58050000000000002</c:v>
                </c:pt>
                <c:pt idx="5206">
                  <c:v>0.5806</c:v>
                </c:pt>
                <c:pt idx="5207">
                  <c:v>0.58069999999999999</c:v>
                </c:pt>
                <c:pt idx="5208">
                  <c:v>0.58079999999999998</c:v>
                </c:pt>
                <c:pt idx="5209">
                  <c:v>0.58089999999999997</c:v>
                </c:pt>
                <c:pt idx="5210">
                  <c:v>0.58099999999999996</c:v>
                </c:pt>
                <c:pt idx="5211">
                  <c:v>0.58109999999999995</c:v>
                </c:pt>
                <c:pt idx="5212">
                  <c:v>0.58120000000000005</c:v>
                </c:pt>
                <c:pt idx="5213">
                  <c:v>0.58130000000000004</c:v>
                </c:pt>
                <c:pt idx="5214">
                  <c:v>0.58140000000000003</c:v>
                </c:pt>
                <c:pt idx="5215">
                  <c:v>0.58150000000000002</c:v>
                </c:pt>
                <c:pt idx="5216">
                  <c:v>0.58160000000000001</c:v>
                </c:pt>
                <c:pt idx="5217">
                  <c:v>0.58169999999999999</c:v>
                </c:pt>
                <c:pt idx="5218">
                  <c:v>0.58179999999999998</c:v>
                </c:pt>
                <c:pt idx="5219">
                  <c:v>0.58189999999999997</c:v>
                </c:pt>
                <c:pt idx="5220">
                  <c:v>0.58199999999999996</c:v>
                </c:pt>
                <c:pt idx="5221">
                  <c:v>0.58209999999999995</c:v>
                </c:pt>
                <c:pt idx="5222">
                  <c:v>0.58220000000000005</c:v>
                </c:pt>
                <c:pt idx="5223">
                  <c:v>0.58230000000000004</c:v>
                </c:pt>
                <c:pt idx="5224">
                  <c:v>0.58240000000000003</c:v>
                </c:pt>
                <c:pt idx="5225">
                  <c:v>0.58250000000000002</c:v>
                </c:pt>
                <c:pt idx="5226">
                  <c:v>0.58260000000000001</c:v>
                </c:pt>
                <c:pt idx="5227">
                  <c:v>0.5827</c:v>
                </c:pt>
                <c:pt idx="5228">
                  <c:v>0.58279999999999998</c:v>
                </c:pt>
                <c:pt idx="5229">
                  <c:v>0.58289999999999997</c:v>
                </c:pt>
                <c:pt idx="5230">
                  <c:v>0.58299999999999996</c:v>
                </c:pt>
                <c:pt idx="5231">
                  <c:v>0.58309999999999995</c:v>
                </c:pt>
                <c:pt idx="5232">
                  <c:v>0.58320000000000005</c:v>
                </c:pt>
                <c:pt idx="5233">
                  <c:v>0.58330000000000004</c:v>
                </c:pt>
                <c:pt idx="5234">
                  <c:v>0.58340000000000003</c:v>
                </c:pt>
                <c:pt idx="5235">
                  <c:v>0.58350000000000002</c:v>
                </c:pt>
                <c:pt idx="5236">
                  <c:v>0.58360000000000001</c:v>
                </c:pt>
                <c:pt idx="5237">
                  <c:v>0.5837</c:v>
                </c:pt>
                <c:pt idx="5238">
                  <c:v>0.58379999999999999</c:v>
                </c:pt>
                <c:pt idx="5239">
                  <c:v>0.58389999999999997</c:v>
                </c:pt>
                <c:pt idx="5240">
                  <c:v>0.58399999999999996</c:v>
                </c:pt>
                <c:pt idx="5241">
                  <c:v>0.58409999999999995</c:v>
                </c:pt>
                <c:pt idx="5242">
                  <c:v>0.58420000000000005</c:v>
                </c:pt>
                <c:pt idx="5243">
                  <c:v>0.58430000000000004</c:v>
                </c:pt>
                <c:pt idx="5244">
                  <c:v>0.58440000000000003</c:v>
                </c:pt>
                <c:pt idx="5245">
                  <c:v>0.58450000000000002</c:v>
                </c:pt>
                <c:pt idx="5246">
                  <c:v>0.58460000000000001</c:v>
                </c:pt>
                <c:pt idx="5247">
                  <c:v>0.5847</c:v>
                </c:pt>
                <c:pt idx="5248">
                  <c:v>0.58479999999999999</c:v>
                </c:pt>
                <c:pt idx="5249">
                  <c:v>0.58489999999999998</c:v>
                </c:pt>
                <c:pt idx="5250">
                  <c:v>0.58499999999999996</c:v>
                </c:pt>
                <c:pt idx="5251">
                  <c:v>0.58509999999999995</c:v>
                </c:pt>
                <c:pt idx="5252">
                  <c:v>0.58520000000000005</c:v>
                </c:pt>
                <c:pt idx="5253">
                  <c:v>0.58530000000000004</c:v>
                </c:pt>
                <c:pt idx="5254">
                  <c:v>0.58540000000000003</c:v>
                </c:pt>
                <c:pt idx="5255">
                  <c:v>0.58550000000000002</c:v>
                </c:pt>
                <c:pt idx="5256">
                  <c:v>0.58560000000000001</c:v>
                </c:pt>
                <c:pt idx="5257">
                  <c:v>0.5857</c:v>
                </c:pt>
                <c:pt idx="5258">
                  <c:v>0.58579999999999999</c:v>
                </c:pt>
                <c:pt idx="5259">
                  <c:v>0.58589999999999998</c:v>
                </c:pt>
                <c:pt idx="5260">
                  <c:v>0.58599999999999997</c:v>
                </c:pt>
                <c:pt idx="5261">
                  <c:v>0.58609999999999995</c:v>
                </c:pt>
                <c:pt idx="5262">
                  <c:v>0.58620000000000005</c:v>
                </c:pt>
                <c:pt idx="5263">
                  <c:v>0.58630000000000004</c:v>
                </c:pt>
                <c:pt idx="5264">
                  <c:v>0.58640000000000003</c:v>
                </c:pt>
                <c:pt idx="5265">
                  <c:v>0.58650000000000002</c:v>
                </c:pt>
                <c:pt idx="5266">
                  <c:v>0.58660000000000001</c:v>
                </c:pt>
                <c:pt idx="5267">
                  <c:v>0.5867</c:v>
                </c:pt>
                <c:pt idx="5268">
                  <c:v>0.58679999999999999</c:v>
                </c:pt>
                <c:pt idx="5269">
                  <c:v>0.58689999999999998</c:v>
                </c:pt>
                <c:pt idx="5270">
                  <c:v>0.58699999999999997</c:v>
                </c:pt>
                <c:pt idx="5271">
                  <c:v>0.58709999999999996</c:v>
                </c:pt>
                <c:pt idx="5272">
                  <c:v>0.58720000000000006</c:v>
                </c:pt>
                <c:pt idx="5273">
                  <c:v>0.58730000000000004</c:v>
                </c:pt>
                <c:pt idx="5274">
                  <c:v>0.58740000000000003</c:v>
                </c:pt>
                <c:pt idx="5275">
                  <c:v>0.58750000000000002</c:v>
                </c:pt>
                <c:pt idx="5276">
                  <c:v>0.58760000000000001</c:v>
                </c:pt>
                <c:pt idx="5277">
                  <c:v>0.5877</c:v>
                </c:pt>
                <c:pt idx="5278">
                  <c:v>0.58779999999999999</c:v>
                </c:pt>
                <c:pt idx="5279">
                  <c:v>0.58789999999999998</c:v>
                </c:pt>
                <c:pt idx="5280">
                  <c:v>0.58799999999999997</c:v>
                </c:pt>
                <c:pt idx="5281">
                  <c:v>0.58809999999999996</c:v>
                </c:pt>
                <c:pt idx="5282">
                  <c:v>0.58819999999999995</c:v>
                </c:pt>
                <c:pt idx="5283">
                  <c:v>0.58830000000000005</c:v>
                </c:pt>
                <c:pt idx="5284">
                  <c:v>0.58840000000000003</c:v>
                </c:pt>
                <c:pt idx="5285">
                  <c:v>0.58850000000000002</c:v>
                </c:pt>
                <c:pt idx="5286">
                  <c:v>0.58860000000000001</c:v>
                </c:pt>
                <c:pt idx="5287">
                  <c:v>0.5887</c:v>
                </c:pt>
                <c:pt idx="5288">
                  <c:v>0.58879999999999999</c:v>
                </c:pt>
                <c:pt idx="5289">
                  <c:v>0.58889999999999998</c:v>
                </c:pt>
                <c:pt idx="5290">
                  <c:v>0.58899999999999997</c:v>
                </c:pt>
                <c:pt idx="5291">
                  <c:v>0.58909999999999996</c:v>
                </c:pt>
                <c:pt idx="5292">
                  <c:v>0.58919999999999995</c:v>
                </c:pt>
                <c:pt idx="5293">
                  <c:v>0.58930000000000005</c:v>
                </c:pt>
                <c:pt idx="5294">
                  <c:v>0.58940000000000003</c:v>
                </c:pt>
                <c:pt idx="5295">
                  <c:v>0.58950000000000002</c:v>
                </c:pt>
                <c:pt idx="5296">
                  <c:v>0.58960000000000001</c:v>
                </c:pt>
                <c:pt idx="5297">
                  <c:v>0.5897</c:v>
                </c:pt>
                <c:pt idx="5298">
                  <c:v>0.58979999999999999</c:v>
                </c:pt>
                <c:pt idx="5299">
                  <c:v>0.58989999999999998</c:v>
                </c:pt>
                <c:pt idx="5300">
                  <c:v>0.59</c:v>
                </c:pt>
                <c:pt idx="5301">
                  <c:v>0.59009999999999996</c:v>
                </c:pt>
                <c:pt idx="5302">
                  <c:v>0.59019999999999995</c:v>
                </c:pt>
                <c:pt idx="5303">
                  <c:v>0.59030000000000005</c:v>
                </c:pt>
                <c:pt idx="5304">
                  <c:v>0.59040000000000004</c:v>
                </c:pt>
                <c:pt idx="5305">
                  <c:v>0.59050000000000002</c:v>
                </c:pt>
                <c:pt idx="5306">
                  <c:v>0.59060000000000001</c:v>
                </c:pt>
                <c:pt idx="5307">
                  <c:v>0.5907</c:v>
                </c:pt>
                <c:pt idx="5308">
                  <c:v>0.59079999999999999</c:v>
                </c:pt>
                <c:pt idx="5309">
                  <c:v>0.59089999999999998</c:v>
                </c:pt>
                <c:pt idx="5310">
                  <c:v>0.59099999999999997</c:v>
                </c:pt>
                <c:pt idx="5311">
                  <c:v>0.59109999999999996</c:v>
                </c:pt>
                <c:pt idx="5312">
                  <c:v>0.59119999999999995</c:v>
                </c:pt>
                <c:pt idx="5313">
                  <c:v>0.59130000000000005</c:v>
                </c:pt>
                <c:pt idx="5314">
                  <c:v>0.59140000000000004</c:v>
                </c:pt>
                <c:pt idx="5315">
                  <c:v>0.59150000000000003</c:v>
                </c:pt>
                <c:pt idx="5316">
                  <c:v>0.59160000000000001</c:v>
                </c:pt>
                <c:pt idx="5317">
                  <c:v>0.5917</c:v>
                </c:pt>
                <c:pt idx="5318">
                  <c:v>0.59179999999999999</c:v>
                </c:pt>
                <c:pt idx="5319">
                  <c:v>0.59189999999999998</c:v>
                </c:pt>
                <c:pt idx="5320">
                  <c:v>0.59199999999999997</c:v>
                </c:pt>
                <c:pt idx="5321">
                  <c:v>0.59209999999999996</c:v>
                </c:pt>
                <c:pt idx="5322">
                  <c:v>0.59219999999999995</c:v>
                </c:pt>
                <c:pt idx="5323">
                  <c:v>0.59230000000000005</c:v>
                </c:pt>
                <c:pt idx="5324">
                  <c:v>0.59240000000000004</c:v>
                </c:pt>
                <c:pt idx="5325">
                  <c:v>0.59250000000000003</c:v>
                </c:pt>
                <c:pt idx="5326">
                  <c:v>0.59260000000000002</c:v>
                </c:pt>
                <c:pt idx="5327">
                  <c:v>0.5927</c:v>
                </c:pt>
                <c:pt idx="5328">
                  <c:v>0.59279999999999999</c:v>
                </c:pt>
                <c:pt idx="5329">
                  <c:v>0.59289999999999998</c:v>
                </c:pt>
                <c:pt idx="5330">
                  <c:v>0.59299999999999997</c:v>
                </c:pt>
                <c:pt idx="5331">
                  <c:v>0.59309999999999996</c:v>
                </c:pt>
                <c:pt idx="5332">
                  <c:v>0.59319999999999995</c:v>
                </c:pt>
                <c:pt idx="5333">
                  <c:v>0.59330000000000005</c:v>
                </c:pt>
                <c:pt idx="5334">
                  <c:v>0.59340000000000004</c:v>
                </c:pt>
                <c:pt idx="5335">
                  <c:v>0.59350000000000003</c:v>
                </c:pt>
                <c:pt idx="5336">
                  <c:v>0.59360000000000002</c:v>
                </c:pt>
                <c:pt idx="5337">
                  <c:v>0.59370000000000001</c:v>
                </c:pt>
                <c:pt idx="5338">
                  <c:v>0.59379999999999999</c:v>
                </c:pt>
                <c:pt idx="5339">
                  <c:v>0.59389999999999998</c:v>
                </c:pt>
                <c:pt idx="5340">
                  <c:v>0.59399999999999997</c:v>
                </c:pt>
                <c:pt idx="5341">
                  <c:v>0.59409999999999996</c:v>
                </c:pt>
                <c:pt idx="5342">
                  <c:v>0.59419999999999995</c:v>
                </c:pt>
                <c:pt idx="5343">
                  <c:v>0.59430000000000005</c:v>
                </c:pt>
                <c:pt idx="5344">
                  <c:v>0.59440000000000004</c:v>
                </c:pt>
                <c:pt idx="5345">
                  <c:v>0.59450000000000003</c:v>
                </c:pt>
                <c:pt idx="5346">
                  <c:v>0.59460000000000002</c:v>
                </c:pt>
                <c:pt idx="5347">
                  <c:v>0.59470000000000001</c:v>
                </c:pt>
                <c:pt idx="5348">
                  <c:v>0.5948</c:v>
                </c:pt>
                <c:pt idx="5349">
                  <c:v>0.59489999999999998</c:v>
                </c:pt>
                <c:pt idx="5350">
                  <c:v>0.59499999999999997</c:v>
                </c:pt>
                <c:pt idx="5351">
                  <c:v>0.59509999999999996</c:v>
                </c:pt>
                <c:pt idx="5352">
                  <c:v>0.59519999999999995</c:v>
                </c:pt>
                <c:pt idx="5353">
                  <c:v>0.59530000000000005</c:v>
                </c:pt>
                <c:pt idx="5354">
                  <c:v>0.59540000000000004</c:v>
                </c:pt>
                <c:pt idx="5355">
                  <c:v>0.59550000000000003</c:v>
                </c:pt>
                <c:pt idx="5356">
                  <c:v>0.59560000000000002</c:v>
                </c:pt>
                <c:pt idx="5357">
                  <c:v>0.59570000000000001</c:v>
                </c:pt>
                <c:pt idx="5358">
                  <c:v>0.5958</c:v>
                </c:pt>
                <c:pt idx="5359">
                  <c:v>0.59589999999999999</c:v>
                </c:pt>
                <c:pt idx="5360">
                  <c:v>0.59599999999999997</c:v>
                </c:pt>
                <c:pt idx="5361">
                  <c:v>0.59609999999999996</c:v>
                </c:pt>
                <c:pt idx="5362">
                  <c:v>0.59619999999999995</c:v>
                </c:pt>
                <c:pt idx="5363">
                  <c:v>0.59630000000000005</c:v>
                </c:pt>
                <c:pt idx="5364">
                  <c:v>0.59640000000000004</c:v>
                </c:pt>
                <c:pt idx="5365">
                  <c:v>0.59650000000000003</c:v>
                </c:pt>
                <c:pt idx="5366">
                  <c:v>0.59660000000000002</c:v>
                </c:pt>
                <c:pt idx="5367">
                  <c:v>0.59670000000000001</c:v>
                </c:pt>
                <c:pt idx="5368">
                  <c:v>0.5968</c:v>
                </c:pt>
                <c:pt idx="5369">
                  <c:v>0.59689999999999999</c:v>
                </c:pt>
                <c:pt idx="5370">
                  <c:v>0.59699999999999998</c:v>
                </c:pt>
                <c:pt idx="5371">
                  <c:v>0.59709999999999996</c:v>
                </c:pt>
                <c:pt idx="5372">
                  <c:v>0.59719999999999995</c:v>
                </c:pt>
                <c:pt idx="5373">
                  <c:v>0.59730000000000005</c:v>
                </c:pt>
                <c:pt idx="5374">
                  <c:v>0.59740000000000004</c:v>
                </c:pt>
                <c:pt idx="5375">
                  <c:v>0.59750000000000003</c:v>
                </c:pt>
                <c:pt idx="5376">
                  <c:v>0.59760000000000002</c:v>
                </c:pt>
                <c:pt idx="5377">
                  <c:v>0.59770000000000001</c:v>
                </c:pt>
                <c:pt idx="5378">
                  <c:v>0.5978</c:v>
                </c:pt>
                <c:pt idx="5379">
                  <c:v>0.59789999999999999</c:v>
                </c:pt>
                <c:pt idx="5380">
                  <c:v>0.59799999999999998</c:v>
                </c:pt>
                <c:pt idx="5381">
                  <c:v>0.59809999999999997</c:v>
                </c:pt>
                <c:pt idx="5382">
                  <c:v>0.59819999999999995</c:v>
                </c:pt>
                <c:pt idx="5383">
                  <c:v>0.59830000000000005</c:v>
                </c:pt>
                <c:pt idx="5384">
                  <c:v>0.59840000000000004</c:v>
                </c:pt>
                <c:pt idx="5385">
                  <c:v>0.59850000000000003</c:v>
                </c:pt>
                <c:pt idx="5386">
                  <c:v>0.59860000000000002</c:v>
                </c:pt>
                <c:pt idx="5387">
                  <c:v>0.59870000000000001</c:v>
                </c:pt>
                <c:pt idx="5388">
                  <c:v>0.5988</c:v>
                </c:pt>
                <c:pt idx="5389">
                  <c:v>0.59889999999999999</c:v>
                </c:pt>
                <c:pt idx="5390">
                  <c:v>0.59899999999999998</c:v>
                </c:pt>
                <c:pt idx="5391">
                  <c:v>0.59909999999999997</c:v>
                </c:pt>
                <c:pt idx="5392">
                  <c:v>0.59919999999999995</c:v>
                </c:pt>
                <c:pt idx="5393">
                  <c:v>0.59930000000000005</c:v>
                </c:pt>
                <c:pt idx="5394">
                  <c:v>0.59940000000000004</c:v>
                </c:pt>
                <c:pt idx="5395">
                  <c:v>0.59950000000000003</c:v>
                </c:pt>
                <c:pt idx="5396">
                  <c:v>0.59960000000000002</c:v>
                </c:pt>
                <c:pt idx="5397">
                  <c:v>0.59970000000000001</c:v>
                </c:pt>
                <c:pt idx="5398">
                  <c:v>0.5998</c:v>
                </c:pt>
                <c:pt idx="5399">
                  <c:v>0.59989999999999999</c:v>
                </c:pt>
              </c:numCache>
            </c:numRef>
          </c:cat>
          <c:val>
            <c:numRef>
              <c:f>Sheet1!$B$2:$GYS$2</c:f>
              <c:numCache>
                <c:formatCode>General</c:formatCode>
                <c:ptCount val="5400"/>
                <c:pt idx="0">
                  <c:v>0.650926599836261</c:v>
                </c:pt>
                <c:pt idx="1">
                  <c:v>0.65380833546700501</c:v>
                </c:pt>
                <c:pt idx="2">
                  <c:v>0.65667461565755603</c:v>
                </c:pt>
                <c:pt idx="3">
                  <c:v>0.65952550888488903</c:v>
                </c:pt>
                <c:pt idx="4">
                  <c:v>0.66236108306932895</c:v>
                </c:pt>
                <c:pt idx="5">
                  <c:v>0.66518140558022099</c:v>
                </c:pt>
                <c:pt idx="6">
                  <c:v>0.66798654324152495</c:v>
                </c:pt>
                <c:pt idx="7">
                  <c:v>0.67077656233730898</c:v>
                </c:pt>
                <c:pt idx="8">
                  <c:v>0.67355152861717404</c:v>
                </c:pt>
                <c:pt idx="9">
                  <c:v>0.67631150730158496</c:v>
                </c:pt>
                <c:pt idx="10">
                  <c:v>0.67905656308712203</c:v>
                </c:pt>
                <c:pt idx="11">
                  <c:v>0.68178676015166095</c:v>
                </c:pt>
                <c:pt idx="12">
                  <c:v>0.68450216215946402</c:v>
                </c:pt>
                <c:pt idx="13">
                  <c:v>0.68720283226620005</c:v>
                </c:pt>
                <c:pt idx="14">
                  <c:v>0.68988883312389304</c:v>
                </c:pt>
                <c:pt idx="15">
                  <c:v>0.692560226885793</c:v>
                </c:pt>
                <c:pt idx="16">
                  <c:v>0.69521707521117004</c:v>
                </c:pt>
                <c:pt idx="17">
                  <c:v>0.69785943927005001</c:v>
                </c:pt>
                <c:pt idx="18">
                  <c:v>0.70048737974787101</c:v>
                </c:pt>
                <c:pt idx="19">
                  <c:v>0.70310095685007501</c:v>
                </c:pt>
                <c:pt idx="20">
                  <c:v>0.70570023030663098</c:v>
                </c:pt>
                <c:pt idx="21">
                  <c:v>0.7082852593765</c:v>
                </c:pt>
                <c:pt idx="22">
                  <c:v>0.71085610285202205</c:v>
                </c:pt>
                <c:pt idx="23">
                  <c:v>0.71341281906325604</c:v>
                </c:pt>
                <c:pt idx="24">
                  <c:v>0.71595546588224301</c:v>
                </c:pt>
                <c:pt idx="25">
                  <c:v>0.71848410072722302</c:v>
                </c:pt>
                <c:pt idx="26">
                  <c:v>0.72099878056677902</c:v>
                </c:pt>
                <c:pt idx="27">
                  <c:v>0.72349956192393095</c:v>
                </c:pt>
                <c:pt idx="28">
                  <c:v>0.72598650088017003</c:v>
                </c:pt>
                <c:pt idx="29">
                  <c:v>0.72845965307943406</c:v>
                </c:pt>
                <c:pt idx="30">
                  <c:v>0.73091907373203602</c:v>
                </c:pt>
                <c:pt idx="31">
                  <c:v>0.73336481761852501</c:v>
                </c:pt>
                <c:pt idx="32">
                  <c:v>0.73579693909350596</c:v>
                </c:pt>
                <c:pt idx="33">
                  <c:v>0.73821549208939896</c:v>
                </c:pt>
                <c:pt idx="34">
                  <c:v>0.74062053012015505</c:v>
                </c:pt>
                <c:pt idx="35">
                  <c:v>0.74301210628491099</c:v>
                </c:pt>
                <c:pt idx="36">
                  <c:v>0.74539027327160601</c:v>
                </c:pt>
                <c:pt idx="37">
                  <c:v>0.74775508336054097</c:v>
                </c:pt>
                <c:pt idx="38">
                  <c:v>0.75010658842789701</c:v>
                </c:pt>
                <c:pt idx="39">
                  <c:v>0.75244483994919698</c:v>
                </c:pt>
                <c:pt idx="40">
                  <c:v>0.75476988900273501</c:v>
                </c:pt>
                <c:pt idx="41">
                  <c:v>0.75708178627294997</c:v>
                </c:pt>
                <c:pt idx="42">
                  <c:v>0.75938058205375503</c:v>
                </c:pt>
                <c:pt idx="43">
                  <c:v>0.76166632625183195</c:v>
                </c:pt>
                <c:pt idx="44">
                  <c:v>0.76393906838987502</c:v>
                </c:pt>
                <c:pt idx="45">
                  <c:v>0.76619885760979201</c:v>
                </c:pt>
                <c:pt idx="46">
                  <c:v>0.76844574267587296</c:v>
                </c:pt>
                <c:pt idx="47">
                  <c:v>0.77067977197790705</c:v>
                </c:pt>
                <c:pt idx="48">
                  <c:v>0.772900993534268</c:v>
                </c:pt>
                <c:pt idx="49">
                  <c:v>0.77510945499495698</c:v>
                </c:pt>
                <c:pt idx="50">
                  <c:v>0.77730520364460898</c:v>
                </c:pt>
                <c:pt idx="51">
                  <c:v>0.77948828640545698</c:v>
                </c:pt>
                <c:pt idx="52">
                  <c:v>0.78165874984026695</c:v>
                </c:pt>
                <c:pt idx="53">
                  <c:v>0.78381664015522901</c:v>
                </c:pt>
                <c:pt idx="54">
                  <c:v>0.78596200320281795</c:v>
                </c:pt>
                <c:pt idx="55">
                  <c:v>0.78809488448461595</c:v>
                </c:pt>
                <c:pt idx="56">
                  <c:v>0.79021532915410198</c:v>
                </c:pt>
                <c:pt idx="57">
                  <c:v>0.79232338201940999</c:v>
                </c:pt>
                <c:pt idx="58">
                  <c:v>0.79441908754605095</c:v>
                </c:pt>
                <c:pt idx="59">
                  <c:v>0.79650248985960004</c:v>
                </c:pt>
                <c:pt idx="60">
                  <c:v>0.79857363274836102</c:v>
                </c:pt>
                <c:pt idx="61">
                  <c:v>0.80063255966599101</c:v>
                </c:pt>
                <c:pt idx="62">
                  <c:v>0.80267931373409795</c:v>
                </c:pt>
                <c:pt idx="63">
                  <c:v>0.80471393774480704</c:v>
                </c:pt>
                <c:pt idx="64">
                  <c:v>0.80673647416329997</c:v>
                </c:pt>
                <c:pt idx="65">
                  <c:v>0.80874696513032696</c:v>
                </c:pt>
                <c:pt idx="66">
                  <c:v>0.81074545246467999</c:v>
                </c:pt>
                <c:pt idx="67">
                  <c:v>0.81273197766565297</c:v>
                </c:pt>
                <c:pt idx="68">
                  <c:v>0.81470658191546697</c:v>
                </c:pt>
                <c:pt idx="69">
                  <c:v>0.81666930608166799</c:v>
                </c:pt>
                <c:pt idx="70">
                  <c:v>0.81862019071950098</c:v>
                </c:pt>
                <c:pt idx="71">
                  <c:v>0.82055927607426105</c:v>
                </c:pt>
                <c:pt idx="72">
                  <c:v>0.82248660208361501</c:v>
                </c:pt>
                <c:pt idx="73">
                  <c:v>0.82440220837990197</c:v>
                </c:pt>
                <c:pt idx="74">
                  <c:v>0.82630613429240696</c:v>
                </c:pt>
                <c:pt idx="75">
                  <c:v>0.82819841884961698</c:v>
                </c:pt>
                <c:pt idx="76">
                  <c:v>0.83007910078144698</c:v>
                </c:pt>
                <c:pt idx="77">
                  <c:v>0.83194821852145096</c:v>
                </c:pt>
                <c:pt idx="78">
                  <c:v>0.83380581020900302</c:v>
                </c:pt>
                <c:pt idx="79">
                  <c:v>0.83565191369147096</c:v>
                </c:pt>
                <c:pt idx="80">
                  <c:v>0.83748656652635001</c:v>
                </c:pt>
                <c:pt idx="81">
                  <c:v>0.839309805983394</c:v>
                </c:pt>
                <c:pt idx="82">
                  <c:v>0.84112166904672003</c:v>
                </c:pt>
                <c:pt idx="83">
                  <c:v>0.84292219241688804</c:v>
                </c:pt>
                <c:pt idx="84">
                  <c:v>0.84471141251297599</c:v>
                </c:pt>
                <c:pt idx="85">
                  <c:v>0.84648936547462295</c:v>
                </c:pt>
                <c:pt idx="86">
                  <c:v>0.84825608716405998</c:v>
                </c:pt>
                <c:pt idx="87">
                  <c:v>0.85001161316813101</c:v>
                </c:pt>
                <c:pt idx="88">
                  <c:v>0.85175597880028198</c:v>
                </c:pt>
                <c:pt idx="89">
                  <c:v>0.85348921910254805</c:v>
                </c:pt>
                <c:pt idx="90">
                  <c:v>0.85521136884751903</c:v>
                </c:pt>
                <c:pt idx="91">
                  <c:v>0.85692246254028803</c:v>
                </c:pt>
                <c:pt idx="92">
                  <c:v>0.85862253442039005</c:v>
                </c:pt>
                <c:pt idx="93">
                  <c:v>0.86031161846372095</c:v>
                </c:pt>
                <c:pt idx="94">
                  <c:v>0.86198974838445197</c:v>
                </c:pt>
                <c:pt idx="95">
                  <c:v>0.86365695763691697</c:v>
                </c:pt>
                <c:pt idx="96">
                  <c:v>0.86531327941750302</c:v>
                </c:pt>
                <c:pt idx="97">
                  <c:v>0.86695874666651396</c:v>
                </c:pt>
                <c:pt idx="98">
                  <c:v>0.86859339207003505</c:v>
                </c:pt>
                <c:pt idx="99">
                  <c:v>0.87021724806177603</c:v>
                </c:pt>
                <c:pt idx="100">
                  <c:v>0.87183034682490701</c:v>
                </c:pt>
                <c:pt idx="101">
                  <c:v>0.87343272029389196</c:v>
                </c:pt>
                <c:pt idx="102">
                  <c:v>0.87502440015629501</c:v>
                </c:pt>
                <c:pt idx="103">
                  <c:v>0.876605417854595</c:v>
                </c:pt>
                <c:pt idx="104">
                  <c:v>0.87817580458797995</c:v>
                </c:pt>
                <c:pt idx="105">
                  <c:v>0.87973559131413903</c:v>
                </c:pt>
                <c:pt idx="106">
                  <c:v>0.88128480875103998</c:v>
                </c:pt>
                <c:pt idx="107">
                  <c:v>0.88282348737870797</c:v>
                </c:pt>
                <c:pt idx="108">
                  <c:v>0.88435165744098698</c:v>
                </c:pt>
                <c:pt idx="109">
                  <c:v>0.88586934894730796</c:v>
                </c:pt>
                <c:pt idx="110">
                  <c:v>0.88737659167443195</c:v>
                </c:pt>
                <c:pt idx="111">
                  <c:v>0.88887341516820895</c:v>
                </c:pt>
                <c:pt idx="112">
                  <c:v>0.89035984874531204</c:v>
                </c:pt>
                <c:pt idx="113">
                  <c:v>0.89183592149498103</c:v>
                </c:pt>
                <c:pt idx="114">
                  <c:v>0.89330166228075303</c:v>
                </c:pt>
                <c:pt idx="115">
                  <c:v>0.89475709974219397</c:v>
                </c:pt>
                <c:pt idx="116">
                  <c:v>0.89620226229662003</c:v>
                </c:pt>
                <c:pt idx="117">
                  <c:v>0.897637178140828</c:v>
                </c:pt>
                <c:pt idx="118">
                  <c:v>0.89906187525280601</c:v>
                </c:pt>
                <c:pt idx="119">
                  <c:v>0.90047638139345698</c:v>
                </c:pt>
                <c:pt idx="120">
                  <c:v>0.90188072410831299</c:v>
                </c:pt>
                <c:pt idx="121">
                  <c:v>0.90327493072925102</c:v>
                </c:pt>
                <c:pt idx="122">
                  <c:v>0.90465902837620005</c:v>
                </c:pt>
                <c:pt idx="123">
                  <c:v>0.90603304395885997</c:v>
                </c:pt>
                <c:pt idx="124">
                  <c:v>0.90739700417841096</c:v>
                </c:pt>
                <c:pt idx="125">
                  <c:v>0.90875093552922503</c:v>
                </c:pt>
                <c:pt idx="126">
                  <c:v>0.91009486430057895</c:v>
                </c:pt>
                <c:pt idx="127">
                  <c:v>0.91142881657836905</c:v>
                </c:pt>
                <c:pt idx="128">
                  <c:v>0.91275281824682397</c:v>
                </c:pt>
                <c:pt idx="129">
                  <c:v>0.91406689499022198</c:v>
                </c:pt>
                <c:pt idx="130">
                  <c:v>0.91537107229461001</c:v>
                </c:pt>
                <c:pt idx="131">
                  <c:v>0.91666537544952098</c:v>
                </c:pt>
                <c:pt idx="132">
                  <c:v>0.91794982954970195</c:v>
                </c:pt>
                <c:pt idx="133">
                  <c:v>0.91922445949683795</c:v>
                </c:pt>
                <c:pt idx="134">
                  <c:v>0.92048929000128099</c:v>
                </c:pt>
                <c:pt idx="135">
                  <c:v>0.92174434558378604</c:v>
                </c:pt>
                <c:pt idx="136">
                  <c:v>0.92298965057724602</c:v>
                </c:pt>
                <c:pt idx="137">
                  <c:v>0.92422522912843597</c:v>
                </c:pt>
                <c:pt idx="138">
                  <c:v>0.92545110519975804</c:v>
                </c:pt>
                <c:pt idx="139">
                  <c:v>0.92666730257099506</c:v>
                </c:pt>
                <c:pt idx="140">
                  <c:v>0.92787384484106705</c:v>
                </c:pt>
                <c:pt idx="141">
                  <c:v>0.929070755429793</c:v>
                </c:pt>
                <c:pt idx="142">
                  <c:v>0.93025805757965896</c:v>
                </c:pt>
                <c:pt idx="143">
                  <c:v>0.93143577435759595</c:v>
                </c:pt>
                <c:pt idx="144">
                  <c:v>0.93260392865676001</c:v>
                </c:pt>
                <c:pt idx="145">
                  <c:v>0.93376254319831598</c:v>
                </c:pt>
                <c:pt idx="146">
                  <c:v>0.93491164053324005</c:v>
                </c:pt>
                <c:pt idx="147">
                  <c:v>0.93605124304411602</c:v>
                </c:pt>
                <c:pt idx="148">
                  <c:v>0.93718137294694703</c:v>
                </c:pt>
                <c:pt idx="149">
                  <c:v>0.93830205229297503</c:v>
                </c:pt>
                <c:pt idx="150">
                  <c:v>0.93941330297050096</c:v>
                </c:pt>
                <c:pt idx="151">
                  <c:v>0.94051514670672498</c:v>
                </c:pt>
                <c:pt idx="152">
                  <c:v>0.94160760506958197</c:v>
                </c:pt>
                <c:pt idx="153">
                  <c:v>0.94269069946959805</c:v>
                </c:pt>
                <c:pt idx="154">
                  <c:v>0.94376445116174301</c:v>
                </c:pt>
                <c:pt idx="155">
                  <c:v>0.94482888124730402</c:v>
                </c:pt>
                <c:pt idx="156">
                  <c:v>0.945884010675759</c:v>
                </c:pt>
                <c:pt idx="157">
                  <c:v>0.94692986024666703</c:v>
                </c:pt>
                <c:pt idx="158">
                  <c:v>0.94796645061155904</c:v>
                </c:pt>
                <c:pt idx="159">
                  <c:v>0.94899380227584595</c:v>
                </c:pt>
                <c:pt idx="160">
                  <c:v>0.95001193560073405</c:v>
                </c:pt>
                <c:pt idx="161">
                  <c:v>0.95102087080514797</c:v>
                </c:pt>
                <c:pt idx="162">
                  <c:v>0.95202062796766396</c:v>
                </c:pt>
                <c:pt idx="163">
                  <c:v>0.95301122702845897</c:v>
                </c:pt>
                <c:pt idx="164">
                  <c:v>0.95399268779125901</c:v>
                </c:pt>
                <c:pt idx="165">
                  <c:v>0.95496502992530796</c:v>
                </c:pt>
                <c:pt idx="166">
                  <c:v>0.95592827296734195</c:v>
                </c:pt>
                <c:pt idx="167">
                  <c:v>0.95688243632357195</c:v>
                </c:pt>
                <c:pt idx="168">
                  <c:v>0.95782753927167996</c:v>
                </c:pt>
                <c:pt idx="169">
                  <c:v>0.95876360096282498</c:v>
                </c:pt>
                <c:pt idx="170">
                  <c:v>0.95969064042365804</c:v>
                </c:pt>
                <c:pt idx="171">
                  <c:v>0.96060867655835003</c:v>
                </c:pt>
                <c:pt idx="172">
                  <c:v>0.96151772815062497</c:v>
                </c:pt>
                <c:pt idx="173">
                  <c:v>0.96241781386580905</c:v>
                </c:pt>
                <c:pt idx="174">
                  <c:v>0.96330895225288804</c:v>
                </c:pt>
                <c:pt idx="175">
                  <c:v>0.96419116174657105</c:v>
                </c:pt>
                <c:pt idx="176">
                  <c:v>0.96506446066937301</c:v>
                </c:pt>
                <c:pt idx="177">
                  <c:v>0.96592886723369897</c:v>
                </c:pt>
                <c:pt idx="178">
                  <c:v>0.96678439954394202</c:v>
                </c:pt>
                <c:pt idx="179">
                  <c:v>0.96763107559859196</c:v>
                </c:pt>
                <c:pt idx="180">
                  <c:v>0.96846891329235196</c:v>
                </c:pt>
                <c:pt idx="181">
                  <c:v>0.96929793041826795</c:v>
                </c:pt>
                <c:pt idx="182">
                  <c:v>0.97011814466986401</c:v>
                </c:pt>
                <c:pt idx="183">
                  <c:v>0.97092957364328902</c:v>
                </c:pt>
                <c:pt idx="184">
                  <c:v>0.97173223483947302</c:v>
                </c:pt>
                <c:pt idx="185">
                  <c:v>0.97252614566629603</c:v>
                </c:pt>
                <c:pt idx="186">
                  <c:v>0.97331132344075699</c:v>
                </c:pt>
                <c:pt idx="187">
                  <c:v>0.97408778539116503</c:v>
                </c:pt>
                <c:pt idx="188">
                  <c:v>0.974855548659322</c:v>
                </c:pt>
                <c:pt idx="189">
                  <c:v>0.97561463030273698</c:v>
                </c:pt>
                <c:pt idx="190">
                  <c:v>0.97636504729682305</c:v>
                </c:pt>
                <c:pt idx="191">
                  <c:v>0.97710681653712605</c:v>
                </c:pt>
                <c:pt idx="192">
                  <c:v>0.97783995484154196</c:v>
                </c:pt>
                <c:pt idx="193">
                  <c:v>0.97856447895256105</c:v>
                </c:pt>
                <c:pt idx="194">
                  <c:v>0.97928040553949802</c:v>
                </c:pt>
                <c:pt idx="195">
                  <c:v>0.97998775120075099</c:v>
                </c:pt>
                <c:pt idx="196">
                  <c:v>0.98068653246605497</c:v>
                </c:pt>
                <c:pt idx="197">
                  <c:v>0.981376765798742</c:v>
                </c:pt>
                <c:pt idx="198">
                  <c:v>0.98205846759801396</c:v>
                </c:pt>
                <c:pt idx="199">
                  <c:v>0.98273165420122</c:v>
                </c:pt>
                <c:pt idx="200">
                  <c:v>0.983396341886137</c:v>
                </c:pt>
                <c:pt idx="201">
                  <c:v>0.98405254687325905</c:v>
                </c:pt>
                <c:pt idx="202">
                  <c:v>0.98470028532809095</c:v>
                </c:pt>
                <c:pt idx="203">
                  <c:v>0.98533957336344602</c:v>
                </c:pt>
                <c:pt idx="204">
                  <c:v>0.98597042704175197</c:v>
                </c:pt>
                <c:pt idx="205">
                  <c:v>0.98659286237736099</c:v>
                </c:pt>
                <c:pt idx="206">
                  <c:v>0.98720689533885997</c:v>
                </c:pt>
                <c:pt idx="207">
                  <c:v>0.987812541851388</c:v>
                </c:pt>
                <c:pt idx="208">
                  <c:v>0.98840981779895798</c:v>
                </c:pt>
                <c:pt idx="209">
                  <c:v>0.98899873902678004</c:v>
                </c:pt>
                <c:pt idx="210">
                  <c:v>0.98957932134358895</c:v>
                </c:pt>
                <c:pt idx="211">
                  <c:v>0.99015158052397401</c:v>
                </c:pt>
                <c:pt idx="212">
                  <c:v>0.99071553231070997</c:v>
                </c:pt>
                <c:pt idx="213">
                  <c:v>0.99127119241709105</c:v>
                </c:pt>
                <c:pt idx="214">
                  <c:v>0.99181857652926597</c:v>
                </c:pt>
                <c:pt idx="215">
                  <c:v>0.99235770030857595</c:v>
                </c:pt>
                <c:pt idx="216">
                  <c:v>0.99288857939389097</c:v>
                </c:pt>
                <c:pt idx="217">
                  <c:v>0.99341122940394699</c:v>
                </c:pt>
                <c:pt idx="218">
                  <c:v>0.99392566593968401</c:v>
                </c:pt>
                <c:pt idx="219">
                  <c:v>0.99443190458658304</c:v>
                </c:pt>
                <c:pt idx="220">
                  <c:v>0.99492996091700503</c:v>
                </c:pt>
                <c:pt idx="221">
                  <c:v>0.99541985049252502</c:v>
                </c:pt>
                <c:pt idx="222">
                  <c:v>0.995900331171367</c:v>
                </c:pt>
                <c:pt idx="223">
                  <c:v>0.99637075490721105</c:v>
                </c:pt>
                <c:pt idx="224">
                  <c:v>0.99683114035750897</c:v>
                </c:pt>
                <c:pt idx="225">
                  <c:v>0.99728150617591005</c:v>
                </c:pt>
                <c:pt idx="226">
                  <c:v>0.99772187101534404</c:v>
                </c:pt>
                <c:pt idx="227">
                  <c:v>0.99815225353111103</c:v>
                </c:pt>
                <c:pt idx="228">
                  <c:v>0.99857267238396896</c:v>
                </c:pt>
                <c:pt idx="229">
                  <c:v>0.99898314624322804</c:v>
                </c:pt>
                <c:pt idx="230">
                  <c:v>0.99938369378982905</c:v>
                </c:pt>
                <c:pt idx="231">
                  <c:v>0.99977599870449396</c:v>
                </c:pt>
                <c:pt idx="232">
                  <c:v>1.0001616329662899</c:v>
                </c:pt>
                <c:pt idx="233">
                  <c:v>1.0005406113991799</c:v>
                </c:pt>
                <c:pt idx="234">
                  <c:v>1.0009129487948201</c:v>
                </c:pt>
                <c:pt idx="235">
                  <c:v>1.0012786599148999</c:v>
                </c:pt>
                <c:pt idx="236">
                  <c:v>1.00163775949351</c:v>
                </c:pt>
                <c:pt idx="237">
                  <c:v>1.0019902622394601</c:v>
                </c:pt>
                <c:pt idx="238">
                  <c:v>1.0023361828386701</c:v>
                </c:pt>
                <c:pt idx="239">
                  <c:v>1.0026755359564501</c:v>
                </c:pt>
                <c:pt idx="240">
                  <c:v>1.0030083362398501</c:v>
                </c:pt>
                <c:pt idx="241">
                  <c:v>1.00333369858129</c:v>
                </c:pt>
                <c:pt idx="242">
                  <c:v>1.0036508098427099</c:v>
                </c:pt>
                <c:pt idx="243">
                  <c:v>1.0039596931106001</c:v>
                </c:pt>
                <c:pt idx="244">
                  <c:v>1.0042603715482099</c:v>
                </c:pt>
                <c:pt idx="245">
                  <c:v>1.0045528683975</c:v>
                </c:pt>
                <c:pt idx="246">
                  <c:v>1.0048372069810501</c:v>
                </c:pt>
                <c:pt idx="247">
                  <c:v>1.0051134107039601</c:v>
                </c:pt>
                <c:pt idx="248">
                  <c:v>1.00538150305572</c:v>
                </c:pt>
                <c:pt idx="249">
                  <c:v>1.00564150761205</c:v>
                </c:pt>
                <c:pt idx="250">
                  <c:v>1.0058940557759199</c:v>
                </c:pt>
                <c:pt idx="251">
                  <c:v>1.0061414334541601</c:v>
                </c:pt>
                <c:pt idx="252">
                  <c:v>1.0063836605082099</c:v>
                </c:pt>
                <c:pt idx="253">
                  <c:v>1.00662048683022</c:v>
                </c:pt>
                <c:pt idx="254">
                  <c:v>1.0068496689236499</c:v>
                </c:pt>
                <c:pt idx="255">
                  <c:v>1.0070712233385</c:v>
                </c:pt>
                <c:pt idx="256">
                  <c:v>1.0072851666918701</c:v>
                </c:pt>
                <c:pt idx="257">
                  <c:v>1.0074915156700699</c:v>
                </c:pt>
                <c:pt idx="258">
                  <c:v>1.00769028703055</c:v>
                </c:pt>
                <c:pt idx="259">
                  <c:v>1.0078814976039601</c:v>
                </c:pt>
                <c:pt idx="260">
                  <c:v>1.0080651642961</c:v>
                </c:pt>
                <c:pt idx="261">
                  <c:v>1.0082413040898901</c:v>
                </c:pt>
                <c:pt idx="262">
                  <c:v>1.00840993404733</c:v>
                </c:pt>
                <c:pt idx="263">
                  <c:v>1.00857107131141</c:v>
                </c:pt>
                <c:pt idx="264">
                  <c:v>1.00872473310806</c:v>
                </c:pt>
                <c:pt idx="265">
                  <c:v>1.008870936748</c:v>
                </c:pt>
                <c:pt idx="266">
                  <c:v>1.0090096996286599</c:v>
                </c:pt>
                <c:pt idx="267">
                  <c:v>1.0091410392360101</c:v>
                </c:pt>
                <c:pt idx="268">
                  <c:v>1.0092649731464201</c:v>
                </c:pt>
                <c:pt idx="269">
                  <c:v>1.0093815190284701</c:v>
                </c:pt>
                <c:pt idx="270">
                  <c:v>1.0094937077158399</c:v>
                </c:pt>
                <c:pt idx="271">
                  <c:v>1.0096032128966901</c:v>
                </c:pt>
                <c:pt idx="272">
                  <c:v>1.0097100534726</c:v>
                </c:pt>
                <c:pt idx="273">
                  <c:v>1.0098142483928001</c:v>
                </c:pt>
                <c:pt idx="274">
                  <c:v>1.0099158166559199</c:v>
                </c:pt>
                <c:pt idx="275">
                  <c:v>1.01001477731175</c:v>
                </c:pt>
                <c:pt idx="276">
                  <c:v>1.0101111494630599</c:v>
                </c:pt>
                <c:pt idx="277">
                  <c:v>1.01020495226729</c:v>
                </c:pt>
                <c:pt idx="278">
                  <c:v>1.0102962049383399</c:v>
                </c:pt>
                <c:pt idx="279">
                  <c:v>1.0103849267482099</c:v>
                </c:pt>
                <c:pt idx="280">
                  <c:v>1.0104676922558999</c:v>
                </c:pt>
                <c:pt idx="281">
                  <c:v>1.0105445171762799</c:v>
                </c:pt>
                <c:pt idx="282">
                  <c:v>1.0106154173544399</c:v>
                </c:pt>
                <c:pt idx="283">
                  <c:v>1.01068040870628</c:v>
                </c:pt>
                <c:pt idx="284">
                  <c:v>1.0107395072201899</c:v>
                </c:pt>
                <c:pt idx="285">
                  <c:v>1.01079272895872</c:v>
                </c:pt>
                <c:pt idx="286">
                  <c:v>1.0108400900602701</c:v>
                </c:pt>
                <c:pt idx="287">
                  <c:v>1.01088160674073</c:v>
                </c:pt>
                <c:pt idx="288">
                  <c:v>1.01091729529508</c:v>
                </c:pt>
                <c:pt idx="289">
                  <c:v>1.0109471720990399</c:v>
                </c:pt>
                <c:pt idx="290">
                  <c:v>1.0109712536106099</c:v>
                </c:pt>
                <c:pt idx="291">
                  <c:v>1.01098955637163</c:v>
                </c:pt>
                <c:pt idx="292">
                  <c:v>1.0110020970093301</c:v>
                </c:pt>
                <c:pt idx="293">
                  <c:v>1.0110088922378799</c:v>
                </c:pt>
                <c:pt idx="294">
                  <c:v>1.0110099588598001</c:v>
                </c:pt>
                <c:pt idx="295">
                  <c:v>1.0110053137675199</c:v>
                </c:pt>
                <c:pt idx="296">
                  <c:v>1.0109949739447699</c:v>
                </c:pt>
                <c:pt idx="297">
                  <c:v>1.01097895646803</c:v>
                </c:pt>
                <c:pt idx="298">
                  <c:v>1.0109572785079399</c:v>
                </c:pt>
                <c:pt idx="299">
                  <c:v>1.01092995733066</c:v>
                </c:pt>
                <c:pt idx="300">
                  <c:v>1.0108970102992501</c:v>
                </c:pt>
                <c:pt idx="301">
                  <c:v>1.0108584548750199</c:v>
                </c:pt>
                <c:pt idx="302">
                  <c:v>1.01081430861878</c:v>
                </c:pt>
                <c:pt idx="303">
                  <c:v>1.0107645891922099</c:v>
                </c:pt>
                <c:pt idx="304">
                  <c:v>1.01070931435907</c:v>
                </c:pt>
                <c:pt idx="305">
                  <c:v>1.0106485019864699</c:v>
                </c:pt>
                <c:pt idx="306">
                  <c:v>1.01058217004607</c:v>
                </c:pt>
                <c:pt idx="307">
                  <c:v>1.0105103366153001</c:v>
                </c:pt>
                <c:pt idx="308">
                  <c:v>1.0104330198785201</c:v>
                </c:pt>
                <c:pt idx="309">
                  <c:v>1.0103502381281699</c:v>
                </c:pt>
                <c:pt idx="310">
                  <c:v>1.0102620097659001</c:v>
                </c:pt>
                <c:pt idx="311">
                  <c:v>1.0101683533036601</c:v>
                </c:pt>
                <c:pt idx="312">
                  <c:v>1.0100692873647801</c:v>
                </c:pt>
                <c:pt idx="313">
                  <c:v>1.0099648306850399</c:v>
                </c:pt>
                <c:pt idx="314">
                  <c:v>1.0098550021136901</c:v>
                </c:pt>
                <c:pt idx="315">
                  <c:v>1.0097398206144299</c:v>
                </c:pt>
                <c:pt idx="316">
                  <c:v>1.00961930526643</c:v>
                </c:pt>
                <c:pt idx="317">
                  <c:v>1.00949347526528</c:v>
                </c:pt>
                <c:pt idx="318">
                  <c:v>1.00936234992388</c:v>
                </c:pt>
                <c:pt idx="319">
                  <c:v>1.0092259486734301</c:v>
                </c:pt>
                <c:pt idx="320">
                  <c:v>1.0090842910641999</c:v>
                </c:pt>
                <c:pt idx="321">
                  <c:v>1.0089386544614101</c:v>
                </c:pt>
                <c:pt idx="322">
                  <c:v>1.0087897222494999</c:v>
                </c:pt>
                <c:pt idx="323">
                  <c:v>1.0086375112269801</c:v>
                </c:pt>
                <c:pt idx="324">
                  <c:v>1.00848203831715</c:v>
                </c:pt>
                <c:pt idx="325">
                  <c:v>1.00832332056804</c:v>
                </c:pt>
                <c:pt idx="326">
                  <c:v>1.0081613751524301</c:v>
                </c:pt>
                <c:pt idx="327">
                  <c:v>1.0079962193677701</c:v>
                </c:pt>
                <c:pt idx="328">
                  <c:v>1.0078278706360899</c:v>
                </c:pt>
                <c:pt idx="329">
                  <c:v>1.0076563465038599</c:v>
                </c:pt>
                <c:pt idx="330">
                  <c:v>1.00747999965683</c:v>
                </c:pt>
                <c:pt idx="331">
                  <c:v>1.0072972946243399</c:v>
                </c:pt>
                <c:pt idx="332">
                  <c:v>1.0071082532356499</c:v>
                </c:pt>
                <c:pt idx="333">
                  <c:v>1.0069128974999999</c:v>
                </c:pt>
                <c:pt idx="334">
                  <c:v>1.00671124960707</c:v>
                </c:pt>
                <c:pt idx="335">
                  <c:v>1.0065033319274399</c:v>
                </c:pt>
                <c:pt idx="336">
                  <c:v>1.0062891670129399</c:v>
                </c:pt>
                <c:pt idx="337">
                  <c:v>1.00606877759707</c:v>
                </c:pt>
                <c:pt idx="338">
                  <c:v>1.00584218659532</c:v>
                </c:pt>
                <c:pt idx="339">
                  <c:v>1.0056094171055201</c:v>
                </c:pt>
                <c:pt idx="340">
                  <c:v>1.0053713921468499</c:v>
                </c:pt>
                <c:pt idx="341">
                  <c:v>1.0051289629381801</c:v>
                </c:pt>
                <c:pt idx="342">
                  <c:v>1.0048821446456799</c:v>
                </c:pt>
                <c:pt idx="343">
                  <c:v>1.0046309525330801</c:v>
                </c:pt>
                <c:pt idx="344">
                  <c:v>1.00437540196219</c:v>
                </c:pt>
                <c:pt idx="345">
                  <c:v>1.0041155083934501</c:v>
                </c:pt>
                <c:pt idx="346">
                  <c:v>1.0038512873864101</c:v>
                </c:pt>
                <c:pt idx="347">
                  <c:v>1.00358275460026</c:v>
                </c:pt>
                <c:pt idx="348">
                  <c:v>1.0033099257942599</c:v>
                </c:pt>
                <c:pt idx="349">
                  <c:v>1.0030322090891</c:v>
                </c:pt>
                <c:pt idx="350">
                  <c:v>1.00274735829245</c:v>
                </c:pt>
                <c:pt idx="351">
                  <c:v>1.0024553934504601</c:v>
                </c:pt>
                <c:pt idx="352">
                  <c:v>1.0021566047738799</c:v>
                </c:pt>
                <c:pt idx="353">
                  <c:v>1.00185327605951</c:v>
                </c:pt>
                <c:pt idx="354">
                  <c:v>1.0015454312571599</c:v>
                </c:pt>
                <c:pt idx="355">
                  <c:v>1.0012330944510399</c:v>
                </c:pt>
                <c:pt idx="356">
                  <c:v>1.0009162898598001</c:v>
                </c:pt>
                <c:pt idx="357">
                  <c:v>1.00059504183645</c:v>
                </c:pt>
                <c:pt idx="358">
                  <c:v>1.00026937486832</c:v>
                </c:pt>
                <c:pt idx="359">
                  <c:v>0.99993931357696397</c:v>
                </c:pt>
                <c:pt idx="360">
                  <c:v>0.99960488271804804</c:v>
                </c:pt>
                <c:pt idx="361">
                  <c:v>0.99926679630573501</c:v>
                </c:pt>
                <c:pt idx="362">
                  <c:v>0.99892749283462101</c:v>
                </c:pt>
                <c:pt idx="363">
                  <c:v>0.99858699110712901</c:v>
                </c:pt>
                <c:pt idx="364">
                  <c:v>0.998245310022701</c:v>
                </c:pt>
                <c:pt idx="365">
                  <c:v>0.99790246857787501</c:v>
                </c:pt>
                <c:pt idx="366">
                  <c:v>0.997558485866334</c:v>
                </c:pt>
                <c:pt idx="367">
                  <c:v>0.99721338107892898</c:v>
                </c:pt>
                <c:pt idx="368">
                  <c:v>0.99686717350367604</c:v>
                </c:pt>
                <c:pt idx="369">
                  <c:v>0.99651686945464502</c:v>
                </c:pt>
                <c:pt idx="370">
                  <c:v>0.99616083258430299</c:v>
                </c:pt>
                <c:pt idx="371">
                  <c:v>0.99579908152623797</c:v>
                </c:pt>
                <c:pt idx="372">
                  <c:v>0.99543163506261201</c:v>
                </c:pt>
                <c:pt idx="373">
                  <c:v>0.99505851212395202</c:v>
                </c:pt>
                <c:pt idx="374">
                  <c:v>0.994679731788917</c:v>
                </c:pt>
                <c:pt idx="375">
                  <c:v>0.99429531328403198</c:v>
                </c:pt>
                <c:pt idx="376">
                  <c:v>0.99390527598337897</c:v>
                </c:pt>
                <c:pt idx="377">
                  <c:v>0.99350963940826298</c:v>
                </c:pt>
                <c:pt idx="378">
                  <c:v>0.99310842322683901</c:v>
                </c:pt>
                <c:pt idx="379">
                  <c:v>0.99270509202659396</c:v>
                </c:pt>
                <c:pt idx="380">
                  <c:v>0.99229966944669801</c:v>
                </c:pt>
                <c:pt idx="381">
                  <c:v>0.99189217920482498</c:v>
                </c:pt>
                <c:pt idx="382">
                  <c:v>0.99148264515777396</c:v>
                </c:pt>
                <c:pt idx="383">
                  <c:v>0.99107109130086302</c:v>
                </c:pt>
                <c:pt idx="384">
                  <c:v>0.99065754176730603</c:v>
                </c:pt>
                <c:pt idx="385">
                  <c:v>0.99024202082754798</c:v>
                </c:pt>
                <c:pt idx="386">
                  <c:v>0.98982455288858295</c:v>
                </c:pt>
                <c:pt idx="387">
                  <c:v>0.98940516249323696</c:v>
                </c:pt>
                <c:pt idx="388">
                  <c:v>0.98898387431942303</c:v>
                </c:pt>
                <c:pt idx="389">
                  <c:v>0.988560713179366</c:v>
                </c:pt>
                <c:pt idx="390">
                  <c:v>0.98813570401880901</c:v>
                </c:pt>
                <c:pt idx="391">
                  <c:v>0.98770887191617696</c:v>
                </c:pt>
                <c:pt idx="392">
                  <c:v>0.98728024208171905</c:v>
                </c:pt>
                <c:pt idx="393">
                  <c:v>0.98684983985663</c:v>
                </c:pt>
                <c:pt idx="394">
                  <c:v>0.98641769071212704</c:v>
                </c:pt>
                <c:pt idx="395">
                  <c:v>0.98598382024851505</c:v>
                </c:pt>
                <c:pt idx="396">
                  <c:v>0.98554825419420899</c:v>
                </c:pt>
                <c:pt idx="397">
                  <c:v>0.98511101840474502</c:v>
                </c:pt>
                <c:pt idx="398">
                  <c:v>0.98467213886174598</c:v>
                </c:pt>
                <c:pt idx="399">
                  <c:v>0.98423164167187405</c:v>
                </c:pt>
                <c:pt idx="400">
                  <c:v>0.983789553065746</c:v>
                </c:pt>
                <c:pt idx="401">
                  <c:v>0.98334589939682604</c:v>
                </c:pt>
                <c:pt idx="402">
                  <c:v>0.98290070714028699</c:v>
                </c:pt>
                <c:pt idx="403">
                  <c:v>0.98245400289185303</c:v>
                </c:pt>
                <c:pt idx="404">
                  <c:v>0.98200581336659998</c:v>
                </c:pt>
                <c:pt idx="405">
                  <c:v>0.98155616539774504</c:v>
                </c:pt>
                <c:pt idx="406">
                  <c:v>0.98110508593539802</c:v>
                </c:pt>
                <c:pt idx="407">
                  <c:v>0.98065260204529003</c:v>
                </c:pt>
                <c:pt idx="408">
                  <c:v>0.98019874090747705</c:v>
                </c:pt>
                <c:pt idx="409">
                  <c:v>0.97974352981501001</c:v>
                </c:pt>
                <c:pt idx="410">
                  <c:v>0.97928699617258896</c:v>
                </c:pt>
                <c:pt idx="411">
                  <c:v>0.97882916749518101</c:v>
                </c:pt>
                <c:pt idx="412">
                  <c:v>0.97837007140661802</c:v>
                </c:pt>
                <c:pt idx="413">
                  <c:v>0.97790973563816397</c:v>
                </c:pt>
                <c:pt idx="414">
                  <c:v>0.97744818802706201</c:v>
                </c:pt>
                <c:pt idx="415">
                  <c:v>0.97698545651504998</c:v>
                </c:pt>
                <c:pt idx="416">
                  <c:v>0.97652156914685395</c:v>
                </c:pt>
                <c:pt idx="417">
                  <c:v>0.97605655406865599</c:v>
                </c:pt>
                <c:pt idx="418">
                  <c:v>0.97559043952653302</c:v>
                </c:pt>
                <c:pt idx="419">
                  <c:v>0.97512325386487597</c:v>
                </c:pt>
                <c:pt idx="420">
                  <c:v>0.974655025524782</c:v>
                </c:pt>
                <c:pt idx="421">
                  <c:v>0.97418578304241898</c:v>
                </c:pt>
                <c:pt idx="422">
                  <c:v>0.97371555504737095</c:v>
                </c:pt>
                <c:pt idx="423">
                  <c:v>0.97324437026095201</c:v>
                </c:pt>
                <c:pt idx="424">
                  <c:v>0.97277225749450602</c:v>
                </c:pt>
                <c:pt idx="425">
                  <c:v>0.97229924564767101</c:v>
                </c:pt>
                <c:pt idx="426">
                  <c:v>0.97182536370663097</c:v>
                </c:pt>
                <c:pt idx="427">
                  <c:v>0.97135064074233302</c:v>
                </c:pt>
                <c:pt idx="428">
                  <c:v>0.97087510590869097</c:v>
                </c:pt>
                <c:pt idx="429">
                  <c:v>0.970398788440761</c:v>
                </c:pt>
                <c:pt idx="430">
                  <c:v>0.96992171765289303</c:v>
                </c:pt>
                <c:pt idx="431">
                  <c:v>0.96944392293686399</c:v>
                </c:pt>
                <c:pt idx="432">
                  <c:v>0.96896543375998601</c:v>
                </c:pt>
                <c:pt idx="433">
                  <c:v>0.96848627966319101</c:v>
                </c:pt>
                <c:pt idx="434">
                  <c:v>0.96800649025909902</c:v>
                </c:pt>
                <c:pt idx="435">
                  <c:v>0.96752609523005595</c:v>
                </c:pt>
                <c:pt idx="436">
                  <c:v>0.96704512432615897</c:v>
                </c:pt>
                <c:pt idx="437">
                  <c:v>0.96656360736325497</c:v>
                </c:pt>
                <c:pt idx="438">
                  <c:v>0.966081574220921</c:v>
                </c:pt>
                <c:pt idx="439">
                  <c:v>0.96559905484042297</c:v>
                </c:pt>
                <c:pt idx="440">
                  <c:v>0.96511607922265097</c:v>
                </c:pt>
                <c:pt idx="441">
                  <c:v>0.96463267742604497</c:v>
                </c:pt>
                <c:pt idx="442">
                  <c:v>0.96414887956448603</c:v>
                </c:pt>
                <c:pt idx="443">
                  <c:v>0.96366471580518098</c:v>
                </c:pt>
                <c:pt idx="444">
                  <c:v>0.96318021636651696</c:v>
                </c:pt>
                <c:pt idx="445">
                  <c:v>0.96269541151590998</c:v>
                </c:pt>
                <c:pt idx="446">
                  <c:v>0.96221033156762104</c:v>
                </c:pt>
                <c:pt idx="447">
                  <c:v>0.96172500688056395</c:v>
                </c:pt>
                <c:pt idx="448">
                  <c:v>0.96123946785609105</c:v>
                </c:pt>
                <c:pt idx="449">
                  <c:v>0.96075374493576005</c:v>
                </c:pt>
                <c:pt idx="450">
                  <c:v>0.96026786859908997</c:v>
                </c:pt>
                <c:pt idx="451">
                  <c:v>0.95978186936129295</c:v>
                </c:pt>
                <c:pt idx="452">
                  <c:v>0.95929577777098995</c:v>
                </c:pt>
                <c:pt idx="453">
                  <c:v>0.95880962440791695</c:v>
                </c:pt>
                <c:pt idx="454">
                  <c:v>0.95832343988060698</c:v>
                </c:pt>
                <c:pt idx="455">
                  <c:v>0.95783725482406301</c:v>
                </c:pt>
                <c:pt idx="456">
                  <c:v>0.95735109989740896</c:v>
                </c:pt>
                <c:pt idx="457">
                  <c:v>0.95686500578153399</c:v>
                </c:pt>
                <c:pt idx="458">
                  <c:v>0.95637900317671298</c:v>
                </c:pt>
                <c:pt idx="459">
                  <c:v>0.95589312280022198</c:v>
                </c:pt>
                <c:pt idx="460">
                  <c:v>0.95540670625941304</c:v>
                </c:pt>
                <c:pt idx="461">
                  <c:v>0.95491737082720596</c:v>
                </c:pt>
                <c:pt idx="462">
                  <c:v>0.95442515361206504</c:v>
                </c:pt>
                <c:pt idx="463">
                  <c:v>0.95393009176616606</c:v>
                </c:pt>
                <c:pt idx="464">
                  <c:v>0.95343222248261805</c:v>
                </c:pt>
                <c:pt idx="465">
                  <c:v>0.95293158299269598</c:v>
                </c:pt>
                <c:pt idx="466">
                  <c:v>0.95242821056304505</c:v>
                </c:pt>
                <c:pt idx="467">
                  <c:v>0.95192214249288998</c:v>
                </c:pt>
                <c:pt idx="468">
                  <c:v>0.95141341611122698</c:v>
                </c:pt>
                <c:pt idx="469">
                  <c:v>0.95090206877401096</c:v>
                </c:pt>
                <c:pt idx="470">
                  <c:v>0.95038813786133103</c:v>
                </c:pt>
                <c:pt idx="471">
                  <c:v>0.94987166077458596</c:v>
                </c:pt>
                <c:pt idx="472">
                  <c:v>0.94935267493364295</c:v>
                </c:pt>
                <c:pt idx="473">
                  <c:v>0.94883121777399604</c:v>
                </c:pt>
                <c:pt idx="474">
                  <c:v>0.94830732674391505</c:v>
                </c:pt>
                <c:pt idx="475">
                  <c:v>0.94778103930159197</c:v>
                </c:pt>
                <c:pt idx="476">
                  <c:v>0.94725239291228103</c:v>
                </c:pt>
                <c:pt idx="477">
                  <c:v>0.946721425045424</c:v>
                </c:pt>
                <c:pt idx="478">
                  <c:v>0.94618817317179404</c:v>
                </c:pt>
                <c:pt idx="479">
                  <c:v>0.94565267476060499</c:v>
                </c:pt>
                <c:pt idx="480">
                  <c:v>0.94511496727664701</c:v>
                </c:pt>
                <c:pt idx="481">
                  <c:v>0.944575088177394</c:v>
                </c:pt>
                <c:pt idx="482">
                  <c:v>0.944033074910126</c:v>
                </c:pt>
                <c:pt idx="483">
                  <c:v>0.94348896490904</c:v>
                </c:pt>
                <c:pt idx="484">
                  <c:v>0.94294279559236005</c:v>
                </c:pt>
                <c:pt idx="485">
                  <c:v>0.942394604359449</c:v>
                </c:pt>
                <c:pt idx="486">
                  <c:v>0.94184442858791695</c:v>
                </c:pt>
                <c:pt idx="487">
                  <c:v>0.94129230563072697</c:v>
                </c:pt>
                <c:pt idx="488">
                  <c:v>0.94073827281330802</c:v>
                </c:pt>
                <c:pt idx="489">
                  <c:v>0.94018236743065797</c:v>
                </c:pt>
                <c:pt idx="490">
                  <c:v>0.93962462674445701</c:v>
                </c:pt>
                <c:pt idx="491">
                  <c:v>0.93906508798017696</c:v>
                </c:pt>
                <c:pt idx="492">
                  <c:v>0.93850378832419201</c:v>
                </c:pt>
                <c:pt idx="493">
                  <c:v>0.93794076492089296</c:v>
                </c:pt>
                <c:pt idx="494">
                  <c:v>0.93737605486980702</c:v>
                </c:pt>
                <c:pt idx="495">
                  <c:v>0.93680969522271196</c:v>
                </c:pt>
                <c:pt idx="496">
                  <c:v>0.93624172298076702</c:v>
                </c:pt>
                <c:pt idx="497">
                  <c:v>0.93567217509163203</c:v>
                </c:pt>
                <c:pt idx="498">
                  <c:v>0.935101088446603</c:v>
                </c:pt>
                <c:pt idx="499">
                  <c:v>0.934528499877749</c:v>
                </c:pt>
                <c:pt idx="500">
                  <c:v>0.93395444615505196</c:v>
                </c:pt>
                <c:pt idx="501">
                  <c:v>0.93337896398355003</c:v>
                </c:pt>
                <c:pt idx="502">
                  <c:v>0.93280209000049996</c:v>
                </c:pt>
                <c:pt idx="503">
                  <c:v>0.93222386077252595</c:v>
                </c:pt>
                <c:pt idx="504">
                  <c:v>0.93164431279279303</c:v>
                </c:pt>
                <c:pt idx="505">
                  <c:v>0.93106348247817905</c:v>
                </c:pt>
                <c:pt idx="506">
                  <c:v>0.93048140616645503</c:v>
                </c:pt>
                <c:pt idx="507">
                  <c:v>0.92989812011347694</c:v>
                </c:pt>
                <c:pt idx="508">
                  <c:v>0.92931366049038</c:v>
                </c:pt>
                <c:pt idx="509">
                  <c:v>0.92872806338079295</c:v>
                </c:pt>
                <c:pt idx="510">
                  <c:v>0.92814136477804798</c:v>
                </c:pt>
                <c:pt idx="511">
                  <c:v>0.92755360058241199</c:v>
                </c:pt>
                <c:pt idx="512">
                  <c:v>0.92696480659832003</c:v>
                </c:pt>
                <c:pt idx="513">
                  <c:v>0.92637501853162596</c:v>
                </c:pt>
                <c:pt idx="514">
                  <c:v>0.92578427198686097</c:v>
                </c:pt>
                <c:pt idx="515">
                  <c:v>0.92519260246450097</c:v>
                </c:pt>
                <c:pt idx="516">
                  <c:v>0.92460004535825302</c:v>
                </c:pt>
                <c:pt idx="517">
                  <c:v>0.924006635952345</c:v>
                </c:pt>
                <c:pt idx="518">
                  <c:v>0.92341240941883695</c:v>
                </c:pt>
                <c:pt idx="519">
                  <c:v>0.92281740081493802</c:v>
                </c:pt>
                <c:pt idx="520">
                  <c:v>0.92222164508034099</c:v>
                </c:pt>
                <c:pt idx="521">
                  <c:v>0.92162517703457103</c:v>
                </c:pt>
                <c:pt idx="522">
                  <c:v>0.92102803137434497</c:v>
                </c:pt>
                <c:pt idx="523">
                  <c:v>0.92043024267095097</c:v>
                </c:pt>
                <c:pt idx="524">
                  <c:v>0.91983184536763296</c:v>
                </c:pt>
                <c:pt idx="525">
                  <c:v>0.91923287377700402</c:v>
                </c:pt>
                <c:pt idx="526">
                  <c:v>0.91863336207846502</c:v>
                </c:pt>
                <c:pt idx="527">
                  <c:v>0.91803334431564099</c:v>
                </c:pt>
                <c:pt idx="528">
                  <c:v>0.91743285439384004</c:v>
                </c:pt>
                <c:pt idx="529">
                  <c:v>0.91683192607751895</c:v>
                </c:pt>
                <c:pt idx="530">
                  <c:v>0.91623059298777398</c:v>
                </c:pt>
                <c:pt idx="531">
                  <c:v>0.91562888859984803</c:v>
                </c:pt>
                <c:pt idx="532">
                  <c:v>0.91502684624064701</c:v>
                </c:pt>
                <c:pt idx="533">
                  <c:v>0.91442449908628798</c:v>
                </c:pt>
                <c:pt idx="534">
                  <c:v>0.91382188015965704</c:v>
                </c:pt>
                <c:pt idx="535">
                  <c:v>0.91321902232798102</c:v>
                </c:pt>
                <c:pt idx="536">
                  <c:v>0.91261595830043296</c:v>
                </c:pt>
                <c:pt idx="537">
                  <c:v>0.91201272062574201</c:v>
                </c:pt>
                <c:pt idx="538">
                  <c:v>0.91140934168983201</c:v>
                </c:pt>
                <c:pt idx="539">
                  <c:v>0.910805853713475</c:v>
                </c:pt>
                <c:pt idx="540">
                  <c:v>0.910202288749969</c:v>
                </c:pt>
                <c:pt idx="541">
                  <c:v>0.90959867868283195</c:v>
                </c:pt>
                <c:pt idx="542">
                  <c:v>0.90899505522351698</c:v>
                </c:pt>
                <c:pt idx="543">
                  <c:v>0.90839144990915399</c:v>
                </c:pt>
                <c:pt idx="544">
                  <c:v>0.90778789410030503</c:v>
                </c:pt>
                <c:pt idx="545">
                  <c:v>0.90718441897874302</c:v>
                </c:pt>
                <c:pt idx="546">
                  <c:v>0.90658105554525903</c:v>
                </c:pt>
                <c:pt idx="547">
                  <c:v>0.90597783461747805</c:v>
                </c:pt>
                <c:pt idx="548">
                  <c:v>0.905374786827712</c:v>
                </c:pt>
                <c:pt idx="549">
                  <c:v>0.90477194262082405</c:v>
                </c:pt>
                <c:pt idx="550">
                  <c:v>0.90416933225211804</c:v>
                </c:pt>
                <c:pt idx="551">
                  <c:v>0.90356698578525696</c:v>
                </c:pt>
                <c:pt idx="552">
                  <c:v>0.90296493309019399</c:v>
                </c:pt>
                <c:pt idx="553">
                  <c:v>0.902363203841135</c:v>
                </c:pt>
                <c:pt idx="554">
                  <c:v>0.90176182751452205</c:v>
                </c:pt>
                <c:pt idx="555">
                  <c:v>0.90116083338703901</c:v>
                </c:pt>
                <c:pt idx="556">
                  <c:v>0.90056025053364397</c:v>
                </c:pt>
                <c:pt idx="557">
                  <c:v>0.89996010782562097</c:v>
                </c:pt>
                <c:pt idx="558">
                  <c:v>0.89936043392866105</c:v>
                </c:pt>
                <c:pt idx="559">
                  <c:v>0.89876125730096501</c:v>
                </c:pt>
                <c:pt idx="560">
                  <c:v>0.89816260619136901</c:v>
                </c:pt>
                <c:pt idx="561">
                  <c:v>0.89756450863750004</c:v>
                </c:pt>
                <c:pt idx="562">
                  <c:v>0.89696699246394895</c:v>
                </c:pt>
                <c:pt idx="563">
                  <c:v>0.89637008528047701</c:v>
                </c:pt>
                <c:pt idx="564">
                  <c:v>0.89577381448023896</c:v>
                </c:pt>
                <c:pt idx="565">
                  <c:v>0.89517820723803498</c:v>
                </c:pt>
                <c:pt idx="566">
                  <c:v>0.89458329050858998</c:v>
                </c:pt>
                <c:pt idx="567">
                  <c:v>0.89398909102485602</c:v>
                </c:pt>
                <c:pt idx="568">
                  <c:v>0.89339563529634003</c:v>
                </c:pt>
                <c:pt idx="569">
                  <c:v>0.89280294960745799</c:v>
                </c:pt>
                <c:pt idx="570">
                  <c:v>0.89221106001591299</c:v>
                </c:pt>
                <c:pt idx="571">
                  <c:v>0.89161999235110201</c:v>
                </c:pt>
                <c:pt idx="572">
                  <c:v>0.89102977221254898</c:v>
                </c:pt>
                <c:pt idx="573">
                  <c:v>0.89044042496835496</c:v>
                </c:pt>
                <c:pt idx="574">
                  <c:v>0.88985197575369102</c:v>
                </c:pt>
                <c:pt idx="575">
                  <c:v>0.88926444946929895</c:v>
                </c:pt>
                <c:pt idx="576">
                  <c:v>0.88867787078003202</c:v>
                </c:pt>
                <c:pt idx="577">
                  <c:v>0.88809226411341202</c:v>
                </c:pt>
                <c:pt idx="578">
                  <c:v>0.88750765365822104</c:v>
                </c:pt>
                <c:pt idx="579">
                  <c:v>0.88692406336311203</c:v>
                </c:pt>
                <c:pt idx="580">
                  <c:v>0.88634151693525298</c:v>
                </c:pt>
                <c:pt idx="581">
                  <c:v>0.88576003783898705</c:v>
                </c:pt>
                <c:pt idx="582">
                  <c:v>0.88517964929453297</c:v>
                </c:pt>
                <c:pt idx="583">
                  <c:v>0.88460037427669902</c:v>
                </c:pt>
                <c:pt idx="584">
                  <c:v>0.88402223551362702</c:v>
                </c:pt>
                <c:pt idx="585">
                  <c:v>0.88344525548557096</c:v>
                </c:pt>
                <c:pt idx="586">
                  <c:v>0.88286945642368797</c:v>
                </c:pt>
                <c:pt idx="587">
                  <c:v>0.88229486030886795</c:v>
                </c:pt>
                <c:pt idx="588">
                  <c:v>0.88172148887058099</c:v>
                </c:pt>
                <c:pt idx="589">
                  <c:v>0.88114936358575302</c:v>
                </c:pt>
                <c:pt idx="590">
                  <c:v>0.88057850567767604</c:v>
                </c:pt>
                <c:pt idx="591">
                  <c:v>0.88000893611492903</c:v>
                </c:pt>
                <c:pt idx="592">
                  <c:v>0.87944067561033901</c:v>
                </c:pt>
                <c:pt idx="593">
                  <c:v>0.87887374461996004</c:v>
                </c:pt>
                <c:pt idx="594">
                  <c:v>0.87830816334208295</c:v>
                </c:pt>
                <c:pt idx="595">
                  <c:v>0.87774395171626796</c:v>
                </c:pt>
                <c:pt idx="596">
                  <c:v>0.877181129422404</c:v>
                </c:pt>
                <c:pt idx="597">
                  <c:v>0.87661971587979604</c:v>
                </c:pt>
                <c:pt idx="598">
                  <c:v>0.87605973024627404</c:v>
                </c:pt>
                <c:pt idx="599">
                  <c:v>0.87550119141733396</c:v>
                </c:pt>
                <c:pt idx="600">
                  <c:v>0.87494411802529704</c:v>
                </c:pt>
                <c:pt idx="601">
                  <c:v>0.87438852843849801</c:v>
                </c:pt>
                <c:pt idx="602">
                  <c:v>0.87383444076050198</c:v>
                </c:pt>
                <c:pt idx="603">
                  <c:v>0.873281872829345</c:v>
                </c:pt>
                <c:pt idx="604">
                  <c:v>0.87273084221678998</c:v>
                </c:pt>
                <c:pt idx="605">
                  <c:v>0.87218136622762998</c:v>
                </c:pt>
                <c:pt idx="606">
                  <c:v>0.87163346189898905</c:v>
                </c:pt>
                <c:pt idx="607">
                  <c:v>0.87108714599967396</c:v>
                </c:pt>
                <c:pt idx="608">
                  <c:v>0.87054243502953199</c:v>
                </c:pt>
                <c:pt idx="609">
                  <c:v>0.86999934521884104</c:v>
                </c:pt>
                <c:pt idx="610">
                  <c:v>0.86945789252772898</c:v>
                </c:pt>
                <c:pt idx="611">
                  <c:v>0.86891809264560504</c:v>
                </c:pt>
                <c:pt idx="612">
                  <c:v>0.86837996099062797</c:v>
                </c:pt>
                <c:pt idx="613">
                  <c:v>0.86784351270919302</c:v>
                </c:pt>
                <c:pt idx="614">
                  <c:v>0.86730876267543899</c:v>
                </c:pt>
                <c:pt idx="615">
                  <c:v>0.86677572549078996</c:v>
                </c:pt>
                <c:pt idx="616">
                  <c:v>0.86624441548351006</c:v>
                </c:pt>
                <c:pt idx="617">
                  <c:v>0.86571484670828502</c:v>
                </c:pt>
                <c:pt idx="618">
                  <c:v>0.86518703294583499</c:v>
                </c:pt>
                <c:pt idx="619">
                  <c:v>0.86466098770253896</c:v>
                </c:pt>
                <c:pt idx="620">
                  <c:v>0.86413672421008902</c:v>
                </c:pt>
                <c:pt idx="621">
                  <c:v>0.86361425542516501</c:v>
                </c:pt>
                <c:pt idx="622">
                  <c:v>0.86309359402913599</c:v>
                </c:pt>
                <c:pt idx="623">
                  <c:v>0.86257475242778303</c:v>
                </c:pt>
                <c:pt idx="624">
                  <c:v>0.86205774275103797</c:v>
                </c:pt>
                <c:pt idx="625">
                  <c:v>0.86154257685275704</c:v>
                </c:pt>
                <c:pt idx="626">
                  <c:v>0.86102926631050203</c:v>
                </c:pt>
                <c:pt idx="627">
                  <c:v>0.86051782242535901</c:v>
                </c:pt>
                <c:pt idx="628">
                  <c:v>0.86000825622176702</c:v>
                </c:pt>
                <c:pt idx="629">
                  <c:v>0.85950057844737204</c:v>
                </c:pt>
                <c:pt idx="630">
                  <c:v>0.85899479957290503</c:v>
                </c:pt>
                <c:pt idx="631">
                  <c:v>0.85849092979207997</c:v>
                </c:pt>
                <c:pt idx="632">
                  <c:v>0.85798897902151094</c:v>
                </c:pt>
                <c:pt idx="633">
                  <c:v>0.85748895690065197</c:v>
                </c:pt>
                <c:pt idx="634">
                  <c:v>0.85699087279175901</c:v>
                </c:pt>
                <c:pt idx="635">
                  <c:v>0.85649473577986901</c:v>
                </c:pt>
                <c:pt idx="636">
                  <c:v>0.856000554672803</c:v>
                </c:pt>
                <c:pt idx="637">
                  <c:v>0.85550833800118997</c:v>
                </c:pt>
                <c:pt idx="638">
                  <c:v>0.85501809401850304</c:v>
                </c:pt>
                <c:pt idx="639">
                  <c:v>0.85452983070112698</c:v>
                </c:pt>
                <c:pt idx="640">
                  <c:v>0.85404355574843904</c:v>
                </c:pt>
                <c:pt idx="641">
                  <c:v>0.85355927658290698</c:v>
                </c:pt>
                <c:pt idx="642">
                  <c:v>0.85307700035021194</c:v>
                </c:pt>
                <c:pt idx="643">
                  <c:v>0.85259673391938695</c:v>
                </c:pt>
                <c:pt idx="644">
                  <c:v>0.85211848388297695</c:v>
                </c:pt>
                <c:pt idx="645">
                  <c:v>0.85164225655721604</c:v>
                </c:pt>
                <c:pt idx="646">
                  <c:v>0.85116805798221795</c:v>
                </c:pt>
                <c:pt idx="647">
                  <c:v>0.85069589392220102</c:v>
                </c:pt>
                <c:pt idx="648">
                  <c:v>0.85022576986570797</c:v>
                </c:pt>
                <c:pt idx="649">
                  <c:v>0.84975769102586696</c:v>
                </c:pt>
                <c:pt idx="650">
                  <c:v>0.84929166234065401</c:v>
                </c:pt>
                <c:pt idx="651">
                  <c:v>0.84882768847317902</c:v>
                </c:pt>
                <c:pt idx="652">
                  <c:v>0.84836577381198996</c:v>
                </c:pt>
                <c:pt idx="653">
                  <c:v>0.84790592247139496</c:v>
                </c:pt>
                <c:pt idx="654">
                  <c:v>0.84744813829179499</c:v>
                </c:pt>
                <c:pt idx="655">
                  <c:v>0.846992424840043</c:v>
                </c:pt>
                <c:pt idx="656">
                  <c:v>0.84653878540981198</c:v>
                </c:pt>
                <c:pt idx="657">
                  <c:v>0.84608722302198303</c:v>
                </c:pt>
                <c:pt idx="658">
                  <c:v>0.84563774042504802</c:v>
                </c:pt>
                <c:pt idx="659">
                  <c:v>0.84519034009552996</c:v>
                </c:pt>
                <c:pt idx="660">
                  <c:v>0.84474502423842002</c:v>
                </c:pt>
                <c:pt idx="661">
                  <c:v>0.84430179478762402</c:v>
                </c:pt>
                <c:pt idx="662">
                  <c:v>0.84386065340643401</c:v>
                </c:pt>
                <c:pt idx="663">
                  <c:v>0.84342160148800804</c:v>
                </c:pt>
                <c:pt idx="664">
                  <c:v>0.84298464015586705</c:v>
                </c:pt>
                <c:pt idx="665">
                  <c:v>0.84254977026440603</c:v>
                </c:pt>
                <c:pt idx="666">
                  <c:v>0.84211699239942395</c:v>
                </c:pt>
                <c:pt idx="667">
                  <c:v>0.84168630687866097</c:v>
                </c:pt>
                <c:pt idx="668">
                  <c:v>0.84125771375235703</c:v>
                </c:pt>
                <c:pt idx="669">
                  <c:v>0.840831212803822</c:v>
                </c:pt>
                <c:pt idx="670">
                  <c:v>0.84040680355001496</c:v>
                </c:pt>
                <c:pt idx="671">
                  <c:v>0.83998448524214997</c:v>
                </c:pt>
                <c:pt idx="672">
                  <c:v>0.83956425686629799</c:v>
                </c:pt>
                <c:pt idx="673">
                  <c:v>0.83914611714401999</c:v>
                </c:pt>
                <c:pt idx="674">
                  <c:v>0.83873006453300003</c:v>
                </c:pt>
                <c:pt idx="675">
                  <c:v>0.83831609722769895</c:v>
                </c:pt>
                <c:pt idx="676">
                  <c:v>0.83790421316001795</c:v>
                </c:pt>
                <c:pt idx="677">
                  <c:v>0.83749440999997604</c:v>
                </c:pt>
                <c:pt idx="678">
                  <c:v>0.83708668515639795</c:v>
                </c:pt>
                <c:pt idx="679">
                  <c:v>0.83668103577761799</c:v>
                </c:pt>
                <c:pt idx="680">
                  <c:v>0.83627745875219495</c:v>
                </c:pt>
                <c:pt idx="681">
                  <c:v>0.83587595070963605</c:v>
                </c:pt>
                <c:pt idx="682">
                  <c:v>0.83547650802113704</c:v>
                </c:pt>
                <c:pt idx="683">
                  <c:v>0.83507912680033403</c:v>
                </c:pt>
                <c:pt idx="684">
                  <c:v>0.83468380290406097</c:v>
                </c:pt>
                <c:pt idx="685">
                  <c:v>0.83429053193312697</c:v>
                </c:pt>
                <c:pt idx="686">
                  <c:v>0.83389930923309796</c:v>
                </c:pt>
                <c:pt idx="687">
                  <c:v>0.83351012989509399</c:v>
                </c:pt>
                <c:pt idx="688">
                  <c:v>0.83312298875659596</c:v>
                </c:pt>
                <c:pt idx="689">
                  <c:v>0.83273788040226104</c:v>
                </c:pt>
                <c:pt idx="690">
                  <c:v>0.83235479916475297</c:v>
                </c:pt>
                <c:pt idx="691">
                  <c:v>0.83197373912558004</c:v>
                </c:pt>
                <c:pt idx="692">
                  <c:v>0.831594694115943</c:v>
                </c:pt>
                <c:pt idx="693">
                  <c:v>0.83121765771759404</c:v>
                </c:pt>
                <c:pt idx="694">
                  <c:v>0.83084262326370695</c:v>
                </c:pt>
                <c:pt idx="695">
                  <c:v>0.830469583839758</c:v>
                </c:pt>
                <c:pt idx="696">
                  <c:v>0.83009853228441</c:v>
                </c:pt>
                <c:pt idx="697">
                  <c:v>0.82972946119041502</c:v>
                </c:pt>
                <c:pt idx="698">
                  <c:v>0.82936236290551801</c:v>
                </c:pt>
                <c:pt idx="699">
                  <c:v>0.82899722953337895</c:v>
                </c:pt>
                <c:pt idx="700">
                  <c:v>0.82863405293449599</c:v>
                </c:pt>
                <c:pt idx="701">
                  <c:v>0.82827282472714003</c:v>
                </c:pt>
                <c:pt idx="702">
                  <c:v>0.827913536288302</c:v>
                </c:pt>
                <c:pt idx="703">
                  <c:v>0.82755617875464405</c:v>
                </c:pt>
                <c:pt idx="704">
                  <c:v>0.82720074302346103</c:v>
                </c:pt>
                <c:pt idx="705">
                  <c:v>0.82684721975365005</c:v>
                </c:pt>
                <c:pt idx="706">
                  <c:v>0.82649559936669104</c:v>
                </c:pt>
                <c:pt idx="707">
                  <c:v>0.82614587204763101</c:v>
                </c:pt>
                <c:pt idx="708">
                  <c:v>0.82579802774608302</c:v>
                </c:pt>
                <c:pt idx="709">
                  <c:v>0.82545205617722195</c:v>
                </c:pt>
                <c:pt idx="710">
                  <c:v>0.82510794682280297</c:v>
                </c:pt>
                <c:pt idx="711">
                  <c:v>0.82476568893217095</c:v>
                </c:pt>
                <c:pt idx="712">
                  <c:v>0.82442527152329703</c:v>
                </c:pt>
                <c:pt idx="713">
                  <c:v>0.82408668338380198</c:v>
                </c:pt>
                <c:pt idx="714">
                  <c:v>0.82374991307200396</c:v>
                </c:pt>
                <c:pt idx="715">
                  <c:v>0.82341494891795997</c:v>
                </c:pt>
                <c:pt idx="716">
                  <c:v>0.82308177902452695</c:v>
                </c:pt>
                <c:pt idx="717">
                  <c:v>0.82275039126841998</c:v>
                </c:pt>
                <c:pt idx="718">
                  <c:v>0.82242077330128305</c:v>
                </c:pt>
                <c:pt idx="719">
                  <c:v>0.822092912550763</c:v>
                </c:pt>
                <c:pt idx="720">
                  <c:v>0.82176679622158999</c:v>
                </c:pt>
                <c:pt idx="721">
                  <c:v>0.82144241129667295</c:v>
                </c:pt>
                <c:pt idx="722">
                  <c:v>0.82111974453818604</c:v>
                </c:pt>
                <c:pt idx="723">
                  <c:v>0.82079878248867399</c:v>
                </c:pt>
                <c:pt idx="724">
                  <c:v>0.82047951147216203</c:v>
                </c:pt>
                <c:pt idx="725">
                  <c:v>0.82016191759526402</c:v>
                </c:pt>
                <c:pt idx="726">
                  <c:v>0.819845986748306</c:v>
                </c:pt>
                <c:pt idx="727">
                  <c:v>0.81953170460644997</c:v>
                </c:pt>
                <c:pt idx="728">
                  <c:v>0.81921905663082395</c:v>
                </c:pt>
                <c:pt idx="729">
                  <c:v>0.81890802806966201</c:v>
                </c:pt>
                <c:pt idx="730">
                  <c:v>0.81859860395944195</c:v>
                </c:pt>
                <c:pt idx="731">
                  <c:v>0.81829076912603504</c:v>
                </c:pt>
                <c:pt idx="732">
                  <c:v>0.81798450818586099</c:v>
                </c:pt>
                <c:pt idx="733">
                  <c:v>0.81767980554704101</c:v>
                </c:pt>
                <c:pt idx="734">
                  <c:v>0.81737664541056798</c:v>
                </c:pt>
                <c:pt idx="735">
                  <c:v>0.81707501177146802</c:v>
                </c:pt>
                <c:pt idx="736">
                  <c:v>0.81677488841997603</c:v>
                </c:pt>
                <c:pt idx="737">
                  <c:v>0.81647625894271603</c:v>
                </c:pt>
                <c:pt idx="738">
                  <c:v>0.81617910672388205</c:v>
                </c:pt>
                <c:pt idx="739">
                  <c:v>0.81588341494642402</c:v>
                </c:pt>
                <c:pt idx="740">
                  <c:v>0.81558916659324099</c:v>
                </c:pt>
                <c:pt idx="741">
                  <c:v>0.81529634444837995</c:v>
                </c:pt>
                <c:pt idx="742">
                  <c:v>0.81500493109823202</c:v>
                </c:pt>
                <c:pt idx="743">
                  <c:v>0.81471490893274001</c:v>
                </c:pt>
                <c:pt idx="744">
                  <c:v>0.81442626014660902</c:v>
                </c:pt>
                <c:pt idx="745">
                  <c:v>0.814138966740516</c:v>
                </c:pt>
                <c:pt idx="746">
                  <c:v>0.81385301052232895</c:v>
                </c:pt>
                <c:pt idx="747">
                  <c:v>0.81356837310833097</c:v>
                </c:pt>
                <c:pt idx="748">
                  <c:v>0.81328503592443901</c:v>
                </c:pt>
                <c:pt idx="749">
                  <c:v>0.813002980207437</c:v>
                </c:pt>
                <c:pt idx="750">
                  <c:v>0.81272218700621102</c:v>
                </c:pt>
                <c:pt idx="751">
                  <c:v>0.81244263718297705</c:v>
                </c:pt>
                <c:pt idx="752">
                  <c:v>0.81216431141452905</c:v>
                </c:pt>
                <c:pt idx="753">
                  <c:v>0.81188719019347599</c:v>
                </c:pt>
                <c:pt idx="754">
                  <c:v>0.81161125382949295</c:v>
                </c:pt>
                <c:pt idx="755">
                  <c:v>0.811336482450567</c:v>
                </c:pt>
                <c:pt idx="756">
                  <c:v>0.81106285600425199</c:v>
                </c:pt>
                <c:pt idx="757">
                  <c:v>0.81079035425892698</c:v>
                </c:pt>
                <c:pt idx="758">
                  <c:v>0.81051895680504904</c:v>
                </c:pt>
                <c:pt idx="759">
                  <c:v>0.81024864305642197</c:v>
                </c:pt>
                <c:pt idx="760">
                  <c:v>0.80997939225145799</c:v>
                </c:pt>
                <c:pt idx="761">
                  <c:v>0.80971118345444704</c:v>
                </c:pt>
                <c:pt idx="762">
                  <c:v>0.809443995556827</c:v>
                </c:pt>
                <c:pt idx="763">
                  <c:v>0.80917780727845701</c:v>
                </c:pt>
                <c:pt idx="764">
                  <c:v>0.80891259716889696</c:v>
                </c:pt>
                <c:pt idx="765">
                  <c:v>0.80864834360867899</c:v>
                </c:pt>
                <c:pt idx="766">
                  <c:v>0.80838502481059904</c:v>
                </c:pt>
                <c:pt idx="767">
                  <c:v>0.80812261882099301</c:v>
                </c:pt>
                <c:pt idx="768">
                  <c:v>0.80786110352102602</c:v>
                </c:pt>
                <c:pt idx="769">
                  <c:v>0.80760045662798297</c:v>
                </c:pt>
                <c:pt idx="770">
                  <c:v>0.807340655696558</c:v>
                </c:pt>
                <c:pt idx="771">
                  <c:v>0.80708167812014797</c:v>
                </c:pt>
                <c:pt idx="772">
                  <c:v>0.80682350113214896</c:v>
                </c:pt>
                <c:pt idx="773">
                  <c:v>0.80656610180725696</c:v>
                </c:pt>
                <c:pt idx="774">
                  <c:v>0.80630945706276203</c:v>
                </c:pt>
                <c:pt idx="775">
                  <c:v>0.80605354365986104</c:v>
                </c:pt>
                <c:pt idx="776">
                  <c:v>0.80579833820494895</c:v>
                </c:pt>
                <c:pt idx="777">
                  <c:v>0.80554381715093903</c:v>
                </c:pt>
                <c:pt idx="778">
                  <c:v>0.80528995679856297</c:v>
                </c:pt>
                <c:pt idx="779">
                  <c:v>0.80503673329768499</c:v>
                </c:pt>
                <c:pt idx="780">
                  <c:v>0.80478412264861598</c:v>
                </c:pt>
                <c:pt idx="781">
                  <c:v>0.80453210070342496</c:v>
                </c:pt>
                <c:pt idx="782">
                  <c:v>0.804280643167259</c:v>
                </c:pt>
                <c:pt idx="783">
                  <c:v>0.80402972559966102</c:v>
                </c:pt>
                <c:pt idx="784">
                  <c:v>0.803779777055739</c:v>
                </c:pt>
                <c:pt idx="785">
                  <c:v>0.80353308486104802</c:v>
                </c:pt>
                <c:pt idx="786">
                  <c:v>0.80328959194203897</c:v>
                </c:pt>
                <c:pt idx="787">
                  <c:v>0.80304924073880601</c:v>
                </c:pt>
                <c:pt idx="788">
                  <c:v>0.80281197320730802</c:v>
                </c:pt>
                <c:pt idx="789">
                  <c:v>0.80257773082163197</c:v>
                </c:pt>
                <c:pt idx="790">
                  <c:v>0.80234645457626397</c:v>
                </c:pt>
                <c:pt idx="791">
                  <c:v>0.80211682795031702</c:v>
                </c:pt>
                <c:pt idx="792">
                  <c:v>0.80188487024711597</c:v>
                </c:pt>
                <c:pt idx="793">
                  <c:v>0.80165052924134605</c:v>
                </c:pt>
                <c:pt idx="794">
                  <c:v>0.80141375254754399</c:v>
                </c:pt>
                <c:pt idx="795">
                  <c:v>0.80117448762287902</c:v>
                </c:pt>
                <c:pt idx="796">
                  <c:v>0.80093268176994403</c:v>
                </c:pt>
                <c:pt idx="797">
                  <c:v>0.80068828213955201</c:v>
                </c:pt>
                <c:pt idx="798">
                  <c:v>0.80044243629271306</c:v>
                </c:pt>
                <c:pt idx="799">
                  <c:v>0.80019672064854896</c:v>
                </c:pt>
                <c:pt idx="800">
                  <c:v>0.79995110849496698</c:v>
                </c:pt>
                <c:pt idx="801">
                  <c:v>0.79970557299834</c:v>
                </c:pt>
                <c:pt idx="802">
                  <c:v>0.79946008720485495</c:v>
                </c:pt>
                <c:pt idx="803">
                  <c:v>0.79921462404188104</c:v>
                </c:pt>
                <c:pt idx="804">
                  <c:v>0.79896915631931997</c:v>
                </c:pt>
                <c:pt idx="805">
                  <c:v>0.79872365673098</c:v>
                </c:pt>
                <c:pt idx="806">
                  <c:v>0.79847809785593005</c:v>
                </c:pt>
                <c:pt idx="807">
                  <c:v>0.79823245215987304</c:v>
                </c:pt>
                <c:pt idx="808">
                  <c:v>0.79798669199651495</c:v>
                </c:pt>
                <c:pt idx="809">
                  <c:v>0.79774078960893902</c:v>
                </c:pt>
                <c:pt idx="810">
                  <c:v>0.79749471713097597</c:v>
                </c:pt>
                <c:pt idx="811">
                  <c:v>0.79724844658858396</c:v>
                </c:pt>
                <c:pt idx="812">
                  <c:v>0.79700194990123296</c:v>
                </c:pt>
                <c:pt idx="813">
                  <c:v>0.79675519888328095</c:v>
                </c:pt>
                <c:pt idx="814">
                  <c:v>0.79650816524536605</c:v>
                </c:pt>
                <c:pt idx="815">
                  <c:v>0.79626082059579195</c:v>
                </c:pt>
                <c:pt idx="816">
                  <c:v>0.79601313644192195</c:v>
                </c:pt>
                <c:pt idx="817">
                  <c:v>0.79576508419157399</c:v>
                </c:pt>
                <c:pt idx="818">
                  <c:v>0.79551663515441795</c:v>
                </c:pt>
                <c:pt idx="819">
                  <c:v>0.795267760543383</c:v>
                </c:pt>
                <c:pt idx="820">
                  <c:v>0.795018431476054</c:v>
                </c:pt>
                <c:pt idx="821">
                  <c:v>0.79476861897609197</c:v>
                </c:pt>
                <c:pt idx="822">
                  <c:v>0.79451829397463603</c:v>
                </c:pt>
                <c:pt idx="823">
                  <c:v>0.79426742731172895</c:v>
                </c:pt>
                <c:pt idx="824">
                  <c:v>0.79401598973773402</c:v>
                </c:pt>
                <c:pt idx="825">
                  <c:v>0.79376395191476001</c:v>
                </c:pt>
                <c:pt idx="826">
                  <c:v>0.79351128441809105</c:v>
                </c:pt>
                <c:pt idx="827">
                  <c:v>0.79325795773762098</c:v>
                </c:pt>
                <c:pt idx="828">
                  <c:v>0.79300394227929105</c:v>
                </c:pt>
                <c:pt idx="829">
                  <c:v>0.79274920836653096</c:v>
                </c:pt>
                <c:pt idx="830">
                  <c:v>0.79249372624171099</c:v>
                </c:pt>
                <c:pt idx="831">
                  <c:v>0.79223746606758905</c:v>
                </c:pt>
                <c:pt idx="832">
                  <c:v>0.79198039792877395</c:v>
                </c:pt>
                <c:pt idx="833">
                  <c:v>0.79172249183318399</c:v>
                </c:pt>
                <c:pt idx="834">
                  <c:v>0.79146371771352098</c:v>
                </c:pt>
                <c:pt idx="835">
                  <c:v>0.79120404542873901</c:v>
                </c:pt>
                <c:pt idx="836">
                  <c:v>0.79094344476552603</c:v>
                </c:pt>
                <c:pt idx="837">
                  <c:v>0.79068188543979601</c:v>
                </c:pt>
                <c:pt idx="838">
                  <c:v>0.79041933709817103</c:v>
                </c:pt>
                <c:pt idx="839">
                  <c:v>0.79015576931949005</c:v>
                </c:pt>
                <c:pt idx="840">
                  <c:v>0.78989115161630696</c:v>
                </c:pt>
                <c:pt idx="841">
                  <c:v>0.789625453436409</c:v>
                </c:pt>
                <c:pt idx="842">
                  <c:v>0.78935864416433099</c:v>
                </c:pt>
                <c:pt idx="843">
                  <c:v>0.78909069312288405</c:v>
                </c:pt>
                <c:pt idx="844">
                  <c:v>0.78882156957468896</c:v>
                </c:pt>
                <c:pt idx="845">
                  <c:v>0.78855124272372001</c:v>
                </c:pt>
                <c:pt idx="846">
                  <c:v>0.78827968171684903</c:v>
                </c:pt>
                <c:pt idx="847">
                  <c:v>0.78800685564540895</c:v>
                </c:pt>
                <c:pt idx="848">
                  <c:v>0.78773273354675499</c:v>
                </c:pt>
                <c:pt idx="849">
                  <c:v>0.78745728440584095</c:v>
                </c:pt>
                <c:pt idx="850">
                  <c:v>0.78718047715680195</c:v>
                </c:pt>
                <c:pt idx="851">
                  <c:v>0.78690228068454604</c:v>
                </c:pt>
                <c:pt idx="852">
                  <c:v>0.78662266382635404</c:v>
                </c:pt>
                <c:pt idx="853">
                  <c:v>0.78634159537349602</c:v>
                </c:pt>
                <c:pt idx="854">
                  <c:v>0.786059044072841</c:v>
                </c:pt>
                <c:pt idx="855">
                  <c:v>0.78577497862849999</c:v>
                </c:pt>
                <c:pt idx="856">
                  <c:v>0.78548936770345501</c:v>
                </c:pt>
                <c:pt idx="857">
                  <c:v>0.78520217992121899</c:v>
                </c:pt>
                <c:pt idx="858">
                  <c:v>0.78491338386749099</c:v>
                </c:pt>
                <c:pt idx="859">
                  <c:v>0.78462294809183397</c:v>
                </c:pt>
                <c:pt idx="860">
                  <c:v>0.78433084110935503</c:v>
                </c:pt>
                <c:pt idx="861">
                  <c:v>0.784037031402403</c:v>
                </c:pt>
                <c:pt idx="862">
                  <c:v>0.78374148742227501</c:v>
                </c:pt>
                <c:pt idx="863">
                  <c:v>0.78344417759093499</c:v>
                </c:pt>
                <c:pt idx="864">
                  <c:v>0.78314507030274705</c:v>
                </c:pt>
                <c:pt idx="865">
                  <c:v>0.78284413392621999</c:v>
                </c:pt>
                <c:pt idx="866">
                  <c:v>0.78254133680576099</c:v>
                </c:pt>
                <c:pt idx="867">
                  <c:v>0.78223664726345099</c:v>
                </c:pt>
                <c:pt idx="868">
                  <c:v>0.78193003360082503</c:v>
                </c:pt>
                <c:pt idx="869">
                  <c:v>0.78162146410066802</c:v>
                </c:pt>
                <c:pt idx="870">
                  <c:v>0.78131090702883099</c:v>
                </c:pt>
                <c:pt idx="871">
                  <c:v>0.78099833063605595</c:v>
                </c:pt>
                <c:pt idx="872">
                  <c:v>0.78068370315981195</c:v>
                </c:pt>
                <c:pt idx="873">
                  <c:v>0.78036699282615596</c:v>
                </c:pt>
                <c:pt idx="874">
                  <c:v>0.78004816785159803</c:v>
                </c:pt>
                <c:pt idx="875">
                  <c:v>0.779727196444992</c:v>
                </c:pt>
                <c:pt idx="876">
                  <c:v>0.77940404680943498</c:v>
                </c:pt>
                <c:pt idx="877">
                  <c:v>0.77907868714418305</c:v>
                </c:pt>
                <c:pt idx="878">
                  <c:v>0.77875108564658901</c:v>
                </c:pt>
                <c:pt idx="879">
                  <c:v>0.77842121051405</c:v>
                </c:pt>
                <c:pt idx="880">
                  <c:v>0.77808902994597795</c:v>
                </c:pt>
                <c:pt idx="881">
                  <c:v>0.77775451214578195</c:v>
                </c:pt>
                <c:pt idx="882">
                  <c:v>0.77741762532286995</c:v>
                </c:pt>
                <c:pt idx="883">
                  <c:v>0.77707788405482203</c:v>
                </c:pt>
                <c:pt idx="884">
                  <c:v>0.77673294451587105</c:v>
                </c:pt>
                <c:pt idx="885">
                  <c:v>0.77638280714982999</c:v>
                </c:pt>
                <c:pt idx="886">
                  <c:v>0.77602747276075301</c:v>
                </c:pt>
                <c:pt idx="887">
                  <c:v>0.77566694251412804</c:v>
                </c:pt>
                <c:pt idx="888">
                  <c:v>0.77530121793806805</c:v>
                </c:pt>
                <c:pt idx="889">
                  <c:v>0.774930300924493</c:v>
                </c:pt>
                <c:pt idx="890">
                  <c:v>0.77455545076839905</c:v>
                </c:pt>
                <c:pt idx="891">
                  <c:v>0.77418059083177604</c:v>
                </c:pt>
                <c:pt idx="892">
                  <c:v>0.77380571589999603</c:v>
                </c:pt>
                <c:pt idx="893">
                  <c:v>0.77343082081686898</c:v>
                </c:pt>
                <c:pt idx="894">
                  <c:v>0.77305590048544504</c:v>
                </c:pt>
                <c:pt idx="895">
                  <c:v>0.77268094986881797</c:v>
                </c:pt>
                <c:pt idx="896">
                  <c:v>0.77230596399095497</c:v>
                </c:pt>
                <c:pt idx="897">
                  <c:v>0.77192973737836901</c:v>
                </c:pt>
                <c:pt idx="898">
                  <c:v>0.77155063561586901</c:v>
                </c:pt>
                <c:pt idx="899">
                  <c:v>0.77116862733958502</c:v>
                </c:pt>
                <c:pt idx="900">
                  <c:v>0.77078368123101404</c:v>
                </c:pt>
                <c:pt idx="901">
                  <c:v>0.77039576601940596</c:v>
                </c:pt>
                <c:pt idx="902">
                  <c:v>0.770004850484175</c:v>
                </c:pt>
                <c:pt idx="903">
                  <c:v>0.76961090345733896</c:v>
                </c:pt>
                <c:pt idx="904">
                  <c:v>0.76921389382597305</c:v>
                </c:pt>
                <c:pt idx="905">
                  <c:v>0.76881379053469701</c:v>
                </c:pt>
                <c:pt idx="906">
                  <c:v>0.76841056258818397</c:v>
                </c:pt>
                <c:pt idx="907">
                  <c:v>0.76800417905368601</c:v>
                </c:pt>
                <c:pt idx="908">
                  <c:v>0.767594609063592</c:v>
                </c:pt>
                <c:pt idx="909">
                  <c:v>0.76718182181801298</c:v>
                </c:pt>
                <c:pt idx="910">
                  <c:v>0.76676332989325402</c:v>
                </c:pt>
                <c:pt idx="911">
                  <c:v>0.76633807945773702</c:v>
                </c:pt>
                <c:pt idx="912">
                  <c:v>0.76590597934552995</c:v>
                </c:pt>
                <c:pt idx="913">
                  <c:v>0.76546693843823199</c:v>
                </c:pt>
                <c:pt idx="914">
                  <c:v>0.76502086567182503</c:v>
                </c:pt>
                <c:pt idx="915">
                  <c:v>0.76456767004357695</c:v>
                </c:pt>
                <c:pt idx="916">
                  <c:v>0.76410726061899004</c:v>
                </c:pt>
                <c:pt idx="917">
                  <c:v>0.76363954653878596</c:v>
                </c:pt>
                <c:pt idx="918">
                  <c:v>0.76316443702594805</c:v>
                </c:pt>
                <c:pt idx="919">
                  <c:v>0.76268184139279904</c:v>
                </c:pt>
                <c:pt idx="920">
                  <c:v>0.76219166904812397</c:v>
                </c:pt>
                <c:pt idx="921">
                  <c:v>0.76169382950434095</c:v>
                </c:pt>
                <c:pt idx="922">
                  <c:v>0.761188232384714</c:v>
                </c:pt>
                <c:pt idx="923">
                  <c:v>0.76067478743060701</c:v>
                </c:pt>
                <c:pt idx="924">
                  <c:v>0.76015340450878199</c:v>
                </c:pt>
                <c:pt idx="925">
                  <c:v>0.759623993618747</c:v>
                </c:pt>
                <c:pt idx="926">
                  <c:v>0.75908646490013498</c:v>
                </c:pt>
                <c:pt idx="927">
                  <c:v>0.758540728640132</c:v>
                </c:pt>
                <c:pt idx="928">
                  <c:v>0.75798669528094698</c:v>
                </c:pt>
                <c:pt idx="929">
                  <c:v>0.75742427542732504</c:v>
                </c:pt>
                <c:pt idx="930">
                  <c:v>0.75685337985409396</c:v>
                </c:pt>
                <c:pt idx="931">
                  <c:v>0.75627391951376</c:v>
                </c:pt>
                <c:pt idx="932">
                  <c:v>0.755685805544143</c:v>
                </c:pt>
                <c:pt idx="933">
                  <c:v>0.75508894927604497</c:v>
                </c:pt>
                <c:pt idx="934">
                  <c:v>0.75448326224096496</c:v>
                </c:pt>
                <c:pt idx="935">
                  <c:v>0.75386865617885401</c:v>
                </c:pt>
                <c:pt idx="936">
                  <c:v>0.75324504304590001</c:v>
                </c:pt>
                <c:pt idx="937">
                  <c:v>0.75261233502235902</c:v>
                </c:pt>
                <c:pt idx="938">
                  <c:v>0.75197044452042605</c:v>
                </c:pt>
                <c:pt idx="939">
                  <c:v>0.75131928419213001</c:v>
                </c:pt>
                <c:pt idx="940">
                  <c:v>0.75065876693728095</c:v>
                </c:pt>
                <c:pt idx="941">
                  <c:v>0.74998880591144401</c:v>
                </c:pt>
                <c:pt idx="942">
                  <c:v>0.749309314533951</c:v>
                </c:pt>
                <c:pt idx="943">
                  <c:v>0.74862020649594696</c:v>
                </c:pt>
                <c:pt idx="944">
                  <c:v>0.74792139576847405</c:v>
                </c:pt>
                <c:pt idx="945">
                  <c:v>0.74721279661058204</c:v>
                </c:pt>
                <c:pt idx="946">
                  <c:v>0.74649432357747703</c:v>
                </c:pt>
                <c:pt idx="947">
                  <c:v>0.74576589152870698</c:v>
                </c:pt>
                <c:pt idx="948">
                  <c:v>0.74502741563636699</c:v>
                </c:pt>
                <c:pt idx="949">
                  <c:v>0.74427881139334595</c:v>
                </c:pt>
                <c:pt idx="950">
                  <c:v>0.74351999462159801</c:v>
                </c:pt>
                <c:pt idx="951">
                  <c:v>0.74275088148044799</c:v>
                </c:pt>
                <c:pt idx="952">
                  <c:v>0.74197138847492095</c:v>
                </c:pt>
                <c:pt idx="953">
                  <c:v>0.74118143246410395</c:v>
                </c:pt>
                <c:pt idx="954">
                  <c:v>0.74038093066953403</c:v>
                </c:pt>
                <c:pt idx="955">
                  <c:v>0.739569800683606</c:v>
                </c:pt>
                <c:pt idx="956">
                  <c:v>0.73874796047802105</c:v>
                </c:pt>
                <c:pt idx="957">
                  <c:v>0.73791532841224305</c:v>
                </c:pt>
                <c:pt idx="958">
                  <c:v>0.73707182324199405</c:v>
                </c:pt>
                <c:pt idx="959">
                  <c:v>0.73621736412775696</c:v>
                </c:pt>
                <c:pt idx="960">
                  <c:v>0.73535187064331797</c:v>
                </c:pt>
                <c:pt idx="961">
                  <c:v>0.73447526278431596</c:v>
                </c:pt>
                <c:pt idx="962">
                  <c:v>0.73358746097682104</c:v>
                </c:pt>
                <c:pt idx="963">
                  <c:v>0.73268838608592401</c:v>
                </c:pt>
                <c:pt idx="964">
                  <c:v>0.73177795942435797</c:v>
                </c:pt>
                <c:pt idx="965">
                  <c:v>0.73085610276112001</c:v>
                </c:pt>
                <c:pt idx="966">
                  <c:v>0.729922738330126</c:v>
                </c:pt>
                <c:pt idx="967">
                  <c:v>0.72897778883886599</c:v>
                </c:pt>
                <c:pt idx="968">
                  <c:v>0.72802117747708694</c:v>
                </c:pt>
                <c:pt idx="969">
                  <c:v>0.72705282792548098</c:v>
                </c:pt>
                <c:pt idx="970">
                  <c:v>0.726072664364384</c:v>
                </c:pt>
                <c:pt idx="971">
                  <c:v>0.72508061148249503</c:v>
                </c:pt>
                <c:pt idx="972">
                  <c:v>0.72407659448559503</c:v>
                </c:pt>
                <c:pt idx="973">
                  <c:v>0.72306053910528301</c:v>
                </c:pt>
                <c:pt idx="974">
                  <c:v>0.72203237160771105</c:v>
                </c:pt>
                <c:pt idx="975">
                  <c:v>0.72099201880233699</c:v>
                </c:pt>
                <c:pt idx="976">
                  <c:v>0.71993940805066903</c:v>
                </c:pt>
                <c:pt idx="977">
                  <c:v>0.71887446727502602</c:v>
                </c:pt>
                <c:pt idx="978">
                  <c:v>0.71779712496729697</c:v>
                </c:pt>
                <c:pt idx="979">
                  <c:v>0.71670731019769596</c:v>
                </c:pt>
                <c:pt idx="980">
                  <c:v>0.71560495262352697</c:v>
                </c:pt>
                <c:pt idx="981">
                  <c:v>0.71448998249794304</c:v>
                </c:pt>
                <c:pt idx="982">
                  <c:v>0.71336233067870003</c:v>
                </c:pt>
                <c:pt idx="983">
                  <c:v>0.71222192863691303</c:v>
                </c:pt>
                <c:pt idx="984">
                  <c:v>0.71106870846580394</c:v>
                </c:pt>
                <c:pt idx="985">
                  <c:v>0.70990260288944296</c:v>
                </c:pt>
                <c:pt idx="986">
                  <c:v>0.70872354527148396</c:v>
                </c:pt>
                <c:pt idx="987">
                  <c:v>0.70753146962388602</c:v>
                </c:pt>
                <c:pt idx="988">
                  <c:v>0.706326310615634</c:v>
                </c:pt>
                <c:pt idx="989">
                  <c:v>0.705108003581434</c:v>
                </c:pt>
                <c:pt idx="990">
                  <c:v>0.70387648453040697</c:v>
                </c:pt>
                <c:pt idx="991">
                  <c:v>0.70263169015476101</c:v>
                </c:pt>
                <c:pt idx="992">
                  <c:v>0.70137355783844901</c:v>
                </c:pt>
                <c:pt idx="993">
                  <c:v>0.70010715720428796</c:v>
                </c:pt>
                <c:pt idx="994">
                  <c:v>0.69883271614598497</c:v>
                </c:pt>
                <c:pt idx="995">
                  <c:v>0.69755022654510801</c:v>
                </c:pt>
                <c:pt idx="996">
                  <c:v>0.69625968096671498</c:v>
                </c:pt>
                <c:pt idx="997">
                  <c:v>0.69496107266422902</c:v>
                </c:pt>
                <c:pt idx="998">
                  <c:v>0.69365439558429098</c:v>
                </c:pt>
                <c:pt idx="999">
                  <c:v>0.69233964437158002</c:v>
                </c:pt>
                <c:pt idx="1000">
                  <c:v>0.69101681437359097</c:v>
                </c:pt>
                <c:pt idx="1001">
                  <c:v>0.68968590164539301</c:v>
                </c:pt>
                <c:pt idx="1002">
                  <c:v>0.68834690295433898</c:v>
                </c:pt>
                <c:pt idx="1003">
                  <c:v>0.68699981578475</c:v>
                </c:pt>
                <c:pt idx="1004">
                  <c:v>0.68564463834255296</c:v>
                </c:pt>
                <c:pt idx="1005">
                  <c:v>0.68428136955988705</c:v>
                </c:pt>
                <c:pt idx="1006">
                  <c:v>0.68291000909966104</c:v>
                </c:pt>
                <c:pt idx="1007">
                  <c:v>0.68153055736007995</c:v>
                </c:pt>
                <c:pt idx="1008">
                  <c:v>0.68014301547912004</c:v>
                </c:pt>
                <c:pt idx="1009">
                  <c:v>0.67874984203308997</c:v>
                </c:pt>
                <c:pt idx="1010">
                  <c:v>0.67735206282773597</c:v>
                </c:pt>
                <c:pt idx="1011">
                  <c:v>0.67594974183170697</c:v>
                </c:pt>
                <c:pt idx="1012">
                  <c:v>0.67454294380164703</c:v>
                </c:pt>
                <c:pt idx="1013">
                  <c:v>0.6731317342823</c:v>
                </c:pt>
                <c:pt idx="1014">
                  <c:v>0.67171617960653196</c:v>
                </c:pt>
                <c:pt idx="1015">
                  <c:v>0.67029634689529105</c:v>
                </c:pt>
                <c:pt idx="1016">
                  <c:v>0.66887230405749398</c:v>
                </c:pt>
                <c:pt idx="1017">
                  <c:v>0.66744411978983598</c:v>
                </c:pt>
                <c:pt idx="1018">
                  <c:v>0.66601186357653597</c:v>
                </c:pt>
                <c:pt idx="1019">
                  <c:v>0.66457560568900098</c:v>
                </c:pt>
                <c:pt idx="1020">
                  <c:v>0.66313541718541102</c:v>
                </c:pt>
                <c:pt idx="1021">
                  <c:v>0.66169136991024002</c:v>
                </c:pt>
                <c:pt idx="1022">
                  <c:v>0.66024353649368905</c:v>
                </c:pt>
                <c:pt idx="1023">
                  <c:v>0.65879199035104197</c:v>
                </c:pt>
                <c:pt idx="1024">
                  <c:v>0.65733680568195096</c:v>
                </c:pt>
                <c:pt idx="1025">
                  <c:v>0.65587805746962802</c:v>
                </c:pt>
                <c:pt idx="1026">
                  <c:v>0.65441582147996602</c:v>
                </c:pt>
                <c:pt idx="1027">
                  <c:v>0.652950174260575</c:v>
                </c:pt>
                <c:pt idx="1028">
                  <c:v>0.65148119313973496</c:v>
                </c:pt>
                <c:pt idx="1029">
                  <c:v>0.650008956225261</c:v>
                </c:pt>
                <c:pt idx="1030">
                  <c:v>0.64853354240329097</c:v>
                </c:pt>
                <c:pt idx="1031">
                  <c:v>0.64705503133697995</c:v>
                </c:pt>
                <c:pt idx="1032">
                  <c:v>0.64557350346511599</c:v>
                </c:pt>
                <c:pt idx="1033">
                  <c:v>0.64408904000064005</c:v>
                </c:pt>
                <c:pt idx="1034">
                  <c:v>0.64260172292908102</c:v>
                </c:pt>
                <c:pt idx="1035">
                  <c:v>0.64111163500690505</c:v>
                </c:pt>
                <c:pt idx="1036">
                  <c:v>0.63961885975976696</c:v>
                </c:pt>
                <c:pt idx="1037">
                  <c:v>0.63812348148067899</c:v>
                </c:pt>
                <c:pt idx="1038">
                  <c:v>0.636625585228077</c:v>
                </c:pt>
                <c:pt idx="1039">
                  <c:v>0.63512525682380605</c:v>
                </c:pt>
                <c:pt idx="1040">
                  <c:v>0.63362258285100204</c:v>
                </c:pt>
                <c:pt idx="1041">
                  <c:v>0.63211765065188297</c:v>
                </c:pt>
                <c:pt idx="1042">
                  <c:v>0.63061054832544905</c:v>
                </c:pt>
                <c:pt idx="1043">
                  <c:v>0.62910136472507505</c:v>
                </c:pt>
                <c:pt idx="1044">
                  <c:v>0.62759018945601797</c:v>
                </c:pt>
                <c:pt idx="1045">
                  <c:v>0.62607711287281897</c:v>
                </c:pt>
                <c:pt idx="1046">
                  <c:v>0.62456222607661305</c:v>
                </c:pt>
                <c:pt idx="1047">
                  <c:v>0.62304562091232796</c:v>
                </c:pt>
                <c:pt idx="1048">
                  <c:v>0.62152738996580004</c:v>
                </c:pt>
                <c:pt idx="1049">
                  <c:v>0.62000762656077302</c:v>
                </c:pt>
                <c:pt idx="1050">
                  <c:v>0.61848642475580395</c:v>
                </c:pt>
                <c:pt idx="1051">
                  <c:v>0.616963879341066</c:v>
                </c:pt>
                <c:pt idx="1052">
                  <c:v>0.61544008583504795</c:v>
                </c:pt>
                <c:pt idx="1053">
                  <c:v>0.61391514048114504</c:v>
                </c:pt>
                <c:pt idx="1054">
                  <c:v>0.61238914024415503</c:v>
                </c:pt>
                <c:pt idx="1055">
                  <c:v>0.61086218280666005</c:v>
                </c:pt>
                <c:pt idx="1056">
                  <c:v>0.60933436656531104</c:v>
                </c:pt>
                <c:pt idx="1057">
                  <c:v>0.60780579062699802</c:v>
                </c:pt>
                <c:pt idx="1058">
                  <c:v>0.60627655480492204</c:v>
                </c:pt>
                <c:pt idx="1059">
                  <c:v>0.60474675961455004</c:v>
                </c:pt>
                <c:pt idx="1060">
                  <c:v>0.60321650626947199</c:v>
                </c:pt>
                <c:pt idx="1061">
                  <c:v>0.601685896677145</c:v>
                </c:pt>
                <c:pt idx="1062">
                  <c:v>0.60015503343452603</c:v>
                </c:pt>
                <c:pt idx="1063">
                  <c:v>0.59862401982360103</c:v>
                </c:pt>
                <c:pt idx="1064">
                  <c:v>0.59709295980679999</c:v>
                </c:pt>
                <c:pt idx="1065">
                  <c:v>0.59556195802230305</c:v>
                </c:pt>
                <c:pt idx="1066">
                  <c:v>0.59403111977923995</c:v>
                </c:pt>
                <c:pt idx="1067">
                  <c:v>0.592500551052771</c:v>
                </c:pt>
                <c:pt idx="1068">
                  <c:v>0.59097035847906398</c:v>
                </c:pt>
                <c:pt idx="1069">
                  <c:v>0.58944064935015605</c:v>
                </c:pt>
                <c:pt idx="1070">
                  <c:v>0.58791153160870502</c:v>
                </c:pt>
                <c:pt idx="1071">
                  <c:v>0.58638311384262698</c:v>
                </c:pt>
                <c:pt idx="1072">
                  <c:v>0.58485550527962604</c:v>
                </c:pt>
                <c:pt idx="1073">
                  <c:v>0.58332881578160301</c:v>
                </c:pt>
                <c:pt idx="1074">
                  <c:v>0.58180315583896303</c:v>
                </c:pt>
                <c:pt idx="1075">
                  <c:v>0.58027863656480105</c:v>
                </c:pt>
                <c:pt idx="1076">
                  <c:v>0.578755369688981</c:v>
                </c:pt>
                <c:pt idx="1077">
                  <c:v>0.57723346755209404</c:v>
                </c:pt>
                <c:pt idx="1078">
                  <c:v>0.57571304309931304</c:v>
                </c:pt>
                <c:pt idx="1079">
                  <c:v>0.57419420987412895</c:v>
                </c:pt>
                <c:pt idx="1080">
                  <c:v>0.57267708201197398</c:v>
                </c:pt>
                <c:pt idx="1081">
                  <c:v>0.57116177423373504</c:v>
                </c:pt>
                <c:pt idx="1082">
                  <c:v>0.569648401839152</c:v>
                </c:pt>
                <c:pt idx="1083">
                  <c:v>0.56813708070010305</c:v>
                </c:pt>
                <c:pt idx="1084">
                  <c:v>0.56662792725377698</c:v>
                </c:pt>
                <c:pt idx="1085">
                  <c:v>0.56512105849574101</c:v>
                </c:pt>
                <c:pt idx="1086">
                  <c:v>0.56361659197288005</c:v>
                </c:pt>
                <c:pt idx="1087">
                  <c:v>0.56211464577624604</c:v>
                </c:pt>
                <c:pt idx="1088">
                  <c:v>0.56061533853377399</c:v>
                </c:pt>
                <c:pt idx="1089">
                  <c:v>0.55911878940290205</c:v>
                </c:pt>
                <c:pt idx="1090">
                  <c:v>0.55762511806307702</c:v>
                </c:pt>
                <c:pt idx="1091">
                  <c:v>0.55613444470814299</c:v>
                </c:pt>
                <c:pt idx="1092">
                  <c:v>0.55464175850015396</c:v>
                </c:pt>
                <c:pt idx="1093">
                  <c:v>0.55314689153813401</c:v>
                </c:pt>
                <c:pt idx="1094">
                  <c:v>0.55164991314177503</c:v>
                </c:pt>
                <c:pt idx="1095">
                  <c:v>0.55015089315634302</c:v>
                </c:pt>
                <c:pt idx="1096">
                  <c:v>0.54864990194820595</c:v>
                </c:pt>
                <c:pt idx="1097">
                  <c:v>0.54714701040024405</c:v>
                </c:pt>
                <c:pt idx="1098">
                  <c:v>0.545642289907176</c:v>
                </c:pt>
                <c:pt idx="1099">
                  <c:v>0.54413581237077402</c:v>
                </c:pt>
                <c:pt idx="1100">
                  <c:v>0.54262765019497505</c:v>
                </c:pt>
                <c:pt idx="1101">
                  <c:v>0.54111787628089902</c:v>
                </c:pt>
                <c:pt idx="1102">
                  <c:v>0.53960656402175899</c:v>
                </c:pt>
                <c:pt idx="1103">
                  <c:v>0.53809378729768098</c:v>
                </c:pt>
                <c:pt idx="1104">
                  <c:v>0.53657962047040897</c:v>
                </c:pt>
                <c:pt idx="1105">
                  <c:v>0.53506413837792699</c:v>
                </c:pt>
                <c:pt idx="1106">
                  <c:v>0.53354741632897096</c:v>
                </c:pt>
                <c:pt idx="1107">
                  <c:v>0.53202953009744902</c:v>
                </c:pt>
                <c:pt idx="1108">
                  <c:v>0.530510555916758</c:v>
                </c:pt>
                <c:pt idx="1109">
                  <c:v>0.52899057047401699</c:v>
                </c:pt>
                <c:pt idx="1110">
                  <c:v>0.52746965090418196</c:v>
                </c:pt>
                <c:pt idx="1111">
                  <c:v>0.525947874784091</c:v>
                </c:pt>
                <c:pt idx="1112">
                  <c:v>0.52442532012639398</c:v>
                </c:pt>
                <c:pt idx="1113">
                  <c:v>0.5229020653734</c:v>
                </c:pt>
                <c:pt idx="1114">
                  <c:v>0.52137818939083003</c:v>
                </c:pt>
                <c:pt idx="1115">
                  <c:v>0.51985377146147704</c:v>
                </c:pt>
                <c:pt idx="1116">
                  <c:v>0.51832889127877102</c:v>
                </c:pt>
                <c:pt idx="1117">
                  <c:v>0.51680362894026299</c:v>
                </c:pt>
                <c:pt idx="1118">
                  <c:v>0.51527806494101103</c:v>
                </c:pt>
                <c:pt idx="1119">
                  <c:v>0.51375228016688401</c:v>
                </c:pt>
                <c:pt idx="1120">
                  <c:v>0.51222635588777599</c:v>
                </c:pt>
                <c:pt idx="1121">
                  <c:v>0.51070037375073796</c:v>
                </c:pt>
                <c:pt idx="1122">
                  <c:v>0.50917441577301903</c:v>
                </c:pt>
                <c:pt idx="1123">
                  <c:v>0.50764856433503003</c:v>
                </c:pt>
                <c:pt idx="1124">
                  <c:v>0.50612290217322398</c:v>
                </c:pt>
                <c:pt idx="1125">
                  <c:v>0.50459751237289296</c:v>
                </c:pt>
                <c:pt idx="1126">
                  <c:v>0.50307247836088798</c:v>
                </c:pt>
                <c:pt idx="1127">
                  <c:v>0.50154788389826199</c:v>
                </c:pt>
                <c:pt idx="1128">
                  <c:v>0.50002381307282995</c:v>
                </c:pt>
                <c:pt idx="1129">
                  <c:v>0.49850035029166301</c:v>
                </c:pt>
                <c:pt idx="1130">
                  <c:v>0.49697758027350097</c:v>
                </c:pt>
                <c:pt idx="1131">
                  <c:v>0.49545558804109602</c:v>
                </c:pt>
                <c:pt idx="1132">
                  <c:v>0.49393445891348198</c:v>
                </c:pt>
                <c:pt idx="1133">
                  <c:v>0.49241427849818498</c:v>
                </c:pt>
                <c:pt idx="1134">
                  <c:v>0.490895132683348</c:v>
                </c:pt>
                <c:pt idx="1135">
                  <c:v>0.48937710762981201</c:v>
                </c:pt>
                <c:pt idx="1136">
                  <c:v>0.48786028976311002</c:v>
                </c:pt>
                <c:pt idx="1137">
                  <c:v>0.48634476576541702</c:v>
                </c:pt>
                <c:pt idx="1138">
                  <c:v>0.48483062256742898</c:v>
                </c:pt>
                <c:pt idx="1139">
                  <c:v>0.48331794734018502</c:v>
                </c:pt>
                <c:pt idx="1140">
                  <c:v>0.48180682748683301</c:v>
                </c:pt>
                <c:pt idx="1141">
                  <c:v>0.48029735063433898</c:v>
                </c:pt>
                <c:pt idx="1142">
                  <c:v>0.47878960462514403</c:v>
                </c:pt>
                <c:pt idx="1143">
                  <c:v>0.47728367750876899</c:v>
                </c:pt>
                <c:pt idx="1144">
                  <c:v>0.47577965753336598</c:v>
                </c:pt>
                <c:pt idx="1145">
                  <c:v>0.47427763313722998</c:v>
                </c:pt>
                <c:pt idx="1146">
                  <c:v>0.47277769294025401</c:v>
                </c:pt>
                <c:pt idx="1147">
                  <c:v>0.47127992573535199</c:v>
                </c:pt>
                <c:pt idx="1148">
                  <c:v>0.46978442047982899</c:v>
                </c:pt>
                <c:pt idx="1149">
                  <c:v>0.46829126628671802</c:v>
                </c:pt>
                <c:pt idx="1150">
                  <c:v>0.46680055241607898</c:v>
                </c:pt>
                <c:pt idx="1151">
                  <c:v>0.46531236826625799</c:v>
                </c:pt>
                <c:pt idx="1152">
                  <c:v>0.463826803365117</c:v>
                </c:pt>
                <c:pt idx="1153">
                  <c:v>0.46234394736122902</c:v>
                </c:pt>
                <c:pt idx="1154">
                  <c:v>0.46086389001505002</c:v>
                </c:pt>
                <c:pt idx="1155">
                  <c:v>0.45938672119005503</c:v>
                </c:pt>
                <c:pt idx="1156">
                  <c:v>0.45791253084385197</c:v>
                </c:pt>
                <c:pt idx="1157">
                  <c:v>0.45644140901928298</c:v>
                </c:pt>
                <c:pt idx="1158">
                  <c:v>0.45497344583548799</c:v>
                </c:pt>
                <c:pt idx="1159">
                  <c:v>0.45350873147896398</c:v>
                </c:pt>
                <c:pt idx="1160">
                  <c:v>0.45204735619460201</c:v>
                </c:pt>
                <c:pt idx="1161">
                  <c:v>0.45058941027671001</c:v>
                </c:pt>
                <c:pt idx="1162">
                  <c:v>0.44913498406003199</c:v>
                </c:pt>
                <c:pt idx="1163">
                  <c:v>0.447684167910746</c:v>
                </c:pt>
                <c:pt idx="1164">
                  <c:v>0.44623705221746301</c:v>
                </c:pt>
                <c:pt idx="1165">
                  <c:v>0.444793727382225</c:v>
                </c:pt>
                <c:pt idx="1166">
                  <c:v>0.443354283811489</c:v>
                </c:pt>
                <c:pt idx="1167">
                  <c:v>0.44191881190712201</c:v>
                </c:pt>
                <c:pt idx="1168">
                  <c:v>0.440487402057396</c:v>
                </c:pt>
                <c:pt idx="1169">
                  <c:v>0.43906014462798398</c:v>
                </c:pt>
                <c:pt idx="1170">
                  <c:v>0.437637129952968</c:v>
                </c:pt>
                <c:pt idx="1171">
                  <c:v>0.43621844832585399</c:v>
                </c:pt>
                <c:pt idx="1172">
                  <c:v>0.4348041899906</c:v>
                </c:pt>
                <c:pt idx="1173">
                  <c:v>0.43339444513265701</c:v>
                </c:pt>
                <c:pt idx="1174">
                  <c:v>0.43198930387003198</c:v>
                </c:pt>
                <c:pt idx="1175">
                  <c:v>0.43058885624436</c:v>
                </c:pt>
                <c:pt idx="1176">
                  <c:v>0.42919319221200902</c:v>
                </c:pt>
                <c:pt idx="1177">
                  <c:v>0.427802401635199</c:v>
                </c:pt>
                <c:pt idx="1178">
                  <c:v>0.42642358051465001</c:v>
                </c:pt>
                <c:pt idx="1179">
                  <c:v>0.42505874983379799</c:v>
                </c:pt>
                <c:pt idx="1180">
                  <c:v>0.42370792079688402</c:v>
                </c:pt>
                <c:pt idx="1181">
                  <c:v>0.42237110311206899</c:v>
                </c:pt>
                <c:pt idx="1182">
                  <c:v>0.421048304979736</c:v>
                </c:pt>
                <c:pt idx="1183">
                  <c:v>0.41973953308092499</c:v>
                </c:pt>
                <c:pt idx="1184">
                  <c:v>0.418444792565904</c:v>
                </c:pt>
                <c:pt idx="1185">
                  <c:v>0.41716408704286201</c:v>
                </c:pt>
                <c:pt idx="1186">
                  <c:v>0.415897418566754</c:v>
                </c:pt>
                <c:pt idx="1187">
                  <c:v>0.414644787628272</c:v>
                </c:pt>
                <c:pt idx="1188">
                  <c:v>0.41340619314296501</c:v>
                </c:pt>
                <c:pt idx="1189">
                  <c:v>0.41218163244050199</c:v>
                </c:pt>
                <c:pt idx="1190">
                  <c:v>0.41097110125408398</c:v>
                </c:pt>
                <c:pt idx="1191">
                  <c:v>0.40977459371000202</c:v>
                </c:pt>
                <c:pt idx="1192">
                  <c:v>0.40859210231735099</c:v>
                </c:pt>
                <c:pt idx="1193">
                  <c:v>0.407423617957898</c:v>
                </c:pt>
                <c:pt idx="1194">
                  <c:v>0.40626912987610603</c:v>
                </c:pt>
                <c:pt idx="1195">
                  <c:v>0.40512862566931701</c:v>
                </c:pt>
                <c:pt idx="1196">
                  <c:v>0.40400209127810299</c:v>
                </c:pt>
                <c:pt idx="1197">
                  <c:v>0.402889510976773</c:v>
                </c:pt>
                <c:pt idx="1198">
                  <c:v>0.40179086736405401</c:v>
                </c:pt>
                <c:pt idx="1199">
                  <c:v>0.40070614135394</c:v>
                </c:pt>
                <c:pt idx="1200">
                  <c:v>0.399635312166708</c:v>
                </c:pt>
                <c:pt idx="1201">
                  <c:v>0.39857835732011199</c:v>
                </c:pt>
                <c:pt idx="1202">
                  <c:v>0.39753525262075501</c:v>
                </c:pt>
                <c:pt idx="1203">
                  <c:v>0.39650597215562999</c:v>
                </c:pt>
                <c:pt idx="1204">
                  <c:v>0.39549048828385702</c:v>
                </c:pt>
                <c:pt idx="1205">
                  <c:v>0.39448877162858298</c:v>
                </c:pt>
                <c:pt idx="1206">
                  <c:v>0.39350079106908298</c:v>
                </c:pt>
                <c:pt idx="1207">
                  <c:v>0.39252651373303898</c:v>
                </c:pt>
                <c:pt idx="1208">
                  <c:v>0.39156590498900901</c:v>
                </c:pt>
                <c:pt idx="1209">
                  <c:v>0.39061892843908702</c:v>
                </c:pt>
                <c:pt idx="1210">
                  <c:v>0.38968554591175603</c:v>
                </c:pt>
                <c:pt idx="1211">
                  <c:v>0.38876571745493199</c:v>
                </c:pt>
                <c:pt idx="1212">
                  <c:v>0.38785940132920799</c:v>
                </c:pt>
                <c:pt idx="1213">
                  <c:v>0.38696655400129099</c:v>
                </c:pt>
                <c:pt idx="1214">
                  <c:v>0.38608713013764401</c:v>
                </c:pt>
                <c:pt idx="1215">
                  <c:v>0.38522108259832299</c:v>
                </c:pt>
                <c:pt idx="1216">
                  <c:v>0.38436836243102301</c:v>
                </c:pt>
                <c:pt idx="1217">
                  <c:v>0.38352891886531898</c:v>
                </c:pt>
                <c:pt idx="1218">
                  <c:v>0.38270269930712397</c:v>
                </c:pt>
                <c:pt idx="1219">
                  <c:v>0.38188964933334402</c:v>
                </c:pt>
                <c:pt idx="1220">
                  <c:v>0.38108971268674902</c:v>
                </c:pt>
                <c:pt idx="1221">
                  <c:v>0.38030283127104703</c:v>
                </c:pt>
                <c:pt idx="1222">
                  <c:v>0.37952894514617602</c:v>
                </c:pt>
                <c:pt idx="1223">
                  <c:v>0.378767992523805</c:v>
                </c:pt>
                <c:pt idx="1224">
                  <c:v>0.378019909763047</c:v>
                </c:pt>
                <c:pt idx="1225">
                  <c:v>0.37728463136638801</c:v>
                </c:pt>
                <c:pt idx="1226">
                  <c:v>0.37656208997583801</c:v>
                </c:pt>
                <c:pt idx="1227">
                  <c:v>0.37585221636928501</c:v>
                </c:pt>
                <c:pt idx="1228">
                  <c:v>0.375154939457083</c:v>
                </c:pt>
                <c:pt idx="1229">
                  <c:v>0.37447018627884798</c:v>
                </c:pt>
                <c:pt idx="1230">
                  <c:v>0.37379788200047498</c:v>
                </c:pt>
                <c:pt idx="1231">
                  <c:v>0.37313794991138199</c:v>
                </c:pt>
                <c:pt idx="1232">
                  <c:v>0.37249031142196598</c:v>
                </c:pt>
                <c:pt idx="1233">
                  <c:v>0.37185488606128903</c:v>
                </c:pt>
                <c:pt idx="1234">
                  <c:v>0.37123159147498502</c:v>
                </c:pt>
                <c:pt idx="1235">
                  <c:v>0.37062034342338401</c:v>
                </c:pt>
                <c:pt idx="1236">
                  <c:v>0.37002105577986899</c:v>
                </c:pt>
                <c:pt idx="1237">
                  <c:v>0.36943364052945199</c:v>
                </c:pt>
                <c:pt idx="1238">
                  <c:v>0.36885800776757599</c:v>
                </c:pt>
                <c:pt idx="1239">
                  <c:v>0.36829406569914103</c:v>
                </c:pt>
                <c:pt idx="1240">
                  <c:v>0.367741720637761</c:v>
                </c:pt>
                <c:pt idx="1241">
                  <c:v>0.36720087700523701</c:v>
                </c:pt>
                <c:pt idx="1242">
                  <c:v>0.36667044447143599</c:v>
                </c:pt>
                <c:pt idx="1243">
                  <c:v>0.366141625247772</c:v>
                </c:pt>
                <c:pt idx="1244">
                  <c:v>0.36561443349363798</c:v>
                </c:pt>
                <c:pt idx="1245">
                  <c:v>0.36508888310281701</c:v>
                </c:pt>
                <c:pt idx="1246">
                  <c:v>0.36456498770450302</c:v>
                </c:pt>
                <c:pt idx="1247">
                  <c:v>0.36404276066437902</c:v>
                </c:pt>
                <c:pt idx="1248">
                  <c:v>0.36352221508576299</c:v>
                </c:pt>
                <c:pt idx="1249">
                  <c:v>0.363003363810812</c:v>
                </c:pt>
                <c:pt idx="1250">
                  <c:v>0.36248621942179698</c:v>
                </c:pt>
                <c:pt idx="1251">
                  <c:v>0.36197079424242701</c:v>
                </c:pt>
                <c:pt idx="1252">
                  <c:v>0.361457100339243</c:v>
                </c:pt>
                <c:pt idx="1253">
                  <c:v>0.360945149523071</c:v>
                </c:pt>
                <c:pt idx="1254">
                  <c:v>0.360434953350531</c:v>
                </c:pt>
                <c:pt idx="1255">
                  <c:v>0.35992652312561102</c:v>
                </c:pt>
                <c:pt idx="1256">
                  <c:v>0.35941986990129599</c:v>
                </c:pt>
                <c:pt idx="1257">
                  <c:v>0.35891500448125702</c:v>
                </c:pt>
                <c:pt idx="1258">
                  <c:v>0.35841193742159599</c:v>
                </c:pt>
                <c:pt idx="1259">
                  <c:v>0.357910679032649</c:v>
                </c:pt>
                <c:pt idx="1260">
                  <c:v>0.35741123938084801</c:v>
                </c:pt>
                <c:pt idx="1261">
                  <c:v>0.356913628290632</c:v>
                </c:pt>
                <c:pt idx="1262">
                  <c:v>0.35641785534641901</c:v>
                </c:pt>
                <c:pt idx="1263">
                  <c:v>0.35592392989462601</c:v>
                </c:pt>
                <c:pt idx="1264">
                  <c:v>0.35543186104575197</c:v>
                </c:pt>
                <c:pt idx="1265">
                  <c:v>0.35494165767650099</c:v>
                </c:pt>
                <c:pt idx="1266">
                  <c:v>0.35445332843196398</c:v>
                </c:pt>
                <c:pt idx="1267">
                  <c:v>0.35396688172785401</c:v>
                </c:pt>
                <c:pt idx="1268">
                  <c:v>0.35348232575278299</c:v>
                </c:pt>
                <c:pt idx="1269">
                  <c:v>0.352999668470592</c:v>
                </c:pt>
                <c:pt idx="1270">
                  <c:v>0.35251891762273502</c:v>
                </c:pt>
                <c:pt idx="1271">
                  <c:v>0.35204008073069398</c:v>
                </c:pt>
                <c:pt idx="1272">
                  <c:v>0.35156316509845897</c:v>
                </c:pt>
                <c:pt idx="1273">
                  <c:v>0.35108817781503898</c:v>
                </c:pt>
                <c:pt idx="1274">
                  <c:v>0.35061512575702403</c:v>
                </c:pt>
                <c:pt idx="1275">
                  <c:v>0.35014401559118602</c:v>
                </c:pt>
                <c:pt idx="1276">
                  <c:v>0.34967485377712498</c:v>
                </c:pt>
                <c:pt idx="1277">
                  <c:v>0.34920064032846099</c:v>
                </c:pt>
                <c:pt idx="1278">
                  <c:v>0.34871944996251403</c:v>
                </c:pt>
                <c:pt idx="1279">
                  <c:v>0.34823136685619199</c:v>
                </c:pt>
                <c:pt idx="1280">
                  <c:v>0.34773647635691801</c:v>
                </c:pt>
                <c:pt idx="1281">
                  <c:v>0.34724383921920698</c:v>
                </c:pt>
                <c:pt idx="1282">
                  <c:v>0.34675497415053103</c:v>
                </c:pt>
                <c:pt idx="1283">
                  <c:v>0.34627001003336899</c:v>
                </c:pt>
                <c:pt idx="1284">
                  <c:v>0.345789076585439</c:v>
                </c:pt>
                <c:pt idx="1285">
                  <c:v>0.34531230436418803</c:v>
                </c:pt>
                <c:pt idx="1286">
                  <c:v>0.344839824771278</c:v>
                </c:pt>
                <c:pt idx="1287">
                  <c:v>0.34437177005708403</c:v>
                </c:pt>
                <c:pt idx="1288">
                  <c:v>0.34390827332517498</c:v>
                </c:pt>
                <c:pt idx="1289">
                  <c:v>0.34344946853680502</c:v>
                </c:pt>
                <c:pt idx="1290">
                  <c:v>0.34299549051539102</c:v>
                </c:pt>
                <c:pt idx="1291">
                  <c:v>0.34254647495098101</c:v>
                </c:pt>
                <c:pt idx="1292">
                  <c:v>0.34210255840471998</c:v>
                </c:pt>
                <c:pt idx="1293">
                  <c:v>0.34166387831329498</c:v>
                </c:pt>
                <c:pt idx="1294">
                  <c:v>0.34123057299336801</c:v>
                </c:pt>
                <c:pt idx="1295">
                  <c:v>0.34080278164599498</c:v>
                </c:pt>
                <c:pt idx="1296">
                  <c:v>0.340380644361023</c:v>
                </c:pt>
                <c:pt idx="1297">
                  <c:v>0.339964302121467</c:v>
                </c:pt>
                <c:pt idx="1298">
                  <c:v>0.33955389680785802</c:v>
                </c:pt>
                <c:pt idx="1299">
                  <c:v>0.33914957120257699</c:v>
                </c:pt>
                <c:pt idx="1300">
                  <c:v>0.33875146899414699</c:v>
                </c:pt>
                <c:pt idx="1301">
                  <c:v>0.338359734781501</c:v>
                </c:pt>
                <c:pt idx="1302">
                  <c:v>0.33797451407821999</c:v>
                </c:pt>
                <c:pt idx="1303">
                  <c:v>0.33759595331672598</c:v>
                </c:pt>
                <c:pt idx="1304">
                  <c:v>0.337224199852451</c:v>
                </c:pt>
                <c:pt idx="1305">
                  <c:v>0.336859401967948</c:v>
                </c:pt>
                <c:pt idx="1306">
                  <c:v>0.336501708876978</c:v>
                </c:pt>
                <c:pt idx="1307">
                  <c:v>0.33615127072853501</c:v>
                </c:pt>
                <c:pt idx="1308">
                  <c:v>0.33580823861083797</c:v>
                </c:pt>
                <c:pt idx="1309">
                  <c:v>0.33547276455525998</c:v>
                </c:pt>
                <c:pt idx="1310">
                  <c:v>0.33513633451309099</c:v>
                </c:pt>
                <c:pt idx="1311">
                  <c:v>0.33479460361941199</c:v>
                </c:pt>
                <c:pt idx="1312">
                  <c:v>0.33444747856750201</c:v>
                </c:pt>
                <c:pt idx="1313">
                  <c:v>0.33409486608385103</c:v>
                </c:pt>
                <c:pt idx="1314">
                  <c:v>0.33373667294124898</c:v>
                </c:pt>
                <c:pt idx="1315">
                  <c:v>0.333372805971897</c:v>
                </c:pt>
                <c:pt idx="1316">
                  <c:v>0.33300317208052999</c:v>
                </c:pt>
                <c:pt idx="1317">
                  <c:v>0.33262767825755202</c:v>
                </c:pt>
                <c:pt idx="1318">
                  <c:v>0.33224623159216998</c:v>
                </c:pt>
                <c:pt idx="1319">
                  <c:v>0.33185873928554499</c:v>
                </c:pt>
                <c:pt idx="1320">
                  <c:v>0.33146510866393503</c:v>
                </c:pt>
                <c:pt idx="1321">
                  <c:v>0.331065247191838</c:v>
                </c:pt>
                <c:pt idx="1322">
                  <c:v>0.33065906248513899</c:v>
                </c:pt>
                <c:pt idx="1323">
                  <c:v>0.33024646232423799</c:v>
                </c:pt>
                <c:pt idx="1324">
                  <c:v>0.32982735466718299</c:v>
                </c:pt>
                <c:pt idx="1325">
                  <c:v>0.32940164766277702</c:v>
                </c:pt>
                <c:pt idx="1326">
                  <c:v>0.32896924966368102</c:v>
                </c:pt>
                <c:pt idx="1327">
                  <c:v>0.32853006923949302</c:v>
                </c:pt>
                <c:pt idx="1328">
                  <c:v>0.32808401518981301</c:v>
                </c:pt>
                <c:pt idx="1329">
                  <c:v>0.32763099655727501</c:v>
                </c:pt>
                <c:pt idx="1330">
                  <c:v>0.32717092264056902</c:v>
                </c:pt>
                <c:pt idx="1331">
                  <c:v>0.32670370300741503</c:v>
                </c:pt>
                <c:pt idx="1332">
                  <c:v>0.32622924750752902</c:v>
                </c:pt>
                <c:pt idx="1333">
                  <c:v>0.32574746628553197</c:v>
                </c:pt>
                <c:pt idx="1334">
                  <c:v>0.32525826979384298</c:v>
                </c:pt>
                <c:pt idx="1335">
                  <c:v>0.32476156880551998</c:v>
                </c:pt>
                <c:pt idx="1336">
                  <c:v>0.32425727442706598</c:v>
                </c:pt>
                <c:pt idx="1337">
                  <c:v>0.32374529811119201</c:v>
                </c:pt>
                <c:pt idx="1338">
                  <c:v>0.32322555166952399</c:v>
                </c:pt>
                <c:pt idx="1339">
                  <c:v>0.32269794728527601</c:v>
                </c:pt>
                <c:pt idx="1340">
                  <c:v>0.32216239752586101</c:v>
                </c:pt>
                <c:pt idx="1341">
                  <c:v>0.32161980821527603</c:v>
                </c:pt>
                <c:pt idx="1342">
                  <c:v>0.32107879115306498</c:v>
                </c:pt>
                <c:pt idx="1343">
                  <c:v>0.32053914472047501</c:v>
                </c:pt>
                <c:pt idx="1344">
                  <c:v>0.32000066610682298</c:v>
                </c:pt>
                <c:pt idx="1345">
                  <c:v>0.31946315132139802</c:v>
                </c:pt>
                <c:pt idx="1346">
                  <c:v>0.318926395205478</c:v>
                </c:pt>
                <c:pt idx="1347">
                  <c:v>0.31839019144442599</c:v>
                </c:pt>
                <c:pt idx="1348">
                  <c:v>0.31785433257989198</c:v>
                </c:pt>
                <c:pt idx="1349">
                  <c:v>0.31731861002209599</c:v>
                </c:pt>
                <c:pt idx="1350">
                  <c:v>0.31678281406220599</c:v>
                </c:pt>
                <c:pt idx="1351">
                  <c:v>0.31624673388480101</c:v>
                </c:pt>
                <c:pt idx="1352">
                  <c:v>0.31571015758041499</c:v>
                </c:pt>
                <c:pt idx="1353">
                  <c:v>0.31517287215817003</c:v>
                </c:pt>
                <c:pt idx="1354">
                  <c:v>0.31463466355848602</c:v>
                </c:pt>
                <c:pt idx="1355">
                  <c:v>0.31409531666586599</c:v>
                </c:pt>
                <c:pt idx="1356">
                  <c:v>0.31356231879077001</c:v>
                </c:pt>
                <c:pt idx="1357">
                  <c:v>0.31304072485870599</c:v>
                </c:pt>
                <c:pt idx="1358">
                  <c:v>0.31253058251015597</c:v>
                </c:pt>
                <c:pt idx="1359">
                  <c:v>0.31203193908308002</c:v>
                </c:pt>
                <c:pt idx="1360">
                  <c:v>0.31154484161061202</c:v>
                </c:pt>
                <c:pt idx="1361">
                  <c:v>0.31106933681870902</c:v>
                </c:pt>
                <c:pt idx="1362">
                  <c:v>0.31060547112375703</c:v>
                </c:pt>
                <c:pt idx="1363">
                  <c:v>0.31015329063012997</c:v>
                </c:pt>
                <c:pt idx="1364">
                  <c:v>0.30971284112769598</c:v>
                </c:pt>
                <c:pt idx="1365">
                  <c:v>0.309284168089273</c:v>
                </c:pt>
                <c:pt idx="1366">
                  <c:v>0.30886731666803302</c:v>
                </c:pt>
                <c:pt idx="1367">
                  <c:v>0.30846233169484899</c:v>
                </c:pt>
                <c:pt idx="1368">
                  <c:v>0.30806925767557602</c:v>
                </c:pt>
                <c:pt idx="1369">
                  <c:v>0.30768813878828499</c:v>
                </c:pt>
                <c:pt idx="1370">
                  <c:v>0.30731901888041901</c:v>
                </c:pt>
                <c:pt idx="1371">
                  <c:v>0.30696194146589501</c:v>
                </c:pt>
                <c:pt idx="1372">
                  <c:v>0.30661694972213299</c:v>
                </c:pt>
                <c:pt idx="1373">
                  <c:v>0.30628408648701</c:v>
                </c:pt>
                <c:pt idx="1374">
                  <c:v>0.30596339425575603</c:v>
                </c:pt>
                <c:pt idx="1375">
                  <c:v>0.305654915177756</c:v>
                </c:pt>
                <c:pt idx="1376">
                  <c:v>0.30535869105329</c:v>
                </c:pt>
                <c:pt idx="1377">
                  <c:v>0.30507476333018402</c:v>
                </c:pt>
                <c:pt idx="1378">
                  <c:v>0.30480317310038202</c:v>
                </c:pt>
                <c:pt idx="1379">
                  <c:v>0.304543961096435</c:v>
                </c:pt>
                <c:pt idx="1380">
                  <c:v>0.30428819345713398</c:v>
                </c:pt>
                <c:pt idx="1381">
                  <c:v>0.30403447918370202</c:v>
                </c:pt>
                <c:pt idx="1382">
                  <c:v>0.303782817919661</c:v>
                </c:pt>
                <c:pt idx="1383">
                  <c:v>0.303533209292351</c:v>
                </c:pt>
                <c:pt idx="1384">
                  <c:v>0.303285652910046</c:v>
                </c:pt>
                <c:pt idx="1385">
                  <c:v>0.30304014835889598</c:v>
                </c:pt>
                <c:pt idx="1386">
                  <c:v>0.30279669519970798</c:v>
                </c:pt>
                <c:pt idx="1387">
                  <c:v>0.30255529296455302</c:v>
                </c:pt>
                <c:pt idx="1388">
                  <c:v>0.30231594115320198</c:v>
                </c:pt>
                <c:pt idx="1389">
                  <c:v>0.30207863922939099</c:v>
                </c:pt>
                <c:pt idx="1390">
                  <c:v>0.30184338661690302</c:v>
                </c:pt>
                <c:pt idx="1391">
                  <c:v>0.30161018269548001</c:v>
                </c:pt>
                <c:pt idx="1392">
                  <c:v>0.30137902679654799</c:v>
                </c:pt>
                <c:pt idx="1393">
                  <c:v>0.30114991819875903</c:v>
                </c:pt>
                <c:pt idx="1394">
                  <c:v>0.30092285612334801</c:v>
                </c:pt>
                <c:pt idx="1395">
                  <c:v>0.30069783972930803</c:v>
                </c:pt>
                <c:pt idx="1396">
                  <c:v>0.30047486810836399</c:v>
                </c:pt>
                <c:pt idx="1397">
                  <c:v>0.30025394027976399</c:v>
                </c:pt>
                <c:pt idx="1398">
                  <c:v>0.300035055184873</c:v>
                </c:pt>
                <c:pt idx="1399">
                  <c:v>0.29981821168156603</c:v>
                </c:pt>
                <c:pt idx="1400">
                  <c:v>0.29960340853842798</c:v>
                </c:pt>
                <c:pt idx="1401">
                  <c:v>0.29939064442875002</c:v>
                </c:pt>
                <c:pt idx="1402">
                  <c:v>0.29917991792432003</c:v>
                </c:pt>
                <c:pt idx="1403">
                  <c:v>0.29897122748901001</c:v>
                </c:pt>
                <c:pt idx="1404">
                  <c:v>0.29876457147215602</c:v>
                </c:pt>
                <c:pt idx="1405">
                  <c:v>0.29855994810172098</c:v>
                </c:pt>
                <c:pt idx="1406">
                  <c:v>0.29835735547726</c:v>
                </c:pt>
                <c:pt idx="1407">
                  <c:v>0.29815679156264902</c:v>
                </c:pt>
                <c:pt idx="1408">
                  <c:v>0.29795825417861699</c:v>
                </c:pt>
                <c:pt idx="1409">
                  <c:v>0.29777040802217403</c:v>
                </c:pt>
                <c:pt idx="1410">
                  <c:v>0.29759774939863998</c:v>
                </c:pt>
                <c:pt idx="1411">
                  <c:v>0.29744052384286801</c:v>
                </c:pt>
                <c:pt idx="1412">
                  <c:v>0.29729897763958002</c:v>
                </c:pt>
                <c:pt idx="1413">
                  <c:v>0.297173357805322</c:v>
                </c:pt>
                <c:pt idx="1414">
                  <c:v>0.29706391207011201</c:v>
                </c:pt>
                <c:pt idx="1415">
                  <c:v>0.29697088885877398</c:v>
                </c:pt>
                <c:pt idx="1416">
                  <c:v>0.29689453727195098</c:v>
                </c:pt>
                <c:pt idx="1417">
                  <c:v>0.29683510706681399</c:v>
                </c:pt>
                <c:pt idx="1418">
                  <c:v>0.29679284863743399</c:v>
                </c:pt>
                <c:pt idx="1419">
                  <c:v>0.29676801299485001</c:v>
                </c:pt>
                <c:pt idx="1420">
                  <c:v>0.2967608517468</c:v>
                </c:pt>
                <c:pt idx="1421">
                  <c:v>0.29677161707713801</c:v>
                </c:pt>
                <c:pt idx="1422">
                  <c:v>0.29680056172491298</c:v>
                </c:pt>
                <c:pt idx="1423">
                  <c:v>0.29684793896313</c:v>
                </c:pt>
                <c:pt idx="1424">
                  <c:v>0.29691400257716899</c:v>
                </c:pt>
                <c:pt idx="1425">
                  <c:v>0.296999006842879</c:v>
                </c:pt>
                <c:pt idx="1426">
                  <c:v>0.29710320650432998</c:v>
                </c:pt>
                <c:pt idx="1427">
                  <c:v>0.297226856751235</c:v>
                </c:pt>
                <c:pt idx="1428">
                  <c:v>0.29737021319602602</c:v>
                </c:pt>
                <c:pt idx="1429">
                  <c:v>0.297533531850591</c:v>
                </c:pt>
                <c:pt idx="1430">
                  <c:v>0.29771706910266899</c:v>
                </c:pt>
                <c:pt idx="1431">
                  <c:v>0.29792108169189702</c:v>
                </c:pt>
                <c:pt idx="1432">
                  <c:v>0.29814582668551198</c:v>
                </c:pt>
                <c:pt idx="1433">
                  <c:v>0.29839156145370199</c:v>
                </c:pt>
                <c:pt idx="1434">
                  <c:v>0.29865854364460698</c:v>
                </c:pt>
                <c:pt idx="1435">
                  <c:v>0.29894703115896398</c:v>
                </c:pt>
                <c:pt idx="1436">
                  <c:v>0.29925728212439501</c:v>
                </c:pt>
                <c:pt idx="1437">
                  <c:v>0.29958955486934802</c:v>
                </c:pt>
                <c:pt idx="1438">
                  <c:v>0.29994410789666398</c:v>
                </c:pt>
                <c:pt idx="1439">
                  <c:v>0.30032119985679001</c:v>
                </c:pt>
                <c:pt idx="1440">
                  <c:v>0.30072108952063398</c:v>
                </c:pt>
                <c:pt idx="1441">
                  <c:v>0.30114403575203702</c:v>
                </c:pt>
                <c:pt idx="1442">
                  <c:v>0.30159029747990101</c:v>
                </c:pt>
                <c:pt idx="1443">
                  <c:v>0.30206013366992501</c:v>
                </c:pt>
                <c:pt idx="1444">
                  <c:v>0.30255380329598702</c:v>
                </c:pt>
                <c:pt idx="1445">
                  <c:v>0.30307156531114199</c:v>
                </c:pt>
                <c:pt idx="1446">
                  <c:v>0.30361367861824501</c:v>
                </c:pt>
                <c:pt idx="1447">
                  <c:v>0.30418040204020902</c:v>
                </c:pt>
                <c:pt idx="1448">
                  <c:v>0.30477199428986501</c:v>
                </c:pt>
                <c:pt idx="1449">
                  <c:v>0.30538871393945699</c:v>
                </c:pt>
                <c:pt idx="1450">
                  <c:v>0.30603081938974203</c:v>
                </c:pt>
                <c:pt idx="1451">
                  <c:v>0.30669856883871699</c:v>
                </c:pt>
                <c:pt idx="1452">
                  <c:v>0.30739222024995</c:v>
                </c:pt>
                <c:pt idx="1453">
                  <c:v>0.30811203132052201</c:v>
                </c:pt>
                <c:pt idx="1454">
                  <c:v>0.30885825944858902</c:v>
                </c:pt>
                <c:pt idx="1455">
                  <c:v>0.30962345823153797</c:v>
                </c:pt>
                <c:pt idx="1456">
                  <c:v>0.31040261225659899</c:v>
                </c:pt>
                <c:pt idx="1457">
                  <c:v>0.31119571198030999</c:v>
                </c:pt>
                <c:pt idx="1458">
                  <c:v>0.312002746725067</c:v>
                </c:pt>
                <c:pt idx="1459">
                  <c:v>0.31282370466015802</c:v>
                </c:pt>
                <c:pt idx="1460">
                  <c:v>0.31365857278250697</c:v>
                </c:pt>
                <c:pt idx="1461">
                  <c:v>0.31450733689712201</c:v>
                </c:pt>
                <c:pt idx="1462">
                  <c:v>0.31537559258227499</c:v>
                </c:pt>
                <c:pt idx="1463">
                  <c:v>0.31628260508746597</c:v>
                </c:pt>
                <c:pt idx="1464">
                  <c:v>0.31722835355224999</c:v>
                </c:pt>
                <c:pt idx="1465">
                  <c:v>0.31821281566794302</c:v>
                </c:pt>
                <c:pt idx="1466">
                  <c:v>0.31923596766467499</c:v>
                </c:pt>
                <c:pt idx="1467">
                  <c:v>0.32029778429817102</c:v>
                </c:pt>
                <c:pt idx="1468">
                  <c:v>0.32139823883625801</c:v>
                </c:pt>
                <c:pt idx="1469">
                  <c:v>0.32253730304508998</c:v>
                </c:pt>
                <c:pt idx="1470">
                  <c:v>0.32371494717508598</c:v>
                </c:pt>
                <c:pt idx="1471">
                  <c:v>0.32493113994658701</c:v>
                </c:pt>
                <c:pt idx="1472">
                  <c:v>0.32618584853522498</c:v>
                </c:pt>
                <c:pt idx="1473">
                  <c:v>0.32747903855699101</c:v>
                </c:pt>
                <c:pt idx="1474">
                  <c:v>0.328810674053018</c:v>
                </c:pt>
                <c:pt idx="1475">
                  <c:v>0.33018071747405398</c:v>
                </c:pt>
                <c:pt idx="1476">
                  <c:v>0.33158912966464199</c:v>
                </c:pt>
                <c:pt idx="1477">
                  <c:v>0.33303586984698902</c:v>
                </c:pt>
                <c:pt idx="1478">
                  <c:v>0.33452089560453102</c:v>
                </c:pt>
                <c:pt idx="1479">
                  <c:v>0.33604416286517902</c:v>
                </c:pt>
                <c:pt idx="1480">
                  <c:v>0.33760562588425902</c:v>
                </c:pt>
                <c:pt idx="1481">
                  <c:v>0.33920523722712898</c:v>
                </c:pt>
                <c:pt idx="1482">
                  <c:v>0.340842947751473</c:v>
                </c:pt>
                <c:pt idx="1483">
                  <c:v>0.34251870658927602</c:v>
                </c:pt>
                <c:pt idx="1484">
                  <c:v>0.344232461128467</c:v>
                </c:pt>
                <c:pt idx="1485">
                  <c:v>0.34598415699423402</c:v>
                </c:pt>
                <c:pt idx="1486">
                  <c:v>0.347773738030002</c:v>
                </c:pt>
                <c:pt idx="1487">
                  <c:v>0.34960114627808098</c:v>
                </c:pt>
                <c:pt idx="1488">
                  <c:v>0.35146632195996003</c:v>
                </c:pt>
                <c:pt idx="1489">
                  <c:v>0.35336920345627698</c:v>
                </c:pt>
                <c:pt idx="1490">
                  <c:v>0.35530972728642302</c:v>
                </c:pt>
                <c:pt idx="1491">
                  <c:v>0.35728782808781301</c:v>
                </c:pt>
                <c:pt idx="1492">
                  <c:v>0.35930343859479102</c:v>
                </c:pt>
                <c:pt idx="1493">
                  <c:v>0.36135648961718803</c:v>
                </c:pt>
                <c:pt idx="1494">
                  <c:v>0.36344691001851598</c:v>
                </c:pt>
                <c:pt idx="1495">
                  <c:v>0.36557462669380397</c:v>
                </c:pt>
                <c:pt idx="1496">
                  <c:v>0.36773956454706302</c:v>
                </c:pt>
                <c:pt idx="1497">
                  <c:v>0.36994164646838701</c:v>
                </c:pt>
                <c:pt idx="1498">
                  <c:v>0.37218079331068399</c:v>
                </c:pt>
                <c:pt idx="1499">
                  <c:v>0.37445692386602297</c:v>
                </c:pt>
                <c:pt idx="1500">
                  <c:v>0.37676995484161402</c:v>
                </c:pt>
                <c:pt idx="1501">
                  <c:v>0.37911980083539998</c:v>
                </c:pt>
                <c:pt idx="1502">
                  <c:v>0.38150637431126699</c:v>
                </c:pt>
                <c:pt idx="1503">
                  <c:v>0.38392958557386497</c:v>
                </c:pt>
                <c:pt idx="1504">
                  <c:v>0.38638934274303999</c:v>
                </c:pt>
                <c:pt idx="1505">
                  <c:v>0.38888555172786998</c:v>
                </c:pt>
                <c:pt idx="1506">
                  <c:v>0.39141811620030498</c:v>
                </c:pt>
                <c:pt idx="1507">
                  <c:v>0.39398693756840603</c:v>
                </c:pt>
                <c:pt idx="1508">
                  <c:v>0.39659191494918</c:v>
                </c:pt>
                <c:pt idx="1509">
                  <c:v>0.39923294514100899</c:v>
                </c:pt>
                <c:pt idx="1510">
                  <c:v>0.40190992259566399</c:v>
                </c:pt>
                <c:pt idx="1511">
                  <c:v>0.404622739389911</c:v>
                </c:pt>
                <c:pt idx="1512">
                  <c:v>0.40737128519669702</c:v>
                </c:pt>
                <c:pt idx="1513">
                  <c:v>0.41015544725591302</c:v>
                </c:pt>
                <c:pt idx="1514">
                  <c:v>0.41297511034473799</c:v>
                </c:pt>
                <c:pt idx="1515">
                  <c:v>0.41583015674754698</c:v>
                </c:pt>
                <c:pt idx="1516">
                  <c:v>0.41872046622539399</c:v>
                </c:pt>
                <c:pt idx="1517">
                  <c:v>0.42164591598506201</c:v>
                </c:pt>
                <c:pt idx="1518">
                  <c:v>0.42460638064766398</c:v>
                </c:pt>
                <c:pt idx="1519">
                  <c:v>0.42760173221680903</c:v>
                </c:pt>
                <c:pt idx="1520">
                  <c:v>0.43063184004632299</c:v>
                </c:pt>
                <c:pt idx="1521">
                  <c:v>0.43369657080751001</c:v>
                </c:pt>
                <c:pt idx="1522">
                  <c:v>0.436795788455971</c:v>
                </c:pt>
                <c:pt idx="1523">
                  <c:v>0.43992935419794899</c:v>
                </c:pt>
                <c:pt idx="1524">
                  <c:v>0.44309712645623001</c:v>
                </c:pt>
                <c:pt idx="1525">
                  <c:v>0.44629896083555698</c:v>
                </c:pt>
                <c:pt idx="1526">
                  <c:v>0.449534710087585</c:v>
                </c:pt>
                <c:pt idx="1527">
                  <c:v>0.45280422407535498</c:v>
                </c:pt>
                <c:pt idx="1528">
                  <c:v>0.456107349737287</c:v>
                </c:pt>
                <c:pt idx="1529">
                  <c:v>0.45944393105068698</c:v>
                </c:pt>
                <c:pt idx="1530">
                  <c:v>0.46281380899476399</c:v>
                </c:pt>
                <c:pt idx="1531">
                  <c:v>0.46621682151314597</c:v>
                </c:pt>
                <c:pt idx="1532">
                  <c:v>0.469652803475898</c:v>
                </c:pt>
                <c:pt idx="1533">
                  <c:v>0.47312158664103399</c:v>
                </c:pt>
                <c:pt idx="1534">
                  <c:v>0.47662299961550902</c:v>
                </c:pt>
                <c:pt idx="1535">
                  <c:v>0.480156867815698</c:v>
                </c:pt>
                <c:pt idx="1536">
                  <c:v>0.48372301342734397</c:v>
                </c:pt>
                <c:pt idx="1537">
                  <c:v>0.487321255364977</c:v>
                </c:pt>
                <c:pt idx="1538">
                  <c:v>0.490951409230791</c:v>
                </c:pt>
                <c:pt idx="1539">
                  <c:v>0.49461328727297799</c:v>
                </c:pt>
                <c:pt idx="1540">
                  <c:v>0.498306698343501</c:v>
                </c:pt>
                <c:pt idx="1541">
                  <c:v>0.50203144785531295</c:v>
                </c:pt>
                <c:pt idx="1542">
                  <c:v>0.50578232788029398</c:v>
                </c:pt>
                <c:pt idx="1543">
                  <c:v>0.50954532245946604</c:v>
                </c:pt>
                <c:pt idx="1544">
                  <c:v>0.51332018592141704</c:v>
                </c:pt>
                <c:pt idx="1545">
                  <c:v>0.51710666798906202</c:v>
                </c:pt>
                <c:pt idx="1546">
                  <c:v>0.52090451373171998</c:v>
                </c:pt>
                <c:pt idx="1547">
                  <c:v>0.52471346351728299</c:v>
                </c:pt>
                <c:pt idx="1548">
                  <c:v>0.52853325296448594</c:v>
                </c:pt>
                <c:pt idx="1549">
                  <c:v>0.53236361289528999</c:v>
                </c:pt>
                <c:pt idx="1550">
                  <c:v>0.53620426928741305</c:v>
                </c:pt>
                <c:pt idx="1551">
                  <c:v>0.54005494322700698</c:v>
                </c:pt>
                <c:pt idx="1552">
                  <c:v>0.54391535086151999</c:v>
                </c:pt>
                <c:pt idx="1553">
                  <c:v>0.54778520335274306</c:v>
                </c:pt>
                <c:pt idx="1554">
                  <c:v>0.551664206830075</c:v>
                </c:pt>
                <c:pt idx="1555">
                  <c:v>0.55555206234402599</c:v>
                </c:pt>
                <c:pt idx="1556">
                  <c:v>0.55944846581995999</c:v>
                </c:pt>
                <c:pt idx="1557">
                  <c:v>0.56335310801213101</c:v>
                </c:pt>
                <c:pt idx="1558">
                  <c:v>0.56726567445799503</c:v>
                </c:pt>
                <c:pt idx="1559">
                  <c:v>0.571185845432852</c:v>
                </c:pt>
                <c:pt idx="1560">
                  <c:v>0.57511329590481697</c:v>
                </c:pt>
                <c:pt idx="1561">
                  <c:v>0.57904208450512795</c:v>
                </c:pt>
                <c:pt idx="1562">
                  <c:v>0.58295259356575801</c:v>
                </c:pt>
                <c:pt idx="1563">
                  <c:v>0.58684448483626495</c:v>
                </c:pt>
                <c:pt idx="1564">
                  <c:v>0.59071741475789397</c:v>
                </c:pt>
                <c:pt idx="1565">
                  <c:v>0.59457103441247805</c:v>
                </c:pt>
                <c:pt idx="1566">
                  <c:v>0.598404989471785</c:v>
                </c:pt>
                <c:pt idx="1567">
                  <c:v>0.60221892014733203</c:v>
                </c:pt>
                <c:pt idx="1568">
                  <c:v>0.60601246114069096</c:v>
                </c:pt>
                <c:pt idx="1569">
                  <c:v>0.60978524159433101</c:v>
                </c:pt>
                <c:pt idx="1570">
                  <c:v>0.61353688504298798</c:v>
                </c:pt>
                <c:pt idx="1571">
                  <c:v>0.61726700936562595</c:v>
                </c:pt>
                <c:pt idx="1572">
                  <c:v>0.620975226737986</c:v>
                </c:pt>
                <c:pt idx="1573">
                  <c:v>0.62466114358577796</c:v>
                </c:pt>
                <c:pt idx="1574">
                  <c:v>0.62832436053851404</c:v>
                </c:pt>
                <c:pt idx="1575">
                  <c:v>0.63196447238403097</c:v>
                </c:pt>
                <c:pt idx="1576">
                  <c:v>0.63558106802373004</c:v>
                </c:pt>
                <c:pt idx="1577">
                  <c:v>0.63917373042853998</c:v>
                </c:pt>
                <c:pt idx="1578">
                  <c:v>0.64274203659566698</c:v>
                </c:pt>
                <c:pt idx="1579">
                  <c:v>0.64628555750611905</c:v>
                </c:pt>
                <c:pt idx="1580">
                  <c:v>0.64980385808307195</c:v>
                </c:pt>
                <c:pt idx="1581">
                  <c:v>0.65329649715107496</c:v>
                </c:pt>
                <c:pt idx="1582">
                  <c:v>0.656763027396146</c:v>
                </c:pt>
                <c:pt idx="1583">
                  <c:v>0.66020299532676796</c:v>
                </c:pt>
                <c:pt idx="1584">
                  <c:v>0.66361594123583001</c:v>
                </c:pt>
                <c:pt idx="1585">
                  <c:v>0.66700139916353396</c:v>
                </c:pt>
                <c:pt idx="1586">
                  <c:v>0.67035889686129102</c:v>
                </c:pt>
                <c:pt idx="1587">
                  <c:v>0.67368795575665097</c:v>
                </c:pt>
                <c:pt idx="1588">
                  <c:v>0.67698809091927803</c:v>
                </c:pt>
                <c:pt idx="1589">
                  <c:v>0.680258811028008</c:v>
                </c:pt>
                <c:pt idx="1590">
                  <c:v>0.68349961833901896</c:v>
                </c:pt>
                <c:pt idx="1591">
                  <c:v>0.68671000865513498</c:v>
                </c:pt>
                <c:pt idx="1592">
                  <c:v>0.68988947129629696</c:v>
                </c:pt>
                <c:pt idx="1593">
                  <c:v>0.69303748907122698</c:v>
                </c:pt>
                <c:pt idx="1594">
                  <c:v>0.69615353825031101</c:v>
                </c:pt>
                <c:pt idx="1595">
                  <c:v>0.69923708853973199</c:v>
                </c:pt>
                <c:pt idx="1596">
                  <c:v>0.70228760305687099</c:v>
                </c:pt>
                <c:pt idx="1597">
                  <c:v>0.70530453830701301</c:v>
                </c:pt>
                <c:pt idx="1598">
                  <c:v>0.70828734416137595</c:v>
                </c:pt>
                <c:pt idx="1599">
                  <c:v>0.71123546383649305</c:v>
                </c:pt>
                <c:pt idx="1600">
                  <c:v>0.71414833387496002</c:v>
                </c:pt>
                <c:pt idx="1601">
                  <c:v>0.71702538412759298</c:v>
                </c:pt>
                <c:pt idx="1602">
                  <c:v>0.71986603773699698</c:v>
                </c:pt>
                <c:pt idx="1603">
                  <c:v>0.72266971112258405</c:v>
                </c:pt>
                <c:pt idx="1604">
                  <c:v>0.72543581396705004</c:v>
                </c:pt>
                <c:pt idx="1605">
                  <c:v>0.72816374920433702</c:v>
                </c:pt>
                <c:pt idx="1606">
                  <c:v>0.73085291300910404</c:v>
                </c:pt>
                <c:pt idx="1607">
                  <c:v>0.73350269478770502</c:v>
                </c:pt>
                <c:pt idx="1608">
                  <c:v>0.73611247717071804</c:v>
                </c:pt>
                <c:pt idx="1609">
                  <c:v>0.73868163600701797</c:v>
                </c:pt>
                <c:pt idx="1610">
                  <c:v>0.74120954035941899</c:v>
                </c:pt>
                <c:pt idx="1611">
                  <c:v>0.74369555250188701</c:v>
                </c:pt>
                <c:pt idx="1612">
                  <c:v>0.74613902791835496</c:v>
                </c:pt>
                <c:pt idx="1613">
                  <c:v>0.74853931530311602</c:v>
                </c:pt>
                <c:pt idx="1614">
                  <c:v>0.75089575656283103</c:v>
                </c:pt>
                <c:pt idx="1615">
                  <c:v>0.75320768682014205</c:v>
                </c:pt>
                <c:pt idx="1616">
                  <c:v>0.75547443441888695</c:v>
                </c:pt>
                <c:pt idx="1617">
                  <c:v>0.75769532093092895</c:v>
                </c:pt>
                <c:pt idx="1618">
                  <c:v>0.75986966116458998</c:v>
                </c:pt>
                <c:pt idx="1619">
                  <c:v>0.76199676317467802</c:v>
                </c:pt>
                <c:pt idx="1620">
                  <c:v>0.76407592827410598</c:v>
                </c:pt>
                <c:pt idx="1621">
                  <c:v>0.76610645104708996</c:v>
                </c:pt>
                <c:pt idx="1622">
                  <c:v>0.76808761936390602</c:v>
                </c:pt>
                <c:pt idx="1623">
                  <c:v>0.77001871439718605</c:v>
                </c:pt>
                <c:pt idx="1624">
                  <c:v>0.77189901063973398</c:v>
                </c:pt>
                <c:pt idx="1625">
                  <c:v>0.77372777592383302</c:v>
                </c:pt>
                <c:pt idx="1626">
                  <c:v>0.77550427144200496</c:v>
                </c:pt>
                <c:pt idx="1627">
                  <c:v>0.77722775176919401</c:v>
                </c:pt>
                <c:pt idx="1628">
                  <c:v>0.77889746488632305</c:v>
                </c:pt>
                <c:pt idx="1629">
                  <c:v>0.78051265220518296</c:v>
                </c:pt>
                <c:pt idx="1630">
                  <c:v>0.78207254859459396</c:v>
                </c:pt>
                <c:pt idx="1631">
                  <c:v>0.78357638240778105</c:v>
                </c:pt>
                <c:pt idx="1632">
                  <c:v>0.78502337551089896</c:v>
                </c:pt>
                <c:pt idx="1633">
                  <c:v>0.78641274331262001</c:v>
                </c:pt>
                <c:pt idx="1634">
                  <c:v>0.78774369479472495</c:v>
                </c:pt>
                <c:pt idx="1635">
                  <c:v>0.78901543254357898</c:v>
                </c:pt>
                <c:pt idx="1636">
                  <c:v>0.79022715278241196</c:v>
                </c:pt>
                <c:pt idx="1637">
                  <c:v>0.79137804540428802</c:v>
                </c:pt>
                <c:pt idx="1638">
                  <c:v>0.79246729400563898</c:v>
                </c:pt>
                <c:pt idx="1639">
                  <c:v>0.79349407592024301</c:v>
                </c:pt>
                <c:pt idx="1640">
                  <c:v>0.79445756225348996</c:v>
                </c:pt>
                <c:pt idx="1641">
                  <c:v>0.79536192777549997</c:v>
                </c:pt>
                <c:pt idx="1642">
                  <c:v>0.79622014560135101</c:v>
                </c:pt>
                <c:pt idx="1643">
                  <c:v>0.79703140886230395</c:v>
                </c:pt>
                <c:pt idx="1644">
                  <c:v>0.79779490558767197</c:v>
                </c:pt>
                <c:pt idx="1645">
                  <c:v>0.79850981874014804</c:v>
                </c:pt>
                <c:pt idx="1646">
                  <c:v>0.79917532624955201</c:v>
                </c:pt>
                <c:pt idx="1647">
                  <c:v>0.79979060104473698</c:v>
                </c:pt>
                <c:pt idx="1648">
                  <c:v>0.80035481108335105</c:v>
                </c:pt>
                <c:pt idx="1649">
                  <c:v>0.80086711937911004</c:v>
                </c:pt>
                <c:pt idx="1650">
                  <c:v>0.80132668402624996</c:v>
                </c:pt>
                <c:pt idx="1651">
                  <c:v>0.801732658220768</c:v>
                </c:pt>
                <c:pt idx="1652">
                  <c:v>0.80208419027804301</c:v>
                </c:pt>
                <c:pt idx="1653">
                  <c:v>0.80238042364640505</c:v>
                </c:pt>
                <c:pt idx="1654">
                  <c:v>0.80262049691616799</c:v>
                </c:pt>
                <c:pt idx="1655">
                  <c:v>0.80280354382362595</c:v>
                </c:pt>
                <c:pt idx="1656">
                  <c:v>0.80292869324946303</c:v>
                </c:pt>
                <c:pt idx="1657">
                  <c:v>0.80299506921097497</c:v>
                </c:pt>
                <c:pt idx="1658">
                  <c:v>0.80300179084748302</c:v>
                </c:pt>
                <c:pt idx="1659">
                  <c:v>0.802947972398244</c:v>
                </c:pt>
                <c:pt idx="1660">
                  <c:v>0.80283272317210996</c:v>
                </c:pt>
                <c:pt idx="1661">
                  <c:v>0.80265514750816702</c:v>
                </c:pt>
                <c:pt idx="1662">
                  <c:v>0.80241434472645801</c:v>
                </c:pt>
                <c:pt idx="1663">
                  <c:v>0.80210940906790196</c:v>
                </c:pt>
                <c:pt idx="1664">
                  <c:v>0.80173942962238098</c:v>
                </c:pt>
                <c:pt idx="1665">
                  <c:v>0.80130349024393099</c:v>
                </c:pt>
                <c:pt idx="1666">
                  <c:v>0.800800669451875</c:v>
                </c:pt>
                <c:pt idx="1667">
                  <c:v>0.80023004031663603</c:v>
                </c:pt>
                <c:pt idx="1668">
                  <c:v>0.79959067032888098</c:v>
                </c:pt>
                <c:pt idx="1669">
                  <c:v>0.79888162125051998</c:v>
                </c:pt>
                <c:pt idx="1670">
                  <c:v>0.79810194894599296</c:v>
                </c:pt>
                <c:pt idx="1671">
                  <c:v>0.79725070319211799</c:v>
                </c:pt>
                <c:pt idx="1672">
                  <c:v>0.79632692746465294</c:v>
                </c:pt>
                <c:pt idx="1673">
                  <c:v>0.79532965869956995</c:v>
                </c:pt>
                <c:pt idx="1674">
                  <c:v>0.79425792702688003</c:v>
                </c:pt>
                <c:pt idx="1675">
                  <c:v>0.79311075547464105</c:v>
                </c:pt>
                <c:pt idx="1676">
                  <c:v>0.79188715964063205</c:v>
                </c:pt>
                <c:pt idx="1677">
                  <c:v>0.79058614732892296</c:v>
                </c:pt>
                <c:pt idx="1678">
                  <c:v>0.78920671814836296</c:v>
                </c:pt>
                <c:pt idx="1679">
                  <c:v>0.78774786306975497</c:v>
                </c:pt>
                <c:pt idx="1680">
                  <c:v>0.78620856393821503</c:v>
                </c:pt>
                <c:pt idx="1681">
                  <c:v>0.78458779293690795</c:v>
                </c:pt>
                <c:pt idx="1682">
                  <c:v>0.78288451199806197</c:v>
                </c:pt>
                <c:pt idx="1683">
                  <c:v>0.78109767215677794</c:v>
                </c:pt>
                <c:pt idx="1684">
                  <c:v>0.77922621284282301</c:v>
                </c:pt>
                <c:pt idx="1685">
                  <c:v>0.77726906110514904</c:v>
                </c:pt>
                <c:pt idx="1686">
                  <c:v>0.77522513076347299</c:v>
                </c:pt>
                <c:pt idx="1687">
                  <c:v>0.77309332148079002</c:v>
                </c:pt>
                <c:pt idx="1688">
                  <c:v>0.77087251775016097</c:v>
                </c:pt>
                <c:pt idx="1689">
                  <c:v>0.76856158778862105</c:v>
                </c:pt>
                <c:pt idx="1690">
                  <c:v>0.76615938233045899</c:v>
                </c:pt>
                <c:pt idx="1691">
                  <c:v>0.76366473331155205</c:v>
                </c:pt>
                <c:pt idx="1692">
                  <c:v>0.76107645243577204</c:v>
                </c:pt>
                <c:pt idx="1693">
                  <c:v>0.75839332961389505</c:v>
                </c:pt>
                <c:pt idx="1694">
                  <c:v>0.75561413126472199</c:v>
                </c:pt>
                <c:pt idx="1695">
                  <c:v>0.75273759846752297</c:v>
                </c:pt>
                <c:pt idx="1696">
                  <c:v>0.74976244495421995</c:v>
                </c:pt>
                <c:pt idx="1697">
                  <c:v>0.74668735492918004</c:v>
                </c:pt>
                <c:pt idx="1698">
                  <c:v>0.74351098070390997</c:v>
                </c:pt>
                <c:pt idx="1699">
                  <c:v>0.74023194013360305</c:v>
                </c:pt>
                <c:pt idx="1700">
                  <c:v>0.73684881384221301</c:v>
                </c:pt>
                <c:pt idx="1701">
                  <c:v>0.73336014222281698</c:v>
                </c:pt>
                <c:pt idx="1702">
                  <c:v>0.72976442220041504</c:v>
                </c:pt>
                <c:pt idx="1703">
                  <c:v>0.72606010374525198</c:v>
                </c:pt>
                <c:pt idx="1704">
                  <c:v>0.72224558612636802</c:v>
                </c:pt>
                <c:pt idx="1705">
                  <c:v>0.71831921389761799</c:v>
                </c:pt>
                <c:pt idx="1706">
                  <c:v>0.71427927261225999</c:v>
                </c:pt>
                <c:pt idx="1707">
                  <c:v>0.71012398426763501</c:v>
                </c:pt>
                <c:pt idx="1708">
                  <c:v>0.70585150248917905</c:v>
                </c:pt>
                <c:pt idx="1709">
                  <c:v>0.70145990747355502</c:v>
                </c:pt>
                <c:pt idx="1710">
                  <c:v>0.69694720072505401</c:v>
                </c:pt>
                <c:pt idx="1711">
                  <c:v>0.69231129963870897</c:v>
                </c:pt>
                <c:pt idx="1712">
                  <c:v>0.68755003200924802</c:v>
                </c:pt>
                <c:pt idx="1713">
                  <c:v>0.68269021044228195</c:v>
                </c:pt>
                <c:pt idx="1714">
                  <c:v>0.67767130764612005</c:v>
                </c:pt>
                <c:pt idx="1715">
                  <c:v>0.67243735997189202</c:v>
                </c:pt>
                <c:pt idx="1716">
                  <c:v>0.66695559531239501</c:v>
                </c:pt>
                <c:pt idx="1717">
                  <c:v>0.66136070525401103</c:v>
                </c:pt>
                <c:pt idx="1718">
                  <c:v>0.65570501260341596</c:v>
                </c:pt>
                <c:pt idx="1719">
                  <c:v>0.64999231972730998</c:v>
                </c:pt>
                <c:pt idx="1720">
                  <c:v>0.644137588897717</c:v>
                </c:pt>
                <c:pt idx="1721">
                  <c:v>0.63813321812715096</c:v>
                </c:pt>
                <c:pt idx="1722">
                  <c:v>0.632058351680164</c:v>
                </c:pt>
                <c:pt idx="1723">
                  <c:v>0.62612799834184096</c:v>
                </c:pt>
                <c:pt idx="1724">
                  <c:v>0.62014612338069297</c:v>
                </c:pt>
                <c:pt idx="1725">
                  <c:v>0.614113983859781</c:v>
                </c:pt>
                <c:pt idx="1726">
                  <c:v>0.60808141286022299</c:v>
                </c:pt>
                <c:pt idx="1727">
                  <c:v>0.60195260598669198</c:v>
                </c:pt>
                <c:pt idx="1728">
                  <c:v>0.59577738255159196</c:v>
                </c:pt>
                <c:pt idx="1729">
                  <c:v>0.58985785202752195</c:v>
                </c:pt>
                <c:pt idx="1730">
                  <c:v>0.58445889093396297</c:v>
                </c:pt>
                <c:pt idx="1731">
                  <c:v>0.579589594308073</c:v>
                </c:pt>
                <c:pt idx="1732">
                  <c:v>0.57525456718400203</c:v>
                </c:pt>
                <c:pt idx="1733">
                  <c:v>0.57145265389673605</c:v>
                </c:pt>
                <c:pt idx="1734">
                  <c:v>0.56817556493237797</c:v>
                </c:pt>
                <c:pt idx="1735">
                  <c:v>0.56540648873444599</c:v>
                </c:pt>
                <c:pt idx="1736">
                  <c:v>0.563118821581435</c:v>
                </c:pt>
                <c:pt idx="1737">
                  <c:v>0.561275193047992</c:v>
                </c:pt>
                <c:pt idx="1738">
                  <c:v>0.55982699438444805</c:v>
                </c:pt>
                <c:pt idx="1739">
                  <c:v>0.55871461528305699</c:v>
                </c:pt>
                <c:pt idx="1740">
                  <c:v>0.55786854508850403</c:v>
                </c:pt>
                <c:pt idx="1741">
                  <c:v>0.55721139125746799</c:v>
                </c:pt>
                <c:pt idx="1742">
                  <c:v>0.55666072233665898</c:v>
                </c:pt>
                <c:pt idx="1743">
                  <c:v>0.55613248696047601</c:v>
                </c:pt>
                <c:pt idx="1744">
                  <c:v>0.55554463906848195</c:v>
                </c:pt>
                <c:pt idx="1745">
                  <c:v>0.55482055264927999</c:v>
                </c:pt>
                <c:pt idx="1746">
                  <c:v>0.553891853475318</c:v>
                </c:pt>
                <c:pt idx="1747">
                  <c:v>0.55270041548563398</c:v>
                </c:pt>
                <c:pt idx="1748">
                  <c:v>0.55119942638091401</c:v>
                </c:pt>
                <c:pt idx="1749">
                  <c:v>0.549353575269655</c:v>
                </c:pt>
                <c:pt idx="1750">
                  <c:v>0.54713852144791797</c:v>
                </c:pt>
                <c:pt idx="1751">
                  <c:v>0.54453985484850698</c:v>
                </c:pt>
                <c:pt idx="1752">
                  <c:v>0.54155176113273695</c:v>
                </c:pt>
                <c:pt idx="1753">
                  <c:v>0.53817557384070402</c:v>
                </c:pt>
                <c:pt idx="1754">
                  <c:v>0.53441835012322203</c:v>
                </c:pt>
                <c:pt idx="1755">
                  <c:v>0.53029155919525806</c:v>
                </c:pt>
                <c:pt idx="1756">
                  <c:v>0.52580993201834603</c:v>
                </c:pt>
                <c:pt idx="1757">
                  <c:v>0.52099049014268894</c:v>
                </c:pt>
                <c:pt idx="1758">
                  <c:v>0.515758547868992</c:v>
                </c:pt>
                <c:pt idx="1759">
                  <c:v>0.50999546174895105</c:v>
                </c:pt>
                <c:pt idx="1760">
                  <c:v>0.504164923876949</c:v>
                </c:pt>
                <c:pt idx="1761">
                  <c:v>0.49801835929831501</c:v>
                </c:pt>
                <c:pt idx="1762">
                  <c:v>0.49179819643414802</c:v>
                </c:pt>
                <c:pt idx="1763">
                  <c:v>0.485621169399168</c:v>
                </c:pt>
                <c:pt idx="1764">
                  <c:v>0.47960416873525402</c:v>
                </c:pt>
                <c:pt idx="1765">
                  <c:v>0.473691065924007</c:v>
                </c:pt>
                <c:pt idx="1766">
                  <c:v>0.46791482603175599</c:v>
                </c:pt>
                <c:pt idx="1767">
                  <c:v>0.46237805228884099</c:v>
                </c:pt>
                <c:pt idx="1768">
                  <c:v>0.45700143277668298</c:v>
                </c:pt>
                <c:pt idx="1769">
                  <c:v>0.451785025876007</c:v>
                </c:pt>
                <c:pt idx="1770">
                  <c:v>0.44675327053050101</c:v>
                </c:pt>
                <c:pt idx="1771">
                  <c:v>0.44204913627916798</c:v>
                </c:pt>
                <c:pt idx="1772">
                  <c:v>0.43752794109738102</c:v>
                </c:pt>
                <c:pt idx="1773">
                  <c:v>0.43313444629157499</c:v>
                </c:pt>
                <c:pt idx="1774">
                  <c:v>0.42887148469594799</c:v>
                </c:pt>
                <c:pt idx="1775">
                  <c:v>0.42474174122597802</c:v>
                </c:pt>
                <c:pt idx="1776">
                  <c:v>0.42074776079079201</c:v>
                </c:pt>
                <c:pt idx="1777">
                  <c:v>0.416891955959931</c:v>
                </c:pt>
                <c:pt idx="1778">
                  <c:v>0.413176614333781</c:v>
                </c:pt>
                <c:pt idx="1779">
                  <c:v>0.40960390559037801</c:v>
                </c:pt>
                <c:pt idx="1780">
                  <c:v>0.40617588819850098</c:v>
                </c:pt>
                <c:pt idx="1781">
                  <c:v>0.40289451579940899</c:v>
                </c:pt>
                <c:pt idx="1782">
                  <c:v>0.39977046161165702</c:v>
                </c:pt>
                <c:pt idx="1783">
                  <c:v>0.39680827034365901</c:v>
                </c:pt>
                <c:pt idx="1784">
                  <c:v>0.39400807722255998</c:v>
                </c:pt>
                <c:pt idx="1785">
                  <c:v>0.39137001581311398</c:v>
                </c:pt>
                <c:pt idx="1786">
                  <c:v>0.38889421783620498</c:v>
                </c:pt>
                <c:pt idx="1787">
                  <c:v>0.38658081314734799</c:v>
                </c:pt>
                <c:pt idx="1788">
                  <c:v>0.38442992988042202</c:v>
                </c:pt>
                <c:pt idx="1789">
                  <c:v>0.382441694762166</c:v>
                </c:pt>
                <c:pt idx="1790">
                  <c:v>0.38061623360344499</c:v>
                </c:pt>
                <c:pt idx="1791">
                  <c:v>0.37895367197385399</c:v>
                </c:pt>
                <c:pt idx="1792">
                  <c:v>0.37745413606690598</c:v>
                </c:pt>
                <c:pt idx="1793">
                  <c:v>0.37611775376376799</c:v>
                </c:pt>
                <c:pt idx="1794">
                  <c:v>0.37494465590430798</c:v>
                </c:pt>
                <c:pt idx="1795">
                  <c:v>0.37393497777493401</c:v>
                </c:pt>
                <c:pt idx="1796">
                  <c:v>0.37308886082351</c:v>
                </c:pt>
                <c:pt idx="1797">
                  <c:v>0.37240645461224903</c:v>
                </c:pt>
                <c:pt idx="1798">
                  <c:v>0.371887919020084</c:v>
                </c:pt>
                <c:pt idx="1799">
                  <c:v>0.37153342670635597</c:v>
                </c:pt>
                <c:pt idx="1800">
                  <c:v>0.37134316584778299</c:v>
                </c:pt>
                <c:pt idx="1801">
                  <c:v>0.37131734316040199</c:v>
                </c:pt>
                <c:pt idx="1802">
                  <c:v>0.37145618721736501</c:v>
                </c:pt>
                <c:pt idx="1803">
                  <c:v>0.37175995207202001</c:v>
                </c:pt>
                <c:pt idx="1804">
                  <c:v>0.37222892119322198</c:v>
                </c:pt>
                <c:pt idx="1805">
                  <c:v>0.372870059994929</c:v>
                </c:pt>
                <c:pt idx="1806">
                  <c:v>0.373687108150834</c:v>
                </c:pt>
                <c:pt idx="1807">
                  <c:v>0.37468098895527702</c:v>
                </c:pt>
                <c:pt idx="1808">
                  <c:v>0.37585265328648598</c:v>
                </c:pt>
                <c:pt idx="1809">
                  <c:v>0.37720308603804598</c:v>
                </c:pt>
                <c:pt idx="1810">
                  <c:v>0.37873331268410299</c:v>
                </c:pt>
                <c:pt idx="1811">
                  <c:v>0.38044440590352002</c:v>
                </c:pt>
                <c:pt idx="1812">
                  <c:v>0.38230841229068302</c:v>
                </c:pt>
                <c:pt idx="1813">
                  <c:v>0.38438467817830602</c:v>
                </c:pt>
                <c:pt idx="1814">
                  <c:v>0.38672794720807002</c:v>
                </c:pt>
                <c:pt idx="1815">
                  <c:v>0.38936973354196103</c:v>
                </c:pt>
                <c:pt idx="1816">
                  <c:v>0.39217405082295798</c:v>
                </c:pt>
                <c:pt idx="1817">
                  <c:v>0.39508724576617599</c:v>
                </c:pt>
                <c:pt idx="1818">
                  <c:v>0.39810415094485102</c:v>
                </c:pt>
                <c:pt idx="1819">
                  <c:v>0.401308405581003</c:v>
                </c:pt>
                <c:pt idx="1820">
                  <c:v>0.404706180858732</c:v>
                </c:pt>
                <c:pt idx="1821">
                  <c:v>0.40821687057567102</c:v>
                </c:pt>
                <c:pt idx="1822">
                  <c:v>0.41162397405391898</c:v>
                </c:pt>
                <c:pt idx="1823">
                  <c:v>0.415122005374711</c:v>
                </c:pt>
                <c:pt idx="1824">
                  <c:v>0.41870815928455901</c:v>
                </c:pt>
                <c:pt idx="1825">
                  <c:v>0.42233102821012503</c:v>
                </c:pt>
                <c:pt idx="1826">
                  <c:v>0.42608481701345002</c:v>
                </c:pt>
                <c:pt idx="1827">
                  <c:v>0.42991808309197299</c:v>
                </c:pt>
                <c:pt idx="1828">
                  <c:v>0.43352707123468698</c:v>
                </c:pt>
                <c:pt idx="1829">
                  <c:v>0.43664523806928401</c:v>
                </c:pt>
                <c:pt idx="1830">
                  <c:v>0.43926180195109799</c:v>
                </c:pt>
                <c:pt idx="1831">
                  <c:v>0.44137045286991899</c:v>
                </c:pt>
                <c:pt idx="1832">
                  <c:v>0.44297062455905201</c:v>
                </c:pt>
                <c:pt idx="1833">
                  <c:v>0.44406886908491899</c:v>
                </c:pt>
                <c:pt idx="1834">
                  <c:v>0.44468024650771698</c:v>
                </c:pt>
                <c:pt idx="1835">
                  <c:v>0.444829596497752</c:v>
                </c:pt>
                <c:pt idx="1836">
                  <c:v>0.444552514394916</c:v>
                </c:pt>
                <c:pt idx="1837">
                  <c:v>0.44389582437612202</c:v>
                </c:pt>
                <c:pt idx="1838">
                  <c:v>0.442917344261816</c:v>
                </c:pt>
                <c:pt idx="1839">
                  <c:v>0.44168478590328702</c:v>
                </c:pt>
                <c:pt idx="1840">
                  <c:v>0.44022225022366301</c:v>
                </c:pt>
                <c:pt idx="1841">
                  <c:v>0.43860882537756801</c:v>
                </c:pt>
                <c:pt idx="1842">
                  <c:v>0.43692027868268402</c:v>
                </c:pt>
                <c:pt idx="1843">
                  <c:v>0.435237038011829</c:v>
                </c:pt>
                <c:pt idx="1844">
                  <c:v>0.43363426780331799</c:v>
                </c:pt>
                <c:pt idx="1845">
                  <c:v>0.43217887476182199</c:v>
                </c:pt>
                <c:pt idx="1846">
                  <c:v>0.430927510875935</c:v>
                </c:pt>
                <c:pt idx="1847">
                  <c:v>0.42992550739214802</c:v>
                </c:pt>
                <c:pt idx="1848">
                  <c:v>0.42920668691891101</c:v>
                </c:pt>
                <c:pt idx="1849">
                  <c:v>0.42879389459190698</c:v>
                </c:pt>
                <c:pt idx="1850">
                  <c:v>0.42870003777942101</c:v>
                </c:pt>
                <c:pt idx="1851">
                  <c:v>0.428929421370562</c:v>
                </c:pt>
                <c:pt idx="1852">
                  <c:v>0.42947919624754999</c:v>
                </c:pt>
                <c:pt idx="1853">
                  <c:v>0.430340784437242</c:v>
                </c:pt>
                <c:pt idx="1854">
                  <c:v>0.43150119182167501</c:v>
                </c:pt>
                <c:pt idx="1855">
                  <c:v>0.43295835428877899</c:v>
                </c:pt>
                <c:pt idx="1856">
                  <c:v>0.434713140633668</c:v>
                </c:pt>
                <c:pt idx="1857">
                  <c:v>0.43683853789509502</c:v>
                </c:pt>
                <c:pt idx="1858">
                  <c:v>0.43943262493903501</c:v>
                </c:pt>
                <c:pt idx="1859">
                  <c:v>0.44202146452153801</c:v>
                </c:pt>
                <c:pt idx="1860">
                  <c:v>0.44485228430406498</c:v>
                </c:pt>
                <c:pt idx="1861">
                  <c:v>0.44768134318323199</c:v>
                </c:pt>
                <c:pt idx="1862">
                  <c:v>0.45039063149603698</c:v>
                </c:pt>
                <c:pt idx="1863">
                  <c:v>0.45286202302121398</c:v>
                </c:pt>
                <c:pt idx="1864">
                  <c:v>0.45515045342559801</c:v>
                </c:pt>
                <c:pt idx="1865">
                  <c:v>0.45722181081469798</c:v>
                </c:pt>
                <c:pt idx="1866">
                  <c:v>0.45897239459856698</c:v>
                </c:pt>
                <c:pt idx="1867">
                  <c:v>0.46048047251256002</c:v>
                </c:pt>
                <c:pt idx="1868">
                  <c:v>0.46176987843891398</c:v>
                </c:pt>
                <c:pt idx="1869">
                  <c:v>0.46286735639122201</c:v>
                </c:pt>
                <c:pt idx="1870">
                  <c:v>0.463629323376887</c:v>
                </c:pt>
                <c:pt idx="1871">
                  <c:v>0.46419986289420001</c:v>
                </c:pt>
                <c:pt idx="1872">
                  <c:v>0.46463362864761398</c:v>
                </c:pt>
                <c:pt idx="1873">
                  <c:v>0.46492417652698997</c:v>
                </c:pt>
                <c:pt idx="1874">
                  <c:v>0.465017989592586</c:v>
                </c:pt>
                <c:pt idx="1875">
                  <c:v>0.46491182719928997</c:v>
                </c:pt>
                <c:pt idx="1876">
                  <c:v>0.46460266309535603</c:v>
                </c:pt>
                <c:pt idx="1877">
                  <c:v>0.46408768107022402</c:v>
                </c:pt>
                <c:pt idx="1878">
                  <c:v>0.46339715898420702</c:v>
                </c:pt>
                <c:pt idx="1879">
                  <c:v>0.46257652774386199</c:v>
                </c:pt>
                <c:pt idx="1880">
                  <c:v>0.46162415251958999</c:v>
                </c:pt>
                <c:pt idx="1881">
                  <c:v>0.46052968675111799</c:v>
                </c:pt>
                <c:pt idx="1882">
                  <c:v>0.45928891761423601</c:v>
                </c:pt>
                <c:pt idx="1883">
                  <c:v>0.45790204431673298</c:v>
                </c:pt>
                <c:pt idx="1884">
                  <c:v>0.45636926758475299</c:v>
                </c:pt>
                <c:pt idx="1885">
                  <c:v>0.45469078717068301</c:v>
                </c:pt>
                <c:pt idx="1886">
                  <c:v>0.45285896910936302</c:v>
                </c:pt>
                <c:pt idx="1887">
                  <c:v>0.45084701899662999</c:v>
                </c:pt>
                <c:pt idx="1888">
                  <c:v>0.44865414937624598</c:v>
                </c:pt>
                <c:pt idx="1889">
                  <c:v>0.44627955036825201</c:v>
                </c:pt>
                <c:pt idx="1890">
                  <c:v>0.44372238811639603</c:v>
                </c:pt>
                <c:pt idx="1891">
                  <c:v>0.44117349957885899</c:v>
                </c:pt>
                <c:pt idx="1892">
                  <c:v>0.43848006316731197</c:v>
                </c:pt>
                <c:pt idx="1893">
                  <c:v>0.43564218176751701</c:v>
                </c:pt>
                <c:pt idx="1894">
                  <c:v>0.432659937779381</c:v>
                </c:pt>
                <c:pt idx="1895">
                  <c:v>0.42959838132323502</c:v>
                </c:pt>
                <c:pt idx="1896">
                  <c:v>0.42651939994424898</c:v>
                </c:pt>
                <c:pt idx="1897">
                  <c:v>0.42331675612527703</c:v>
                </c:pt>
                <c:pt idx="1898">
                  <c:v>0.42019601801277301</c:v>
                </c:pt>
                <c:pt idx="1899">
                  <c:v>0.41715671153761102</c:v>
                </c:pt>
                <c:pt idx="1900">
                  <c:v>0.41419816683238098</c:v>
                </c:pt>
                <c:pt idx="1901">
                  <c:v>0.41131952131265698</c:v>
                </c:pt>
                <c:pt idx="1902">
                  <c:v>0.40851972427510702</c:v>
                </c:pt>
                <c:pt idx="1903">
                  <c:v>0.405797543053665</c:v>
                </c:pt>
                <c:pt idx="1904">
                  <c:v>0.403144922471253</c:v>
                </c:pt>
                <c:pt idx="1905">
                  <c:v>0.40055690638313401</c:v>
                </c:pt>
                <c:pt idx="1906">
                  <c:v>0.39803124400082202</c:v>
                </c:pt>
                <c:pt idx="1907">
                  <c:v>0.39553678107228601</c:v>
                </c:pt>
                <c:pt idx="1908">
                  <c:v>0.393048638517697</c:v>
                </c:pt>
                <c:pt idx="1909">
                  <c:v>0.39056039100520301</c:v>
                </c:pt>
                <c:pt idx="1910">
                  <c:v>0.38806556300706102</c:v>
                </c:pt>
                <c:pt idx="1911">
                  <c:v>0.38555767126224999</c:v>
                </c:pt>
                <c:pt idx="1912">
                  <c:v>0.38303026832451598</c:v>
                </c:pt>
                <c:pt idx="1913">
                  <c:v>0.38047698663879098</c:v>
                </c:pt>
                <c:pt idx="1914">
                  <c:v>0.37789158257220201</c:v>
                </c:pt>
                <c:pt idx="1915">
                  <c:v>0.37535956067396797</c:v>
                </c:pt>
                <c:pt idx="1916">
                  <c:v>0.37291451295011202</c:v>
                </c:pt>
                <c:pt idx="1917">
                  <c:v>0.370556743229699</c:v>
                </c:pt>
                <c:pt idx="1918">
                  <c:v>0.36828647430493799</c:v>
                </c:pt>
                <c:pt idx="1919">
                  <c:v>0.36610383877417901</c:v>
                </c:pt>
                <c:pt idx="1920">
                  <c:v>0.36400886926207399</c:v>
                </c:pt>
                <c:pt idx="1921">
                  <c:v>0.36200148812229999</c:v>
                </c:pt>
                <c:pt idx="1922">
                  <c:v>0.36008149674805801</c:v>
                </c:pt>
                <c:pt idx="1923">
                  <c:v>0.358212532211031</c:v>
                </c:pt>
                <c:pt idx="1924">
                  <c:v>0.35635956380992001</c:v>
                </c:pt>
                <c:pt idx="1925">
                  <c:v>0.35452065712109099</c:v>
                </c:pt>
                <c:pt idx="1926">
                  <c:v>0.35269402102872499</c:v>
                </c:pt>
                <c:pt idx="1927">
                  <c:v>0.35087801233121002</c:v>
                </c:pt>
                <c:pt idx="1928">
                  <c:v>0.34907113894269198</c:v>
                </c:pt>
                <c:pt idx="1929">
                  <c:v>0.34727206176418801</c:v>
                </c:pt>
                <c:pt idx="1930">
                  <c:v>0.34549018079628302</c:v>
                </c:pt>
                <c:pt idx="1931">
                  <c:v>0.34379740531392899</c:v>
                </c:pt>
                <c:pt idx="1932">
                  <c:v>0.34219215552512</c:v>
                </c:pt>
                <c:pt idx="1933">
                  <c:v>0.340672573714563</c:v>
                </c:pt>
                <c:pt idx="1934">
                  <c:v>0.33923652627080803</c:v>
                </c:pt>
                <c:pt idx="1935">
                  <c:v>0.33788160768171499</c:v>
                </c:pt>
                <c:pt idx="1936">
                  <c:v>0.33660514654183399</c:v>
                </c:pt>
                <c:pt idx="1937">
                  <c:v>0.33540421359561001</c:v>
                </c:pt>
                <c:pt idx="1938">
                  <c:v>0.33427563181919301</c:v>
                </c:pt>
                <c:pt idx="1939">
                  <c:v>0.33326747664261702</c:v>
                </c:pt>
                <c:pt idx="1940">
                  <c:v>0.33237765053350798</c:v>
                </c:pt>
                <c:pt idx="1941">
                  <c:v>0.33160878971895902</c:v>
                </c:pt>
                <c:pt idx="1942">
                  <c:v>0.33095667706251902</c:v>
                </c:pt>
                <c:pt idx="1943">
                  <c:v>0.330416772512657</c:v>
                </c:pt>
                <c:pt idx="1944">
                  <c:v>0.329984398441793</c:v>
                </c:pt>
                <c:pt idx="1945">
                  <c:v>0.32965476442479502</c:v>
                </c:pt>
                <c:pt idx="1946">
                  <c:v>0.32942299306274597</c:v>
                </c:pt>
                <c:pt idx="1947">
                  <c:v>0.329284146629227</c:v>
                </c:pt>
                <c:pt idx="1948">
                  <c:v>0.329233254297918</c:v>
                </c:pt>
                <c:pt idx="1949">
                  <c:v>0.32926533969503502</c:v>
                </c:pt>
                <c:pt idx="1950">
                  <c:v>0.32937544850858003</c:v>
                </c:pt>
                <c:pt idx="1951">
                  <c:v>0.32955867587904197</c:v>
                </c:pt>
                <c:pt idx="1952">
                  <c:v>0.329810193293197</c:v>
                </c:pt>
                <c:pt idx="1953">
                  <c:v>0.33012527470442599</c:v>
                </c:pt>
                <c:pt idx="1954">
                  <c:v>0.33052590809305799</c:v>
                </c:pt>
                <c:pt idx="1955">
                  <c:v>0.33098853123846</c:v>
                </c:pt>
                <c:pt idx="1956">
                  <c:v>0.33150758563135402</c:v>
                </c:pt>
                <c:pt idx="1957">
                  <c:v>0.33209649399633501</c:v>
                </c:pt>
                <c:pt idx="1958">
                  <c:v>0.33275849773334198</c:v>
                </c:pt>
                <c:pt idx="1959">
                  <c:v>0.33346007187952198</c:v>
                </c:pt>
                <c:pt idx="1960">
                  <c:v>0.33418067786441302</c:v>
                </c:pt>
                <c:pt idx="1961">
                  <c:v>0.33491705349711498</c:v>
                </c:pt>
                <c:pt idx="1962">
                  <c:v>0.33566617646501701</c:v>
                </c:pt>
                <c:pt idx="1963">
                  <c:v>0.33642527351819901</c:v>
                </c:pt>
                <c:pt idx="1964">
                  <c:v>0.337191827476438</c:v>
                </c:pt>
                <c:pt idx="1965">
                  <c:v>0.33796358205934801</c:v>
                </c:pt>
                <c:pt idx="1966">
                  <c:v>0.33873854456596703</c:v>
                </c:pt>
                <c:pt idx="1967">
                  <c:v>0.33949010716717998</c:v>
                </c:pt>
                <c:pt idx="1968">
                  <c:v>0.34016469547775002</c:v>
                </c:pt>
                <c:pt idx="1969">
                  <c:v>0.34076085683983498</c:v>
                </c:pt>
                <c:pt idx="1970">
                  <c:v>0.34127744863548798</c:v>
                </c:pt>
                <c:pt idx="1971">
                  <c:v>0.341713637924276</c:v>
                </c:pt>
                <c:pt idx="1972">
                  <c:v>0.342071938243735</c:v>
                </c:pt>
                <c:pt idx="1973">
                  <c:v>0.34240239991224403</c:v>
                </c:pt>
                <c:pt idx="1974">
                  <c:v>0.34278292730565302</c:v>
                </c:pt>
                <c:pt idx="1975">
                  <c:v>0.34324010396614002</c:v>
                </c:pt>
                <c:pt idx="1976">
                  <c:v>0.34377584470028399</c:v>
                </c:pt>
                <c:pt idx="1977">
                  <c:v>0.34435915034761899</c:v>
                </c:pt>
                <c:pt idx="1978">
                  <c:v>0.344904863029175</c:v>
                </c:pt>
                <c:pt idx="1979">
                  <c:v>0.34534285704226703</c:v>
                </c:pt>
                <c:pt idx="1980">
                  <c:v>0.345671233564803</c:v>
                </c:pt>
                <c:pt idx="1981">
                  <c:v>0.34588833078401499</c:v>
                </c:pt>
                <c:pt idx="1982">
                  <c:v>0.34599272130986197</c:v>
                </c:pt>
                <c:pt idx="1983">
                  <c:v>0.345983209560352</c:v>
                </c:pt>
                <c:pt idx="1984">
                  <c:v>0.34585882913389798</c:v>
                </c:pt>
                <c:pt idx="1985">
                  <c:v>0.34562667033045702</c:v>
                </c:pt>
                <c:pt idx="1986">
                  <c:v>0.34533882215439698</c:v>
                </c:pt>
                <c:pt idx="1987">
                  <c:v>0.34525888536013</c:v>
                </c:pt>
                <c:pt idx="1988">
                  <c:v>0.34538677628910103</c:v>
                </c:pt>
                <c:pt idx="1989">
                  <c:v>0.34560509135746498</c:v>
                </c:pt>
                <c:pt idx="1990">
                  <c:v>0.34558254147752299</c:v>
                </c:pt>
                <c:pt idx="1991">
                  <c:v>0.34547518025524898</c:v>
                </c:pt>
                <c:pt idx="1992">
                  <c:v>0.345286315028347</c:v>
                </c:pt>
                <c:pt idx="1993">
                  <c:v>0.34501944247406302</c:v>
                </c:pt>
                <c:pt idx="1994">
                  <c:v>0.34470876015134699</c:v>
                </c:pt>
                <c:pt idx="1995">
                  <c:v>0.34444921941183898</c:v>
                </c:pt>
                <c:pt idx="1996">
                  <c:v>0.34434679672204999</c:v>
                </c:pt>
                <c:pt idx="1997">
                  <c:v>0.34419562141735499</c:v>
                </c:pt>
                <c:pt idx="1998">
                  <c:v>0.34399582979883597</c:v>
                </c:pt>
                <c:pt idx="1999">
                  <c:v>0.34374772468659698</c:v>
                </c:pt>
                <c:pt idx="2000">
                  <c:v>0.34345177806853999</c:v>
                </c:pt>
                <c:pt idx="2001">
                  <c:v>0.34310863199827002</c:v>
                </c:pt>
                <c:pt idx="2002">
                  <c:v>0.342687365693704</c:v>
                </c:pt>
                <c:pt idx="2003">
                  <c:v>0.34209700248757602</c:v>
                </c:pt>
                <c:pt idx="2004">
                  <c:v>0.34154450094433197</c:v>
                </c:pt>
                <c:pt idx="2005">
                  <c:v>0.34102231027600999</c:v>
                </c:pt>
                <c:pt idx="2006">
                  <c:v>0.34048737031557202</c:v>
                </c:pt>
                <c:pt idx="2007">
                  <c:v>0.33996366172382297</c:v>
                </c:pt>
                <c:pt idx="2008">
                  <c:v>0.33945674444412099</c:v>
                </c:pt>
                <c:pt idx="2009">
                  <c:v>0.33897226456129098</c:v>
                </c:pt>
                <c:pt idx="2010">
                  <c:v>0.33851591461848901</c:v>
                </c:pt>
                <c:pt idx="2011">
                  <c:v>0.33809339271250299</c:v>
                </c:pt>
                <c:pt idx="2012">
                  <c:v>0.33771036092407303</c:v>
                </c:pt>
                <c:pt idx="2013">
                  <c:v>0.33737240365654703</c:v>
                </c:pt>
                <c:pt idx="2014">
                  <c:v>0.33699340560820001</c:v>
                </c:pt>
                <c:pt idx="2015">
                  <c:v>0.336539214591978</c:v>
                </c:pt>
                <c:pt idx="2016">
                  <c:v>0.33600901912576597</c:v>
                </c:pt>
                <c:pt idx="2017">
                  <c:v>0.335402143110764</c:v>
                </c:pt>
                <c:pt idx="2018">
                  <c:v>0.33471805666896198</c:v>
                </c:pt>
                <c:pt idx="2019">
                  <c:v>0.33395638746568002</c:v>
                </c:pt>
                <c:pt idx="2020">
                  <c:v>0.33311693241208701</c:v>
                </c:pt>
                <c:pt idx="2021">
                  <c:v>0.332199669623018</c:v>
                </c:pt>
                <c:pt idx="2022">
                  <c:v>0.33124080291008401</c:v>
                </c:pt>
                <c:pt idx="2023">
                  <c:v>0.330275266229825</c:v>
                </c:pt>
                <c:pt idx="2024">
                  <c:v>0.329304960495377</c:v>
                </c:pt>
                <c:pt idx="2025">
                  <c:v>0.32833170727551803</c:v>
                </c:pt>
                <c:pt idx="2026">
                  <c:v>0.327357244785695</c:v>
                </c:pt>
                <c:pt idx="2027">
                  <c:v>0.32638322515370699</c:v>
                </c:pt>
                <c:pt idx="2028">
                  <c:v>0.32541121288734498</c:v>
                </c:pt>
                <c:pt idx="2029">
                  <c:v>0.32443209897387698</c:v>
                </c:pt>
                <c:pt idx="2030">
                  <c:v>0.32337433079288602</c:v>
                </c:pt>
                <c:pt idx="2031">
                  <c:v>0.322239910422909</c:v>
                </c:pt>
                <c:pt idx="2032">
                  <c:v>0.32103118334306202</c:v>
                </c:pt>
                <c:pt idx="2033">
                  <c:v>0.31975083613372102</c:v>
                </c:pt>
                <c:pt idx="2034">
                  <c:v>0.318401892093921</c:v>
                </c:pt>
                <c:pt idx="2035">
                  <c:v>0.31698770473468302</c:v>
                </c:pt>
                <c:pt idx="2036">
                  <c:v>0.31551194912716102</c:v>
                </c:pt>
                <c:pt idx="2037">
                  <c:v>0.31397861110576702</c:v>
                </c:pt>
                <c:pt idx="2038">
                  <c:v>0.31239197434902199</c:v>
                </c:pt>
                <c:pt idx="2039">
                  <c:v>0.31075660538458399</c:v>
                </c:pt>
                <c:pt idx="2040">
                  <c:v>0.30907733658948</c:v>
                </c:pt>
                <c:pt idx="2041">
                  <c:v>0.30735924728153702</c:v>
                </c:pt>
                <c:pt idx="2042">
                  <c:v>0.30560764302309601</c:v>
                </c:pt>
                <c:pt idx="2043">
                  <c:v>0.30382803328264602</c:v>
                </c:pt>
                <c:pt idx="2044">
                  <c:v>0.30202610762360299</c:v>
                </c:pt>
                <c:pt idx="2045">
                  <c:v>0.30020771061145601</c:v>
                </c:pt>
                <c:pt idx="2046">
                  <c:v>0.29837445538532897</c:v>
                </c:pt>
                <c:pt idx="2047">
                  <c:v>0.29651106434034302</c:v>
                </c:pt>
                <c:pt idx="2048">
                  <c:v>0.29462385619327602</c:v>
                </c:pt>
                <c:pt idx="2049">
                  <c:v>0.29271920433648702</c:v>
                </c:pt>
                <c:pt idx="2050">
                  <c:v>0.29080350860857401</c:v>
                </c:pt>
                <c:pt idx="2051">
                  <c:v>0.288883167227721</c:v>
                </c:pt>
                <c:pt idx="2052">
                  <c:v>0.28696454913793101</c:v>
                </c:pt>
                <c:pt idx="2053">
                  <c:v>0.28501318615622601</c:v>
                </c:pt>
                <c:pt idx="2054">
                  <c:v>0.2830350048941</c:v>
                </c:pt>
                <c:pt idx="2055">
                  <c:v>0.28103758466033801</c:v>
                </c:pt>
                <c:pt idx="2056">
                  <c:v>0.27903051378499399</c:v>
                </c:pt>
                <c:pt idx="2057">
                  <c:v>0.27703702365501198</c:v>
                </c:pt>
                <c:pt idx="2058">
                  <c:v>0.275127489238359</c:v>
                </c:pt>
                <c:pt idx="2059">
                  <c:v>0.27333469568732799</c:v>
                </c:pt>
                <c:pt idx="2060">
                  <c:v>0.27166356483952597</c:v>
                </c:pt>
                <c:pt idx="2061">
                  <c:v>0.27011875120123002</c:v>
                </c:pt>
                <c:pt idx="2062">
                  <c:v>0.26870462809289702</c:v>
                </c:pt>
                <c:pt idx="2063">
                  <c:v>0.26742527501833202</c:v>
                </c:pt>
                <c:pt idx="2064">
                  <c:v>0.26627256929418802</c:v>
                </c:pt>
                <c:pt idx="2065">
                  <c:v>0.26522246069980199</c:v>
                </c:pt>
                <c:pt idx="2066">
                  <c:v>0.26427831334697</c:v>
                </c:pt>
                <c:pt idx="2067">
                  <c:v>0.26344319978181202</c:v>
                </c:pt>
                <c:pt idx="2068">
                  <c:v>0.262719904079808</c:v>
                </c:pt>
                <c:pt idx="2069">
                  <c:v>0.26211093251719297</c:v>
                </c:pt>
                <c:pt idx="2070">
                  <c:v>0.26161852839626198</c:v>
                </c:pt>
                <c:pt idx="2071">
                  <c:v>0.26124468529662898</c:v>
                </c:pt>
                <c:pt idx="2072">
                  <c:v>0.26099115514557297</c:v>
                </c:pt>
                <c:pt idx="2073">
                  <c:v>0.26078177190854801</c:v>
                </c:pt>
                <c:pt idx="2074">
                  <c:v>0.260591675019608</c:v>
                </c:pt>
                <c:pt idx="2075">
                  <c:v>0.26042064643128998</c:v>
                </c:pt>
                <c:pt idx="2076">
                  <c:v>0.26026845464753801</c:v>
                </c:pt>
                <c:pt idx="2077">
                  <c:v>0.26017401900730103</c:v>
                </c:pt>
                <c:pt idx="2078">
                  <c:v>0.26020840617461899</c:v>
                </c:pt>
                <c:pt idx="2079">
                  <c:v>0.26037441328298599</c:v>
                </c:pt>
                <c:pt idx="2080">
                  <c:v>0.26067450384493202</c:v>
                </c:pt>
                <c:pt idx="2081">
                  <c:v>0.26111082007762398</c:v>
                </c:pt>
                <c:pt idx="2082">
                  <c:v>0.261685339049329</c:v>
                </c:pt>
                <c:pt idx="2083">
                  <c:v>0.26240001052177597</c:v>
                </c:pt>
                <c:pt idx="2084">
                  <c:v>0.26325675164436502</c:v>
                </c:pt>
                <c:pt idx="2085">
                  <c:v>0.26423177592481201</c:v>
                </c:pt>
                <c:pt idx="2086">
                  <c:v>0.265063874369733</c:v>
                </c:pt>
                <c:pt idx="2087">
                  <c:v>0.26575562076041798</c:v>
                </c:pt>
                <c:pt idx="2088">
                  <c:v>0.26642699834908701</c:v>
                </c:pt>
                <c:pt idx="2089">
                  <c:v>0.267220265121556</c:v>
                </c:pt>
                <c:pt idx="2090">
                  <c:v>0.268134051829167</c:v>
                </c:pt>
                <c:pt idx="2091">
                  <c:v>0.26916686602644402</c:v>
                </c:pt>
                <c:pt idx="2092">
                  <c:v>0.27031710017301303</c:v>
                </c:pt>
                <c:pt idx="2093">
                  <c:v>0.27148753099093298</c:v>
                </c:pt>
                <c:pt idx="2094">
                  <c:v>0.272523396148313</c:v>
                </c:pt>
                <c:pt idx="2095">
                  <c:v>0.27342708482246397</c:v>
                </c:pt>
                <c:pt idx="2096">
                  <c:v>0.27420107865996601</c:v>
                </c:pt>
                <c:pt idx="2097">
                  <c:v>0.27484794500408899</c:v>
                </c:pt>
                <c:pt idx="2098">
                  <c:v>0.27537033034995601</c:v>
                </c:pt>
                <c:pt idx="2099">
                  <c:v>0.275770954004321</c:v>
                </c:pt>
                <c:pt idx="2100">
                  <c:v>0.27605260193206099</c:v>
                </c:pt>
                <c:pt idx="2101">
                  <c:v>0.27624985278902298</c:v>
                </c:pt>
                <c:pt idx="2102">
                  <c:v>0.27645756246912401</c:v>
                </c:pt>
                <c:pt idx="2103">
                  <c:v>0.27647286285997802</c:v>
                </c:pt>
                <c:pt idx="2104">
                  <c:v>0.27630759471427402</c:v>
                </c:pt>
                <c:pt idx="2105">
                  <c:v>0.27603807672785502</c:v>
                </c:pt>
                <c:pt idx="2106">
                  <c:v>0.27566737465165803</c:v>
                </c:pt>
                <c:pt idx="2107">
                  <c:v>0.27519858222405402</c:v>
                </c:pt>
                <c:pt idx="2108">
                  <c:v>0.27463481622827102</c:v>
                </c:pt>
                <c:pt idx="2109">
                  <c:v>0.273979211698753</c:v>
                </c:pt>
                <c:pt idx="2110">
                  <c:v>0.27323491728367599</c:v>
                </c:pt>
                <c:pt idx="2111">
                  <c:v>0.27240509077516101</c:v>
                </c:pt>
                <c:pt idx="2112">
                  <c:v>0.27149289482567701</c:v>
                </c:pt>
                <c:pt idx="2113">
                  <c:v>0.27050149288113201</c:v>
                </c:pt>
                <c:pt idx="2114">
                  <c:v>0.26943404538308602</c:v>
                </c:pt>
                <c:pt idx="2115">
                  <c:v>0.26829370633496802</c:v>
                </c:pt>
                <c:pt idx="2116">
                  <c:v>0.26708362041383898</c:v>
                </c:pt>
                <c:pt idx="2117">
                  <c:v>0.26580692099806902</c:v>
                </c:pt>
                <c:pt idx="2118">
                  <c:v>0.26446672992266501</c:v>
                </c:pt>
                <c:pt idx="2119">
                  <c:v>0.26306616088832402</c:v>
                </c:pt>
                <c:pt idx="2120">
                  <c:v>0.261608331456819</c:v>
                </c:pt>
                <c:pt idx="2121">
                  <c:v>0.26009639658533401</c:v>
                </c:pt>
                <c:pt idx="2122">
                  <c:v>0.25853362956918502</c:v>
                </c:pt>
                <c:pt idx="2123">
                  <c:v>0.25692352043689198</c:v>
                </c:pt>
                <c:pt idx="2124">
                  <c:v>0.25526962348050403</c:v>
                </c:pt>
                <c:pt idx="2125">
                  <c:v>0.25357523816890298</c:v>
                </c:pt>
                <c:pt idx="2126">
                  <c:v>0.251843401909355</c:v>
                </c:pt>
                <c:pt idx="2127">
                  <c:v>0.25007699817456402</c:v>
                </c:pt>
                <c:pt idx="2128">
                  <c:v>0.24827881464055701</c:v>
                </c:pt>
                <c:pt idx="2129">
                  <c:v>0.246451566236563</c:v>
                </c:pt>
                <c:pt idx="2130">
                  <c:v>0.24459790398626799</c:v>
                </c:pt>
                <c:pt idx="2131">
                  <c:v>0.24272160320478001</c:v>
                </c:pt>
                <c:pt idx="2132">
                  <c:v>0.240831628949636</c:v>
                </c:pt>
                <c:pt idx="2133">
                  <c:v>0.238930627857984</c:v>
                </c:pt>
                <c:pt idx="2134">
                  <c:v>0.237021187395769</c:v>
                </c:pt>
                <c:pt idx="2135">
                  <c:v>0.23510583502718499</c:v>
                </c:pt>
                <c:pt idx="2136">
                  <c:v>0.233187037521003</c:v>
                </c:pt>
                <c:pt idx="2137">
                  <c:v>0.231267200431617</c:v>
                </c:pt>
                <c:pt idx="2138">
                  <c:v>0.22934866776633001</c:v>
                </c:pt>
                <c:pt idx="2139">
                  <c:v>0.22743372183194399</c:v>
                </c:pt>
                <c:pt idx="2140">
                  <c:v>0.225524583240063</c:v>
                </c:pt>
                <c:pt idx="2141">
                  <c:v>0.22362341104084099</c:v>
                </c:pt>
                <c:pt idx="2142">
                  <c:v>0.22173230294924501</c:v>
                </c:pt>
                <c:pt idx="2143">
                  <c:v>0.21985329562642</c:v>
                </c:pt>
                <c:pt idx="2144">
                  <c:v>0.217988364981265</c:v>
                </c:pt>
                <c:pt idx="2145">
                  <c:v>0.21614378672814399</c:v>
                </c:pt>
                <c:pt idx="2146">
                  <c:v>0.21434276896160501</c:v>
                </c:pt>
                <c:pt idx="2147">
                  <c:v>0.21258693770586701</c:v>
                </c:pt>
                <c:pt idx="2148">
                  <c:v>0.21087785078353199</c:v>
                </c:pt>
                <c:pt idx="2149">
                  <c:v>0.209216998138338</c:v>
                </c:pt>
                <c:pt idx="2150">
                  <c:v>0.20760580213697299</c:v>
                </c:pt>
                <c:pt idx="2151">
                  <c:v>0.20604561787182499</c:v>
                </c:pt>
                <c:pt idx="2152">
                  <c:v>0.204537733491618</c:v>
                </c:pt>
                <c:pt idx="2153">
                  <c:v>0.203083370591576</c:v>
                </c:pt>
                <c:pt idx="2154">
                  <c:v>0.201683684699971</c:v>
                </c:pt>
                <c:pt idx="2155">
                  <c:v>0.200337708135955</c:v>
                </c:pt>
                <c:pt idx="2156">
                  <c:v>0.199030692968343</c:v>
                </c:pt>
                <c:pt idx="2157">
                  <c:v>0.19772861690989901</c:v>
                </c:pt>
                <c:pt idx="2158">
                  <c:v>0.19642202703096001</c:v>
                </c:pt>
                <c:pt idx="2159">
                  <c:v>0.19511202060504301</c:v>
                </c:pt>
                <c:pt idx="2160">
                  <c:v>0.19379968278458201</c:v>
                </c:pt>
                <c:pt idx="2161">
                  <c:v>0.192486088244951</c:v>
                </c:pt>
                <c:pt idx="2162">
                  <c:v>0.19117230358884499</c:v>
                </c:pt>
                <c:pt idx="2163">
                  <c:v>0.189871287463167</c:v>
                </c:pt>
                <c:pt idx="2164">
                  <c:v>0.188611609590602</c:v>
                </c:pt>
                <c:pt idx="2165">
                  <c:v>0.187394104454743</c:v>
                </c:pt>
                <c:pt idx="2166">
                  <c:v>0.18621957454437299</c:v>
                </c:pt>
                <c:pt idx="2167">
                  <c:v>0.185088786296281</c:v>
                </c:pt>
                <c:pt idx="2168">
                  <c:v>0.184002460039979</c:v>
                </c:pt>
                <c:pt idx="2169">
                  <c:v>0.18292828115643001</c:v>
                </c:pt>
                <c:pt idx="2170">
                  <c:v>0.18186044379036101</c:v>
                </c:pt>
                <c:pt idx="2171">
                  <c:v>0.180799240468001</c:v>
                </c:pt>
                <c:pt idx="2172">
                  <c:v>0.17974490932214801</c:v>
                </c:pt>
                <c:pt idx="2173">
                  <c:v>0.17869764016047399</c:v>
                </c:pt>
                <c:pt idx="2174">
                  <c:v>0.177657582725784</c:v>
                </c:pt>
                <c:pt idx="2175">
                  <c:v>0.17666036412553501</c:v>
                </c:pt>
                <c:pt idx="2176">
                  <c:v>0.17571195752872101</c:v>
                </c:pt>
                <c:pt idx="2177">
                  <c:v>0.17481249308567601</c:v>
                </c:pt>
                <c:pt idx="2178">
                  <c:v>0.173962140744015</c:v>
                </c:pt>
                <c:pt idx="2179">
                  <c:v>0.17316116788970901</c:v>
                </c:pt>
                <c:pt idx="2180">
                  <c:v>0.17240993341640201</c:v>
                </c:pt>
                <c:pt idx="2181">
                  <c:v>0.17170873810061199</c:v>
                </c:pt>
                <c:pt idx="2182">
                  <c:v>0.17105769335715201</c:v>
                </c:pt>
                <c:pt idx="2183">
                  <c:v>0.17045673317563201</c:v>
                </c:pt>
                <c:pt idx="2184">
                  <c:v>0.16990567120766201</c:v>
                </c:pt>
                <c:pt idx="2185">
                  <c:v>0.16940424046554201</c:v>
                </c:pt>
                <c:pt idx="2186">
                  <c:v>0.16895211478720801</c:v>
                </c:pt>
                <c:pt idx="2187">
                  <c:v>0.168548920346869</c:v>
                </c:pt>
                <c:pt idx="2188">
                  <c:v>0.16819424225985499</c:v>
                </c:pt>
                <c:pt idx="2189">
                  <c:v>0.16788762873316301</c:v>
                </c:pt>
                <c:pt idx="2190">
                  <c:v>0.167628593929248</c:v>
                </c:pt>
                <c:pt idx="2191">
                  <c:v>0.167416620118926</c:v>
                </c:pt>
                <c:pt idx="2192">
                  <c:v>0.167251159422317</c:v>
                </c:pt>
                <c:pt idx="2193">
                  <c:v>0.16713163530192901</c:v>
                </c:pt>
                <c:pt idx="2194">
                  <c:v>0.167057443903146</c:v>
                </c:pt>
                <c:pt idx="2195">
                  <c:v>0.16702795530058501</c:v>
                </c:pt>
                <c:pt idx="2196">
                  <c:v>0.16704251468798301</c:v>
                </c:pt>
                <c:pt idx="2197">
                  <c:v>0.167100443536881</c:v>
                </c:pt>
                <c:pt idx="2198">
                  <c:v>0.16720104074148101</c:v>
                </c:pt>
                <c:pt idx="2199">
                  <c:v>0.16734358376169101</c:v>
                </c:pt>
                <c:pt idx="2200">
                  <c:v>0.16752732977245399</c:v>
                </c:pt>
                <c:pt idx="2201">
                  <c:v>0.167751516824453</c:v>
                </c:pt>
                <c:pt idx="2202">
                  <c:v>0.168015365018855</c:v>
                </c:pt>
                <c:pt idx="2203">
                  <c:v>0.16831807769669799</c:v>
                </c:pt>
                <c:pt idx="2204">
                  <c:v>0.168658842641772</c:v>
                </c:pt>
                <c:pt idx="2205">
                  <c:v>0.16903683329424801</c:v>
                </c:pt>
                <c:pt idx="2206">
                  <c:v>0.16945120997076599</c:v>
                </c:pt>
                <c:pt idx="2207">
                  <c:v>0.16990112108507199</c:v>
                </c:pt>
                <c:pt idx="2208">
                  <c:v>0.17038570436133399</c:v>
                </c:pt>
                <c:pt idx="2209">
                  <c:v>0.17090408802958501</c:v>
                </c:pt>
                <c:pt idx="2210">
                  <c:v>0.17145539198868401</c:v>
                </c:pt>
                <c:pt idx="2211">
                  <c:v>0.172038728915405</c:v>
                </c:pt>
                <c:pt idx="2212">
                  <c:v>0.17265320528647901</c:v>
                </c:pt>
                <c:pt idx="2213">
                  <c:v>0.17329792225857599</c:v>
                </c:pt>
                <c:pt idx="2214">
                  <c:v>0.173971976308919</c:v>
                </c:pt>
                <c:pt idx="2215">
                  <c:v>0.174674459452616</c:v>
                </c:pt>
                <c:pt idx="2216">
                  <c:v>0.17540445866405999</c:v>
                </c:pt>
                <c:pt idx="2217">
                  <c:v>0.176161053688383</c:v>
                </c:pt>
                <c:pt idx="2218">
                  <c:v>0.176943311314676</c:v>
                </c:pt>
                <c:pt idx="2219">
                  <c:v>0.17775027117611999</c:v>
                </c:pt>
                <c:pt idx="2220">
                  <c:v>0.178580910122179</c:v>
                </c:pt>
                <c:pt idx="2221">
                  <c:v>0.17943405929119299</c:v>
                </c:pt>
                <c:pt idx="2222">
                  <c:v>0.18030830383709301</c:v>
                </c:pt>
                <c:pt idx="2223">
                  <c:v>0.18120213362511101</c:v>
                </c:pt>
                <c:pt idx="2224">
                  <c:v>0.18211426064639299</c:v>
                </c:pt>
                <c:pt idx="2225">
                  <c:v>0.18304362468396701</c:v>
                </c:pt>
                <c:pt idx="2226">
                  <c:v>0.18398928371043799</c:v>
                </c:pt>
                <c:pt idx="2227">
                  <c:v>0.184950354369745</c:v>
                </c:pt>
                <c:pt idx="2228">
                  <c:v>0.185925987639462</c:v>
                </c:pt>
                <c:pt idx="2229">
                  <c:v>0.18691535879191401</c:v>
                </c:pt>
                <c:pt idx="2230">
                  <c:v>0.187916478087434</c:v>
                </c:pt>
                <c:pt idx="2231">
                  <c:v>0.188922124299118</c:v>
                </c:pt>
                <c:pt idx="2232">
                  <c:v>0.189931351934673</c:v>
                </c:pt>
                <c:pt idx="2233">
                  <c:v>0.19094323112729</c:v>
                </c:pt>
                <c:pt idx="2234">
                  <c:v>0.19195684768510099</c:v>
                </c:pt>
                <c:pt idx="2235">
                  <c:v>0.192971303080504</c:v>
                </c:pt>
                <c:pt idx="2236">
                  <c:v>0.193985714339483</c:v>
                </c:pt>
                <c:pt idx="2237">
                  <c:v>0.19499921381747701</c:v>
                </c:pt>
                <c:pt idx="2238">
                  <c:v>0.19601094886690201</c:v>
                </c:pt>
                <c:pt idx="2239">
                  <c:v>0.19702008141525801</c:v>
                </c:pt>
                <c:pt idx="2240">
                  <c:v>0.19802578748253999</c:v>
                </c:pt>
                <c:pt idx="2241">
                  <c:v>0.19902725667257401</c:v>
                </c:pt>
                <c:pt idx="2242">
                  <c:v>0.20002369167456199</c:v>
                </c:pt>
                <c:pt idx="2243">
                  <c:v>0.201014307808911</c:v>
                </c:pt>
                <c:pt idx="2244">
                  <c:v>0.20199833264585801</c:v>
                </c:pt>
                <c:pt idx="2245">
                  <c:v>0.20297500571758501</c:v>
                </c:pt>
                <c:pt idx="2246">
                  <c:v>0.203943578335606</c:v>
                </c:pt>
                <c:pt idx="2247">
                  <c:v>0.204903313516476</c:v>
                </c:pt>
                <c:pt idx="2248">
                  <c:v>0.20585348601119599</c:v>
                </c:pt>
                <c:pt idx="2249">
                  <c:v>0.20679338242773401</c:v>
                </c:pt>
                <c:pt idx="2250">
                  <c:v>0.207722301432122</c:v>
                </c:pt>
                <c:pt idx="2251">
                  <c:v>0.208639554011429</c:v>
                </c:pt>
                <c:pt idx="2252">
                  <c:v>0.209544463781458</c:v>
                </c:pt>
                <c:pt idx="2253">
                  <c:v>0.210436367322752</c:v>
                </c:pt>
                <c:pt idx="2254">
                  <c:v>0.21131461453005801</c:v>
                </c:pt>
                <c:pt idx="2255">
                  <c:v>0.212178568962447</c:v>
                </c:pt>
                <c:pt idx="2256">
                  <c:v>0.21302760818352701</c:v>
                </c:pt>
                <c:pt idx="2257">
                  <c:v>0.21386112408337399</c:v>
                </c:pt>
                <c:pt idx="2258">
                  <c:v>0.21467852317583799</c:v>
                </c:pt>
                <c:pt idx="2259">
                  <c:v>0.21547922686668899</c:v>
                </c:pt>
                <c:pt idx="2260">
                  <c:v>0.216262671689569</c:v>
                </c:pt>
                <c:pt idx="2261">
                  <c:v>0.21702830950799801</c:v>
                </c:pt>
                <c:pt idx="2262">
                  <c:v>0.21777560768265</c:v>
                </c:pt>
                <c:pt idx="2263">
                  <c:v>0.21850404920392899</c:v>
                </c:pt>
                <c:pt idx="2264">
                  <c:v>0.21921313279045501</c:v>
                </c:pt>
                <c:pt idx="2265">
                  <c:v>0.21990237295450099</c:v>
                </c:pt>
                <c:pt idx="2266">
                  <c:v>0.220571300035765</c:v>
                </c:pt>
                <c:pt idx="2267">
                  <c:v>0.221219460205032</c:v>
                </c:pt>
                <c:pt idx="2268">
                  <c:v>0.22187939152588201</c:v>
                </c:pt>
                <c:pt idx="2269">
                  <c:v>0.222557070333531</c:v>
                </c:pt>
                <c:pt idx="2270">
                  <c:v>0.22325231805260101</c:v>
                </c:pt>
                <c:pt idx="2271">
                  <c:v>0.22396495634694699</c:v>
                </c:pt>
                <c:pt idx="2272">
                  <c:v>0.22469480715996301</c:v>
                </c:pt>
                <c:pt idx="2273">
                  <c:v>0.22544169273981901</c:v>
                </c:pt>
                <c:pt idx="2274">
                  <c:v>0.226169928825807</c:v>
                </c:pt>
                <c:pt idx="2275">
                  <c:v>0.22687347127097399</c:v>
                </c:pt>
                <c:pt idx="2276">
                  <c:v>0.22755213072894501</c:v>
                </c:pt>
                <c:pt idx="2277">
                  <c:v>0.228205734225366</c:v>
                </c:pt>
                <c:pt idx="2278">
                  <c:v>0.228834124806231</c:v>
                </c:pt>
                <c:pt idx="2279">
                  <c:v>0.229418636399252</c:v>
                </c:pt>
                <c:pt idx="2280">
                  <c:v>0.22992393957002</c:v>
                </c:pt>
                <c:pt idx="2281">
                  <c:v>0.23035036209981999</c:v>
                </c:pt>
                <c:pt idx="2282">
                  <c:v>0.23071449449694401</c:v>
                </c:pt>
                <c:pt idx="2283">
                  <c:v>0.231066989666738</c:v>
                </c:pt>
                <c:pt idx="2284">
                  <c:v>0.231407847764076</c:v>
                </c:pt>
                <c:pt idx="2285">
                  <c:v>0.23173708251866301</c:v>
                </c:pt>
                <c:pt idx="2286">
                  <c:v>0.23205472085961701</c:v>
                </c:pt>
                <c:pt idx="2287">
                  <c:v>0.232360802539686</c:v>
                </c:pt>
                <c:pt idx="2288">
                  <c:v>0.23265537975976</c:v>
                </c:pt>
                <c:pt idx="2289">
                  <c:v>0.23293851679431199</c:v>
                </c:pt>
                <c:pt idx="2290">
                  <c:v>0.23321028961831899</c:v>
                </c:pt>
                <c:pt idx="2291">
                  <c:v>0.23347078553615799</c:v>
                </c:pt>
                <c:pt idx="2292">
                  <c:v>0.23372010281292799</c:v>
                </c:pt>
                <c:pt idx="2293">
                  <c:v>0.23395835030859199</c:v>
                </c:pt>
                <c:pt idx="2294">
                  <c:v>0.23417361460831701</c:v>
                </c:pt>
                <c:pt idx="2295">
                  <c:v>0.234363085331635</c:v>
                </c:pt>
                <c:pt idx="2296">
                  <c:v>0.234526829461567</c:v>
                </c:pt>
                <c:pt idx="2297">
                  <c:v>0.234664922867691</c:v>
                </c:pt>
                <c:pt idx="2298">
                  <c:v>0.23477744995269201</c:v>
                </c:pt>
                <c:pt idx="2299">
                  <c:v>0.23486450330354899</c:v>
                </c:pt>
                <c:pt idx="2300">
                  <c:v>0.23492618334752699</c:v>
                </c:pt>
                <c:pt idx="2301">
                  <c:v>0.234962598013046</c:v>
                </c:pt>
                <c:pt idx="2302">
                  <c:v>0.23497386239554899</c:v>
                </c:pt>
                <c:pt idx="2303">
                  <c:v>0.23496009842842</c:v>
                </c:pt>
                <c:pt idx="2304">
                  <c:v>0.23492143455902001</c:v>
                </c:pt>
                <c:pt idx="2305">
                  <c:v>0.234858005429876</c:v>
                </c:pt>
                <c:pt idx="2306">
                  <c:v>0.234769951565064</c:v>
                </c:pt>
                <c:pt idx="2307">
                  <c:v>0.23465741906179399</c:v>
                </c:pt>
                <c:pt idx="2308">
                  <c:v>0.234520559287236</c:v>
                </c:pt>
                <c:pt idx="2309">
                  <c:v>0.23435952858057901</c:v>
                </c:pt>
                <c:pt idx="2310">
                  <c:v>0.234174487960331</c:v>
                </c:pt>
                <c:pt idx="2311">
                  <c:v>0.233965602836883</c:v>
                </c:pt>
                <c:pt idx="2312">
                  <c:v>0.23373304273030901</c:v>
                </c:pt>
                <c:pt idx="2313">
                  <c:v>0.23347698099342701</c:v>
                </c:pt>
                <c:pt idx="2314">
                  <c:v>0.23319759454010999</c:v>
                </c:pt>
                <c:pt idx="2315">
                  <c:v>0.232895063578858</c:v>
                </c:pt>
                <c:pt idx="2316">
                  <c:v>0.23256957135161499</c:v>
                </c:pt>
                <c:pt idx="2317">
                  <c:v>0.232221303877859</c:v>
                </c:pt>
                <c:pt idx="2318">
                  <c:v>0.23185044970395799</c:v>
                </c:pt>
                <c:pt idx="2319">
                  <c:v>0.23145719965779399</c:v>
                </c:pt>
                <c:pt idx="2320">
                  <c:v>0.23104174660869201</c:v>
                </c:pt>
                <c:pt idx="2321">
                  <c:v>0.23060428523263601</c:v>
                </c:pt>
                <c:pt idx="2322">
                  <c:v>0.23014501178281899</c:v>
                </c:pt>
                <c:pt idx="2323">
                  <c:v>0.22966412386552901</c:v>
                </c:pt>
                <c:pt idx="2324">
                  <c:v>0.22916182022141099</c:v>
                </c:pt>
                <c:pt idx="2325">
                  <c:v>0.228638300512118</c:v>
                </c:pt>
                <c:pt idx="2326">
                  <c:v>0.22809376511240001</c:v>
                </c:pt>
                <c:pt idx="2327">
                  <c:v>0.22752841490765999</c:v>
                </c:pt>
                <c:pt idx="2328">
                  <c:v>0.226942451097015</c:v>
                </c:pt>
                <c:pt idx="2329">
                  <c:v>0.22633607500191899</c:v>
                </c:pt>
                <c:pt idx="2330">
                  <c:v>0.225709487880385</c:v>
                </c:pt>
                <c:pt idx="2331">
                  <c:v>0.225062890746866</c:v>
                </c:pt>
                <c:pt idx="2332">
                  <c:v>0.22439648419785799</c:v>
                </c:pt>
                <c:pt idx="2333">
                  <c:v>0.22371046824328</c:v>
                </c:pt>
                <c:pt idx="2334">
                  <c:v>0.22300504214369599</c:v>
                </c:pt>
                <c:pt idx="2335">
                  <c:v>0.22228040425346199</c:v>
                </c:pt>
                <c:pt idx="2336">
                  <c:v>0.22153675186986399</c:v>
                </c:pt>
                <c:pt idx="2337">
                  <c:v>0.22077428108831901</c:v>
                </c:pt>
                <c:pt idx="2338">
                  <c:v>0.21999318666373899</c:v>
                </c:pt>
                <c:pt idx="2339">
                  <c:v>0.219193661878125</c:v>
                </c:pt>
                <c:pt idx="2340">
                  <c:v>0.21837589841448499</c:v>
                </c:pt>
                <c:pt idx="2341">
                  <c:v>0.217540086237168</c:v>
                </c:pt>
                <c:pt idx="2342">
                  <c:v>0.216686413478694</c:v>
                </c:pt>
                <c:pt idx="2343">
                  <c:v>0.21581506633318601</c:v>
                </c:pt>
                <c:pt idx="2344">
                  <c:v>0.21492622895647201</c:v>
                </c:pt>
                <c:pt idx="2345">
                  <c:v>0.21402008337296699</c:v>
                </c:pt>
                <c:pt idx="2346">
                  <c:v>0.21309680938940401</c:v>
                </c:pt>
                <c:pt idx="2347">
                  <c:v>0.21215658451550301</c:v>
                </c:pt>
                <c:pt idx="2348">
                  <c:v>0.211199583891655</c:v>
                </c:pt>
                <c:pt idx="2349">
                  <c:v>0.210225980223681</c:v>
                </c:pt>
                <c:pt idx="2350">
                  <c:v>0.20923594372474399</c:v>
                </c:pt>
                <c:pt idx="2351">
                  <c:v>0.208229642064445</c:v>
                </c:pt>
                <c:pt idx="2352">
                  <c:v>0.207207240325157</c:v>
                </c:pt>
                <c:pt idx="2353">
                  <c:v>0.20616890096562701</c:v>
                </c:pt>
                <c:pt idx="2354">
                  <c:v>0.205129648331939</c:v>
                </c:pt>
                <c:pt idx="2355">
                  <c:v>0.20413298002711899</c:v>
                </c:pt>
                <c:pt idx="2356">
                  <c:v>0.20317890509720299</c:v>
                </c:pt>
                <c:pt idx="2357">
                  <c:v>0.202267429947772</c:v>
                </c:pt>
                <c:pt idx="2358">
                  <c:v>0.20139855832859199</c:v>
                </c:pt>
                <c:pt idx="2359">
                  <c:v>0.200572291323145</c:v>
                </c:pt>
                <c:pt idx="2360">
                  <c:v>0.19978862734288599</c:v>
                </c:pt>
                <c:pt idx="2361">
                  <c:v>0.19904756212605099</c:v>
                </c:pt>
                <c:pt idx="2362">
                  <c:v>0.19834908874080801</c:v>
                </c:pt>
                <c:pt idx="2363">
                  <c:v>0.19769319759252599</c:v>
                </c:pt>
                <c:pt idx="2364">
                  <c:v>0.19707987643490599</c:v>
                </c:pt>
                <c:pt idx="2365">
                  <c:v>0.19650911038469901</c:v>
                </c:pt>
                <c:pt idx="2366">
                  <c:v>0.195980881939709</c:v>
                </c:pt>
                <c:pt idx="2367">
                  <c:v>0.19549517099976799</c:v>
                </c:pt>
                <c:pt idx="2368">
                  <c:v>0.195051954890338</c:v>
                </c:pt>
                <c:pt idx="2369">
                  <c:v>0.19465120838839201</c:v>
                </c:pt>
                <c:pt idx="2370">
                  <c:v>0.194292903750201</c:v>
                </c:pt>
                <c:pt idx="2371">
                  <c:v>0.19397701074065299</c:v>
                </c:pt>
                <c:pt idx="2372">
                  <c:v>0.193703496663715</c:v>
                </c:pt>
                <c:pt idx="2373">
                  <c:v>0.19347232639365</c:v>
                </c:pt>
                <c:pt idx="2374">
                  <c:v>0.19325012292677801</c:v>
                </c:pt>
                <c:pt idx="2375">
                  <c:v>0.19301874086097001</c:v>
                </c:pt>
                <c:pt idx="2376">
                  <c:v>0.19277829716654299</c:v>
                </c:pt>
                <c:pt idx="2377">
                  <c:v>0.19252890741864301</c:v>
                </c:pt>
                <c:pt idx="2378">
                  <c:v>0.192289210632235</c:v>
                </c:pt>
                <c:pt idx="2379">
                  <c:v>0.19209452319572401</c:v>
                </c:pt>
                <c:pt idx="2380">
                  <c:v>0.19194451797727199</c:v>
                </c:pt>
                <c:pt idx="2381">
                  <c:v>0.19182261849285501</c:v>
                </c:pt>
                <c:pt idx="2382">
                  <c:v>0.19167819891160601</c:v>
                </c:pt>
                <c:pt idx="2383">
                  <c:v>0.19151129887551799</c:v>
                </c:pt>
                <c:pt idx="2384">
                  <c:v>0.19132195684379599</c:v>
                </c:pt>
                <c:pt idx="2385">
                  <c:v>0.191110210136057</c:v>
                </c:pt>
                <c:pt idx="2386">
                  <c:v>0.19087609497463701</c:v>
                </c:pt>
                <c:pt idx="2387">
                  <c:v>0.19061964652587801</c:v>
                </c:pt>
                <c:pt idx="2388">
                  <c:v>0.19034089894030301</c:v>
                </c:pt>
                <c:pt idx="2389">
                  <c:v>0.190039885391588</c:v>
                </c:pt>
                <c:pt idx="2390">
                  <c:v>0.18971663811428599</c:v>
                </c:pt>
                <c:pt idx="2391">
                  <c:v>0.18937118844026099</c:v>
                </c:pt>
                <c:pt idx="2392">
                  <c:v>0.18900356683380901</c:v>
                </c:pt>
                <c:pt idx="2393">
                  <c:v>0.18862583543243999</c:v>
                </c:pt>
                <c:pt idx="2394">
                  <c:v>0.18824096241100799</c:v>
                </c:pt>
                <c:pt idx="2395">
                  <c:v>0.18784904732836399</c:v>
                </c:pt>
                <c:pt idx="2396">
                  <c:v>0.18745018928278101</c:v>
                </c:pt>
                <c:pt idx="2397">
                  <c:v>0.187044486946913</c:v>
                </c:pt>
                <c:pt idx="2398">
                  <c:v>0.18663203860130001</c:v>
                </c:pt>
                <c:pt idx="2399">
                  <c:v>0.18621294216652201</c:v>
                </c:pt>
                <c:pt idx="2400">
                  <c:v>0.18578729523406501</c:v>
                </c:pt>
                <c:pt idx="2401">
                  <c:v>0.185355195095985</c:v>
                </c:pt>
                <c:pt idx="2402">
                  <c:v>0.18491673877346801</c:v>
                </c:pt>
                <c:pt idx="2403">
                  <c:v>0.184472023044356</c:v>
                </c:pt>
                <c:pt idx="2404">
                  <c:v>0.18402114446974699</c:v>
                </c:pt>
                <c:pt idx="2405">
                  <c:v>0.183564199419743</c:v>
                </c:pt>
                <c:pt idx="2406">
                  <c:v>0.18310128409843601</c:v>
                </c:pt>
                <c:pt idx="2407">
                  <c:v>0.18263249456821501</c:v>
                </c:pt>
                <c:pt idx="2408">
                  <c:v>0.18215792677347301</c:v>
                </c:pt>
                <c:pt idx="2409">
                  <c:v>0.181677676563786</c:v>
                </c:pt>
                <c:pt idx="2410">
                  <c:v>0.18119183971663999</c:v>
                </c:pt>
                <c:pt idx="2411">
                  <c:v>0.180700511959766</c:v>
                </c:pt>
                <c:pt idx="2412">
                  <c:v>0.18020378899314701</c:v>
                </c:pt>
                <c:pt idx="2413">
                  <c:v>0.17970176651074701</c:v>
                </c:pt>
                <c:pt idx="2414">
                  <c:v>0.17919454022202499</c:v>
                </c:pt>
                <c:pt idx="2415">
                  <c:v>0.17868220587325601</c:v>
                </c:pt>
                <c:pt idx="2416">
                  <c:v>0.17816485926872599</c:v>
                </c:pt>
                <c:pt idx="2417">
                  <c:v>0.17764259629181101</c:v>
                </c:pt>
                <c:pt idx="2418">
                  <c:v>0.17711551292599001</c:v>
                </c:pt>
                <c:pt idx="2419">
                  <c:v>0.176583705275797</c:v>
                </c:pt>
                <c:pt idx="2420">
                  <c:v>0.17604726958775699</c:v>
                </c:pt>
                <c:pt idx="2421">
                  <c:v>0.17550630227130001</c:v>
                </c:pt>
                <c:pt idx="2422">
                  <c:v>0.174960899919682</c:v>
                </c:pt>
                <c:pt idx="2423">
                  <c:v>0.174411159330916</c:v>
                </c:pt>
                <c:pt idx="2424">
                  <c:v>0.17385717752872001</c:v>
                </c:pt>
                <c:pt idx="2425">
                  <c:v>0.173299051783491</c:v>
                </c:pt>
                <c:pt idx="2426">
                  <c:v>0.17273687963329601</c:v>
                </c:pt>
                <c:pt idx="2427">
                  <c:v>0.172170758904892</c:v>
                </c:pt>
                <c:pt idx="2428">
                  <c:v>0.17160078773475801</c:v>
                </c:pt>
                <c:pt idx="2429">
                  <c:v>0.17102706459014799</c:v>
                </c:pt>
                <c:pt idx="2430">
                  <c:v>0.17044968829014101</c:v>
                </c:pt>
                <c:pt idx="2431">
                  <c:v>0.16986875802669699</c:v>
                </c:pt>
                <c:pt idx="2432">
                  <c:v>0.16928437338569399</c:v>
                </c:pt>
                <c:pt idx="2433">
                  <c:v>0.16869663436794799</c:v>
                </c:pt>
                <c:pt idx="2434">
                  <c:v>0.16810564141019099</c:v>
                </c:pt>
                <c:pt idx="2435">
                  <c:v>0.16751149540599999</c:v>
                </c:pt>
                <c:pt idx="2436">
                  <c:v>0.166914297726663</c:v>
                </c:pt>
                <c:pt idx="2437">
                  <c:v>0.166314150241962</c:v>
                </c:pt>
                <c:pt idx="2438">
                  <c:v>0.16571115534086001</c:v>
                </c:pt>
                <c:pt idx="2439">
                  <c:v>0.16510541595207101</c:v>
                </c:pt>
                <c:pt idx="2440">
                  <c:v>0.16449703556449699</c:v>
                </c:pt>
                <c:pt idx="2441">
                  <c:v>0.16388611824751001</c:v>
                </c:pt>
                <c:pt idx="2442">
                  <c:v>0.163272768671057</c:v>
                </c:pt>
                <c:pt idx="2443">
                  <c:v>0.16268042295208399</c:v>
                </c:pt>
                <c:pt idx="2444">
                  <c:v>0.16212690379653999</c:v>
                </c:pt>
                <c:pt idx="2445">
                  <c:v>0.16161244813091</c:v>
                </c:pt>
                <c:pt idx="2446">
                  <c:v>0.16113728763270099</c:v>
                </c:pt>
                <c:pt idx="2447">
                  <c:v>0.160701648689588</c:v>
                </c:pt>
                <c:pt idx="2448">
                  <c:v>0.16030575238464401</c:v>
                </c:pt>
                <c:pt idx="2449">
                  <c:v>0.159949814506083</c:v>
                </c:pt>
                <c:pt idx="2450">
                  <c:v>0.15963404557970501</c:v>
                </c:pt>
                <c:pt idx="2451">
                  <c:v>0.15935865092208801</c:v>
                </c:pt>
                <c:pt idx="2452">
                  <c:v>0.15912383071247799</c:v>
                </c:pt>
                <c:pt idx="2453">
                  <c:v>0.15891491554119999</c:v>
                </c:pt>
                <c:pt idx="2454">
                  <c:v>0.15868875512125299</c:v>
                </c:pt>
                <c:pt idx="2455">
                  <c:v>0.15844568020316099</c:v>
                </c:pt>
                <c:pt idx="2456">
                  <c:v>0.158186016777081</c:v>
                </c:pt>
                <c:pt idx="2457">
                  <c:v>0.15791008622251701</c:v>
                </c:pt>
                <c:pt idx="2458">
                  <c:v>0.157618205466901</c:v>
                </c:pt>
                <c:pt idx="2459">
                  <c:v>0.15731068715133001</c:v>
                </c:pt>
                <c:pt idx="2460">
                  <c:v>0.156987839801743</c:v>
                </c:pt>
                <c:pt idx="2461">
                  <c:v>0.15664996800393599</c:v>
                </c:pt>
                <c:pt idx="2462">
                  <c:v>0.156297372580809</c:v>
                </c:pt>
                <c:pt idx="2463">
                  <c:v>0.15593035077032699</c:v>
                </c:pt>
                <c:pt idx="2464">
                  <c:v>0.155549196402645</c:v>
                </c:pt>
                <c:pt idx="2465">
                  <c:v>0.15515420007494299</c:v>
                </c:pt>
                <c:pt idx="2466">
                  <c:v>0.15474564932245799</c:v>
                </c:pt>
                <c:pt idx="2467">
                  <c:v>0.154323828784309</c:v>
                </c:pt>
                <c:pt idx="2468">
                  <c:v>0.15388902036266</c:v>
                </c:pt>
                <c:pt idx="2469">
                  <c:v>0.15344150337388299</c:v>
                </c:pt>
                <c:pt idx="2470">
                  <c:v>0.15298155469038499</c:v>
                </c:pt>
                <c:pt idx="2471">
                  <c:v>0.15250944887190099</c:v>
                </c:pt>
                <c:pt idx="2472">
                  <c:v>0.152025458285139</c:v>
                </c:pt>
                <c:pt idx="2473">
                  <c:v>0.151563192690648</c:v>
                </c:pt>
                <c:pt idx="2474">
                  <c:v>0.15114102588857201</c:v>
                </c:pt>
                <c:pt idx="2475">
                  <c:v>0.150759065058716</c:v>
                </c:pt>
                <c:pt idx="2476">
                  <c:v>0.15041741462419</c:v>
                </c:pt>
                <c:pt idx="2477">
                  <c:v>0.150116176275921</c:v>
                </c:pt>
                <c:pt idx="2478">
                  <c:v>0.14985544898154701</c:v>
                </c:pt>
                <c:pt idx="2479">
                  <c:v>0.149635328979356</c:v>
                </c:pt>
                <c:pt idx="2480">
                  <c:v>0.14945590975825801</c:v>
                </c:pt>
                <c:pt idx="2481">
                  <c:v>0.14931728202508601</c:v>
                </c:pt>
                <c:pt idx="2482">
                  <c:v>0.14921953366083701</c:v>
                </c:pt>
                <c:pt idx="2483">
                  <c:v>0.149162749667681</c:v>
                </c:pt>
                <c:pt idx="2484">
                  <c:v>0.14914701210874701</c:v>
                </c:pt>
                <c:pt idx="2485">
                  <c:v>0.14917240004281701</c:v>
                </c:pt>
                <c:pt idx="2486">
                  <c:v>0.149238989456071</c:v>
                </c:pt>
                <c:pt idx="2487">
                  <c:v>0.149346853192974</c:v>
                </c:pt>
                <c:pt idx="2488">
                  <c:v>0.149496060888267</c:v>
                </c:pt>
                <c:pt idx="2489">
                  <c:v>0.14968667890183601</c:v>
                </c:pt>
                <c:pt idx="2490">
                  <c:v>0.14991877025793901</c:v>
                </c:pt>
                <c:pt idx="2491">
                  <c:v>0.15019239459002601</c:v>
                </c:pt>
                <c:pt idx="2492">
                  <c:v>0.150507608092008</c:v>
                </c:pt>
                <c:pt idx="2493">
                  <c:v>0.15086446347653301</c:v>
                </c:pt>
                <c:pt idx="2494">
                  <c:v>0.151263009940489</c:v>
                </c:pt>
                <c:pt idx="2495">
                  <c:v>0.15170329313764799</c:v>
                </c:pt>
                <c:pt idx="2496">
                  <c:v>0.1521853551581</c:v>
                </c:pt>
                <c:pt idx="2497">
                  <c:v>0.15270923451388699</c:v>
                </c:pt>
                <c:pt idx="2498">
                  <c:v>0.15327496613004801</c:v>
                </c:pt>
                <c:pt idx="2499">
                  <c:v>0.153882581340191</c:v>
                </c:pt>
                <c:pt idx="2500">
                  <c:v>0.15453210788552901</c:v>
                </c:pt>
                <c:pt idx="2501">
                  <c:v>0.15522356991636199</c:v>
                </c:pt>
                <c:pt idx="2502">
                  <c:v>0.155956987994879</c:v>
                </c:pt>
                <c:pt idx="2503">
                  <c:v>0.15673237909823901</c:v>
                </c:pt>
                <c:pt idx="2504">
                  <c:v>0.15754975662089199</c:v>
                </c:pt>
                <c:pt idx="2505">
                  <c:v>0.15840913037519699</c:v>
                </c:pt>
                <c:pt idx="2506">
                  <c:v>0.15931050658944701</c:v>
                </c:pt>
                <c:pt idx="2507">
                  <c:v>0.16025388790253101</c:v>
                </c:pt>
                <c:pt idx="2508">
                  <c:v>0.16123927335454999</c:v>
                </c:pt>
                <c:pt idx="2509">
                  <c:v>0.16226665837281701</c:v>
                </c:pt>
                <c:pt idx="2510">
                  <c:v>0.16333603475276201</c:v>
                </c:pt>
                <c:pt idx="2511">
                  <c:v>0.16444739063338801</c:v>
                </c:pt>
                <c:pt idx="2512">
                  <c:v>0.16560071046698699</c:v>
                </c:pt>
                <c:pt idx="2513">
                  <c:v>0.16679597498294699</c:v>
                </c:pt>
                <c:pt idx="2514">
                  <c:v>0.16803316114550501</c:v>
                </c:pt>
                <c:pt idx="2515">
                  <c:v>0.169312242105398</c:v>
                </c:pt>
                <c:pt idx="2516">
                  <c:v>0.17063318714533399</c:v>
                </c:pt>
                <c:pt idx="2517">
                  <c:v>0.17199596161924199</c:v>
                </c:pt>
                <c:pt idx="2518">
                  <c:v>0.17340052688514401</c:v>
                </c:pt>
                <c:pt idx="2519">
                  <c:v>0.17484684023139499</c:v>
                </c:pt>
                <c:pt idx="2520">
                  <c:v>0.17633485479581101</c:v>
                </c:pt>
                <c:pt idx="2521">
                  <c:v>0.17786451947687901</c:v>
                </c:pt>
                <c:pt idx="2522">
                  <c:v>0.17943577883578901</c:v>
                </c:pt>
                <c:pt idx="2523">
                  <c:v>0.181048572987387</c:v>
                </c:pt>
                <c:pt idx="2524">
                  <c:v>0.18270283747732999</c:v>
                </c:pt>
                <c:pt idx="2525">
                  <c:v>0.18439850314165801</c:v>
                </c:pt>
                <c:pt idx="2526">
                  <c:v>0.18613549594366699</c:v>
                </c:pt>
                <c:pt idx="2527">
                  <c:v>0.18791373678140799</c:v>
                </c:pt>
                <c:pt idx="2528">
                  <c:v>0.18973314125733001</c:v>
                </c:pt>
                <c:pt idx="2529">
                  <c:v>0.19159361939963401</c:v>
                </c:pt>
                <c:pt idx="2530">
                  <c:v>0.193495075322967</c:v>
                </c:pt>
                <c:pt idx="2531">
                  <c:v>0.19543740681434801</c:v>
                </c:pt>
                <c:pt idx="2532">
                  <c:v>0.19742050482908699</c:v>
                </c:pt>
                <c:pt idx="2533">
                  <c:v>0.19944425288116299</c:v>
                </c:pt>
                <c:pt idx="2534">
                  <c:v>0.20150852631367899</c:v>
                </c:pt>
                <c:pt idx="2535">
                  <c:v>0.20361319143778001</c:v>
                </c:pt>
                <c:pt idx="2536">
                  <c:v>0.20575810453309601</c:v>
                </c:pt>
                <c:pt idx="2537">
                  <c:v>0.20794311070921301</c:v>
                </c:pt>
                <c:pt idx="2538">
                  <c:v>0.21016804263538999</c:v>
                </c:pt>
                <c:pt idx="2539">
                  <c:v>0.212432719153829</c:v>
                </c:pt>
                <c:pt idx="2540">
                  <c:v>0.21473694379918401</c:v>
                </c:pt>
                <c:pt idx="2541">
                  <c:v>0.217080503252329</c:v>
                </c:pt>
                <c:pt idx="2542">
                  <c:v>0.21943983493233399</c:v>
                </c:pt>
                <c:pt idx="2543">
                  <c:v>0.22179697028676401</c:v>
                </c:pt>
                <c:pt idx="2544">
                  <c:v>0.22415150561149699</c:v>
                </c:pt>
                <c:pt idx="2545">
                  <c:v>0.226503020008855</c:v>
                </c:pt>
                <c:pt idx="2546">
                  <c:v>0.22884615917569401</c:v>
                </c:pt>
                <c:pt idx="2547">
                  <c:v>0.23116634060486499</c:v>
                </c:pt>
                <c:pt idx="2548">
                  <c:v>0.23346302537973199</c:v>
                </c:pt>
                <c:pt idx="2549">
                  <c:v>0.235735653023397</c:v>
                </c:pt>
                <c:pt idx="2550">
                  <c:v>0.23798364031254601</c:v>
                </c:pt>
                <c:pt idx="2551">
                  <c:v>0.240206380071074</c:v>
                </c:pt>
                <c:pt idx="2552">
                  <c:v>0.242403239931861</c:v>
                </c:pt>
                <c:pt idx="2553">
                  <c:v>0.244573561055521</c:v>
                </c:pt>
                <c:pt idx="2554">
                  <c:v>0.246716656795921</c:v>
                </c:pt>
                <c:pt idx="2555">
                  <c:v>0.24883181130347501</c:v>
                </c:pt>
                <c:pt idx="2556">
                  <c:v>0.25091827805852501</c:v>
                </c:pt>
                <c:pt idx="2557">
                  <c:v>0.25297527832831501</c:v>
                </c:pt>
                <c:pt idx="2558">
                  <c:v>0.25500199954210101</c:v>
                </c:pt>
                <c:pt idx="2559">
                  <c:v>0.25699759357982799</c:v>
                </c:pt>
                <c:pt idx="2560">
                  <c:v>0.258961174970402</c:v>
                </c:pt>
                <c:pt idx="2561">
                  <c:v>0.26089181899611902</c:v>
                </c:pt>
                <c:pt idx="2562">
                  <c:v>0.26278855970006398</c:v>
                </c:pt>
                <c:pt idx="2563">
                  <c:v>0.26465038779351602</c:v>
                </c:pt>
                <c:pt idx="2564">
                  <c:v>0.266476248460424</c:v>
                </c:pt>
                <c:pt idx="2565">
                  <c:v>0.26826503905604498</c:v>
                </c:pt>
                <c:pt idx="2566">
                  <c:v>0.27001560669672803</c:v>
                </c:pt>
                <c:pt idx="2567">
                  <c:v>0.27172674573772498</c:v>
                </c:pt>
                <c:pt idx="2568">
                  <c:v>0.273397195135759</c:v>
                </c:pt>
                <c:pt idx="2569">
                  <c:v>0.27502563569289401</c:v>
                </c:pt>
                <c:pt idx="2570">
                  <c:v>0.276610687178095</c:v>
                </c:pt>
                <c:pt idx="2571">
                  <c:v>0.278150905322673</c:v>
                </c:pt>
                <c:pt idx="2572">
                  <c:v>0.27964477868566301</c:v>
                </c:pt>
                <c:pt idx="2573">
                  <c:v>0.28109072538503599</c:v>
                </c:pt>
                <c:pt idx="2574">
                  <c:v>0.282487089690592</c:v>
                </c:pt>
                <c:pt idx="2575">
                  <c:v>0.28383213847434302</c:v>
                </c:pt>
                <c:pt idx="2576">
                  <c:v>0.28512405751432801</c:v>
                </c:pt>
                <c:pt idx="2577">
                  <c:v>0.28636094764800601</c:v>
                </c:pt>
                <c:pt idx="2578">
                  <c:v>0.28754082077184301</c:v>
                </c:pt>
                <c:pt idx="2579">
                  <c:v>0.28866159568435401</c:v>
                </c:pt>
                <c:pt idx="2580">
                  <c:v>0.28972109377088301</c:v>
                </c:pt>
                <c:pt idx="2581">
                  <c:v>0.29071703452974501</c:v>
                </c:pt>
                <c:pt idx="2582">
                  <c:v>0.291647030941244</c:v>
                </c:pt>
                <c:pt idx="2583">
                  <c:v>0.29250858468347402</c:v>
                </c:pt>
                <c:pt idx="2584">
                  <c:v>0.29329908120193099</c:v>
                </c:pt>
                <c:pt idx="2585">
                  <c:v>0.29401578464385603</c:v>
                </c:pt>
                <c:pt idx="2586">
                  <c:v>0.29465583267305201</c:v>
                </c:pt>
                <c:pt idx="2587">
                  <c:v>0.29521623118689599</c:v>
                </c:pt>
                <c:pt idx="2588">
                  <c:v>0.295693848964388</c:v>
                </c:pt>
                <c:pt idx="2589">
                  <c:v>0.29608541228279101</c:v>
                </c:pt>
                <c:pt idx="2590">
                  <c:v>0.29638749955074001</c:v>
                </c:pt>
                <c:pt idx="2591">
                  <c:v>0.29659653601798702</c:v>
                </c:pt>
                <c:pt idx="2592">
                  <c:v>0.296708788636524</c:v>
                </c:pt>
                <c:pt idx="2593">
                  <c:v>0.29672036116495698</c:v>
                </c:pt>
                <c:pt idx="2594">
                  <c:v>0.296627189628139</c:v>
                </c:pt>
                <c:pt idx="2595">
                  <c:v>0.29642503826759498</c:v>
                </c:pt>
                <c:pt idx="2596">
                  <c:v>0.296109496145676</c:v>
                </c:pt>
                <c:pt idx="2597">
                  <c:v>0.29567597459811501</c:v>
                </c:pt>
                <c:pt idx="2598">
                  <c:v>0.29511970576631302</c:v>
                </c:pt>
                <c:pt idx="2599">
                  <c:v>0.29443574248256699</c:v>
                </c:pt>
                <c:pt idx="2600">
                  <c:v>0.29361895982924202</c:v>
                </c:pt>
                <c:pt idx="2601">
                  <c:v>0.29280596338044101</c:v>
                </c:pt>
                <c:pt idx="2602">
                  <c:v>0.29200534245776599</c:v>
                </c:pt>
                <c:pt idx="2603">
                  <c:v>0.29121769792506702</c:v>
                </c:pt>
                <c:pt idx="2604">
                  <c:v>0.29038756849233499</c:v>
                </c:pt>
                <c:pt idx="2605">
                  <c:v>0.28943082051635899</c:v>
                </c:pt>
                <c:pt idx="2606">
                  <c:v>0.28834369781056102</c:v>
                </c:pt>
                <c:pt idx="2607">
                  <c:v>0.28712224174699602</c:v>
                </c:pt>
                <c:pt idx="2608">
                  <c:v>0.286018039480117</c:v>
                </c:pt>
                <c:pt idx="2609">
                  <c:v>0.28475052021227398</c:v>
                </c:pt>
                <c:pt idx="2610">
                  <c:v>0.28343444399415701</c:v>
                </c:pt>
                <c:pt idx="2611">
                  <c:v>0.28227650223158401</c:v>
                </c:pt>
                <c:pt idx="2612">
                  <c:v>0.28128268132022199</c:v>
                </c:pt>
                <c:pt idx="2613">
                  <c:v>0.28045880583508498</c:v>
                </c:pt>
                <c:pt idx="2614">
                  <c:v>0.27977280547299099</c:v>
                </c:pt>
                <c:pt idx="2615">
                  <c:v>0.27907951446597201</c:v>
                </c:pt>
                <c:pt idx="2616">
                  <c:v>0.27837287990126602</c:v>
                </c:pt>
                <c:pt idx="2617">
                  <c:v>0.27764577893954101</c:v>
                </c:pt>
                <c:pt idx="2618">
                  <c:v>0.27688993330476602</c:v>
                </c:pt>
                <c:pt idx="2619">
                  <c:v>0.27609583354716699</c:v>
                </c:pt>
                <c:pt idx="2620">
                  <c:v>0.27525267824581601</c:v>
                </c:pt>
                <c:pt idx="2621">
                  <c:v>0.27434833399335801</c:v>
                </c:pt>
                <c:pt idx="2622">
                  <c:v>0.27354667822173301</c:v>
                </c:pt>
                <c:pt idx="2623">
                  <c:v>0.27292286073217698</c:v>
                </c:pt>
                <c:pt idx="2624">
                  <c:v>0.27247164041333699</c:v>
                </c:pt>
                <c:pt idx="2625">
                  <c:v>0.27218602765223199</c:v>
                </c:pt>
                <c:pt idx="2626">
                  <c:v>0.27205723928202902</c:v>
                </c:pt>
                <c:pt idx="2627">
                  <c:v>0.27207469816325303</c:v>
                </c:pt>
                <c:pt idx="2628">
                  <c:v>0.27222608348493699</c:v>
                </c:pt>
                <c:pt idx="2629">
                  <c:v>0.27249743557918399</c:v>
                </c:pt>
                <c:pt idx="2630">
                  <c:v>0.27287331604411902</c:v>
                </c:pt>
                <c:pt idx="2631">
                  <c:v>0.27333702048918201</c:v>
                </c:pt>
                <c:pt idx="2632">
                  <c:v>0.27387083758532099</c:v>
                </c:pt>
                <c:pt idx="2633">
                  <c:v>0.27445634472205399</c:v>
                </c:pt>
                <c:pt idx="2634">
                  <c:v>0.27507472785075998</c:v>
                </c:pt>
                <c:pt idx="2635">
                  <c:v>0.27570711137097997</c:v>
                </c:pt>
                <c:pt idx="2636">
                  <c:v>0.27637533702606798</c:v>
                </c:pt>
                <c:pt idx="2637">
                  <c:v>0.27722390400730601</c:v>
                </c:pt>
                <c:pt idx="2638">
                  <c:v>0.27824561467148901</c:v>
                </c:pt>
                <c:pt idx="2639">
                  <c:v>0.279432529001581</c:v>
                </c:pt>
                <c:pt idx="2640">
                  <c:v>0.28077608643380803</c:v>
                </c:pt>
                <c:pt idx="2641">
                  <c:v>0.28226722953635203</c:v>
                </c:pt>
                <c:pt idx="2642">
                  <c:v>0.28389652483619998</c:v>
                </c:pt>
                <c:pt idx="2643">
                  <c:v>0.28565427694387702</c:v>
                </c:pt>
                <c:pt idx="2644">
                  <c:v>0.287530633104148</c:v>
                </c:pt>
                <c:pt idx="2645">
                  <c:v>0.28929946129657502</c:v>
                </c:pt>
                <c:pt idx="2646">
                  <c:v>0.29088505913082702</c:v>
                </c:pt>
                <c:pt idx="2647">
                  <c:v>0.29228032114505598</c:v>
                </c:pt>
                <c:pt idx="2648">
                  <c:v>0.29347965013966898</c:v>
                </c:pt>
                <c:pt idx="2649">
                  <c:v>0.29462048944543601</c:v>
                </c:pt>
                <c:pt idx="2650">
                  <c:v>0.29601640727015399</c:v>
                </c:pt>
                <c:pt idx="2651">
                  <c:v>0.29765489428216602</c:v>
                </c:pt>
                <c:pt idx="2652">
                  <c:v>0.29952302101362999</c:v>
                </c:pt>
                <c:pt idx="2653">
                  <c:v>0.301310473926508</c:v>
                </c:pt>
                <c:pt idx="2654">
                  <c:v>0.30298384908604697</c:v>
                </c:pt>
                <c:pt idx="2655">
                  <c:v>0.30454087735858199</c:v>
                </c:pt>
                <c:pt idx="2656">
                  <c:v>0.30597971540882002</c:v>
                </c:pt>
                <c:pt idx="2657">
                  <c:v>0.30729889288713003</c:v>
                </c:pt>
                <c:pt idx="2658">
                  <c:v>0.30849726561737201</c:v>
                </c:pt>
                <c:pt idx="2659">
                  <c:v>0.30957397466555497</c:v>
                </c:pt>
                <c:pt idx="2660">
                  <c:v>0.31061818538019598</c:v>
                </c:pt>
                <c:pt idx="2661">
                  <c:v>0.31177368959191798</c:v>
                </c:pt>
                <c:pt idx="2662">
                  <c:v>0.31303169049649698</c:v>
                </c:pt>
                <c:pt idx="2663">
                  <c:v>0.31438348571779501</c:v>
                </c:pt>
                <c:pt idx="2664">
                  <c:v>0.31582050077460999</c:v>
                </c:pt>
                <c:pt idx="2665">
                  <c:v>0.31733431902309001</c:v>
                </c:pt>
                <c:pt idx="2666">
                  <c:v>0.31891670850607201</c:v>
                </c:pt>
                <c:pt idx="2667">
                  <c:v>0.320559646085883</c:v>
                </c:pt>
                <c:pt idx="2668">
                  <c:v>0.322255339186377</c:v>
                </c:pt>
                <c:pt idx="2669">
                  <c:v>0.32399624542417499</c:v>
                </c:pt>
                <c:pt idx="2670">
                  <c:v>0.325775090368491</c:v>
                </c:pt>
                <c:pt idx="2671">
                  <c:v>0.327584883633455</c:v>
                </c:pt>
                <c:pt idx="2672">
                  <c:v>0.32941893347621998</c:v>
                </c:pt>
                <c:pt idx="2673">
                  <c:v>0.331270860047994</c:v>
                </c:pt>
                <c:pt idx="2674">
                  <c:v>0.33313460742293599</c:v>
                </c:pt>
                <c:pt idx="2675">
                  <c:v>0.33500445451128202</c:v>
                </c:pt>
                <c:pt idx="2676">
                  <c:v>0.336875024947623</c:v>
                </c:pt>
                <c:pt idx="2677">
                  <c:v>0.33874129603251601</c:v>
                </c:pt>
                <c:pt idx="2678">
                  <c:v>0.34059860679520298</c:v>
                </c:pt>
                <c:pt idx="2679">
                  <c:v>0.342442665236734</c:v>
                </c:pt>
                <c:pt idx="2680">
                  <c:v>0.344269554805822</c:v>
                </c:pt>
                <c:pt idx="2681">
                  <c:v>0.34607574015395298</c:v>
                </c:pt>
                <c:pt idx="2682">
                  <c:v>0.34785807221122</c:v>
                </c:pt>
                <c:pt idx="2683">
                  <c:v>0.34959062440622202</c:v>
                </c:pt>
                <c:pt idx="2684">
                  <c:v>0.35125310251886299</c:v>
                </c:pt>
                <c:pt idx="2685">
                  <c:v>0.35284614889655302</c:v>
                </c:pt>
                <c:pt idx="2686">
                  <c:v>0.35437072364417699</c:v>
                </c:pt>
                <c:pt idx="2687">
                  <c:v>0.355828106700736</c:v>
                </c:pt>
                <c:pt idx="2688">
                  <c:v>0.357219899665074</c:v>
                </c:pt>
                <c:pt idx="2689">
                  <c:v>0.35854802733805402</c:v>
                </c:pt>
                <c:pt idx="2690">
                  <c:v>0.35981473893942301</c:v>
                </c:pt>
                <c:pt idx="2691">
                  <c:v>0.36102260894561</c:v>
                </c:pt>
                <c:pt idx="2692">
                  <c:v>0.36217453747960299</c:v>
                </c:pt>
                <c:pt idx="2693">
                  <c:v>0.36327375016544899</c:v>
                </c:pt>
                <c:pt idx="2694">
                  <c:v>0.36433954862143603</c:v>
                </c:pt>
                <c:pt idx="2695">
                  <c:v>0.36540129992304998</c:v>
                </c:pt>
                <c:pt idx="2696">
                  <c:v>0.36646163028832801</c:v>
                </c:pt>
                <c:pt idx="2697">
                  <c:v>0.36754727588382302</c:v>
                </c:pt>
                <c:pt idx="2698">
                  <c:v>0.36882459698409498</c:v>
                </c:pt>
                <c:pt idx="2699">
                  <c:v>0.37010637158621401</c:v>
                </c:pt>
                <c:pt idx="2700">
                  <c:v>0.37123393717463798</c:v>
                </c:pt>
                <c:pt idx="2701">
                  <c:v>0.37219755170417002</c:v>
                </c:pt>
                <c:pt idx="2702">
                  <c:v>0.37299563542813502</c:v>
                </c:pt>
                <c:pt idx="2703">
                  <c:v>0.37368283748153402</c:v>
                </c:pt>
                <c:pt idx="2704">
                  <c:v>0.37434263903397003</c:v>
                </c:pt>
                <c:pt idx="2705">
                  <c:v>0.37497829652314701</c:v>
                </c:pt>
                <c:pt idx="2706">
                  <c:v>0.37559341470648799</c:v>
                </c:pt>
                <c:pt idx="2707">
                  <c:v>0.37609698242305301</c:v>
                </c:pt>
                <c:pt idx="2708">
                  <c:v>0.37685569527521501</c:v>
                </c:pt>
                <c:pt idx="2709">
                  <c:v>0.37773382916093101</c:v>
                </c:pt>
                <c:pt idx="2710">
                  <c:v>0.37826546995965199</c:v>
                </c:pt>
                <c:pt idx="2711">
                  <c:v>0.378445371027262</c:v>
                </c:pt>
                <c:pt idx="2712">
                  <c:v>0.37826856188439201</c:v>
                </c:pt>
                <c:pt idx="2713">
                  <c:v>0.37776807471771301</c:v>
                </c:pt>
                <c:pt idx="2714">
                  <c:v>0.377090138660926</c:v>
                </c:pt>
                <c:pt idx="2715">
                  <c:v>0.37641921319708099</c:v>
                </c:pt>
                <c:pt idx="2716">
                  <c:v>0.37584099042282199</c:v>
                </c:pt>
                <c:pt idx="2717">
                  <c:v>0.37536278769193998</c:v>
                </c:pt>
                <c:pt idx="2718">
                  <c:v>0.37499311667945501</c:v>
                </c:pt>
                <c:pt idx="2719">
                  <c:v>0.37474174705713797</c:v>
                </c:pt>
                <c:pt idx="2720">
                  <c:v>0.37461974928822001</c:v>
                </c:pt>
                <c:pt idx="2721">
                  <c:v>0.37446215448568698</c:v>
                </c:pt>
                <c:pt idx="2722">
                  <c:v>0.37419269547535</c:v>
                </c:pt>
                <c:pt idx="2723">
                  <c:v>0.37381547258559999</c:v>
                </c:pt>
                <c:pt idx="2724">
                  <c:v>0.37333631366641901</c:v>
                </c:pt>
                <c:pt idx="2725">
                  <c:v>0.37276282150272499</c:v>
                </c:pt>
                <c:pt idx="2726">
                  <c:v>0.37210437653636502</c:v>
                </c:pt>
                <c:pt idx="2727">
                  <c:v>0.37137208882327399</c:v>
                </c:pt>
                <c:pt idx="2728">
                  <c:v>0.37057869544730998</c:v>
                </c:pt>
                <c:pt idx="2729">
                  <c:v>0.36973840261254498</c:v>
                </c:pt>
                <c:pt idx="2730">
                  <c:v>0.36886667511802301</c:v>
                </c:pt>
                <c:pt idx="2731">
                  <c:v>0.36797997955060102</c:v>
                </c:pt>
                <c:pt idx="2732">
                  <c:v>0.36709549091099197</c:v>
                </c:pt>
                <c:pt idx="2733">
                  <c:v>0.36623077510790503</c:v>
                </c:pt>
                <c:pt idx="2734">
                  <c:v>0.36540346147309399</c:v>
                </c:pt>
                <c:pt idx="2735">
                  <c:v>0.36459046633404701</c:v>
                </c:pt>
                <c:pt idx="2736">
                  <c:v>0.36364605544056</c:v>
                </c:pt>
                <c:pt idx="2737">
                  <c:v>0.36257620082742298</c:v>
                </c:pt>
                <c:pt idx="2738">
                  <c:v>0.36138762896337501</c:v>
                </c:pt>
                <c:pt idx="2739">
                  <c:v>0.36008770153741998</c:v>
                </c:pt>
                <c:pt idx="2740">
                  <c:v>0.358684294369227</c:v>
                </c:pt>
                <c:pt idx="2741">
                  <c:v>0.35718567912000798</c:v>
                </c:pt>
                <c:pt idx="2742">
                  <c:v>0.35560041163128098</c:v>
                </c:pt>
                <c:pt idx="2743">
                  <c:v>0.35393722974738401</c:v>
                </c:pt>
                <c:pt idx="2744">
                  <c:v>0.35242609227869398</c:v>
                </c:pt>
                <c:pt idx="2745">
                  <c:v>0.35115576568187301</c:v>
                </c:pt>
                <c:pt idx="2746">
                  <c:v>0.35013238567278399</c:v>
                </c:pt>
                <c:pt idx="2747">
                  <c:v>0.349360611681866</c:v>
                </c:pt>
                <c:pt idx="2748">
                  <c:v>0.348702096347006</c:v>
                </c:pt>
                <c:pt idx="2749">
                  <c:v>0.34784240288842</c:v>
                </c:pt>
                <c:pt idx="2750">
                  <c:v>0.34679320922276902</c:v>
                </c:pt>
                <c:pt idx="2751">
                  <c:v>0.345566652248608</c:v>
                </c:pt>
                <c:pt idx="2752">
                  <c:v>0.34447229347411901</c:v>
                </c:pt>
                <c:pt idx="2753">
                  <c:v>0.34354282705499201</c:v>
                </c:pt>
                <c:pt idx="2754">
                  <c:v>0.34277985633676999</c:v>
                </c:pt>
                <c:pt idx="2755">
                  <c:v>0.342184604636395</c:v>
                </c:pt>
                <c:pt idx="2756">
                  <c:v>0.34175796988107998</c:v>
                </c:pt>
                <c:pt idx="2757">
                  <c:v>0.34150057330173</c:v>
                </c:pt>
                <c:pt idx="2758">
                  <c:v>0.34141280230753401</c:v>
                </c:pt>
                <c:pt idx="2759">
                  <c:v>0.34140507345725601</c:v>
                </c:pt>
                <c:pt idx="2760">
                  <c:v>0.34135015688849601</c:v>
                </c:pt>
                <c:pt idx="2761">
                  <c:v>0.34126613878305001</c:v>
                </c:pt>
                <c:pt idx="2762">
                  <c:v>0.34116106359899301</c:v>
                </c:pt>
                <c:pt idx="2763">
                  <c:v>0.34104291310248702</c:v>
                </c:pt>
                <c:pt idx="2764">
                  <c:v>0.34091957906092701</c:v>
                </c:pt>
                <c:pt idx="2765">
                  <c:v>0.34079883911484099</c:v>
                </c:pt>
                <c:pt idx="2766">
                  <c:v>0.34068833545860999</c:v>
                </c:pt>
                <c:pt idx="2767">
                  <c:v>0.34059555601082597</c:v>
                </c:pt>
                <c:pt idx="2768">
                  <c:v>0.34052781780089503</c:v>
                </c:pt>
                <c:pt idx="2769">
                  <c:v>0.34049225233910202</c:v>
                </c:pt>
                <c:pt idx="2770">
                  <c:v>0.34049579277271103</c:v>
                </c:pt>
                <c:pt idx="2771">
                  <c:v>0.34054516266116902</c:v>
                </c:pt>
                <c:pt idx="2772">
                  <c:v>0.34064686622942802</c:v>
                </c:pt>
                <c:pt idx="2773">
                  <c:v>0.34080717998025001</c:v>
                </c:pt>
                <c:pt idx="2774">
                  <c:v>0.34103214556445699</c:v>
                </c:pt>
                <c:pt idx="2775">
                  <c:v>0.341327563822939</c:v>
                </c:pt>
                <c:pt idx="2776">
                  <c:v>0.34169898992611902</c:v>
                </c:pt>
                <c:pt idx="2777">
                  <c:v>0.34215172954589501</c:v>
                </c:pt>
                <c:pt idx="2778">
                  <c:v>0.342690836002226</c:v>
                </c:pt>
                <c:pt idx="2779">
                  <c:v>0.34332110833174401</c:v>
                </c:pt>
                <c:pt idx="2780">
                  <c:v>0.34404709022945501</c:v>
                </c:pt>
                <c:pt idx="2781">
                  <c:v>0.34487306981698002</c:v>
                </c:pt>
                <c:pt idx="2782">
                  <c:v>0.34582624840568199</c:v>
                </c:pt>
                <c:pt idx="2783">
                  <c:v>0.346928335753517</c:v>
                </c:pt>
                <c:pt idx="2784">
                  <c:v>0.34818025106801298</c:v>
                </c:pt>
                <c:pt idx="2785">
                  <c:v>0.34958274712201998</c:v>
                </c:pt>
                <c:pt idx="2786">
                  <c:v>0.35113641353932701</c:v>
                </c:pt>
                <c:pt idx="2787">
                  <c:v>0.35280644018387503</c:v>
                </c:pt>
                <c:pt idx="2788">
                  <c:v>0.35459926467353398</c:v>
                </c:pt>
                <c:pt idx="2789">
                  <c:v>0.35655337396195402</c:v>
                </c:pt>
                <c:pt idx="2790">
                  <c:v>0.35866865462241398</c:v>
                </c:pt>
                <c:pt idx="2791">
                  <c:v>0.36094485106940499</c:v>
                </c:pt>
                <c:pt idx="2792">
                  <c:v>0.36338157013462502</c:v>
                </c:pt>
                <c:pt idx="2793">
                  <c:v>0.36596253450171301</c:v>
                </c:pt>
                <c:pt idx="2794">
                  <c:v>0.36866159650666702</c:v>
                </c:pt>
                <c:pt idx="2795">
                  <c:v>0.37147954685771101</c:v>
                </c:pt>
                <c:pt idx="2796">
                  <c:v>0.37438571003922899</c:v>
                </c:pt>
                <c:pt idx="2797">
                  <c:v>0.37721649250814898</c:v>
                </c:pt>
                <c:pt idx="2798">
                  <c:v>0.38016321022509603</c:v>
                </c:pt>
                <c:pt idx="2799">
                  <c:v>0.38324690770449399</c:v>
                </c:pt>
                <c:pt idx="2800">
                  <c:v>0.38646774363427899</c:v>
                </c:pt>
                <c:pt idx="2801">
                  <c:v>0.38982572110867802</c:v>
                </c:pt>
                <c:pt idx="2802">
                  <c:v>0.39332069459531899</c:v>
                </c:pt>
                <c:pt idx="2803">
                  <c:v>0.39695237683532902</c:v>
                </c:pt>
                <c:pt idx="2804">
                  <c:v>0.40072034565418002</c:v>
                </c:pt>
                <c:pt idx="2805">
                  <c:v>0.40462405066356499</c:v>
                </c:pt>
                <c:pt idx="2806">
                  <c:v>0.40850202913328698</c:v>
                </c:pt>
                <c:pt idx="2807">
                  <c:v>0.41226728690429998</c:v>
                </c:pt>
                <c:pt idx="2808">
                  <c:v>0.41593993591937301</c:v>
                </c:pt>
                <c:pt idx="2809">
                  <c:v>0.41977836389728601</c:v>
                </c:pt>
                <c:pt idx="2810">
                  <c:v>0.42377687293155297</c:v>
                </c:pt>
                <c:pt idx="2811">
                  <c:v>0.42791935927457703</c:v>
                </c:pt>
                <c:pt idx="2812">
                  <c:v>0.43220434640498301</c:v>
                </c:pt>
                <c:pt idx="2813">
                  <c:v>0.43663027067829302</c:v>
                </c:pt>
                <c:pt idx="2814">
                  <c:v>0.44101823951811298</c:v>
                </c:pt>
                <c:pt idx="2815">
                  <c:v>0.44528921185401599</c:v>
                </c:pt>
                <c:pt idx="2816">
                  <c:v>0.44944369091564901</c:v>
                </c:pt>
                <c:pt idx="2817">
                  <c:v>0.4534822308409</c:v>
                </c:pt>
                <c:pt idx="2818">
                  <c:v>0.457405433741499</c:v>
                </c:pt>
                <c:pt idx="2819">
                  <c:v>0.46121394687709399</c:v>
                </c:pt>
                <c:pt idx="2820">
                  <c:v>0.46490845993643798</c:v>
                </c:pt>
                <c:pt idx="2821">
                  <c:v>0.46848970242395199</c:v>
                </c:pt>
                <c:pt idx="2822">
                  <c:v>0.47195844114968699</c:v>
                </c:pt>
                <c:pt idx="2823">
                  <c:v>0.47531547782045802</c:v>
                </c:pt>
                <c:pt idx="2824">
                  <c:v>0.47856164672975199</c:v>
                </c:pt>
                <c:pt idx="2825">
                  <c:v>0.48169781254386201</c:v>
                </c:pt>
                <c:pt idx="2826">
                  <c:v>0.48472486818159499</c:v>
                </c:pt>
                <c:pt idx="2827">
                  <c:v>0.48764373278478901</c:v>
                </c:pt>
                <c:pt idx="2828">
                  <c:v>0.49045534977682798</c:v>
                </c:pt>
                <c:pt idx="2829">
                  <c:v>0.49316068500629401</c:v>
                </c:pt>
                <c:pt idx="2830">
                  <c:v>0.49576072497283002</c:v>
                </c:pt>
                <c:pt idx="2831">
                  <c:v>0.49825647513231203</c:v>
                </c:pt>
                <c:pt idx="2832">
                  <c:v>0.50064895827841305</c:v>
                </c:pt>
                <c:pt idx="2833">
                  <c:v>0.50293921299765598</c:v>
                </c:pt>
                <c:pt idx="2834">
                  <c:v>0.50512829219512601</c:v>
                </c:pt>
                <c:pt idx="2835">
                  <c:v>0.50721726168807901</c:v>
                </c:pt>
                <c:pt idx="2836">
                  <c:v>0.50920719886480303</c:v>
                </c:pt>
                <c:pt idx="2837">
                  <c:v>0.51109919140622395</c:v>
                </c:pt>
                <c:pt idx="2838">
                  <c:v>0.51289433606793999</c:v>
                </c:pt>
                <c:pt idx="2839">
                  <c:v>0.51459488294359201</c:v>
                </c:pt>
                <c:pt idx="2840">
                  <c:v>0.51621854736648598</c:v>
                </c:pt>
                <c:pt idx="2841">
                  <c:v>0.51776620380803096</c:v>
                </c:pt>
                <c:pt idx="2842">
                  <c:v>0.51923873223017303</c:v>
                </c:pt>
                <c:pt idx="2843">
                  <c:v>0.520637017246392</c:v>
                </c:pt>
                <c:pt idx="2844">
                  <c:v>0.52196194732781398</c:v>
                </c:pt>
                <c:pt idx="2845">
                  <c:v>0.52321441404980196</c:v>
                </c:pt>
                <c:pt idx="2846">
                  <c:v>0.524395311374936</c:v>
                </c:pt>
                <c:pt idx="2847">
                  <c:v>0.52550553496890495</c:v>
                </c:pt>
                <c:pt idx="2848">
                  <c:v>0.52654598154652099</c:v>
                </c:pt>
                <c:pt idx="2849">
                  <c:v>0.52751754824580899</c:v>
                </c:pt>
                <c:pt idx="2850">
                  <c:v>0.52842113202873697</c:v>
                </c:pt>
                <c:pt idx="2851">
                  <c:v>0.52925762910766405</c:v>
                </c:pt>
                <c:pt idx="2852">
                  <c:v>0.53002793439700702</c:v>
                </c:pt>
                <c:pt idx="2853">
                  <c:v>0.53073294098986401</c:v>
                </c:pt>
                <c:pt idx="2854">
                  <c:v>0.531373539659445</c:v>
                </c:pt>
                <c:pt idx="2855">
                  <c:v>0.53195061838523705</c:v>
                </c:pt>
                <c:pt idx="2856">
                  <c:v>0.53246506190374299</c:v>
                </c:pt>
                <c:pt idx="2857">
                  <c:v>0.53291775128359997</c:v>
                </c:pt>
                <c:pt idx="2858">
                  <c:v>0.53330956352470904</c:v>
                </c:pt>
                <c:pt idx="2859">
                  <c:v>0.53362444663814101</c:v>
                </c:pt>
                <c:pt idx="2860">
                  <c:v>0.53385367410960105</c:v>
                </c:pt>
                <c:pt idx="2861">
                  <c:v>0.53399852152435101</c:v>
                </c:pt>
                <c:pt idx="2862">
                  <c:v>0.53406025610130803</c:v>
                </c:pt>
                <c:pt idx="2863">
                  <c:v>0.53404013620782897</c:v>
                </c:pt>
                <c:pt idx="2864">
                  <c:v>0.53393941091109298</c:v>
                </c:pt>
                <c:pt idx="2865">
                  <c:v>0.53375931956427303</c:v>
                </c:pt>
                <c:pt idx="2866">
                  <c:v>0.533501091425715</c:v>
                </c:pt>
                <c:pt idx="2867">
                  <c:v>0.53316594530941197</c:v>
                </c:pt>
                <c:pt idx="2868">
                  <c:v>0.53275508926506898</c:v>
                </c:pt>
                <c:pt idx="2869">
                  <c:v>0.53226972028617903</c:v>
                </c:pt>
                <c:pt idx="2870">
                  <c:v>0.53171102404451098</c:v>
                </c:pt>
                <c:pt idx="2871">
                  <c:v>0.53108017464956203</c:v>
                </c:pt>
                <c:pt idx="2872">
                  <c:v>0.53037833443151405</c:v>
                </c:pt>
                <c:pt idx="2873">
                  <c:v>0.52960665374637095</c:v>
                </c:pt>
                <c:pt idx="2874">
                  <c:v>0.52876627080195704</c:v>
                </c:pt>
                <c:pt idx="2875">
                  <c:v>0.52785831150358098</c:v>
                </c:pt>
                <c:pt idx="2876">
                  <c:v>0.52688388931818297</c:v>
                </c:pt>
                <c:pt idx="2877">
                  <c:v>0.52584410515587598</c:v>
                </c:pt>
                <c:pt idx="2878">
                  <c:v>0.52474004726783696</c:v>
                </c:pt>
                <c:pt idx="2879">
                  <c:v>0.523572791159573</c:v>
                </c:pt>
                <c:pt idx="2880">
                  <c:v>0.52234339951862196</c:v>
                </c:pt>
                <c:pt idx="2881">
                  <c:v>0.521052922155822</c:v>
                </c:pt>
                <c:pt idx="2882">
                  <c:v>0.519702395959315</c:v>
                </c:pt>
                <c:pt idx="2883">
                  <c:v>0.51829284486051397</c:v>
                </c:pt>
                <c:pt idx="2884">
                  <c:v>0.51682527981128201</c:v>
                </c:pt>
                <c:pt idx="2885">
                  <c:v>0.51530069877165796</c:v>
                </c:pt>
                <c:pt idx="2886">
                  <c:v>0.51375532687290804</c:v>
                </c:pt>
                <c:pt idx="2887">
                  <c:v>0.51218397271843297</c:v>
                </c:pt>
                <c:pt idx="2888">
                  <c:v>0.51054923085968396</c:v>
                </c:pt>
                <c:pt idx="2889">
                  <c:v>0.50885213579162103</c:v>
                </c:pt>
                <c:pt idx="2890">
                  <c:v>0.50709370820868205</c:v>
                </c:pt>
                <c:pt idx="2891">
                  <c:v>0.50527495508009301</c:v>
                </c:pt>
                <c:pt idx="2892">
                  <c:v>0.50339686973091602</c:v>
                </c:pt>
                <c:pt idx="2893">
                  <c:v>0.50146043192845502</c:v>
                </c:pt>
                <c:pt idx="2894">
                  <c:v>0.49946660797363501</c:v>
                </c:pt>
                <c:pt idx="2895">
                  <c:v>0.497423905904189</c:v>
                </c:pt>
                <c:pt idx="2896">
                  <c:v>0.49533431319603199</c:v>
                </c:pt>
                <c:pt idx="2897">
                  <c:v>0.49319867399913703</c:v>
                </c:pt>
                <c:pt idx="2898">
                  <c:v>0.49101782002083799</c:v>
                </c:pt>
                <c:pt idx="2899">
                  <c:v>0.48879257060766201</c:v>
                </c:pt>
                <c:pt idx="2900">
                  <c:v>0.48652373283119998</c:v>
                </c:pt>
                <c:pt idx="2901">
                  <c:v>0.484212101577773</c:v>
                </c:pt>
                <c:pt idx="2902">
                  <c:v>0.481858459641689</c:v>
                </c:pt>
                <c:pt idx="2903">
                  <c:v>0.47946357782187499</c:v>
                </c:pt>
                <c:pt idx="2904">
                  <c:v>0.477028215021714</c:v>
                </c:pt>
                <c:pt idx="2905">
                  <c:v>0.47455311835191999</c:v>
                </c:pt>
                <c:pt idx="2906">
                  <c:v>0.47203902323630598</c:v>
                </c:pt>
                <c:pt idx="2907">
                  <c:v>0.4694866535203</c:v>
                </c:pt>
                <c:pt idx="2908">
                  <c:v>0.46689672158210599</c:v>
                </c:pt>
                <c:pt idx="2909">
                  <c:v>0.46427406858873099</c:v>
                </c:pt>
                <c:pt idx="2910">
                  <c:v>0.46163383282487003</c:v>
                </c:pt>
                <c:pt idx="2911">
                  <c:v>0.45897642317920101</c:v>
                </c:pt>
                <c:pt idx="2912">
                  <c:v>0.45630223980324403</c:v>
                </c:pt>
                <c:pt idx="2913">
                  <c:v>0.45361167420841803</c:v>
                </c:pt>
                <c:pt idx="2914">
                  <c:v>0.450905109362992</c:v>
                </c:pt>
                <c:pt idx="2915">
                  <c:v>0.44818291978885899</c:v>
                </c:pt>
                <c:pt idx="2916">
                  <c:v>0.44544547165811499</c:v>
                </c:pt>
                <c:pt idx="2917">
                  <c:v>0.44269312288941198</c:v>
                </c:pt>
                <c:pt idx="2918">
                  <c:v>0.43992622324404801</c:v>
                </c:pt>
                <c:pt idx="2919">
                  <c:v>0.43714511442178899</c:v>
                </c:pt>
                <c:pt idx="2920">
                  <c:v>0.43435013015641999</c:v>
                </c:pt>
                <c:pt idx="2921">
                  <c:v>0.43154159631104599</c:v>
                </c:pt>
                <c:pt idx="2922">
                  <c:v>0.42871983097314997</c:v>
                </c:pt>
                <c:pt idx="2923">
                  <c:v>0.42594639876087997</c:v>
                </c:pt>
                <c:pt idx="2924">
                  <c:v>0.42320252428399002</c:v>
                </c:pt>
                <c:pt idx="2925">
                  <c:v>0.42044519602893199</c:v>
                </c:pt>
                <c:pt idx="2926">
                  <c:v>0.41767477002521203</c:v>
                </c:pt>
                <c:pt idx="2927">
                  <c:v>0.41489159481743498</c:v>
                </c:pt>
                <c:pt idx="2928">
                  <c:v>0.41209601155279701</c:v>
                </c:pt>
                <c:pt idx="2929">
                  <c:v>0.40928835406945102</c:v>
                </c:pt>
                <c:pt idx="2930">
                  <c:v>0.40646894898597902</c:v>
                </c:pt>
                <c:pt idx="2931">
                  <c:v>0.40363811579225001</c:v>
                </c:pt>
                <c:pt idx="2932">
                  <c:v>0.40079616694193498</c:v>
                </c:pt>
                <c:pt idx="2933">
                  <c:v>0.397943407946933</c:v>
                </c:pt>
                <c:pt idx="2934">
                  <c:v>0.39508013747392101</c:v>
                </c:pt>
                <c:pt idx="2935">
                  <c:v>0.39220664744317202</c:v>
                </c:pt>
                <c:pt idx="2936">
                  <c:v>0.38932322312968798</c:v>
                </c:pt>
                <c:pt idx="2937">
                  <c:v>0.38643014326656799</c:v>
                </c:pt>
                <c:pt idx="2938">
                  <c:v>0.383526534727331</c:v>
                </c:pt>
                <c:pt idx="2939">
                  <c:v>0.38059605962798598</c:v>
                </c:pt>
                <c:pt idx="2940">
                  <c:v>0.377639220488038</c:v>
                </c:pt>
                <c:pt idx="2941">
                  <c:v>0.37465651299105401</c:v>
                </c:pt>
                <c:pt idx="2942">
                  <c:v>0.37164842598807202</c:v>
                </c:pt>
                <c:pt idx="2943">
                  <c:v>0.36861544150525899</c:v>
                </c:pt>
                <c:pt idx="2944">
                  <c:v>0.36555803475839699</c:v>
                </c:pt>
                <c:pt idx="2945">
                  <c:v>0.36247667417634399</c:v>
                </c:pt>
                <c:pt idx="2946">
                  <c:v>0.35937182143505902</c:v>
                </c:pt>
                <c:pt idx="2947">
                  <c:v>0.35624393150309702</c:v>
                </c:pt>
                <c:pt idx="2948">
                  <c:v>0.35309345269886699</c:v>
                </c:pt>
                <c:pt idx="2949">
                  <c:v>0.34992082675935099</c:v>
                </c:pt>
                <c:pt idx="2950">
                  <c:v>0.34672648891948699</c:v>
                </c:pt>
                <c:pt idx="2951">
                  <c:v>0.34351086800111802</c:v>
                </c:pt>
                <c:pt idx="2952">
                  <c:v>0.34027438651015302</c:v>
                </c:pt>
                <c:pt idx="2953">
                  <c:v>0.33701746074051098</c:v>
                </c:pt>
                <c:pt idx="2954">
                  <c:v>0.333740500883414</c:v>
                </c:pt>
                <c:pt idx="2955">
                  <c:v>0.33044391114064298</c:v>
                </c:pt>
                <c:pt idx="2956">
                  <c:v>0.32712808984045999</c:v>
                </c:pt>
                <c:pt idx="2957">
                  <c:v>0.32379342955504498</c:v>
                </c:pt>
                <c:pt idx="2958">
                  <c:v>0.32044031721838001</c:v>
                </c:pt>
                <c:pt idx="2959">
                  <c:v>0.31710095078307399</c:v>
                </c:pt>
                <c:pt idx="2960">
                  <c:v>0.31383535109222799</c:v>
                </c:pt>
                <c:pt idx="2961">
                  <c:v>0.31064389285481198</c:v>
                </c:pt>
                <c:pt idx="2962">
                  <c:v>0.30752694341200498</c:v>
                </c:pt>
                <c:pt idx="2963">
                  <c:v>0.304484204250693</c:v>
                </c:pt>
                <c:pt idx="2964">
                  <c:v>0.30142144106999702</c:v>
                </c:pt>
                <c:pt idx="2965">
                  <c:v>0.29833894267632899</c:v>
                </c:pt>
                <c:pt idx="2966">
                  <c:v>0.29523699394584502</c:v>
                </c:pt>
                <c:pt idx="2967">
                  <c:v>0.29211587588361199</c:v>
                </c:pt>
                <c:pt idx="2968">
                  <c:v>0.28897586561873101</c:v>
                </c:pt>
                <c:pt idx="2969">
                  <c:v>0.28581723633007899</c:v>
                </c:pt>
                <c:pt idx="2970">
                  <c:v>0.28264025711046398</c:v>
                </c:pt>
                <c:pt idx="2971">
                  <c:v>0.279445192791831</c:v>
                </c:pt>
                <c:pt idx="2972">
                  <c:v>0.276232303764539</c:v>
                </c:pt>
                <c:pt idx="2973">
                  <c:v>0.273001845824829</c:v>
                </c:pt>
                <c:pt idx="2974">
                  <c:v>0.26975407007560498</c:v>
                </c:pt>
                <c:pt idx="2975">
                  <c:v>0.266489222891093</c:v>
                </c:pt>
                <c:pt idx="2976">
                  <c:v>0.26323934428420998</c:v>
                </c:pt>
                <c:pt idx="2977">
                  <c:v>0.260055687079775</c:v>
                </c:pt>
                <c:pt idx="2978">
                  <c:v>0.25693854683546502</c:v>
                </c:pt>
                <c:pt idx="2979">
                  <c:v>0.253888214518664</c:v>
                </c:pt>
                <c:pt idx="2980">
                  <c:v>0.25090497646552501</c:v>
                </c:pt>
                <c:pt idx="2981">
                  <c:v>0.24798911433690601</c:v>
                </c:pt>
                <c:pt idx="2982">
                  <c:v>0.245140905078294</c:v>
                </c:pt>
                <c:pt idx="2983">
                  <c:v>0.24236062088695001</c:v>
                </c:pt>
                <c:pt idx="2984">
                  <c:v>0.239648529187067</c:v>
                </c:pt>
                <c:pt idx="2985">
                  <c:v>0.237004892612347</c:v>
                </c:pt>
                <c:pt idx="2986">
                  <c:v>0.23442996899485199</c:v>
                </c:pt>
                <c:pt idx="2987">
                  <c:v>0.23192401135874999</c:v>
                </c:pt>
                <c:pt idx="2988">
                  <c:v>0.229487267917691</c:v>
                </c:pt>
                <c:pt idx="2989">
                  <c:v>0.22711998207470199</c:v>
                </c:pt>
                <c:pt idx="2990">
                  <c:v>0.22482239242367999</c:v>
                </c:pt>
                <c:pt idx="2991">
                  <c:v>0.22259473275174099</c:v>
                </c:pt>
                <c:pt idx="2992">
                  <c:v>0.220437232041852</c:v>
                </c:pt>
                <c:pt idx="2993">
                  <c:v>0.218350114475243</c:v>
                </c:pt>
                <c:pt idx="2994">
                  <c:v>0.21633359943323099</c:v>
                </c:pt>
                <c:pt idx="2995">
                  <c:v>0.21438790149810599</c:v>
                </c:pt>
                <c:pt idx="2996">
                  <c:v>0.21251323045280701</c:v>
                </c:pt>
                <c:pt idx="2997">
                  <c:v>0.21070979127912901</c:v>
                </c:pt>
                <c:pt idx="2998">
                  <c:v>0.20897778415425999</c:v>
                </c:pt>
                <c:pt idx="2999">
                  <c:v>0.20731740444546401</c:v>
                </c:pt>
                <c:pt idx="3000">
                  <c:v>0.205728842702778</c:v>
                </c:pt>
                <c:pt idx="3001">
                  <c:v>0.204212284649637</c:v>
                </c:pt>
                <c:pt idx="3002">
                  <c:v>0.2027679111714</c:v>
                </c:pt>
                <c:pt idx="3003">
                  <c:v>0.20139589830180499</c:v>
                </c:pt>
                <c:pt idx="3004">
                  <c:v>0.200096417207451</c:v>
                </c:pt>
                <c:pt idx="3005">
                  <c:v>0.198869634170452</c:v>
                </c:pt>
                <c:pt idx="3006">
                  <c:v>0.19771571056947099</c:v>
                </c:pt>
                <c:pt idx="3007">
                  <c:v>0.19663480285931501</c:v>
                </c:pt>
                <c:pt idx="3008">
                  <c:v>0.19562706254926901</c:v>
                </c:pt>
                <c:pt idx="3009">
                  <c:v>0.19469263618021199</c:v>
                </c:pt>
                <c:pt idx="3010">
                  <c:v>0.19383166530041401</c:v>
                </c:pt>
                <c:pt idx="3011">
                  <c:v>0.19304428643966401</c:v>
                </c:pt>
                <c:pt idx="3012">
                  <c:v>0.19233063108110399</c:v>
                </c:pt>
                <c:pt idx="3013">
                  <c:v>0.191690825629865</c:v>
                </c:pt>
                <c:pt idx="3014">
                  <c:v>0.19112499137734401</c:v>
                </c:pt>
                <c:pt idx="3015">
                  <c:v>0.190633244459783</c:v>
                </c:pt>
                <c:pt idx="3016">
                  <c:v>0.19021569580971701</c:v>
                </c:pt>
                <c:pt idx="3017">
                  <c:v>0.189872451098795</c:v>
                </c:pt>
                <c:pt idx="3018">
                  <c:v>0.18960361067043699</c:v>
                </c:pt>
                <c:pt idx="3019">
                  <c:v>0.18940926946053899</c:v>
                </c:pt>
                <c:pt idx="3020">
                  <c:v>0.18928951690381399</c:v>
                </c:pt>
                <c:pt idx="3021">
                  <c:v>0.189244436821838</c:v>
                </c:pt>
                <c:pt idx="3022">
                  <c:v>0.18921285307411201</c:v>
                </c:pt>
                <c:pt idx="3023">
                  <c:v>0.18921391601394899</c:v>
                </c:pt>
                <c:pt idx="3024">
                  <c:v>0.18929099844758199</c:v>
                </c:pt>
                <c:pt idx="3025">
                  <c:v>0.189444091663756</c:v>
                </c:pt>
                <c:pt idx="3026">
                  <c:v>0.189673179817997</c:v>
                </c:pt>
                <c:pt idx="3027">
                  <c:v>0.18997823835634101</c:v>
                </c:pt>
                <c:pt idx="3028">
                  <c:v>0.190359230459235</c:v>
                </c:pt>
                <c:pt idx="3029">
                  <c:v>0.19081610164035301</c:v>
                </c:pt>
                <c:pt idx="3030">
                  <c:v>0.191351365743644</c:v>
                </c:pt>
                <c:pt idx="3031">
                  <c:v>0.19196547293388899</c:v>
                </c:pt>
                <c:pt idx="3032">
                  <c:v>0.192658342866113</c:v>
                </c:pt>
                <c:pt idx="3033">
                  <c:v>0.193429893999925</c:v>
                </c:pt>
                <c:pt idx="3034">
                  <c:v>0.19428004059394599</c:v>
                </c:pt>
                <c:pt idx="3035">
                  <c:v>0.19520869136013699</c:v>
                </c:pt>
                <c:pt idx="3036">
                  <c:v>0.196215748814587</c:v>
                </c:pt>
                <c:pt idx="3037">
                  <c:v>0.19730110890105901</c:v>
                </c:pt>
                <c:pt idx="3038">
                  <c:v>0.19846466072753</c:v>
                </c:pt>
                <c:pt idx="3039">
                  <c:v>0.199706286352788</c:v>
                </c:pt>
                <c:pt idx="3040">
                  <c:v>0.201025860596352</c:v>
                </c:pt>
                <c:pt idx="3041">
                  <c:v>0.202423250859638</c:v>
                </c:pt>
                <c:pt idx="3042">
                  <c:v>0.20389831695264299</c:v>
                </c:pt>
                <c:pt idx="3043">
                  <c:v>0.20545091092343301</c:v>
                </c:pt>
                <c:pt idx="3044">
                  <c:v>0.207080876889217</c:v>
                </c:pt>
                <c:pt idx="3045">
                  <c:v>0.208788050868635</c:v>
                </c:pt>
                <c:pt idx="3046">
                  <c:v>0.21057226061530801</c:v>
                </c:pt>
                <c:pt idx="3047">
                  <c:v>0.21243332545302199</c:v>
                </c:pt>
                <c:pt idx="3048">
                  <c:v>0.214371056113067</c:v>
                </c:pt>
                <c:pt idx="3049">
                  <c:v>0.21638525457437199</c:v>
                </c:pt>
                <c:pt idx="3050">
                  <c:v>0.218475713907122</c:v>
                </c:pt>
                <c:pt idx="3051">
                  <c:v>0.22064221812055601</c:v>
                </c:pt>
                <c:pt idx="3052">
                  <c:v>0.222884542015612</c:v>
                </c:pt>
                <c:pt idx="3053">
                  <c:v>0.225202451042957</c:v>
                </c:pt>
                <c:pt idx="3054">
                  <c:v>0.22759570116678299</c:v>
                </c:pt>
                <c:pt idx="3055">
                  <c:v>0.23006403873447201</c:v>
                </c:pt>
                <c:pt idx="3056">
                  <c:v>0.232607200351828</c:v>
                </c:pt>
                <c:pt idx="3057">
                  <c:v>0.23522491276308399</c:v>
                </c:pt>
                <c:pt idx="3058">
                  <c:v>0.23788507619479901</c:v>
                </c:pt>
                <c:pt idx="3059">
                  <c:v>0.24052775248446101</c:v>
                </c:pt>
                <c:pt idx="3060">
                  <c:v>0.24315263410148899</c:v>
                </c:pt>
                <c:pt idx="3061">
                  <c:v>0.24575940536855101</c:v>
                </c:pt>
                <c:pt idx="3062">
                  <c:v>0.24834840092174101</c:v>
                </c:pt>
                <c:pt idx="3063">
                  <c:v>0.25101387559812899</c:v>
                </c:pt>
                <c:pt idx="3064">
                  <c:v>0.25375554546982299</c:v>
                </c:pt>
                <c:pt idx="3065">
                  <c:v>0.25657311478130201</c:v>
                </c:pt>
                <c:pt idx="3066">
                  <c:v>0.25946627575828102</c:v>
                </c:pt>
                <c:pt idx="3067">
                  <c:v>0.26243470844932998</c:v>
                </c:pt>
                <c:pt idx="3068">
                  <c:v>0.26547808060966199</c:v>
                </c:pt>
                <c:pt idx="3069">
                  <c:v>0.26859604762722999</c:v>
                </c:pt>
                <c:pt idx="3070">
                  <c:v>0.271788252479923</c:v>
                </c:pt>
                <c:pt idx="3071">
                  <c:v>0.27505432570460597</c:v>
                </c:pt>
                <c:pt idx="3072">
                  <c:v>0.27839388535841297</c:v>
                </c:pt>
                <c:pt idx="3073">
                  <c:v>0.28180653696053698</c:v>
                </c:pt>
                <c:pt idx="3074">
                  <c:v>0.28529187341453399</c:v>
                </c:pt>
                <c:pt idx="3075">
                  <c:v>0.28881767657906199</c:v>
                </c:pt>
                <c:pt idx="3076">
                  <c:v>0.292332498086321</c:v>
                </c:pt>
                <c:pt idx="3077">
                  <c:v>0.295835829464837</c:v>
                </c:pt>
                <c:pt idx="3078">
                  <c:v>0.299327149553824</c:v>
                </c:pt>
                <c:pt idx="3079">
                  <c:v>0.30280592467617101</c:v>
                </c:pt>
                <c:pt idx="3080">
                  <c:v>0.306271608847767</c:v>
                </c:pt>
                <c:pt idx="3081">
                  <c:v>0.30972364400839802</c:v>
                </c:pt>
                <c:pt idx="3082">
                  <c:v>0.31316146026387198</c:v>
                </c:pt>
                <c:pt idx="3083">
                  <c:v>0.31658447613247498</c:v>
                </c:pt>
                <c:pt idx="3084">
                  <c:v>0.319992098791331</c:v>
                </c:pt>
                <c:pt idx="3085">
                  <c:v>0.32338372432003099</c:v>
                </c:pt>
                <c:pt idx="3086">
                  <c:v>0.32675873794007299</c:v>
                </c:pt>
                <c:pt idx="3087">
                  <c:v>0.33011651424955801</c:v>
                </c:pt>
                <c:pt idx="3088">
                  <c:v>0.33345641745317001</c:v>
                </c:pt>
                <c:pt idx="3089">
                  <c:v>0.33677780158787901</c:v>
                </c:pt>
                <c:pt idx="3090">
                  <c:v>0.340080010745206</c:v>
                </c:pt>
                <c:pt idx="3091">
                  <c:v>0.34336237929114799</c:v>
                </c:pt>
                <c:pt idx="3092">
                  <c:v>0.34662423208516302</c:v>
                </c:pt>
                <c:pt idx="3093">
                  <c:v>0.34986488469992899</c:v>
                </c:pt>
                <c:pt idx="3094">
                  <c:v>0.35308364364391998</c:v>
                </c:pt>
                <c:pt idx="3095">
                  <c:v>0.35627980658924402</c:v>
                </c:pt>
                <c:pt idx="3096">
                  <c:v>0.35945266260759801</c:v>
                </c:pt>
                <c:pt idx="3097">
                  <c:v>0.36260149241773099</c:v>
                </c:pt>
                <c:pt idx="3098">
                  <c:v>0.36572556864828298</c:v>
                </c:pt>
                <c:pt idx="3099">
                  <c:v>0.368824156120451</c:v>
                </c:pt>
                <c:pt idx="3100">
                  <c:v>0.371896512155515</c:v>
                </c:pt>
                <c:pt idx="3101">
                  <c:v>0.37494188691276298</c:v>
                </c:pt>
                <c:pt idx="3102">
                  <c:v>0.37795952376388398</c:v>
                </c:pt>
                <c:pt idx="3103">
                  <c:v>0.38094865971033198</c:v>
                </c:pt>
                <c:pt idx="3104">
                  <c:v>0.38391618530638</c:v>
                </c:pt>
                <c:pt idx="3105">
                  <c:v>0.38687652705210201</c:v>
                </c:pt>
                <c:pt idx="3106">
                  <c:v>0.38982959652589699</c:v>
                </c:pt>
                <c:pt idx="3107">
                  <c:v>0.392775307149626</c:v>
                </c:pt>
                <c:pt idx="3108">
                  <c:v>0.39571357431613502</c:v>
                </c:pt>
                <c:pt idx="3109">
                  <c:v>0.39864431551747298</c:v>
                </c:pt>
                <c:pt idx="3110">
                  <c:v>0.40156745047402098</c:v>
                </c:pt>
                <c:pt idx="3111">
                  <c:v>0.404482901265034</c:v>
                </c:pt>
                <c:pt idx="3112">
                  <c:v>0.407390592461366</c:v>
                </c:pt>
                <c:pt idx="3113">
                  <c:v>0.41029045126139602</c:v>
                </c:pt>
                <c:pt idx="3114">
                  <c:v>0.413182407631354</c:v>
                </c:pt>
                <c:pt idx="3115">
                  <c:v>0.41606639445134802</c:v>
                </c:pt>
                <c:pt idx="3116">
                  <c:v>0.41894234766843502</c:v>
                </c:pt>
                <c:pt idx="3117">
                  <c:v>0.421810206458133</c:v>
                </c:pt>
                <c:pt idx="3118">
                  <c:v>0.42466991339603499</c:v>
                </c:pt>
                <c:pt idx="3119">
                  <c:v>0.427521414641787</c:v>
                </c:pt>
                <c:pt idx="3120">
                  <c:v>0.43036466013922597</c:v>
                </c:pt>
                <c:pt idx="3121">
                  <c:v>0.43319960383985401</c:v>
                </c:pt>
                <c:pt idx="3122">
                  <c:v>0.43602620396430802</c:v>
                </c:pt>
                <c:pt idx="3123">
                  <c:v>0.43884442333395102</c:v>
                </c:pt>
                <c:pt idx="3124">
                  <c:v>0.44165215156354898</c:v>
                </c:pt>
                <c:pt idx="3125">
                  <c:v>0.44439508155880802</c:v>
                </c:pt>
                <c:pt idx="3126">
                  <c:v>0.44707290403106198</c:v>
                </c:pt>
                <c:pt idx="3127">
                  <c:v>0.44968536222792699</c:v>
                </c:pt>
                <c:pt idx="3128">
                  <c:v>0.452232259356803</c:v>
                </c:pt>
                <c:pt idx="3129">
                  <c:v>0.45471087450194397</c:v>
                </c:pt>
                <c:pt idx="3130">
                  <c:v>0.45712059643050001</c:v>
                </c:pt>
                <c:pt idx="3131">
                  <c:v>0.45946139209445502</c:v>
                </c:pt>
                <c:pt idx="3132">
                  <c:v>0.46173327885621301</c:v>
                </c:pt>
                <c:pt idx="3133">
                  <c:v>0.46393632889779401</c:v>
                </c:pt>
                <c:pt idx="3134">
                  <c:v>0.46607067183009798</c:v>
                </c:pt>
                <c:pt idx="3135">
                  <c:v>0.468136496462909</c:v>
                </c:pt>
                <c:pt idx="3136">
                  <c:v>0.47013405215731602</c:v>
                </c:pt>
                <c:pt idx="3137">
                  <c:v>0.47206364991890098</c:v>
                </c:pt>
                <c:pt idx="3138">
                  <c:v>0.47392566329369401</c:v>
                </c:pt>
                <c:pt idx="3139">
                  <c:v>0.475720529093067</c:v>
                </c:pt>
                <c:pt idx="3140">
                  <c:v>0.47744874795938103</c:v>
                </c:pt>
                <c:pt idx="3141">
                  <c:v>0.479110884778156</c:v>
                </c:pt>
                <c:pt idx="3142">
                  <c:v>0.48070756893981598</c:v>
                </c:pt>
                <c:pt idx="3143">
                  <c:v>0.48223949445288999</c:v>
                </c:pt>
                <c:pt idx="3144">
                  <c:v>0.48370741991016297</c:v>
                </c:pt>
                <c:pt idx="3145">
                  <c:v>0.48511216830934401</c:v>
                </c:pt>
                <c:pt idx="3146">
                  <c:v>0.48645462673024198</c:v>
                </c:pt>
                <c:pt idx="3147">
                  <c:v>0.48773574587113799</c:v>
                </c:pt>
                <c:pt idx="3148">
                  <c:v>0.48895653944810202</c:v>
                </c:pt>
                <c:pt idx="3149">
                  <c:v>0.49011808346243202</c:v>
                </c:pt>
                <c:pt idx="3150">
                  <c:v>0.49122151534326303</c:v>
                </c:pt>
                <c:pt idx="3151">
                  <c:v>0.49226803297495902</c:v>
                </c:pt>
                <c:pt idx="3152">
                  <c:v>0.49325889362219799</c:v>
                </c:pt>
                <c:pt idx="3153">
                  <c:v>0.49419541277012702</c:v>
                </c:pt>
                <c:pt idx="3154">
                  <c:v>0.49507896290284598</c:v>
                </c:pt>
                <c:pt idx="3155">
                  <c:v>0.49591097225126701</c:v>
                </c:pt>
                <c:pt idx="3156">
                  <c:v>0.49669292355164202</c:v>
                </c:pt>
                <c:pt idx="3157">
                  <c:v>0.49742635286922399</c:v>
                </c:pt>
                <c:pt idx="3158">
                  <c:v>0.49811284855805599</c:v>
                </c:pt>
                <c:pt idx="3159">
                  <c:v>0.49875405044760401</c:v>
                </c:pt>
                <c:pt idx="3160">
                  <c:v>0.49935164936884502</c:v>
                </c:pt>
                <c:pt idx="3161">
                  <c:v>0.49990738715365002</c:v>
                </c:pt>
                <c:pt idx="3162">
                  <c:v>0.50042305725645897</c:v>
                </c:pt>
                <c:pt idx="3163">
                  <c:v>0.50090050614788595</c:v>
                </c:pt>
                <c:pt idx="3164">
                  <c:v>0.50134163560433698</c:v>
                </c:pt>
                <c:pt idx="3165">
                  <c:v>0.50174840595359005</c:v>
                </c:pt>
                <c:pt idx="3166">
                  <c:v>0.50212284022405596</c:v>
                </c:pt>
                <c:pt idx="3167">
                  <c:v>0.50246702898374496</c:v>
                </c:pt>
                <c:pt idx="3168">
                  <c:v>0.50278313545393405</c:v>
                </c:pt>
                <c:pt idx="3169">
                  <c:v>0.50307340026167002</c:v>
                </c:pt>
                <c:pt idx="3170">
                  <c:v>0.503340144974737</c:v>
                </c:pt>
                <c:pt idx="3171">
                  <c:v>0.50358577335719801</c:v>
                </c:pt>
                <c:pt idx="3172">
                  <c:v>0.50381276910985895</c:v>
                </c:pt>
                <c:pt idx="3173">
                  <c:v>0.50402368877454395</c:v>
                </c:pt>
                <c:pt idx="3174">
                  <c:v>0.50422114862742495</c:v>
                </c:pt>
                <c:pt idx="3175">
                  <c:v>0.50440780499099502</c:v>
                </c:pt>
                <c:pt idx="3176">
                  <c:v>0.50458632861407104</c:v>
                </c:pt>
                <c:pt idx="3177">
                  <c:v>0.50475937541633997</c:v>
                </c:pt>
                <c:pt idx="3178">
                  <c:v>0.50492955729421196</c:v>
                </c:pt>
                <c:pt idx="3179">
                  <c:v>0.50509941701105499</c:v>
                </c:pt>
                <c:pt idx="3180">
                  <c:v>0.50527141013946597</c:v>
                </c:pt>
                <c:pt idx="3181">
                  <c:v>0.50544789511965205</c:v>
                </c:pt>
                <c:pt idx="3182">
                  <c:v>0.50563113069223697</c:v>
                </c:pt>
                <c:pt idx="3183">
                  <c:v>0.50582327891205403</c:v>
                </c:pt>
                <c:pt idx="3184">
                  <c:v>0.50602641172987795</c:v>
                </c:pt>
                <c:pt idx="3185">
                  <c:v>0.50624251944668996</c:v>
                </c:pt>
                <c:pt idx="3186">
                  <c:v>0.50647351985499001</c:v>
                </c:pt>
                <c:pt idx="3187">
                  <c:v>0.50672126736100698</c:v>
                </c:pt>
                <c:pt idx="3188">
                  <c:v>0.506987561741709</c:v>
                </c:pt>
                <c:pt idx="3189">
                  <c:v>0.50727415642532203</c:v>
                </c:pt>
                <c:pt idx="3190">
                  <c:v>0.50758276632018695</c:v>
                </c:pt>
                <c:pt idx="3191">
                  <c:v>0.50791507528554203</c:v>
                </c:pt>
                <c:pt idx="3192">
                  <c:v>0.50827274336380102</c:v>
                </c:pt>
                <c:pt idx="3193">
                  <c:v>0.50865741389349794</c:v>
                </c:pt>
                <c:pt idx="3194">
                  <c:v>0.50907072060395397</c:v>
                </c:pt>
                <c:pt idx="3195">
                  <c:v>0.50951429476065002</c:v>
                </c:pt>
                <c:pt idx="3196">
                  <c:v>0.50998977238391896</c:v>
                </c:pt>
                <c:pt idx="3197">
                  <c:v>0.51049880150034899</c:v>
                </c:pt>
                <c:pt idx="3198">
                  <c:v>0.51104304930240896</c:v>
                </c:pt>
                <c:pt idx="3199">
                  <c:v>0.51162420898410699</c:v>
                </c:pt>
                <c:pt idx="3200">
                  <c:v>0.51224400588865404</c:v>
                </c:pt>
                <c:pt idx="3201">
                  <c:v>0.51290420245467705</c:v>
                </c:pt>
                <c:pt idx="3202">
                  <c:v>0.51360660129823099</c:v>
                </c:pt>
                <c:pt idx="3203">
                  <c:v>0.514345386195876</c:v>
                </c:pt>
                <c:pt idx="3204">
                  <c:v>0.51510723719959395</c:v>
                </c:pt>
                <c:pt idx="3205">
                  <c:v>0.51589337491717002</c:v>
                </c:pt>
                <c:pt idx="3206">
                  <c:v>0.51670503266664203</c:v>
                </c:pt>
                <c:pt idx="3207">
                  <c:v>0.51754344087472304</c:v>
                </c:pt>
                <c:pt idx="3208">
                  <c:v>0.51840980781895796</c:v>
                </c:pt>
                <c:pt idx="3209">
                  <c:v>0.51930529809499204</c:v>
                </c:pt>
                <c:pt idx="3210">
                  <c:v>0.52023101065935695</c:v>
                </c:pt>
                <c:pt idx="3211">
                  <c:v>0.52118795843931498</c:v>
                </c:pt>
                <c:pt idx="3212">
                  <c:v>0.52217705125817604</c:v>
                </c:pt>
                <c:pt idx="3213">
                  <c:v>0.52319908326920705</c:v>
                </c:pt>
                <c:pt idx="3214">
                  <c:v>0.52425472539002804</c:v>
                </c:pt>
                <c:pt idx="3215">
                  <c:v>0.52534452256820396</c:v>
                </c:pt>
                <c:pt idx="3216">
                  <c:v>0.52646889522142803</c:v>
                </c:pt>
                <c:pt idx="3217">
                  <c:v>0.52762814393357504</c:v>
                </c:pt>
                <c:pt idx="3218">
                  <c:v>0.52882245642952397</c:v>
                </c:pt>
                <c:pt idx="3219">
                  <c:v>0.53005191593675405</c:v>
                </c:pt>
                <c:pt idx="3220">
                  <c:v>0.531316510202818</c:v>
                </c:pt>
                <c:pt idx="3221">
                  <c:v>0.53261614062083695</c:v>
                </c:pt>
                <c:pt idx="3222">
                  <c:v>0.53395063108566199</c:v>
                </c:pt>
                <c:pt idx="3223">
                  <c:v>0.53532181462906603</c:v>
                </c:pt>
                <c:pt idx="3224">
                  <c:v>0.53678366545278999</c:v>
                </c:pt>
                <c:pt idx="3225">
                  <c:v>0.53833611310000296</c:v>
                </c:pt>
                <c:pt idx="3226">
                  <c:v>0.53997899769827695</c:v>
                </c:pt>
                <c:pt idx="3227">
                  <c:v>0.54171207369144703</c:v>
                </c:pt>
                <c:pt idx="3228">
                  <c:v>0.54353501306246899</c:v>
                </c:pt>
                <c:pt idx="3229">
                  <c:v>0.54544740811056402</c:v>
                </c:pt>
                <c:pt idx="3230">
                  <c:v>0.54744877384588397</c:v>
                </c:pt>
                <c:pt idx="3231">
                  <c:v>0.54953855006127905</c:v>
                </c:pt>
                <c:pt idx="3232">
                  <c:v>0.55171610313514596</c:v>
                </c:pt>
                <c:pt idx="3233">
                  <c:v>0.55398072761288497</c:v>
                </c:pt>
                <c:pt idx="3234">
                  <c:v>0.55633164760800302</c:v>
                </c:pt>
                <c:pt idx="3235">
                  <c:v>0.55876801805776199</c:v>
                </c:pt>
                <c:pt idx="3236">
                  <c:v>0.56128892586282697</c:v>
                </c:pt>
                <c:pt idx="3237">
                  <c:v>0.56389339093593205</c:v>
                </c:pt>
                <c:pt idx="3238">
                  <c:v>0.56658036718109195</c:v>
                </c:pt>
                <c:pt idx="3239">
                  <c:v>0.56934874342262198</c:v>
                </c:pt>
                <c:pt idx="3240">
                  <c:v>0.57219734430193903</c:v>
                </c:pt>
                <c:pt idx="3241">
                  <c:v>0.57512493115970598</c:v>
                </c:pt>
                <c:pt idx="3242">
                  <c:v>0.57813020292098405</c:v>
                </c:pt>
                <c:pt idx="3243">
                  <c:v>0.58121179700118497</c:v>
                </c:pt>
                <c:pt idx="3244">
                  <c:v>0.58436829025028203</c:v>
                </c:pt>
                <c:pt idx="3245">
                  <c:v>0.58759819995144802</c:v>
                </c:pt>
                <c:pt idx="3246">
                  <c:v>0.59089998488783901</c:v>
                </c:pt>
                <c:pt idx="3247">
                  <c:v>0.59427204648739795</c:v>
                </c:pt>
                <c:pt idx="3248">
                  <c:v>0.59771273005071301</c:v>
                </c:pt>
                <c:pt idx="3249">
                  <c:v>0.601220326061085</c:v>
                </c:pt>
                <c:pt idx="3250">
                  <c:v>0.60479307156965301</c:v>
                </c:pt>
                <c:pt idx="3251">
                  <c:v>0.60842915164154898</c:v>
                </c:pt>
                <c:pt idx="3252">
                  <c:v>0.61212670084182297</c:v>
                </c:pt>
                <c:pt idx="3253">
                  <c:v>0.61588380473176196</c:v>
                </c:pt>
                <c:pt idx="3254">
                  <c:v>0.61969850133689997</c:v>
                </c:pt>
                <c:pt idx="3255">
                  <c:v>0.62354894729835497</c:v>
                </c:pt>
                <c:pt idx="3256">
                  <c:v>0.62743283780059</c:v>
                </c:pt>
                <c:pt idx="3257">
                  <c:v>0.631348793035311</c:v>
                </c:pt>
                <c:pt idx="3258">
                  <c:v>0.63529538890134996</c:v>
                </c:pt>
                <c:pt idx="3259">
                  <c:v>0.63927115766070897</c:v>
                </c:pt>
                <c:pt idx="3260">
                  <c:v>0.64327458813232896</c:v>
                </c:pt>
                <c:pt idx="3261">
                  <c:v>0.64730412527899905</c:v>
                </c:pt>
                <c:pt idx="3262">
                  <c:v>0.65135816904240396</c:v>
                </c:pt>
                <c:pt idx="3263">
                  <c:v>0.65543507230616505</c:v>
                </c:pt>
                <c:pt idx="3264">
                  <c:v>0.65953313792915902</c:v>
                </c:pt>
                <c:pt idx="3265">
                  <c:v>0.66365061490094901</c:v>
                </c:pt>
                <c:pt idx="3266">
                  <c:v>0.66778569382935604</c:v>
                </c:pt>
                <c:pt idx="3267">
                  <c:v>0.67193650216741097</c:v>
                </c:pt>
                <c:pt idx="3268">
                  <c:v>0.67610109980442001</c:v>
                </c:pt>
                <c:pt idx="3269">
                  <c:v>0.68027747586398601</c:v>
                </c:pt>
                <c:pt idx="3270">
                  <c:v>0.68446354775666496</c:v>
                </c:pt>
                <c:pt idx="3271">
                  <c:v>0.68865716370978303</c:v>
                </c:pt>
                <c:pt idx="3272">
                  <c:v>0.69285611008523096</c:v>
                </c:pt>
                <c:pt idx="3273">
                  <c:v>0.69705812465349104</c:v>
                </c:pt>
                <c:pt idx="3274">
                  <c:v>0.70126091639210897</c:v>
                </c:pt>
                <c:pt idx="3275">
                  <c:v>0.70546219116091802</c:v>
                </c:pt>
                <c:pt idx="3276">
                  <c:v>0.70965968096229104</c:v>
                </c:pt>
                <c:pt idx="3277">
                  <c:v>0.71385117309646495</c:v>
                </c:pt>
                <c:pt idx="3278">
                  <c:v>0.71803453519662697</c:v>
                </c:pt>
                <c:pt idx="3279">
                  <c:v>0.72220773318390996</c:v>
                </c:pt>
                <c:pt idx="3280">
                  <c:v>0.72636884108543898</c:v>
                </c:pt>
                <c:pt idx="3281">
                  <c:v>0.73051604346334298</c:v>
                </c:pt>
                <c:pt idx="3282">
                  <c:v>0.73464763225324603</c:v>
                </c:pt>
                <c:pt idx="3283">
                  <c:v>0.73876200002920001</c:v>
                </c:pt>
                <c:pt idx="3284">
                  <c:v>0.74285763139332395</c:v>
                </c:pt>
                <c:pt idx="3285">
                  <c:v>0.74693309367753702</c:v>
                </c:pt>
                <c:pt idx="3286">
                  <c:v>0.75098702766470304</c:v>
                </c:pt>
                <c:pt idx="3287">
                  <c:v>0.75501813867575596</c:v>
                </c:pt>
                <c:pt idx="3288">
                  <c:v>0.75902518813409203</c:v>
                </c:pt>
                <c:pt idx="3289">
                  <c:v>0.76300698558190005</c:v>
                </c:pt>
                <c:pt idx="3290">
                  <c:v>0.76696238105396797</c:v>
                </c:pt>
                <c:pt idx="3291">
                  <c:v>0.77089025768809505</c:v>
                </c:pt>
                <c:pt idx="3292">
                  <c:v>0.77479968010339895</c:v>
                </c:pt>
                <c:pt idx="3293">
                  <c:v>0.77869452665509697</c:v>
                </c:pt>
                <c:pt idx="3294">
                  <c:v>0.78257347786804499</c:v>
                </c:pt>
                <c:pt idx="3295">
                  <c:v>0.78643521898273305</c:v>
                </c:pt>
                <c:pt idx="3296">
                  <c:v>0.79027843215021099</c:v>
                </c:pt>
                <c:pt idx="3297">
                  <c:v>0.79410178875676296</c:v>
                </c:pt>
                <c:pt idx="3298">
                  <c:v>0.79790394209388205</c:v>
                </c:pt>
                <c:pt idx="3299">
                  <c:v>0.80168352072272098</c:v>
                </c:pt>
                <c:pt idx="3300">
                  <c:v>0.80543912303297105</c:v>
                </c:pt>
                <c:pt idx="3301">
                  <c:v>0.80916931364654399</c:v>
                </c:pt>
                <c:pt idx="3302">
                  <c:v>0.81287262243329095</c:v>
                </c:pt>
                <c:pt idx="3303">
                  <c:v>0.81653265165454803</c:v>
                </c:pt>
                <c:pt idx="3304">
                  <c:v>0.82013998531486598</c:v>
                </c:pt>
                <c:pt idx="3305">
                  <c:v>0.82369304282533296</c:v>
                </c:pt>
                <c:pt idx="3306">
                  <c:v>0.82719024544174702</c:v>
                </c:pt>
                <c:pt idx="3307">
                  <c:v>0.83063003514938505</c:v>
                </c:pt>
                <c:pt idx="3308">
                  <c:v>0.83401089585549704</c:v>
                </c:pt>
                <c:pt idx="3309">
                  <c:v>0.83733137503362898</c:v>
                </c:pt>
                <c:pt idx="3310">
                  <c:v>0.84059010382394606</c:v>
                </c:pt>
                <c:pt idx="3311">
                  <c:v>0.84378581383770002</c:v>
                </c:pt>
                <c:pt idx="3312">
                  <c:v>0.84691734947003705</c:v>
                </c:pt>
                <c:pt idx="3313">
                  <c:v>0.84998367522714602</c:v>
                </c:pt>
                <c:pt idx="3314">
                  <c:v>0.85298387823546795</c:v>
                </c:pt>
                <c:pt idx="3315">
                  <c:v>0.85591716658837302</c:v>
                </c:pt>
                <c:pt idx="3316">
                  <c:v>0.85879577670810103</c:v>
                </c:pt>
                <c:pt idx="3317">
                  <c:v>0.86162070194890195</c:v>
                </c:pt>
                <c:pt idx="3318">
                  <c:v>0.86439179242169495</c:v>
                </c:pt>
                <c:pt idx="3319">
                  <c:v>0.86710899184678802</c:v>
                </c:pt>
                <c:pt idx="3320">
                  <c:v>0.86977232836926099</c:v>
                </c:pt>
                <c:pt idx="3321">
                  <c:v>0.87238190564546103</c:v>
                </c:pt>
                <c:pt idx="3322">
                  <c:v>0.87493789443706904</c:v>
                </c:pt>
                <c:pt idx="3323">
                  <c:v>0.87744052484181201</c:v>
                </c:pt>
                <c:pt idx="3324">
                  <c:v>0.87989007921372397</c:v>
                </c:pt>
                <c:pt idx="3325">
                  <c:v>0.88228688577522896</c:v>
                </c:pt>
                <c:pt idx="3326">
                  <c:v>0.88463131289222896</c:v>
                </c:pt>
                <c:pt idx="3327">
                  <c:v>0.88692376396612604</c:v>
                </c:pt>
                <c:pt idx="3328">
                  <c:v>0.88916467288899004</c:v>
                </c:pt>
                <c:pt idx="3329">
                  <c:v>0.89135450000650096</c:v>
                </c:pt>
                <c:pt idx="3330">
                  <c:v>0.89349372853542697</c:v>
                </c:pt>
                <c:pt idx="3331">
                  <c:v>0.89558286138671195</c:v>
                </c:pt>
                <c:pt idx="3332">
                  <c:v>0.89762241835053302</c:v>
                </c:pt>
                <c:pt idx="3333">
                  <c:v>0.89961293360526895</c:v>
                </c:pt>
                <c:pt idx="3334">
                  <c:v>0.90155495351770998</c:v>
                </c:pt>
                <c:pt idx="3335">
                  <c:v>0.90344903470661697</c:v>
                </c:pt>
                <c:pt idx="3336">
                  <c:v>0.90529574234583099</c:v>
                </c:pt>
                <c:pt idx="3337">
                  <c:v>0.90709564868613202</c:v>
                </c:pt>
                <c:pt idx="3338">
                  <c:v>0.90884933177708405</c:v>
                </c:pt>
                <c:pt idx="3339">
                  <c:v>0.91055737437108497</c:v>
                </c:pt>
                <c:pt idx="3340">
                  <c:v>0.91222036299193299</c:v>
                </c:pt>
                <c:pt idx="3341">
                  <c:v>0.91383888714981798</c:v>
                </c:pt>
                <c:pt idx="3342">
                  <c:v>0.91541353868406095</c:v>
                </c:pt>
                <c:pt idx="3343">
                  <c:v>0.91694491121473898</c:v>
                </c:pt>
                <c:pt idx="3344">
                  <c:v>0.91843359968489902</c:v>
                </c:pt>
                <c:pt idx="3345">
                  <c:v>0.91988019997666703</c:v>
                </c:pt>
                <c:pt idx="3346">
                  <c:v>0.92128530858718305</c:v>
                </c:pt>
                <c:pt idx="3347">
                  <c:v>0.92264952235372599</c:v>
                </c:pt>
                <c:pt idx="3348">
                  <c:v>0.92397343822128897</c:v>
                </c:pt>
                <c:pt idx="3349">
                  <c:v>0.92525765304976704</c:v>
                </c:pt>
                <c:pt idx="3350">
                  <c:v>0.92650276346149796</c:v>
                </c:pt>
                <c:pt idx="3351">
                  <c:v>0.92770936573293405</c:v>
                </c:pt>
                <c:pt idx="3352">
                  <c:v>0.92887805573669802</c:v>
                </c:pt>
                <c:pt idx="3353">
                  <c:v>0.93000942894221705</c:v>
                </c:pt>
                <c:pt idx="3354">
                  <c:v>0.93112391572309094</c:v>
                </c:pt>
                <c:pt idx="3355">
                  <c:v>0.93222236282533899</c:v>
                </c:pt>
                <c:pt idx="3356">
                  <c:v>0.93330464816834602</c:v>
                </c:pt>
                <c:pt idx="3357">
                  <c:v>0.93437065119127405</c:v>
                </c:pt>
                <c:pt idx="3358">
                  <c:v>0.935420252916351</c:v>
                </c:pt>
                <c:pt idx="3359">
                  <c:v>0.936453336018502</c:v>
                </c:pt>
                <c:pt idx="3360">
                  <c:v>0.93746978490210198</c:v>
                </c:pt>
                <c:pt idx="3361">
                  <c:v>0.93846948578521605</c:v>
                </c:pt>
                <c:pt idx="3362">
                  <c:v>0.93945232679133595</c:v>
                </c:pt>
                <c:pt idx="3363">
                  <c:v>0.94041819804836002</c:v>
                </c:pt>
                <c:pt idx="3364">
                  <c:v>0.94136699179435002</c:v>
                </c:pt>
                <c:pt idx="3365">
                  <c:v>0.94229860248942898</c:v>
                </c:pt>
                <c:pt idx="3366">
                  <c:v>0.94321292693310299</c:v>
                </c:pt>
                <c:pt idx="3367">
                  <c:v>0.94410986438614997</c:v>
                </c:pt>
                <c:pt idx="3368">
                  <c:v>0.94498931669623398</c:v>
                </c:pt>
                <c:pt idx="3369">
                  <c:v>0.94585118842629901</c:v>
                </c:pt>
                <c:pt idx="3370">
                  <c:v>0.94669538698484701</c:v>
                </c:pt>
                <c:pt idx="3371">
                  <c:v>0.94752182275713903</c:v>
                </c:pt>
                <c:pt idx="3372">
                  <c:v>0.94833040923642697</c:v>
                </c:pt>
                <c:pt idx="3373">
                  <c:v>0.94912106315429701</c:v>
                </c:pt>
                <c:pt idx="3374">
                  <c:v>0.94989370460926903</c:v>
                </c:pt>
                <c:pt idx="3375">
                  <c:v>0.95064825719282398</c:v>
                </c:pt>
                <c:pt idx="3376">
                  <c:v>0.95138464811206003</c:v>
                </c:pt>
                <c:pt idx="3377">
                  <c:v>0.952102808308258</c:v>
                </c:pt>
                <c:pt idx="3378">
                  <c:v>0.95280267257068596</c:v>
                </c:pt>
                <c:pt idx="3379">
                  <c:v>0.95348417964501297</c:v>
                </c:pt>
                <c:pt idx="3380">
                  <c:v>0.95414727233580099</c:v>
                </c:pt>
                <c:pt idx="3381">
                  <c:v>0.95479417144719703</c:v>
                </c:pt>
                <c:pt idx="3382">
                  <c:v>0.95543420943645396</c:v>
                </c:pt>
                <c:pt idx="3383">
                  <c:v>0.95606724001818499</c:v>
                </c:pt>
                <c:pt idx="3384">
                  <c:v>0.95669311427652004</c:v>
                </c:pt>
                <c:pt idx="3385">
                  <c:v>0.95731168246571596</c:v>
                </c:pt>
                <c:pt idx="3386">
                  <c:v>0.95792279555856696</c:v>
                </c:pt>
                <c:pt idx="3387">
                  <c:v>0.95852630657514204</c:v>
                </c:pt>
                <c:pt idx="3388">
                  <c:v>0.95912207172130703</c:v>
                </c:pt>
                <c:pt idx="3389">
                  <c:v>0.95970995136293502</c:v>
                </c:pt>
                <c:pt idx="3390">
                  <c:v>0.96028981085823495</c:v>
                </c:pt>
                <c:pt idx="3391">
                  <c:v>0.96085136561530804</c:v>
                </c:pt>
                <c:pt idx="3392">
                  <c:v>0.96138954217953598</c:v>
                </c:pt>
                <c:pt idx="3393">
                  <c:v>0.96190448299087605</c:v>
                </c:pt>
                <c:pt idx="3394">
                  <c:v>0.96239633686348003</c:v>
                </c:pt>
                <c:pt idx="3395">
                  <c:v>0.96286525969817405</c:v>
                </c:pt>
                <c:pt idx="3396">
                  <c:v>0.96331141507580398</c:v>
                </c:pt>
                <c:pt idx="3397">
                  <c:v>0.963734974750589</c:v>
                </c:pt>
                <c:pt idx="3398">
                  <c:v>0.96413611905918595</c:v>
                </c:pt>
                <c:pt idx="3399">
                  <c:v>0.96451503725840504</c:v>
                </c:pt>
                <c:pt idx="3400">
                  <c:v>0.96487192780217101</c:v>
                </c:pt>
                <c:pt idx="3401">
                  <c:v>0.96520699856649395</c:v>
                </c:pt>
                <c:pt idx="3402">
                  <c:v>0.96553536231508197</c:v>
                </c:pt>
                <c:pt idx="3403">
                  <c:v>0.96586513402490204</c:v>
                </c:pt>
                <c:pt idx="3404">
                  <c:v>0.96619658836907396</c:v>
                </c:pt>
                <c:pt idx="3405">
                  <c:v>0.96653000879624595</c:v>
                </c:pt>
                <c:pt idx="3406">
                  <c:v>0.96686568779831805</c:v>
                </c:pt>
                <c:pt idx="3407">
                  <c:v>0.96720392712507497</c:v>
                </c:pt>
                <c:pt idx="3408">
                  <c:v>0.96754503795126701</c:v>
                </c:pt>
                <c:pt idx="3409">
                  <c:v>0.96788934099912105</c:v>
                </c:pt>
                <c:pt idx="3410">
                  <c:v>0.96823716661602299</c:v>
                </c:pt>
                <c:pt idx="3411">
                  <c:v>0.96858885480230905</c:v>
                </c:pt>
                <c:pt idx="3412">
                  <c:v>0.96894475517613099</c:v>
                </c:pt>
                <c:pt idx="3413">
                  <c:v>0.96930522684818998</c:v>
                </c:pt>
                <c:pt idx="3414">
                  <c:v>0.96967063815382504</c:v>
                </c:pt>
                <c:pt idx="3415">
                  <c:v>0.97002845388875403</c:v>
                </c:pt>
                <c:pt idx="3416">
                  <c:v>0.97037749866518996</c:v>
                </c:pt>
                <c:pt idx="3417">
                  <c:v>0.97071784726031396</c:v>
                </c:pt>
                <c:pt idx="3418">
                  <c:v>0.97102843331128896</c:v>
                </c:pt>
                <c:pt idx="3419">
                  <c:v>0.97130843723257099</c:v>
                </c:pt>
                <c:pt idx="3420">
                  <c:v>0.97155793557409398</c:v>
                </c:pt>
                <c:pt idx="3421">
                  <c:v>0.97177701501396596</c:v>
                </c:pt>
                <c:pt idx="3422">
                  <c:v>0.97196577219386504</c:v>
                </c:pt>
                <c:pt idx="3423">
                  <c:v>0.97212431355283802</c:v>
                </c:pt>
                <c:pt idx="3424">
                  <c:v>0.97225275515991705</c:v>
                </c:pt>
                <c:pt idx="3425">
                  <c:v>0.97235122254595796</c:v>
                </c:pt>
                <c:pt idx="3426">
                  <c:v>0.97241985053494795</c:v>
                </c:pt>
                <c:pt idx="3427">
                  <c:v>0.97245878307505096</c:v>
                </c:pt>
                <c:pt idx="3428">
                  <c:v>0.97246817306953004</c:v>
                </c:pt>
                <c:pt idx="3429">
                  <c:v>0.97244818220766405</c:v>
                </c:pt>
                <c:pt idx="3430">
                  <c:v>0.97239898079572695</c:v>
                </c:pt>
                <c:pt idx="3431">
                  <c:v>0.97232074758801501</c:v>
                </c:pt>
                <c:pt idx="3432">
                  <c:v>0.97221366961790401</c:v>
                </c:pt>
                <c:pt idx="3433">
                  <c:v>0.97208933778587603</c:v>
                </c:pt>
                <c:pt idx="3434">
                  <c:v>0.97196054597788994</c:v>
                </c:pt>
                <c:pt idx="3435">
                  <c:v>0.97182755338562798</c:v>
                </c:pt>
                <c:pt idx="3436">
                  <c:v>0.97169062416568397</c:v>
                </c:pt>
                <c:pt idx="3437">
                  <c:v>0.97155002729554296</c:v>
                </c:pt>
                <c:pt idx="3438">
                  <c:v>0.971406036428061</c:v>
                </c:pt>
                <c:pt idx="3439">
                  <c:v>0.97125892974401096</c:v>
                </c:pt>
                <c:pt idx="3440">
                  <c:v>0.97110898980233795</c:v>
                </c:pt>
                <c:pt idx="3441">
                  <c:v>0.97095650338775796</c:v>
                </c:pt>
                <c:pt idx="3442">
                  <c:v>0.97080176135537</c:v>
                </c:pt>
                <c:pt idx="3443">
                  <c:v>0.97064505847194704</c:v>
                </c:pt>
                <c:pt idx="3444">
                  <c:v>0.97048669325359704</c:v>
                </c:pt>
                <c:pt idx="3445">
                  <c:v>0.97032696779949901</c:v>
                </c:pt>
                <c:pt idx="3446">
                  <c:v>0.97016618762141804</c:v>
                </c:pt>
                <c:pt idx="3447">
                  <c:v>0.97000466146875997</c:v>
                </c:pt>
                <c:pt idx="3448">
                  <c:v>0.96984270114889903</c:v>
                </c:pt>
                <c:pt idx="3449">
                  <c:v>0.96968062134259503</c:v>
                </c:pt>
                <c:pt idx="3450">
                  <c:v>0.969518739414305</c:v>
                </c:pt>
                <c:pt idx="3451">
                  <c:v>0.96935737521724696</c:v>
                </c:pt>
                <c:pt idx="3452">
                  <c:v>0.96919685089312002</c:v>
                </c:pt>
                <c:pt idx="3453">
                  <c:v>0.96903749066641598</c:v>
                </c:pt>
                <c:pt idx="3454">
                  <c:v>0.96887962063331501</c:v>
                </c:pt>
                <c:pt idx="3455">
                  <c:v>0.96872356854520303</c:v>
                </c:pt>
                <c:pt idx="3456">
                  <c:v>0.96856966358690499</c:v>
                </c:pt>
                <c:pt idx="3457">
                  <c:v>0.96841823614979305</c:v>
                </c:pt>
                <c:pt idx="3458">
                  <c:v>0.96826961759996499</c:v>
                </c:pt>
                <c:pt idx="3459">
                  <c:v>0.96812414004178204</c:v>
                </c:pt>
                <c:pt idx="3460">
                  <c:v>0.96798213607707895</c:v>
                </c:pt>
                <c:pt idx="3461">
                  <c:v>0.96784393856044104</c:v>
                </c:pt>
                <c:pt idx="3462">
                  <c:v>0.96770988035100303</c:v>
                </c:pt>
                <c:pt idx="3463">
                  <c:v>0.96758029406125701</c:v>
                </c:pt>
                <c:pt idx="3464">
                  <c:v>0.96745551180343503</c:v>
                </c:pt>
                <c:pt idx="3465">
                  <c:v>0.96733586493406498</c:v>
                </c:pt>
                <c:pt idx="3466">
                  <c:v>0.96722168379733597</c:v>
                </c:pt>
                <c:pt idx="3467">
                  <c:v>0.96710582594086902</c:v>
                </c:pt>
                <c:pt idx="3468">
                  <c:v>0.966984761666981</c:v>
                </c:pt>
                <c:pt idx="3469">
                  <c:v>0.96685878674339398</c:v>
                </c:pt>
                <c:pt idx="3470">
                  <c:v>0.96672819566632495</c:v>
                </c:pt>
                <c:pt idx="3471">
                  <c:v>0.96659328141232004</c:v>
                </c:pt>
                <c:pt idx="3472">
                  <c:v>0.96645433519318102</c:v>
                </c:pt>
                <c:pt idx="3473">
                  <c:v>0.96631164621468602</c:v>
                </c:pt>
                <c:pt idx="3474">
                  <c:v>0.96616550143983404</c:v>
                </c:pt>
                <c:pt idx="3475">
                  <c:v>0.96601618535727496</c:v>
                </c:pt>
                <c:pt idx="3476">
                  <c:v>0.96586397975558202</c:v>
                </c:pt>
                <c:pt idx="3477">
                  <c:v>0.96570916350396396</c:v>
                </c:pt>
                <c:pt idx="3478">
                  <c:v>0.965552012339982</c:v>
                </c:pt>
                <c:pt idx="3479">
                  <c:v>0.96539279866476302</c:v>
                </c:pt>
                <c:pt idx="3480">
                  <c:v>0.96522951750157104</c:v>
                </c:pt>
                <c:pt idx="3481">
                  <c:v>0.96505305274308095</c:v>
                </c:pt>
                <c:pt idx="3482">
                  <c:v>0.96486376744944902</c:v>
                </c:pt>
                <c:pt idx="3483">
                  <c:v>0.96466202764002096</c:v>
                </c:pt>
                <c:pt idx="3484">
                  <c:v>0.96444820039813195</c:v>
                </c:pt>
                <c:pt idx="3485">
                  <c:v>0.96422265222969405</c:v>
                </c:pt>
                <c:pt idx="3486">
                  <c:v>0.963985747643055</c:v>
                </c:pt>
                <c:pt idx="3487">
                  <c:v>0.96373784792072503</c:v>
                </c:pt>
                <c:pt idx="3488">
                  <c:v>0.96347931005711496</c:v>
                </c:pt>
                <c:pt idx="3489">
                  <c:v>0.96321048583989399</c:v>
                </c:pt>
                <c:pt idx="3490">
                  <c:v>0.96293172105580105</c:v>
                </c:pt>
                <c:pt idx="3491">
                  <c:v>0.96264335480458996</c:v>
                </c:pt>
                <c:pt idx="3492">
                  <c:v>0.96234571890722798</c:v>
                </c:pt>
                <c:pt idx="3493">
                  <c:v>0.96203913739658298</c:v>
                </c:pt>
                <c:pt idx="3494">
                  <c:v>0.96172392608055501</c:v>
                </c:pt>
                <c:pt idx="3495">
                  <c:v>0.96140039216911499</c:v>
                </c:pt>
                <c:pt idx="3496">
                  <c:v>0.96106883395792897</c:v>
                </c:pt>
                <c:pt idx="3497">
                  <c:v>0.960729540562271</c:v>
                </c:pt>
                <c:pt idx="3498">
                  <c:v>0.96038279169579699</c:v>
                </c:pt>
                <c:pt idx="3499">
                  <c:v>0.96002885748950395</c:v>
                </c:pt>
                <c:pt idx="3500">
                  <c:v>0.95966799834680205</c:v>
                </c:pt>
                <c:pt idx="3501">
                  <c:v>0.95930046483119402</c:v>
                </c:pt>
                <c:pt idx="3502">
                  <c:v>0.95892649758356596</c:v>
                </c:pt>
                <c:pt idx="3503">
                  <c:v>0.95854632726655198</c:v>
                </c:pt>
                <c:pt idx="3504">
                  <c:v>0.95816017453393199</c:v>
                </c:pt>
                <c:pt idx="3505">
                  <c:v>0.95776825002357102</c:v>
                </c:pt>
                <c:pt idx="3506">
                  <c:v>0.95737075437306096</c:v>
                </c:pt>
                <c:pt idx="3507">
                  <c:v>0.95696787825819596</c:v>
                </c:pt>
                <c:pt idx="3508">
                  <c:v>0.95655980245579197</c:v>
                </c:pt>
                <c:pt idx="3509">
                  <c:v>0.95614669793474405</c:v>
                </c:pt>
                <c:pt idx="3510">
                  <c:v>0.955728725983228</c:v>
                </c:pt>
                <c:pt idx="3511">
                  <c:v>0.95530603838733696</c:v>
                </c:pt>
                <c:pt idx="3512">
                  <c:v>0.95487877769006901</c:v>
                </c:pt>
                <c:pt idx="3513">
                  <c:v>0.95444707758448</c:v>
                </c:pt>
                <c:pt idx="3514">
                  <c:v>0.95401106353568199</c:v>
                </c:pt>
                <c:pt idx="3515">
                  <c:v>0.95357085376618</c:v>
                </c:pt>
                <c:pt idx="3516">
                  <c:v>0.95312656064423695</c:v>
                </c:pt>
                <c:pt idx="3517">
                  <c:v>0.95269943604538299</c:v>
                </c:pt>
                <c:pt idx="3518">
                  <c:v>0.95229048342445699</c:v>
                </c:pt>
                <c:pt idx="3519">
                  <c:v>0.95189980844840905</c:v>
                </c:pt>
                <c:pt idx="3520">
                  <c:v>0.95152750499578198</c:v>
                </c:pt>
                <c:pt idx="3521">
                  <c:v>0.95117365531424702</c:v>
                </c:pt>
                <c:pt idx="3522">
                  <c:v>0.95083833017994301</c:v>
                </c:pt>
                <c:pt idx="3523">
                  <c:v>0.95052158905763595</c:v>
                </c:pt>
                <c:pt idx="3524">
                  <c:v>0.95022348026066805</c:v>
                </c:pt>
                <c:pt idx="3525">
                  <c:v>0.94994404110975705</c:v>
                </c:pt>
                <c:pt idx="3526">
                  <c:v>0.94968329808970098</c:v>
                </c:pt>
                <c:pt idx="3527">
                  <c:v>0.94944126700309395</c:v>
                </c:pt>
                <c:pt idx="3528">
                  <c:v>0.94921795312022905</c:v>
                </c:pt>
                <c:pt idx="3529">
                  <c:v>0.949013351324417</c:v>
                </c:pt>
                <c:pt idx="3530">
                  <c:v>0.94882744625205095</c:v>
                </c:pt>
                <c:pt idx="3531">
                  <c:v>0.94866021242685405</c:v>
                </c:pt>
                <c:pt idx="3532">
                  <c:v>0.94850021863087897</c:v>
                </c:pt>
                <c:pt idx="3533">
                  <c:v>0.94833482873848896</c:v>
                </c:pt>
                <c:pt idx="3534">
                  <c:v>0.94816393934157295</c:v>
                </c:pt>
                <c:pt idx="3535">
                  <c:v>0.94798744002889401</c:v>
                </c:pt>
                <c:pt idx="3536">
                  <c:v>0.94780521346181401</c:v>
                </c:pt>
                <c:pt idx="3537">
                  <c:v>0.94761713544509296</c:v>
                </c:pt>
                <c:pt idx="3538">
                  <c:v>0.94742307499367795</c:v>
                </c:pt>
                <c:pt idx="3539">
                  <c:v>0.94722289439663498</c:v>
                </c:pt>
                <c:pt idx="3540">
                  <c:v>0.94701644927947604</c:v>
                </c:pt>
                <c:pt idx="3541">
                  <c:v>0.94680358866632697</c:v>
                </c:pt>
                <c:pt idx="3542">
                  <c:v>0.94658415504343596</c:v>
                </c:pt>
                <c:pt idx="3543">
                  <c:v>0.94635798442561503</c:v>
                </c:pt>
                <c:pt idx="3544">
                  <c:v>0.94612490642721303</c:v>
                </c:pt>
                <c:pt idx="3545">
                  <c:v>0.94588474433915204</c:v>
                </c:pt>
                <c:pt idx="3546">
                  <c:v>0.94563731521348204</c:v>
                </c:pt>
                <c:pt idx="3547">
                  <c:v>0.94538242995675503</c:v>
                </c:pt>
                <c:pt idx="3548">
                  <c:v>0.94511989343331504</c:v>
                </c:pt>
                <c:pt idx="3549">
                  <c:v>0.944849504579371</c:v>
                </c:pt>
                <c:pt idx="3550">
                  <c:v>0.94457105652848505</c:v>
                </c:pt>
                <c:pt idx="3551">
                  <c:v>0.94428433674879597</c:v>
                </c:pt>
                <c:pt idx="3552">
                  <c:v>0.94398912719205597</c:v>
                </c:pt>
                <c:pt idx="3553">
                  <c:v>0.94368520445426896</c:v>
                </c:pt>
                <c:pt idx="3554">
                  <c:v>0.94337233994745695</c:v>
                </c:pt>
                <c:pt idx="3555">
                  <c:v>0.94305030008185697</c:v>
                </c:pt>
                <c:pt idx="3556">
                  <c:v>0.94271884645761395</c:v>
                </c:pt>
                <c:pt idx="3557">
                  <c:v>0.94237773606487596</c:v>
                </c:pt>
                <c:pt idx="3558">
                  <c:v>0.94202672149101996</c:v>
                </c:pt>
                <c:pt idx="3559">
                  <c:v>0.94166555113362005</c:v>
                </c:pt>
                <c:pt idx="3560">
                  <c:v>0.94129396941769305</c:v>
                </c:pt>
                <c:pt idx="3561">
                  <c:v>0.94091171701565601</c:v>
                </c:pt>
                <c:pt idx="3562">
                  <c:v>0.94051853106842698</c:v>
                </c:pt>
                <c:pt idx="3563">
                  <c:v>0.94011414540607396</c:v>
                </c:pt>
                <c:pt idx="3564">
                  <c:v>0.93969829076643296</c:v>
                </c:pt>
                <c:pt idx="3565">
                  <c:v>0.93927069501015803</c:v>
                </c:pt>
                <c:pt idx="3566">
                  <c:v>0.93883855485783696</c:v>
                </c:pt>
                <c:pt idx="3567">
                  <c:v>0.93840545028536204</c:v>
                </c:pt>
                <c:pt idx="3568">
                  <c:v>0.93797113175310398</c:v>
                </c:pt>
                <c:pt idx="3569">
                  <c:v>0.93753534687551698</c:v>
                </c:pt>
                <c:pt idx="3570">
                  <c:v>0.93709784059457402</c:v>
                </c:pt>
                <c:pt idx="3571">
                  <c:v>0.93665835534262498</c:v>
                </c:pt>
                <c:pt idx="3572">
                  <c:v>0.93621663119404896</c:v>
                </c:pt>
                <c:pt idx="3573">
                  <c:v>0.93577240600530598</c:v>
                </c:pt>
                <c:pt idx="3574">
                  <c:v>0.93532541554315896</c:v>
                </c:pt>
                <c:pt idx="3575">
                  <c:v>0.93487539360113403</c:v>
                </c:pt>
                <c:pt idx="3576">
                  <c:v>0.93442207210443295</c:v>
                </c:pt>
                <c:pt idx="3577">
                  <c:v>0.93396518120380601</c:v>
                </c:pt>
                <c:pt idx="3578">
                  <c:v>0.93350444935905297</c:v>
                </c:pt>
                <c:pt idx="3579">
                  <c:v>0.93303960341302505</c:v>
                </c:pt>
                <c:pt idx="3580">
                  <c:v>0.93257036865719001</c:v>
                </c:pt>
                <c:pt idx="3581">
                  <c:v>0.93209646888992403</c:v>
                </c:pt>
                <c:pt idx="3582">
                  <c:v>0.93161762646881896</c:v>
                </c:pt>
                <c:pt idx="3583">
                  <c:v>0.93113356235835198</c:v>
                </c:pt>
                <c:pt idx="3584">
                  <c:v>0.93064399617427895</c:v>
                </c:pt>
                <c:pt idx="3585">
                  <c:v>0.93014864622611804</c:v>
                </c:pt>
                <c:pt idx="3586">
                  <c:v>0.92964722955900203</c:v>
                </c:pt>
                <c:pt idx="3587">
                  <c:v>0.92913946199612796</c:v>
                </c:pt>
                <c:pt idx="3588">
                  <c:v>0.928625058182873</c:v>
                </c:pt>
                <c:pt idx="3589">
                  <c:v>0.92810373163353599</c:v>
                </c:pt>
                <c:pt idx="3590">
                  <c:v>0.92757519478147998</c:v>
                </c:pt>
                <c:pt idx="3591">
                  <c:v>0.92703915903328804</c:v>
                </c:pt>
                <c:pt idx="3592">
                  <c:v>0.92649533482736501</c:v>
                </c:pt>
                <c:pt idx="3593">
                  <c:v>0.92594343169725102</c:v>
                </c:pt>
                <c:pt idx="3594">
                  <c:v>0.92538315833972096</c:v>
                </c:pt>
                <c:pt idx="3595">
                  <c:v>0.92481422268762303</c:v>
                </c:pt>
                <c:pt idx="3596">
                  <c:v>0.92423633198723398</c:v>
                </c:pt>
                <c:pt idx="3597">
                  <c:v>0.92364919287980796</c:v>
                </c:pt>
                <c:pt idx="3598">
                  <c:v>0.92305251148688405</c:v>
                </c:pt>
                <c:pt idx="3599">
                  <c:v>0.92244599349882805</c:v>
                </c:pt>
                <c:pt idx="3600">
                  <c:v>0.92182934426602103</c:v>
                </c:pt>
                <c:pt idx="3601">
                  <c:v>0.92120226889207502</c:v>
                </c:pt>
                <c:pt idx="3602">
                  <c:v>0.92056447232838901</c:v>
                </c:pt>
                <c:pt idx="3603">
                  <c:v>0.91991565946939302</c:v>
                </c:pt>
                <c:pt idx="3604">
                  <c:v>0.91925553524777903</c:v>
                </c:pt>
                <c:pt idx="3605">
                  <c:v>0.91858380472905399</c:v>
                </c:pt>
                <c:pt idx="3606">
                  <c:v>0.91790017320477901</c:v>
                </c:pt>
                <c:pt idx="3607">
                  <c:v>0.91720434628384195</c:v>
                </c:pt>
                <c:pt idx="3608">
                  <c:v>0.91649602998119795</c:v>
                </c:pt>
                <c:pt idx="3609">
                  <c:v>0.91577493080350403</c:v>
                </c:pt>
                <c:pt idx="3610">
                  <c:v>0.91504075583114297</c:v>
                </c:pt>
                <c:pt idx="3611">
                  <c:v>0.91429321279614695</c:v>
                </c:pt>
                <c:pt idx="3612">
                  <c:v>0.91353201015559504</c:v>
                </c:pt>
                <c:pt idx="3613">
                  <c:v>0.91275685716006505</c:v>
                </c:pt>
                <c:pt idx="3614">
                  <c:v>0.91196746391677896</c:v>
                </c:pt>
                <c:pt idx="3615">
                  <c:v>0.911163541447092</c:v>
                </c:pt>
                <c:pt idx="3616">
                  <c:v>0.91034480173798504</c:v>
                </c:pt>
                <c:pt idx="3617">
                  <c:v>0.90951095778722502</c:v>
                </c:pt>
                <c:pt idx="3618">
                  <c:v>0.90866172364184505</c:v>
                </c:pt>
                <c:pt idx="3619">
                  <c:v>0.90779681442953297</c:v>
                </c:pt>
                <c:pt idx="3620">
                  <c:v>0.90691594638245898</c:v>
                </c:pt>
                <c:pt idx="3621">
                  <c:v>0.90601883685290696</c:v>
                </c:pt>
                <c:pt idx="3622">
                  <c:v>0.90510520431995001</c:v>
                </c:pt>
                <c:pt idx="3623">
                  <c:v>0.90417476838607802</c:v>
                </c:pt>
                <c:pt idx="3624">
                  <c:v>0.90322724976239399</c:v>
                </c:pt>
                <c:pt idx="3625">
                  <c:v>0.90226237024052602</c:v>
                </c:pt>
                <c:pt idx="3626">
                  <c:v>0.90127985264890498</c:v>
                </c:pt>
                <c:pt idx="3627">
                  <c:v>0.90027942079053602</c:v>
                </c:pt>
                <c:pt idx="3628">
                  <c:v>0.89926238940754299</c:v>
                </c:pt>
                <c:pt idx="3629">
                  <c:v>0.898233140456142</c:v>
                </c:pt>
                <c:pt idx="3630">
                  <c:v>0.89719139308255902</c:v>
                </c:pt>
                <c:pt idx="3631">
                  <c:v>0.89613686723175401</c:v>
                </c:pt>
                <c:pt idx="3632">
                  <c:v>0.89506928357684001</c:v>
                </c:pt>
                <c:pt idx="3633">
                  <c:v>0.89398836354481703</c:v>
                </c:pt>
                <c:pt idx="3634">
                  <c:v>0.89289382958835495</c:v>
                </c:pt>
                <c:pt idx="3635">
                  <c:v>0.89178540600309297</c:v>
                </c:pt>
                <c:pt idx="3636">
                  <c:v>0.89066282085289095</c:v>
                </c:pt>
                <c:pt idx="3637">
                  <c:v>0.88952580998315001</c:v>
                </c:pt>
                <c:pt idx="3638">
                  <c:v>0.888374124643875</c:v>
                </c:pt>
                <c:pt idx="3639">
                  <c:v>0.88720754445656402</c:v>
                </c:pt>
                <c:pt idx="3640">
                  <c:v>0.886025895091194</c:v>
                </c:pt>
                <c:pt idx="3641">
                  <c:v>0.88482905957388702</c:v>
                </c:pt>
                <c:pt idx="3642">
                  <c:v>0.88361695908804605</c:v>
                </c:pt>
                <c:pt idx="3643">
                  <c:v>0.88238950417391904</c:v>
                </c:pt>
                <c:pt idx="3644">
                  <c:v>0.88114656222023402</c:v>
                </c:pt>
                <c:pt idx="3645">
                  <c:v>0.87988795955073096</c:v>
                </c:pt>
                <c:pt idx="3646">
                  <c:v>0.87861349642861497</c:v>
                </c:pt>
                <c:pt idx="3647">
                  <c:v>0.87732295960780105</c:v>
                </c:pt>
                <c:pt idx="3648">
                  <c:v>0.87601613010420298</c:v>
                </c:pt>
                <c:pt idx="3649">
                  <c:v>0.87469278766464398</c:v>
                </c:pt>
                <c:pt idx="3650">
                  <c:v>0.87335271336251097</c:v>
                </c:pt>
                <c:pt idx="3651">
                  <c:v>0.87199569118162601</c:v>
                </c:pt>
                <c:pt idx="3652">
                  <c:v>0.87062150905229796</c:v>
                </c:pt>
                <c:pt idx="3653">
                  <c:v>0.869229959581727</c:v>
                </c:pt>
                <c:pt idx="3654">
                  <c:v>0.86782084060355902</c:v>
                </c:pt>
                <c:pt idx="3655">
                  <c:v>0.86639395560953103</c:v>
                </c:pt>
                <c:pt idx="3656">
                  <c:v>0.86494911409353903</c:v>
                </c:pt>
                <c:pt idx="3657">
                  <c:v>0.86348613182169398</c:v>
                </c:pt>
                <c:pt idx="3658">
                  <c:v>0.86200483103416703</c:v>
                </c:pt>
                <c:pt idx="3659">
                  <c:v>0.86050504058186905</c:v>
                </c:pt>
                <c:pt idx="3660">
                  <c:v>0.85898659600119598</c:v>
                </c:pt>
                <c:pt idx="3661">
                  <c:v>0.85744933953133395</c:v>
                </c:pt>
                <c:pt idx="3662">
                  <c:v>0.85589312008029905</c:v>
                </c:pt>
                <c:pt idx="3663">
                  <c:v>0.85431779314714196</c:v>
                </c:pt>
                <c:pt idx="3664">
                  <c:v>0.85272322070848705</c:v>
                </c:pt>
                <c:pt idx="3665">
                  <c:v>0.85110927107768997</c:v>
                </c:pt>
                <c:pt idx="3666">
                  <c:v>0.84947581874453804</c:v>
                </c:pt>
                <c:pt idx="3667">
                  <c:v>0.84782274420272097</c:v>
                </c:pt>
                <c:pt idx="3668">
                  <c:v>0.846149933771421</c:v>
                </c:pt>
                <c:pt idx="3669">
                  <c:v>0.84445727941636295</c:v>
                </c:pt>
                <c:pt idx="3670">
                  <c:v>0.84274467857476598</c:v>
                </c:pt>
                <c:pt idx="3671">
                  <c:v>0.84101203398767699</c:v>
                </c:pt>
                <c:pt idx="3672">
                  <c:v>0.83925925354236997</c:v>
                </c:pt>
                <c:pt idx="3673">
                  <c:v>0.83748625012673095</c:v>
                </c:pt>
                <c:pt idx="3674">
                  <c:v>0.835692941496891</c:v>
                </c:pt>
                <c:pt idx="3675">
                  <c:v>0.83387925015879805</c:v>
                </c:pt>
                <c:pt idx="3676">
                  <c:v>0.83204510326390302</c:v>
                </c:pt>
                <c:pt idx="3677">
                  <c:v>0.83019043251870905</c:v>
                </c:pt>
                <c:pt idx="3678">
                  <c:v>0.82831517410755395</c:v>
                </c:pt>
                <c:pt idx="3679">
                  <c:v>0.82641926862771797</c:v>
                </c:pt>
                <c:pt idx="3680">
                  <c:v>0.82450266103567604</c:v>
                </c:pt>
                <c:pt idx="3681">
                  <c:v>0.82256530060316402</c:v>
                </c:pt>
                <c:pt idx="3682">
                  <c:v>0.82060714088158904</c:v>
                </c:pt>
                <c:pt idx="3683">
                  <c:v>0.81862813967324599</c:v>
                </c:pt>
                <c:pt idx="3684">
                  <c:v>0.816628259007807</c:v>
                </c:pt>
                <c:pt idx="3685">
                  <c:v>0.81460746512256599</c:v>
                </c:pt>
                <c:pt idx="3686">
                  <c:v>0.81256572844501096</c:v>
                </c:pt>
                <c:pt idx="3687">
                  <c:v>0.81050302357639903</c:v>
                </c:pt>
                <c:pt idx="3688">
                  <c:v>0.80841932927515003</c:v>
                </c:pt>
                <c:pt idx="3689">
                  <c:v>0.80631462843905499</c:v>
                </c:pt>
                <c:pt idx="3690">
                  <c:v>0.80418890808544197</c:v>
                </c:pt>
                <c:pt idx="3691">
                  <c:v>0.80204215932865097</c:v>
                </c:pt>
                <c:pt idx="3692">
                  <c:v>0.79987437735432598</c:v>
                </c:pt>
                <c:pt idx="3693">
                  <c:v>0.79768556139024605</c:v>
                </c:pt>
                <c:pt idx="3694">
                  <c:v>0.79547571467352096</c:v>
                </c:pt>
                <c:pt idx="3695">
                  <c:v>0.79324484441420695</c:v>
                </c:pt>
                <c:pt idx="3696">
                  <c:v>0.79099296175545097</c:v>
                </c:pt>
                <c:pt idx="3697">
                  <c:v>0.78872008173045804</c:v>
                </c:pt>
                <c:pt idx="3698">
                  <c:v>0.78642622321661104</c:v>
                </c:pt>
                <c:pt idx="3699">
                  <c:v>0.78411140888720898</c:v>
                </c:pt>
                <c:pt idx="3700">
                  <c:v>0.78177566516130104</c:v>
                </c:pt>
                <c:pt idx="3701">
                  <c:v>0.77941902215217196</c:v>
                </c:pt>
                <c:pt idx="3702">
                  <c:v>0.77704151361504703</c:v>
                </c:pt>
                <c:pt idx="3703">
                  <c:v>0.77464317689461704</c:v>
                </c:pt>
                <c:pt idx="3704">
                  <c:v>0.77222405287298901</c:v>
                </c:pt>
                <c:pt idx="3705">
                  <c:v>0.76978418591866005</c:v>
                </c:pt>
                <c:pt idx="3706">
                  <c:v>0.76732362383713903</c:v>
                </c:pt>
                <c:pt idx="3707">
                  <c:v>0.76484241782379503</c:v>
                </c:pt>
                <c:pt idx="3708">
                  <c:v>0.76234062241955702</c:v>
                </c:pt>
                <c:pt idx="3709">
                  <c:v>0.75981829547002</c:v>
                </c:pt>
                <c:pt idx="3710">
                  <c:v>0.75727549808858796</c:v>
                </c:pt>
                <c:pt idx="3711">
                  <c:v>0.75471229462420897</c:v>
                </c:pt>
                <c:pt idx="3712">
                  <c:v>0.75212875263433798</c:v>
                </c:pt>
                <c:pt idx="3713">
                  <c:v>0.74952494286372695</c:v>
                </c:pt>
                <c:pt idx="3714">
                  <c:v>0.74690093922970402</c:v>
                </c:pt>
                <c:pt idx="3715">
                  <c:v>0.74425681881463601</c:v>
                </c:pt>
                <c:pt idx="3716">
                  <c:v>0.741592661866324</c:v>
                </c:pt>
                <c:pt idx="3717">
                  <c:v>0.73890855180717596</c:v>
                </c:pt>
                <c:pt idx="3718">
                  <c:v>0.73620457525308303</c:v>
                </c:pt>
                <c:pt idx="3719">
                  <c:v>0.73348082204309095</c:v>
                </c:pt>
                <c:pt idx="3720">
                  <c:v>0.73073738528111598</c:v>
                </c:pt>
                <c:pt idx="3721">
                  <c:v>0.72797436139119998</c:v>
                </c:pt>
                <c:pt idx="3722">
                  <c:v>0.72519185018805399</c:v>
                </c:pt>
                <c:pt idx="3723">
                  <c:v>0.72238995496505398</c:v>
                </c:pt>
                <c:pt idx="3724">
                  <c:v>0.71956878260219304</c:v>
                </c:pt>
                <c:pt idx="3725">
                  <c:v>0.71672844369702005</c:v>
                </c:pt>
                <c:pt idx="3726">
                  <c:v>0.713869052721952</c:v>
                </c:pt>
                <c:pt idx="3727">
                  <c:v>0.71098913816309095</c:v>
                </c:pt>
                <c:pt idx="3728">
                  <c:v>0.70808416635703897</c:v>
                </c:pt>
                <c:pt idx="3729">
                  <c:v>0.70515427163508104</c:v>
                </c:pt>
                <c:pt idx="3730">
                  <c:v>0.70219959284236799</c:v>
                </c:pt>
                <c:pt idx="3731">
                  <c:v>0.69922027354324501</c:v>
                </c:pt>
                <c:pt idx="3732">
                  <c:v>0.69621646213557198</c:v>
                </c:pt>
                <c:pt idx="3733">
                  <c:v>0.69318831172213702</c:v>
                </c:pt>
                <c:pt idx="3734">
                  <c:v>0.69013597943680505</c:v>
                </c:pt>
                <c:pt idx="3735">
                  <c:v>0.68705962465928305</c:v>
                </c:pt>
                <c:pt idx="3736">
                  <c:v>0.68395940513393905</c:v>
                </c:pt>
                <c:pt idx="3737">
                  <c:v>0.68083546946579998</c:v>
                </c:pt>
                <c:pt idx="3738">
                  <c:v>0.67768794425379197</c:v>
                </c:pt>
                <c:pt idx="3739">
                  <c:v>0.67451691648870804</c:v>
                </c:pt>
                <c:pt idx="3740">
                  <c:v>0.67132242228888706</c:v>
                </c:pt>
                <c:pt idx="3741">
                  <c:v>0.66810446610475205</c:v>
                </c:pt>
                <c:pt idx="3742">
                  <c:v>0.66486306948186802</c:v>
                </c:pt>
                <c:pt idx="3743">
                  <c:v>0.661598303484911</c:v>
                </c:pt>
                <c:pt idx="3744">
                  <c:v>0.65831028647758605</c:v>
                </c:pt>
                <c:pt idx="3745">
                  <c:v>0.65499916893572696</c:v>
                </c:pt>
                <c:pt idx="3746">
                  <c:v>0.65166512066764803</c:v>
                </c:pt>
                <c:pt idx="3747">
                  <c:v>0.64830832277417705</c:v>
                </c:pt>
                <c:pt idx="3748">
                  <c:v>0.64492896287910795</c:v>
                </c:pt>
                <c:pt idx="3749">
                  <c:v>0.64152723221127395</c:v>
                </c:pt>
                <c:pt idx="3750">
                  <c:v>0.63810332368846101</c:v>
                </c:pt>
                <c:pt idx="3751">
                  <c:v>0.63465743055132495</c:v>
                </c:pt>
                <c:pt idx="3752">
                  <c:v>0.63118974531672101</c:v>
                </c:pt>
                <c:pt idx="3753">
                  <c:v>0.62770045893589699</c:v>
                </c:pt>
                <c:pt idx="3754">
                  <c:v>0.62418976010286997</c:v>
                </c:pt>
                <c:pt idx="3755">
                  <c:v>0.62065783468850699</c:v>
                </c:pt>
                <c:pt idx="3756">
                  <c:v>0.61711840709740395</c:v>
                </c:pt>
                <c:pt idx="3757">
                  <c:v>0.61358568944483005</c:v>
                </c:pt>
                <c:pt idx="3758">
                  <c:v>0.61005997595795702</c:v>
                </c:pt>
                <c:pt idx="3759">
                  <c:v>0.60654155508465801</c:v>
                </c:pt>
                <c:pt idx="3760">
                  <c:v>0.60303070891877097</c:v>
                </c:pt>
                <c:pt idx="3761">
                  <c:v>0.59952771267279703</c:v>
                </c:pt>
                <c:pt idx="3762">
                  <c:v>0.59603283422167996</c:v>
                </c:pt>
                <c:pt idx="3763">
                  <c:v>0.59254633375183596</c:v>
                </c:pt>
                <c:pt idx="3764">
                  <c:v>0.58906846356055997</c:v>
                </c:pt>
                <c:pt idx="3765">
                  <c:v>0.58559946805923502</c:v>
                </c:pt>
                <c:pt idx="3766">
                  <c:v>0.58213958403485699</c:v>
                </c:pt>
                <c:pt idx="3767">
                  <c:v>0.57868904121357001</c:v>
                </c:pt>
                <c:pt idx="3768">
                  <c:v>0.57524806314368704</c:v>
                </c:pt>
                <c:pt idx="3769">
                  <c:v>0.571816868375429</c:v>
                </c:pt>
                <c:pt idx="3770">
                  <c:v>0.56839567186732998</c:v>
                </c:pt>
                <c:pt idx="3771">
                  <c:v>0.56498468650771505</c:v>
                </c:pt>
                <c:pt idx="3772">
                  <c:v>0.56158412461710705</c:v>
                </c:pt>
                <c:pt idx="3773">
                  <c:v>0.55819419930208602</c:v>
                </c:pt>
                <c:pt idx="3774">
                  <c:v>0.55481512556127599</c:v>
                </c:pt>
                <c:pt idx="3775">
                  <c:v>0.55144712108968696</c:v>
                </c:pt>
                <c:pt idx="3776">
                  <c:v>0.54809040677462695</c:v>
                </c:pt>
                <c:pt idx="3777">
                  <c:v>0.54474520691374195</c:v>
                </c:pt>
                <c:pt idx="3778">
                  <c:v>0.54141174920787605</c:v>
                </c:pt>
                <c:pt idx="3779">
                  <c:v>0.53809026458902698</c:v>
                </c:pt>
                <c:pt idx="3780">
                  <c:v>0.534780986940389</c:v>
                </c:pt>
                <c:pt idx="3781">
                  <c:v>0.53148415275612904</c:v>
                </c:pt>
                <c:pt idx="3782">
                  <c:v>0.52820000077720397</c:v>
                </c:pt>
                <c:pt idx="3783">
                  <c:v>0.52492877162856399</c:v>
                </c:pt>
                <c:pt idx="3784">
                  <c:v>0.52167070747399602</c:v>
                </c:pt>
                <c:pt idx="3785">
                  <c:v>0.51842605169785105</c:v>
                </c:pt>
                <c:pt idx="3786">
                  <c:v>0.51519504861795795</c:v>
                </c:pt>
                <c:pt idx="3787">
                  <c:v>0.511977943230704</c:v>
                </c:pt>
                <c:pt idx="3788">
                  <c:v>0.50877498098721197</c:v>
                </c:pt>
                <c:pt idx="3789">
                  <c:v>0.50558640759837503</c:v>
                </c:pt>
                <c:pt idx="3790">
                  <c:v>0.50240830746689102</c:v>
                </c:pt>
                <c:pt idx="3791">
                  <c:v>0.49920381264565999</c:v>
                </c:pt>
                <c:pt idx="3792">
                  <c:v>0.495972932126794</c:v>
                </c:pt>
                <c:pt idx="3793">
                  <c:v>0.49271567681093498</c:v>
                </c:pt>
                <c:pt idx="3794">
                  <c:v>0.489432059708304</c:v>
                </c:pt>
                <c:pt idx="3795">
                  <c:v>0.48612209613128399</c:v>
                </c:pt>
                <c:pt idx="3796">
                  <c:v>0.48278580387932601</c:v>
                </c:pt>
                <c:pt idx="3797">
                  <c:v>0.479423203416868</c:v>
                </c:pt>
                <c:pt idx="3798">
                  <c:v>0.476034318044808</c:v>
                </c:pt>
                <c:pt idx="3799">
                  <c:v>0.47261917406602899</c:v>
                </c:pt>
                <c:pt idx="3800">
                  <c:v>0.46917780094532502</c:v>
                </c:pt>
                <c:pt idx="3801">
                  <c:v>0.465710231464047</c:v>
                </c:pt>
                <c:pt idx="3802">
                  <c:v>0.462216501869679</c:v>
                </c:pt>
                <c:pt idx="3803">
                  <c:v>0.45869665202051901</c:v>
                </c:pt>
                <c:pt idx="3804">
                  <c:v>0.45515072552556701</c:v>
                </c:pt>
                <c:pt idx="3805">
                  <c:v>0.451578769879669</c:v>
                </c:pt>
                <c:pt idx="3806">
                  <c:v>0.447980836593948</c:v>
                </c:pt>
                <c:pt idx="3807">
                  <c:v>0.444356981321472</c:v>
                </c:pt>
                <c:pt idx="3808">
                  <c:v>0.440707263978106</c:v>
                </c:pt>
                <c:pt idx="3809">
                  <c:v>0.43703174885843898</c:v>
                </c:pt>
                <c:pt idx="3810">
                  <c:v>0.43333050474666601</c:v>
                </c:pt>
                <c:pt idx="3811">
                  <c:v>0.42960360502224698</c:v>
                </c:pt>
                <c:pt idx="3812">
                  <c:v>0.42585112776017803</c:v>
                </c:pt>
                <c:pt idx="3813">
                  <c:v>0.42207315582564098</c:v>
                </c:pt>
                <c:pt idx="3814">
                  <c:v>0.41826977696280898</c:v>
                </c:pt>
                <c:pt idx="3815">
                  <c:v>0.41444108387755002</c:v>
                </c:pt>
                <c:pt idx="3816">
                  <c:v>0.41058717431375202</c:v>
                </c:pt>
                <c:pt idx="3817">
                  <c:v>0.40670815112297098</c:v>
                </c:pt>
                <c:pt idx="3818">
                  <c:v>0.40280412232711998</c:v>
                </c:pt>
                <c:pt idx="3819">
                  <c:v>0.39887520117386799</c:v>
                </c:pt>
                <c:pt idx="3820">
                  <c:v>0.39492150618444999</c:v>
                </c:pt>
                <c:pt idx="3821">
                  <c:v>0.39094316119359401</c:v>
                </c:pt>
                <c:pt idx="3822">
                  <c:v>0.386940295381273</c:v>
                </c:pt>
                <c:pt idx="3823">
                  <c:v>0.38291304329606501</c:v>
                </c:pt>
                <c:pt idx="3824">
                  <c:v>0.37886154486991402</c:v>
                </c:pt>
                <c:pt idx="3825">
                  <c:v>0.37478594542422999</c:v>
                </c:pt>
                <c:pt idx="3826">
                  <c:v>0.37073000337732898</c:v>
                </c:pt>
                <c:pt idx="3827">
                  <c:v>0.36670046095634901</c:v>
                </c:pt>
                <c:pt idx="3828">
                  <c:v>0.36264835378745802</c:v>
                </c:pt>
                <c:pt idx="3829">
                  <c:v>0.35857386108918599</c:v>
                </c:pt>
                <c:pt idx="3830">
                  <c:v>0.35447716634943999</c:v>
                </c:pt>
                <c:pt idx="3831">
                  <c:v>0.35035845728566301</c:v>
                </c:pt>
                <c:pt idx="3832">
                  <c:v>0.34621792580390998</c:v>
                </c:pt>
                <c:pt idx="3833">
                  <c:v>0.34205576795920101</c:v>
                </c:pt>
                <c:pt idx="3834">
                  <c:v>0.33787218392004598</c:v>
                </c:pt>
                <c:pt idx="3835">
                  <c:v>0.33366737794060702</c:v>
                </c:pt>
                <c:pt idx="3836">
                  <c:v>0.32944155834450001</c:v>
                </c:pt>
                <c:pt idx="3837">
                  <c:v>0.32519493752468698</c:v>
                </c:pt>
                <c:pt idx="3838">
                  <c:v>0.32092773196420199</c:v>
                </c:pt>
                <c:pt idx="3839">
                  <c:v>0.31664016228245301</c:v>
                </c:pt>
                <c:pt idx="3840">
                  <c:v>0.31239763598876302</c:v>
                </c:pt>
                <c:pt idx="3841">
                  <c:v>0.30824897485009101</c:v>
                </c:pt>
                <c:pt idx="3842">
                  <c:v>0.30419423836818898</c:v>
                </c:pt>
                <c:pt idx="3843">
                  <c:v>0.30023347678381002</c:v>
                </c:pt>
                <c:pt idx="3844">
                  <c:v>0.296366731235917</c:v>
                </c:pt>
                <c:pt idx="3845">
                  <c:v>0.29259403395957501</c:v>
                </c:pt>
                <c:pt idx="3846">
                  <c:v>0.28891540851615699</c:v>
                </c:pt>
                <c:pt idx="3847">
                  <c:v>0.28533087004715402</c:v>
                </c:pt>
                <c:pt idx="3848">
                  <c:v>0.28184042554104999</c:v>
                </c:pt>
                <c:pt idx="3849">
                  <c:v>0.27844407410161898</c:v>
                </c:pt>
                <c:pt idx="3850">
                  <c:v>0.27514180720581599</c:v>
                </c:pt>
                <c:pt idx="3851">
                  <c:v>0.27193360894019097</c:v>
                </c:pt>
                <c:pt idx="3852">
                  <c:v>0.268819456206288</c:v>
                </c:pt>
                <c:pt idx="3853">
                  <c:v>0.26579931888770603</c:v>
                </c:pt>
                <c:pt idx="3854">
                  <c:v>0.26287315997402899</c:v>
                </c:pt>
                <c:pt idx="3855">
                  <c:v>0.26002739383217999</c:v>
                </c:pt>
                <c:pt idx="3856">
                  <c:v>0.25724793672347102</c:v>
                </c:pt>
                <c:pt idx="3857">
                  <c:v>0.25453461216043999</c:v>
                </c:pt>
                <c:pt idx="3858">
                  <c:v>0.25188723861844903</c:v>
                </c:pt>
                <c:pt idx="3859">
                  <c:v>0.24930562999004999</c:v>
                </c:pt>
                <c:pt idx="3860">
                  <c:v>0.246789596046391</c:v>
                </c:pt>
                <c:pt idx="3861">
                  <c:v>0.244338942875892</c:v>
                </c:pt>
                <c:pt idx="3862">
                  <c:v>0.24195347325903099</c:v>
                </c:pt>
                <c:pt idx="3863">
                  <c:v>0.23963298692680299</c:v>
                </c:pt>
                <c:pt idx="3864">
                  <c:v>0.23737728064222</c:v>
                </c:pt>
                <c:pt idx="3865">
                  <c:v>0.23518614804351001</c:v>
                </c:pt>
                <c:pt idx="3866">
                  <c:v>0.23305937919904299</c:v>
                </c:pt>
                <c:pt idx="3867">
                  <c:v>0.23099675985072499</c:v>
                </c:pt>
                <c:pt idx="3868">
                  <c:v>0.22899807036341099</c:v>
                </c:pt>
                <c:pt idx="3869">
                  <c:v>0.22706308444555501</c:v>
                </c:pt>
                <c:pt idx="3870">
                  <c:v>0.225191567748288</c:v>
                </c:pt>
                <c:pt idx="3871">
                  <c:v>0.22338327647296899</c:v>
                </c:pt>
                <c:pt idx="3872">
                  <c:v>0.22163795611296999</c:v>
                </c:pt>
                <c:pt idx="3873">
                  <c:v>0.21990954307529201</c:v>
                </c:pt>
                <c:pt idx="3874">
                  <c:v>0.218218155936243</c:v>
                </c:pt>
                <c:pt idx="3875">
                  <c:v>0.216587746111045</c:v>
                </c:pt>
                <c:pt idx="3876">
                  <c:v>0.215018022658366</c:v>
                </c:pt>
                <c:pt idx="3877">
                  <c:v>0.213508682033238</c:v>
                </c:pt>
                <c:pt idx="3878">
                  <c:v>0.212059408247041</c:v>
                </c:pt>
                <c:pt idx="3879">
                  <c:v>0.210669873123352</c:v>
                </c:pt>
                <c:pt idx="3880">
                  <c:v>0.20933973660351499</c:v>
                </c:pt>
                <c:pt idx="3881">
                  <c:v>0.20806864706792599</c:v>
                </c:pt>
                <c:pt idx="3882">
                  <c:v>0.206856241650508</c:v>
                </c:pt>
                <c:pt idx="3883">
                  <c:v>0.20570214653346999</c:v>
                </c:pt>
                <c:pt idx="3884">
                  <c:v>0.204605977216574</c:v>
                </c:pt>
                <c:pt idx="3885">
                  <c:v>0.20356733876016</c:v>
                </c:pt>
                <c:pt idx="3886">
                  <c:v>0.20258582600417699</c:v>
                </c:pt>
                <c:pt idx="3887">
                  <c:v>0.20166102376715</c:v>
                </c:pt>
                <c:pt idx="3888">
                  <c:v>0.20079250702958501</c:v>
                </c:pt>
                <c:pt idx="3889">
                  <c:v>0.199984002505294</c:v>
                </c:pt>
                <c:pt idx="3890">
                  <c:v>0.19927217970224201</c:v>
                </c:pt>
                <c:pt idx="3891">
                  <c:v>0.19865682166903001</c:v>
                </c:pt>
                <c:pt idx="3892">
                  <c:v>0.198137700077122</c:v>
                </c:pt>
                <c:pt idx="3893">
                  <c:v>0.19771457508679699</c:v>
                </c:pt>
                <c:pt idx="3894">
                  <c:v>0.19738719523610501</c:v>
                </c:pt>
                <c:pt idx="3895">
                  <c:v>0.19715529735093701</c:v>
                </c:pt>
                <c:pt idx="3896">
                  <c:v>0.19701860647435401</c:v>
                </c:pt>
                <c:pt idx="3897">
                  <c:v>0.19697683581341299</c:v>
                </c:pt>
                <c:pt idx="3898">
                  <c:v>0.19702968670193199</c:v>
                </c:pt>
                <c:pt idx="3899">
                  <c:v>0.19717684857779699</c:v>
                </c:pt>
                <c:pt idx="3900">
                  <c:v>0.19741799897367601</c:v>
                </c:pt>
                <c:pt idx="3901">
                  <c:v>0.197752803520196</c:v>
                </c:pt>
                <c:pt idx="3902">
                  <c:v>0.19818091596087001</c:v>
                </c:pt>
                <c:pt idx="3903">
                  <c:v>0.19870197817825899</c:v>
                </c:pt>
                <c:pt idx="3904">
                  <c:v>0.199324768796277</c:v>
                </c:pt>
                <c:pt idx="3905">
                  <c:v>0.200050342669956</c:v>
                </c:pt>
                <c:pt idx="3906">
                  <c:v>0.20087833599098501</c:v>
                </c:pt>
                <c:pt idx="3907">
                  <c:v>0.20180836682877701</c:v>
                </c:pt>
                <c:pt idx="3908">
                  <c:v>0.20284003526074301</c:v>
                </c:pt>
                <c:pt idx="3909">
                  <c:v>0.20397292352072199</c:v>
                </c:pt>
                <c:pt idx="3910">
                  <c:v>0.205206596165559</c:v>
                </c:pt>
                <c:pt idx="3911">
                  <c:v>0.20654060025981599</c:v>
                </c:pt>
                <c:pt idx="3912">
                  <c:v>0.207974465578598</c:v>
                </c:pt>
                <c:pt idx="3913">
                  <c:v>0.209500147919471</c:v>
                </c:pt>
                <c:pt idx="3914">
                  <c:v>0.21111393679788601</c:v>
                </c:pt>
                <c:pt idx="3915">
                  <c:v>0.21281528376710199</c:v>
                </c:pt>
                <c:pt idx="3916">
                  <c:v>0.214603629512926</c:v>
                </c:pt>
                <c:pt idx="3917">
                  <c:v>0.21647840414946601</c:v>
                </c:pt>
                <c:pt idx="3918">
                  <c:v>0.218439027534856</c:v>
                </c:pt>
                <c:pt idx="3919">
                  <c:v>0.22048490960738901</c:v>
                </c:pt>
                <c:pt idx="3920">
                  <c:v>0.22261545074256101</c:v>
                </c:pt>
                <c:pt idx="3921">
                  <c:v>0.224830042131482</c:v>
                </c:pt>
                <c:pt idx="3922">
                  <c:v>0.22712806618116599</c:v>
                </c:pt>
                <c:pt idx="3923">
                  <c:v>0.22950889693721799</c:v>
                </c:pt>
                <c:pt idx="3924">
                  <c:v>0.23197190052948299</c:v>
                </c:pt>
                <c:pt idx="3925">
                  <c:v>0.23447282793122801</c:v>
                </c:pt>
                <c:pt idx="3926">
                  <c:v>0.23700444472958401</c:v>
                </c:pt>
                <c:pt idx="3927">
                  <c:v>0.239615222034471</c:v>
                </c:pt>
                <c:pt idx="3928">
                  <c:v>0.242304486802562</c:v>
                </c:pt>
                <c:pt idx="3929">
                  <c:v>0.24507156169745301</c:v>
                </c:pt>
                <c:pt idx="3930">
                  <c:v>0.24791576568870999</c:v>
                </c:pt>
                <c:pt idx="3931">
                  <c:v>0.25083641467659501</c:v>
                </c:pt>
                <c:pt idx="3932">
                  <c:v>0.25383282214316299</c:v>
                </c:pt>
                <c:pt idx="3933">
                  <c:v>0.25690429983030699</c:v>
                </c:pt>
                <c:pt idx="3934">
                  <c:v>0.26005015844516399</c:v>
                </c:pt>
                <c:pt idx="3935">
                  <c:v>0.26326970839298097</c:v>
                </c:pt>
                <c:pt idx="3936">
                  <c:v>0.26656226053711002</c:v>
                </c:pt>
                <c:pt idx="3937">
                  <c:v>0.26992861108995903</c:v>
                </c:pt>
                <c:pt idx="3938">
                  <c:v>0.27337990520542899</c:v>
                </c:pt>
                <c:pt idx="3939">
                  <c:v>0.27685024248935203</c:v>
                </c:pt>
                <c:pt idx="3940">
                  <c:v>0.28029030987984199</c:v>
                </c:pt>
                <c:pt idx="3941">
                  <c:v>0.28369955873825897</c:v>
                </c:pt>
                <c:pt idx="3942">
                  <c:v>0.28707745245385002</c:v>
                </c:pt>
                <c:pt idx="3943">
                  <c:v>0.29042346692815202</c:v>
                </c:pt>
                <c:pt idx="3944">
                  <c:v>0.29373709104551698</c:v>
                </c:pt>
                <c:pt idx="3945">
                  <c:v>0.29701782712200497</c:v>
                </c:pt>
                <c:pt idx="3946">
                  <c:v>0.30026519132325302</c:v>
                </c:pt>
                <c:pt idx="3947">
                  <c:v>0.30347871404039101</c:v>
                </c:pt>
                <c:pt idx="3948">
                  <c:v>0.30665794021196002</c:v>
                </c:pt>
                <c:pt idx="3949">
                  <c:v>0.30980242957918902</c:v>
                </c:pt>
                <c:pt idx="3950">
                  <c:v>0.31291175686226802</c:v>
                </c:pt>
                <c:pt idx="3951">
                  <c:v>0.31598551184646201</c:v>
                </c:pt>
                <c:pt idx="3952">
                  <c:v>0.31902329936917001</c:v>
                </c:pt>
                <c:pt idx="3953">
                  <c:v>0.32202473920211699</c:v>
                </c:pt>
                <c:pt idx="3954">
                  <c:v>0.32498946582668298</c:v>
                </c:pt>
                <c:pt idx="3955">
                  <c:v>0.32791712810454998</c:v>
                </c:pt>
                <c:pt idx="3956">
                  <c:v>0.330807388850207</c:v>
                </c:pt>
                <c:pt idx="3957">
                  <c:v>0.333659924316348</c:v>
                </c:pt>
                <c:pt idx="3958">
                  <c:v>0.33647442360775298</c:v>
                </c:pt>
                <c:pt idx="3959">
                  <c:v>0.33925058804384101</c:v>
                </c:pt>
                <c:pt idx="3960">
                  <c:v>0.34198813049439702</c:v>
                </c:pt>
                <c:pt idx="3961">
                  <c:v>0.34468677471644998</c:v>
                </c:pt>
                <c:pt idx="3962">
                  <c:v>0.34734625472200098</c:v>
                </c:pt>
                <c:pt idx="3963">
                  <c:v>0.34996631420556001</c:v>
                </c:pt>
                <c:pt idx="3964">
                  <c:v>0.35254670605683103</c:v>
                </c:pt>
                <c:pt idx="3965">
                  <c:v>0.355087191977634</c:v>
                </c:pt>
                <c:pt idx="3966">
                  <c:v>0.35758754221420802</c:v>
                </c:pt>
                <c:pt idx="3967">
                  <c:v>0.36004753540762302</c:v>
                </c:pt>
                <c:pt idx="3968">
                  <c:v>0.36246695855752198</c:v>
                </c:pt>
                <c:pt idx="3969">
                  <c:v>0.36484560708857799</c:v>
                </c:pt>
                <c:pt idx="3970">
                  <c:v>0.36718328500554498</c:v>
                </c:pt>
                <c:pt idx="3971">
                  <c:v>0.36947980512126299</c:v>
                </c:pt>
                <c:pt idx="3972">
                  <c:v>0.37178078669268499</c:v>
                </c:pt>
                <c:pt idx="3973">
                  <c:v>0.37406566374764499</c:v>
                </c:pt>
                <c:pt idx="3974">
                  <c:v>0.37631003431501497</c:v>
                </c:pt>
                <c:pt idx="3975">
                  <c:v>0.37851373579523201</c:v>
                </c:pt>
                <c:pt idx="3976">
                  <c:v>0.38067661559620902</c:v>
                </c:pt>
                <c:pt idx="3977">
                  <c:v>0.38279853150931498</c:v>
                </c:pt>
                <c:pt idx="3978">
                  <c:v>0.38487935207533303</c:v>
                </c:pt>
                <c:pt idx="3979">
                  <c:v>0.38691895693624601</c:v>
                </c:pt>
                <c:pt idx="3980">
                  <c:v>0.38891723716932303</c:v>
                </c:pt>
                <c:pt idx="3981">
                  <c:v>0.39087409560040598</c:v>
                </c:pt>
                <c:pt idx="3982">
                  <c:v>0.39278944709365199</c:v>
                </c:pt>
                <c:pt idx="3983">
                  <c:v>0.39466321881530497</c:v>
                </c:pt>
                <c:pt idx="3984">
                  <c:v>0.39649385355396</c:v>
                </c:pt>
                <c:pt idx="3985">
                  <c:v>0.39827526495663801</c:v>
                </c:pt>
                <c:pt idx="3986">
                  <c:v>0.40001414197184598</c:v>
                </c:pt>
                <c:pt idx="3987">
                  <c:v>0.40171483637995598</c:v>
                </c:pt>
                <c:pt idx="3988">
                  <c:v>0.40337741321315002</c:v>
                </c:pt>
                <c:pt idx="3989">
                  <c:v>0.40500089163759301</c:v>
                </c:pt>
                <c:pt idx="3990">
                  <c:v>0.406582640921126</c:v>
                </c:pt>
                <c:pt idx="3991">
                  <c:v>0.40812269260317902</c:v>
                </c:pt>
                <c:pt idx="3992">
                  <c:v>0.40962109157405802</c:v>
                </c:pt>
                <c:pt idx="3993">
                  <c:v>0.411077896056117</c:v>
                </c:pt>
                <c:pt idx="3994">
                  <c:v>0.412493177564491</c:v>
                </c:pt>
                <c:pt idx="3995">
                  <c:v>0.41386702084958898</c:v>
                </c:pt>
                <c:pt idx="3996">
                  <c:v>0.41519952382339997</c:v>
                </c:pt>
                <c:pt idx="3997">
                  <c:v>0.41649079747149298</c:v>
                </c:pt>
                <c:pt idx="3998">
                  <c:v>0.41774096575235897</c:v>
                </c:pt>
                <c:pt idx="3999">
                  <c:v>0.41895016548550801</c:v>
                </c:pt>
                <c:pt idx="4000">
                  <c:v>0.42011854622948802</c:v>
                </c:pt>
                <c:pt idx="4001">
                  <c:v>0.421246270150752</c:v>
                </c:pt>
                <c:pt idx="4002">
                  <c:v>0.42233351188406998</c:v>
                </c:pt>
                <c:pt idx="4003">
                  <c:v>0.42337130981975701</c:v>
                </c:pt>
                <c:pt idx="4004">
                  <c:v>0.42435842650650901</c:v>
                </c:pt>
                <c:pt idx="4005">
                  <c:v>0.42529504344167901</c:v>
                </c:pt>
                <c:pt idx="4006">
                  <c:v>0.42618136042931398</c:v>
                </c:pt>
                <c:pt idx="4007">
                  <c:v>0.42701759535235401</c:v>
                </c:pt>
                <c:pt idx="4008">
                  <c:v>0.42780398393007302</c:v>
                </c:pt>
                <c:pt idx="4009">
                  <c:v>0.42854077946083102</c:v>
                </c:pt>
                <c:pt idx="4010">
                  <c:v>0.42922825255012897</c:v>
                </c:pt>
                <c:pt idx="4011">
                  <c:v>0.42986669082399698</c:v>
                </c:pt>
                <c:pt idx="4012">
                  <c:v>0.43046395553668099</c:v>
                </c:pt>
                <c:pt idx="4013">
                  <c:v>0.431023573798193</c:v>
                </c:pt>
                <c:pt idx="4014">
                  <c:v>0.43154591018063299</c:v>
                </c:pt>
                <c:pt idx="4015">
                  <c:v>0.43203133955288903</c:v>
                </c:pt>
                <c:pt idx="4016">
                  <c:v>0.43248024671739299</c:v>
                </c:pt>
                <c:pt idx="4017">
                  <c:v>0.43289302602985102</c:v>
                </c:pt>
                <c:pt idx="4018">
                  <c:v>0.43327008100131498</c:v>
                </c:pt>
                <c:pt idx="4019">
                  <c:v>0.43361182388192898</c:v>
                </c:pt>
                <c:pt idx="4020">
                  <c:v>0.43391867522563998</c:v>
                </c:pt>
                <c:pt idx="4021">
                  <c:v>0.43419106343509001</c:v>
                </c:pt>
                <c:pt idx="4022">
                  <c:v>0.43442942428584702</c:v>
                </c:pt>
                <c:pt idx="4023">
                  <c:v>0.43463420042902601</c:v>
                </c:pt>
                <c:pt idx="4024">
                  <c:v>0.43480584087125801</c:v>
                </c:pt>
                <c:pt idx="4025">
                  <c:v>0.43494480043081202</c:v>
                </c:pt>
                <c:pt idx="4026">
                  <c:v>0.43505153916854</c:v>
                </c:pt>
                <c:pt idx="4027">
                  <c:v>0.43512652179212902</c:v>
                </c:pt>
                <c:pt idx="4028">
                  <c:v>0.43517021703195702</c:v>
                </c:pt>
                <c:pt idx="4029">
                  <c:v>0.435183096986613</c:v>
                </c:pt>
                <c:pt idx="4030">
                  <c:v>0.43516563643593398</c:v>
                </c:pt>
                <c:pt idx="4031">
                  <c:v>0.43511831211911001</c:v>
                </c:pt>
                <c:pt idx="4032">
                  <c:v>0.43504160197518399</c:v>
                </c:pt>
                <c:pt idx="4033">
                  <c:v>0.43493598434296099</c:v>
                </c:pt>
                <c:pt idx="4034">
                  <c:v>0.43480193711709397</c:v>
                </c:pt>
                <c:pt idx="4035">
                  <c:v>0.43463993685683999</c:v>
                </c:pt>
                <c:pt idx="4036">
                  <c:v>0.43444897373900399</c:v>
                </c:pt>
                <c:pt idx="4037">
                  <c:v>0.43421768777887698</c:v>
                </c:pt>
                <c:pt idx="4038">
                  <c:v>0.43394658041870399</c:v>
                </c:pt>
                <c:pt idx="4039">
                  <c:v>0.43363615412052497</c:v>
                </c:pt>
                <c:pt idx="4040">
                  <c:v>0.43328691162077598</c:v>
                </c:pt>
                <c:pt idx="4041">
                  <c:v>0.43289935511671301</c:v>
                </c:pt>
                <c:pt idx="4042">
                  <c:v>0.43247398537916798</c:v>
                </c:pt>
                <c:pt idx="4043">
                  <c:v>0.43201130078921501</c:v>
                </c:pt>
                <c:pt idx="4044">
                  <c:v>0.43151179630244102</c:v>
                </c:pt>
                <c:pt idx="4045">
                  <c:v>0.43097596235549601</c:v>
                </c:pt>
                <c:pt idx="4046">
                  <c:v>0.43040428374782402</c:v>
                </c:pt>
                <c:pt idx="4047">
                  <c:v>0.42979723855944202</c:v>
                </c:pt>
                <c:pt idx="4048">
                  <c:v>0.42915529720455498</c:v>
                </c:pt>
                <c:pt idx="4049">
                  <c:v>0.42847892176768598</c:v>
                </c:pt>
                <c:pt idx="4050">
                  <c:v>0.42776856581260603</c:v>
                </c:pt>
                <c:pt idx="4051">
                  <c:v>0.42702467487163698</c:v>
                </c:pt>
                <c:pt idx="4052">
                  <c:v>0.42624768778254901</c:v>
                </c:pt>
                <c:pt idx="4053">
                  <c:v>0.42543803891906101</c:v>
                </c:pt>
                <c:pt idx="4054">
                  <c:v>0.42459616117070498</c:v>
                </c:pt>
                <c:pt idx="4055">
                  <c:v>0.42372248933177198</c:v>
                </c:pt>
                <c:pt idx="4056">
                  <c:v>0.42281746344828203</c:v>
                </c:pt>
                <c:pt idx="4057">
                  <c:v>0.421881531704974</c:v>
                </c:pt>
                <c:pt idx="4058">
                  <c:v>0.42091515259133599</c:v>
                </c:pt>
                <c:pt idx="4059">
                  <c:v>0.419918796283965</c:v>
                </c:pt>
                <c:pt idx="4060">
                  <c:v>0.418892945338245</c:v>
                </c:pt>
                <c:pt idx="4061">
                  <c:v>0.41783809485746698</c:v>
                </c:pt>
                <c:pt idx="4062">
                  <c:v>0.41675475231207498</c:v>
                </c:pt>
                <c:pt idx="4063">
                  <c:v>0.41564343714742102</c:v>
                </c:pt>
                <c:pt idx="4064">
                  <c:v>0.41450468027427601</c:v>
                </c:pt>
                <c:pt idx="4065">
                  <c:v>0.41333902349909102</c:v>
                </c:pt>
                <c:pt idx="4066">
                  <c:v>0.41214701892579297</c:v>
                </c:pt>
                <c:pt idx="4067">
                  <c:v>0.41092922834657802</c:v>
                </c:pt>
                <c:pt idx="4068">
                  <c:v>0.40968622263221599</c:v>
                </c:pt>
                <c:pt idx="4069">
                  <c:v>0.40841858112941598</c:v>
                </c:pt>
                <c:pt idx="4070">
                  <c:v>0.40712689107151501</c:v>
                </c:pt>
                <c:pt idx="4071">
                  <c:v>0.40581174700785599</c:v>
                </c:pt>
                <c:pt idx="4072">
                  <c:v>0.40447375025613003</c:v>
                </c:pt>
                <c:pt idx="4073">
                  <c:v>0.40311350838068599</c:v>
                </c:pt>
                <c:pt idx="4074">
                  <c:v>0.401731634698412</c:v>
                </c:pt>
                <c:pt idx="4075">
                  <c:v>0.400328747812428</c:v>
                </c:pt>
                <c:pt idx="4076">
                  <c:v>0.39890547117262398</c:v>
                </c:pt>
                <c:pt idx="4077">
                  <c:v>0.39746243266112902</c:v>
                </c:pt>
                <c:pt idx="4078">
                  <c:v>0.396000264200142</c:v>
                </c:pt>
                <c:pt idx="4079">
                  <c:v>0.39451960137912201</c:v>
                </c:pt>
                <c:pt idx="4080">
                  <c:v>0.39302108309824302</c:v>
                </c:pt>
                <c:pt idx="4081">
                  <c:v>0.39150535122512597</c:v>
                </c:pt>
                <c:pt idx="4082">
                  <c:v>0.38997305026217599</c:v>
                </c:pt>
                <c:pt idx="4083">
                  <c:v>0.38842632393787702</c:v>
                </c:pt>
                <c:pt idx="4084">
                  <c:v>0.38687185985961098</c:v>
                </c:pt>
                <c:pt idx="4085">
                  <c:v>0.38530358493495598</c:v>
                </c:pt>
                <c:pt idx="4086">
                  <c:v>0.38371777768057103</c:v>
                </c:pt>
                <c:pt idx="4087">
                  <c:v>0.38211501761717498</c:v>
                </c:pt>
                <c:pt idx="4088">
                  <c:v>0.38049694417986202</c:v>
                </c:pt>
                <c:pt idx="4089">
                  <c:v>0.37886686052340701</c:v>
                </c:pt>
                <c:pt idx="4090">
                  <c:v>0.37722542110954799</c:v>
                </c:pt>
                <c:pt idx="4091">
                  <c:v>0.375573280373249</c:v>
                </c:pt>
                <c:pt idx="4092">
                  <c:v>0.37391109247980198</c:v>
                </c:pt>
                <c:pt idx="4093">
                  <c:v>0.37223951109935999</c:v>
                </c:pt>
                <c:pt idx="4094">
                  <c:v>0.37055918920068098</c:v>
                </c:pt>
                <c:pt idx="4095">
                  <c:v>0.36887077886549302</c:v>
                </c:pt>
                <c:pt idx="4096">
                  <c:v>0.36717493112444499</c:v>
                </c:pt>
                <c:pt idx="4097">
                  <c:v>0.36547229581514001</c:v>
                </c:pt>
                <c:pt idx="4098">
                  <c:v>0.363763521462243</c:v>
                </c:pt>
                <c:pt idx="4099">
                  <c:v>0.36204925517922898</c:v>
                </c:pt>
                <c:pt idx="4100">
                  <c:v>0.36033014259091301</c:v>
                </c:pt>
                <c:pt idx="4101">
                  <c:v>0.358606827775588</c:v>
                </c:pt>
                <c:pt idx="4102">
                  <c:v>0.35687995322534899</c:v>
                </c:pt>
                <c:pt idx="4103">
                  <c:v>0.355150159823022</c:v>
                </c:pt>
                <c:pt idx="4104">
                  <c:v>0.35341808683407799</c:v>
                </c:pt>
                <c:pt idx="4105">
                  <c:v>0.35168437191194502</c:v>
                </c:pt>
                <c:pt idx="4106">
                  <c:v>0.34994965111526599</c:v>
                </c:pt>
                <c:pt idx="4107">
                  <c:v>0.34821455893592301</c:v>
                </c:pt>
                <c:pt idx="4108">
                  <c:v>0.34647972833697099</c:v>
                </c:pt>
                <c:pt idx="4109">
                  <c:v>0.34474579080009898</c:v>
                </c:pt>
                <c:pt idx="4110">
                  <c:v>0.34301337638283202</c:v>
                </c:pt>
                <c:pt idx="4111">
                  <c:v>0.34128311378642101</c:v>
                </c:pt>
                <c:pt idx="4112">
                  <c:v>0.33955563043629</c:v>
                </c:pt>
                <c:pt idx="4113">
                  <c:v>0.33783155257803998</c:v>
                </c:pt>
                <c:pt idx="4114">
                  <c:v>0.33611150539343898</c:v>
                </c:pt>
                <c:pt idx="4115">
                  <c:v>0.33439611314256401</c:v>
                </c:pt>
                <c:pt idx="4116">
                  <c:v>0.33268599934050103</c:v>
                </c:pt>
                <c:pt idx="4117">
                  <c:v>0.33098178697974601</c:v>
                </c:pt>
                <c:pt idx="4118">
                  <c:v>0.32929377049157998</c:v>
                </c:pt>
                <c:pt idx="4119">
                  <c:v>0.32763005445511101</c:v>
                </c:pt>
                <c:pt idx="4120">
                  <c:v>0.32599142612254101</c:v>
                </c:pt>
                <c:pt idx="4121">
                  <c:v>0.32437867316272301</c:v>
                </c:pt>
                <c:pt idx="4122">
                  <c:v>0.32279258435296598</c:v>
                </c:pt>
                <c:pt idx="4123">
                  <c:v>0.321233950478854</c:v>
                </c:pt>
                <c:pt idx="4124">
                  <c:v>0.31970356549741802</c:v>
                </c:pt>
                <c:pt idx="4125">
                  <c:v>0.31820222802953602</c:v>
                </c:pt>
                <c:pt idx="4126">
                  <c:v>0.31673074325581202</c:v>
                </c:pt>
                <c:pt idx="4127">
                  <c:v>0.31528992529100602</c:v>
                </c:pt>
                <c:pt idx="4128">
                  <c:v>0.313880600095157</c:v>
                </c:pt>
                <c:pt idx="4129">
                  <c:v>0.31250360892679302</c:v>
                </c:pt>
                <c:pt idx="4130">
                  <c:v>0.31115981222759698</c:v>
                </c:pt>
                <c:pt idx="4131">
                  <c:v>0.30985009361546301</c:v>
                </c:pt>
                <c:pt idx="4132">
                  <c:v>0.30857536333471602</c:v>
                </c:pt>
                <c:pt idx="4133">
                  <c:v>0.30733656011074001</c:v>
                </c:pt>
                <c:pt idx="4134">
                  <c:v>0.30613465005552098</c:v>
                </c:pt>
                <c:pt idx="4135">
                  <c:v>0.30497062139872</c:v>
                </c:pt>
                <c:pt idx="4136">
                  <c:v>0.30384119012437</c:v>
                </c:pt>
                <c:pt idx="4137">
                  <c:v>0.30271573822889303</c:v>
                </c:pt>
                <c:pt idx="4138">
                  <c:v>0.301594872415826</c:v>
                </c:pt>
                <c:pt idx="4139">
                  <c:v>0.30047917369307803</c:v>
                </c:pt>
                <c:pt idx="4140">
                  <c:v>0.29936919046239702</c:v>
                </c:pt>
                <c:pt idx="4141">
                  <c:v>0.29826543598824801</c:v>
                </c:pt>
                <c:pt idx="4142">
                  <c:v>0.29716838942474</c:v>
                </c:pt>
                <c:pt idx="4143">
                  <c:v>0.29611218316760302</c:v>
                </c:pt>
                <c:pt idx="4144">
                  <c:v>0.29509904955857902</c:v>
                </c:pt>
                <c:pt idx="4145">
                  <c:v>0.29413324467000901</c:v>
                </c:pt>
                <c:pt idx="4146">
                  <c:v>0.29324987086447901</c:v>
                </c:pt>
                <c:pt idx="4147">
                  <c:v>0.29244980076640997</c:v>
                </c:pt>
                <c:pt idx="4148">
                  <c:v>0.29173389736640198</c:v>
                </c:pt>
                <c:pt idx="4149">
                  <c:v>0.29110301360756502</c:v>
                </c:pt>
                <c:pt idx="4150">
                  <c:v>0.29055799144362998</c:v>
                </c:pt>
                <c:pt idx="4151">
                  <c:v>0.29009966020290801</c:v>
                </c:pt>
                <c:pt idx="4152">
                  <c:v>0.28971455760947101</c:v>
                </c:pt>
                <c:pt idx="4153">
                  <c:v>0.289381979285536</c:v>
                </c:pt>
                <c:pt idx="4154">
                  <c:v>0.28910258117471299</c:v>
                </c:pt>
                <c:pt idx="4155">
                  <c:v>0.28887700240636899</c:v>
                </c:pt>
                <c:pt idx="4156">
                  <c:v>0.28870586322453001</c:v>
                </c:pt>
                <c:pt idx="4157">
                  <c:v>0.28858976358239402</c:v>
                </c:pt>
                <c:pt idx="4158">
                  <c:v>0.28852928245980702</c:v>
                </c:pt>
                <c:pt idx="4159">
                  <c:v>0.28852497779804798</c:v>
                </c:pt>
                <c:pt idx="4160">
                  <c:v>0.28857738686633899</c:v>
                </c:pt>
                <c:pt idx="4161">
                  <c:v>0.28868702686840902</c:v>
                </c:pt>
                <c:pt idx="4162">
                  <c:v>0.28885439563369297</c:v>
                </c:pt>
                <c:pt idx="4163">
                  <c:v>0.28907997228683102</c:v>
                </c:pt>
                <c:pt idx="4164">
                  <c:v>0.28936421783347399</c:v>
                </c:pt>
                <c:pt idx="4165">
                  <c:v>0.28970757563335098</c:v>
                </c:pt>
                <c:pt idx="4166">
                  <c:v>0.29011047175299798</c:v>
                </c:pt>
                <c:pt idx="4167">
                  <c:v>0.29057331520294899</c:v>
                </c:pt>
                <c:pt idx="4168">
                  <c:v>0.29109649807045901</c:v>
                </c:pt>
                <c:pt idx="4169">
                  <c:v>0.29168039556131498</c:v>
                </c:pt>
                <c:pt idx="4170">
                  <c:v>0.29232536596458902</c:v>
                </c:pt>
                <c:pt idx="4171">
                  <c:v>0.29303175055351299</c:v>
                </c:pt>
                <c:pt idx="4172">
                  <c:v>0.29379987343438002</c:v>
                </c:pt>
                <c:pt idx="4173">
                  <c:v>0.29463004135410598</c:v>
                </c:pt>
                <c:pt idx="4174">
                  <c:v>0.29552254347574902</c:v>
                </c:pt>
                <c:pt idx="4175">
                  <c:v>0.29647765113010499</c:v>
                </c:pt>
                <c:pt idx="4176">
                  <c:v>0.297495617550393</c:v>
                </c:pt>
                <c:pt idx="4177">
                  <c:v>0.29857667759603401</c:v>
                </c:pt>
                <c:pt idx="4178">
                  <c:v>0.29972104747057199</c:v>
                </c:pt>
                <c:pt idx="4179">
                  <c:v>0.30092892443788</c:v>
                </c:pt>
                <c:pt idx="4180">
                  <c:v>0.30220048653988701</c:v>
                </c:pt>
                <c:pt idx="4181">
                  <c:v>0.30353589231816303</c:v>
                </c:pt>
                <c:pt idx="4182">
                  <c:v>0.30493528054079599</c:v>
                </c:pt>
                <c:pt idx="4183">
                  <c:v>0.30639876993514298</c:v>
                </c:pt>
                <c:pt idx="4184">
                  <c:v>0.30792645892612902</c:v>
                </c:pt>
                <c:pt idx="4185">
                  <c:v>0.30951842537903201</c:v>
                </c:pt>
                <c:pt idx="4186">
                  <c:v>0.311174726344909</c:v>
                </c:pt>
                <c:pt idx="4187">
                  <c:v>0.31289539780624998</c:v>
                </c:pt>
                <c:pt idx="4188">
                  <c:v>0.31468045441995002</c:v>
                </c:pt>
                <c:pt idx="4189">
                  <c:v>0.31652988925434999</c:v>
                </c:pt>
                <c:pt idx="4190">
                  <c:v>0.31844367351693997</c:v>
                </c:pt>
                <c:pt idx="4191">
                  <c:v>0.32042175626927699</c:v>
                </c:pt>
                <c:pt idx="4192">
                  <c:v>0.32246406412582801</c:v>
                </c:pt>
                <c:pt idx="4193">
                  <c:v>0.32457592310880301</c:v>
                </c:pt>
                <c:pt idx="4194">
                  <c:v>0.326762851706911</c:v>
                </c:pt>
                <c:pt idx="4195">
                  <c:v>0.32902471965735097</c:v>
                </c:pt>
                <c:pt idx="4196">
                  <c:v>0.33136137082547701</c:v>
                </c:pt>
                <c:pt idx="4197">
                  <c:v>0.33377262285258502</c:v>
                </c:pt>
                <c:pt idx="4198">
                  <c:v>0.33625826677297099</c:v>
                </c:pt>
                <c:pt idx="4199">
                  <c:v>0.33881806660049002</c:v>
                </c:pt>
                <c:pt idx="4200">
                  <c:v>0.34145175888531398</c:v>
                </c:pt>
                <c:pt idx="4201">
                  <c:v>0.34415905224218901</c:v>
                </c:pt>
                <c:pt idx="4202">
                  <c:v>0.34693962685200203</c:v>
                </c:pt>
                <c:pt idx="4203">
                  <c:v>0.34979313393903799</c:v>
                </c:pt>
                <c:pt idx="4204">
                  <c:v>0.35271919522689499</c:v>
                </c:pt>
                <c:pt idx="4205">
                  <c:v>0.35571740237653898</c:v>
                </c:pt>
                <c:pt idx="4206">
                  <c:v>0.35878731641060002</c:v>
                </c:pt>
                <c:pt idx="4207">
                  <c:v>0.36192846712846599</c:v>
                </c:pt>
                <c:pt idx="4208">
                  <c:v>0.36514035251716997</c:v>
                </c:pt>
                <c:pt idx="4209">
                  <c:v>0.36842243816334802</c:v>
                </c:pt>
                <c:pt idx="4210">
                  <c:v>0.37177415667159402</c:v>
                </c:pt>
                <c:pt idx="4211">
                  <c:v>0.37519490709431802</c:v>
                </c:pt>
                <c:pt idx="4212">
                  <c:v>0.378684054377604</c:v>
                </c:pt>
                <c:pt idx="4213">
                  <c:v>0.38224092882646199</c:v>
                </c:pt>
                <c:pt idx="4214">
                  <c:v>0.38586482559123703</c:v>
                </c:pt>
                <c:pt idx="4215">
                  <c:v>0.38955500417453998</c:v>
                </c:pt>
                <c:pt idx="4216">
                  <c:v>0.39331068795493002</c:v>
                </c:pt>
                <c:pt idx="4217">
                  <c:v>0.39712139204086899</c:v>
                </c:pt>
                <c:pt idx="4218">
                  <c:v>0.40097878445219098</c:v>
                </c:pt>
                <c:pt idx="4219">
                  <c:v>0.40488181356557001</c:v>
                </c:pt>
                <c:pt idx="4220">
                  <c:v>0.40882939042587302</c:v>
                </c:pt>
                <c:pt idx="4221">
                  <c:v>0.41282038819635303</c:v>
                </c:pt>
                <c:pt idx="4222">
                  <c:v>0.41685364148972798</c:v>
                </c:pt>
                <c:pt idx="4223">
                  <c:v>0.42092794552565199</c:v>
                </c:pt>
                <c:pt idx="4224">
                  <c:v>0.42504205504862802</c:v>
                </c:pt>
                <c:pt idx="4225">
                  <c:v>0.42919468293131502</c:v>
                </c:pt>
                <c:pt idx="4226">
                  <c:v>0.433384498386716</c:v>
                </c:pt>
                <c:pt idx="4227">
                  <c:v>0.43761012472927102</c:v>
                </c:pt>
                <c:pt idx="4228">
                  <c:v>0.44187013667738101</c:v>
                </c:pt>
                <c:pt idx="4229">
                  <c:v>0.44616305730581401</c:v>
                </c:pt>
                <c:pt idx="4230">
                  <c:v>0.45048735496902298</c:v>
                </c:pt>
                <c:pt idx="4231">
                  <c:v>0.45484144084485301</c:v>
                </c:pt>
                <c:pt idx="4232">
                  <c:v>0.45922366815008497</c:v>
                </c:pt>
                <c:pt idx="4233">
                  <c:v>0.46363233438069501</c:v>
                </c:pt>
                <c:pt idx="4234">
                  <c:v>0.46806568780239199</c:v>
                </c:pt>
                <c:pt idx="4235">
                  <c:v>0.47252622311253101</c:v>
                </c:pt>
                <c:pt idx="4236">
                  <c:v>0.47704374456003801</c:v>
                </c:pt>
                <c:pt idx="4237">
                  <c:v>0.48161680871153101</c:v>
                </c:pt>
                <c:pt idx="4238">
                  <c:v>0.48624397640251199</c:v>
                </c:pt>
                <c:pt idx="4239">
                  <c:v>0.49092382128960399</c:v>
                </c:pt>
                <c:pt idx="4240">
                  <c:v>0.49565493412225797</c:v>
                </c:pt>
                <c:pt idx="4241">
                  <c:v>0.50043592355950695</c:v>
                </c:pt>
                <c:pt idx="4242">
                  <c:v>0.50523173076449002</c:v>
                </c:pt>
                <c:pt idx="4243">
                  <c:v>0.51003918473994403</c:v>
                </c:pt>
                <c:pt idx="4244">
                  <c:v>0.51485308065076596</c:v>
                </c:pt>
                <c:pt idx="4245">
                  <c:v>0.51963735938603295</c:v>
                </c:pt>
                <c:pt idx="4246">
                  <c:v>0.524390185632578</c:v>
                </c:pt>
                <c:pt idx="4247">
                  <c:v>0.52910972960125902</c:v>
                </c:pt>
                <c:pt idx="4248">
                  <c:v>0.53379416887395603</c:v>
                </c:pt>
                <c:pt idx="4249">
                  <c:v>0.53844169017935894</c:v>
                </c:pt>
                <c:pt idx="4250">
                  <c:v>0.54305049109870396</c:v>
                </c:pt>
                <c:pt idx="4251">
                  <c:v>0.54763305830287801</c:v>
                </c:pt>
                <c:pt idx="4252">
                  <c:v>0.55220911663593197</c:v>
                </c:pt>
                <c:pt idx="4253">
                  <c:v>0.55677702493616699</c:v>
                </c:pt>
                <c:pt idx="4254">
                  <c:v>0.56133515151187097</c:v>
                </c:pt>
                <c:pt idx="4255">
                  <c:v>0.565881875048169</c:v>
                </c:pt>
                <c:pt idx="4256">
                  <c:v>0.570415585582423</c:v>
                </c:pt>
                <c:pt idx="4257">
                  <c:v>0.57493468552698102</c:v>
                </c:pt>
                <c:pt idx="4258">
                  <c:v>0.57943759072221701</c:v>
                </c:pt>
                <c:pt idx="4259">
                  <c:v>0.583922731506202</c:v>
                </c:pt>
                <c:pt idx="4260">
                  <c:v>0.58838855378994703</c:v>
                </c:pt>
                <c:pt idx="4261">
                  <c:v>0.59283352012929003</c:v>
                </c:pt>
                <c:pt idx="4262">
                  <c:v>0.597256110786199</c:v>
                </c:pt>
                <c:pt idx="4263">
                  <c:v>0.60165482477361998</c:v>
                </c:pt>
                <c:pt idx="4264">
                  <c:v>0.60602818087913801</c:v>
                </c:pt>
                <c:pt idx="4265">
                  <c:v>0.61037471866361603</c:v>
                </c:pt>
                <c:pt idx="4266">
                  <c:v>0.61469299943176403</c:v>
                </c:pt>
                <c:pt idx="4267">
                  <c:v>0.61898160717222706</c:v>
                </c:pt>
                <c:pt idx="4268">
                  <c:v>0.62323914946530301</c:v>
                </c:pt>
                <c:pt idx="4269">
                  <c:v>0.62746425835689601</c:v>
                </c:pt>
                <c:pt idx="4270">
                  <c:v>0.631655591197675</c:v>
                </c:pt>
                <c:pt idx="4271">
                  <c:v>0.63581183144676001</c:v>
                </c:pt>
                <c:pt idx="4272">
                  <c:v>0.63993168943955203</c:v>
                </c:pt>
                <c:pt idx="4273">
                  <c:v>0.64401390311955498</c:v>
                </c:pt>
                <c:pt idx="4274">
                  <c:v>0.64805723873429899</c:v>
                </c:pt>
                <c:pt idx="4275">
                  <c:v>0.65206049149560397</c:v>
                </c:pt>
                <c:pt idx="4276">
                  <c:v>0.65602248620465198</c:v>
                </c:pt>
                <c:pt idx="4277">
                  <c:v>0.65994207784242498</c:v>
                </c:pt>
                <c:pt idx="4278">
                  <c:v>0.66381815212622897</c:v>
                </c:pt>
                <c:pt idx="4279">
                  <c:v>0.66764962603311795</c:v>
                </c:pt>
                <c:pt idx="4280">
                  <c:v>0.671435448291135</c:v>
                </c:pt>
                <c:pt idx="4281">
                  <c:v>0.675174599839378</c:v>
                </c:pt>
                <c:pt idx="4282">
                  <c:v>0.67886609425798805</c:v>
                </c:pt>
                <c:pt idx="4283">
                  <c:v>0.68250897816921696</c:v>
                </c:pt>
                <c:pt idx="4284">
                  <c:v>0.68610233161085299</c:v>
                </c:pt>
                <c:pt idx="4285">
                  <c:v>0.68964526838329798</c:v>
                </c:pt>
                <c:pt idx="4286">
                  <c:v>0.69313693637174401</c:v>
                </c:pt>
                <c:pt idx="4287">
                  <c:v>0.69657651784492203</c:v>
                </c:pt>
                <c:pt idx="4288">
                  <c:v>0.69996322973203096</c:v>
                </c:pt>
                <c:pt idx="4289">
                  <c:v>0.70329632387951602</c:v>
                </c:pt>
                <c:pt idx="4290">
                  <c:v>0.70657508728949203</c:v>
                </c:pt>
                <c:pt idx="4291">
                  <c:v>0.70979884234168</c:v>
                </c:pt>
                <c:pt idx="4292">
                  <c:v>0.71296152482571995</c:v>
                </c:pt>
                <c:pt idx="4293">
                  <c:v>0.71605689073527801</c:v>
                </c:pt>
                <c:pt idx="4294">
                  <c:v>0.71908435730453202</c:v>
                </c:pt>
                <c:pt idx="4295">
                  <c:v>0.72204337991297596</c:v>
                </c:pt>
                <c:pt idx="4296">
                  <c:v>0.72493345218904204</c:v>
                </c:pt>
                <c:pt idx="4297">
                  <c:v>0.72775410611275204</c:v>
                </c:pt>
                <c:pt idx="4298">
                  <c:v>0.73050491211904001</c:v>
                </c:pt>
                <c:pt idx="4299">
                  <c:v>0.73318547920317401</c:v>
                </c:pt>
                <c:pt idx="4300">
                  <c:v>0.73579545502939703</c:v>
                </c:pt>
                <c:pt idx="4301">
                  <c:v>0.73833452604353</c:v>
                </c:pt>
                <c:pt idx="4302">
                  <c:v>0.74080241758975296</c:v>
                </c:pt>
                <c:pt idx="4303">
                  <c:v>0.74319889403114303</c:v>
                </c:pt>
                <c:pt idx="4304">
                  <c:v>0.74552375887285405</c:v>
                </c:pt>
                <c:pt idx="4305">
                  <c:v>0.74777685488594803</c:v>
                </c:pt>
                <c:pt idx="4306">
                  <c:v>0.74995806422906797</c:v>
                </c:pt>
                <c:pt idx="4307">
                  <c:v>0.75206730856417703</c:v>
                </c:pt>
                <c:pt idx="4308">
                  <c:v>0.75410454916172398</c:v>
                </c:pt>
                <c:pt idx="4309">
                  <c:v>0.75606978698975902</c:v>
                </c:pt>
                <c:pt idx="4310">
                  <c:v>0.75796306278079195</c:v>
                </c:pt>
                <c:pt idx="4311">
                  <c:v>0.75978445706965303</c:v>
                </c:pt>
                <c:pt idx="4312">
                  <c:v>0.76153409019523899</c:v>
                </c:pt>
                <c:pt idx="4313">
                  <c:v>0.76321212225893098</c:v>
                </c:pt>
                <c:pt idx="4314">
                  <c:v>0.76481875303257396</c:v>
                </c:pt>
                <c:pt idx="4315">
                  <c:v>0.76635422180931601</c:v>
                </c:pt>
                <c:pt idx="4316">
                  <c:v>0.76781880719117201</c:v>
                </c:pt>
                <c:pt idx="4317">
                  <c:v>0.76921282680802305</c:v>
                </c:pt>
                <c:pt idx="4318">
                  <c:v>0.77053663696367103</c:v>
                </c:pt>
                <c:pt idx="4319">
                  <c:v>0.77179063220567101</c:v>
                </c:pt>
                <c:pt idx="4320">
                  <c:v>0.77297524481675595</c:v>
                </c:pt>
                <c:pt idx="4321">
                  <c:v>0.77409094422676605</c:v>
                </c:pt>
                <c:pt idx="4322">
                  <c:v>0.77513823634508405</c:v>
                </c:pt>
                <c:pt idx="4323">
                  <c:v>0.77611766281453798</c:v>
                </c:pt>
                <c:pt idx="4324">
                  <c:v>0.777029800188618</c:v>
                </c:pt>
                <c:pt idx="4325">
                  <c:v>0.77787525903457599</c:v>
                </c:pt>
                <c:pt idx="4326">
                  <c:v>0.77865468296563101</c:v>
                </c:pt>
                <c:pt idx="4327">
                  <c:v>0.77936874760595598</c:v>
                </c:pt>
                <c:pt idx="4328">
                  <c:v>0.78001815949249298</c:v>
                </c:pt>
                <c:pt idx="4329">
                  <c:v>0.78060365491792205</c:v>
                </c:pt>
                <c:pt idx="4330">
                  <c:v>0.78112599871925303</c:v>
                </c:pt>
                <c:pt idx="4331">
                  <c:v>0.78158598301661097</c:v>
                </c:pt>
                <c:pt idx="4332">
                  <c:v>0.78198442590683304</c:v>
                </c:pt>
                <c:pt idx="4333">
                  <c:v>0.782322170116455</c:v>
                </c:pt>
                <c:pt idx="4334">
                  <c:v>0.78260008161866401</c:v>
                </c:pt>
                <c:pt idx="4335">
                  <c:v>0.78281904821869497</c:v>
                </c:pt>
                <c:pt idx="4336">
                  <c:v>0.78297997811210596</c:v>
                </c:pt>
                <c:pt idx="4337">
                  <c:v>0.78308379842025899</c:v>
                </c:pt>
                <c:pt idx="4338">
                  <c:v>0.78313145370729398</c:v>
                </c:pt>
                <c:pt idx="4339">
                  <c:v>0.78312390448273805</c:v>
                </c:pt>
                <c:pt idx="4340">
                  <c:v>0.78305309173833204</c:v>
                </c:pt>
                <c:pt idx="4341">
                  <c:v>0.78290352613828096</c:v>
                </c:pt>
                <c:pt idx="4342">
                  <c:v>0.78267635887985298</c:v>
                </c:pt>
                <c:pt idx="4343">
                  <c:v>0.78237275498195402</c:v>
                </c:pt>
                <c:pt idx="4344">
                  <c:v>0.78199389171025602</c:v>
                </c:pt>
                <c:pt idx="4345">
                  <c:v>0.78154095701444803</c:v>
                </c:pt>
                <c:pt idx="4346">
                  <c:v>0.78101514798107297</c:v>
                </c:pt>
                <c:pt idx="4347">
                  <c:v>0.78041766930534595</c:v>
                </c:pt>
                <c:pt idx="4348">
                  <c:v>0.77974973178523899</c:v>
                </c:pt>
                <c:pt idx="4349">
                  <c:v>0.77901255084098198</c:v>
                </c:pt>
                <c:pt idx="4350">
                  <c:v>0.778207345063056</c:v>
                </c:pt>
                <c:pt idx="4351">
                  <c:v>0.77733533479156702</c:v>
                </c:pt>
                <c:pt idx="4352">
                  <c:v>0.77639774072979695</c:v>
                </c:pt>
                <c:pt idx="4353">
                  <c:v>0.775395782594546</c:v>
                </c:pt>
                <c:pt idx="4354">
                  <c:v>0.77433067780572695</c:v>
                </c:pt>
                <c:pt idx="4355">
                  <c:v>0.77320364021751398</c:v>
                </c:pt>
                <c:pt idx="4356">
                  <c:v>0.77201587889315904</c:v>
                </c:pt>
                <c:pt idx="4357">
                  <c:v>0.77076859692540201</c:v>
                </c:pt>
                <c:pt idx="4358">
                  <c:v>0.76946299030421605</c:v>
                </c:pt>
                <c:pt idx="4359">
                  <c:v>0.76810024683344003</c:v>
                </c:pt>
                <c:pt idx="4360">
                  <c:v>0.76668154509761599</c:v>
                </c:pt>
                <c:pt idx="4361">
                  <c:v>0.76520805348020604</c:v>
                </c:pt>
                <c:pt idx="4362">
                  <c:v>0.76368092923408204</c:v>
                </c:pt>
                <c:pt idx="4363">
                  <c:v>0.76210131760505095</c:v>
                </c:pt>
                <c:pt idx="4364">
                  <c:v>0.76047035100892502</c:v>
                </c:pt>
                <c:pt idx="4365">
                  <c:v>0.75879981436183996</c:v>
                </c:pt>
                <c:pt idx="4366">
                  <c:v>0.75710249878873703</c:v>
                </c:pt>
                <c:pt idx="4367">
                  <c:v>0.75537923800717599</c:v>
                </c:pt>
                <c:pt idx="4368">
                  <c:v>0.75363084825256099</c:v>
                </c:pt>
                <c:pt idx="4369">
                  <c:v>0.75185812777367</c:v>
                </c:pt>
                <c:pt idx="4370">
                  <c:v>0.75006185637941603</c:v>
                </c:pt>
                <c:pt idx="4371">
                  <c:v>0.74824279503620295</c:v>
                </c:pt>
                <c:pt idx="4372">
                  <c:v>0.74640168551506703</c:v>
                </c:pt>
                <c:pt idx="4373">
                  <c:v>0.74453925008766197</c:v>
                </c:pt>
                <c:pt idx="4374">
                  <c:v>0.74265619127002003</c:v>
                </c:pt>
                <c:pt idx="4375">
                  <c:v>0.74075319161287601</c:v>
                </c:pt>
                <c:pt idx="4376">
                  <c:v>0.73883091353728203</c:v>
                </c:pt>
                <c:pt idx="4377">
                  <c:v>0.73688999921408005</c:v>
                </c:pt>
                <c:pt idx="4378">
                  <c:v>0.73493107048578099</c:v>
                </c:pt>
                <c:pt idx="4379">
                  <c:v>0.73295472882926405</c:v>
                </c:pt>
                <c:pt idx="4380">
                  <c:v>0.73096155535769602</c:v>
                </c:pt>
                <c:pt idx="4381">
                  <c:v>0.72895211085998901</c:v>
                </c:pt>
                <c:pt idx="4382">
                  <c:v>0.72692693587609503</c:v>
                </c:pt>
                <c:pt idx="4383">
                  <c:v>0.72488655080637898</c:v>
                </c:pt>
                <c:pt idx="4384">
                  <c:v>0.72283145605332799</c:v>
                </c:pt>
                <c:pt idx="4385">
                  <c:v>0.72076213219380802</c:v>
                </c:pt>
                <c:pt idx="4386">
                  <c:v>0.71867904018010498</c:v>
                </c:pt>
                <c:pt idx="4387">
                  <c:v>0.71658262156796404</c:v>
                </c:pt>
                <c:pt idx="4388">
                  <c:v>0.71447329876989196</c:v>
                </c:pt>
                <c:pt idx="4389">
                  <c:v>0.71235147533197496</c:v>
                </c:pt>
                <c:pt idx="4390">
                  <c:v>0.71021753623249195</c:v>
                </c:pt>
                <c:pt idx="4391">
                  <c:v>0.70807184820067703</c:v>
                </c:pt>
                <c:pt idx="4392">
                  <c:v>0.70591476005395903</c:v>
                </c:pt>
                <c:pt idx="4393">
                  <c:v>0.70374660305210301</c:v>
                </c:pt>
                <c:pt idx="4394">
                  <c:v>0.70156769126669405</c:v>
                </c:pt>
                <c:pt idx="4395">
                  <c:v>0.69937832196445404</c:v>
                </c:pt>
                <c:pt idx="4396">
                  <c:v>0.69717877600296596</c:v>
                </c:pt>
                <c:pt idx="4397">
                  <c:v>0.69496931823737096</c:v>
                </c:pt>
                <c:pt idx="4398">
                  <c:v>0.69275019793673998</c:v>
                </c:pt>
                <c:pt idx="4399">
                  <c:v>0.69052164920880699</c:v>
                </c:pt>
                <c:pt idx="4400">
                  <c:v>0.68828389143185598</c:v>
                </c:pt>
                <c:pt idx="4401">
                  <c:v>0.68603712969259101</c:v>
                </c:pt>
                <c:pt idx="4402">
                  <c:v>0.68378155522888795</c:v>
                </c:pt>
                <c:pt idx="4403">
                  <c:v>0.68151734587638302</c:v>
                </c:pt>
                <c:pt idx="4404">
                  <c:v>0.67924466651790905</c:v>
                </c:pt>
                <c:pt idx="4405">
                  <c:v>0.67696366953485498</c:v>
                </c:pt>
                <c:pt idx="4406">
                  <c:v>0.67467449525957601</c:v>
                </c:pt>
                <c:pt idx="4407">
                  <c:v>0.67237727242805001</c:v>
                </c:pt>
                <c:pt idx="4408">
                  <c:v>0.67007211863201799</c:v>
                </c:pt>
                <c:pt idx="4409">
                  <c:v>0.66775914076989895</c:v>
                </c:pt>
                <c:pt idx="4410">
                  <c:v>0.66543843549585302</c:v>
                </c:pt>
                <c:pt idx="4411">
                  <c:v>0.66311008966637297</c:v>
                </c:pt>
                <c:pt idx="4412">
                  <c:v>0.66077418078387196</c:v>
                </c:pt>
                <c:pt idx="4413">
                  <c:v>0.65843077743676004</c:v>
                </c:pt>
                <c:pt idx="4414">
                  <c:v>0.656079939735566</c:v>
                </c:pt>
                <c:pt idx="4415">
                  <c:v>0.65372171974468296</c:v>
                </c:pt>
                <c:pt idx="4416">
                  <c:v>0.65135616190938905</c:v>
                </c:pt>
                <c:pt idx="4417">
                  <c:v>0.64898330347780198</c:v>
                </c:pt>
                <c:pt idx="4418">
                  <c:v>0.64660317491748898</c:v>
                </c:pt>
                <c:pt idx="4419">
                  <c:v>0.64421580032647396</c:v>
                </c:pt>
                <c:pt idx="4420">
                  <c:v>0.64182119783842595</c:v>
                </c:pt>
                <c:pt idx="4421">
                  <c:v>0.63941938002184096</c:v>
                </c:pt>
                <c:pt idx="4422">
                  <c:v>0.63701035427305597</c:v>
                </c:pt>
                <c:pt idx="4423">
                  <c:v>0.63459412320295905</c:v>
                </c:pt>
                <c:pt idx="4424">
                  <c:v>0.63217068501729501</c:v>
                </c:pt>
                <c:pt idx="4425">
                  <c:v>0.62974003389045796</c:v>
                </c:pt>
                <c:pt idx="4426">
                  <c:v>0.62730216033273001</c:v>
                </c:pt>
                <c:pt idx="4427">
                  <c:v>0.624857051550886</c:v>
                </c:pt>
                <c:pt idx="4428">
                  <c:v>0.62240469180213498</c:v>
                </c:pt>
                <c:pt idx="4429">
                  <c:v>0.61994506274137995</c:v>
                </c:pt>
                <c:pt idx="4430">
                  <c:v>0.61747814376176302</c:v>
                </c:pt>
                <c:pt idx="4431">
                  <c:v>0.61500391232849605</c:v>
                </c:pt>
                <c:pt idx="4432">
                  <c:v>0.61252234430597496</c:v>
                </c:pt>
                <c:pt idx="4433">
                  <c:v>0.61003341427816904</c:v>
                </c:pt>
                <c:pt idx="4434">
                  <c:v>0.60753709586229598</c:v>
                </c:pt>
                <c:pt idx="4435">
                  <c:v>0.60503336201579105</c:v>
                </c:pt>
                <c:pt idx="4436">
                  <c:v>0.602522185336553</c:v>
                </c:pt>
                <c:pt idx="4437">
                  <c:v>0.600003538356503</c:v>
                </c:pt>
                <c:pt idx="4438">
                  <c:v>0.59747739382841802</c:v>
                </c:pt>
                <c:pt idx="4439">
                  <c:v>0.59495275896161404</c:v>
                </c:pt>
                <c:pt idx="4440">
                  <c:v>0.59244608499124396</c:v>
                </c:pt>
                <c:pt idx="4441">
                  <c:v>0.58995719506822997</c:v>
                </c:pt>
                <c:pt idx="4442">
                  <c:v>0.58748590971602799</c:v>
                </c:pt>
                <c:pt idx="4443">
                  <c:v>0.58503204714941404</c:v>
                </c:pt>
                <c:pt idx="4444">
                  <c:v>0.58259542358336802</c:v>
                </c:pt>
                <c:pt idx="4445">
                  <c:v>0.58017585353216405</c:v>
                </c:pt>
                <c:pt idx="4446">
                  <c:v>0.57777315009871799</c:v>
                </c:pt>
                <c:pt idx="4447">
                  <c:v>0.57538712525425695</c:v>
                </c:pt>
                <c:pt idx="4448">
                  <c:v>0.57301759010838205</c:v>
                </c:pt>
                <c:pt idx="4449">
                  <c:v>0.57066435516952496</c:v>
                </c:pt>
                <c:pt idx="4450">
                  <c:v>0.56832723059586798</c:v>
                </c:pt>
                <c:pt idx="4451">
                  <c:v>0.56600602643670705</c:v>
                </c:pt>
                <c:pt idx="4452">
                  <c:v>0.56370055286427601</c:v>
                </c:pt>
                <c:pt idx="4453">
                  <c:v>0.561410620395979</c:v>
                </c:pt>
                <c:pt idx="4454">
                  <c:v>0.55913604010700901</c:v>
                </c:pt>
                <c:pt idx="4455">
                  <c:v>0.55687662383321701</c:v>
                </c:pt>
                <c:pt idx="4456">
                  <c:v>0.554632184364097</c:v>
                </c:pt>
                <c:pt idx="4457">
                  <c:v>0.55240253562563602</c:v>
                </c:pt>
                <c:pt idx="4458">
                  <c:v>0.55018749285260904</c:v>
                </c:pt>
                <c:pt idx="4459">
                  <c:v>0.54798687274971802</c:v>
                </c:pt>
                <c:pt idx="4460">
                  <c:v>0.54580049364049599</c:v>
                </c:pt>
                <c:pt idx="4461">
                  <c:v>0.54362817560221999</c:v>
                </c:pt>
                <c:pt idx="4462">
                  <c:v>0.54146974058368502</c:v>
                </c:pt>
                <c:pt idx="4463">
                  <c:v>0.53932501250000497</c:v>
                </c:pt>
                <c:pt idx="4464">
                  <c:v>0.53718315119355697</c:v>
                </c:pt>
                <c:pt idx="4465">
                  <c:v>0.5350322980119</c:v>
                </c:pt>
                <c:pt idx="4466">
                  <c:v>0.53287253864864004</c:v>
                </c:pt>
                <c:pt idx="4467">
                  <c:v>0.53070396223219696</c:v>
                </c:pt>
                <c:pt idx="4468">
                  <c:v>0.52852666017675998</c:v>
                </c:pt>
                <c:pt idx="4469">
                  <c:v>0.52634072257236297</c:v>
                </c:pt>
                <c:pt idx="4470">
                  <c:v>0.52414622322437499</c:v>
                </c:pt>
                <c:pt idx="4471">
                  <c:v>0.52194314517203</c:v>
                </c:pt>
                <c:pt idx="4472">
                  <c:v>0.51973132283097301</c:v>
                </c:pt>
                <c:pt idx="4473">
                  <c:v>0.51751073285791205</c:v>
                </c:pt>
                <c:pt idx="4474">
                  <c:v>0.51528146316060397</c:v>
                </c:pt>
                <c:pt idx="4475">
                  <c:v>0.51304362969955697</c:v>
                </c:pt>
                <c:pt idx="4476">
                  <c:v>0.51079735929431302</c:v>
                </c:pt>
                <c:pt idx="4477">
                  <c:v>0.50854278553980703</c:v>
                </c:pt>
                <c:pt idx="4478">
                  <c:v>0.50628004747714805</c:v>
                </c:pt>
                <c:pt idx="4479">
                  <c:v>0.504009289041639</c:v>
                </c:pt>
                <c:pt idx="4480">
                  <c:v>0.50173065878143397</c:v>
                </c:pt>
                <c:pt idx="4481">
                  <c:v>0.499444309684556</c:v>
                </c:pt>
                <c:pt idx="4482">
                  <c:v>0.49715039905334502</c:v>
                </c:pt>
                <c:pt idx="4483">
                  <c:v>0.49484908840068997</c:v>
                </c:pt>
                <c:pt idx="4484">
                  <c:v>0.49254054335643199</c:v>
                </c:pt>
                <c:pt idx="4485">
                  <c:v>0.49022493357852498</c:v>
                </c:pt>
                <c:pt idx="4486">
                  <c:v>0.48790243266660399</c:v>
                </c:pt>
                <c:pt idx="4487">
                  <c:v>0.48557321807725401</c:v>
                </c:pt>
                <c:pt idx="4488">
                  <c:v>0.48323747104135401</c:v>
                </c:pt>
                <c:pt idx="4489">
                  <c:v>0.48088526196299303</c:v>
                </c:pt>
                <c:pt idx="4490">
                  <c:v>0.47850441805494298</c:v>
                </c:pt>
                <c:pt idx="4491">
                  <c:v>0.47609487732159</c:v>
                </c:pt>
                <c:pt idx="4492">
                  <c:v>0.473656582445382</c:v>
                </c:pt>
                <c:pt idx="4493">
                  <c:v>0.47118948094489499</c:v>
                </c:pt>
                <c:pt idx="4494">
                  <c:v>0.46869352536946901</c:v>
                </c:pt>
                <c:pt idx="4495">
                  <c:v>0.46616867354193903</c:v>
                </c:pt>
                <c:pt idx="4496">
                  <c:v>0.463614888864678</c:v>
                </c:pt>
                <c:pt idx="4497">
                  <c:v>0.46103214070909299</c:v>
                </c:pt>
                <c:pt idx="4498">
                  <c:v>0.45842040491535002</c:v>
                </c:pt>
                <c:pt idx="4499">
                  <c:v>0.45577966443787798</c:v>
                </c:pt>
                <c:pt idx="4500">
                  <c:v>0.453109910183777</c:v>
                </c:pt>
                <c:pt idx="4501">
                  <c:v>0.45041114210599498</c:v>
                </c:pt>
                <c:pt idx="4502">
                  <c:v>0.447683370630931</c:v>
                </c:pt>
                <c:pt idx="4503">
                  <c:v>0.444926618519212</c:v>
                </c:pt>
                <c:pt idx="4504">
                  <c:v>0.44214092327315102</c:v>
                </c:pt>
                <c:pt idx="4505">
                  <c:v>0.43932634020101202</c:v>
                </c:pt>
                <c:pt idx="4506">
                  <c:v>0.436482946197498</c:v>
                </c:pt>
                <c:pt idx="4507">
                  <c:v>0.43361084414872397</c:v>
                </c:pt>
                <c:pt idx="4508">
                  <c:v>0.43071587523907701</c:v>
                </c:pt>
                <c:pt idx="4509">
                  <c:v>0.42782953545799401</c:v>
                </c:pt>
                <c:pt idx="4510">
                  <c:v>0.42495201264898902</c:v>
                </c:pt>
                <c:pt idx="4511">
                  <c:v>0.42208347743577801</c:v>
                </c:pt>
                <c:pt idx="4512">
                  <c:v>0.41922408742858602</c:v>
                </c:pt>
                <c:pt idx="4513">
                  <c:v>0.41637399392563401</c:v>
                </c:pt>
                <c:pt idx="4514">
                  <c:v>0.41353334943627001</c:v>
                </c:pt>
                <c:pt idx="4515">
                  <c:v>0.41070231386350498</c:v>
                </c:pt>
                <c:pt idx="4516">
                  <c:v>0.40788105797088697</c:v>
                </c:pt>
                <c:pt idx="4517">
                  <c:v>0.405069764089589</c:v>
                </c:pt>
                <c:pt idx="4518">
                  <c:v>0.40226862490105803</c:v>
                </c:pt>
                <c:pt idx="4519">
                  <c:v>0.39947784128067698</c:v>
                </c:pt>
                <c:pt idx="4520">
                  <c:v>0.39669761992144298</c:v>
                </c:pt>
                <c:pt idx="4521">
                  <c:v>0.39392817112555401</c:v>
                </c:pt>
                <c:pt idx="4522">
                  <c:v>0.39115279083966398</c:v>
                </c:pt>
                <c:pt idx="4523">
                  <c:v>0.38836421273050198</c:v>
                </c:pt>
                <c:pt idx="4524">
                  <c:v>0.38556254946155399</c:v>
                </c:pt>
                <c:pt idx="4525">
                  <c:v>0.38274791260431101</c:v>
                </c:pt>
                <c:pt idx="4526">
                  <c:v>0.379920412477109</c:v>
                </c:pt>
                <c:pt idx="4527">
                  <c:v>0.37708015798598499</c:v>
                </c:pt>
                <c:pt idx="4528">
                  <c:v>0.37422725646777899</c:v>
                </c:pt>
                <c:pt idx="4529">
                  <c:v>0.37136181353571301</c:v>
                </c:pt>
                <c:pt idx="4530">
                  <c:v>0.36848393292765202</c:v>
                </c:pt>
                <c:pt idx="4531">
                  <c:v>0.36559371635721599</c:v>
                </c:pt>
                <c:pt idx="4532">
                  <c:v>0.362691263367942</c:v>
                </c:pt>
                <c:pt idx="4533">
                  <c:v>0.35977667119060702</c:v>
                </c:pt>
                <c:pt idx="4534">
                  <c:v>0.35691736018154202</c:v>
                </c:pt>
                <c:pt idx="4535">
                  <c:v>0.35412954120277601</c:v>
                </c:pt>
                <c:pt idx="4536">
                  <c:v>0.351413288300648</c:v>
                </c:pt>
                <c:pt idx="4537">
                  <c:v>0.34876867192866901</c:v>
                </c:pt>
                <c:pt idx="4538">
                  <c:v>0.346195758907133</c:v>
                </c:pt>
                <c:pt idx="4539">
                  <c:v>0.34365364904559198</c:v>
                </c:pt>
                <c:pt idx="4540">
                  <c:v>0.34112571433788902</c:v>
                </c:pt>
                <c:pt idx="4541">
                  <c:v>0.338612075731136</c:v>
                </c:pt>
                <c:pt idx="4542">
                  <c:v>0.33611284719991502</c:v>
                </c:pt>
                <c:pt idx="4543">
                  <c:v>0.33362813566816202</c:v>
                </c:pt>
                <c:pt idx="4544">
                  <c:v>0.33115804093915902</c:v>
                </c:pt>
                <c:pt idx="4545">
                  <c:v>0.32870265563301398</c:v>
                </c:pt>
                <c:pt idx="4546">
                  <c:v>0.32626206513112699</c:v>
                </c:pt>
                <c:pt idx="4547">
                  <c:v>0.323836347527164</c:v>
                </c:pt>
                <c:pt idx="4548">
                  <c:v>0.32142557358415402</c:v>
                </c:pt>
                <c:pt idx="4549">
                  <c:v>0.31902980669735198</c:v>
                </c:pt>
                <c:pt idx="4550">
                  <c:v>0.31664910286257503</c:v>
                </c:pt>
                <c:pt idx="4551">
                  <c:v>0.31428351064978099</c:v>
                </c:pt>
                <c:pt idx="4552">
                  <c:v>0.31193307118167801</c:v>
                </c:pt>
                <c:pt idx="4553">
                  <c:v>0.309597818117268</c:v>
                </c:pt>
                <c:pt idx="4554">
                  <c:v>0.30727858196624303</c:v>
                </c:pt>
                <c:pt idx="4555">
                  <c:v>0.30502050639349398</c:v>
                </c:pt>
                <c:pt idx="4556">
                  <c:v>0.30276796364471598</c:v>
                </c:pt>
                <c:pt idx="4557">
                  <c:v>0.30052091210369503</c:v>
                </c:pt>
                <c:pt idx="4558">
                  <c:v>0.29827930195070901</c:v>
                </c:pt>
                <c:pt idx="4559">
                  <c:v>0.29604307511704298</c:v>
                </c:pt>
                <c:pt idx="4560">
                  <c:v>0.29381444123883099</c:v>
                </c:pt>
                <c:pt idx="4561">
                  <c:v>0.29160099407267698</c:v>
                </c:pt>
                <c:pt idx="4562">
                  <c:v>0.28940270028037102</c:v>
                </c:pt>
                <c:pt idx="4563">
                  <c:v>0.28722437243314303</c:v>
                </c:pt>
                <c:pt idx="4564">
                  <c:v>0.28509318423030999</c:v>
                </c:pt>
                <c:pt idx="4565">
                  <c:v>0.283009076497657</c:v>
                </c:pt>
                <c:pt idx="4566">
                  <c:v>0.28097198752901198</c:v>
                </c:pt>
                <c:pt idx="4567">
                  <c:v>0.27898185418980098</c:v>
                </c:pt>
                <c:pt idx="4568">
                  <c:v>0.277038615475803</c:v>
                </c:pt>
                <c:pt idx="4569">
                  <c:v>0.27514222741743299</c:v>
                </c:pt>
                <c:pt idx="4570">
                  <c:v>0.273292737500688</c:v>
                </c:pt>
                <c:pt idx="4571">
                  <c:v>0.27149034246065601</c:v>
                </c:pt>
                <c:pt idx="4572">
                  <c:v>0.269735097350494</c:v>
                </c:pt>
                <c:pt idx="4573">
                  <c:v>0.26802694646369901</c:v>
                </c:pt>
                <c:pt idx="4574">
                  <c:v>0.266365806464404</c:v>
                </c:pt>
                <c:pt idx="4575">
                  <c:v>0.26475158351394601</c:v>
                </c:pt>
                <c:pt idx="4576">
                  <c:v>0.26318417728930499</c:v>
                </c:pt>
                <c:pt idx="4577">
                  <c:v>0.26166348225010599</c:v>
                </c:pt>
                <c:pt idx="4578">
                  <c:v>0.26018938813228498</c:v>
                </c:pt>
                <c:pt idx="4579">
                  <c:v>0.25876178017585699</c:v>
                </c:pt>
                <c:pt idx="4580">
                  <c:v>0.25738053924973497</c:v>
                </c:pt>
                <c:pt idx="4581">
                  <c:v>0.25604554193506202</c:v>
                </c:pt>
                <c:pt idx="4582">
                  <c:v>0.254756660593075</c:v>
                </c:pt>
                <c:pt idx="4583">
                  <c:v>0.25351376342931797</c:v>
                </c:pt>
                <c:pt idx="4584">
                  <c:v>0.25231671455969901</c:v>
                </c:pt>
                <c:pt idx="4585">
                  <c:v>0.25116537408066703</c:v>
                </c:pt>
                <c:pt idx="4586">
                  <c:v>0.250059598144029</c:v>
                </c:pt>
                <c:pt idx="4587">
                  <c:v>0.24899923903573001</c:v>
                </c:pt>
                <c:pt idx="4588">
                  <c:v>0.247994259778756</c:v>
                </c:pt>
                <c:pt idx="4589">
                  <c:v>0.247056866504718</c:v>
                </c:pt>
                <c:pt idx="4590">
                  <c:v>0.246187154482743</c:v>
                </c:pt>
                <c:pt idx="4591">
                  <c:v>0.24538521424912499</c:v>
                </c:pt>
                <c:pt idx="4592">
                  <c:v>0.244651131469102</c:v>
                </c:pt>
                <c:pt idx="4593">
                  <c:v>0.24398498676529901</c:v>
                </c:pt>
                <c:pt idx="4594">
                  <c:v>0.24338685550081199</c:v>
                </c:pt>
                <c:pt idx="4595">
                  <c:v>0.24285680750121399</c:v>
                </c:pt>
                <c:pt idx="4596">
                  <c:v>0.242394906694893</c:v>
                </c:pt>
                <c:pt idx="4597">
                  <c:v>0.24200121064449401</c:v>
                </c:pt>
                <c:pt idx="4598">
                  <c:v>0.241675769933514</c:v>
                </c:pt>
                <c:pt idx="4599">
                  <c:v>0.24141862736053299</c:v>
                </c:pt>
                <c:pt idx="4600">
                  <c:v>0.24122981687888401</c:v>
                </c:pt>
                <c:pt idx="4601">
                  <c:v>0.241109362201749</c:v>
                </c:pt>
                <c:pt idx="4602">
                  <c:v>0.241057274973661</c:v>
                </c:pt>
                <c:pt idx="4603">
                  <c:v>0.241073552394614</c:v>
                </c:pt>
                <c:pt idx="4604">
                  <c:v>0.241158174186416</c:v>
                </c:pt>
                <c:pt idx="4605">
                  <c:v>0.241311098841615</c:v>
                </c:pt>
                <c:pt idx="4606">
                  <c:v>0.241532259246552</c:v>
                </c:pt>
                <c:pt idx="4607">
                  <c:v>0.241815850400913</c:v>
                </c:pt>
                <c:pt idx="4608">
                  <c:v>0.24213041293558701</c:v>
                </c:pt>
                <c:pt idx="4609">
                  <c:v>0.242475796086323</c:v>
                </c:pt>
                <c:pt idx="4610">
                  <c:v>0.24285186678818901</c:v>
                </c:pt>
                <c:pt idx="4611">
                  <c:v>0.243258505487605</c:v>
                </c:pt>
                <c:pt idx="4612">
                  <c:v>0.24369559945683</c:v>
                </c:pt>
                <c:pt idx="4613">
                  <c:v>0.24416303528432501</c:v>
                </c:pt>
                <c:pt idx="4614">
                  <c:v>0.24466069270312699</c:v>
                </c:pt>
                <c:pt idx="4615">
                  <c:v>0.24518844113223601</c:v>
                </c:pt>
                <c:pt idx="4616">
                  <c:v>0.24574613897505401</c:v>
                </c:pt>
                <c:pt idx="4617">
                  <c:v>0.24633363483949999</c:v>
                </c:pt>
                <c:pt idx="4618">
                  <c:v>0.24695076969431201</c:v>
                </c:pt>
                <c:pt idx="4619">
                  <c:v>0.24759737924255401</c:v>
                </c:pt>
                <c:pt idx="4620">
                  <c:v>0.24827329612445101</c:v>
                </c:pt>
                <c:pt idx="4621">
                  <c:v>0.248995267873865</c:v>
                </c:pt>
                <c:pt idx="4622">
                  <c:v>0.249770604831833</c:v>
                </c:pt>
                <c:pt idx="4623">
                  <c:v>0.250599238856624</c:v>
                </c:pt>
                <c:pt idx="4624">
                  <c:v>0.25148110339702601</c:v>
                </c:pt>
                <c:pt idx="4625">
                  <c:v>0.25241613363615201</c:v>
                </c:pt>
                <c:pt idx="4626">
                  <c:v>0.253404266631715</c:v>
                </c:pt>
                <c:pt idx="4627">
                  <c:v>0.25444544145306502</c:v>
                </c:pt>
                <c:pt idx="4628">
                  <c:v>0.25556110993134401</c:v>
                </c:pt>
                <c:pt idx="4629">
                  <c:v>0.25676420628588098</c:v>
                </c:pt>
                <c:pt idx="4630">
                  <c:v>0.25805476631160801</c:v>
                </c:pt>
                <c:pt idx="4631">
                  <c:v>0.25943282986939997</c:v>
                </c:pt>
                <c:pt idx="4632">
                  <c:v>0.26089844096499798</c:v>
                </c:pt>
                <c:pt idx="4633">
                  <c:v>0.262384322239954</c:v>
                </c:pt>
                <c:pt idx="4634">
                  <c:v>0.26387440751647501</c:v>
                </c:pt>
                <c:pt idx="4635">
                  <c:v>0.26536876904367002</c:v>
                </c:pt>
                <c:pt idx="4636">
                  <c:v>0.26686748420557999</c:v>
                </c:pt>
                <c:pt idx="4637">
                  <c:v>0.268370635507652</c:v>
                </c:pt>
                <c:pt idx="4638">
                  <c:v>0.26991927392909498</c:v>
                </c:pt>
                <c:pt idx="4639">
                  <c:v>0.27153017975166399</c:v>
                </c:pt>
                <c:pt idx="4640">
                  <c:v>0.27320338589382998</c:v>
                </c:pt>
                <c:pt idx="4641">
                  <c:v>0.27493893406535003</c:v>
                </c:pt>
                <c:pt idx="4642">
                  <c:v>0.27673687527146401</c:v>
                </c:pt>
                <c:pt idx="4643">
                  <c:v>0.278597270619793</c:v>
                </c:pt>
                <c:pt idx="4644">
                  <c:v>0.28052019261486</c:v>
                </c:pt>
                <c:pt idx="4645">
                  <c:v>0.28245018652287102</c:v>
                </c:pt>
                <c:pt idx="4646">
                  <c:v>0.284385900781635</c:v>
                </c:pt>
                <c:pt idx="4647">
                  <c:v>0.28632677385180699</c:v>
                </c:pt>
                <c:pt idx="4648">
                  <c:v>0.28827228978206598</c:v>
                </c:pt>
                <c:pt idx="4649">
                  <c:v>0.29022199602152698</c:v>
                </c:pt>
                <c:pt idx="4650">
                  <c:v>0.29217553518760098</c:v>
                </c:pt>
                <c:pt idx="4651">
                  <c:v>0.294132706302073</c:v>
                </c:pt>
                <c:pt idx="4652">
                  <c:v>0.29609359155710802</c:v>
                </c:pt>
                <c:pt idx="4653">
                  <c:v>0.29805802240596202</c:v>
                </c:pt>
                <c:pt idx="4654">
                  <c:v>0.29998256544720098</c:v>
                </c:pt>
                <c:pt idx="4655">
                  <c:v>0.301925989213291</c:v>
                </c:pt>
                <c:pt idx="4656">
                  <c:v>0.30389198625264002</c:v>
                </c:pt>
                <c:pt idx="4657">
                  <c:v>0.30588325628121799</c:v>
                </c:pt>
                <c:pt idx="4658">
                  <c:v>0.30790135608129199</c:v>
                </c:pt>
                <c:pt idx="4659">
                  <c:v>0.30994491958058501</c:v>
                </c:pt>
                <c:pt idx="4660">
                  <c:v>0.31200688665128701</c:v>
                </c:pt>
                <c:pt idx="4661">
                  <c:v>0.31408768271753001</c:v>
                </c:pt>
                <c:pt idx="4662">
                  <c:v>0.31618282559906802</c:v>
                </c:pt>
                <c:pt idx="4663">
                  <c:v>0.31826545017725799</c:v>
                </c:pt>
                <c:pt idx="4664">
                  <c:v>0.32033592373896103</c:v>
                </c:pt>
                <c:pt idx="4665">
                  <c:v>0.32239462797741802</c:v>
                </c:pt>
                <c:pt idx="4666">
                  <c:v>0.324472890472086</c:v>
                </c:pt>
                <c:pt idx="4667">
                  <c:v>0.32658343039933602</c:v>
                </c:pt>
                <c:pt idx="4668">
                  <c:v>0.32872642985581702</c:v>
                </c:pt>
                <c:pt idx="4669">
                  <c:v>0.33090203077580399</c:v>
                </c:pt>
                <c:pt idx="4670">
                  <c:v>0.33311033342045299</c:v>
                </c:pt>
                <c:pt idx="4671">
                  <c:v>0.33535139456243601</c:v>
                </c:pt>
                <c:pt idx="4672">
                  <c:v>0.33762522549073798</c:v>
                </c:pt>
                <c:pt idx="4673">
                  <c:v>0.33993178992338502</c:v>
                </c:pt>
                <c:pt idx="4674">
                  <c:v>0.34227100189392001</c:v>
                </c:pt>
                <c:pt idx="4675">
                  <c:v>0.34464272366416099</c:v>
                </c:pt>
                <c:pt idx="4676">
                  <c:v>0.34704676370745702</c:v>
                </c:pt>
                <c:pt idx="4677">
                  <c:v>0.34948287480122903</c:v>
                </c:pt>
                <c:pt idx="4678">
                  <c:v>0.35195075226383599</c:v>
                </c:pt>
                <c:pt idx="4679">
                  <c:v>0.35445003236787498</c:v>
                </c:pt>
                <c:pt idx="4680">
                  <c:v>0.35698029095962103</c:v>
                </c:pt>
                <c:pt idx="4681">
                  <c:v>0.35954104231192102</c:v>
                </c:pt>
                <c:pt idx="4682">
                  <c:v>0.36213173823544298</c:v>
                </c:pt>
                <c:pt idx="4683">
                  <c:v>0.36475176747058702</c:v>
                </c:pt>
                <c:pt idx="4684">
                  <c:v>0.36740045537948302</c:v>
                </c:pt>
                <c:pt idx="4685">
                  <c:v>0.37007706395438</c:v>
                </c:pt>
                <c:pt idx="4686">
                  <c:v>0.37278079215536802</c:v>
                </c:pt>
                <c:pt idx="4687">
                  <c:v>0.37551077658677501</c:v>
                </c:pt>
                <c:pt idx="4688">
                  <c:v>0.37826609251783</c:v>
                </c:pt>
                <c:pt idx="4689">
                  <c:v>0.38104575524941098</c:v>
                </c:pt>
                <c:pt idx="4690">
                  <c:v>0.38384872182487501</c:v>
                </c:pt>
                <c:pt idx="4691">
                  <c:v>0.38667389307932998</c:v>
                </c:pt>
                <c:pt idx="4692">
                  <c:v>0.389520116018227</c:v>
                </c:pt>
                <c:pt idx="4693">
                  <c:v>0.39238618651303198</c:v>
                </c:pt>
                <c:pt idx="4694">
                  <c:v>0.39527085229894698</c:v>
                </c:pt>
                <c:pt idx="4695">
                  <c:v>0.398172816257305</c:v>
                </c:pt>
                <c:pt idx="4696">
                  <c:v>0.401090739963265</c:v>
                </c:pt>
                <c:pt idx="4697">
                  <c:v>0.40402324747774698</c:v>
                </c:pt>
                <c:pt idx="4698">
                  <c:v>0.40696892936082601</c:v>
                </c:pt>
                <c:pt idx="4699">
                  <c:v>0.409926346881688</c:v>
                </c:pt>
                <c:pt idx="4700">
                  <c:v>0.41289403639691602</c:v>
                </c:pt>
                <c:pt idx="4701">
                  <c:v>0.415870513863356</c:v>
                </c:pt>
                <c:pt idx="4702">
                  <c:v>0.41885427944256598</c:v>
                </c:pt>
                <c:pt idx="4703">
                  <c:v>0.42184382213927701</c:v>
                </c:pt>
                <c:pt idx="4704">
                  <c:v>0.42483762439471501</c:v>
                </c:pt>
                <c:pt idx="4705">
                  <c:v>0.42783416652643103</c:v>
                </c:pt>
                <c:pt idx="4706">
                  <c:v>0.43083193087122801</c:v>
                </c:pt>
                <c:pt idx="4707">
                  <c:v>0.43382940545302201</c:v>
                </c:pt>
                <c:pt idx="4708">
                  <c:v>0.43682508697527</c:v>
                </c:pt>
                <c:pt idx="4709">
                  <c:v>0.43981748294582201</c:v>
                </c:pt>
                <c:pt idx="4710">
                  <c:v>0.44280511279883</c:v>
                </c:pt>
                <c:pt idx="4711">
                  <c:v>0.44578650799152197</c:v>
                </c:pt>
                <c:pt idx="4712">
                  <c:v>0.44876021120806497</c:v>
                </c:pt>
                <c:pt idx="4713">
                  <c:v>0.451724774956825</c:v>
                </c:pt>
                <c:pt idx="4714">
                  <c:v>0.454678759946338</c:v>
                </c:pt>
                <c:pt idx="4715">
                  <c:v>0.45762073362987898</c:v>
                </c:pt>
                <c:pt idx="4716">
                  <c:v>0.46054926921820399</c:v>
                </c:pt>
                <c:pt idx="4717">
                  <c:v>0.46346294531321802</c:v>
                </c:pt>
                <c:pt idx="4718">
                  <c:v>0.46636034616619998</c:v>
                </c:pt>
                <c:pt idx="4719">
                  <c:v>0.469240062454441</c:v>
                </c:pt>
                <c:pt idx="4720">
                  <c:v>0.47210069241526298</c:v>
                </c:pt>
                <c:pt idx="4721">
                  <c:v>0.47494084316936003</c:v>
                </c:pt>
                <c:pt idx="4722">
                  <c:v>0.47775913208866599</c:v>
                </c:pt>
                <c:pt idx="4723">
                  <c:v>0.48055418810002198</c:v>
                </c:pt>
                <c:pt idx="4724">
                  <c:v>0.483324652852544</c:v>
                </c:pt>
                <c:pt idx="4725">
                  <c:v>0.486069181707525</c:v>
                </c:pt>
                <c:pt idx="4726">
                  <c:v>0.48878644453286102</c:v>
                </c:pt>
                <c:pt idx="4727">
                  <c:v>0.49145361568391699</c:v>
                </c:pt>
                <c:pt idx="4728">
                  <c:v>0.49405640491610398</c:v>
                </c:pt>
                <c:pt idx="4729">
                  <c:v>0.49659343855860599</c:v>
                </c:pt>
                <c:pt idx="4730">
                  <c:v>0.499063357224453</c:v>
                </c:pt>
                <c:pt idx="4731">
                  <c:v>0.50146481578938795</c:v>
                </c:pt>
                <c:pt idx="4732">
                  <c:v>0.50379648325636395</c:v>
                </c:pt>
                <c:pt idx="4733">
                  <c:v>0.50605704252025596</c:v>
                </c:pt>
                <c:pt idx="4734">
                  <c:v>0.508245190044882</c:v>
                </c:pt>
                <c:pt idx="4735">
                  <c:v>0.51035963546122898</c:v>
                </c:pt>
                <c:pt idx="4736">
                  <c:v>0.51239910109168296</c:v>
                </c:pt>
                <c:pt idx="4737">
                  <c:v>0.51436232139967797</c:v>
                </c:pt>
                <c:pt idx="4738">
                  <c:v>0.51624804235677402</c:v>
                </c:pt>
                <c:pt idx="4739">
                  <c:v>0.51805502070856402</c:v>
                </c:pt>
                <c:pt idx="4740">
                  <c:v>0.51978202310477395</c:v>
                </c:pt>
                <c:pt idx="4741">
                  <c:v>0.52142782503389795</c:v>
                </c:pt>
                <c:pt idx="4742">
                  <c:v>0.52299120946186095</c:v>
                </c:pt>
                <c:pt idx="4743">
                  <c:v>0.52447096500516899</c:v>
                </c:pt>
                <c:pt idx="4744">
                  <c:v>0.52592142407389098</c:v>
                </c:pt>
                <c:pt idx="4745">
                  <c:v>0.52734283203131505</c:v>
                </c:pt>
                <c:pt idx="4746">
                  <c:v>0.52873466000010005</c:v>
                </c:pt>
                <c:pt idx="4747">
                  <c:v>0.53009634907165304</c:v>
                </c:pt>
                <c:pt idx="4748">
                  <c:v>0.53142729241224995</c:v>
                </c:pt>
                <c:pt idx="4749">
                  <c:v>0.53272680356488</c:v>
                </c:pt>
                <c:pt idx="4750">
                  <c:v>0.533994055383472</c:v>
                </c:pt>
                <c:pt idx="4751">
                  <c:v>0.53522795336490403</c:v>
                </c:pt>
                <c:pt idx="4752">
                  <c:v>0.53642686490317804</c:v>
                </c:pt>
                <c:pt idx="4753">
                  <c:v>0.537588115860684</c:v>
                </c:pt>
                <c:pt idx="4754">
                  <c:v>0.53870760593717404</c:v>
                </c:pt>
                <c:pt idx="4755">
                  <c:v>0.53978147342016403</c:v>
                </c:pt>
                <c:pt idx="4756">
                  <c:v>0.54081864261280399</c:v>
                </c:pt>
                <c:pt idx="4757">
                  <c:v>0.54181614830875102</c:v>
                </c:pt>
                <c:pt idx="4758">
                  <c:v>0.54277167662549197</c:v>
                </c:pt>
                <c:pt idx="4759">
                  <c:v>0.54368322041892203</c:v>
                </c:pt>
                <c:pt idx="4760">
                  <c:v>0.54454891175874498</c:v>
                </c:pt>
                <c:pt idx="4761">
                  <c:v>0.54536694299959299</c:v>
                </c:pt>
                <c:pt idx="4762">
                  <c:v>0.54613552780513497</c:v>
                </c:pt>
                <c:pt idx="4763">
                  <c:v>0.54685288074326799</c:v>
                </c:pt>
                <c:pt idx="4764">
                  <c:v>0.54751720607055698</c:v>
                </c:pt>
                <c:pt idx="4765">
                  <c:v>0.54809576694180795</c:v>
                </c:pt>
                <c:pt idx="4766">
                  <c:v>0.54857444036094005</c:v>
                </c:pt>
                <c:pt idx="4767">
                  <c:v>0.54895164650708095</c:v>
                </c:pt>
                <c:pt idx="4768">
                  <c:v>0.54922585246676003</c:v>
                </c:pt>
                <c:pt idx="4769">
                  <c:v>0.54943186823311696</c:v>
                </c:pt>
                <c:pt idx="4770">
                  <c:v>0.54958207665936198</c:v>
                </c:pt>
                <c:pt idx="4771">
                  <c:v>0.54967609839670395</c:v>
                </c:pt>
                <c:pt idx="4772">
                  <c:v>0.549713608360616</c:v>
                </c:pt>
                <c:pt idx="4773">
                  <c:v>0.54969433784371102</c:v>
                </c:pt>
                <c:pt idx="4774">
                  <c:v>0.54961807659664796</c:v>
                </c:pt>
                <c:pt idx="4775">
                  <c:v>0.549484674833013</c:v>
                </c:pt>
                <c:pt idx="4776">
                  <c:v>0.54929404511927404</c:v>
                </c:pt>
                <c:pt idx="4777">
                  <c:v>0.549046164114535</c:v>
                </c:pt>
                <c:pt idx="4778">
                  <c:v>0.54874107412762196</c:v>
                </c:pt>
                <c:pt idx="4779">
                  <c:v>0.54837888446147198</c:v>
                </c:pt>
                <c:pt idx="4780">
                  <c:v>0.54791213484299595</c:v>
                </c:pt>
                <c:pt idx="4781">
                  <c:v>0.54731539476681801</c:v>
                </c:pt>
                <c:pt idx="4782">
                  <c:v>0.54658820186294998</c:v>
                </c:pt>
                <c:pt idx="4783">
                  <c:v>0.54573016308840605</c:v>
                </c:pt>
                <c:pt idx="4784">
                  <c:v>0.54474095567192204</c:v>
                </c:pt>
                <c:pt idx="4785">
                  <c:v>0.543620327766971</c:v>
                </c:pt>
                <c:pt idx="4786">
                  <c:v>0.54236809880447601</c:v>
                </c:pt>
                <c:pt idx="4787">
                  <c:v>0.54098415954021395</c:v>
                </c:pt>
                <c:pt idx="4788">
                  <c:v>0.53946847179561197</c:v>
                </c:pt>
                <c:pt idx="4789">
                  <c:v>0.537821067894246</c:v>
                </c:pt>
                <c:pt idx="4790">
                  <c:v>0.53604204979985803</c:v>
                </c:pt>
                <c:pt idx="4791">
                  <c:v>0.53413158796493698</c:v>
                </c:pt>
                <c:pt idx="4792">
                  <c:v>0.53208991990188104</c:v>
                </c:pt>
                <c:pt idx="4793">
                  <c:v>0.52991734849126604</c:v>
                </c:pt>
                <c:pt idx="4794">
                  <c:v>0.52761424004390001</c:v>
                </c:pt>
                <c:pt idx="4795">
                  <c:v>0.525181022135074</c:v>
                </c:pt>
                <c:pt idx="4796">
                  <c:v>0.52261818123089598</c:v>
                </c:pt>
                <c:pt idx="4797">
                  <c:v>0.51992626012802301</c:v>
                </c:pt>
                <c:pt idx="4798">
                  <c:v>0.51710585523004304</c:v>
                </c:pt>
                <c:pt idx="4799">
                  <c:v>0.51415761368678803</c:v>
                </c:pt>
                <c:pt idx="4800">
                  <c:v>0.51108223042819301</c:v>
                </c:pt>
                <c:pt idx="4801">
                  <c:v>0.50788044513326303</c:v>
                </c:pt>
                <c:pt idx="4802">
                  <c:v>0.50455303918910299</c:v>
                </c:pt>
                <c:pt idx="4803">
                  <c:v>0.50110083271625905</c:v>
                </c:pt>
                <c:pt idx="4804">
                  <c:v>0.497524681765595</c:v>
                </c:pt>
                <c:pt idx="4805">
                  <c:v>0.49382547582673503</c:v>
                </c:pt>
                <c:pt idx="4806">
                  <c:v>0.49000413582260099</c:v>
                </c:pt>
                <c:pt idx="4807">
                  <c:v>0.48606161278649501</c:v>
                </c:pt>
                <c:pt idx="4808">
                  <c:v>0.48199888740970498</c:v>
                </c:pt>
                <c:pt idx="4809">
                  <c:v>0.47781697059051398</c:v>
                </c:pt>
                <c:pt idx="4810">
                  <c:v>0.47351690500204902</c:v>
                </c:pt>
                <c:pt idx="4811">
                  <c:v>0.46909976754164701</c:v>
                </c:pt>
                <c:pt idx="4812">
                  <c:v>0.46456667237002702</c:v>
                </c:pt>
                <c:pt idx="4813">
                  <c:v>0.45991877414920301</c:v>
                </c:pt>
                <c:pt idx="4814">
                  <c:v>0.45515727108315002</c:v>
                </c:pt>
                <c:pt idx="4815">
                  <c:v>0.45030455169601302</c:v>
                </c:pt>
                <c:pt idx="4816">
                  <c:v>0.445359205607058</c:v>
                </c:pt>
                <c:pt idx="4817">
                  <c:v>0.44029849642479202</c:v>
                </c:pt>
                <c:pt idx="4818">
                  <c:v>0.43512453762476699</c:v>
                </c:pt>
                <c:pt idx="4819">
                  <c:v>0.42983951724280101</c:v>
                </c:pt>
                <c:pt idx="4820">
                  <c:v>0.42444801381672198</c:v>
                </c:pt>
                <c:pt idx="4821">
                  <c:v>0.419118947870465</c:v>
                </c:pt>
                <c:pt idx="4822">
                  <c:v>0.413791060979606</c:v>
                </c:pt>
                <c:pt idx="4823">
                  <c:v>0.408506208178952</c:v>
                </c:pt>
                <c:pt idx="4824">
                  <c:v>0.40332100308970198</c:v>
                </c:pt>
                <c:pt idx="4825">
                  <c:v>0.39823598003230798</c:v>
                </c:pt>
                <c:pt idx="4826">
                  <c:v>0.39322581874228701</c:v>
                </c:pt>
                <c:pt idx="4827">
                  <c:v>0.38828019510175499</c:v>
                </c:pt>
                <c:pt idx="4828">
                  <c:v>0.38339916073726399</c:v>
                </c:pt>
                <c:pt idx="4829">
                  <c:v>0.37858268041401799</c:v>
                </c:pt>
                <c:pt idx="4830">
                  <c:v>0.37383063220708801</c:v>
                </c:pt>
                <c:pt idx="4831">
                  <c:v>0.36914280799496302</c:v>
                </c:pt>
                <c:pt idx="4832">
                  <c:v>0.36451891426362198</c:v>
                </c:pt>
                <c:pt idx="4833">
                  <c:v>0.35995857320945102</c:v>
                </c:pt>
                <c:pt idx="4834">
                  <c:v>0.35546132412944997</c:v>
                </c:pt>
                <c:pt idx="4835">
                  <c:v>0.35102662508719401</c:v>
                </c:pt>
                <c:pt idx="4836">
                  <c:v>0.346653854842776</c:v>
                </c:pt>
                <c:pt idx="4837">
                  <c:v>0.34234231503446499</c:v>
                </c:pt>
                <c:pt idx="4838">
                  <c:v>0.33809123259898799</c:v>
                </c:pt>
                <c:pt idx="4839">
                  <c:v>0.33389976241604002</c:v>
                </c:pt>
                <c:pt idx="4840">
                  <c:v>0.32976699016088401</c:v>
                </c:pt>
                <c:pt idx="4841">
                  <c:v>0.32569193534646401</c:v>
                </c:pt>
                <c:pt idx="4842">
                  <c:v>0.32167355453319701</c:v>
                </c:pt>
                <c:pt idx="4843">
                  <c:v>0.317710744680478</c:v>
                </c:pt>
                <c:pt idx="4844">
                  <c:v>0.313836781183707</c:v>
                </c:pt>
                <c:pt idx="4845">
                  <c:v>0.31008413595022599</c:v>
                </c:pt>
                <c:pt idx="4846">
                  <c:v>0.30645223892803303</c:v>
                </c:pt>
                <c:pt idx="4847">
                  <c:v>0.30294046697835503</c:v>
                </c:pt>
                <c:pt idx="4848">
                  <c:v>0.29954814682887998</c:v>
                </c:pt>
                <c:pt idx="4849">
                  <c:v>0.29627455804403902</c:v>
                </c:pt>
                <c:pt idx="4850">
                  <c:v>0.29311893617053503</c:v>
                </c:pt>
                <c:pt idx="4851">
                  <c:v>0.290080476397167</c:v>
                </c:pt>
                <c:pt idx="4852">
                  <c:v>0.28715833818932901</c:v>
                </c:pt>
                <c:pt idx="4853">
                  <c:v>0.28435165115842498</c:v>
                </c:pt>
                <c:pt idx="4854">
                  <c:v>0.281658774165158</c:v>
                </c:pt>
                <c:pt idx="4855">
                  <c:v>0.27906626259739298</c:v>
                </c:pt>
                <c:pt idx="4856">
                  <c:v>0.27657369756303901</c:v>
                </c:pt>
                <c:pt idx="4857">
                  <c:v>0.27418065253340401</c:v>
                </c:pt>
                <c:pt idx="4858">
                  <c:v>0.27188669619726602</c:v>
                </c:pt>
                <c:pt idx="4859">
                  <c:v>0.26969139503834799</c:v>
                </c:pt>
                <c:pt idx="4860">
                  <c:v>0.26759431581745702</c:v>
                </c:pt>
                <c:pt idx="4861">
                  <c:v>0.26559502802913698</c:v>
                </c:pt>
                <c:pt idx="4862">
                  <c:v>0.263693106334983</c:v>
                </c:pt>
                <c:pt idx="4863">
                  <c:v>0.26188813294709701</c:v>
                </c:pt>
                <c:pt idx="4864">
                  <c:v>0.26017969992777401</c:v>
                </c:pt>
                <c:pt idx="4865">
                  <c:v>0.25849373022678002</c:v>
                </c:pt>
                <c:pt idx="4866">
                  <c:v>0.25682849756931903</c:v>
                </c:pt>
                <c:pt idx="4867">
                  <c:v>0.255185370352283</c:v>
                </c:pt>
                <c:pt idx="4868">
                  <c:v>0.25352942398068301</c:v>
                </c:pt>
                <c:pt idx="4869">
                  <c:v>0.25184821294353599</c:v>
                </c:pt>
                <c:pt idx="4870">
                  <c:v>0.250142108097692</c:v>
                </c:pt>
                <c:pt idx="4871">
                  <c:v>0.248411482533821</c:v>
                </c:pt>
                <c:pt idx="4872">
                  <c:v>0.24665671184891599</c:v>
                </c:pt>
                <c:pt idx="4873">
                  <c:v>0.24487817446396901</c:v>
                </c:pt>
                <c:pt idx="4874">
                  <c:v>0.24307625200567001</c:v>
                </c:pt>
                <c:pt idx="4875">
                  <c:v>0.24125132978146899</c:v>
                </c:pt>
                <c:pt idx="4876">
                  <c:v>0.239403797393899</c:v>
                </c:pt>
                <c:pt idx="4877">
                  <c:v>0.237534049567179</c:v>
                </c:pt>
                <c:pt idx="4878">
                  <c:v>0.23564248730453899</c:v>
                </c:pt>
                <c:pt idx="4879">
                  <c:v>0.23377715724623499</c:v>
                </c:pt>
                <c:pt idx="4880">
                  <c:v>0.23196415570302101</c:v>
                </c:pt>
                <c:pt idx="4881">
                  <c:v>0.230204694783922</c:v>
                </c:pt>
                <c:pt idx="4882">
                  <c:v>0.22850000769550199</c:v>
                </c:pt>
                <c:pt idx="4883">
                  <c:v>0.22685135755932401</c:v>
                </c:pt>
                <c:pt idx="4884">
                  <c:v>0.22526005092679699</c:v>
                </c:pt>
                <c:pt idx="4885">
                  <c:v>0.22372745428566501</c:v>
                </c:pt>
                <c:pt idx="4886">
                  <c:v>0.22225500253833899</c:v>
                </c:pt>
                <c:pt idx="4887">
                  <c:v>0.220844177859954</c:v>
                </c:pt>
                <c:pt idx="4888">
                  <c:v>0.21949645436621401</c:v>
                </c:pt>
                <c:pt idx="4889">
                  <c:v>0.218213246312496</c:v>
                </c:pt>
                <c:pt idx="4890">
                  <c:v>0.216995892645687</c:v>
                </c:pt>
                <c:pt idx="4891">
                  <c:v>0.21584566806125399</c:v>
                </c:pt>
                <c:pt idx="4892">
                  <c:v>0.214763799477349</c:v>
                </c:pt>
                <c:pt idx="4893">
                  <c:v>0.21375147865763999</c:v>
                </c:pt>
                <c:pt idx="4894">
                  <c:v>0.212809870043567</c:v>
                </c:pt>
                <c:pt idx="4895">
                  <c:v>0.211940115095132</c:v>
                </c:pt>
                <c:pt idx="4896">
                  <c:v>0.21114333441104799</c:v>
                </c:pt>
                <c:pt idx="4897">
                  <c:v>0.21042062848347001</c:v>
                </c:pt>
                <c:pt idx="4898">
                  <c:v>0.209773077608543</c:v>
                </c:pt>
                <c:pt idx="4899">
                  <c:v>0.20920174126326899</c:v>
                </c:pt>
                <c:pt idx="4900">
                  <c:v>0.208707657134927</c:v>
                </c:pt>
                <c:pt idx="4901">
                  <c:v>0.20829183991706299</c:v>
                </c:pt>
                <c:pt idx="4902">
                  <c:v>0.207955279943803</c:v>
                </c:pt>
                <c:pt idx="4903">
                  <c:v>0.207698941709137</c:v>
                </c:pt>
                <c:pt idx="4904">
                  <c:v>0.20752376230264599</c:v>
                </c:pt>
                <c:pt idx="4905">
                  <c:v>0.20743064978381501</c:v>
                </c:pt>
                <c:pt idx="4906">
                  <c:v>0.20742048151121001</c:v>
                </c:pt>
                <c:pt idx="4907">
                  <c:v>0.20749410243916599</c:v>
                </c:pt>
                <c:pt idx="4908">
                  <c:v>0.20765232339224299</c:v>
                </c:pt>
                <c:pt idx="4909">
                  <c:v>0.20789591932628901</c:v>
                </c:pt>
                <c:pt idx="4910">
                  <c:v>0.20822562758401</c:v>
                </c:pt>
                <c:pt idx="4911">
                  <c:v>0.20864214615240101</c:v>
                </c:pt>
                <c:pt idx="4912">
                  <c:v>0.20914613192915901</c:v>
                </c:pt>
                <c:pt idx="4913">
                  <c:v>0.209738199005017</c:v>
                </c:pt>
                <c:pt idx="4914">
                  <c:v>0.21039777272820001</c:v>
                </c:pt>
                <c:pt idx="4915">
                  <c:v>0.211128079139285</c:v>
                </c:pt>
                <c:pt idx="4916">
                  <c:v>0.212007901961832</c:v>
                </c:pt>
                <c:pt idx="4917">
                  <c:v>0.213088494777668</c:v>
                </c:pt>
                <c:pt idx="4918">
                  <c:v>0.21430876660325901</c:v>
                </c:pt>
                <c:pt idx="4919">
                  <c:v>0.21559801466849801</c:v>
                </c:pt>
                <c:pt idx="4920">
                  <c:v>0.21678844943644801</c:v>
                </c:pt>
                <c:pt idx="4921">
                  <c:v>0.21794244967249901</c:v>
                </c:pt>
                <c:pt idx="4922">
                  <c:v>0.219019268076171</c:v>
                </c:pt>
                <c:pt idx="4923">
                  <c:v>0.219963384422215</c:v>
                </c:pt>
                <c:pt idx="4924">
                  <c:v>0.220775341962621</c:v>
                </c:pt>
                <c:pt idx="4925">
                  <c:v>0.22148152147393901</c:v>
                </c:pt>
                <c:pt idx="4926">
                  <c:v>0.22209328952865601</c:v>
                </c:pt>
                <c:pt idx="4927">
                  <c:v>0.222637378421673</c:v>
                </c:pt>
                <c:pt idx="4928">
                  <c:v>0.22311827609398799</c:v>
                </c:pt>
                <c:pt idx="4929">
                  <c:v>0.223537827473337</c:v>
                </c:pt>
                <c:pt idx="4930">
                  <c:v>0.223897951207675</c:v>
                </c:pt>
                <c:pt idx="4931">
                  <c:v>0.22420063872910301</c:v>
                </c:pt>
                <c:pt idx="4932">
                  <c:v>0.22444795308570401</c:v>
                </c:pt>
                <c:pt idx="4933">
                  <c:v>0.22464202753823301</c:v>
                </c:pt>
                <c:pt idx="4934">
                  <c:v>0.224785063920071</c:v>
                </c:pt>
                <c:pt idx="4935">
                  <c:v>0.22487933076045799</c:v>
                </c:pt>
                <c:pt idx="4936">
                  <c:v>0.224927161172715</c:v>
                </c:pt>
                <c:pt idx="4937">
                  <c:v>0.224977472240419</c:v>
                </c:pt>
                <c:pt idx="4938">
                  <c:v>0.225041290098278</c:v>
                </c:pt>
                <c:pt idx="4939">
                  <c:v>0.22512065334199099</c:v>
                </c:pt>
                <c:pt idx="4940">
                  <c:v>0.22521764607698899</c:v>
                </c:pt>
                <c:pt idx="4941">
                  <c:v>0.22533439476471501</c:v>
                </c:pt>
                <c:pt idx="4942">
                  <c:v>0.225473064850641</c:v>
                </c:pt>
                <c:pt idx="4943">
                  <c:v>0.22560142261153401</c:v>
                </c:pt>
                <c:pt idx="4944">
                  <c:v>0.22568801684437501</c:v>
                </c:pt>
                <c:pt idx="4945">
                  <c:v>0.22573441695399199</c:v>
                </c:pt>
                <c:pt idx="4946">
                  <c:v>0.22574222351961501</c:v>
                </c:pt>
                <c:pt idx="4947">
                  <c:v>0.22571306459215501</c:v>
                </c:pt>
                <c:pt idx="4948">
                  <c:v>0.22564859182960201</c:v>
                </c:pt>
                <c:pt idx="4949">
                  <c:v>0.225550476476019</c:v>
                </c:pt>
                <c:pt idx="4950">
                  <c:v>0.22542040518852399</c:v>
                </c:pt>
                <c:pt idx="4951">
                  <c:v>0.225260075716017</c:v>
                </c:pt>
                <c:pt idx="4952">
                  <c:v>0.22507119243322499</c:v>
                </c:pt>
                <c:pt idx="4953">
                  <c:v>0.224855461734148</c:v>
                </c:pt>
                <c:pt idx="4954">
                  <c:v>0.22461458728999401</c:v>
                </c:pt>
                <c:pt idx="4955">
                  <c:v>0.224350265178137</c:v>
                </c:pt>
                <c:pt idx="4956">
                  <c:v>0.22406417889028701</c:v>
                </c:pt>
                <c:pt idx="4957">
                  <c:v>0.22375799422966899</c:v>
                </c:pt>
                <c:pt idx="4958">
                  <c:v>0.22343335410839299</c:v>
                </c:pt>
                <c:pt idx="4959">
                  <c:v>0.22309187325715499</c:v>
                </c:pt>
                <c:pt idx="4960">
                  <c:v>0.222735132859819</c:v>
                </c:pt>
                <c:pt idx="4961">
                  <c:v>0.22236467512535199</c:v>
                </c:pt>
                <c:pt idx="4962">
                  <c:v>0.22198199780894801</c:v>
                </c:pt>
                <c:pt idx="4963">
                  <c:v>0.22158854869310499</c:v>
                </c:pt>
                <c:pt idx="4964">
                  <c:v>0.22125940118429599</c:v>
                </c:pt>
                <c:pt idx="4965">
                  <c:v>0.22099723089177201</c:v>
                </c:pt>
                <c:pt idx="4966">
                  <c:v>0.220737188093765</c:v>
                </c:pt>
                <c:pt idx="4967">
                  <c:v>0.22046246887683299</c:v>
                </c:pt>
                <c:pt idx="4968">
                  <c:v>0.22017225857756501</c:v>
                </c:pt>
                <c:pt idx="4969">
                  <c:v>0.219865738577639</c:v>
                </c:pt>
                <c:pt idx="4970">
                  <c:v>0.21954208824284899</c:v>
                </c:pt>
                <c:pt idx="4971">
                  <c:v>0.21920048701519701</c:v>
                </c:pt>
                <c:pt idx="4972">
                  <c:v>0.218840116662462</c:v>
                </c:pt>
                <c:pt idx="4973">
                  <c:v>0.21846016368763299</c:v>
                </c:pt>
                <c:pt idx="4974">
                  <c:v>0.21805982189556999</c:v>
                </c:pt>
                <c:pt idx="4975">
                  <c:v>0.21763829510293101</c:v>
                </c:pt>
                <c:pt idx="4976">
                  <c:v>0.21719479995389099</c:v>
                </c:pt>
                <c:pt idx="4977">
                  <c:v>0.21672856875799101</c:v>
                </c:pt>
                <c:pt idx="4978">
                  <c:v>0.21623885218150099</c:v>
                </c:pt>
                <c:pt idx="4979">
                  <c:v>0.215724921475482</c:v>
                </c:pt>
                <c:pt idx="4980">
                  <c:v>0.21518606967981599</c:v>
                </c:pt>
                <c:pt idx="4981">
                  <c:v>0.21468399490369</c:v>
                </c:pt>
                <c:pt idx="4982">
                  <c:v>0.21424233697018599</c:v>
                </c:pt>
                <c:pt idx="4983">
                  <c:v>0.21385946323949201</c:v>
                </c:pt>
                <c:pt idx="4984">
                  <c:v>0.213533547029232</c:v>
                </c:pt>
                <c:pt idx="4985">
                  <c:v>0.21326254980746301</c:v>
                </c:pt>
                <c:pt idx="4986">
                  <c:v>0.213044232717126</c:v>
                </c:pt>
                <c:pt idx="4987">
                  <c:v>0.21287620205639601</c:v>
                </c:pt>
                <c:pt idx="4988">
                  <c:v>0.212755951065495</c:v>
                </c:pt>
                <c:pt idx="4989">
                  <c:v>0.21268086529050301</c:v>
                </c:pt>
                <c:pt idx="4990">
                  <c:v>0.212648201486141</c:v>
                </c:pt>
                <c:pt idx="4991">
                  <c:v>0.21265506128435799</c:v>
                </c:pt>
                <c:pt idx="4992">
                  <c:v>0.21269836906105699</c:v>
                </c:pt>
                <c:pt idx="4993">
                  <c:v>0.21277485512945399</c:v>
                </c:pt>
                <c:pt idx="4994">
                  <c:v>0.21288104317364601</c:v>
                </c:pt>
                <c:pt idx="4995">
                  <c:v>0.21301324088387</c:v>
                </c:pt>
                <c:pt idx="4996">
                  <c:v>0.21316753318403001</c:v>
                </c:pt>
                <c:pt idx="4997">
                  <c:v>0.213339777780716</c:v>
                </c:pt>
                <c:pt idx="4998">
                  <c:v>0.213525602967195</c:v>
                </c:pt>
                <c:pt idx="4999">
                  <c:v>0.213720407720489</c:v>
                </c:pt>
                <c:pt idx="5000">
                  <c:v>0.21391936416814</c:v>
                </c:pt>
                <c:pt idx="5001">
                  <c:v>0.21411742249614699</c:v>
                </c:pt>
                <c:pt idx="5002">
                  <c:v>0.214309318335692</c:v>
                </c:pt>
                <c:pt idx="5003">
                  <c:v>0.214489582614936</c:v>
                </c:pt>
                <c:pt idx="5004">
                  <c:v>0.21465255380287601</c:v>
                </c:pt>
                <c:pt idx="5005">
                  <c:v>0.21479738806357099</c:v>
                </c:pt>
                <c:pt idx="5006">
                  <c:v>0.21493442065312601</c:v>
                </c:pt>
                <c:pt idx="5007">
                  <c:v>0.21505813632995799</c:v>
                </c:pt>
                <c:pt idx="5008">
                  <c:v>0.21516289773814101</c:v>
                </c:pt>
                <c:pt idx="5009">
                  <c:v>0.21524296465176901</c:v>
                </c:pt>
                <c:pt idx="5010">
                  <c:v>0.215292514109266</c:v>
                </c:pt>
                <c:pt idx="5011">
                  <c:v>0.21530566127185</c:v>
                </c:pt>
                <c:pt idx="5012">
                  <c:v>0.21527648090109999</c:v>
                </c:pt>
                <c:pt idx="5013">
                  <c:v>0.21522699825765099</c:v>
                </c:pt>
                <c:pt idx="5014">
                  <c:v>0.215152861965208</c:v>
                </c:pt>
                <c:pt idx="5015">
                  <c:v>0.21499430729675401</c:v>
                </c:pt>
                <c:pt idx="5016">
                  <c:v>0.21461954110582299</c:v>
                </c:pt>
                <c:pt idx="5017">
                  <c:v>0.21408493997011599</c:v>
                </c:pt>
                <c:pt idx="5018">
                  <c:v>0.21349577200807901</c:v>
                </c:pt>
                <c:pt idx="5019">
                  <c:v>0.21284716686527499</c:v>
                </c:pt>
                <c:pt idx="5020">
                  <c:v>0.21201045891383699</c:v>
                </c:pt>
                <c:pt idx="5021">
                  <c:v>0.211098491762263</c:v>
                </c:pt>
                <c:pt idx="5022">
                  <c:v>0.210146277209522</c:v>
                </c:pt>
                <c:pt idx="5023">
                  <c:v>0.20915006497052599</c:v>
                </c:pt>
                <c:pt idx="5024">
                  <c:v>0.20813810560335699</c:v>
                </c:pt>
                <c:pt idx="5025">
                  <c:v>0.207269616446844</c:v>
                </c:pt>
                <c:pt idx="5026">
                  <c:v>0.20653064798047199</c:v>
                </c:pt>
                <c:pt idx="5027">
                  <c:v>0.20591771387970201</c:v>
                </c:pt>
                <c:pt idx="5028">
                  <c:v>0.205422480963837</c:v>
                </c:pt>
                <c:pt idx="5029">
                  <c:v>0.205016186018632</c:v>
                </c:pt>
                <c:pt idx="5030">
                  <c:v>0.20469819197352199</c:v>
                </c:pt>
                <c:pt idx="5031">
                  <c:v>0.20446754826896699</c:v>
                </c:pt>
                <c:pt idx="5032">
                  <c:v>0.20432293758561401</c:v>
                </c:pt>
                <c:pt idx="5033">
                  <c:v>0.204275324474777</c:v>
                </c:pt>
                <c:pt idx="5034">
                  <c:v>0.20442844525790399</c:v>
                </c:pt>
                <c:pt idx="5035">
                  <c:v>0.20474742425224099</c:v>
                </c:pt>
                <c:pt idx="5036">
                  <c:v>0.20512085416880099</c:v>
                </c:pt>
                <c:pt idx="5037">
                  <c:v>0.20553532002210101</c:v>
                </c:pt>
                <c:pt idx="5038">
                  <c:v>0.205986070923108</c:v>
                </c:pt>
                <c:pt idx="5039">
                  <c:v>0.206468010535867</c:v>
                </c:pt>
                <c:pt idx="5040">
                  <c:v>0.20703575843309199</c:v>
                </c:pt>
                <c:pt idx="5041">
                  <c:v>0.20769513823740601</c:v>
                </c:pt>
                <c:pt idx="5042">
                  <c:v>0.20843949235670001</c:v>
                </c:pt>
                <c:pt idx="5043">
                  <c:v>0.209261649728508</c:v>
                </c:pt>
                <c:pt idx="5044">
                  <c:v>0.21015397470185801</c:v>
                </c:pt>
                <c:pt idx="5045">
                  <c:v>0.211108419945849</c:v>
                </c:pt>
                <c:pt idx="5046">
                  <c:v>0.21211658248696</c:v>
                </c:pt>
                <c:pt idx="5047">
                  <c:v>0.21316976193825601</c:v>
                </c:pt>
                <c:pt idx="5048">
                  <c:v>0.21425901997514701</c:v>
                </c:pt>
                <c:pt idx="5049">
                  <c:v>0.215375240132921</c:v>
                </c:pt>
                <c:pt idx="5050">
                  <c:v>0.216509187048081</c:v>
                </c:pt>
                <c:pt idx="5051">
                  <c:v>0.21765156433484301</c:v>
                </c:pt>
                <c:pt idx="5052">
                  <c:v>0.218793070375636</c:v>
                </c:pt>
                <c:pt idx="5053">
                  <c:v>0.219924451405071</c:v>
                </c:pt>
                <c:pt idx="5054">
                  <c:v>0.221036551375939</c:v>
                </c:pt>
                <c:pt idx="5055">
                  <c:v>0.22212035820845699</c:v>
                </c:pt>
                <c:pt idx="5056">
                  <c:v>0.223167046136209</c:v>
                </c:pt>
                <c:pt idx="5057">
                  <c:v>0.22416801397004299</c:v>
                </c:pt>
                <c:pt idx="5058">
                  <c:v>0.22511491920180501</c:v>
                </c:pt>
                <c:pt idx="5059">
                  <c:v>0.225999707960723</c:v>
                </c:pt>
                <c:pt idx="5060">
                  <c:v>0.22681464091487699</c:v>
                </c:pt>
                <c:pt idx="5061">
                  <c:v>0.22755231527763101</c:v>
                </c:pt>
                <c:pt idx="5062">
                  <c:v>0.22820568313369999</c:v>
                </c:pt>
                <c:pt idx="5063">
                  <c:v>0.228745507412839</c:v>
                </c:pt>
                <c:pt idx="5064">
                  <c:v>0.229153743964155</c:v>
                </c:pt>
                <c:pt idx="5065">
                  <c:v>0.22948863318906701</c:v>
                </c:pt>
                <c:pt idx="5066">
                  <c:v>0.229760825539368</c:v>
                </c:pt>
                <c:pt idx="5067">
                  <c:v>0.22996543245440901</c:v>
                </c:pt>
                <c:pt idx="5068">
                  <c:v>0.23009801173945399</c:v>
                </c:pt>
                <c:pt idx="5069">
                  <c:v>0.230154555961994</c:v>
                </c:pt>
                <c:pt idx="5070">
                  <c:v>0.23013147919394999</c:v>
                </c:pt>
                <c:pt idx="5071">
                  <c:v>0.23002560239793199</c:v>
                </c:pt>
                <c:pt idx="5072">
                  <c:v>0.22983413771956601</c:v>
                </c:pt>
                <c:pt idx="5073">
                  <c:v>0.229554671910597</c:v>
                </c:pt>
                <c:pt idx="5074">
                  <c:v>0.22918514907071399</c:v>
                </c:pt>
                <c:pt idx="5075">
                  <c:v>0.22872385286206101</c:v>
                </c:pt>
                <c:pt idx="5076">
                  <c:v>0.22816938832230199</c:v>
                </c:pt>
                <c:pt idx="5077">
                  <c:v>0.22752066338286001</c:v>
                </c:pt>
                <c:pt idx="5078">
                  <c:v>0.22677687018986001</c:v>
                </c:pt>
                <c:pt idx="5079">
                  <c:v>0.225949048316652</c:v>
                </c:pt>
                <c:pt idx="5080">
                  <c:v>0.22504476298768</c:v>
                </c:pt>
                <c:pt idx="5081">
                  <c:v>0.22403853932325099</c:v>
                </c:pt>
                <c:pt idx="5082">
                  <c:v>0.22293030590455501</c:v>
                </c:pt>
                <c:pt idx="5083">
                  <c:v>0.22165537193326301</c:v>
                </c:pt>
                <c:pt idx="5084">
                  <c:v>0.22027263840759101</c:v>
                </c:pt>
                <c:pt idx="5085">
                  <c:v>0.21878302097086899</c:v>
                </c:pt>
                <c:pt idx="5086">
                  <c:v>0.21727213746461499</c:v>
                </c:pt>
                <c:pt idx="5087">
                  <c:v>0.21567432394795299</c:v>
                </c:pt>
                <c:pt idx="5088">
                  <c:v>0.21402916803515901</c:v>
                </c:pt>
                <c:pt idx="5089">
                  <c:v>0.21238286357417299</c:v>
                </c:pt>
                <c:pt idx="5090">
                  <c:v>0.21081226941867801</c:v>
                </c:pt>
                <c:pt idx="5091">
                  <c:v>0.20925586967600601</c:v>
                </c:pt>
                <c:pt idx="5092">
                  <c:v>0.20771650354131399</c:v>
                </c:pt>
                <c:pt idx="5093">
                  <c:v>0.20619718811823201</c:v>
                </c:pt>
                <c:pt idx="5094">
                  <c:v>0.20470112440170399</c:v>
                </c:pt>
                <c:pt idx="5095">
                  <c:v>0.20329866933096799</c:v>
                </c:pt>
                <c:pt idx="5096">
                  <c:v>0.202034054825736</c:v>
                </c:pt>
                <c:pt idx="5097">
                  <c:v>0.20090899405048199</c:v>
                </c:pt>
                <c:pt idx="5098">
                  <c:v>0.199925300894361</c:v>
                </c:pt>
                <c:pt idx="5099">
                  <c:v>0.19908489402444299</c:v>
                </c:pt>
                <c:pt idx="5100">
                  <c:v>0.19838979851717001</c:v>
                </c:pt>
                <c:pt idx="5101">
                  <c:v>0.19784214500192401</c:v>
                </c:pt>
                <c:pt idx="5102">
                  <c:v>0.197444166314789</c:v>
                </c:pt>
                <c:pt idx="5103">
                  <c:v>0.197198191726841</c:v>
                </c:pt>
                <c:pt idx="5104">
                  <c:v>0.19710164322346699</c:v>
                </c:pt>
                <c:pt idx="5105">
                  <c:v>0.19714068049846201</c:v>
                </c:pt>
                <c:pt idx="5106">
                  <c:v>0.19731723688859801</c:v>
                </c:pt>
                <c:pt idx="5107">
                  <c:v>0.197633297284419</c:v>
                </c:pt>
                <c:pt idx="5108">
                  <c:v>0.19809088512381701</c:v>
                </c:pt>
                <c:pt idx="5109">
                  <c:v>0.19869204843283</c:v>
                </c:pt>
                <c:pt idx="5110">
                  <c:v>0.19943884507173101</c:v>
                </c:pt>
                <c:pt idx="5111">
                  <c:v>0.200333327282958</c:v>
                </c:pt>
                <c:pt idx="5112">
                  <c:v>0.201349556729991</c:v>
                </c:pt>
                <c:pt idx="5113">
                  <c:v>0.20248793747413599</c:v>
                </c:pt>
                <c:pt idx="5114">
                  <c:v>0.203750028112791</c:v>
                </c:pt>
                <c:pt idx="5115">
                  <c:v>0.20521207346163201</c:v>
                </c:pt>
                <c:pt idx="5116">
                  <c:v>0.206874400320122</c:v>
                </c:pt>
                <c:pt idx="5117">
                  <c:v>0.208695650788222</c:v>
                </c:pt>
                <c:pt idx="5118">
                  <c:v>0.21067733944588299</c:v>
                </c:pt>
                <c:pt idx="5119">
                  <c:v>0.21294477960974301</c:v>
                </c:pt>
                <c:pt idx="5120">
                  <c:v>0.21538178436462199</c:v>
                </c:pt>
                <c:pt idx="5121">
                  <c:v>0.21795001294899799</c:v>
                </c:pt>
                <c:pt idx="5122">
                  <c:v>0.220649906162877</c:v>
                </c:pt>
                <c:pt idx="5123">
                  <c:v>0.22344992836223301</c:v>
                </c:pt>
                <c:pt idx="5124">
                  <c:v>0.22618760622501199</c:v>
                </c:pt>
                <c:pt idx="5125">
                  <c:v>0.228847906573593</c:v>
                </c:pt>
                <c:pt idx="5126">
                  <c:v>0.231427682683707</c:v>
                </c:pt>
                <c:pt idx="5127">
                  <c:v>0.233931386456562</c:v>
                </c:pt>
                <c:pt idx="5128">
                  <c:v>0.236383937925635</c:v>
                </c:pt>
                <c:pt idx="5129">
                  <c:v>0.23878217266893001</c:v>
                </c:pt>
                <c:pt idx="5130">
                  <c:v>0.24112328484404599</c:v>
                </c:pt>
                <c:pt idx="5131">
                  <c:v>0.243404883670016</c:v>
                </c:pt>
                <c:pt idx="5132">
                  <c:v>0.24561234781308799</c:v>
                </c:pt>
                <c:pt idx="5133">
                  <c:v>0.247638338306441</c:v>
                </c:pt>
                <c:pt idx="5134">
                  <c:v>0.249514184945171</c:v>
                </c:pt>
                <c:pt idx="5135">
                  <c:v>0.25130128658037798</c:v>
                </c:pt>
                <c:pt idx="5136">
                  <c:v>0.25300106178164899</c:v>
                </c:pt>
                <c:pt idx="5137">
                  <c:v>0.254615372870304</c:v>
                </c:pt>
                <c:pt idx="5138">
                  <c:v>0.25614650124369798</c:v>
                </c:pt>
                <c:pt idx="5139">
                  <c:v>0.25753708760990202</c:v>
                </c:pt>
                <c:pt idx="5140">
                  <c:v>0.25877864527786698</c:v>
                </c:pt>
                <c:pt idx="5141">
                  <c:v>0.25987524670102202</c:v>
                </c:pt>
                <c:pt idx="5142">
                  <c:v>0.26083155686930298</c:v>
                </c:pt>
                <c:pt idx="5143">
                  <c:v>0.26165278543667297</c:v>
                </c:pt>
                <c:pt idx="5144">
                  <c:v>0.26234463472090203</c:v>
                </c:pt>
                <c:pt idx="5145">
                  <c:v>0.262913244522128</c:v>
                </c:pt>
                <c:pt idx="5146">
                  <c:v>0.26336513480343399</c:v>
                </c:pt>
                <c:pt idx="5147">
                  <c:v>0.26370714746822499</c:v>
                </c:pt>
                <c:pt idx="5148">
                  <c:v>0.263946389195446</c:v>
                </c:pt>
                <c:pt idx="5149">
                  <c:v>0.26409018165533299</c:v>
                </c:pt>
                <c:pt idx="5150">
                  <c:v>0.26414607163025799</c:v>
                </c:pt>
                <c:pt idx="5151">
                  <c:v>0.26412214892334201</c:v>
                </c:pt>
                <c:pt idx="5152">
                  <c:v>0.26402640566532498</c:v>
                </c:pt>
                <c:pt idx="5153">
                  <c:v>0.263866464924227</c:v>
                </c:pt>
                <c:pt idx="5154">
                  <c:v>0.26364984413063097</c:v>
                </c:pt>
                <c:pt idx="5155">
                  <c:v>0.26338395187991898</c:v>
                </c:pt>
                <c:pt idx="5156">
                  <c:v>0.26307605648270699</c:v>
                </c:pt>
                <c:pt idx="5157">
                  <c:v>0.26273325430081101</c:v>
                </c:pt>
                <c:pt idx="5158">
                  <c:v>0.26236244130443698</c:v>
                </c:pt>
                <c:pt idx="5159">
                  <c:v>0.261970288482891</c:v>
                </c:pt>
                <c:pt idx="5160">
                  <c:v>0.261563221161625</c:v>
                </c:pt>
                <c:pt idx="5161">
                  <c:v>0.261147402090945</c:v>
                </c:pt>
                <c:pt idx="5162">
                  <c:v>0.26075127701606798</c:v>
                </c:pt>
                <c:pt idx="5163">
                  <c:v>0.260392194297763</c:v>
                </c:pt>
                <c:pt idx="5164">
                  <c:v>0.26007569506101402</c:v>
                </c:pt>
                <c:pt idx="5165">
                  <c:v>0.259806908515756</c:v>
                </c:pt>
                <c:pt idx="5166">
                  <c:v>0.25959055614167997</c:v>
                </c:pt>
                <c:pt idx="5167">
                  <c:v>0.25944587452576801</c:v>
                </c:pt>
                <c:pt idx="5168">
                  <c:v>0.25938094475156298</c:v>
                </c:pt>
                <c:pt idx="5169">
                  <c:v>0.25939915878832998</c:v>
                </c:pt>
                <c:pt idx="5170">
                  <c:v>0.25950352964349599</c:v>
                </c:pt>
                <c:pt idx="5171">
                  <c:v>0.25969670350790902</c:v>
                </c:pt>
                <c:pt idx="5172">
                  <c:v>0.25998097252392199</c:v>
                </c:pt>
                <c:pt idx="5173">
                  <c:v>0.26035828795810101</c:v>
                </c:pt>
                <c:pt idx="5174">
                  <c:v>0.26083027359085298</c:v>
                </c:pt>
                <c:pt idx="5175">
                  <c:v>0.26139823916414301</c:v>
                </c:pt>
                <c:pt idx="5176">
                  <c:v>0.26206319375541298</c:v>
                </c:pt>
                <c:pt idx="5177">
                  <c:v>0.262825858970473</c:v>
                </c:pt>
                <c:pt idx="5178">
                  <c:v>0.26367509987773202</c:v>
                </c:pt>
                <c:pt idx="5179">
                  <c:v>0.26454085656853898</c:v>
                </c:pt>
                <c:pt idx="5180">
                  <c:v>0.26542416275601399</c:v>
                </c:pt>
                <c:pt idx="5181">
                  <c:v>0.26632590115287302</c:v>
                </c:pt>
                <c:pt idx="5182">
                  <c:v>0.267311729642149</c:v>
                </c:pt>
                <c:pt idx="5183">
                  <c:v>0.26832387766417498</c:v>
                </c:pt>
                <c:pt idx="5184">
                  <c:v>0.26936273119819498</c:v>
                </c:pt>
                <c:pt idx="5185">
                  <c:v>0.27034415325313499</c:v>
                </c:pt>
                <c:pt idx="5186">
                  <c:v>0.27133547603484598</c:v>
                </c:pt>
                <c:pt idx="5187">
                  <c:v>0.27229897584702401</c:v>
                </c:pt>
                <c:pt idx="5188">
                  <c:v>0.27319052658969201</c:v>
                </c:pt>
                <c:pt idx="5189">
                  <c:v>0.273935548964933</c:v>
                </c:pt>
                <c:pt idx="5190">
                  <c:v>0.27459805784462199</c:v>
                </c:pt>
                <c:pt idx="5191">
                  <c:v>0.27517793950126301</c:v>
                </c:pt>
                <c:pt idx="5192">
                  <c:v>0.27567513508975999</c:v>
                </c:pt>
                <c:pt idx="5193">
                  <c:v>0.27608963997244401</c:v>
                </c:pt>
                <c:pt idx="5194">
                  <c:v>0.27635453573381003</c:v>
                </c:pt>
                <c:pt idx="5195">
                  <c:v>0.27642927372117998</c:v>
                </c:pt>
                <c:pt idx="5196">
                  <c:v>0.27631606962182897</c:v>
                </c:pt>
                <c:pt idx="5197">
                  <c:v>0.27601728286356703</c:v>
                </c:pt>
                <c:pt idx="5198">
                  <c:v>0.27553540928890302</c:v>
                </c:pt>
                <c:pt idx="5199">
                  <c:v>0.27487307395240201</c:v>
                </c:pt>
                <c:pt idx="5200">
                  <c:v>0.27403302402027702</c:v>
                </c:pt>
                <c:pt idx="5201">
                  <c:v>0.27301812175294199</c:v>
                </c:pt>
                <c:pt idx="5202">
                  <c:v>0.271831337552986</c:v>
                </c:pt>
                <c:pt idx="5203">
                  <c:v>0.27047346361625402</c:v>
                </c:pt>
                <c:pt idx="5204">
                  <c:v>0.268946734075034</c:v>
                </c:pt>
                <c:pt idx="5205">
                  <c:v>0.267254766684769</c:v>
                </c:pt>
                <c:pt idx="5206">
                  <c:v>0.26540126125640801</c:v>
                </c:pt>
                <c:pt idx="5207">
                  <c:v>0.26338999284974302</c:v>
                </c:pt>
                <c:pt idx="5208">
                  <c:v>0.26126311213866399</c:v>
                </c:pt>
                <c:pt idx="5209">
                  <c:v>0.25910176785420203</c:v>
                </c:pt>
                <c:pt idx="5210">
                  <c:v>0.25690936697465599</c:v>
                </c:pt>
                <c:pt idx="5211">
                  <c:v>0.25468933581236902</c:v>
                </c:pt>
                <c:pt idx="5212">
                  <c:v>0.25244511507420597</c:v>
                </c:pt>
                <c:pt idx="5213">
                  <c:v>0.250180155117049</c:v>
                </c:pt>
                <c:pt idx="5214">
                  <c:v>0.247897911404307</c:v>
                </c:pt>
                <c:pt idx="5215">
                  <c:v>0.245601840165698</c:v>
                </c:pt>
                <c:pt idx="5216">
                  <c:v>0.24329539425857799</c:v>
                </c:pt>
                <c:pt idx="5217">
                  <c:v>0.240982019225361</c:v>
                </c:pt>
                <c:pt idx="5218">
                  <c:v>0.238665149538488</c:v>
                </c:pt>
                <c:pt idx="5219">
                  <c:v>0.23634820502217899</c:v>
                </c:pt>
                <c:pt idx="5220">
                  <c:v>0.23403458743918501</c:v>
                </c:pt>
                <c:pt idx="5221">
                  <c:v>0.23172767723073401</c:v>
                </c:pt>
                <c:pt idx="5222">
                  <c:v>0.229430830399006</c:v>
                </c:pt>
                <c:pt idx="5223">
                  <c:v>0.227147375523263</c:v>
                </c:pt>
                <c:pt idx="5224">
                  <c:v>0.22488061090328301</c:v>
                </c:pt>
                <c:pt idx="5225">
                  <c:v>0.22263380182642201</c:v>
                </c:pt>
                <c:pt idx="5226">
                  <c:v>0.220410177957505</c:v>
                </c:pt>
                <c:pt idx="5227">
                  <c:v>0.218212930853425</c:v>
                </c:pt>
                <c:pt idx="5228">
                  <c:v>0.216048492015598</c:v>
                </c:pt>
                <c:pt idx="5229">
                  <c:v>0.21393189508444299</c:v>
                </c:pt>
                <c:pt idx="5230">
                  <c:v>0.211866156897867</c:v>
                </c:pt>
                <c:pt idx="5231">
                  <c:v>0.20985424699828401</c:v>
                </c:pt>
                <c:pt idx="5232">
                  <c:v>0.20789908593450801</c:v>
                </c:pt>
                <c:pt idx="5233">
                  <c:v>0.20600354374226701</c:v>
                </c:pt>
                <c:pt idx="5234">
                  <c:v>0.204170438607432</c:v>
                </c:pt>
                <c:pt idx="5235">
                  <c:v>0.202402535713677</c:v>
                </c:pt>
                <c:pt idx="5236">
                  <c:v>0.20070254627356801</c:v>
                </c:pt>
                <c:pt idx="5237">
                  <c:v>0.199073126739369</c:v>
                </c:pt>
                <c:pt idx="5238">
                  <c:v>0.19751687818736399</c:v>
                </c:pt>
                <c:pt idx="5239">
                  <c:v>0.19603634586726901</c:v>
                </c:pt>
                <c:pt idx="5240">
                  <c:v>0.194634018906433</c:v>
                </c:pt>
                <c:pt idx="5241">
                  <c:v>0.19331233015643801</c:v>
                </c:pt>
                <c:pt idx="5242">
                  <c:v>0.192073656166422</c:v>
                </c:pt>
                <c:pt idx="5243">
                  <c:v>0.190920317260098</c:v>
                </c:pt>
                <c:pt idx="5244">
                  <c:v>0.18985457767455399</c:v>
                </c:pt>
                <c:pt idx="5245">
                  <c:v>0.188862080750237</c:v>
                </c:pt>
                <c:pt idx="5246">
                  <c:v>0.18793125060886501</c:v>
                </c:pt>
                <c:pt idx="5247">
                  <c:v>0.187064949633032</c:v>
                </c:pt>
                <c:pt idx="5248">
                  <c:v>0.186265981247698</c:v>
                </c:pt>
                <c:pt idx="5249">
                  <c:v>0.18553702325929</c:v>
                </c:pt>
                <c:pt idx="5250">
                  <c:v>0.184880255628396</c:v>
                </c:pt>
                <c:pt idx="5251">
                  <c:v>0.184297949697867</c:v>
                </c:pt>
                <c:pt idx="5252">
                  <c:v>0.18379269148983901</c:v>
                </c:pt>
                <c:pt idx="5253">
                  <c:v>0.183367073957827</c:v>
                </c:pt>
                <c:pt idx="5254">
                  <c:v>0.183023659911906</c:v>
                </c:pt>
                <c:pt idx="5255">
                  <c:v>0.182764977408959</c:v>
                </c:pt>
                <c:pt idx="5256">
                  <c:v>0.18259351962439499</c:v>
                </c:pt>
                <c:pt idx="5257">
                  <c:v>0.18251174572306</c:v>
                </c:pt>
                <c:pt idx="5258">
                  <c:v>0.18252208196067901</c:v>
                </c:pt>
                <c:pt idx="5259">
                  <c:v>0.18262692274808401</c:v>
                </c:pt>
                <c:pt idx="5260">
                  <c:v>0.182828631529069</c:v>
                </c:pt>
                <c:pt idx="5261">
                  <c:v>0.18312954134304901</c:v>
                </c:pt>
                <c:pt idx="5262">
                  <c:v>0.18353195491458901</c:v>
                </c:pt>
                <c:pt idx="5263">
                  <c:v>0.184038144004249</c:v>
                </c:pt>
                <c:pt idx="5264">
                  <c:v>0.184650347411841</c:v>
                </c:pt>
                <c:pt idx="5265">
                  <c:v>0.18537076578152301</c:v>
                </c:pt>
                <c:pt idx="5266">
                  <c:v>0.186186629604355</c:v>
                </c:pt>
                <c:pt idx="5267">
                  <c:v>0.187095823876892</c:v>
                </c:pt>
                <c:pt idx="5268">
                  <c:v>0.188100346724006</c:v>
                </c:pt>
                <c:pt idx="5269">
                  <c:v>0.18920219375644101</c:v>
                </c:pt>
                <c:pt idx="5270">
                  <c:v>0.19040347652501899</c:v>
                </c:pt>
                <c:pt idx="5271">
                  <c:v>0.19170632591386</c:v>
                </c:pt>
                <c:pt idx="5272">
                  <c:v>0.19311284759693301</c:v>
                </c:pt>
                <c:pt idx="5273">
                  <c:v>0.194625107560053</c:v>
                </c:pt>
                <c:pt idx="5274">
                  <c:v>0.19624512539184299</c:v>
                </c:pt>
                <c:pt idx="5275">
                  <c:v>0.19797487005467501</c:v>
                </c:pt>
                <c:pt idx="5276">
                  <c:v>0.19981625678797199</c:v>
                </c:pt>
                <c:pt idx="5277">
                  <c:v>0.20177114473670599</c:v>
                </c:pt>
                <c:pt idx="5278">
                  <c:v>0.20384133515342001</c:v>
                </c:pt>
                <c:pt idx="5279">
                  <c:v>0.20602857009428999</c:v>
                </c:pt>
                <c:pt idx="5280">
                  <c:v>0.20833453154774001</c:v>
                </c:pt>
                <c:pt idx="5281">
                  <c:v>0.21076084093685901</c:v>
                </c:pt>
                <c:pt idx="5282">
                  <c:v>0.213309058937283</c:v>
                </c:pt>
                <c:pt idx="5283">
                  <c:v>0.21598068555458799</c:v>
                </c:pt>
                <c:pt idx="5284">
                  <c:v>0.218777160410635</c:v>
                </c:pt>
                <c:pt idx="5285">
                  <c:v>0.22169986319621199</c:v>
                </c:pt>
                <c:pt idx="5286">
                  <c:v>0.224750114256937</c:v>
                </c:pt>
                <c:pt idx="5287">
                  <c:v>0.227929175289729</c:v>
                </c:pt>
                <c:pt idx="5288">
                  <c:v>0.23123825013721</c:v>
                </c:pt>
                <c:pt idx="5289">
                  <c:v>0.23467848567644001</c:v>
                </c:pt>
                <c:pt idx="5290">
                  <c:v>0.23825097280576199</c:v>
                </c:pt>
                <c:pt idx="5291">
                  <c:v>0.241956747538739</c:v>
                </c:pt>
                <c:pt idx="5292">
                  <c:v>0.24579679221699399</c:v>
                </c:pt>
                <c:pt idx="5293">
                  <c:v>0.249772036854016</c:v>
                </c:pt>
                <c:pt idx="5294">
                  <c:v>0.25388336061976702</c:v>
                </c:pt>
                <c:pt idx="5295">
                  <c:v>0.25813159347153097</c:v>
                </c:pt>
                <c:pt idx="5296">
                  <c:v>0.26251751793010297</c:v>
                </c:pt>
                <c:pt idx="5297">
                  <c:v>0.26704187099291299</c:v>
                </c:pt>
                <c:pt idx="5298">
                  <c:v>0.27170534616736203</c:v>
                </c:pt>
                <c:pt idx="5299">
                  <c:v>0.276508595599322</c:v>
                </c:pt>
                <c:pt idx="5300">
                  <c:v>0.28145223226388799</c:v>
                </c:pt>
                <c:pt idx="5301">
                  <c:v>0.28653683217846199</c:v>
                </c:pt>
                <c:pt idx="5302">
                  <c:v>0.29176521603926803</c:v>
                </c:pt>
                <c:pt idx="5303">
                  <c:v>0.29713882432919198</c:v>
                </c:pt>
                <c:pt idx="5304">
                  <c:v>0.30265777078335898</c:v>
                </c:pt>
                <c:pt idx="5305">
                  <c:v>0.30832213895329302</c:v>
                </c:pt>
                <c:pt idx="5306">
                  <c:v>0.31413198380856</c:v>
                </c:pt>
                <c:pt idx="5307">
                  <c:v>0.32004902593829998</c:v>
                </c:pt>
                <c:pt idx="5308">
                  <c:v>0.325996023447855</c:v>
                </c:pt>
                <c:pt idx="5309">
                  <c:v>0.331973505916136</c:v>
                </c:pt>
                <c:pt idx="5310">
                  <c:v>0.33798200733297401</c:v>
                </c:pt>
                <c:pt idx="5311">
                  <c:v>0.34402206503273203</c:v>
                </c:pt>
                <c:pt idx="5312">
                  <c:v>0.35009421850211703</c:v>
                </c:pt>
                <c:pt idx="5313">
                  <c:v>0.35619900813865302</c:v>
                </c:pt>
                <c:pt idx="5314">
                  <c:v>0.36233697400509302</c:v>
                </c:pt>
                <c:pt idx="5315">
                  <c:v>0.368508654587613</c:v>
                </c:pt>
                <c:pt idx="5316">
                  <c:v>0.37471458553565901</c:v>
                </c:pt>
                <c:pt idx="5317">
                  <c:v>0.380955298347532</c:v>
                </c:pt>
                <c:pt idx="5318">
                  <c:v>0.38722018889727999</c:v>
                </c:pt>
                <c:pt idx="5319">
                  <c:v>0.39349319130537502</c:v>
                </c:pt>
                <c:pt idx="5320">
                  <c:v>0.39977419786458201</c:v>
                </c:pt>
                <c:pt idx="5321">
                  <c:v>0.40606309201628499</c:v>
                </c:pt>
                <c:pt idx="5322">
                  <c:v>0.41235974639671202</c:v>
                </c:pt>
                <c:pt idx="5323">
                  <c:v>0.41866402087354798</c:v>
                </c:pt>
                <c:pt idx="5324">
                  <c:v>0.42497576060988501</c:v>
                </c:pt>
                <c:pt idx="5325">
                  <c:v>0.43129479418587702</c:v>
                </c:pt>
                <c:pt idx="5326">
                  <c:v>0.43762093180088002</c:v>
                </c:pt>
                <c:pt idx="5327">
                  <c:v>0.44395068316252101</c:v>
                </c:pt>
                <c:pt idx="5328">
                  <c:v>0.45027189147339802</c:v>
                </c:pt>
                <c:pt idx="5329">
                  <c:v>0.45658434880420901</c:v>
                </c:pt>
                <c:pt idx="5330">
                  <c:v>0.46288782327611799</c:v>
                </c:pt>
                <c:pt idx="5331">
                  <c:v>0.46918205771045401</c:v>
                </c:pt>
                <c:pt idx="5332">
                  <c:v>0.47546676836410301</c:v>
                </c:pt>
                <c:pt idx="5333">
                  <c:v>0.48174164374665102</c:v>
                </c:pt>
                <c:pt idx="5334">
                  <c:v>0.488006343516104</c:v>
                </c:pt>
                <c:pt idx="5335">
                  <c:v>0.49426049745133499</c:v>
                </c:pt>
                <c:pt idx="5336">
                  <c:v>0.50050370450089399</c:v>
                </c:pt>
                <c:pt idx="5337">
                  <c:v>0.50673553190915299</c:v>
                </c:pt>
                <c:pt idx="5338">
                  <c:v>0.51295551442176102</c:v>
                </c:pt>
                <c:pt idx="5339">
                  <c:v>0.51916315357272302</c:v>
                </c:pt>
                <c:pt idx="5340">
                  <c:v>0.52535791705525503</c:v>
                </c:pt>
                <c:pt idx="5341">
                  <c:v>0.53153923817780302</c:v>
                </c:pt>
                <c:pt idx="5342">
                  <c:v>0.53770651540551195</c:v>
                </c:pt>
                <c:pt idx="5343">
                  <c:v>0.54385911198618297</c:v>
                </c:pt>
                <c:pt idx="5344">
                  <c:v>0.55001292057298901</c:v>
                </c:pt>
                <c:pt idx="5345">
                  <c:v>0.55618096112830195</c:v>
                </c:pt>
                <c:pt idx="5346">
                  <c:v>0.56236172177113397</c:v>
                </c:pt>
                <c:pt idx="5347">
                  <c:v>0.56855364763734695</c:v>
                </c:pt>
                <c:pt idx="5348">
                  <c:v>0.57475514079572299</c:v>
                </c:pt>
                <c:pt idx="5349">
                  <c:v>0.58096456019713405</c:v>
                </c:pt>
                <c:pt idx="5350">
                  <c:v>0.58718022165887795</c:v>
                </c:pt>
                <c:pt idx="5351">
                  <c:v>0.59341937251504195</c:v>
                </c:pt>
                <c:pt idx="5352">
                  <c:v>0.59975930024706103</c:v>
                </c:pt>
                <c:pt idx="5353">
                  <c:v>0.60619860636062095</c:v>
                </c:pt>
                <c:pt idx="5354">
                  <c:v>0.61273531265981196</c:v>
                </c:pt>
                <c:pt idx="5355">
                  <c:v>0.61936679526539296</c:v>
                </c:pt>
                <c:pt idx="5356">
                  <c:v>0.62608973059352002</c:v>
                </c:pt>
                <c:pt idx="5357">
                  <c:v>0.63290008037785594</c:v>
                </c:pt>
                <c:pt idx="5358">
                  <c:v>0.63979330192208494</c:v>
                </c:pt>
                <c:pt idx="5359">
                  <c:v>0.64676551550098105</c:v>
                </c:pt>
                <c:pt idx="5360">
                  <c:v>0.653812133633772</c:v>
                </c:pt>
                <c:pt idx="5361">
                  <c:v>0.66092675947102297</c:v>
                </c:pt>
                <c:pt idx="5362">
                  <c:v>0.66810229084038797</c:v>
                </c:pt>
                <c:pt idx="5363">
                  <c:v>0.67533118986516005</c:v>
                </c:pt>
                <c:pt idx="5364">
                  <c:v>0.68260558581134501</c:v>
                </c:pt>
                <c:pt idx="5365">
                  <c:v>0.68991733389752297</c:v>
                </c:pt>
                <c:pt idx="5366">
                  <c:v>0.69725804130040003</c:v>
                </c:pt>
                <c:pt idx="5367">
                  <c:v>0.70461906473284597</c:v>
                </c:pt>
                <c:pt idx="5368">
                  <c:v>0.71199148342020901</c:v>
                </c:pt>
                <c:pt idx="5369">
                  <c:v>0.71936604938167603</c:v>
                </c:pt>
                <c:pt idx="5370">
                  <c:v>0.72673311349558001</c:v>
                </c:pt>
                <c:pt idx="5371">
                  <c:v>0.73408252179679201</c:v>
                </c:pt>
                <c:pt idx="5372">
                  <c:v>0.74140347274389695</c:v>
                </c:pt>
                <c:pt idx="5373">
                  <c:v>0.74868432348112801</c:v>
                </c:pt>
                <c:pt idx="5374">
                  <c:v>0.75591233168749805</c:v>
                </c:pt>
                <c:pt idx="5375">
                  <c:v>0.76307331922695998</c:v>
                </c:pt>
                <c:pt idx="5376">
                  <c:v>0.77015124377375899</c:v>
                </c:pt>
                <c:pt idx="5377">
                  <c:v>0.77712766378583997</c:v>
                </c:pt>
                <c:pt idx="5378">
                  <c:v>0.78398107881768497</c:v>
                </c:pt>
                <c:pt idx="5379">
                  <c:v>0.79068611738108796</c:v>
                </c:pt>
                <c:pt idx="5380">
                  <c:v>0.79721252193023295</c:v>
                </c:pt>
                <c:pt idx="5381">
                  <c:v>0.80352384035912405</c:v>
                </c:pt>
                <c:pt idx="5382">
                  <c:v>0.809575679822928</c:v>
                </c:pt>
                <c:pt idx="5383">
                  <c:v>0.81531331801640905</c:v>
                </c:pt>
                <c:pt idx="5384">
                  <c:v>0.82082798225521703</c:v>
                </c:pt>
                <c:pt idx="5385">
                  <c:v>0.82628227307201896</c:v>
                </c:pt>
                <c:pt idx="5386">
                  <c:v>0.83167335301676304</c:v>
                </c:pt>
                <c:pt idx="5387">
                  <c:v>0.83699814974646303</c:v>
                </c:pt>
                <c:pt idx="5388">
                  <c:v>0.84225337065819095</c:v>
                </c:pt>
                <c:pt idx="5389">
                  <c:v>0.84743552417372503</c:v>
                </c:pt>
                <c:pt idx="5390">
                  <c:v>0.85254094461597396</c:v>
                </c:pt>
                <c:pt idx="5391">
                  <c:v>0.857565818983547</c:v>
                </c:pt>
                <c:pt idx="5392">
                  <c:v>0.86250621484226697</c:v>
                </c:pt>
                <c:pt idx="5393">
                  <c:v>0.86735810904763799</c:v>
                </c:pt>
                <c:pt idx="5394">
                  <c:v>0.87211741723937397</c:v>
                </c:pt>
                <c:pt idx="5395">
                  <c:v>0.87678002412781297</c:v>
                </c:pt>
                <c:pt idx="5396">
                  <c:v>0.88134181459509697</c:v>
                </c:pt>
                <c:pt idx="5397">
                  <c:v>0.88579870560046703</c:v>
                </c:pt>
                <c:pt idx="5398">
                  <c:v>0.890146678829143</c:v>
                </c:pt>
                <c:pt idx="5399">
                  <c:v>0.89438181396844296</c:v>
                </c:pt>
              </c:numCache>
            </c:numRef>
          </c:val>
          <c:smooth val="0"/>
          <c:extLst>
            <c:ext xmlns:c16="http://schemas.microsoft.com/office/drawing/2014/chart" uri="{C3380CC4-5D6E-409C-BE32-E72D297353CC}">
              <c16:uniqueId val="{00000000-7682-47A7-9523-0D8DE20CFE06}"/>
            </c:ext>
          </c:extLst>
        </c:ser>
        <c:ser>
          <c:idx val="1"/>
          <c:order val="1"/>
          <c:spPr>
            <a:ln w="25400">
              <a:solidFill>
                <a:srgbClr val="FFC000"/>
              </a:solidFill>
              <a:prstDash val="solid"/>
            </a:ln>
          </c:spPr>
          <c:marker>
            <c:spPr>
              <a:noFill/>
              <a:ln>
                <a:noFill/>
              </a:ln>
            </c:spPr>
          </c:marker>
          <c:cat>
            <c:numRef>
              <c:f>Sheet1!$B$1:$GYS$1</c:f>
              <c:numCache>
                <c:formatCode>General</c:formatCode>
                <c:ptCount val="5400"/>
                <c:pt idx="0">
                  <c:v>0.06</c:v>
                </c:pt>
                <c:pt idx="1">
                  <c:v>6.0100000000000001E-2</c:v>
                </c:pt>
                <c:pt idx="2">
                  <c:v>6.0199999999999997E-2</c:v>
                </c:pt>
                <c:pt idx="3">
                  <c:v>6.0299999999999999E-2</c:v>
                </c:pt>
                <c:pt idx="4">
                  <c:v>6.0400000000000002E-2</c:v>
                </c:pt>
                <c:pt idx="5">
                  <c:v>6.0499999999999998E-2</c:v>
                </c:pt>
                <c:pt idx="6">
                  <c:v>6.0600000000000001E-2</c:v>
                </c:pt>
                <c:pt idx="7">
                  <c:v>6.0699999999999997E-2</c:v>
                </c:pt>
                <c:pt idx="8">
                  <c:v>6.08E-2</c:v>
                </c:pt>
                <c:pt idx="9">
                  <c:v>6.0900000000000003E-2</c:v>
                </c:pt>
                <c:pt idx="10">
                  <c:v>6.0999999999999999E-2</c:v>
                </c:pt>
                <c:pt idx="11">
                  <c:v>6.1100000000000002E-2</c:v>
                </c:pt>
                <c:pt idx="12">
                  <c:v>6.1199999999999997E-2</c:v>
                </c:pt>
                <c:pt idx="13">
                  <c:v>6.13E-2</c:v>
                </c:pt>
                <c:pt idx="14">
                  <c:v>6.1400000000000003E-2</c:v>
                </c:pt>
                <c:pt idx="15">
                  <c:v>6.1499999999999999E-2</c:v>
                </c:pt>
                <c:pt idx="16">
                  <c:v>6.1600000000000002E-2</c:v>
                </c:pt>
                <c:pt idx="17">
                  <c:v>6.1699999999999998E-2</c:v>
                </c:pt>
                <c:pt idx="18">
                  <c:v>6.1800000000000001E-2</c:v>
                </c:pt>
                <c:pt idx="19">
                  <c:v>6.1899999999999997E-2</c:v>
                </c:pt>
                <c:pt idx="20">
                  <c:v>6.2E-2</c:v>
                </c:pt>
                <c:pt idx="21">
                  <c:v>6.2100000000000002E-2</c:v>
                </c:pt>
                <c:pt idx="22">
                  <c:v>6.2199999999999998E-2</c:v>
                </c:pt>
                <c:pt idx="23">
                  <c:v>6.2300000000000001E-2</c:v>
                </c:pt>
                <c:pt idx="24">
                  <c:v>6.2399999999999997E-2</c:v>
                </c:pt>
                <c:pt idx="25">
                  <c:v>6.25E-2</c:v>
                </c:pt>
                <c:pt idx="26">
                  <c:v>6.2600000000000003E-2</c:v>
                </c:pt>
                <c:pt idx="27">
                  <c:v>6.2700000000000006E-2</c:v>
                </c:pt>
                <c:pt idx="28">
                  <c:v>6.2799999999999995E-2</c:v>
                </c:pt>
                <c:pt idx="29">
                  <c:v>6.2899999999999998E-2</c:v>
                </c:pt>
                <c:pt idx="30">
                  <c:v>6.3E-2</c:v>
                </c:pt>
                <c:pt idx="31">
                  <c:v>6.3100000000000003E-2</c:v>
                </c:pt>
                <c:pt idx="32">
                  <c:v>6.3200000000000006E-2</c:v>
                </c:pt>
                <c:pt idx="33">
                  <c:v>6.3299999999999995E-2</c:v>
                </c:pt>
                <c:pt idx="34">
                  <c:v>6.3399999999999998E-2</c:v>
                </c:pt>
                <c:pt idx="35">
                  <c:v>6.3500000000000001E-2</c:v>
                </c:pt>
                <c:pt idx="36">
                  <c:v>6.3600000000000004E-2</c:v>
                </c:pt>
                <c:pt idx="37">
                  <c:v>6.3700000000000007E-2</c:v>
                </c:pt>
                <c:pt idx="38">
                  <c:v>6.3799999999999996E-2</c:v>
                </c:pt>
                <c:pt idx="39">
                  <c:v>6.3899999999999998E-2</c:v>
                </c:pt>
                <c:pt idx="40">
                  <c:v>6.4000000000000001E-2</c:v>
                </c:pt>
                <c:pt idx="41">
                  <c:v>6.4100000000000004E-2</c:v>
                </c:pt>
                <c:pt idx="42">
                  <c:v>6.4199999999999993E-2</c:v>
                </c:pt>
                <c:pt idx="43">
                  <c:v>6.4299999999999996E-2</c:v>
                </c:pt>
                <c:pt idx="44">
                  <c:v>6.4399999999999999E-2</c:v>
                </c:pt>
                <c:pt idx="45">
                  <c:v>6.4500000000000002E-2</c:v>
                </c:pt>
                <c:pt idx="46">
                  <c:v>6.4600000000000005E-2</c:v>
                </c:pt>
                <c:pt idx="47">
                  <c:v>6.4699999999999994E-2</c:v>
                </c:pt>
                <c:pt idx="48">
                  <c:v>6.4799999999999996E-2</c:v>
                </c:pt>
                <c:pt idx="49">
                  <c:v>6.4899999999999999E-2</c:v>
                </c:pt>
                <c:pt idx="50">
                  <c:v>6.5000000000000002E-2</c:v>
                </c:pt>
                <c:pt idx="51">
                  <c:v>6.5100000000000005E-2</c:v>
                </c:pt>
                <c:pt idx="52">
                  <c:v>6.5199999999999994E-2</c:v>
                </c:pt>
                <c:pt idx="53">
                  <c:v>6.5299999999999997E-2</c:v>
                </c:pt>
                <c:pt idx="54">
                  <c:v>6.54E-2</c:v>
                </c:pt>
                <c:pt idx="55">
                  <c:v>6.5500000000000003E-2</c:v>
                </c:pt>
                <c:pt idx="56">
                  <c:v>6.5600000000000006E-2</c:v>
                </c:pt>
                <c:pt idx="57">
                  <c:v>6.5699999999999995E-2</c:v>
                </c:pt>
                <c:pt idx="58">
                  <c:v>6.5799999999999997E-2</c:v>
                </c:pt>
                <c:pt idx="59">
                  <c:v>6.59E-2</c:v>
                </c:pt>
                <c:pt idx="60">
                  <c:v>6.6000000000000003E-2</c:v>
                </c:pt>
                <c:pt idx="61">
                  <c:v>6.6100000000000006E-2</c:v>
                </c:pt>
                <c:pt idx="62">
                  <c:v>6.6199999999999995E-2</c:v>
                </c:pt>
                <c:pt idx="63">
                  <c:v>6.6299999999999998E-2</c:v>
                </c:pt>
                <c:pt idx="64">
                  <c:v>6.6400000000000001E-2</c:v>
                </c:pt>
                <c:pt idx="65">
                  <c:v>6.6500000000000004E-2</c:v>
                </c:pt>
                <c:pt idx="66">
                  <c:v>6.6600000000000006E-2</c:v>
                </c:pt>
                <c:pt idx="67">
                  <c:v>6.6699999999999995E-2</c:v>
                </c:pt>
                <c:pt idx="68">
                  <c:v>6.6799999999999998E-2</c:v>
                </c:pt>
                <c:pt idx="69">
                  <c:v>6.6900000000000001E-2</c:v>
                </c:pt>
                <c:pt idx="70">
                  <c:v>6.7000000000000004E-2</c:v>
                </c:pt>
                <c:pt idx="71">
                  <c:v>6.7100000000000007E-2</c:v>
                </c:pt>
                <c:pt idx="72">
                  <c:v>6.7199999999999996E-2</c:v>
                </c:pt>
                <c:pt idx="73">
                  <c:v>6.7299999999999999E-2</c:v>
                </c:pt>
                <c:pt idx="74">
                  <c:v>6.7400000000000002E-2</c:v>
                </c:pt>
                <c:pt idx="75">
                  <c:v>6.7500000000000004E-2</c:v>
                </c:pt>
                <c:pt idx="76">
                  <c:v>6.7599999999999993E-2</c:v>
                </c:pt>
                <c:pt idx="77">
                  <c:v>6.7699999999999996E-2</c:v>
                </c:pt>
                <c:pt idx="78">
                  <c:v>6.7799999999999999E-2</c:v>
                </c:pt>
                <c:pt idx="79">
                  <c:v>6.7900000000000002E-2</c:v>
                </c:pt>
                <c:pt idx="80">
                  <c:v>6.8000000000000005E-2</c:v>
                </c:pt>
                <c:pt idx="81">
                  <c:v>6.8099999999999994E-2</c:v>
                </c:pt>
                <c:pt idx="82">
                  <c:v>6.8199999999999997E-2</c:v>
                </c:pt>
                <c:pt idx="83">
                  <c:v>6.83E-2</c:v>
                </c:pt>
                <c:pt idx="84">
                  <c:v>6.8400000000000002E-2</c:v>
                </c:pt>
                <c:pt idx="85">
                  <c:v>6.8500000000000005E-2</c:v>
                </c:pt>
                <c:pt idx="86">
                  <c:v>6.8599999999999994E-2</c:v>
                </c:pt>
                <c:pt idx="87">
                  <c:v>6.8699999999999997E-2</c:v>
                </c:pt>
                <c:pt idx="88">
                  <c:v>6.88E-2</c:v>
                </c:pt>
                <c:pt idx="89">
                  <c:v>6.8900000000000003E-2</c:v>
                </c:pt>
                <c:pt idx="90">
                  <c:v>6.9000000000000006E-2</c:v>
                </c:pt>
                <c:pt idx="91">
                  <c:v>6.9099999999999995E-2</c:v>
                </c:pt>
                <c:pt idx="92">
                  <c:v>6.9199999999999998E-2</c:v>
                </c:pt>
                <c:pt idx="93">
                  <c:v>6.93E-2</c:v>
                </c:pt>
                <c:pt idx="94">
                  <c:v>6.9400000000000003E-2</c:v>
                </c:pt>
                <c:pt idx="95">
                  <c:v>6.9500000000000006E-2</c:v>
                </c:pt>
                <c:pt idx="96">
                  <c:v>6.9599999999999995E-2</c:v>
                </c:pt>
                <c:pt idx="97">
                  <c:v>6.9699999999999998E-2</c:v>
                </c:pt>
                <c:pt idx="98">
                  <c:v>6.9800000000000001E-2</c:v>
                </c:pt>
                <c:pt idx="99">
                  <c:v>6.9900000000000004E-2</c:v>
                </c:pt>
                <c:pt idx="100">
                  <c:v>7.0000000000000007E-2</c:v>
                </c:pt>
                <c:pt idx="101">
                  <c:v>7.0099999999999996E-2</c:v>
                </c:pt>
                <c:pt idx="102">
                  <c:v>7.0199999999999999E-2</c:v>
                </c:pt>
                <c:pt idx="103">
                  <c:v>7.0300000000000001E-2</c:v>
                </c:pt>
                <c:pt idx="104">
                  <c:v>7.0400000000000004E-2</c:v>
                </c:pt>
                <c:pt idx="105">
                  <c:v>7.0499999999999993E-2</c:v>
                </c:pt>
                <c:pt idx="106">
                  <c:v>7.0599999999999996E-2</c:v>
                </c:pt>
                <c:pt idx="107">
                  <c:v>7.0699999999999999E-2</c:v>
                </c:pt>
                <c:pt idx="108">
                  <c:v>7.0800000000000002E-2</c:v>
                </c:pt>
                <c:pt idx="109">
                  <c:v>7.0900000000000005E-2</c:v>
                </c:pt>
                <c:pt idx="110">
                  <c:v>7.0999999999999994E-2</c:v>
                </c:pt>
                <c:pt idx="111">
                  <c:v>7.1099999999999997E-2</c:v>
                </c:pt>
                <c:pt idx="112">
                  <c:v>7.1199999999999999E-2</c:v>
                </c:pt>
                <c:pt idx="113">
                  <c:v>7.1300000000000002E-2</c:v>
                </c:pt>
                <c:pt idx="114">
                  <c:v>7.1400000000000005E-2</c:v>
                </c:pt>
                <c:pt idx="115">
                  <c:v>7.1499999999999994E-2</c:v>
                </c:pt>
                <c:pt idx="116">
                  <c:v>7.1599999999999997E-2</c:v>
                </c:pt>
                <c:pt idx="117">
                  <c:v>7.17E-2</c:v>
                </c:pt>
                <c:pt idx="118">
                  <c:v>7.1800000000000003E-2</c:v>
                </c:pt>
                <c:pt idx="119">
                  <c:v>7.1900000000000006E-2</c:v>
                </c:pt>
                <c:pt idx="120">
                  <c:v>7.1999999999999995E-2</c:v>
                </c:pt>
                <c:pt idx="121">
                  <c:v>7.2099999999999997E-2</c:v>
                </c:pt>
                <c:pt idx="122">
                  <c:v>7.22E-2</c:v>
                </c:pt>
                <c:pt idx="123">
                  <c:v>7.2300000000000003E-2</c:v>
                </c:pt>
                <c:pt idx="124">
                  <c:v>7.2400000000000006E-2</c:v>
                </c:pt>
                <c:pt idx="125">
                  <c:v>7.2499999999999995E-2</c:v>
                </c:pt>
                <c:pt idx="126">
                  <c:v>7.2599999999999998E-2</c:v>
                </c:pt>
                <c:pt idx="127">
                  <c:v>7.2700000000000001E-2</c:v>
                </c:pt>
                <c:pt idx="128">
                  <c:v>7.2800000000000004E-2</c:v>
                </c:pt>
                <c:pt idx="129">
                  <c:v>7.2900000000000006E-2</c:v>
                </c:pt>
                <c:pt idx="130">
                  <c:v>7.2999999999999995E-2</c:v>
                </c:pt>
                <c:pt idx="131">
                  <c:v>7.3099999999999998E-2</c:v>
                </c:pt>
                <c:pt idx="132">
                  <c:v>7.3200000000000001E-2</c:v>
                </c:pt>
                <c:pt idx="133">
                  <c:v>7.3300000000000004E-2</c:v>
                </c:pt>
                <c:pt idx="134">
                  <c:v>7.3400000000000007E-2</c:v>
                </c:pt>
                <c:pt idx="135">
                  <c:v>7.3499999999999996E-2</c:v>
                </c:pt>
                <c:pt idx="136">
                  <c:v>7.3599999999999999E-2</c:v>
                </c:pt>
                <c:pt idx="137">
                  <c:v>7.3700000000000002E-2</c:v>
                </c:pt>
                <c:pt idx="138">
                  <c:v>7.3800000000000004E-2</c:v>
                </c:pt>
                <c:pt idx="139">
                  <c:v>7.3899999999999993E-2</c:v>
                </c:pt>
                <c:pt idx="140">
                  <c:v>7.3999999999999996E-2</c:v>
                </c:pt>
                <c:pt idx="141">
                  <c:v>7.4099999999999999E-2</c:v>
                </c:pt>
                <c:pt idx="142">
                  <c:v>7.4200000000000002E-2</c:v>
                </c:pt>
                <c:pt idx="143">
                  <c:v>7.4300000000000005E-2</c:v>
                </c:pt>
                <c:pt idx="144">
                  <c:v>7.4399999999999994E-2</c:v>
                </c:pt>
                <c:pt idx="145">
                  <c:v>7.4499999999999997E-2</c:v>
                </c:pt>
                <c:pt idx="146">
                  <c:v>7.46E-2</c:v>
                </c:pt>
                <c:pt idx="147">
                  <c:v>7.4700000000000003E-2</c:v>
                </c:pt>
                <c:pt idx="148">
                  <c:v>7.4800000000000005E-2</c:v>
                </c:pt>
                <c:pt idx="149">
                  <c:v>7.4899999999999994E-2</c:v>
                </c:pt>
                <c:pt idx="150">
                  <c:v>7.4999999999999997E-2</c:v>
                </c:pt>
                <c:pt idx="151">
                  <c:v>7.51E-2</c:v>
                </c:pt>
                <c:pt idx="152">
                  <c:v>7.5200000000000003E-2</c:v>
                </c:pt>
                <c:pt idx="153">
                  <c:v>7.5300000000000006E-2</c:v>
                </c:pt>
                <c:pt idx="154">
                  <c:v>7.5399999999999995E-2</c:v>
                </c:pt>
                <c:pt idx="155">
                  <c:v>7.5499999999999998E-2</c:v>
                </c:pt>
                <c:pt idx="156">
                  <c:v>7.5600000000000001E-2</c:v>
                </c:pt>
                <c:pt idx="157">
                  <c:v>7.5700000000000003E-2</c:v>
                </c:pt>
                <c:pt idx="158">
                  <c:v>7.5800000000000006E-2</c:v>
                </c:pt>
                <c:pt idx="159">
                  <c:v>7.5899999999999995E-2</c:v>
                </c:pt>
                <c:pt idx="160">
                  <c:v>7.5999999999999998E-2</c:v>
                </c:pt>
                <c:pt idx="161">
                  <c:v>7.6100000000000001E-2</c:v>
                </c:pt>
                <c:pt idx="162">
                  <c:v>7.6200000000000004E-2</c:v>
                </c:pt>
                <c:pt idx="163">
                  <c:v>7.6300000000000007E-2</c:v>
                </c:pt>
                <c:pt idx="164">
                  <c:v>7.6399999999999996E-2</c:v>
                </c:pt>
                <c:pt idx="165">
                  <c:v>7.6499999999999999E-2</c:v>
                </c:pt>
                <c:pt idx="166">
                  <c:v>7.6600000000000001E-2</c:v>
                </c:pt>
                <c:pt idx="167">
                  <c:v>7.6700000000000004E-2</c:v>
                </c:pt>
                <c:pt idx="168">
                  <c:v>7.6799999999999993E-2</c:v>
                </c:pt>
                <c:pt idx="169">
                  <c:v>7.6899999999999996E-2</c:v>
                </c:pt>
                <c:pt idx="170">
                  <c:v>7.6999999999999999E-2</c:v>
                </c:pt>
                <c:pt idx="171">
                  <c:v>7.7100000000000002E-2</c:v>
                </c:pt>
                <c:pt idx="172">
                  <c:v>7.7200000000000005E-2</c:v>
                </c:pt>
                <c:pt idx="173">
                  <c:v>7.7299999999999994E-2</c:v>
                </c:pt>
                <c:pt idx="174">
                  <c:v>7.7399999999999997E-2</c:v>
                </c:pt>
                <c:pt idx="175">
                  <c:v>7.7499999999999999E-2</c:v>
                </c:pt>
                <c:pt idx="176">
                  <c:v>7.7600000000000002E-2</c:v>
                </c:pt>
                <c:pt idx="177">
                  <c:v>7.7700000000000005E-2</c:v>
                </c:pt>
                <c:pt idx="178">
                  <c:v>7.7799999999999994E-2</c:v>
                </c:pt>
                <c:pt idx="179">
                  <c:v>7.7899999999999997E-2</c:v>
                </c:pt>
                <c:pt idx="180">
                  <c:v>7.8E-2</c:v>
                </c:pt>
                <c:pt idx="181">
                  <c:v>7.8100000000000003E-2</c:v>
                </c:pt>
                <c:pt idx="182">
                  <c:v>7.8200000000000006E-2</c:v>
                </c:pt>
                <c:pt idx="183">
                  <c:v>7.8299999999999995E-2</c:v>
                </c:pt>
                <c:pt idx="184">
                  <c:v>7.8399999999999997E-2</c:v>
                </c:pt>
                <c:pt idx="185">
                  <c:v>7.85E-2</c:v>
                </c:pt>
                <c:pt idx="186">
                  <c:v>7.8600000000000003E-2</c:v>
                </c:pt>
                <c:pt idx="187">
                  <c:v>7.8700000000000006E-2</c:v>
                </c:pt>
                <c:pt idx="188">
                  <c:v>7.8799999999999995E-2</c:v>
                </c:pt>
                <c:pt idx="189">
                  <c:v>7.8899999999999998E-2</c:v>
                </c:pt>
                <c:pt idx="190">
                  <c:v>7.9000000000000001E-2</c:v>
                </c:pt>
                <c:pt idx="191">
                  <c:v>7.9100000000000004E-2</c:v>
                </c:pt>
                <c:pt idx="192">
                  <c:v>7.9200000000000007E-2</c:v>
                </c:pt>
                <c:pt idx="193">
                  <c:v>7.9299999999999995E-2</c:v>
                </c:pt>
                <c:pt idx="194">
                  <c:v>7.9399999999999998E-2</c:v>
                </c:pt>
                <c:pt idx="195">
                  <c:v>7.9500000000000001E-2</c:v>
                </c:pt>
                <c:pt idx="196">
                  <c:v>7.9600000000000004E-2</c:v>
                </c:pt>
                <c:pt idx="197">
                  <c:v>7.9699999999999993E-2</c:v>
                </c:pt>
                <c:pt idx="198">
                  <c:v>7.9799999999999996E-2</c:v>
                </c:pt>
                <c:pt idx="199">
                  <c:v>7.9899999999999999E-2</c:v>
                </c:pt>
                <c:pt idx="200">
                  <c:v>0.08</c:v>
                </c:pt>
                <c:pt idx="201">
                  <c:v>8.0100000000000005E-2</c:v>
                </c:pt>
                <c:pt idx="202">
                  <c:v>8.0199999999999994E-2</c:v>
                </c:pt>
                <c:pt idx="203">
                  <c:v>8.0299999999999996E-2</c:v>
                </c:pt>
                <c:pt idx="204">
                  <c:v>8.0399999999999999E-2</c:v>
                </c:pt>
                <c:pt idx="205">
                  <c:v>8.0500000000000002E-2</c:v>
                </c:pt>
                <c:pt idx="206">
                  <c:v>8.0600000000000005E-2</c:v>
                </c:pt>
                <c:pt idx="207">
                  <c:v>8.0699999999999994E-2</c:v>
                </c:pt>
                <c:pt idx="208">
                  <c:v>8.0799999999999997E-2</c:v>
                </c:pt>
                <c:pt idx="209">
                  <c:v>8.09E-2</c:v>
                </c:pt>
                <c:pt idx="210">
                  <c:v>8.1000000000000003E-2</c:v>
                </c:pt>
                <c:pt idx="211">
                  <c:v>8.1100000000000005E-2</c:v>
                </c:pt>
                <c:pt idx="212">
                  <c:v>8.1199999999999994E-2</c:v>
                </c:pt>
                <c:pt idx="213">
                  <c:v>8.1299999999999997E-2</c:v>
                </c:pt>
                <c:pt idx="214">
                  <c:v>8.14E-2</c:v>
                </c:pt>
                <c:pt idx="215">
                  <c:v>8.1500000000000003E-2</c:v>
                </c:pt>
                <c:pt idx="216">
                  <c:v>8.1600000000000006E-2</c:v>
                </c:pt>
                <c:pt idx="217">
                  <c:v>8.1699999999999995E-2</c:v>
                </c:pt>
                <c:pt idx="218">
                  <c:v>8.1799999999999998E-2</c:v>
                </c:pt>
                <c:pt idx="219">
                  <c:v>8.1900000000000001E-2</c:v>
                </c:pt>
                <c:pt idx="220">
                  <c:v>8.2000000000000003E-2</c:v>
                </c:pt>
                <c:pt idx="221">
                  <c:v>8.2100000000000006E-2</c:v>
                </c:pt>
                <c:pt idx="222">
                  <c:v>8.2199999999999995E-2</c:v>
                </c:pt>
                <c:pt idx="223">
                  <c:v>8.2299999999999998E-2</c:v>
                </c:pt>
                <c:pt idx="224">
                  <c:v>8.2400000000000001E-2</c:v>
                </c:pt>
                <c:pt idx="225">
                  <c:v>8.2500000000000004E-2</c:v>
                </c:pt>
                <c:pt idx="226">
                  <c:v>8.2600000000000007E-2</c:v>
                </c:pt>
                <c:pt idx="227">
                  <c:v>8.2699999999999996E-2</c:v>
                </c:pt>
                <c:pt idx="228">
                  <c:v>8.2799999999999999E-2</c:v>
                </c:pt>
                <c:pt idx="229">
                  <c:v>8.2900000000000001E-2</c:v>
                </c:pt>
                <c:pt idx="230">
                  <c:v>8.3000000000000004E-2</c:v>
                </c:pt>
                <c:pt idx="231">
                  <c:v>8.3099999999999993E-2</c:v>
                </c:pt>
                <c:pt idx="232">
                  <c:v>8.3199999999999996E-2</c:v>
                </c:pt>
                <c:pt idx="233">
                  <c:v>8.3299999999999999E-2</c:v>
                </c:pt>
                <c:pt idx="234">
                  <c:v>8.3400000000000002E-2</c:v>
                </c:pt>
                <c:pt idx="235">
                  <c:v>8.3500000000000005E-2</c:v>
                </c:pt>
                <c:pt idx="236">
                  <c:v>8.3599999999999994E-2</c:v>
                </c:pt>
                <c:pt idx="237">
                  <c:v>8.3699999999999997E-2</c:v>
                </c:pt>
                <c:pt idx="238">
                  <c:v>8.3799999999999999E-2</c:v>
                </c:pt>
                <c:pt idx="239">
                  <c:v>8.3900000000000002E-2</c:v>
                </c:pt>
                <c:pt idx="240">
                  <c:v>8.4000000000000005E-2</c:v>
                </c:pt>
                <c:pt idx="241">
                  <c:v>8.4099999999999994E-2</c:v>
                </c:pt>
                <c:pt idx="242">
                  <c:v>8.4199999999999997E-2</c:v>
                </c:pt>
                <c:pt idx="243">
                  <c:v>8.43E-2</c:v>
                </c:pt>
                <c:pt idx="244">
                  <c:v>8.4400000000000003E-2</c:v>
                </c:pt>
                <c:pt idx="245">
                  <c:v>8.4500000000000006E-2</c:v>
                </c:pt>
                <c:pt idx="246">
                  <c:v>8.4599999999999995E-2</c:v>
                </c:pt>
                <c:pt idx="247">
                  <c:v>8.4699999999999998E-2</c:v>
                </c:pt>
                <c:pt idx="248">
                  <c:v>8.48E-2</c:v>
                </c:pt>
                <c:pt idx="249">
                  <c:v>8.4900000000000003E-2</c:v>
                </c:pt>
                <c:pt idx="250">
                  <c:v>8.5000000000000006E-2</c:v>
                </c:pt>
                <c:pt idx="251">
                  <c:v>8.5099999999999995E-2</c:v>
                </c:pt>
                <c:pt idx="252">
                  <c:v>8.5199999999999998E-2</c:v>
                </c:pt>
                <c:pt idx="253">
                  <c:v>8.5300000000000001E-2</c:v>
                </c:pt>
                <c:pt idx="254">
                  <c:v>8.5400000000000004E-2</c:v>
                </c:pt>
                <c:pt idx="255">
                  <c:v>8.5500000000000007E-2</c:v>
                </c:pt>
                <c:pt idx="256">
                  <c:v>8.5599999999999996E-2</c:v>
                </c:pt>
                <c:pt idx="257">
                  <c:v>8.5699999999999998E-2</c:v>
                </c:pt>
                <c:pt idx="258">
                  <c:v>8.5800000000000001E-2</c:v>
                </c:pt>
                <c:pt idx="259">
                  <c:v>8.5900000000000004E-2</c:v>
                </c:pt>
                <c:pt idx="260">
                  <c:v>8.5999999999999993E-2</c:v>
                </c:pt>
                <c:pt idx="261">
                  <c:v>8.6099999999999996E-2</c:v>
                </c:pt>
                <c:pt idx="262">
                  <c:v>8.6199999999999999E-2</c:v>
                </c:pt>
                <c:pt idx="263">
                  <c:v>8.6300000000000002E-2</c:v>
                </c:pt>
                <c:pt idx="264">
                  <c:v>8.6400000000000005E-2</c:v>
                </c:pt>
                <c:pt idx="265">
                  <c:v>8.6499999999999994E-2</c:v>
                </c:pt>
                <c:pt idx="266">
                  <c:v>8.6599999999999996E-2</c:v>
                </c:pt>
                <c:pt idx="267">
                  <c:v>8.6699999999999999E-2</c:v>
                </c:pt>
                <c:pt idx="268">
                  <c:v>8.6800000000000002E-2</c:v>
                </c:pt>
                <c:pt idx="269">
                  <c:v>8.6900000000000005E-2</c:v>
                </c:pt>
                <c:pt idx="270">
                  <c:v>8.6999999999999994E-2</c:v>
                </c:pt>
                <c:pt idx="271">
                  <c:v>8.7099999999999997E-2</c:v>
                </c:pt>
                <c:pt idx="272">
                  <c:v>8.72E-2</c:v>
                </c:pt>
                <c:pt idx="273">
                  <c:v>8.7300000000000003E-2</c:v>
                </c:pt>
                <c:pt idx="274">
                  <c:v>8.7400000000000005E-2</c:v>
                </c:pt>
                <c:pt idx="275">
                  <c:v>8.7499999999999994E-2</c:v>
                </c:pt>
                <c:pt idx="276">
                  <c:v>8.7599999999999997E-2</c:v>
                </c:pt>
                <c:pt idx="277">
                  <c:v>8.77E-2</c:v>
                </c:pt>
                <c:pt idx="278">
                  <c:v>8.7800000000000003E-2</c:v>
                </c:pt>
                <c:pt idx="279">
                  <c:v>8.7900000000000006E-2</c:v>
                </c:pt>
                <c:pt idx="280">
                  <c:v>8.7999999999999995E-2</c:v>
                </c:pt>
                <c:pt idx="281">
                  <c:v>8.8099999999999998E-2</c:v>
                </c:pt>
                <c:pt idx="282">
                  <c:v>8.8200000000000001E-2</c:v>
                </c:pt>
                <c:pt idx="283">
                  <c:v>8.8300000000000003E-2</c:v>
                </c:pt>
                <c:pt idx="284">
                  <c:v>8.8400000000000006E-2</c:v>
                </c:pt>
                <c:pt idx="285">
                  <c:v>8.8499999999999995E-2</c:v>
                </c:pt>
                <c:pt idx="286">
                  <c:v>8.8599999999999998E-2</c:v>
                </c:pt>
                <c:pt idx="287">
                  <c:v>8.8700000000000001E-2</c:v>
                </c:pt>
                <c:pt idx="288">
                  <c:v>8.8800000000000004E-2</c:v>
                </c:pt>
                <c:pt idx="289">
                  <c:v>8.8900000000000007E-2</c:v>
                </c:pt>
                <c:pt idx="290">
                  <c:v>8.8999999999999996E-2</c:v>
                </c:pt>
                <c:pt idx="291">
                  <c:v>8.9099999999999999E-2</c:v>
                </c:pt>
                <c:pt idx="292">
                  <c:v>8.9200000000000002E-2</c:v>
                </c:pt>
                <c:pt idx="293">
                  <c:v>8.9300000000000004E-2</c:v>
                </c:pt>
                <c:pt idx="294">
                  <c:v>8.9399999999999993E-2</c:v>
                </c:pt>
                <c:pt idx="295">
                  <c:v>8.9499999999999996E-2</c:v>
                </c:pt>
                <c:pt idx="296">
                  <c:v>8.9599999999999999E-2</c:v>
                </c:pt>
                <c:pt idx="297">
                  <c:v>8.9700000000000002E-2</c:v>
                </c:pt>
                <c:pt idx="298">
                  <c:v>8.9800000000000005E-2</c:v>
                </c:pt>
                <c:pt idx="299">
                  <c:v>8.9899999999999994E-2</c:v>
                </c:pt>
                <c:pt idx="300">
                  <c:v>0.09</c:v>
                </c:pt>
                <c:pt idx="301">
                  <c:v>9.01E-2</c:v>
                </c:pt>
                <c:pt idx="302">
                  <c:v>9.0200000000000002E-2</c:v>
                </c:pt>
                <c:pt idx="303">
                  <c:v>9.0300000000000005E-2</c:v>
                </c:pt>
                <c:pt idx="304">
                  <c:v>9.0399999999999994E-2</c:v>
                </c:pt>
                <c:pt idx="305">
                  <c:v>9.0499999999999997E-2</c:v>
                </c:pt>
                <c:pt idx="306">
                  <c:v>9.06E-2</c:v>
                </c:pt>
                <c:pt idx="307">
                  <c:v>9.0700000000000003E-2</c:v>
                </c:pt>
                <c:pt idx="308">
                  <c:v>9.0800000000000006E-2</c:v>
                </c:pt>
                <c:pt idx="309">
                  <c:v>9.0899999999999995E-2</c:v>
                </c:pt>
                <c:pt idx="310">
                  <c:v>9.0999999999999998E-2</c:v>
                </c:pt>
                <c:pt idx="311">
                  <c:v>9.11E-2</c:v>
                </c:pt>
                <c:pt idx="312">
                  <c:v>9.1200000000000003E-2</c:v>
                </c:pt>
                <c:pt idx="313">
                  <c:v>9.1300000000000006E-2</c:v>
                </c:pt>
                <c:pt idx="314">
                  <c:v>9.1399999999999995E-2</c:v>
                </c:pt>
                <c:pt idx="315">
                  <c:v>9.1499999999999998E-2</c:v>
                </c:pt>
                <c:pt idx="316">
                  <c:v>9.1600000000000001E-2</c:v>
                </c:pt>
                <c:pt idx="317">
                  <c:v>9.1700000000000004E-2</c:v>
                </c:pt>
                <c:pt idx="318">
                  <c:v>9.1800000000000007E-2</c:v>
                </c:pt>
                <c:pt idx="319">
                  <c:v>9.1899999999999996E-2</c:v>
                </c:pt>
                <c:pt idx="320">
                  <c:v>9.1999999999999998E-2</c:v>
                </c:pt>
                <c:pt idx="321">
                  <c:v>9.2100000000000001E-2</c:v>
                </c:pt>
                <c:pt idx="322">
                  <c:v>9.2200000000000004E-2</c:v>
                </c:pt>
                <c:pt idx="323">
                  <c:v>9.2299999999999993E-2</c:v>
                </c:pt>
                <c:pt idx="324">
                  <c:v>9.2399999999999996E-2</c:v>
                </c:pt>
                <c:pt idx="325">
                  <c:v>9.2499999999999999E-2</c:v>
                </c:pt>
                <c:pt idx="326">
                  <c:v>9.2600000000000002E-2</c:v>
                </c:pt>
                <c:pt idx="327">
                  <c:v>9.2700000000000005E-2</c:v>
                </c:pt>
                <c:pt idx="328">
                  <c:v>9.2799999999999994E-2</c:v>
                </c:pt>
                <c:pt idx="329">
                  <c:v>9.2899999999999996E-2</c:v>
                </c:pt>
                <c:pt idx="330">
                  <c:v>9.2999999999999999E-2</c:v>
                </c:pt>
                <c:pt idx="331">
                  <c:v>9.3100000000000002E-2</c:v>
                </c:pt>
                <c:pt idx="332">
                  <c:v>9.3200000000000005E-2</c:v>
                </c:pt>
                <c:pt idx="333">
                  <c:v>9.3299999999999994E-2</c:v>
                </c:pt>
                <c:pt idx="334">
                  <c:v>9.3399999999999997E-2</c:v>
                </c:pt>
                <c:pt idx="335">
                  <c:v>9.35E-2</c:v>
                </c:pt>
                <c:pt idx="336">
                  <c:v>9.3600000000000003E-2</c:v>
                </c:pt>
                <c:pt idx="337">
                  <c:v>9.3700000000000006E-2</c:v>
                </c:pt>
                <c:pt idx="338">
                  <c:v>9.3799999999999994E-2</c:v>
                </c:pt>
                <c:pt idx="339">
                  <c:v>9.3899999999999997E-2</c:v>
                </c:pt>
                <c:pt idx="340">
                  <c:v>9.4E-2</c:v>
                </c:pt>
                <c:pt idx="341">
                  <c:v>9.4100000000000003E-2</c:v>
                </c:pt>
                <c:pt idx="342">
                  <c:v>9.4200000000000006E-2</c:v>
                </c:pt>
                <c:pt idx="343">
                  <c:v>9.4299999999999995E-2</c:v>
                </c:pt>
                <c:pt idx="344">
                  <c:v>9.4399999999999998E-2</c:v>
                </c:pt>
                <c:pt idx="345">
                  <c:v>9.4500000000000001E-2</c:v>
                </c:pt>
                <c:pt idx="346">
                  <c:v>9.4600000000000004E-2</c:v>
                </c:pt>
                <c:pt idx="347">
                  <c:v>9.4700000000000006E-2</c:v>
                </c:pt>
                <c:pt idx="348">
                  <c:v>9.4799999999999995E-2</c:v>
                </c:pt>
                <c:pt idx="349">
                  <c:v>9.4899999999999998E-2</c:v>
                </c:pt>
                <c:pt idx="350">
                  <c:v>9.5000000000000001E-2</c:v>
                </c:pt>
                <c:pt idx="351">
                  <c:v>9.5100000000000004E-2</c:v>
                </c:pt>
                <c:pt idx="352">
                  <c:v>9.5200000000000007E-2</c:v>
                </c:pt>
                <c:pt idx="353">
                  <c:v>9.5299999999999996E-2</c:v>
                </c:pt>
                <c:pt idx="354">
                  <c:v>9.5399999999999999E-2</c:v>
                </c:pt>
                <c:pt idx="355">
                  <c:v>9.5500000000000002E-2</c:v>
                </c:pt>
                <c:pt idx="356">
                  <c:v>9.5600000000000004E-2</c:v>
                </c:pt>
                <c:pt idx="357">
                  <c:v>9.5699999999999993E-2</c:v>
                </c:pt>
                <c:pt idx="358">
                  <c:v>9.5799999999999996E-2</c:v>
                </c:pt>
                <c:pt idx="359">
                  <c:v>9.5899999999999999E-2</c:v>
                </c:pt>
                <c:pt idx="360">
                  <c:v>9.6000000000000002E-2</c:v>
                </c:pt>
                <c:pt idx="361">
                  <c:v>9.6100000000000005E-2</c:v>
                </c:pt>
                <c:pt idx="362">
                  <c:v>9.6199999999999994E-2</c:v>
                </c:pt>
                <c:pt idx="363">
                  <c:v>9.6299999999999997E-2</c:v>
                </c:pt>
                <c:pt idx="364">
                  <c:v>9.64E-2</c:v>
                </c:pt>
                <c:pt idx="365">
                  <c:v>9.6500000000000002E-2</c:v>
                </c:pt>
                <c:pt idx="366">
                  <c:v>9.6600000000000005E-2</c:v>
                </c:pt>
                <c:pt idx="367">
                  <c:v>9.6699999999999994E-2</c:v>
                </c:pt>
                <c:pt idx="368">
                  <c:v>9.6799999999999997E-2</c:v>
                </c:pt>
                <c:pt idx="369">
                  <c:v>9.69E-2</c:v>
                </c:pt>
                <c:pt idx="370">
                  <c:v>9.7000000000000003E-2</c:v>
                </c:pt>
                <c:pt idx="371">
                  <c:v>9.7100000000000006E-2</c:v>
                </c:pt>
                <c:pt idx="372">
                  <c:v>9.7199999999999995E-2</c:v>
                </c:pt>
                <c:pt idx="373">
                  <c:v>9.7299999999999998E-2</c:v>
                </c:pt>
                <c:pt idx="374">
                  <c:v>9.74E-2</c:v>
                </c:pt>
                <c:pt idx="375">
                  <c:v>9.7500000000000003E-2</c:v>
                </c:pt>
                <c:pt idx="376">
                  <c:v>9.7600000000000006E-2</c:v>
                </c:pt>
                <c:pt idx="377">
                  <c:v>9.7699999999999995E-2</c:v>
                </c:pt>
                <c:pt idx="378">
                  <c:v>9.7799999999999998E-2</c:v>
                </c:pt>
                <c:pt idx="379">
                  <c:v>9.7900000000000001E-2</c:v>
                </c:pt>
                <c:pt idx="380">
                  <c:v>9.8000000000000004E-2</c:v>
                </c:pt>
                <c:pt idx="381">
                  <c:v>9.8100000000000007E-2</c:v>
                </c:pt>
                <c:pt idx="382">
                  <c:v>9.8199999999999996E-2</c:v>
                </c:pt>
                <c:pt idx="383">
                  <c:v>9.8299999999999998E-2</c:v>
                </c:pt>
                <c:pt idx="384">
                  <c:v>9.8400000000000001E-2</c:v>
                </c:pt>
                <c:pt idx="385">
                  <c:v>9.8500000000000004E-2</c:v>
                </c:pt>
                <c:pt idx="386">
                  <c:v>9.8599999999999993E-2</c:v>
                </c:pt>
                <c:pt idx="387">
                  <c:v>9.8699999999999996E-2</c:v>
                </c:pt>
                <c:pt idx="388">
                  <c:v>9.8799999999999999E-2</c:v>
                </c:pt>
                <c:pt idx="389">
                  <c:v>9.8900000000000002E-2</c:v>
                </c:pt>
                <c:pt idx="390">
                  <c:v>9.9000000000000005E-2</c:v>
                </c:pt>
                <c:pt idx="391">
                  <c:v>9.9099999999999994E-2</c:v>
                </c:pt>
                <c:pt idx="392">
                  <c:v>9.9199999999999997E-2</c:v>
                </c:pt>
                <c:pt idx="393">
                  <c:v>9.9299999999999999E-2</c:v>
                </c:pt>
                <c:pt idx="394">
                  <c:v>9.9400000000000002E-2</c:v>
                </c:pt>
                <c:pt idx="395">
                  <c:v>9.9500000000000005E-2</c:v>
                </c:pt>
                <c:pt idx="396">
                  <c:v>9.9599999999999994E-2</c:v>
                </c:pt>
                <c:pt idx="397">
                  <c:v>9.9699999999999997E-2</c:v>
                </c:pt>
                <c:pt idx="398">
                  <c:v>9.98E-2</c:v>
                </c:pt>
                <c:pt idx="399">
                  <c:v>9.9900000000000003E-2</c:v>
                </c:pt>
                <c:pt idx="400">
                  <c:v>0.1</c:v>
                </c:pt>
                <c:pt idx="401">
                  <c:v>0.10009999999999999</c:v>
                </c:pt>
                <c:pt idx="402">
                  <c:v>0.1002</c:v>
                </c:pt>
                <c:pt idx="403">
                  <c:v>0.1003</c:v>
                </c:pt>
                <c:pt idx="404">
                  <c:v>0.1004</c:v>
                </c:pt>
                <c:pt idx="405">
                  <c:v>0.10050000000000001</c:v>
                </c:pt>
                <c:pt idx="406">
                  <c:v>0.10059999999999999</c:v>
                </c:pt>
                <c:pt idx="407">
                  <c:v>0.1007</c:v>
                </c:pt>
                <c:pt idx="408">
                  <c:v>0.1008</c:v>
                </c:pt>
                <c:pt idx="409">
                  <c:v>0.1009</c:v>
                </c:pt>
                <c:pt idx="410">
                  <c:v>0.10100000000000001</c:v>
                </c:pt>
                <c:pt idx="411">
                  <c:v>0.1011</c:v>
                </c:pt>
                <c:pt idx="412">
                  <c:v>0.1012</c:v>
                </c:pt>
                <c:pt idx="413">
                  <c:v>0.1013</c:v>
                </c:pt>
                <c:pt idx="414">
                  <c:v>0.1014</c:v>
                </c:pt>
                <c:pt idx="415">
                  <c:v>0.10150000000000001</c:v>
                </c:pt>
                <c:pt idx="416">
                  <c:v>0.1016</c:v>
                </c:pt>
                <c:pt idx="417">
                  <c:v>0.1017</c:v>
                </c:pt>
                <c:pt idx="418">
                  <c:v>0.1018</c:v>
                </c:pt>
                <c:pt idx="419">
                  <c:v>0.1019</c:v>
                </c:pt>
                <c:pt idx="420">
                  <c:v>0.10199999999999999</c:v>
                </c:pt>
                <c:pt idx="421">
                  <c:v>0.1021</c:v>
                </c:pt>
                <c:pt idx="422">
                  <c:v>0.1022</c:v>
                </c:pt>
                <c:pt idx="423">
                  <c:v>0.1023</c:v>
                </c:pt>
                <c:pt idx="424">
                  <c:v>0.1024</c:v>
                </c:pt>
                <c:pt idx="425">
                  <c:v>0.10249999999999999</c:v>
                </c:pt>
                <c:pt idx="426">
                  <c:v>0.1026</c:v>
                </c:pt>
                <c:pt idx="427">
                  <c:v>0.1027</c:v>
                </c:pt>
                <c:pt idx="428">
                  <c:v>0.1028</c:v>
                </c:pt>
                <c:pt idx="429">
                  <c:v>0.10290000000000001</c:v>
                </c:pt>
                <c:pt idx="430">
                  <c:v>0.10299999999999999</c:v>
                </c:pt>
                <c:pt idx="431">
                  <c:v>0.1031</c:v>
                </c:pt>
                <c:pt idx="432">
                  <c:v>0.1032</c:v>
                </c:pt>
                <c:pt idx="433">
                  <c:v>0.1033</c:v>
                </c:pt>
                <c:pt idx="434">
                  <c:v>0.10340000000000001</c:v>
                </c:pt>
                <c:pt idx="435">
                  <c:v>0.10349999999999999</c:v>
                </c:pt>
                <c:pt idx="436">
                  <c:v>0.1036</c:v>
                </c:pt>
                <c:pt idx="437">
                  <c:v>0.1037</c:v>
                </c:pt>
                <c:pt idx="438">
                  <c:v>0.1038</c:v>
                </c:pt>
                <c:pt idx="439">
                  <c:v>0.10390000000000001</c:v>
                </c:pt>
                <c:pt idx="440">
                  <c:v>0.104</c:v>
                </c:pt>
                <c:pt idx="441">
                  <c:v>0.1041</c:v>
                </c:pt>
                <c:pt idx="442">
                  <c:v>0.1042</c:v>
                </c:pt>
                <c:pt idx="443">
                  <c:v>0.1043</c:v>
                </c:pt>
                <c:pt idx="444">
                  <c:v>0.10440000000000001</c:v>
                </c:pt>
                <c:pt idx="445">
                  <c:v>0.1045</c:v>
                </c:pt>
                <c:pt idx="446">
                  <c:v>0.1046</c:v>
                </c:pt>
                <c:pt idx="447">
                  <c:v>0.1047</c:v>
                </c:pt>
                <c:pt idx="448">
                  <c:v>0.1048</c:v>
                </c:pt>
                <c:pt idx="449">
                  <c:v>0.10489999999999999</c:v>
                </c:pt>
                <c:pt idx="450">
                  <c:v>0.105</c:v>
                </c:pt>
                <c:pt idx="451">
                  <c:v>0.1051</c:v>
                </c:pt>
                <c:pt idx="452">
                  <c:v>0.1052</c:v>
                </c:pt>
                <c:pt idx="453">
                  <c:v>0.1053</c:v>
                </c:pt>
                <c:pt idx="454">
                  <c:v>0.10539999999999999</c:v>
                </c:pt>
                <c:pt idx="455">
                  <c:v>0.1055</c:v>
                </c:pt>
                <c:pt idx="456">
                  <c:v>0.1056</c:v>
                </c:pt>
                <c:pt idx="457">
                  <c:v>0.1057</c:v>
                </c:pt>
                <c:pt idx="458">
                  <c:v>0.10580000000000001</c:v>
                </c:pt>
                <c:pt idx="459">
                  <c:v>0.10589999999999999</c:v>
                </c:pt>
                <c:pt idx="460">
                  <c:v>0.106</c:v>
                </c:pt>
                <c:pt idx="461">
                  <c:v>0.1061</c:v>
                </c:pt>
                <c:pt idx="462">
                  <c:v>0.1062</c:v>
                </c:pt>
                <c:pt idx="463">
                  <c:v>0.10630000000000001</c:v>
                </c:pt>
                <c:pt idx="464">
                  <c:v>0.10639999999999999</c:v>
                </c:pt>
                <c:pt idx="465">
                  <c:v>0.1065</c:v>
                </c:pt>
                <c:pt idx="466">
                  <c:v>0.1066</c:v>
                </c:pt>
                <c:pt idx="467">
                  <c:v>0.1067</c:v>
                </c:pt>
                <c:pt idx="468">
                  <c:v>0.10680000000000001</c:v>
                </c:pt>
                <c:pt idx="469">
                  <c:v>0.1069</c:v>
                </c:pt>
                <c:pt idx="470">
                  <c:v>0.107</c:v>
                </c:pt>
                <c:pt idx="471">
                  <c:v>0.1071</c:v>
                </c:pt>
                <c:pt idx="472">
                  <c:v>0.1072</c:v>
                </c:pt>
                <c:pt idx="473">
                  <c:v>0.10730000000000001</c:v>
                </c:pt>
                <c:pt idx="474">
                  <c:v>0.1074</c:v>
                </c:pt>
                <c:pt idx="475">
                  <c:v>0.1075</c:v>
                </c:pt>
                <c:pt idx="476">
                  <c:v>0.1076</c:v>
                </c:pt>
                <c:pt idx="477">
                  <c:v>0.1077</c:v>
                </c:pt>
                <c:pt idx="478">
                  <c:v>0.10780000000000001</c:v>
                </c:pt>
                <c:pt idx="479">
                  <c:v>0.1079</c:v>
                </c:pt>
                <c:pt idx="480">
                  <c:v>0.108</c:v>
                </c:pt>
                <c:pt idx="481">
                  <c:v>0.1081</c:v>
                </c:pt>
                <c:pt idx="482">
                  <c:v>0.1082</c:v>
                </c:pt>
                <c:pt idx="483">
                  <c:v>0.10829999999999999</c:v>
                </c:pt>
                <c:pt idx="484">
                  <c:v>0.1084</c:v>
                </c:pt>
                <c:pt idx="485">
                  <c:v>0.1085</c:v>
                </c:pt>
                <c:pt idx="486">
                  <c:v>0.1086</c:v>
                </c:pt>
                <c:pt idx="487">
                  <c:v>0.1087</c:v>
                </c:pt>
                <c:pt idx="488">
                  <c:v>0.10879999999999999</c:v>
                </c:pt>
                <c:pt idx="489">
                  <c:v>0.1089</c:v>
                </c:pt>
                <c:pt idx="490">
                  <c:v>0.109</c:v>
                </c:pt>
                <c:pt idx="491">
                  <c:v>0.1091</c:v>
                </c:pt>
                <c:pt idx="492">
                  <c:v>0.10920000000000001</c:v>
                </c:pt>
                <c:pt idx="493">
                  <c:v>0.10929999999999999</c:v>
                </c:pt>
                <c:pt idx="494">
                  <c:v>0.1094</c:v>
                </c:pt>
                <c:pt idx="495">
                  <c:v>0.1095</c:v>
                </c:pt>
                <c:pt idx="496">
                  <c:v>0.1096</c:v>
                </c:pt>
                <c:pt idx="497">
                  <c:v>0.10970000000000001</c:v>
                </c:pt>
                <c:pt idx="498">
                  <c:v>0.10979999999999999</c:v>
                </c:pt>
                <c:pt idx="499">
                  <c:v>0.1099</c:v>
                </c:pt>
                <c:pt idx="500">
                  <c:v>0.11</c:v>
                </c:pt>
                <c:pt idx="501">
                  <c:v>0.1101</c:v>
                </c:pt>
                <c:pt idx="502">
                  <c:v>0.11020000000000001</c:v>
                </c:pt>
                <c:pt idx="503">
                  <c:v>0.1103</c:v>
                </c:pt>
                <c:pt idx="504">
                  <c:v>0.1104</c:v>
                </c:pt>
                <c:pt idx="505">
                  <c:v>0.1105</c:v>
                </c:pt>
                <c:pt idx="506">
                  <c:v>0.1106</c:v>
                </c:pt>
                <c:pt idx="507">
                  <c:v>0.11070000000000001</c:v>
                </c:pt>
                <c:pt idx="508">
                  <c:v>0.1108</c:v>
                </c:pt>
                <c:pt idx="509">
                  <c:v>0.1109</c:v>
                </c:pt>
                <c:pt idx="510">
                  <c:v>0.111</c:v>
                </c:pt>
                <c:pt idx="511">
                  <c:v>0.1111</c:v>
                </c:pt>
                <c:pt idx="512">
                  <c:v>0.11119999999999999</c:v>
                </c:pt>
                <c:pt idx="513">
                  <c:v>0.1113</c:v>
                </c:pt>
                <c:pt idx="514">
                  <c:v>0.1114</c:v>
                </c:pt>
                <c:pt idx="515">
                  <c:v>0.1115</c:v>
                </c:pt>
                <c:pt idx="516">
                  <c:v>0.1116</c:v>
                </c:pt>
                <c:pt idx="517">
                  <c:v>0.11169999999999999</c:v>
                </c:pt>
                <c:pt idx="518">
                  <c:v>0.1118</c:v>
                </c:pt>
                <c:pt idx="519">
                  <c:v>0.1119</c:v>
                </c:pt>
                <c:pt idx="520">
                  <c:v>0.112</c:v>
                </c:pt>
                <c:pt idx="521">
                  <c:v>0.11210000000000001</c:v>
                </c:pt>
                <c:pt idx="522">
                  <c:v>0.11219999999999999</c:v>
                </c:pt>
                <c:pt idx="523">
                  <c:v>0.1123</c:v>
                </c:pt>
                <c:pt idx="524">
                  <c:v>0.1124</c:v>
                </c:pt>
                <c:pt idx="525">
                  <c:v>0.1125</c:v>
                </c:pt>
                <c:pt idx="526">
                  <c:v>0.11260000000000001</c:v>
                </c:pt>
                <c:pt idx="527">
                  <c:v>0.11269999999999999</c:v>
                </c:pt>
                <c:pt idx="528">
                  <c:v>0.1128</c:v>
                </c:pt>
                <c:pt idx="529">
                  <c:v>0.1129</c:v>
                </c:pt>
                <c:pt idx="530">
                  <c:v>0.113</c:v>
                </c:pt>
                <c:pt idx="531">
                  <c:v>0.11310000000000001</c:v>
                </c:pt>
                <c:pt idx="532">
                  <c:v>0.1132</c:v>
                </c:pt>
                <c:pt idx="533">
                  <c:v>0.1133</c:v>
                </c:pt>
                <c:pt idx="534">
                  <c:v>0.1134</c:v>
                </c:pt>
                <c:pt idx="535">
                  <c:v>0.1135</c:v>
                </c:pt>
                <c:pt idx="536">
                  <c:v>0.11360000000000001</c:v>
                </c:pt>
                <c:pt idx="537">
                  <c:v>0.1137</c:v>
                </c:pt>
                <c:pt idx="538">
                  <c:v>0.1138</c:v>
                </c:pt>
                <c:pt idx="539">
                  <c:v>0.1139</c:v>
                </c:pt>
                <c:pt idx="540">
                  <c:v>0.114</c:v>
                </c:pt>
                <c:pt idx="541">
                  <c:v>0.11409999999999999</c:v>
                </c:pt>
                <c:pt idx="542">
                  <c:v>0.1142</c:v>
                </c:pt>
                <c:pt idx="543">
                  <c:v>0.1143</c:v>
                </c:pt>
                <c:pt idx="544">
                  <c:v>0.1144</c:v>
                </c:pt>
                <c:pt idx="545">
                  <c:v>0.1145</c:v>
                </c:pt>
                <c:pt idx="546">
                  <c:v>0.11459999999999999</c:v>
                </c:pt>
                <c:pt idx="547">
                  <c:v>0.1147</c:v>
                </c:pt>
                <c:pt idx="548">
                  <c:v>0.1148</c:v>
                </c:pt>
                <c:pt idx="549">
                  <c:v>0.1149</c:v>
                </c:pt>
                <c:pt idx="550">
                  <c:v>0.115</c:v>
                </c:pt>
                <c:pt idx="551">
                  <c:v>0.11509999999999999</c:v>
                </c:pt>
                <c:pt idx="552">
                  <c:v>0.1152</c:v>
                </c:pt>
                <c:pt idx="553">
                  <c:v>0.1153</c:v>
                </c:pt>
                <c:pt idx="554">
                  <c:v>0.1154</c:v>
                </c:pt>
                <c:pt idx="555">
                  <c:v>0.11550000000000001</c:v>
                </c:pt>
                <c:pt idx="556">
                  <c:v>0.11559999999999999</c:v>
                </c:pt>
                <c:pt idx="557">
                  <c:v>0.1157</c:v>
                </c:pt>
                <c:pt idx="558">
                  <c:v>0.1158</c:v>
                </c:pt>
                <c:pt idx="559">
                  <c:v>0.1159</c:v>
                </c:pt>
                <c:pt idx="560">
                  <c:v>0.11600000000000001</c:v>
                </c:pt>
                <c:pt idx="561">
                  <c:v>0.11609999999999999</c:v>
                </c:pt>
                <c:pt idx="562">
                  <c:v>0.1162</c:v>
                </c:pt>
                <c:pt idx="563">
                  <c:v>0.1163</c:v>
                </c:pt>
                <c:pt idx="564">
                  <c:v>0.1164</c:v>
                </c:pt>
                <c:pt idx="565">
                  <c:v>0.11650000000000001</c:v>
                </c:pt>
                <c:pt idx="566">
                  <c:v>0.1166</c:v>
                </c:pt>
                <c:pt idx="567">
                  <c:v>0.1167</c:v>
                </c:pt>
                <c:pt idx="568">
                  <c:v>0.1168</c:v>
                </c:pt>
                <c:pt idx="569">
                  <c:v>0.1169</c:v>
                </c:pt>
                <c:pt idx="570">
                  <c:v>0.11700000000000001</c:v>
                </c:pt>
                <c:pt idx="571">
                  <c:v>0.1171</c:v>
                </c:pt>
                <c:pt idx="572">
                  <c:v>0.1172</c:v>
                </c:pt>
                <c:pt idx="573">
                  <c:v>0.1173</c:v>
                </c:pt>
                <c:pt idx="574">
                  <c:v>0.1174</c:v>
                </c:pt>
                <c:pt idx="575">
                  <c:v>0.11749999999999999</c:v>
                </c:pt>
                <c:pt idx="576">
                  <c:v>0.1176</c:v>
                </c:pt>
                <c:pt idx="577">
                  <c:v>0.1177</c:v>
                </c:pt>
                <c:pt idx="578">
                  <c:v>0.1178</c:v>
                </c:pt>
                <c:pt idx="579">
                  <c:v>0.1179</c:v>
                </c:pt>
                <c:pt idx="580">
                  <c:v>0.11799999999999999</c:v>
                </c:pt>
                <c:pt idx="581">
                  <c:v>0.1181</c:v>
                </c:pt>
                <c:pt idx="582">
                  <c:v>0.1182</c:v>
                </c:pt>
                <c:pt idx="583">
                  <c:v>0.1183</c:v>
                </c:pt>
                <c:pt idx="584">
                  <c:v>0.11840000000000001</c:v>
                </c:pt>
                <c:pt idx="585">
                  <c:v>0.11849999999999999</c:v>
                </c:pt>
                <c:pt idx="586">
                  <c:v>0.1186</c:v>
                </c:pt>
                <c:pt idx="587">
                  <c:v>0.1187</c:v>
                </c:pt>
                <c:pt idx="588">
                  <c:v>0.1188</c:v>
                </c:pt>
                <c:pt idx="589">
                  <c:v>0.11890000000000001</c:v>
                </c:pt>
                <c:pt idx="590">
                  <c:v>0.11899999999999999</c:v>
                </c:pt>
                <c:pt idx="591">
                  <c:v>0.1191</c:v>
                </c:pt>
                <c:pt idx="592">
                  <c:v>0.1192</c:v>
                </c:pt>
                <c:pt idx="593">
                  <c:v>0.1193</c:v>
                </c:pt>
                <c:pt idx="594">
                  <c:v>0.11940000000000001</c:v>
                </c:pt>
                <c:pt idx="595">
                  <c:v>0.1195</c:v>
                </c:pt>
                <c:pt idx="596">
                  <c:v>0.1196</c:v>
                </c:pt>
                <c:pt idx="597">
                  <c:v>0.1197</c:v>
                </c:pt>
                <c:pt idx="598">
                  <c:v>0.1198</c:v>
                </c:pt>
                <c:pt idx="599">
                  <c:v>0.11990000000000001</c:v>
                </c:pt>
                <c:pt idx="600">
                  <c:v>0.12</c:v>
                </c:pt>
                <c:pt idx="601">
                  <c:v>0.1201</c:v>
                </c:pt>
                <c:pt idx="602">
                  <c:v>0.1202</c:v>
                </c:pt>
                <c:pt idx="603">
                  <c:v>0.1203</c:v>
                </c:pt>
                <c:pt idx="604">
                  <c:v>0.12039999999999999</c:v>
                </c:pt>
                <c:pt idx="605">
                  <c:v>0.1205</c:v>
                </c:pt>
                <c:pt idx="606">
                  <c:v>0.1206</c:v>
                </c:pt>
                <c:pt idx="607">
                  <c:v>0.1207</c:v>
                </c:pt>
                <c:pt idx="608">
                  <c:v>0.1208</c:v>
                </c:pt>
                <c:pt idx="609">
                  <c:v>0.12089999999999999</c:v>
                </c:pt>
                <c:pt idx="610">
                  <c:v>0.121</c:v>
                </c:pt>
                <c:pt idx="611">
                  <c:v>0.1211</c:v>
                </c:pt>
                <c:pt idx="612">
                  <c:v>0.1212</c:v>
                </c:pt>
                <c:pt idx="613">
                  <c:v>0.12130000000000001</c:v>
                </c:pt>
                <c:pt idx="614">
                  <c:v>0.12139999999999999</c:v>
                </c:pt>
                <c:pt idx="615">
                  <c:v>0.1215</c:v>
                </c:pt>
                <c:pt idx="616">
                  <c:v>0.1216</c:v>
                </c:pt>
                <c:pt idx="617">
                  <c:v>0.1217</c:v>
                </c:pt>
                <c:pt idx="618">
                  <c:v>0.12180000000000001</c:v>
                </c:pt>
                <c:pt idx="619">
                  <c:v>0.12189999999999999</c:v>
                </c:pt>
                <c:pt idx="620">
                  <c:v>0.122</c:v>
                </c:pt>
                <c:pt idx="621">
                  <c:v>0.1221</c:v>
                </c:pt>
                <c:pt idx="622">
                  <c:v>0.1222</c:v>
                </c:pt>
                <c:pt idx="623">
                  <c:v>0.12230000000000001</c:v>
                </c:pt>
                <c:pt idx="624">
                  <c:v>0.12239999999999999</c:v>
                </c:pt>
                <c:pt idx="625">
                  <c:v>0.1225</c:v>
                </c:pt>
                <c:pt idx="626">
                  <c:v>0.1226</c:v>
                </c:pt>
                <c:pt idx="627">
                  <c:v>0.1227</c:v>
                </c:pt>
                <c:pt idx="628">
                  <c:v>0.12280000000000001</c:v>
                </c:pt>
                <c:pt idx="629">
                  <c:v>0.1229</c:v>
                </c:pt>
                <c:pt idx="630">
                  <c:v>0.123</c:v>
                </c:pt>
                <c:pt idx="631">
                  <c:v>0.1231</c:v>
                </c:pt>
                <c:pt idx="632">
                  <c:v>0.1232</c:v>
                </c:pt>
                <c:pt idx="633">
                  <c:v>0.12330000000000001</c:v>
                </c:pt>
                <c:pt idx="634">
                  <c:v>0.1234</c:v>
                </c:pt>
                <c:pt idx="635">
                  <c:v>0.1235</c:v>
                </c:pt>
                <c:pt idx="636">
                  <c:v>0.1236</c:v>
                </c:pt>
                <c:pt idx="637">
                  <c:v>0.1237</c:v>
                </c:pt>
                <c:pt idx="638">
                  <c:v>0.12379999999999999</c:v>
                </c:pt>
                <c:pt idx="639">
                  <c:v>0.1239</c:v>
                </c:pt>
                <c:pt idx="640">
                  <c:v>0.124</c:v>
                </c:pt>
                <c:pt idx="641">
                  <c:v>0.1241</c:v>
                </c:pt>
                <c:pt idx="642">
                  <c:v>0.1242</c:v>
                </c:pt>
                <c:pt idx="643">
                  <c:v>0.12429999999999999</c:v>
                </c:pt>
                <c:pt idx="644">
                  <c:v>0.1244</c:v>
                </c:pt>
                <c:pt idx="645">
                  <c:v>0.1245</c:v>
                </c:pt>
                <c:pt idx="646">
                  <c:v>0.1246</c:v>
                </c:pt>
                <c:pt idx="647">
                  <c:v>0.12470000000000001</c:v>
                </c:pt>
                <c:pt idx="648">
                  <c:v>0.12479999999999999</c:v>
                </c:pt>
                <c:pt idx="649">
                  <c:v>0.1249</c:v>
                </c:pt>
                <c:pt idx="650">
                  <c:v>0.125</c:v>
                </c:pt>
                <c:pt idx="651">
                  <c:v>0.12509999999999999</c:v>
                </c:pt>
                <c:pt idx="652">
                  <c:v>0.12520000000000001</c:v>
                </c:pt>
                <c:pt idx="653">
                  <c:v>0.12529999999999999</c:v>
                </c:pt>
                <c:pt idx="654">
                  <c:v>0.12540000000000001</c:v>
                </c:pt>
                <c:pt idx="655">
                  <c:v>0.1255</c:v>
                </c:pt>
                <c:pt idx="656">
                  <c:v>0.12559999999999999</c:v>
                </c:pt>
                <c:pt idx="657">
                  <c:v>0.12570000000000001</c:v>
                </c:pt>
                <c:pt idx="658">
                  <c:v>0.1258</c:v>
                </c:pt>
                <c:pt idx="659">
                  <c:v>0.12590000000000001</c:v>
                </c:pt>
                <c:pt idx="660">
                  <c:v>0.126</c:v>
                </c:pt>
                <c:pt idx="661">
                  <c:v>0.12609999999999999</c:v>
                </c:pt>
                <c:pt idx="662">
                  <c:v>0.12620000000000001</c:v>
                </c:pt>
                <c:pt idx="663">
                  <c:v>0.1263</c:v>
                </c:pt>
                <c:pt idx="664">
                  <c:v>0.12640000000000001</c:v>
                </c:pt>
                <c:pt idx="665">
                  <c:v>0.1265</c:v>
                </c:pt>
                <c:pt idx="666">
                  <c:v>0.12659999999999999</c:v>
                </c:pt>
                <c:pt idx="667">
                  <c:v>0.12670000000000001</c:v>
                </c:pt>
                <c:pt idx="668">
                  <c:v>0.1268</c:v>
                </c:pt>
                <c:pt idx="669">
                  <c:v>0.12690000000000001</c:v>
                </c:pt>
                <c:pt idx="670">
                  <c:v>0.127</c:v>
                </c:pt>
                <c:pt idx="671">
                  <c:v>0.12709999999999999</c:v>
                </c:pt>
                <c:pt idx="672">
                  <c:v>0.12720000000000001</c:v>
                </c:pt>
                <c:pt idx="673">
                  <c:v>0.1273</c:v>
                </c:pt>
                <c:pt idx="674">
                  <c:v>0.12740000000000001</c:v>
                </c:pt>
                <c:pt idx="675">
                  <c:v>0.1275</c:v>
                </c:pt>
                <c:pt idx="676">
                  <c:v>0.12759999999999999</c:v>
                </c:pt>
                <c:pt idx="677">
                  <c:v>0.12770000000000001</c:v>
                </c:pt>
                <c:pt idx="678">
                  <c:v>0.1278</c:v>
                </c:pt>
                <c:pt idx="679">
                  <c:v>0.12790000000000001</c:v>
                </c:pt>
                <c:pt idx="680">
                  <c:v>0.128</c:v>
                </c:pt>
                <c:pt idx="681">
                  <c:v>0.12809999999999999</c:v>
                </c:pt>
                <c:pt idx="682">
                  <c:v>0.12820000000000001</c:v>
                </c:pt>
                <c:pt idx="683">
                  <c:v>0.1283</c:v>
                </c:pt>
                <c:pt idx="684">
                  <c:v>0.12839999999999999</c:v>
                </c:pt>
                <c:pt idx="685">
                  <c:v>0.1285</c:v>
                </c:pt>
                <c:pt idx="686">
                  <c:v>0.12859999999999999</c:v>
                </c:pt>
                <c:pt idx="687">
                  <c:v>0.12870000000000001</c:v>
                </c:pt>
                <c:pt idx="688">
                  <c:v>0.1288</c:v>
                </c:pt>
                <c:pt idx="689">
                  <c:v>0.12889999999999999</c:v>
                </c:pt>
                <c:pt idx="690">
                  <c:v>0.129</c:v>
                </c:pt>
                <c:pt idx="691">
                  <c:v>0.12909999999999999</c:v>
                </c:pt>
                <c:pt idx="692">
                  <c:v>0.12920000000000001</c:v>
                </c:pt>
                <c:pt idx="693">
                  <c:v>0.1293</c:v>
                </c:pt>
                <c:pt idx="694">
                  <c:v>0.12939999999999999</c:v>
                </c:pt>
                <c:pt idx="695">
                  <c:v>0.1295</c:v>
                </c:pt>
                <c:pt idx="696">
                  <c:v>0.12959999999999999</c:v>
                </c:pt>
                <c:pt idx="697">
                  <c:v>0.12970000000000001</c:v>
                </c:pt>
                <c:pt idx="698">
                  <c:v>0.1298</c:v>
                </c:pt>
                <c:pt idx="699">
                  <c:v>0.12989999999999999</c:v>
                </c:pt>
                <c:pt idx="700">
                  <c:v>0.13</c:v>
                </c:pt>
                <c:pt idx="701">
                  <c:v>0.13009999999999999</c:v>
                </c:pt>
                <c:pt idx="702">
                  <c:v>0.13020000000000001</c:v>
                </c:pt>
                <c:pt idx="703">
                  <c:v>0.1303</c:v>
                </c:pt>
                <c:pt idx="704">
                  <c:v>0.13039999999999999</c:v>
                </c:pt>
                <c:pt idx="705">
                  <c:v>0.1305</c:v>
                </c:pt>
                <c:pt idx="706">
                  <c:v>0.13059999999999999</c:v>
                </c:pt>
                <c:pt idx="707">
                  <c:v>0.13070000000000001</c:v>
                </c:pt>
                <c:pt idx="708">
                  <c:v>0.1308</c:v>
                </c:pt>
                <c:pt idx="709">
                  <c:v>0.13089999999999999</c:v>
                </c:pt>
                <c:pt idx="710">
                  <c:v>0.13100000000000001</c:v>
                </c:pt>
                <c:pt idx="711">
                  <c:v>0.13109999999999999</c:v>
                </c:pt>
                <c:pt idx="712">
                  <c:v>0.13120000000000001</c:v>
                </c:pt>
                <c:pt idx="713">
                  <c:v>0.1313</c:v>
                </c:pt>
                <c:pt idx="714">
                  <c:v>0.13139999999999999</c:v>
                </c:pt>
                <c:pt idx="715">
                  <c:v>0.13150000000000001</c:v>
                </c:pt>
                <c:pt idx="716">
                  <c:v>0.13159999999999999</c:v>
                </c:pt>
                <c:pt idx="717">
                  <c:v>0.13170000000000001</c:v>
                </c:pt>
                <c:pt idx="718">
                  <c:v>0.1318</c:v>
                </c:pt>
                <c:pt idx="719">
                  <c:v>0.13189999999999999</c:v>
                </c:pt>
                <c:pt idx="720">
                  <c:v>0.13200000000000001</c:v>
                </c:pt>
                <c:pt idx="721">
                  <c:v>0.1321</c:v>
                </c:pt>
                <c:pt idx="722">
                  <c:v>0.13220000000000001</c:v>
                </c:pt>
                <c:pt idx="723">
                  <c:v>0.1323</c:v>
                </c:pt>
                <c:pt idx="724">
                  <c:v>0.13239999999999999</c:v>
                </c:pt>
                <c:pt idx="725">
                  <c:v>0.13250000000000001</c:v>
                </c:pt>
                <c:pt idx="726">
                  <c:v>0.1326</c:v>
                </c:pt>
                <c:pt idx="727">
                  <c:v>0.13270000000000001</c:v>
                </c:pt>
                <c:pt idx="728">
                  <c:v>0.1328</c:v>
                </c:pt>
                <c:pt idx="729">
                  <c:v>0.13289999999999999</c:v>
                </c:pt>
                <c:pt idx="730">
                  <c:v>0.13300000000000001</c:v>
                </c:pt>
                <c:pt idx="731">
                  <c:v>0.1331</c:v>
                </c:pt>
                <c:pt idx="732">
                  <c:v>0.13320000000000001</c:v>
                </c:pt>
                <c:pt idx="733">
                  <c:v>0.1333</c:v>
                </c:pt>
                <c:pt idx="734">
                  <c:v>0.13339999999999999</c:v>
                </c:pt>
                <c:pt idx="735">
                  <c:v>0.13350000000000001</c:v>
                </c:pt>
                <c:pt idx="736">
                  <c:v>0.1336</c:v>
                </c:pt>
                <c:pt idx="737">
                  <c:v>0.13370000000000001</c:v>
                </c:pt>
                <c:pt idx="738">
                  <c:v>0.1338</c:v>
                </c:pt>
                <c:pt idx="739">
                  <c:v>0.13389999999999999</c:v>
                </c:pt>
                <c:pt idx="740">
                  <c:v>0.13400000000000001</c:v>
                </c:pt>
                <c:pt idx="741">
                  <c:v>0.1341</c:v>
                </c:pt>
                <c:pt idx="742">
                  <c:v>0.13420000000000001</c:v>
                </c:pt>
                <c:pt idx="743">
                  <c:v>0.1343</c:v>
                </c:pt>
                <c:pt idx="744">
                  <c:v>0.13439999999999999</c:v>
                </c:pt>
                <c:pt idx="745">
                  <c:v>0.13450000000000001</c:v>
                </c:pt>
                <c:pt idx="746">
                  <c:v>0.1346</c:v>
                </c:pt>
                <c:pt idx="747">
                  <c:v>0.13469999999999999</c:v>
                </c:pt>
                <c:pt idx="748">
                  <c:v>0.1348</c:v>
                </c:pt>
                <c:pt idx="749">
                  <c:v>0.13489999999999999</c:v>
                </c:pt>
                <c:pt idx="750">
                  <c:v>0.13500000000000001</c:v>
                </c:pt>
                <c:pt idx="751">
                  <c:v>0.1351</c:v>
                </c:pt>
                <c:pt idx="752">
                  <c:v>0.13519999999999999</c:v>
                </c:pt>
                <c:pt idx="753">
                  <c:v>0.1353</c:v>
                </c:pt>
                <c:pt idx="754">
                  <c:v>0.13539999999999999</c:v>
                </c:pt>
                <c:pt idx="755">
                  <c:v>0.13550000000000001</c:v>
                </c:pt>
                <c:pt idx="756">
                  <c:v>0.1356</c:v>
                </c:pt>
                <c:pt idx="757">
                  <c:v>0.13569999999999999</c:v>
                </c:pt>
                <c:pt idx="758">
                  <c:v>0.1358</c:v>
                </c:pt>
                <c:pt idx="759">
                  <c:v>0.13589999999999999</c:v>
                </c:pt>
                <c:pt idx="760">
                  <c:v>0.13600000000000001</c:v>
                </c:pt>
                <c:pt idx="761">
                  <c:v>0.1361</c:v>
                </c:pt>
                <c:pt idx="762">
                  <c:v>0.13619999999999999</c:v>
                </c:pt>
                <c:pt idx="763">
                  <c:v>0.1363</c:v>
                </c:pt>
                <c:pt idx="764">
                  <c:v>0.13639999999999999</c:v>
                </c:pt>
                <c:pt idx="765">
                  <c:v>0.13650000000000001</c:v>
                </c:pt>
                <c:pt idx="766">
                  <c:v>0.1366</c:v>
                </c:pt>
                <c:pt idx="767">
                  <c:v>0.13669999999999999</c:v>
                </c:pt>
                <c:pt idx="768">
                  <c:v>0.1368</c:v>
                </c:pt>
                <c:pt idx="769">
                  <c:v>0.13689999999999999</c:v>
                </c:pt>
                <c:pt idx="770">
                  <c:v>0.13700000000000001</c:v>
                </c:pt>
                <c:pt idx="771">
                  <c:v>0.1371</c:v>
                </c:pt>
                <c:pt idx="772">
                  <c:v>0.13719999999999999</c:v>
                </c:pt>
                <c:pt idx="773">
                  <c:v>0.13730000000000001</c:v>
                </c:pt>
                <c:pt idx="774">
                  <c:v>0.13739999999999999</c:v>
                </c:pt>
                <c:pt idx="775">
                  <c:v>0.13750000000000001</c:v>
                </c:pt>
                <c:pt idx="776">
                  <c:v>0.1376</c:v>
                </c:pt>
                <c:pt idx="777">
                  <c:v>0.13769999999999999</c:v>
                </c:pt>
                <c:pt idx="778">
                  <c:v>0.13780000000000001</c:v>
                </c:pt>
                <c:pt idx="779">
                  <c:v>0.13789999999999999</c:v>
                </c:pt>
                <c:pt idx="780">
                  <c:v>0.13800000000000001</c:v>
                </c:pt>
                <c:pt idx="781">
                  <c:v>0.1381</c:v>
                </c:pt>
                <c:pt idx="782">
                  <c:v>0.13819999999999999</c:v>
                </c:pt>
                <c:pt idx="783">
                  <c:v>0.13830000000000001</c:v>
                </c:pt>
                <c:pt idx="784">
                  <c:v>0.1384</c:v>
                </c:pt>
                <c:pt idx="785">
                  <c:v>0.13850000000000001</c:v>
                </c:pt>
                <c:pt idx="786">
                  <c:v>0.1386</c:v>
                </c:pt>
                <c:pt idx="787">
                  <c:v>0.13869999999999999</c:v>
                </c:pt>
                <c:pt idx="788">
                  <c:v>0.13880000000000001</c:v>
                </c:pt>
                <c:pt idx="789">
                  <c:v>0.1389</c:v>
                </c:pt>
                <c:pt idx="790">
                  <c:v>0.13900000000000001</c:v>
                </c:pt>
                <c:pt idx="791">
                  <c:v>0.1391</c:v>
                </c:pt>
                <c:pt idx="792">
                  <c:v>0.13919999999999999</c:v>
                </c:pt>
                <c:pt idx="793">
                  <c:v>0.13930000000000001</c:v>
                </c:pt>
                <c:pt idx="794">
                  <c:v>0.1394</c:v>
                </c:pt>
                <c:pt idx="795">
                  <c:v>0.13950000000000001</c:v>
                </c:pt>
                <c:pt idx="796">
                  <c:v>0.1396</c:v>
                </c:pt>
                <c:pt idx="797">
                  <c:v>0.13969999999999999</c:v>
                </c:pt>
                <c:pt idx="798">
                  <c:v>0.13980000000000001</c:v>
                </c:pt>
                <c:pt idx="799">
                  <c:v>0.1399</c:v>
                </c:pt>
                <c:pt idx="800">
                  <c:v>0.14000000000000001</c:v>
                </c:pt>
                <c:pt idx="801">
                  <c:v>0.1401</c:v>
                </c:pt>
                <c:pt idx="802">
                  <c:v>0.14019999999999999</c:v>
                </c:pt>
                <c:pt idx="803">
                  <c:v>0.14030000000000001</c:v>
                </c:pt>
                <c:pt idx="804">
                  <c:v>0.1404</c:v>
                </c:pt>
                <c:pt idx="805">
                  <c:v>0.14050000000000001</c:v>
                </c:pt>
                <c:pt idx="806">
                  <c:v>0.1406</c:v>
                </c:pt>
                <c:pt idx="807">
                  <c:v>0.14069999999999999</c:v>
                </c:pt>
                <c:pt idx="808">
                  <c:v>0.14080000000000001</c:v>
                </c:pt>
                <c:pt idx="809">
                  <c:v>0.1409</c:v>
                </c:pt>
                <c:pt idx="810">
                  <c:v>0.14099999999999999</c:v>
                </c:pt>
                <c:pt idx="811">
                  <c:v>0.1411</c:v>
                </c:pt>
                <c:pt idx="812">
                  <c:v>0.14119999999999999</c:v>
                </c:pt>
                <c:pt idx="813">
                  <c:v>0.14130000000000001</c:v>
                </c:pt>
                <c:pt idx="814">
                  <c:v>0.1414</c:v>
                </c:pt>
                <c:pt idx="815">
                  <c:v>0.14149999999999999</c:v>
                </c:pt>
                <c:pt idx="816">
                  <c:v>0.1416</c:v>
                </c:pt>
                <c:pt idx="817">
                  <c:v>0.14169999999999999</c:v>
                </c:pt>
                <c:pt idx="818">
                  <c:v>0.14180000000000001</c:v>
                </c:pt>
                <c:pt idx="819">
                  <c:v>0.1419</c:v>
                </c:pt>
                <c:pt idx="820">
                  <c:v>0.14199999999999999</c:v>
                </c:pt>
                <c:pt idx="821">
                  <c:v>0.1421</c:v>
                </c:pt>
                <c:pt idx="822">
                  <c:v>0.14219999999999999</c:v>
                </c:pt>
                <c:pt idx="823">
                  <c:v>0.14230000000000001</c:v>
                </c:pt>
                <c:pt idx="824">
                  <c:v>0.1424</c:v>
                </c:pt>
                <c:pt idx="825">
                  <c:v>0.14249999999999999</c:v>
                </c:pt>
                <c:pt idx="826">
                  <c:v>0.1426</c:v>
                </c:pt>
                <c:pt idx="827">
                  <c:v>0.14269999999999999</c:v>
                </c:pt>
                <c:pt idx="828">
                  <c:v>0.14280000000000001</c:v>
                </c:pt>
                <c:pt idx="829">
                  <c:v>0.1429</c:v>
                </c:pt>
                <c:pt idx="830">
                  <c:v>0.14299999999999999</c:v>
                </c:pt>
                <c:pt idx="831">
                  <c:v>0.1431</c:v>
                </c:pt>
                <c:pt idx="832">
                  <c:v>0.14319999999999999</c:v>
                </c:pt>
                <c:pt idx="833">
                  <c:v>0.14330000000000001</c:v>
                </c:pt>
                <c:pt idx="834">
                  <c:v>0.1434</c:v>
                </c:pt>
                <c:pt idx="835">
                  <c:v>0.14349999999999999</c:v>
                </c:pt>
                <c:pt idx="836">
                  <c:v>0.14360000000000001</c:v>
                </c:pt>
                <c:pt idx="837">
                  <c:v>0.14369999999999999</c:v>
                </c:pt>
                <c:pt idx="838">
                  <c:v>0.14380000000000001</c:v>
                </c:pt>
                <c:pt idx="839">
                  <c:v>0.1439</c:v>
                </c:pt>
                <c:pt idx="840">
                  <c:v>0.14399999999999999</c:v>
                </c:pt>
                <c:pt idx="841">
                  <c:v>0.14410000000000001</c:v>
                </c:pt>
                <c:pt idx="842">
                  <c:v>0.14419999999999999</c:v>
                </c:pt>
                <c:pt idx="843">
                  <c:v>0.14430000000000001</c:v>
                </c:pt>
                <c:pt idx="844">
                  <c:v>0.1444</c:v>
                </c:pt>
                <c:pt idx="845">
                  <c:v>0.14449999999999999</c:v>
                </c:pt>
                <c:pt idx="846">
                  <c:v>0.14460000000000001</c:v>
                </c:pt>
                <c:pt idx="847">
                  <c:v>0.1447</c:v>
                </c:pt>
                <c:pt idx="848">
                  <c:v>0.14480000000000001</c:v>
                </c:pt>
                <c:pt idx="849">
                  <c:v>0.1449</c:v>
                </c:pt>
                <c:pt idx="850">
                  <c:v>0.14499999999999999</c:v>
                </c:pt>
                <c:pt idx="851">
                  <c:v>0.14510000000000001</c:v>
                </c:pt>
                <c:pt idx="852">
                  <c:v>0.1452</c:v>
                </c:pt>
                <c:pt idx="853">
                  <c:v>0.14530000000000001</c:v>
                </c:pt>
                <c:pt idx="854">
                  <c:v>0.1454</c:v>
                </c:pt>
                <c:pt idx="855">
                  <c:v>0.14549999999999999</c:v>
                </c:pt>
                <c:pt idx="856">
                  <c:v>0.14560000000000001</c:v>
                </c:pt>
                <c:pt idx="857">
                  <c:v>0.1457</c:v>
                </c:pt>
                <c:pt idx="858">
                  <c:v>0.14580000000000001</c:v>
                </c:pt>
                <c:pt idx="859">
                  <c:v>0.1459</c:v>
                </c:pt>
                <c:pt idx="860">
                  <c:v>0.14599999999999999</c:v>
                </c:pt>
                <c:pt idx="861">
                  <c:v>0.14610000000000001</c:v>
                </c:pt>
                <c:pt idx="862">
                  <c:v>0.1462</c:v>
                </c:pt>
                <c:pt idx="863">
                  <c:v>0.14630000000000001</c:v>
                </c:pt>
                <c:pt idx="864">
                  <c:v>0.1464</c:v>
                </c:pt>
                <c:pt idx="865">
                  <c:v>0.14649999999999999</c:v>
                </c:pt>
                <c:pt idx="866">
                  <c:v>0.14660000000000001</c:v>
                </c:pt>
                <c:pt idx="867">
                  <c:v>0.1467</c:v>
                </c:pt>
                <c:pt idx="868">
                  <c:v>0.14680000000000001</c:v>
                </c:pt>
                <c:pt idx="869">
                  <c:v>0.1469</c:v>
                </c:pt>
                <c:pt idx="870">
                  <c:v>0.14699999999999999</c:v>
                </c:pt>
                <c:pt idx="871">
                  <c:v>0.14710000000000001</c:v>
                </c:pt>
                <c:pt idx="872">
                  <c:v>0.1472</c:v>
                </c:pt>
                <c:pt idx="873">
                  <c:v>0.14729999999999999</c:v>
                </c:pt>
                <c:pt idx="874">
                  <c:v>0.1474</c:v>
                </c:pt>
                <c:pt idx="875">
                  <c:v>0.14749999999999999</c:v>
                </c:pt>
                <c:pt idx="876">
                  <c:v>0.14760000000000001</c:v>
                </c:pt>
                <c:pt idx="877">
                  <c:v>0.1477</c:v>
                </c:pt>
                <c:pt idx="878">
                  <c:v>0.14779999999999999</c:v>
                </c:pt>
                <c:pt idx="879">
                  <c:v>0.1479</c:v>
                </c:pt>
                <c:pt idx="880">
                  <c:v>0.14799999999999999</c:v>
                </c:pt>
                <c:pt idx="881">
                  <c:v>0.14810000000000001</c:v>
                </c:pt>
                <c:pt idx="882">
                  <c:v>0.1482</c:v>
                </c:pt>
                <c:pt idx="883">
                  <c:v>0.14829999999999999</c:v>
                </c:pt>
                <c:pt idx="884">
                  <c:v>0.1484</c:v>
                </c:pt>
                <c:pt idx="885">
                  <c:v>0.14849999999999999</c:v>
                </c:pt>
                <c:pt idx="886">
                  <c:v>0.14860000000000001</c:v>
                </c:pt>
                <c:pt idx="887">
                  <c:v>0.1487</c:v>
                </c:pt>
                <c:pt idx="888">
                  <c:v>0.14879999999999999</c:v>
                </c:pt>
                <c:pt idx="889">
                  <c:v>0.1489</c:v>
                </c:pt>
                <c:pt idx="890">
                  <c:v>0.14899999999999999</c:v>
                </c:pt>
                <c:pt idx="891">
                  <c:v>0.14910000000000001</c:v>
                </c:pt>
                <c:pt idx="892">
                  <c:v>0.1492</c:v>
                </c:pt>
                <c:pt idx="893">
                  <c:v>0.14929999999999999</c:v>
                </c:pt>
                <c:pt idx="894">
                  <c:v>0.14940000000000001</c:v>
                </c:pt>
                <c:pt idx="895">
                  <c:v>0.14949999999999999</c:v>
                </c:pt>
                <c:pt idx="896">
                  <c:v>0.14960000000000001</c:v>
                </c:pt>
                <c:pt idx="897">
                  <c:v>0.1497</c:v>
                </c:pt>
                <c:pt idx="898">
                  <c:v>0.14979999999999999</c:v>
                </c:pt>
                <c:pt idx="899">
                  <c:v>0.14990000000000001</c:v>
                </c:pt>
                <c:pt idx="900">
                  <c:v>0.15</c:v>
                </c:pt>
                <c:pt idx="901">
                  <c:v>0.15010000000000001</c:v>
                </c:pt>
                <c:pt idx="902">
                  <c:v>0.1502</c:v>
                </c:pt>
                <c:pt idx="903">
                  <c:v>0.15029999999999999</c:v>
                </c:pt>
                <c:pt idx="904">
                  <c:v>0.15040000000000001</c:v>
                </c:pt>
                <c:pt idx="905">
                  <c:v>0.15049999999999999</c:v>
                </c:pt>
                <c:pt idx="906">
                  <c:v>0.15060000000000001</c:v>
                </c:pt>
                <c:pt idx="907">
                  <c:v>0.1507</c:v>
                </c:pt>
                <c:pt idx="908">
                  <c:v>0.15079999999999999</c:v>
                </c:pt>
                <c:pt idx="909">
                  <c:v>0.15090000000000001</c:v>
                </c:pt>
                <c:pt idx="910">
                  <c:v>0.151</c:v>
                </c:pt>
                <c:pt idx="911">
                  <c:v>0.15110000000000001</c:v>
                </c:pt>
                <c:pt idx="912">
                  <c:v>0.1512</c:v>
                </c:pt>
                <c:pt idx="913">
                  <c:v>0.15129999999999999</c:v>
                </c:pt>
                <c:pt idx="914">
                  <c:v>0.15140000000000001</c:v>
                </c:pt>
                <c:pt idx="915">
                  <c:v>0.1515</c:v>
                </c:pt>
                <c:pt idx="916">
                  <c:v>0.15160000000000001</c:v>
                </c:pt>
                <c:pt idx="917">
                  <c:v>0.1517</c:v>
                </c:pt>
                <c:pt idx="918">
                  <c:v>0.15179999999999999</c:v>
                </c:pt>
                <c:pt idx="919">
                  <c:v>0.15190000000000001</c:v>
                </c:pt>
                <c:pt idx="920">
                  <c:v>0.152</c:v>
                </c:pt>
                <c:pt idx="921">
                  <c:v>0.15210000000000001</c:v>
                </c:pt>
                <c:pt idx="922">
                  <c:v>0.1522</c:v>
                </c:pt>
                <c:pt idx="923">
                  <c:v>0.15229999999999999</c:v>
                </c:pt>
                <c:pt idx="924">
                  <c:v>0.15240000000000001</c:v>
                </c:pt>
                <c:pt idx="925">
                  <c:v>0.1525</c:v>
                </c:pt>
                <c:pt idx="926">
                  <c:v>0.15260000000000001</c:v>
                </c:pt>
                <c:pt idx="927">
                  <c:v>0.1527</c:v>
                </c:pt>
                <c:pt idx="928">
                  <c:v>0.15279999999999999</c:v>
                </c:pt>
                <c:pt idx="929">
                  <c:v>0.15290000000000001</c:v>
                </c:pt>
                <c:pt idx="930">
                  <c:v>0.153</c:v>
                </c:pt>
                <c:pt idx="931">
                  <c:v>0.15310000000000001</c:v>
                </c:pt>
                <c:pt idx="932">
                  <c:v>0.1532</c:v>
                </c:pt>
                <c:pt idx="933">
                  <c:v>0.15329999999999999</c:v>
                </c:pt>
                <c:pt idx="934">
                  <c:v>0.15340000000000001</c:v>
                </c:pt>
                <c:pt idx="935">
                  <c:v>0.1535</c:v>
                </c:pt>
                <c:pt idx="936">
                  <c:v>0.15359999999999999</c:v>
                </c:pt>
                <c:pt idx="937">
                  <c:v>0.1537</c:v>
                </c:pt>
                <c:pt idx="938">
                  <c:v>0.15379999999999999</c:v>
                </c:pt>
                <c:pt idx="939">
                  <c:v>0.15390000000000001</c:v>
                </c:pt>
                <c:pt idx="940">
                  <c:v>0.154</c:v>
                </c:pt>
                <c:pt idx="941">
                  <c:v>0.15409999999999999</c:v>
                </c:pt>
                <c:pt idx="942">
                  <c:v>0.1542</c:v>
                </c:pt>
                <c:pt idx="943">
                  <c:v>0.15429999999999999</c:v>
                </c:pt>
                <c:pt idx="944">
                  <c:v>0.15440000000000001</c:v>
                </c:pt>
                <c:pt idx="945">
                  <c:v>0.1545</c:v>
                </c:pt>
                <c:pt idx="946">
                  <c:v>0.15459999999999999</c:v>
                </c:pt>
                <c:pt idx="947">
                  <c:v>0.1547</c:v>
                </c:pt>
                <c:pt idx="948">
                  <c:v>0.15479999999999999</c:v>
                </c:pt>
                <c:pt idx="949">
                  <c:v>0.15490000000000001</c:v>
                </c:pt>
                <c:pt idx="950">
                  <c:v>0.155</c:v>
                </c:pt>
                <c:pt idx="951">
                  <c:v>0.15509999999999999</c:v>
                </c:pt>
                <c:pt idx="952">
                  <c:v>0.1552</c:v>
                </c:pt>
                <c:pt idx="953">
                  <c:v>0.15529999999999999</c:v>
                </c:pt>
                <c:pt idx="954">
                  <c:v>0.15540000000000001</c:v>
                </c:pt>
                <c:pt idx="955">
                  <c:v>0.1555</c:v>
                </c:pt>
                <c:pt idx="956">
                  <c:v>0.15559999999999999</c:v>
                </c:pt>
                <c:pt idx="957">
                  <c:v>0.15570000000000001</c:v>
                </c:pt>
                <c:pt idx="958">
                  <c:v>0.15579999999999999</c:v>
                </c:pt>
                <c:pt idx="959">
                  <c:v>0.15590000000000001</c:v>
                </c:pt>
                <c:pt idx="960">
                  <c:v>0.156</c:v>
                </c:pt>
                <c:pt idx="961">
                  <c:v>0.15609999999999999</c:v>
                </c:pt>
                <c:pt idx="962">
                  <c:v>0.15620000000000001</c:v>
                </c:pt>
                <c:pt idx="963">
                  <c:v>0.15629999999999999</c:v>
                </c:pt>
                <c:pt idx="964">
                  <c:v>0.15640000000000001</c:v>
                </c:pt>
                <c:pt idx="965">
                  <c:v>0.1565</c:v>
                </c:pt>
                <c:pt idx="966">
                  <c:v>0.15659999999999999</c:v>
                </c:pt>
                <c:pt idx="967">
                  <c:v>0.15670000000000001</c:v>
                </c:pt>
                <c:pt idx="968">
                  <c:v>0.15679999999999999</c:v>
                </c:pt>
                <c:pt idx="969">
                  <c:v>0.15690000000000001</c:v>
                </c:pt>
                <c:pt idx="970">
                  <c:v>0.157</c:v>
                </c:pt>
                <c:pt idx="971">
                  <c:v>0.15709999999999999</c:v>
                </c:pt>
                <c:pt idx="972">
                  <c:v>0.15720000000000001</c:v>
                </c:pt>
                <c:pt idx="973">
                  <c:v>0.1573</c:v>
                </c:pt>
                <c:pt idx="974">
                  <c:v>0.15740000000000001</c:v>
                </c:pt>
                <c:pt idx="975">
                  <c:v>0.1575</c:v>
                </c:pt>
                <c:pt idx="976">
                  <c:v>0.15759999999999999</c:v>
                </c:pt>
                <c:pt idx="977">
                  <c:v>0.15770000000000001</c:v>
                </c:pt>
                <c:pt idx="978">
                  <c:v>0.1578</c:v>
                </c:pt>
                <c:pt idx="979">
                  <c:v>0.15790000000000001</c:v>
                </c:pt>
                <c:pt idx="980">
                  <c:v>0.158</c:v>
                </c:pt>
                <c:pt idx="981">
                  <c:v>0.15809999999999999</c:v>
                </c:pt>
                <c:pt idx="982">
                  <c:v>0.15820000000000001</c:v>
                </c:pt>
                <c:pt idx="983">
                  <c:v>0.1583</c:v>
                </c:pt>
                <c:pt idx="984">
                  <c:v>0.15840000000000001</c:v>
                </c:pt>
                <c:pt idx="985">
                  <c:v>0.1585</c:v>
                </c:pt>
                <c:pt idx="986">
                  <c:v>0.15859999999999999</c:v>
                </c:pt>
                <c:pt idx="987">
                  <c:v>0.15870000000000001</c:v>
                </c:pt>
                <c:pt idx="988">
                  <c:v>0.1588</c:v>
                </c:pt>
                <c:pt idx="989">
                  <c:v>0.15890000000000001</c:v>
                </c:pt>
                <c:pt idx="990">
                  <c:v>0.159</c:v>
                </c:pt>
                <c:pt idx="991">
                  <c:v>0.15909999999999999</c:v>
                </c:pt>
                <c:pt idx="992">
                  <c:v>0.15920000000000001</c:v>
                </c:pt>
                <c:pt idx="993">
                  <c:v>0.1593</c:v>
                </c:pt>
                <c:pt idx="994">
                  <c:v>0.15939999999999999</c:v>
                </c:pt>
                <c:pt idx="995">
                  <c:v>0.1595</c:v>
                </c:pt>
                <c:pt idx="996">
                  <c:v>0.15959999999999999</c:v>
                </c:pt>
                <c:pt idx="997">
                  <c:v>0.15970000000000001</c:v>
                </c:pt>
                <c:pt idx="998">
                  <c:v>0.1598</c:v>
                </c:pt>
                <c:pt idx="999">
                  <c:v>0.15989999999999999</c:v>
                </c:pt>
                <c:pt idx="1000">
                  <c:v>0.16</c:v>
                </c:pt>
                <c:pt idx="1001">
                  <c:v>0.16009999999999999</c:v>
                </c:pt>
                <c:pt idx="1002">
                  <c:v>0.16020000000000001</c:v>
                </c:pt>
                <c:pt idx="1003">
                  <c:v>0.1603</c:v>
                </c:pt>
                <c:pt idx="1004">
                  <c:v>0.16039999999999999</c:v>
                </c:pt>
                <c:pt idx="1005">
                  <c:v>0.1605</c:v>
                </c:pt>
                <c:pt idx="1006">
                  <c:v>0.16059999999999999</c:v>
                </c:pt>
                <c:pt idx="1007">
                  <c:v>0.16070000000000001</c:v>
                </c:pt>
                <c:pt idx="1008">
                  <c:v>0.1608</c:v>
                </c:pt>
                <c:pt idx="1009">
                  <c:v>0.16089999999999999</c:v>
                </c:pt>
                <c:pt idx="1010">
                  <c:v>0.161</c:v>
                </c:pt>
                <c:pt idx="1011">
                  <c:v>0.16109999999999999</c:v>
                </c:pt>
                <c:pt idx="1012">
                  <c:v>0.16120000000000001</c:v>
                </c:pt>
                <c:pt idx="1013">
                  <c:v>0.1613</c:v>
                </c:pt>
                <c:pt idx="1014">
                  <c:v>0.16139999999999999</c:v>
                </c:pt>
                <c:pt idx="1015">
                  <c:v>0.1615</c:v>
                </c:pt>
                <c:pt idx="1016">
                  <c:v>0.16159999999999999</c:v>
                </c:pt>
                <c:pt idx="1017">
                  <c:v>0.16170000000000001</c:v>
                </c:pt>
                <c:pt idx="1018">
                  <c:v>0.1618</c:v>
                </c:pt>
                <c:pt idx="1019">
                  <c:v>0.16189999999999999</c:v>
                </c:pt>
                <c:pt idx="1020">
                  <c:v>0.16200000000000001</c:v>
                </c:pt>
                <c:pt idx="1021">
                  <c:v>0.16209999999999999</c:v>
                </c:pt>
                <c:pt idx="1022">
                  <c:v>0.16220000000000001</c:v>
                </c:pt>
                <c:pt idx="1023">
                  <c:v>0.1623</c:v>
                </c:pt>
                <c:pt idx="1024">
                  <c:v>0.16239999999999999</c:v>
                </c:pt>
                <c:pt idx="1025">
                  <c:v>0.16250000000000001</c:v>
                </c:pt>
                <c:pt idx="1026">
                  <c:v>0.16259999999999999</c:v>
                </c:pt>
                <c:pt idx="1027">
                  <c:v>0.16270000000000001</c:v>
                </c:pt>
                <c:pt idx="1028">
                  <c:v>0.1628</c:v>
                </c:pt>
                <c:pt idx="1029">
                  <c:v>0.16289999999999999</c:v>
                </c:pt>
                <c:pt idx="1030">
                  <c:v>0.16300000000000001</c:v>
                </c:pt>
                <c:pt idx="1031">
                  <c:v>0.16309999999999999</c:v>
                </c:pt>
                <c:pt idx="1032">
                  <c:v>0.16320000000000001</c:v>
                </c:pt>
                <c:pt idx="1033">
                  <c:v>0.1633</c:v>
                </c:pt>
                <c:pt idx="1034">
                  <c:v>0.16339999999999999</c:v>
                </c:pt>
                <c:pt idx="1035">
                  <c:v>0.16350000000000001</c:v>
                </c:pt>
                <c:pt idx="1036">
                  <c:v>0.1636</c:v>
                </c:pt>
                <c:pt idx="1037">
                  <c:v>0.16370000000000001</c:v>
                </c:pt>
                <c:pt idx="1038">
                  <c:v>0.1638</c:v>
                </c:pt>
                <c:pt idx="1039">
                  <c:v>0.16389999999999999</c:v>
                </c:pt>
                <c:pt idx="1040">
                  <c:v>0.16400000000000001</c:v>
                </c:pt>
                <c:pt idx="1041">
                  <c:v>0.1641</c:v>
                </c:pt>
                <c:pt idx="1042">
                  <c:v>0.16420000000000001</c:v>
                </c:pt>
                <c:pt idx="1043">
                  <c:v>0.1643</c:v>
                </c:pt>
                <c:pt idx="1044">
                  <c:v>0.16439999999999999</c:v>
                </c:pt>
                <c:pt idx="1045">
                  <c:v>0.16450000000000001</c:v>
                </c:pt>
                <c:pt idx="1046">
                  <c:v>0.1646</c:v>
                </c:pt>
                <c:pt idx="1047">
                  <c:v>0.16470000000000001</c:v>
                </c:pt>
                <c:pt idx="1048">
                  <c:v>0.1648</c:v>
                </c:pt>
                <c:pt idx="1049">
                  <c:v>0.16489999999999999</c:v>
                </c:pt>
                <c:pt idx="1050">
                  <c:v>0.16500000000000001</c:v>
                </c:pt>
                <c:pt idx="1051">
                  <c:v>0.1651</c:v>
                </c:pt>
                <c:pt idx="1052">
                  <c:v>0.16520000000000001</c:v>
                </c:pt>
                <c:pt idx="1053">
                  <c:v>0.1653</c:v>
                </c:pt>
                <c:pt idx="1054">
                  <c:v>0.16539999999999999</c:v>
                </c:pt>
                <c:pt idx="1055">
                  <c:v>0.16550000000000001</c:v>
                </c:pt>
                <c:pt idx="1056">
                  <c:v>0.1656</c:v>
                </c:pt>
                <c:pt idx="1057">
                  <c:v>0.16569999999999999</c:v>
                </c:pt>
                <c:pt idx="1058">
                  <c:v>0.1658</c:v>
                </c:pt>
                <c:pt idx="1059">
                  <c:v>0.16589999999999999</c:v>
                </c:pt>
                <c:pt idx="1060">
                  <c:v>0.16600000000000001</c:v>
                </c:pt>
                <c:pt idx="1061">
                  <c:v>0.1661</c:v>
                </c:pt>
                <c:pt idx="1062">
                  <c:v>0.16619999999999999</c:v>
                </c:pt>
                <c:pt idx="1063">
                  <c:v>0.1663</c:v>
                </c:pt>
                <c:pt idx="1064">
                  <c:v>0.16639999999999999</c:v>
                </c:pt>
                <c:pt idx="1065">
                  <c:v>0.16650000000000001</c:v>
                </c:pt>
                <c:pt idx="1066">
                  <c:v>0.1666</c:v>
                </c:pt>
                <c:pt idx="1067">
                  <c:v>0.16669999999999999</c:v>
                </c:pt>
                <c:pt idx="1068">
                  <c:v>0.1668</c:v>
                </c:pt>
                <c:pt idx="1069">
                  <c:v>0.16689999999999999</c:v>
                </c:pt>
                <c:pt idx="1070">
                  <c:v>0.16700000000000001</c:v>
                </c:pt>
                <c:pt idx="1071">
                  <c:v>0.1671</c:v>
                </c:pt>
                <c:pt idx="1072">
                  <c:v>0.16719999999999999</c:v>
                </c:pt>
                <c:pt idx="1073">
                  <c:v>0.1673</c:v>
                </c:pt>
                <c:pt idx="1074">
                  <c:v>0.16739999999999999</c:v>
                </c:pt>
                <c:pt idx="1075">
                  <c:v>0.16750000000000001</c:v>
                </c:pt>
                <c:pt idx="1076">
                  <c:v>0.1676</c:v>
                </c:pt>
                <c:pt idx="1077">
                  <c:v>0.16769999999999999</c:v>
                </c:pt>
                <c:pt idx="1078">
                  <c:v>0.1678</c:v>
                </c:pt>
                <c:pt idx="1079">
                  <c:v>0.16789999999999999</c:v>
                </c:pt>
                <c:pt idx="1080">
                  <c:v>0.16800000000000001</c:v>
                </c:pt>
                <c:pt idx="1081">
                  <c:v>0.1681</c:v>
                </c:pt>
                <c:pt idx="1082">
                  <c:v>0.16819999999999999</c:v>
                </c:pt>
                <c:pt idx="1083">
                  <c:v>0.16830000000000001</c:v>
                </c:pt>
                <c:pt idx="1084">
                  <c:v>0.16839999999999999</c:v>
                </c:pt>
                <c:pt idx="1085">
                  <c:v>0.16850000000000001</c:v>
                </c:pt>
                <c:pt idx="1086">
                  <c:v>0.1686</c:v>
                </c:pt>
                <c:pt idx="1087">
                  <c:v>0.16869999999999999</c:v>
                </c:pt>
                <c:pt idx="1088">
                  <c:v>0.16880000000000001</c:v>
                </c:pt>
                <c:pt idx="1089">
                  <c:v>0.16889999999999999</c:v>
                </c:pt>
                <c:pt idx="1090">
                  <c:v>0.16900000000000001</c:v>
                </c:pt>
                <c:pt idx="1091">
                  <c:v>0.1691</c:v>
                </c:pt>
                <c:pt idx="1092">
                  <c:v>0.16919999999999999</c:v>
                </c:pt>
                <c:pt idx="1093">
                  <c:v>0.16930000000000001</c:v>
                </c:pt>
                <c:pt idx="1094">
                  <c:v>0.1694</c:v>
                </c:pt>
                <c:pt idx="1095">
                  <c:v>0.16950000000000001</c:v>
                </c:pt>
                <c:pt idx="1096">
                  <c:v>0.1696</c:v>
                </c:pt>
                <c:pt idx="1097">
                  <c:v>0.16969999999999999</c:v>
                </c:pt>
                <c:pt idx="1098">
                  <c:v>0.16980000000000001</c:v>
                </c:pt>
                <c:pt idx="1099">
                  <c:v>0.1699</c:v>
                </c:pt>
                <c:pt idx="1100">
                  <c:v>0.17</c:v>
                </c:pt>
                <c:pt idx="1101">
                  <c:v>0.1701</c:v>
                </c:pt>
                <c:pt idx="1102">
                  <c:v>0.17019999999999999</c:v>
                </c:pt>
                <c:pt idx="1103">
                  <c:v>0.17030000000000001</c:v>
                </c:pt>
                <c:pt idx="1104">
                  <c:v>0.1704</c:v>
                </c:pt>
                <c:pt idx="1105">
                  <c:v>0.17050000000000001</c:v>
                </c:pt>
                <c:pt idx="1106">
                  <c:v>0.1706</c:v>
                </c:pt>
                <c:pt idx="1107">
                  <c:v>0.17069999999999999</c:v>
                </c:pt>
                <c:pt idx="1108">
                  <c:v>0.17080000000000001</c:v>
                </c:pt>
                <c:pt idx="1109">
                  <c:v>0.1709</c:v>
                </c:pt>
                <c:pt idx="1110">
                  <c:v>0.17100000000000001</c:v>
                </c:pt>
                <c:pt idx="1111">
                  <c:v>0.1711</c:v>
                </c:pt>
                <c:pt idx="1112">
                  <c:v>0.17119999999999999</c:v>
                </c:pt>
                <c:pt idx="1113">
                  <c:v>0.17130000000000001</c:v>
                </c:pt>
                <c:pt idx="1114">
                  <c:v>0.1714</c:v>
                </c:pt>
                <c:pt idx="1115">
                  <c:v>0.17150000000000001</c:v>
                </c:pt>
                <c:pt idx="1116">
                  <c:v>0.1716</c:v>
                </c:pt>
                <c:pt idx="1117">
                  <c:v>0.17169999999999999</c:v>
                </c:pt>
                <c:pt idx="1118">
                  <c:v>0.17180000000000001</c:v>
                </c:pt>
                <c:pt idx="1119">
                  <c:v>0.1719</c:v>
                </c:pt>
                <c:pt idx="1120">
                  <c:v>0.17199999999999999</c:v>
                </c:pt>
                <c:pt idx="1121">
                  <c:v>0.1721</c:v>
                </c:pt>
                <c:pt idx="1122">
                  <c:v>0.17219999999999999</c:v>
                </c:pt>
                <c:pt idx="1123">
                  <c:v>0.17230000000000001</c:v>
                </c:pt>
                <c:pt idx="1124">
                  <c:v>0.1724</c:v>
                </c:pt>
                <c:pt idx="1125">
                  <c:v>0.17249999999999999</c:v>
                </c:pt>
                <c:pt idx="1126">
                  <c:v>0.1726</c:v>
                </c:pt>
                <c:pt idx="1127">
                  <c:v>0.17269999999999999</c:v>
                </c:pt>
                <c:pt idx="1128">
                  <c:v>0.17280000000000001</c:v>
                </c:pt>
                <c:pt idx="1129">
                  <c:v>0.1729</c:v>
                </c:pt>
                <c:pt idx="1130">
                  <c:v>0.17299999999999999</c:v>
                </c:pt>
                <c:pt idx="1131">
                  <c:v>0.1731</c:v>
                </c:pt>
                <c:pt idx="1132">
                  <c:v>0.17319999999999999</c:v>
                </c:pt>
                <c:pt idx="1133">
                  <c:v>0.17330000000000001</c:v>
                </c:pt>
                <c:pt idx="1134">
                  <c:v>0.1734</c:v>
                </c:pt>
                <c:pt idx="1135">
                  <c:v>0.17349999999999999</c:v>
                </c:pt>
                <c:pt idx="1136">
                  <c:v>0.1736</c:v>
                </c:pt>
                <c:pt idx="1137">
                  <c:v>0.17369999999999999</c:v>
                </c:pt>
                <c:pt idx="1138">
                  <c:v>0.17380000000000001</c:v>
                </c:pt>
                <c:pt idx="1139">
                  <c:v>0.1739</c:v>
                </c:pt>
                <c:pt idx="1140">
                  <c:v>0.17399999999999999</c:v>
                </c:pt>
                <c:pt idx="1141">
                  <c:v>0.1741</c:v>
                </c:pt>
                <c:pt idx="1142">
                  <c:v>0.17419999999999999</c:v>
                </c:pt>
                <c:pt idx="1143">
                  <c:v>0.17430000000000001</c:v>
                </c:pt>
                <c:pt idx="1144">
                  <c:v>0.1744</c:v>
                </c:pt>
                <c:pt idx="1145">
                  <c:v>0.17449999999999999</c:v>
                </c:pt>
                <c:pt idx="1146">
                  <c:v>0.17460000000000001</c:v>
                </c:pt>
                <c:pt idx="1147">
                  <c:v>0.17469999999999999</c:v>
                </c:pt>
                <c:pt idx="1148">
                  <c:v>0.17480000000000001</c:v>
                </c:pt>
                <c:pt idx="1149">
                  <c:v>0.1749</c:v>
                </c:pt>
                <c:pt idx="1150">
                  <c:v>0.17499999999999999</c:v>
                </c:pt>
                <c:pt idx="1151">
                  <c:v>0.17510000000000001</c:v>
                </c:pt>
                <c:pt idx="1152">
                  <c:v>0.17519999999999999</c:v>
                </c:pt>
                <c:pt idx="1153">
                  <c:v>0.17530000000000001</c:v>
                </c:pt>
                <c:pt idx="1154">
                  <c:v>0.1754</c:v>
                </c:pt>
                <c:pt idx="1155">
                  <c:v>0.17549999999999999</c:v>
                </c:pt>
                <c:pt idx="1156">
                  <c:v>0.17560000000000001</c:v>
                </c:pt>
                <c:pt idx="1157">
                  <c:v>0.1757</c:v>
                </c:pt>
                <c:pt idx="1158">
                  <c:v>0.17580000000000001</c:v>
                </c:pt>
                <c:pt idx="1159">
                  <c:v>0.1759</c:v>
                </c:pt>
                <c:pt idx="1160">
                  <c:v>0.17599999999999999</c:v>
                </c:pt>
                <c:pt idx="1161">
                  <c:v>0.17610000000000001</c:v>
                </c:pt>
                <c:pt idx="1162">
                  <c:v>0.1762</c:v>
                </c:pt>
                <c:pt idx="1163">
                  <c:v>0.17630000000000001</c:v>
                </c:pt>
                <c:pt idx="1164">
                  <c:v>0.1764</c:v>
                </c:pt>
                <c:pt idx="1165">
                  <c:v>0.17649999999999999</c:v>
                </c:pt>
                <c:pt idx="1166">
                  <c:v>0.17660000000000001</c:v>
                </c:pt>
                <c:pt idx="1167">
                  <c:v>0.1767</c:v>
                </c:pt>
                <c:pt idx="1168">
                  <c:v>0.17680000000000001</c:v>
                </c:pt>
                <c:pt idx="1169">
                  <c:v>0.1769</c:v>
                </c:pt>
                <c:pt idx="1170">
                  <c:v>0.17699999999999999</c:v>
                </c:pt>
                <c:pt idx="1171">
                  <c:v>0.17710000000000001</c:v>
                </c:pt>
                <c:pt idx="1172">
                  <c:v>0.1772</c:v>
                </c:pt>
                <c:pt idx="1173">
                  <c:v>0.17730000000000001</c:v>
                </c:pt>
                <c:pt idx="1174">
                  <c:v>0.1774</c:v>
                </c:pt>
                <c:pt idx="1175">
                  <c:v>0.17749999999999999</c:v>
                </c:pt>
                <c:pt idx="1176">
                  <c:v>0.17760000000000001</c:v>
                </c:pt>
                <c:pt idx="1177">
                  <c:v>0.1777</c:v>
                </c:pt>
                <c:pt idx="1178">
                  <c:v>0.17780000000000001</c:v>
                </c:pt>
                <c:pt idx="1179">
                  <c:v>0.1779</c:v>
                </c:pt>
                <c:pt idx="1180">
                  <c:v>0.17799999999999999</c:v>
                </c:pt>
                <c:pt idx="1181">
                  <c:v>0.17810000000000001</c:v>
                </c:pt>
                <c:pt idx="1182">
                  <c:v>0.1782</c:v>
                </c:pt>
                <c:pt idx="1183">
                  <c:v>0.17829999999999999</c:v>
                </c:pt>
                <c:pt idx="1184">
                  <c:v>0.1784</c:v>
                </c:pt>
                <c:pt idx="1185">
                  <c:v>0.17849999999999999</c:v>
                </c:pt>
                <c:pt idx="1186">
                  <c:v>0.17860000000000001</c:v>
                </c:pt>
                <c:pt idx="1187">
                  <c:v>0.1787</c:v>
                </c:pt>
                <c:pt idx="1188">
                  <c:v>0.17879999999999999</c:v>
                </c:pt>
                <c:pt idx="1189">
                  <c:v>0.1789</c:v>
                </c:pt>
                <c:pt idx="1190">
                  <c:v>0.17899999999999999</c:v>
                </c:pt>
                <c:pt idx="1191">
                  <c:v>0.17910000000000001</c:v>
                </c:pt>
                <c:pt idx="1192">
                  <c:v>0.1792</c:v>
                </c:pt>
                <c:pt idx="1193">
                  <c:v>0.17929999999999999</c:v>
                </c:pt>
                <c:pt idx="1194">
                  <c:v>0.1794</c:v>
                </c:pt>
                <c:pt idx="1195">
                  <c:v>0.17949999999999999</c:v>
                </c:pt>
                <c:pt idx="1196">
                  <c:v>0.17960000000000001</c:v>
                </c:pt>
                <c:pt idx="1197">
                  <c:v>0.1797</c:v>
                </c:pt>
                <c:pt idx="1198">
                  <c:v>0.17979999999999999</c:v>
                </c:pt>
                <c:pt idx="1199">
                  <c:v>0.1799</c:v>
                </c:pt>
                <c:pt idx="1200">
                  <c:v>0.18</c:v>
                </c:pt>
                <c:pt idx="1201">
                  <c:v>0.18010000000000001</c:v>
                </c:pt>
                <c:pt idx="1202">
                  <c:v>0.1802</c:v>
                </c:pt>
                <c:pt idx="1203">
                  <c:v>0.18029999999999999</c:v>
                </c:pt>
                <c:pt idx="1204">
                  <c:v>0.1804</c:v>
                </c:pt>
                <c:pt idx="1205">
                  <c:v>0.18049999999999999</c:v>
                </c:pt>
                <c:pt idx="1206">
                  <c:v>0.18060000000000001</c:v>
                </c:pt>
                <c:pt idx="1207">
                  <c:v>0.1807</c:v>
                </c:pt>
                <c:pt idx="1208">
                  <c:v>0.18079999999999999</c:v>
                </c:pt>
                <c:pt idx="1209">
                  <c:v>0.18090000000000001</c:v>
                </c:pt>
                <c:pt idx="1210">
                  <c:v>0.18099999999999999</c:v>
                </c:pt>
                <c:pt idx="1211">
                  <c:v>0.18110000000000001</c:v>
                </c:pt>
                <c:pt idx="1212">
                  <c:v>0.1812</c:v>
                </c:pt>
                <c:pt idx="1213">
                  <c:v>0.18129999999999999</c:v>
                </c:pt>
                <c:pt idx="1214">
                  <c:v>0.18140000000000001</c:v>
                </c:pt>
                <c:pt idx="1215">
                  <c:v>0.18149999999999999</c:v>
                </c:pt>
                <c:pt idx="1216">
                  <c:v>0.18160000000000001</c:v>
                </c:pt>
                <c:pt idx="1217">
                  <c:v>0.1817</c:v>
                </c:pt>
                <c:pt idx="1218">
                  <c:v>0.18179999999999999</c:v>
                </c:pt>
                <c:pt idx="1219">
                  <c:v>0.18190000000000001</c:v>
                </c:pt>
                <c:pt idx="1220">
                  <c:v>0.182</c:v>
                </c:pt>
                <c:pt idx="1221">
                  <c:v>0.18210000000000001</c:v>
                </c:pt>
                <c:pt idx="1222">
                  <c:v>0.1822</c:v>
                </c:pt>
                <c:pt idx="1223">
                  <c:v>0.18229999999999999</c:v>
                </c:pt>
                <c:pt idx="1224">
                  <c:v>0.18240000000000001</c:v>
                </c:pt>
                <c:pt idx="1225">
                  <c:v>0.1825</c:v>
                </c:pt>
                <c:pt idx="1226">
                  <c:v>0.18260000000000001</c:v>
                </c:pt>
                <c:pt idx="1227">
                  <c:v>0.1827</c:v>
                </c:pt>
                <c:pt idx="1228">
                  <c:v>0.18279999999999999</c:v>
                </c:pt>
                <c:pt idx="1229">
                  <c:v>0.18290000000000001</c:v>
                </c:pt>
                <c:pt idx="1230">
                  <c:v>0.183</c:v>
                </c:pt>
                <c:pt idx="1231">
                  <c:v>0.18310000000000001</c:v>
                </c:pt>
                <c:pt idx="1232">
                  <c:v>0.1832</c:v>
                </c:pt>
                <c:pt idx="1233">
                  <c:v>0.18329999999999999</c:v>
                </c:pt>
                <c:pt idx="1234">
                  <c:v>0.18340000000000001</c:v>
                </c:pt>
                <c:pt idx="1235">
                  <c:v>0.1835</c:v>
                </c:pt>
                <c:pt idx="1236">
                  <c:v>0.18360000000000001</c:v>
                </c:pt>
                <c:pt idx="1237">
                  <c:v>0.1837</c:v>
                </c:pt>
                <c:pt idx="1238">
                  <c:v>0.18379999999999999</c:v>
                </c:pt>
                <c:pt idx="1239">
                  <c:v>0.18390000000000001</c:v>
                </c:pt>
                <c:pt idx="1240">
                  <c:v>0.184</c:v>
                </c:pt>
                <c:pt idx="1241">
                  <c:v>0.18410000000000001</c:v>
                </c:pt>
                <c:pt idx="1242">
                  <c:v>0.1842</c:v>
                </c:pt>
                <c:pt idx="1243">
                  <c:v>0.18429999999999999</c:v>
                </c:pt>
                <c:pt idx="1244">
                  <c:v>0.18440000000000001</c:v>
                </c:pt>
                <c:pt idx="1245">
                  <c:v>0.1845</c:v>
                </c:pt>
                <c:pt idx="1246">
                  <c:v>0.18459999999999999</c:v>
                </c:pt>
                <c:pt idx="1247">
                  <c:v>0.1847</c:v>
                </c:pt>
                <c:pt idx="1248">
                  <c:v>0.18479999999999999</c:v>
                </c:pt>
                <c:pt idx="1249">
                  <c:v>0.18490000000000001</c:v>
                </c:pt>
                <c:pt idx="1250">
                  <c:v>0.185</c:v>
                </c:pt>
                <c:pt idx="1251">
                  <c:v>0.18509999999999999</c:v>
                </c:pt>
                <c:pt idx="1252">
                  <c:v>0.1852</c:v>
                </c:pt>
                <c:pt idx="1253">
                  <c:v>0.18529999999999999</c:v>
                </c:pt>
                <c:pt idx="1254">
                  <c:v>0.18540000000000001</c:v>
                </c:pt>
                <c:pt idx="1255">
                  <c:v>0.1855</c:v>
                </c:pt>
                <c:pt idx="1256">
                  <c:v>0.18559999999999999</c:v>
                </c:pt>
                <c:pt idx="1257">
                  <c:v>0.1857</c:v>
                </c:pt>
                <c:pt idx="1258">
                  <c:v>0.18579999999999999</c:v>
                </c:pt>
                <c:pt idx="1259">
                  <c:v>0.18590000000000001</c:v>
                </c:pt>
                <c:pt idx="1260">
                  <c:v>0.186</c:v>
                </c:pt>
                <c:pt idx="1261">
                  <c:v>0.18609999999999999</c:v>
                </c:pt>
                <c:pt idx="1262">
                  <c:v>0.1862</c:v>
                </c:pt>
                <c:pt idx="1263">
                  <c:v>0.18629999999999999</c:v>
                </c:pt>
                <c:pt idx="1264">
                  <c:v>0.18640000000000001</c:v>
                </c:pt>
                <c:pt idx="1265">
                  <c:v>0.1865</c:v>
                </c:pt>
                <c:pt idx="1266">
                  <c:v>0.18659999999999999</c:v>
                </c:pt>
                <c:pt idx="1267">
                  <c:v>0.1867</c:v>
                </c:pt>
                <c:pt idx="1268">
                  <c:v>0.18679999999999999</c:v>
                </c:pt>
                <c:pt idx="1269">
                  <c:v>0.18690000000000001</c:v>
                </c:pt>
                <c:pt idx="1270">
                  <c:v>0.187</c:v>
                </c:pt>
                <c:pt idx="1271">
                  <c:v>0.18709999999999999</c:v>
                </c:pt>
                <c:pt idx="1272">
                  <c:v>0.18720000000000001</c:v>
                </c:pt>
                <c:pt idx="1273">
                  <c:v>0.18729999999999999</c:v>
                </c:pt>
                <c:pt idx="1274">
                  <c:v>0.18740000000000001</c:v>
                </c:pt>
                <c:pt idx="1275">
                  <c:v>0.1875</c:v>
                </c:pt>
                <c:pt idx="1276">
                  <c:v>0.18759999999999999</c:v>
                </c:pt>
                <c:pt idx="1277">
                  <c:v>0.18770000000000001</c:v>
                </c:pt>
                <c:pt idx="1278">
                  <c:v>0.18779999999999999</c:v>
                </c:pt>
                <c:pt idx="1279">
                  <c:v>0.18790000000000001</c:v>
                </c:pt>
                <c:pt idx="1280">
                  <c:v>0.188</c:v>
                </c:pt>
                <c:pt idx="1281">
                  <c:v>0.18809999999999999</c:v>
                </c:pt>
                <c:pt idx="1282">
                  <c:v>0.18820000000000001</c:v>
                </c:pt>
                <c:pt idx="1283">
                  <c:v>0.1883</c:v>
                </c:pt>
                <c:pt idx="1284">
                  <c:v>0.18840000000000001</c:v>
                </c:pt>
                <c:pt idx="1285">
                  <c:v>0.1885</c:v>
                </c:pt>
                <c:pt idx="1286">
                  <c:v>0.18859999999999999</c:v>
                </c:pt>
                <c:pt idx="1287">
                  <c:v>0.18870000000000001</c:v>
                </c:pt>
                <c:pt idx="1288">
                  <c:v>0.1888</c:v>
                </c:pt>
                <c:pt idx="1289">
                  <c:v>0.18890000000000001</c:v>
                </c:pt>
                <c:pt idx="1290">
                  <c:v>0.189</c:v>
                </c:pt>
                <c:pt idx="1291">
                  <c:v>0.18909999999999999</c:v>
                </c:pt>
                <c:pt idx="1292">
                  <c:v>0.18920000000000001</c:v>
                </c:pt>
                <c:pt idx="1293">
                  <c:v>0.1893</c:v>
                </c:pt>
                <c:pt idx="1294">
                  <c:v>0.18940000000000001</c:v>
                </c:pt>
                <c:pt idx="1295">
                  <c:v>0.1895</c:v>
                </c:pt>
                <c:pt idx="1296">
                  <c:v>0.18959999999999999</c:v>
                </c:pt>
                <c:pt idx="1297">
                  <c:v>0.18970000000000001</c:v>
                </c:pt>
                <c:pt idx="1298">
                  <c:v>0.1898</c:v>
                </c:pt>
                <c:pt idx="1299">
                  <c:v>0.18990000000000001</c:v>
                </c:pt>
                <c:pt idx="1300">
                  <c:v>0.19</c:v>
                </c:pt>
                <c:pt idx="1301">
                  <c:v>0.19009999999999999</c:v>
                </c:pt>
                <c:pt idx="1302">
                  <c:v>0.19020000000000001</c:v>
                </c:pt>
                <c:pt idx="1303">
                  <c:v>0.1903</c:v>
                </c:pt>
                <c:pt idx="1304">
                  <c:v>0.19040000000000001</c:v>
                </c:pt>
                <c:pt idx="1305">
                  <c:v>0.1905</c:v>
                </c:pt>
                <c:pt idx="1306">
                  <c:v>0.19059999999999999</c:v>
                </c:pt>
                <c:pt idx="1307">
                  <c:v>0.19070000000000001</c:v>
                </c:pt>
                <c:pt idx="1308">
                  <c:v>0.1908</c:v>
                </c:pt>
                <c:pt idx="1309">
                  <c:v>0.19089999999999999</c:v>
                </c:pt>
                <c:pt idx="1310">
                  <c:v>0.191</c:v>
                </c:pt>
                <c:pt idx="1311">
                  <c:v>0.19109999999999999</c:v>
                </c:pt>
                <c:pt idx="1312">
                  <c:v>0.19120000000000001</c:v>
                </c:pt>
                <c:pt idx="1313">
                  <c:v>0.1913</c:v>
                </c:pt>
                <c:pt idx="1314">
                  <c:v>0.19139999999999999</c:v>
                </c:pt>
                <c:pt idx="1315">
                  <c:v>0.1915</c:v>
                </c:pt>
                <c:pt idx="1316">
                  <c:v>0.19159999999999999</c:v>
                </c:pt>
                <c:pt idx="1317">
                  <c:v>0.19170000000000001</c:v>
                </c:pt>
                <c:pt idx="1318">
                  <c:v>0.1918</c:v>
                </c:pt>
                <c:pt idx="1319">
                  <c:v>0.19189999999999999</c:v>
                </c:pt>
                <c:pt idx="1320">
                  <c:v>0.192</c:v>
                </c:pt>
                <c:pt idx="1321">
                  <c:v>0.19209999999999999</c:v>
                </c:pt>
                <c:pt idx="1322">
                  <c:v>0.19220000000000001</c:v>
                </c:pt>
                <c:pt idx="1323">
                  <c:v>0.1923</c:v>
                </c:pt>
                <c:pt idx="1324">
                  <c:v>0.19239999999999999</c:v>
                </c:pt>
                <c:pt idx="1325">
                  <c:v>0.1925</c:v>
                </c:pt>
                <c:pt idx="1326">
                  <c:v>0.19259999999999999</c:v>
                </c:pt>
                <c:pt idx="1327">
                  <c:v>0.19270000000000001</c:v>
                </c:pt>
                <c:pt idx="1328">
                  <c:v>0.1928</c:v>
                </c:pt>
                <c:pt idx="1329">
                  <c:v>0.19289999999999999</c:v>
                </c:pt>
                <c:pt idx="1330">
                  <c:v>0.193</c:v>
                </c:pt>
                <c:pt idx="1331">
                  <c:v>0.19309999999999999</c:v>
                </c:pt>
                <c:pt idx="1332">
                  <c:v>0.19320000000000001</c:v>
                </c:pt>
                <c:pt idx="1333">
                  <c:v>0.1933</c:v>
                </c:pt>
                <c:pt idx="1334">
                  <c:v>0.19339999999999999</c:v>
                </c:pt>
                <c:pt idx="1335">
                  <c:v>0.19350000000000001</c:v>
                </c:pt>
                <c:pt idx="1336">
                  <c:v>0.19359999999999999</c:v>
                </c:pt>
                <c:pt idx="1337">
                  <c:v>0.19370000000000001</c:v>
                </c:pt>
                <c:pt idx="1338">
                  <c:v>0.1938</c:v>
                </c:pt>
                <c:pt idx="1339">
                  <c:v>0.19389999999999999</c:v>
                </c:pt>
                <c:pt idx="1340">
                  <c:v>0.19400000000000001</c:v>
                </c:pt>
                <c:pt idx="1341">
                  <c:v>0.19409999999999999</c:v>
                </c:pt>
                <c:pt idx="1342">
                  <c:v>0.19420000000000001</c:v>
                </c:pt>
                <c:pt idx="1343">
                  <c:v>0.1943</c:v>
                </c:pt>
                <c:pt idx="1344">
                  <c:v>0.19439999999999999</c:v>
                </c:pt>
                <c:pt idx="1345">
                  <c:v>0.19450000000000001</c:v>
                </c:pt>
                <c:pt idx="1346">
                  <c:v>0.1946</c:v>
                </c:pt>
                <c:pt idx="1347">
                  <c:v>0.19470000000000001</c:v>
                </c:pt>
                <c:pt idx="1348">
                  <c:v>0.1948</c:v>
                </c:pt>
                <c:pt idx="1349">
                  <c:v>0.19489999999999999</c:v>
                </c:pt>
                <c:pt idx="1350">
                  <c:v>0.19500000000000001</c:v>
                </c:pt>
                <c:pt idx="1351">
                  <c:v>0.1951</c:v>
                </c:pt>
                <c:pt idx="1352">
                  <c:v>0.19520000000000001</c:v>
                </c:pt>
                <c:pt idx="1353">
                  <c:v>0.1953</c:v>
                </c:pt>
                <c:pt idx="1354">
                  <c:v>0.19539999999999999</c:v>
                </c:pt>
                <c:pt idx="1355">
                  <c:v>0.19550000000000001</c:v>
                </c:pt>
                <c:pt idx="1356">
                  <c:v>0.1956</c:v>
                </c:pt>
                <c:pt idx="1357">
                  <c:v>0.19570000000000001</c:v>
                </c:pt>
                <c:pt idx="1358">
                  <c:v>0.1958</c:v>
                </c:pt>
                <c:pt idx="1359">
                  <c:v>0.19589999999999999</c:v>
                </c:pt>
                <c:pt idx="1360">
                  <c:v>0.19600000000000001</c:v>
                </c:pt>
                <c:pt idx="1361">
                  <c:v>0.1961</c:v>
                </c:pt>
                <c:pt idx="1362">
                  <c:v>0.19620000000000001</c:v>
                </c:pt>
                <c:pt idx="1363">
                  <c:v>0.1963</c:v>
                </c:pt>
                <c:pt idx="1364">
                  <c:v>0.19639999999999999</c:v>
                </c:pt>
                <c:pt idx="1365">
                  <c:v>0.19650000000000001</c:v>
                </c:pt>
                <c:pt idx="1366">
                  <c:v>0.1966</c:v>
                </c:pt>
                <c:pt idx="1367">
                  <c:v>0.19670000000000001</c:v>
                </c:pt>
                <c:pt idx="1368">
                  <c:v>0.1968</c:v>
                </c:pt>
                <c:pt idx="1369">
                  <c:v>0.19689999999999999</c:v>
                </c:pt>
                <c:pt idx="1370">
                  <c:v>0.19700000000000001</c:v>
                </c:pt>
                <c:pt idx="1371">
                  <c:v>0.1971</c:v>
                </c:pt>
                <c:pt idx="1372">
                  <c:v>0.19719999999999999</c:v>
                </c:pt>
                <c:pt idx="1373">
                  <c:v>0.1973</c:v>
                </c:pt>
                <c:pt idx="1374">
                  <c:v>0.19739999999999999</c:v>
                </c:pt>
                <c:pt idx="1375">
                  <c:v>0.19750000000000001</c:v>
                </c:pt>
                <c:pt idx="1376">
                  <c:v>0.1976</c:v>
                </c:pt>
                <c:pt idx="1377">
                  <c:v>0.19769999999999999</c:v>
                </c:pt>
                <c:pt idx="1378">
                  <c:v>0.1978</c:v>
                </c:pt>
                <c:pt idx="1379">
                  <c:v>0.19789999999999999</c:v>
                </c:pt>
                <c:pt idx="1380">
                  <c:v>0.19800000000000001</c:v>
                </c:pt>
                <c:pt idx="1381">
                  <c:v>0.1981</c:v>
                </c:pt>
                <c:pt idx="1382">
                  <c:v>0.19819999999999999</c:v>
                </c:pt>
                <c:pt idx="1383">
                  <c:v>0.1983</c:v>
                </c:pt>
                <c:pt idx="1384">
                  <c:v>0.19839999999999999</c:v>
                </c:pt>
                <c:pt idx="1385">
                  <c:v>0.19850000000000001</c:v>
                </c:pt>
                <c:pt idx="1386">
                  <c:v>0.1986</c:v>
                </c:pt>
                <c:pt idx="1387">
                  <c:v>0.19869999999999999</c:v>
                </c:pt>
                <c:pt idx="1388">
                  <c:v>0.1988</c:v>
                </c:pt>
                <c:pt idx="1389">
                  <c:v>0.19889999999999999</c:v>
                </c:pt>
                <c:pt idx="1390">
                  <c:v>0.19900000000000001</c:v>
                </c:pt>
                <c:pt idx="1391">
                  <c:v>0.1991</c:v>
                </c:pt>
                <c:pt idx="1392">
                  <c:v>0.19919999999999999</c:v>
                </c:pt>
                <c:pt idx="1393">
                  <c:v>0.1993</c:v>
                </c:pt>
                <c:pt idx="1394">
                  <c:v>0.19939999999999999</c:v>
                </c:pt>
                <c:pt idx="1395">
                  <c:v>0.19950000000000001</c:v>
                </c:pt>
                <c:pt idx="1396">
                  <c:v>0.1996</c:v>
                </c:pt>
                <c:pt idx="1397">
                  <c:v>0.19969999999999999</c:v>
                </c:pt>
                <c:pt idx="1398">
                  <c:v>0.19980000000000001</c:v>
                </c:pt>
                <c:pt idx="1399">
                  <c:v>0.19989999999999999</c:v>
                </c:pt>
                <c:pt idx="1400">
                  <c:v>0.2</c:v>
                </c:pt>
                <c:pt idx="1401">
                  <c:v>0.2001</c:v>
                </c:pt>
                <c:pt idx="1402">
                  <c:v>0.20019999999999999</c:v>
                </c:pt>
                <c:pt idx="1403">
                  <c:v>0.20030000000000001</c:v>
                </c:pt>
                <c:pt idx="1404">
                  <c:v>0.20039999999999999</c:v>
                </c:pt>
                <c:pt idx="1405">
                  <c:v>0.20050000000000001</c:v>
                </c:pt>
                <c:pt idx="1406">
                  <c:v>0.2006</c:v>
                </c:pt>
                <c:pt idx="1407">
                  <c:v>0.20069999999999999</c:v>
                </c:pt>
                <c:pt idx="1408">
                  <c:v>0.20080000000000001</c:v>
                </c:pt>
                <c:pt idx="1409">
                  <c:v>0.2009</c:v>
                </c:pt>
                <c:pt idx="1410">
                  <c:v>0.20100000000000001</c:v>
                </c:pt>
                <c:pt idx="1411">
                  <c:v>0.2011</c:v>
                </c:pt>
                <c:pt idx="1412">
                  <c:v>0.20119999999999999</c:v>
                </c:pt>
                <c:pt idx="1413">
                  <c:v>0.20130000000000001</c:v>
                </c:pt>
                <c:pt idx="1414">
                  <c:v>0.2014</c:v>
                </c:pt>
                <c:pt idx="1415">
                  <c:v>0.20150000000000001</c:v>
                </c:pt>
                <c:pt idx="1416">
                  <c:v>0.2016</c:v>
                </c:pt>
                <c:pt idx="1417">
                  <c:v>0.20169999999999999</c:v>
                </c:pt>
                <c:pt idx="1418">
                  <c:v>0.20180000000000001</c:v>
                </c:pt>
                <c:pt idx="1419">
                  <c:v>0.2019</c:v>
                </c:pt>
                <c:pt idx="1420">
                  <c:v>0.20200000000000001</c:v>
                </c:pt>
                <c:pt idx="1421">
                  <c:v>0.2021</c:v>
                </c:pt>
                <c:pt idx="1422">
                  <c:v>0.20219999999999999</c:v>
                </c:pt>
                <c:pt idx="1423">
                  <c:v>0.20230000000000001</c:v>
                </c:pt>
                <c:pt idx="1424">
                  <c:v>0.2024</c:v>
                </c:pt>
                <c:pt idx="1425">
                  <c:v>0.20250000000000001</c:v>
                </c:pt>
                <c:pt idx="1426">
                  <c:v>0.2026</c:v>
                </c:pt>
                <c:pt idx="1427">
                  <c:v>0.20269999999999999</c:v>
                </c:pt>
                <c:pt idx="1428">
                  <c:v>0.20280000000000001</c:v>
                </c:pt>
                <c:pt idx="1429">
                  <c:v>0.2029</c:v>
                </c:pt>
                <c:pt idx="1430">
                  <c:v>0.20300000000000001</c:v>
                </c:pt>
                <c:pt idx="1431">
                  <c:v>0.2031</c:v>
                </c:pt>
                <c:pt idx="1432">
                  <c:v>0.20319999999999999</c:v>
                </c:pt>
                <c:pt idx="1433">
                  <c:v>0.20330000000000001</c:v>
                </c:pt>
                <c:pt idx="1434">
                  <c:v>0.2034</c:v>
                </c:pt>
                <c:pt idx="1435">
                  <c:v>0.20349999999999999</c:v>
                </c:pt>
                <c:pt idx="1436">
                  <c:v>0.2036</c:v>
                </c:pt>
                <c:pt idx="1437">
                  <c:v>0.20369999999999999</c:v>
                </c:pt>
                <c:pt idx="1438">
                  <c:v>0.20380000000000001</c:v>
                </c:pt>
                <c:pt idx="1439">
                  <c:v>0.2039</c:v>
                </c:pt>
                <c:pt idx="1440">
                  <c:v>0.20399999999999999</c:v>
                </c:pt>
                <c:pt idx="1441">
                  <c:v>0.2041</c:v>
                </c:pt>
                <c:pt idx="1442">
                  <c:v>0.20419999999999999</c:v>
                </c:pt>
                <c:pt idx="1443">
                  <c:v>0.20430000000000001</c:v>
                </c:pt>
                <c:pt idx="1444">
                  <c:v>0.2044</c:v>
                </c:pt>
                <c:pt idx="1445">
                  <c:v>0.20449999999999999</c:v>
                </c:pt>
                <c:pt idx="1446">
                  <c:v>0.2046</c:v>
                </c:pt>
                <c:pt idx="1447">
                  <c:v>0.20469999999999999</c:v>
                </c:pt>
                <c:pt idx="1448">
                  <c:v>0.20480000000000001</c:v>
                </c:pt>
                <c:pt idx="1449">
                  <c:v>0.2049</c:v>
                </c:pt>
                <c:pt idx="1450">
                  <c:v>0.20499999999999999</c:v>
                </c:pt>
                <c:pt idx="1451">
                  <c:v>0.2051</c:v>
                </c:pt>
                <c:pt idx="1452">
                  <c:v>0.20519999999999999</c:v>
                </c:pt>
                <c:pt idx="1453">
                  <c:v>0.20530000000000001</c:v>
                </c:pt>
                <c:pt idx="1454">
                  <c:v>0.2054</c:v>
                </c:pt>
                <c:pt idx="1455">
                  <c:v>0.20549999999999999</c:v>
                </c:pt>
                <c:pt idx="1456">
                  <c:v>0.2056</c:v>
                </c:pt>
                <c:pt idx="1457">
                  <c:v>0.20569999999999999</c:v>
                </c:pt>
                <c:pt idx="1458">
                  <c:v>0.20580000000000001</c:v>
                </c:pt>
                <c:pt idx="1459">
                  <c:v>0.2059</c:v>
                </c:pt>
                <c:pt idx="1460">
                  <c:v>0.20599999999999999</c:v>
                </c:pt>
                <c:pt idx="1461">
                  <c:v>0.20610000000000001</c:v>
                </c:pt>
                <c:pt idx="1462">
                  <c:v>0.20619999999999999</c:v>
                </c:pt>
                <c:pt idx="1463">
                  <c:v>0.20630000000000001</c:v>
                </c:pt>
                <c:pt idx="1464">
                  <c:v>0.2064</c:v>
                </c:pt>
                <c:pt idx="1465">
                  <c:v>0.20649999999999999</c:v>
                </c:pt>
                <c:pt idx="1466">
                  <c:v>0.20660000000000001</c:v>
                </c:pt>
                <c:pt idx="1467">
                  <c:v>0.20669999999999999</c:v>
                </c:pt>
                <c:pt idx="1468">
                  <c:v>0.20680000000000001</c:v>
                </c:pt>
                <c:pt idx="1469">
                  <c:v>0.2069</c:v>
                </c:pt>
                <c:pt idx="1470">
                  <c:v>0.20699999999999999</c:v>
                </c:pt>
                <c:pt idx="1471">
                  <c:v>0.20710000000000001</c:v>
                </c:pt>
                <c:pt idx="1472">
                  <c:v>0.2072</c:v>
                </c:pt>
                <c:pt idx="1473">
                  <c:v>0.20730000000000001</c:v>
                </c:pt>
                <c:pt idx="1474">
                  <c:v>0.2074</c:v>
                </c:pt>
                <c:pt idx="1475">
                  <c:v>0.20749999999999999</c:v>
                </c:pt>
                <c:pt idx="1476">
                  <c:v>0.20760000000000001</c:v>
                </c:pt>
                <c:pt idx="1477">
                  <c:v>0.2077</c:v>
                </c:pt>
                <c:pt idx="1478">
                  <c:v>0.20780000000000001</c:v>
                </c:pt>
                <c:pt idx="1479">
                  <c:v>0.2079</c:v>
                </c:pt>
                <c:pt idx="1480">
                  <c:v>0.20799999999999999</c:v>
                </c:pt>
                <c:pt idx="1481">
                  <c:v>0.20810000000000001</c:v>
                </c:pt>
                <c:pt idx="1482">
                  <c:v>0.2082</c:v>
                </c:pt>
                <c:pt idx="1483">
                  <c:v>0.20830000000000001</c:v>
                </c:pt>
                <c:pt idx="1484">
                  <c:v>0.2084</c:v>
                </c:pt>
                <c:pt idx="1485">
                  <c:v>0.20849999999999999</c:v>
                </c:pt>
                <c:pt idx="1486">
                  <c:v>0.20860000000000001</c:v>
                </c:pt>
                <c:pt idx="1487">
                  <c:v>0.2087</c:v>
                </c:pt>
                <c:pt idx="1488">
                  <c:v>0.20880000000000001</c:v>
                </c:pt>
                <c:pt idx="1489">
                  <c:v>0.2089</c:v>
                </c:pt>
                <c:pt idx="1490">
                  <c:v>0.20899999999999999</c:v>
                </c:pt>
                <c:pt idx="1491">
                  <c:v>0.20910000000000001</c:v>
                </c:pt>
                <c:pt idx="1492">
                  <c:v>0.2092</c:v>
                </c:pt>
                <c:pt idx="1493">
                  <c:v>0.20930000000000001</c:v>
                </c:pt>
                <c:pt idx="1494">
                  <c:v>0.2094</c:v>
                </c:pt>
                <c:pt idx="1495">
                  <c:v>0.20949999999999999</c:v>
                </c:pt>
                <c:pt idx="1496">
                  <c:v>0.20960000000000001</c:v>
                </c:pt>
                <c:pt idx="1497">
                  <c:v>0.2097</c:v>
                </c:pt>
                <c:pt idx="1498">
                  <c:v>0.20979999999999999</c:v>
                </c:pt>
                <c:pt idx="1499">
                  <c:v>0.2099</c:v>
                </c:pt>
                <c:pt idx="1500">
                  <c:v>0.21</c:v>
                </c:pt>
                <c:pt idx="1501">
                  <c:v>0.21010000000000001</c:v>
                </c:pt>
                <c:pt idx="1502">
                  <c:v>0.2102</c:v>
                </c:pt>
                <c:pt idx="1503">
                  <c:v>0.21029999999999999</c:v>
                </c:pt>
                <c:pt idx="1504">
                  <c:v>0.2104</c:v>
                </c:pt>
                <c:pt idx="1505">
                  <c:v>0.21049999999999999</c:v>
                </c:pt>
                <c:pt idx="1506">
                  <c:v>0.21060000000000001</c:v>
                </c:pt>
                <c:pt idx="1507">
                  <c:v>0.2107</c:v>
                </c:pt>
                <c:pt idx="1508">
                  <c:v>0.21079999999999999</c:v>
                </c:pt>
                <c:pt idx="1509">
                  <c:v>0.2109</c:v>
                </c:pt>
                <c:pt idx="1510">
                  <c:v>0.21099999999999999</c:v>
                </c:pt>
                <c:pt idx="1511">
                  <c:v>0.21110000000000001</c:v>
                </c:pt>
                <c:pt idx="1512">
                  <c:v>0.2112</c:v>
                </c:pt>
                <c:pt idx="1513">
                  <c:v>0.21129999999999999</c:v>
                </c:pt>
                <c:pt idx="1514">
                  <c:v>0.2114</c:v>
                </c:pt>
                <c:pt idx="1515">
                  <c:v>0.21149999999999999</c:v>
                </c:pt>
                <c:pt idx="1516">
                  <c:v>0.21160000000000001</c:v>
                </c:pt>
                <c:pt idx="1517">
                  <c:v>0.2117</c:v>
                </c:pt>
                <c:pt idx="1518">
                  <c:v>0.21179999999999999</c:v>
                </c:pt>
                <c:pt idx="1519">
                  <c:v>0.21190000000000001</c:v>
                </c:pt>
                <c:pt idx="1520">
                  <c:v>0.21199999999999999</c:v>
                </c:pt>
                <c:pt idx="1521">
                  <c:v>0.21210000000000001</c:v>
                </c:pt>
                <c:pt idx="1522">
                  <c:v>0.2122</c:v>
                </c:pt>
                <c:pt idx="1523">
                  <c:v>0.21229999999999999</c:v>
                </c:pt>
                <c:pt idx="1524">
                  <c:v>0.21240000000000001</c:v>
                </c:pt>
                <c:pt idx="1525">
                  <c:v>0.21249999999999999</c:v>
                </c:pt>
                <c:pt idx="1526">
                  <c:v>0.21260000000000001</c:v>
                </c:pt>
                <c:pt idx="1527">
                  <c:v>0.2127</c:v>
                </c:pt>
                <c:pt idx="1528">
                  <c:v>0.21279999999999999</c:v>
                </c:pt>
                <c:pt idx="1529">
                  <c:v>0.21290000000000001</c:v>
                </c:pt>
                <c:pt idx="1530">
                  <c:v>0.21299999999999999</c:v>
                </c:pt>
                <c:pt idx="1531">
                  <c:v>0.21310000000000001</c:v>
                </c:pt>
                <c:pt idx="1532">
                  <c:v>0.2132</c:v>
                </c:pt>
                <c:pt idx="1533">
                  <c:v>0.21329999999999999</c:v>
                </c:pt>
                <c:pt idx="1534">
                  <c:v>0.21340000000000001</c:v>
                </c:pt>
                <c:pt idx="1535">
                  <c:v>0.2135</c:v>
                </c:pt>
                <c:pt idx="1536">
                  <c:v>0.21360000000000001</c:v>
                </c:pt>
                <c:pt idx="1537">
                  <c:v>0.2137</c:v>
                </c:pt>
                <c:pt idx="1538">
                  <c:v>0.21379999999999999</c:v>
                </c:pt>
                <c:pt idx="1539">
                  <c:v>0.21390000000000001</c:v>
                </c:pt>
                <c:pt idx="1540">
                  <c:v>0.214</c:v>
                </c:pt>
                <c:pt idx="1541">
                  <c:v>0.21410000000000001</c:v>
                </c:pt>
                <c:pt idx="1542">
                  <c:v>0.2142</c:v>
                </c:pt>
                <c:pt idx="1543">
                  <c:v>0.21429999999999999</c:v>
                </c:pt>
                <c:pt idx="1544">
                  <c:v>0.21440000000000001</c:v>
                </c:pt>
                <c:pt idx="1545">
                  <c:v>0.2145</c:v>
                </c:pt>
                <c:pt idx="1546">
                  <c:v>0.21460000000000001</c:v>
                </c:pt>
                <c:pt idx="1547">
                  <c:v>0.2147</c:v>
                </c:pt>
                <c:pt idx="1548">
                  <c:v>0.21479999999999999</c:v>
                </c:pt>
                <c:pt idx="1549">
                  <c:v>0.21490000000000001</c:v>
                </c:pt>
                <c:pt idx="1550">
                  <c:v>0.215</c:v>
                </c:pt>
                <c:pt idx="1551">
                  <c:v>0.21510000000000001</c:v>
                </c:pt>
                <c:pt idx="1552">
                  <c:v>0.2152</c:v>
                </c:pt>
                <c:pt idx="1553">
                  <c:v>0.21529999999999999</c:v>
                </c:pt>
                <c:pt idx="1554">
                  <c:v>0.21540000000000001</c:v>
                </c:pt>
                <c:pt idx="1555">
                  <c:v>0.2155</c:v>
                </c:pt>
                <c:pt idx="1556">
                  <c:v>0.21560000000000001</c:v>
                </c:pt>
                <c:pt idx="1557">
                  <c:v>0.2157</c:v>
                </c:pt>
                <c:pt idx="1558">
                  <c:v>0.21579999999999999</c:v>
                </c:pt>
                <c:pt idx="1559">
                  <c:v>0.21590000000000001</c:v>
                </c:pt>
                <c:pt idx="1560">
                  <c:v>0.216</c:v>
                </c:pt>
                <c:pt idx="1561">
                  <c:v>0.21609999999999999</c:v>
                </c:pt>
                <c:pt idx="1562">
                  <c:v>0.2162</c:v>
                </c:pt>
                <c:pt idx="1563">
                  <c:v>0.21629999999999999</c:v>
                </c:pt>
                <c:pt idx="1564">
                  <c:v>0.21640000000000001</c:v>
                </c:pt>
                <c:pt idx="1565">
                  <c:v>0.2165</c:v>
                </c:pt>
                <c:pt idx="1566">
                  <c:v>0.21659999999999999</c:v>
                </c:pt>
                <c:pt idx="1567">
                  <c:v>0.2167</c:v>
                </c:pt>
                <c:pt idx="1568">
                  <c:v>0.21679999999999999</c:v>
                </c:pt>
                <c:pt idx="1569">
                  <c:v>0.21690000000000001</c:v>
                </c:pt>
                <c:pt idx="1570">
                  <c:v>0.217</c:v>
                </c:pt>
                <c:pt idx="1571">
                  <c:v>0.21709999999999999</c:v>
                </c:pt>
                <c:pt idx="1572">
                  <c:v>0.2172</c:v>
                </c:pt>
                <c:pt idx="1573">
                  <c:v>0.21729999999999999</c:v>
                </c:pt>
                <c:pt idx="1574">
                  <c:v>0.21740000000000001</c:v>
                </c:pt>
                <c:pt idx="1575">
                  <c:v>0.2175</c:v>
                </c:pt>
                <c:pt idx="1576">
                  <c:v>0.21759999999999999</c:v>
                </c:pt>
                <c:pt idx="1577">
                  <c:v>0.2177</c:v>
                </c:pt>
                <c:pt idx="1578">
                  <c:v>0.21779999999999999</c:v>
                </c:pt>
                <c:pt idx="1579">
                  <c:v>0.21790000000000001</c:v>
                </c:pt>
                <c:pt idx="1580">
                  <c:v>0.218</c:v>
                </c:pt>
                <c:pt idx="1581">
                  <c:v>0.21809999999999999</c:v>
                </c:pt>
                <c:pt idx="1582">
                  <c:v>0.21820000000000001</c:v>
                </c:pt>
                <c:pt idx="1583">
                  <c:v>0.21829999999999999</c:v>
                </c:pt>
                <c:pt idx="1584">
                  <c:v>0.21840000000000001</c:v>
                </c:pt>
                <c:pt idx="1585">
                  <c:v>0.2185</c:v>
                </c:pt>
                <c:pt idx="1586">
                  <c:v>0.21859999999999999</c:v>
                </c:pt>
                <c:pt idx="1587">
                  <c:v>0.21870000000000001</c:v>
                </c:pt>
                <c:pt idx="1588">
                  <c:v>0.21879999999999999</c:v>
                </c:pt>
                <c:pt idx="1589">
                  <c:v>0.21890000000000001</c:v>
                </c:pt>
                <c:pt idx="1590">
                  <c:v>0.219</c:v>
                </c:pt>
                <c:pt idx="1591">
                  <c:v>0.21909999999999999</c:v>
                </c:pt>
                <c:pt idx="1592">
                  <c:v>0.21920000000000001</c:v>
                </c:pt>
                <c:pt idx="1593">
                  <c:v>0.21929999999999999</c:v>
                </c:pt>
                <c:pt idx="1594">
                  <c:v>0.21940000000000001</c:v>
                </c:pt>
                <c:pt idx="1595">
                  <c:v>0.2195</c:v>
                </c:pt>
                <c:pt idx="1596">
                  <c:v>0.21959999999999999</c:v>
                </c:pt>
                <c:pt idx="1597">
                  <c:v>0.21970000000000001</c:v>
                </c:pt>
                <c:pt idx="1598">
                  <c:v>0.2198</c:v>
                </c:pt>
                <c:pt idx="1599">
                  <c:v>0.21990000000000001</c:v>
                </c:pt>
                <c:pt idx="1600">
                  <c:v>0.22</c:v>
                </c:pt>
                <c:pt idx="1601">
                  <c:v>0.22009999999999999</c:v>
                </c:pt>
                <c:pt idx="1602">
                  <c:v>0.22020000000000001</c:v>
                </c:pt>
                <c:pt idx="1603">
                  <c:v>0.2203</c:v>
                </c:pt>
                <c:pt idx="1604">
                  <c:v>0.22040000000000001</c:v>
                </c:pt>
                <c:pt idx="1605">
                  <c:v>0.2205</c:v>
                </c:pt>
                <c:pt idx="1606">
                  <c:v>0.22059999999999999</c:v>
                </c:pt>
                <c:pt idx="1607">
                  <c:v>0.22070000000000001</c:v>
                </c:pt>
                <c:pt idx="1608">
                  <c:v>0.2208</c:v>
                </c:pt>
                <c:pt idx="1609">
                  <c:v>0.22090000000000001</c:v>
                </c:pt>
                <c:pt idx="1610">
                  <c:v>0.221</c:v>
                </c:pt>
                <c:pt idx="1611">
                  <c:v>0.22109999999999999</c:v>
                </c:pt>
                <c:pt idx="1612">
                  <c:v>0.22120000000000001</c:v>
                </c:pt>
                <c:pt idx="1613">
                  <c:v>0.2213</c:v>
                </c:pt>
                <c:pt idx="1614">
                  <c:v>0.22140000000000001</c:v>
                </c:pt>
                <c:pt idx="1615">
                  <c:v>0.2215</c:v>
                </c:pt>
                <c:pt idx="1616">
                  <c:v>0.22159999999999999</c:v>
                </c:pt>
                <c:pt idx="1617">
                  <c:v>0.22170000000000001</c:v>
                </c:pt>
                <c:pt idx="1618">
                  <c:v>0.2218</c:v>
                </c:pt>
                <c:pt idx="1619">
                  <c:v>0.22189999999999999</c:v>
                </c:pt>
                <c:pt idx="1620">
                  <c:v>0.222</c:v>
                </c:pt>
                <c:pt idx="1621">
                  <c:v>0.22209999999999999</c:v>
                </c:pt>
                <c:pt idx="1622">
                  <c:v>0.22220000000000001</c:v>
                </c:pt>
                <c:pt idx="1623">
                  <c:v>0.2223</c:v>
                </c:pt>
                <c:pt idx="1624">
                  <c:v>0.22239999999999999</c:v>
                </c:pt>
                <c:pt idx="1625">
                  <c:v>0.2225</c:v>
                </c:pt>
                <c:pt idx="1626">
                  <c:v>0.22259999999999999</c:v>
                </c:pt>
                <c:pt idx="1627">
                  <c:v>0.22270000000000001</c:v>
                </c:pt>
                <c:pt idx="1628">
                  <c:v>0.2228</c:v>
                </c:pt>
                <c:pt idx="1629">
                  <c:v>0.22289999999999999</c:v>
                </c:pt>
                <c:pt idx="1630">
                  <c:v>0.223</c:v>
                </c:pt>
                <c:pt idx="1631">
                  <c:v>0.22309999999999999</c:v>
                </c:pt>
                <c:pt idx="1632">
                  <c:v>0.22320000000000001</c:v>
                </c:pt>
                <c:pt idx="1633">
                  <c:v>0.2233</c:v>
                </c:pt>
                <c:pt idx="1634">
                  <c:v>0.22339999999999999</c:v>
                </c:pt>
                <c:pt idx="1635">
                  <c:v>0.2235</c:v>
                </c:pt>
                <c:pt idx="1636">
                  <c:v>0.22359999999999999</c:v>
                </c:pt>
                <c:pt idx="1637">
                  <c:v>0.22370000000000001</c:v>
                </c:pt>
                <c:pt idx="1638">
                  <c:v>0.2238</c:v>
                </c:pt>
                <c:pt idx="1639">
                  <c:v>0.22389999999999999</c:v>
                </c:pt>
                <c:pt idx="1640">
                  <c:v>0.224</c:v>
                </c:pt>
                <c:pt idx="1641">
                  <c:v>0.22409999999999999</c:v>
                </c:pt>
                <c:pt idx="1642">
                  <c:v>0.22420000000000001</c:v>
                </c:pt>
                <c:pt idx="1643">
                  <c:v>0.2243</c:v>
                </c:pt>
                <c:pt idx="1644">
                  <c:v>0.22439999999999999</c:v>
                </c:pt>
                <c:pt idx="1645">
                  <c:v>0.22450000000000001</c:v>
                </c:pt>
                <c:pt idx="1646">
                  <c:v>0.22459999999999999</c:v>
                </c:pt>
                <c:pt idx="1647">
                  <c:v>0.22470000000000001</c:v>
                </c:pt>
                <c:pt idx="1648">
                  <c:v>0.2248</c:v>
                </c:pt>
                <c:pt idx="1649">
                  <c:v>0.22489999999999999</c:v>
                </c:pt>
                <c:pt idx="1650">
                  <c:v>0.22500000000000001</c:v>
                </c:pt>
                <c:pt idx="1651">
                  <c:v>0.22509999999999999</c:v>
                </c:pt>
                <c:pt idx="1652">
                  <c:v>0.22520000000000001</c:v>
                </c:pt>
                <c:pt idx="1653">
                  <c:v>0.2253</c:v>
                </c:pt>
                <c:pt idx="1654">
                  <c:v>0.22539999999999999</c:v>
                </c:pt>
                <c:pt idx="1655">
                  <c:v>0.22550000000000001</c:v>
                </c:pt>
                <c:pt idx="1656">
                  <c:v>0.22559999999999999</c:v>
                </c:pt>
                <c:pt idx="1657">
                  <c:v>0.22570000000000001</c:v>
                </c:pt>
                <c:pt idx="1658">
                  <c:v>0.2258</c:v>
                </c:pt>
                <c:pt idx="1659">
                  <c:v>0.22589999999999999</c:v>
                </c:pt>
                <c:pt idx="1660">
                  <c:v>0.22600000000000001</c:v>
                </c:pt>
                <c:pt idx="1661">
                  <c:v>0.2261</c:v>
                </c:pt>
                <c:pt idx="1662">
                  <c:v>0.22620000000000001</c:v>
                </c:pt>
                <c:pt idx="1663">
                  <c:v>0.2263</c:v>
                </c:pt>
                <c:pt idx="1664">
                  <c:v>0.22639999999999999</c:v>
                </c:pt>
                <c:pt idx="1665">
                  <c:v>0.22650000000000001</c:v>
                </c:pt>
                <c:pt idx="1666">
                  <c:v>0.2266</c:v>
                </c:pt>
                <c:pt idx="1667">
                  <c:v>0.22670000000000001</c:v>
                </c:pt>
                <c:pt idx="1668">
                  <c:v>0.2268</c:v>
                </c:pt>
                <c:pt idx="1669">
                  <c:v>0.22689999999999999</c:v>
                </c:pt>
                <c:pt idx="1670">
                  <c:v>0.22700000000000001</c:v>
                </c:pt>
                <c:pt idx="1671">
                  <c:v>0.2271</c:v>
                </c:pt>
                <c:pt idx="1672">
                  <c:v>0.22720000000000001</c:v>
                </c:pt>
                <c:pt idx="1673">
                  <c:v>0.2273</c:v>
                </c:pt>
                <c:pt idx="1674">
                  <c:v>0.22739999999999999</c:v>
                </c:pt>
                <c:pt idx="1675">
                  <c:v>0.22750000000000001</c:v>
                </c:pt>
                <c:pt idx="1676">
                  <c:v>0.2276</c:v>
                </c:pt>
                <c:pt idx="1677">
                  <c:v>0.22770000000000001</c:v>
                </c:pt>
                <c:pt idx="1678">
                  <c:v>0.2278</c:v>
                </c:pt>
                <c:pt idx="1679">
                  <c:v>0.22789999999999999</c:v>
                </c:pt>
                <c:pt idx="1680">
                  <c:v>0.22800000000000001</c:v>
                </c:pt>
                <c:pt idx="1681">
                  <c:v>0.2281</c:v>
                </c:pt>
                <c:pt idx="1682">
                  <c:v>0.22819999999999999</c:v>
                </c:pt>
                <c:pt idx="1683">
                  <c:v>0.2283</c:v>
                </c:pt>
                <c:pt idx="1684">
                  <c:v>0.22839999999999999</c:v>
                </c:pt>
                <c:pt idx="1685">
                  <c:v>0.22850000000000001</c:v>
                </c:pt>
                <c:pt idx="1686">
                  <c:v>0.2286</c:v>
                </c:pt>
                <c:pt idx="1687">
                  <c:v>0.22869999999999999</c:v>
                </c:pt>
                <c:pt idx="1688">
                  <c:v>0.2288</c:v>
                </c:pt>
                <c:pt idx="1689">
                  <c:v>0.22889999999999999</c:v>
                </c:pt>
                <c:pt idx="1690">
                  <c:v>0.22900000000000001</c:v>
                </c:pt>
                <c:pt idx="1691">
                  <c:v>0.2291</c:v>
                </c:pt>
                <c:pt idx="1692">
                  <c:v>0.22919999999999999</c:v>
                </c:pt>
                <c:pt idx="1693">
                  <c:v>0.2293</c:v>
                </c:pt>
                <c:pt idx="1694">
                  <c:v>0.22939999999999999</c:v>
                </c:pt>
                <c:pt idx="1695">
                  <c:v>0.22950000000000001</c:v>
                </c:pt>
                <c:pt idx="1696">
                  <c:v>0.2296</c:v>
                </c:pt>
                <c:pt idx="1697">
                  <c:v>0.22969999999999999</c:v>
                </c:pt>
                <c:pt idx="1698">
                  <c:v>0.2298</c:v>
                </c:pt>
                <c:pt idx="1699">
                  <c:v>0.22989999999999999</c:v>
                </c:pt>
                <c:pt idx="1700">
                  <c:v>0.23</c:v>
                </c:pt>
                <c:pt idx="1701">
                  <c:v>0.2301</c:v>
                </c:pt>
                <c:pt idx="1702">
                  <c:v>0.23019999999999999</c:v>
                </c:pt>
                <c:pt idx="1703">
                  <c:v>0.2303</c:v>
                </c:pt>
                <c:pt idx="1704">
                  <c:v>0.23039999999999999</c:v>
                </c:pt>
                <c:pt idx="1705">
                  <c:v>0.23050000000000001</c:v>
                </c:pt>
                <c:pt idx="1706">
                  <c:v>0.2306</c:v>
                </c:pt>
                <c:pt idx="1707">
                  <c:v>0.23069999999999999</c:v>
                </c:pt>
                <c:pt idx="1708">
                  <c:v>0.23080000000000001</c:v>
                </c:pt>
                <c:pt idx="1709">
                  <c:v>0.23089999999999999</c:v>
                </c:pt>
                <c:pt idx="1710">
                  <c:v>0.23100000000000001</c:v>
                </c:pt>
                <c:pt idx="1711">
                  <c:v>0.2311</c:v>
                </c:pt>
                <c:pt idx="1712">
                  <c:v>0.23119999999999999</c:v>
                </c:pt>
                <c:pt idx="1713">
                  <c:v>0.23130000000000001</c:v>
                </c:pt>
                <c:pt idx="1714">
                  <c:v>0.23139999999999999</c:v>
                </c:pt>
                <c:pt idx="1715">
                  <c:v>0.23150000000000001</c:v>
                </c:pt>
                <c:pt idx="1716">
                  <c:v>0.2316</c:v>
                </c:pt>
                <c:pt idx="1717">
                  <c:v>0.23169999999999999</c:v>
                </c:pt>
                <c:pt idx="1718">
                  <c:v>0.23180000000000001</c:v>
                </c:pt>
                <c:pt idx="1719">
                  <c:v>0.2319</c:v>
                </c:pt>
                <c:pt idx="1720">
                  <c:v>0.23200000000000001</c:v>
                </c:pt>
                <c:pt idx="1721">
                  <c:v>0.2321</c:v>
                </c:pt>
                <c:pt idx="1722">
                  <c:v>0.23219999999999999</c:v>
                </c:pt>
                <c:pt idx="1723">
                  <c:v>0.23230000000000001</c:v>
                </c:pt>
                <c:pt idx="1724">
                  <c:v>0.2324</c:v>
                </c:pt>
                <c:pt idx="1725">
                  <c:v>0.23250000000000001</c:v>
                </c:pt>
                <c:pt idx="1726">
                  <c:v>0.2326</c:v>
                </c:pt>
                <c:pt idx="1727">
                  <c:v>0.23269999999999999</c:v>
                </c:pt>
                <c:pt idx="1728">
                  <c:v>0.23280000000000001</c:v>
                </c:pt>
                <c:pt idx="1729">
                  <c:v>0.2329</c:v>
                </c:pt>
                <c:pt idx="1730">
                  <c:v>0.23300000000000001</c:v>
                </c:pt>
                <c:pt idx="1731">
                  <c:v>0.2331</c:v>
                </c:pt>
                <c:pt idx="1732">
                  <c:v>0.23319999999999999</c:v>
                </c:pt>
                <c:pt idx="1733">
                  <c:v>0.23330000000000001</c:v>
                </c:pt>
                <c:pt idx="1734">
                  <c:v>0.2334</c:v>
                </c:pt>
                <c:pt idx="1735">
                  <c:v>0.23350000000000001</c:v>
                </c:pt>
                <c:pt idx="1736">
                  <c:v>0.2336</c:v>
                </c:pt>
                <c:pt idx="1737">
                  <c:v>0.23369999999999999</c:v>
                </c:pt>
                <c:pt idx="1738">
                  <c:v>0.23380000000000001</c:v>
                </c:pt>
                <c:pt idx="1739">
                  <c:v>0.2339</c:v>
                </c:pt>
                <c:pt idx="1740">
                  <c:v>0.23400000000000001</c:v>
                </c:pt>
                <c:pt idx="1741">
                  <c:v>0.2341</c:v>
                </c:pt>
                <c:pt idx="1742">
                  <c:v>0.23419999999999999</c:v>
                </c:pt>
                <c:pt idx="1743">
                  <c:v>0.23430000000000001</c:v>
                </c:pt>
                <c:pt idx="1744">
                  <c:v>0.2344</c:v>
                </c:pt>
                <c:pt idx="1745">
                  <c:v>0.23449999999999999</c:v>
                </c:pt>
                <c:pt idx="1746">
                  <c:v>0.2346</c:v>
                </c:pt>
                <c:pt idx="1747">
                  <c:v>0.23469999999999999</c:v>
                </c:pt>
                <c:pt idx="1748">
                  <c:v>0.23480000000000001</c:v>
                </c:pt>
                <c:pt idx="1749">
                  <c:v>0.2349</c:v>
                </c:pt>
                <c:pt idx="1750">
                  <c:v>0.23499999999999999</c:v>
                </c:pt>
                <c:pt idx="1751">
                  <c:v>0.2351</c:v>
                </c:pt>
                <c:pt idx="1752">
                  <c:v>0.23519999999999999</c:v>
                </c:pt>
                <c:pt idx="1753">
                  <c:v>0.23530000000000001</c:v>
                </c:pt>
                <c:pt idx="1754">
                  <c:v>0.2354</c:v>
                </c:pt>
                <c:pt idx="1755">
                  <c:v>0.23549999999999999</c:v>
                </c:pt>
                <c:pt idx="1756">
                  <c:v>0.2356</c:v>
                </c:pt>
                <c:pt idx="1757">
                  <c:v>0.23569999999999999</c:v>
                </c:pt>
                <c:pt idx="1758">
                  <c:v>0.23580000000000001</c:v>
                </c:pt>
                <c:pt idx="1759">
                  <c:v>0.2359</c:v>
                </c:pt>
                <c:pt idx="1760">
                  <c:v>0.23599999999999999</c:v>
                </c:pt>
                <c:pt idx="1761">
                  <c:v>0.2361</c:v>
                </c:pt>
                <c:pt idx="1762">
                  <c:v>0.23619999999999999</c:v>
                </c:pt>
                <c:pt idx="1763">
                  <c:v>0.23630000000000001</c:v>
                </c:pt>
                <c:pt idx="1764">
                  <c:v>0.2364</c:v>
                </c:pt>
                <c:pt idx="1765">
                  <c:v>0.23649999999999999</c:v>
                </c:pt>
                <c:pt idx="1766">
                  <c:v>0.2366</c:v>
                </c:pt>
                <c:pt idx="1767">
                  <c:v>0.23669999999999999</c:v>
                </c:pt>
                <c:pt idx="1768">
                  <c:v>0.23680000000000001</c:v>
                </c:pt>
                <c:pt idx="1769">
                  <c:v>0.2369</c:v>
                </c:pt>
                <c:pt idx="1770">
                  <c:v>0.23699999999999999</c:v>
                </c:pt>
                <c:pt idx="1771">
                  <c:v>0.23710000000000001</c:v>
                </c:pt>
                <c:pt idx="1772">
                  <c:v>0.23719999999999999</c:v>
                </c:pt>
                <c:pt idx="1773">
                  <c:v>0.23730000000000001</c:v>
                </c:pt>
                <c:pt idx="1774">
                  <c:v>0.2374</c:v>
                </c:pt>
                <c:pt idx="1775">
                  <c:v>0.23749999999999999</c:v>
                </c:pt>
                <c:pt idx="1776">
                  <c:v>0.23760000000000001</c:v>
                </c:pt>
                <c:pt idx="1777">
                  <c:v>0.23769999999999999</c:v>
                </c:pt>
                <c:pt idx="1778">
                  <c:v>0.23780000000000001</c:v>
                </c:pt>
                <c:pt idx="1779">
                  <c:v>0.2379</c:v>
                </c:pt>
                <c:pt idx="1780">
                  <c:v>0.23799999999999999</c:v>
                </c:pt>
                <c:pt idx="1781">
                  <c:v>0.23810000000000001</c:v>
                </c:pt>
                <c:pt idx="1782">
                  <c:v>0.2382</c:v>
                </c:pt>
                <c:pt idx="1783">
                  <c:v>0.23830000000000001</c:v>
                </c:pt>
                <c:pt idx="1784">
                  <c:v>0.2384</c:v>
                </c:pt>
                <c:pt idx="1785">
                  <c:v>0.23849999999999999</c:v>
                </c:pt>
                <c:pt idx="1786">
                  <c:v>0.23860000000000001</c:v>
                </c:pt>
                <c:pt idx="1787">
                  <c:v>0.2387</c:v>
                </c:pt>
                <c:pt idx="1788">
                  <c:v>0.23880000000000001</c:v>
                </c:pt>
                <c:pt idx="1789">
                  <c:v>0.2389</c:v>
                </c:pt>
                <c:pt idx="1790">
                  <c:v>0.23899999999999999</c:v>
                </c:pt>
                <c:pt idx="1791">
                  <c:v>0.23910000000000001</c:v>
                </c:pt>
                <c:pt idx="1792">
                  <c:v>0.2392</c:v>
                </c:pt>
                <c:pt idx="1793">
                  <c:v>0.23930000000000001</c:v>
                </c:pt>
                <c:pt idx="1794">
                  <c:v>0.2394</c:v>
                </c:pt>
                <c:pt idx="1795">
                  <c:v>0.23949999999999999</c:v>
                </c:pt>
                <c:pt idx="1796">
                  <c:v>0.23960000000000001</c:v>
                </c:pt>
                <c:pt idx="1797">
                  <c:v>0.2397</c:v>
                </c:pt>
                <c:pt idx="1798">
                  <c:v>0.23980000000000001</c:v>
                </c:pt>
                <c:pt idx="1799">
                  <c:v>0.2399</c:v>
                </c:pt>
                <c:pt idx="1800">
                  <c:v>0.24</c:v>
                </c:pt>
                <c:pt idx="1801">
                  <c:v>0.24010000000000001</c:v>
                </c:pt>
                <c:pt idx="1802">
                  <c:v>0.2402</c:v>
                </c:pt>
                <c:pt idx="1803">
                  <c:v>0.24030000000000001</c:v>
                </c:pt>
                <c:pt idx="1804">
                  <c:v>0.2404</c:v>
                </c:pt>
                <c:pt idx="1805">
                  <c:v>0.24049999999999999</c:v>
                </c:pt>
                <c:pt idx="1806">
                  <c:v>0.24060000000000001</c:v>
                </c:pt>
                <c:pt idx="1807">
                  <c:v>0.2407</c:v>
                </c:pt>
                <c:pt idx="1808">
                  <c:v>0.24079999999999999</c:v>
                </c:pt>
                <c:pt idx="1809">
                  <c:v>0.2409</c:v>
                </c:pt>
                <c:pt idx="1810">
                  <c:v>0.24099999999999999</c:v>
                </c:pt>
                <c:pt idx="1811">
                  <c:v>0.24110000000000001</c:v>
                </c:pt>
                <c:pt idx="1812">
                  <c:v>0.2412</c:v>
                </c:pt>
                <c:pt idx="1813">
                  <c:v>0.24129999999999999</c:v>
                </c:pt>
                <c:pt idx="1814">
                  <c:v>0.2414</c:v>
                </c:pt>
                <c:pt idx="1815">
                  <c:v>0.24149999999999999</c:v>
                </c:pt>
                <c:pt idx="1816">
                  <c:v>0.24160000000000001</c:v>
                </c:pt>
                <c:pt idx="1817">
                  <c:v>0.2417</c:v>
                </c:pt>
                <c:pt idx="1818">
                  <c:v>0.24179999999999999</c:v>
                </c:pt>
                <c:pt idx="1819">
                  <c:v>0.2419</c:v>
                </c:pt>
                <c:pt idx="1820">
                  <c:v>0.24199999999999999</c:v>
                </c:pt>
                <c:pt idx="1821">
                  <c:v>0.24210000000000001</c:v>
                </c:pt>
                <c:pt idx="1822">
                  <c:v>0.2422</c:v>
                </c:pt>
                <c:pt idx="1823">
                  <c:v>0.24229999999999999</c:v>
                </c:pt>
                <c:pt idx="1824">
                  <c:v>0.2424</c:v>
                </c:pt>
                <c:pt idx="1825">
                  <c:v>0.24249999999999999</c:v>
                </c:pt>
                <c:pt idx="1826">
                  <c:v>0.24260000000000001</c:v>
                </c:pt>
                <c:pt idx="1827">
                  <c:v>0.2427</c:v>
                </c:pt>
                <c:pt idx="1828">
                  <c:v>0.24279999999999999</c:v>
                </c:pt>
                <c:pt idx="1829">
                  <c:v>0.2429</c:v>
                </c:pt>
                <c:pt idx="1830">
                  <c:v>0.24299999999999999</c:v>
                </c:pt>
                <c:pt idx="1831">
                  <c:v>0.24310000000000001</c:v>
                </c:pt>
                <c:pt idx="1832">
                  <c:v>0.2432</c:v>
                </c:pt>
                <c:pt idx="1833">
                  <c:v>0.24329999999999999</c:v>
                </c:pt>
                <c:pt idx="1834">
                  <c:v>0.24340000000000001</c:v>
                </c:pt>
                <c:pt idx="1835">
                  <c:v>0.24349999999999999</c:v>
                </c:pt>
                <c:pt idx="1836">
                  <c:v>0.24360000000000001</c:v>
                </c:pt>
                <c:pt idx="1837">
                  <c:v>0.2437</c:v>
                </c:pt>
                <c:pt idx="1838">
                  <c:v>0.24379999999999999</c:v>
                </c:pt>
                <c:pt idx="1839">
                  <c:v>0.24390000000000001</c:v>
                </c:pt>
                <c:pt idx="1840">
                  <c:v>0.24399999999999999</c:v>
                </c:pt>
                <c:pt idx="1841">
                  <c:v>0.24410000000000001</c:v>
                </c:pt>
                <c:pt idx="1842">
                  <c:v>0.2442</c:v>
                </c:pt>
                <c:pt idx="1843">
                  <c:v>0.24429999999999999</c:v>
                </c:pt>
                <c:pt idx="1844">
                  <c:v>0.24440000000000001</c:v>
                </c:pt>
                <c:pt idx="1845">
                  <c:v>0.2445</c:v>
                </c:pt>
                <c:pt idx="1846">
                  <c:v>0.24460000000000001</c:v>
                </c:pt>
                <c:pt idx="1847">
                  <c:v>0.2447</c:v>
                </c:pt>
                <c:pt idx="1848">
                  <c:v>0.24479999999999999</c:v>
                </c:pt>
                <c:pt idx="1849">
                  <c:v>0.24490000000000001</c:v>
                </c:pt>
                <c:pt idx="1850">
                  <c:v>0.245</c:v>
                </c:pt>
                <c:pt idx="1851">
                  <c:v>0.24510000000000001</c:v>
                </c:pt>
                <c:pt idx="1852">
                  <c:v>0.2452</c:v>
                </c:pt>
                <c:pt idx="1853">
                  <c:v>0.24529999999999999</c:v>
                </c:pt>
                <c:pt idx="1854">
                  <c:v>0.24540000000000001</c:v>
                </c:pt>
                <c:pt idx="1855">
                  <c:v>0.2455</c:v>
                </c:pt>
                <c:pt idx="1856">
                  <c:v>0.24560000000000001</c:v>
                </c:pt>
                <c:pt idx="1857">
                  <c:v>0.2457</c:v>
                </c:pt>
                <c:pt idx="1858">
                  <c:v>0.24579999999999999</c:v>
                </c:pt>
                <c:pt idx="1859">
                  <c:v>0.24590000000000001</c:v>
                </c:pt>
                <c:pt idx="1860">
                  <c:v>0.246</c:v>
                </c:pt>
                <c:pt idx="1861">
                  <c:v>0.24610000000000001</c:v>
                </c:pt>
                <c:pt idx="1862">
                  <c:v>0.2462</c:v>
                </c:pt>
                <c:pt idx="1863">
                  <c:v>0.24629999999999999</c:v>
                </c:pt>
                <c:pt idx="1864">
                  <c:v>0.24640000000000001</c:v>
                </c:pt>
                <c:pt idx="1865">
                  <c:v>0.2465</c:v>
                </c:pt>
                <c:pt idx="1866">
                  <c:v>0.24660000000000001</c:v>
                </c:pt>
                <c:pt idx="1867">
                  <c:v>0.2467</c:v>
                </c:pt>
                <c:pt idx="1868">
                  <c:v>0.24679999999999999</c:v>
                </c:pt>
                <c:pt idx="1869">
                  <c:v>0.24690000000000001</c:v>
                </c:pt>
                <c:pt idx="1870">
                  <c:v>0.247</c:v>
                </c:pt>
                <c:pt idx="1871">
                  <c:v>0.24709999999999999</c:v>
                </c:pt>
                <c:pt idx="1872">
                  <c:v>0.2472</c:v>
                </c:pt>
                <c:pt idx="1873">
                  <c:v>0.24729999999999999</c:v>
                </c:pt>
                <c:pt idx="1874">
                  <c:v>0.24740000000000001</c:v>
                </c:pt>
                <c:pt idx="1875">
                  <c:v>0.2475</c:v>
                </c:pt>
                <c:pt idx="1876">
                  <c:v>0.24759999999999999</c:v>
                </c:pt>
                <c:pt idx="1877">
                  <c:v>0.2477</c:v>
                </c:pt>
                <c:pt idx="1878">
                  <c:v>0.24779999999999999</c:v>
                </c:pt>
                <c:pt idx="1879">
                  <c:v>0.24790000000000001</c:v>
                </c:pt>
                <c:pt idx="1880">
                  <c:v>0.248</c:v>
                </c:pt>
                <c:pt idx="1881">
                  <c:v>0.24809999999999999</c:v>
                </c:pt>
                <c:pt idx="1882">
                  <c:v>0.2482</c:v>
                </c:pt>
                <c:pt idx="1883">
                  <c:v>0.24829999999999999</c:v>
                </c:pt>
                <c:pt idx="1884">
                  <c:v>0.24840000000000001</c:v>
                </c:pt>
                <c:pt idx="1885">
                  <c:v>0.2485</c:v>
                </c:pt>
                <c:pt idx="1886">
                  <c:v>0.24859999999999999</c:v>
                </c:pt>
                <c:pt idx="1887">
                  <c:v>0.2487</c:v>
                </c:pt>
                <c:pt idx="1888">
                  <c:v>0.24879999999999999</c:v>
                </c:pt>
                <c:pt idx="1889">
                  <c:v>0.24890000000000001</c:v>
                </c:pt>
                <c:pt idx="1890">
                  <c:v>0.249</c:v>
                </c:pt>
                <c:pt idx="1891">
                  <c:v>0.24909999999999999</c:v>
                </c:pt>
                <c:pt idx="1892">
                  <c:v>0.2492</c:v>
                </c:pt>
                <c:pt idx="1893">
                  <c:v>0.24929999999999999</c:v>
                </c:pt>
                <c:pt idx="1894">
                  <c:v>0.24940000000000001</c:v>
                </c:pt>
                <c:pt idx="1895">
                  <c:v>0.2495</c:v>
                </c:pt>
                <c:pt idx="1896">
                  <c:v>0.24959999999999999</c:v>
                </c:pt>
                <c:pt idx="1897">
                  <c:v>0.24970000000000001</c:v>
                </c:pt>
                <c:pt idx="1898">
                  <c:v>0.24979999999999999</c:v>
                </c:pt>
                <c:pt idx="1899">
                  <c:v>0.24990000000000001</c:v>
                </c:pt>
                <c:pt idx="1900">
                  <c:v>0.25</c:v>
                </c:pt>
                <c:pt idx="1901">
                  <c:v>0.25009999999999999</c:v>
                </c:pt>
                <c:pt idx="1902">
                  <c:v>0.25019999999999998</c:v>
                </c:pt>
                <c:pt idx="1903">
                  <c:v>0.25030000000000002</c:v>
                </c:pt>
                <c:pt idx="1904">
                  <c:v>0.25040000000000001</c:v>
                </c:pt>
                <c:pt idx="1905">
                  <c:v>0.2505</c:v>
                </c:pt>
                <c:pt idx="1906">
                  <c:v>0.25059999999999999</c:v>
                </c:pt>
                <c:pt idx="1907">
                  <c:v>0.25069999999999998</c:v>
                </c:pt>
                <c:pt idx="1908">
                  <c:v>0.25080000000000002</c:v>
                </c:pt>
                <c:pt idx="1909">
                  <c:v>0.25090000000000001</c:v>
                </c:pt>
                <c:pt idx="1910">
                  <c:v>0.251</c:v>
                </c:pt>
                <c:pt idx="1911">
                  <c:v>0.25109999999999999</c:v>
                </c:pt>
                <c:pt idx="1912">
                  <c:v>0.25119999999999998</c:v>
                </c:pt>
                <c:pt idx="1913">
                  <c:v>0.25130000000000002</c:v>
                </c:pt>
                <c:pt idx="1914">
                  <c:v>0.25140000000000001</c:v>
                </c:pt>
                <c:pt idx="1915">
                  <c:v>0.2515</c:v>
                </c:pt>
                <c:pt idx="1916">
                  <c:v>0.25159999999999999</c:v>
                </c:pt>
                <c:pt idx="1917">
                  <c:v>0.25169999999999998</c:v>
                </c:pt>
                <c:pt idx="1918">
                  <c:v>0.25180000000000002</c:v>
                </c:pt>
                <c:pt idx="1919">
                  <c:v>0.25190000000000001</c:v>
                </c:pt>
                <c:pt idx="1920">
                  <c:v>0.252</c:v>
                </c:pt>
                <c:pt idx="1921">
                  <c:v>0.25209999999999999</c:v>
                </c:pt>
                <c:pt idx="1922">
                  <c:v>0.25219999999999998</c:v>
                </c:pt>
                <c:pt idx="1923">
                  <c:v>0.25230000000000002</c:v>
                </c:pt>
                <c:pt idx="1924">
                  <c:v>0.25240000000000001</c:v>
                </c:pt>
                <c:pt idx="1925">
                  <c:v>0.2525</c:v>
                </c:pt>
                <c:pt idx="1926">
                  <c:v>0.25259999999999999</c:v>
                </c:pt>
                <c:pt idx="1927">
                  <c:v>0.25269999999999998</c:v>
                </c:pt>
                <c:pt idx="1928">
                  <c:v>0.25280000000000002</c:v>
                </c:pt>
                <c:pt idx="1929">
                  <c:v>0.25290000000000001</c:v>
                </c:pt>
                <c:pt idx="1930">
                  <c:v>0.253</c:v>
                </c:pt>
                <c:pt idx="1931">
                  <c:v>0.25309999999999999</c:v>
                </c:pt>
                <c:pt idx="1932">
                  <c:v>0.25319999999999998</c:v>
                </c:pt>
                <c:pt idx="1933">
                  <c:v>0.25330000000000003</c:v>
                </c:pt>
                <c:pt idx="1934">
                  <c:v>0.25340000000000001</c:v>
                </c:pt>
                <c:pt idx="1935">
                  <c:v>0.2535</c:v>
                </c:pt>
                <c:pt idx="1936">
                  <c:v>0.25359999999999999</c:v>
                </c:pt>
                <c:pt idx="1937">
                  <c:v>0.25369999999999998</c:v>
                </c:pt>
                <c:pt idx="1938">
                  <c:v>0.25380000000000003</c:v>
                </c:pt>
                <c:pt idx="1939">
                  <c:v>0.25390000000000001</c:v>
                </c:pt>
                <c:pt idx="1940">
                  <c:v>0.254</c:v>
                </c:pt>
                <c:pt idx="1941">
                  <c:v>0.25409999999999999</c:v>
                </c:pt>
                <c:pt idx="1942">
                  <c:v>0.25419999999999998</c:v>
                </c:pt>
                <c:pt idx="1943">
                  <c:v>0.25430000000000003</c:v>
                </c:pt>
                <c:pt idx="1944">
                  <c:v>0.25440000000000002</c:v>
                </c:pt>
                <c:pt idx="1945">
                  <c:v>0.2545</c:v>
                </c:pt>
                <c:pt idx="1946">
                  <c:v>0.25459999999999999</c:v>
                </c:pt>
                <c:pt idx="1947">
                  <c:v>0.25469999999999998</c:v>
                </c:pt>
                <c:pt idx="1948">
                  <c:v>0.25480000000000003</c:v>
                </c:pt>
                <c:pt idx="1949">
                  <c:v>0.25490000000000002</c:v>
                </c:pt>
                <c:pt idx="1950">
                  <c:v>0.255</c:v>
                </c:pt>
                <c:pt idx="1951">
                  <c:v>0.25509999999999999</c:v>
                </c:pt>
                <c:pt idx="1952">
                  <c:v>0.25519999999999998</c:v>
                </c:pt>
                <c:pt idx="1953">
                  <c:v>0.25530000000000003</c:v>
                </c:pt>
                <c:pt idx="1954">
                  <c:v>0.25540000000000002</c:v>
                </c:pt>
                <c:pt idx="1955">
                  <c:v>0.2555</c:v>
                </c:pt>
                <c:pt idx="1956">
                  <c:v>0.25559999999999999</c:v>
                </c:pt>
                <c:pt idx="1957">
                  <c:v>0.25569999999999998</c:v>
                </c:pt>
                <c:pt idx="1958">
                  <c:v>0.25580000000000003</c:v>
                </c:pt>
                <c:pt idx="1959">
                  <c:v>0.25590000000000002</c:v>
                </c:pt>
                <c:pt idx="1960">
                  <c:v>0.25600000000000001</c:v>
                </c:pt>
                <c:pt idx="1961">
                  <c:v>0.25609999999999999</c:v>
                </c:pt>
                <c:pt idx="1962">
                  <c:v>0.25619999999999998</c:v>
                </c:pt>
                <c:pt idx="1963">
                  <c:v>0.25629999999999997</c:v>
                </c:pt>
                <c:pt idx="1964">
                  <c:v>0.25640000000000002</c:v>
                </c:pt>
                <c:pt idx="1965">
                  <c:v>0.25650000000000001</c:v>
                </c:pt>
                <c:pt idx="1966">
                  <c:v>0.25659999999999999</c:v>
                </c:pt>
                <c:pt idx="1967">
                  <c:v>0.25669999999999998</c:v>
                </c:pt>
                <c:pt idx="1968">
                  <c:v>0.25679999999999997</c:v>
                </c:pt>
                <c:pt idx="1969">
                  <c:v>0.25690000000000002</c:v>
                </c:pt>
                <c:pt idx="1970">
                  <c:v>0.25700000000000001</c:v>
                </c:pt>
                <c:pt idx="1971">
                  <c:v>0.2571</c:v>
                </c:pt>
                <c:pt idx="1972">
                  <c:v>0.25719999999999998</c:v>
                </c:pt>
                <c:pt idx="1973">
                  <c:v>0.25729999999999997</c:v>
                </c:pt>
                <c:pt idx="1974">
                  <c:v>0.25740000000000002</c:v>
                </c:pt>
                <c:pt idx="1975">
                  <c:v>0.25750000000000001</c:v>
                </c:pt>
                <c:pt idx="1976">
                  <c:v>0.2576</c:v>
                </c:pt>
                <c:pt idx="1977">
                  <c:v>0.25769999999999998</c:v>
                </c:pt>
                <c:pt idx="1978">
                  <c:v>0.25779999999999997</c:v>
                </c:pt>
                <c:pt idx="1979">
                  <c:v>0.25790000000000002</c:v>
                </c:pt>
                <c:pt idx="1980">
                  <c:v>0.25800000000000001</c:v>
                </c:pt>
                <c:pt idx="1981">
                  <c:v>0.2581</c:v>
                </c:pt>
                <c:pt idx="1982">
                  <c:v>0.25819999999999999</c:v>
                </c:pt>
                <c:pt idx="1983">
                  <c:v>0.25829999999999997</c:v>
                </c:pt>
                <c:pt idx="1984">
                  <c:v>0.25840000000000002</c:v>
                </c:pt>
                <c:pt idx="1985">
                  <c:v>0.25850000000000001</c:v>
                </c:pt>
                <c:pt idx="1986">
                  <c:v>0.2586</c:v>
                </c:pt>
                <c:pt idx="1987">
                  <c:v>0.25869999999999999</c:v>
                </c:pt>
                <c:pt idx="1988">
                  <c:v>0.25879999999999997</c:v>
                </c:pt>
                <c:pt idx="1989">
                  <c:v>0.25890000000000002</c:v>
                </c:pt>
                <c:pt idx="1990">
                  <c:v>0.25900000000000001</c:v>
                </c:pt>
                <c:pt idx="1991">
                  <c:v>0.2591</c:v>
                </c:pt>
                <c:pt idx="1992">
                  <c:v>0.25919999999999999</c:v>
                </c:pt>
                <c:pt idx="1993">
                  <c:v>0.25929999999999997</c:v>
                </c:pt>
                <c:pt idx="1994">
                  <c:v>0.25940000000000002</c:v>
                </c:pt>
                <c:pt idx="1995">
                  <c:v>0.25950000000000001</c:v>
                </c:pt>
                <c:pt idx="1996">
                  <c:v>0.2596</c:v>
                </c:pt>
                <c:pt idx="1997">
                  <c:v>0.25969999999999999</c:v>
                </c:pt>
                <c:pt idx="1998">
                  <c:v>0.25979999999999998</c:v>
                </c:pt>
                <c:pt idx="1999">
                  <c:v>0.25990000000000002</c:v>
                </c:pt>
                <c:pt idx="2000">
                  <c:v>0.26</c:v>
                </c:pt>
                <c:pt idx="2001">
                  <c:v>0.2601</c:v>
                </c:pt>
                <c:pt idx="2002">
                  <c:v>0.26019999999999999</c:v>
                </c:pt>
                <c:pt idx="2003">
                  <c:v>0.26029999999999998</c:v>
                </c:pt>
                <c:pt idx="2004">
                  <c:v>0.26040000000000002</c:v>
                </c:pt>
                <c:pt idx="2005">
                  <c:v>0.26050000000000001</c:v>
                </c:pt>
                <c:pt idx="2006">
                  <c:v>0.2606</c:v>
                </c:pt>
                <c:pt idx="2007">
                  <c:v>0.26069999999999999</c:v>
                </c:pt>
                <c:pt idx="2008">
                  <c:v>0.26079999999999998</c:v>
                </c:pt>
                <c:pt idx="2009">
                  <c:v>0.26090000000000002</c:v>
                </c:pt>
                <c:pt idx="2010">
                  <c:v>0.26100000000000001</c:v>
                </c:pt>
                <c:pt idx="2011">
                  <c:v>0.2611</c:v>
                </c:pt>
                <c:pt idx="2012">
                  <c:v>0.26119999999999999</c:v>
                </c:pt>
                <c:pt idx="2013">
                  <c:v>0.26129999999999998</c:v>
                </c:pt>
                <c:pt idx="2014">
                  <c:v>0.26140000000000002</c:v>
                </c:pt>
                <c:pt idx="2015">
                  <c:v>0.26150000000000001</c:v>
                </c:pt>
                <c:pt idx="2016">
                  <c:v>0.2616</c:v>
                </c:pt>
                <c:pt idx="2017">
                  <c:v>0.26169999999999999</c:v>
                </c:pt>
                <c:pt idx="2018">
                  <c:v>0.26179999999999998</c:v>
                </c:pt>
                <c:pt idx="2019">
                  <c:v>0.26190000000000002</c:v>
                </c:pt>
                <c:pt idx="2020">
                  <c:v>0.26200000000000001</c:v>
                </c:pt>
                <c:pt idx="2021">
                  <c:v>0.2621</c:v>
                </c:pt>
                <c:pt idx="2022">
                  <c:v>0.26219999999999999</c:v>
                </c:pt>
                <c:pt idx="2023">
                  <c:v>0.26229999999999998</c:v>
                </c:pt>
                <c:pt idx="2024">
                  <c:v>0.26240000000000002</c:v>
                </c:pt>
                <c:pt idx="2025">
                  <c:v>0.26250000000000001</c:v>
                </c:pt>
                <c:pt idx="2026">
                  <c:v>0.2626</c:v>
                </c:pt>
                <c:pt idx="2027">
                  <c:v>0.26269999999999999</c:v>
                </c:pt>
                <c:pt idx="2028">
                  <c:v>0.26279999999999998</c:v>
                </c:pt>
                <c:pt idx="2029">
                  <c:v>0.26290000000000002</c:v>
                </c:pt>
                <c:pt idx="2030">
                  <c:v>0.26300000000000001</c:v>
                </c:pt>
                <c:pt idx="2031">
                  <c:v>0.2631</c:v>
                </c:pt>
                <c:pt idx="2032">
                  <c:v>0.26319999999999999</c:v>
                </c:pt>
                <c:pt idx="2033">
                  <c:v>0.26329999999999998</c:v>
                </c:pt>
                <c:pt idx="2034">
                  <c:v>0.26340000000000002</c:v>
                </c:pt>
                <c:pt idx="2035">
                  <c:v>0.26350000000000001</c:v>
                </c:pt>
                <c:pt idx="2036">
                  <c:v>0.2636</c:v>
                </c:pt>
                <c:pt idx="2037">
                  <c:v>0.26369999999999999</c:v>
                </c:pt>
                <c:pt idx="2038">
                  <c:v>0.26379999999999998</c:v>
                </c:pt>
                <c:pt idx="2039">
                  <c:v>0.26390000000000002</c:v>
                </c:pt>
                <c:pt idx="2040">
                  <c:v>0.26400000000000001</c:v>
                </c:pt>
                <c:pt idx="2041">
                  <c:v>0.2641</c:v>
                </c:pt>
                <c:pt idx="2042">
                  <c:v>0.26419999999999999</c:v>
                </c:pt>
                <c:pt idx="2043">
                  <c:v>0.26429999999999998</c:v>
                </c:pt>
                <c:pt idx="2044">
                  <c:v>0.26440000000000002</c:v>
                </c:pt>
                <c:pt idx="2045">
                  <c:v>0.26450000000000001</c:v>
                </c:pt>
                <c:pt idx="2046">
                  <c:v>0.2646</c:v>
                </c:pt>
                <c:pt idx="2047">
                  <c:v>0.26469999999999999</c:v>
                </c:pt>
                <c:pt idx="2048">
                  <c:v>0.26479999999999998</c:v>
                </c:pt>
                <c:pt idx="2049">
                  <c:v>0.26490000000000002</c:v>
                </c:pt>
                <c:pt idx="2050">
                  <c:v>0.26500000000000001</c:v>
                </c:pt>
                <c:pt idx="2051">
                  <c:v>0.2651</c:v>
                </c:pt>
                <c:pt idx="2052">
                  <c:v>0.26519999999999999</c:v>
                </c:pt>
                <c:pt idx="2053">
                  <c:v>0.26529999999999998</c:v>
                </c:pt>
                <c:pt idx="2054">
                  <c:v>0.26540000000000002</c:v>
                </c:pt>
                <c:pt idx="2055">
                  <c:v>0.26550000000000001</c:v>
                </c:pt>
                <c:pt idx="2056">
                  <c:v>0.2656</c:v>
                </c:pt>
                <c:pt idx="2057">
                  <c:v>0.26569999999999999</c:v>
                </c:pt>
                <c:pt idx="2058">
                  <c:v>0.26579999999999998</c:v>
                </c:pt>
                <c:pt idx="2059">
                  <c:v>0.26590000000000003</c:v>
                </c:pt>
                <c:pt idx="2060">
                  <c:v>0.26600000000000001</c:v>
                </c:pt>
                <c:pt idx="2061">
                  <c:v>0.2661</c:v>
                </c:pt>
                <c:pt idx="2062">
                  <c:v>0.26619999999999999</c:v>
                </c:pt>
                <c:pt idx="2063">
                  <c:v>0.26629999999999998</c:v>
                </c:pt>
                <c:pt idx="2064">
                  <c:v>0.26640000000000003</c:v>
                </c:pt>
                <c:pt idx="2065">
                  <c:v>0.26650000000000001</c:v>
                </c:pt>
                <c:pt idx="2066">
                  <c:v>0.2666</c:v>
                </c:pt>
                <c:pt idx="2067">
                  <c:v>0.26669999999999999</c:v>
                </c:pt>
                <c:pt idx="2068">
                  <c:v>0.26679999999999998</c:v>
                </c:pt>
                <c:pt idx="2069">
                  <c:v>0.26690000000000003</c:v>
                </c:pt>
                <c:pt idx="2070">
                  <c:v>0.26700000000000002</c:v>
                </c:pt>
                <c:pt idx="2071">
                  <c:v>0.2671</c:v>
                </c:pt>
                <c:pt idx="2072">
                  <c:v>0.26719999999999999</c:v>
                </c:pt>
                <c:pt idx="2073">
                  <c:v>0.26729999999999998</c:v>
                </c:pt>
                <c:pt idx="2074">
                  <c:v>0.26740000000000003</c:v>
                </c:pt>
                <c:pt idx="2075">
                  <c:v>0.26750000000000002</c:v>
                </c:pt>
                <c:pt idx="2076">
                  <c:v>0.2676</c:v>
                </c:pt>
                <c:pt idx="2077">
                  <c:v>0.26769999999999999</c:v>
                </c:pt>
                <c:pt idx="2078">
                  <c:v>0.26779999999999998</c:v>
                </c:pt>
                <c:pt idx="2079">
                  <c:v>0.26790000000000003</c:v>
                </c:pt>
                <c:pt idx="2080">
                  <c:v>0.26800000000000002</c:v>
                </c:pt>
                <c:pt idx="2081">
                  <c:v>0.2681</c:v>
                </c:pt>
                <c:pt idx="2082">
                  <c:v>0.26819999999999999</c:v>
                </c:pt>
                <c:pt idx="2083">
                  <c:v>0.26829999999999998</c:v>
                </c:pt>
                <c:pt idx="2084">
                  <c:v>0.26840000000000003</c:v>
                </c:pt>
                <c:pt idx="2085">
                  <c:v>0.26850000000000002</c:v>
                </c:pt>
                <c:pt idx="2086">
                  <c:v>0.26860000000000001</c:v>
                </c:pt>
                <c:pt idx="2087">
                  <c:v>0.26869999999999999</c:v>
                </c:pt>
                <c:pt idx="2088">
                  <c:v>0.26879999999999998</c:v>
                </c:pt>
                <c:pt idx="2089">
                  <c:v>0.26889999999999997</c:v>
                </c:pt>
                <c:pt idx="2090">
                  <c:v>0.26900000000000002</c:v>
                </c:pt>
                <c:pt idx="2091">
                  <c:v>0.26910000000000001</c:v>
                </c:pt>
                <c:pt idx="2092">
                  <c:v>0.26919999999999999</c:v>
                </c:pt>
                <c:pt idx="2093">
                  <c:v>0.26929999999999998</c:v>
                </c:pt>
                <c:pt idx="2094">
                  <c:v>0.26939999999999997</c:v>
                </c:pt>
                <c:pt idx="2095">
                  <c:v>0.26950000000000002</c:v>
                </c:pt>
                <c:pt idx="2096">
                  <c:v>0.26960000000000001</c:v>
                </c:pt>
                <c:pt idx="2097">
                  <c:v>0.2697</c:v>
                </c:pt>
                <c:pt idx="2098">
                  <c:v>0.26979999999999998</c:v>
                </c:pt>
                <c:pt idx="2099">
                  <c:v>0.26989999999999997</c:v>
                </c:pt>
                <c:pt idx="2100">
                  <c:v>0.27</c:v>
                </c:pt>
                <c:pt idx="2101">
                  <c:v>0.27010000000000001</c:v>
                </c:pt>
                <c:pt idx="2102">
                  <c:v>0.2702</c:v>
                </c:pt>
                <c:pt idx="2103">
                  <c:v>0.27029999999999998</c:v>
                </c:pt>
                <c:pt idx="2104">
                  <c:v>0.27039999999999997</c:v>
                </c:pt>
                <c:pt idx="2105">
                  <c:v>0.27050000000000002</c:v>
                </c:pt>
                <c:pt idx="2106">
                  <c:v>0.27060000000000001</c:v>
                </c:pt>
                <c:pt idx="2107">
                  <c:v>0.2707</c:v>
                </c:pt>
                <c:pt idx="2108">
                  <c:v>0.27079999999999999</c:v>
                </c:pt>
                <c:pt idx="2109">
                  <c:v>0.27089999999999997</c:v>
                </c:pt>
                <c:pt idx="2110">
                  <c:v>0.27100000000000002</c:v>
                </c:pt>
                <c:pt idx="2111">
                  <c:v>0.27110000000000001</c:v>
                </c:pt>
                <c:pt idx="2112">
                  <c:v>0.2712</c:v>
                </c:pt>
                <c:pt idx="2113">
                  <c:v>0.27129999999999999</c:v>
                </c:pt>
                <c:pt idx="2114">
                  <c:v>0.27139999999999997</c:v>
                </c:pt>
                <c:pt idx="2115">
                  <c:v>0.27150000000000002</c:v>
                </c:pt>
                <c:pt idx="2116">
                  <c:v>0.27160000000000001</c:v>
                </c:pt>
                <c:pt idx="2117">
                  <c:v>0.2717</c:v>
                </c:pt>
                <c:pt idx="2118">
                  <c:v>0.27179999999999999</c:v>
                </c:pt>
                <c:pt idx="2119">
                  <c:v>0.27189999999999998</c:v>
                </c:pt>
                <c:pt idx="2120">
                  <c:v>0.27200000000000002</c:v>
                </c:pt>
                <c:pt idx="2121">
                  <c:v>0.27210000000000001</c:v>
                </c:pt>
                <c:pt idx="2122">
                  <c:v>0.2722</c:v>
                </c:pt>
                <c:pt idx="2123">
                  <c:v>0.27229999999999999</c:v>
                </c:pt>
                <c:pt idx="2124">
                  <c:v>0.27239999999999998</c:v>
                </c:pt>
                <c:pt idx="2125">
                  <c:v>0.27250000000000002</c:v>
                </c:pt>
                <c:pt idx="2126">
                  <c:v>0.27260000000000001</c:v>
                </c:pt>
                <c:pt idx="2127">
                  <c:v>0.2727</c:v>
                </c:pt>
                <c:pt idx="2128">
                  <c:v>0.27279999999999999</c:v>
                </c:pt>
                <c:pt idx="2129">
                  <c:v>0.27289999999999998</c:v>
                </c:pt>
                <c:pt idx="2130">
                  <c:v>0.27300000000000002</c:v>
                </c:pt>
                <c:pt idx="2131">
                  <c:v>0.27310000000000001</c:v>
                </c:pt>
                <c:pt idx="2132">
                  <c:v>0.2732</c:v>
                </c:pt>
                <c:pt idx="2133">
                  <c:v>0.27329999999999999</c:v>
                </c:pt>
                <c:pt idx="2134">
                  <c:v>0.27339999999999998</c:v>
                </c:pt>
                <c:pt idx="2135">
                  <c:v>0.27350000000000002</c:v>
                </c:pt>
                <c:pt idx="2136">
                  <c:v>0.27360000000000001</c:v>
                </c:pt>
                <c:pt idx="2137">
                  <c:v>0.2737</c:v>
                </c:pt>
                <c:pt idx="2138">
                  <c:v>0.27379999999999999</c:v>
                </c:pt>
                <c:pt idx="2139">
                  <c:v>0.27389999999999998</c:v>
                </c:pt>
                <c:pt idx="2140">
                  <c:v>0.27400000000000002</c:v>
                </c:pt>
                <c:pt idx="2141">
                  <c:v>0.27410000000000001</c:v>
                </c:pt>
                <c:pt idx="2142">
                  <c:v>0.2742</c:v>
                </c:pt>
                <c:pt idx="2143">
                  <c:v>0.27429999999999999</c:v>
                </c:pt>
                <c:pt idx="2144">
                  <c:v>0.27439999999999998</c:v>
                </c:pt>
                <c:pt idx="2145">
                  <c:v>0.27450000000000002</c:v>
                </c:pt>
                <c:pt idx="2146">
                  <c:v>0.27460000000000001</c:v>
                </c:pt>
                <c:pt idx="2147">
                  <c:v>0.2747</c:v>
                </c:pt>
                <c:pt idx="2148">
                  <c:v>0.27479999999999999</c:v>
                </c:pt>
                <c:pt idx="2149">
                  <c:v>0.27489999999999998</c:v>
                </c:pt>
                <c:pt idx="2150">
                  <c:v>0.27500000000000002</c:v>
                </c:pt>
                <c:pt idx="2151">
                  <c:v>0.27510000000000001</c:v>
                </c:pt>
                <c:pt idx="2152">
                  <c:v>0.2752</c:v>
                </c:pt>
                <c:pt idx="2153">
                  <c:v>0.27529999999999999</c:v>
                </c:pt>
                <c:pt idx="2154">
                  <c:v>0.27539999999999998</c:v>
                </c:pt>
                <c:pt idx="2155">
                  <c:v>0.27550000000000002</c:v>
                </c:pt>
                <c:pt idx="2156">
                  <c:v>0.27560000000000001</c:v>
                </c:pt>
                <c:pt idx="2157">
                  <c:v>0.2757</c:v>
                </c:pt>
                <c:pt idx="2158">
                  <c:v>0.27579999999999999</c:v>
                </c:pt>
                <c:pt idx="2159">
                  <c:v>0.27589999999999998</c:v>
                </c:pt>
                <c:pt idx="2160">
                  <c:v>0.27600000000000002</c:v>
                </c:pt>
                <c:pt idx="2161">
                  <c:v>0.27610000000000001</c:v>
                </c:pt>
                <c:pt idx="2162">
                  <c:v>0.2762</c:v>
                </c:pt>
                <c:pt idx="2163">
                  <c:v>0.27629999999999999</c:v>
                </c:pt>
                <c:pt idx="2164">
                  <c:v>0.27639999999999998</c:v>
                </c:pt>
                <c:pt idx="2165">
                  <c:v>0.27650000000000002</c:v>
                </c:pt>
                <c:pt idx="2166">
                  <c:v>0.27660000000000001</c:v>
                </c:pt>
                <c:pt idx="2167">
                  <c:v>0.2767</c:v>
                </c:pt>
                <c:pt idx="2168">
                  <c:v>0.27679999999999999</c:v>
                </c:pt>
                <c:pt idx="2169">
                  <c:v>0.27689999999999998</c:v>
                </c:pt>
                <c:pt idx="2170">
                  <c:v>0.27700000000000002</c:v>
                </c:pt>
                <c:pt idx="2171">
                  <c:v>0.27710000000000001</c:v>
                </c:pt>
                <c:pt idx="2172">
                  <c:v>0.2772</c:v>
                </c:pt>
                <c:pt idx="2173">
                  <c:v>0.27729999999999999</c:v>
                </c:pt>
                <c:pt idx="2174">
                  <c:v>0.27739999999999998</c:v>
                </c:pt>
                <c:pt idx="2175">
                  <c:v>0.27750000000000002</c:v>
                </c:pt>
                <c:pt idx="2176">
                  <c:v>0.27760000000000001</c:v>
                </c:pt>
                <c:pt idx="2177">
                  <c:v>0.2777</c:v>
                </c:pt>
                <c:pt idx="2178">
                  <c:v>0.27779999999999999</c:v>
                </c:pt>
                <c:pt idx="2179">
                  <c:v>0.27789999999999998</c:v>
                </c:pt>
                <c:pt idx="2180">
                  <c:v>0.27800000000000002</c:v>
                </c:pt>
                <c:pt idx="2181">
                  <c:v>0.27810000000000001</c:v>
                </c:pt>
                <c:pt idx="2182">
                  <c:v>0.2782</c:v>
                </c:pt>
                <c:pt idx="2183">
                  <c:v>0.27829999999999999</c:v>
                </c:pt>
                <c:pt idx="2184">
                  <c:v>0.27839999999999998</c:v>
                </c:pt>
                <c:pt idx="2185">
                  <c:v>0.27850000000000003</c:v>
                </c:pt>
                <c:pt idx="2186">
                  <c:v>0.27860000000000001</c:v>
                </c:pt>
                <c:pt idx="2187">
                  <c:v>0.2787</c:v>
                </c:pt>
                <c:pt idx="2188">
                  <c:v>0.27879999999999999</c:v>
                </c:pt>
                <c:pt idx="2189">
                  <c:v>0.27889999999999998</c:v>
                </c:pt>
                <c:pt idx="2190">
                  <c:v>0.27900000000000003</c:v>
                </c:pt>
                <c:pt idx="2191">
                  <c:v>0.27910000000000001</c:v>
                </c:pt>
                <c:pt idx="2192">
                  <c:v>0.2792</c:v>
                </c:pt>
                <c:pt idx="2193">
                  <c:v>0.27929999999999999</c:v>
                </c:pt>
                <c:pt idx="2194">
                  <c:v>0.27939999999999998</c:v>
                </c:pt>
                <c:pt idx="2195">
                  <c:v>0.27950000000000003</c:v>
                </c:pt>
                <c:pt idx="2196">
                  <c:v>0.27960000000000002</c:v>
                </c:pt>
                <c:pt idx="2197">
                  <c:v>0.2797</c:v>
                </c:pt>
                <c:pt idx="2198">
                  <c:v>0.27979999999999999</c:v>
                </c:pt>
                <c:pt idx="2199">
                  <c:v>0.27989999999999998</c:v>
                </c:pt>
                <c:pt idx="2200">
                  <c:v>0.28000000000000003</c:v>
                </c:pt>
                <c:pt idx="2201">
                  <c:v>0.28010000000000002</c:v>
                </c:pt>
                <c:pt idx="2202">
                  <c:v>0.2802</c:v>
                </c:pt>
                <c:pt idx="2203">
                  <c:v>0.28029999999999999</c:v>
                </c:pt>
                <c:pt idx="2204">
                  <c:v>0.28039999999999998</c:v>
                </c:pt>
                <c:pt idx="2205">
                  <c:v>0.28050000000000003</c:v>
                </c:pt>
                <c:pt idx="2206">
                  <c:v>0.28060000000000002</c:v>
                </c:pt>
                <c:pt idx="2207">
                  <c:v>0.28070000000000001</c:v>
                </c:pt>
                <c:pt idx="2208">
                  <c:v>0.28079999999999999</c:v>
                </c:pt>
                <c:pt idx="2209">
                  <c:v>0.28089999999999998</c:v>
                </c:pt>
                <c:pt idx="2210">
                  <c:v>0.28100000000000003</c:v>
                </c:pt>
                <c:pt idx="2211">
                  <c:v>0.28110000000000002</c:v>
                </c:pt>
                <c:pt idx="2212">
                  <c:v>0.28120000000000001</c:v>
                </c:pt>
                <c:pt idx="2213">
                  <c:v>0.28129999999999999</c:v>
                </c:pt>
                <c:pt idx="2214">
                  <c:v>0.28139999999999998</c:v>
                </c:pt>
                <c:pt idx="2215">
                  <c:v>0.28149999999999997</c:v>
                </c:pt>
                <c:pt idx="2216">
                  <c:v>0.28160000000000002</c:v>
                </c:pt>
                <c:pt idx="2217">
                  <c:v>0.28170000000000001</c:v>
                </c:pt>
                <c:pt idx="2218">
                  <c:v>0.28179999999999999</c:v>
                </c:pt>
                <c:pt idx="2219">
                  <c:v>0.28189999999999998</c:v>
                </c:pt>
                <c:pt idx="2220">
                  <c:v>0.28199999999999997</c:v>
                </c:pt>
                <c:pt idx="2221">
                  <c:v>0.28210000000000002</c:v>
                </c:pt>
                <c:pt idx="2222">
                  <c:v>0.28220000000000001</c:v>
                </c:pt>
                <c:pt idx="2223">
                  <c:v>0.2823</c:v>
                </c:pt>
                <c:pt idx="2224">
                  <c:v>0.28239999999999998</c:v>
                </c:pt>
                <c:pt idx="2225">
                  <c:v>0.28249999999999997</c:v>
                </c:pt>
                <c:pt idx="2226">
                  <c:v>0.28260000000000002</c:v>
                </c:pt>
                <c:pt idx="2227">
                  <c:v>0.28270000000000001</c:v>
                </c:pt>
                <c:pt idx="2228">
                  <c:v>0.2828</c:v>
                </c:pt>
                <c:pt idx="2229">
                  <c:v>0.28289999999999998</c:v>
                </c:pt>
                <c:pt idx="2230">
                  <c:v>0.28299999999999997</c:v>
                </c:pt>
                <c:pt idx="2231">
                  <c:v>0.28310000000000002</c:v>
                </c:pt>
                <c:pt idx="2232">
                  <c:v>0.28320000000000001</c:v>
                </c:pt>
                <c:pt idx="2233">
                  <c:v>0.2833</c:v>
                </c:pt>
                <c:pt idx="2234">
                  <c:v>0.28339999999999999</c:v>
                </c:pt>
                <c:pt idx="2235">
                  <c:v>0.28349999999999997</c:v>
                </c:pt>
                <c:pt idx="2236">
                  <c:v>0.28360000000000002</c:v>
                </c:pt>
                <c:pt idx="2237">
                  <c:v>0.28370000000000001</c:v>
                </c:pt>
                <c:pt idx="2238">
                  <c:v>0.2838</c:v>
                </c:pt>
                <c:pt idx="2239">
                  <c:v>0.28389999999999999</c:v>
                </c:pt>
                <c:pt idx="2240">
                  <c:v>0.28399999999999997</c:v>
                </c:pt>
                <c:pt idx="2241">
                  <c:v>0.28410000000000002</c:v>
                </c:pt>
                <c:pt idx="2242">
                  <c:v>0.28420000000000001</c:v>
                </c:pt>
                <c:pt idx="2243">
                  <c:v>0.2843</c:v>
                </c:pt>
                <c:pt idx="2244">
                  <c:v>0.28439999999999999</c:v>
                </c:pt>
                <c:pt idx="2245">
                  <c:v>0.28449999999999998</c:v>
                </c:pt>
                <c:pt idx="2246">
                  <c:v>0.28460000000000002</c:v>
                </c:pt>
                <c:pt idx="2247">
                  <c:v>0.28470000000000001</c:v>
                </c:pt>
                <c:pt idx="2248">
                  <c:v>0.2848</c:v>
                </c:pt>
                <c:pt idx="2249">
                  <c:v>0.28489999999999999</c:v>
                </c:pt>
                <c:pt idx="2250">
                  <c:v>0.28499999999999998</c:v>
                </c:pt>
                <c:pt idx="2251">
                  <c:v>0.28510000000000002</c:v>
                </c:pt>
                <c:pt idx="2252">
                  <c:v>0.28520000000000001</c:v>
                </c:pt>
                <c:pt idx="2253">
                  <c:v>0.2853</c:v>
                </c:pt>
                <c:pt idx="2254">
                  <c:v>0.28539999999999999</c:v>
                </c:pt>
                <c:pt idx="2255">
                  <c:v>0.28549999999999998</c:v>
                </c:pt>
                <c:pt idx="2256">
                  <c:v>0.28560000000000002</c:v>
                </c:pt>
                <c:pt idx="2257">
                  <c:v>0.28570000000000001</c:v>
                </c:pt>
                <c:pt idx="2258">
                  <c:v>0.2858</c:v>
                </c:pt>
                <c:pt idx="2259">
                  <c:v>0.28589999999999999</c:v>
                </c:pt>
                <c:pt idx="2260">
                  <c:v>0.28599999999999998</c:v>
                </c:pt>
                <c:pt idx="2261">
                  <c:v>0.28610000000000002</c:v>
                </c:pt>
                <c:pt idx="2262">
                  <c:v>0.28620000000000001</c:v>
                </c:pt>
                <c:pt idx="2263">
                  <c:v>0.2863</c:v>
                </c:pt>
                <c:pt idx="2264">
                  <c:v>0.28639999999999999</c:v>
                </c:pt>
                <c:pt idx="2265">
                  <c:v>0.28649999999999998</c:v>
                </c:pt>
                <c:pt idx="2266">
                  <c:v>0.28660000000000002</c:v>
                </c:pt>
                <c:pt idx="2267">
                  <c:v>0.28670000000000001</c:v>
                </c:pt>
                <c:pt idx="2268">
                  <c:v>0.2868</c:v>
                </c:pt>
                <c:pt idx="2269">
                  <c:v>0.28689999999999999</c:v>
                </c:pt>
                <c:pt idx="2270">
                  <c:v>0.28699999999999998</c:v>
                </c:pt>
                <c:pt idx="2271">
                  <c:v>0.28710000000000002</c:v>
                </c:pt>
                <c:pt idx="2272">
                  <c:v>0.28720000000000001</c:v>
                </c:pt>
                <c:pt idx="2273">
                  <c:v>0.2873</c:v>
                </c:pt>
                <c:pt idx="2274">
                  <c:v>0.28739999999999999</c:v>
                </c:pt>
                <c:pt idx="2275">
                  <c:v>0.28749999999999998</c:v>
                </c:pt>
                <c:pt idx="2276">
                  <c:v>0.28760000000000002</c:v>
                </c:pt>
                <c:pt idx="2277">
                  <c:v>0.28770000000000001</c:v>
                </c:pt>
                <c:pt idx="2278">
                  <c:v>0.2878</c:v>
                </c:pt>
                <c:pt idx="2279">
                  <c:v>0.28789999999999999</c:v>
                </c:pt>
                <c:pt idx="2280">
                  <c:v>0.28799999999999998</c:v>
                </c:pt>
                <c:pt idx="2281">
                  <c:v>0.28810000000000002</c:v>
                </c:pt>
                <c:pt idx="2282">
                  <c:v>0.28820000000000001</c:v>
                </c:pt>
                <c:pt idx="2283">
                  <c:v>0.2883</c:v>
                </c:pt>
                <c:pt idx="2284">
                  <c:v>0.28839999999999999</c:v>
                </c:pt>
                <c:pt idx="2285">
                  <c:v>0.28849999999999998</c:v>
                </c:pt>
                <c:pt idx="2286">
                  <c:v>0.28860000000000002</c:v>
                </c:pt>
                <c:pt idx="2287">
                  <c:v>0.28870000000000001</c:v>
                </c:pt>
                <c:pt idx="2288">
                  <c:v>0.2888</c:v>
                </c:pt>
                <c:pt idx="2289">
                  <c:v>0.28889999999999999</c:v>
                </c:pt>
                <c:pt idx="2290">
                  <c:v>0.28899999999999998</c:v>
                </c:pt>
                <c:pt idx="2291">
                  <c:v>0.28910000000000002</c:v>
                </c:pt>
                <c:pt idx="2292">
                  <c:v>0.28920000000000001</c:v>
                </c:pt>
                <c:pt idx="2293">
                  <c:v>0.2893</c:v>
                </c:pt>
                <c:pt idx="2294">
                  <c:v>0.28939999999999999</c:v>
                </c:pt>
                <c:pt idx="2295">
                  <c:v>0.28949999999999998</c:v>
                </c:pt>
                <c:pt idx="2296">
                  <c:v>0.28960000000000002</c:v>
                </c:pt>
                <c:pt idx="2297">
                  <c:v>0.28970000000000001</c:v>
                </c:pt>
                <c:pt idx="2298">
                  <c:v>0.2898</c:v>
                </c:pt>
                <c:pt idx="2299">
                  <c:v>0.28989999999999999</c:v>
                </c:pt>
                <c:pt idx="2300">
                  <c:v>0.28999999999999998</c:v>
                </c:pt>
                <c:pt idx="2301">
                  <c:v>0.29010000000000002</c:v>
                </c:pt>
                <c:pt idx="2302">
                  <c:v>0.29020000000000001</c:v>
                </c:pt>
                <c:pt idx="2303">
                  <c:v>0.2903</c:v>
                </c:pt>
                <c:pt idx="2304">
                  <c:v>0.29039999999999999</c:v>
                </c:pt>
                <c:pt idx="2305">
                  <c:v>0.29049999999999998</c:v>
                </c:pt>
                <c:pt idx="2306">
                  <c:v>0.29060000000000002</c:v>
                </c:pt>
                <c:pt idx="2307">
                  <c:v>0.29070000000000001</c:v>
                </c:pt>
                <c:pt idx="2308">
                  <c:v>0.2908</c:v>
                </c:pt>
                <c:pt idx="2309">
                  <c:v>0.29089999999999999</c:v>
                </c:pt>
                <c:pt idx="2310">
                  <c:v>0.29099999999999998</c:v>
                </c:pt>
                <c:pt idx="2311">
                  <c:v>0.29110000000000003</c:v>
                </c:pt>
                <c:pt idx="2312">
                  <c:v>0.29120000000000001</c:v>
                </c:pt>
                <c:pt idx="2313">
                  <c:v>0.2913</c:v>
                </c:pt>
                <c:pt idx="2314">
                  <c:v>0.29139999999999999</c:v>
                </c:pt>
                <c:pt idx="2315">
                  <c:v>0.29149999999999998</c:v>
                </c:pt>
                <c:pt idx="2316">
                  <c:v>0.29160000000000003</c:v>
                </c:pt>
                <c:pt idx="2317">
                  <c:v>0.29170000000000001</c:v>
                </c:pt>
                <c:pt idx="2318">
                  <c:v>0.2918</c:v>
                </c:pt>
                <c:pt idx="2319">
                  <c:v>0.29189999999999999</c:v>
                </c:pt>
                <c:pt idx="2320">
                  <c:v>0.29199999999999998</c:v>
                </c:pt>
                <c:pt idx="2321">
                  <c:v>0.29210000000000003</c:v>
                </c:pt>
                <c:pt idx="2322">
                  <c:v>0.29220000000000002</c:v>
                </c:pt>
                <c:pt idx="2323">
                  <c:v>0.2923</c:v>
                </c:pt>
                <c:pt idx="2324">
                  <c:v>0.29239999999999999</c:v>
                </c:pt>
                <c:pt idx="2325">
                  <c:v>0.29249999999999998</c:v>
                </c:pt>
                <c:pt idx="2326">
                  <c:v>0.29260000000000003</c:v>
                </c:pt>
                <c:pt idx="2327">
                  <c:v>0.29270000000000002</c:v>
                </c:pt>
                <c:pt idx="2328">
                  <c:v>0.2928</c:v>
                </c:pt>
                <c:pt idx="2329">
                  <c:v>0.29289999999999999</c:v>
                </c:pt>
                <c:pt idx="2330">
                  <c:v>0.29299999999999998</c:v>
                </c:pt>
                <c:pt idx="2331">
                  <c:v>0.29310000000000003</c:v>
                </c:pt>
                <c:pt idx="2332">
                  <c:v>0.29320000000000002</c:v>
                </c:pt>
                <c:pt idx="2333">
                  <c:v>0.29330000000000001</c:v>
                </c:pt>
                <c:pt idx="2334">
                  <c:v>0.29339999999999999</c:v>
                </c:pt>
                <c:pt idx="2335">
                  <c:v>0.29349999999999998</c:v>
                </c:pt>
                <c:pt idx="2336">
                  <c:v>0.29360000000000003</c:v>
                </c:pt>
                <c:pt idx="2337">
                  <c:v>0.29370000000000002</c:v>
                </c:pt>
                <c:pt idx="2338">
                  <c:v>0.29380000000000001</c:v>
                </c:pt>
                <c:pt idx="2339">
                  <c:v>0.29389999999999999</c:v>
                </c:pt>
                <c:pt idx="2340">
                  <c:v>0.29399999999999998</c:v>
                </c:pt>
                <c:pt idx="2341">
                  <c:v>0.29409999999999997</c:v>
                </c:pt>
                <c:pt idx="2342">
                  <c:v>0.29420000000000002</c:v>
                </c:pt>
                <c:pt idx="2343">
                  <c:v>0.29430000000000001</c:v>
                </c:pt>
                <c:pt idx="2344">
                  <c:v>0.2944</c:v>
                </c:pt>
                <c:pt idx="2345">
                  <c:v>0.29449999999999998</c:v>
                </c:pt>
                <c:pt idx="2346">
                  <c:v>0.29459999999999997</c:v>
                </c:pt>
                <c:pt idx="2347">
                  <c:v>0.29470000000000002</c:v>
                </c:pt>
                <c:pt idx="2348">
                  <c:v>0.29480000000000001</c:v>
                </c:pt>
                <c:pt idx="2349">
                  <c:v>0.2949</c:v>
                </c:pt>
                <c:pt idx="2350">
                  <c:v>0.29499999999999998</c:v>
                </c:pt>
                <c:pt idx="2351">
                  <c:v>0.29509999999999997</c:v>
                </c:pt>
                <c:pt idx="2352">
                  <c:v>0.29520000000000002</c:v>
                </c:pt>
                <c:pt idx="2353">
                  <c:v>0.29530000000000001</c:v>
                </c:pt>
                <c:pt idx="2354">
                  <c:v>0.2954</c:v>
                </c:pt>
                <c:pt idx="2355">
                  <c:v>0.29549999999999998</c:v>
                </c:pt>
                <c:pt idx="2356">
                  <c:v>0.29559999999999997</c:v>
                </c:pt>
                <c:pt idx="2357">
                  <c:v>0.29570000000000002</c:v>
                </c:pt>
                <c:pt idx="2358">
                  <c:v>0.29580000000000001</c:v>
                </c:pt>
                <c:pt idx="2359">
                  <c:v>0.2959</c:v>
                </c:pt>
                <c:pt idx="2360">
                  <c:v>0.29599999999999999</c:v>
                </c:pt>
                <c:pt idx="2361">
                  <c:v>0.29609999999999997</c:v>
                </c:pt>
                <c:pt idx="2362">
                  <c:v>0.29620000000000002</c:v>
                </c:pt>
                <c:pt idx="2363">
                  <c:v>0.29630000000000001</c:v>
                </c:pt>
                <c:pt idx="2364">
                  <c:v>0.2964</c:v>
                </c:pt>
                <c:pt idx="2365">
                  <c:v>0.29649999999999999</c:v>
                </c:pt>
                <c:pt idx="2366">
                  <c:v>0.29659999999999997</c:v>
                </c:pt>
                <c:pt idx="2367">
                  <c:v>0.29670000000000002</c:v>
                </c:pt>
                <c:pt idx="2368">
                  <c:v>0.29680000000000001</c:v>
                </c:pt>
                <c:pt idx="2369">
                  <c:v>0.2969</c:v>
                </c:pt>
                <c:pt idx="2370">
                  <c:v>0.29699999999999999</c:v>
                </c:pt>
                <c:pt idx="2371">
                  <c:v>0.29709999999999998</c:v>
                </c:pt>
                <c:pt idx="2372">
                  <c:v>0.29720000000000002</c:v>
                </c:pt>
                <c:pt idx="2373">
                  <c:v>0.29730000000000001</c:v>
                </c:pt>
                <c:pt idx="2374">
                  <c:v>0.2974</c:v>
                </c:pt>
                <c:pt idx="2375">
                  <c:v>0.29749999999999999</c:v>
                </c:pt>
                <c:pt idx="2376">
                  <c:v>0.29759999999999998</c:v>
                </c:pt>
                <c:pt idx="2377">
                  <c:v>0.29770000000000002</c:v>
                </c:pt>
                <c:pt idx="2378">
                  <c:v>0.29780000000000001</c:v>
                </c:pt>
                <c:pt idx="2379">
                  <c:v>0.2979</c:v>
                </c:pt>
                <c:pt idx="2380">
                  <c:v>0.29799999999999999</c:v>
                </c:pt>
                <c:pt idx="2381">
                  <c:v>0.29809999999999998</c:v>
                </c:pt>
                <c:pt idx="2382">
                  <c:v>0.29820000000000002</c:v>
                </c:pt>
                <c:pt idx="2383">
                  <c:v>0.29830000000000001</c:v>
                </c:pt>
                <c:pt idx="2384">
                  <c:v>0.2984</c:v>
                </c:pt>
                <c:pt idx="2385">
                  <c:v>0.29849999999999999</c:v>
                </c:pt>
                <c:pt idx="2386">
                  <c:v>0.29859999999999998</c:v>
                </c:pt>
                <c:pt idx="2387">
                  <c:v>0.29870000000000002</c:v>
                </c:pt>
                <c:pt idx="2388">
                  <c:v>0.29880000000000001</c:v>
                </c:pt>
                <c:pt idx="2389">
                  <c:v>0.2989</c:v>
                </c:pt>
                <c:pt idx="2390">
                  <c:v>0.29899999999999999</c:v>
                </c:pt>
                <c:pt idx="2391">
                  <c:v>0.29909999999999998</c:v>
                </c:pt>
                <c:pt idx="2392">
                  <c:v>0.29920000000000002</c:v>
                </c:pt>
                <c:pt idx="2393">
                  <c:v>0.29930000000000001</c:v>
                </c:pt>
                <c:pt idx="2394">
                  <c:v>0.2994</c:v>
                </c:pt>
                <c:pt idx="2395">
                  <c:v>0.29949999999999999</c:v>
                </c:pt>
                <c:pt idx="2396">
                  <c:v>0.29959999999999998</c:v>
                </c:pt>
                <c:pt idx="2397">
                  <c:v>0.29970000000000002</c:v>
                </c:pt>
                <c:pt idx="2398">
                  <c:v>0.29980000000000001</c:v>
                </c:pt>
                <c:pt idx="2399">
                  <c:v>0.2999</c:v>
                </c:pt>
                <c:pt idx="2400">
                  <c:v>0.3</c:v>
                </c:pt>
                <c:pt idx="2401">
                  <c:v>0.30009999999999998</c:v>
                </c:pt>
                <c:pt idx="2402">
                  <c:v>0.30020000000000002</c:v>
                </c:pt>
                <c:pt idx="2403">
                  <c:v>0.30030000000000001</c:v>
                </c:pt>
                <c:pt idx="2404">
                  <c:v>0.3004</c:v>
                </c:pt>
                <c:pt idx="2405">
                  <c:v>0.30049999999999999</c:v>
                </c:pt>
                <c:pt idx="2406">
                  <c:v>0.30059999999999998</c:v>
                </c:pt>
                <c:pt idx="2407">
                  <c:v>0.30070000000000002</c:v>
                </c:pt>
                <c:pt idx="2408">
                  <c:v>0.30080000000000001</c:v>
                </c:pt>
                <c:pt idx="2409">
                  <c:v>0.3009</c:v>
                </c:pt>
                <c:pt idx="2410">
                  <c:v>0.30099999999999999</c:v>
                </c:pt>
                <c:pt idx="2411">
                  <c:v>0.30109999999999998</c:v>
                </c:pt>
                <c:pt idx="2412">
                  <c:v>0.30120000000000002</c:v>
                </c:pt>
                <c:pt idx="2413">
                  <c:v>0.30130000000000001</c:v>
                </c:pt>
                <c:pt idx="2414">
                  <c:v>0.3014</c:v>
                </c:pt>
                <c:pt idx="2415">
                  <c:v>0.30149999999999999</c:v>
                </c:pt>
                <c:pt idx="2416">
                  <c:v>0.30159999999999998</c:v>
                </c:pt>
                <c:pt idx="2417">
                  <c:v>0.30170000000000002</c:v>
                </c:pt>
                <c:pt idx="2418">
                  <c:v>0.30180000000000001</c:v>
                </c:pt>
                <c:pt idx="2419">
                  <c:v>0.3019</c:v>
                </c:pt>
                <c:pt idx="2420">
                  <c:v>0.30199999999999999</c:v>
                </c:pt>
                <c:pt idx="2421">
                  <c:v>0.30209999999999998</c:v>
                </c:pt>
                <c:pt idx="2422">
                  <c:v>0.30220000000000002</c:v>
                </c:pt>
                <c:pt idx="2423">
                  <c:v>0.30230000000000001</c:v>
                </c:pt>
                <c:pt idx="2424">
                  <c:v>0.3024</c:v>
                </c:pt>
                <c:pt idx="2425">
                  <c:v>0.30249999999999999</c:v>
                </c:pt>
                <c:pt idx="2426">
                  <c:v>0.30259999999999998</c:v>
                </c:pt>
                <c:pt idx="2427">
                  <c:v>0.30270000000000002</c:v>
                </c:pt>
                <c:pt idx="2428">
                  <c:v>0.30280000000000001</c:v>
                </c:pt>
                <c:pt idx="2429">
                  <c:v>0.3029</c:v>
                </c:pt>
                <c:pt idx="2430">
                  <c:v>0.30299999999999999</c:v>
                </c:pt>
                <c:pt idx="2431">
                  <c:v>0.30309999999999998</c:v>
                </c:pt>
                <c:pt idx="2432">
                  <c:v>0.30320000000000003</c:v>
                </c:pt>
                <c:pt idx="2433">
                  <c:v>0.30330000000000001</c:v>
                </c:pt>
                <c:pt idx="2434">
                  <c:v>0.3034</c:v>
                </c:pt>
                <c:pt idx="2435">
                  <c:v>0.30349999999999999</c:v>
                </c:pt>
                <c:pt idx="2436">
                  <c:v>0.30359999999999998</c:v>
                </c:pt>
                <c:pt idx="2437">
                  <c:v>0.30370000000000003</c:v>
                </c:pt>
                <c:pt idx="2438">
                  <c:v>0.30380000000000001</c:v>
                </c:pt>
                <c:pt idx="2439">
                  <c:v>0.3039</c:v>
                </c:pt>
                <c:pt idx="2440">
                  <c:v>0.30399999999999999</c:v>
                </c:pt>
                <c:pt idx="2441">
                  <c:v>0.30409999999999998</c:v>
                </c:pt>
                <c:pt idx="2442">
                  <c:v>0.30420000000000003</c:v>
                </c:pt>
                <c:pt idx="2443">
                  <c:v>0.30430000000000001</c:v>
                </c:pt>
                <c:pt idx="2444">
                  <c:v>0.3044</c:v>
                </c:pt>
                <c:pt idx="2445">
                  <c:v>0.30449999999999999</c:v>
                </c:pt>
                <c:pt idx="2446">
                  <c:v>0.30459999999999998</c:v>
                </c:pt>
                <c:pt idx="2447">
                  <c:v>0.30470000000000003</c:v>
                </c:pt>
                <c:pt idx="2448">
                  <c:v>0.30480000000000002</c:v>
                </c:pt>
                <c:pt idx="2449">
                  <c:v>0.3049</c:v>
                </c:pt>
                <c:pt idx="2450">
                  <c:v>0.30499999999999999</c:v>
                </c:pt>
                <c:pt idx="2451">
                  <c:v>0.30509999999999998</c:v>
                </c:pt>
                <c:pt idx="2452">
                  <c:v>0.30520000000000003</c:v>
                </c:pt>
                <c:pt idx="2453">
                  <c:v>0.30530000000000002</c:v>
                </c:pt>
                <c:pt idx="2454">
                  <c:v>0.3054</c:v>
                </c:pt>
                <c:pt idx="2455">
                  <c:v>0.30549999999999999</c:v>
                </c:pt>
                <c:pt idx="2456">
                  <c:v>0.30559999999999998</c:v>
                </c:pt>
                <c:pt idx="2457">
                  <c:v>0.30570000000000003</c:v>
                </c:pt>
                <c:pt idx="2458">
                  <c:v>0.30580000000000002</c:v>
                </c:pt>
                <c:pt idx="2459">
                  <c:v>0.30590000000000001</c:v>
                </c:pt>
                <c:pt idx="2460">
                  <c:v>0.30599999999999999</c:v>
                </c:pt>
                <c:pt idx="2461">
                  <c:v>0.30609999999999998</c:v>
                </c:pt>
                <c:pt idx="2462">
                  <c:v>0.30620000000000003</c:v>
                </c:pt>
                <c:pt idx="2463">
                  <c:v>0.30630000000000002</c:v>
                </c:pt>
                <c:pt idx="2464">
                  <c:v>0.30640000000000001</c:v>
                </c:pt>
                <c:pt idx="2465">
                  <c:v>0.30649999999999999</c:v>
                </c:pt>
                <c:pt idx="2466">
                  <c:v>0.30659999999999998</c:v>
                </c:pt>
                <c:pt idx="2467">
                  <c:v>0.30669999999999997</c:v>
                </c:pt>
                <c:pt idx="2468">
                  <c:v>0.30680000000000002</c:v>
                </c:pt>
                <c:pt idx="2469">
                  <c:v>0.30690000000000001</c:v>
                </c:pt>
                <c:pt idx="2470">
                  <c:v>0.307</c:v>
                </c:pt>
                <c:pt idx="2471">
                  <c:v>0.30709999999999998</c:v>
                </c:pt>
                <c:pt idx="2472">
                  <c:v>0.30719999999999997</c:v>
                </c:pt>
                <c:pt idx="2473">
                  <c:v>0.30730000000000002</c:v>
                </c:pt>
                <c:pt idx="2474">
                  <c:v>0.30740000000000001</c:v>
                </c:pt>
                <c:pt idx="2475">
                  <c:v>0.3075</c:v>
                </c:pt>
                <c:pt idx="2476">
                  <c:v>0.30759999999999998</c:v>
                </c:pt>
                <c:pt idx="2477">
                  <c:v>0.30769999999999997</c:v>
                </c:pt>
                <c:pt idx="2478">
                  <c:v>0.30780000000000002</c:v>
                </c:pt>
                <c:pt idx="2479">
                  <c:v>0.30790000000000001</c:v>
                </c:pt>
                <c:pt idx="2480">
                  <c:v>0.308</c:v>
                </c:pt>
                <c:pt idx="2481">
                  <c:v>0.30809999999999998</c:v>
                </c:pt>
                <c:pt idx="2482">
                  <c:v>0.30819999999999997</c:v>
                </c:pt>
                <c:pt idx="2483">
                  <c:v>0.30830000000000002</c:v>
                </c:pt>
                <c:pt idx="2484">
                  <c:v>0.30840000000000001</c:v>
                </c:pt>
                <c:pt idx="2485">
                  <c:v>0.3085</c:v>
                </c:pt>
                <c:pt idx="2486">
                  <c:v>0.30859999999999999</c:v>
                </c:pt>
                <c:pt idx="2487">
                  <c:v>0.30869999999999997</c:v>
                </c:pt>
                <c:pt idx="2488">
                  <c:v>0.30880000000000002</c:v>
                </c:pt>
                <c:pt idx="2489">
                  <c:v>0.30890000000000001</c:v>
                </c:pt>
                <c:pt idx="2490">
                  <c:v>0.309</c:v>
                </c:pt>
                <c:pt idx="2491">
                  <c:v>0.30909999999999999</c:v>
                </c:pt>
                <c:pt idx="2492">
                  <c:v>0.30919999999999997</c:v>
                </c:pt>
                <c:pt idx="2493">
                  <c:v>0.30930000000000002</c:v>
                </c:pt>
                <c:pt idx="2494">
                  <c:v>0.30940000000000001</c:v>
                </c:pt>
                <c:pt idx="2495">
                  <c:v>0.3095</c:v>
                </c:pt>
                <c:pt idx="2496">
                  <c:v>0.30959999999999999</c:v>
                </c:pt>
                <c:pt idx="2497">
                  <c:v>0.30969999999999998</c:v>
                </c:pt>
                <c:pt idx="2498">
                  <c:v>0.30980000000000002</c:v>
                </c:pt>
                <c:pt idx="2499">
                  <c:v>0.30990000000000001</c:v>
                </c:pt>
                <c:pt idx="2500">
                  <c:v>0.31</c:v>
                </c:pt>
                <c:pt idx="2501">
                  <c:v>0.31009999999999999</c:v>
                </c:pt>
                <c:pt idx="2502">
                  <c:v>0.31019999999999998</c:v>
                </c:pt>
                <c:pt idx="2503">
                  <c:v>0.31030000000000002</c:v>
                </c:pt>
                <c:pt idx="2504">
                  <c:v>0.31040000000000001</c:v>
                </c:pt>
                <c:pt idx="2505">
                  <c:v>0.3105</c:v>
                </c:pt>
                <c:pt idx="2506">
                  <c:v>0.31059999999999999</c:v>
                </c:pt>
                <c:pt idx="2507">
                  <c:v>0.31069999999999998</c:v>
                </c:pt>
                <c:pt idx="2508">
                  <c:v>0.31080000000000002</c:v>
                </c:pt>
                <c:pt idx="2509">
                  <c:v>0.31090000000000001</c:v>
                </c:pt>
                <c:pt idx="2510">
                  <c:v>0.311</c:v>
                </c:pt>
                <c:pt idx="2511">
                  <c:v>0.31109999999999999</c:v>
                </c:pt>
                <c:pt idx="2512">
                  <c:v>0.31119999999999998</c:v>
                </c:pt>
                <c:pt idx="2513">
                  <c:v>0.31130000000000002</c:v>
                </c:pt>
                <c:pt idx="2514">
                  <c:v>0.31140000000000001</c:v>
                </c:pt>
                <c:pt idx="2515">
                  <c:v>0.3115</c:v>
                </c:pt>
                <c:pt idx="2516">
                  <c:v>0.31159999999999999</c:v>
                </c:pt>
                <c:pt idx="2517">
                  <c:v>0.31169999999999998</c:v>
                </c:pt>
                <c:pt idx="2518">
                  <c:v>0.31180000000000002</c:v>
                </c:pt>
                <c:pt idx="2519">
                  <c:v>0.31190000000000001</c:v>
                </c:pt>
                <c:pt idx="2520">
                  <c:v>0.312</c:v>
                </c:pt>
                <c:pt idx="2521">
                  <c:v>0.31209999999999999</c:v>
                </c:pt>
                <c:pt idx="2522">
                  <c:v>0.31219999999999998</c:v>
                </c:pt>
                <c:pt idx="2523">
                  <c:v>0.31230000000000002</c:v>
                </c:pt>
                <c:pt idx="2524">
                  <c:v>0.31240000000000001</c:v>
                </c:pt>
                <c:pt idx="2525">
                  <c:v>0.3125</c:v>
                </c:pt>
                <c:pt idx="2526">
                  <c:v>0.31259999999999999</c:v>
                </c:pt>
                <c:pt idx="2527">
                  <c:v>0.31269999999999998</c:v>
                </c:pt>
                <c:pt idx="2528">
                  <c:v>0.31280000000000002</c:v>
                </c:pt>
                <c:pt idx="2529">
                  <c:v>0.31290000000000001</c:v>
                </c:pt>
                <c:pt idx="2530">
                  <c:v>0.313</c:v>
                </c:pt>
                <c:pt idx="2531">
                  <c:v>0.31309999999999999</c:v>
                </c:pt>
                <c:pt idx="2532">
                  <c:v>0.31319999999999998</c:v>
                </c:pt>
                <c:pt idx="2533">
                  <c:v>0.31330000000000002</c:v>
                </c:pt>
                <c:pt idx="2534">
                  <c:v>0.31340000000000001</c:v>
                </c:pt>
                <c:pt idx="2535">
                  <c:v>0.3135</c:v>
                </c:pt>
                <c:pt idx="2536">
                  <c:v>0.31359999999999999</c:v>
                </c:pt>
                <c:pt idx="2537">
                  <c:v>0.31369999999999998</c:v>
                </c:pt>
                <c:pt idx="2538">
                  <c:v>0.31380000000000002</c:v>
                </c:pt>
                <c:pt idx="2539">
                  <c:v>0.31390000000000001</c:v>
                </c:pt>
                <c:pt idx="2540">
                  <c:v>0.314</c:v>
                </c:pt>
                <c:pt idx="2541">
                  <c:v>0.31409999999999999</c:v>
                </c:pt>
                <c:pt idx="2542">
                  <c:v>0.31419999999999998</c:v>
                </c:pt>
                <c:pt idx="2543">
                  <c:v>0.31430000000000002</c:v>
                </c:pt>
                <c:pt idx="2544">
                  <c:v>0.31440000000000001</c:v>
                </c:pt>
                <c:pt idx="2545">
                  <c:v>0.3145</c:v>
                </c:pt>
                <c:pt idx="2546">
                  <c:v>0.31459999999999999</c:v>
                </c:pt>
                <c:pt idx="2547">
                  <c:v>0.31469999999999998</c:v>
                </c:pt>
                <c:pt idx="2548">
                  <c:v>0.31480000000000002</c:v>
                </c:pt>
                <c:pt idx="2549">
                  <c:v>0.31490000000000001</c:v>
                </c:pt>
                <c:pt idx="2550">
                  <c:v>0.315</c:v>
                </c:pt>
                <c:pt idx="2551">
                  <c:v>0.31509999999999999</c:v>
                </c:pt>
                <c:pt idx="2552">
                  <c:v>0.31519999999999998</c:v>
                </c:pt>
                <c:pt idx="2553">
                  <c:v>0.31530000000000002</c:v>
                </c:pt>
                <c:pt idx="2554">
                  <c:v>0.31540000000000001</c:v>
                </c:pt>
                <c:pt idx="2555">
                  <c:v>0.3155</c:v>
                </c:pt>
                <c:pt idx="2556">
                  <c:v>0.31559999999999999</c:v>
                </c:pt>
                <c:pt idx="2557">
                  <c:v>0.31569999999999998</c:v>
                </c:pt>
                <c:pt idx="2558">
                  <c:v>0.31580000000000003</c:v>
                </c:pt>
                <c:pt idx="2559">
                  <c:v>0.31590000000000001</c:v>
                </c:pt>
                <c:pt idx="2560">
                  <c:v>0.316</c:v>
                </c:pt>
                <c:pt idx="2561">
                  <c:v>0.31609999999999999</c:v>
                </c:pt>
                <c:pt idx="2562">
                  <c:v>0.31619999999999998</c:v>
                </c:pt>
                <c:pt idx="2563">
                  <c:v>0.31630000000000003</c:v>
                </c:pt>
                <c:pt idx="2564">
                  <c:v>0.31640000000000001</c:v>
                </c:pt>
                <c:pt idx="2565">
                  <c:v>0.3165</c:v>
                </c:pt>
                <c:pt idx="2566">
                  <c:v>0.31659999999999999</c:v>
                </c:pt>
                <c:pt idx="2567">
                  <c:v>0.31669999999999998</c:v>
                </c:pt>
                <c:pt idx="2568">
                  <c:v>0.31680000000000003</c:v>
                </c:pt>
                <c:pt idx="2569">
                  <c:v>0.31690000000000002</c:v>
                </c:pt>
                <c:pt idx="2570">
                  <c:v>0.317</c:v>
                </c:pt>
                <c:pt idx="2571">
                  <c:v>0.31709999999999999</c:v>
                </c:pt>
                <c:pt idx="2572">
                  <c:v>0.31719999999999998</c:v>
                </c:pt>
                <c:pt idx="2573">
                  <c:v>0.31730000000000003</c:v>
                </c:pt>
                <c:pt idx="2574">
                  <c:v>0.31740000000000002</c:v>
                </c:pt>
                <c:pt idx="2575">
                  <c:v>0.3175</c:v>
                </c:pt>
                <c:pt idx="2576">
                  <c:v>0.31759999999999999</c:v>
                </c:pt>
                <c:pt idx="2577">
                  <c:v>0.31769999999999998</c:v>
                </c:pt>
                <c:pt idx="2578">
                  <c:v>0.31780000000000003</c:v>
                </c:pt>
                <c:pt idx="2579">
                  <c:v>0.31790000000000002</c:v>
                </c:pt>
                <c:pt idx="2580">
                  <c:v>0.318</c:v>
                </c:pt>
                <c:pt idx="2581">
                  <c:v>0.31809999999999999</c:v>
                </c:pt>
                <c:pt idx="2582">
                  <c:v>0.31819999999999998</c:v>
                </c:pt>
                <c:pt idx="2583">
                  <c:v>0.31830000000000003</c:v>
                </c:pt>
                <c:pt idx="2584">
                  <c:v>0.31840000000000002</c:v>
                </c:pt>
                <c:pt idx="2585">
                  <c:v>0.31850000000000001</c:v>
                </c:pt>
                <c:pt idx="2586">
                  <c:v>0.31859999999999999</c:v>
                </c:pt>
                <c:pt idx="2587">
                  <c:v>0.31869999999999998</c:v>
                </c:pt>
                <c:pt idx="2588">
                  <c:v>0.31879999999999997</c:v>
                </c:pt>
                <c:pt idx="2589">
                  <c:v>0.31890000000000002</c:v>
                </c:pt>
                <c:pt idx="2590">
                  <c:v>0.31900000000000001</c:v>
                </c:pt>
                <c:pt idx="2591">
                  <c:v>0.31909999999999999</c:v>
                </c:pt>
                <c:pt idx="2592">
                  <c:v>0.31919999999999998</c:v>
                </c:pt>
                <c:pt idx="2593">
                  <c:v>0.31929999999999997</c:v>
                </c:pt>
                <c:pt idx="2594">
                  <c:v>0.31940000000000002</c:v>
                </c:pt>
                <c:pt idx="2595">
                  <c:v>0.31950000000000001</c:v>
                </c:pt>
                <c:pt idx="2596">
                  <c:v>0.3196</c:v>
                </c:pt>
                <c:pt idx="2597">
                  <c:v>0.31969999999999998</c:v>
                </c:pt>
                <c:pt idx="2598">
                  <c:v>0.31979999999999997</c:v>
                </c:pt>
                <c:pt idx="2599">
                  <c:v>0.31990000000000002</c:v>
                </c:pt>
                <c:pt idx="2600">
                  <c:v>0.32</c:v>
                </c:pt>
                <c:pt idx="2601">
                  <c:v>0.3201</c:v>
                </c:pt>
                <c:pt idx="2602">
                  <c:v>0.32019999999999998</c:v>
                </c:pt>
                <c:pt idx="2603">
                  <c:v>0.32029999999999997</c:v>
                </c:pt>
                <c:pt idx="2604">
                  <c:v>0.32040000000000002</c:v>
                </c:pt>
                <c:pt idx="2605">
                  <c:v>0.32050000000000001</c:v>
                </c:pt>
                <c:pt idx="2606">
                  <c:v>0.3206</c:v>
                </c:pt>
                <c:pt idx="2607">
                  <c:v>0.32069999999999999</c:v>
                </c:pt>
                <c:pt idx="2608">
                  <c:v>0.32079999999999997</c:v>
                </c:pt>
                <c:pt idx="2609">
                  <c:v>0.32090000000000002</c:v>
                </c:pt>
                <c:pt idx="2610">
                  <c:v>0.32100000000000001</c:v>
                </c:pt>
                <c:pt idx="2611">
                  <c:v>0.3211</c:v>
                </c:pt>
                <c:pt idx="2612">
                  <c:v>0.32119999999999999</c:v>
                </c:pt>
                <c:pt idx="2613">
                  <c:v>0.32129999999999997</c:v>
                </c:pt>
                <c:pt idx="2614">
                  <c:v>0.32140000000000002</c:v>
                </c:pt>
                <c:pt idx="2615">
                  <c:v>0.32150000000000001</c:v>
                </c:pt>
                <c:pt idx="2616">
                  <c:v>0.3216</c:v>
                </c:pt>
                <c:pt idx="2617">
                  <c:v>0.32169999999999999</c:v>
                </c:pt>
                <c:pt idx="2618">
                  <c:v>0.32179999999999997</c:v>
                </c:pt>
                <c:pt idx="2619">
                  <c:v>0.32190000000000002</c:v>
                </c:pt>
                <c:pt idx="2620">
                  <c:v>0.32200000000000001</c:v>
                </c:pt>
                <c:pt idx="2621">
                  <c:v>0.3221</c:v>
                </c:pt>
                <c:pt idx="2622">
                  <c:v>0.32219999999999999</c:v>
                </c:pt>
                <c:pt idx="2623">
                  <c:v>0.32229999999999998</c:v>
                </c:pt>
                <c:pt idx="2624">
                  <c:v>0.32240000000000002</c:v>
                </c:pt>
                <c:pt idx="2625">
                  <c:v>0.32250000000000001</c:v>
                </c:pt>
                <c:pt idx="2626">
                  <c:v>0.3226</c:v>
                </c:pt>
                <c:pt idx="2627">
                  <c:v>0.32269999999999999</c:v>
                </c:pt>
                <c:pt idx="2628">
                  <c:v>0.32279999999999998</c:v>
                </c:pt>
                <c:pt idx="2629">
                  <c:v>0.32290000000000002</c:v>
                </c:pt>
                <c:pt idx="2630">
                  <c:v>0.32300000000000001</c:v>
                </c:pt>
                <c:pt idx="2631">
                  <c:v>0.3231</c:v>
                </c:pt>
                <c:pt idx="2632">
                  <c:v>0.32319999999999999</c:v>
                </c:pt>
                <c:pt idx="2633">
                  <c:v>0.32329999999999998</c:v>
                </c:pt>
                <c:pt idx="2634">
                  <c:v>0.32340000000000002</c:v>
                </c:pt>
                <c:pt idx="2635">
                  <c:v>0.32350000000000001</c:v>
                </c:pt>
                <c:pt idx="2636">
                  <c:v>0.3236</c:v>
                </c:pt>
                <c:pt idx="2637">
                  <c:v>0.32369999999999999</c:v>
                </c:pt>
                <c:pt idx="2638">
                  <c:v>0.32379999999999998</c:v>
                </c:pt>
                <c:pt idx="2639">
                  <c:v>0.32390000000000002</c:v>
                </c:pt>
                <c:pt idx="2640">
                  <c:v>0.32400000000000001</c:v>
                </c:pt>
                <c:pt idx="2641">
                  <c:v>0.3241</c:v>
                </c:pt>
                <c:pt idx="2642">
                  <c:v>0.32419999999999999</c:v>
                </c:pt>
                <c:pt idx="2643">
                  <c:v>0.32429999999999998</c:v>
                </c:pt>
                <c:pt idx="2644">
                  <c:v>0.32440000000000002</c:v>
                </c:pt>
                <c:pt idx="2645">
                  <c:v>0.32450000000000001</c:v>
                </c:pt>
                <c:pt idx="2646">
                  <c:v>0.3246</c:v>
                </c:pt>
                <c:pt idx="2647">
                  <c:v>0.32469999999999999</c:v>
                </c:pt>
                <c:pt idx="2648">
                  <c:v>0.32479999999999998</c:v>
                </c:pt>
                <c:pt idx="2649">
                  <c:v>0.32490000000000002</c:v>
                </c:pt>
                <c:pt idx="2650">
                  <c:v>0.32500000000000001</c:v>
                </c:pt>
                <c:pt idx="2651">
                  <c:v>0.3251</c:v>
                </c:pt>
                <c:pt idx="2652">
                  <c:v>0.32519999999999999</c:v>
                </c:pt>
                <c:pt idx="2653">
                  <c:v>0.32529999999999998</c:v>
                </c:pt>
                <c:pt idx="2654">
                  <c:v>0.32540000000000002</c:v>
                </c:pt>
                <c:pt idx="2655">
                  <c:v>0.32550000000000001</c:v>
                </c:pt>
                <c:pt idx="2656">
                  <c:v>0.3256</c:v>
                </c:pt>
                <c:pt idx="2657">
                  <c:v>0.32569999999999999</c:v>
                </c:pt>
                <c:pt idx="2658">
                  <c:v>0.32579999999999998</c:v>
                </c:pt>
                <c:pt idx="2659">
                  <c:v>0.32590000000000002</c:v>
                </c:pt>
                <c:pt idx="2660">
                  <c:v>0.32600000000000001</c:v>
                </c:pt>
                <c:pt idx="2661">
                  <c:v>0.3261</c:v>
                </c:pt>
                <c:pt idx="2662">
                  <c:v>0.32619999999999999</c:v>
                </c:pt>
                <c:pt idx="2663">
                  <c:v>0.32629999999999998</c:v>
                </c:pt>
                <c:pt idx="2664">
                  <c:v>0.32640000000000002</c:v>
                </c:pt>
                <c:pt idx="2665">
                  <c:v>0.32650000000000001</c:v>
                </c:pt>
                <c:pt idx="2666">
                  <c:v>0.3266</c:v>
                </c:pt>
                <c:pt idx="2667">
                  <c:v>0.32669999999999999</c:v>
                </c:pt>
                <c:pt idx="2668">
                  <c:v>0.32679999999999998</c:v>
                </c:pt>
                <c:pt idx="2669">
                  <c:v>0.32690000000000002</c:v>
                </c:pt>
                <c:pt idx="2670">
                  <c:v>0.32700000000000001</c:v>
                </c:pt>
                <c:pt idx="2671">
                  <c:v>0.3271</c:v>
                </c:pt>
                <c:pt idx="2672">
                  <c:v>0.32719999999999999</c:v>
                </c:pt>
                <c:pt idx="2673">
                  <c:v>0.32729999999999998</c:v>
                </c:pt>
                <c:pt idx="2674">
                  <c:v>0.32740000000000002</c:v>
                </c:pt>
                <c:pt idx="2675">
                  <c:v>0.32750000000000001</c:v>
                </c:pt>
                <c:pt idx="2676">
                  <c:v>0.3276</c:v>
                </c:pt>
                <c:pt idx="2677">
                  <c:v>0.32769999999999999</c:v>
                </c:pt>
                <c:pt idx="2678">
                  <c:v>0.32779999999999998</c:v>
                </c:pt>
                <c:pt idx="2679">
                  <c:v>0.32790000000000002</c:v>
                </c:pt>
                <c:pt idx="2680">
                  <c:v>0.32800000000000001</c:v>
                </c:pt>
                <c:pt idx="2681">
                  <c:v>0.3281</c:v>
                </c:pt>
                <c:pt idx="2682">
                  <c:v>0.32819999999999999</c:v>
                </c:pt>
                <c:pt idx="2683">
                  <c:v>0.32829999999999998</c:v>
                </c:pt>
                <c:pt idx="2684">
                  <c:v>0.32840000000000003</c:v>
                </c:pt>
                <c:pt idx="2685">
                  <c:v>0.32850000000000001</c:v>
                </c:pt>
                <c:pt idx="2686">
                  <c:v>0.3286</c:v>
                </c:pt>
                <c:pt idx="2687">
                  <c:v>0.32869999999999999</c:v>
                </c:pt>
                <c:pt idx="2688">
                  <c:v>0.32879999999999998</c:v>
                </c:pt>
                <c:pt idx="2689">
                  <c:v>0.32890000000000003</c:v>
                </c:pt>
                <c:pt idx="2690">
                  <c:v>0.32900000000000001</c:v>
                </c:pt>
                <c:pt idx="2691">
                  <c:v>0.3291</c:v>
                </c:pt>
                <c:pt idx="2692">
                  <c:v>0.32919999999999999</c:v>
                </c:pt>
                <c:pt idx="2693">
                  <c:v>0.32929999999999998</c:v>
                </c:pt>
                <c:pt idx="2694">
                  <c:v>0.32940000000000003</c:v>
                </c:pt>
                <c:pt idx="2695">
                  <c:v>0.32950000000000002</c:v>
                </c:pt>
                <c:pt idx="2696">
                  <c:v>0.3296</c:v>
                </c:pt>
                <c:pt idx="2697">
                  <c:v>0.32969999999999999</c:v>
                </c:pt>
                <c:pt idx="2698">
                  <c:v>0.32979999999999998</c:v>
                </c:pt>
                <c:pt idx="2699">
                  <c:v>0.32990000000000003</c:v>
                </c:pt>
                <c:pt idx="2700">
                  <c:v>0.33</c:v>
                </c:pt>
                <c:pt idx="2701">
                  <c:v>0.3301</c:v>
                </c:pt>
                <c:pt idx="2702">
                  <c:v>0.33019999999999999</c:v>
                </c:pt>
                <c:pt idx="2703">
                  <c:v>0.33029999999999998</c:v>
                </c:pt>
                <c:pt idx="2704">
                  <c:v>0.33040000000000003</c:v>
                </c:pt>
                <c:pt idx="2705">
                  <c:v>0.33050000000000002</c:v>
                </c:pt>
                <c:pt idx="2706">
                  <c:v>0.3306</c:v>
                </c:pt>
                <c:pt idx="2707">
                  <c:v>0.33069999999999999</c:v>
                </c:pt>
                <c:pt idx="2708">
                  <c:v>0.33079999999999998</c:v>
                </c:pt>
                <c:pt idx="2709">
                  <c:v>0.33090000000000003</c:v>
                </c:pt>
                <c:pt idx="2710">
                  <c:v>0.33100000000000002</c:v>
                </c:pt>
                <c:pt idx="2711">
                  <c:v>0.33110000000000001</c:v>
                </c:pt>
                <c:pt idx="2712">
                  <c:v>0.33119999999999999</c:v>
                </c:pt>
                <c:pt idx="2713">
                  <c:v>0.33129999999999998</c:v>
                </c:pt>
                <c:pt idx="2714">
                  <c:v>0.33139999999999997</c:v>
                </c:pt>
                <c:pt idx="2715">
                  <c:v>0.33150000000000002</c:v>
                </c:pt>
                <c:pt idx="2716">
                  <c:v>0.33160000000000001</c:v>
                </c:pt>
                <c:pt idx="2717">
                  <c:v>0.33169999999999999</c:v>
                </c:pt>
                <c:pt idx="2718">
                  <c:v>0.33179999999999998</c:v>
                </c:pt>
                <c:pt idx="2719">
                  <c:v>0.33189999999999997</c:v>
                </c:pt>
                <c:pt idx="2720">
                  <c:v>0.33200000000000002</c:v>
                </c:pt>
                <c:pt idx="2721">
                  <c:v>0.33210000000000001</c:v>
                </c:pt>
                <c:pt idx="2722">
                  <c:v>0.3322</c:v>
                </c:pt>
                <c:pt idx="2723">
                  <c:v>0.33229999999999998</c:v>
                </c:pt>
                <c:pt idx="2724">
                  <c:v>0.33239999999999997</c:v>
                </c:pt>
                <c:pt idx="2725">
                  <c:v>0.33250000000000002</c:v>
                </c:pt>
                <c:pt idx="2726">
                  <c:v>0.33260000000000001</c:v>
                </c:pt>
                <c:pt idx="2727">
                  <c:v>0.3327</c:v>
                </c:pt>
                <c:pt idx="2728">
                  <c:v>0.33279999999999998</c:v>
                </c:pt>
                <c:pt idx="2729">
                  <c:v>0.33289999999999997</c:v>
                </c:pt>
                <c:pt idx="2730">
                  <c:v>0.33300000000000002</c:v>
                </c:pt>
                <c:pt idx="2731">
                  <c:v>0.33310000000000001</c:v>
                </c:pt>
                <c:pt idx="2732">
                  <c:v>0.3332</c:v>
                </c:pt>
                <c:pt idx="2733">
                  <c:v>0.33329999999999999</c:v>
                </c:pt>
                <c:pt idx="2734">
                  <c:v>0.33339999999999997</c:v>
                </c:pt>
                <c:pt idx="2735">
                  <c:v>0.33350000000000002</c:v>
                </c:pt>
                <c:pt idx="2736">
                  <c:v>0.33360000000000001</c:v>
                </c:pt>
                <c:pt idx="2737">
                  <c:v>0.3337</c:v>
                </c:pt>
                <c:pt idx="2738">
                  <c:v>0.33379999999999999</c:v>
                </c:pt>
                <c:pt idx="2739">
                  <c:v>0.33389999999999997</c:v>
                </c:pt>
                <c:pt idx="2740">
                  <c:v>0.33400000000000002</c:v>
                </c:pt>
                <c:pt idx="2741">
                  <c:v>0.33410000000000001</c:v>
                </c:pt>
                <c:pt idx="2742">
                  <c:v>0.3342</c:v>
                </c:pt>
                <c:pt idx="2743">
                  <c:v>0.33429999999999999</c:v>
                </c:pt>
                <c:pt idx="2744">
                  <c:v>0.33439999999999998</c:v>
                </c:pt>
                <c:pt idx="2745">
                  <c:v>0.33450000000000002</c:v>
                </c:pt>
                <c:pt idx="2746">
                  <c:v>0.33460000000000001</c:v>
                </c:pt>
                <c:pt idx="2747">
                  <c:v>0.3347</c:v>
                </c:pt>
                <c:pt idx="2748">
                  <c:v>0.33479999999999999</c:v>
                </c:pt>
                <c:pt idx="2749">
                  <c:v>0.33489999999999998</c:v>
                </c:pt>
                <c:pt idx="2750">
                  <c:v>0.33500000000000002</c:v>
                </c:pt>
                <c:pt idx="2751">
                  <c:v>0.33510000000000001</c:v>
                </c:pt>
                <c:pt idx="2752">
                  <c:v>0.3352</c:v>
                </c:pt>
                <c:pt idx="2753">
                  <c:v>0.33529999999999999</c:v>
                </c:pt>
                <c:pt idx="2754">
                  <c:v>0.33539999999999998</c:v>
                </c:pt>
                <c:pt idx="2755">
                  <c:v>0.33550000000000002</c:v>
                </c:pt>
                <c:pt idx="2756">
                  <c:v>0.33560000000000001</c:v>
                </c:pt>
                <c:pt idx="2757">
                  <c:v>0.3357</c:v>
                </c:pt>
                <c:pt idx="2758">
                  <c:v>0.33579999999999999</c:v>
                </c:pt>
                <c:pt idx="2759">
                  <c:v>0.33589999999999998</c:v>
                </c:pt>
                <c:pt idx="2760">
                  <c:v>0.33600000000000002</c:v>
                </c:pt>
                <c:pt idx="2761">
                  <c:v>0.33610000000000001</c:v>
                </c:pt>
                <c:pt idx="2762">
                  <c:v>0.3362</c:v>
                </c:pt>
                <c:pt idx="2763">
                  <c:v>0.33629999999999999</c:v>
                </c:pt>
                <c:pt idx="2764">
                  <c:v>0.33639999999999998</c:v>
                </c:pt>
                <c:pt idx="2765">
                  <c:v>0.33650000000000002</c:v>
                </c:pt>
                <c:pt idx="2766">
                  <c:v>0.33660000000000001</c:v>
                </c:pt>
                <c:pt idx="2767">
                  <c:v>0.3367</c:v>
                </c:pt>
                <c:pt idx="2768">
                  <c:v>0.33679999999999999</c:v>
                </c:pt>
                <c:pt idx="2769">
                  <c:v>0.33689999999999998</c:v>
                </c:pt>
                <c:pt idx="2770">
                  <c:v>0.33700000000000002</c:v>
                </c:pt>
                <c:pt idx="2771">
                  <c:v>0.33710000000000001</c:v>
                </c:pt>
                <c:pt idx="2772">
                  <c:v>0.3372</c:v>
                </c:pt>
                <c:pt idx="2773">
                  <c:v>0.33729999999999999</c:v>
                </c:pt>
                <c:pt idx="2774">
                  <c:v>0.33739999999999998</c:v>
                </c:pt>
                <c:pt idx="2775">
                  <c:v>0.33750000000000002</c:v>
                </c:pt>
                <c:pt idx="2776">
                  <c:v>0.33760000000000001</c:v>
                </c:pt>
                <c:pt idx="2777">
                  <c:v>0.3377</c:v>
                </c:pt>
                <c:pt idx="2778">
                  <c:v>0.33779999999999999</c:v>
                </c:pt>
                <c:pt idx="2779">
                  <c:v>0.33789999999999998</c:v>
                </c:pt>
                <c:pt idx="2780">
                  <c:v>0.33800000000000002</c:v>
                </c:pt>
                <c:pt idx="2781">
                  <c:v>0.33810000000000001</c:v>
                </c:pt>
                <c:pt idx="2782">
                  <c:v>0.3382</c:v>
                </c:pt>
                <c:pt idx="2783">
                  <c:v>0.33829999999999999</c:v>
                </c:pt>
                <c:pt idx="2784">
                  <c:v>0.33839999999999998</c:v>
                </c:pt>
                <c:pt idx="2785">
                  <c:v>0.33850000000000002</c:v>
                </c:pt>
                <c:pt idx="2786">
                  <c:v>0.33860000000000001</c:v>
                </c:pt>
                <c:pt idx="2787">
                  <c:v>0.3387</c:v>
                </c:pt>
                <c:pt idx="2788">
                  <c:v>0.33879999999999999</c:v>
                </c:pt>
                <c:pt idx="2789">
                  <c:v>0.33889999999999998</c:v>
                </c:pt>
                <c:pt idx="2790">
                  <c:v>0.33900000000000002</c:v>
                </c:pt>
                <c:pt idx="2791">
                  <c:v>0.33910000000000001</c:v>
                </c:pt>
                <c:pt idx="2792">
                  <c:v>0.3392</c:v>
                </c:pt>
                <c:pt idx="2793">
                  <c:v>0.33929999999999999</c:v>
                </c:pt>
                <c:pt idx="2794">
                  <c:v>0.33939999999999998</c:v>
                </c:pt>
                <c:pt idx="2795">
                  <c:v>0.33950000000000002</c:v>
                </c:pt>
                <c:pt idx="2796">
                  <c:v>0.33960000000000001</c:v>
                </c:pt>
                <c:pt idx="2797">
                  <c:v>0.3397</c:v>
                </c:pt>
                <c:pt idx="2798">
                  <c:v>0.33979999999999999</c:v>
                </c:pt>
                <c:pt idx="2799">
                  <c:v>0.33989999999999998</c:v>
                </c:pt>
                <c:pt idx="2800">
                  <c:v>0.34</c:v>
                </c:pt>
                <c:pt idx="2801">
                  <c:v>0.34010000000000001</c:v>
                </c:pt>
                <c:pt idx="2802">
                  <c:v>0.3402</c:v>
                </c:pt>
                <c:pt idx="2803">
                  <c:v>0.34029999999999999</c:v>
                </c:pt>
                <c:pt idx="2804">
                  <c:v>0.34039999999999998</c:v>
                </c:pt>
                <c:pt idx="2805">
                  <c:v>0.34050000000000002</c:v>
                </c:pt>
                <c:pt idx="2806">
                  <c:v>0.34060000000000001</c:v>
                </c:pt>
                <c:pt idx="2807">
                  <c:v>0.3407</c:v>
                </c:pt>
                <c:pt idx="2808">
                  <c:v>0.34079999999999999</c:v>
                </c:pt>
                <c:pt idx="2809">
                  <c:v>0.34089999999999998</c:v>
                </c:pt>
                <c:pt idx="2810">
                  <c:v>0.34100000000000003</c:v>
                </c:pt>
                <c:pt idx="2811">
                  <c:v>0.34110000000000001</c:v>
                </c:pt>
                <c:pt idx="2812">
                  <c:v>0.3412</c:v>
                </c:pt>
                <c:pt idx="2813">
                  <c:v>0.34129999999999999</c:v>
                </c:pt>
                <c:pt idx="2814">
                  <c:v>0.34139999999999998</c:v>
                </c:pt>
                <c:pt idx="2815">
                  <c:v>0.34150000000000003</c:v>
                </c:pt>
                <c:pt idx="2816">
                  <c:v>0.34160000000000001</c:v>
                </c:pt>
                <c:pt idx="2817">
                  <c:v>0.3417</c:v>
                </c:pt>
                <c:pt idx="2818">
                  <c:v>0.34179999999999999</c:v>
                </c:pt>
                <c:pt idx="2819">
                  <c:v>0.34189999999999998</c:v>
                </c:pt>
                <c:pt idx="2820">
                  <c:v>0.34200000000000003</c:v>
                </c:pt>
                <c:pt idx="2821">
                  <c:v>0.34210000000000002</c:v>
                </c:pt>
                <c:pt idx="2822">
                  <c:v>0.3422</c:v>
                </c:pt>
                <c:pt idx="2823">
                  <c:v>0.34229999999999999</c:v>
                </c:pt>
                <c:pt idx="2824">
                  <c:v>0.34239999999999998</c:v>
                </c:pt>
                <c:pt idx="2825">
                  <c:v>0.34250000000000003</c:v>
                </c:pt>
                <c:pt idx="2826">
                  <c:v>0.34260000000000002</c:v>
                </c:pt>
                <c:pt idx="2827">
                  <c:v>0.3427</c:v>
                </c:pt>
                <c:pt idx="2828">
                  <c:v>0.34279999999999999</c:v>
                </c:pt>
                <c:pt idx="2829">
                  <c:v>0.34289999999999998</c:v>
                </c:pt>
                <c:pt idx="2830">
                  <c:v>0.34300000000000003</c:v>
                </c:pt>
                <c:pt idx="2831">
                  <c:v>0.34310000000000002</c:v>
                </c:pt>
                <c:pt idx="2832">
                  <c:v>0.34320000000000001</c:v>
                </c:pt>
                <c:pt idx="2833">
                  <c:v>0.34329999999999999</c:v>
                </c:pt>
                <c:pt idx="2834">
                  <c:v>0.34339999999999998</c:v>
                </c:pt>
                <c:pt idx="2835">
                  <c:v>0.34350000000000003</c:v>
                </c:pt>
                <c:pt idx="2836">
                  <c:v>0.34360000000000002</c:v>
                </c:pt>
                <c:pt idx="2837">
                  <c:v>0.34370000000000001</c:v>
                </c:pt>
                <c:pt idx="2838">
                  <c:v>0.34379999999999999</c:v>
                </c:pt>
                <c:pt idx="2839">
                  <c:v>0.34389999999999998</c:v>
                </c:pt>
                <c:pt idx="2840">
                  <c:v>0.34399999999999997</c:v>
                </c:pt>
                <c:pt idx="2841">
                  <c:v>0.34410000000000002</c:v>
                </c:pt>
                <c:pt idx="2842">
                  <c:v>0.34420000000000001</c:v>
                </c:pt>
                <c:pt idx="2843">
                  <c:v>0.34429999999999999</c:v>
                </c:pt>
                <c:pt idx="2844">
                  <c:v>0.34439999999999998</c:v>
                </c:pt>
                <c:pt idx="2845">
                  <c:v>0.34449999999999997</c:v>
                </c:pt>
                <c:pt idx="2846">
                  <c:v>0.34460000000000002</c:v>
                </c:pt>
                <c:pt idx="2847">
                  <c:v>0.34470000000000001</c:v>
                </c:pt>
                <c:pt idx="2848">
                  <c:v>0.3448</c:v>
                </c:pt>
                <c:pt idx="2849">
                  <c:v>0.34489999999999998</c:v>
                </c:pt>
                <c:pt idx="2850">
                  <c:v>0.34499999999999997</c:v>
                </c:pt>
                <c:pt idx="2851">
                  <c:v>0.34510000000000002</c:v>
                </c:pt>
                <c:pt idx="2852">
                  <c:v>0.34520000000000001</c:v>
                </c:pt>
                <c:pt idx="2853">
                  <c:v>0.3453</c:v>
                </c:pt>
                <c:pt idx="2854">
                  <c:v>0.34539999999999998</c:v>
                </c:pt>
                <c:pt idx="2855">
                  <c:v>0.34549999999999997</c:v>
                </c:pt>
                <c:pt idx="2856">
                  <c:v>0.34560000000000002</c:v>
                </c:pt>
                <c:pt idx="2857">
                  <c:v>0.34570000000000001</c:v>
                </c:pt>
                <c:pt idx="2858">
                  <c:v>0.3458</c:v>
                </c:pt>
                <c:pt idx="2859">
                  <c:v>0.34589999999999999</c:v>
                </c:pt>
                <c:pt idx="2860">
                  <c:v>0.34599999999999997</c:v>
                </c:pt>
                <c:pt idx="2861">
                  <c:v>0.34610000000000002</c:v>
                </c:pt>
                <c:pt idx="2862">
                  <c:v>0.34620000000000001</c:v>
                </c:pt>
                <c:pt idx="2863">
                  <c:v>0.3463</c:v>
                </c:pt>
                <c:pt idx="2864">
                  <c:v>0.34639999999999999</c:v>
                </c:pt>
                <c:pt idx="2865">
                  <c:v>0.34649999999999997</c:v>
                </c:pt>
                <c:pt idx="2866">
                  <c:v>0.34660000000000002</c:v>
                </c:pt>
                <c:pt idx="2867">
                  <c:v>0.34670000000000001</c:v>
                </c:pt>
                <c:pt idx="2868">
                  <c:v>0.3468</c:v>
                </c:pt>
                <c:pt idx="2869">
                  <c:v>0.34689999999999999</c:v>
                </c:pt>
                <c:pt idx="2870">
                  <c:v>0.34699999999999998</c:v>
                </c:pt>
                <c:pt idx="2871">
                  <c:v>0.34710000000000002</c:v>
                </c:pt>
                <c:pt idx="2872">
                  <c:v>0.34720000000000001</c:v>
                </c:pt>
                <c:pt idx="2873">
                  <c:v>0.3473</c:v>
                </c:pt>
                <c:pt idx="2874">
                  <c:v>0.34739999999999999</c:v>
                </c:pt>
                <c:pt idx="2875">
                  <c:v>0.34749999999999998</c:v>
                </c:pt>
                <c:pt idx="2876">
                  <c:v>0.34760000000000002</c:v>
                </c:pt>
                <c:pt idx="2877">
                  <c:v>0.34770000000000001</c:v>
                </c:pt>
                <c:pt idx="2878">
                  <c:v>0.3478</c:v>
                </c:pt>
                <c:pt idx="2879">
                  <c:v>0.34789999999999999</c:v>
                </c:pt>
                <c:pt idx="2880">
                  <c:v>0.34799999999999998</c:v>
                </c:pt>
                <c:pt idx="2881">
                  <c:v>0.34810000000000002</c:v>
                </c:pt>
                <c:pt idx="2882">
                  <c:v>0.34820000000000001</c:v>
                </c:pt>
                <c:pt idx="2883">
                  <c:v>0.3483</c:v>
                </c:pt>
                <c:pt idx="2884">
                  <c:v>0.34839999999999999</c:v>
                </c:pt>
                <c:pt idx="2885">
                  <c:v>0.34849999999999998</c:v>
                </c:pt>
                <c:pt idx="2886">
                  <c:v>0.34860000000000002</c:v>
                </c:pt>
                <c:pt idx="2887">
                  <c:v>0.34870000000000001</c:v>
                </c:pt>
                <c:pt idx="2888">
                  <c:v>0.3488</c:v>
                </c:pt>
                <c:pt idx="2889">
                  <c:v>0.34889999999999999</c:v>
                </c:pt>
                <c:pt idx="2890">
                  <c:v>0.34899999999999998</c:v>
                </c:pt>
                <c:pt idx="2891">
                  <c:v>0.34910000000000002</c:v>
                </c:pt>
                <c:pt idx="2892">
                  <c:v>0.34920000000000001</c:v>
                </c:pt>
                <c:pt idx="2893">
                  <c:v>0.3493</c:v>
                </c:pt>
                <c:pt idx="2894">
                  <c:v>0.34939999999999999</c:v>
                </c:pt>
                <c:pt idx="2895">
                  <c:v>0.34949999999999998</c:v>
                </c:pt>
                <c:pt idx="2896">
                  <c:v>0.34960000000000002</c:v>
                </c:pt>
                <c:pt idx="2897">
                  <c:v>0.34970000000000001</c:v>
                </c:pt>
                <c:pt idx="2898">
                  <c:v>0.3498</c:v>
                </c:pt>
                <c:pt idx="2899">
                  <c:v>0.34989999999999999</c:v>
                </c:pt>
                <c:pt idx="2900">
                  <c:v>0.35</c:v>
                </c:pt>
                <c:pt idx="2901">
                  <c:v>0.35010000000000002</c:v>
                </c:pt>
                <c:pt idx="2902">
                  <c:v>0.35020000000000001</c:v>
                </c:pt>
                <c:pt idx="2903">
                  <c:v>0.3503</c:v>
                </c:pt>
                <c:pt idx="2904">
                  <c:v>0.35039999999999999</c:v>
                </c:pt>
                <c:pt idx="2905">
                  <c:v>0.35049999999999998</c:v>
                </c:pt>
                <c:pt idx="2906">
                  <c:v>0.35060000000000002</c:v>
                </c:pt>
                <c:pt idx="2907">
                  <c:v>0.35070000000000001</c:v>
                </c:pt>
                <c:pt idx="2908">
                  <c:v>0.3508</c:v>
                </c:pt>
                <c:pt idx="2909">
                  <c:v>0.35089999999999999</c:v>
                </c:pt>
                <c:pt idx="2910">
                  <c:v>0.35099999999999998</c:v>
                </c:pt>
                <c:pt idx="2911">
                  <c:v>0.35110000000000002</c:v>
                </c:pt>
                <c:pt idx="2912">
                  <c:v>0.35120000000000001</c:v>
                </c:pt>
                <c:pt idx="2913">
                  <c:v>0.3513</c:v>
                </c:pt>
                <c:pt idx="2914">
                  <c:v>0.35139999999999999</c:v>
                </c:pt>
                <c:pt idx="2915">
                  <c:v>0.35149999999999998</c:v>
                </c:pt>
                <c:pt idx="2916">
                  <c:v>0.35160000000000002</c:v>
                </c:pt>
                <c:pt idx="2917">
                  <c:v>0.35170000000000001</c:v>
                </c:pt>
                <c:pt idx="2918">
                  <c:v>0.3518</c:v>
                </c:pt>
                <c:pt idx="2919">
                  <c:v>0.35189999999999999</c:v>
                </c:pt>
                <c:pt idx="2920">
                  <c:v>0.35199999999999998</c:v>
                </c:pt>
                <c:pt idx="2921">
                  <c:v>0.35210000000000002</c:v>
                </c:pt>
                <c:pt idx="2922">
                  <c:v>0.35220000000000001</c:v>
                </c:pt>
                <c:pt idx="2923">
                  <c:v>0.3523</c:v>
                </c:pt>
                <c:pt idx="2924">
                  <c:v>0.35239999999999999</c:v>
                </c:pt>
                <c:pt idx="2925">
                  <c:v>0.35249999999999998</c:v>
                </c:pt>
                <c:pt idx="2926">
                  <c:v>0.35260000000000002</c:v>
                </c:pt>
                <c:pt idx="2927">
                  <c:v>0.35270000000000001</c:v>
                </c:pt>
                <c:pt idx="2928">
                  <c:v>0.3528</c:v>
                </c:pt>
                <c:pt idx="2929">
                  <c:v>0.35289999999999999</c:v>
                </c:pt>
                <c:pt idx="2930">
                  <c:v>0.35299999999999998</c:v>
                </c:pt>
                <c:pt idx="2931">
                  <c:v>0.35310000000000002</c:v>
                </c:pt>
                <c:pt idx="2932">
                  <c:v>0.35320000000000001</c:v>
                </c:pt>
                <c:pt idx="2933">
                  <c:v>0.3533</c:v>
                </c:pt>
                <c:pt idx="2934">
                  <c:v>0.35339999999999999</c:v>
                </c:pt>
                <c:pt idx="2935">
                  <c:v>0.35349999999999998</c:v>
                </c:pt>
                <c:pt idx="2936">
                  <c:v>0.35360000000000003</c:v>
                </c:pt>
                <c:pt idx="2937">
                  <c:v>0.35370000000000001</c:v>
                </c:pt>
                <c:pt idx="2938">
                  <c:v>0.3538</c:v>
                </c:pt>
                <c:pt idx="2939">
                  <c:v>0.35389999999999999</c:v>
                </c:pt>
                <c:pt idx="2940">
                  <c:v>0.35399999999999998</c:v>
                </c:pt>
                <c:pt idx="2941">
                  <c:v>0.35410000000000003</c:v>
                </c:pt>
                <c:pt idx="2942">
                  <c:v>0.35420000000000001</c:v>
                </c:pt>
                <c:pt idx="2943">
                  <c:v>0.3543</c:v>
                </c:pt>
                <c:pt idx="2944">
                  <c:v>0.35439999999999999</c:v>
                </c:pt>
                <c:pt idx="2945">
                  <c:v>0.35449999999999998</c:v>
                </c:pt>
                <c:pt idx="2946">
                  <c:v>0.35460000000000003</c:v>
                </c:pt>
                <c:pt idx="2947">
                  <c:v>0.35470000000000002</c:v>
                </c:pt>
                <c:pt idx="2948">
                  <c:v>0.3548</c:v>
                </c:pt>
                <c:pt idx="2949">
                  <c:v>0.35489999999999999</c:v>
                </c:pt>
                <c:pt idx="2950">
                  <c:v>0.35499999999999998</c:v>
                </c:pt>
                <c:pt idx="2951">
                  <c:v>0.35510000000000003</c:v>
                </c:pt>
                <c:pt idx="2952">
                  <c:v>0.35520000000000002</c:v>
                </c:pt>
                <c:pt idx="2953">
                  <c:v>0.3553</c:v>
                </c:pt>
                <c:pt idx="2954">
                  <c:v>0.35539999999999999</c:v>
                </c:pt>
                <c:pt idx="2955">
                  <c:v>0.35549999999999998</c:v>
                </c:pt>
                <c:pt idx="2956">
                  <c:v>0.35560000000000003</c:v>
                </c:pt>
                <c:pt idx="2957">
                  <c:v>0.35570000000000002</c:v>
                </c:pt>
                <c:pt idx="2958">
                  <c:v>0.35580000000000001</c:v>
                </c:pt>
                <c:pt idx="2959">
                  <c:v>0.35589999999999999</c:v>
                </c:pt>
                <c:pt idx="2960">
                  <c:v>0.35599999999999998</c:v>
                </c:pt>
                <c:pt idx="2961">
                  <c:v>0.35610000000000003</c:v>
                </c:pt>
                <c:pt idx="2962">
                  <c:v>0.35620000000000002</c:v>
                </c:pt>
                <c:pt idx="2963">
                  <c:v>0.35630000000000001</c:v>
                </c:pt>
                <c:pt idx="2964">
                  <c:v>0.35639999999999999</c:v>
                </c:pt>
                <c:pt idx="2965">
                  <c:v>0.35649999999999998</c:v>
                </c:pt>
                <c:pt idx="2966">
                  <c:v>0.35659999999999997</c:v>
                </c:pt>
                <c:pt idx="2967">
                  <c:v>0.35670000000000002</c:v>
                </c:pt>
                <c:pt idx="2968">
                  <c:v>0.35680000000000001</c:v>
                </c:pt>
                <c:pt idx="2969">
                  <c:v>0.3569</c:v>
                </c:pt>
                <c:pt idx="2970">
                  <c:v>0.35699999999999998</c:v>
                </c:pt>
                <c:pt idx="2971">
                  <c:v>0.35709999999999997</c:v>
                </c:pt>
                <c:pt idx="2972">
                  <c:v>0.35720000000000002</c:v>
                </c:pt>
                <c:pt idx="2973">
                  <c:v>0.35730000000000001</c:v>
                </c:pt>
                <c:pt idx="2974">
                  <c:v>0.3574</c:v>
                </c:pt>
                <c:pt idx="2975">
                  <c:v>0.35749999999999998</c:v>
                </c:pt>
                <c:pt idx="2976">
                  <c:v>0.35759999999999997</c:v>
                </c:pt>
                <c:pt idx="2977">
                  <c:v>0.35770000000000002</c:v>
                </c:pt>
                <c:pt idx="2978">
                  <c:v>0.35780000000000001</c:v>
                </c:pt>
                <c:pt idx="2979">
                  <c:v>0.3579</c:v>
                </c:pt>
                <c:pt idx="2980">
                  <c:v>0.35799999999999998</c:v>
                </c:pt>
                <c:pt idx="2981">
                  <c:v>0.35809999999999997</c:v>
                </c:pt>
                <c:pt idx="2982">
                  <c:v>0.35820000000000002</c:v>
                </c:pt>
                <c:pt idx="2983">
                  <c:v>0.35830000000000001</c:v>
                </c:pt>
                <c:pt idx="2984">
                  <c:v>0.3584</c:v>
                </c:pt>
                <c:pt idx="2985">
                  <c:v>0.35849999999999999</c:v>
                </c:pt>
                <c:pt idx="2986">
                  <c:v>0.35859999999999997</c:v>
                </c:pt>
                <c:pt idx="2987">
                  <c:v>0.35870000000000002</c:v>
                </c:pt>
                <c:pt idx="2988">
                  <c:v>0.35880000000000001</c:v>
                </c:pt>
                <c:pt idx="2989">
                  <c:v>0.3589</c:v>
                </c:pt>
                <c:pt idx="2990">
                  <c:v>0.35899999999999999</c:v>
                </c:pt>
                <c:pt idx="2991">
                  <c:v>0.35909999999999997</c:v>
                </c:pt>
                <c:pt idx="2992">
                  <c:v>0.35920000000000002</c:v>
                </c:pt>
                <c:pt idx="2993">
                  <c:v>0.35930000000000001</c:v>
                </c:pt>
                <c:pt idx="2994">
                  <c:v>0.3594</c:v>
                </c:pt>
                <c:pt idx="2995">
                  <c:v>0.35949999999999999</c:v>
                </c:pt>
                <c:pt idx="2996">
                  <c:v>0.35959999999999998</c:v>
                </c:pt>
                <c:pt idx="2997">
                  <c:v>0.35970000000000002</c:v>
                </c:pt>
                <c:pt idx="2998">
                  <c:v>0.35980000000000001</c:v>
                </c:pt>
                <c:pt idx="2999">
                  <c:v>0.3599</c:v>
                </c:pt>
                <c:pt idx="3000">
                  <c:v>0.36</c:v>
                </c:pt>
                <c:pt idx="3001">
                  <c:v>0.36009999999999998</c:v>
                </c:pt>
                <c:pt idx="3002">
                  <c:v>0.36020000000000002</c:v>
                </c:pt>
                <c:pt idx="3003">
                  <c:v>0.36030000000000001</c:v>
                </c:pt>
                <c:pt idx="3004">
                  <c:v>0.3604</c:v>
                </c:pt>
                <c:pt idx="3005">
                  <c:v>0.36049999999999999</c:v>
                </c:pt>
                <c:pt idx="3006">
                  <c:v>0.36059999999999998</c:v>
                </c:pt>
                <c:pt idx="3007">
                  <c:v>0.36070000000000002</c:v>
                </c:pt>
                <c:pt idx="3008">
                  <c:v>0.36080000000000001</c:v>
                </c:pt>
                <c:pt idx="3009">
                  <c:v>0.3609</c:v>
                </c:pt>
                <c:pt idx="3010">
                  <c:v>0.36099999999999999</c:v>
                </c:pt>
                <c:pt idx="3011">
                  <c:v>0.36109999999999998</c:v>
                </c:pt>
                <c:pt idx="3012">
                  <c:v>0.36120000000000002</c:v>
                </c:pt>
                <c:pt idx="3013">
                  <c:v>0.36130000000000001</c:v>
                </c:pt>
                <c:pt idx="3014">
                  <c:v>0.3614</c:v>
                </c:pt>
                <c:pt idx="3015">
                  <c:v>0.36149999999999999</c:v>
                </c:pt>
                <c:pt idx="3016">
                  <c:v>0.36159999999999998</c:v>
                </c:pt>
                <c:pt idx="3017">
                  <c:v>0.36170000000000002</c:v>
                </c:pt>
                <c:pt idx="3018">
                  <c:v>0.36180000000000001</c:v>
                </c:pt>
                <c:pt idx="3019">
                  <c:v>0.3619</c:v>
                </c:pt>
                <c:pt idx="3020">
                  <c:v>0.36199999999999999</c:v>
                </c:pt>
                <c:pt idx="3021">
                  <c:v>0.36209999999999998</c:v>
                </c:pt>
                <c:pt idx="3022">
                  <c:v>0.36220000000000002</c:v>
                </c:pt>
                <c:pt idx="3023">
                  <c:v>0.36230000000000001</c:v>
                </c:pt>
                <c:pt idx="3024">
                  <c:v>0.3624</c:v>
                </c:pt>
                <c:pt idx="3025">
                  <c:v>0.36249999999999999</c:v>
                </c:pt>
                <c:pt idx="3026">
                  <c:v>0.36259999999999998</c:v>
                </c:pt>
                <c:pt idx="3027">
                  <c:v>0.36270000000000002</c:v>
                </c:pt>
                <c:pt idx="3028">
                  <c:v>0.36280000000000001</c:v>
                </c:pt>
                <c:pt idx="3029">
                  <c:v>0.3629</c:v>
                </c:pt>
                <c:pt idx="3030">
                  <c:v>0.36299999999999999</c:v>
                </c:pt>
                <c:pt idx="3031">
                  <c:v>0.36309999999999998</c:v>
                </c:pt>
                <c:pt idx="3032">
                  <c:v>0.36320000000000002</c:v>
                </c:pt>
                <c:pt idx="3033">
                  <c:v>0.36330000000000001</c:v>
                </c:pt>
                <c:pt idx="3034">
                  <c:v>0.3634</c:v>
                </c:pt>
                <c:pt idx="3035">
                  <c:v>0.36349999999999999</c:v>
                </c:pt>
                <c:pt idx="3036">
                  <c:v>0.36359999999999998</c:v>
                </c:pt>
                <c:pt idx="3037">
                  <c:v>0.36370000000000002</c:v>
                </c:pt>
                <c:pt idx="3038">
                  <c:v>0.36380000000000001</c:v>
                </c:pt>
                <c:pt idx="3039">
                  <c:v>0.3639</c:v>
                </c:pt>
                <c:pt idx="3040">
                  <c:v>0.36399999999999999</c:v>
                </c:pt>
                <c:pt idx="3041">
                  <c:v>0.36409999999999998</c:v>
                </c:pt>
                <c:pt idx="3042">
                  <c:v>0.36420000000000002</c:v>
                </c:pt>
                <c:pt idx="3043">
                  <c:v>0.36430000000000001</c:v>
                </c:pt>
                <c:pt idx="3044">
                  <c:v>0.3644</c:v>
                </c:pt>
                <c:pt idx="3045">
                  <c:v>0.36449999999999999</c:v>
                </c:pt>
                <c:pt idx="3046">
                  <c:v>0.36459999999999998</c:v>
                </c:pt>
                <c:pt idx="3047">
                  <c:v>0.36470000000000002</c:v>
                </c:pt>
                <c:pt idx="3048">
                  <c:v>0.36480000000000001</c:v>
                </c:pt>
                <c:pt idx="3049">
                  <c:v>0.3649</c:v>
                </c:pt>
                <c:pt idx="3050">
                  <c:v>0.36499999999999999</c:v>
                </c:pt>
                <c:pt idx="3051">
                  <c:v>0.36509999999999998</c:v>
                </c:pt>
                <c:pt idx="3052">
                  <c:v>0.36520000000000002</c:v>
                </c:pt>
                <c:pt idx="3053">
                  <c:v>0.36530000000000001</c:v>
                </c:pt>
                <c:pt idx="3054">
                  <c:v>0.3654</c:v>
                </c:pt>
                <c:pt idx="3055">
                  <c:v>0.36549999999999999</c:v>
                </c:pt>
                <c:pt idx="3056">
                  <c:v>0.36559999999999998</c:v>
                </c:pt>
                <c:pt idx="3057">
                  <c:v>0.36570000000000003</c:v>
                </c:pt>
                <c:pt idx="3058">
                  <c:v>0.36580000000000001</c:v>
                </c:pt>
                <c:pt idx="3059">
                  <c:v>0.3659</c:v>
                </c:pt>
                <c:pt idx="3060">
                  <c:v>0.36599999999999999</c:v>
                </c:pt>
                <c:pt idx="3061">
                  <c:v>0.36609999999999998</c:v>
                </c:pt>
                <c:pt idx="3062">
                  <c:v>0.36620000000000003</c:v>
                </c:pt>
                <c:pt idx="3063">
                  <c:v>0.36630000000000001</c:v>
                </c:pt>
                <c:pt idx="3064">
                  <c:v>0.3664</c:v>
                </c:pt>
                <c:pt idx="3065">
                  <c:v>0.36649999999999999</c:v>
                </c:pt>
                <c:pt idx="3066">
                  <c:v>0.36659999999999998</c:v>
                </c:pt>
                <c:pt idx="3067">
                  <c:v>0.36670000000000003</c:v>
                </c:pt>
                <c:pt idx="3068">
                  <c:v>0.36680000000000001</c:v>
                </c:pt>
                <c:pt idx="3069">
                  <c:v>0.3669</c:v>
                </c:pt>
                <c:pt idx="3070">
                  <c:v>0.36699999999999999</c:v>
                </c:pt>
                <c:pt idx="3071">
                  <c:v>0.36709999999999998</c:v>
                </c:pt>
                <c:pt idx="3072">
                  <c:v>0.36720000000000003</c:v>
                </c:pt>
                <c:pt idx="3073">
                  <c:v>0.36730000000000002</c:v>
                </c:pt>
                <c:pt idx="3074">
                  <c:v>0.3674</c:v>
                </c:pt>
                <c:pt idx="3075">
                  <c:v>0.36749999999999999</c:v>
                </c:pt>
                <c:pt idx="3076">
                  <c:v>0.36759999999999998</c:v>
                </c:pt>
                <c:pt idx="3077">
                  <c:v>0.36770000000000003</c:v>
                </c:pt>
                <c:pt idx="3078">
                  <c:v>0.36780000000000002</c:v>
                </c:pt>
                <c:pt idx="3079">
                  <c:v>0.3679</c:v>
                </c:pt>
                <c:pt idx="3080">
                  <c:v>0.36799999999999999</c:v>
                </c:pt>
                <c:pt idx="3081">
                  <c:v>0.36809999999999998</c:v>
                </c:pt>
                <c:pt idx="3082">
                  <c:v>0.36820000000000003</c:v>
                </c:pt>
                <c:pt idx="3083">
                  <c:v>0.36830000000000002</c:v>
                </c:pt>
                <c:pt idx="3084">
                  <c:v>0.36840000000000001</c:v>
                </c:pt>
                <c:pt idx="3085">
                  <c:v>0.36849999999999999</c:v>
                </c:pt>
                <c:pt idx="3086">
                  <c:v>0.36859999999999998</c:v>
                </c:pt>
                <c:pt idx="3087">
                  <c:v>0.36870000000000003</c:v>
                </c:pt>
                <c:pt idx="3088">
                  <c:v>0.36880000000000002</c:v>
                </c:pt>
                <c:pt idx="3089">
                  <c:v>0.36890000000000001</c:v>
                </c:pt>
                <c:pt idx="3090">
                  <c:v>0.36899999999999999</c:v>
                </c:pt>
                <c:pt idx="3091">
                  <c:v>0.36909999999999998</c:v>
                </c:pt>
                <c:pt idx="3092">
                  <c:v>0.36919999999999997</c:v>
                </c:pt>
                <c:pt idx="3093">
                  <c:v>0.36930000000000002</c:v>
                </c:pt>
                <c:pt idx="3094">
                  <c:v>0.36940000000000001</c:v>
                </c:pt>
                <c:pt idx="3095">
                  <c:v>0.3695</c:v>
                </c:pt>
                <c:pt idx="3096">
                  <c:v>0.36959999999999998</c:v>
                </c:pt>
                <c:pt idx="3097">
                  <c:v>0.36969999999999997</c:v>
                </c:pt>
                <c:pt idx="3098">
                  <c:v>0.36980000000000002</c:v>
                </c:pt>
                <c:pt idx="3099">
                  <c:v>0.36990000000000001</c:v>
                </c:pt>
                <c:pt idx="3100">
                  <c:v>0.37</c:v>
                </c:pt>
                <c:pt idx="3101">
                  <c:v>0.37009999999999998</c:v>
                </c:pt>
                <c:pt idx="3102">
                  <c:v>0.37019999999999997</c:v>
                </c:pt>
                <c:pt idx="3103">
                  <c:v>0.37030000000000002</c:v>
                </c:pt>
                <c:pt idx="3104">
                  <c:v>0.37040000000000001</c:v>
                </c:pt>
                <c:pt idx="3105">
                  <c:v>0.3705</c:v>
                </c:pt>
                <c:pt idx="3106">
                  <c:v>0.37059999999999998</c:v>
                </c:pt>
                <c:pt idx="3107">
                  <c:v>0.37069999999999997</c:v>
                </c:pt>
                <c:pt idx="3108">
                  <c:v>0.37080000000000002</c:v>
                </c:pt>
                <c:pt idx="3109">
                  <c:v>0.37090000000000001</c:v>
                </c:pt>
                <c:pt idx="3110">
                  <c:v>0.371</c:v>
                </c:pt>
                <c:pt idx="3111">
                  <c:v>0.37109999999999999</c:v>
                </c:pt>
                <c:pt idx="3112">
                  <c:v>0.37119999999999997</c:v>
                </c:pt>
                <c:pt idx="3113">
                  <c:v>0.37130000000000002</c:v>
                </c:pt>
                <c:pt idx="3114">
                  <c:v>0.37140000000000001</c:v>
                </c:pt>
                <c:pt idx="3115">
                  <c:v>0.3715</c:v>
                </c:pt>
                <c:pt idx="3116">
                  <c:v>0.37159999999999999</c:v>
                </c:pt>
                <c:pt idx="3117">
                  <c:v>0.37169999999999997</c:v>
                </c:pt>
                <c:pt idx="3118">
                  <c:v>0.37180000000000002</c:v>
                </c:pt>
                <c:pt idx="3119">
                  <c:v>0.37190000000000001</c:v>
                </c:pt>
                <c:pt idx="3120">
                  <c:v>0.372</c:v>
                </c:pt>
                <c:pt idx="3121">
                  <c:v>0.37209999999999999</c:v>
                </c:pt>
                <c:pt idx="3122">
                  <c:v>0.37219999999999998</c:v>
                </c:pt>
                <c:pt idx="3123">
                  <c:v>0.37230000000000002</c:v>
                </c:pt>
                <c:pt idx="3124">
                  <c:v>0.37240000000000001</c:v>
                </c:pt>
                <c:pt idx="3125">
                  <c:v>0.3725</c:v>
                </c:pt>
                <c:pt idx="3126">
                  <c:v>0.37259999999999999</c:v>
                </c:pt>
                <c:pt idx="3127">
                  <c:v>0.37269999999999998</c:v>
                </c:pt>
                <c:pt idx="3128">
                  <c:v>0.37280000000000002</c:v>
                </c:pt>
                <c:pt idx="3129">
                  <c:v>0.37290000000000001</c:v>
                </c:pt>
                <c:pt idx="3130">
                  <c:v>0.373</c:v>
                </c:pt>
                <c:pt idx="3131">
                  <c:v>0.37309999999999999</c:v>
                </c:pt>
                <c:pt idx="3132">
                  <c:v>0.37319999999999998</c:v>
                </c:pt>
                <c:pt idx="3133">
                  <c:v>0.37330000000000002</c:v>
                </c:pt>
                <c:pt idx="3134">
                  <c:v>0.37340000000000001</c:v>
                </c:pt>
                <c:pt idx="3135">
                  <c:v>0.3735</c:v>
                </c:pt>
                <c:pt idx="3136">
                  <c:v>0.37359999999999999</c:v>
                </c:pt>
                <c:pt idx="3137">
                  <c:v>0.37369999999999998</c:v>
                </c:pt>
                <c:pt idx="3138">
                  <c:v>0.37380000000000002</c:v>
                </c:pt>
                <c:pt idx="3139">
                  <c:v>0.37390000000000001</c:v>
                </c:pt>
                <c:pt idx="3140">
                  <c:v>0.374</c:v>
                </c:pt>
                <c:pt idx="3141">
                  <c:v>0.37409999999999999</c:v>
                </c:pt>
                <c:pt idx="3142">
                  <c:v>0.37419999999999998</c:v>
                </c:pt>
                <c:pt idx="3143">
                  <c:v>0.37430000000000002</c:v>
                </c:pt>
                <c:pt idx="3144">
                  <c:v>0.37440000000000001</c:v>
                </c:pt>
                <c:pt idx="3145">
                  <c:v>0.3745</c:v>
                </c:pt>
                <c:pt idx="3146">
                  <c:v>0.37459999999999999</c:v>
                </c:pt>
                <c:pt idx="3147">
                  <c:v>0.37469999999999998</c:v>
                </c:pt>
                <c:pt idx="3148">
                  <c:v>0.37480000000000002</c:v>
                </c:pt>
                <c:pt idx="3149">
                  <c:v>0.37490000000000001</c:v>
                </c:pt>
                <c:pt idx="3150">
                  <c:v>0.375</c:v>
                </c:pt>
                <c:pt idx="3151">
                  <c:v>0.37509999999999999</c:v>
                </c:pt>
                <c:pt idx="3152">
                  <c:v>0.37519999999999998</c:v>
                </c:pt>
                <c:pt idx="3153">
                  <c:v>0.37530000000000002</c:v>
                </c:pt>
                <c:pt idx="3154">
                  <c:v>0.37540000000000001</c:v>
                </c:pt>
                <c:pt idx="3155">
                  <c:v>0.3755</c:v>
                </c:pt>
                <c:pt idx="3156">
                  <c:v>0.37559999999999999</c:v>
                </c:pt>
                <c:pt idx="3157">
                  <c:v>0.37569999999999998</c:v>
                </c:pt>
                <c:pt idx="3158">
                  <c:v>0.37580000000000002</c:v>
                </c:pt>
                <c:pt idx="3159">
                  <c:v>0.37590000000000001</c:v>
                </c:pt>
                <c:pt idx="3160">
                  <c:v>0.376</c:v>
                </c:pt>
                <c:pt idx="3161">
                  <c:v>0.37609999999999999</c:v>
                </c:pt>
                <c:pt idx="3162">
                  <c:v>0.37619999999999998</c:v>
                </c:pt>
                <c:pt idx="3163">
                  <c:v>0.37630000000000002</c:v>
                </c:pt>
                <c:pt idx="3164">
                  <c:v>0.37640000000000001</c:v>
                </c:pt>
                <c:pt idx="3165">
                  <c:v>0.3765</c:v>
                </c:pt>
                <c:pt idx="3166">
                  <c:v>0.37659999999999999</c:v>
                </c:pt>
                <c:pt idx="3167">
                  <c:v>0.37669999999999998</c:v>
                </c:pt>
                <c:pt idx="3168">
                  <c:v>0.37680000000000002</c:v>
                </c:pt>
                <c:pt idx="3169">
                  <c:v>0.37690000000000001</c:v>
                </c:pt>
                <c:pt idx="3170">
                  <c:v>0.377</c:v>
                </c:pt>
                <c:pt idx="3171">
                  <c:v>0.37709999999999999</c:v>
                </c:pt>
                <c:pt idx="3172">
                  <c:v>0.37719999999999998</c:v>
                </c:pt>
                <c:pt idx="3173">
                  <c:v>0.37730000000000002</c:v>
                </c:pt>
                <c:pt idx="3174">
                  <c:v>0.37740000000000001</c:v>
                </c:pt>
                <c:pt idx="3175">
                  <c:v>0.3775</c:v>
                </c:pt>
                <c:pt idx="3176">
                  <c:v>0.37759999999999999</c:v>
                </c:pt>
                <c:pt idx="3177">
                  <c:v>0.37769999999999998</c:v>
                </c:pt>
                <c:pt idx="3178">
                  <c:v>0.37780000000000002</c:v>
                </c:pt>
                <c:pt idx="3179">
                  <c:v>0.37790000000000001</c:v>
                </c:pt>
                <c:pt idx="3180">
                  <c:v>0.378</c:v>
                </c:pt>
                <c:pt idx="3181">
                  <c:v>0.37809999999999999</c:v>
                </c:pt>
                <c:pt idx="3182">
                  <c:v>0.37819999999999998</c:v>
                </c:pt>
                <c:pt idx="3183">
                  <c:v>0.37830000000000003</c:v>
                </c:pt>
                <c:pt idx="3184">
                  <c:v>0.37840000000000001</c:v>
                </c:pt>
                <c:pt idx="3185">
                  <c:v>0.3785</c:v>
                </c:pt>
                <c:pt idx="3186">
                  <c:v>0.37859999999999999</c:v>
                </c:pt>
                <c:pt idx="3187">
                  <c:v>0.37869999999999998</c:v>
                </c:pt>
                <c:pt idx="3188">
                  <c:v>0.37880000000000003</c:v>
                </c:pt>
                <c:pt idx="3189">
                  <c:v>0.37890000000000001</c:v>
                </c:pt>
                <c:pt idx="3190">
                  <c:v>0.379</c:v>
                </c:pt>
                <c:pt idx="3191">
                  <c:v>0.37909999999999999</c:v>
                </c:pt>
                <c:pt idx="3192">
                  <c:v>0.37919999999999998</c:v>
                </c:pt>
                <c:pt idx="3193">
                  <c:v>0.37930000000000003</c:v>
                </c:pt>
                <c:pt idx="3194">
                  <c:v>0.37940000000000002</c:v>
                </c:pt>
                <c:pt idx="3195">
                  <c:v>0.3795</c:v>
                </c:pt>
                <c:pt idx="3196">
                  <c:v>0.37959999999999999</c:v>
                </c:pt>
                <c:pt idx="3197">
                  <c:v>0.37969999999999998</c:v>
                </c:pt>
                <c:pt idx="3198">
                  <c:v>0.37980000000000003</c:v>
                </c:pt>
                <c:pt idx="3199">
                  <c:v>0.37990000000000002</c:v>
                </c:pt>
                <c:pt idx="3200">
                  <c:v>0.38</c:v>
                </c:pt>
                <c:pt idx="3201">
                  <c:v>0.38009999999999999</c:v>
                </c:pt>
                <c:pt idx="3202">
                  <c:v>0.38019999999999998</c:v>
                </c:pt>
                <c:pt idx="3203">
                  <c:v>0.38030000000000003</c:v>
                </c:pt>
                <c:pt idx="3204">
                  <c:v>0.38040000000000002</c:v>
                </c:pt>
                <c:pt idx="3205">
                  <c:v>0.3805</c:v>
                </c:pt>
                <c:pt idx="3206">
                  <c:v>0.38059999999999999</c:v>
                </c:pt>
                <c:pt idx="3207">
                  <c:v>0.38069999999999998</c:v>
                </c:pt>
                <c:pt idx="3208">
                  <c:v>0.38080000000000003</c:v>
                </c:pt>
                <c:pt idx="3209">
                  <c:v>0.38090000000000002</c:v>
                </c:pt>
                <c:pt idx="3210">
                  <c:v>0.38100000000000001</c:v>
                </c:pt>
                <c:pt idx="3211">
                  <c:v>0.38109999999999999</c:v>
                </c:pt>
                <c:pt idx="3212">
                  <c:v>0.38119999999999998</c:v>
                </c:pt>
                <c:pt idx="3213">
                  <c:v>0.38129999999999997</c:v>
                </c:pt>
                <c:pt idx="3214">
                  <c:v>0.38140000000000002</c:v>
                </c:pt>
                <c:pt idx="3215">
                  <c:v>0.38150000000000001</c:v>
                </c:pt>
                <c:pt idx="3216">
                  <c:v>0.38159999999999999</c:v>
                </c:pt>
                <c:pt idx="3217">
                  <c:v>0.38169999999999998</c:v>
                </c:pt>
                <c:pt idx="3218">
                  <c:v>0.38179999999999997</c:v>
                </c:pt>
                <c:pt idx="3219">
                  <c:v>0.38190000000000002</c:v>
                </c:pt>
                <c:pt idx="3220">
                  <c:v>0.38200000000000001</c:v>
                </c:pt>
                <c:pt idx="3221">
                  <c:v>0.3821</c:v>
                </c:pt>
                <c:pt idx="3222">
                  <c:v>0.38219999999999998</c:v>
                </c:pt>
                <c:pt idx="3223">
                  <c:v>0.38229999999999997</c:v>
                </c:pt>
                <c:pt idx="3224">
                  <c:v>0.38240000000000002</c:v>
                </c:pt>
                <c:pt idx="3225">
                  <c:v>0.38250000000000001</c:v>
                </c:pt>
                <c:pt idx="3226">
                  <c:v>0.3826</c:v>
                </c:pt>
                <c:pt idx="3227">
                  <c:v>0.38269999999999998</c:v>
                </c:pt>
                <c:pt idx="3228">
                  <c:v>0.38279999999999997</c:v>
                </c:pt>
                <c:pt idx="3229">
                  <c:v>0.38290000000000002</c:v>
                </c:pt>
                <c:pt idx="3230">
                  <c:v>0.38300000000000001</c:v>
                </c:pt>
                <c:pt idx="3231">
                  <c:v>0.3831</c:v>
                </c:pt>
                <c:pt idx="3232">
                  <c:v>0.38319999999999999</c:v>
                </c:pt>
                <c:pt idx="3233">
                  <c:v>0.38329999999999997</c:v>
                </c:pt>
                <c:pt idx="3234">
                  <c:v>0.38340000000000002</c:v>
                </c:pt>
                <c:pt idx="3235">
                  <c:v>0.38350000000000001</c:v>
                </c:pt>
                <c:pt idx="3236">
                  <c:v>0.3836</c:v>
                </c:pt>
                <c:pt idx="3237">
                  <c:v>0.38369999999999999</c:v>
                </c:pt>
                <c:pt idx="3238">
                  <c:v>0.38379999999999997</c:v>
                </c:pt>
                <c:pt idx="3239">
                  <c:v>0.38390000000000002</c:v>
                </c:pt>
                <c:pt idx="3240">
                  <c:v>0.38400000000000001</c:v>
                </c:pt>
                <c:pt idx="3241">
                  <c:v>0.3841</c:v>
                </c:pt>
                <c:pt idx="3242">
                  <c:v>0.38419999999999999</c:v>
                </c:pt>
                <c:pt idx="3243">
                  <c:v>0.38429999999999997</c:v>
                </c:pt>
                <c:pt idx="3244">
                  <c:v>0.38440000000000002</c:v>
                </c:pt>
                <c:pt idx="3245">
                  <c:v>0.38450000000000001</c:v>
                </c:pt>
                <c:pt idx="3246">
                  <c:v>0.3846</c:v>
                </c:pt>
                <c:pt idx="3247">
                  <c:v>0.38469999999999999</c:v>
                </c:pt>
                <c:pt idx="3248">
                  <c:v>0.38479999999999998</c:v>
                </c:pt>
                <c:pt idx="3249">
                  <c:v>0.38490000000000002</c:v>
                </c:pt>
                <c:pt idx="3250">
                  <c:v>0.38500000000000001</c:v>
                </c:pt>
                <c:pt idx="3251">
                  <c:v>0.3851</c:v>
                </c:pt>
                <c:pt idx="3252">
                  <c:v>0.38519999999999999</c:v>
                </c:pt>
                <c:pt idx="3253">
                  <c:v>0.38529999999999998</c:v>
                </c:pt>
                <c:pt idx="3254">
                  <c:v>0.38540000000000002</c:v>
                </c:pt>
                <c:pt idx="3255">
                  <c:v>0.38550000000000001</c:v>
                </c:pt>
                <c:pt idx="3256">
                  <c:v>0.3856</c:v>
                </c:pt>
                <c:pt idx="3257">
                  <c:v>0.38569999999999999</c:v>
                </c:pt>
                <c:pt idx="3258">
                  <c:v>0.38579999999999998</c:v>
                </c:pt>
                <c:pt idx="3259">
                  <c:v>0.38590000000000002</c:v>
                </c:pt>
                <c:pt idx="3260">
                  <c:v>0.38600000000000001</c:v>
                </c:pt>
                <c:pt idx="3261">
                  <c:v>0.3861</c:v>
                </c:pt>
                <c:pt idx="3262">
                  <c:v>0.38619999999999999</c:v>
                </c:pt>
                <c:pt idx="3263">
                  <c:v>0.38629999999999998</c:v>
                </c:pt>
                <c:pt idx="3264">
                  <c:v>0.38640000000000002</c:v>
                </c:pt>
                <c:pt idx="3265">
                  <c:v>0.38650000000000001</c:v>
                </c:pt>
                <c:pt idx="3266">
                  <c:v>0.3866</c:v>
                </c:pt>
                <c:pt idx="3267">
                  <c:v>0.38669999999999999</c:v>
                </c:pt>
                <c:pt idx="3268">
                  <c:v>0.38679999999999998</c:v>
                </c:pt>
                <c:pt idx="3269">
                  <c:v>0.38690000000000002</c:v>
                </c:pt>
                <c:pt idx="3270">
                  <c:v>0.38700000000000001</c:v>
                </c:pt>
                <c:pt idx="3271">
                  <c:v>0.3871</c:v>
                </c:pt>
                <c:pt idx="3272">
                  <c:v>0.38719999999999999</c:v>
                </c:pt>
                <c:pt idx="3273">
                  <c:v>0.38729999999999998</c:v>
                </c:pt>
                <c:pt idx="3274">
                  <c:v>0.38740000000000002</c:v>
                </c:pt>
                <c:pt idx="3275">
                  <c:v>0.38750000000000001</c:v>
                </c:pt>
                <c:pt idx="3276">
                  <c:v>0.3876</c:v>
                </c:pt>
                <c:pt idx="3277">
                  <c:v>0.38769999999999999</c:v>
                </c:pt>
                <c:pt idx="3278">
                  <c:v>0.38779999999999998</c:v>
                </c:pt>
                <c:pt idx="3279">
                  <c:v>0.38790000000000002</c:v>
                </c:pt>
                <c:pt idx="3280">
                  <c:v>0.38800000000000001</c:v>
                </c:pt>
                <c:pt idx="3281">
                  <c:v>0.3881</c:v>
                </c:pt>
                <c:pt idx="3282">
                  <c:v>0.38819999999999999</c:v>
                </c:pt>
                <c:pt idx="3283">
                  <c:v>0.38829999999999998</c:v>
                </c:pt>
                <c:pt idx="3284">
                  <c:v>0.38840000000000002</c:v>
                </c:pt>
                <c:pt idx="3285">
                  <c:v>0.38850000000000001</c:v>
                </c:pt>
                <c:pt idx="3286">
                  <c:v>0.3886</c:v>
                </c:pt>
                <c:pt idx="3287">
                  <c:v>0.38869999999999999</c:v>
                </c:pt>
                <c:pt idx="3288">
                  <c:v>0.38879999999999998</c:v>
                </c:pt>
                <c:pt idx="3289">
                  <c:v>0.38890000000000002</c:v>
                </c:pt>
                <c:pt idx="3290">
                  <c:v>0.38900000000000001</c:v>
                </c:pt>
                <c:pt idx="3291">
                  <c:v>0.3891</c:v>
                </c:pt>
                <c:pt idx="3292">
                  <c:v>0.38919999999999999</c:v>
                </c:pt>
                <c:pt idx="3293">
                  <c:v>0.38929999999999998</c:v>
                </c:pt>
                <c:pt idx="3294">
                  <c:v>0.38940000000000002</c:v>
                </c:pt>
                <c:pt idx="3295">
                  <c:v>0.38950000000000001</c:v>
                </c:pt>
                <c:pt idx="3296">
                  <c:v>0.3896</c:v>
                </c:pt>
                <c:pt idx="3297">
                  <c:v>0.38969999999999999</c:v>
                </c:pt>
                <c:pt idx="3298">
                  <c:v>0.38979999999999998</c:v>
                </c:pt>
                <c:pt idx="3299">
                  <c:v>0.38990000000000002</c:v>
                </c:pt>
                <c:pt idx="3300">
                  <c:v>0.39</c:v>
                </c:pt>
                <c:pt idx="3301">
                  <c:v>0.3901</c:v>
                </c:pt>
                <c:pt idx="3302">
                  <c:v>0.39019999999999999</c:v>
                </c:pt>
                <c:pt idx="3303">
                  <c:v>0.39029999999999998</c:v>
                </c:pt>
                <c:pt idx="3304">
                  <c:v>0.39040000000000002</c:v>
                </c:pt>
                <c:pt idx="3305">
                  <c:v>0.39050000000000001</c:v>
                </c:pt>
                <c:pt idx="3306">
                  <c:v>0.3906</c:v>
                </c:pt>
                <c:pt idx="3307">
                  <c:v>0.39069999999999999</c:v>
                </c:pt>
                <c:pt idx="3308">
                  <c:v>0.39079999999999998</c:v>
                </c:pt>
                <c:pt idx="3309">
                  <c:v>0.39090000000000003</c:v>
                </c:pt>
                <c:pt idx="3310">
                  <c:v>0.39100000000000001</c:v>
                </c:pt>
                <c:pt idx="3311">
                  <c:v>0.3911</c:v>
                </c:pt>
                <c:pt idx="3312">
                  <c:v>0.39119999999999999</c:v>
                </c:pt>
                <c:pt idx="3313">
                  <c:v>0.39129999999999998</c:v>
                </c:pt>
                <c:pt idx="3314">
                  <c:v>0.39140000000000003</c:v>
                </c:pt>
                <c:pt idx="3315">
                  <c:v>0.39150000000000001</c:v>
                </c:pt>
                <c:pt idx="3316">
                  <c:v>0.3916</c:v>
                </c:pt>
                <c:pt idx="3317">
                  <c:v>0.39169999999999999</c:v>
                </c:pt>
                <c:pt idx="3318">
                  <c:v>0.39179999999999998</c:v>
                </c:pt>
                <c:pt idx="3319">
                  <c:v>0.39190000000000003</c:v>
                </c:pt>
                <c:pt idx="3320">
                  <c:v>0.39200000000000002</c:v>
                </c:pt>
                <c:pt idx="3321">
                  <c:v>0.3921</c:v>
                </c:pt>
                <c:pt idx="3322">
                  <c:v>0.39219999999999999</c:v>
                </c:pt>
                <c:pt idx="3323">
                  <c:v>0.39229999999999998</c:v>
                </c:pt>
                <c:pt idx="3324">
                  <c:v>0.39240000000000003</c:v>
                </c:pt>
                <c:pt idx="3325">
                  <c:v>0.39250000000000002</c:v>
                </c:pt>
                <c:pt idx="3326">
                  <c:v>0.3926</c:v>
                </c:pt>
                <c:pt idx="3327">
                  <c:v>0.39269999999999999</c:v>
                </c:pt>
                <c:pt idx="3328">
                  <c:v>0.39279999999999998</c:v>
                </c:pt>
                <c:pt idx="3329">
                  <c:v>0.39290000000000003</c:v>
                </c:pt>
                <c:pt idx="3330">
                  <c:v>0.39300000000000002</c:v>
                </c:pt>
                <c:pt idx="3331">
                  <c:v>0.3931</c:v>
                </c:pt>
                <c:pt idx="3332">
                  <c:v>0.39319999999999999</c:v>
                </c:pt>
                <c:pt idx="3333">
                  <c:v>0.39329999999999998</c:v>
                </c:pt>
                <c:pt idx="3334">
                  <c:v>0.39340000000000003</c:v>
                </c:pt>
                <c:pt idx="3335">
                  <c:v>0.39350000000000002</c:v>
                </c:pt>
                <c:pt idx="3336">
                  <c:v>0.39360000000000001</c:v>
                </c:pt>
                <c:pt idx="3337">
                  <c:v>0.39369999999999999</c:v>
                </c:pt>
                <c:pt idx="3338">
                  <c:v>0.39379999999999998</c:v>
                </c:pt>
                <c:pt idx="3339">
                  <c:v>0.39389999999999997</c:v>
                </c:pt>
                <c:pt idx="3340">
                  <c:v>0.39400000000000002</c:v>
                </c:pt>
                <c:pt idx="3341">
                  <c:v>0.39410000000000001</c:v>
                </c:pt>
                <c:pt idx="3342">
                  <c:v>0.39419999999999999</c:v>
                </c:pt>
                <c:pt idx="3343">
                  <c:v>0.39429999999999998</c:v>
                </c:pt>
                <c:pt idx="3344">
                  <c:v>0.39439999999999997</c:v>
                </c:pt>
                <c:pt idx="3345">
                  <c:v>0.39450000000000002</c:v>
                </c:pt>
                <c:pt idx="3346">
                  <c:v>0.39460000000000001</c:v>
                </c:pt>
                <c:pt idx="3347">
                  <c:v>0.3947</c:v>
                </c:pt>
                <c:pt idx="3348">
                  <c:v>0.39479999999999998</c:v>
                </c:pt>
                <c:pt idx="3349">
                  <c:v>0.39489999999999997</c:v>
                </c:pt>
                <c:pt idx="3350">
                  <c:v>0.39500000000000002</c:v>
                </c:pt>
                <c:pt idx="3351">
                  <c:v>0.39510000000000001</c:v>
                </c:pt>
                <c:pt idx="3352">
                  <c:v>0.3952</c:v>
                </c:pt>
                <c:pt idx="3353">
                  <c:v>0.39529999999999998</c:v>
                </c:pt>
                <c:pt idx="3354">
                  <c:v>0.39539999999999997</c:v>
                </c:pt>
                <c:pt idx="3355">
                  <c:v>0.39550000000000002</c:v>
                </c:pt>
                <c:pt idx="3356">
                  <c:v>0.39560000000000001</c:v>
                </c:pt>
                <c:pt idx="3357">
                  <c:v>0.3957</c:v>
                </c:pt>
                <c:pt idx="3358">
                  <c:v>0.39579999999999999</c:v>
                </c:pt>
                <c:pt idx="3359">
                  <c:v>0.39589999999999997</c:v>
                </c:pt>
                <c:pt idx="3360">
                  <c:v>0.39600000000000002</c:v>
                </c:pt>
                <c:pt idx="3361">
                  <c:v>0.39610000000000001</c:v>
                </c:pt>
                <c:pt idx="3362">
                  <c:v>0.3962</c:v>
                </c:pt>
                <c:pt idx="3363">
                  <c:v>0.39629999999999999</c:v>
                </c:pt>
                <c:pt idx="3364">
                  <c:v>0.39639999999999997</c:v>
                </c:pt>
                <c:pt idx="3365">
                  <c:v>0.39650000000000002</c:v>
                </c:pt>
                <c:pt idx="3366">
                  <c:v>0.39660000000000001</c:v>
                </c:pt>
                <c:pt idx="3367">
                  <c:v>0.3967</c:v>
                </c:pt>
                <c:pt idx="3368">
                  <c:v>0.39679999999999999</c:v>
                </c:pt>
                <c:pt idx="3369">
                  <c:v>0.39689999999999998</c:v>
                </c:pt>
                <c:pt idx="3370">
                  <c:v>0.39700000000000002</c:v>
                </c:pt>
                <c:pt idx="3371">
                  <c:v>0.39710000000000001</c:v>
                </c:pt>
                <c:pt idx="3372">
                  <c:v>0.3972</c:v>
                </c:pt>
                <c:pt idx="3373">
                  <c:v>0.39729999999999999</c:v>
                </c:pt>
                <c:pt idx="3374">
                  <c:v>0.39739999999999998</c:v>
                </c:pt>
                <c:pt idx="3375">
                  <c:v>0.39750000000000002</c:v>
                </c:pt>
                <c:pt idx="3376">
                  <c:v>0.39760000000000001</c:v>
                </c:pt>
                <c:pt idx="3377">
                  <c:v>0.3977</c:v>
                </c:pt>
                <c:pt idx="3378">
                  <c:v>0.39779999999999999</c:v>
                </c:pt>
                <c:pt idx="3379">
                  <c:v>0.39789999999999998</c:v>
                </c:pt>
                <c:pt idx="3380">
                  <c:v>0.39800000000000002</c:v>
                </c:pt>
                <c:pt idx="3381">
                  <c:v>0.39810000000000001</c:v>
                </c:pt>
                <c:pt idx="3382">
                  <c:v>0.3982</c:v>
                </c:pt>
                <c:pt idx="3383">
                  <c:v>0.39829999999999999</c:v>
                </c:pt>
                <c:pt idx="3384">
                  <c:v>0.39839999999999998</c:v>
                </c:pt>
                <c:pt idx="3385">
                  <c:v>0.39850000000000002</c:v>
                </c:pt>
                <c:pt idx="3386">
                  <c:v>0.39860000000000001</c:v>
                </c:pt>
                <c:pt idx="3387">
                  <c:v>0.3987</c:v>
                </c:pt>
                <c:pt idx="3388">
                  <c:v>0.39879999999999999</c:v>
                </c:pt>
                <c:pt idx="3389">
                  <c:v>0.39889999999999998</c:v>
                </c:pt>
                <c:pt idx="3390">
                  <c:v>0.39900000000000002</c:v>
                </c:pt>
                <c:pt idx="3391">
                  <c:v>0.39910000000000001</c:v>
                </c:pt>
                <c:pt idx="3392">
                  <c:v>0.3992</c:v>
                </c:pt>
                <c:pt idx="3393">
                  <c:v>0.39929999999999999</c:v>
                </c:pt>
                <c:pt idx="3394">
                  <c:v>0.39939999999999998</c:v>
                </c:pt>
                <c:pt idx="3395">
                  <c:v>0.39950000000000002</c:v>
                </c:pt>
                <c:pt idx="3396">
                  <c:v>0.39960000000000001</c:v>
                </c:pt>
                <c:pt idx="3397">
                  <c:v>0.3997</c:v>
                </c:pt>
                <c:pt idx="3398">
                  <c:v>0.39979999999999999</c:v>
                </c:pt>
                <c:pt idx="3399">
                  <c:v>0.39989999999999998</c:v>
                </c:pt>
                <c:pt idx="3400">
                  <c:v>0.4</c:v>
                </c:pt>
                <c:pt idx="3401">
                  <c:v>0.40010000000000001</c:v>
                </c:pt>
                <c:pt idx="3402">
                  <c:v>0.4002</c:v>
                </c:pt>
                <c:pt idx="3403">
                  <c:v>0.40029999999999999</c:v>
                </c:pt>
                <c:pt idx="3404">
                  <c:v>0.40039999999999998</c:v>
                </c:pt>
                <c:pt idx="3405">
                  <c:v>0.40050000000000002</c:v>
                </c:pt>
                <c:pt idx="3406">
                  <c:v>0.40060000000000001</c:v>
                </c:pt>
                <c:pt idx="3407">
                  <c:v>0.4007</c:v>
                </c:pt>
                <c:pt idx="3408">
                  <c:v>0.40079999999999999</c:v>
                </c:pt>
                <c:pt idx="3409">
                  <c:v>0.40089999999999998</c:v>
                </c:pt>
                <c:pt idx="3410">
                  <c:v>0.40100000000000002</c:v>
                </c:pt>
                <c:pt idx="3411">
                  <c:v>0.40110000000000001</c:v>
                </c:pt>
                <c:pt idx="3412">
                  <c:v>0.4012</c:v>
                </c:pt>
                <c:pt idx="3413">
                  <c:v>0.40129999999999999</c:v>
                </c:pt>
                <c:pt idx="3414">
                  <c:v>0.40139999999999998</c:v>
                </c:pt>
                <c:pt idx="3415">
                  <c:v>0.40150000000000002</c:v>
                </c:pt>
                <c:pt idx="3416">
                  <c:v>0.40160000000000001</c:v>
                </c:pt>
                <c:pt idx="3417">
                  <c:v>0.4017</c:v>
                </c:pt>
                <c:pt idx="3418">
                  <c:v>0.40179999999999999</c:v>
                </c:pt>
                <c:pt idx="3419">
                  <c:v>0.40189999999999998</c:v>
                </c:pt>
                <c:pt idx="3420">
                  <c:v>0.40200000000000002</c:v>
                </c:pt>
                <c:pt idx="3421">
                  <c:v>0.40210000000000001</c:v>
                </c:pt>
                <c:pt idx="3422">
                  <c:v>0.4022</c:v>
                </c:pt>
                <c:pt idx="3423">
                  <c:v>0.40229999999999999</c:v>
                </c:pt>
                <c:pt idx="3424">
                  <c:v>0.40239999999999998</c:v>
                </c:pt>
                <c:pt idx="3425">
                  <c:v>0.40250000000000002</c:v>
                </c:pt>
                <c:pt idx="3426">
                  <c:v>0.40260000000000001</c:v>
                </c:pt>
                <c:pt idx="3427">
                  <c:v>0.4027</c:v>
                </c:pt>
                <c:pt idx="3428">
                  <c:v>0.40279999999999999</c:v>
                </c:pt>
                <c:pt idx="3429">
                  <c:v>0.40289999999999998</c:v>
                </c:pt>
                <c:pt idx="3430">
                  <c:v>0.40300000000000002</c:v>
                </c:pt>
                <c:pt idx="3431">
                  <c:v>0.40310000000000001</c:v>
                </c:pt>
                <c:pt idx="3432">
                  <c:v>0.4032</c:v>
                </c:pt>
                <c:pt idx="3433">
                  <c:v>0.40329999999999999</c:v>
                </c:pt>
                <c:pt idx="3434">
                  <c:v>0.40339999999999998</c:v>
                </c:pt>
                <c:pt idx="3435">
                  <c:v>0.40350000000000003</c:v>
                </c:pt>
                <c:pt idx="3436">
                  <c:v>0.40360000000000001</c:v>
                </c:pt>
                <c:pt idx="3437">
                  <c:v>0.4037</c:v>
                </c:pt>
                <c:pt idx="3438">
                  <c:v>0.40379999999999999</c:v>
                </c:pt>
                <c:pt idx="3439">
                  <c:v>0.40389999999999998</c:v>
                </c:pt>
                <c:pt idx="3440">
                  <c:v>0.40400000000000003</c:v>
                </c:pt>
                <c:pt idx="3441">
                  <c:v>0.40410000000000001</c:v>
                </c:pt>
                <c:pt idx="3442">
                  <c:v>0.4042</c:v>
                </c:pt>
                <c:pt idx="3443">
                  <c:v>0.40429999999999999</c:v>
                </c:pt>
                <c:pt idx="3444">
                  <c:v>0.40439999999999998</c:v>
                </c:pt>
                <c:pt idx="3445">
                  <c:v>0.40450000000000003</c:v>
                </c:pt>
                <c:pt idx="3446">
                  <c:v>0.40460000000000002</c:v>
                </c:pt>
                <c:pt idx="3447">
                  <c:v>0.4047</c:v>
                </c:pt>
                <c:pt idx="3448">
                  <c:v>0.40479999999999999</c:v>
                </c:pt>
                <c:pt idx="3449">
                  <c:v>0.40489999999999998</c:v>
                </c:pt>
                <c:pt idx="3450">
                  <c:v>0.40500000000000003</c:v>
                </c:pt>
                <c:pt idx="3451">
                  <c:v>0.40510000000000002</c:v>
                </c:pt>
                <c:pt idx="3452">
                  <c:v>0.4052</c:v>
                </c:pt>
                <c:pt idx="3453">
                  <c:v>0.40529999999999999</c:v>
                </c:pt>
                <c:pt idx="3454">
                  <c:v>0.40539999999999998</c:v>
                </c:pt>
                <c:pt idx="3455">
                  <c:v>0.40550000000000003</c:v>
                </c:pt>
                <c:pt idx="3456">
                  <c:v>0.40560000000000002</c:v>
                </c:pt>
                <c:pt idx="3457">
                  <c:v>0.40570000000000001</c:v>
                </c:pt>
                <c:pt idx="3458">
                  <c:v>0.40579999999999999</c:v>
                </c:pt>
                <c:pt idx="3459">
                  <c:v>0.40589999999999998</c:v>
                </c:pt>
                <c:pt idx="3460">
                  <c:v>0.40600000000000003</c:v>
                </c:pt>
                <c:pt idx="3461">
                  <c:v>0.40610000000000002</c:v>
                </c:pt>
                <c:pt idx="3462">
                  <c:v>0.40620000000000001</c:v>
                </c:pt>
                <c:pt idx="3463">
                  <c:v>0.40629999999999999</c:v>
                </c:pt>
                <c:pt idx="3464">
                  <c:v>0.40639999999999998</c:v>
                </c:pt>
                <c:pt idx="3465">
                  <c:v>0.40649999999999997</c:v>
                </c:pt>
                <c:pt idx="3466">
                  <c:v>0.40660000000000002</c:v>
                </c:pt>
                <c:pt idx="3467">
                  <c:v>0.40670000000000001</c:v>
                </c:pt>
                <c:pt idx="3468">
                  <c:v>0.40679999999999999</c:v>
                </c:pt>
                <c:pt idx="3469">
                  <c:v>0.40689999999999998</c:v>
                </c:pt>
                <c:pt idx="3470">
                  <c:v>0.40699999999999997</c:v>
                </c:pt>
                <c:pt idx="3471">
                  <c:v>0.40710000000000002</c:v>
                </c:pt>
                <c:pt idx="3472">
                  <c:v>0.40720000000000001</c:v>
                </c:pt>
                <c:pt idx="3473">
                  <c:v>0.4073</c:v>
                </c:pt>
                <c:pt idx="3474">
                  <c:v>0.40739999999999998</c:v>
                </c:pt>
                <c:pt idx="3475">
                  <c:v>0.40749999999999997</c:v>
                </c:pt>
                <c:pt idx="3476">
                  <c:v>0.40760000000000002</c:v>
                </c:pt>
                <c:pt idx="3477">
                  <c:v>0.40770000000000001</c:v>
                </c:pt>
                <c:pt idx="3478">
                  <c:v>0.4078</c:v>
                </c:pt>
                <c:pt idx="3479">
                  <c:v>0.40789999999999998</c:v>
                </c:pt>
                <c:pt idx="3480">
                  <c:v>0.40799999999999997</c:v>
                </c:pt>
                <c:pt idx="3481">
                  <c:v>0.40810000000000002</c:v>
                </c:pt>
                <c:pt idx="3482">
                  <c:v>0.40820000000000001</c:v>
                </c:pt>
                <c:pt idx="3483">
                  <c:v>0.4083</c:v>
                </c:pt>
                <c:pt idx="3484">
                  <c:v>0.40839999999999999</c:v>
                </c:pt>
                <c:pt idx="3485">
                  <c:v>0.40849999999999997</c:v>
                </c:pt>
                <c:pt idx="3486">
                  <c:v>0.40860000000000002</c:v>
                </c:pt>
                <c:pt idx="3487">
                  <c:v>0.40870000000000001</c:v>
                </c:pt>
                <c:pt idx="3488">
                  <c:v>0.4088</c:v>
                </c:pt>
                <c:pt idx="3489">
                  <c:v>0.40889999999999999</c:v>
                </c:pt>
                <c:pt idx="3490">
                  <c:v>0.40899999999999997</c:v>
                </c:pt>
                <c:pt idx="3491">
                  <c:v>0.40910000000000002</c:v>
                </c:pt>
                <c:pt idx="3492">
                  <c:v>0.40920000000000001</c:v>
                </c:pt>
                <c:pt idx="3493">
                  <c:v>0.4093</c:v>
                </c:pt>
                <c:pt idx="3494">
                  <c:v>0.40939999999999999</c:v>
                </c:pt>
                <c:pt idx="3495">
                  <c:v>0.40949999999999998</c:v>
                </c:pt>
                <c:pt idx="3496">
                  <c:v>0.40960000000000002</c:v>
                </c:pt>
                <c:pt idx="3497">
                  <c:v>0.40970000000000001</c:v>
                </c:pt>
                <c:pt idx="3498">
                  <c:v>0.4098</c:v>
                </c:pt>
                <c:pt idx="3499">
                  <c:v>0.40989999999999999</c:v>
                </c:pt>
                <c:pt idx="3500">
                  <c:v>0.41</c:v>
                </c:pt>
                <c:pt idx="3501">
                  <c:v>0.41010000000000002</c:v>
                </c:pt>
                <c:pt idx="3502">
                  <c:v>0.41020000000000001</c:v>
                </c:pt>
                <c:pt idx="3503">
                  <c:v>0.4103</c:v>
                </c:pt>
                <c:pt idx="3504">
                  <c:v>0.41039999999999999</c:v>
                </c:pt>
                <c:pt idx="3505">
                  <c:v>0.41049999999999998</c:v>
                </c:pt>
                <c:pt idx="3506">
                  <c:v>0.41060000000000002</c:v>
                </c:pt>
                <c:pt idx="3507">
                  <c:v>0.41070000000000001</c:v>
                </c:pt>
                <c:pt idx="3508">
                  <c:v>0.4108</c:v>
                </c:pt>
                <c:pt idx="3509">
                  <c:v>0.41089999999999999</c:v>
                </c:pt>
                <c:pt idx="3510">
                  <c:v>0.41099999999999998</c:v>
                </c:pt>
                <c:pt idx="3511">
                  <c:v>0.41110000000000002</c:v>
                </c:pt>
                <c:pt idx="3512">
                  <c:v>0.41120000000000001</c:v>
                </c:pt>
                <c:pt idx="3513">
                  <c:v>0.4113</c:v>
                </c:pt>
                <c:pt idx="3514">
                  <c:v>0.41139999999999999</c:v>
                </c:pt>
                <c:pt idx="3515">
                  <c:v>0.41149999999999998</c:v>
                </c:pt>
                <c:pt idx="3516">
                  <c:v>0.41160000000000002</c:v>
                </c:pt>
                <c:pt idx="3517">
                  <c:v>0.41170000000000001</c:v>
                </c:pt>
                <c:pt idx="3518">
                  <c:v>0.4118</c:v>
                </c:pt>
                <c:pt idx="3519">
                  <c:v>0.41189999999999999</c:v>
                </c:pt>
                <c:pt idx="3520">
                  <c:v>0.41199999999999998</c:v>
                </c:pt>
                <c:pt idx="3521">
                  <c:v>0.41210000000000002</c:v>
                </c:pt>
                <c:pt idx="3522">
                  <c:v>0.41220000000000001</c:v>
                </c:pt>
                <c:pt idx="3523">
                  <c:v>0.4123</c:v>
                </c:pt>
                <c:pt idx="3524">
                  <c:v>0.41239999999999999</c:v>
                </c:pt>
                <c:pt idx="3525">
                  <c:v>0.41249999999999998</c:v>
                </c:pt>
                <c:pt idx="3526">
                  <c:v>0.41260000000000002</c:v>
                </c:pt>
                <c:pt idx="3527">
                  <c:v>0.41270000000000001</c:v>
                </c:pt>
                <c:pt idx="3528">
                  <c:v>0.4128</c:v>
                </c:pt>
                <c:pt idx="3529">
                  <c:v>0.41289999999999999</c:v>
                </c:pt>
                <c:pt idx="3530">
                  <c:v>0.41299999999999998</c:v>
                </c:pt>
                <c:pt idx="3531">
                  <c:v>0.41310000000000002</c:v>
                </c:pt>
                <c:pt idx="3532">
                  <c:v>0.41320000000000001</c:v>
                </c:pt>
                <c:pt idx="3533">
                  <c:v>0.4133</c:v>
                </c:pt>
                <c:pt idx="3534">
                  <c:v>0.41339999999999999</c:v>
                </c:pt>
                <c:pt idx="3535">
                  <c:v>0.41349999999999998</c:v>
                </c:pt>
                <c:pt idx="3536">
                  <c:v>0.41360000000000002</c:v>
                </c:pt>
                <c:pt idx="3537">
                  <c:v>0.41370000000000001</c:v>
                </c:pt>
                <c:pt idx="3538">
                  <c:v>0.4138</c:v>
                </c:pt>
                <c:pt idx="3539">
                  <c:v>0.41389999999999999</c:v>
                </c:pt>
                <c:pt idx="3540">
                  <c:v>0.41399999999999998</c:v>
                </c:pt>
                <c:pt idx="3541">
                  <c:v>0.41410000000000002</c:v>
                </c:pt>
                <c:pt idx="3542">
                  <c:v>0.41420000000000001</c:v>
                </c:pt>
                <c:pt idx="3543">
                  <c:v>0.4143</c:v>
                </c:pt>
                <c:pt idx="3544">
                  <c:v>0.41439999999999999</c:v>
                </c:pt>
                <c:pt idx="3545">
                  <c:v>0.41449999999999998</c:v>
                </c:pt>
                <c:pt idx="3546">
                  <c:v>0.41460000000000002</c:v>
                </c:pt>
                <c:pt idx="3547">
                  <c:v>0.41470000000000001</c:v>
                </c:pt>
                <c:pt idx="3548">
                  <c:v>0.4148</c:v>
                </c:pt>
                <c:pt idx="3549">
                  <c:v>0.41489999999999999</c:v>
                </c:pt>
                <c:pt idx="3550">
                  <c:v>0.41499999999999998</c:v>
                </c:pt>
                <c:pt idx="3551">
                  <c:v>0.41510000000000002</c:v>
                </c:pt>
                <c:pt idx="3552">
                  <c:v>0.41520000000000001</c:v>
                </c:pt>
                <c:pt idx="3553">
                  <c:v>0.4153</c:v>
                </c:pt>
                <c:pt idx="3554">
                  <c:v>0.41539999999999999</c:v>
                </c:pt>
                <c:pt idx="3555">
                  <c:v>0.41549999999999998</c:v>
                </c:pt>
                <c:pt idx="3556">
                  <c:v>0.41560000000000002</c:v>
                </c:pt>
                <c:pt idx="3557">
                  <c:v>0.41570000000000001</c:v>
                </c:pt>
                <c:pt idx="3558">
                  <c:v>0.4158</c:v>
                </c:pt>
                <c:pt idx="3559">
                  <c:v>0.41589999999999999</c:v>
                </c:pt>
                <c:pt idx="3560">
                  <c:v>0.41599999999999998</c:v>
                </c:pt>
                <c:pt idx="3561">
                  <c:v>0.41610000000000003</c:v>
                </c:pt>
                <c:pt idx="3562">
                  <c:v>0.41620000000000001</c:v>
                </c:pt>
                <c:pt idx="3563">
                  <c:v>0.4163</c:v>
                </c:pt>
                <c:pt idx="3564">
                  <c:v>0.41639999999999999</c:v>
                </c:pt>
                <c:pt idx="3565">
                  <c:v>0.41649999999999998</c:v>
                </c:pt>
                <c:pt idx="3566">
                  <c:v>0.41660000000000003</c:v>
                </c:pt>
                <c:pt idx="3567">
                  <c:v>0.41670000000000001</c:v>
                </c:pt>
                <c:pt idx="3568">
                  <c:v>0.4168</c:v>
                </c:pt>
                <c:pt idx="3569">
                  <c:v>0.41689999999999999</c:v>
                </c:pt>
                <c:pt idx="3570">
                  <c:v>0.41699999999999998</c:v>
                </c:pt>
                <c:pt idx="3571">
                  <c:v>0.41710000000000003</c:v>
                </c:pt>
                <c:pt idx="3572">
                  <c:v>0.41720000000000002</c:v>
                </c:pt>
                <c:pt idx="3573">
                  <c:v>0.4173</c:v>
                </c:pt>
                <c:pt idx="3574">
                  <c:v>0.41739999999999999</c:v>
                </c:pt>
                <c:pt idx="3575">
                  <c:v>0.41749999999999998</c:v>
                </c:pt>
                <c:pt idx="3576">
                  <c:v>0.41760000000000003</c:v>
                </c:pt>
                <c:pt idx="3577">
                  <c:v>0.41770000000000002</c:v>
                </c:pt>
                <c:pt idx="3578">
                  <c:v>0.4178</c:v>
                </c:pt>
                <c:pt idx="3579">
                  <c:v>0.41789999999999999</c:v>
                </c:pt>
                <c:pt idx="3580">
                  <c:v>0.41799999999999998</c:v>
                </c:pt>
                <c:pt idx="3581">
                  <c:v>0.41810000000000003</c:v>
                </c:pt>
                <c:pt idx="3582">
                  <c:v>0.41820000000000002</c:v>
                </c:pt>
                <c:pt idx="3583">
                  <c:v>0.41830000000000001</c:v>
                </c:pt>
                <c:pt idx="3584">
                  <c:v>0.41839999999999999</c:v>
                </c:pt>
                <c:pt idx="3585">
                  <c:v>0.41849999999999998</c:v>
                </c:pt>
                <c:pt idx="3586">
                  <c:v>0.41860000000000003</c:v>
                </c:pt>
                <c:pt idx="3587">
                  <c:v>0.41870000000000002</c:v>
                </c:pt>
                <c:pt idx="3588">
                  <c:v>0.41880000000000001</c:v>
                </c:pt>
                <c:pt idx="3589">
                  <c:v>0.41889999999999999</c:v>
                </c:pt>
                <c:pt idx="3590">
                  <c:v>0.41899999999999998</c:v>
                </c:pt>
                <c:pt idx="3591">
                  <c:v>0.41909999999999997</c:v>
                </c:pt>
                <c:pt idx="3592">
                  <c:v>0.41920000000000002</c:v>
                </c:pt>
                <c:pt idx="3593">
                  <c:v>0.41930000000000001</c:v>
                </c:pt>
                <c:pt idx="3594">
                  <c:v>0.4194</c:v>
                </c:pt>
                <c:pt idx="3595">
                  <c:v>0.41949999999999998</c:v>
                </c:pt>
                <c:pt idx="3596">
                  <c:v>0.41959999999999997</c:v>
                </c:pt>
                <c:pt idx="3597">
                  <c:v>0.41970000000000002</c:v>
                </c:pt>
                <c:pt idx="3598">
                  <c:v>0.41980000000000001</c:v>
                </c:pt>
                <c:pt idx="3599">
                  <c:v>0.4199</c:v>
                </c:pt>
                <c:pt idx="3600">
                  <c:v>0.42</c:v>
                </c:pt>
                <c:pt idx="3601">
                  <c:v>0.42009999999999997</c:v>
                </c:pt>
                <c:pt idx="3602">
                  <c:v>0.42020000000000002</c:v>
                </c:pt>
                <c:pt idx="3603">
                  <c:v>0.42030000000000001</c:v>
                </c:pt>
                <c:pt idx="3604">
                  <c:v>0.4204</c:v>
                </c:pt>
                <c:pt idx="3605">
                  <c:v>0.42049999999999998</c:v>
                </c:pt>
                <c:pt idx="3606">
                  <c:v>0.42059999999999997</c:v>
                </c:pt>
                <c:pt idx="3607">
                  <c:v>0.42070000000000002</c:v>
                </c:pt>
                <c:pt idx="3608">
                  <c:v>0.42080000000000001</c:v>
                </c:pt>
                <c:pt idx="3609">
                  <c:v>0.4209</c:v>
                </c:pt>
                <c:pt idx="3610">
                  <c:v>0.42099999999999999</c:v>
                </c:pt>
                <c:pt idx="3611">
                  <c:v>0.42109999999999997</c:v>
                </c:pt>
                <c:pt idx="3612">
                  <c:v>0.42120000000000002</c:v>
                </c:pt>
                <c:pt idx="3613">
                  <c:v>0.42130000000000001</c:v>
                </c:pt>
                <c:pt idx="3614">
                  <c:v>0.4214</c:v>
                </c:pt>
                <c:pt idx="3615">
                  <c:v>0.42149999999999999</c:v>
                </c:pt>
                <c:pt idx="3616">
                  <c:v>0.42159999999999997</c:v>
                </c:pt>
                <c:pt idx="3617">
                  <c:v>0.42170000000000002</c:v>
                </c:pt>
                <c:pt idx="3618">
                  <c:v>0.42180000000000001</c:v>
                </c:pt>
                <c:pt idx="3619">
                  <c:v>0.4219</c:v>
                </c:pt>
                <c:pt idx="3620">
                  <c:v>0.42199999999999999</c:v>
                </c:pt>
                <c:pt idx="3621">
                  <c:v>0.42209999999999998</c:v>
                </c:pt>
                <c:pt idx="3622">
                  <c:v>0.42220000000000002</c:v>
                </c:pt>
                <c:pt idx="3623">
                  <c:v>0.42230000000000001</c:v>
                </c:pt>
                <c:pt idx="3624">
                  <c:v>0.4224</c:v>
                </c:pt>
                <c:pt idx="3625">
                  <c:v>0.42249999999999999</c:v>
                </c:pt>
                <c:pt idx="3626">
                  <c:v>0.42259999999999998</c:v>
                </c:pt>
                <c:pt idx="3627">
                  <c:v>0.42270000000000002</c:v>
                </c:pt>
                <c:pt idx="3628">
                  <c:v>0.42280000000000001</c:v>
                </c:pt>
                <c:pt idx="3629">
                  <c:v>0.4229</c:v>
                </c:pt>
                <c:pt idx="3630">
                  <c:v>0.42299999999999999</c:v>
                </c:pt>
                <c:pt idx="3631">
                  <c:v>0.42309999999999998</c:v>
                </c:pt>
                <c:pt idx="3632">
                  <c:v>0.42320000000000002</c:v>
                </c:pt>
                <c:pt idx="3633">
                  <c:v>0.42330000000000001</c:v>
                </c:pt>
                <c:pt idx="3634">
                  <c:v>0.4234</c:v>
                </c:pt>
                <c:pt idx="3635">
                  <c:v>0.42349999999999999</c:v>
                </c:pt>
                <c:pt idx="3636">
                  <c:v>0.42359999999999998</c:v>
                </c:pt>
                <c:pt idx="3637">
                  <c:v>0.42370000000000002</c:v>
                </c:pt>
                <c:pt idx="3638">
                  <c:v>0.42380000000000001</c:v>
                </c:pt>
                <c:pt idx="3639">
                  <c:v>0.4239</c:v>
                </c:pt>
                <c:pt idx="3640">
                  <c:v>0.42399999999999999</c:v>
                </c:pt>
                <c:pt idx="3641">
                  <c:v>0.42409999999999998</c:v>
                </c:pt>
                <c:pt idx="3642">
                  <c:v>0.42420000000000002</c:v>
                </c:pt>
                <c:pt idx="3643">
                  <c:v>0.42430000000000001</c:v>
                </c:pt>
                <c:pt idx="3644">
                  <c:v>0.4244</c:v>
                </c:pt>
                <c:pt idx="3645">
                  <c:v>0.42449999999999999</c:v>
                </c:pt>
                <c:pt idx="3646">
                  <c:v>0.42459999999999998</c:v>
                </c:pt>
                <c:pt idx="3647">
                  <c:v>0.42470000000000002</c:v>
                </c:pt>
                <c:pt idx="3648">
                  <c:v>0.42480000000000001</c:v>
                </c:pt>
                <c:pt idx="3649">
                  <c:v>0.4249</c:v>
                </c:pt>
                <c:pt idx="3650">
                  <c:v>0.42499999999999999</c:v>
                </c:pt>
                <c:pt idx="3651">
                  <c:v>0.42509999999999998</c:v>
                </c:pt>
                <c:pt idx="3652">
                  <c:v>0.42520000000000002</c:v>
                </c:pt>
                <c:pt idx="3653">
                  <c:v>0.42530000000000001</c:v>
                </c:pt>
                <c:pt idx="3654">
                  <c:v>0.4254</c:v>
                </c:pt>
                <c:pt idx="3655">
                  <c:v>0.42549999999999999</c:v>
                </c:pt>
                <c:pt idx="3656">
                  <c:v>0.42559999999999998</c:v>
                </c:pt>
                <c:pt idx="3657">
                  <c:v>0.42570000000000002</c:v>
                </c:pt>
                <c:pt idx="3658">
                  <c:v>0.42580000000000001</c:v>
                </c:pt>
                <c:pt idx="3659">
                  <c:v>0.4259</c:v>
                </c:pt>
                <c:pt idx="3660">
                  <c:v>0.42599999999999999</c:v>
                </c:pt>
                <c:pt idx="3661">
                  <c:v>0.42609999999999998</c:v>
                </c:pt>
                <c:pt idx="3662">
                  <c:v>0.42620000000000002</c:v>
                </c:pt>
                <c:pt idx="3663">
                  <c:v>0.42630000000000001</c:v>
                </c:pt>
                <c:pt idx="3664">
                  <c:v>0.4264</c:v>
                </c:pt>
                <c:pt idx="3665">
                  <c:v>0.42649999999999999</c:v>
                </c:pt>
                <c:pt idx="3666">
                  <c:v>0.42659999999999998</c:v>
                </c:pt>
                <c:pt idx="3667">
                  <c:v>0.42670000000000002</c:v>
                </c:pt>
                <c:pt idx="3668">
                  <c:v>0.42680000000000001</c:v>
                </c:pt>
                <c:pt idx="3669">
                  <c:v>0.4269</c:v>
                </c:pt>
                <c:pt idx="3670">
                  <c:v>0.42699999999999999</c:v>
                </c:pt>
                <c:pt idx="3671">
                  <c:v>0.42709999999999998</c:v>
                </c:pt>
                <c:pt idx="3672">
                  <c:v>0.42720000000000002</c:v>
                </c:pt>
                <c:pt idx="3673">
                  <c:v>0.42730000000000001</c:v>
                </c:pt>
                <c:pt idx="3674">
                  <c:v>0.4274</c:v>
                </c:pt>
                <c:pt idx="3675">
                  <c:v>0.42749999999999999</c:v>
                </c:pt>
                <c:pt idx="3676">
                  <c:v>0.42759999999999998</c:v>
                </c:pt>
                <c:pt idx="3677">
                  <c:v>0.42770000000000002</c:v>
                </c:pt>
                <c:pt idx="3678">
                  <c:v>0.42780000000000001</c:v>
                </c:pt>
                <c:pt idx="3679">
                  <c:v>0.4279</c:v>
                </c:pt>
                <c:pt idx="3680">
                  <c:v>0.42799999999999999</c:v>
                </c:pt>
                <c:pt idx="3681">
                  <c:v>0.42809999999999998</c:v>
                </c:pt>
                <c:pt idx="3682">
                  <c:v>0.42820000000000003</c:v>
                </c:pt>
                <c:pt idx="3683">
                  <c:v>0.42830000000000001</c:v>
                </c:pt>
                <c:pt idx="3684">
                  <c:v>0.4284</c:v>
                </c:pt>
                <c:pt idx="3685">
                  <c:v>0.42849999999999999</c:v>
                </c:pt>
                <c:pt idx="3686">
                  <c:v>0.42859999999999998</c:v>
                </c:pt>
                <c:pt idx="3687">
                  <c:v>0.42870000000000003</c:v>
                </c:pt>
                <c:pt idx="3688">
                  <c:v>0.42880000000000001</c:v>
                </c:pt>
                <c:pt idx="3689">
                  <c:v>0.4289</c:v>
                </c:pt>
                <c:pt idx="3690">
                  <c:v>0.42899999999999999</c:v>
                </c:pt>
                <c:pt idx="3691">
                  <c:v>0.42909999999999998</c:v>
                </c:pt>
                <c:pt idx="3692">
                  <c:v>0.42920000000000003</c:v>
                </c:pt>
                <c:pt idx="3693">
                  <c:v>0.42930000000000001</c:v>
                </c:pt>
                <c:pt idx="3694">
                  <c:v>0.4294</c:v>
                </c:pt>
                <c:pt idx="3695">
                  <c:v>0.42949999999999999</c:v>
                </c:pt>
                <c:pt idx="3696">
                  <c:v>0.42959999999999998</c:v>
                </c:pt>
                <c:pt idx="3697">
                  <c:v>0.42970000000000003</c:v>
                </c:pt>
                <c:pt idx="3698">
                  <c:v>0.42980000000000002</c:v>
                </c:pt>
                <c:pt idx="3699">
                  <c:v>0.4299</c:v>
                </c:pt>
                <c:pt idx="3700">
                  <c:v>0.43</c:v>
                </c:pt>
                <c:pt idx="3701">
                  <c:v>0.43009999999999998</c:v>
                </c:pt>
                <c:pt idx="3702">
                  <c:v>0.43020000000000003</c:v>
                </c:pt>
                <c:pt idx="3703">
                  <c:v>0.43030000000000002</c:v>
                </c:pt>
                <c:pt idx="3704">
                  <c:v>0.4304</c:v>
                </c:pt>
                <c:pt idx="3705">
                  <c:v>0.43049999999999999</c:v>
                </c:pt>
                <c:pt idx="3706">
                  <c:v>0.43059999999999998</c:v>
                </c:pt>
                <c:pt idx="3707">
                  <c:v>0.43070000000000003</c:v>
                </c:pt>
                <c:pt idx="3708">
                  <c:v>0.43080000000000002</c:v>
                </c:pt>
                <c:pt idx="3709">
                  <c:v>0.43090000000000001</c:v>
                </c:pt>
                <c:pt idx="3710">
                  <c:v>0.43099999999999999</c:v>
                </c:pt>
                <c:pt idx="3711">
                  <c:v>0.43109999999999998</c:v>
                </c:pt>
                <c:pt idx="3712">
                  <c:v>0.43120000000000003</c:v>
                </c:pt>
                <c:pt idx="3713">
                  <c:v>0.43130000000000002</c:v>
                </c:pt>
                <c:pt idx="3714">
                  <c:v>0.43140000000000001</c:v>
                </c:pt>
                <c:pt idx="3715">
                  <c:v>0.43149999999999999</c:v>
                </c:pt>
                <c:pt idx="3716">
                  <c:v>0.43159999999999998</c:v>
                </c:pt>
                <c:pt idx="3717">
                  <c:v>0.43169999999999997</c:v>
                </c:pt>
                <c:pt idx="3718">
                  <c:v>0.43180000000000002</c:v>
                </c:pt>
                <c:pt idx="3719">
                  <c:v>0.43190000000000001</c:v>
                </c:pt>
                <c:pt idx="3720">
                  <c:v>0.432</c:v>
                </c:pt>
                <c:pt idx="3721">
                  <c:v>0.43209999999999998</c:v>
                </c:pt>
                <c:pt idx="3722">
                  <c:v>0.43219999999999997</c:v>
                </c:pt>
                <c:pt idx="3723">
                  <c:v>0.43230000000000002</c:v>
                </c:pt>
                <c:pt idx="3724">
                  <c:v>0.43240000000000001</c:v>
                </c:pt>
                <c:pt idx="3725">
                  <c:v>0.4325</c:v>
                </c:pt>
                <c:pt idx="3726">
                  <c:v>0.43259999999999998</c:v>
                </c:pt>
                <c:pt idx="3727">
                  <c:v>0.43269999999999997</c:v>
                </c:pt>
                <c:pt idx="3728">
                  <c:v>0.43280000000000002</c:v>
                </c:pt>
                <c:pt idx="3729">
                  <c:v>0.43290000000000001</c:v>
                </c:pt>
                <c:pt idx="3730">
                  <c:v>0.433</c:v>
                </c:pt>
                <c:pt idx="3731">
                  <c:v>0.43309999999999998</c:v>
                </c:pt>
                <c:pt idx="3732">
                  <c:v>0.43319999999999997</c:v>
                </c:pt>
                <c:pt idx="3733">
                  <c:v>0.43330000000000002</c:v>
                </c:pt>
                <c:pt idx="3734">
                  <c:v>0.43340000000000001</c:v>
                </c:pt>
                <c:pt idx="3735">
                  <c:v>0.4335</c:v>
                </c:pt>
                <c:pt idx="3736">
                  <c:v>0.43359999999999999</c:v>
                </c:pt>
                <c:pt idx="3737">
                  <c:v>0.43369999999999997</c:v>
                </c:pt>
                <c:pt idx="3738">
                  <c:v>0.43380000000000002</c:v>
                </c:pt>
                <c:pt idx="3739">
                  <c:v>0.43390000000000001</c:v>
                </c:pt>
                <c:pt idx="3740">
                  <c:v>0.434</c:v>
                </c:pt>
                <c:pt idx="3741">
                  <c:v>0.43409999999999999</c:v>
                </c:pt>
                <c:pt idx="3742">
                  <c:v>0.43419999999999997</c:v>
                </c:pt>
                <c:pt idx="3743">
                  <c:v>0.43430000000000002</c:v>
                </c:pt>
                <c:pt idx="3744">
                  <c:v>0.43440000000000001</c:v>
                </c:pt>
                <c:pt idx="3745">
                  <c:v>0.4345</c:v>
                </c:pt>
                <c:pt idx="3746">
                  <c:v>0.43459999999999999</c:v>
                </c:pt>
                <c:pt idx="3747">
                  <c:v>0.43469999999999998</c:v>
                </c:pt>
                <c:pt idx="3748">
                  <c:v>0.43480000000000002</c:v>
                </c:pt>
                <c:pt idx="3749">
                  <c:v>0.43490000000000001</c:v>
                </c:pt>
                <c:pt idx="3750">
                  <c:v>0.435</c:v>
                </c:pt>
                <c:pt idx="3751">
                  <c:v>0.43509999999999999</c:v>
                </c:pt>
                <c:pt idx="3752">
                  <c:v>0.43519999999999998</c:v>
                </c:pt>
                <c:pt idx="3753">
                  <c:v>0.43530000000000002</c:v>
                </c:pt>
                <c:pt idx="3754">
                  <c:v>0.43540000000000001</c:v>
                </c:pt>
                <c:pt idx="3755">
                  <c:v>0.4355</c:v>
                </c:pt>
                <c:pt idx="3756">
                  <c:v>0.43559999999999999</c:v>
                </c:pt>
                <c:pt idx="3757">
                  <c:v>0.43569999999999998</c:v>
                </c:pt>
                <c:pt idx="3758">
                  <c:v>0.43580000000000002</c:v>
                </c:pt>
                <c:pt idx="3759">
                  <c:v>0.43590000000000001</c:v>
                </c:pt>
                <c:pt idx="3760">
                  <c:v>0.436</c:v>
                </c:pt>
                <c:pt idx="3761">
                  <c:v>0.43609999999999999</c:v>
                </c:pt>
                <c:pt idx="3762">
                  <c:v>0.43619999999999998</c:v>
                </c:pt>
                <c:pt idx="3763">
                  <c:v>0.43630000000000002</c:v>
                </c:pt>
                <c:pt idx="3764">
                  <c:v>0.43640000000000001</c:v>
                </c:pt>
                <c:pt idx="3765">
                  <c:v>0.4365</c:v>
                </c:pt>
                <c:pt idx="3766">
                  <c:v>0.43659999999999999</c:v>
                </c:pt>
                <c:pt idx="3767">
                  <c:v>0.43669999999999998</c:v>
                </c:pt>
                <c:pt idx="3768">
                  <c:v>0.43680000000000002</c:v>
                </c:pt>
                <c:pt idx="3769">
                  <c:v>0.43690000000000001</c:v>
                </c:pt>
                <c:pt idx="3770">
                  <c:v>0.437</c:v>
                </c:pt>
                <c:pt idx="3771">
                  <c:v>0.43709999999999999</c:v>
                </c:pt>
                <c:pt idx="3772">
                  <c:v>0.43719999999999998</c:v>
                </c:pt>
                <c:pt idx="3773">
                  <c:v>0.43730000000000002</c:v>
                </c:pt>
                <c:pt idx="3774">
                  <c:v>0.43740000000000001</c:v>
                </c:pt>
                <c:pt idx="3775">
                  <c:v>0.4375</c:v>
                </c:pt>
                <c:pt idx="3776">
                  <c:v>0.43759999999999999</c:v>
                </c:pt>
                <c:pt idx="3777">
                  <c:v>0.43769999999999998</c:v>
                </c:pt>
                <c:pt idx="3778">
                  <c:v>0.43780000000000002</c:v>
                </c:pt>
                <c:pt idx="3779">
                  <c:v>0.43790000000000001</c:v>
                </c:pt>
                <c:pt idx="3780">
                  <c:v>0.438</c:v>
                </c:pt>
                <c:pt idx="3781">
                  <c:v>0.43809999999999999</c:v>
                </c:pt>
                <c:pt idx="3782">
                  <c:v>0.43819999999999998</c:v>
                </c:pt>
                <c:pt idx="3783">
                  <c:v>0.43830000000000002</c:v>
                </c:pt>
                <c:pt idx="3784">
                  <c:v>0.43840000000000001</c:v>
                </c:pt>
                <c:pt idx="3785">
                  <c:v>0.4385</c:v>
                </c:pt>
                <c:pt idx="3786">
                  <c:v>0.43859999999999999</c:v>
                </c:pt>
                <c:pt idx="3787">
                  <c:v>0.43869999999999998</c:v>
                </c:pt>
                <c:pt idx="3788">
                  <c:v>0.43880000000000002</c:v>
                </c:pt>
                <c:pt idx="3789">
                  <c:v>0.43890000000000001</c:v>
                </c:pt>
                <c:pt idx="3790">
                  <c:v>0.439</c:v>
                </c:pt>
                <c:pt idx="3791">
                  <c:v>0.43909999999999999</c:v>
                </c:pt>
                <c:pt idx="3792">
                  <c:v>0.43919999999999998</c:v>
                </c:pt>
                <c:pt idx="3793">
                  <c:v>0.43930000000000002</c:v>
                </c:pt>
                <c:pt idx="3794">
                  <c:v>0.43940000000000001</c:v>
                </c:pt>
                <c:pt idx="3795">
                  <c:v>0.4395</c:v>
                </c:pt>
                <c:pt idx="3796">
                  <c:v>0.43959999999999999</c:v>
                </c:pt>
                <c:pt idx="3797">
                  <c:v>0.43969999999999998</c:v>
                </c:pt>
                <c:pt idx="3798">
                  <c:v>0.43980000000000002</c:v>
                </c:pt>
                <c:pt idx="3799">
                  <c:v>0.43990000000000001</c:v>
                </c:pt>
                <c:pt idx="3800">
                  <c:v>0.44</c:v>
                </c:pt>
                <c:pt idx="3801">
                  <c:v>0.44009999999999999</c:v>
                </c:pt>
                <c:pt idx="3802">
                  <c:v>0.44019999999999998</c:v>
                </c:pt>
                <c:pt idx="3803">
                  <c:v>0.44030000000000002</c:v>
                </c:pt>
                <c:pt idx="3804">
                  <c:v>0.44040000000000001</c:v>
                </c:pt>
                <c:pt idx="3805">
                  <c:v>0.4405</c:v>
                </c:pt>
                <c:pt idx="3806">
                  <c:v>0.44059999999999999</c:v>
                </c:pt>
                <c:pt idx="3807">
                  <c:v>0.44069999999999998</c:v>
                </c:pt>
                <c:pt idx="3808">
                  <c:v>0.44080000000000003</c:v>
                </c:pt>
                <c:pt idx="3809">
                  <c:v>0.44090000000000001</c:v>
                </c:pt>
                <c:pt idx="3810">
                  <c:v>0.441</c:v>
                </c:pt>
                <c:pt idx="3811">
                  <c:v>0.44109999999999999</c:v>
                </c:pt>
                <c:pt idx="3812">
                  <c:v>0.44119999999999998</c:v>
                </c:pt>
                <c:pt idx="3813">
                  <c:v>0.44130000000000003</c:v>
                </c:pt>
                <c:pt idx="3814">
                  <c:v>0.44140000000000001</c:v>
                </c:pt>
                <c:pt idx="3815">
                  <c:v>0.4415</c:v>
                </c:pt>
                <c:pt idx="3816">
                  <c:v>0.44159999999999999</c:v>
                </c:pt>
                <c:pt idx="3817">
                  <c:v>0.44169999999999998</c:v>
                </c:pt>
                <c:pt idx="3818">
                  <c:v>0.44180000000000003</c:v>
                </c:pt>
                <c:pt idx="3819">
                  <c:v>0.44190000000000002</c:v>
                </c:pt>
                <c:pt idx="3820">
                  <c:v>0.442</c:v>
                </c:pt>
                <c:pt idx="3821">
                  <c:v>0.44209999999999999</c:v>
                </c:pt>
                <c:pt idx="3822">
                  <c:v>0.44219999999999998</c:v>
                </c:pt>
                <c:pt idx="3823">
                  <c:v>0.44230000000000003</c:v>
                </c:pt>
                <c:pt idx="3824">
                  <c:v>0.44240000000000002</c:v>
                </c:pt>
                <c:pt idx="3825">
                  <c:v>0.4425</c:v>
                </c:pt>
                <c:pt idx="3826">
                  <c:v>0.44259999999999999</c:v>
                </c:pt>
                <c:pt idx="3827">
                  <c:v>0.44269999999999998</c:v>
                </c:pt>
                <c:pt idx="3828">
                  <c:v>0.44280000000000003</c:v>
                </c:pt>
                <c:pt idx="3829">
                  <c:v>0.44290000000000002</c:v>
                </c:pt>
                <c:pt idx="3830">
                  <c:v>0.443</c:v>
                </c:pt>
                <c:pt idx="3831">
                  <c:v>0.44309999999999999</c:v>
                </c:pt>
                <c:pt idx="3832">
                  <c:v>0.44319999999999998</c:v>
                </c:pt>
                <c:pt idx="3833">
                  <c:v>0.44330000000000003</c:v>
                </c:pt>
                <c:pt idx="3834">
                  <c:v>0.44340000000000002</c:v>
                </c:pt>
                <c:pt idx="3835">
                  <c:v>0.44350000000000001</c:v>
                </c:pt>
                <c:pt idx="3836">
                  <c:v>0.44359999999999999</c:v>
                </c:pt>
                <c:pt idx="3837">
                  <c:v>0.44369999999999998</c:v>
                </c:pt>
                <c:pt idx="3838">
                  <c:v>0.44379999999999997</c:v>
                </c:pt>
                <c:pt idx="3839">
                  <c:v>0.44390000000000002</c:v>
                </c:pt>
                <c:pt idx="3840">
                  <c:v>0.44400000000000001</c:v>
                </c:pt>
                <c:pt idx="3841">
                  <c:v>0.44409999999999999</c:v>
                </c:pt>
                <c:pt idx="3842">
                  <c:v>0.44419999999999998</c:v>
                </c:pt>
                <c:pt idx="3843">
                  <c:v>0.44429999999999997</c:v>
                </c:pt>
                <c:pt idx="3844">
                  <c:v>0.44440000000000002</c:v>
                </c:pt>
                <c:pt idx="3845">
                  <c:v>0.44450000000000001</c:v>
                </c:pt>
                <c:pt idx="3846">
                  <c:v>0.4446</c:v>
                </c:pt>
                <c:pt idx="3847">
                  <c:v>0.44469999999999998</c:v>
                </c:pt>
                <c:pt idx="3848">
                  <c:v>0.44479999999999997</c:v>
                </c:pt>
                <c:pt idx="3849">
                  <c:v>0.44490000000000002</c:v>
                </c:pt>
                <c:pt idx="3850">
                  <c:v>0.44500000000000001</c:v>
                </c:pt>
                <c:pt idx="3851">
                  <c:v>0.4451</c:v>
                </c:pt>
                <c:pt idx="3852">
                  <c:v>0.44519999999999998</c:v>
                </c:pt>
                <c:pt idx="3853">
                  <c:v>0.44529999999999997</c:v>
                </c:pt>
                <c:pt idx="3854">
                  <c:v>0.44540000000000002</c:v>
                </c:pt>
                <c:pt idx="3855">
                  <c:v>0.44550000000000001</c:v>
                </c:pt>
                <c:pt idx="3856">
                  <c:v>0.4456</c:v>
                </c:pt>
                <c:pt idx="3857">
                  <c:v>0.44569999999999999</c:v>
                </c:pt>
                <c:pt idx="3858">
                  <c:v>0.44579999999999997</c:v>
                </c:pt>
                <c:pt idx="3859">
                  <c:v>0.44590000000000002</c:v>
                </c:pt>
                <c:pt idx="3860">
                  <c:v>0.44600000000000001</c:v>
                </c:pt>
                <c:pt idx="3861">
                  <c:v>0.4461</c:v>
                </c:pt>
                <c:pt idx="3862">
                  <c:v>0.44619999999999999</c:v>
                </c:pt>
                <c:pt idx="3863">
                  <c:v>0.44629999999999997</c:v>
                </c:pt>
                <c:pt idx="3864">
                  <c:v>0.44640000000000002</c:v>
                </c:pt>
                <c:pt idx="3865">
                  <c:v>0.44650000000000001</c:v>
                </c:pt>
                <c:pt idx="3866">
                  <c:v>0.4466</c:v>
                </c:pt>
                <c:pt idx="3867">
                  <c:v>0.44669999999999999</c:v>
                </c:pt>
                <c:pt idx="3868">
                  <c:v>0.44679999999999997</c:v>
                </c:pt>
                <c:pt idx="3869">
                  <c:v>0.44690000000000002</c:v>
                </c:pt>
                <c:pt idx="3870">
                  <c:v>0.44700000000000001</c:v>
                </c:pt>
                <c:pt idx="3871">
                  <c:v>0.4471</c:v>
                </c:pt>
                <c:pt idx="3872">
                  <c:v>0.44719999999999999</c:v>
                </c:pt>
                <c:pt idx="3873">
                  <c:v>0.44729999999999998</c:v>
                </c:pt>
                <c:pt idx="3874">
                  <c:v>0.44740000000000002</c:v>
                </c:pt>
                <c:pt idx="3875">
                  <c:v>0.44750000000000001</c:v>
                </c:pt>
                <c:pt idx="3876">
                  <c:v>0.4476</c:v>
                </c:pt>
                <c:pt idx="3877">
                  <c:v>0.44769999999999999</c:v>
                </c:pt>
                <c:pt idx="3878">
                  <c:v>0.44779999999999998</c:v>
                </c:pt>
                <c:pt idx="3879">
                  <c:v>0.44790000000000002</c:v>
                </c:pt>
                <c:pt idx="3880">
                  <c:v>0.44800000000000001</c:v>
                </c:pt>
                <c:pt idx="3881">
                  <c:v>0.4481</c:v>
                </c:pt>
                <c:pt idx="3882">
                  <c:v>0.44819999999999999</c:v>
                </c:pt>
                <c:pt idx="3883">
                  <c:v>0.44829999999999998</c:v>
                </c:pt>
                <c:pt idx="3884">
                  <c:v>0.44840000000000002</c:v>
                </c:pt>
                <c:pt idx="3885">
                  <c:v>0.44850000000000001</c:v>
                </c:pt>
                <c:pt idx="3886">
                  <c:v>0.4486</c:v>
                </c:pt>
                <c:pt idx="3887">
                  <c:v>0.44869999999999999</c:v>
                </c:pt>
                <c:pt idx="3888">
                  <c:v>0.44879999999999998</c:v>
                </c:pt>
                <c:pt idx="3889">
                  <c:v>0.44890000000000002</c:v>
                </c:pt>
                <c:pt idx="3890">
                  <c:v>0.44900000000000001</c:v>
                </c:pt>
                <c:pt idx="3891">
                  <c:v>0.4491</c:v>
                </c:pt>
                <c:pt idx="3892">
                  <c:v>0.44919999999999999</c:v>
                </c:pt>
                <c:pt idx="3893">
                  <c:v>0.44929999999999998</c:v>
                </c:pt>
                <c:pt idx="3894">
                  <c:v>0.44940000000000002</c:v>
                </c:pt>
                <c:pt idx="3895">
                  <c:v>0.44950000000000001</c:v>
                </c:pt>
                <c:pt idx="3896">
                  <c:v>0.4496</c:v>
                </c:pt>
                <c:pt idx="3897">
                  <c:v>0.44969999999999999</c:v>
                </c:pt>
                <c:pt idx="3898">
                  <c:v>0.44979999999999998</c:v>
                </c:pt>
                <c:pt idx="3899">
                  <c:v>0.44990000000000002</c:v>
                </c:pt>
                <c:pt idx="3900">
                  <c:v>0.45</c:v>
                </c:pt>
                <c:pt idx="3901">
                  <c:v>0.4501</c:v>
                </c:pt>
                <c:pt idx="3902">
                  <c:v>0.45019999999999999</c:v>
                </c:pt>
                <c:pt idx="3903">
                  <c:v>0.45029999999999998</c:v>
                </c:pt>
                <c:pt idx="3904">
                  <c:v>0.45040000000000002</c:v>
                </c:pt>
                <c:pt idx="3905">
                  <c:v>0.45050000000000001</c:v>
                </c:pt>
                <c:pt idx="3906">
                  <c:v>0.4506</c:v>
                </c:pt>
                <c:pt idx="3907">
                  <c:v>0.45069999999999999</c:v>
                </c:pt>
                <c:pt idx="3908">
                  <c:v>0.45079999999999998</c:v>
                </c:pt>
                <c:pt idx="3909">
                  <c:v>0.45090000000000002</c:v>
                </c:pt>
                <c:pt idx="3910">
                  <c:v>0.45100000000000001</c:v>
                </c:pt>
                <c:pt idx="3911">
                  <c:v>0.4511</c:v>
                </c:pt>
                <c:pt idx="3912">
                  <c:v>0.45119999999999999</c:v>
                </c:pt>
                <c:pt idx="3913">
                  <c:v>0.45129999999999998</c:v>
                </c:pt>
                <c:pt idx="3914">
                  <c:v>0.45140000000000002</c:v>
                </c:pt>
                <c:pt idx="3915">
                  <c:v>0.45150000000000001</c:v>
                </c:pt>
                <c:pt idx="3916">
                  <c:v>0.4516</c:v>
                </c:pt>
                <c:pt idx="3917">
                  <c:v>0.45169999999999999</c:v>
                </c:pt>
                <c:pt idx="3918">
                  <c:v>0.45179999999999998</c:v>
                </c:pt>
                <c:pt idx="3919">
                  <c:v>0.45190000000000002</c:v>
                </c:pt>
                <c:pt idx="3920">
                  <c:v>0.45200000000000001</c:v>
                </c:pt>
                <c:pt idx="3921">
                  <c:v>0.4521</c:v>
                </c:pt>
                <c:pt idx="3922">
                  <c:v>0.45219999999999999</c:v>
                </c:pt>
                <c:pt idx="3923">
                  <c:v>0.45229999999999998</c:v>
                </c:pt>
                <c:pt idx="3924">
                  <c:v>0.45240000000000002</c:v>
                </c:pt>
                <c:pt idx="3925">
                  <c:v>0.45250000000000001</c:v>
                </c:pt>
                <c:pt idx="3926">
                  <c:v>0.4526</c:v>
                </c:pt>
                <c:pt idx="3927">
                  <c:v>0.45269999999999999</c:v>
                </c:pt>
                <c:pt idx="3928">
                  <c:v>0.45279999999999998</c:v>
                </c:pt>
                <c:pt idx="3929">
                  <c:v>0.45290000000000002</c:v>
                </c:pt>
                <c:pt idx="3930">
                  <c:v>0.45300000000000001</c:v>
                </c:pt>
                <c:pt idx="3931">
                  <c:v>0.4531</c:v>
                </c:pt>
                <c:pt idx="3932">
                  <c:v>0.45319999999999999</c:v>
                </c:pt>
                <c:pt idx="3933">
                  <c:v>0.45329999999999998</c:v>
                </c:pt>
                <c:pt idx="3934">
                  <c:v>0.45340000000000003</c:v>
                </c:pt>
                <c:pt idx="3935">
                  <c:v>0.45350000000000001</c:v>
                </c:pt>
                <c:pt idx="3936">
                  <c:v>0.4536</c:v>
                </c:pt>
                <c:pt idx="3937">
                  <c:v>0.45369999999999999</c:v>
                </c:pt>
                <c:pt idx="3938">
                  <c:v>0.45379999999999998</c:v>
                </c:pt>
                <c:pt idx="3939">
                  <c:v>0.45390000000000003</c:v>
                </c:pt>
                <c:pt idx="3940">
                  <c:v>0.45400000000000001</c:v>
                </c:pt>
                <c:pt idx="3941">
                  <c:v>0.4541</c:v>
                </c:pt>
                <c:pt idx="3942">
                  <c:v>0.45419999999999999</c:v>
                </c:pt>
                <c:pt idx="3943">
                  <c:v>0.45429999999999998</c:v>
                </c:pt>
                <c:pt idx="3944">
                  <c:v>0.45440000000000003</c:v>
                </c:pt>
                <c:pt idx="3945">
                  <c:v>0.45450000000000002</c:v>
                </c:pt>
                <c:pt idx="3946">
                  <c:v>0.4546</c:v>
                </c:pt>
                <c:pt idx="3947">
                  <c:v>0.45469999999999999</c:v>
                </c:pt>
                <c:pt idx="3948">
                  <c:v>0.45479999999999998</c:v>
                </c:pt>
                <c:pt idx="3949">
                  <c:v>0.45490000000000003</c:v>
                </c:pt>
                <c:pt idx="3950">
                  <c:v>0.45500000000000002</c:v>
                </c:pt>
                <c:pt idx="3951">
                  <c:v>0.4551</c:v>
                </c:pt>
                <c:pt idx="3952">
                  <c:v>0.45519999999999999</c:v>
                </c:pt>
                <c:pt idx="3953">
                  <c:v>0.45529999999999998</c:v>
                </c:pt>
                <c:pt idx="3954">
                  <c:v>0.45540000000000003</c:v>
                </c:pt>
                <c:pt idx="3955">
                  <c:v>0.45550000000000002</c:v>
                </c:pt>
                <c:pt idx="3956">
                  <c:v>0.4556</c:v>
                </c:pt>
                <c:pt idx="3957">
                  <c:v>0.45569999999999999</c:v>
                </c:pt>
                <c:pt idx="3958">
                  <c:v>0.45579999999999998</c:v>
                </c:pt>
                <c:pt idx="3959">
                  <c:v>0.45590000000000003</c:v>
                </c:pt>
                <c:pt idx="3960">
                  <c:v>0.45600000000000002</c:v>
                </c:pt>
                <c:pt idx="3961">
                  <c:v>0.45610000000000001</c:v>
                </c:pt>
                <c:pt idx="3962">
                  <c:v>0.45619999999999999</c:v>
                </c:pt>
                <c:pt idx="3963">
                  <c:v>0.45629999999999998</c:v>
                </c:pt>
                <c:pt idx="3964">
                  <c:v>0.45639999999999997</c:v>
                </c:pt>
                <c:pt idx="3965">
                  <c:v>0.45650000000000002</c:v>
                </c:pt>
                <c:pt idx="3966">
                  <c:v>0.45660000000000001</c:v>
                </c:pt>
                <c:pt idx="3967">
                  <c:v>0.45669999999999999</c:v>
                </c:pt>
                <c:pt idx="3968">
                  <c:v>0.45679999999999998</c:v>
                </c:pt>
                <c:pt idx="3969">
                  <c:v>0.45689999999999997</c:v>
                </c:pt>
                <c:pt idx="3970">
                  <c:v>0.45700000000000002</c:v>
                </c:pt>
                <c:pt idx="3971">
                  <c:v>0.45710000000000001</c:v>
                </c:pt>
                <c:pt idx="3972">
                  <c:v>0.4572</c:v>
                </c:pt>
                <c:pt idx="3973">
                  <c:v>0.45729999999999998</c:v>
                </c:pt>
                <c:pt idx="3974">
                  <c:v>0.45739999999999997</c:v>
                </c:pt>
                <c:pt idx="3975">
                  <c:v>0.45750000000000002</c:v>
                </c:pt>
                <c:pt idx="3976">
                  <c:v>0.45760000000000001</c:v>
                </c:pt>
                <c:pt idx="3977">
                  <c:v>0.4577</c:v>
                </c:pt>
                <c:pt idx="3978">
                  <c:v>0.45779999999999998</c:v>
                </c:pt>
                <c:pt idx="3979">
                  <c:v>0.45789999999999997</c:v>
                </c:pt>
                <c:pt idx="3980">
                  <c:v>0.45800000000000002</c:v>
                </c:pt>
                <c:pt idx="3981">
                  <c:v>0.45810000000000001</c:v>
                </c:pt>
                <c:pt idx="3982">
                  <c:v>0.4582</c:v>
                </c:pt>
                <c:pt idx="3983">
                  <c:v>0.45829999999999999</c:v>
                </c:pt>
                <c:pt idx="3984">
                  <c:v>0.45839999999999997</c:v>
                </c:pt>
                <c:pt idx="3985">
                  <c:v>0.45850000000000002</c:v>
                </c:pt>
                <c:pt idx="3986">
                  <c:v>0.45860000000000001</c:v>
                </c:pt>
                <c:pt idx="3987">
                  <c:v>0.4587</c:v>
                </c:pt>
                <c:pt idx="3988">
                  <c:v>0.45879999999999999</c:v>
                </c:pt>
                <c:pt idx="3989">
                  <c:v>0.45889999999999997</c:v>
                </c:pt>
                <c:pt idx="3990">
                  <c:v>0.45900000000000002</c:v>
                </c:pt>
                <c:pt idx="3991">
                  <c:v>0.45910000000000001</c:v>
                </c:pt>
                <c:pt idx="3992">
                  <c:v>0.4592</c:v>
                </c:pt>
                <c:pt idx="3993">
                  <c:v>0.45929999999999999</c:v>
                </c:pt>
                <c:pt idx="3994">
                  <c:v>0.45939999999999998</c:v>
                </c:pt>
                <c:pt idx="3995">
                  <c:v>0.45950000000000002</c:v>
                </c:pt>
                <c:pt idx="3996">
                  <c:v>0.45960000000000001</c:v>
                </c:pt>
                <c:pt idx="3997">
                  <c:v>0.4597</c:v>
                </c:pt>
                <c:pt idx="3998">
                  <c:v>0.45979999999999999</c:v>
                </c:pt>
                <c:pt idx="3999">
                  <c:v>0.45989999999999998</c:v>
                </c:pt>
                <c:pt idx="4000">
                  <c:v>0.46</c:v>
                </c:pt>
                <c:pt idx="4001">
                  <c:v>0.46010000000000001</c:v>
                </c:pt>
                <c:pt idx="4002">
                  <c:v>0.4602</c:v>
                </c:pt>
                <c:pt idx="4003">
                  <c:v>0.46029999999999999</c:v>
                </c:pt>
                <c:pt idx="4004">
                  <c:v>0.46039999999999998</c:v>
                </c:pt>
                <c:pt idx="4005">
                  <c:v>0.46050000000000002</c:v>
                </c:pt>
                <c:pt idx="4006">
                  <c:v>0.46060000000000001</c:v>
                </c:pt>
                <c:pt idx="4007">
                  <c:v>0.4607</c:v>
                </c:pt>
                <c:pt idx="4008">
                  <c:v>0.46079999999999999</c:v>
                </c:pt>
                <c:pt idx="4009">
                  <c:v>0.46089999999999998</c:v>
                </c:pt>
                <c:pt idx="4010">
                  <c:v>0.46100000000000002</c:v>
                </c:pt>
                <c:pt idx="4011">
                  <c:v>0.46110000000000001</c:v>
                </c:pt>
                <c:pt idx="4012">
                  <c:v>0.4612</c:v>
                </c:pt>
                <c:pt idx="4013">
                  <c:v>0.46129999999999999</c:v>
                </c:pt>
                <c:pt idx="4014">
                  <c:v>0.46139999999999998</c:v>
                </c:pt>
                <c:pt idx="4015">
                  <c:v>0.46150000000000002</c:v>
                </c:pt>
                <c:pt idx="4016">
                  <c:v>0.46160000000000001</c:v>
                </c:pt>
                <c:pt idx="4017">
                  <c:v>0.4617</c:v>
                </c:pt>
                <c:pt idx="4018">
                  <c:v>0.46179999999999999</c:v>
                </c:pt>
                <c:pt idx="4019">
                  <c:v>0.46189999999999998</c:v>
                </c:pt>
                <c:pt idx="4020">
                  <c:v>0.46200000000000002</c:v>
                </c:pt>
                <c:pt idx="4021">
                  <c:v>0.46210000000000001</c:v>
                </c:pt>
                <c:pt idx="4022">
                  <c:v>0.4622</c:v>
                </c:pt>
                <c:pt idx="4023">
                  <c:v>0.46229999999999999</c:v>
                </c:pt>
                <c:pt idx="4024">
                  <c:v>0.46239999999999998</c:v>
                </c:pt>
                <c:pt idx="4025">
                  <c:v>0.46250000000000002</c:v>
                </c:pt>
                <c:pt idx="4026">
                  <c:v>0.46260000000000001</c:v>
                </c:pt>
                <c:pt idx="4027">
                  <c:v>0.4627</c:v>
                </c:pt>
                <c:pt idx="4028">
                  <c:v>0.46279999999999999</c:v>
                </c:pt>
                <c:pt idx="4029">
                  <c:v>0.46289999999999998</c:v>
                </c:pt>
                <c:pt idx="4030">
                  <c:v>0.46300000000000002</c:v>
                </c:pt>
                <c:pt idx="4031">
                  <c:v>0.46310000000000001</c:v>
                </c:pt>
                <c:pt idx="4032">
                  <c:v>0.4632</c:v>
                </c:pt>
                <c:pt idx="4033">
                  <c:v>0.46329999999999999</c:v>
                </c:pt>
                <c:pt idx="4034">
                  <c:v>0.46339999999999998</c:v>
                </c:pt>
                <c:pt idx="4035">
                  <c:v>0.46350000000000002</c:v>
                </c:pt>
                <c:pt idx="4036">
                  <c:v>0.46360000000000001</c:v>
                </c:pt>
                <c:pt idx="4037">
                  <c:v>0.4637</c:v>
                </c:pt>
                <c:pt idx="4038">
                  <c:v>0.46379999999999999</c:v>
                </c:pt>
                <c:pt idx="4039">
                  <c:v>0.46389999999999998</c:v>
                </c:pt>
                <c:pt idx="4040">
                  <c:v>0.46400000000000002</c:v>
                </c:pt>
                <c:pt idx="4041">
                  <c:v>0.46410000000000001</c:v>
                </c:pt>
                <c:pt idx="4042">
                  <c:v>0.4642</c:v>
                </c:pt>
                <c:pt idx="4043">
                  <c:v>0.46429999999999999</c:v>
                </c:pt>
                <c:pt idx="4044">
                  <c:v>0.46439999999999998</c:v>
                </c:pt>
                <c:pt idx="4045">
                  <c:v>0.46450000000000002</c:v>
                </c:pt>
                <c:pt idx="4046">
                  <c:v>0.46460000000000001</c:v>
                </c:pt>
                <c:pt idx="4047">
                  <c:v>0.4647</c:v>
                </c:pt>
                <c:pt idx="4048">
                  <c:v>0.46479999999999999</c:v>
                </c:pt>
                <c:pt idx="4049">
                  <c:v>0.46489999999999998</c:v>
                </c:pt>
                <c:pt idx="4050">
                  <c:v>0.46500000000000002</c:v>
                </c:pt>
                <c:pt idx="4051">
                  <c:v>0.46510000000000001</c:v>
                </c:pt>
                <c:pt idx="4052">
                  <c:v>0.4652</c:v>
                </c:pt>
                <c:pt idx="4053">
                  <c:v>0.46529999999999999</c:v>
                </c:pt>
                <c:pt idx="4054">
                  <c:v>0.46539999999999998</c:v>
                </c:pt>
                <c:pt idx="4055">
                  <c:v>0.46550000000000002</c:v>
                </c:pt>
                <c:pt idx="4056">
                  <c:v>0.46560000000000001</c:v>
                </c:pt>
                <c:pt idx="4057">
                  <c:v>0.4657</c:v>
                </c:pt>
                <c:pt idx="4058">
                  <c:v>0.46579999999999999</c:v>
                </c:pt>
                <c:pt idx="4059">
                  <c:v>0.46589999999999998</c:v>
                </c:pt>
                <c:pt idx="4060">
                  <c:v>0.46600000000000003</c:v>
                </c:pt>
                <c:pt idx="4061">
                  <c:v>0.46610000000000001</c:v>
                </c:pt>
                <c:pt idx="4062">
                  <c:v>0.4662</c:v>
                </c:pt>
                <c:pt idx="4063">
                  <c:v>0.46629999999999999</c:v>
                </c:pt>
                <c:pt idx="4064">
                  <c:v>0.46639999999999998</c:v>
                </c:pt>
                <c:pt idx="4065">
                  <c:v>0.46650000000000003</c:v>
                </c:pt>
                <c:pt idx="4066">
                  <c:v>0.46660000000000001</c:v>
                </c:pt>
                <c:pt idx="4067">
                  <c:v>0.4667</c:v>
                </c:pt>
                <c:pt idx="4068">
                  <c:v>0.46679999999999999</c:v>
                </c:pt>
                <c:pt idx="4069">
                  <c:v>0.46689999999999998</c:v>
                </c:pt>
                <c:pt idx="4070">
                  <c:v>0.46700000000000003</c:v>
                </c:pt>
                <c:pt idx="4071">
                  <c:v>0.46710000000000002</c:v>
                </c:pt>
                <c:pt idx="4072">
                  <c:v>0.4672</c:v>
                </c:pt>
                <c:pt idx="4073">
                  <c:v>0.46729999999999999</c:v>
                </c:pt>
                <c:pt idx="4074">
                  <c:v>0.46739999999999998</c:v>
                </c:pt>
                <c:pt idx="4075">
                  <c:v>0.46750000000000003</c:v>
                </c:pt>
                <c:pt idx="4076">
                  <c:v>0.46760000000000002</c:v>
                </c:pt>
                <c:pt idx="4077">
                  <c:v>0.4677</c:v>
                </c:pt>
                <c:pt idx="4078">
                  <c:v>0.46779999999999999</c:v>
                </c:pt>
                <c:pt idx="4079">
                  <c:v>0.46789999999999998</c:v>
                </c:pt>
                <c:pt idx="4080">
                  <c:v>0.46800000000000003</c:v>
                </c:pt>
                <c:pt idx="4081">
                  <c:v>0.46810000000000002</c:v>
                </c:pt>
                <c:pt idx="4082">
                  <c:v>0.46820000000000001</c:v>
                </c:pt>
                <c:pt idx="4083">
                  <c:v>0.46829999999999999</c:v>
                </c:pt>
                <c:pt idx="4084">
                  <c:v>0.46839999999999998</c:v>
                </c:pt>
                <c:pt idx="4085">
                  <c:v>0.46850000000000003</c:v>
                </c:pt>
                <c:pt idx="4086">
                  <c:v>0.46860000000000002</c:v>
                </c:pt>
                <c:pt idx="4087">
                  <c:v>0.46870000000000001</c:v>
                </c:pt>
                <c:pt idx="4088">
                  <c:v>0.46879999999999999</c:v>
                </c:pt>
                <c:pt idx="4089">
                  <c:v>0.46889999999999998</c:v>
                </c:pt>
                <c:pt idx="4090">
                  <c:v>0.46899999999999997</c:v>
                </c:pt>
                <c:pt idx="4091">
                  <c:v>0.46910000000000002</c:v>
                </c:pt>
                <c:pt idx="4092">
                  <c:v>0.46920000000000001</c:v>
                </c:pt>
                <c:pt idx="4093">
                  <c:v>0.46929999999999999</c:v>
                </c:pt>
                <c:pt idx="4094">
                  <c:v>0.46939999999999998</c:v>
                </c:pt>
                <c:pt idx="4095">
                  <c:v>0.46949999999999997</c:v>
                </c:pt>
                <c:pt idx="4096">
                  <c:v>0.46960000000000002</c:v>
                </c:pt>
                <c:pt idx="4097">
                  <c:v>0.46970000000000001</c:v>
                </c:pt>
                <c:pt idx="4098">
                  <c:v>0.4698</c:v>
                </c:pt>
                <c:pt idx="4099">
                  <c:v>0.46989999999999998</c:v>
                </c:pt>
                <c:pt idx="4100">
                  <c:v>0.47</c:v>
                </c:pt>
                <c:pt idx="4101">
                  <c:v>0.47010000000000002</c:v>
                </c:pt>
                <c:pt idx="4102">
                  <c:v>0.47020000000000001</c:v>
                </c:pt>
                <c:pt idx="4103">
                  <c:v>0.4703</c:v>
                </c:pt>
                <c:pt idx="4104">
                  <c:v>0.47039999999999998</c:v>
                </c:pt>
                <c:pt idx="4105">
                  <c:v>0.47049999999999997</c:v>
                </c:pt>
                <c:pt idx="4106">
                  <c:v>0.47060000000000002</c:v>
                </c:pt>
                <c:pt idx="4107">
                  <c:v>0.47070000000000001</c:v>
                </c:pt>
                <c:pt idx="4108">
                  <c:v>0.4708</c:v>
                </c:pt>
                <c:pt idx="4109">
                  <c:v>0.47089999999999999</c:v>
                </c:pt>
                <c:pt idx="4110">
                  <c:v>0.47099999999999997</c:v>
                </c:pt>
                <c:pt idx="4111">
                  <c:v>0.47110000000000002</c:v>
                </c:pt>
                <c:pt idx="4112">
                  <c:v>0.47120000000000001</c:v>
                </c:pt>
                <c:pt idx="4113">
                  <c:v>0.4713</c:v>
                </c:pt>
                <c:pt idx="4114">
                  <c:v>0.47139999999999999</c:v>
                </c:pt>
                <c:pt idx="4115">
                  <c:v>0.47149999999999997</c:v>
                </c:pt>
                <c:pt idx="4116">
                  <c:v>0.47160000000000002</c:v>
                </c:pt>
                <c:pt idx="4117">
                  <c:v>0.47170000000000001</c:v>
                </c:pt>
                <c:pt idx="4118">
                  <c:v>0.4718</c:v>
                </c:pt>
                <c:pt idx="4119">
                  <c:v>0.47189999999999999</c:v>
                </c:pt>
                <c:pt idx="4120">
                  <c:v>0.47199999999999998</c:v>
                </c:pt>
                <c:pt idx="4121">
                  <c:v>0.47210000000000002</c:v>
                </c:pt>
                <c:pt idx="4122">
                  <c:v>0.47220000000000001</c:v>
                </c:pt>
                <c:pt idx="4123">
                  <c:v>0.4723</c:v>
                </c:pt>
                <c:pt idx="4124">
                  <c:v>0.47239999999999999</c:v>
                </c:pt>
                <c:pt idx="4125">
                  <c:v>0.47249999999999998</c:v>
                </c:pt>
                <c:pt idx="4126">
                  <c:v>0.47260000000000002</c:v>
                </c:pt>
                <c:pt idx="4127">
                  <c:v>0.47270000000000001</c:v>
                </c:pt>
                <c:pt idx="4128">
                  <c:v>0.4728</c:v>
                </c:pt>
                <c:pt idx="4129">
                  <c:v>0.47289999999999999</c:v>
                </c:pt>
                <c:pt idx="4130">
                  <c:v>0.47299999999999998</c:v>
                </c:pt>
                <c:pt idx="4131">
                  <c:v>0.47310000000000002</c:v>
                </c:pt>
                <c:pt idx="4132">
                  <c:v>0.47320000000000001</c:v>
                </c:pt>
                <c:pt idx="4133">
                  <c:v>0.4733</c:v>
                </c:pt>
                <c:pt idx="4134">
                  <c:v>0.47339999999999999</c:v>
                </c:pt>
                <c:pt idx="4135">
                  <c:v>0.47349999999999998</c:v>
                </c:pt>
                <c:pt idx="4136">
                  <c:v>0.47360000000000002</c:v>
                </c:pt>
                <c:pt idx="4137">
                  <c:v>0.47370000000000001</c:v>
                </c:pt>
                <c:pt idx="4138">
                  <c:v>0.4738</c:v>
                </c:pt>
                <c:pt idx="4139">
                  <c:v>0.47389999999999999</c:v>
                </c:pt>
                <c:pt idx="4140">
                  <c:v>0.47399999999999998</c:v>
                </c:pt>
                <c:pt idx="4141">
                  <c:v>0.47410000000000002</c:v>
                </c:pt>
                <c:pt idx="4142">
                  <c:v>0.47420000000000001</c:v>
                </c:pt>
                <c:pt idx="4143">
                  <c:v>0.4743</c:v>
                </c:pt>
                <c:pt idx="4144">
                  <c:v>0.47439999999999999</c:v>
                </c:pt>
                <c:pt idx="4145">
                  <c:v>0.47449999999999998</c:v>
                </c:pt>
                <c:pt idx="4146">
                  <c:v>0.47460000000000002</c:v>
                </c:pt>
                <c:pt idx="4147">
                  <c:v>0.47470000000000001</c:v>
                </c:pt>
                <c:pt idx="4148">
                  <c:v>0.4748</c:v>
                </c:pt>
                <c:pt idx="4149">
                  <c:v>0.47489999999999999</c:v>
                </c:pt>
                <c:pt idx="4150">
                  <c:v>0.47499999999999998</c:v>
                </c:pt>
                <c:pt idx="4151">
                  <c:v>0.47510000000000002</c:v>
                </c:pt>
                <c:pt idx="4152">
                  <c:v>0.47520000000000001</c:v>
                </c:pt>
                <c:pt idx="4153">
                  <c:v>0.4753</c:v>
                </c:pt>
                <c:pt idx="4154">
                  <c:v>0.47539999999999999</c:v>
                </c:pt>
                <c:pt idx="4155">
                  <c:v>0.47549999999999998</c:v>
                </c:pt>
                <c:pt idx="4156">
                  <c:v>0.47560000000000002</c:v>
                </c:pt>
                <c:pt idx="4157">
                  <c:v>0.47570000000000001</c:v>
                </c:pt>
                <c:pt idx="4158">
                  <c:v>0.4758</c:v>
                </c:pt>
                <c:pt idx="4159">
                  <c:v>0.47589999999999999</c:v>
                </c:pt>
                <c:pt idx="4160">
                  <c:v>0.47599999999999998</c:v>
                </c:pt>
                <c:pt idx="4161">
                  <c:v>0.47610000000000002</c:v>
                </c:pt>
                <c:pt idx="4162">
                  <c:v>0.47620000000000001</c:v>
                </c:pt>
                <c:pt idx="4163">
                  <c:v>0.4763</c:v>
                </c:pt>
                <c:pt idx="4164">
                  <c:v>0.47639999999999999</c:v>
                </c:pt>
                <c:pt idx="4165">
                  <c:v>0.47649999999999998</c:v>
                </c:pt>
                <c:pt idx="4166">
                  <c:v>0.47660000000000002</c:v>
                </c:pt>
                <c:pt idx="4167">
                  <c:v>0.47670000000000001</c:v>
                </c:pt>
                <c:pt idx="4168">
                  <c:v>0.4768</c:v>
                </c:pt>
                <c:pt idx="4169">
                  <c:v>0.47689999999999999</c:v>
                </c:pt>
                <c:pt idx="4170">
                  <c:v>0.47699999999999998</c:v>
                </c:pt>
                <c:pt idx="4171">
                  <c:v>0.47710000000000002</c:v>
                </c:pt>
                <c:pt idx="4172">
                  <c:v>0.47720000000000001</c:v>
                </c:pt>
                <c:pt idx="4173">
                  <c:v>0.4773</c:v>
                </c:pt>
                <c:pt idx="4174">
                  <c:v>0.47739999999999999</c:v>
                </c:pt>
                <c:pt idx="4175">
                  <c:v>0.47749999999999998</c:v>
                </c:pt>
                <c:pt idx="4176">
                  <c:v>0.47760000000000002</c:v>
                </c:pt>
                <c:pt idx="4177">
                  <c:v>0.47770000000000001</c:v>
                </c:pt>
                <c:pt idx="4178">
                  <c:v>0.4778</c:v>
                </c:pt>
                <c:pt idx="4179">
                  <c:v>0.47789999999999999</c:v>
                </c:pt>
                <c:pt idx="4180">
                  <c:v>0.47799999999999998</c:v>
                </c:pt>
                <c:pt idx="4181">
                  <c:v>0.47810000000000002</c:v>
                </c:pt>
                <c:pt idx="4182">
                  <c:v>0.47820000000000001</c:v>
                </c:pt>
                <c:pt idx="4183">
                  <c:v>0.4783</c:v>
                </c:pt>
                <c:pt idx="4184">
                  <c:v>0.47839999999999999</c:v>
                </c:pt>
                <c:pt idx="4185">
                  <c:v>0.47849999999999998</c:v>
                </c:pt>
                <c:pt idx="4186">
                  <c:v>0.47860000000000003</c:v>
                </c:pt>
                <c:pt idx="4187">
                  <c:v>0.47870000000000001</c:v>
                </c:pt>
                <c:pt idx="4188">
                  <c:v>0.4788</c:v>
                </c:pt>
                <c:pt idx="4189">
                  <c:v>0.47889999999999999</c:v>
                </c:pt>
                <c:pt idx="4190">
                  <c:v>0.47899999999999998</c:v>
                </c:pt>
                <c:pt idx="4191">
                  <c:v>0.47910000000000003</c:v>
                </c:pt>
                <c:pt idx="4192">
                  <c:v>0.47920000000000001</c:v>
                </c:pt>
                <c:pt idx="4193">
                  <c:v>0.4793</c:v>
                </c:pt>
                <c:pt idx="4194">
                  <c:v>0.47939999999999999</c:v>
                </c:pt>
                <c:pt idx="4195">
                  <c:v>0.47949999999999998</c:v>
                </c:pt>
                <c:pt idx="4196">
                  <c:v>0.47960000000000003</c:v>
                </c:pt>
                <c:pt idx="4197">
                  <c:v>0.47970000000000002</c:v>
                </c:pt>
                <c:pt idx="4198">
                  <c:v>0.4798</c:v>
                </c:pt>
                <c:pt idx="4199">
                  <c:v>0.47989999999999999</c:v>
                </c:pt>
                <c:pt idx="4200">
                  <c:v>0.48</c:v>
                </c:pt>
                <c:pt idx="4201">
                  <c:v>0.48010000000000003</c:v>
                </c:pt>
                <c:pt idx="4202">
                  <c:v>0.48020000000000002</c:v>
                </c:pt>
                <c:pt idx="4203">
                  <c:v>0.4803</c:v>
                </c:pt>
                <c:pt idx="4204">
                  <c:v>0.48039999999999999</c:v>
                </c:pt>
                <c:pt idx="4205">
                  <c:v>0.48049999999999998</c:v>
                </c:pt>
                <c:pt idx="4206">
                  <c:v>0.48060000000000003</c:v>
                </c:pt>
                <c:pt idx="4207">
                  <c:v>0.48070000000000002</c:v>
                </c:pt>
                <c:pt idx="4208">
                  <c:v>0.48080000000000001</c:v>
                </c:pt>
                <c:pt idx="4209">
                  <c:v>0.48089999999999999</c:v>
                </c:pt>
                <c:pt idx="4210">
                  <c:v>0.48099999999999998</c:v>
                </c:pt>
                <c:pt idx="4211">
                  <c:v>0.48110000000000003</c:v>
                </c:pt>
                <c:pt idx="4212">
                  <c:v>0.48120000000000002</c:v>
                </c:pt>
                <c:pt idx="4213">
                  <c:v>0.48130000000000001</c:v>
                </c:pt>
                <c:pt idx="4214">
                  <c:v>0.48139999999999999</c:v>
                </c:pt>
                <c:pt idx="4215">
                  <c:v>0.48149999999999998</c:v>
                </c:pt>
                <c:pt idx="4216">
                  <c:v>0.48159999999999997</c:v>
                </c:pt>
                <c:pt idx="4217">
                  <c:v>0.48170000000000002</c:v>
                </c:pt>
                <c:pt idx="4218">
                  <c:v>0.48180000000000001</c:v>
                </c:pt>
                <c:pt idx="4219">
                  <c:v>0.4819</c:v>
                </c:pt>
                <c:pt idx="4220">
                  <c:v>0.48199999999999998</c:v>
                </c:pt>
                <c:pt idx="4221">
                  <c:v>0.48209999999999997</c:v>
                </c:pt>
                <c:pt idx="4222">
                  <c:v>0.48220000000000002</c:v>
                </c:pt>
                <c:pt idx="4223">
                  <c:v>0.48230000000000001</c:v>
                </c:pt>
                <c:pt idx="4224">
                  <c:v>0.4824</c:v>
                </c:pt>
                <c:pt idx="4225">
                  <c:v>0.48249999999999998</c:v>
                </c:pt>
                <c:pt idx="4226">
                  <c:v>0.48259999999999997</c:v>
                </c:pt>
                <c:pt idx="4227">
                  <c:v>0.48270000000000002</c:v>
                </c:pt>
                <c:pt idx="4228">
                  <c:v>0.48280000000000001</c:v>
                </c:pt>
                <c:pt idx="4229">
                  <c:v>0.4829</c:v>
                </c:pt>
                <c:pt idx="4230">
                  <c:v>0.48299999999999998</c:v>
                </c:pt>
                <c:pt idx="4231">
                  <c:v>0.48309999999999997</c:v>
                </c:pt>
                <c:pt idx="4232">
                  <c:v>0.48320000000000002</c:v>
                </c:pt>
                <c:pt idx="4233">
                  <c:v>0.48330000000000001</c:v>
                </c:pt>
                <c:pt idx="4234">
                  <c:v>0.4834</c:v>
                </c:pt>
                <c:pt idx="4235">
                  <c:v>0.48349999999999999</c:v>
                </c:pt>
                <c:pt idx="4236">
                  <c:v>0.48359999999999997</c:v>
                </c:pt>
                <c:pt idx="4237">
                  <c:v>0.48370000000000002</c:v>
                </c:pt>
                <c:pt idx="4238">
                  <c:v>0.48380000000000001</c:v>
                </c:pt>
                <c:pt idx="4239">
                  <c:v>0.4839</c:v>
                </c:pt>
                <c:pt idx="4240">
                  <c:v>0.48399999999999999</c:v>
                </c:pt>
                <c:pt idx="4241">
                  <c:v>0.48409999999999997</c:v>
                </c:pt>
                <c:pt idx="4242">
                  <c:v>0.48420000000000002</c:v>
                </c:pt>
                <c:pt idx="4243">
                  <c:v>0.48430000000000001</c:v>
                </c:pt>
                <c:pt idx="4244">
                  <c:v>0.4844</c:v>
                </c:pt>
                <c:pt idx="4245">
                  <c:v>0.48449999999999999</c:v>
                </c:pt>
                <c:pt idx="4246">
                  <c:v>0.48459999999999998</c:v>
                </c:pt>
                <c:pt idx="4247">
                  <c:v>0.48470000000000002</c:v>
                </c:pt>
                <c:pt idx="4248">
                  <c:v>0.48480000000000001</c:v>
                </c:pt>
                <c:pt idx="4249">
                  <c:v>0.4849</c:v>
                </c:pt>
                <c:pt idx="4250">
                  <c:v>0.48499999999999999</c:v>
                </c:pt>
                <c:pt idx="4251">
                  <c:v>0.48509999999999998</c:v>
                </c:pt>
                <c:pt idx="4252">
                  <c:v>0.48520000000000002</c:v>
                </c:pt>
                <c:pt idx="4253">
                  <c:v>0.48530000000000001</c:v>
                </c:pt>
                <c:pt idx="4254">
                  <c:v>0.4854</c:v>
                </c:pt>
                <c:pt idx="4255">
                  <c:v>0.48549999999999999</c:v>
                </c:pt>
                <c:pt idx="4256">
                  <c:v>0.48559999999999998</c:v>
                </c:pt>
                <c:pt idx="4257">
                  <c:v>0.48570000000000002</c:v>
                </c:pt>
                <c:pt idx="4258">
                  <c:v>0.48580000000000001</c:v>
                </c:pt>
                <c:pt idx="4259">
                  <c:v>0.4859</c:v>
                </c:pt>
                <c:pt idx="4260">
                  <c:v>0.48599999999999999</c:v>
                </c:pt>
                <c:pt idx="4261">
                  <c:v>0.48609999999999998</c:v>
                </c:pt>
                <c:pt idx="4262">
                  <c:v>0.48620000000000002</c:v>
                </c:pt>
                <c:pt idx="4263">
                  <c:v>0.48630000000000001</c:v>
                </c:pt>
                <c:pt idx="4264">
                  <c:v>0.4864</c:v>
                </c:pt>
                <c:pt idx="4265">
                  <c:v>0.48649999999999999</c:v>
                </c:pt>
                <c:pt idx="4266">
                  <c:v>0.48659999999999998</c:v>
                </c:pt>
                <c:pt idx="4267">
                  <c:v>0.48670000000000002</c:v>
                </c:pt>
                <c:pt idx="4268">
                  <c:v>0.48680000000000001</c:v>
                </c:pt>
                <c:pt idx="4269">
                  <c:v>0.4869</c:v>
                </c:pt>
                <c:pt idx="4270">
                  <c:v>0.48699999999999999</c:v>
                </c:pt>
                <c:pt idx="4271">
                  <c:v>0.48709999999999998</c:v>
                </c:pt>
                <c:pt idx="4272">
                  <c:v>0.48720000000000002</c:v>
                </c:pt>
                <c:pt idx="4273">
                  <c:v>0.48730000000000001</c:v>
                </c:pt>
                <c:pt idx="4274">
                  <c:v>0.4874</c:v>
                </c:pt>
                <c:pt idx="4275">
                  <c:v>0.48749999999999999</c:v>
                </c:pt>
                <c:pt idx="4276">
                  <c:v>0.48759999999999998</c:v>
                </c:pt>
                <c:pt idx="4277">
                  <c:v>0.48770000000000002</c:v>
                </c:pt>
                <c:pt idx="4278">
                  <c:v>0.48780000000000001</c:v>
                </c:pt>
                <c:pt idx="4279">
                  <c:v>0.4879</c:v>
                </c:pt>
                <c:pt idx="4280">
                  <c:v>0.48799999999999999</c:v>
                </c:pt>
                <c:pt idx="4281">
                  <c:v>0.48809999999999998</c:v>
                </c:pt>
                <c:pt idx="4282">
                  <c:v>0.48820000000000002</c:v>
                </c:pt>
                <c:pt idx="4283">
                  <c:v>0.48830000000000001</c:v>
                </c:pt>
                <c:pt idx="4284">
                  <c:v>0.4884</c:v>
                </c:pt>
                <c:pt idx="4285">
                  <c:v>0.48849999999999999</c:v>
                </c:pt>
                <c:pt idx="4286">
                  <c:v>0.48859999999999998</c:v>
                </c:pt>
                <c:pt idx="4287">
                  <c:v>0.48870000000000002</c:v>
                </c:pt>
                <c:pt idx="4288">
                  <c:v>0.48880000000000001</c:v>
                </c:pt>
                <c:pt idx="4289">
                  <c:v>0.4889</c:v>
                </c:pt>
                <c:pt idx="4290">
                  <c:v>0.48899999999999999</c:v>
                </c:pt>
                <c:pt idx="4291">
                  <c:v>0.48909999999999998</c:v>
                </c:pt>
                <c:pt idx="4292">
                  <c:v>0.48920000000000002</c:v>
                </c:pt>
                <c:pt idx="4293">
                  <c:v>0.48930000000000001</c:v>
                </c:pt>
                <c:pt idx="4294">
                  <c:v>0.4894</c:v>
                </c:pt>
                <c:pt idx="4295">
                  <c:v>0.48949999999999999</c:v>
                </c:pt>
                <c:pt idx="4296">
                  <c:v>0.48959999999999998</c:v>
                </c:pt>
                <c:pt idx="4297">
                  <c:v>0.48970000000000002</c:v>
                </c:pt>
                <c:pt idx="4298">
                  <c:v>0.48980000000000001</c:v>
                </c:pt>
                <c:pt idx="4299">
                  <c:v>0.4899</c:v>
                </c:pt>
                <c:pt idx="4300">
                  <c:v>0.49</c:v>
                </c:pt>
                <c:pt idx="4301">
                  <c:v>0.49009999999999998</c:v>
                </c:pt>
                <c:pt idx="4302">
                  <c:v>0.49020000000000002</c:v>
                </c:pt>
                <c:pt idx="4303">
                  <c:v>0.49030000000000001</c:v>
                </c:pt>
                <c:pt idx="4304">
                  <c:v>0.4904</c:v>
                </c:pt>
                <c:pt idx="4305">
                  <c:v>0.49049999999999999</c:v>
                </c:pt>
                <c:pt idx="4306">
                  <c:v>0.49059999999999998</c:v>
                </c:pt>
                <c:pt idx="4307">
                  <c:v>0.49070000000000003</c:v>
                </c:pt>
                <c:pt idx="4308">
                  <c:v>0.49080000000000001</c:v>
                </c:pt>
                <c:pt idx="4309">
                  <c:v>0.4909</c:v>
                </c:pt>
                <c:pt idx="4310">
                  <c:v>0.49099999999999999</c:v>
                </c:pt>
                <c:pt idx="4311">
                  <c:v>0.49109999999999998</c:v>
                </c:pt>
                <c:pt idx="4312">
                  <c:v>0.49120000000000003</c:v>
                </c:pt>
                <c:pt idx="4313">
                  <c:v>0.49130000000000001</c:v>
                </c:pt>
                <c:pt idx="4314">
                  <c:v>0.4914</c:v>
                </c:pt>
                <c:pt idx="4315">
                  <c:v>0.49149999999999999</c:v>
                </c:pt>
                <c:pt idx="4316">
                  <c:v>0.49159999999999998</c:v>
                </c:pt>
                <c:pt idx="4317">
                  <c:v>0.49170000000000003</c:v>
                </c:pt>
                <c:pt idx="4318">
                  <c:v>0.49180000000000001</c:v>
                </c:pt>
                <c:pt idx="4319">
                  <c:v>0.4919</c:v>
                </c:pt>
                <c:pt idx="4320">
                  <c:v>0.49199999999999999</c:v>
                </c:pt>
                <c:pt idx="4321">
                  <c:v>0.49209999999999998</c:v>
                </c:pt>
                <c:pt idx="4322">
                  <c:v>0.49220000000000003</c:v>
                </c:pt>
                <c:pt idx="4323">
                  <c:v>0.49230000000000002</c:v>
                </c:pt>
                <c:pt idx="4324">
                  <c:v>0.4924</c:v>
                </c:pt>
                <c:pt idx="4325">
                  <c:v>0.49249999999999999</c:v>
                </c:pt>
                <c:pt idx="4326">
                  <c:v>0.49259999999999998</c:v>
                </c:pt>
                <c:pt idx="4327">
                  <c:v>0.49270000000000003</c:v>
                </c:pt>
                <c:pt idx="4328">
                  <c:v>0.49280000000000002</c:v>
                </c:pt>
                <c:pt idx="4329">
                  <c:v>0.4929</c:v>
                </c:pt>
                <c:pt idx="4330">
                  <c:v>0.49299999999999999</c:v>
                </c:pt>
                <c:pt idx="4331">
                  <c:v>0.49309999999999998</c:v>
                </c:pt>
                <c:pt idx="4332">
                  <c:v>0.49320000000000003</c:v>
                </c:pt>
                <c:pt idx="4333">
                  <c:v>0.49330000000000002</c:v>
                </c:pt>
                <c:pt idx="4334">
                  <c:v>0.49340000000000001</c:v>
                </c:pt>
                <c:pt idx="4335">
                  <c:v>0.49349999999999999</c:v>
                </c:pt>
                <c:pt idx="4336">
                  <c:v>0.49359999999999998</c:v>
                </c:pt>
                <c:pt idx="4337">
                  <c:v>0.49370000000000003</c:v>
                </c:pt>
                <c:pt idx="4338">
                  <c:v>0.49380000000000002</c:v>
                </c:pt>
                <c:pt idx="4339">
                  <c:v>0.49390000000000001</c:v>
                </c:pt>
                <c:pt idx="4340">
                  <c:v>0.49399999999999999</c:v>
                </c:pt>
                <c:pt idx="4341">
                  <c:v>0.49409999999999998</c:v>
                </c:pt>
                <c:pt idx="4342">
                  <c:v>0.49419999999999997</c:v>
                </c:pt>
                <c:pt idx="4343">
                  <c:v>0.49430000000000002</c:v>
                </c:pt>
                <c:pt idx="4344">
                  <c:v>0.49440000000000001</c:v>
                </c:pt>
                <c:pt idx="4345">
                  <c:v>0.4945</c:v>
                </c:pt>
                <c:pt idx="4346">
                  <c:v>0.49459999999999998</c:v>
                </c:pt>
                <c:pt idx="4347">
                  <c:v>0.49469999999999997</c:v>
                </c:pt>
                <c:pt idx="4348">
                  <c:v>0.49480000000000002</c:v>
                </c:pt>
                <c:pt idx="4349">
                  <c:v>0.49490000000000001</c:v>
                </c:pt>
                <c:pt idx="4350">
                  <c:v>0.495</c:v>
                </c:pt>
                <c:pt idx="4351">
                  <c:v>0.49509999999999998</c:v>
                </c:pt>
                <c:pt idx="4352">
                  <c:v>0.49519999999999997</c:v>
                </c:pt>
                <c:pt idx="4353">
                  <c:v>0.49530000000000002</c:v>
                </c:pt>
                <c:pt idx="4354">
                  <c:v>0.49540000000000001</c:v>
                </c:pt>
                <c:pt idx="4355">
                  <c:v>0.4955</c:v>
                </c:pt>
                <c:pt idx="4356">
                  <c:v>0.49559999999999998</c:v>
                </c:pt>
                <c:pt idx="4357">
                  <c:v>0.49569999999999997</c:v>
                </c:pt>
                <c:pt idx="4358">
                  <c:v>0.49580000000000002</c:v>
                </c:pt>
                <c:pt idx="4359">
                  <c:v>0.49590000000000001</c:v>
                </c:pt>
                <c:pt idx="4360">
                  <c:v>0.496</c:v>
                </c:pt>
                <c:pt idx="4361">
                  <c:v>0.49609999999999999</c:v>
                </c:pt>
                <c:pt idx="4362">
                  <c:v>0.49619999999999997</c:v>
                </c:pt>
                <c:pt idx="4363">
                  <c:v>0.49630000000000002</c:v>
                </c:pt>
                <c:pt idx="4364">
                  <c:v>0.49640000000000001</c:v>
                </c:pt>
                <c:pt idx="4365">
                  <c:v>0.4965</c:v>
                </c:pt>
                <c:pt idx="4366">
                  <c:v>0.49659999999999999</c:v>
                </c:pt>
                <c:pt idx="4367">
                  <c:v>0.49669999999999997</c:v>
                </c:pt>
                <c:pt idx="4368">
                  <c:v>0.49680000000000002</c:v>
                </c:pt>
                <c:pt idx="4369">
                  <c:v>0.49690000000000001</c:v>
                </c:pt>
                <c:pt idx="4370">
                  <c:v>0.497</c:v>
                </c:pt>
                <c:pt idx="4371">
                  <c:v>0.49709999999999999</c:v>
                </c:pt>
                <c:pt idx="4372">
                  <c:v>0.49719999999999998</c:v>
                </c:pt>
                <c:pt idx="4373">
                  <c:v>0.49730000000000002</c:v>
                </c:pt>
                <c:pt idx="4374">
                  <c:v>0.49740000000000001</c:v>
                </c:pt>
                <c:pt idx="4375">
                  <c:v>0.4975</c:v>
                </c:pt>
                <c:pt idx="4376">
                  <c:v>0.49759999999999999</c:v>
                </c:pt>
                <c:pt idx="4377">
                  <c:v>0.49769999999999998</c:v>
                </c:pt>
                <c:pt idx="4378">
                  <c:v>0.49780000000000002</c:v>
                </c:pt>
                <c:pt idx="4379">
                  <c:v>0.49790000000000001</c:v>
                </c:pt>
                <c:pt idx="4380">
                  <c:v>0.498</c:v>
                </c:pt>
                <c:pt idx="4381">
                  <c:v>0.49809999999999999</c:v>
                </c:pt>
                <c:pt idx="4382">
                  <c:v>0.49819999999999998</c:v>
                </c:pt>
                <c:pt idx="4383">
                  <c:v>0.49830000000000002</c:v>
                </c:pt>
                <c:pt idx="4384">
                  <c:v>0.49840000000000001</c:v>
                </c:pt>
                <c:pt idx="4385">
                  <c:v>0.4985</c:v>
                </c:pt>
                <c:pt idx="4386">
                  <c:v>0.49859999999999999</c:v>
                </c:pt>
                <c:pt idx="4387">
                  <c:v>0.49869999999999998</c:v>
                </c:pt>
                <c:pt idx="4388">
                  <c:v>0.49880000000000002</c:v>
                </c:pt>
                <c:pt idx="4389">
                  <c:v>0.49890000000000001</c:v>
                </c:pt>
                <c:pt idx="4390">
                  <c:v>0.499</c:v>
                </c:pt>
                <c:pt idx="4391">
                  <c:v>0.49909999999999999</c:v>
                </c:pt>
                <c:pt idx="4392">
                  <c:v>0.49919999999999998</c:v>
                </c:pt>
                <c:pt idx="4393">
                  <c:v>0.49930000000000002</c:v>
                </c:pt>
                <c:pt idx="4394">
                  <c:v>0.49940000000000001</c:v>
                </c:pt>
                <c:pt idx="4395">
                  <c:v>0.4995</c:v>
                </c:pt>
                <c:pt idx="4396">
                  <c:v>0.49959999999999999</c:v>
                </c:pt>
                <c:pt idx="4397">
                  <c:v>0.49969999999999998</c:v>
                </c:pt>
                <c:pt idx="4398">
                  <c:v>0.49980000000000002</c:v>
                </c:pt>
                <c:pt idx="4399">
                  <c:v>0.49990000000000001</c:v>
                </c:pt>
                <c:pt idx="4400">
                  <c:v>0.5</c:v>
                </c:pt>
                <c:pt idx="4401">
                  <c:v>0.50009999999999999</c:v>
                </c:pt>
                <c:pt idx="4402">
                  <c:v>0.50019999999999998</c:v>
                </c:pt>
                <c:pt idx="4403">
                  <c:v>0.50029999999999997</c:v>
                </c:pt>
                <c:pt idx="4404">
                  <c:v>0.50039999999999996</c:v>
                </c:pt>
                <c:pt idx="4405">
                  <c:v>0.50049999999999994</c:v>
                </c:pt>
                <c:pt idx="4406">
                  <c:v>0.50060000000000004</c:v>
                </c:pt>
                <c:pt idx="4407">
                  <c:v>0.50070000000000003</c:v>
                </c:pt>
                <c:pt idx="4408">
                  <c:v>0.50080000000000002</c:v>
                </c:pt>
                <c:pt idx="4409">
                  <c:v>0.50090000000000001</c:v>
                </c:pt>
                <c:pt idx="4410">
                  <c:v>0.501</c:v>
                </c:pt>
                <c:pt idx="4411">
                  <c:v>0.50109999999999999</c:v>
                </c:pt>
                <c:pt idx="4412">
                  <c:v>0.50119999999999998</c:v>
                </c:pt>
                <c:pt idx="4413">
                  <c:v>0.50129999999999997</c:v>
                </c:pt>
                <c:pt idx="4414">
                  <c:v>0.50139999999999996</c:v>
                </c:pt>
                <c:pt idx="4415">
                  <c:v>0.50149999999999995</c:v>
                </c:pt>
                <c:pt idx="4416">
                  <c:v>0.50160000000000005</c:v>
                </c:pt>
                <c:pt idx="4417">
                  <c:v>0.50170000000000003</c:v>
                </c:pt>
                <c:pt idx="4418">
                  <c:v>0.50180000000000002</c:v>
                </c:pt>
                <c:pt idx="4419">
                  <c:v>0.50190000000000001</c:v>
                </c:pt>
                <c:pt idx="4420">
                  <c:v>0.502</c:v>
                </c:pt>
                <c:pt idx="4421">
                  <c:v>0.50209999999999999</c:v>
                </c:pt>
                <c:pt idx="4422">
                  <c:v>0.50219999999999998</c:v>
                </c:pt>
                <c:pt idx="4423">
                  <c:v>0.50229999999999997</c:v>
                </c:pt>
                <c:pt idx="4424">
                  <c:v>0.50239999999999996</c:v>
                </c:pt>
                <c:pt idx="4425">
                  <c:v>0.50249999999999995</c:v>
                </c:pt>
                <c:pt idx="4426">
                  <c:v>0.50260000000000005</c:v>
                </c:pt>
                <c:pt idx="4427">
                  <c:v>0.50270000000000004</c:v>
                </c:pt>
                <c:pt idx="4428">
                  <c:v>0.50280000000000002</c:v>
                </c:pt>
                <c:pt idx="4429">
                  <c:v>0.50290000000000001</c:v>
                </c:pt>
                <c:pt idx="4430">
                  <c:v>0.503</c:v>
                </c:pt>
                <c:pt idx="4431">
                  <c:v>0.50309999999999999</c:v>
                </c:pt>
                <c:pt idx="4432">
                  <c:v>0.50319999999999998</c:v>
                </c:pt>
                <c:pt idx="4433">
                  <c:v>0.50329999999999997</c:v>
                </c:pt>
                <c:pt idx="4434">
                  <c:v>0.50339999999999996</c:v>
                </c:pt>
                <c:pt idx="4435">
                  <c:v>0.50349999999999995</c:v>
                </c:pt>
                <c:pt idx="4436">
                  <c:v>0.50360000000000005</c:v>
                </c:pt>
                <c:pt idx="4437">
                  <c:v>0.50370000000000004</c:v>
                </c:pt>
                <c:pt idx="4438">
                  <c:v>0.50380000000000003</c:v>
                </c:pt>
                <c:pt idx="4439">
                  <c:v>0.50390000000000001</c:v>
                </c:pt>
                <c:pt idx="4440">
                  <c:v>0.504</c:v>
                </c:pt>
                <c:pt idx="4441">
                  <c:v>0.50409999999999999</c:v>
                </c:pt>
                <c:pt idx="4442">
                  <c:v>0.50419999999999998</c:v>
                </c:pt>
                <c:pt idx="4443">
                  <c:v>0.50429999999999997</c:v>
                </c:pt>
                <c:pt idx="4444">
                  <c:v>0.50439999999999996</c:v>
                </c:pt>
                <c:pt idx="4445">
                  <c:v>0.50449999999999995</c:v>
                </c:pt>
                <c:pt idx="4446">
                  <c:v>0.50460000000000005</c:v>
                </c:pt>
                <c:pt idx="4447">
                  <c:v>0.50470000000000004</c:v>
                </c:pt>
                <c:pt idx="4448">
                  <c:v>0.50480000000000003</c:v>
                </c:pt>
                <c:pt idx="4449">
                  <c:v>0.50490000000000002</c:v>
                </c:pt>
                <c:pt idx="4450">
                  <c:v>0.505</c:v>
                </c:pt>
                <c:pt idx="4451">
                  <c:v>0.50509999999999999</c:v>
                </c:pt>
                <c:pt idx="4452">
                  <c:v>0.50519999999999998</c:v>
                </c:pt>
                <c:pt idx="4453">
                  <c:v>0.50529999999999997</c:v>
                </c:pt>
                <c:pt idx="4454">
                  <c:v>0.50539999999999996</c:v>
                </c:pt>
                <c:pt idx="4455">
                  <c:v>0.50549999999999995</c:v>
                </c:pt>
                <c:pt idx="4456">
                  <c:v>0.50560000000000005</c:v>
                </c:pt>
                <c:pt idx="4457">
                  <c:v>0.50570000000000004</c:v>
                </c:pt>
                <c:pt idx="4458">
                  <c:v>0.50580000000000003</c:v>
                </c:pt>
                <c:pt idx="4459">
                  <c:v>0.50590000000000002</c:v>
                </c:pt>
                <c:pt idx="4460">
                  <c:v>0.50600000000000001</c:v>
                </c:pt>
                <c:pt idx="4461">
                  <c:v>0.50609999999999999</c:v>
                </c:pt>
                <c:pt idx="4462">
                  <c:v>0.50619999999999998</c:v>
                </c:pt>
                <c:pt idx="4463">
                  <c:v>0.50629999999999997</c:v>
                </c:pt>
                <c:pt idx="4464">
                  <c:v>0.50639999999999996</c:v>
                </c:pt>
                <c:pt idx="4465">
                  <c:v>0.50649999999999995</c:v>
                </c:pt>
                <c:pt idx="4466">
                  <c:v>0.50660000000000005</c:v>
                </c:pt>
                <c:pt idx="4467">
                  <c:v>0.50670000000000004</c:v>
                </c:pt>
                <c:pt idx="4468">
                  <c:v>0.50680000000000003</c:v>
                </c:pt>
                <c:pt idx="4469">
                  <c:v>0.50690000000000002</c:v>
                </c:pt>
                <c:pt idx="4470">
                  <c:v>0.50700000000000001</c:v>
                </c:pt>
                <c:pt idx="4471">
                  <c:v>0.5071</c:v>
                </c:pt>
                <c:pt idx="4472">
                  <c:v>0.50719999999999998</c:v>
                </c:pt>
                <c:pt idx="4473">
                  <c:v>0.50729999999999997</c:v>
                </c:pt>
                <c:pt idx="4474">
                  <c:v>0.50739999999999996</c:v>
                </c:pt>
                <c:pt idx="4475">
                  <c:v>0.50749999999999995</c:v>
                </c:pt>
                <c:pt idx="4476">
                  <c:v>0.50760000000000005</c:v>
                </c:pt>
                <c:pt idx="4477">
                  <c:v>0.50770000000000004</c:v>
                </c:pt>
                <c:pt idx="4478">
                  <c:v>0.50780000000000003</c:v>
                </c:pt>
                <c:pt idx="4479">
                  <c:v>0.50790000000000002</c:v>
                </c:pt>
                <c:pt idx="4480">
                  <c:v>0.50800000000000001</c:v>
                </c:pt>
                <c:pt idx="4481">
                  <c:v>0.5081</c:v>
                </c:pt>
                <c:pt idx="4482">
                  <c:v>0.50819999999999999</c:v>
                </c:pt>
                <c:pt idx="4483">
                  <c:v>0.50829999999999997</c:v>
                </c:pt>
                <c:pt idx="4484">
                  <c:v>0.50839999999999996</c:v>
                </c:pt>
                <c:pt idx="4485">
                  <c:v>0.50849999999999995</c:v>
                </c:pt>
                <c:pt idx="4486">
                  <c:v>0.50860000000000005</c:v>
                </c:pt>
                <c:pt idx="4487">
                  <c:v>0.50870000000000004</c:v>
                </c:pt>
                <c:pt idx="4488">
                  <c:v>0.50880000000000003</c:v>
                </c:pt>
                <c:pt idx="4489">
                  <c:v>0.50890000000000002</c:v>
                </c:pt>
                <c:pt idx="4490">
                  <c:v>0.50900000000000001</c:v>
                </c:pt>
                <c:pt idx="4491">
                  <c:v>0.5091</c:v>
                </c:pt>
                <c:pt idx="4492">
                  <c:v>0.50919999999999999</c:v>
                </c:pt>
                <c:pt idx="4493">
                  <c:v>0.50929999999999997</c:v>
                </c:pt>
                <c:pt idx="4494">
                  <c:v>0.50939999999999996</c:v>
                </c:pt>
                <c:pt idx="4495">
                  <c:v>0.50949999999999995</c:v>
                </c:pt>
                <c:pt idx="4496">
                  <c:v>0.50960000000000005</c:v>
                </c:pt>
                <c:pt idx="4497">
                  <c:v>0.50970000000000004</c:v>
                </c:pt>
                <c:pt idx="4498">
                  <c:v>0.50980000000000003</c:v>
                </c:pt>
                <c:pt idx="4499">
                  <c:v>0.50990000000000002</c:v>
                </c:pt>
                <c:pt idx="4500">
                  <c:v>0.51</c:v>
                </c:pt>
                <c:pt idx="4501">
                  <c:v>0.5101</c:v>
                </c:pt>
                <c:pt idx="4502">
                  <c:v>0.51019999999999999</c:v>
                </c:pt>
                <c:pt idx="4503">
                  <c:v>0.51029999999999998</c:v>
                </c:pt>
                <c:pt idx="4504">
                  <c:v>0.51039999999999996</c:v>
                </c:pt>
                <c:pt idx="4505">
                  <c:v>0.51049999999999995</c:v>
                </c:pt>
                <c:pt idx="4506">
                  <c:v>0.51060000000000005</c:v>
                </c:pt>
                <c:pt idx="4507">
                  <c:v>0.51070000000000004</c:v>
                </c:pt>
                <c:pt idx="4508">
                  <c:v>0.51080000000000003</c:v>
                </c:pt>
                <c:pt idx="4509">
                  <c:v>0.51090000000000002</c:v>
                </c:pt>
                <c:pt idx="4510">
                  <c:v>0.51100000000000001</c:v>
                </c:pt>
                <c:pt idx="4511">
                  <c:v>0.5111</c:v>
                </c:pt>
                <c:pt idx="4512">
                  <c:v>0.51119999999999999</c:v>
                </c:pt>
                <c:pt idx="4513">
                  <c:v>0.51129999999999998</c:v>
                </c:pt>
                <c:pt idx="4514">
                  <c:v>0.51139999999999997</c:v>
                </c:pt>
                <c:pt idx="4515">
                  <c:v>0.51149999999999995</c:v>
                </c:pt>
                <c:pt idx="4516">
                  <c:v>0.51160000000000005</c:v>
                </c:pt>
                <c:pt idx="4517">
                  <c:v>0.51170000000000004</c:v>
                </c:pt>
                <c:pt idx="4518">
                  <c:v>0.51180000000000003</c:v>
                </c:pt>
                <c:pt idx="4519">
                  <c:v>0.51190000000000002</c:v>
                </c:pt>
                <c:pt idx="4520">
                  <c:v>0.51200000000000001</c:v>
                </c:pt>
                <c:pt idx="4521">
                  <c:v>0.5121</c:v>
                </c:pt>
                <c:pt idx="4522">
                  <c:v>0.51219999999999999</c:v>
                </c:pt>
                <c:pt idx="4523">
                  <c:v>0.51229999999999998</c:v>
                </c:pt>
                <c:pt idx="4524">
                  <c:v>0.51239999999999997</c:v>
                </c:pt>
                <c:pt idx="4525">
                  <c:v>0.51249999999999996</c:v>
                </c:pt>
                <c:pt idx="4526">
                  <c:v>0.51259999999999994</c:v>
                </c:pt>
                <c:pt idx="4527">
                  <c:v>0.51270000000000004</c:v>
                </c:pt>
                <c:pt idx="4528">
                  <c:v>0.51280000000000003</c:v>
                </c:pt>
                <c:pt idx="4529">
                  <c:v>0.51290000000000002</c:v>
                </c:pt>
                <c:pt idx="4530">
                  <c:v>0.51300000000000001</c:v>
                </c:pt>
                <c:pt idx="4531">
                  <c:v>0.5131</c:v>
                </c:pt>
                <c:pt idx="4532">
                  <c:v>0.51319999999999999</c:v>
                </c:pt>
                <c:pt idx="4533">
                  <c:v>0.51329999999999998</c:v>
                </c:pt>
                <c:pt idx="4534">
                  <c:v>0.51339999999999997</c:v>
                </c:pt>
                <c:pt idx="4535">
                  <c:v>0.51349999999999996</c:v>
                </c:pt>
                <c:pt idx="4536">
                  <c:v>0.51359999999999995</c:v>
                </c:pt>
                <c:pt idx="4537">
                  <c:v>0.51370000000000005</c:v>
                </c:pt>
                <c:pt idx="4538">
                  <c:v>0.51380000000000003</c:v>
                </c:pt>
                <c:pt idx="4539">
                  <c:v>0.51390000000000002</c:v>
                </c:pt>
                <c:pt idx="4540">
                  <c:v>0.51400000000000001</c:v>
                </c:pt>
                <c:pt idx="4541">
                  <c:v>0.5141</c:v>
                </c:pt>
                <c:pt idx="4542">
                  <c:v>0.51419999999999999</c:v>
                </c:pt>
                <c:pt idx="4543">
                  <c:v>0.51429999999999998</c:v>
                </c:pt>
                <c:pt idx="4544">
                  <c:v>0.51439999999999997</c:v>
                </c:pt>
                <c:pt idx="4545">
                  <c:v>0.51449999999999996</c:v>
                </c:pt>
                <c:pt idx="4546">
                  <c:v>0.51459999999999995</c:v>
                </c:pt>
                <c:pt idx="4547">
                  <c:v>0.51470000000000005</c:v>
                </c:pt>
                <c:pt idx="4548">
                  <c:v>0.51480000000000004</c:v>
                </c:pt>
                <c:pt idx="4549">
                  <c:v>0.51490000000000002</c:v>
                </c:pt>
                <c:pt idx="4550">
                  <c:v>0.51500000000000001</c:v>
                </c:pt>
                <c:pt idx="4551">
                  <c:v>0.5151</c:v>
                </c:pt>
                <c:pt idx="4552">
                  <c:v>0.51519999999999999</c:v>
                </c:pt>
                <c:pt idx="4553">
                  <c:v>0.51529999999999998</c:v>
                </c:pt>
                <c:pt idx="4554">
                  <c:v>0.51539999999999997</c:v>
                </c:pt>
                <c:pt idx="4555">
                  <c:v>0.51549999999999996</c:v>
                </c:pt>
                <c:pt idx="4556">
                  <c:v>0.51559999999999995</c:v>
                </c:pt>
                <c:pt idx="4557">
                  <c:v>0.51570000000000005</c:v>
                </c:pt>
                <c:pt idx="4558">
                  <c:v>0.51580000000000004</c:v>
                </c:pt>
                <c:pt idx="4559">
                  <c:v>0.51590000000000003</c:v>
                </c:pt>
                <c:pt idx="4560">
                  <c:v>0.51600000000000001</c:v>
                </c:pt>
                <c:pt idx="4561">
                  <c:v>0.5161</c:v>
                </c:pt>
                <c:pt idx="4562">
                  <c:v>0.51619999999999999</c:v>
                </c:pt>
                <c:pt idx="4563">
                  <c:v>0.51629999999999998</c:v>
                </c:pt>
                <c:pt idx="4564">
                  <c:v>0.51639999999999997</c:v>
                </c:pt>
                <c:pt idx="4565">
                  <c:v>0.51649999999999996</c:v>
                </c:pt>
                <c:pt idx="4566">
                  <c:v>0.51659999999999995</c:v>
                </c:pt>
                <c:pt idx="4567">
                  <c:v>0.51670000000000005</c:v>
                </c:pt>
                <c:pt idx="4568">
                  <c:v>0.51680000000000004</c:v>
                </c:pt>
                <c:pt idx="4569">
                  <c:v>0.51690000000000003</c:v>
                </c:pt>
                <c:pt idx="4570">
                  <c:v>0.51700000000000002</c:v>
                </c:pt>
                <c:pt idx="4571">
                  <c:v>0.5171</c:v>
                </c:pt>
                <c:pt idx="4572">
                  <c:v>0.51719999999999999</c:v>
                </c:pt>
                <c:pt idx="4573">
                  <c:v>0.51729999999999998</c:v>
                </c:pt>
                <c:pt idx="4574">
                  <c:v>0.51739999999999997</c:v>
                </c:pt>
                <c:pt idx="4575">
                  <c:v>0.51749999999999996</c:v>
                </c:pt>
                <c:pt idx="4576">
                  <c:v>0.51759999999999995</c:v>
                </c:pt>
                <c:pt idx="4577">
                  <c:v>0.51770000000000005</c:v>
                </c:pt>
                <c:pt idx="4578">
                  <c:v>0.51780000000000004</c:v>
                </c:pt>
                <c:pt idx="4579">
                  <c:v>0.51790000000000003</c:v>
                </c:pt>
                <c:pt idx="4580">
                  <c:v>0.51800000000000002</c:v>
                </c:pt>
                <c:pt idx="4581">
                  <c:v>0.5181</c:v>
                </c:pt>
                <c:pt idx="4582">
                  <c:v>0.51819999999999999</c:v>
                </c:pt>
                <c:pt idx="4583">
                  <c:v>0.51829999999999998</c:v>
                </c:pt>
                <c:pt idx="4584">
                  <c:v>0.51839999999999997</c:v>
                </c:pt>
                <c:pt idx="4585">
                  <c:v>0.51849999999999996</c:v>
                </c:pt>
                <c:pt idx="4586">
                  <c:v>0.51859999999999995</c:v>
                </c:pt>
                <c:pt idx="4587">
                  <c:v>0.51870000000000005</c:v>
                </c:pt>
                <c:pt idx="4588">
                  <c:v>0.51880000000000004</c:v>
                </c:pt>
                <c:pt idx="4589">
                  <c:v>0.51890000000000003</c:v>
                </c:pt>
                <c:pt idx="4590">
                  <c:v>0.51900000000000002</c:v>
                </c:pt>
                <c:pt idx="4591">
                  <c:v>0.51910000000000001</c:v>
                </c:pt>
                <c:pt idx="4592">
                  <c:v>0.51919999999999999</c:v>
                </c:pt>
                <c:pt idx="4593">
                  <c:v>0.51929999999999998</c:v>
                </c:pt>
                <c:pt idx="4594">
                  <c:v>0.51939999999999997</c:v>
                </c:pt>
                <c:pt idx="4595">
                  <c:v>0.51949999999999996</c:v>
                </c:pt>
                <c:pt idx="4596">
                  <c:v>0.51959999999999995</c:v>
                </c:pt>
                <c:pt idx="4597">
                  <c:v>0.51970000000000005</c:v>
                </c:pt>
                <c:pt idx="4598">
                  <c:v>0.51980000000000004</c:v>
                </c:pt>
                <c:pt idx="4599">
                  <c:v>0.51990000000000003</c:v>
                </c:pt>
                <c:pt idx="4600">
                  <c:v>0.52</c:v>
                </c:pt>
                <c:pt idx="4601">
                  <c:v>0.52010000000000001</c:v>
                </c:pt>
                <c:pt idx="4602">
                  <c:v>0.5202</c:v>
                </c:pt>
                <c:pt idx="4603">
                  <c:v>0.52029999999999998</c:v>
                </c:pt>
                <c:pt idx="4604">
                  <c:v>0.52039999999999997</c:v>
                </c:pt>
                <c:pt idx="4605">
                  <c:v>0.52049999999999996</c:v>
                </c:pt>
                <c:pt idx="4606">
                  <c:v>0.52059999999999995</c:v>
                </c:pt>
                <c:pt idx="4607">
                  <c:v>0.52070000000000005</c:v>
                </c:pt>
                <c:pt idx="4608">
                  <c:v>0.52080000000000004</c:v>
                </c:pt>
                <c:pt idx="4609">
                  <c:v>0.52090000000000003</c:v>
                </c:pt>
                <c:pt idx="4610">
                  <c:v>0.52100000000000002</c:v>
                </c:pt>
                <c:pt idx="4611">
                  <c:v>0.52110000000000001</c:v>
                </c:pt>
                <c:pt idx="4612">
                  <c:v>0.5212</c:v>
                </c:pt>
                <c:pt idx="4613">
                  <c:v>0.52129999999999999</c:v>
                </c:pt>
                <c:pt idx="4614">
                  <c:v>0.52139999999999997</c:v>
                </c:pt>
                <c:pt idx="4615">
                  <c:v>0.52149999999999996</c:v>
                </c:pt>
                <c:pt idx="4616">
                  <c:v>0.52159999999999995</c:v>
                </c:pt>
                <c:pt idx="4617">
                  <c:v>0.52170000000000005</c:v>
                </c:pt>
                <c:pt idx="4618">
                  <c:v>0.52180000000000004</c:v>
                </c:pt>
                <c:pt idx="4619">
                  <c:v>0.52190000000000003</c:v>
                </c:pt>
                <c:pt idx="4620">
                  <c:v>0.52200000000000002</c:v>
                </c:pt>
                <c:pt idx="4621">
                  <c:v>0.52210000000000001</c:v>
                </c:pt>
                <c:pt idx="4622">
                  <c:v>0.5222</c:v>
                </c:pt>
                <c:pt idx="4623">
                  <c:v>0.52229999999999999</c:v>
                </c:pt>
                <c:pt idx="4624">
                  <c:v>0.52239999999999998</c:v>
                </c:pt>
                <c:pt idx="4625">
                  <c:v>0.52249999999999996</c:v>
                </c:pt>
                <c:pt idx="4626">
                  <c:v>0.52259999999999995</c:v>
                </c:pt>
                <c:pt idx="4627">
                  <c:v>0.52270000000000005</c:v>
                </c:pt>
                <c:pt idx="4628">
                  <c:v>0.52280000000000004</c:v>
                </c:pt>
                <c:pt idx="4629">
                  <c:v>0.52290000000000003</c:v>
                </c:pt>
                <c:pt idx="4630">
                  <c:v>0.52300000000000002</c:v>
                </c:pt>
                <c:pt idx="4631">
                  <c:v>0.52310000000000001</c:v>
                </c:pt>
                <c:pt idx="4632">
                  <c:v>0.5232</c:v>
                </c:pt>
                <c:pt idx="4633">
                  <c:v>0.52329999999999999</c:v>
                </c:pt>
                <c:pt idx="4634">
                  <c:v>0.52339999999999998</c:v>
                </c:pt>
                <c:pt idx="4635">
                  <c:v>0.52349999999999997</c:v>
                </c:pt>
                <c:pt idx="4636">
                  <c:v>0.52359999999999995</c:v>
                </c:pt>
                <c:pt idx="4637">
                  <c:v>0.52370000000000005</c:v>
                </c:pt>
                <c:pt idx="4638">
                  <c:v>0.52380000000000004</c:v>
                </c:pt>
                <c:pt idx="4639">
                  <c:v>0.52390000000000003</c:v>
                </c:pt>
                <c:pt idx="4640">
                  <c:v>0.52400000000000002</c:v>
                </c:pt>
                <c:pt idx="4641">
                  <c:v>0.52410000000000001</c:v>
                </c:pt>
                <c:pt idx="4642">
                  <c:v>0.5242</c:v>
                </c:pt>
                <c:pt idx="4643">
                  <c:v>0.52429999999999999</c:v>
                </c:pt>
                <c:pt idx="4644">
                  <c:v>0.52439999999999998</c:v>
                </c:pt>
                <c:pt idx="4645">
                  <c:v>0.52449999999999997</c:v>
                </c:pt>
                <c:pt idx="4646">
                  <c:v>0.52459999999999996</c:v>
                </c:pt>
                <c:pt idx="4647">
                  <c:v>0.52470000000000006</c:v>
                </c:pt>
                <c:pt idx="4648">
                  <c:v>0.52480000000000004</c:v>
                </c:pt>
                <c:pt idx="4649">
                  <c:v>0.52490000000000003</c:v>
                </c:pt>
                <c:pt idx="4650">
                  <c:v>0.52500000000000002</c:v>
                </c:pt>
                <c:pt idx="4651">
                  <c:v>0.52510000000000001</c:v>
                </c:pt>
                <c:pt idx="4652">
                  <c:v>0.5252</c:v>
                </c:pt>
                <c:pt idx="4653">
                  <c:v>0.52529999999999999</c:v>
                </c:pt>
                <c:pt idx="4654">
                  <c:v>0.52539999999999998</c:v>
                </c:pt>
                <c:pt idx="4655">
                  <c:v>0.52549999999999997</c:v>
                </c:pt>
                <c:pt idx="4656">
                  <c:v>0.52559999999999996</c:v>
                </c:pt>
                <c:pt idx="4657">
                  <c:v>0.52569999999999995</c:v>
                </c:pt>
                <c:pt idx="4658">
                  <c:v>0.52580000000000005</c:v>
                </c:pt>
                <c:pt idx="4659">
                  <c:v>0.52590000000000003</c:v>
                </c:pt>
                <c:pt idx="4660">
                  <c:v>0.52600000000000002</c:v>
                </c:pt>
                <c:pt idx="4661">
                  <c:v>0.52610000000000001</c:v>
                </c:pt>
                <c:pt idx="4662">
                  <c:v>0.5262</c:v>
                </c:pt>
                <c:pt idx="4663">
                  <c:v>0.52629999999999999</c:v>
                </c:pt>
                <c:pt idx="4664">
                  <c:v>0.52639999999999998</c:v>
                </c:pt>
                <c:pt idx="4665">
                  <c:v>0.52649999999999997</c:v>
                </c:pt>
                <c:pt idx="4666">
                  <c:v>0.52659999999999996</c:v>
                </c:pt>
                <c:pt idx="4667">
                  <c:v>0.52669999999999995</c:v>
                </c:pt>
                <c:pt idx="4668">
                  <c:v>0.52680000000000005</c:v>
                </c:pt>
                <c:pt idx="4669">
                  <c:v>0.52690000000000003</c:v>
                </c:pt>
                <c:pt idx="4670">
                  <c:v>0.52700000000000002</c:v>
                </c:pt>
                <c:pt idx="4671">
                  <c:v>0.52710000000000001</c:v>
                </c:pt>
                <c:pt idx="4672">
                  <c:v>0.5272</c:v>
                </c:pt>
                <c:pt idx="4673">
                  <c:v>0.52729999999999999</c:v>
                </c:pt>
                <c:pt idx="4674">
                  <c:v>0.52739999999999998</c:v>
                </c:pt>
                <c:pt idx="4675">
                  <c:v>0.52749999999999997</c:v>
                </c:pt>
                <c:pt idx="4676">
                  <c:v>0.52759999999999996</c:v>
                </c:pt>
                <c:pt idx="4677">
                  <c:v>0.52769999999999995</c:v>
                </c:pt>
                <c:pt idx="4678">
                  <c:v>0.52780000000000005</c:v>
                </c:pt>
                <c:pt idx="4679">
                  <c:v>0.52790000000000004</c:v>
                </c:pt>
                <c:pt idx="4680">
                  <c:v>0.52800000000000002</c:v>
                </c:pt>
                <c:pt idx="4681">
                  <c:v>0.52810000000000001</c:v>
                </c:pt>
                <c:pt idx="4682">
                  <c:v>0.5282</c:v>
                </c:pt>
                <c:pt idx="4683">
                  <c:v>0.52829999999999999</c:v>
                </c:pt>
                <c:pt idx="4684">
                  <c:v>0.52839999999999998</c:v>
                </c:pt>
                <c:pt idx="4685">
                  <c:v>0.52849999999999997</c:v>
                </c:pt>
                <c:pt idx="4686">
                  <c:v>0.52859999999999996</c:v>
                </c:pt>
                <c:pt idx="4687">
                  <c:v>0.52869999999999995</c:v>
                </c:pt>
                <c:pt idx="4688">
                  <c:v>0.52880000000000005</c:v>
                </c:pt>
                <c:pt idx="4689">
                  <c:v>0.52890000000000004</c:v>
                </c:pt>
                <c:pt idx="4690">
                  <c:v>0.52900000000000003</c:v>
                </c:pt>
                <c:pt idx="4691">
                  <c:v>0.52910000000000001</c:v>
                </c:pt>
                <c:pt idx="4692">
                  <c:v>0.5292</c:v>
                </c:pt>
                <c:pt idx="4693">
                  <c:v>0.52929999999999999</c:v>
                </c:pt>
                <c:pt idx="4694">
                  <c:v>0.52939999999999998</c:v>
                </c:pt>
                <c:pt idx="4695">
                  <c:v>0.52949999999999997</c:v>
                </c:pt>
                <c:pt idx="4696">
                  <c:v>0.52959999999999996</c:v>
                </c:pt>
                <c:pt idx="4697">
                  <c:v>0.52969999999999995</c:v>
                </c:pt>
                <c:pt idx="4698">
                  <c:v>0.52980000000000005</c:v>
                </c:pt>
                <c:pt idx="4699">
                  <c:v>0.52990000000000004</c:v>
                </c:pt>
                <c:pt idx="4700">
                  <c:v>0.53</c:v>
                </c:pt>
                <c:pt idx="4701">
                  <c:v>0.53010000000000002</c:v>
                </c:pt>
                <c:pt idx="4702">
                  <c:v>0.5302</c:v>
                </c:pt>
                <c:pt idx="4703">
                  <c:v>0.53029999999999999</c:v>
                </c:pt>
                <c:pt idx="4704">
                  <c:v>0.53039999999999998</c:v>
                </c:pt>
                <c:pt idx="4705">
                  <c:v>0.53049999999999997</c:v>
                </c:pt>
                <c:pt idx="4706">
                  <c:v>0.53059999999999996</c:v>
                </c:pt>
                <c:pt idx="4707">
                  <c:v>0.53069999999999995</c:v>
                </c:pt>
                <c:pt idx="4708">
                  <c:v>0.53080000000000005</c:v>
                </c:pt>
                <c:pt idx="4709">
                  <c:v>0.53090000000000004</c:v>
                </c:pt>
                <c:pt idx="4710">
                  <c:v>0.53100000000000003</c:v>
                </c:pt>
                <c:pt idx="4711">
                  <c:v>0.53110000000000002</c:v>
                </c:pt>
                <c:pt idx="4712">
                  <c:v>0.53120000000000001</c:v>
                </c:pt>
                <c:pt idx="4713">
                  <c:v>0.53129999999999999</c:v>
                </c:pt>
                <c:pt idx="4714">
                  <c:v>0.53139999999999998</c:v>
                </c:pt>
                <c:pt idx="4715">
                  <c:v>0.53149999999999997</c:v>
                </c:pt>
                <c:pt idx="4716">
                  <c:v>0.53159999999999996</c:v>
                </c:pt>
                <c:pt idx="4717">
                  <c:v>0.53169999999999995</c:v>
                </c:pt>
                <c:pt idx="4718">
                  <c:v>0.53180000000000005</c:v>
                </c:pt>
                <c:pt idx="4719">
                  <c:v>0.53190000000000004</c:v>
                </c:pt>
                <c:pt idx="4720">
                  <c:v>0.53200000000000003</c:v>
                </c:pt>
                <c:pt idx="4721">
                  <c:v>0.53210000000000002</c:v>
                </c:pt>
                <c:pt idx="4722">
                  <c:v>0.53220000000000001</c:v>
                </c:pt>
                <c:pt idx="4723">
                  <c:v>0.5323</c:v>
                </c:pt>
                <c:pt idx="4724">
                  <c:v>0.53239999999999998</c:v>
                </c:pt>
                <c:pt idx="4725">
                  <c:v>0.53249999999999997</c:v>
                </c:pt>
                <c:pt idx="4726">
                  <c:v>0.53259999999999996</c:v>
                </c:pt>
                <c:pt idx="4727">
                  <c:v>0.53269999999999995</c:v>
                </c:pt>
                <c:pt idx="4728">
                  <c:v>0.53280000000000005</c:v>
                </c:pt>
                <c:pt idx="4729">
                  <c:v>0.53290000000000004</c:v>
                </c:pt>
                <c:pt idx="4730">
                  <c:v>0.53300000000000003</c:v>
                </c:pt>
                <c:pt idx="4731">
                  <c:v>0.53310000000000002</c:v>
                </c:pt>
                <c:pt idx="4732">
                  <c:v>0.53320000000000001</c:v>
                </c:pt>
                <c:pt idx="4733">
                  <c:v>0.5333</c:v>
                </c:pt>
                <c:pt idx="4734">
                  <c:v>0.53339999999999999</c:v>
                </c:pt>
                <c:pt idx="4735">
                  <c:v>0.53349999999999997</c:v>
                </c:pt>
                <c:pt idx="4736">
                  <c:v>0.53359999999999996</c:v>
                </c:pt>
                <c:pt idx="4737">
                  <c:v>0.53369999999999995</c:v>
                </c:pt>
                <c:pt idx="4738">
                  <c:v>0.53380000000000005</c:v>
                </c:pt>
                <c:pt idx="4739">
                  <c:v>0.53390000000000004</c:v>
                </c:pt>
                <c:pt idx="4740">
                  <c:v>0.53400000000000003</c:v>
                </c:pt>
                <c:pt idx="4741">
                  <c:v>0.53410000000000002</c:v>
                </c:pt>
                <c:pt idx="4742">
                  <c:v>0.53420000000000001</c:v>
                </c:pt>
                <c:pt idx="4743">
                  <c:v>0.5343</c:v>
                </c:pt>
                <c:pt idx="4744">
                  <c:v>0.53439999999999999</c:v>
                </c:pt>
                <c:pt idx="4745">
                  <c:v>0.53449999999999998</c:v>
                </c:pt>
                <c:pt idx="4746">
                  <c:v>0.53459999999999996</c:v>
                </c:pt>
                <c:pt idx="4747">
                  <c:v>0.53469999999999995</c:v>
                </c:pt>
                <c:pt idx="4748">
                  <c:v>0.53480000000000005</c:v>
                </c:pt>
                <c:pt idx="4749">
                  <c:v>0.53490000000000004</c:v>
                </c:pt>
                <c:pt idx="4750">
                  <c:v>0.53500000000000003</c:v>
                </c:pt>
                <c:pt idx="4751">
                  <c:v>0.53510000000000002</c:v>
                </c:pt>
                <c:pt idx="4752">
                  <c:v>0.53520000000000001</c:v>
                </c:pt>
                <c:pt idx="4753">
                  <c:v>0.5353</c:v>
                </c:pt>
                <c:pt idx="4754">
                  <c:v>0.53539999999999999</c:v>
                </c:pt>
                <c:pt idx="4755">
                  <c:v>0.53549999999999998</c:v>
                </c:pt>
                <c:pt idx="4756">
                  <c:v>0.53559999999999997</c:v>
                </c:pt>
                <c:pt idx="4757">
                  <c:v>0.53569999999999995</c:v>
                </c:pt>
                <c:pt idx="4758">
                  <c:v>0.53580000000000005</c:v>
                </c:pt>
                <c:pt idx="4759">
                  <c:v>0.53590000000000004</c:v>
                </c:pt>
                <c:pt idx="4760">
                  <c:v>0.53600000000000003</c:v>
                </c:pt>
                <c:pt idx="4761">
                  <c:v>0.53610000000000002</c:v>
                </c:pt>
                <c:pt idx="4762">
                  <c:v>0.53620000000000001</c:v>
                </c:pt>
                <c:pt idx="4763">
                  <c:v>0.5363</c:v>
                </c:pt>
                <c:pt idx="4764">
                  <c:v>0.53639999999999999</c:v>
                </c:pt>
                <c:pt idx="4765">
                  <c:v>0.53649999999999998</c:v>
                </c:pt>
                <c:pt idx="4766">
                  <c:v>0.53659999999999997</c:v>
                </c:pt>
                <c:pt idx="4767">
                  <c:v>0.53669999999999995</c:v>
                </c:pt>
                <c:pt idx="4768">
                  <c:v>0.53680000000000005</c:v>
                </c:pt>
                <c:pt idx="4769">
                  <c:v>0.53690000000000004</c:v>
                </c:pt>
                <c:pt idx="4770">
                  <c:v>0.53700000000000003</c:v>
                </c:pt>
                <c:pt idx="4771">
                  <c:v>0.53710000000000002</c:v>
                </c:pt>
                <c:pt idx="4772">
                  <c:v>0.53720000000000001</c:v>
                </c:pt>
                <c:pt idx="4773">
                  <c:v>0.5373</c:v>
                </c:pt>
                <c:pt idx="4774">
                  <c:v>0.53739999999999999</c:v>
                </c:pt>
                <c:pt idx="4775">
                  <c:v>0.53749999999999998</c:v>
                </c:pt>
                <c:pt idx="4776">
                  <c:v>0.53759999999999997</c:v>
                </c:pt>
                <c:pt idx="4777">
                  <c:v>0.53769999999999996</c:v>
                </c:pt>
                <c:pt idx="4778">
                  <c:v>0.53779999999999994</c:v>
                </c:pt>
                <c:pt idx="4779">
                  <c:v>0.53790000000000004</c:v>
                </c:pt>
                <c:pt idx="4780">
                  <c:v>0.53800000000000003</c:v>
                </c:pt>
                <c:pt idx="4781">
                  <c:v>0.53810000000000002</c:v>
                </c:pt>
                <c:pt idx="4782">
                  <c:v>0.53820000000000001</c:v>
                </c:pt>
                <c:pt idx="4783">
                  <c:v>0.5383</c:v>
                </c:pt>
                <c:pt idx="4784">
                  <c:v>0.53839999999999999</c:v>
                </c:pt>
                <c:pt idx="4785">
                  <c:v>0.53849999999999998</c:v>
                </c:pt>
                <c:pt idx="4786">
                  <c:v>0.53859999999999997</c:v>
                </c:pt>
                <c:pt idx="4787">
                  <c:v>0.53869999999999996</c:v>
                </c:pt>
                <c:pt idx="4788">
                  <c:v>0.53879999999999995</c:v>
                </c:pt>
                <c:pt idx="4789">
                  <c:v>0.53890000000000005</c:v>
                </c:pt>
                <c:pt idx="4790">
                  <c:v>0.53900000000000003</c:v>
                </c:pt>
                <c:pt idx="4791">
                  <c:v>0.53910000000000002</c:v>
                </c:pt>
                <c:pt idx="4792">
                  <c:v>0.53920000000000001</c:v>
                </c:pt>
                <c:pt idx="4793">
                  <c:v>0.5393</c:v>
                </c:pt>
                <c:pt idx="4794">
                  <c:v>0.53939999999999999</c:v>
                </c:pt>
                <c:pt idx="4795">
                  <c:v>0.53949999999999998</c:v>
                </c:pt>
                <c:pt idx="4796">
                  <c:v>0.53959999999999997</c:v>
                </c:pt>
                <c:pt idx="4797">
                  <c:v>0.53969999999999996</c:v>
                </c:pt>
                <c:pt idx="4798">
                  <c:v>0.53979999999999995</c:v>
                </c:pt>
                <c:pt idx="4799">
                  <c:v>0.53990000000000005</c:v>
                </c:pt>
                <c:pt idx="4800">
                  <c:v>0.54</c:v>
                </c:pt>
                <c:pt idx="4801">
                  <c:v>0.54010000000000002</c:v>
                </c:pt>
                <c:pt idx="4802">
                  <c:v>0.54020000000000001</c:v>
                </c:pt>
                <c:pt idx="4803">
                  <c:v>0.5403</c:v>
                </c:pt>
                <c:pt idx="4804">
                  <c:v>0.54039999999999999</c:v>
                </c:pt>
                <c:pt idx="4805">
                  <c:v>0.54049999999999998</c:v>
                </c:pt>
                <c:pt idx="4806">
                  <c:v>0.54059999999999997</c:v>
                </c:pt>
                <c:pt idx="4807">
                  <c:v>0.54069999999999996</c:v>
                </c:pt>
                <c:pt idx="4808">
                  <c:v>0.54079999999999995</c:v>
                </c:pt>
                <c:pt idx="4809">
                  <c:v>0.54090000000000005</c:v>
                </c:pt>
                <c:pt idx="4810">
                  <c:v>0.54100000000000004</c:v>
                </c:pt>
                <c:pt idx="4811">
                  <c:v>0.54110000000000003</c:v>
                </c:pt>
                <c:pt idx="4812">
                  <c:v>0.54120000000000001</c:v>
                </c:pt>
                <c:pt idx="4813">
                  <c:v>0.5413</c:v>
                </c:pt>
                <c:pt idx="4814">
                  <c:v>0.54139999999999999</c:v>
                </c:pt>
                <c:pt idx="4815">
                  <c:v>0.54149999999999998</c:v>
                </c:pt>
                <c:pt idx="4816">
                  <c:v>0.54159999999999997</c:v>
                </c:pt>
                <c:pt idx="4817">
                  <c:v>0.54169999999999996</c:v>
                </c:pt>
                <c:pt idx="4818">
                  <c:v>0.54179999999999995</c:v>
                </c:pt>
                <c:pt idx="4819">
                  <c:v>0.54190000000000005</c:v>
                </c:pt>
                <c:pt idx="4820">
                  <c:v>0.54200000000000004</c:v>
                </c:pt>
                <c:pt idx="4821">
                  <c:v>0.54210000000000003</c:v>
                </c:pt>
                <c:pt idx="4822">
                  <c:v>0.54220000000000002</c:v>
                </c:pt>
                <c:pt idx="4823">
                  <c:v>0.5423</c:v>
                </c:pt>
                <c:pt idx="4824">
                  <c:v>0.54239999999999999</c:v>
                </c:pt>
                <c:pt idx="4825">
                  <c:v>0.54249999999999998</c:v>
                </c:pt>
                <c:pt idx="4826">
                  <c:v>0.54259999999999997</c:v>
                </c:pt>
                <c:pt idx="4827">
                  <c:v>0.54269999999999996</c:v>
                </c:pt>
                <c:pt idx="4828">
                  <c:v>0.54279999999999995</c:v>
                </c:pt>
                <c:pt idx="4829">
                  <c:v>0.54290000000000005</c:v>
                </c:pt>
                <c:pt idx="4830">
                  <c:v>0.54300000000000004</c:v>
                </c:pt>
                <c:pt idx="4831">
                  <c:v>0.54310000000000003</c:v>
                </c:pt>
                <c:pt idx="4832">
                  <c:v>0.54320000000000002</c:v>
                </c:pt>
                <c:pt idx="4833">
                  <c:v>0.54330000000000001</c:v>
                </c:pt>
                <c:pt idx="4834">
                  <c:v>0.54339999999999999</c:v>
                </c:pt>
                <c:pt idx="4835">
                  <c:v>0.54349999999999998</c:v>
                </c:pt>
                <c:pt idx="4836">
                  <c:v>0.54359999999999997</c:v>
                </c:pt>
                <c:pt idx="4837">
                  <c:v>0.54369999999999996</c:v>
                </c:pt>
                <c:pt idx="4838">
                  <c:v>0.54379999999999995</c:v>
                </c:pt>
                <c:pt idx="4839">
                  <c:v>0.54390000000000005</c:v>
                </c:pt>
                <c:pt idx="4840">
                  <c:v>0.54400000000000004</c:v>
                </c:pt>
                <c:pt idx="4841">
                  <c:v>0.54410000000000003</c:v>
                </c:pt>
                <c:pt idx="4842">
                  <c:v>0.54420000000000002</c:v>
                </c:pt>
                <c:pt idx="4843">
                  <c:v>0.54430000000000001</c:v>
                </c:pt>
                <c:pt idx="4844">
                  <c:v>0.5444</c:v>
                </c:pt>
                <c:pt idx="4845">
                  <c:v>0.54449999999999998</c:v>
                </c:pt>
                <c:pt idx="4846">
                  <c:v>0.54459999999999997</c:v>
                </c:pt>
                <c:pt idx="4847">
                  <c:v>0.54469999999999996</c:v>
                </c:pt>
                <c:pt idx="4848">
                  <c:v>0.54479999999999995</c:v>
                </c:pt>
                <c:pt idx="4849">
                  <c:v>0.54490000000000005</c:v>
                </c:pt>
                <c:pt idx="4850">
                  <c:v>0.54500000000000004</c:v>
                </c:pt>
                <c:pt idx="4851">
                  <c:v>0.54510000000000003</c:v>
                </c:pt>
                <c:pt idx="4852">
                  <c:v>0.54520000000000002</c:v>
                </c:pt>
                <c:pt idx="4853">
                  <c:v>0.54530000000000001</c:v>
                </c:pt>
                <c:pt idx="4854">
                  <c:v>0.5454</c:v>
                </c:pt>
                <c:pt idx="4855">
                  <c:v>0.54549999999999998</c:v>
                </c:pt>
                <c:pt idx="4856">
                  <c:v>0.54559999999999997</c:v>
                </c:pt>
                <c:pt idx="4857">
                  <c:v>0.54569999999999996</c:v>
                </c:pt>
                <c:pt idx="4858">
                  <c:v>0.54579999999999995</c:v>
                </c:pt>
                <c:pt idx="4859">
                  <c:v>0.54590000000000005</c:v>
                </c:pt>
                <c:pt idx="4860">
                  <c:v>0.54600000000000004</c:v>
                </c:pt>
                <c:pt idx="4861">
                  <c:v>0.54610000000000003</c:v>
                </c:pt>
                <c:pt idx="4862">
                  <c:v>0.54620000000000002</c:v>
                </c:pt>
                <c:pt idx="4863">
                  <c:v>0.54630000000000001</c:v>
                </c:pt>
                <c:pt idx="4864">
                  <c:v>0.5464</c:v>
                </c:pt>
                <c:pt idx="4865">
                  <c:v>0.54649999999999999</c:v>
                </c:pt>
                <c:pt idx="4866">
                  <c:v>0.54659999999999997</c:v>
                </c:pt>
                <c:pt idx="4867">
                  <c:v>0.54669999999999996</c:v>
                </c:pt>
                <c:pt idx="4868">
                  <c:v>0.54679999999999995</c:v>
                </c:pt>
                <c:pt idx="4869">
                  <c:v>0.54690000000000005</c:v>
                </c:pt>
                <c:pt idx="4870">
                  <c:v>0.54700000000000004</c:v>
                </c:pt>
                <c:pt idx="4871">
                  <c:v>0.54710000000000003</c:v>
                </c:pt>
                <c:pt idx="4872">
                  <c:v>0.54720000000000002</c:v>
                </c:pt>
                <c:pt idx="4873">
                  <c:v>0.54730000000000001</c:v>
                </c:pt>
                <c:pt idx="4874">
                  <c:v>0.5474</c:v>
                </c:pt>
                <c:pt idx="4875">
                  <c:v>0.54749999999999999</c:v>
                </c:pt>
                <c:pt idx="4876">
                  <c:v>0.54759999999999998</c:v>
                </c:pt>
                <c:pt idx="4877">
                  <c:v>0.54769999999999996</c:v>
                </c:pt>
                <c:pt idx="4878">
                  <c:v>0.54779999999999995</c:v>
                </c:pt>
                <c:pt idx="4879">
                  <c:v>0.54790000000000005</c:v>
                </c:pt>
                <c:pt idx="4880">
                  <c:v>0.54800000000000004</c:v>
                </c:pt>
                <c:pt idx="4881">
                  <c:v>0.54810000000000003</c:v>
                </c:pt>
                <c:pt idx="4882">
                  <c:v>0.54820000000000002</c:v>
                </c:pt>
                <c:pt idx="4883">
                  <c:v>0.54830000000000001</c:v>
                </c:pt>
                <c:pt idx="4884">
                  <c:v>0.5484</c:v>
                </c:pt>
                <c:pt idx="4885">
                  <c:v>0.54849999999999999</c:v>
                </c:pt>
                <c:pt idx="4886">
                  <c:v>0.54859999999999998</c:v>
                </c:pt>
                <c:pt idx="4887">
                  <c:v>0.54869999999999997</c:v>
                </c:pt>
                <c:pt idx="4888">
                  <c:v>0.54879999999999995</c:v>
                </c:pt>
                <c:pt idx="4889">
                  <c:v>0.54890000000000005</c:v>
                </c:pt>
                <c:pt idx="4890">
                  <c:v>0.54900000000000004</c:v>
                </c:pt>
                <c:pt idx="4891">
                  <c:v>0.54910000000000003</c:v>
                </c:pt>
                <c:pt idx="4892">
                  <c:v>0.54920000000000002</c:v>
                </c:pt>
                <c:pt idx="4893">
                  <c:v>0.54930000000000001</c:v>
                </c:pt>
                <c:pt idx="4894">
                  <c:v>0.5494</c:v>
                </c:pt>
                <c:pt idx="4895">
                  <c:v>0.54949999999999999</c:v>
                </c:pt>
                <c:pt idx="4896">
                  <c:v>0.54959999999999998</c:v>
                </c:pt>
                <c:pt idx="4897">
                  <c:v>0.54969999999999997</c:v>
                </c:pt>
                <c:pt idx="4898">
                  <c:v>0.54979999999999996</c:v>
                </c:pt>
                <c:pt idx="4899">
                  <c:v>0.54990000000000006</c:v>
                </c:pt>
                <c:pt idx="4900">
                  <c:v>0.55000000000000004</c:v>
                </c:pt>
                <c:pt idx="4901">
                  <c:v>0.55010000000000003</c:v>
                </c:pt>
                <c:pt idx="4902">
                  <c:v>0.55020000000000002</c:v>
                </c:pt>
                <c:pt idx="4903">
                  <c:v>0.55030000000000001</c:v>
                </c:pt>
                <c:pt idx="4904">
                  <c:v>0.5504</c:v>
                </c:pt>
                <c:pt idx="4905">
                  <c:v>0.55049999999999999</c:v>
                </c:pt>
                <c:pt idx="4906">
                  <c:v>0.55059999999999998</c:v>
                </c:pt>
                <c:pt idx="4907">
                  <c:v>0.55069999999999997</c:v>
                </c:pt>
                <c:pt idx="4908">
                  <c:v>0.55079999999999996</c:v>
                </c:pt>
                <c:pt idx="4909">
                  <c:v>0.55089999999999995</c:v>
                </c:pt>
                <c:pt idx="4910">
                  <c:v>0.55100000000000005</c:v>
                </c:pt>
                <c:pt idx="4911">
                  <c:v>0.55110000000000003</c:v>
                </c:pt>
                <c:pt idx="4912">
                  <c:v>0.55120000000000002</c:v>
                </c:pt>
                <c:pt idx="4913">
                  <c:v>0.55130000000000001</c:v>
                </c:pt>
                <c:pt idx="4914">
                  <c:v>0.5514</c:v>
                </c:pt>
                <c:pt idx="4915">
                  <c:v>0.55149999999999999</c:v>
                </c:pt>
                <c:pt idx="4916">
                  <c:v>0.55159999999999998</c:v>
                </c:pt>
                <c:pt idx="4917">
                  <c:v>0.55169999999999997</c:v>
                </c:pt>
                <c:pt idx="4918">
                  <c:v>0.55179999999999996</c:v>
                </c:pt>
                <c:pt idx="4919">
                  <c:v>0.55189999999999995</c:v>
                </c:pt>
                <c:pt idx="4920">
                  <c:v>0.55200000000000005</c:v>
                </c:pt>
                <c:pt idx="4921">
                  <c:v>0.55210000000000004</c:v>
                </c:pt>
                <c:pt idx="4922">
                  <c:v>0.55220000000000002</c:v>
                </c:pt>
                <c:pt idx="4923">
                  <c:v>0.55230000000000001</c:v>
                </c:pt>
                <c:pt idx="4924">
                  <c:v>0.5524</c:v>
                </c:pt>
                <c:pt idx="4925">
                  <c:v>0.55249999999999999</c:v>
                </c:pt>
                <c:pt idx="4926">
                  <c:v>0.55259999999999998</c:v>
                </c:pt>
                <c:pt idx="4927">
                  <c:v>0.55269999999999997</c:v>
                </c:pt>
                <c:pt idx="4928">
                  <c:v>0.55279999999999996</c:v>
                </c:pt>
                <c:pt idx="4929">
                  <c:v>0.55289999999999995</c:v>
                </c:pt>
                <c:pt idx="4930">
                  <c:v>0.55300000000000005</c:v>
                </c:pt>
                <c:pt idx="4931">
                  <c:v>0.55310000000000004</c:v>
                </c:pt>
                <c:pt idx="4932">
                  <c:v>0.55320000000000003</c:v>
                </c:pt>
                <c:pt idx="4933">
                  <c:v>0.55330000000000001</c:v>
                </c:pt>
                <c:pt idx="4934">
                  <c:v>0.5534</c:v>
                </c:pt>
                <c:pt idx="4935">
                  <c:v>0.55349999999999999</c:v>
                </c:pt>
                <c:pt idx="4936">
                  <c:v>0.55359999999999998</c:v>
                </c:pt>
                <c:pt idx="4937">
                  <c:v>0.55369999999999997</c:v>
                </c:pt>
                <c:pt idx="4938">
                  <c:v>0.55379999999999996</c:v>
                </c:pt>
                <c:pt idx="4939">
                  <c:v>0.55389999999999995</c:v>
                </c:pt>
                <c:pt idx="4940">
                  <c:v>0.55400000000000005</c:v>
                </c:pt>
                <c:pt idx="4941">
                  <c:v>0.55410000000000004</c:v>
                </c:pt>
                <c:pt idx="4942">
                  <c:v>0.55420000000000003</c:v>
                </c:pt>
                <c:pt idx="4943">
                  <c:v>0.55430000000000001</c:v>
                </c:pt>
                <c:pt idx="4944">
                  <c:v>0.5544</c:v>
                </c:pt>
                <c:pt idx="4945">
                  <c:v>0.55449999999999999</c:v>
                </c:pt>
                <c:pt idx="4946">
                  <c:v>0.55459999999999998</c:v>
                </c:pt>
                <c:pt idx="4947">
                  <c:v>0.55469999999999997</c:v>
                </c:pt>
                <c:pt idx="4948">
                  <c:v>0.55479999999999996</c:v>
                </c:pt>
                <c:pt idx="4949">
                  <c:v>0.55489999999999995</c:v>
                </c:pt>
                <c:pt idx="4950">
                  <c:v>0.55500000000000005</c:v>
                </c:pt>
                <c:pt idx="4951">
                  <c:v>0.55510000000000004</c:v>
                </c:pt>
                <c:pt idx="4952">
                  <c:v>0.55520000000000003</c:v>
                </c:pt>
                <c:pt idx="4953">
                  <c:v>0.55530000000000002</c:v>
                </c:pt>
                <c:pt idx="4954">
                  <c:v>0.5554</c:v>
                </c:pt>
                <c:pt idx="4955">
                  <c:v>0.55549999999999999</c:v>
                </c:pt>
                <c:pt idx="4956">
                  <c:v>0.55559999999999998</c:v>
                </c:pt>
                <c:pt idx="4957">
                  <c:v>0.55569999999999997</c:v>
                </c:pt>
                <c:pt idx="4958">
                  <c:v>0.55579999999999996</c:v>
                </c:pt>
                <c:pt idx="4959">
                  <c:v>0.55589999999999995</c:v>
                </c:pt>
                <c:pt idx="4960">
                  <c:v>0.55600000000000005</c:v>
                </c:pt>
                <c:pt idx="4961">
                  <c:v>0.55610000000000004</c:v>
                </c:pt>
                <c:pt idx="4962">
                  <c:v>0.55620000000000003</c:v>
                </c:pt>
                <c:pt idx="4963">
                  <c:v>0.55630000000000002</c:v>
                </c:pt>
                <c:pt idx="4964">
                  <c:v>0.55640000000000001</c:v>
                </c:pt>
                <c:pt idx="4965">
                  <c:v>0.55649999999999999</c:v>
                </c:pt>
                <c:pt idx="4966">
                  <c:v>0.55659999999999998</c:v>
                </c:pt>
                <c:pt idx="4967">
                  <c:v>0.55669999999999997</c:v>
                </c:pt>
                <c:pt idx="4968">
                  <c:v>0.55679999999999996</c:v>
                </c:pt>
                <c:pt idx="4969">
                  <c:v>0.55689999999999995</c:v>
                </c:pt>
                <c:pt idx="4970">
                  <c:v>0.55700000000000005</c:v>
                </c:pt>
                <c:pt idx="4971">
                  <c:v>0.55710000000000004</c:v>
                </c:pt>
                <c:pt idx="4972">
                  <c:v>0.55720000000000003</c:v>
                </c:pt>
                <c:pt idx="4973">
                  <c:v>0.55730000000000002</c:v>
                </c:pt>
                <c:pt idx="4974">
                  <c:v>0.55740000000000001</c:v>
                </c:pt>
                <c:pt idx="4975">
                  <c:v>0.5575</c:v>
                </c:pt>
                <c:pt idx="4976">
                  <c:v>0.55759999999999998</c:v>
                </c:pt>
                <c:pt idx="4977">
                  <c:v>0.55769999999999997</c:v>
                </c:pt>
                <c:pt idx="4978">
                  <c:v>0.55779999999999996</c:v>
                </c:pt>
                <c:pt idx="4979">
                  <c:v>0.55789999999999995</c:v>
                </c:pt>
                <c:pt idx="4980">
                  <c:v>0.55800000000000005</c:v>
                </c:pt>
                <c:pt idx="4981">
                  <c:v>0.55810000000000004</c:v>
                </c:pt>
                <c:pt idx="4982">
                  <c:v>0.55820000000000003</c:v>
                </c:pt>
                <c:pt idx="4983">
                  <c:v>0.55830000000000002</c:v>
                </c:pt>
                <c:pt idx="4984">
                  <c:v>0.55840000000000001</c:v>
                </c:pt>
                <c:pt idx="4985">
                  <c:v>0.5585</c:v>
                </c:pt>
                <c:pt idx="4986">
                  <c:v>0.55859999999999999</c:v>
                </c:pt>
                <c:pt idx="4987">
                  <c:v>0.55869999999999997</c:v>
                </c:pt>
                <c:pt idx="4988">
                  <c:v>0.55879999999999996</c:v>
                </c:pt>
                <c:pt idx="4989">
                  <c:v>0.55889999999999995</c:v>
                </c:pt>
                <c:pt idx="4990">
                  <c:v>0.55900000000000005</c:v>
                </c:pt>
                <c:pt idx="4991">
                  <c:v>0.55910000000000004</c:v>
                </c:pt>
                <c:pt idx="4992">
                  <c:v>0.55920000000000003</c:v>
                </c:pt>
                <c:pt idx="4993">
                  <c:v>0.55930000000000002</c:v>
                </c:pt>
                <c:pt idx="4994">
                  <c:v>0.55940000000000001</c:v>
                </c:pt>
                <c:pt idx="4995">
                  <c:v>0.5595</c:v>
                </c:pt>
                <c:pt idx="4996">
                  <c:v>0.55959999999999999</c:v>
                </c:pt>
                <c:pt idx="4997">
                  <c:v>0.55969999999999998</c:v>
                </c:pt>
                <c:pt idx="4998">
                  <c:v>0.55979999999999996</c:v>
                </c:pt>
                <c:pt idx="4999">
                  <c:v>0.55989999999999995</c:v>
                </c:pt>
                <c:pt idx="5000">
                  <c:v>0.56000000000000005</c:v>
                </c:pt>
                <c:pt idx="5001">
                  <c:v>0.56010000000000004</c:v>
                </c:pt>
                <c:pt idx="5002">
                  <c:v>0.56020000000000003</c:v>
                </c:pt>
                <c:pt idx="5003">
                  <c:v>0.56030000000000002</c:v>
                </c:pt>
                <c:pt idx="5004">
                  <c:v>0.56040000000000001</c:v>
                </c:pt>
                <c:pt idx="5005">
                  <c:v>0.5605</c:v>
                </c:pt>
                <c:pt idx="5006">
                  <c:v>0.56059999999999999</c:v>
                </c:pt>
                <c:pt idx="5007">
                  <c:v>0.56069999999999998</c:v>
                </c:pt>
                <c:pt idx="5008">
                  <c:v>0.56079999999999997</c:v>
                </c:pt>
                <c:pt idx="5009">
                  <c:v>0.56089999999999995</c:v>
                </c:pt>
                <c:pt idx="5010">
                  <c:v>0.56100000000000005</c:v>
                </c:pt>
                <c:pt idx="5011">
                  <c:v>0.56110000000000004</c:v>
                </c:pt>
                <c:pt idx="5012">
                  <c:v>0.56120000000000003</c:v>
                </c:pt>
                <c:pt idx="5013">
                  <c:v>0.56130000000000002</c:v>
                </c:pt>
                <c:pt idx="5014">
                  <c:v>0.56140000000000001</c:v>
                </c:pt>
                <c:pt idx="5015">
                  <c:v>0.5615</c:v>
                </c:pt>
                <c:pt idx="5016">
                  <c:v>0.56159999999999999</c:v>
                </c:pt>
                <c:pt idx="5017">
                  <c:v>0.56169999999999998</c:v>
                </c:pt>
                <c:pt idx="5018">
                  <c:v>0.56179999999999997</c:v>
                </c:pt>
                <c:pt idx="5019">
                  <c:v>0.56189999999999996</c:v>
                </c:pt>
                <c:pt idx="5020">
                  <c:v>0.56200000000000006</c:v>
                </c:pt>
                <c:pt idx="5021">
                  <c:v>0.56210000000000004</c:v>
                </c:pt>
                <c:pt idx="5022">
                  <c:v>0.56220000000000003</c:v>
                </c:pt>
                <c:pt idx="5023">
                  <c:v>0.56230000000000002</c:v>
                </c:pt>
                <c:pt idx="5024">
                  <c:v>0.56240000000000001</c:v>
                </c:pt>
                <c:pt idx="5025">
                  <c:v>0.5625</c:v>
                </c:pt>
                <c:pt idx="5026">
                  <c:v>0.56259999999999999</c:v>
                </c:pt>
                <c:pt idx="5027">
                  <c:v>0.56269999999999998</c:v>
                </c:pt>
                <c:pt idx="5028">
                  <c:v>0.56279999999999997</c:v>
                </c:pt>
                <c:pt idx="5029">
                  <c:v>0.56289999999999996</c:v>
                </c:pt>
                <c:pt idx="5030">
                  <c:v>0.56299999999999994</c:v>
                </c:pt>
                <c:pt idx="5031">
                  <c:v>0.56310000000000004</c:v>
                </c:pt>
                <c:pt idx="5032">
                  <c:v>0.56320000000000003</c:v>
                </c:pt>
                <c:pt idx="5033">
                  <c:v>0.56330000000000002</c:v>
                </c:pt>
                <c:pt idx="5034">
                  <c:v>0.56340000000000001</c:v>
                </c:pt>
                <c:pt idx="5035">
                  <c:v>0.5635</c:v>
                </c:pt>
                <c:pt idx="5036">
                  <c:v>0.56359999999999999</c:v>
                </c:pt>
                <c:pt idx="5037">
                  <c:v>0.56369999999999998</c:v>
                </c:pt>
                <c:pt idx="5038">
                  <c:v>0.56379999999999997</c:v>
                </c:pt>
                <c:pt idx="5039">
                  <c:v>0.56389999999999996</c:v>
                </c:pt>
                <c:pt idx="5040">
                  <c:v>0.56399999999999995</c:v>
                </c:pt>
                <c:pt idx="5041">
                  <c:v>0.56410000000000005</c:v>
                </c:pt>
                <c:pt idx="5042">
                  <c:v>0.56420000000000003</c:v>
                </c:pt>
                <c:pt idx="5043">
                  <c:v>0.56430000000000002</c:v>
                </c:pt>
                <c:pt idx="5044">
                  <c:v>0.56440000000000001</c:v>
                </c:pt>
                <c:pt idx="5045">
                  <c:v>0.5645</c:v>
                </c:pt>
                <c:pt idx="5046">
                  <c:v>0.56459999999999999</c:v>
                </c:pt>
                <c:pt idx="5047">
                  <c:v>0.56469999999999998</c:v>
                </c:pt>
                <c:pt idx="5048">
                  <c:v>0.56479999999999997</c:v>
                </c:pt>
                <c:pt idx="5049">
                  <c:v>0.56489999999999996</c:v>
                </c:pt>
                <c:pt idx="5050">
                  <c:v>0.56499999999999995</c:v>
                </c:pt>
                <c:pt idx="5051">
                  <c:v>0.56510000000000005</c:v>
                </c:pt>
                <c:pt idx="5052">
                  <c:v>0.56520000000000004</c:v>
                </c:pt>
                <c:pt idx="5053">
                  <c:v>0.56530000000000002</c:v>
                </c:pt>
                <c:pt idx="5054">
                  <c:v>0.56540000000000001</c:v>
                </c:pt>
                <c:pt idx="5055">
                  <c:v>0.5655</c:v>
                </c:pt>
                <c:pt idx="5056">
                  <c:v>0.56559999999999999</c:v>
                </c:pt>
                <c:pt idx="5057">
                  <c:v>0.56569999999999998</c:v>
                </c:pt>
                <c:pt idx="5058">
                  <c:v>0.56579999999999997</c:v>
                </c:pt>
                <c:pt idx="5059">
                  <c:v>0.56589999999999996</c:v>
                </c:pt>
                <c:pt idx="5060">
                  <c:v>0.56599999999999995</c:v>
                </c:pt>
                <c:pt idx="5061">
                  <c:v>0.56610000000000005</c:v>
                </c:pt>
                <c:pt idx="5062">
                  <c:v>0.56620000000000004</c:v>
                </c:pt>
                <c:pt idx="5063">
                  <c:v>0.56630000000000003</c:v>
                </c:pt>
                <c:pt idx="5064">
                  <c:v>0.56640000000000001</c:v>
                </c:pt>
                <c:pt idx="5065">
                  <c:v>0.5665</c:v>
                </c:pt>
                <c:pt idx="5066">
                  <c:v>0.56659999999999999</c:v>
                </c:pt>
                <c:pt idx="5067">
                  <c:v>0.56669999999999998</c:v>
                </c:pt>
                <c:pt idx="5068">
                  <c:v>0.56679999999999997</c:v>
                </c:pt>
                <c:pt idx="5069">
                  <c:v>0.56689999999999996</c:v>
                </c:pt>
                <c:pt idx="5070">
                  <c:v>0.56699999999999995</c:v>
                </c:pt>
                <c:pt idx="5071">
                  <c:v>0.56710000000000005</c:v>
                </c:pt>
                <c:pt idx="5072">
                  <c:v>0.56720000000000004</c:v>
                </c:pt>
                <c:pt idx="5073">
                  <c:v>0.56730000000000003</c:v>
                </c:pt>
                <c:pt idx="5074">
                  <c:v>0.56740000000000002</c:v>
                </c:pt>
                <c:pt idx="5075">
                  <c:v>0.5675</c:v>
                </c:pt>
                <c:pt idx="5076">
                  <c:v>0.56759999999999999</c:v>
                </c:pt>
                <c:pt idx="5077">
                  <c:v>0.56769999999999998</c:v>
                </c:pt>
                <c:pt idx="5078">
                  <c:v>0.56779999999999997</c:v>
                </c:pt>
                <c:pt idx="5079">
                  <c:v>0.56789999999999996</c:v>
                </c:pt>
                <c:pt idx="5080">
                  <c:v>0.56799999999999995</c:v>
                </c:pt>
                <c:pt idx="5081">
                  <c:v>0.56810000000000005</c:v>
                </c:pt>
                <c:pt idx="5082">
                  <c:v>0.56820000000000004</c:v>
                </c:pt>
                <c:pt idx="5083">
                  <c:v>0.56830000000000003</c:v>
                </c:pt>
                <c:pt idx="5084">
                  <c:v>0.56840000000000002</c:v>
                </c:pt>
                <c:pt idx="5085">
                  <c:v>0.56850000000000001</c:v>
                </c:pt>
                <c:pt idx="5086">
                  <c:v>0.56859999999999999</c:v>
                </c:pt>
                <c:pt idx="5087">
                  <c:v>0.56869999999999998</c:v>
                </c:pt>
                <c:pt idx="5088">
                  <c:v>0.56879999999999997</c:v>
                </c:pt>
                <c:pt idx="5089">
                  <c:v>0.56889999999999996</c:v>
                </c:pt>
                <c:pt idx="5090">
                  <c:v>0.56899999999999995</c:v>
                </c:pt>
                <c:pt idx="5091">
                  <c:v>0.56910000000000005</c:v>
                </c:pt>
                <c:pt idx="5092">
                  <c:v>0.56920000000000004</c:v>
                </c:pt>
                <c:pt idx="5093">
                  <c:v>0.56930000000000003</c:v>
                </c:pt>
                <c:pt idx="5094">
                  <c:v>0.56940000000000002</c:v>
                </c:pt>
                <c:pt idx="5095">
                  <c:v>0.56950000000000001</c:v>
                </c:pt>
                <c:pt idx="5096">
                  <c:v>0.5696</c:v>
                </c:pt>
                <c:pt idx="5097">
                  <c:v>0.56969999999999998</c:v>
                </c:pt>
                <c:pt idx="5098">
                  <c:v>0.56979999999999997</c:v>
                </c:pt>
                <c:pt idx="5099">
                  <c:v>0.56989999999999996</c:v>
                </c:pt>
                <c:pt idx="5100">
                  <c:v>0.56999999999999995</c:v>
                </c:pt>
                <c:pt idx="5101">
                  <c:v>0.57010000000000005</c:v>
                </c:pt>
                <c:pt idx="5102">
                  <c:v>0.57020000000000004</c:v>
                </c:pt>
                <c:pt idx="5103">
                  <c:v>0.57030000000000003</c:v>
                </c:pt>
                <c:pt idx="5104">
                  <c:v>0.57040000000000002</c:v>
                </c:pt>
                <c:pt idx="5105">
                  <c:v>0.57050000000000001</c:v>
                </c:pt>
                <c:pt idx="5106">
                  <c:v>0.5706</c:v>
                </c:pt>
                <c:pt idx="5107">
                  <c:v>0.57069999999999999</c:v>
                </c:pt>
                <c:pt idx="5108">
                  <c:v>0.57079999999999997</c:v>
                </c:pt>
                <c:pt idx="5109">
                  <c:v>0.57089999999999996</c:v>
                </c:pt>
                <c:pt idx="5110">
                  <c:v>0.57099999999999995</c:v>
                </c:pt>
                <c:pt idx="5111">
                  <c:v>0.57110000000000005</c:v>
                </c:pt>
                <c:pt idx="5112">
                  <c:v>0.57120000000000004</c:v>
                </c:pt>
                <c:pt idx="5113">
                  <c:v>0.57130000000000003</c:v>
                </c:pt>
                <c:pt idx="5114">
                  <c:v>0.57140000000000002</c:v>
                </c:pt>
                <c:pt idx="5115">
                  <c:v>0.57150000000000001</c:v>
                </c:pt>
                <c:pt idx="5116">
                  <c:v>0.5716</c:v>
                </c:pt>
                <c:pt idx="5117">
                  <c:v>0.57169999999999999</c:v>
                </c:pt>
                <c:pt idx="5118">
                  <c:v>0.57179999999999997</c:v>
                </c:pt>
                <c:pt idx="5119">
                  <c:v>0.57189999999999996</c:v>
                </c:pt>
                <c:pt idx="5120">
                  <c:v>0.57199999999999995</c:v>
                </c:pt>
                <c:pt idx="5121">
                  <c:v>0.57210000000000005</c:v>
                </c:pt>
                <c:pt idx="5122">
                  <c:v>0.57220000000000004</c:v>
                </c:pt>
                <c:pt idx="5123">
                  <c:v>0.57230000000000003</c:v>
                </c:pt>
                <c:pt idx="5124">
                  <c:v>0.57240000000000002</c:v>
                </c:pt>
                <c:pt idx="5125">
                  <c:v>0.57250000000000001</c:v>
                </c:pt>
                <c:pt idx="5126">
                  <c:v>0.5726</c:v>
                </c:pt>
                <c:pt idx="5127">
                  <c:v>0.57269999999999999</c:v>
                </c:pt>
                <c:pt idx="5128">
                  <c:v>0.57279999999999998</c:v>
                </c:pt>
                <c:pt idx="5129">
                  <c:v>0.57289999999999996</c:v>
                </c:pt>
                <c:pt idx="5130">
                  <c:v>0.57299999999999995</c:v>
                </c:pt>
                <c:pt idx="5131">
                  <c:v>0.57310000000000005</c:v>
                </c:pt>
                <c:pt idx="5132">
                  <c:v>0.57320000000000004</c:v>
                </c:pt>
                <c:pt idx="5133">
                  <c:v>0.57330000000000003</c:v>
                </c:pt>
                <c:pt idx="5134">
                  <c:v>0.57340000000000002</c:v>
                </c:pt>
                <c:pt idx="5135">
                  <c:v>0.57350000000000001</c:v>
                </c:pt>
                <c:pt idx="5136">
                  <c:v>0.5736</c:v>
                </c:pt>
                <c:pt idx="5137">
                  <c:v>0.57369999999999999</c:v>
                </c:pt>
                <c:pt idx="5138">
                  <c:v>0.57379999999999998</c:v>
                </c:pt>
                <c:pt idx="5139">
                  <c:v>0.57389999999999997</c:v>
                </c:pt>
                <c:pt idx="5140">
                  <c:v>0.57399999999999995</c:v>
                </c:pt>
                <c:pt idx="5141">
                  <c:v>0.57410000000000005</c:v>
                </c:pt>
                <c:pt idx="5142">
                  <c:v>0.57420000000000004</c:v>
                </c:pt>
                <c:pt idx="5143">
                  <c:v>0.57430000000000003</c:v>
                </c:pt>
                <c:pt idx="5144">
                  <c:v>0.57440000000000002</c:v>
                </c:pt>
                <c:pt idx="5145">
                  <c:v>0.57450000000000001</c:v>
                </c:pt>
                <c:pt idx="5146">
                  <c:v>0.5746</c:v>
                </c:pt>
                <c:pt idx="5147">
                  <c:v>0.57469999999999999</c:v>
                </c:pt>
                <c:pt idx="5148">
                  <c:v>0.57479999999999998</c:v>
                </c:pt>
                <c:pt idx="5149">
                  <c:v>0.57489999999999997</c:v>
                </c:pt>
                <c:pt idx="5150">
                  <c:v>0.57499999999999996</c:v>
                </c:pt>
                <c:pt idx="5151">
                  <c:v>0.57509999999999994</c:v>
                </c:pt>
                <c:pt idx="5152">
                  <c:v>0.57520000000000004</c:v>
                </c:pt>
                <c:pt idx="5153">
                  <c:v>0.57530000000000003</c:v>
                </c:pt>
                <c:pt idx="5154">
                  <c:v>0.57540000000000002</c:v>
                </c:pt>
                <c:pt idx="5155">
                  <c:v>0.57550000000000001</c:v>
                </c:pt>
                <c:pt idx="5156">
                  <c:v>0.5756</c:v>
                </c:pt>
                <c:pt idx="5157">
                  <c:v>0.57569999999999999</c:v>
                </c:pt>
                <c:pt idx="5158">
                  <c:v>0.57579999999999998</c:v>
                </c:pt>
                <c:pt idx="5159">
                  <c:v>0.57589999999999997</c:v>
                </c:pt>
                <c:pt idx="5160">
                  <c:v>0.57599999999999996</c:v>
                </c:pt>
                <c:pt idx="5161">
                  <c:v>0.57609999999999995</c:v>
                </c:pt>
                <c:pt idx="5162">
                  <c:v>0.57620000000000005</c:v>
                </c:pt>
                <c:pt idx="5163">
                  <c:v>0.57630000000000003</c:v>
                </c:pt>
                <c:pt idx="5164">
                  <c:v>0.57640000000000002</c:v>
                </c:pt>
                <c:pt idx="5165">
                  <c:v>0.57650000000000001</c:v>
                </c:pt>
                <c:pt idx="5166">
                  <c:v>0.5766</c:v>
                </c:pt>
                <c:pt idx="5167">
                  <c:v>0.57669999999999999</c:v>
                </c:pt>
                <c:pt idx="5168">
                  <c:v>0.57679999999999998</c:v>
                </c:pt>
                <c:pt idx="5169">
                  <c:v>0.57689999999999997</c:v>
                </c:pt>
                <c:pt idx="5170">
                  <c:v>0.57699999999999996</c:v>
                </c:pt>
                <c:pt idx="5171">
                  <c:v>0.57709999999999995</c:v>
                </c:pt>
                <c:pt idx="5172">
                  <c:v>0.57720000000000005</c:v>
                </c:pt>
                <c:pt idx="5173">
                  <c:v>0.57730000000000004</c:v>
                </c:pt>
                <c:pt idx="5174">
                  <c:v>0.57740000000000002</c:v>
                </c:pt>
                <c:pt idx="5175">
                  <c:v>0.57750000000000001</c:v>
                </c:pt>
                <c:pt idx="5176">
                  <c:v>0.5776</c:v>
                </c:pt>
                <c:pt idx="5177">
                  <c:v>0.57769999999999999</c:v>
                </c:pt>
                <c:pt idx="5178">
                  <c:v>0.57779999999999998</c:v>
                </c:pt>
                <c:pt idx="5179">
                  <c:v>0.57789999999999997</c:v>
                </c:pt>
                <c:pt idx="5180">
                  <c:v>0.57799999999999996</c:v>
                </c:pt>
                <c:pt idx="5181">
                  <c:v>0.57809999999999995</c:v>
                </c:pt>
                <c:pt idx="5182">
                  <c:v>0.57820000000000005</c:v>
                </c:pt>
                <c:pt idx="5183">
                  <c:v>0.57830000000000004</c:v>
                </c:pt>
                <c:pt idx="5184">
                  <c:v>0.57840000000000003</c:v>
                </c:pt>
                <c:pt idx="5185">
                  <c:v>0.57850000000000001</c:v>
                </c:pt>
                <c:pt idx="5186">
                  <c:v>0.5786</c:v>
                </c:pt>
                <c:pt idx="5187">
                  <c:v>0.57869999999999999</c:v>
                </c:pt>
                <c:pt idx="5188">
                  <c:v>0.57879999999999998</c:v>
                </c:pt>
                <c:pt idx="5189">
                  <c:v>0.57889999999999997</c:v>
                </c:pt>
                <c:pt idx="5190">
                  <c:v>0.57899999999999996</c:v>
                </c:pt>
                <c:pt idx="5191">
                  <c:v>0.57909999999999995</c:v>
                </c:pt>
                <c:pt idx="5192">
                  <c:v>0.57920000000000005</c:v>
                </c:pt>
                <c:pt idx="5193">
                  <c:v>0.57930000000000004</c:v>
                </c:pt>
                <c:pt idx="5194">
                  <c:v>0.57940000000000003</c:v>
                </c:pt>
                <c:pt idx="5195">
                  <c:v>0.57950000000000002</c:v>
                </c:pt>
                <c:pt idx="5196">
                  <c:v>0.5796</c:v>
                </c:pt>
                <c:pt idx="5197">
                  <c:v>0.57969999999999999</c:v>
                </c:pt>
                <c:pt idx="5198">
                  <c:v>0.57979999999999998</c:v>
                </c:pt>
                <c:pt idx="5199">
                  <c:v>0.57989999999999997</c:v>
                </c:pt>
                <c:pt idx="5200">
                  <c:v>0.57999999999999996</c:v>
                </c:pt>
                <c:pt idx="5201">
                  <c:v>0.58009999999999995</c:v>
                </c:pt>
                <c:pt idx="5202">
                  <c:v>0.58020000000000005</c:v>
                </c:pt>
                <c:pt idx="5203">
                  <c:v>0.58030000000000004</c:v>
                </c:pt>
                <c:pt idx="5204">
                  <c:v>0.58040000000000003</c:v>
                </c:pt>
                <c:pt idx="5205">
                  <c:v>0.58050000000000002</c:v>
                </c:pt>
                <c:pt idx="5206">
                  <c:v>0.5806</c:v>
                </c:pt>
                <c:pt idx="5207">
                  <c:v>0.58069999999999999</c:v>
                </c:pt>
                <c:pt idx="5208">
                  <c:v>0.58079999999999998</c:v>
                </c:pt>
                <c:pt idx="5209">
                  <c:v>0.58089999999999997</c:v>
                </c:pt>
                <c:pt idx="5210">
                  <c:v>0.58099999999999996</c:v>
                </c:pt>
                <c:pt idx="5211">
                  <c:v>0.58109999999999995</c:v>
                </c:pt>
                <c:pt idx="5212">
                  <c:v>0.58120000000000005</c:v>
                </c:pt>
                <c:pt idx="5213">
                  <c:v>0.58130000000000004</c:v>
                </c:pt>
                <c:pt idx="5214">
                  <c:v>0.58140000000000003</c:v>
                </c:pt>
                <c:pt idx="5215">
                  <c:v>0.58150000000000002</c:v>
                </c:pt>
                <c:pt idx="5216">
                  <c:v>0.58160000000000001</c:v>
                </c:pt>
                <c:pt idx="5217">
                  <c:v>0.58169999999999999</c:v>
                </c:pt>
                <c:pt idx="5218">
                  <c:v>0.58179999999999998</c:v>
                </c:pt>
                <c:pt idx="5219">
                  <c:v>0.58189999999999997</c:v>
                </c:pt>
                <c:pt idx="5220">
                  <c:v>0.58199999999999996</c:v>
                </c:pt>
                <c:pt idx="5221">
                  <c:v>0.58209999999999995</c:v>
                </c:pt>
                <c:pt idx="5222">
                  <c:v>0.58220000000000005</c:v>
                </c:pt>
                <c:pt idx="5223">
                  <c:v>0.58230000000000004</c:v>
                </c:pt>
                <c:pt idx="5224">
                  <c:v>0.58240000000000003</c:v>
                </c:pt>
                <c:pt idx="5225">
                  <c:v>0.58250000000000002</c:v>
                </c:pt>
                <c:pt idx="5226">
                  <c:v>0.58260000000000001</c:v>
                </c:pt>
                <c:pt idx="5227">
                  <c:v>0.5827</c:v>
                </c:pt>
                <c:pt idx="5228">
                  <c:v>0.58279999999999998</c:v>
                </c:pt>
                <c:pt idx="5229">
                  <c:v>0.58289999999999997</c:v>
                </c:pt>
                <c:pt idx="5230">
                  <c:v>0.58299999999999996</c:v>
                </c:pt>
                <c:pt idx="5231">
                  <c:v>0.58309999999999995</c:v>
                </c:pt>
                <c:pt idx="5232">
                  <c:v>0.58320000000000005</c:v>
                </c:pt>
                <c:pt idx="5233">
                  <c:v>0.58330000000000004</c:v>
                </c:pt>
                <c:pt idx="5234">
                  <c:v>0.58340000000000003</c:v>
                </c:pt>
                <c:pt idx="5235">
                  <c:v>0.58350000000000002</c:v>
                </c:pt>
                <c:pt idx="5236">
                  <c:v>0.58360000000000001</c:v>
                </c:pt>
                <c:pt idx="5237">
                  <c:v>0.5837</c:v>
                </c:pt>
                <c:pt idx="5238">
                  <c:v>0.58379999999999999</c:v>
                </c:pt>
                <c:pt idx="5239">
                  <c:v>0.58389999999999997</c:v>
                </c:pt>
                <c:pt idx="5240">
                  <c:v>0.58399999999999996</c:v>
                </c:pt>
                <c:pt idx="5241">
                  <c:v>0.58409999999999995</c:v>
                </c:pt>
                <c:pt idx="5242">
                  <c:v>0.58420000000000005</c:v>
                </c:pt>
                <c:pt idx="5243">
                  <c:v>0.58430000000000004</c:v>
                </c:pt>
                <c:pt idx="5244">
                  <c:v>0.58440000000000003</c:v>
                </c:pt>
                <c:pt idx="5245">
                  <c:v>0.58450000000000002</c:v>
                </c:pt>
                <c:pt idx="5246">
                  <c:v>0.58460000000000001</c:v>
                </c:pt>
                <c:pt idx="5247">
                  <c:v>0.5847</c:v>
                </c:pt>
                <c:pt idx="5248">
                  <c:v>0.58479999999999999</c:v>
                </c:pt>
                <c:pt idx="5249">
                  <c:v>0.58489999999999998</c:v>
                </c:pt>
                <c:pt idx="5250">
                  <c:v>0.58499999999999996</c:v>
                </c:pt>
                <c:pt idx="5251">
                  <c:v>0.58509999999999995</c:v>
                </c:pt>
                <c:pt idx="5252">
                  <c:v>0.58520000000000005</c:v>
                </c:pt>
                <c:pt idx="5253">
                  <c:v>0.58530000000000004</c:v>
                </c:pt>
                <c:pt idx="5254">
                  <c:v>0.58540000000000003</c:v>
                </c:pt>
                <c:pt idx="5255">
                  <c:v>0.58550000000000002</c:v>
                </c:pt>
                <c:pt idx="5256">
                  <c:v>0.58560000000000001</c:v>
                </c:pt>
                <c:pt idx="5257">
                  <c:v>0.5857</c:v>
                </c:pt>
                <c:pt idx="5258">
                  <c:v>0.58579999999999999</c:v>
                </c:pt>
                <c:pt idx="5259">
                  <c:v>0.58589999999999998</c:v>
                </c:pt>
                <c:pt idx="5260">
                  <c:v>0.58599999999999997</c:v>
                </c:pt>
                <c:pt idx="5261">
                  <c:v>0.58609999999999995</c:v>
                </c:pt>
                <c:pt idx="5262">
                  <c:v>0.58620000000000005</c:v>
                </c:pt>
                <c:pt idx="5263">
                  <c:v>0.58630000000000004</c:v>
                </c:pt>
                <c:pt idx="5264">
                  <c:v>0.58640000000000003</c:v>
                </c:pt>
                <c:pt idx="5265">
                  <c:v>0.58650000000000002</c:v>
                </c:pt>
                <c:pt idx="5266">
                  <c:v>0.58660000000000001</c:v>
                </c:pt>
                <c:pt idx="5267">
                  <c:v>0.5867</c:v>
                </c:pt>
                <c:pt idx="5268">
                  <c:v>0.58679999999999999</c:v>
                </c:pt>
                <c:pt idx="5269">
                  <c:v>0.58689999999999998</c:v>
                </c:pt>
                <c:pt idx="5270">
                  <c:v>0.58699999999999997</c:v>
                </c:pt>
                <c:pt idx="5271">
                  <c:v>0.58709999999999996</c:v>
                </c:pt>
                <c:pt idx="5272">
                  <c:v>0.58720000000000006</c:v>
                </c:pt>
                <c:pt idx="5273">
                  <c:v>0.58730000000000004</c:v>
                </c:pt>
                <c:pt idx="5274">
                  <c:v>0.58740000000000003</c:v>
                </c:pt>
                <c:pt idx="5275">
                  <c:v>0.58750000000000002</c:v>
                </c:pt>
                <c:pt idx="5276">
                  <c:v>0.58760000000000001</c:v>
                </c:pt>
                <c:pt idx="5277">
                  <c:v>0.5877</c:v>
                </c:pt>
                <c:pt idx="5278">
                  <c:v>0.58779999999999999</c:v>
                </c:pt>
                <c:pt idx="5279">
                  <c:v>0.58789999999999998</c:v>
                </c:pt>
                <c:pt idx="5280">
                  <c:v>0.58799999999999997</c:v>
                </c:pt>
                <c:pt idx="5281">
                  <c:v>0.58809999999999996</c:v>
                </c:pt>
                <c:pt idx="5282">
                  <c:v>0.58819999999999995</c:v>
                </c:pt>
                <c:pt idx="5283">
                  <c:v>0.58830000000000005</c:v>
                </c:pt>
                <c:pt idx="5284">
                  <c:v>0.58840000000000003</c:v>
                </c:pt>
                <c:pt idx="5285">
                  <c:v>0.58850000000000002</c:v>
                </c:pt>
                <c:pt idx="5286">
                  <c:v>0.58860000000000001</c:v>
                </c:pt>
                <c:pt idx="5287">
                  <c:v>0.5887</c:v>
                </c:pt>
                <c:pt idx="5288">
                  <c:v>0.58879999999999999</c:v>
                </c:pt>
                <c:pt idx="5289">
                  <c:v>0.58889999999999998</c:v>
                </c:pt>
                <c:pt idx="5290">
                  <c:v>0.58899999999999997</c:v>
                </c:pt>
                <c:pt idx="5291">
                  <c:v>0.58909999999999996</c:v>
                </c:pt>
                <c:pt idx="5292">
                  <c:v>0.58919999999999995</c:v>
                </c:pt>
                <c:pt idx="5293">
                  <c:v>0.58930000000000005</c:v>
                </c:pt>
                <c:pt idx="5294">
                  <c:v>0.58940000000000003</c:v>
                </c:pt>
                <c:pt idx="5295">
                  <c:v>0.58950000000000002</c:v>
                </c:pt>
                <c:pt idx="5296">
                  <c:v>0.58960000000000001</c:v>
                </c:pt>
                <c:pt idx="5297">
                  <c:v>0.5897</c:v>
                </c:pt>
                <c:pt idx="5298">
                  <c:v>0.58979999999999999</c:v>
                </c:pt>
                <c:pt idx="5299">
                  <c:v>0.58989999999999998</c:v>
                </c:pt>
                <c:pt idx="5300">
                  <c:v>0.59</c:v>
                </c:pt>
                <c:pt idx="5301">
                  <c:v>0.59009999999999996</c:v>
                </c:pt>
                <c:pt idx="5302">
                  <c:v>0.59019999999999995</c:v>
                </c:pt>
                <c:pt idx="5303">
                  <c:v>0.59030000000000005</c:v>
                </c:pt>
                <c:pt idx="5304">
                  <c:v>0.59040000000000004</c:v>
                </c:pt>
                <c:pt idx="5305">
                  <c:v>0.59050000000000002</c:v>
                </c:pt>
                <c:pt idx="5306">
                  <c:v>0.59060000000000001</c:v>
                </c:pt>
                <c:pt idx="5307">
                  <c:v>0.5907</c:v>
                </c:pt>
                <c:pt idx="5308">
                  <c:v>0.59079999999999999</c:v>
                </c:pt>
                <c:pt idx="5309">
                  <c:v>0.59089999999999998</c:v>
                </c:pt>
                <c:pt idx="5310">
                  <c:v>0.59099999999999997</c:v>
                </c:pt>
                <c:pt idx="5311">
                  <c:v>0.59109999999999996</c:v>
                </c:pt>
                <c:pt idx="5312">
                  <c:v>0.59119999999999995</c:v>
                </c:pt>
                <c:pt idx="5313">
                  <c:v>0.59130000000000005</c:v>
                </c:pt>
                <c:pt idx="5314">
                  <c:v>0.59140000000000004</c:v>
                </c:pt>
                <c:pt idx="5315">
                  <c:v>0.59150000000000003</c:v>
                </c:pt>
                <c:pt idx="5316">
                  <c:v>0.59160000000000001</c:v>
                </c:pt>
                <c:pt idx="5317">
                  <c:v>0.5917</c:v>
                </c:pt>
                <c:pt idx="5318">
                  <c:v>0.59179999999999999</c:v>
                </c:pt>
                <c:pt idx="5319">
                  <c:v>0.59189999999999998</c:v>
                </c:pt>
                <c:pt idx="5320">
                  <c:v>0.59199999999999997</c:v>
                </c:pt>
                <c:pt idx="5321">
                  <c:v>0.59209999999999996</c:v>
                </c:pt>
                <c:pt idx="5322">
                  <c:v>0.59219999999999995</c:v>
                </c:pt>
                <c:pt idx="5323">
                  <c:v>0.59230000000000005</c:v>
                </c:pt>
                <c:pt idx="5324">
                  <c:v>0.59240000000000004</c:v>
                </c:pt>
                <c:pt idx="5325">
                  <c:v>0.59250000000000003</c:v>
                </c:pt>
                <c:pt idx="5326">
                  <c:v>0.59260000000000002</c:v>
                </c:pt>
                <c:pt idx="5327">
                  <c:v>0.5927</c:v>
                </c:pt>
                <c:pt idx="5328">
                  <c:v>0.59279999999999999</c:v>
                </c:pt>
                <c:pt idx="5329">
                  <c:v>0.59289999999999998</c:v>
                </c:pt>
                <c:pt idx="5330">
                  <c:v>0.59299999999999997</c:v>
                </c:pt>
                <c:pt idx="5331">
                  <c:v>0.59309999999999996</c:v>
                </c:pt>
                <c:pt idx="5332">
                  <c:v>0.59319999999999995</c:v>
                </c:pt>
                <c:pt idx="5333">
                  <c:v>0.59330000000000005</c:v>
                </c:pt>
                <c:pt idx="5334">
                  <c:v>0.59340000000000004</c:v>
                </c:pt>
                <c:pt idx="5335">
                  <c:v>0.59350000000000003</c:v>
                </c:pt>
                <c:pt idx="5336">
                  <c:v>0.59360000000000002</c:v>
                </c:pt>
                <c:pt idx="5337">
                  <c:v>0.59370000000000001</c:v>
                </c:pt>
                <c:pt idx="5338">
                  <c:v>0.59379999999999999</c:v>
                </c:pt>
                <c:pt idx="5339">
                  <c:v>0.59389999999999998</c:v>
                </c:pt>
                <c:pt idx="5340">
                  <c:v>0.59399999999999997</c:v>
                </c:pt>
                <c:pt idx="5341">
                  <c:v>0.59409999999999996</c:v>
                </c:pt>
                <c:pt idx="5342">
                  <c:v>0.59419999999999995</c:v>
                </c:pt>
                <c:pt idx="5343">
                  <c:v>0.59430000000000005</c:v>
                </c:pt>
                <c:pt idx="5344">
                  <c:v>0.59440000000000004</c:v>
                </c:pt>
                <c:pt idx="5345">
                  <c:v>0.59450000000000003</c:v>
                </c:pt>
                <c:pt idx="5346">
                  <c:v>0.59460000000000002</c:v>
                </c:pt>
                <c:pt idx="5347">
                  <c:v>0.59470000000000001</c:v>
                </c:pt>
                <c:pt idx="5348">
                  <c:v>0.5948</c:v>
                </c:pt>
                <c:pt idx="5349">
                  <c:v>0.59489999999999998</c:v>
                </c:pt>
                <c:pt idx="5350">
                  <c:v>0.59499999999999997</c:v>
                </c:pt>
                <c:pt idx="5351">
                  <c:v>0.59509999999999996</c:v>
                </c:pt>
                <c:pt idx="5352">
                  <c:v>0.59519999999999995</c:v>
                </c:pt>
                <c:pt idx="5353">
                  <c:v>0.59530000000000005</c:v>
                </c:pt>
                <c:pt idx="5354">
                  <c:v>0.59540000000000004</c:v>
                </c:pt>
                <c:pt idx="5355">
                  <c:v>0.59550000000000003</c:v>
                </c:pt>
                <c:pt idx="5356">
                  <c:v>0.59560000000000002</c:v>
                </c:pt>
                <c:pt idx="5357">
                  <c:v>0.59570000000000001</c:v>
                </c:pt>
                <c:pt idx="5358">
                  <c:v>0.5958</c:v>
                </c:pt>
                <c:pt idx="5359">
                  <c:v>0.59589999999999999</c:v>
                </c:pt>
                <c:pt idx="5360">
                  <c:v>0.59599999999999997</c:v>
                </c:pt>
                <c:pt idx="5361">
                  <c:v>0.59609999999999996</c:v>
                </c:pt>
                <c:pt idx="5362">
                  <c:v>0.59619999999999995</c:v>
                </c:pt>
                <c:pt idx="5363">
                  <c:v>0.59630000000000005</c:v>
                </c:pt>
                <c:pt idx="5364">
                  <c:v>0.59640000000000004</c:v>
                </c:pt>
                <c:pt idx="5365">
                  <c:v>0.59650000000000003</c:v>
                </c:pt>
                <c:pt idx="5366">
                  <c:v>0.59660000000000002</c:v>
                </c:pt>
                <c:pt idx="5367">
                  <c:v>0.59670000000000001</c:v>
                </c:pt>
                <c:pt idx="5368">
                  <c:v>0.5968</c:v>
                </c:pt>
                <c:pt idx="5369">
                  <c:v>0.59689999999999999</c:v>
                </c:pt>
                <c:pt idx="5370">
                  <c:v>0.59699999999999998</c:v>
                </c:pt>
                <c:pt idx="5371">
                  <c:v>0.59709999999999996</c:v>
                </c:pt>
                <c:pt idx="5372">
                  <c:v>0.59719999999999995</c:v>
                </c:pt>
                <c:pt idx="5373">
                  <c:v>0.59730000000000005</c:v>
                </c:pt>
                <c:pt idx="5374">
                  <c:v>0.59740000000000004</c:v>
                </c:pt>
                <c:pt idx="5375">
                  <c:v>0.59750000000000003</c:v>
                </c:pt>
                <c:pt idx="5376">
                  <c:v>0.59760000000000002</c:v>
                </c:pt>
                <c:pt idx="5377">
                  <c:v>0.59770000000000001</c:v>
                </c:pt>
                <c:pt idx="5378">
                  <c:v>0.5978</c:v>
                </c:pt>
                <c:pt idx="5379">
                  <c:v>0.59789999999999999</c:v>
                </c:pt>
                <c:pt idx="5380">
                  <c:v>0.59799999999999998</c:v>
                </c:pt>
                <c:pt idx="5381">
                  <c:v>0.59809999999999997</c:v>
                </c:pt>
                <c:pt idx="5382">
                  <c:v>0.59819999999999995</c:v>
                </c:pt>
                <c:pt idx="5383">
                  <c:v>0.59830000000000005</c:v>
                </c:pt>
                <c:pt idx="5384">
                  <c:v>0.59840000000000004</c:v>
                </c:pt>
                <c:pt idx="5385">
                  <c:v>0.59850000000000003</c:v>
                </c:pt>
                <c:pt idx="5386">
                  <c:v>0.59860000000000002</c:v>
                </c:pt>
                <c:pt idx="5387">
                  <c:v>0.59870000000000001</c:v>
                </c:pt>
                <c:pt idx="5388">
                  <c:v>0.5988</c:v>
                </c:pt>
                <c:pt idx="5389">
                  <c:v>0.59889999999999999</c:v>
                </c:pt>
                <c:pt idx="5390">
                  <c:v>0.59899999999999998</c:v>
                </c:pt>
                <c:pt idx="5391">
                  <c:v>0.59909999999999997</c:v>
                </c:pt>
                <c:pt idx="5392">
                  <c:v>0.59919999999999995</c:v>
                </c:pt>
                <c:pt idx="5393">
                  <c:v>0.59930000000000005</c:v>
                </c:pt>
                <c:pt idx="5394">
                  <c:v>0.59940000000000004</c:v>
                </c:pt>
                <c:pt idx="5395">
                  <c:v>0.59950000000000003</c:v>
                </c:pt>
                <c:pt idx="5396">
                  <c:v>0.59960000000000002</c:v>
                </c:pt>
                <c:pt idx="5397">
                  <c:v>0.59970000000000001</c:v>
                </c:pt>
                <c:pt idx="5398">
                  <c:v>0.5998</c:v>
                </c:pt>
                <c:pt idx="5399">
                  <c:v>0.59989999999999999</c:v>
                </c:pt>
              </c:numCache>
            </c:numRef>
          </c:cat>
          <c:val>
            <c:numRef>
              <c:f>Sheet1!$B$3:$GYS$3</c:f>
              <c:numCache>
                <c:formatCode>General</c:formatCode>
                <c:ptCount val="5400"/>
                <c:pt idx="0">
                  <c:v>0.562154743632436</c:v>
                </c:pt>
                <c:pt idx="1">
                  <c:v>0.56517224272259103</c:v>
                </c:pt>
                <c:pt idx="2">
                  <c:v>0.56817774740931903</c:v>
                </c:pt>
                <c:pt idx="3">
                  <c:v>0.571171310984944</c:v>
                </c:pt>
                <c:pt idx="4">
                  <c:v>0.57415298634871703</c:v>
                </c:pt>
                <c:pt idx="5">
                  <c:v>0.57712282601105902</c:v>
                </c:pt>
                <c:pt idx="6">
                  <c:v>0.58008088209771502</c:v>
                </c:pt>
                <c:pt idx="7">
                  <c:v>0.583027206353817</c:v>
                </c:pt>
                <c:pt idx="8">
                  <c:v>0.58596185014786495</c:v>
                </c:pt>
                <c:pt idx="9">
                  <c:v>0.58888486447562105</c:v>
                </c:pt>
                <c:pt idx="10">
                  <c:v>0.59179629996391703</c:v>
                </c:pt>
                <c:pt idx="11">
                  <c:v>0.59469620687438796</c:v>
                </c:pt>
                <c:pt idx="12">
                  <c:v>0.597584635107128</c:v>
                </c:pt>
                <c:pt idx="13">
                  <c:v>0.60046163420426202</c:v>
                </c:pt>
                <c:pt idx="14">
                  <c:v>0.60332725335344894</c:v>
                </c:pt>
                <c:pt idx="15">
                  <c:v>0.60618154139131097</c:v>
                </c:pt>
                <c:pt idx="16">
                  <c:v>0.60902454680678997</c:v>
                </c:pt>
                <c:pt idx="17">
                  <c:v>0.61185631774443605</c:v>
                </c:pt>
                <c:pt idx="18">
                  <c:v>0.61467690200762404</c:v>
                </c:pt>
                <c:pt idx="19">
                  <c:v>0.61748634706171202</c:v>
                </c:pt>
                <c:pt idx="20">
                  <c:v>0.62028470003712299</c:v>
                </c:pt>
                <c:pt idx="21">
                  <c:v>0.62307200773237603</c:v>
                </c:pt>
                <c:pt idx="22">
                  <c:v>0.62584831661704399</c:v>
                </c:pt>
                <c:pt idx="23">
                  <c:v>0.62861367283465397</c:v>
                </c:pt>
                <c:pt idx="24">
                  <c:v>0.63136812220553695</c:v>
                </c:pt>
                <c:pt idx="25">
                  <c:v>0.634111710229605</c:v>
                </c:pt>
                <c:pt idx="26">
                  <c:v>0.63684448208908195</c:v>
                </c:pt>
                <c:pt idx="27">
                  <c:v>0.639566482651174</c:v>
                </c:pt>
                <c:pt idx="28">
                  <c:v>0.64227775647069196</c:v>
                </c:pt>
                <c:pt idx="29">
                  <c:v>0.64497834779260799</c:v>
                </c:pt>
                <c:pt idx="30">
                  <c:v>0.64766830055457603</c:v>
                </c:pt>
                <c:pt idx="31">
                  <c:v>0.65034765838938802</c:v>
                </c:pt>
                <c:pt idx="32">
                  <c:v>0.65301646462738905</c:v>
                </c:pt>
                <c:pt idx="33">
                  <c:v>0.65567476229884003</c:v>
                </c:pt>
                <c:pt idx="34">
                  <c:v>0.65832259413623095</c:v>
                </c:pt>
                <c:pt idx="35">
                  <c:v>0.66096000257655196</c:v>
                </c:pt>
                <c:pt idx="36">
                  <c:v>0.66358702976351802</c:v>
                </c:pt>
                <c:pt idx="37">
                  <c:v>0.66620371754974295</c:v>
                </c:pt>
                <c:pt idx="38">
                  <c:v>0.66881010749887804</c:v>
                </c:pt>
                <c:pt idx="39">
                  <c:v>0.67140374419386395</c:v>
                </c:pt>
                <c:pt idx="40">
                  <c:v>0.67398388080063998</c:v>
                </c:pt>
                <c:pt idx="41">
                  <c:v>0.67655058048828398</c:v>
                </c:pt>
                <c:pt idx="42">
                  <c:v>0.67910390593373005</c:v>
                </c:pt>
                <c:pt idx="43">
                  <c:v>0.68164391932575197</c:v>
                </c:pt>
                <c:pt idx="44">
                  <c:v>0.68417068236888001</c:v>
                </c:pt>
                <c:pt idx="45">
                  <c:v>0.68668425628724905</c:v>
                </c:pt>
                <c:pt idx="46">
                  <c:v>0.68918470182839597</c:v>
                </c:pt>
                <c:pt idx="47">
                  <c:v>0.69167207926698804</c:v>
                </c:pt>
                <c:pt idx="48">
                  <c:v>0.69414644840849304</c:v>
                </c:pt>
                <c:pt idx="49">
                  <c:v>0.696607868592792</c:v>
                </c:pt>
                <c:pt idx="50">
                  <c:v>0.69905639869773795</c:v>
                </c:pt>
                <c:pt idx="51">
                  <c:v>0.70149209714265304</c:v>
                </c:pt>
                <c:pt idx="52">
                  <c:v>0.70391502189177002</c:v>
                </c:pt>
                <c:pt idx="53">
                  <c:v>0.70632523045763096</c:v>
                </c:pt>
                <c:pt idx="54">
                  <c:v>0.70872277990441601</c:v>
                </c:pt>
                <c:pt idx="55">
                  <c:v>0.71110772685123702</c:v>
                </c:pt>
                <c:pt idx="56">
                  <c:v>0.71348012747536804</c:v>
                </c:pt>
                <c:pt idx="57">
                  <c:v>0.71584003751543102</c:v>
                </c:pt>
                <c:pt idx="58">
                  <c:v>0.71818751227453603</c:v>
                </c:pt>
                <c:pt idx="59">
                  <c:v>0.72052260662336798</c:v>
                </c:pt>
                <c:pt idx="60">
                  <c:v>0.72284537500322998</c:v>
                </c:pt>
                <c:pt idx="61">
                  <c:v>0.72515587142903903</c:v>
                </c:pt>
                <c:pt idx="62">
                  <c:v>0.72745414949227705</c:v>
                </c:pt>
                <c:pt idx="63">
                  <c:v>0.72974026236390299</c:v>
                </c:pt>
                <c:pt idx="64">
                  <c:v>0.73201426279721404</c:v>
                </c:pt>
                <c:pt idx="65">
                  <c:v>0.73427620313066999</c:v>
                </c:pt>
                <c:pt idx="66">
                  <c:v>0.73652613529067201</c:v>
                </c:pt>
                <c:pt idx="67">
                  <c:v>0.73876411079431303</c:v>
                </c:pt>
                <c:pt idx="68">
                  <c:v>0.74099018075206802</c:v>
                </c:pt>
                <c:pt idx="69">
                  <c:v>0.74320439587046805</c:v>
                </c:pt>
                <c:pt idx="70">
                  <c:v>0.74540680645472301</c:v>
                </c:pt>
                <c:pt idx="71">
                  <c:v>0.74759746241130798</c:v>
                </c:pt>
                <c:pt idx="72">
                  <c:v>0.74977641325052302</c:v>
                </c:pt>
                <c:pt idx="73">
                  <c:v>0.75194370808900801</c:v>
                </c:pt>
                <c:pt idx="74">
                  <c:v>0.75409939565222694</c:v>
                </c:pt>
                <c:pt idx="75">
                  <c:v>0.75624352427692398</c:v>
                </c:pt>
                <c:pt idx="76">
                  <c:v>0.75837614191353597</c:v>
                </c:pt>
                <c:pt idx="77">
                  <c:v>0.76049729612858397</c:v>
                </c:pt>
                <c:pt idx="78">
                  <c:v>0.76260703410702801</c:v>
                </c:pt>
                <c:pt idx="79">
                  <c:v>0.76470540265459497</c:v>
                </c:pt>
                <c:pt idx="80">
                  <c:v>0.76679244820007397</c:v>
                </c:pt>
                <c:pt idx="81">
                  <c:v>0.76886821679758399</c:v>
                </c:pt>
                <c:pt idx="82">
                  <c:v>0.77093275412881901</c:v>
                </c:pt>
                <c:pt idx="83">
                  <c:v>0.77298610550525904</c:v>
                </c:pt>
                <c:pt idx="84">
                  <c:v>0.77502831587036003</c:v>
                </c:pt>
                <c:pt idx="85">
                  <c:v>0.77705942980171605</c:v>
                </c:pt>
                <c:pt idx="86">
                  <c:v>0.779079491513196</c:v>
                </c:pt>
                <c:pt idx="87">
                  <c:v>0.78108854485706403</c:v>
                </c:pt>
                <c:pt idx="88">
                  <c:v>0.78308663332606498</c:v>
                </c:pt>
                <c:pt idx="89">
                  <c:v>0.78507380005549898</c:v>
                </c:pt>
                <c:pt idx="90">
                  <c:v>0.78705008782526797</c:v>
                </c:pt>
                <c:pt idx="91">
                  <c:v>0.78901553906190303</c:v>
                </c:pt>
                <c:pt idx="92">
                  <c:v>0.79097019584057404</c:v>
                </c:pt>
                <c:pt idx="93">
                  <c:v>0.79291409988707695</c:v>
                </c:pt>
                <c:pt idx="94">
                  <c:v>0.79484729257980502</c:v>
                </c:pt>
                <c:pt idx="95">
                  <c:v>0.79676981495170096</c:v>
                </c:pt>
                <c:pt idx="96">
                  <c:v>0.79868170769219604</c:v>
                </c:pt>
                <c:pt idx="97">
                  <c:v>0.800583011149125</c:v>
                </c:pt>
                <c:pt idx="98">
                  <c:v>0.80247376533063597</c:v>
                </c:pt>
                <c:pt idx="99">
                  <c:v>0.80435400990707595</c:v>
                </c:pt>
                <c:pt idx="100">
                  <c:v>0.806223784212869</c:v>
                </c:pt>
                <c:pt idx="101">
                  <c:v>0.80808312724838005</c:v>
                </c:pt>
                <c:pt idx="102">
                  <c:v>0.80993207768176301</c:v>
                </c:pt>
                <c:pt idx="103">
                  <c:v>0.81177067385080004</c:v>
                </c:pt>
                <c:pt idx="104">
                  <c:v>0.81359895376473201</c:v>
                </c:pt>
                <c:pt idx="105">
                  <c:v>0.81541695510607004</c:v>
                </c:pt>
                <c:pt idx="106">
                  <c:v>0.81722471523240703</c:v>
                </c:pt>
                <c:pt idx="107">
                  <c:v>0.81902227117821902</c:v>
                </c:pt>
                <c:pt idx="108">
                  <c:v>0.82080965965664898</c:v>
                </c:pt>
                <c:pt idx="109">
                  <c:v>0.82258691706129505</c:v>
                </c:pt>
                <c:pt idx="110">
                  <c:v>0.824354079467984</c:v>
                </c:pt>
                <c:pt idx="111">
                  <c:v>0.82611118263654304</c:v>
                </c:pt>
                <c:pt idx="112">
                  <c:v>0.82785826201256296</c:v>
                </c:pt>
                <c:pt idx="113">
                  <c:v>0.82959535272915996</c:v>
                </c:pt>
                <c:pt idx="114">
                  <c:v>0.83132248960872901</c:v>
                </c:pt>
                <c:pt idx="115">
                  <c:v>0.833039707164695</c:v>
                </c:pt>
                <c:pt idx="116">
                  <c:v>0.83474703960326602</c:v>
                </c:pt>
                <c:pt idx="117">
                  <c:v>0.83644452082517895</c:v>
                </c:pt>
                <c:pt idx="118">
                  <c:v>0.83813218442744297</c:v>
                </c:pt>
                <c:pt idx="119">
                  <c:v>0.83981006370508604</c:v>
                </c:pt>
                <c:pt idx="120">
                  <c:v>0.84147819165289905</c:v>
                </c:pt>
                <c:pt idx="121">
                  <c:v>0.84313660096718301</c:v>
                </c:pt>
                <c:pt idx="122">
                  <c:v>0.84478532404749096</c:v>
                </c:pt>
                <c:pt idx="123">
                  <c:v>0.84642439299837702</c:v>
                </c:pt>
                <c:pt idx="124">
                  <c:v>0.848053839631148</c:v>
                </c:pt>
                <c:pt idx="125">
                  <c:v>0.849673695465612</c:v>
                </c:pt>
                <c:pt idx="126">
                  <c:v>0.851283991731838</c:v>
                </c:pt>
                <c:pt idx="127">
                  <c:v>0.85288475937191299</c:v>
                </c:pt>
                <c:pt idx="128">
                  <c:v>0.85447602904171005</c:v>
                </c:pt>
                <c:pt idx="129">
                  <c:v>0.85605783111264999</c:v>
                </c:pt>
                <c:pt idx="130">
                  <c:v>0.85763019567348597</c:v>
                </c:pt>
                <c:pt idx="131">
                  <c:v>0.85919315253207895</c:v>
                </c:pt>
                <c:pt idx="132">
                  <c:v>0.86074673121718503</c:v>
                </c:pt>
                <c:pt idx="133">
                  <c:v>0.86229096098025404</c:v>
                </c:pt>
                <c:pt idx="134">
                  <c:v>0.86382587079723006</c:v>
                </c:pt>
                <c:pt idx="135">
                  <c:v>0.86535148937036299</c:v>
                </c:pt>
                <c:pt idx="136">
                  <c:v>0.86686784513002901</c:v>
                </c:pt>
                <c:pt idx="137">
                  <c:v>0.86837496623655996</c:v>
                </c:pt>
                <c:pt idx="138">
                  <c:v>0.86987288058207901</c:v>
                </c:pt>
                <c:pt idx="139">
                  <c:v>0.87136161579235305</c:v>
                </c:pt>
                <c:pt idx="140">
                  <c:v>0.872841199228652</c:v>
                </c:pt>
                <c:pt idx="141">
                  <c:v>0.87431165798961596</c:v>
                </c:pt>
                <c:pt idx="142">
                  <c:v>0.87577301891314296</c:v>
                </c:pt>
                <c:pt idx="143">
                  <c:v>0.87722530857827496</c:v>
                </c:pt>
                <c:pt idx="144">
                  <c:v>0.87866855330711002</c:v>
                </c:pt>
                <c:pt idx="145">
                  <c:v>0.88010277916672097</c:v>
                </c:pt>
                <c:pt idx="146">
                  <c:v>0.88152801197108299</c:v>
                </c:pt>
                <c:pt idx="147">
                  <c:v>0.88294427728302205</c:v>
                </c:pt>
                <c:pt idx="148">
                  <c:v>0.884351600416172</c:v>
                </c:pt>
                <c:pt idx="149">
                  <c:v>0.88575000643694801</c:v>
                </c:pt>
                <c:pt idx="150">
                  <c:v>0.88713952016653497</c:v>
                </c:pt>
                <c:pt idx="151">
                  <c:v>0.88852016618288798</c:v>
                </c:pt>
                <c:pt idx="152">
                  <c:v>0.88989196882274901</c:v>
                </c:pt>
                <c:pt idx="153">
                  <c:v>0.89125495218368</c:v>
                </c:pt>
                <c:pt idx="154">
                  <c:v>0.89260914012611103</c:v>
                </c:pt>
                <c:pt idx="155">
                  <c:v>0.89395455627540099</c:v>
                </c:pt>
                <c:pt idx="156">
                  <c:v>0.89529122402392003</c:v>
                </c:pt>
                <c:pt idx="157">
                  <c:v>0.896619166533145</c:v>
                </c:pt>
                <c:pt idx="158">
                  <c:v>0.89793840673576997</c:v>
                </c:pt>
                <c:pt idx="159">
                  <c:v>0.89924896733783499</c:v>
                </c:pt>
                <c:pt idx="160">
                  <c:v>0.90055087082087204</c:v>
                </c:pt>
                <c:pt idx="161">
                  <c:v>0.90184413944407005</c:v>
                </c:pt>
                <c:pt idx="162">
                  <c:v>0.90312879524644896</c:v>
                </c:pt>
                <c:pt idx="163">
                  <c:v>0.90440486004906295</c:v>
                </c:pt>
                <c:pt idx="164">
                  <c:v>0.90567235545720903</c:v>
                </c:pt>
                <c:pt idx="165">
                  <c:v>0.90693130286266199</c:v>
                </c:pt>
                <c:pt idx="166">
                  <c:v>0.90818172344592296</c:v>
                </c:pt>
                <c:pt idx="167">
                  <c:v>0.90942363817848404</c:v>
                </c:pt>
                <c:pt idx="168">
                  <c:v>0.91065706782511702</c:v>
                </c:pt>
                <c:pt idx="169">
                  <c:v>0.91188203294617198</c:v>
                </c:pt>
                <c:pt idx="170">
                  <c:v>0.91309855389989902</c:v>
                </c:pt>
                <c:pt idx="171">
                  <c:v>0.91430665084478402</c:v>
                </c:pt>
                <c:pt idx="172">
                  <c:v>0.91550634374190498</c:v>
                </c:pt>
                <c:pt idx="173">
                  <c:v>0.91669765235730805</c:v>
                </c:pt>
                <c:pt idx="174">
                  <c:v>0.917880596264393</c:v>
                </c:pt>
                <c:pt idx="175">
                  <c:v>0.91905519484632403</c:v>
                </c:pt>
                <c:pt idx="176">
                  <c:v>0.92022146729845899</c:v>
                </c:pt>
                <c:pt idx="177">
                  <c:v>0.92137943263078703</c:v>
                </c:pt>
                <c:pt idx="178">
                  <c:v>0.92252910967039203</c:v>
                </c:pt>
                <c:pt idx="179">
                  <c:v>0.92367051706393299</c:v>
                </c:pt>
                <c:pt idx="180">
                  <c:v>0.92480367328013702</c:v>
                </c:pt>
                <c:pt idx="181">
                  <c:v>0.92592859661230897</c:v>
                </c:pt>
                <c:pt idx="182">
                  <c:v>0.92704530518086603</c:v>
                </c:pt>
                <c:pt idx="183">
                  <c:v>0.92815381693588095</c:v>
                </c:pt>
                <c:pt idx="184">
                  <c:v>0.92925414965964404</c:v>
                </c:pt>
                <c:pt idx="185">
                  <c:v>0.93034632096924097</c:v>
                </c:pt>
                <c:pt idx="186">
                  <c:v>0.93143034831914895</c:v>
                </c:pt>
                <c:pt idx="187">
                  <c:v>0.93250624900384904</c:v>
                </c:pt>
                <c:pt idx="188">
                  <c:v>0.93357404016044798</c:v>
                </c:pt>
                <c:pt idx="189">
                  <c:v>0.93463373877132405</c:v>
                </c:pt>
                <c:pt idx="190">
                  <c:v>0.93568536166677996</c:v>
                </c:pt>
                <c:pt idx="191">
                  <c:v>0.93672892552772002</c:v>
                </c:pt>
                <c:pt idx="192">
                  <c:v>0.93776444688832905</c:v>
                </c:pt>
                <c:pt idx="193">
                  <c:v>0.93879194213878003</c:v>
                </c:pt>
                <c:pt idx="194">
                  <c:v>0.939811427527941</c:v>
                </c:pt>
                <c:pt idx="195">
                  <c:v>0.94082291916611205</c:v>
                </c:pt>
                <c:pt idx="196">
                  <c:v>0.94182643302775904</c:v>
                </c:pt>
                <c:pt idx="197">
                  <c:v>0.94282198495426905</c:v>
                </c:pt>
                <c:pt idx="198">
                  <c:v>0.94380959065672199</c:v>
                </c:pt>
                <c:pt idx="199">
                  <c:v>0.94478926571866495</c:v>
                </c:pt>
                <c:pt idx="200">
                  <c:v>0.94576102559890296</c:v>
                </c:pt>
                <c:pt idx="201">
                  <c:v>0.94672488563430601</c:v>
                </c:pt>
                <c:pt idx="202">
                  <c:v>0.94768086104261595</c:v>
                </c:pt>
                <c:pt idx="203">
                  <c:v>0.94862896692527598</c:v>
                </c:pt>
                <c:pt idx="204">
                  <c:v>0.94956921827026197</c:v>
                </c:pt>
                <c:pt idx="205">
                  <c:v>0.95050162995492704</c:v>
                </c:pt>
                <c:pt idx="206">
                  <c:v>0.95142621674885497</c:v>
                </c:pt>
                <c:pt idx="207">
                  <c:v>0.95234299331672301</c:v>
                </c:pt>
                <c:pt idx="208">
                  <c:v>0.95325197422117303</c:v>
                </c:pt>
                <c:pt idx="209">
                  <c:v>0.95415317392568699</c:v>
                </c:pt>
                <c:pt idx="210">
                  <c:v>0.95504660679747899</c:v>
                </c:pt>
                <c:pt idx="211">
                  <c:v>0.95593228711038403</c:v>
                </c:pt>
                <c:pt idx="212">
                  <c:v>0.95681022904775803</c:v>
                </c:pt>
                <c:pt idx="213">
                  <c:v>0.95768044670538699</c:v>
                </c:pt>
                <c:pt idx="214">
                  <c:v>0.95854295409439705</c:v>
                </c:pt>
                <c:pt idx="215">
                  <c:v>0.95939776514417097</c:v>
                </c:pt>
                <c:pt idx="216">
                  <c:v>0.960244893705269</c:v>
                </c:pt>
                <c:pt idx="217">
                  <c:v>0.961084353552357</c:v>
                </c:pt>
                <c:pt idx="218">
                  <c:v>0.96191615838713196</c:v>
                </c:pt>
                <c:pt idx="219">
                  <c:v>0.96274032184125802</c:v>
                </c:pt>
                <c:pt idx="220">
                  <c:v>0.96355685747929598</c:v>
                </c:pt>
                <c:pt idx="221">
                  <c:v>0.96436577880164798</c:v>
                </c:pt>
                <c:pt idx="222">
                  <c:v>0.965167099247488</c:v>
                </c:pt>
                <c:pt idx="223">
                  <c:v>0.96596083219770501</c:v>
                </c:pt>
                <c:pt idx="224">
                  <c:v>0.966746990977844</c:v>
                </c:pt>
                <c:pt idx="225">
                  <c:v>0.96752558886104201</c:v>
                </c:pt>
                <c:pt idx="226">
                  <c:v>0.96829663907096997</c:v>
                </c:pt>
                <c:pt idx="227">
                  <c:v>0.96906015478477003</c:v>
                </c:pt>
                <c:pt idx="228">
                  <c:v>0.96981614913599001</c:v>
                </c:pt>
                <c:pt idx="229">
                  <c:v>0.97056463521752101</c:v>
                </c:pt>
                <c:pt idx="230">
                  <c:v>0.97130562608452597</c:v>
                </c:pt>
                <c:pt idx="231">
                  <c:v>0.97203913475736803</c:v>
                </c:pt>
                <c:pt idx="232">
                  <c:v>0.97276517422453501</c:v>
                </c:pt>
                <c:pt idx="233">
                  <c:v>0.97348375744556104</c:v>
                </c:pt>
                <c:pt idx="234">
                  <c:v>0.97419489735393605</c:v>
                </c:pt>
                <c:pt idx="235">
                  <c:v>0.97489860686002205</c:v>
                </c:pt>
                <c:pt idx="236">
                  <c:v>0.97559489885395101</c:v>
                </c:pt>
                <c:pt idx="237">
                  <c:v>0.97628378620852596</c:v>
                </c:pt>
                <c:pt idx="238">
                  <c:v>0.97696528178210695</c:v>
                </c:pt>
                <c:pt idx="239">
                  <c:v>0.97763939842149705</c:v>
                </c:pt>
                <c:pt idx="240">
                  <c:v>0.97830463607163698</c:v>
                </c:pt>
                <c:pt idx="241">
                  <c:v>0.97896034509404295</c:v>
                </c:pt>
                <c:pt idx="242">
                  <c:v>0.979606537960519</c:v>
                </c:pt>
                <c:pt idx="243">
                  <c:v>0.98024322716915901</c:v>
                </c:pt>
                <c:pt idx="244">
                  <c:v>0.98087042524757195</c:v>
                </c:pt>
                <c:pt idx="245">
                  <c:v>0.98148814475610002</c:v>
                </c:pt>
                <c:pt idx="246">
                  <c:v>0.98209639829102602</c:v>
                </c:pt>
                <c:pt idx="247">
                  <c:v>0.98269519848776898</c:v>
                </c:pt>
                <c:pt idx="248">
                  <c:v>0.983284558024068</c:v>
                </c:pt>
                <c:pt idx="249">
                  <c:v>0.98386448962315298</c:v>
                </c:pt>
                <c:pt idx="250">
                  <c:v>0.98443500605690504</c:v>
                </c:pt>
                <c:pt idx="251">
                  <c:v>0.98499612014899995</c:v>
                </c:pt>
                <c:pt idx="252">
                  <c:v>0.98554784477804103</c:v>
                </c:pt>
                <c:pt idx="253">
                  <c:v>0.98609019288067401</c:v>
                </c:pt>
                <c:pt idx="254">
                  <c:v>0.98662317745469197</c:v>
                </c:pt>
                <c:pt idx="255">
                  <c:v>0.98714681156212103</c:v>
                </c:pt>
                <c:pt idx="256">
                  <c:v>0.98766110833228704</c:v>
                </c:pt>
                <c:pt idx="257">
                  <c:v>0.98816608096487801</c:v>
                </c:pt>
                <c:pt idx="258">
                  <c:v>0.98866174273297502</c:v>
                </c:pt>
                <c:pt idx="259">
                  <c:v>0.98914810698607702</c:v>
                </c:pt>
                <c:pt idx="260">
                  <c:v>0.98962518715309999</c:v>
                </c:pt>
                <c:pt idx="261">
                  <c:v>0.990092996745362</c:v>
                </c:pt>
                <c:pt idx="262">
                  <c:v>0.99055154935955203</c:v>
                </c:pt>
                <c:pt idx="263">
                  <c:v>0.991000858680672</c:v>
                </c:pt>
                <c:pt idx="264">
                  <c:v>0.99144093848496795</c:v>
                </c:pt>
                <c:pt idx="265">
                  <c:v>0.99187180264283403</c:v>
                </c:pt>
                <c:pt idx="266">
                  <c:v>0.99229346512170102</c:v>
                </c:pt>
                <c:pt idx="267">
                  <c:v>0.99270504624300204</c:v>
                </c:pt>
                <c:pt idx="268">
                  <c:v>0.99310501333049195</c:v>
                </c:pt>
                <c:pt idx="269">
                  <c:v>0.99349338410643095</c:v>
                </c:pt>
                <c:pt idx="270">
                  <c:v>0.99387017644081199</c:v>
                </c:pt>
                <c:pt idx="271">
                  <c:v>0.99423540835393998</c:v>
                </c:pt>
                <c:pt idx="272">
                  <c:v>0.99458909801897999</c:v>
                </c:pt>
                <c:pt idx="273">
                  <c:v>0.99493126376447305</c:v>
                </c:pt>
                <c:pt idx="274">
                  <c:v>0.99526192407683201</c:v>
                </c:pt>
                <c:pt idx="275">
                  <c:v>0.995581097602806</c:v>
                </c:pt>
                <c:pt idx="276">
                  <c:v>0.99588880315190897</c:v>
                </c:pt>
                <c:pt idx="277">
                  <c:v>0.99618505969882498</c:v>
                </c:pt>
                <c:pt idx="278">
                  <c:v>0.99646988638578504</c:v>
                </c:pt>
                <c:pt idx="279">
                  <c:v>0.99674330252490895</c:v>
                </c:pt>
                <c:pt idx="280">
                  <c:v>0.99700532760052096</c:v>
                </c:pt>
                <c:pt idx="281">
                  <c:v>0.99725598127143</c:v>
                </c:pt>
                <c:pt idx="282">
                  <c:v>0.99749528337318705</c:v>
                </c:pt>
                <c:pt idx="283">
                  <c:v>0.99772325392030303</c:v>
                </c:pt>
                <c:pt idx="284">
                  <c:v>0.99793991310844199</c:v>
                </c:pt>
                <c:pt idx="285">
                  <c:v>0.99814528131657898</c:v>
                </c:pt>
                <c:pt idx="286">
                  <c:v>0.99833937910912995</c:v>
                </c:pt>
                <c:pt idx="287">
                  <c:v>0.99852222723804196</c:v>
                </c:pt>
                <c:pt idx="288">
                  <c:v>0.99869384664486605</c:v>
                </c:pt>
                <c:pt idx="289">
                  <c:v>0.99885425846277798</c:v>
                </c:pt>
                <c:pt idx="290">
                  <c:v>0.99900348401858896</c:v>
                </c:pt>
                <c:pt idx="291">
                  <c:v>0.99914154483470397</c:v>
                </c:pt>
                <c:pt idx="292">
                  <c:v>0.99926846263105795</c:v>
                </c:pt>
                <c:pt idx="293">
                  <c:v>0.99938425932701902</c:v>
                </c:pt>
                <c:pt idx="294">
                  <c:v>0.99948895704325502</c:v>
                </c:pt>
                <c:pt idx="295">
                  <c:v>0.99958257810356899</c:v>
                </c:pt>
                <c:pt idx="296">
                  <c:v>0.99966514503669801</c:v>
                </c:pt>
                <c:pt idx="297">
                  <c:v>0.99973668057808596</c:v>
                </c:pt>
                <c:pt idx="298">
                  <c:v>0.99979720767161295</c:v>
                </c:pt>
                <c:pt idx="299">
                  <c:v>0.99984967669677105</c:v>
                </c:pt>
                <c:pt idx="300">
                  <c:v>0.999894283939186</c:v>
                </c:pt>
                <c:pt idx="301">
                  <c:v>0.99993104659360599</c:v>
                </c:pt>
                <c:pt idx="302">
                  <c:v>0.999959981990305</c:v>
                </c:pt>
                <c:pt idx="303">
                  <c:v>0.99998110759653802</c:v>
                </c:pt>
                <c:pt idx="304">
                  <c:v>0.99999444101795698</c:v>
                </c:pt>
                <c:pt idx="305">
                  <c:v>1</c:v>
                </c:pt>
                <c:pt idx="306">
                  <c:v>0.99999780242925096</c:v>
                </c:pt>
                <c:pt idx="307">
                  <c:v>0.999987866334761</c:v>
                </c:pt>
                <c:pt idx="308">
                  <c:v>0.99997020988935303</c:v>
                </c:pt>
                <c:pt idx="309">
                  <c:v>0.99994485141087697</c:v>
                </c:pt>
                <c:pt idx="310">
                  <c:v>0.99991180936345203</c:v>
                </c:pt>
                <c:pt idx="311">
                  <c:v>0.99987110235866195</c:v>
                </c:pt>
                <c:pt idx="312">
                  <c:v>0.99982274915673097</c:v>
                </c:pt>
                <c:pt idx="313">
                  <c:v>0.99976676866766001</c:v>
                </c:pt>
                <c:pt idx="314">
                  <c:v>0.99970317995233904</c:v>
                </c:pt>
                <c:pt idx="315">
                  <c:v>0.99963200222361903</c:v>
                </c:pt>
                <c:pt idx="316">
                  <c:v>0.99955325484735902</c:v>
                </c:pt>
                <c:pt idx="317">
                  <c:v>0.99946695734344204</c:v>
                </c:pt>
                <c:pt idx="318">
                  <c:v>0.99937312938675205</c:v>
                </c:pt>
                <c:pt idx="319">
                  <c:v>0.999271790808126</c:v>
                </c:pt>
                <c:pt idx="320">
                  <c:v>0.99916296159527496</c:v>
                </c:pt>
                <c:pt idx="321">
                  <c:v>0.99904666189366398</c:v>
                </c:pt>
                <c:pt idx="322">
                  <c:v>0.99892291200737304</c:v>
                </c:pt>
                <c:pt idx="323">
                  <c:v>0.99879173239991403</c:v>
                </c:pt>
                <c:pt idx="324">
                  <c:v>0.998653143695024</c:v>
                </c:pt>
                <c:pt idx="325">
                  <c:v>0.99850716667742301</c:v>
                </c:pt>
                <c:pt idx="326">
                  <c:v>0.99835382229354297</c:v>
                </c:pt>
                <c:pt idx="327">
                  <c:v>0.99819313165221601</c:v>
                </c:pt>
                <c:pt idx="328">
                  <c:v>0.99802511602534205</c:v>
                </c:pt>
                <c:pt idx="329">
                  <c:v>0.99784968972648402</c:v>
                </c:pt>
                <c:pt idx="330">
                  <c:v>0.99766482742473495</c:v>
                </c:pt>
                <c:pt idx="331">
                  <c:v>0.997470555940148</c:v>
                </c:pt>
                <c:pt idx="332">
                  <c:v>0.99726690229779302</c:v>
                </c:pt>
                <c:pt idx="333">
                  <c:v>0.99705389372792896</c:v>
                </c:pt>
                <c:pt idx="334">
                  <c:v>0.99683155766613796</c:v>
                </c:pt>
                <c:pt idx="335">
                  <c:v>0.99659992175342105</c:v>
                </c:pt>
                <c:pt idx="336">
                  <c:v>0.99635901383627201</c:v>
                </c:pt>
                <c:pt idx="337">
                  <c:v>0.99610886196670601</c:v>
                </c:pt>
                <c:pt idx="338">
                  <c:v>0.995849494402266</c:v>
                </c:pt>
                <c:pt idx="339">
                  <c:v>0.99558245249916</c:v>
                </c:pt>
                <c:pt idx="340">
                  <c:v>0.99530842739663505</c:v>
                </c:pt>
                <c:pt idx="341">
                  <c:v>0.99502744832600798</c:v>
                </c:pt>
                <c:pt idx="342">
                  <c:v>0.99473954469739401</c:v>
                </c:pt>
                <c:pt idx="343">
                  <c:v>0.99444474609914202</c:v>
                </c:pt>
                <c:pt idx="344">
                  <c:v>0.99414308229724802</c:v>
                </c:pt>
                <c:pt idx="345">
                  <c:v>0.99383458323473295</c:v>
                </c:pt>
                <c:pt idx="346">
                  <c:v>0.99351927903098503</c:v>
                </c:pt>
                <c:pt idx="347">
                  <c:v>0.99319719998106903</c:v>
                </c:pt>
                <c:pt idx="348">
                  <c:v>0.99286837655500704</c:v>
                </c:pt>
                <c:pt idx="349">
                  <c:v>0.99253283939701598</c:v>
                </c:pt>
                <c:pt idx="350">
                  <c:v>0.99219061932472497</c:v>
                </c:pt>
                <c:pt idx="351">
                  <c:v>0.99184174732835095</c:v>
                </c:pt>
                <c:pt idx="352">
                  <c:v>0.99148625456984096</c:v>
                </c:pt>
                <c:pt idx="353">
                  <c:v>0.99112417238199002</c:v>
                </c:pt>
                <c:pt idx="354">
                  <c:v>0.990755532267515</c:v>
                </c:pt>
                <c:pt idx="355">
                  <c:v>0.99038036589810696</c:v>
                </c:pt>
                <c:pt idx="356">
                  <c:v>0.98999870511344001</c:v>
                </c:pt>
                <c:pt idx="357">
                  <c:v>0.98961058192015905</c:v>
                </c:pt>
                <c:pt idx="358">
                  <c:v>0.98921602849082602</c:v>
                </c:pt>
                <c:pt idx="359">
                  <c:v>0.98881507716283801</c:v>
                </c:pt>
                <c:pt idx="360">
                  <c:v>0.98840776043731304</c:v>
                </c:pt>
                <c:pt idx="361">
                  <c:v>0.98799411097794398</c:v>
                </c:pt>
                <c:pt idx="362">
                  <c:v>0.98757416160982003</c:v>
                </c:pt>
                <c:pt idx="363">
                  <c:v>0.98714794531821204</c:v>
                </c:pt>
                <c:pt idx="364">
                  <c:v>0.98671549524734004</c:v>
                </c:pt>
                <c:pt idx="365">
                  <c:v>0.98627684469908705</c:v>
                </c:pt>
                <c:pt idx="366">
                  <c:v>0.98583292087760499</c:v>
                </c:pt>
                <c:pt idx="367">
                  <c:v>0.98538530424249604</c:v>
                </c:pt>
                <c:pt idx="368">
                  <c:v>0.98493402511408601</c:v>
                </c:pt>
                <c:pt idx="369">
                  <c:v>0.98447911392559695</c:v>
                </c:pt>
                <c:pt idx="370">
                  <c:v>0.98402060122192203</c:v>
                </c:pt>
                <c:pt idx="371">
                  <c:v>0.98355851765836699</c:v>
                </c:pt>
                <c:pt idx="372">
                  <c:v>0.98309289399937505</c:v>
                </c:pt>
                <c:pt idx="373">
                  <c:v>0.98262376111721705</c:v>
                </c:pt>
                <c:pt idx="374">
                  <c:v>0.982151149990665</c:v>
                </c:pt>
                <c:pt idx="375">
                  <c:v>0.98167509170363298</c:v>
                </c:pt>
                <c:pt idx="376">
                  <c:v>0.98119561744379702</c:v>
                </c:pt>
                <c:pt idx="377">
                  <c:v>0.980712758501186</c:v>
                </c:pt>
                <c:pt idx="378">
                  <c:v>0.98022654626675099</c:v>
                </c:pt>
                <c:pt idx="379">
                  <c:v>0.97973701223090703</c:v>
                </c:pt>
                <c:pt idx="380">
                  <c:v>0.97924418798204804</c:v>
                </c:pt>
                <c:pt idx="381">
                  <c:v>0.97874810520504296</c:v>
                </c:pt>
                <c:pt idx="382">
                  <c:v>0.97824879567969902</c:v>
                </c:pt>
                <c:pt idx="383">
                  <c:v>0.97774629127920198</c:v>
                </c:pt>
                <c:pt idx="384">
                  <c:v>0.97724062396853795</c:v>
                </c:pt>
                <c:pt idx="385">
                  <c:v>0.97673182580288098</c:v>
                </c:pt>
                <c:pt idx="386">
                  <c:v>0.97621992892595999</c:v>
                </c:pt>
                <c:pt idx="387">
                  <c:v>0.97570496556840403</c:v>
                </c:pt>
                <c:pt idx="388">
                  <c:v>0.97518696804605598</c:v>
                </c:pt>
                <c:pt idx="389">
                  <c:v>0.97466596875826905</c:v>
                </c:pt>
                <c:pt idx="390">
                  <c:v>0.97414200018617103</c:v>
                </c:pt>
                <c:pt idx="391">
                  <c:v>0.97361509489091302</c:v>
                </c:pt>
                <c:pt idx="392">
                  <c:v>0.973085285511886</c:v>
                </c:pt>
                <c:pt idx="393">
                  <c:v>0.97255260476491701</c:v>
                </c:pt>
                <c:pt idx="394">
                  <c:v>0.97201708544043997</c:v>
                </c:pt>
                <c:pt idx="395">
                  <c:v>0.97147876040164605</c:v>
                </c:pt>
                <c:pt idx="396">
                  <c:v>0.97093766258260095</c:v>
                </c:pt>
                <c:pt idx="397">
                  <c:v>0.97039382498635196</c:v>
                </c:pt>
                <c:pt idx="398">
                  <c:v>0.96984435345752795</c:v>
                </c:pt>
                <c:pt idx="399">
                  <c:v>0.96928910821153702</c:v>
                </c:pt>
                <c:pt idx="400">
                  <c:v>0.96872812883123605</c:v>
                </c:pt>
                <c:pt idx="401">
                  <c:v>0.96816145504013795</c:v>
                </c:pt>
                <c:pt idx="402">
                  <c:v>0.96758912670049602</c:v>
                </c:pt>
                <c:pt idx="403">
                  <c:v>0.96701118381138396</c:v>
                </c:pt>
                <c:pt idx="404">
                  <c:v>0.96642766650673495</c:v>
                </c:pt>
                <c:pt idx="405">
                  <c:v>0.965838615053357</c:v>
                </c:pt>
                <c:pt idx="406">
                  <c:v>0.96524406984892697</c:v>
                </c:pt>
                <c:pt idx="407">
                  <c:v>0.96464407141995501</c:v>
                </c:pt>
                <c:pt idx="408">
                  <c:v>0.96403866041971698</c:v>
                </c:pt>
                <c:pt idx="409">
                  <c:v>0.96342787762617499</c:v>
                </c:pt>
                <c:pt idx="410">
                  <c:v>0.96281176393985701</c:v>
                </c:pt>
                <c:pt idx="411">
                  <c:v>0.96219036038172101</c:v>
                </c:pt>
                <c:pt idx="412">
                  <c:v>0.96156370809099201</c:v>
                </c:pt>
                <c:pt idx="413">
                  <c:v>0.96093184832296596</c:v>
                </c:pt>
                <c:pt idx="414">
                  <c:v>0.96029482244680398</c:v>
                </c:pt>
                <c:pt idx="415">
                  <c:v>0.95965267194328596</c:v>
                </c:pt>
                <c:pt idx="416">
                  <c:v>0.95900543840254704</c:v>
                </c:pt>
                <c:pt idx="417">
                  <c:v>0.95835316352179201</c:v>
                </c:pt>
                <c:pt idx="418">
                  <c:v>0.95769588910297898</c:v>
                </c:pt>
                <c:pt idx="419">
                  <c:v>0.95703365705048404</c:v>
                </c:pt>
                <c:pt idx="420">
                  <c:v>0.95636650936874101</c:v>
                </c:pt>
                <c:pt idx="421">
                  <c:v>0.95569448815985303</c:v>
                </c:pt>
                <c:pt idx="422">
                  <c:v>0.95501763562118802</c:v>
                </c:pt>
                <c:pt idx="423">
                  <c:v>0.954335994042945</c:v>
                </c:pt>
                <c:pt idx="424">
                  <c:v>0.95364960580570401</c:v>
                </c:pt>
                <c:pt idx="425">
                  <c:v>0.95295851337794302</c:v>
                </c:pt>
                <c:pt idx="426">
                  <c:v>0.95226275931354099</c:v>
                </c:pt>
                <c:pt idx="427">
                  <c:v>0.95156238624925704</c:v>
                </c:pt>
                <c:pt idx="428">
                  <c:v>0.95085754402421996</c:v>
                </c:pt>
                <c:pt idx="429">
                  <c:v>0.95015032236408703</c:v>
                </c:pt>
                <c:pt idx="430">
                  <c:v>0.94944075908360404</c:v>
                </c:pt>
                <c:pt idx="431">
                  <c:v>0.94872889203046096</c:v>
                </c:pt>
                <c:pt idx="432">
                  <c:v>0.94801475908300203</c:v>
                </c:pt>
                <c:pt idx="433">
                  <c:v>0.94729839814790395</c:v>
                </c:pt>
                <c:pt idx="434">
                  <c:v>0.94657984715784804</c:v>
                </c:pt>
                <c:pt idx="435">
                  <c:v>0.94585914406916305</c:v>
                </c:pt>
                <c:pt idx="436">
                  <c:v>0.94513632685945204</c:v>
                </c:pt>
                <c:pt idx="437">
                  <c:v>0.94441143352520496</c:v>
                </c:pt>
                <c:pt idx="438">
                  <c:v>0.94368450207938503</c:v>
                </c:pt>
                <c:pt idx="439">
                  <c:v>0.94295557054900403</c:v>
                </c:pt>
                <c:pt idx="440">
                  <c:v>0.94222467697267598</c:v>
                </c:pt>
                <c:pt idx="441">
                  <c:v>0.94149185939815405</c:v>
                </c:pt>
                <c:pt idx="442">
                  <c:v>0.94075715587985198</c:v>
                </c:pt>
                <c:pt idx="443">
                  <c:v>0.94002060447634594</c:v>
                </c:pt>
                <c:pt idx="444">
                  <c:v>0.93928224324786103</c:v>
                </c:pt>
                <c:pt idx="445">
                  <c:v>0.93854266652631402</c:v>
                </c:pt>
                <c:pt idx="446">
                  <c:v>0.937804099309272</c:v>
                </c:pt>
                <c:pt idx="447">
                  <c:v>0.93706657740709298</c:v>
                </c:pt>
                <c:pt idx="448">
                  <c:v>0.93633013651268104</c:v>
                </c:pt>
                <c:pt idx="449">
                  <c:v>0.93559481219830798</c:v>
                </c:pt>
                <c:pt idx="450">
                  <c:v>0.93486063991243495</c:v>
                </c:pt>
                <c:pt idx="451">
                  <c:v>0.93412765497650996</c:v>
                </c:pt>
                <c:pt idx="452">
                  <c:v>0.93339589258176503</c:v>
                </c:pt>
                <c:pt idx="453">
                  <c:v>0.93266538778600105</c:v>
                </c:pt>
                <c:pt idx="454">
                  <c:v>0.931936175510367</c:v>
                </c:pt>
                <c:pt idx="455">
                  <c:v>0.93120829053612597</c:v>
                </c:pt>
                <c:pt idx="456">
                  <c:v>0.93048176750141498</c:v>
                </c:pt>
                <c:pt idx="457">
                  <c:v>0.92975664089800003</c:v>
                </c:pt>
                <c:pt idx="458">
                  <c:v>0.92903294506801903</c:v>
                </c:pt>
                <c:pt idx="459">
                  <c:v>0.92831071420072298</c:v>
                </c:pt>
                <c:pt idx="460">
                  <c:v>0.92758998232920697</c:v>
                </c:pt>
                <c:pt idx="461">
                  <c:v>0.92687078332713602</c:v>
                </c:pt>
                <c:pt idx="462">
                  <c:v>0.92615315090546702</c:v>
                </c:pt>
                <c:pt idx="463">
                  <c:v>0.925437118609161</c:v>
                </c:pt>
                <c:pt idx="464">
                  <c:v>0.92472271981389997</c:v>
                </c:pt>
                <c:pt idx="465">
                  <c:v>0.92400998772278697</c:v>
                </c:pt>
                <c:pt idx="466">
                  <c:v>0.92329895536305195</c:v>
                </c:pt>
                <c:pt idx="467">
                  <c:v>0.92258965558275097</c:v>
                </c:pt>
                <c:pt idx="468">
                  <c:v>0.92188212104746203</c:v>
                </c:pt>
                <c:pt idx="469">
                  <c:v>0.92117638423697601</c:v>
                </c:pt>
                <c:pt idx="470">
                  <c:v>0.92047247744199201</c:v>
                </c:pt>
                <c:pt idx="471">
                  <c:v>0.91977043276080594</c:v>
                </c:pt>
                <c:pt idx="472">
                  <c:v>0.91907028209599595</c:v>
                </c:pt>
                <c:pt idx="473">
                  <c:v>0.91837205715111703</c:v>
                </c:pt>
                <c:pt idx="474">
                  <c:v>0.91767578942737904</c:v>
                </c:pt>
                <c:pt idx="475">
                  <c:v>0.91698151022034102</c:v>
                </c:pt>
                <c:pt idx="476">
                  <c:v>0.91628925061660005</c:v>
                </c:pt>
                <c:pt idx="477">
                  <c:v>0.915599041490475</c:v>
                </c:pt>
                <c:pt idx="478">
                  <c:v>0.91491091350069997</c:v>
                </c:pt>
                <c:pt idx="479">
                  <c:v>0.91422489708712196</c:v>
                </c:pt>
                <c:pt idx="480">
                  <c:v>0.91354097026880798</c:v>
                </c:pt>
                <c:pt idx="481">
                  <c:v>0.91285667937343995</c:v>
                </c:pt>
                <c:pt idx="482">
                  <c:v>0.91217205802263601</c:v>
                </c:pt>
                <c:pt idx="483">
                  <c:v>0.91148713975186901</c:v>
                </c:pt>
                <c:pt idx="484">
                  <c:v>0.91080195800782904</c:v>
                </c:pt>
                <c:pt idx="485">
                  <c:v>0.91011654614577997</c:v>
                </c:pt>
                <c:pt idx="486">
                  <c:v>0.90943093742691805</c:v>
                </c:pt>
                <c:pt idx="487">
                  <c:v>0.908745165015726</c:v>
                </c:pt>
                <c:pt idx="488">
                  <c:v>0.90805926197733</c:v>
                </c:pt>
                <c:pt idx="489">
                  <c:v>0.90737326127484896</c:v>
                </c:pt>
                <c:pt idx="490">
                  <c:v>0.90668719576675105</c:v>
                </c:pt>
                <c:pt idx="491">
                  <c:v>0.90600109820420505</c:v>
                </c:pt>
                <c:pt idx="492">
                  <c:v>0.905315001228434</c:v>
                </c:pt>
                <c:pt idx="493">
                  <c:v>0.90462893736807104</c:v>
                </c:pt>
                <c:pt idx="494">
                  <c:v>0.90394293903651302</c:v>
                </c:pt>
                <c:pt idx="495">
                  <c:v>0.90325703852928196</c:v>
                </c:pt>
                <c:pt idx="496">
                  <c:v>0.90257126802138099</c:v>
                </c:pt>
                <c:pt idx="497">
                  <c:v>0.90188565956465705</c:v>
                </c:pt>
                <c:pt idx="498">
                  <c:v>0.90120024508516805</c:v>
                </c:pt>
                <c:pt idx="499">
                  <c:v>0.90051505638055196</c:v>
                </c:pt>
                <c:pt idx="500">
                  <c:v>0.89983012511739702</c:v>
                </c:pt>
                <c:pt idx="501">
                  <c:v>0.89914548282861895</c:v>
                </c:pt>
                <c:pt idx="502">
                  <c:v>0.89846116091084605</c:v>
                </c:pt>
                <c:pt idx="503">
                  <c:v>0.89777719062179995</c:v>
                </c:pt>
                <c:pt idx="504">
                  <c:v>0.89709360307769204</c:v>
                </c:pt>
                <c:pt idx="505">
                  <c:v>0.89641042925061898</c:v>
                </c:pt>
                <c:pt idx="506">
                  <c:v>0.89572769996597101</c:v>
                </c:pt>
                <c:pt idx="507">
                  <c:v>0.89504544589983703</c:v>
                </c:pt>
                <c:pt idx="508">
                  <c:v>0.89436369757642797</c:v>
                </c:pt>
                <c:pt idx="509">
                  <c:v>0.89368248536549999</c:v>
                </c:pt>
                <c:pt idx="510">
                  <c:v>0.89300183947978895</c:v>
                </c:pt>
                <c:pt idx="511">
                  <c:v>0.89232178997245504</c:v>
                </c:pt>
                <c:pt idx="512">
                  <c:v>0.89164236673453001</c:v>
                </c:pt>
                <c:pt idx="513">
                  <c:v>0.89096359949237802</c:v>
                </c:pt>
                <c:pt idx="514">
                  <c:v>0.89028551780517196</c:v>
                </c:pt>
                <c:pt idx="515">
                  <c:v>0.88960815106236402</c:v>
                </c:pt>
                <c:pt idx="516">
                  <c:v>0.88893152848118395</c:v>
                </c:pt>
                <c:pt idx="517">
                  <c:v>0.88825567910413805</c:v>
                </c:pt>
                <c:pt idx="518">
                  <c:v>0.88758063179652003</c:v>
                </c:pt>
                <c:pt idx="519">
                  <c:v>0.88690641524393898</c:v>
                </c:pt>
                <c:pt idx="520">
                  <c:v>0.88623305794985296</c:v>
                </c:pt>
                <c:pt idx="521">
                  <c:v>0.885560588233121</c:v>
                </c:pt>
                <c:pt idx="522">
                  <c:v>0.88488903422556398</c:v>
                </c:pt>
                <c:pt idx="523">
                  <c:v>0.88421842386953797</c:v>
                </c:pt>
                <c:pt idx="524">
                  <c:v>0.88354878491552602</c:v>
                </c:pt>
                <c:pt idx="525">
                  <c:v>0.88288014491973899</c:v>
                </c:pt>
                <c:pt idx="526">
                  <c:v>0.88221253124173804</c:v>
                </c:pt>
                <c:pt idx="527">
                  <c:v>0.88154597104205801</c:v>
                </c:pt>
                <c:pt idx="528">
                  <c:v>0.88088049127986301</c:v>
                </c:pt>
                <c:pt idx="529">
                  <c:v>0.88021611871060601</c:v>
                </c:pt>
                <c:pt idx="530">
                  <c:v>0.879552879883711</c:v>
                </c:pt>
                <c:pt idx="531">
                  <c:v>0.87889080114026297</c:v>
                </c:pt>
                <c:pt idx="532">
                  <c:v>0.87822990861072503</c:v>
                </c:pt>
                <c:pt idx="533">
                  <c:v>0.87757022821266595</c:v>
                </c:pt>
                <c:pt idx="534">
                  <c:v>0.87691178564850603</c:v>
                </c:pt>
                <c:pt idx="535">
                  <c:v>0.87625460640328501</c:v>
                </c:pt>
                <c:pt idx="536">
                  <c:v>0.87559871574243797</c:v>
                </c:pt>
                <c:pt idx="537">
                  <c:v>0.87494413870960497</c:v>
                </c:pt>
                <c:pt idx="538">
                  <c:v>0.87429090012444499</c:v>
                </c:pt>
                <c:pt idx="539">
                  <c:v>0.87363902458047604</c:v>
                </c:pt>
                <c:pt idx="540">
                  <c:v>0.87298853644293695</c:v>
                </c:pt>
                <c:pt idx="541">
                  <c:v>0.87233945984665995</c:v>
                </c:pt>
                <c:pt idx="542">
                  <c:v>0.87169181869397705</c:v>
                </c:pt>
                <c:pt idx="543">
                  <c:v>0.87104563665263202</c:v>
                </c:pt>
                <c:pt idx="544">
                  <c:v>0.87040038088115201</c:v>
                </c:pt>
                <c:pt idx="545">
                  <c:v>0.86975388763030204</c:v>
                </c:pt>
                <c:pt idx="546">
                  <c:v>0.86910618209136603</c:v>
                </c:pt>
                <c:pt idx="547">
                  <c:v>0.86845728932181998</c:v>
                </c:pt>
                <c:pt idx="548">
                  <c:v>0.86780723424393702</c:v>
                </c:pt>
                <c:pt idx="549">
                  <c:v>0.86715604164341997</c:v>
                </c:pt>
                <c:pt idx="550">
                  <c:v>0.86650373616804</c:v>
                </c:pt>
                <c:pt idx="551">
                  <c:v>0.86585034232630398</c:v>
                </c:pt>
                <c:pt idx="552">
                  <c:v>0.86519588448613904</c:v>
                </c:pt>
                <c:pt idx="553">
                  <c:v>0.86454038687358703</c:v>
                </c:pt>
                <c:pt idx="554">
                  <c:v>0.86388387357152596</c:v>
                </c:pt>
                <c:pt idx="555">
                  <c:v>0.86322636851841195</c:v>
                </c:pt>
                <c:pt idx="556">
                  <c:v>0.86256789550703505</c:v>
                </c:pt>
                <c:pt idx="557">
                  <c:v>0.86190847818329597</c:v>
                </c:pt>
                <c:pt idx="558">
                  <c:v>0.86124814004500605</c:v>
                </c:pt>
                <c:pt idx="559">
                  <c:v>0.86058690444070296</c:v>
                </c:pt>
                <c:pt idx="560">
                  <c:v>0.85992479456849003</c:v>
                </c:pt>
                <c:pt idx="561">
                  <c:v>0.85926183347489005</c:v>
                </c:pt>
                <c:pt idx="562">
                  <c:v>0.85859804405373197</c:v>
                </c:pt>
                <c:pt idx="563">
                  <c:v>0.85793344904504198</c:v>
                </c:pt>
                <c:pt idx="564">
                  <c:v>0.85726807103396796</c:v>
                </c:pt>
                <c:pt idx="565">
                  <c:v>0.85660193244971905</c:v>
                </c:pt>
                <c:pt idx="566">
                  <c:v>0.85593505556452898</c:v>
                </c:pt>
                <c:pt idx="567">
                  <c:v>0.85526746249264196</c:v>
                </c:pt>
                <c:pt idx="568">
                  <c:v>0.85459917518931205</c:v>
                </c:pt>
                <c:pt idx="569">
                  <c:v>0.85393021544983605</c:v>
                </c:pt>
                <c:pt idx="570">
                  <c:v>0.85326060490859801</c:v>
                </c:pt>
                <c:pt idx="571">
                  <c:v>0.85259036503814201</c:v>
                </c:pt>
                <c:pt idx="572">
                  <c:v>0.85191951714826297</c:v>
                </c:pt>
                <c:pt idx="573">
                  <c:v>0.85124808238512395</c:v>
                </c:pt>
                <c:pt idx="574">
                  <c:v>0.85057608173038801</c:v>
                </c:pt>
                <c:pt idx="575">
                  <c:v>0.84990353600038304</c:v>
                </c:pt>
                <c:pt idx="576">
                  <c:v>0.84923046584527795</c:v>
                </c:pt>
                <c:pt idx="577">
                  <c:v>0.84855689174829096</c:v>
                </c:pt>
                <c:pt idx="578">
                  <c:v>0.84788283402491305</c:v>
                </c:pt>
                <c:pt idx="579">
                  <c:v>0.84720836502073804</c:v>
                </c:pt>
                <c:pt idx="580">
                  <c:v>0.846535988378042</c:v>
                </c:pt>
                <c:pt idx="581">
                  <c:v>0.84586572004646099</c:v>
                </c:pt>
                <c:pt idx="582">
                  <c:v>0.84519757565908904</c:v>
                </c:pt>
                <c:pt idx="583">
                  <c:v>0.844531570531174</c:v>
                </c:pt>
                <c:pt idx="584">
                  <c:v>0.84386771965883101</c:v>
                </c:pt>
                <c:pt idx="585">
                  <c:v>0.84320603771779501</c:v>
                </c:pt>
                <c:pt idx="586">
                  <c:v>0.842546539062202</c:v>
                </c:pt>
                <c:pt idx="587">
                  <c:v>0.84188923772339896</c:v>
                </c:pt>
                <c:pt idx="588">
                  <c:v>0.841234147408781</c:v>
                </c:pt>
                <c:pt idx="589">
                  <c:v>0.84058128150067002</c:v>
                </c:pt>
                <c:pt idx="590">
                  <c:v>0.83993065305521297</c:v>
                </c:pt>
                <c:pt idx="591">
                  <c:v>0.83928227480131601</c:v>
                </c:pt>
                <c:pt idx="592">
                  <c:v>0.83863615913961098</c:v>
                </c:pt>
                <c:pt idx="593">
                  <c:v>0.83799231814144903</c:v>
                </c:pt>
                <c:pt idx="594">
                  <c:v>0.83735076354793003</c:v>
                </c:pt>
                <c:pt idx="595">
                  <c:v>0.836711506768957</c:v>
                </c:pt>
                <c:pt idx="596">
                  <c:v>0.83607455888232796</c:v>
                </c:pt>
                <c:pt idx="597">
                  <c:v>0.83543993063285604</c:v>
                </c:pt>
                <c:pt idx="598">
                  <c:v>0.83480763243151901</c:v>
                </c:pt>
                <c:pt idx="599">
                  <c:v>0.83417767435464596</c:v>
                </c:pt>
                <c:pt idx="600">
                  <c:v>0.83355006614312899</c:v>
                </c:pt>
                <c:pt idx="601">
                  <c:v>0.832924817201668</c:v>
                </c:pt>
                <c:pt idx="602">
                  <c:v>0.83230193659805196</c:v>
                </c:pt>
                <c:pt idx="603">
                  <c:v>0.831681433062463</c:v>
                </c:pt>
                <c:pt idx="604">
                  <c:v>0.83106331498681896</c:v>
                </c:pt>
                <c:pt idx="605">
                  <c:v>0.83044759042414495</c:v>
                </c:pt>
                <c:pt idx="606">
                  <c:v>0.82983426708797403</c:v>
                </c:pt>
                <c:pt idx="607">
                  <c:v>0.82922335235178202</c:v>
                </c:pt>
                <c:pt idx="608">
                  <c:v>0.82861485324845197</c:v>
                </c:pt>
                <c:pt idx="609">
                  <c:v>0.828008776469777</c:v>
                </c:pt>
                <c:pt idx="610">
                  <c:v>0.82740512836597702</c:v>
                </c:pt>
                <c:pt idx="611">
                  <c:v>0.826804623636479</c:v>
                </c:pt>
                <c:pt idx="612">
                  <c:v>0.82620851082679403</c:v>
                </c:pt>
                <c:pt idx="613">
                  <c:v>0.82561679134728805</c:v>
                </c:pt>
                <c:pt idx="614">
                  <c:v>0.82502946620675499</c:v>
                </c:pt>
                <c:pt idx="615">
                  <c:v>0.82444653601232298</c:v>
                </c:pt>
                <c:pt idx="616">
                  <c:v>0.82386800096939505</c:v>
                </c:pt>
                <c:pt idx="617">
                  <c:v>0.82329386088163103</c:v>
                </c:pt>
                <c:pt idx="618">
                  <c:v>0.822724115150963</c:v>
                </c:pt>
                <c:pt idx="619">
                  <c:v>0.82215876277765199</c:v>
                </c:pt>
                <c:pt idx="620">
                  <c:v>0.82159780236037605</c:v>
                </c:pt>
                <c:pt idx="621">
                  <c:v>0.82104123209636204</c:v>
                </c:pt>
                <c:pt idx="622">
                  <c:v>0.82048904978154702</c:v>
                </c:pt>
                <c:pt idx="623">
                  <c:v>0.81994125281078301</c:v>
                </c:pt>
                <c:pt idx="624">
                  <c:v>0.81939783817807599</c:v>
                </c:pt>
                <c:pt idx="625">
                  <c:v>0.81885880247685605</c:v>
                </c:pt>
                <c:pt idx="626">
                  <c:v>0.81832414190029401</c:v>
                </c:pt>
                <c:pt idx="627">
                  <c:v>0.81779385224164602</c:v>
                </c:pt>
                <c:pt idx="628">
                  <c:v>0.81726792889463795</c:v>
                </c:pt>
                <c:pt idx="629">
                  <c:v>0.81674636685388602</c:v>
                </c:pt>
                <c:pt idx="630">
                  <c:v>0.81622916071535001</c:v>
                </c:pt>
                <c:pt idx="631">
                  <c:v>0.81571630467682799</c:v>
                </c:pt>
                <c:pt idx="632">
                  <c:v>0.81520779253847997</c:v>
                </c:pt>
                <c:pt idx="633">
                  <c:v>0.81470361770338795</c:v>
                </c:pt>
                <c:pt idx="634">
                  <c:v>0.81420377317815995</c:v>
                </c:pt>
                <c:pt idx="635">
                  <c:v>0.81370825157355497</c:v>
                </c:pt>
                <c:pt idx="636">
                  <c:v>0.81321704510515602</c:v>
                </c:pt>
                <c:pt idx="637">
                  <c:v>0.81273014559406598</c:v>
                </c:pt>
                <c:pt idx="638">
                  <c:v>0.81224754446764802</c:v>
                </c:pt>
                <c:pt idx="639">
                  <c:v>0.811769232760294</c:v>
                </c:pt>
                <c:pt idx="640">
                  <c:v>0.81129520111423004</c:v>
                </c:pt>
                <c:pt idx="641">
                  <c:v>0.81082543978035304</c:v>
                </c:pt>
                <c:pt idx="642">
                  <c:v>0.81035993861910505</c:v>
                </c:pt>
                <c:pt idx="643">
                  <c:v>0.80989868710137403</c:v>
                </c:pt>
                <c:pt idx="644">
                  <c:v>0.80944167430943803</c:v>
                </c:pt>
                <c:pt idx="645">
                  <c:v>0.80898888893793397</c:v>
                </c:pt>
                <c:pt idx="646">
                  <c:v>0.80854031929485903</c:v>
                </c:pt>
                <c:pt idx="647">
                  <c:v>0.80809595330261297</c:v>
                </c:pt>
                <c:pt idx="648">
                  <c:v>0.807655778499062</c:v>
                </c:pt>
                <c:pt idx="649">
                  <c:v>0.80721978203864297</c:v>
                </c:pt>
                <c:pt idx="650">
                  <c:v>0.80678795069349496</c:v>
                </c:pt>
                <c:pt idx="651">
                  <c:v>0.80636027085462303</c:v>
                </c:pt>
                <c:pt idx="652">
                  <c:v>0.80593672853309395</c:v>
                </c:pt>
                <c:pt idx="653">
                  <c:v>0.80551730936126598</c:v>
                </c:pt>
                <c:pt idx="654">
                  <c:v>0.80510199859403997</c:v>
                </c:pt>
                <c:pt idx="655">
                  <c:v>0.80469078111015302</c:v>
                </c:pt>
                <c:pt idx="656">
                  <c:v>0.80428364141349096</c:v>
                </c:pt>
                <c:pt idx="657">
                  <c:v>0.80388056363444405</c:v>
                </c:pt>
                <c:pt idx="658">
                  <c:v>0.80348153153127599</c:v>
                </c:pt>
                <c:pt idx="659">
                  <c:v>0.80308652849153594</c:v>
                </c:pt>
                <c:pt idx="660">
                  <c:v>0.80269553753349498</c:v>
                </c:pt>
                <c:pt idx="661">
                  <c:v>0.80230854130760798</c:v>
                </c:pt>
                <c:pt idx="662">
                  <c:v>0.80192552209801005</c:v>
                </c:pt>
                <c:pt idx="663">
                  <c:v>0.801546461824034</c:v>
                </c:pt>
                <c:pt idx="664">
                  <c:v>0.80117134204176699</c:v>
                </c:pt>
                <c:pt idx="665">
                  <c:v>0.80080014394561905</c:v>
                </c:pt>
                <c:pt idx="666">
                  <c:v>0.800432848369937</c:v>
                </c:pt>
                <c:pt idx="667">
                  <c:v>0.80006943579062595</c:v>
                </c:pt>
                <c:pt idx="668">
                  <c:v>0.79970988632681705</c:v>
                </c:pt>
                <c:pt idx="669">
                  <c:v>0.79935417974254597</c:v>
                </c:pt>
                <c:pt idx="670">
                  <c:v>0.79900229544846602</c:v>
                </c:pt>
                <c:pt idx="671">
                  <c:v>0.79865421250358404</c:v>
                </c:pt>
                <c:pt idx="672">
                  <c:v>0.79830990961702397</c:v>
                </c:pt>
                <c:pt idx="673">
                  <c:v>0.79796936514981198</c:v>
                </c:pt>
                <c:pt idx="674">
                  <c:v>0.79763255711669101</c:v>
                </c:pt>
                <c:pt idx="675">
                  <c:v>0.79729946318795397</c:v>
                </c:pt>
                <c:pt idx="676">
                  <c:v>0.79697006069131004</c:v>
                </c:pt>
                <c:pt idx="677">
                  <c:v>0.79664432661376094</c:v>
                </c:pt>
                <c:pt idx="678">
                  <c:v>0.79632223760351795</c:v>
                </c:pt>
                <c:pt idx="679">
                  <c:v>0.79600376997193001</c:v>
                </c:pt>
                <c:pt idx="680">
                  <c:v>0.79568889969543299</c:v>
                </c:pt>
                <c:pt idx="681">
                  <c:v>0.79537760241753497</c:v>
                </c:pt>
                <c:pt idx="682">
                  <c:v>0.79506985345081105</c:v>
                </c:pt>
                <c:pt idx="683">
                  <c:v>0.79476562777892301</c:v>
                </c:pt>
                <c:pt idx="684">
                  <c:v>0.79446490005866599</c:v>
                </c:pt>
                <c:pt idx="685">
                  <c:v>0.79416764462202705</c:v>
                </c:pt>
                <c:pt idx="686">
                  <c:v>0.79387525146487703</c:v>
                </c:pt>
                <c:pt idx="687">
                  <c:v>0.79358860574297196</c:v>
                </c:pt>
                <c:pt idx="688">
                  <c:v>0.79330769226041398</c:v>
                </c:pt>
                <c:pt idx="689">
                  <c:v>0.79303249543759902</c:v>
                </c:pt>
                <c:pt idx="690">
                  <c:v>0.79276299931259797</c:v>
                </c:pt>
                <c:pt idx="691">
                  <c:v>0.79249918754257298</c:v>
                </c:pt>
                <c:pt idx="692">
                  <c:v>0.79224104340520596</c:v>
                </c:pt>
                <c:pt idx="693">
                  <c:v>0.79198854980014999</c:v>
                </c:pt>
                <c:pt idx="694">
                  <c:v>0.79174168925050303</c:v>
                </c:pt>
                <c:pt idx="695">
                  <c:v>0.79150044390430097</c:v>
                </c:pt>
                <c:pt idx="696">
                  <c:v>0.79126479553602502</c:v>
                </c:pt>
                <c:pt idx="697">
                  <c:v>0.79103472554814303</c:v>
                </c:pt>
                <c:pt idx="698">
                  <c:v>0.79081021497265103</c:v>
                </c:pt>
                <c:pt idx="699">
                  <c:v>0.79059124447265305</c:v>
                </c:pt>
                <c:pt idx="700">
                  <c:v>0.79037779434394495</c:v>
                </c:pt>
                <c:pt idx="701">
                  <c:v>0.79016984451662398</c:v>
                </c:pt>
                <c:pt idx="702">
                  <c:v>0.78996737455671595</c:v>
                </c:pt>
                <c:pt idx="703">
                  <c:v>0.78977036366781805</c:v>
                </c:pt>
                <c:pt idx="704">
                  <c:v>0.78957879069276204</c:v>
                </c:pt>
                <c:pt idx="705">
                  <c:v>0.78939263411529503</c:v>
                </c:pt>
                <c:pt idx="706">
                  <c:v>0.78921187206177401</c:v>
                </c:pt>
                <c:pt idx="707">
                  <c:v>0.78903648230287904</c:v>
                </c:pt>
                <c:pt idx="708">
                  <c:v>0.78886644225534497</c:v>
                </c:pt>
                <c:pt idx="709">
                  <c:v>0.78870172898370805</c:v>
                </c:pt>
                <c:pt idx="710">
                  <c:v>0.78854161051085603</c:v>
                </c:pt>
                <c:pt idx="711">
                  <c:v>0.78838304729735698</c:v>
                </c:pt>
                <c:pt idx="712">
                  <c:v>0.78822416720588795</c:v>
                </c:pt>
                <c:pt idx="713">
                  <c:v>0.78806492601511802</c:v>
                </c:pt>
                <c:pt idx="714">
                  <c:v>0.78790496235235397</c:v>
                </c:pt>
                <c:pt idx="715">
                  <c:v>0.78774349379435005</c:v>
                </c:pt>
                <c:pt idx="716">
                  <c:v>0.78758047049023505</c:v>
                </c:pt>
                <c:pt idx="717">
                  <c:v>0.78741584246039498</c:v>
                </c:pt>
                <c:pt idx="718">
                  <c:v>0.78724955960003395</c:v>
                </c:pt>
                <c:pt idx="719">
                  <c:v>0.78708157168273796</c:v>
                </c:pt>
                <c:pt idx="720">
                  <c:v>0.78691182836405105</c:v>
                </c:pt>
                <c:pt idx="721">
                  <c:v>0.78674027918503198</c:v>
                </c:pt>
                <c:pt idx="722">
                  <c:v>0.78656687357583999</c:v>
                </c:pt>
                <c:pt idx="723">
                  <c:v>0.78639156085929196</c:v>
                </c:pt>
                <c:pt idx="724">
                  <c:v>0.786214290254445</c:v>
                </c:pt>
                <c:pt idx="725">
                  <c:v>0.78603501088016503</c:v>
                </c:pt>
                <c:pt idx="726">
                  <c:v>0.78585367175869503</c:v>
                </c:pt>
                <c:pt idx="727">
                  <c:v>0.78567022181923396</c:v>
                </c:pt>
                <c:pt idx="728">
                  <c:v>0.78548460990150104</c:v>
                </c:pt>
                <c:pt idx="729">
                  <c:v>0.78529678475930398</c:v>
                </c:pt>
                <c:pt idx="730">
                  <c:v>0.78510669506411301</c:v>
                </c:pt>
                <c:pt idx="731">
                  <c:v>0.78491428940861896</c:v>
                </c:pt>
                <c:pt idx="732">
                  <c:v>0.78471951631029702</c:v>
                </c:pt>
                <c:pt idx="733">
                  <c:v>0.78452232421497003</c:v>
                </c:pt>
                <c:pt idx="734">
                  <c:v>0.78432266150036201</c:v>
                </c:pt>
                <c:pt idx="735">
                  <c:v>0.78412047647965299</c:v>
                </c:pt>
                <c:pt idx="736">
                  <c:v>0.78391571740502797</c:v>
                </c:pt>
                <c:pt idx="737">
                  <c:v>0.78370833247122296</c:v>
                </c:pt>
                <c:pt idx="738">
                  <c:v>0.78349826981906401</c:v>
                </c:pt>
                <c:pt idx="739">
                  <c:v>0.78328678649746897</c:v>
                </c:pt>
                <c:pt idx="740">
                  <c:v>0.78307511592373702</c:v>
                </c:pt>
                <c:pt idx="741">
                  <c:v>0.78286322353489901</c:v>
                </c:pt>
                <c:pt idx="742">
                  <c:v>0.78265107463486405</c:v>
                </c:pt>
                <c:pt idx="743">
                  <c:v>0.78243863439676697</c:v>
                </c:pt>
                <c:pt idx="744">
                  <c:v>0.78222586786533499</c:v>
                </c:pt>
                <c:pt idx="745">
                  <c:v>0.78201273995922505</c:v>
                </c:pt>
                <c:pt idx="746">
                  <c:v>0.78179921547338604</c:v>
                </c:pt>
                <c:pt idx="747">
                  <c:v>0.78158525908139798</c:v>
                </c:pt>
                <c:pt idx="748">
                  <c:v>0.78137083533782103</c:v>
                </c:pt>
                <c:pt idx="749">
                  <c:v>0.78115590868053697</c:v>
                </c:pt>
                <c:pt idx="750">
                  <c:v>0.78094044343308999</c:v>
                </c:pt>
                <c:pt idx="751">
                  <c:v>0.78072440380702002</c:v>
                </c:pt>
                <c:pt idx="752">
                  <c:v>0.78050775390420002</c:v>
                </c:pt>
                <c:pt idx="753">
                  <c:v>0.78029045771916805</c:v>
                </c:pt>
                <c:pt idx="754">
                  <c:v>0.78007247914145195</c:v>
                </c:pt>
                <c:pt idx="755">
                  <c:v>0.77985378195789301</c:v>
                </c:pt>
                <c:pt idx="756">
                  <c:v>0.77963432985497105</c:v>
                </c:pt>
                <c:pt idx="757">
                  <c:v>0.77941408642112198</c:v>
                </c:pt>
                <c:pt idx="758">
                  <c:v>0.77919301514904504</c:v>
                </c:pt>
                <c:pt idx="759">
                  <c:v>0.77897107943802402</c:v>
                </c:pt>
                <c:pt idx="760">
                  <c:v>0.77874824259622499</c:v>
                </c:pt>
                <c:pt idx="761">
                  <c:v>0.778524467843006</c:v>
                </c:pt>
                <c:pt idx="762">
                  <c:v>0.77829971831121003</c:v>
                </c:pt>
                <c:pt idx="763">
                  <c:v>0.77807395704946802</c:v>
                </c:pt>
                <c:pt idx="764">
                  <c:v>0.77784714702448399</c:v>
                </c:pt>
                <c:pt idx="765">
                  <c:v>0.77761925112332797</c:v>
                </c:pt>
                <c:pt idx="766">
                  <c:v>0.77739023215571601</c:v>
                </c:pt>
                <c:pt idx="767">
                  <c:v>0.77716005285629197</c:v>
                </c:pt>
                <c:pt idx="768">
                  <c:v>0.77692867588690395</c:v>
                </c:pt>
                <c:pt idx="769">
                  <c:v>0.77669606383887202</c:v>
                </c:pt>
                <c:pt idx="770">
                  <c:v>0.77646217923526395</c:v>
                </c:pt>
                <c:pt idx="771">
                  <c:v>0.77622698453315098</c:v>
                </c:pt>
                <c:pt idx="772">
                  <c:v>0.77599044212587298</c:v>
                </c:pt>
                <c:pt idx="773">
                  <c:v>0.77575251434529102</c:v>
                </c:pt>
                <c:pt idx="774">
                  <c:v>0.77551316346404298</c:v>
                </c:pt>
                <c:pt idx="775">
                  <c:v>0.77527235169778796</c:v>
                </c:pt>
                <c:pt idx="776">
                  <c:v>0.775030041207451</c:v>
                </c:pt>
                <c:pt idx="777">
                  <c:v>0.77478619410146499</c:v>
                </c:pt>
                <c:pt idx="778">
                  <c:v>0.77454077243800701</c:v>
                </c:pt>
                <c:pt idx="779">
                  <c:v>0.77429373822722702</c:v>
                </c:pt>
                <c:pt idx="780">
                  <c:v>0.77404505343348196</c:v>
                </c:pt>
                <c:pt idx="781">
                  <c:v>0.77379467997755802</c:v>
                </c:pt>
                <c:pt idx="782">
                  <c:v>0.77354257973889096</c:v>
                </c:pt>
                <c:pt idx="783">
                  <c:v>0.77328871455778703</c:v>
                </c:pt>
                <c:pt idx="784">
                  <c:v>0.77303304623763502</c:v>
                </c:pt>
                <c:pt idx="785">
                  <c:v>0.77277412056051997</c:v>
                </c:pt>
                <c:pt idx="786">
                  <c:v>0.77251098779552396</c:v>
                </c:pt>
                <c:pt idx="787">
                  <c:v>0.77224359821460098</c:v>
                </c:pt>
                <c:pt idx="788">
                  <c:v>0.77197190212898004</c:v>
                </c:pt>
                <c:pt idx="789">
                  <c:v>0.77169584989213702</c:v>
                </c:pt>
                <c:pt idx="790">
                  <c:v>0.77141539190276898</c:v>
                </c:pt>
                <c:pt idx="791">
                  <c:v>0.77113047860775397</c:v>
                </c:pt>
                <c:pt idx="792">
                  <c:v>0.77084106050511703</c:v>
                </c:pt>
                <c:pt idx="793">
                  <c:v>0.77054708814697903</c:v>
                </c:pt>
                <c:pt idx="794">
                  <c:v>0.770248512142511</c:v>
                </c:pt>
                <c:pt idx="795">
                  <c:v>0.76994528316087996</c:v>
                </c:pt>
                <c:pt idx="796">
                  <c:v>0.76963735193418803</c:v>
                </c:pt>
                <c:pt idx="797">
                  <c:v>0.76932466926041099</c:v>
                </c:pt>
                <c:pt idx="798">
                  <c:v>0.76900718600633</c:v>
                </c:pt>
                <c:pt idx="799">
                  <c:v>0.76868485311045798</c:v>
                </c:pt>
                <c:pt idx="800">
                  <c:v>0.76835762158596599</c:v>
                </c:pt>
                <c:pt idx="801">
                  <c:v>0.76802544252360005</c:v>
                </c:pt>
                <c:pt idx="802">
                  <c:v>0.76768826709460003</c:v>
                </c:pt>
                <c:pt idx="803">
                  <c:v>0.76734604655361105</c:v>
                </c:pt>
                <c:pt idx="804">
                  <c:v>0.76699873224158699</c:v>
                </c:pt>
                <c:pt idx="805">
                  <c:v>0.76664627558870202</c:v>
                </c:pt>
                <c:pt idx="806">
                  <c:v>0.76628862811724796</c:v>
                </c:pt>
                <c:pt idx="807">
                  <c:v>0.76592574144453196</c:v>
                </c:pt>
                <c:pt idx="808">
                  <c:v>0.76555756728577296</c:v>
                </c:pt>
                <c:pt idx="809">
                  <c:v>0.76518405745699303</c:v>
                </c:pt>
                <c:pt idx="810">
                  <c:v>0.76480693690306401</c:v>
                </c:pt>
                <c:pt idx="811">
                  <c:v>0.76442800971880998</c:v>
                </c:pt>
                <c:pt idx="812">
                  <c:v>0.76404725190590095</c:v>
                </c:pt>
                <c:pt idx="813">
                  <c:v>0.76366495644468502</c:v>
                </c:pt>
                <c:pt idx="814">
                  <c:v>0.76328183719787301</c:v>
                </c:pt>
                <c:pt idx="815">
                  <c:v>0.76289787529210096</c:v>
                </c:pt>
                <c:pt idx="816">
                  <c:v>0.762513051823558</c:v>
                </c:pt>
                <c:pt idx="817">
                  <c:v>0.76212734785892799</c:v>
                </c:pt>
                <c:pt idx="818">
                  <c:v>0.76174074443633399</c:v>
                </c:pt>
                <c:pt idx="819">
                  <c:v>0.76135322256629601</c:v>
                </c:pt>
                <c:pt idx="820">
                  <c:v>0.76096476323267903</c:v>
                </c:pt>
                <c:pt idx="821">
                  <c:v>0.76057534739365695</c:v>
                </c:pt>
                <c:pt idx="822">
                  <c:v>0.76018495598267699</c:v>
                </c:pt>
                <c:pt idx="823">
                  <c:v>0.75979383197726102</c:v>
                </c:pt>
                <c:pt idx="824">
                  <c:v>0.75940331436955499</c:v>
                </c:pt>
                <c:pt idx="825">
                  <c:v>0.75901339555589997</c:v>
                </c:pt>
                <c:pt idx="826">
                  <c:v>0.75862406787268899</c:v>
                </c:pt>
                <c:pt idx="827">
                  <c:v>0.75823532359690504</c:v>
                </c:pt>
                <c:pt idx="828">
                  <c:v>0.757847154946658</c:v>
                </c:pt>
                <c:pt idx="829">
                  <c:v>0.75745955408175103</c:v>
                </c:pt>
                <c:pt idx="830">
                  <c:v>0.75707251310423995</c:v>
                </c:pt>
                <c:pt idx="831">
                  <c:v>0.75668602405901797</c:v>
                </c:pt>
                <c:pt idx="832">
                  <c:v>0.75630007893440698</c:v>
                </c:pt>
                <c:pt idx="833">
                  <c:v>0.755914669662761</c:v>
                </c:pt>
                <c:pt idx="834">
                  <c:v>0.75552978812108595</c:v>
                </c:pt>
                <c:pt idx="835">
                  <c:v>0.75514542613167002</c:v>
                </c:pt>
                <c:pt idx="836">
                  <c:v>0.75476157546272904</c:v>
                </c:pt>
                <c:pt idx="837">
                  <c:v>0.75437822782906405</c:v>
                </c:pt>
                <c:pt idx="838">
                  <c:v>0.75399406593427798</c:v>
                </c:pt>
                <c:pt idx="839">
                  <c:v>0.75360779601469297</c:v>
                </c:pt>
                <c:pt idx="840">
                  <c:v>0.75321939219223999</c:v>
                </c:pt>
                <c:pt idx="841">
                  <c:v>0.75282882863154399</c:v>
                </c:pt>
                <c:pt idx="842">
                  <c:v>0.75243607954182601</c:v>
                </c:pt>
                <c:pt idx="843">
                  <c:v>0.75204111917879901</c:v>
                </c:pt>
                <c:pt idx="844">
                  <c:v>0.75164392184658702</c:v>
                </c:pt>
                <c:pt idx="845">
                  <c:v>0.75124446189965299</c:v>
                </c:pt>
                <c:pt idx="846">
                  <c:v>0.75084240752690101</c:v>
                </c:pt>
                <c:pt idx="847">
                  <c:v>0.75043643762672196</c:v>
                </c:pt>
                <c:pt idx="848">
                  <c:v>0.75002652563810801</c:v>
                </c:pt>
                <c:pt idx="849">
                  <c:v>0.74961264506236303</c:v>
                </c:pt>
                <c:pt idx="850">
                  <c:v>0.74919476946505004</c:v>
                </c:pt>
                <c:pt idx="851">
                  <c:v>0.74877287247794599</c:v>
                </c:pt>
                <c:pt idx="852">
                  <c:v>0.74834692780101497</c:v>
                </c:pt>
                <c:pt idx="853">
                  <c:v>0.74791690920439402</c:v>
                </c:pt>
                <c:pt idx="854">
                  <c:v>0.74748279053039102</c:v>
                </c:pt>
                <c:pt idx="855">
                  <c:v>0.74704454569549805</c:v>
                </c:pt>
                <c:pt idx="856">
                  <c:v>0.74660214869241603</c:v>
                </c:pt>
                <c:pt idx="857">
                  <c:v>0.74615557359209495</c:v>
                </c:pt>
                <c:pt idx="858">
                  <c:v>0.74570479454579197</c:v>
                </c:pt>
                <c:pt idx="859">
                  <c:v>0.74524978578713597</c:v>
                </c:pt>
                <c:pt idx="860">
                  <c:v>0.744790521634215</c:v>
                </c:pt>
                <c:pt idx="861">
                  <c:v>0.74432697649167401</c:v>
                </c:pt>
                <c:pt idx="862">
                  <c:v>0.74385912485282901</c:v>
                </c:pt>
                <c:pt idx="863">
                  <c:v>0.74338694130179594</c:v>
                </c:pt>
                <c:pt idx="864">
                  <c:v>0.74291040051563395</c:v>
                </c:pt>
                <c:pt idx="865">
                  <c:v>0.74242947726650499</c:v>
                </c:pt>
                <c:pt idx="866">
                  <c:v>0.74194414642385498</c:v>
                </c:pt>
                <c:pt idx="867">
                  <c:v>0.74145438295659805</c:v>
                </c:pt>
                <c:pt idx="868">
                  <c:v>0.74096016193532499</c:v>
                </c:pt>
                <c:pt idx="869">
                  <c:v>0.74046145853453305</c:v>
                </c:pt>
                <c:pt idx="870">
                  <c:v>0.73995824803485799</c:v>
                </c:pt>
                <c:pt idx="871">
                  <c:v>0.739450505825335</c:v>
                </c:pt>
                <c:pt idx="872">
                  <c:v>0.73893820740566996</c:v>
                </c:pt>
                <c:pt idx="873">
                  <c:v>0.73842132838852903</c:v>
                </c:pt>
                <c:pt idx="874">
                  <c:v>0.73789984450184298</c:v>
                </c:pt>
                <c:pt idx="875">
                  <c:v>0.73737373159113595</c:v>
                </c:pt>
                <c:pt idx="876">
                  <c:v>0.73684296562186002</c:v>
                </c:pt>
                <c:pt idx="877">
                  <c:v>0.73630752268175403</c:v>
                </c:pt>
                <c:pt idx="878">
                  <c:v>0.73576737898321798</c:v>
                </c:pt>
                <c:pt idx="879">
                  <c:v>0.735222510865709</c:v>
                </c:pt>
                <c:pt idx="880">
                  <c:v>0.73467289479814601</c:v>
                </c:pt>
                <c:pt idx="881">
                  <c:v>0.73411850738133599</c:v>
                </c:pt>
                <c:pt idx="882">
                  <c:v>0.73355932535042501</c:v>
                </c:pt>
                <c:pt idx="883">
                  <c:v>0.73299532557735403</c:v>
                </c:pt>
                <c:pt idx="884">
                  <c:v>0.73242648507334396</c:v>
                </c:pt>
                <c:pt idx="885">
                  <c:v>0.73185278099138995</c:v>
                </c:pt>
                <c:pt idx="886">
                  <c:v>0.73127419062877896</c:v>
                </c:pt>
                <c:pt idx="887">
                  <c:v>0.73069069142962695</c:v>
                </c:pt>
                <c:pt idx="888">
                  <c:v>0.73010226098742603</c:v>
                </c:pt>
                <c:pt idx="889">
                  <c:v>0.72950887704761802</c:v>
                </c:pt>
                <c:pt idx="890">
                  <c:v>0.72891051751018099</c:v>
                </c:pt>
                <c:pt idx="891">
                  <c:v>0.72830716043223998</c:v>
                </c:pt>
                <c:pt idx="892">
                  <c:v>0.727698784030687</c:v>
                </c:pt>
                <c:pt idx="893">
                  <c:v>0.72708536668482704</c:v>
                </c:pt>
                <c:pt idx="894">
                  <c:v>0.72646688693904005</c:v>
                </c:pt>
                <c:pt idx="895">
                  <c:v>0.72584332350545899</c:v>
                </c:pt>
                <c:pt idx="896">
                  <c:v>0.72521465526667195</c:v>
                </c:pt>
                <c:pt idx="897">
                  <c:v>0.72458086127843302</c:v>
                </c:pt>
                <c:pt idx="898">
                  <c:v>0.72394192077240405</c:v>
                </c:pt>
                <c:pt idx="899">
                  <c:v>0.72329781315890096</c:v>
                </c:pt>
                <c:pt idx="900">
                  <c:v>0.722648518029672</c:v>
                </c:pt>
                <c:pt idx="901">
                  <c:v>0.72199401516068396</c:v>
                </c:pt>
                <c:pt idx="902">
                  <c:v>0.72133428451493198</c:v>
                </c:pt>
                <c:pt idx="903">
                  <c:v>0.72066930624526304</c:v>
                </c:pt>
                <c:pt idx="904">
                  <c:v>0.71999906069722697</c:v>
                </c:pt>
                <c:pt idx="905">
                  <c:v>0.71932352841193303</c:v>
                </c:pt>
                <c:pt idx="906">
                  <c:v>0.718642690128935</c:v>
                </c:pt>
                <c:pt idx="907">
                  <c:v>0.71795652678912802</c:v>
                </c:pt>
                <c:pt idx="908">
                  <c:v>0.71726501953766697</c:v>
                </c:pt>
                <c:pt idx="909">
                  <c:v>0.71656814972690097</c:v>
                </c:pt>
                <c:pt idx="910">
                  <c:v>0.71586589891932695</c:v>
                </c:pt>
                <c:pt idx="911">
                  <c:v>0.71515824889055701</c:v>
                </c:pt>
                <c:pt idx="912">
                  <c:v>0.71444518163231296</c:v>
                </c:pt>
                <c:pt idx="913">
                  <c:v>0.713726679355426</c:v>
                </c:pt>
                <c:pt idx="914">
                  <c:v>0.71300272449286095</c:v>
                </c:pt>
                <c:pt idx="915">
                  <c:v>0.71227329970275999</c:v>
                </c:pt>
                <c:pt idx="916">
                  <c:v>0.71153838787149803</c:v>
                </c:pt>
                <c:pt idx="917">
                  <c:v>0.710797972116754</c:v>
                </c:pt>
                <c:pt idx="918">
                  <c:v>0.71005203579061105</c:v>
                </c:pt>
                <c:pt idx="919">
                  <c:v>0.70930056248265405</c:v>
                </c:pt>
                <c:pt idx="920">
                  <c:v>0.70854353602310405</c:v>
                </c:pt>
                <c:pt idx="921">
                  <c:v>0.70778094048595297</c:v>
                </c:pt>
                <c:pt idx="922">
                  <c:v>0.70701249812429001</c:v>
                </c:pt>
                <c:pt idx="923">
                  <c:v>0.70623683540390003</c:v>
                </c:pt>
                <c:pt idx="924">
                  <c:v>0.70545392561786102</c:v>
                </c:pt>
                <c:pt idx="925">
                  <c:v>0.70466374235488305</c:v>
                </c:pt>
                <c:pt idx="926">
                  <c:v>0.70386625950297799</c:v>
                </c:pt>
                <c:pt idx="927">
                  <c:v>0.703061451253158</c:v>
                </c:pt>
                <c:pt idx="928">
                  <c:v>0.70224929210313103</c:v>
                </c:pt>
                <c:pt idx="929">
                  <c:v>0.70142975686101605</c:v>
                </c:pt>
                <c:pt idx="930">
                  <c:v>0.70060282064905799</c:v>
                </c:pt>
                <c:pt idx="931">
                  <c:v>0.69976845890737005</c:v>
                </c:pt>
                <c:pt idx="932">
                  <c:v>0.69892664739766297</c:v>
                </c:pt>
                <c:pt idx="933">
                  <c:v>0.698077362207005</c:v>
                </c:pt>
                <c:pt idx="934">
                  <c:v>0.69722057975157603</c:v>
                </c:pt>
                <c:pt idx="935">
                  <c:v>0.69635627678043799</c:v>
                </c:pt>
                <c:pt idx="936">
                  <c:v>0.69548443037931396</c:v>
                </c:pt>
                <c:pt idx="937">
                  <c:v>0.69460501797437302</c:v>
                </c:pt>
                <c:pt idx="938">
                  <c:v>0.69371801733602201</c:v>
                </c:pt>
                <c:pt idx="939">
                  <c:v>0.69282340658271302</c:v>
                </c:pt>
                <c:pt idx="940">
                  <c:v>0.69192116418474603</c:v>
                </c:pt>
                <c:pt idx="941">
                  <c:v>0.69101126896809095</c:v>
                </c:pt>
                <c:pt idx="942">
                  <c:v>0.69009370011820803</c:v>
                </c:pt>
                <c:pt idx="943">
                  <c:v>0.68916843718387799</c:v>
                </c:pt>
                <c:pt idx="944">
                  <c:v>0.68823546008103997</c:v>
                </c:pt>
                <c:pt idx="945">
                  <c:v>0.68729505531446999</c:v>
                </c:pt>
                <c:pt idx="946">
                  <c:v>0.68634849910853402</c:v>
                </c:pt>
                <c:pt idx="947">
                  <c:v>0.68539577358188897</c:v>
                </c:pt>
                <c:pt idx="948">
                  <c:v>0.68443686123160696</c:v>
                </c:pt>
                <c:pt idx="949">
                  <c:v>0.68347174493708496</c:v>
                </c:pt>
                <c:pt idx="950">
                  <c:v>0.68250040796394995</c:v>
                </c:pt>
                <c:pt idx="951">
                  <c:v>0.68152283396797697</c:v>
                </c:pt>
                <c:pt idx="952">
                  <c:v>0.68053900699900005</c:v>
                </c:pt>
                <c:pt idx="953">
                  <c:v>0.67954891150483798</c:v>
                </c:pt>
                <c:pt idx="954">
                  <c:v>0.67855253233520996</c:v>
                </c:pt>
                <c:pt idx="955">
                  <c:v>0.67754985474566098</c:v>
                </c:pt>
                <c:pt idx="956">
                  <c:v>0.67654086440148697</c:v>
                </c:pt>
                <c:pt idx="957">
                  <c:v>0.67552554738165604</c:v>
                </c:pt>
                <c:pt idx="958">
                  <c:v>0.67450389018273704</c:v>
                </c:pt>
                <c:pt idx="959">
                  <c:v>0.67347587972282397</c:v>
                </c:pt>
                <c:pt idx="960">
                  <c:v>0.67244150334545505</c:v>
                </c:pt>
                <c:pt idx="961">
                  <c:v>0.67140074882354095</c:v>
                </c:pt>
                <c:pt idx="962">
                  <c:v>0.67035360436328195</c:v>
                </c:pt>
                <c:pt idx="963">
                  <c:v>0.66930005860808395</c:v>
                </c:pt>
                <c:pt idx="964">
                  <c:v>0.66824010064247896</c:v>
                </c:pt>
                <c:pt idx="965">
                  <c:v>0.66717371999602804</c:v>
                </c:pt>
                <c:pt idx="966">
                  <c:v>0.66610090664723398</c:v>
                </c:pt>
                <c:pt idx="967">
                  <c:v>0.66502165102744004</c:v>
                </c:pt>
                <c:pt idx="968">
                  <c:v>0.663935944024726</c:v>
                </c:pt>
                <c:pt idx="969">
                  <c:v>0.66284377698780095</c:v>
                </c:pt>
                <c:pt idx="970">
                  <c:v>0.66174514172987997</c:v>
                </c:pt>
                <c:pt idx="971">
                  <c:v>0.66064003053256604</c:v>
                </c:pt>
                <c:pt idx="972">
                  <c:v>0.65952843614971202</c:v>
                </c:pt>
                <c:pt idx="973">
                  <c:v>0.65841035181128404</c:v>
                </c:pt>
                <c:pt idx="974">
                  <c:v>0.657285771227205</c:v>
                </c:pt>
                <c:pt idx="975">
                  <c:v>0.65615468859119896</c:v>
                </c:pt>
                <c:pt idx="976">
                  <c:v>0.65501709858461299</c:v>
                </c:pt>
                <c:pt idx="977">
                  <c:v>0.65387299638023499</c:v>
                </c:pt>
                <c:pt idx="978">
                  <c:v>0.65272237764609997</c:v>
                </c:pt>
                <c:pt idx="979">
                  <c:v>0.65156523854927495</c:v>
                </c:pt>
                <c:pt idx="980">
                  <c:v>0.65040157575963997</c:v>
                </c:pt>
                <c:pt idx="981">
                  <c:v>0.64923138645364498</c:v>
                </c:pt>
                <c:pt idx="982">
                  <c:v>0.64805466831806002</c:v>
                </c:pt>
                <c:pt idx="983">
                  <c:v>0.64687141955370098</c:v>
                </c:pt>
                <c:pt idx="984">
                  <c:v>0.64568163887914498</c:v>
                </c:pt>
                <c:pt idx="985">
                  <c:v>0.64448532553442195</c:v>
                </c:pt>
                <c:pt idx="986">
                  <c:v>0.64328247928469096</c:v>
                </c:pt>
                <c:pt idx="987">
                  <c:v>0.64207310042389698</c:v>
                </c:pt>
                <c:pt idx="988">
                  <c:v>0.640857189778405</c:v>
                </c:pt>
                <c:pt idx="989">
                  <c:v>0.63963474871061499</c:v>
                </c:pt>
                <c:pt idx="990">
                  <c:v>0.63840577912255203</c:v>
                </c:pt>
                <c:pt idx="991">
                  <c:v>0.63717028345943405</c:v>
                </c:pt>
                <c:pt idx="992">
                  <c:v>0.63592826471321895</c:v>
                </c:pt>
                <c:pt idx="993">
                  <c:v>0.63467972642612203</c:v>
                </c:pt>
                <c:pt idx="994">
                  <c:v>0.63342467269410696</c:v>
                </c:pt>
                <c:pt idx="995">
                  <c:v>0.63216310817035704</c:v>
                </c:pt>
                <c:pt idx="996">
                  <c:v>0.63089503806871094</c:v>
                </c:pt>
                <c:pt idx="997">
                  <c:v>0.62962046816706996</c:v>
                </c:pt>
                <c:pt idx="998">
                  <c:v>0.62833940481078498</c:v>
                </c:pt>
                <c:pt idx="999">
                  <c:v>0.62705185491599702</c:v>
                </c:pt>
                <c:pt idx="1000">
                  <c:v>0.62575782597296403</c:v>
                </c:pt>
                <c:pt idx="1001">
                  <c:v>0.62445732604933502</c:v>
                </c:pt>
                <c:pt idx="1002">
                  <c:v>0.62315036379341304</c:v>
                </c:pt>
                <c:pt idx="1003">
                  <c:v>0.62183694843736204</c:v>
                </c:pt>
                <c:pt idx="1004">
                  <c:v>0.620517089800391</c:v>
                </c:pt>
                <c:pt idx="1005">
                  <c:v>0.61919079829189905</c:v>
                </c:pt>
                <c:pt idx="1006">
                  <c:v>0.61785808491457705</c:v>
                </c:pt>
                <c:pt idx="1007">
                  <c:v>0.61651896126747796</c:v>
                </c:pt>
                <c:pt idx="1008">
                  <c:v>0.61517343954904602</c:v>
                </c:pt>
                <c:pt idx="1009">
                  <c:v>0.61382153256009397</c:v>
                </c:pt>
                <c:pt idx="1010">
                  <c:v>0.61246325370675603</c:v>
                </c:pt>
                <c:pt idx="1011">
                  <c:v>0.61109861700338297</c:v>
                </c:pt>
                <c:pt idx="1012">
                  <c:v>0.60972763707540001</c:v>
                </c:pt>
                <c:pt idx="1013">
                  <c:v>0.60835032916211595</c:v>
                </c:pt>
                <c:pt idx="1014">
                  <c:v>0.60696670911949002</c:v>
                </c:pt>
                <c:pt idx="1015">
                  <c:v>0.60557679342284698</c:v>
                </c:pt>
                <c:pt idx="1016">
                  <c:v>0.60418059916954203</c:v>
                </c:pt>
                <c:pt idx="1017">
                  <c:v>0.60277814408158303</c:v>
                </c:pt>
                <c:pt idx="1018">
                  <c:v>0.60136944650819601</c:v>
                </c:pt>
                <c:pt idx="1019">
                  <c:v>0.59995452542833605</c:v>
                </c:pt>
                <c:pt idx="1020">
                  <c:v>0.59853340045315395</c:v>
                </c:pt>
                <c:pt idx="1021">
                  <c:v>0.59710609182839802</c:v>
                </c:pt>
                <c:pt idx="1022">
                  <c:v>0.59567262043677005</c:v>
                </c:pt>
                <c:pt idx="1023">
                  <c:v>0.59423300780021304</c:v>
                </c:pt>
                <c:pt idx="1024">
                  <c:v>0.59278727608215498</c:v>
                </c:pt>
                <c:pt idx="1025">
                  <c:v>0.59133544808968097</c:v>
                </c:pt>
                <c:pt idx="1026">
                  <c:v>0.58987754727565</c:v>
                </c:pt>
                <c:pt idx="1027">
                  <c:v>0.58841359774075297</c:v>
                </c:pt>
                <c:pt idx="1028">
                  <c:v>0.58694362423550595</c:v>
                </c:pt>
                <c:pt idx="1029">
                  <c:v>0.585467652162175</c:v>
                </c:pt>
                <c:pt idx="1030">
                  <c:v>0.58398570757664503</c:v>
                </c:pt>
                <c:pt idx="1031">
                  <c:v>0.58249781719021398</c:v>
                </c:pt>
                <c:pt idx="1032">
                  <c:v>0.58100400837132604</c:v>
                </c:pt>
                <c:pt idx="1033">
                  <c:v>0.57950430914723206</c:v>
                </c:pt>
                <c:pt idx="1034">
                  <c:v>0.57799874820558195</c:v>
                </c:pt>
                <c:pt idx="1035">
                  <c:v>0.57648735489595004</c:v>
                </c:pt>
                <c:pt idx="1036">
                  <c:v>0.57497015923128003</c:v>
                </c:pt>
                <c:pt idx="1037">
                  <c:v>0.57344719188926097</c:v>
                </c:pt>
                <c:pt idx="1038">
                  <c:v>0.571918484213636</c:v>
                </c:pt>
                <c:pt idx="1039">
                  <c:v>0.57038406821542398</c:v>
                </c:pt>
                <c:pt idx="1040">
                  <c:v>0.56884397657406804</c:v>
                </c:pt>
                <c:pt idx="1041">
                  <c:v>0.56729824263851303</c:v>
                </c:pt>
                <c:pt idx="1042">
                  <c:v>0.56574690042819697</c:v>
                </c:pt>
                <c:pt idx="1043">
                  <c:v>0.56418998463396097</c:v>
                </c:pt>
                <c:pt idx="1044">
                  <c:v>0.56262753061888904</c:v>
                </c:pt>
                <c:pt idx="1045">
                  <c:v>0.56105957441904997</c:v>
                </c:pt>
                <c:pt idx="1046">
                  <c:v>0.55948615274417002</c:v>
                </c:pt>
                <c:pt idx="1047">
                  <c:v>0.55790730297821001</c:v>
                </c:pt>
                <c:pt idx="1048">
                  <c:v>0.55632306317986702</c:v>
                </c:pt>
                <c:pt idx="1049">
                  <c:v>0.55473347208298096</c:v>
                </c:pt>
                <c:pt idx="1050">
                  <c:v>0.55313856909685599</c:v>
                </c:pt>
                <c:pt idx="1051">
                  <c:v>0.55153839430649598</c:v>
                </c:pt>
                <c:pt idx="1052">
                  <c:v>0.54993298847274796</c:v>
                </c:pt>
                <c:pt idx="1053">
                  <c:v>0.54832239303235097</c:v>
                </c:pt>
                <c:pt idx="1054">
                  <c:v>0.54670665009789998</c:v>
                </c:pt>
                <c:pt idx="1055">
                  <c:v>0.54508580245771199</c:v>
                </c:pt>
                <c:pt idx="1056">
                  <c:v>0.54345989357560098</c:v>
                </c:pt>
                <c:pt idx="1057">
                  <c:v>0.54182896759055599</c:v>
                </c:pt>
                <c:pt idx="1058">
                  <c:v>0.54019306931631905</c:v>
                </c:pt>
                <c:pt idx="1059">
                  <c:v>0.53855224424088</c:v>
                </c:pt>
                <c:pt idx="1060">
                  <c:v>0.53690653852585801</c:v>
                </c:pt>
                <c:pt idx="1061">
                  <c:v>0.53525599900578902</c:v>
                </c:pt>
                <c:pt idx="1062">
                  <c:v>0.53360067318732496</c:v>
                </c:pt>
                <c:pt idx="1063">
                  <c:v>0.53194060924831099</c:v>
                </c:pt>
                <c:pt idx="1064">
                  <c:v>0.53027585603678196</c:v>
                </c:pt>
                <c:pt idx="1065">
                  <c:v>0.52860646306984405</c:v>
                </c:pt>
                <c:pt idx="1066">
                  <c:v>0.526932480532457</c:v>
                </c:pt>
                <c:pt idx="1067">
                  <c:v>0.52525395927611496</c:v>
                </c:pt>
                <c:pt idx="1068">
                  <c:v>0.523570950817421</c:v>
                </c:pt>
                <c:pt idx="1069">
                  <c:v>0.52188350733654998</c:v>
                </c:pt>
                <c:pt idx="1070">
                  <c:v>0.52019168167561802</c:v>
                </c:pt>
                <c:pt idx="1071">
                  <c:v>0.51849552733693605</c:v>
                </c:pt>
                <c:pt idx="1072">
                  <c:v>0.51679509848115601</c:v>
                </c:pt>
                <c:pt idx="1073">
                  <c:v>0.51509044992531405</c:v>
                </c:pt>
                <c:pt idx="1074">
                  <c:v>0.51338163714076002</c:v>
                </c:pt>
                <c:pt idx="1075">
                  <c:v>0.51166871625097798</c:v>
                </c:pt>
                <c:pt idx="1076">
                  <c:v>0.50995174402930499</c:v>
                </c:pt>
                <c:pt idx="1077">
                  <c:v>0.50823077789652304</c:v>
                </c:pt>
                <c:pt idx="1078">
                  <c:v>0.50650587591835905</c:v>
                </c:pt>
                <c:pt idx="1079">
                  <c:v>0.50477709680285598</c:v>
                </c:pt>
                <c:pt idx="1080">
                  <c:v>0.50304449989764599</c:v>
                </c:pt>
                <c:pt idx="1081">
                  <c:v>0.50130814518710198</c:v>
                </c:pt>
                <c:pt idx="1082">
                  <c:v>0.49956809328938101</c:v>
                </c:pt>
                <c:pt idx="1083">
                  <c:v>0.49782440545335299</c:v>
                </c:pt>
                <c:pt idx="1084">
                  <c:v>0.49607714355541499</c:v>
                </c:pt>
                <c:pt idx="1085">
                  <c:v>0.49432637009619401</c:v>
                </c:pt>
                <c:pt idx="1086">
                  <c:v>0.49257214819713502</c:v>
                </c:pt>
                <c:pt idx="1087">
                  <c:v>0.49081454159697302</c:v>
                </c:pt>
                <c:pt idx="1088">
                  <c:v>0.48905361464809499</c:v>
                </c:pt>
                <c:pt idx="1089">
                  <c:v>0.48728943231277799</c:v>
                </c:pt>
                <c:pt idx="1090">
                  <c:v>0.48552206015932797</c:v>
                </c:pt>
                <c:pt idx="1091">
                  <c:v>0.48375156435808497</c:v>
                </c:pt>
                <c:pt idx="1092">
                  <c:v>0.48197954820927402</c:v>
                </c:pt>
                <c:pt idx="1093">
                  <c:v>0.480211555358452</c:v>
                </c:pt>
                <c:pt idx="1094">
                  <c:v>0.478447671616057</c:v>
                </c:pt>
                <c:pt idx="1095">
                  <c:v>0.47668798294626602</c:v>
                </c:pt>
                <c:pt idx="1096">
                  <c:v>0.47493257545779299</c:v>
                </c:pt>
                <c:pt idx="1097">
                  <c:v>0.47318153539458302</c:v>
                </c:pt>
                <c:pt idx="1098">
                  <c:v>0.47143494912641398</c:v>
                </c:pt>
                <c:pt idx="1099">
                  <c:v>0.46968916833895402</c:v>
                </c:pt>
                <c:pt idx="1100">
                  <c:v>0.46793738708317201</c:v>
                </c:pt>
                <c:pt idx="1101">
                  <c:v>0.46617967080998801</c:v>
                </c:pt>
                <c:pt idx="1102">
                  <c:v>0.464416085687474</c:v>
                </c:pt>
                <c:pt idx="1103">
                  <c:v>0.46264669859573798</c:v>
                </c:pt>
                <c:pt idx="1104">
                  <c:v>0.46087157712166898</c:v>
                </c:pt>
                <c:pt idx="1105">
                  <c:v>0.45909078955356802</c:v>
                </c:pt>
                <c:pt idx="1106">
                  <c:v>0.457304404875643</c:v>
                </c:pt>
                <c:pt idx="1107">
                  <c:v>0.45551249276237898</c:v>
                </c:pt>
                <c:pt idx="1108">
                  <c:v>0.45371512357278498</c:v>
                </c:pt>
                <c:pt idx="1109">
                  <c:v>0.45191236834450998</c:v>
                </c:pt>
                <c:pt idx="1110">
                  <c:v>0.45010429878784503</c:v>
                </c:pt>
                <c:pt idx="1111">
                  <c:v>0.44829098727958699</c:v>
                </c:pt>
                <c:pt idx="1112">
                  <c:v>0.44647250685679302</c:v>
                </c:pt>
                <c:pt idx="1113">
                  <c:v>0.44465119248121199</c:v>
                </c:pt>
                <c:pt idx="1114">
                  <c:v>0.44282843166339603</c:v>
                </c:pt>
                <c:pt idx="1115">
                  <c:v>0.441004303530807</c:v>
                </c:pt>
                <c:pt idx="1116">
                  <c:v>0.43917888767654301</c:v>
                </c:pt>
                <c:pt idx="1117">
                  <c:v>0.43735226415246897</c:v>
                </c:pt>
                <c:pt idx="1118">
                  <c:v>0.43552451346223697</c:v>
                </c:pt>
                <c:pt idx="1119">
                  <c:v>0.43369571655421801</c:v>
                </c:pt>
                <c:pt idx="1120">
                  <c:v>0.431865954814322</c:v>
                </c:pt>
                <c:pt idx="1121">
                  <c:v>0.43003531005872497</c:v>
                </c:pt>
                <c:pt idx="1122">
                  <c:v>0.428203864526504</c:v>
                </c:pt>
                <c:pt idx="1123">
                  <c:v>0.42637170087215998</c:v>
                </c:pt>
                <c:pt idx="1124">
                  <c:v>0.424538902158064</c:v>
                </c:pt>
                <c:pt idx="1125">
                  <c:v>0.42270555184679798</c:v>
                </c:pt>
                <c:pt idx="1126">
                  <c:v>0.42087173379340498</c:v>
                </c:pt>
                <c:pt idx="1127">
                  <c:v>0.41903753223755302</c:v>
                </c:pt>
                <c:pt idx="1128">
                  <c:v>0.41720303179560397</c:v>
                </c:pt>
                <c:pt idx="1129">
                  <c:v>0.415368317452599</c:v>
                </c:pt>
                <c:pt idx="1130">
                  <c:v>0.41353347455415501</c:v>
                </c:pt>
                <c:pt idx="1131">
                  <c:v>0.41169858879827398</c:v>
                </c:pt>
                <c:pt idx="1132">
                  <c:v>0.409863746227076</c:v>
                </c:pt>
                <c:pt idx="1133">
                  <c:v>0.40802903321844403</c:v>
                </c:pt>
                <c:pt idx="1134">
                  <c:v>0.40619453647759002</c:v>
                </c:pt>
                <c:pt idx="1135">
                  <c:v>0.40436034302854701</c:v>
                </c:pt>
                <c:pt idx="1136">
                  <c:v>0.40252654020557899</c:v>
                </c:pt>
                <c:pt idx="1137">
                  <c:v>0.40069321564451899</c:v>
                </c:pt>
                <c:pt idx="1138">
                  <c:v>0.39886045727403402</c:v>
                </c:pt>
                <c:pt idx="1139">
                  <c:v>0.39702835330681902</c:v>
                </c:pt>
                <c:pt idx="1140">
                  <c:v>0.39519699223072402</c:v>
                </c:pt>
                <c:pt idx="1141">
                  <c:v>0.39336646279980803</c:v>
                </c:pt>
                <c:pt idx="1142">
                  <c:v>0.391536854025332</c:v>
                </c:pt>
                <c:pt idx="1143">
                  <c:v>0.389708255166692</c:v>
                </c:pt>
                <c:pt idx="1144">
                  <c:v>0.38788075572228198</c:v>
                </c:pt>
                <c:pt idx="1145">
                  <c:v>0.38605444542030798</c:v>
                </c:pt>
                <c:pt idx="1146">
                  <c:v>0.38422941420953799</c:v>
                </c:pt>
                <c:pt idx="1147">
                  <c:v>0.38240575224999701</c:v>
                </c:pt>
                <c:pt idx="1148">
                  <c:v>0.38058354990361698</c:v>
                </c:pt>
                <c:pt idx="1149">
                  <c:v>0.37876289772482702</c:v>
                </c:pt>
                <c:pt idx="1150">
                  <c:v>0.376943886451099</c:v>
                </c:pt>
                <c:pt idx="1151">
                  <c:v>0.37512660699345302</c:v>
                </c:pt>
                <c:pt idx="1152">
                  <c:v>0.37331115042690699</c:v>
                </c:pt>
                <c:pt idx="1153">
                  <c:v>0.37149760798089498</c:v>
                </c:pt>
                <c:pt idx="1154">
                  <c:v>0.36968607102964302</c:v>
                </c:pt>
                <c:pt idx="1155">
                  <c:v>0.36787663108250601</c:v>
                </c:pt>
                <c:pt idx="1156">
                  <c:v>0.366069379774277</c:v>
                </c:pt>
                <c:pt idx="1157">
                  <c:v>0.36426440885545203</c:v>
                </c:pt>
                <c:pt idx="1158">
                  <c:v>0.36246181018248202</c:v>
                </c:pt>
                <c:pt idx="1159">
                  <c:v>0.36066167570798202</c:v>
                </c:pt>
                <c:pt idx="1160">
                  <c:v>0.35886409747092501</c:v>
                </c:pt>
                <c:pt idx="1161">
                  <c:v>0.35706916758681101</c:v>
                </c:pt>
                <c:pt idx="1162">
                  <c:v>0.35527697823781501</c:v>
                </c:pt>
                <c:pt idx="1163">
                  <c:v>0.35348762166291903</c:v>
                </c:pt>
                <c:pt idx="1164">
                  <c:v>0.35170119014803097</c:v>
                </c:pt>
                <c:pt idx="1165">
                  <c:v>0.34991777601608898</c:v>
                </c:pt>
                <c:pt idx="1166">
                  <c:v>0.34813747161715197</c:v>
                </c:pt>
                <c:pt idx="1167">
                  <c:v>0.34636036931849701</c:v>
                </c:pt>
                <c:pt idx="1168">
                  <c:v>0.34458656149469202</c:v>
                </c:pt>
                <c:pt idx="1169">
                  <c:v>0.342816140517687</c:v>
                </c:pt>
                <c:pt idx="1170">
                  <c:v>0.34104919874688999</c:v>
                </c:pt>
                <c:pt idx="1171">
                  <c:v>0.33928582851925299</c:v>
                </c:pt>
                <c:pt idx="1172">
                  <c:v>0.337526122139365</c:v>
                </c:pt>
                <c:pt idx="1173">
                  <c:v>0.33577017186954999</c:v>
                </c:pt>
                <c:pt idx="1174">
                  <c:v>0.33401806991997601</c:v>
                </c:pt>
                <c:pt idx="1175">
                  <c:v>0.33226990843878101</c:v>
                </c:pt>
                <c:pt idx="1176">
                  <c:v>0.33052577950221101</c:v>
                </c:pt>
                <c:pt idx="1177">
                  <c:v>0.32878577510477702</c:v>
                </c:pt>
                <c:pt idx="1178">
                  <c:v>0.32704998714944</c:v>
                </c:pt>
                <c:pt idx="1179">
                  <c:v>0.32531850743780899</c:v>
                </c:pt>
                <c:pt idx="1180">
                  <c:v>0.32359142766037302</c:v>
                </c:pt>
                <c:pt idx="1181">
                  <c:v>0.32186883938675998</c:v>
                </c:pt>
                <c:pt idx="1182">
                  <c:v>0.32015083405603001</c:v>
                </c:pt>
                <c:pt idx="1183">
                  <c:v>0.31843750296699602</c:v>
                </c:pt>
                <c:pt idx="1184">
                  <c:v>0.31672893726858797</c:v>
                </c:pt>
                <c:pt idx="1185">
                  <c:v>0.31502522795025301</c:v>
                </c:pt>
                <c:pt idx="1186">
                  <c:v>0.31332646583239998</c:v>
                </c:pt>
                <c:pt idx="1187">
                  <c:v>0.31163274155688397</c:v>
                </c:pt>
                <c:pt idx="1188">
                  <c:v>0.30994414557754002</c:v>
                </c:pt>
                <c:pt idx="1189">
                  <c:v>0.30826076815077103</c:v>
                </c:pt>
                <c:pt idx="1190">
                  <c:v>0.30658269932617699</c:v>
                </c:pt>
                <c:pt idx="1191">
                  <c:v>0.30490849240530399</c:v>
                </c:pt>
                <c:pt idx="1192">
                  <c:v>0.30323276071272698</c:v>
                </c:pt>
                <c:pt idx="1193">
                  <c:v>0.30155557576297198</c:v>
                </c:pt>
                <c:pt idx="1194">
                  <c:v>0.29987700925808503</c:v>
                </c:pt>
                <c:pt idx="1195">
                  <c:v>0.298197133083205</c:v>
                </c:pt>
                <c:pt idx="1196">
                  <c:v>0.29651601930219001</c:v>
                </c:pt>
                <c:pt idx="1197">
                  <c:v>0.294833740153297</c:v>
                </c:pt>
                <c:pt idx="1198">
                  <c:v>0.29315410284535998</c:v>
                </c:pt>
                <c:pt idx="1199">
                  <c:v>0.29148407249456898</c:v>
                </c:pt>
                <c:pt idx="1200">
                  <c:v>0.28982374307597902</c:v>
                </c:pt>
                <c:pt idx="1201">
                  <c:v>0.28817320809242702</c:v>
                </c:pt>
                <c:pt idx="1202">
                  <c:v>0.286532560565744</c:v>
                </c:pt>
                <c:pt idx="1203">
                  <c:v>0.28490189302805202</c:v>
                </c:pt>
                <c:pt idx="1204">
                  <c:v>0.28328129751317599</c:v>
                </c:pt>
                <c:pt idx="1205">
                  <c:v>0.28167086554815102</c:v>
                </c:pt>
                <c:pt idx="1206">
                  <c:v>0.280070688144828</c:v>
                </c:pt>
                <c:pt idx="1207">
                  <c:v>0.27848085579159798</c:v>
                </c:pt>
                <c:pt idx="1208">
                  <c:v>0.27690145844521302</c:v>
                </c:pt>
                <c:pt idx="1209">
                  <c:v>0.27533258552272399</c:v>
                </c:pt>
                <c:pt idx="1210">
                  <c:v>0.27377432589352702</c:v>
                </c:pt>
                <c:pt idx="1211">
                  <c:v>0.272226767871523</c:v>
                </c:pt>
                <c:pt idx="1212">
                  <c:v>0.27068773793659101</c:v>
                </c:pt>
                <c:pt idx="1213">
                  <c:v>0.26915601009637402</c:v>
                </c:pt>
                <c:pt idx="1214">
                  <c:v>0.26763166680407102</c:v>
                </c:pt>
                <c:pt idx="1215">
                  <c:v>0.26611479009561101</c:v>
                </c:pt>
                <c:pt idx="1216">
                  <c:v>0.26460546158242798</c:v>
                </c:pt>
                <c:pt idx="1217">
                  <c:v>0.26310376244434702</c:v>
                </c:pt>
                <c:pt idx="1218">
                  <c:v>0.26160977342258301</c:v>
                </c:pt>
                <c:pt idx="1219">
                  <c:v>0.26012357481284198</c:v>
                </c:pt>
                <c:pt idx="1220">
                  <c:v>0.25864524645854697</c:v>
                </c:pt>
                <c:pt idx="1221">
                  <c:v>0.25717486774417703</c:v>
                </c:pt>
                <c:pt idx="1222">
                  <c:v>0.25571251758871499</c:v>
                </c:pt>
                <c:pt idx="1223">
                  <c:v>0.254258274439223</c:v>
                </c:pt>
                <c:pt idx="1224">
                  <c:v>0.25281221626453299</c:v>
                </c:pt>
                <c:pt idx="1225">
                  <c:v>0.25137442054905501</c:v>
                </c:pt>
                <c:pt idx="1226">
                  <c:v>0.249944964286717</c:v>
                </c:pt>
                <c:pt idx="1227">
                  <c:v>0.24852392397501499</c:v>
                </c:pt>
                <c:pt idx="1228">
                  <c:v>0.24711137560919799</c:v>
                </c:pt>
                <c:pt idx="1229">
                  <c:v>0.24570739467657499</c:v>
                </c:pt>
                <c:pt idx="1230">
                  <c:v>0.24431205615094501</c:v>
                </c:pt>
                <c:pt idx="1231">
                  <c:v>0.242925434487161</c:v>
                </c:pt>
                <c:pt idx="1232">
                  <c:v>0.24154760361581501</c:v>
                </c:pt>
                <c:pt idx="1233">
                  <c:v>0.24017863693806299</c:v>
                </c:pt>
                <c:pt idx="1234">
                  <c:v>0.23881860732056701</c:v>
                </c:pt>
                <c:pt idx="1235">
                  <c:v>0.23746758709058099</c:v>
                </c:pt>
                <c:pt idx="1236">
                  <c:v>0.23612564803115901</c:v>
                </c:pt>
                <c:pt idx="1237">
                  <c:v>0.23479286137650199</c:v>
                </c:pt>
                <c:pt idx="1238">
                  <c:v>0.233469297807433</c:v>
                </c:pt>
                <c:pt idx="1239">
                  <c:v>0.23215502744701499</c:v>
                </c:pt>
                <c:pt idx="1240">
                  <c:v>0.230850119856289</c:v>
                </c:pt>
                <c:pt idx="1241">
                  <c:v>0.22955464403016199</c:v>
                </c:pt>
                <c:pt idx="1242">
                  <c:v>0.228268668393421</c:v>
                </c:pt>
                <c:pt idx="1243">
                  <c:v>0.226992260796887</c:v>
                </c:pt>
                <c:pt idx="1244">
                  <c:v>0.225725488513702</c:v>
                </c:pt>
                <c:pt idx="1245">
                  <c:v>0.224468418235756</c:v>
                </c:pt>
                <c:pt idx="1246">
                  <c:v>0.223221116070248</c:v>
                </c:pt>
                <c:pt idx="1247">
                  <c:v>0.221983647536388</c:v>
                </c:pt>
                <c:pt idx="1248">
                  <c:v>0.22075607756223001</c:v>
                </c:pt>
                <c:pt idx="1249">
                  <c:v>0.21953847048164599</c:v>
                </c:pt>
                <c:pt idx="1250">
                  <c:v>0.21833089003143899</c:v>
                </c:pt>
                <c:pt idx="1251">
                  <c:v>0.21713339934859099</c:v>
                </c:pt>
                <c:pt idx="1252">
                  <c:v>0.21594606096764599</c:v>
                </c:pt>
                <c:pt idx="1253">
                  <c:v>0.214768936818232</c:v>
                </c:pt>
                <c:pt idx="1254">
                  <c:v>0.213602088222727</c:v>
                </c:pt>
                <c:pt idx="1255">
                  <c:v>0.212445575894045</c:v>
                </c:pt>
                <c:pt idx="1256">
                  <c:v>0.21129945993357899</c:v>
                </c:pt>
                <c:pt idx="1257">
                  <c:v>0.21016379982926001</c:v>
                </c:pt>
                <c:pt idx="1258">
                  <c:v>0.20903865445377201</c:v>
                </c:pt>
                <c:pt idx="1259">
                  <c:v>0.20792408206288199</c:v>
                </c:pt>
                <c:pt idx="1260">
                  <c:v>0.20682014029392201</c:v>
                </c:pt>
                <c:pt idx="1261">
                  <c:v>0.205726886164395</c:v>
                </c:pt>
                <c:pt idx="1262">
                  <c:v>0.204644376070719</c:v>
                </c:pt>
                <c:pt idx="1263">
                  <c:v>0.20357266578710401</c:v>
                </c:pt>
                <c:pt idx="1264">
                  <c:v>0.20251181046456199</c:v>
                </c:pt>
                <c:pt idx="1265">
                  <c:v>0.20146186463004401</c:v>
                </c:pt>
                <c:pt idx="1266">
                  <c:v>0.20042288218571599</c:v>
                </c:pt>
                <c:pt idx="1267">
                  <c:v>0.19939491640836099</c:v>
                </c:pt>
                <c:pt idx="1268">
                  <c:v>0.198378019948908</c:v>
                </c:pt>
                <c:pt idx="1269">
                  <c:v>0.19737224483209501</c:v>
                </c:pt>
                <c:pt idx="1270">
                  <c:v>0.196377642456257</c:v>
                </c:pt>
                <c:pt idx="1271">
                  <c:v>0.19539426359324</c:v>
                </c:pt>
                <c:pt idx="1272">
                  <c:v>0.19442215838843899</c:v>
                </c:pt>
                <c:pt idx="1273">
                  <c:v>0.193461376360968</c:v>
                </c:pt>
                <c:pt idx="1274">
                  <c:v>0.192511966403944</c:v>
                </c:pt>
                <c:pt idx="1275">
                  <c:v>0.19157397678489799</c:v>
                </c:pt>
                <c:pt idx="1276">
                  <c:v>0.19064745514630599</c:v>
                </c:pt>
                <c:pt idx="1277">
                  <c:v>0.18973244850624399</c:v>
                </c:pt>
                <c:pt idx="1278">
                  <c:v>0.188829003259153</c:v>
                </c:pt>
                <c:pt idx="1279">
                  <c:v>0.18793716517672601</c:v>
                </c:pt>
                <c:pt idx="1280">
                  <c:v>0.187056979408915</c:v>
                </c:pt>
                <c:pt idx="1281">
                  <c:v>0.18618849048504199</c:v>
                </c:pt>
                <c:pt idx="1282">
                  <c:v>0.18533174231503299</c:v>
                </c:pt>
                <c:pt idx="1283">
                  <c:v>0.18448677819075501</c:v>
                </c:pt>
                <c:pt idx="1284">
                  <c:v>0.18365364078747201</c:v>
                </c:pt>
                <c:pt idx="1285">
                  <c:v>0.18283237216539899</c:v>
                </c:pt>
                <c:pt idx="1286">
                  <c:v>0.18202301377137001</c:v>
                </c:pt>
                <c:pt idx="1287">
                  <c:v>0.18122560644061</c:v>
                </c:pt>
                <c:pt idx="1288">
                  <c:v>0.18044019039860301</c:v>
                </c:pt>
                <c:pt idx="1289">
                  <c:v>0.17966680526307599</c:v>
                </c:pt>
                <c:pt idx="1290">
                  <c:v>0.17890549004606801</c:v>
                </c:pt>
                <c:pt idx="1291">
                  <c:v>0.17815628315610299</c:v>
                </c:pt>
                <c:pt idx="1292">
                  <c:v>0.17741922240046401</c:v>
                </c:pt>
                <c:pt idx="1293">
                  <c:v>0.17669434498755299</c:v>
                </c:pt>
                <c:pt idx="1294">
                  <c:v>0.17598168752934701</c:v>
                </c:pt>
                <c:pt idx="1295">
                  <c:v>0.175281286043944</c:v>
                </c:pt>
                <c:pt idx="1296">
                  <c:v>0.17459317595820201</c:v>
                </c:pt>
                <c:pt idx="1297">
                  <c:v>0.17391739211045601</c:v>
                </c:pt>
                <c:pt idx="1298">
                  <c:v>0.17325396875332499</c:v>
                </c:pt>
                <c:pt idx="1299">
                  <c:v>0.172602939556602</c:v>
                </c:pt>
                <c:pt idx="1300">
                  <c:v>0.17196433761022001</c:v>
                </c:pt>
                <c:pt idx="1301">
                  <c:v>0.171338195427301</c:v>
                </c:pt>
                <c:pt idx="1302">
                  <c:v>0.17072454494727901</c:v>
                </c:pt>
                <c:pt idx="1303">
                  <c:v>0.17012341753909599</c:v>
                </c:pt>
                <c:pt idx="1304">
                  <c:v>0.169534844004471</c:v>
                </c:pt>
                <c:pt idx="1305">
                  <c:v>0.16895885458123899</c:v>
                </c:pt>
                <c:pt idx="1306">
                  <c:v>0.168395478946754</c:v>
                </c:pt>
                <c:pt idx="1307">
                  <c:v>0.167844746221365</c:v>
                </c:pt>
                <c:pt idx="1308">
                  <c:v>0.16730668497194301</c:v>
                </c:pt>
                <c:pt idx="1309">
                  <c:v>0.16678132321547701</c:v>
                </c:pt>
                <c:pt idx="1310">
                  <c:v>0.16626868842272799</c:v>
                </c:pt>
                <c:pt idx="1311">
                  <c:v>0.16576880752193399</c:v>
                </c:pt>
                <c:pt idx="1312">
                  <c:v>0.16528170690257299</c:v>
                </c:pt>
                <c:pt idx="1313">
                  <c:v>0.16480741241917099</c:v>
                </c:pt>
                <c:pt idx="1314">
                  <c:v>0.164345949395167</c:v>
                </c:pt>
                <c:pt idx="1315">
                  <c:v>0.16389734262681599</c:v>
                </c:pt>
                <c:pt idx="1316">
                  <c:v>0.16346161638714099</c:v>
                </c:pt>
                <c:pt idx="1317">
                  <c:v>0.163038794429925</c:v>
                </c:pt>
                <c:pt idx="1318">
                  <c:v>0.162628899993738</c:v>
                </c:pt>
                <c:pt idx="1319">
                  <c:v>0.162231955806005</c:v>
                </c:pt>
                <c:pt idx="1320">
                  <c:v>0.16184798408710699</c:v>
                </c:pt>
                <c:pt idx="1321">
                  <c:v>0.161477006554509</c:v>
                </c:pt>
                <c:pt idx="1322">
                  <c:v>0.16111904442692199</c:v>
                </c:pt>
                <c:pt idx="1323">
                  <c:v>0.16077411842848699</c:v>
                </c:pt>
                <c:pt idx="1324">
                  <c:v>0.16044224879298499</c:v>
                </c:pt>
                <c:pt idx="1325">
                  <c:v>0.16012345526806401</c:v>
                </c:pt>
                <c:pt idx="1326">
                  <c:v>0.159817757119492</c:v>
                </c:pt>
                <c:pt idx="1327">
                  <c:v>0.15952517313541301</c:v>
                </c:pt>
                <c:pt idx="1328">
                  <c:v>0.159245721630632</c:v>
                </c:pt>
                <c:pt idx="1329">
                  <c:v>0.158979420450894</c:v>
                </c:pt>
                <c:pt idx="1330">
                  <c:v>0.158726286977182</c:v>
                </c:pt>
                <c:pt idx="1331">
                  <c:v>0.158486338130018</c:v>
                </c:pt>
                <c:pt idx="1332">
                  <c:v>0.15825959037376</c:v>
                </c:pt>
                <c:pt idx="1333">
                  <c:v>0.15804605972090699</c:v>
                </c:pt>
                <c:pt idx="1334">
                  <c:v>0.157845761736396</c:v>
                </c:pt>
                <c:pt idx="1335">
                  <c:v>0.15765871154189501</c:v>
                </c:pt>
                <c:pt idx="1336">
                  <c:v>0.157484923820085</c:v>
                </c:pt>
                <c:pt idx="1337">
                  <c:v>0.157324412818937</c:v>
                </c:pt>
                <c:pt idx="1338">
                  <c:v>0.157177192355966</c:v>
                </c:pt>
                <c:pt idx="1339">
                  <c:v>0.15704327582247901</c:v>
                </c:pt>
                <c:pt idx="1340">
                  <c:v>0.15692267618779099</c:v>
                </c:pt>
                <c:pt idx="1341">
                  <c:v>0.15681540600343499</c:v>
                </c:pt>
                <c:pt idx="1342">
                  <c:v>0.156721477407329</c:v>
                </c:pt>
                <c:pt idx="1343">
                  <c:v>0.156640902127931</c:v>
                </c:pt>
                <c:pt idx="1344">
                  <c:v>0.15657369148835801</c:v>
                </c:pt>
                <c:pt idx="1345">
                  <c:v>0.15651985641046601</c:v>
                </c:pt>
                <c:pt idx="1346">
                  <c:v>0.15647940741890401</c:v>
                </c:pt>
                <c:pt idx="1347">
                  <c:v>0.156452354645124</c:v>
                </c:pt>
                <c:pt idx="1348">
                  <c:v>0.156438707831351</c:v>
                </c:pt>
                <c:pt idx="1349">
                  <c:v>0.156438476334511</c:v>
                </c:pt>
                <c:pt idx="1350">
                  <c:v>0.156451669130104</c:v>
                </c:pt>
                <c:pt idx="1351">
                  <c:v>0.156478294816043</c:v>
                </c:pt>
                <c:pt idx="1352">
                  <c:v>0.15651836161642199</c:v>
                </c:pt>
                <c:pt idx="1353">
                  <c:v>0.156571877385245</c:v>
                </c:pt>
                <c:pt idx="1354">
                  <c:v>0.156638849610088</c:v>
                </c:pt>
                <c:pt idx="1355">
                  <c:v>0.15671928541569999</c:v>
                </c:pt>
                <c:pt idx="1356">
                  <c:v>0.156813191567552</c:v>
                </c:pt>
                <c:pt idx="1357">
                  <c:v>0.156920574475303</c:v>
                </c:pt>
                <c:pt idx="1358">
                  <c:v>0.15704144019621</c:v>
                </c:pt>
                <c:pt idx="1359">
                  <c:v>0.157175794438463</c:v>
                </c:pt>
                <c:pt idx="1360">
                  <c:v>0.15732364256444301</c:v>
                </c:pt>
                <c:pt idx="1361">
                  <c:v>0.157484989593907</c:v>
                </c:pt>
                <c:pt idx="1362">
                  <c:v>0.15765984020708801</c:v>
                </c:pt>
                <c:pt idx="1363">
                  <c:v>0.15784819874772199</c:v>
                </c:pt>
                <c:pt idx="1364">
                  <c:v>0.158050069225976</c:v>
                </c:pt>
                <c:pt idx="1365">
                  <c:v>0.15826545532130201</c:v>
                </c:pt>
                <c:pt idx="1366">
                  <c:v>0.15849436038518999</c:v>
                </c:pt>
                <c:pt idx="1367">
                  <c:v>0.15873678744383499</c:v>
                </c:pt>
                <c:pt idx="1368">
                  <c:v>0.158992739200702</c:v>
                </c:pt>
                <c:pt idx="1369">
                  <c:v>0.15926221803899401</c:v>
                </c:pt>
                <c:pt idx="1370">
                  <c:v>0.15954522602402099</c:v>
                </c:pt>
                <c:pt idx="1371">
                  <c:v>0.15984176490546601</c:v>
                </c:pt>
                <c:pt idx="1372">
                  <c:v>0.16015183611953199</c:v>
                </c:pt>
                <c:pt idx="1373">
                  <c:v>0.16047544079099901</c:v>
                </c:pt>
                <c:pt idx="1374">
                  <c:v>0.16081257973515201</c:v>
                </c:pt>
                <c:pt idx="1375">
                  <c:v>0.161163253459601</c:v>
                </c:pt>
                <c:pt idx="1376">
                  <c:v>0.16152746216598499</c:v>
                </c:pt>
                <c:pt idx="1377">
                  <c:v>0.16190520575155101</c:v>
                </c:pt>
                <c:pt idx="1378">
                  <c:v>0.16229648381061401</c:v>
                </c:pt>
                <c:pt idx="1379">
                  <c:v>0.162701295635888</c:v>
                </c:pt>
                <c:pt idx="1380">
                  <c:v>0.163119640219694</c:v>
                </c:pt>
                <c:pt idx="1381">
                  <c:v>0.163551516255031</c:v>
                </c:pt>
                <c:pt idx="1382">
                  <c:v>0.16399692213651801</c:v>
                </c:pt>
                <c:pt idx="1383">
                  <c:v>0.164455855961196</c:v>
                </c:pt>
                <c:pt idx="1384">
                  <c:v>0.16492831552919601</c:v>
                </c:pt>
                <c:pt idx="1385">
                  <c:v>0.16541429834426299</c:v>
                </c:pt>
                <c:pt idx="1386">
                  <c:v>0.16591380161413399</c:v>
                </c:pt>
                <c:pt idx="1387">
                  <c:v>0.16642682225077499</c:v>
                </c:pt>
                <c:pt idx="1388">
                  <c:v>0.166953356870463</c:v>
                </c:pt>
                <c:pt idx="1389">
                  <c:v>0.16749340179371999</c:v>
                </c:pt>
                <c:pt idx="1390">
                  <c:v>0.16804695304509201</c:v>
                </c:pt>
                <c:pt idx="1391">
                  <c:v>0.16861400635277199</c:v>
                </c:pt>
                <c:pt idx="1392">
                  <c:v>0.16919455714806</c:v>
                </c:pt>
                <c:pt idx="1393">
                  <c:v>0.16978860056466599</c:v>
                </c:pt>
                <c:pt idx="1394">
                  <c:v>0.17039613143784499</c:v>
                </c:pt>
                <c:pt idx="1395">
                  <c:v>0.17101622982940201</c:v>
                </c:pt>
                <c:pt idx="1396">
                  <c:v>0.17163448765487899</c:v>
                </c:pt>
                <c:pt idx="1397">
                  <c:v>0.17225076815135701</c:v>
                </c:pt>
                <c:pt idx="1398">
                  <c:v>0.172864934406912</c:v>
                </c:pt>
                <c:pt idx="1399">
                  <c:v>0.17347684936734301</c:v>
                </c:pt>
                <c:pt idx="1400">
                  <c:v>0.174086375842784</c:v>
                </c:pt>
                <c:pt idx="1401">
                  <c:v>0.17469337651419101</c:v>
                </c:pt>
                <c:pt idx="1402">
                  <c:v>0.17529771393972099</c:v>
                </c:pt>
                <c:pt idx="1403">
                  <c:v>0.17589925056098701</c:v>
                </c:pt>
                <c:pt idx="1404">
                  <c:v>0.176497848709191</c:v>
                </c:pt>
                <c:pt idx="1405">
                  <c:v>0.177093370611137</c:v>
                </c:pt>
                <c:pt idx="1406">
                  <c:v>0.177685678395123</c:v>
                </c:pt>
                <c:pt idx="1407">
                  <c:v>0.17827463409670699</c:v>
                </c:pt>
                <c:pt idx="1408">
                  <c:v>0.17886009966434299</c:v>
                </c:pt>
                <c:pt idx="1409">
                  <c:v>0.17944193696490199</c:v>
                </c:pt>
                <c:pt idx="1410">
                  <c:v>0.180020007789053</c:v>
                </c:pt>
                <c:pt idx="1411">
                  <c:v>0.18059417385652199</c:v>
                </c:pt>
                <c:pt idx="1412">
                  <c:v>0.18116429682122301</c:v>
                </c:pt>
                <c:pt idx="1413">
                  <c:v>0.18173023827625001</c:v>
                </c:pt>
                <c:pt idx="1414">
                  <c:v>0.182305313354992</c:v>
                </c:pt>
                <c:pt idx="1415">
                  <c:v>0.18290278503308999</c:v>
                </c:pt>
                <c:pt idx="1416">
                  <c:v>0.18352266045135199</c:v>
                </c:pt>
                <c:pt idx="1417">
                  <c:v>0.184164946256447</c:v>
                </c:pt>
                <c:pt idx="1418">
                  <c:v>0.18482964859623099</c:v>
                </c:pt>
                <c:pt idx="1419">
                  <c:v>0.185516773114872</c:v>
                </c:pt>
                <c:pt idx="1420">
                  <c:v>0.18622632494777799</c:v>
                </c:pt>
                <c:pt idx="1421">
                  <c:v>0.186958308716311</c:v>
                </c:pt>
                <c:pt idx="1422">
                  <c:v>0.187712728522304</c:v>
                </c:pt>
                <c:pt idx="1423">
                  <c:v>0.18848958794236501</c:v>
                </c:pt>
                <c:pt idx="1424">
                  <c:v>0.189288890021967</c:v>
                </c:pt>
                <c:pt idx="1425">
                  <c:v>0.190110637269335</c:v>
                </c:pt>
                <c:pt idx="1426">
                  <c:v>0.19095483164910099</c:v>
                </c:pt>
                <c:pt idx="1427">
                  <c:v>0.19182147457575799</c:v>
                </c:pt>
                <c:pt idx="1428">
                  <c:v>0.19271056690688099</c:v>
                </c:pt>
                <c:pt idx="1429">
                  <c:v>0.19362210893613199</c:v>
                </c:pt>
                <c:pt idx="1430">
                  <c:v>0.19455610038603999</c:v>
                </c:pt>
                <c:pt idx="1431">
                  <c:v>0.19551254040054999</c:v>
                </c:pt>
                <c:pt idx="1432">
                  <c:v>0.196491427537348</c:v>
                </c:pt>
                <c:pt idx="1433">
                  <c:v>0.19749275975995001</c:v>
                </c:pt>
                <c:pt idx="1434">
                  <c:v>0.19851653442955799</c:v>
                </c:pt>
                <c:pt idx="1435">
                  <c:v>0.199562748296682</c:v>
                </c:pt>
                <c:pt idx="1436">
                  <c:v>0.20063139749252501</c:v>
                </c:pt>
                <c:pt idx="1437">
                  <c:v>0.20172247752011899</c:v>
                </c:pt>
                <c:pt idx="1438">
                  <c:v>0.202835983245229</c:v>
                </c:pt>
                <c:pt idx="1439">
                  <c:v>0.203971908887007</c:v>
                </c:pt>
                <c:pt idx="1440">
                  <c:v>0.205130248008393</c:v>
                </c:pt>
                <c:pt idx="1441">
                  <c:v>0.20631099350627999</c:v>
                </c:pt>
                <c:pt idx="1442">
                  <c:v>0.20751413760141499</c:v>
                </c:pt>
                <c:pt idx="1443">
                  <c:v>0.20873967182805001</c:v>
                </c:pt>
                <c:pt idx="1444">
                  <c:v>0.209987587023342</c:v>
                </c:pt>
                <c:pt idx="1445">
                  <c:v>0.21125787331648499</c:v>
                </c:pt>
                <c:pt idx="1446">
                  <c:v>0.21255052011759001</c:v>
                </c:pt>
                <c:pt idx="1447">
                  <c:v>0.213856560828693</c:v>
                </c:pt>
                <c:pt idx="1448">
                  <c:v>0.21517526687024899</c:v>
                </c:pt>
                <c:pt idx="1449">
                  <c:v>0.21650660950013301</c:v>
                </c:pt>
                <c:pt idx="1450">
                  <c:v>0.217850559293852</c:v>
                </c:pt>
                <c:pt idx="1451">
                  <c:v>0.21920708613051301</c:v>
                </c:pt>
                <c:pt idx="1452">
                  <c:v>0.22057615917849699</c:v>
                </c:pt>
                <c:pt idx="1453">
                  <c:v>0.22195774688084099</c:v>
                </c:pt>
                <c:pt idx="1454">
                  <c:v>0.22335181694033401</c:v>
                </c:pt>
                <c:pt idx="1455">
                  <c:v>0.22475833630431699</c:v>
                </c:pt>
                <c:pt idx="1456">
                  <c:v>0.22617727114919101</c:v>
                </c:pt>
                <c:pt idx="1457">
                  <c:v>0.22760858686463201</c:v>
                </c:pt>
                <c:pt idx="1458">
                  <c:v>0.22905224803750501</c:v>
                </c:pt>
                <c:pt idx="1459">
                  <c:v>0.23050821843548699</c:v>
                </c:pt>
                <c:pt idx="1460">
                  <c:v>0.23197646099038099</c:v>
                </c:pt>
                <c:pt idx="1461">
                  <c:v>0.23345693778114601</c:v>
                </c:pt>
                <c:pt idx="1462">
                  <c:v>0.23494961001661299</c:v>
                </c:pt>
                <c:pt idx="1463">
                  <c:v>0.236454438017903</c:v>
                </c:pt>
                <c:pt idx="1464">
                  <c:v>0.237971381200548</c:v>
                </c:pt>
                <c:pt idx="1465">
                  <c:v>0.23950039805630199</c:v>
                </c:pt>
                <c:pt idx="1466">
                  <c:v>0.24104144613464801</c:v>
                </c:pt>
                <c:pt idx="1467">
                  <c:v>0.24259448202400899</c:v>
                </c:pt>
                <c:pt idx="1468">
                  <c:v>0.24415946133263999</c:v>
                </c:pt>
                <c:pt idx="1469">
                  <c:v>0.24573633866922601</c:v>
                </c:pt>
                <c:pt idx="1470">
                  <c:v>0.247325067623163</c:v>
                </c:pt>
                <c:pt idx="1471">
                  <c:v>0.24892560074454201</c:v>
                </c:pt>
                <c:pt idx="1472">
                  <c:v>0.250537889523819</c:v>
                </c:pt>
                <c:pt idx="1473">
                  <c:v>0.25216188437117698</c:v>
                </c:pt>
                <c:pt idx="1474">
                  <c:v>0.25379753459558102</c:v>
                </c:pt>
                <c:pt idx="1475">
                  <c:v>0.25544478838352802</c:v>
                </c:pt>
                <c:pt idx="1476">
                  <c:v>0.25710359277748601</c:v>
                </c:pt>
                <c:pt idx="1477">
                  <c:v>0.25877389365401998</c:v>
                </c:pt>
                <c:pt idx="1478">
                  <c:v>0.260455635701622</c:v>
                </c:pt>
                <c:pt idx="1479">
                  <c:v>0.26214876239821799</c:v>
                </c:pt>
                <c:pt idx="1480">
                  <c:v>0.26385321598837902</c:v>
                </c:pt>
                <c:pt idx="1481">
                  <c:v>0.26556893746021698</c:v>
                </c:pt>
                <c:pt idx="1482">
                  <c:v>0.26729586652198201</c:v>
                </c:pt>
                <c:pt idx="1483">
                  <c:v>0.26903394157834398</c:v>
                </c:pt>
                <c:pt idx="1484">
                  <c:v>0.27078309970637399</c:v>
                </c:pt>
                <c:pt idx="1485">
                  <c:v>0.27254327663122102</c:v>
                </c:pt>
                <c:pt idx="1486">
                  <c:v>0.27431440670148</c:v>
                </c:pt>
                <c:pt idx="1487">
                  <c:v>0.276096422864264</c:v>
                </c:pt>
                <c:pt idx="1488">
                  <c:v>0.27788925663996999</c:v>
                </c:pt>
                <c:pt idx="1489">
                  <c:v>0.279692838096742</c:v>
                </c:pt>
                <c:pt idx="1490">
                  <c:v>0.28150709582463901</c:v>
                </c:pt>
                <c:pt idx="1491">
                  <c:v>0.28333195690950302</c:v>
                </c:pt>
                <c:pt idx="1492">
                  <c:v>0.285167346906533</c:v>
                </c:pt>
                <c:pt idx="1493">
                  <c:v>0.287013189813561</c:v>
                </c:pt>
                <c:pt idx="1494">
                  <c:v>0.28887032251800399</c:v>
                </c:pt>
                <c:pt idx="1495">
                  <c:v>0.29075306814116703</c:v>
                </c:pt>
                <c:pt idx="1496">
                  <c:v>0.29266458941089002</c:v>
                </c:pt>
                <c:pt idx="1497">
                  <c:v>0.29460668488752501</c:v>
                </c:pt>
                <c:pt idx="1498">
                  <c:v>0.29657940522565701</c:v>
                </c:pt>
                <c:pt idx="1499">
                  <c:v>0.29858279893082101</c:v>
                </c:pt>
                <c:pt idx="1500">
                  <c:v>0.30061691231993198</c:v>
                </c:pt>
                <c:pt idx="1501">
                  <c:v>0.30268178948134999</c:v>
                </c:pt>
                <c:pt idx="1502">
                  <c:v>0.304777472234597</c:v>
                </c:pt>
                <c:pt idx="1503">
                  <c:v>0.30690400008970897</c:v>
                </c:pt>
                <c:pt idx="1504">
                  <c:v>0.30906141020624001</c:v>
                </c:pt>
                <c:pt idx="1505">
                  <c:v>0.31124973735191303</c:v>
                </c:pt>
                <c:pt idx="1506">
                  <c:v>0.31346901386092602</c:v>
                </c:pt>
                <c:pt idx="1507">
                  <c:v>0.31571926959190599</c:v>
                </c:pt>
                <c:pt idx="1508">
                  <c:v>0.31800053188552402</c:v>
                </c:pt>
                <c:pt idx="1509">
                  <c:v>0.32031282552176399</c:v>
                </c:pt>
                <c:pt idx="1510">
                  <c:v>0.32265617267685798</c:v>
                </c:pt>
                <c:pt idx="1511">
                  <c:v>0.32503059287988201</c:v>
                </c:pt>
                <c:pt idx="1512">
                  <c:v>0.32743610296902598</c:v>
                </c:pt>
                <c:pt idx="1513">
                  <c:v>0.32985926345128103</c:v>
                </c:pt>
                <c:pt idx="1514">
                  <c:v>0.33228668416082802</c:v>
                </c:pt>
                <c:pt idx="1515">
                  <c:v>0.33471822789600902</c:v>
                </c:pt>
                <c:pt idx="1516">
                  <c:v>0.33715375503807599</c:v>
                </c:pt>
                <c:pt idx="1517">
                  <c:v>0.33959312351484799</c:v>
                </c:pt>
                <c:pt idx="1518">
                  <c:v>0.342036188764126</c:v>
                </c:pt>
                <c:pt idx="1519">
                  <c:v>0.34448280369687601</c:v>
                </c:pt>
                <c:pt idx="1520">
                  <c:v>0.34693281866016301</c:v>
                </c:pt>
                <c:pt idx="1521">
                  <c:v>0.34938608139986999</c:v>
                </c:pt>
                <c:pt idx="1522">
                  <c:v>0.35184243702318801</c:v>
                </c:pt>
                <c:pt idx="1523">
                  <c:v>0.354297497161842</c:v>
                </c:pt>
                <c:pt idx="1524">
                  <c:v>0.35674817138021803</c:v>
                </c:pt>
                <c:pt idx="1525">
                  <c:v>0.35919430473240799</c:v>
                </c:pt>
                <c:pt idx="1526">
                  <c:v>0.36163573964329698</c:v>
                </c:pt>
                <c:pt idx="1527">
                  <c:v>0.36407231587045003</c:v>
                </c:pt>
                <c:pt idx="1528">
                  <c:v>0.36650387046588401</c:v>
                </c:pt>
                <c:pt idx="1529">
                  <c:v>0.36893023773773798</c:v>
                </c:pt>
                <c:pt idx="1530">
                  <c:v>0.37135124921184398</c:v>
                </c:pt>
                <c:pt idx="1531">
                  <c:v>0.37376673359321999</c:v>
                </c:pt>
                <c:pt idx="1532">
                  <c:v>0.37617651672748698</c:v>
                </c:pt>
                <c:pt idx="1533">
                  <c:v>0.37858042156223598</c:v>
                </c:pt>
                <c:pt idx="1534">
                  <c:v>0.38097826810833701</c:v>
                </c:pt>
                <c:pt idx="1535">
                  <c:v>0.38336987340122602</c:v>
                </c:pt>
                <c:pt idx="1536">
                  <c:v>0.38575505146216099</c:v>
                </c:pt>
                <c:pt idx="1537">
                  <c:v>0.38813361325947698</c:v>
                </c:pt>
                <c:pt idx="1538">
                  <c:v>0.39050536666984298</c:v>
                </c:pt>
                <c:pt idx="1539">
                  <c:v>0.392870116439544</c:v>
                </c:pt>
                <c:pt idx="1540">
                  <c:v>0.39522766414579402</c:v>
                </c:pt>
                <c:pt idx="1541">
                  <c:v>0.39757780815809601</c:v>
                </c:pt>
                <c:pt idx="1542">
                  <c:v>0.39992034359967399</c:v>
                </c:pt>
                <c:pt idx="1543">
                  <c:v>0.40225506230897701</c:v>
                </c:pt>
                <c:pt idx="1544">
                  <c:v>0.404581752801281</c:v>
                </c:pt>
                <c:pt idx="1545">
                  <c:v>0.40690498415180498</c:v>
                </c:pt>
                <c:pt idx="1546">
                  <c:v>0.40923441790495302</c:v>
                </c:pt>
                <c:pt idx="1547">
                  <c:v>0.411570516680281</c:v>
                </c:pt>
                <c:pt idx="1548">
                  <c:v>0.41391303888643899</c:v>
                </c:pt>
                <c:pt idx="1549">
                  <c:v>0.41626173919508902</c:v>
                </c:pt>
                <c:pt idx="1550">
                  <c:v>0.41861636850900602</c:v>
                </c:pt>
                <c:pt idx="1551">
                  <c:v>0.42097667393038302</c:v>
                </c:pt>
                <c:pt idx="1552">
                  <c:v>0.42334239872936902</c:v>
                </c:pt>
                <c:pt idx="1553">
                  <c:v>0.425713282312848</c:v>
                </c:pt>
                <c:pt idx="1554">
                  <c:v>0.42808906019347498</c:v>
                </c:pt>
                <c:pt idx="1555">
                  <c:v>0.430469463958983</c:v>
                </c:pt>
                <c:pt idx="1556">
                  <c:v>0.43285422124178202</c:v>
                </c:pt>
                <c:pt idx="1557">
                  <c:v>0.43524305568885102</c:v>
                </c:pt>
                <c:pt idx="1558">
                  <c:v>0.43763568693195598</c:v>
                </c:pt>
                <c:pt idx="1559">
                  <c:v>0.440031830558195</c:v>
                </c:pt>
                <c:pt idx="1560">
                  <c:v>0.44243119808088899</c:v>
                </c:pt>
                <c:pt idx="1561">
                  <c:v>0.44483349691085</c:v>
                </c:pt>
                <c:pt idx="1562">
                  <c:v>0.44723843032800797</c:v>
                </c:pt>
                <c:pt idx="1563">
                  <c:v>0.44964569745345401</c:v>
                </c:pt>
                <c:pt idx="1564">
                  <c:v>0.45205499322187898</c:v>
                </c:pt>
                <c:pt idx="1565">
                  <c:v>0.454466008354453</c:v>
                </c:pt>
                <c:pt idx="1566">
                  <c:v>0.45687842933213502</c:v>
                </c:pt>
                <c:pt idx="1567">
                  <c:v>0.45929193836945897</c:v>
                </c:pt>
                <c:pt idx="1568">
                  <c:v>0.46170621338878198</c:v>
                </c:pt>
                <c:pt idx="1569">
                  <c:v>0.46412092799503402</c:v>
                </c:pt>
                <c:pt idx="1570">
                  <c:v>0.46653575145097598</c:v>
                </c:pt>
                <c:pt idx="1571">
                  <c:v>0.46895034865298202</c:v>
                </c:pt>
                <c:pt idx="1572">
                  <c:v>0.47136438010736698</c:v>
                </c:pt>
                <c:pt idx="1573">
                  <c:v>0.47377750190726903</c:v>
                </c:pt>
                <c:pt idx="1574">
                  <c:v>0.476189365710115</c:v>
                </c:pt>
                <c:pt idx="1575">
                  <c:v>0.47859961871567203</c:v>
                </c:pt>
                <c:pt idx="1576">
                  <c:v>0.48100790364470603</c:v>
                </c:pt>
                <c:pt idx="1577">
                  <c:v>0.48341385871827602</c:v>
                </c:pt>
                <c:pt idx="1578">
                  <c:v>0.485817117637658</c:v>
                </c:pt>
                <c:pt idx="1579">
                  <c:v>0.48821730956492998</c:v>
                </c:pt>
                <c:pt idx="1580">
                  <c:v>0.490614059104235</c:v>
                </c:pt>
                <c:pt idx="1581">
                  <c:v>0.49300698628372602</c:v>
                </c:pt>
                <c:pt idx="1582">
                  <c:v>0.49539570653822101</c:v>
                </c:pt>
                <c:pt idx="1583">
                  <c:v>0.49777983069257697</c:v>
                </c:pt>
                <c:pt idx="1584">
                  <c:v>0.50015896494580103</c:v>
                </c:pt>
                <c:pt idx="1585">
                  <c:v>0.502532710855908</c:v>
                </c:pt>
                <c:pt idx="1586">
                  <c:v>0.50490066532554601</c:v>
                </c:pt>
                <c:pt idx="1587">
                  <c:v>0.50726242058840598</c:v>
                </c:pt>
                <c:pt idx="1588">
                  <c:v>0.50961756419641602</c:v>
                </c:pt>
                <c:pt idx="1589">
                  <c:v>0.51196567900774803</c:v>
                </c:pt>
                <c:pt idx="1590">
                  <c:v>0.51430634317565005</c:v>
                </c:pt>
                <c:pt idx="1591">
                  <c:v>0.51663913013809903</c:v>
                </c:pt>
                <c:pt idx="1592">
                  <c:v>0.51896360860831003</c:v>
                </c:pt>
                <c:pt idx="1593">
                  <c:v>0.52127934256609998</c:v>
                </c:pt>
                <c:pt idx="1594">
                  <c:v>0.52358589125011401</c:v>
                </c:pt>
                <c:pt idx="1595">
                  <c:v>0.52587969628153297</c:v>
                </c:pt>
                <c:pt idx="1596">
                  <c:v>0.52815855687319602</c:v>
                </c:pt>
                <c:pt idx="1597">
                  <c:v>0.53042201352616902</c:v>
                </c:pt>
                <c:pt idx="1598">
                  <c:v>0.53266960223186699</c:v>
                </c:pt>
                <c:pt idx="1599">
                  <c:v>0.53490085447103597</c:v>
                </c:pt>
                <c:pt idx="1600">
                  <c:v>0.53711529721367501</c:v>
                </c:pt>
                <c:pt idx="1601">
                  <c:v>0.53931245291989705</c:v>
                </c:pt>
                <c:pt idx="1602">
                  <c:v>0.54149183954173896</c:v>
                </c:pt>
                <c:pt idx="1603">
                  <c:v>0.54365297052591699</c:v>
                </c:pt>
                <c:pt idx="1604">
                  <c:v>0.54579535481753505</c:v>
                </c:pt>
                <c:pt idx="1605">
                  <c:v>0.54791849686475003</c:v>
                </c:pt>
                <c:pt idx="1606">
                  <c:v>0.55002189662437995</c:v>
                </c:pt>
                <c:pt idx="1607">
                  <c:v>0.55210504956847495</c:v>
                </c:pt>
                <c:pt idx="1608">
                  <c:v>0.55416744669182305</c:v>
                </c:pt>
                <c:pt idx="1609">
                  <c:v>0.55620857452040595</c:v>
                </c:pt>
                <c:pt idx="1610">
                  <c:v>0.55822791512078695</c:v>
                </c:pt>
                <c:pt idx="1611">
                  <c:v>0.56022494611042495</c:v>
                </c:pt>
                <c:pt idx="1612">
                  <c:v>0.56219914066890098</c:v>
                </c:pt>
                <c:pt idx="1613">
                  <c:v>0.56414996755005897</c:v>
                </c:pt>
                <c:pt idx="1614">
                  <c:v>0.56607689109501602</c:v>
                </c:pt>
                <c:pt idx="1615">
                  <c:v>0.56797937124605902</c:v>
                </c:pt>
                <c:pt idx="1616">
                  <c:v>0.56985686356138099</c:v>
                </c:pt>
                <c:pt idx="1617">
                  <c:v>0.57170983005257903</c:v>
                </c:pt>
                <c:pt idx="1618">
                  <c:v>0.573538245181207</c:v>
                </c:pt>
                <c:pt idx="1619">
                  <c:v>0.57534155870565196</c:v>
                </c:pt>
                <c:pt idx="1620">
                  <c:v>0.57711921593888704</c:v>
                </c:pt>
                <c:pt idx="1621">
                  <c:v>0.578870657762103</c:v>
                </c:pt>
                <c:pt idx="1622">
                  <c:v>0.58059955143792297</c:v>
                </c:pt>
                <c:pt idx="1623">
                  <c:v>0.58230825917896001</c:v>
                </c:pt>
                <c:pt idx="1624">
                  <c:v>0.58399620056767798</c:v>
                </c:pt>
                <c:pt idx="1625">
                  <c:v>0.58566279065235805</c:v>
                </c:pt>
                <c:pt idx="1626">
                  <c:v>0.58730743996238</c:v>
                </c:pt>
                <c:pt idx="1627">
                  <c:v>0.58892955452364204</c:v>
                </c:pt>
                <c:pt idx="1628">
                  <c:v>0.59052853587407494</c:v>
                </c:pt>
                <c:pt idx="1629">
                  <c:v>0.59210378107913597</c:v>
                </c:pt>
                <c:pt idx="1630">
                  <c:v>0.593654682747211</c:v>
                </c:pt>
                <c:pt idx="1631">
                  <c:v>0.59518062904481295</c:v>
                </c:pt>
                <c:pt idx="1632">
                  <c:v>0.59668100371147903</c:v>
                </c:pt>
                <c:pt idx="1633">
                  <c:v>0.598155186074249</c:v>
                </c:pt>
                <c:pt idx="1634">
                  <c:v>0.59960255106159599</c:v>
                </c:pt>
                <c:pt idx="1635">
                  <c:v>0.60102246921668501</c:v>
                </c:pt>
                <c:pt idx="1636">
                  <c:v>0.602414306709807</c:v>
                </c:pt>
                <c:pt idx="1637">
                  <c:v>0.60377742534985102</c:v>
                </c:pt>
                <c:pt idx="1638">
                  <c:v>0.60511118259461805</c:v>
                </c:pt>
                <c:pt idx="1639">
                  <c:v>0.60641493155984305</c:v>
                </c:pt>
                <c:pt idx="1640">
                  <c:v>0.60768802102668495</c:v>
                </c:pt>
                <c:pt idx="1641">
                  <c:v>0.60892979544753101</c:v>
                </c:pt>
                <c:pt idx="1642">
                  <c:v>0.61013959494984504</c:v>
                </c:pt>
                <c:pt idx="1643">
                  <c:v>0.611318639817372</c:v>
                </c:pt>
                <c:pt idx="1644">
                  <c:v>0.61246272635889298</c:v>
                </c:pt>
                <c:pt idx="1645">
                  <c:v>0.61357024773540803</c:v>
                </c:pt>
                <c:pt idx="1646">
                  <c:v>0.61464055008145602</c:v>
                </c:pt>
                <c:pt idx="1647">
                  <c:v>0.61567297596044301</c:v>
                </c:pt>
                <c:pt idx="1648">
                  <c:v>0.61666686439732898</c:v>
                </c:pt>
                <c:pt idx="1649">
                  <c:v>0.61762155090975202</c:v>
                </c:pt>
                <c:pt idx="1650">
                  <c:v>0.61853636753735397</c:v>
                </c:pt>
                <c:pt idx="1651">
                  <c:v>0.61941064286901104</c:v>
                </c:pt>
                <c:pt idx="1652">
                  <c:v>0.62024370206771895</c:v>
                </c:pt>
                <c:pt idx="1653">
                  <c:v>0.62103486689278597</c:v>
                </c:pt>
                <c:pt idx="1654">
                  <c:v>0.62178345571902505</c:v>
                </c:pt>
                <c:pt idx="1655">
                  <c:v>0.62248878355256598</c:v>
                </c:pt>
                <c:pt idx="1656">
                  <c:v>0.62315016204291396</c:v>
                </c:pt>
                <c:pt idx="1657">
                  <c:v>0.62376689949082198</c:v>
                </c:pt>
                <c:pt idx="1658">
                  <c:v>0.62433830085153996</c:v>
                </c:pt>
                <c:pt idx="1659">
                  <c:v>0.624863667732939</c:v>
                </c:pt>
                <c:pt idx="1660">
                  <c:v>0.62534229838800204</c:v>
                </c:pt>
                <c:pt idx="1661">
                  <c:v>0.62577348770110297</c:v>
                </c:pt>
                <c:pt idx="1662">
                  <c:v>0.62615652716747305</c:v>
                </c:pt>
                <c:pt idx="1663">
                  <c:v>0.62649070486519198</c:v>
                </c:pt>
                <c:pt idx="1664">
                  <c:v>0.62677530541899495</c:v>
                </c:pt>
                <c:pt idx="1665">
                  <c:v>0.62700960995513599</c:v>
                </c:pt>
                <c:pt idx="1666">
                  <c:v>0.62719289604647099</c:v>
                </c:pt>
                <c:pt idx="1667">
                  <c:v>0.62732443764687196</c:v>
                </c:pt>
                <c:pt idx="1668">
                  <c:v>0.62740350501400699</c:v>
                </c:pt>
                <c:pt idx="1669">
                  <c:v>0.62742936461944399</c:v>
                </c:pt>
                <c:pt idx="1670">
                  <c:v>0.62740127904494902</c:v>
                </c:pt>
                <c:pt idx="1671">
                  <c:v>0.62731850686375901</c:v>
                </c:pt>
                <c:pt idx="1672">
                  <c:v>0.62718030250550705</c:v>
                </c:pt>
                <c:pt idx="1673">
                  <c:v>0.62698591610337495</c:v>
                </c:pt>
                <c:pt idx="1674">
                  <c:v>0.62673459332193004</c:v>
                </c:pt>
                <c:pt idx="1675">
                  <c:v>0.62642557516395303</c:v>
                </c:pt>
                <c:pt idx="1676">
                  <c:v>0.62605809775446797</c:v>
                </c:pt>
                <c:pt idx="1677">
                  <c:v>0.62563139209998397</c:v>
                </c:pt>
                <c:pt idx="1678">
                  <c:v>0.62514468382083499</c:v>
                </c:pt>
                <c:pt idx="1679">
                  <c:v>0.62459719285428295</c:v>
                </c:pt>
                <c:pt idx="1680">
                  <c:v>0.62398813312591195</c:v>
                </c:pt>
                <c:pt idx="1681">
                  <c:v>0.62331671218655404</c:v>
                </c:pt>
                <c:pt idx="1682">
                  <c:v>0.62258213081183</c:v>
                </c:pt>
                <c:pt idx="1683">
                  <c:v>0.621783582561102</c:v>
                </c:pt>
                <c:pt idx="1684">
                  <c:v>0.62092025329234801</c:v>
                </c:pt>
                <c:pt idx="1685">
                  <c:v>0.61999132062923501</c:v>
                </c:pt>
                <c:pt idx="1686">
                  <c:v>0.61899595337629498</c:v>
                </c:pt>
                <c:pt idx="1687">
                  <c:v>0.61793331087779102</c:v>
                </c:pt>
                <c:pt idx="1688">
                  <c:v>0.61680254231551801</c:v>
                </c:pt>
                <c:pt idx="1689">
                  <c:v>0.615602785940356</c:v>
                </c:pt>
                <c:pt idx="1690">
                  <c:v>0.614333168232021</c:v>
                </c:pt>
                <c:pt idx="1691">
                  <c:v>0.61299280298098102</c:v>
                </c:pt>
                <c:pt idx="1692">
                  <c:v>0.61158079028609702</c:v>
                </c:pt>
                <c:pt idx="1693">
                  <c:v>0.610096215461019</c:v>
                </c:pt>
                <c:pt idx="1694">
                  <c:v>0.60853814784193905</c:v>
                </c:pt>
                <c:pt idx="1695">
                  <c:v>0.60690563948875498</c:v>
                </c:pt>
                <c:pt idx="1696">
                  <c:v>0.60519772377126502</c:v>
                </c:pt>
                <c:pt idx="1697">
                  <c:v>0.60341341383153402</c:v>
                </c:pt>
                <c:pt idx="1698">
                  <c:v>0.60155170091316601</c:v>
                </c:pt>
                <c:pt idx="1699">
                  <c:v>0.59961155254790899</c:v>
                </c:pt>
                <c:pt idx="1700">
                  <c:v>0.597591910589783</c:v>
                </c:pt>
                <c:pt idx="1701">
                  <c:v>0.59549168908693795</c:v>
                </c:pt>
                <c:pt idx="1702">
                  <c:v>0.59330977198163004</c:v>
                </c:pt>
                <c:pt idx="1703">
                  <c:v>0.59104501062933501</c:v>
                </c:pt>
                <c:pt idx="1704">
                  <c:v>0.58869622112903497</c:v>
                </c:pt>
                <c:pt idx="1705">
                  <c:v>0.58626218145845199</c:v>
                </c:pt>
                <c:pt idx="1706">
                  <c:v>0.58374162841059096</c:v>
                </c:pt>
                <c:pt idx="1707">
                  <c:v>0.58111287920691401</c:v>
                </c:pt>
                <c:pt idx="1708">
                  <c:v>0.57836698453165802</c:v>
                </c:pt>
                <c:pt idx="1709">
                  <c:v>0.57550109550946105</c:v>
                </c:pt>
                <c:pt idx="1710">
                  <c:v>0.57251221849757805</c:v>
                </c:pt>
                <c:pt idx="1711">
                  <c:v>0.56939720555275097</c:v>
                </c:pt>
                <c:pt idx="1712">
                  <c:v>0.56615274472044796</c:v>
                </c:pt>
                <c:pt idx="1713">
                  <c:v>0.56277535032209702</c:v>
                </c:pt>
                <c:pt idx="1714">
                  <c:v>0.55927248588203105</c:v>
                </c:pt>
                <c:pt idx="1715">
                  <c:v>0.55564415593104699</c:v>
                </c:pt>
                <c:pt idx="1716">
                  <c:v>0.55181551433590204</c:v>
                </c:pt>
                <c:pt idx="1717">
                  <c:v>0.54774831877623498</c:v>
                </c:pt>
                <c:pt idx="1718">
                  <c:v>0.54344230236149604</c:v>
                </c:pt>
                <c:pt idx="1719">
                  <c:v>0.53897447858176895</c:v>
                </c:pt>
                <c:pt idx="1720">
                  <c:v>0.53433967480932798</c:v>
                </c:pt>
                <c:pt idx="1721">
                  <c:v>0.52966851339659904</c:v>
                </c:pt>
                <c:pt idx="1722">
                  <c:v>0.52504530129862603</c:v>
                </c:pt>
                <c:pt idx="1723">
                  <c:v>0.520281777906209</c:v>
                </c:pt>
                <c:pt idx="1724">
                  <c:v>0.51536985487446496</c:v>
                </c:pt>
                <c:pt idx="1725">
                  <c:v>0.51051952483732299</c:v>
                </c:pt>
                <c:pt idx="1726">
                  <c:v>0.50551013624811303</c:v>
                </c:pt>
                <c:pt idx="1727">
                  <c:v>0.50036265145479697</c:v>
                </c:pt>
                <c:pt idx="1728">
                  <c:v>0.49538183947457098</c:v>
                </c:pt>
                <c:pt idx="1729">
                  <c:v>0.49036536886158599</c:v>
                </c:pt>
                <c:pt idx="1730">
                  <c:v>0.48521500547831498</c:v>
                </c:pt>
                <c:pt idx="1731">
                  <c:v>0.479969997296951</c:v>
                </c:pt>
                <c:pt idx="1732">
                  <c:v>0.47481253917410199</c:v>
                </c:pt>
                <c:pt idx="1733">
                  <c:v>0.46974280887630998</c:v>
                </c:pt>
                <c:pt idx="1734">
                  <c:v>0.46475966280047798</c:v>
                </c:pt>
                <c:pt idx="1735">
                  <c:v>0.45973435684365299</c:v>
                </c:pt>
                <c:pt idx="1736">
                  <c:v>0.45463036846966798</c:v>
                </c:pt>
                <c:pt idx="1737">
                  <c:v>0.449448795299491</c:v>
                </c:pt>
                <c:pt idx="1738">
                  <c:v>0.44419173613908502</c:v>
                </c:pt>
                <c:pt idx="1739">
                  <c:v>0.43897130739931201</c:v>
                </c:pt>
                <c:pt idx="1740">
                  <c:v>0.433778888179503</c:v>
                </c:pt>
                <c:pt idx="1741">
                  <c:v>0.42860481571333597</c:v>
                </c:pt>
                <c:pt idx="1742">
                  <c:v>0.42345503955936098</c:v>
                </c:pt>
                <c:pt idx="1743">
                  <c:v>0.41837179159773202</c:v>
                </c:pt>
                <c:pt idx="1744">
                  <c:v>0.41333875528181901</c:v>
                </c:pt>
                <c:pt idx="1745">
                  <c:v>0.40835947654209398</c:v>
                </c:pt>
                <c:pt idx="1746">
                  <c:v>0.40342133262135998</c:v>
                </c:pt>
                <c:pt idx="1747">
                  <c:v>0.39851382854705802</c:v>
                </c:pt>
                <c:pt idx="1748">
                  <c:v>0.39362879380090099</c:v>
                </c:pt>
                <c:pt idx="1749">
                  <c:v>0.38876040074928497</c:v>
                </c:pt>
                <c:pt idx="1750">
                  <c:v>0.38390503883140698</c:v>
                </c:pt>
                <c:pt idx="1751">
                  <c:v>0.37906108834912799</c:v>
                </c:pt>
                <c:pt idx="1752">
                  <c:v>0.37422863759281999</c:v>
                </c:pt>
                <c:pt idx="1753">
                  <c:v>0.36940918034259201</c:v>
                </c:pt>
                <c:pt idx="1754">
                  <c:v>0.36460532113816602</c:v>
                </c:pt>
                <c:pt idx="1755">
                  <c:v>0.35982050591849801</c:v>
                </c:pt>
                <c:pt idx="1756">
                  <c:v>0.35505878733260798</c:v>
                </c:pt>
                <c:pt idx="1757">
                  <c:v>0.35032301047950798</c:v>
                </c:pt>
                <c:pt idx="1758">
                  <c:v>0.345544487446869</c:v>
                </c:pt>
                <c:pt idx="1759">
                  <c:v>0.34073038013238099</c:v>
                </c:pt>
                <c:pt idx="1760">
                  <c:v>0.33585151621021397</c:v>
                </c:pt>
                <c:pt idx="1761">
                  <c:v>0.33081274419311002</c:v>
                </c:pt>
                <c:pt idx="1762">
                  <c:v>0.32572910078428602</c:v>
                </c:pt>
                <c:pt idx="1763">
                  <c:v>0.32059705366646801</c:v>
                </c:pt>
                <c:pt idx="1764">
                  <c:v>0.31546057942404199</c:v>
                </c:pt>
                <c:pt idx="1765">
                  <c:v>0.31036826148020702</c:v>
                </c:pt>
                <c:pt idx="1766">
                  <c:v>0.30532210804447402</c:v>
                </c:pt>
                <c:pt idx="1767">
                  <c:v>0.30040140097948098</c:v>
                </c:pt>
                <c:pt idx="1768">
                  <c:v>0.29568085152796098</c:v>
                </c:pt>
                <c:pt idx="1769">
                  <c:v>0.29103640865354502</c:v>
                </c:pt>
                <c:pt idx="1770">
                  <c:v>0.28645938784286701</c:v>
                </c:pt>
                <c:pt idx="1771">
                  <c:v>0.28195284975969698</c:v>
                </c:pt>
                <c:pt idx="1772">
                  <c:v>0.27751969754655298</c:v>
                </c:pt>
                <c:pt idx="1773">
                  <c:v>0.27316268386627002</c:v>
                </c:pt>
                <c:pt idx="1774">
                  <c:v>0.268884418150168</c:v>
                </c:pt>
                <c:pt idx="1775">
                  <c:v>0.264687373866068</c:v>
                </c:pt>
                <c:pt idx="1776">
                  <c:v>0.26057389567527001</c:v>
                </c:pt>
                <c:pt idx="1777">
                  <c:v>0.25654620638980702</c:v>
                </c:pt>
                <c:pt idx="1778">
                  <c:v>0.25260674903126301</c:v>
                </c:pt>
                <c:pt idx="1779">
                  <c:v>0.248771044677908</c:v>
                </c:pt>
                <c:pt idx="1780">
                  <c:v>0.24503718697013799</c:v>
                </c:pt>
                <c:pt idx="1781">
                  <c:v>0.24140343137384801</c:v>
                </c:pt>
                <c:pt idx="1782">
                  <c:v>0.237868185456412</c:v>
                </c:pt>
                <c:pt idx="1783">
                  <c:v>0.23442999985105201</c:v>
                </c:pt>
                <c:pt idx="1784">
                  <c:v>0.23109224594504199</c:v>
                </c:pt>
                <c:pt idx="1785">
                  <c:v>0.227863261992339</c:v>
                </c:pt>
                <c:pt idx="1786">
                  <c:v>0.22474425430687001</c:v>
                </c:pt>
                <c:pt idx="1787">
                  <c:v>0.22173637483512301</c:v>
                </c:pt>
                <c:pt idx="1788">
                  <c:v>0.21884072447422201</c:v>
                </c:pt>
                <c:pt idx="1789">
                  <c:v>0.21605835628530501</c:v>
                </c:pt>
                <c:pt idx="1790">
                  <c:v>0.21339027862207</c:v>
                </c:pt>
                <c:pt idx="1791">
                  <c:v>0.210837458194231</c:v>
                </c:pt>
                <c:pt idx="1792">
                  <c:v>0.208400823085401</c:v>
                </c:pt>
                <c:pt idx="1793">
                  <c:v>0.206081265744746</c:v>
                </c:pt>
                <c:pt idx="1794">
                  <c:v>0.20387964597146199</c:v>
                </c:pt>
                <c:pt idx="1795">
                  <c:v>0.201796793910933</c:v>
                </c:pt>
                <c:pt idx="1796">
                  <c:v>0.19983351308115699</c:v>
                </c:pt>
                <c:pt idx="1797">
                  <c:v>0.19799058344776099</c:v>
                </c:pt>
                <c:pt idx="1798">
                  <c:v>0.19626876456562201</c:v>
                </c:pt>
                <c:pt idx="1799">
                  <c:v>0.19466879880469801</c:v>
                </c:pt>
                <c:pt idx="1800">
                  <c:v>0.19319141467713999</c:v>
                </c:pt>
                <c:pt idx="1801">
                  <c:v>0.191837330281975</c:v>
                </c:pt>
                <c:pt idx="1802">
                  <c:v>0.19060725688261801</c:v>
                </c:pt>
                <c:pt idx="1803">
                  <c:v>0.189501902630904</c:v>
                </c:pt>
                <c:pt idx="1804">
                  <c:v>0.188521976449221</c:v>
                </c:pt>
                <c:pt idx="1805">
                  <c:v>0.18766819207934499</c:v>
                </c:pt>
                <c:pt idx="1806">
                  <c:v>0.18696164742722399</c:v>
                </c:pt>
                <c:pt idx="1807">
                  <c:v>0.18641067246346299</c:v>
                </c:pt>
                <c:pt idx="1808">
                  <c:v>0.18601746316127801</c:v>
                </c:pt>
                <c:pt idx="1809">
                  <c:v>0.18578432760428901</c:v>
                </c:pt>
                <c:pt idx="1810">
                  <c:v>0.18571369640749399</c:v>
                </c:pt>
                <c:pt idx="1811">
                  <c:v>0.18580813330680601</c:v>
                </c:pt>
                <c:pt idx="1812">
                  <c:v>0.18607034574447701</c:v>
                </c:pt>
                <c:pt idx="1813">
                  <c:v>0.18649206281135799</c:v>
                </c:pt>
                <c:pt idx="1814">
                  <c:v>0.18707244431158199</c:v>
                </c:pt>
                <c:pt idx="1815">
                  <c:v>0.18788446248072399</c:v>
                </c:pt>
                <c:pt idx="1816">
                  <c:v>0.188964942401738</c:v>
                </c:pt>
                <c:pt idx="1817">
                  <c:v>0.19031322843673501</c:v>
                </c:pt>
                <c:pt idx="1818">
                  <c:v>0.19185135992192501</c:v>
                </c:pt>
                <c:pt idx="1819">
                  <c:v>0.19358353856546501</c:v>
                </c:pt>
                <c:pt idx="1820">
                  <c:v>0.195378148259329</c:v>
                </c:pt>
                <c:pt idx="1821">
                  <c:v>0.19714986637847001</c:v>
                </c:pt>
                <c:pt idx="1822">
                  <c:v>0.199085916882281</c:v>
                </c:pt>
                <c:pt idx="1823">
                  <c:v>0.20119333143466001</c:v>
                </c:pt>
                <c:pt idx="1824">
                  <c:v>0.20326104165310099</c:v>
                </c:pt>
                <c:pt idx="1825">
                  <c:v>0.20550860524740699</c:v>
                </c:pt>
                <c:pt idx="1826">
                  <c:v>0.207913948940153</c:v>
                </c:pt>
                <c:pt idx="1827">
                  <c:v>0.210171176704644</c:v>
                </c:pt>
                <c:pt idx="1828">
                  <c:v>0.212481477927013</c:v>
                </c:pt>
                <c:pt idx="1829">
                  <c:v>0.214941930682155</c:v>
                </c:pt>
                <c:pt idx="1830">
                  <c:v>0.217512117997197</c:v>
                </c:pt>
                <c:pt idx="1831">
                  <c:v>0.22000866415919301</c:v>
                </c:pt>
                <c:pt idx="1832">
                  <c:v>0.22243019978929601</c:v>
                </c:pt>
                <c:pt idx="1833">
                  <c:v>0.224776667238999</c:v>
                </c:pt>
                <c:pt idx="1834">
                  <c:v>0.227175600853461</c:v>
                </c:pt>
                <c:pt idx="1835">
                  <c:v>0.22966230605377599</c:v>
                </c:pt>
                <c:pt idx="1836">
                  <c:v>0.232234461910485</c:v>
                </c:pt>
                <c:pt idx="1837">
                  <c:v>0.23488874129356499</c:v>
                </c:pt>
                <c:pt idx="1838">
                  <c:v>0.23751179564316799</c:v>
                </c:pt>
                <c:pt idx="1839">
                  <c:v>0.24011101108817301</c:v>
                </c:pt>
                <c:pt idx="1840">
                  <c:v>0.24269481421237099</c:v>
                </c:pt>
                <c:pt idx="1841">
                  <c:v>0.24525413460475601</c:v>
                </c:pt>
                <c:pt idx="1842">
                  <c:v>0.247744256298572</c:v>
                </c:pt>
                <c:pt idx="1843">
                  <c:v>0.25018027225024803</c:v>
                </c:pt>
                <c:pt idx="1844">
                  <c:v>0.25255741585859598</c:v>
                </c:pt>
                <c:pt idx="1845">
                  <c:v>0.25488709331429699</c:v>
                </c:pt>
                <c:pt idx="1846">
                  <c:v>0.25717858830684098</c:v>
                </c:pt>
                <c:pt idx="1847">
                  <c:v>0.25943886652567799</c:v>
                </c:pt>
                <c:pt idx="1848">
                  <c:v>0.26167255838888398</c:v>
                </c:pt>
                <c:pt idx="1849">
                  <c:v>0.263882085998976</c:v>
                </c:pt>
                <c:pt idx="1850">
                  <c:v>0.26606789047819102</c:v>
                </c:pt>
                <c:pt idx="1851">
                  <c:v>0.268228715945112</c:v>
                </c:pt>
                <c:pt idx="1852">
                  <c:v>0.27036191308917101</c:v>
                </c:pt>
                <c:pt idx="1853">
                  <c:v>0.27246373494547399</c:v>
                </c:pt>
                <c:pt idx="1854">
                  <c:v>0.27452960726435999</c:v>
                </c:pt>
                <c:pt idx="1855">
                  <c:v>0.27655436416955798</c:v>
                </c:pt>
                <c:pt idx="1856">
                  <c:v>0.27853406334219699</c:v>
                </c:pt>
                <c:pt idx="1857">
                  <c:v>0.28053631235599702</c:v>
                </c:pt>
                <c:pt idx="1858">
                  <c:v>0.282552886674519</c:v>
                </c:pt>
                <c:pt idx="1859">
                  <c:v>0.28461191444276301</c:v>
                </c:pt>
                <c:pt idx="1860">
                  <c:v>0.28680752211718302</c:v>
                </c:pt>
                <c:pt idx="1861">
                  <c:v>0.289029069182975</c:v>
                </c:pt>
                <c:pt idx="1862">
                  <c:v>0.29128706556523698</c:v>
                </c:pt>
                <c:pt idx="1863">
                  <c:v>0.29353690669749299</c:v>
                </c:pt>
                <c:pt idx="1864">
                  <c:v>0.29572940320548202</c:v>
                </c:pt>
                <c:pt idx="1865">
                  <c:v>0.297861962726782</c:v>
                </c:pt>
                <c:pt idx="1866">
                  <c:v>0.299845571620249</c:v>
                </c:pt>
                <c:pt idx="1867">
                  <c:v>0.30157226612633897</c:v>
                </c:pt>
                <c:pt idx="1868">
                  <c:v>0.30316527599944798</c:v>
                </c:pt>
                <c:pt idx="1869">
                  <c:v>0.30463250710037798</c:v>
                </c:pt>
                <c:pt idx="1870">
                  <c:v>0.30597016680931199</c:v>
                </c:pt>
                <c:pt idx="1871">
                  <c:v>0.30717467106275698</c:v>
                </c:pt>
                <c:pt idx="1872">
                  <c:v>0.30824264192840101</c:v>
                </c:pt>
                <c:pt idx="1873">
                  <c:v>0.30914627686525697</c:v>
                </c:pt>
                <c:pt idx="1874">
                  <c:v>0.30985673687139897</c:v>
                </c:pt>
                <c:pt idx="1875">
                  <c:v>0.31038490868122898</c:v>
                </c:pt>
                <c:pt idx="1876">
                  <c:v>0.31075175173873798</c:v>
                </c:pt>
                <c:pt idx="1877">
                  <c:v>0.31095429204957398</c:v>
                </c:pt>
                <c:pt idx="1878">
                  <c:v>0.31097654900418098</c:v>
                </c:pt>
                <c:pt idx="1879">
                  <c:v>0.310820044662521</c:v>
                </c:pt>
                <c:pt idx="1880">
                  <c:v>0.31048621842087099</c:v>
                </c:pt>
                <c:pt idx="1881">
                  <c:v>0.309976440801565</c:v>
                </c:pt>
                <c:pt idx="1882">
                  <c:v>0.30929202668349598</c:v>
                </c:pt>
                <c:pt idx="1883">
                  <c:v>0.308474476673261</c:v>
                </c:pt>
                <c:pt idx="1884">
                  <c:v>0.307528733254608</c:v>
                </c:pt>
                <c:pt idx="1885">
                  <c:v>0.30645357763426501</c:v>
                </c:pt>
                <c:pt idx="1886">
                  <c:v>0.30525968050796298</c:v>
                </c:pt>
                <c:pt idx="1887">
                  <c:v>0.30400368104993197</c:v>
                </c:pt>
                <c:pt idx="1888">
                  <c:v>0.30258001013854102</c:v>
                </c:pt>
                <c:pt idx="1889">
                  <c:v>0.30100204728049201</c:v>
                </c:pt>
                <c:pt idx="1890">
                  <c:v>0.299269148980225</c:v>
                </c:pt>
                <c:pt idx="1891">
                  <c:v>0.29752022531338501</c:v>
                </c:pt>
                <c:pt idx="1892">
                  <c:v>0.295766749498516</c:v>
                </c:pt>
                <c:pt idx="1893">
                  <c:v>0.29408393806210698</c:v>
                </c:pt>
                <c:pt idx="1894">
                  <c:v>0.292418303216333</c:v>
                </c:pt>
                <c:pt idx="1895">
                  <c:v>0.290717836588541</c:v>
                </c:pt>
                <c:pt idx="1896">
                  <c:v>0.28898106387848899</c:v>
                </c:pt>
                <c:pt idx="1897">
                  <c:v>0.28710021973824101</c:v>
                </c:pt>
                <c:pt idx="1898">
                  <c:v>0.28511426232283099</c:v>
                </c:pt>
                <c:pt idx="1899">
                  <c:v>0.28310298389800198</c:v>
                </c:pt>
                <c:pt idx="1900">
                  <c:v>0.28101149610596898</c:v>
                </c:pt>
                <c:pt idx="1901">
                  <c:v>0.27878511357966002</c:v>
                </c:pt>
                <c:pt idx="1902">
                  <c:v>0.27652661489073299</c:v>
                </c:pt>
                <c:pt idx="1903">
                  <c:v>0.27423656392328999</c:v>
                </c:pt>
                <c:pt idx="1904">
                  <c:v>0.27191553579344502</c:v>
                </c:pt>
                <c:pt idx="1905">
                  <c:v>0.26956411741793901</c:v>
                </c:pt>
                <c:pt idx="1906">
                  <c:v>0.26729381272741598</c:v>
                </c:pt>
                <c:pt idx="1907">
                  <c:v>0.26511497784805799</c:v>
                </c:pt>
                <c:pt idx="1908">
                  <c:v>0.263030603801651</c:v>
                </c:pt>
                <c:pt idx="1909">
                  <c:v>0.26104363955663201</c:v>
                </c:pt>
                <c:pt idx="1910">
                  <c:v>0.25915697651073999</c:v>
                </c:pt>
                <c:pt idx="1911">
                  <c:v>0.25737343217022401</c:v>
                </c:pt>
                <c:pt idx="1912">
                  <c:v>0.25569573312424598</c:v>
                </c:pt>
                <c:pt idx="1913">
                  <c:v>0.25412649742794602</c:v>
                </c:pt>
                <c:pt idx="1914">
                  <c:v>0.25266821652112897</c:v>
                </c:pt>
                <c:pt idx="1915">
                  <c:v>0.25132323682136798</c:v>
                </c:pt>
                <c:pt idx="1916">
                  <c:v>0.25009374114041899</c:v>
                </c:pt>
                <c:pt idx="1917">
                  <c:v>0.24898173008104099</c:v>
                </c:pt>
                <c:pt idx="1918">
                  <c:v>0.24798900357747</c:v>
                </c:pt>
                <c:pt idx="1919">
                  <c:v>0.24709597844967299</c:v>
                </c:pt>
                <c:pt idx="1920">
                  <c:v>0.246248193690948</c:v>
                </c:pt>
                <c:pt idx="1921">
                  <c:v>0.24544404027602301</c:v>
                </c:pt>
                <c:pt idx="1922">
                  <c:v>0.24468194328790099</c:v>
                </c:pt>
                <c:pt idx="1923">
                  <c:v>0.24401277563683799</c:v>
                </c:pt>
                <c:pt idx="1924">
                  <c:v>0.24348472910214899</c:v>
                </c:pt>
                <c:pt idx="1925">
                  <c:v>0.24309753014793301</c:v>
                </c:pt>
                <c:pt idx="1926">
                  <c:v>0.24283274269112901</c:v>
                </c:pt>
                <c:pt idx="1927">
                  <c:v>0.24268240032274499</c:v>
                </c:pt>
                <c:pt idx="1928">
                  <c:v>0.24264506955604501</c:v>
                </c:pt>
                <c:pt idx="1929">
                  <c:v>0.24271900818626699</c:v>
                </c:pt>
                <c:pt idx="1930">
                  <c:v>0.24287024070393501</c:v>
                </c:pt>
                <c:pt idx="1931">
                  <c:v>0.24306925244320299</c:v>
                </c:pt>
                <c:pt idx="1932">
                  <c:v>0.24331327379393999</c:v>
                </c:pt>
                <c:pt idx="1933">
                  <c:v>0.24359938126655001</c:v>
                </c:pt>
                <c:pt idx="1934">
                  <c:v>0.24388436324132401</c:v>
                </c:pt>
                <c:pt idx="1935">
                  <c:v>0.24415372693356399</c:v>
                </c:pt>
                <c:pt idx="1936">
                  <c:v>0.24440581933244801</c:v>
                </c:pt>
                <c:pt idx="1937">
                  <c:v>0.24468554098435799</c:v>
                </c:pt>
                <c:pt idx="1938">
                  <c:v>0.24502664525979301</c:v>
                </c:pt>
                <c:pt idx="1939">
                  <c:v>0.24542693381674999</c:v>
                </c:pt>
                <c:pt idx="1940">
                  <c:v>0.24588407565800499</c:v>
                </c:pt>
                <c:pt idx="1941">
                  <c:v>0.24639561681086999</c:v>
                </c:pt>
                <c:pt idx="1942">
                  <c:v>0.24695899080730399</c:v>
                </c:pt>
                <c:pt idx="1943">
                  <c:v>0.247571529897536</c:v>
                </c:pt>
                <c:pt idx="1944">
                  <c:v>0.248230476920836</c:v>
                </c:pt>
                <c:pt idx="1945">
                  <c:v>0.24893299774805799</c:v>
                </c:pt>
                <c:pt idx="1946">
                  <c:v>0.24967619420232101</c:v>
                </c:pt>
                <c:pt idx="1947">
                  <c:v>0.250457117356926</c:v>
                </c:pt>
                <c:pt idx="1948">
                  <c:v>0.251272781103619</c:v>
                </c:pt>
                <c:pt idx="1949">
                  <c:v>0.25212017587977198</c:v>
                </c:pt>
                <c:pt idx="1950">
                  <c:v>0.25299628244023198</c:v>
                </c:pt>
                <c:pt idx="1951">
                  <c:v>0.25389808555857502</c:v>
                </c:pt>
                <c:pt idx="1952">
                  <c:v>0.25482258754348902</c:v>
                </c:pt>
                <c:pt idx="1953">
                  <c:v>0.255762058334707</c:v>
                </c:pt>
                <c:pt idx="1954">
                  <c:v>0.25669677855644302</c:v>
                </c:pt>
                <c:pt idx="1955">
                  <c:v>0.25762393587253601</c:v>
                </c:pt>
                <c:pt idx="1956">
                  <c:v>0.25854084944792599</c:v>
                </c:pt>
                <c:pt idx="1957">
                  <c:v>0.25944498233297802</c:v>
                </c:pt>
                <c:pt idx="1958">
                  <c:v>0.260333952935</c:v>
                </c:pt>
                <c:pt idx="1959">
                  <c:v>0.26120554548563601</c:v>
                </c:pt>
                <c:pt idx="1960">
                  <c:v>0.26205231798304102</c:v>
                </c:pt>
                <c:pt idx="1961">
                  <c:v>0.26286445079638998</c:v>
                </c:pt>
                <c:pt idx="1962">
                  <c:v>0.26363994123446399</c:v>
                </c:pt>
                <c:pt idx="1963">
                  <c:v>0.26437698221935402</c:v>
                </c:pt>
                <c:pt idx="1964">
                  <c:v>0.26507396754905299</c:v>
                </c:pt>
                <c:pt idx="1965">
                  <c:v>0.26573866510343702</c:v>
                </c:pt>
                <c:pt idx="1966">
                  <c:v>0.26640259252549803</c:v>
                </c:pt>
                <c:pt idx="1967">
                  <c:v>0.26706506665131602</c:v>
                </c:pt>
                <c:pt idx="1968">
                  <c:v>0.26772559241402299</c:v>
                </c:pt>
                <c:pt idx="1969">
                  <c:v>0.268383858041983</c:v>
                </c:pt>
                <c:pt idx="1970">
                  <c:v>0.26903972903184298</c:v>
                </c:pt>
                <c:pt idx="1971">
                  <c:v>0.26969324097569403</c:v>
                </c:pt>
                <c:pt idx="1972">
                  <c:v>0.27036921971806099</c:v>
                </c:pt>
                <c:pt idx="1973">
                  <c:v>0.27107379336689602</c:v>
                </c:pt>
                <c:pt idx="1974">
                  <c:v>0.27176749573641701</c:v>
                </c:pt>
                <c:pt idx="1975">
                  <c:v>0.27242665518915199</c:v>
                </c:pt>
                <c:pt idx="1976">
                  <c:v>0.27305163242239999</c:v>
                </c:pt>
                <c:pt idx="1977">
                  <c:v>0.273643026475688</c:v>
                </c:pt>
                <c:pt idx="1978">
                  <c:v>0.27420166110257799</c:v>
                </c:pt>
                <c:pt idx="1979">
                  <c:v>0.27472857061346601</c:v>
                </c:pt>
                <c:pt idx="1980">
                  <c:v>0.27522442345050802</c:v>
                </c:pt>
                <c:pt idx="1981">
                  <c:v>0.27568659009295898</c:v>
                </c:pt>
                <c:pt idx="1982">
                  <c:v>0.27607176947044598</c:v>
                </c:pt>
                <c:pt idx="1983">
                  <c:v>0.27636850279717401</c:v>
                </c:pt>
                <c:pt idx="1984">
                  <c:v>0.27666180251141498</c:v>
                </c:pt>
                <c:pt idx="1985">
                  <c:v>0.276961189751113</c:v>
                </c:pt>
                <c:pt idx="1986">
                  <c:v>0.27711549543163899</c:v>
                </c:pt>
                <c:pt idx="1987">
                  <c:v>0.27723171362598498</c:v>
                </c:pt>
                <c:pt idx="1988">
                  <c:v>0.27729812013315103</c:v>
                </c:pt>
                <c:pt idx="1989">
                  <c:v>0.27731723284356902</c:v>
                </c:pt>
                <c:pt idx="1990">
                  <c:v>0.277200926882684</c:v>
                </c:pt>
                <c:pt idx="1991">
                  <c:v>0.27696667638584599</c:v>
                </c:pt>
                <c:pt idx="1992">
                  <c:v>0.27653047519209101</c:v>
                </c:pt>
                <c:pt idx="1993">
                  <c:v>0.27603258908757</c:v>
                </c:pt>
                <c:pt idx="1994">
                  <c:v>0.27560079814723998</c:v>
                </c:pt>
                <c:pt idx="1995">
                  <c:v>0.275236337537763</c:v>
                </c:pt>
                <c:pt idx="1996">
                  <c:v>0.274993023261564</c:v>
                </c:pt>
                <c:pt idx="1997">
                  <c:v>0.27481250441996102</c:v>
                </c:pt>
                <c:pt idx="1998">
                  <c:v>0.27471654136558699</c:v>
                </c:pt>
                <c:pt idx="1999">
                  <c:v>0.27476574162470302</c:v>
                </c:pt>
                <c:pt idx="2000">
                  <c:v>0.27505149599462803</c:v>
                </c:pt>
                <c:pt idx="2001">
                  <c:v>0.27547028028951398</c:v>
                </c:pt>
                <c:pt idx="2002">
                  <c:v>0.275986169482896</c:v>
                </c:pt>
                <c:pt idx="2003">
                  <c:v>0.276595667007766</c:v>
                </c:pt>
                <c:pt idx="2004">
                  <c:v>0.27729589554699602</c:v>
                </c:pt>
                <c:pt idx="2005">
                  <c:v>0.277913263783507</c:v>
                </c:pt>
                <c:pt idx="2006">
                  <c:v>0.27842929055387</c:v>
                </c:pt>
                <c:pt idx="2007">
                  <c:v>0.27884093869195398</c:v>
                </c:pt>
                <c:pt idx="2008">
                  <c:v>0.27915320984020803</c:v>
                </c:pt>
                <c:pt idx="2009">
                  <c:v>0.27941616690249899</c:v>
                </c:pt>
                <c:pt idx="2010">
                  <c:v>0.27962516303833201</c:v>
                </c:pt>
                <c:pt idx="2011">
                  <c:v>0.27977566771942602</c:v>
                </c:pt>
                <c:pt idx="2012">
                  <c:v>0.27986328790571802</c:v>
                </c:pt>
                <c:pt idx="2013">
                  <c:v>0.27988378952295501</c:v>
                </c:pt>
                <c:pt idx="2014">
                  <c:v>0.27983311910372199</c:v>
                </c:pt>
                <c:pt idx="2015">
                  <c:v>0.27970742544369198</c:v>
                </c:pt>
                <c:pt idx="2016">
                  <c:v>0.279503081116727</c:v>
                </c:pt>
                <c:pt idx="2017">
                  <c:v>0.27921670368635298</c:v>
                </c:pt>
                <c:pt idx="2018">
                  <c:v>0.27886634074438199</c:v>
                </c:pt>
                <c:pt idx="2019">
                  <c:v>0.278504967058115</c:v>
                </c:pt>
                <c:pt idx="2020">
                  <c:v>0.27813275704010798</c:v>
                </c:pt>
                <c:pt idx="2021">
                  <c:v>0.27774990474354899</c:v>
                </c:pt>
                <c:pt idx="2022">
                  <c:v>0.277304212111325</c:v>
                </c:pt>
                <c:pt idx="2023">
                  <c:v>0.27674621974972402</c:v>
                </c:pt>
                <c:pt idx="2024">
                  <c:v>0.27607499277748998</c:v>
                </c:pt>
                <c:pt idx="2025">
                  <c:v>0.27530781957383998</c:v>
                </c:pt>
                <c:pt idx="2026">
                  <c:v>0.27445158092678601</c:v>
                </c:pt>
                <c:pt idx="2027">
                  <c:v>0.27350668801036998</c:v>
                </c:pt>
                <c:pt idx="2028">
                  <c:v>0.27247392510880603</c:v>
                </c:pt>
                <c:pt idx="2029">
                  <c:v>0.27138637514821701</c:v>
                </c:pt>
                <c:pt idx="2030">
                  <c:v>0.27027272635745098</c:v>
                </c:pt>
                <c:pt idx="2031">
                  <c:v>0.269134988732387</c:v>
                </c:pt>
                <c:pt idx="2032">
                  <c:v>0.267975393517977</c:v>
                </c:pt>
                <c:pt idx="2033">
                  <c:v>0.26682951087155699</c:v>
                </c:pt>
                <c:pt idx="2034">
                  <c:v>0.26571030011601798</c:v>
                </c:pt>
                <c:pt idx="2035">
                  <c:v>0.26461881079312699</c:v>
                </c:pt>
                <c:pt idx="2036">
                  <c:v>0.26350961128984002</c:v>
                </c:pt>
                <c:pt idx="2037">
                  <c:v>0.26234848948054001</c:v>
                </c:pt>
                <c:pt idx="2038">
                  <c:v>0.26113725706763602</c:v>
                </c:pt>
                <c:pt idx="2039">
                  <c:v>0.25987793022774203</c:v>
                </c:pt>
                <c:pt idx="2040">
                  <c:v>0.25857271953962002</c:v>
                </c:pt>
                <c:pt idx="2041">
                  <c:v>0.257224019020865</c:v>
                </c:pt>
                <c:pt idx="2042">
                  <c:v>0.25583439434508698</c:v>
                </c:pt>
                <c:pt idx="2043">
                  <c:v>0.25440657032096597</c:v>
                </c:pt>
                <c:pt idx="2044">
                  <c:v>0.25294341772361101</c:v>
                </c:pt>
                <c:pt idx="2045">
                  <c:v>0.251447939576946</c:v>
                </c:pt>
                <c:pt idx="2046">
                  <c:v>0.24992325699311499</c:v>
                </c:pt>
                <c:pt idx="2047">
                  <c:v>0.24837259468086201</c:v>
                </c:pt>
                <c:pt idx="2048">
                  <c:v>0.24679926623927501</c:v>
                </c:pt>
                <c:pt idx="2049">
                  <c:v>0.245206659355926</c:v>
                </c:pt>
                <c:pt idx="2050">
                  <c:v>0.24361256624097</c:v>
                </c:pt>
                <c:pt idx="2051">
                  <c:v>0.24202364319139999</c:v>
                </c:pt>
                <c:pt idx="2052">
                  <c:v>0.24045598946465399</c:v>
                </c:pt>
                <c:pt idx="2053">
                  <c:v>0.23893616298833001</c:v>
                </c:pt>
                <c:pt idx="2054">
                  <c:v>0.23746794532171001</c:v>
                </c:pt>
                <c:pt idx="2055">
                  <c:v>0.23605500739230401</c:v>
                </c:pt>
                <c:pt idx="2056">
                  <c:v>0.23470089608087399</c:v>
                </c:pt>
                <c:pt idx="2057">
                  <c:v>0.23340169717124201</c:v>
                </c:pt>
                <c:pt idx="2058">
                  <c:v>0.23213743360549699</c:v>
                </c:pt>
                <c:pt idx="2059">
                  <c:v>0.23090603667724099</c:v>
                </c:pt>
                <c:pt idx="2060">
                  <c:v>0.229710578871441</c:v>
                </c:pt>
                <c:pt idx="2061">
                  <c:v>0.22855398196367899</c:v>
                </c:pt>
                <c:pt idx="2062">
                  <c:v>0.22744316046931701</c:v>
                </c:pt>
                <c:pt idx="2063">
                  <c:v>0.22639174168128701</c:v>
                </c:pt>
                <c:pt idx="2064">
                  <c:v>0.225401876067679</c:v>
                </c:pt>
                <c:pt idx="2065">
                  <c:v>0.22447552719289801</c:v>
                </c:pt>
                <c:pt idx="2066">
                  <c:v>0.22361446525731599</c:v>
                </c:pt>
                <c:pt idx="2067">
                  <c:v>0.222820265319505</c:v>
                </c:pt>
                <c:pt idx="2068">
                  <c:v>0.22209431331733201</c:v>
                </c:pt>
                <c:pt idx="2069">
                  <c:v>0.221437820633022</c:v>
                </c:pt>
                <c:pt idx="2070">
                  <c:v>0.22085184297587199</c:v>
                </c:pt>
                <c:pt idx="2071">
                  <c:v>0.22033729646750899</c:v>
                </c:pt>
                <c:pt idx="2072">
                  <c:v>0.21991505503807199</c:v>
                </c:pt>
                <c:pt idx="2073">
                  <c:v>0.21961207505257699</c:v>
                </c:pt>
                <c:pt idx="2074">
                  <c:v>0.21942964536788601</c:v>
                </c:pt>
                <c:pt idx="2075">
                  <c:v>0.21936880389317701</c:v>
                </c:pt>
                <c:pt idx="2076">
                  <c:v>0.21943033454010299</c:v>
                </c:pt>
                <c:pt idx="2077">
                  <c:v>0.219614759359027</c:v>
                </c:pt>
                <c:pt idx="2078">
                  <c:v>0.21992231929055001</c:v>
                </c:pt>
                <c:pt idx="2079">
                  <c:v>0.22035349545894301</c:v>
                </c:pt>
                <c:pt idx="2080">
                  <c:v>0.22091187119257</c:v>
                </c:pt>
                <c:pt idx="2081">
                  <c:v>0.22159659415861699</c:v>
                </c:pt>
                <c:pt idx="2082">
                  <c:v>0.222406633866023</c:v>
                </c:pt>
                <c:pt idx="2083">
                  <c:v>0.223258007138742</c:v>
                </c:pt>
                <c:pt idx="2084">
                  <c:v>0.22413059950620801</c:v>
                </c:pt>
                <c:pt idx="2085">
                  <c:v>0.225119216965084</c:v>
                </c:pt>
                <c:pt idx="2086">
                  <c:v>0.226222861461471</c:v>
                </c:pt>
                <c:pt idx="2087">
                  <c:v>0.22743856547154501</c:v>
                </c:pt>
                <c:pt idx="2088">
                  <c:v>0.22876485089187801</c:v>
                </c:pt>
                <c:pt idx="2089">
                  <c:v>0.23015171037833801</c:v>
                </c:pt>
                <c:pt idx="2090">
                  <c:v>0.23157106611808101</c:v>
                </c:pt>
                <c:pt idx="2091">
                  <c:v>0.233032664375318</c:v>
                </c:pt>
                <c:pt idx="2092">
                  <c:v>0.23445076714878699</c:v>
                </c:pt>
                <c:pt idx="2093">
                  <c:v>0.23575072291815699</c:v>
                </c:pt>
                <c:pt idx="2094">
                  <c:v>0.23693396835293401</c:v>
                </c:pt>
                <c:pt idx="2095">
                  <c:v>0.238055725096984</c:v>
                </c:pt>
                <c:pt idx="2096">
                  <c:v>0.23913673053143</c:v>
                </c:pt>
                <c:pt idx="2097">
                  <c:v>0.240076846711339</c:v>
                </c:pt>
                <c:pt idx="2098">
                  <c:v>0.24087183696063999</c:v>
                </c:pt>
                <c:pt idx="2099">
                  <c:v>0.241486544004613</c:v>
                </c:pt>
                <c:pt idx="2100">
                  <c:v>0.24192332516273199</c:v>
                </c:pt>
                <c:pt idx="2101">
                  <c:v>0.24221921474745101</c:v>
                </c:pt>
                <c:pt idx="2102">
                  <c:v>0.242378866777549</c:v>
                </c:pt>
                <c:pt idx="2103">
                  <c:v>0.24240636156254999</c:v>
                </c:pt>
                <c:pt idx="2104">
                  <c:v>0.24236563168814801</c:v>
                </c:pt>
                <c:pt idx="2105">
                  <c:v>0.242266700632427</c:v>
                </c:pt>
                <c:pt idx="2106">
                  <c:v>0.24211156417522001</c:v>
                </c:pt>
                <c:pt idx="2107">
                  <c:v>0.24189427049135501</c:v>
                </c:pt>
                <c:pt idx="2108">
                  <c:v>0.241563911175946</c:v>
                </c:pt>
                <c:pt idx="2109">
                  <c:v>0.241124406541771</c:v>
                </c:pt>
                <c:pt idx="2110">
                  <c:v>0.240579694576664</c:v>
                </c:pt>
                <c:pt idx="2111">
                  <c:v>0.239933725401897</c:v>
                </c:pt>
                <c:pt idx="2112">
                  <c:v>0.239190455940402</c:v>
                </c:pt>
                <c:pt idx="2113">
                  <c:v>0.23835384482320299</c:v>
                </c:pt>
                <c:pt idx="2114">
                  <c:v>0.23742784758271901</c:v>
                </c:pt>
                <c:pt idx="2115">
                  <c:v>0.23641641222076101</c:v>
                </c:pt>
                <c:pt idx="2116">
                  <c:v>0.23532347531909301</c:v>
                </c:pt>
                <c:pt idx="2117">
                  <c:v>0.23415295903480601</c:v>
                </c:pt>
                <c:pt idx="2118">
                  <c:v>0.232908769730445</c:v>
                </c:pt>
                <c:pt idx="2119">
                  <c:v>0.231594800018148</c:v>
                </c:pt>
                <c:pt idx="2120">
                  <c:v>0.230214938774364</c:v>
                </c:pt>
                <c:pt idx="2121">
                  <c:v>0.22877310109025401</c:v>
                </c:pt>
                <c:pt idx="2122">
                  <c:v>0.227273302054918</c:v>
                </c:pt>
                <c:pt idx="2123">
                  <c:v>0.22571974669925499</c:v>
                </c:pt>
                <c:pt idx="2124">
                  <c:v>0.224116688239587</c:v>
                </c:pt>
                <c:pt idx="2125">
                  <c:v>0.22246870072182001</c:v>
                </c:pt>
                <c:pt idx="2126">
                  <c:v>0.22078012257537699</c:v>
                </c:pt>
                <c:pt idx="2127">
                  <c:v>0.219054397558719</c:v>
                </c:pt>
                <c:pt idx="2128">
                  <c:v>0.21729487490544599</c:v>
                </c:pt>
                <c:pt idx="2129">
                  <c:v>0.215504826404258</c:v>
                </c:pt>
                <c:pt idx="2130">
                  <c:v>0.213687452458697</c:v>
                </c:pt>
                <c:pt idx="2131">
                  <c:v>0.211845883851633</c:v>
                </c:pt>
                <c:pt idx="2132">
                  <c:v>0.20999019878467101</c:v>
                </c:pt>
                <c:pt idx="2133">
                  <c:v>0.208124365294099</c:v>
                </c:pt>
                <c:pt idx="2134">
                  <c:v>0.206251418536229</c:v>
                </c:pt>
                <c:pt idx="2135">
                  <c:v>0.20437431751983401</c:v>
                </c:pt>
                <c:pt idx="2136">
                  <c:v>0.20249594431611001</c:v>
                </c:pt>
                <c:pt idx="2137">
                  <c:v>0.200619103408331</c:v>
                </c:pt>
                <c:pt idx="2138">
                  <c:v>0.19874652120260899</c:v>
                </c:pt>
                <c:pt idx="2139">
                  <c:v>0.19688084570098399</c:v>
                </c:pt>
                <c:pt idx="2140">
                  <c:v>0.19502464632417901</c:v>
                </c:pt>
                <c:pt idx="2141">
                  <c:v>0.19318041386192999</c:v>
                </c:pt>
                <c:pt idx="2142">
                  <c:v>0.19135056052329</c:v>
                </c:pt>
                <c:pt idx="2143">
                  <c:v>0.18953742005746499</c:v>
                </c:pt>
                <c:pt idx="2144">
                  <c:v>0.187743247917253</c:v>
                </c:pt>
                <c:pt idx="2145">
                  <c:v>0.185970912437847</c:v>
                </c:pt>
                <c:pt idx="2146">
                  <c:v>0.18422305356914501</c:v>
                </c:pt>
                <c:pt idx="2147">
                  <c:v>0.18250178799073399</c:v>
                </c:pt>
                <c:pt idx="2148">
                  <c:v>0.18080915271531001</c:v>
                </c:pt>
                <c:pt idx="2149">
                  <c:v>0.17913547001414201</c:v>
                </c:pt>
                <c:pt idx="2150">
                  <c:v>0.177480156966384</c:v>
                </c:pt>
                <c:pt idx="2151">
                  <c:v>0.17583714261875</c:v>
                </c:pt>
                <c:pt idx="2152">
                  <c:v>0.17420186702032101</c:v>
                </c:pt>
                <c:pt idx="2153">
                  <c:v>0.17257561893708501</c:v>
                </c:pt>
                <c:pt idx="2154">
                  <c:v>0.17095964471414599</c:v>
                </c:pt>
                <c:pt idx="2155">
                  <c:v>0.16935514841354099</c:v>
                </c:pt>
                <c:pt idx="2156">
                  <c:v>0.16777061656335099</c:v>
                </c:pt>
                <c:pt idx="2157">
                  <c:v>0.166230408683463</c:v>
                </c:pt>
                <c:pt idx="2158">
                  <c:v>0.16474042646175699</c:v>
                </c:pt>
                <c:pt idx="2159">
                  <c:v>0.163294455550307</c:v>
                </c:pt>
                <c:pt idx="2160">
                  <c:v>0.16189328664171099</c:v>
                </c:pt>
                <c:pt idx="2161">
                  <c:v>0.160533498403021</c:v>
                </c:pt>
                <c:pt idx="2162">
                  <c:v>0.15920473247499001</c:v>
                </c:pt>
                <c:pt idx="2163">
                  <c:v>0.15790787939283299</c:v>
                </c:pt>
                <c:pt idx="2164">
                  <c:v>0.15664378623207101</c:v>
                </c:pt>
                <c:pt idx="2165">
                  <c:v>0.15541326183687099</c:v>
                </c:pt>
                <c:pt idx="2166">
                  <c:v>0.15421707850642</c:v>
                </c:pt>
                <c:pt idx="2167">
                  <c:v>0.15305596695204499</c:v>
                </c:pt>
                <c:pt idx="2168">
                  <c:v>0.15193060370070199</c:v>
                </c:pt>
                <c:pt idx="2169">
                  <c:v>0.15084159508575501</c:v>
                </c:pt>
                <c:pt idx="2170">
                  <c:v>0.14978946485087599</c:v>
                </c:pt>
                <c:pt idx="2171">
                  <c:v>0.14877464971943699</c:v>
                </c:pt>
                <c:pt idx="2172">
                  <c:v>0.147797502401952</c:v>
                </c:pt>
                <c:pt idx="2173">
                  <c:v>0.14685829923690999</c:v>
                </c:pt>
                <c:pt idx="2174">
                  <c:v>0.14595725044390201</c:v>
                </c:pt>
                <c:pt idx="2175">
                  <c:v>0.145094513048622</c:v>
                </c:pt>
                <c:pt idx="2176">
                  <c:v>0.144270209181141</c:v>
                </c:pt>
                <c:pt idx="2177">
                  <c:v>0.143484456193401</c:v>
                </c:pt>
                <c:pt idx="2178">
                  <c:v>0.14273692997319101</c:v>
                </c:pt>
                <c:pt idx="2179">
                  <c:v>0.14201088451440799</c:v>
                </c:pt>
                <c:pt idx="2180">
                  <c:v>0.141309318963692</c:v>
                </c:pt>
                <c:pt idx="2181">
                  <c:v>0.140632905261108</c:v>
                </c:pt>
                <c:pt idx="2182">
                  <c:v>0.139981810722621</c:v>
                </c:pt>
                <c:pt idx="2183">
                  <c:v>0.13935600327877501</c:v>
                </c:pt>
                <c:pt idx="2184">
                  <c:v>0.13875901514001701</c:v>
                </c:pt>
                <c:pt idx="2185">
                  <c:v>0.138207616801276</c:v>
                </c:pt>
                <c:pt idx="2186">
                  <c:v>0.13770323326018499</c:v>
                </c:pt>
                <c:pt idx="2187">
                  <c:v>0.13724563671392301</c:v>
                </c:pt>
                <c:pt idx="2188">
                  <c:v>0.13683427181306501</c:v>
                </c:pt>
                <c:pt idx="2189">
                  <c:v>0.136468543978785</c:v>
                </c:pt>
                <c:pt idx="2190">
                  <c:v>0.136147822548494</c:v>
                </c:pt>
                <c:pt idx="2191">
                  <c:v>0.135871443151063</c:v>
                </c:pt>
                <c:pt idx="2192">
                  <c:v>0.13563870963663499</c:v>
                </c:pt>
                <c:pt idx="2193">
                  <c:v>0.13544889573917299</c:v>
                </c:pt>
                <c:pt idx="2194">
                  <c:v>0.135301246575009</c:v>
                </c:pt>
                <c:pt idx="2195">
                  <c:v>0.13519498004055999</c:v>
                </c:pt>
                <c:pt idx="2196">
                  <c:v>0.135129288149759</c:v>
                </c:pt>
                <c:pt idx="2197">
                  <c:v>0.13510333833827401</c:v>
                </c:pt>
                <c:pt idx="2198">
                  <c:v>0.135116274753046</c:v>
                </c:pt>
                <c:pt idx="2199">
                  <c:v>0.13516721953989599</c:v>
                </c:pt>
                <c:pt idx="2200">
                  <c:v>0.13525527413774399</c:v>
                </c:pt>
                <c:pt idx="2201">
                  <c:v>0.135379520584785</c:v>
                </c:pt>
                <c:pt idx="2202">
                  <c:v>0.13553902283939101</c:v>
                </c:pt>
                <c:pt idx="2203">
                  <c:v>0.13573282811638701</c:v>
                </c:pt>
                <c:pt idx="2204">
                  <c:v>0.13595996823748499</c:v>
                </c:pt>
                <c:pt idx="2205">
                  <c:v>0.13621946099308499</c:v>
                </c:pt>
                <c:pt idx="2206">
                  <c:v>0.13651031151107201</c:v>
                </c:pt>
                <c:pt idx="2207">
                  <c:v>0.136831513626685</c:v>
                </c:pt>
                <c:pt idx="2208">
                  <c:v>0.13718205124567301</c:v>
                </c:pt>
                <c:pt idx="2209">
                  <c:v>0.13756089969042501</c:v>
                </c:pt>
                <c:pt idx="2210">
                  <c:v>0.137967027015026</c:v>
                </c:pt>
                <c:pt idx="2211">
                  <c:v>0.138399395268929</c:v>
                </c:pt>
                <c:pt idx="2212">
                  <c:v>0.13885696167807399</c:v>
                </c:pt>
                <c:pt idx="2213">
                  <c:v>0.13933867969213201</c:v>
                </c:pt>
                <c:pt idx="2214">
                  <c:v>0.139843499807532</c:v>
                </c:pt>
                <c:pt idx="2215">
                  <c:v>0.14037036999597599</c:v>
                </c:pt>
                <c:pt idx="2216">
                  <c:v>0.140918235393825</c:v>
                </c:pt>
                <c:pt idx="2217">
                  <c:v>0.14148603650007799</c:v>
                </c:pt>
                <c:pt idx="2218">
                  <c:v>0.14207270410136799</c:v>
                </c:pt>
                <c:pt idx="2219">
                  <c:v>0.14267714636508499</c:v>
                </c:pt>
                <c:pt idx="2220">
                  <c:v>0.14329821613316299</c:v>
                </c:pt>
                <c:pt idx="2221">
                  <c:v>0.143934021521477</c:v>
                </c:pt>
                <c:pt idx="2222">
                  <c:v>0.144581563233699</c:v>
                </c:pt>
                <c:pt idx="2223">
                  <c:v>0.145239283017642</c:v>
                </c:pt>
                <c:pt idx="2224">
                  <c:v>0.14590526293963599</c:v>
                </c:pt>
                <c:pt idx="2225">
                  <c:v>0.146577779743405</c:v>
                </c:pt>
                <c:pt idx="2226">
                  <c:v>0.147255961938076</c:v>
                </c:pt>
                <c:pt idx="2227">
                  <c:v>0.14793898780375001</c:v>
                </c:pt>
                <c:pt idx="2228">
                  <c:v>0.14862606657868499</c:v>
                </c:pt>
                <c:pt idx="2229">
                  <c:v>0.149316430779527</c:v>
                </c:pt>
                <c:pt idx="2230">
                  <c:v>0.15000933292698501</c:v>
                </c:pt>
                <c:pt idx="2231">
                  <c:v>0.15070404411222599</c:v>
                </c:pt>
                <c:pt idx="2232">
                  <c:v>0.15139985336346701</c:v>
                </c:pt>
                <c:pt idx="2233">
                  <c:v>0.15209606735280601</c:v>
                </c:pt>
                <c:pt idx="2234">
                  <c:v>0.15279201022330999</c:v>
                </c:pt>
                <c:pt idx="2235">
                  <c:v>0.15348702342536699</c:v>
                </c:pt>
                <c:pt idx="2236">
                  <c:v>0.15418046550651299</c:v>
                </c:pt>
                <c:pt idx="2237">
                  <c:v>0.154871711830533</c:v>
                </c:pt>
                <c:pt idx="2238">
                  <c:v>0.155560154221944</c:v>
                </c:pt>
                <c:pt idx="2239">
                  <c:v>0.15625002287779999</c:v>
                </c:pt>
                <c:pt idx="2240">
                  <c:v>0.15694271308365301</c:v>
                </c:pt>
                <c:pt idx="2241">
                  <c:v>0.15763762993970401</c:v>
                </c:pt>
                <c:pt idx="2242">
                  <c:v>0.15833419319678299</c:v>
                </c:pt>
                <c:pt idx="2243">
                  <c:v>0.15903183682976901</c:v>
                </c:pt>
                <c:pt idx="2244">
                  <c:v>0.15972931766974299</c:v>
                </c:pt>
                <c:pt idx="2245">
                  <c:v>0.160425556555329</c:v>
                </c:pt>
                <c:pt idx="2246">
                  <c:v>0.16111993317297099</c:v>
                </c:pt>
                <c:pt idx="2247">
                  <c:v>0.16181184247969199</c:v>
                </c:pt>
                <c:pt idx="2248">
                  <c:v>0.16249798466284501</c:v>
                </c:pt>
                <c:pt idx="2249">
                  <c:v>0.16317708155965799</c:v>
                </c:pt>
                <c:pt idx="2250">
                  <c:v>0.16384862961132601</c:v>
                </c:pt>
                <c:pt idx="2251">
                  <c:v>0.164512141187178</c:v>
                </c:pt>
                <c:pt idx="2252">
                  <c:v>0.16516714471975</c:v>
                </c:pt>
                <c:pt idx="2253">
                  <c:v>0.16581318486042099</c:v>
                </c:pt>
                <c:pt idx="2254">
                  <c:v>0.166449822643433</c:v>
                </c:pt>
                <c:pt idx="2255">
                  <c:v>0.16707663564779801</c:v>
                </c:pt>
                <c:pt idx="2256">
                  <c:v>0.167693218148491</c:v>
                </c:pt>
                <c:pt idx="2257">
                  <c:v>0.16829953082924801</c:v>
                </c:pt>
                <c:pt idx="2258">
                  <c:v>0.168902317438101</c:v>
                </c:pt>
                <c:pt idx="2259">
                  <c:v>0.16950126815236899</c:v>
                </c:pt>
                <c:pt idx="2260">
                  <c:v>0.170096087005179</c:v>
                </c:pt>
                <c:pt idx="2261">
                  <c:v>0.17068649192844801</c:v>
                </c:pt>
                <c:pt idx="2262">
                  <c:v>0.17127221476853</c:v>
                </c:pt>
                <c:pt idx="2263">
                  <c:v>0.17184726103571299</c:v>
                </c:pt>
                <c:pt idx="2264">
                  <c:v>0.172410905946555</c:v>
                </c:pt>
                <c:pt idx="2265">
                  <c:v>0.17296289922699501</c:v>
                </c:pt>
                <c:pt idx="2266">
                  <c:v>0.173503003990824</c:v>
                </c:pt>
                <c:pt idx="2267">
                  <c:v>0.174030996625469</c:v>
                </c:pt>
                <c:pt idx="2268">
                  <c:v>0.17454666665709601</c:v>
                </c:pt>
                <c:pt idx="2269">
                  <c:v>0.17504981659652899</c:v>
                </c:pt>
                <c:pt idx="2270">
                  <c:v>0.17554026176746201</c:v>
                </c:pt>
                <c:pt idx="2271">
                  <c:v>0.17601783011847399</c:v>
                </c:pt>
                <c:pt idx="2272">
                  <c:v>0.17648236202029299</c:v>
                </c:pt>
                <c:pt idx="2273">
                  <c:v>0.17693371004974701</c:v>
                </c:pt>
                <c:pt idx="2274">
                  <c:v>0.17737173876176901</c:v>
                </c:pt>
                <c:pt idx="2275">
                  <c:v>0.17779632445078</c:v>
                </c:pt>
                <c:pt idx="2276">
                  <c:v>0.17820735490269801</c:v>
                </c:pt>
                <c:pt idx="2277">
                  <c:v>0.17860521758044001</c:v>
                </c:pt>
                <c:pt idx="2278">
                  <c:v>0.17900684640986</c:v>
                </c:pt>
                <c:pt idx="2279">
                  <c:v>0.17940954764981601</c:v>
                </c:pt>
                <c:pt idx="2280">
                  <c:v>0.17981289922782601</c:v>
                </c:pt>
                <c:pt idx="2281">
                  <c:v>0.18021677633741301</c:v>
                </c:pt>
                <c:pt idx="2282">
                  <c:v>0.180621059687471</c:v>
                </c:pt>
                <c:pt idx="2283">
                  <c:v>0.18102193744900399</c:v>
                </c:pt>
                <c:pt idx="2284">
                  <c:v>0.18140227678038201</c:v>
                </c:pt>
                <c:pt idx="2285">
                  <c:v>0.181762095316857</c:v>
                </c:pt>
                <c:pt idx="2286">
                  <c:v>0.182101418779478</c:v>
                </c:pt>
                <c:pt idx="2287">
                  <c:v>0.18240996032651</c:v>
                </c:pt>
                <c:pt idx="2288">
                  <c:v>0.18267260844059299</c:v>
                </c:pt>
                <c:pt idx="2289">
                  <c:v>0.18288962512029899</c:v>
                </c:pt>
                <c:pt idx="2290">
                  <c:v>0.183061279282205</c:v>
                </c:pt>
                <c:pt idx="2291">
                  <c:v>0.18318784649714501</c:v>
                </c:pt>
                <c:pt idx="2292">
                  <c:v>0.18327952574061199</c:v>
                </c:pt>
                <c:pt idx="2293">
                  <c:v>0.183352855712102</c:v>
                </c:pt>
                <c:pt idx="2294">
                  <c:v>0.18340797247846599</c:v>
                </c:pt>
                <c:pt idx="2295">
                  <c:v>0.18344501803513</c:v>
                </c:pt>
                <c:pt idx="2296">
                  <c:v>0.18346414007158901</c:v>
                </c:pt>
                <c:pt idx="2297">
                  <c:v>0.18346549173938101</c:v>
                </c:pt>
                <c:pt idx="2298">
                  <c:v>0.18344923142269101</c:v>
                </c:pt>
                <c:pt idx="2299">
                  <c:v>0.183415522511716</c:v>
                </c:pt>
                <c:pt idx="2300">
                  <c:v>0.18336453317889001</c:v>
                </c:pt>
                <c:pt idx="2301">
                  <c:v>0.18329643615806199</c:v>
                </c:pt>
                <c:pt idx="2302">
                  <c:v>0.18321140852670301</c:v>
                </c:pt>
                <c:pt idx="2303">
                  <c:v>0.183109631491189</c:v>
                </c:pt>
                <c:pt idx="2304">
                  <c:v>0.18299129017523399</c:v>
                </c:pt>
                <c:pt idx="2305">
                  <c:v>0.18285657341147901</c:v>
                </c:pt>
                <c:pt idx="2306">
                  <c:v>0.18270567353629999</c:v>
                </c:pt>
                <c:pt idx="2307">
                  <c:v>0.18253878618783001</c:v>
                </c:pt>
                <c:pt idx="2308">
                  <c:v>0.182356110107247</c:v>
                </c:pt>
                <c:pt idx="2309">
                  <c:v>0.182157846943303</c:v>
                </c:pt>
                <c:pt idx="2310">
                  <c:v>0.181944201060148</c:v>
                </c:pt>
                <c:pt idx="2311">
                  <c:v>0.18171537934842599</c:v>
                </c:pt>
                <c:pt idx="2312">
                  <c:v>0.18147159103966601</c:v>
                </c:pt>
                <c:pt idx="2313">
                  <c:v>0.18121304752398301</c:v>
                </c:pt>
                <c:pt idx="2314">
                  <c:v>0.180939962171076</c:v>
                </c:pt>
                <c:pt idx="2315">
                  <c:v>0.18065255015454701</c:v>
                </c:pt>
                <c:pt idx="2316">
                  <c:v>0.18035102827955601</c:v>
                </c:pt>
                <c:pt idx="2317">
                  <c:v>0.18003561481379499</c:v>
                </c:pt>
                <c:pt idx="2318">
                  <c:v>0.17970652932182499</c:v>
                </c:pt>
                <c:pt idx="2319">
                  <c:v>0.17936399250276999</c:v>
                </c:pt>
                <c:pt idx="2320">
                  <c:v>0.179008839026912</c:v>
                </c:pt>
                <c:pt idx="2321">
                  <c:v>0.17864278763215599</c:v>
                </c:pt>
                <c:pt idx="2322">
                  <c:v>0.178266031910711</c:v>
                </c:pt>
                <c:pt idx="2323">
                  <c:v>0.17787931367270099</c:v>
                </c:pt>
                <c:pt idx="2324">
                  <c:v>0.177483040739153</c:v>
                </c:pt>
                <c:pt idx="2325">
                  <c:v>0.17707737820282499</c:v>
                </c:pt>
                <c:pt idx="2326">
                  <c:v>0.17666249125213199</c:v>
                </c:pt>
                <c:pt idx="2327">
                  <c:v>0.17623854501765199</c:v>
                </c:pt>
                <c:pt idx="2328">
                  <c:v>0.17580570442287499</c:v>
                </c:pt>
                <c:pt idx="2329">
                  <c:v>0.17536413403920001</c:v>
                </c:pt>
                <c:pt idx="2330">
                  <c:v>0.17491399794526</c:v>
                </c:pt>
                <c:pt idx="2331">
                  <c:v>0.174455459590585</c:v>
                </c:pt>
                <c:pt idx="2332">
                  <c:v>0.173988681663659</c:v>
                </c:pt>
                <c:pt idx="2333">
                  <c:v>0.17351382596442899</c:v>
                </c:pt>
                <c:pt idx="2334">
                  <c:v>0.173028539199405</c:v>
                </c:pt>
                <c:pt idx="2335">
                  <c:v>0.17253156963705099</c:v>
                </c:pt>
                <c:pt idx="2336">
                  <c:v>0.172025301464729</c:v>
                </c:pt>
                <c:pt idx="2337">
                  <c:v>0.171511212452015</c:v>
                </c:pt>
                <c:pt idx="2338">
                  <c:v>0.170984664865411</c:v>
                </c:pt>
                <c:pt idx="2339">
                  <c:v>0.170443869835641</c:v>
                </c:pt>
                <c:pt idx="2340">
                  <c:v>0.16988904205041999</c:v>
                </c:pt>
                <c:pt idx="2341">
                  <c:v>0.16932039435020499</c:v>
                </c:pt>
                <c:pt idx="2342">
                  <c:v>0.168738137625395</c:v>
                </c:pt>
                <c:pt idx="2343">
                  <c:v>0.16814248071931401</c:v>
                </c:pt>
                <c:pt idx="2344">
                  <c:v>0.167533630337036</c:v>
                </c:pt>
                <c:pt idx="2345">
                  <c:v>0.16691179096013301</c:v>
                </c:pt>
                <c:pt idx="2346">
                  <c:v>0.16627716476739399</c:v>
                </c:pt>
                <c:pt idx="2347">
                  <c:v>0.16562995156159199</c:v>
                </c:pt>
                <c:pt idx="2348">
                  <c:v>0.16497034870234301</c:v>
                </c:pt>
                <c:pt idx="2349">
                  <c:v>0.164298551045122</c:v>
                </c:pt>
                <c:pt idx="2350">
                  <c:v>0.16363364421867499</c:v>
                </c:pt>
                <c:pt idx="2351">
                  <c:v>0.16296360610622199</c:v>
                </c:pt>
                <c:pt idx="2352">
                  <c:v>0.16228322581506099</c:v>
                </c:pt>
                <c:pt idx="2353">
                  <c:v>0.161592659772056</c:v>
                </c:pt>
                <c:pt idx="2354">
                  <c:v>0.16089206170096401</c:v>
                </c:pt>
                <c:pt idx="2355">
                  <c:v>0.16018158260088999</c:v>
                </c:pt>
                <c:pt idx="2356">
                  <c:v>0.159461370730932</c:v>
                </c:pt>
                <c:pt idx="2357">
                  <c:v>0.158731571600982</c:v>
                </c:pt>
                <c:pt idx="2358">
                  <c:v>0.15799232796860899</c:v>
                </c:pt>
                <c:pt idx="2359">
                  <c:v>0.15724377984197499</c:v>
                </c:pt>
                <c:pt idx="2360">
                  <c:v>0.15648606448866201</c:v>
                </c:pt>
                <c:pt idx="2361">
                  <c:v>0.155719316450318</c:v>
                </c:pt>
                <c:pt idx="2362">
                  <c:v>0.15494940780194399</c:v>
                </c:pt>
                <c:pt idx="2363">
                  <c:v>0.15417695209729601</c:v>
                </c:pt>
                <c:pt idx="2364">
                  <c:v>0.15340209953324499</c:v>
                </c:pt>
                <c:pt idx="2365">
                  <c:v>0.15262499801954901</c:v>
                </c:pt>
                <c:pt idx="2366">
                  <c:v>0.151845793223226</c:v>
                </c:pt>
                <c:pt idx="2367">
                  <c:v>0.15106462861678299</c:v>
                </c:pt>
                <c:pt idx="2368">
                  <c:v>0.150281645530109</c:v>
                </c:pt>
                <c:pt idx="2369">
                  <c:v>0.149495832019027</c:v>
                </c:pt>
                <c:pt idx="2370">
                  <c:v>0.14870267071036899</c:v>
                </c:pt>
                <c:pt idx="2371">
                  <c:v>0.14790227159219899</c:v>
                </c:pt>
                <c:pt idx="2372">
                  <c:v>0.14709474278688101</c:v>
                </c:pt>
                <c:pt idx="2373">
                  <c:v>0.14628019062279701</c:v>
                </c:pt>
                <c:pt idx="2374">
                  <c:v>0.14545871970875901</c:v>
                </c:pt>
                <c:pt idx="2375">
                  <c:v>0.14463043301092901</c:v>
                </c:pt>
                <c:pt idx="2376">
                  <c:v>0.14379543193202099</c:v>
                </c:pt>
                <c:pt idx="2377">
                  <c:v>0.14295381639261101</c:v>
                </c:pt>
                <c:pt idx="2378">
                  <c:v>0.142109498305594</c:v>
                </c:pt>
                <c:pt idx="2379">
                  <c:v>0.14126350967960499</c:v>
                </c:pt>
                <c:pt idx="2380">
                  <c:v>0.14041595181745301</c:v>
                </c:pt>
                <c:pt idx="2381">
                  <c:v>0.13956694614968199</c:v>
                </c:pt>
                <c:pt idx="2382">
                  <c:v>0.13871661301517399</c:v>
                </c:pt>
                <c:pt idx="2383">
                  <c:v>0.13786507174325899</c:v>
                </c:pt>
                <c:pt idx="2384">
                  <c:v>0.13701244073650401</c:v>
                </c:pt>
                <c:pt idx="2385">
                  <c:v>0.136158837554087</c:v>
                </c:pt>
                <c:pt idx="2386">
                  <c:v>0.13531469940278901</c:v>
                </c:pt>
                <c:pt idx="2387">
                  <c:v>0.13449529509227001</c:v>
                </c:pt>
                <c:pt idx="2388">
                  <c:v>0.13370052668635601</c:v>
                </c:pt>
                <c:pt idx="2389">
                  <c:v>0.13293029594455999</c:v>
                </c:pt>
                <c:pt idx="2390">
                  <c:v>0.13218450443048299</c:v>
                </c:pt>
                <c:pt idx="2391">
                  <c:v>0.131453136607387</c:v>
                </c:pt>
                <c:pt idx="2392">
                  <c:v>0.130719843366391</c:v>
                </c:pt>
                <c:pt idx="2393">
                  <c:v>0.129984684232402</c:v>
                </c:pt>
                <c:pt idx="2394">
                  <c:v>0.12924771865408899</c:v>
                </c:pt>
                <c:pt idx="2395">
                  <c:v>0.12850900609162899</c:v>
                </c:pt>
                <c:pt idx="2396">
                  <c:v>0.12776860610406901</c:v>
                </c:pt>
                <c:pt idx="2397">
                  <c:v>0.127026578436231</c:v>
                </c:pt>
                <c:pt idx="2398">
                  <c:v>0.12628298310502301</c:v>
                </c:pt>
                <c:pt idx="2399">
                  <c:v>0.12553788048501699</c:v>
                </c:pt>
                <c:pt idx="2400">
                  <c:v>0.12479133139313101</c:v>
                </c:pt>
                <c:pt idx="2401">
                  <c:v>0.124043397172224</c:v>
                </c:pt>
                <c:pt idx="2402">
                  <c:v>0.123294139773376</c:v>
                </c:pt>
                <c:pt idx="2403">
                  <c:v>0.12254362183659399</c:v>
                </c:pt>
                <c:pt idx="2404">
                  <c:v>0.121791906769649</c:v>
                </c:pt>
                <c:pt idx="2405">
                  <c:v>0.12103905882470301</c:v>
                </c:pt>
                <c:pt idx="2406">
                  <c:v>0.120285143172329</c:v>
                </c:pt>
                <c:pt idx="2407">
                  <c:v>0.119530225972505</c:v>
                </c:pt>
                <c:pt idx="2408">
                  <c:v>0.11877437444207201</c:v>
                </c:pt>
                <c:pt idx="2409">
                  <c:v>0.11801765691812401</c:v>
                </c:pt>
                <c:pt idx="2410">
                  <c:v>0.117260142916721</c:v>
                </c:pt>
                <c:pt idx="2411">
                  <c:v>0.116501903186251</c:v>
                </c:pt>
                <c:pt idx="2412">
                  <c:v>0.115743009754724</c:v>
                </c:pt>
                <c:pt idx="2413">
                  <c:v>0.114983535970199</c:v>
                </c:pt>
                <c:pt idx="2414">
                  <c:v>0.114223556533495</c:v>
                </c:pt>
                <c:pt idx="2415">
                  <c:v>0.113463147522292</c:v>
                </c:pt>
                <c:pt idx="2416">
                  <c:v>0.112702386405654</c:v>
                </c:pt>
                <c:pt idx="2417">
                  <c:v>0.11194135204800799</c:v>
                </c:pt>
                <c:pt idx="2418">
                  <c:v>0.11118012470156199</c:v>
                </c:pt>
                <c:pt idx="2419">
                  <c:v>0.11041878598617599</c:v>
                </c:pt>
                <c:pt idx="2420">
                  <c:v>0.109657418855716</c:v>
                </c:pt>
                <c:pt idx="2421">
                  <c:v>0.10889610755</c:v>
                </c:pt>
                <c:pt idx="2422">
                  <c:v>0.108134389866076</c:v>
                </c:pt>
                <c:pt idx="2423">
                  <c:v>0.107372139117507</c:v>
                </c:pt>
                <c:pt idx="2424">
                  <c:v>0.106609472613755</c:v>
                </c:pt>
                <c:pt idx="2425">
                  <c:v>0.105846508564255</c:v>
                </c:pt>
                <c:pt idx="2426">
                  <c:v>0.105095267008879</c:v>
                </c:pt>
                <c:pt idx="2427">
                  <c:v>0.104356954180026</c:v>
                </c:pt>
                <c:pt idx="2428">
                  <c:v>0.103631726532564</c:v>
                </c:pt>
                <c:pt idx="2429">
                  <c:v>0.102919740062029</c:v>
                </c:pt>
                <c:pt idx="2430">
                  <c:v>0.102221150075807</c:v>
                </c:pt>
                <c:pt idx="2431">
                  <c:v>0.101536110952663</c:v>
                </c:pt>
                <c:pt idx="2432">
                  <c:v>0.100864775893608</c:v>
                </c:pt>
                <c:pt idx="2433">
                  <c:v>0.10020981074928501</c:v>
                </c:pt>
                <c:pt idx="2434">
                  <c:v>9.9572776989848205E-2</c:v>
                </c:pt>
                <c:pt idx="2435">
                  <c:v>9.8942124799276499E-2</c:v>
                </c:pt>
                <c:pt idx="2436">
                  <c:v>9.8313997780482401E-2</c:v>
                </c:pt>
                <c:pt idx="2437">
                  <c:v>9.7688478270117202E-2</c:v>
                </c:pt>
                <c:pt idx="2438">
                  <c:v>9.7065647128340204E-2</c:v>
                </c:pt>
                <c:pt idx="2439">
                  <c:v>9.6445583569052001E-2</c:v>
                </c:pt>
                <c:pt idx="2440">
                  <c:v>9.5828365005384095E-2</c:v>
                </c:pt>
                <c:pt idx="2441">
                  <c:v>9.52164775470314E-2</c:v>
                </c:pt>
                <c:pt idx="2442">
                  <c:v>9.4621538835385405E-2</c:v>
                </c:pt>
                <c:pt idx="2443">
                  <c:v>9.4043599336032402E-2</c:v>
                </c:pt>
                <c:pt idx="2444">
                  <c:v>9.3482708238486603E-2</c:v>
                </c:pt>
                <c:pt idx="2445">
                  <c:v>9.2938913439429199E-2</c:v>
                </c:pt>
                <c:pt idx="2446">
                  <c:v>9.24122615273755E-2</c:v>
                </c:pt>
                <c:pt idx="2447">
                  <c:v>9.1902797768663003E-2</c:v>
                </c:pt>
                <c:pt idx="2448">
                  <c:v>9.1410566094625001E-2</c:v>
                </c:pt>
                <c:pt idx="2449">
                  <c:v>9.09167157575798E-2</c:v>
                </c:pt>
                <c:pt idx="2450">
                  <c:v>9.04334997900864E-2</c:v>
                </c:pt>
                <c:pt idx="2451">
                  <c:v>8.9966355982706997E-2</c:v>
                </c:pt>
                <c:pt idx="2452">
                  <c:v>8.9500692707221302E-2</c:v>
                </c:pt>
                <c:pt idx="2453">
                  <c:v>8.9031362045636803E-2</c:v>
                </c:pt>
                <c:pt idx="2454">
                  <c:v>8.8558426775976806E-2</c:v>
                </c:pt>
                <c:pt idx="2455">
                  <c:v>8.8081949034914495E-2</c:v>
                </c:pt>
                <c:pt idx="2456">
                  <c:v>8.7601990374545594E-2</c:v>
                </c:pt>
                <c:pt idx="2457">
                  <c:v>8.7118611822145198E-2</c:v>
                </c:pt>
                <c:pt idx="2458">
                  <c:v>8.6631873942249804E-2</c:v>
                </c:pt>
                <c:pt idx="2459">
                  <c:v>8.6148972320985007E-2</c:v>
                </c:pt>
                <c:pt idx="2460">
                  <c:v>8.5682353239622894E-2</c:v>
                </c:pt>
                <c:pt idx="2461">
                  <c:v>8.5232063044678993E-2</c:v>
                </c:pt>
                <c:pt idx="2462">
                  <c:v>8.4798146999228899E-2</c:v>
                </c:pt>
                <c:pt idx="2463">
                  <c:v>8.4380649243038494E-2</c:v>
                </c:pt>
                <c:pt idx="2464">
                  <c:v>8.39796127510785E-2</c:v>
                </c:pt>
                <c:pt idx="2465">
                  <c:v>8.3595079290447197E-2</c:v>
                </c:pt>
                <c:pt idx="2466">
                  <c:v>8.3227089375717503E-2</c:v>
                </c:pt>
                <c:pt idx="2467">
                  <c:v>8.2875682222716796E-2</c:v>
                </c:pt>
                <c:pt idx="2468">
                  <c:v>8.2542046887561199E-2</c:v>
                </c:pt>
                <c:pt idx="2469">
                  <c:v>8.2230874430881298E-2</c:v>
                </c:pt>
                <c:pt idx="2470">
                  <c:v>8.1942225138377803E-2</c:v>
                </c:pt>
                <c:pt idx="2471">
                  <c:v>8.1676157759799403E-2</c:v>
                </c:pt>
                <c:pt idx="2472">
                  <c:v>8.1432729450282099E-2</c:v>
                </c:pt>
                <c:pt idx="2473">
                  <c:v>8.1211995709754098E-2</c:v>
                </c:pt>
                <c:pt idx="2474">
                  <c:v>8.1014010320345498E-2</c:v>
                </c:pt>
                <c:pt idx="2475">
                  <c:v>8.0838825281738899E-2</c:v>
                </c:pt>
                <c:pt idx="2476">
                  <c:v>8.06864907443786E-2</c:v>
                </c:pt>
                <c:pt idx="2477">
                  <c:v>8.0553241549214005E-2</c:v>
                </c:pt>
                <c:pt idx="2478">
                  <c:v>8.0438189137872207E-2</c:v>
                </c:pt>
                <c:pt idx="2479">
                  <c:v>8.03413723669298E-2</c:v>
                </c:pt>
                <c:pt idx="2480">
                  <c:v>8.0262806685884494E-2</c:v>
                </c:pt>
                <c:pt idx="2481">
                  <c:v>8.0202505366608001E-2</c:v>
                </c:pt>
                <c:pt idx="2482">
                  <c:v>8.0160479429560005E-2</c:v>
                </c:pt>
                <c:pt idx="2483">
                  <c:v>8.0136737567281499E-2</c:v>
                </c:pt>
                <c:pt idx="2484">
                  <c:v>8.0131286065007606E-2</c:v>
                </c:pt>
                <c:pt idx="2485">
                  <c:v>8.0144128718243099E-2</c:v>
                </c:pt>
                <c:pt idx="2486">
                  <c:v>8.0175266747142898E-2</c:v>
                </c:pt>
                <c:pt idx="2487">
                  <c:v>8.0224698707546199E-2</c:v>
                </c:pt>
                <c:pt idx="2488">
                  <c:v>8.0292420398522302E-2</c:v>
                </c:pt>
                <c:pt idx="2489">
                  <c:v>8.0378424766300097E-2</c:v>
                </c:pt>
                <c:pt idx="2490">
                  <c:v>8.0482701804467802E-2</c:v>
                </c:pt>
                <c:pt idx="2491">
                  <c:v>8.06052384503472E-2</c:v>
                </c:pt>
                <c:pt idx="2492">
                  <c:v>8.0746018477470802E-2</c:v>
                </c:pt>
                <c:pt idx="2493">
                  <c:v>8.09050223841081E-2</c:v>
                </c:pt>
                <c:pt idx="2494">
                  <c:v>8.1082227277813404E-2</c:v>
                </c:pt>
                <c:pt idx="2495">
                  <c:v>8.1277606755992604E-2</c:v>
                </c:pt>
                <c:pt idx="2496">
                  <c:v>8.14911307825089E-2</c:v>
                </c:pt>
                <c:pt idx="2497">
                  <c:v>8.1722765560373195E-2</c:v>
                </c:pt>
                <c:pt idx="2498">
                  <c:v>8.1972473400592494E-2</c:v>
                </c:pt>
                <c:pt idx="2499">
                  <c:v>8.2240212587273001E-2</c:v>
                </c:pt>
                <c:pt idx="2500">
                  <c:v>8.25259372391004E-2</c:v>
                </c:pt>
                <c:pt idx="2501">
                  <c:v>8.2829597167349195E-2</c:v>
                </c:pt>
                <c:pt idx="2502">
                  <c:v>8.3151137730598401E-2</c:v>
                </c:pt>
                <c:pt idx="2503">
                  <c:v>8.3490499686358702E-2</c:v>
                </c:pt>
                <c:pt idx="2504">
                  <c:v>8.3847619039848206E-2</c:v>
                </c:pt>
                <c:pt idx="2505">
                  <c:v>8.4222426890183597E-2</c:v>
                </c:pt>
                <c:pt idx="2506">
                  <c:v>8.4614849274287293E-2</c:v>
                </c:pt>
                <c:pt idx="2507">
                  <c:v>8.5024807008844003E-2</c:v>
                </c:pt>
                <c:pt idx="2508">
                  <c:v>8.5452215530680303E-2</c:v>
                </c:pt>
                <c:pt idx="2509">
                  <c:v>8.5896984735974402E-2</c:v>
                </c:pt>
                <c:pt idx="2510">
                  <c:v>8.6359018818745206E-2</c:v>
                </c:pt>
                <c:pt idx="2511">
                  <c:v>8.6838216109107899E-2</c:v>
                </c:pt>
                <c:pt idx="2512">
                  <c:v>8.7334468911820298E-2</c:v>
                </c:pt>
                <c:pt idx="2513">
                  <c:v>8.7847663345682794E-2</c:v>
                </c:pt>
                <c:pt idx="2514">
                  <c:v>8.8377679184380997E-2</c:v>
                </c:pt>
                <c:pt idx="2515">
                  <c:v>8.8924389699388401E-2</c:v>
                </c:pt>
                <c:pt idx="2516">
                  <c:v>8.9487661505552304E-2</c:v>
                </c:pt>
                <c:pt idx="2517">
                  <c:v>9.0067354409988296E-2</c:v>
                </c:pt>
                <c:pt idx="2518">
                  <c:v>9.0663321264880095E-2</c:v>
                </c:pt>
                <c:pt idx="2519">
                  <c:v>9.1275407824737503E-2</c:v>
                </c:pt>
                <c:pt idx="2520">
                  <c:v>9.1903452608581904E-2</c:v>
                </c:pt>
                <c:pt idx="2521">
                  <c:v>9.2547286767421702E-2</c:v>
                </c:pt>
                <c:pt idx="2522">
                  <c:v>9.3206733957227103E-2</c:v>
                </c:pt>
                <c:pt idx="2523">
                  <c:v>9.3881610217425096E-2</c:v>
                </c:pt>
                <c:pt idx="2524">
                  <c:v>9.4571723854713602E-2</c:v>
                </c:pt>
                <c:pt idx="2525">
                  <c:v>9.5264974270713301E-2</c:v>
                </c:pt>
                <c:pt idx="2526">
                  <c:v>9.5960067346346697E-2</c:v>
                </c:pt>
                <c:pt idx="2527">
                  <c:v>9.6656751146541098E-2</c:v>
                </c:pt>
                <c:pt idx="2528">
                  <c:v>9.7354766324740299E-2</c:v>
                </c:pt>
                <c:pt idx="2529">
                  <c:v>9.8053846062549105E-2</c:v>
                </c:pt>
                <c:pt idx="2530">
                  <c:v>9.8753716009232301E-2</c:v>
                </c:pt>
                <c:pt idx="2531">
                  <c:v>9.9454094218311903E-2</c:v>
                </c:pt>
                <c:pt idx="2532">
                  <c:v>0.100154691078189</c:v>
                </c:pt>
                <c:pt idx="2533">
                  <c:v>0.10085520923342201</c:v>
                </c:pt>
                <c:pt idx="2534">
                  <c:v>0.101564815673577</c:v>
                </c:pt>
                <c:pt idx="2535">
                  <c:v>0.102285878898332</c:v>
                </c:pt>
                <c:pt idx="2536">
                  <c:v>0.10301810988259601</c:v>
                </c:pt>
                <c:pt idx="2537">
                  <c:v>0.10376121025691599</c:v>
                </c:pt>
                <c:pt idx="2538">
                  <c:v>0.10451487208241</c:v>
                </c:pt>
                <c:pt idx="2539">
                  <c:v>0.105278777593259</c:v>
                </c:pt>
                <c:pt idx="2540">
                  <c:v>0.10605018826712199</c:v>
                </c:pt>
                <c:pt idx="2541">
                  <c:v>0.10681722153401001</c:v>
                </c:pt>
                <c:pt idx="2542">
                  <c:v>0.10757954900028401</c:v>
                </c:pt>
                <c:pt idx="2543">
                  <c:v>0.10833683003410501</c:v>
                </c:pt>
                <c:pt idx="2544">
                  <c:v>0.10908871123255</c:v>
                </c:pt>
                <c:pt idx="2545">
                  <c:v>0.109834825849309</c:v>
                </c:pt>
                <c:pt idx="2546">
                  <c:v>0.110574793180455</c:v>
                </c:pt>
                <c:pt idx="2547">
                  <c:v>0.11130821790633599</c:v>
                </c:pt>
                <c:pt idx="2548">
                  <c:v>0.112034689388082</c:v>
                </c:pt>
                <c:pt idx="2549">
                  <c:v>0.112753780917595</c:v>
                </c:pt>
                <c:pt idx="2550">
                  <c:v>0.11346504892008499</c:v>
                </c:pt>
                <c:pt idx="2551">
                  <c:v>0.114182690143578</c:v>
                </c:pt>
                <c:pt idx="2552">
                  <c:v>0.114911437617955</c:v>
                </c:pt>
                <c:pt idx="2553">
                  <c:v>0.11565079271185599</c:v>
                </c:pt>
                <c:pt idx="2554">
                  <c:v>0.116400235460693</c:v>
                </c:pt>
                <c:pt idx="2555">
                  <c:v>0.117159223446633</c:v>
                </c:pt>
                <c:pt idx="2556">
                  <c:v>0.11792719061956</c:v>
                </c:pt>
                <c:pt idx="2557">
                  <c:v>0.118703546057271</c:v>
                </c:pt>
                <c:pt idx="2558">
                  <c:v>0.119480537242328</c:v>
                </c:pt>
                <c:pt idx="2559">
                  <c:v>0.12024513308568401</c:v>
                </c:pt>
                <c:pt idx="2560">
                  <c:v>0.12099667318665</c:v>
                </c:pt>
                <c:pt idx="2561">
                  <c:v>0.121734467541219</c:v>
                </c:pt>
                <c:pt idx="2562">
                  <c:v>0.122457795067658</c:v>
                </c:pt>
                <c:pt idx="2563">
                  <c:v>0.123165902056163</c:v>
                </c:pt>
                <c:pt idx="2564">
                  <c:v>0.123858000538764</c:v>
                </c:pt>
                <c:pt idx="2565">
                  <c:v>0.124533266575586</c:v>
                </c:pt>
                <c:pt idx="2566">
                  <c:v>0.12519083845346801</c:v>
                </c:pt>
                <c:pt idx="2567">
                  <c:v>0.125829814792905</c:v>
                </c:pt>
                <c:pt idx="2568">
                  <c:v>0.126449252559242</c:v>
                </c:pt>
                <c:pt idx="2569">
                  <c:v>0.12704816497407601</c:v>
                </c:pt>
                <c:pt idx="2570">
                  <c:v>0.12762551932288199</c:v>
                </c:pt>
                <c:pt idx="2571">
                  <c:v>0.12818023465498499</c:v>
                </c:pt>
                <c:pt idx="2572">
                  <c:v>0.128711179372206</c:v>
                </c:pt>
                <c:pt idx="2573">
                  <c:v>0.129217168702769</c:v>
                </c:pt>
                <c:pt idx="2574">
                  <c:v>0.12969696205742301</c:v>
                </c:pt>
                <c:pt idx="2575">
                  <c:v>0.13014926026524101</c:v>
                </c:pt>
                <c:pt idx="2576">
                  <c:v>0.13057270268717</c:v>
                </c:pt>
                <c:pt idx="2577">
                  <c:v>0.13096586420624201</c:v>
                </c:pt>
                <c:pt idx="2578">
                  <c:v>0.131327252094357</c:v>
                </c:pt>
                <c:pt idx="2579">
                  <c:v>0.13165530275682</c:v>
                </c:pt>
                <c:pt idx="2580">
                  <c:v>0.131957440888165</c:v>
                </c:pt>
                <c:pt idx="2581">
                  <c:v>0.13223319921979201</c:v>
                </c:pt>
                <c:pt idx="2582">
                  <c:v>0.13248151829700799</c:v>
                </c:pt>
                <c:pt idx="2583">
                  <c:v>0.13270129891226401</c:v>
                </c:pt>
                <c:pt idx="2584">
                  <c:v>0.13289139953210299</c:v>
                </c:pt>
                <c:pt idx="2585">
                  <c:v>0.13305063352184601</c:v>
                </c:pt>
                <c:pt idx="2586">
                  <c:v>0.13317776615265001</c:v>
                </c:pt>
                <c:pt idx="2587">
                  <c:v>0.13327151137483001</c:v>
                </c:pt>
                <c:pt idx="2588">
                  <c:v>0.13335255931503201</c:v>
                </c:pt>
                <c:pt idx="2589">
                  <c:v>0.133406942379758</c:v>
                </c:pt>
                <c:pt idx="2590">
                  <c:v>0.133407008426843</c:v>
                </c:pt>
                <c:pt idx="2591">
                  <c:v>0.133350299687965</c:v>
                </c:pt>
                <c:pt idx="2592">
                  <c:v>0.13323425522648999</c:v>
                </c:pt>
                <c:pt idx="2593">
                  <c:v>0.133056208158182</c:v>
                </c:pt>
                <c:pt idx="2594">
                  <c:v>0.13281338320151601</c:v>
                </c:pt>
                <c:pt idx="2595">
                  <c:v>0.13250289466197199</c:v>
                </c:pt>
                <c:pt idx="2596">
                  <c:v>0.13212905572368</c:v>
                </c:pt>
                <c:pt idx="2597">
                  <c:v>0.13174035195905501</c:v>
                </c:pt>
                <c:pt idx="2598">
                  <c:v>0.13133590124951999</c:v>
                </c:pt>
                <c:pt idx="2599">
                  <c:v>0.130914789233503</c:v>
                </c:pt>
                <c:pt idx="2600">
                  <c:v>0.130476073106192</c:v>
                </c:pt>
                <c:pt idx="2601">
                  <c:v>0.13001878652573401</c:v>
                </c:pt>
                <c:pt idx="2602">
                  <c:v>0.12954194580798001</c:v>
                </c:pt>
                <c:pt idx="2603">
                  <c:v>0.12904455761261299</c:v>
                </c:pt>
                <c:pt idx="2604">
                  <c:v>0.12861958195411899</c:v>
                </c:pt>
                <c:pt idx="2605">
                  <c:v>0.12826574316206599</c:v>
                </c:pt>
                <c:pt idx="2606">
                  <c:v>0.12783775922669</c:v>
                </c:pt>
                <c:pt idx="2607">
                  <c:v>0.127407460740387</c:v>
                </c:pt>
                <c:pt idx="2608">
                  <c:v>0.12705656642169699</c:v>
                </c:pt>
                <c:pt idx="2609">
                  <c:v>0.12677090722902001</c:v>
                </c:pt>
                <c:pt idx="2610">
                  <c:v>0.12642448287069799</c:v>
                </c:pt>
                <c:pt idx="2611">
                  <c:v>0.12604308126334299</c:v>
                </c:pt>
                <c:pt idx="2612">
                  <c:v>0.12561307377041001</c:v>
                </c:pt>
                <c:pt idx="2613">
                  <c:v>0.12509068563575901</c:v>
                </c:pt>
                <c:pt idx="2614">
                  <c:v>0.124488021481388</c:v>
                </c:pt>
                <c:pt idx="2615">
                  <c:v>0.123982133506006</c:v>
                </c:pt>
                <c:pt idx="2616">
                  <c:v>0.12357570558351599</c:v>
                </c:pt>
                <c:pt idx="2617">
                  <c:v>0.12327116406491501</c:v>
                </c:pt>
                <c:pt idx="2618">
                  <c:v>0.12307061745185199</c:v>
                </c:pt>
                <c:pt idx="2619">
                  <c:v>0.12296199339521199</c:v>
                </c:pt>
                <c:pt idx="2620">
                  <c:v>0.122889794260546</c:v>
                </c:pt>
                <c:pt idx="2621">
                  <c:v>0.122852109858078</c:v>
                </c:pt>
                <c:pt idx="2622">
                  <c:v>0.122850094318144</c:v>
                </c:pt>
                <c:pt idx="2623">
                  <c:v>0.122948537689958</c:v>
                </c:pt>
                <c:pt idx="2624">
                  <c:v>0.12313701376434701</c:v>
                </c:pt>
                <c:pt idx="2625">
                  <c:v>0.12337320418442201</c:v>
                </c:pt>
                <c:pt idx="2626">
                  <c:v>0.12367312517580201</c:v>
                </c:pt>
                <c:pt idx="2627">
                  <c:v>0.12405042139297701</c:v>
                </c:pt>
                <c:pt idx="2628">
                  <c:v>0.124457642273873</c:v>
                </c:pt>
                <c:pt idx="2629">
                  <c:v>0.12487568690730499</c:v>
                </c:pt>
                <c:pt idx="2630">
                  <c:v>0.12528424726402501</c:v>
                </c:pt>
                <c:pt idx="2631">
                  <c:v>0.12566211835649099</c:v>
                </c:pt>
                <c:pt idx="2632">
                  <c:v>0.12598755142950099</c:v>
                </c:pt>
                <c:pt idx="2633">
                  <c:v>0.12629842293725199</c:v>
                </c:pt>
                <c:pt idx="2634">
                  <c:v>0.12660673220938401</c:v>
                </c:pt>
                <c:pt idx="2635">
                  <c:v>0.12690072791540399</c:v>
                </c:pt>
                <c:pt idx="2636">
                  <c:v>0.127168933857254</c:v>
                </c:pt>
                <c:pt idx="2637">
                  <c:v>0.12740033725462899</c:v>
                </c:pt>
                <c:pt idx="2638">
                  <c:v>0.127584555635019</c:v>
                </c:pt>
                <c:pt idx="2639">
                  <c:v>0.127852148217208</c:v>
                </c:pt>
                <c:pt idx="2640">
                  <c:v>0.128311555888524</c:v>
                </c:pt>
                <c:pt idx="2641">
                  <c:v>0.12896324974967899</c:v>
                </c:pt>
                <c:pt idx="2642">
                  <c:v>0.12980637451437699</c:v>
                </c:pt>
                <c:pt idx="2643">
                  <c:v>0.13083883111550901</c:v>
                </c:pt>
                <c:pt idx="2644">
                  <c:v>0.13205737605083301</c:v>
                </c:pt>
                <c:pt idx="2645">
                  <c:v>0.13341252655789201</c:v>
                </c:pt>
                <c:pt idx="2646">
                  <c:v>0.13474070742017899</c:v>
                </c:pt>
                <c:pt idx="2647">
                  <c:v>0.136038384493571</c:v>
                </c:pt>
                <c:pt idx="2648">
                  <c:v>0.13730252687259201</c:v>
                </c:pt>
                <c:pt idx="2649">
                  <c:v>0.138589796877258</c:v>
                </c:pt>
                <c:pt idx="2650">
                  <c:v>0.13991382993764001</c:v>
                </c:pt>
                <c:pt idx="2651">
                  <c:v>0.14127953600128099</c:v>
                </c:pt>
                <c:pt idx="2652">
                  <c:v>0.14275624467506101</c:v>
                </c:pt>
                <c:pt idx="2653">
                  <c:v>0.14433831997065599</c:v>
                </c:pt>
                <c:pt idx="2654">
                  <c:v>0.14591149395567399</c:v>
                </c:pt>
                <c:pt idx="2655">
                  <c:v>0.14740730406845301</c:v>
                </c:pt>
                <c:pt idx="2656">
                  <c:v>0.14885939041427801</c:v>
                </c:pt>
                <c:pt idx="2657">
                  <c:v>0.15040439097877401</c:v>
                </c:pt>
                <c:pt idx="2658">
                  <c:v>0.152063196002476</c:v>
                </c:pt>
                <c:pt idx="2659">
                  <c:v>0.15382800664565999</c:v>
                </c:pt>
                <c:pt idx="2660">
                  <c:v>0.15572863471764201</c:v>
                </c:pt>
                <c:pt idx="2661">
                  <c:v>0.15776197341155601</c:v>
                </c:pt>
                <c:pt idx="2662">
                  <c:v>0.15991840981120101</c:v>
                </c:pt>
                <c:pt idx="2663">
                  <c:v>0.162188378527097</c:v>
                </c:pt>
                <c:pt idx="2664">
                  <c:v>0.16452474708800999</c:v>
                </c:pt>
                <c:pt idx="2665">
                  <c:v>0.16685012735867499</c:v>
                </c:pt>
                <c:pt idx="2666">
                  <c:v>0.169159402651027</c:v>
                </c:pt>
                <c:pt idx="2667">
                  <c:v>0.17149598856172901</c:v>
                </c:pt>
                <c:pt idx="2668">
                  <c:v>0.17387133817532599</c:v>
                </c:pt>
                <c:pt idx="2669">
                  <c:v>0.17627880221679099</c:v>
                </c:pt>
                <c:pt idx="2670">
                  <c:v>0.17871196593033001</c:v>
                </c:pt>
                <c:pt idx="2671">
                  <c:v>0.18116466258377001</c:v>
                </c:pt>
                <c:pt idx="2672">
                  <c:v>0.18363098561907401</c:v>
                </c:pt>
                <c:pt idx="2673">
                  <c:v>0.186105299582037</c:v>
                </c:pt>
                <c:pt idx="2674">
                  <c:v>0.18858224994412401</c:v>
                </c:pt>
                <c:pt idx="2675">
                  <c:v>0.19105677191248799</c:v>
                </c:pt>
                <c:pt idx="2676">
                  <c:v>0.19352409831002099</c:v>
                </c:pt>
                <c:pt idx="2677">
                  <c:v>0.19597976659549099</c:v>
                </c:pt>
                <c:pt idx="2678">
                  <c:v>0.19841962508406499</c:v>
                </c:pt>
                <c:pt idx="2679">
                  <c:v>0.200830775889594</c:v>
                </c:pt>
                <c:pt idx="2680">
                  <c:v>0.20320845645816299</c:v>
                </c:pt>
                <c:pt idx="2681">
                  <c:v>0.205548740301842</c:v>
                </c:pt>
                <c:pt idx="2682">
                  <c:v>0.20784798434999399</c:v>
                </c:pt>
                <c:pt idx="2683">
                  <c:v>0.21010283062326601</c:v>
                </c:pt>
                <c:pt idx="2684">
                  <c:v>0.21231020746805099</c:v>
                </c:pt>
                <c:pt idx="2685">
                  <c:v>0.21445882478445299</c:v>
                </c:pt>
                <c:pt idx="2686">
                  <c:v>0.21654540789809701</c:v>
                </c:pt>
                <c:pt idx="2687">
                  <c:v>0.21854506842333499</c:v>
                </c:pt>
                <c:pt idx="2688">
                  <c:v>0.22046784229653299</c:v>
                </c:pt>
                <c:pt idx="2689">
                  <c:v>0.22233771200059599</c:v>
                </c:pt>
                <c:pt idx="2690">
                  <c:v>0.224153722544224</c:v>
                </c:pt>
                <c:pt idx="2691">
                  <c:v>0.22599193578753601</c:v>
                </c:pt>
                <c:pt idx="2692">
                  <c:v>0.227877257327705</c:v>
                </c:pt>
                <c:pt idx="2693">
                  <c:v>0.22980966077829301</c:v>
                </c:pt>
                <c:pt idx="2694">
                  <c:v>0.23178939222196401</c:v>
                </c:pt>
                <c:pt idx="2695">
                  <c:v>0.233809656119707</c:v>
                </c:pt>
                <c:pt idx="2696">
                  <c:v>0.23581963690823099</c:v>
                </c:pt>
                <c:pt idx="2697">
                  <c:v>0.23773874643985399</c:v>
                </c:pt>
                <c:pt idx="2698">
                  <c:v>0.239533426793612</c:v>
                </c:pt>
                <c:pt idx="2699">
                  <c:v>0.24120366801156201</c:v>
                </c:pt>
                <c:pt idx="2700">
                  <c:v>0.24274965743365901</c:v>
                </c:pt>
                <c:pt idx="2701">
                  <c:v>0.24417176659631001</c:v>
                </c:pt>
                <c:pt idx="2702">
                  <c:v>0.245470536682355</c:v>
                </c:pt>
                <c:pt idx="2703">
                  <c:v>0.24655270871413101</c:v>
                </c:pt>
                <c:pt idx="2704">
                  <c:v>0.247428110373348</c:v>
                </c:pt>
                <c:pt idx="2705">
                  <c:v>0.24836208425482201</c:v>
                </c:pt>
                <c:pt idx="2706">
                  <c:v>0.24928244319255499</c:v>
                </c:pt>
                <c:pt idx="2707">
                  <c:v>0.25002440501016898</c:v>
                </c:pt>
                <c:pt idx="2708">
                  <c:v>0.25056341491918899</c:v>
                </c:pt>
                <c:pt idx="2709">
                  <c:v>0.25102365923664299</c:v>
                </c:pt>
                <c:pt idx="2710">
                  <c:v>0.25137997388420402</c:v>
                </c:pt>
                <c:pt idx="2711">
                  <c:v>0.251720066333538</c:v>
                </c:pt>
                <c:pt idx="2712">
                  <c:v>0.25212804563201102</c:v>
                </c:pt>
                <c:pt idx="2713">
                  <c:v>0.25258240527686898</c:v>
                </c:pt>
                <c:pt idx="2714">
                  <c:v>0.25281407242001802</c:v>
                </c:pt>
                <c:pt idx="2715">
                  <c:v>0.25282100690366399</c:v>
                </c:pt>
                <c:pt idx="2716">
                  <c:v>0.25263129694058201</c:v>
                </c:pt>
                <c:pt idx="2717">
                  <c:v>0.25228351237887497</c:v>
                </c:pt>
                <c:pt idx="2718">
                  <c:v>0.25183032327501798</c:v>
                </c:pt>
                <c:pt idx="2719">
                  <c:v>0.251260614707976</c:v>
                </c:pt>
                <c:pt idx="2720">
                  <c:v>0.25060823198093801</c:v>
                </c:pt>
                <c:pt idx="2721">
                  <c:v>0.249982384573366</c:v>
                </c:pt>
                <c:pt idx="2722">
                  <c:v>0.24931762951528999</c:v>
                </c:pt>
                <c:pt idx="2723">
                  <c:v>0.24862370558868499</c:v>
                </c:pt>
                <c:pt idx="2724">
                  <c:v>0.24794221243401701</c:v>
                </c:pt>
                <c:pt idx="2725">
                  <c:v>0.247256386921058</c:v>
                </c:pt>
                <c:pt idx="2726">
                  <c:v>0.246551901154408</c:v>
                </c:pt>
                <c:pt idx="2727">
                  <c:v>0.24592281911830399</c:v>
                </c:pt>
                <c:pt idx="2728">
                  <c:v>0.24538679253610199</c:v>
                </c:pt>
                <c:pt idx="2729">
                  <c:v>0.24496266289017499</c:v>
                </c:pt>
                <c:pt idx="2730">
                  <c:v>0.24467015425154201</c:v>
                </c:pt>
                <c:pt idx="2731">
                  <c:v>0.24452952296286001</c:v>
                </c:pt>
                <c:pt idx="2732">
                  <c:v>0.24450139142333499</c:v>
                </c:pt>
                <c:pt idx="2733">
                  <c:v>0.24457225307729</c:v>
                </c:pt>
                <c:pt idx="2734">
                  <c:v>0.24475234850163699</c:v>
                </c:pt>
                <c:pt idx="2735">
                  <c:v>0.24505164206757801</c:v>
                </c:pt>
                <c:pt idx="2736">
                  <c:v>0.24547963601755499</c:v>
                </c:pt>
                <c:pt idx="2737">
                  <c:v>0.246045205851745</c:v>
                </c:pt>
                <c:pt idx="2738">
                  <c:v>0.246616291142113</c:v>
                </c:pt>
                <c:pt idx="2739">
                  <c:v>0.24709740807483499</c:v>
                </c:pt>
                <c:pt idx="2740">
                  <c:v>0.24748334609633599</c:v>
                </c:pt>
                <c:pt idx="2741">
                  <c:v>0.24776754923834099</c:v>
                </c:pt>
                <c:pt idx="2742">
                  <c:v>0.24795063120567401</c:v>
                </c:pt>
                <c:pt idx="2743">
                  <c:v>0.24803436557197001</c:v>
                </c:pt>
                <c:pt idx="2744">
                  <c:v>0.24806678249870301</c:v>
                </c:pt>
                <c:pt idx="2745">
                  <c:v>0.24821002378885501</c:v>
                </c:pt>
                <c:pt idx="2746">
                  <c:v>0.24846621119117299</c:v>
                </c:pt>
                <c:pt idx="2747">
                  <c:v>0.248836986039979</c:v>
                </c:pt>
                <c:pt idx="2748">
                  <c:v>0.249264321054044</c:v>
                </c:pt>
                <c:pt idx="2749">
                  <c:v>0.24973324222152399</c:v>
                </c:pt>
                <c:pt idx="2750">
                  <c:v>0.25023752914990599</c:v>
                </c:pt>
                <c:pt idx="2751">
                  <c:v>0.25070657167359101</c:v>
                </c:pt>
                <c:pt idx="2752">
                  <c:v>0.25114475685426901</c:v>
                </c:pt>
                <c:pt idx="2753">
                  <c:v>0.25166513707648702</c:v>
                </c:pt>
                <c:pt idx="2754">
                  <c:v>0.25233499448513103</c:v>
                </c:pt>
                <c:pt idx="2755">
                  <c:v>0.253119545451856</c:v>
                </c:pt>
                <c:pt idx="2756">
                  <c:v>0.25388104713975701</c:v>
                </c:pt>
                <c:pt idx="2757">
                  <c:v>0.25459754492740799</c:v>
                </c:pt>
                <c:pt idx="2758">
                  <c:v>0.25527581556846501</c:v>
                </c:pt>
                <c:pt idx="2759">
                  <c:v>0.25588506931801602</c:v>
                </c:pt>
                <c:pt idx="2760">
                  <c:v>0.25642748109011998</c:v>
                </c:pt>
                <c:pt idx="2761">
                  <c:v>0.25691177988550101</c:v>
                </c:pt>
                <c:pt idx="2762">
                  <c:v>0.25734669713783298</c:v>
                </c:pt>
                <c:pt idx="2763">
                  <c:v>0.25777858335798798</c:v>
                </c:pt>
                <c:pt idx="2764">
                  <c:v>0.25828409881112402</c:v>
                </c:pt>
                <c:pt idx="2765">
                  <c:v>0.25886768856493803</c:v>
                </c:pt>
                <c:pt idx="2766">
                  <c:v>0.25948532388185502</c:v>
                </c:pt>
                <c:pt idx="2767">
                  <c:v>0.26012499932130101</c:v>
                </c:pt>
                <c:pt idx="2768">
                  <c:v>0.26079287497366699</c:v>
                </c:pt>
                <c:pt idx="2769">
                  <c:v>0.26149494205428198</c:v>
                </c:pt>
                <c:pt idx="2770">
                  <c:v>0.26222899086456603</c:v>
                </c:pt>
                <c:pt idx="2771">
                  <c:v>0.26299185434280498</c:v>
                </c:pt>
                <c:pt idx="2772">
                  <c:v>0.26378920146935297</c:v>
                </c:pt>
                <c:pt idx="2773">
                  <c:v>0.26462649378881498</c:v>
                </c:pt>
                <c:pt idx="2774">
                  <c:v>0.26550897956806002</c:v>
                </c:pt>
                <c:pt idx="2775">
                  <c:v>0.26644168899651299</c:v>
                </c:pt>
                <c:pt idx="2776">
                  <c:v>0.267429430359514</c:v>
                </c:pt>
                <c:pt idx="2777">
                  <c:v>0.26847678712402601</c:v>
                </c:pt>
                <c:pt idx="2778">
                  <c:v>0.26958811588248399</c:v>
                </c:pt>
                <c:pt idx="2779">
                  <c:v>0.27076754510548801</c:v>
                </c:pt>
                <c:pt idx="2780">
                  <c:v>0.27201897465747299</c:v>
                </c:pt>
                <c:pt idx="2781">
                  <c:v>0.27334607603190703</c:v>
                </c:pt>
                <c:pt idx="2782">
                  <c:v>0.27475774688692001</c:v>
                </c:pt>
                <c:pt idx="2783">
                  <c:v>0.27626056937169602</c:v>
                </c:pt>
                <c:pt idx="2784">
                  <c:v>0.27786599085543101</c:v>
                </c:pt>
                <c:pt idx="2785">
                  <c:v>0.27957750959755601</c:v>
                </c:pt>
                <c:pt idx="2786">
                  <c:v>0.281398276396503</c:v>
                </c:pt>
                <c:pt idx="2787">
                  <c:v>0.28333119045834998</c:v>
                </c:pt>
                <c:pt idx="2788">
                  <c:v>0.28537890400310101</c:v>
                </c:pt>
                <c:pt idx="2789">
                  <c:v>0.28754382736257</c:v>
                </c:pt>
                <c:pt idx="2790">
                  <c:v>0.28975147219435499</c:v>
                </c:pt>
                <c:pt idx="2791">
                  <c:v>0.29197862737122499</c:v>
                </c:pt>
                <c:pt idx="2792">
                  <c:v>0.29422713714589299</c:v>
                </c:pt>
                <c:pt idx="2793">
                  <c:v>0.29649869870755402</c:v>
                </c:pt>
                <c:pt idx="2794">
                  <c:v>0.29879486697403401</c:v>
                </c:pt>
                <c:pt idx="2795">
                  <c:v>0.30111705947768802</c:v>
                </c:pt>
                <c:pt idx="2796">
                  <c:v>0.30354584899792397</c:v>
                </c:pt>
                <c:pt idx="2797">
                  <c:v>0.30611482529584699</c:v>
                </c:pt>
                <c:pt idx="2798">
                  <c:v>0.30882407357288</c:v>
                </c:pt>
                <c:pt idx="2799">
                  <c:v>0.31167352022566303</c:v>
                </c:pt>
                <c:pt idx="2800">
                  <c:v>0.31466293975034099</c:v>
                </c:pt>
                <c:pt idx="2801">
                  <c:v>0.31779196160602102</c:v>
                </c:pt>
                <c:pt idx="2802">
                  <c:v>0.32106007701260197</c:v>
                </c:pt>
                <c:pt idx="2803">
                  <c:v>0.32445794117514398</c:v>
                </c:pt>
                <c:pt idx="2804">
                  <c:v>0.32786471569209003</c:v>
                </c:pt>
                <c:pt idx="2805">
                  <c:v>0.33127999429858601</c:v>
                </c:pt>
                <c:pt idx="2806">
                  <c:v>0.33478609260669701</c:v>
                </c:pt>
                <c:pt idx="2807">
                  <c:v>0.338409170889656</c:v>
                </c:pt>
                <c:pt idx="2808">
                  <c:v>0.34214560041568198</c:v>
                </c:pt>
                <c:pt idx="2809">
                  <c:v>0.34599422834948801</c:v>
                </c:pt>
                <c:pt idx="2810">
                  <c:v>0.34988045948526397</c:v>
                </c:pt>
                <c:pt idx="2811">
                  <c:v>0.35376345586119401</c:v>
                </c:pt>
                <c:pt idx="2812">
                  <c:v>0.35765212846750899</c:v>
                </c:pt>
                <c:pt idx="2813">
                  <c:v>0.36163801992962402</c:v>
                </c:pt>
                <c:pt idx="2814">
                  <c:v>0.365720021467485</c:v>
                </c:pt>
                <c:pt idx="2815">
                  <c:v>0.36986716651424201</c:v>
                </c:pt>
                <c:pt idx="2816">
                  <c:v>0.374038337886614</c:v>
                </c:pt>
                <c:pt idx="2817">
                  <c:v>0.37819251233021201</c:v>
                </c:pt>
                <c:pt idx="2818">
                  <c:v>0.38239589026569498</c:v>
                </c:pt>
                <c:pt idx="2819">
                  <c:v>0.386616137991936</c:v>
                </c:pt>
                <c:pt idx="2820">
                  <c:v>0.39074250700310698</c:v>
                </c:pt>
                <c:pt idx="2821">
                  <c:v>0.39477527917031902</c:v>
                </c:pt>
                <c:pt idx="2822">
                  <c:v>0.39871478488277701</c:v>
                </c:pt>
                <c:pt idx="2823">
                  <c:v>0.40256140000678198</c:v>
                </c:pt>
                <c:pt idx="2824">
                  <c:v>0.40631554297225703</c:v>
                </c:pt>
                <c:pt idx="2825">
                  <c:v>0.40997758312008897</c:v>
                </c:pt>
                <c:pt idx="2826">
                  <c:v>0.413500607913943</c:v>
                </c:pt>
                <c:pt idx="2827">
                  <c:v>0.41688578243672297</c:v>
                </c:pt>
                <c:pt idx="2828">
                  <c:v>0.42013430437549598</c:v>
                </c:pt>
                <c:pt idx="2829">
                  <c:v>0.42324740128072502</c:v>
                </c:pt>
                <c:pt idx="2830">
                  <c:v>0.42622632795443899</c:v>
                </c:pt>
                <c:pt idx="2831">
                  <c:v>0.42907236396383103</c:v>
                </c:pt>
                <c:pt idx="2832">
                  <c:v>0.43178766159403198</c:v>
                </c:pt>
                <c:pt idx="2833">
                  <c:v>0.43437958174072</c:v>
                </c:pt>
                <c:pt idx="2834">
                  <c:v>0.43684940037215803</c:v>
                </c:pt>
                <c:pt idx="2835">
                  <c:v>0.43919841106947899</c:v>
                </c:pt>
                <c:pt idx="2836">
                  <c:v>0.441427923075565</c:v>
                </c:pt>
                <c:pt idx="2837">
                  <c:v>0.443539259447367</c:v>
                </c:pt>
                <c:pt idx="2838">
                  <c:v>0.44551930491393799</c:v>
                </c:pt>
                <c:pt idx="2839">
                  <c:v>0.44737266109443302</c:v>
                </c:pt>
                <c:pt idx="2840">
                  <c:v>0.44910662221662301</c:v>
                </c:pt>
                <c:pt idx="2841">
                  <c:v>0.450722577903027</c:v>
                </c:pt>
                <c:pt idx="2842">
                  <c:v>0.45222192414865398</c:v>
                </c:pt>
                <c:pt idx="2843">
                  <c:v>0.45360606198667902</c:v>
                </c:pt>
                <c:pt idx="2844">
                  <c:v>0.45487639622963399</c:v>
                </c:pt>
                <c:pt idx="2845">
                  <c:v>0.456034334281744</c:v>
                </c:pt>
                <c:pt idx="2846">
                  <c:v>0.45708128501831702</c:v>
                </c:pt>
                <c:pt idx="2847">
                  <c:v>0.45801865772841699</c:v>
                </c:pt>
                <c:pt idx="2848">
                  <c:v>0.45884786111742398</c:v>
                </c:pt>
                <c:pt idx="2849">
                  <c:v>0.45957030236646002</c:v>
                </c:pt>
                <c:pt idx="2850">
                  <c:v>0.46018738624595801</c:v>
                </c:pt>
                <c:pt idx="2851">
                  <c:v>0.46070051428098702</c:v>
                </c:pt>
                <c:pt idx="2852">
                  <c:v>0.46111108396614803</c:v>
                </c:pt>
                <c:pt idx="2853">
                  <c:v>0.46142048802803098</c:v>
                </c:pt>
                <c:pt idx="2854">
                  <c:v>0.46163011373337898</c:v>
                </c:pt>
                <c:pt idx="2855">
                  <c:v>0.461741342241137</c:v>
                </c:pt>
                <c:pt idx="2856">
                  <c:v>0.46175554799666702</c:v>
                </c:pt>
                <c:pt idx="2857">
                  <c:v>0.46167409816639998</c:v>
                </c:pt>
                <c:pt idx="2858">
                  <c:v>0.46149835211124801</c:v>
                </c:pt>
                <c:pt idx="2859">
                  <c:v>0.461229660897084</c:v>
                </c:pt>
                <c:pt idx="2860">
                  <c:v>0.460869366840647</c:v>
                </c:pt>
                <c:pt idx="2861">
                  <c:v>0.46041880308922301</c:v>
                </c:pt>
                <c:pt idx="2862">
                  <c:v>0.45987929323249799</c:v>
                </c:pt>
                <c:pt idx="2863">
                  <c:v>0.459252150944996</c:v>
                </c:pt>
                <c:pt idx="2864">
                  <c:v>0.45853867965758099</c:v>
                </c:pt>
                <c:pt idx="2865">
                  <c:v>0.45774017225650698</c:v>
                </c:pt>
                <c:pt idx="2866">
                  <c:v>0.45685791080858901</c:v>
                </c:pt>
                <c:pt idx="2867">
                  <c:v>0.455893166311092</c:v>
                </c:pt>
                <c:pt idx="2868">
                  <c:v>0.45484719846500299</c:v>
                </c:pt>
                <c:pt idx="2869">
                  <c:v>0.453729276568833</c:v>
                </c:pt>
                <c:pt idx="2870">
                  <c:v>0.45254942629337902</c:v>
                </c:pt>
                <c:pt idx="2871">
                  <c:v>0.45130862794260701</c:v>
                </c:pt>
                <c:pt idx="2872">
                  <c:v>0.45000785282767197</c:v>
                </c:pt>
                <c:pt idx="2873">
                  <c:v>0.44864806314115602</c:v>
                </c:pt>
                <c:pt idx="2874">
                  <c:v>0.447230211844306</c:v>
                </c:pt>
                <c:pt idx="2875">
                  <c:v>0.445755242566583</c:v>
                </c:pt>
                <c:pt idx="2876">
                  <c:v>0.44422408951682102</c:v>
                </c:pt>
                <c:pt idx="2877">
                  <c:v>0.44263767740534898</c:v>
                </c:pt>
                <c:pt idx="2878">
                  <c:v>0.44099692137645802</c:v>
                </c:pt>
                <c:pt idx="2879">
                  <c:v>0.43930272695063999</c:v>
                </c:pt>
                <c:pt idx="2880">
                  <c:v>0.43755598997602901</c:v>
                </c:pt>
                <c:pt idx="2881">
                  <c:v>0.43575214296560599</c:v>
                </c:pt>
                <c:pt idx="2882">
                  <c:v>0.433888698288173</c:v>
                </c:pt>
                <c:pt idx="2883">
                  <c:v>0.43196657518374298</c:v>
                </c:pt>
                <c:pt idx="2884">
                  <c:v>0.42998668343056101</c:v>
                </c:pt>
                <c:pt idx="2885">
                  <c:v>0.42794992332147402</c:v>
                </c:pt>
                <c:pt idx="2886">
                  <c:v>0.425857185647252</c:v>
                </c:pt>
                <c:pt idx="2887">
                  <c:v>0.423709351686473</c:v>
                </c:pt>
                <c:pt idx="2888">
                  <c:v>0.42150729320158298</c:v>
                </c:pt>
                <c:pt idx="2889">
                  <c:v>0.419251872440773</c:v>
                </c:pt>
                <c:pt idx="2890">
                  <c:v>0.41694394214533698</c:v>
                </c:pt>
                <c:pt idx="2891">
                  <c:v>0.41458434556218798</c:v>
                </c:pt>
                <c:pt idx="2892">
                  <c:v>0.41217391646124701</c:v>
                </c:pt>
                <c:pt idx="2893">
                  <c:v>0.40971347915739798</c:v>
                </c:pt>
                <c:pt idx="2894">
                  <c:v>0.407203848536765</c:v>
                </c:pt>
                <c:pt idx="2895">
                  <c:v>0.40464583008705202</c:v>
                </c:pt>
                <c:pt idx="2896">
                  <c:v>0.40204021993170502</c:v>
                </c:pt>
                <c:pt idx="2897">
                  <c:v>0.399387804867681</c:v>
                </c:pt>
                <c:pt idx="2898">
                  <c:v>0.396689362406626</c:v>
                </c:pt>
                <c:pt idx="2899">
                  <c:v>0.39394566081923899</c:v>
                </c:pt>
                <c:pt idx="2900">
                  <c:v>0.39115745918267503</c:v>
                </c:pt>
                <c:pt idx="2901">
                  <c:v>0.38832550743079097</c:v>
                </c:pt>
                <c:pt idx="2902">
                  <c:v>0.38547744219694502</c:v>
                </c:pt>
                <c:pt idx="2903">
                  <c:v>0.382620432697445</c:v>
                </c:pt>
                <c:pt idx="2904">
                  <c:v>0.37975525166260599</c:v>
                </c:pt>
                <c:pt idx="2905">
                  <c:v>0.376882661351852</c:v>
                </c:pt>
                <c:pt idx="2906">
                  <c:v>0.374015244369929</c:v>
                </c:pt>
                <c:pt idx="2907">
                  <c:v>0.37115846722370999</c:v>
                </c:pt>
                <c:pt idx="2908">
                  <c:v>0.36831288758769698</c:v>
                </c:pt>
                <c:pt idx="2909">
                  <c:v>0.36547905551807602</c:v>
                </c:pt>
                <c:pt idx="2910">
                  <c:v>0.36265751351671</c:v>
                </c:pt>
                <c:pt idx="2911">
                  <c:v>0.35984408392478001</c:v>
                </c:pt>
                <c:pt idx="2912">
                  <c:v>0.35701076401228898</c:v>
                </c:pt>
                <c:pt idx="2913">
                  <c:v>0.35415808083099198</c:v>
                </c:pt>
                <c:pt idx="2914">
                  <c:v>0.35128655524051</c:v>
                </c:pt>
                <c:pt idx="2915">
                  <c:v>0.34839670195194899</c:v>
                </c:pt>
                <c:pt idx="2916">
                  <c:v>0.34548902957310201</c:v>
                </c:pt>
                <c:pt idx="2917">
                  <c:v>0.34256404065520102</c:v>
                </c:pt>
                <c:pt idx="2918">
                  <c:v>0.33962223174116202</c:v>
                </c:pt>
                <c:pt idx="2919">
                  <c:v>0.33666409341529602</c:v>
                </c:pt>
                <c:pt idx="2920">
                  <c:v>0.33369011035437202</c:v>
                </c:pt>
                <c:pt idx="2921">
                  <c:v>0.33070076137993798</c:v>
                </c:pt>
                <c:pt idx="2922">
                  <c:v>0.32769651951176099</c:v>
                </c:pt>
                <c:pt idx="2923">
                  <c:v>0.32467785202218402</c:v>
                </c:pt>
                <c:pt idx="2924">
                  <c:v>0.32164522049117</c:v>
                </c:pt>
                <c:pt idx="2925">
                  <c:v>0.31859908086171301</c:v>
                </c:pt>
                <c:pt idx="2926">
                  <c:v>0.31553988349525802</c:v>
                </c:pt>
                <c:pt idx="2927">
                  <c:v>0.31246807322666098</c:v>
                </c:pt>
                <c:pt idx="2928">
                  <c:v>0.30938408941817302</c:v>
                </c:pt>
                <c:pt idx="2929">
                  <c:v>0.30628836601183002</c:v>
                </c:pt>
                <c:pt idx="2930">
                  <c:v>0.30318133157960803</c:v>
                </c:pt>
                <c:pt idx="2931">
                  <c:v>0.30006255905344598</c:v>
                </c:pt>
                <c:pt idx="2932">
                  <c:v>0.29692642763049698</c:v>
                </c:pt>
                <c:pt idx="2933">
                  <c:v>0.29377341422006498</c:v>
                </c:pt>
                <c:pt idx="2934">
                  <c:v>0.29060398891955003</c:v>
                </c:pt>
                <c:pt idx="2935">
                  <c:v>0.28741861508529698</c:v>
                </c:pt>
                <c:pt idx="2936">
                  <c:v>0.28421774939982303</c:v>
                </c:pt>
                <c:pt idx="2937">
                  <c:v>0.28100184193564298</c:v>
                </c:pt>
                <c:pt idx="2938">
                  <c:v>0.27777133621620098</c:v>
                </c:pt>
                <c:pt idx="2939">
                  <c:v>0.27452666927466801</c:v>
                </c:pt>
                <c:pt idx="2940">
                  <c:v>0.271268271711612</c:v>
                </c:pt>
                <c:pt idx="2941">
                  <c:v>0.26799656775276598</c:v>
                </c:pt>
                <c:pt idx="2942">
                  <c:v>0.26471197530821899</c:v>
                </c:pt>
                <c:pt idx="2943">
                  <c:v>0.26141490603441903</c:v>
                </c:pt>
                <c:pt idx="2944">
                  <c:v>0.25812356573886203</c:v>
                </c:pt>
                <c:pt idx="2945">
                  <c:v>0.25486588179917002</c:v>
                </c:pt>
                <c:pt idx="2946">
                  <c:v>0.25164224617481201</c:v>
                </c:pt>
                <c:pt idx="2947">
                  <c:v>0.24845304356331099</c:v>
                </c:pt>
                <c:pt idx="2948">
                  <c:v>0.245298651501829</c:v>
                </c:pt>
                <c:pt idx="2949">
                  <c:v>0.242179440475006</c:v>
                </c:pt>
                <c:pt idx="2950">
                  <c:v>0.239095774029223</c:v>
                </c:pt>
                <c:pt idx="2951">
                  <c:v>0.23604800889344099</c:v>
                </c:pt>
                <c:pt idx="2952">
                  <c:v>0.233036495106797</c:v>
                </c:pt>
                <c:pt idx="2953">
                  <c:v>0.23006157615325701</c:v>
                </c:pt>
                <c:pt idx="2954">
                  <c:v>0.22712358910375199</c:v>
                </c:pt>
                <c:pt idx="2955">
                  <c:v>0.224222864766422</c:v>
                </c:pt>
                <c:pt idx="2956">
                  <c:v>0.221359727845756</c:v>
                </c:pt>
                <c:pt idx="2957">
                  <c:v>0.218534497111526</c:v>
                </c:pt>
                <c:pt idx="2958">
                  <c:v>0.21572646443129501</c:v>
                </c:pt>
                <c:pt idx="2959">
                  <c:v>0.21291071940120601</c:v>
                </c:pt>
                <c:pt idx="2960">
                  <c:v>0.21008753388652901</c:v>
                </c:pt>
                <c:pt idx="2961">
                  <c:v>0.20725717630613999</c:v>
                </c:pt>
                <c:pt idx="2962">
                  <c:v>0.20444225978074701</c:v>
                </c:pt>
                <c:pt idx="2963">
                  <c:v>0.201657754112163</c:v>
                </c:pt>
                <c:pt idx="2964">
                  <c:v>0.19890388456546801</c:v>
                </c:pt>
                <c:pt idx="2965">
                  <c:v>0.196180871278059</c:v>
                </c:pt>
                <c:pt idx="2966">
                  <c:v>0.193488929351947</c:v>
                </c:pt>
                <c:pt idx="2967">
                  <c:v>0.19082826893277499</c:v>
                </c:pt>
                <c:pt idx="2968">
                  <c:v>0.188199095272398</c:v>
                </c:pt>
                <c:pt idx="2969">
                  <c:v>0.18560160877381801</c:v>
                </c:pt>
                <c:pt idx="2970">
                  <c:v>0.183036005020496</c:v>
                </c:pt>
                <c:pt idx="2971">
                  <c:v>0.18050247479568399</c:v>
                </c:pt>
                <c:pt idx="2972">
                  <c:v>0.17798388632253501</c:v>
                </c:pt>
                <c:pt idx="2973">
                  <c:v>0.17549923823083299</c:v>
                </c:pt>
                <c:pt idx="2974">
                  <c:v>0.17305213651444101</c:v>
                </c:pt>
                <c:pt idx="2975">
                  <c:v>0.170680790096085</c:v>
                </c:pt>
                <c:pt idx="2976">
                  <c:v>0.16838536439791399</c:v>
                </c:pt>
                <c:pt idx="2977">
                  <c:v>0.166166020243738</c:v>
                </c:pt>
                <c:pt idx="2978">
                  <c:v>0.16399784217455701</c:v>
                </c:pt>
                <c:pt idx="2979">
                  <c:v>0.161863980073889</c:v>
                </c:pt>
                <c:pt idx="2980">
                  <c:v>0.159764561782377</c:v>
                </c:pt>
                <c:pt idx="2981">
                  <c:v>0.15770569954834099</c:v>
                </c:pt>
                <c:pt idx="2982">
                  <c:v>0.155723897125918</c:v>
                </c:pt>
                <c:pt idx="2983">
                  <c:v>0.15381927301484599</c:v>
                </c:pt>
                <c:pt idx="2984">
                  <c:v>0.15199194158167101</c:v>
                </c:pt>
                <c:pt idx="2985">
                  <c:v>0.15024201305577001</c:v>
                </c:pt>
                <c:pt idx="2986">
                  <c:v>0.148569593532069</c:v>
                </c:pt>
                <c:pt idx="2987">
                  <c:v>0.14697478497914401</c:v>
                </c:pt>
                <c:pt idx="2988">
                  <c:v>0.14545768525149699</c:v>
                </c:pt>
                <c:pt idx="2989">
                  <c:v>0.144018388105002</c:v>
                </c:pt>
                <c:pt idx="2990">
                  <c:v>0.14265698321468301</c:v>
                </c:pt>
                <c:pt idx="2991">
                  <c:v>0.14137355619418601</c:v>
                </c:pt>
                <c:pt idx="2992">
                  <c:v>0.14016818861647001</c:v>
                </c:pt>
                <c:pt idx="2993">
                  <c:v>0.13903954784915101</c:v>
                </c:pt>
                <c:pt idx="2994">
                  <c:v>0.137987534768265</c:v>
                </c:pt>
                <c:pt idx="2995">
                  <c:v>0.137012225636928</c:v>
                </c:pt>
                <c:pt idx="2996">
                  <c:v>0.13611369308371099</c:v>
                </c:pt>
                <c:pt idx="2997">
                  <c:v>0.13529200613507</c:v>
                </c:pt>
                <c:pt idx="2998">
                  <c:v>0.13454723024738799</c:v>
                </c:pt>
                <c:pt idx="2999">
                  <c:v>0.13387942733847399</c:v>
                </c:pt>
                <c:pt idx="3000">
                  <c:v>0.13328865581838401</c:v>
                </c:pt>
                <c:pt idx="3001">
                  <c:v>0.132748074829453</c:v>
                </c:pt>
                <c:pt idx="3002">
                  <c:v>0.13225129844705399</c:v>
                </c:pt>
                <c:pt idx="3003">
                  <c:v>0.131798324833651</c:v>
                </c:pt>
                <c:pt idx="3004">
                  <c:v>0.13138915030921</c:v>
                </c:pt>
                <c:pt idx="3005">
                  <c:v>0.13102376934284801</c:v>
                </c:pt>
                <c:pt idx="3006">
                  <c:v>0.130702174542425</c:v>
                </c:pt>
                <c:pt idx="3007">
                  <c:v>0.130424356641587</c:v>
                </c:pt>
                <c:pt idx="3008">
                  <c:v>0.13019030448382199</c:v>
                </c:pt>
                <c:pt idx="3009">
                  <c:v>0.13000000500316</c:v>
                </c:pt>
                <c:pt idx="3010">
                  <c:v>0.12985815587265001</c:v>
                </c:pt>
                <c:pt idx="3011">
                  <c:v>0.129793270454302</c:v>
                </c:pt>
                <c:pt idx="3012">
                  <c:v>0.12980532298304101</c:v>
                </c:pt>
                <c:pt idx="3013">
                  <c:v>0.12989428457515201</c:v>
                </c:pt>
                <c:pt idx="3014">
                  <c:v>0.13006012321730501</c:v>
                </c:pt>
                <c:pt idx="3015">
                  <c:v>0.130302803752435</c:v>
                </c:pt>
                <c:pt idx="3016">
                  <c:v>0.13062228786278801</c:v>
                </c:pt>
                <c:pt idx="3017">
                  <c:v>0.131018534050061</c:v>
                </c:pt>
                <c:pt idx="3018">
                  <c:v>0.13149149761203799</c:v>
                </c:pt>
                <c:pt idx="3019">
                  <c:v>0.13204113061424</c:v>
                </c:pt>
                <c:pt idx="3020">
                  <c:v>0.132667381853632</c:v>
                </c:pt>
                <c:pt idx="3021">
                  <c:v>0.13337019680887299</c:v>
                </c:pt>
                <c:pt idx="3022">
                  <c:v>0.13414951756669399</c:v>
                </c:pt>
                <c:pt idx="3023">
                  <c:v>0.13500528270362799</c:v>
                </c:pt>
                <c:pt idx="3024">
                  <c:v>0.13593742707869999</c:v>
                </c:pt>
                <c:pt idx="3025">
                  <c:v>0.13694588143415301</c:v>
                </c:pt>
                <c:pt idx="3026">
                  <c:v>0.13803057154526599</c:v>
                </c:pt>
                <c:pt idx="3027">
                  <c:v>0.139191416237292</c:v>
                </c:pt>
                <c:pt idx="3028">
                  <c:v>0.140428322740908</c:v>
                </c:pt>
                <c:pt idx="3029">
                  <c:v>0.14174117956726001</c:v>
                </c:pt>
                <c:pt idx="3030">
                  <c:v>0.14312986146905601</c:v>
                </c:pt>
                <c:pt idx="3031">
                  <c:v>0.14459425103201001</c:v>
                </c:pt>
                <c:pt idx="3032">
                  <c:v>0.14613424307992501</c:v>
                </c:pt>
                <c:pt idx="3033">
                  <c:v>0.14774973724595999</c:v>
                </c:pt>
                <c:pt idx="3034">
                  <c:v>0.14944063323197199</c:v>
                </c:pt>
                <c:pt idx="3035">
                  <c:v>0.15120682878198299</c:v>
                </c:pt>
                <c:pt idx="3036">
                  <c:v>0.15304821879733199</c:v>
                </c:pt>
                <c:pt idx="3037">
                  <c:v>0.15496469490179399</c:v>
                </c:pt>
                <c:pt idx="3038">
                  <c:v>0.156956145195571</c:v>
                </c:pt>
                <c:pt idx="3039">
                  <c:v>0.159022454094946</c:v>
                </c:pt>
                <c:pt idx="3040">
                  <c:v>0.16116350221348</c:v>
                </c:pt>
                <c:pt idx="3041">
                  <c:v>0.16337916626437601</c:v>
                </c:pt>
                <c:pt idx="3042">
                  <c:v>0.16566931897395601</c:v>
                </c:pt>
                <c:pt idx="3043">
                  <c:v>0.16801602866242099</c:v>
                </c:pt>
                <c:pt idx="3044">
                  <c:v>0.170391631818504</c:v>
                </c:pt>
                <c:pt idx="3045">
                  <c:v>0.17279599008905899</c:v>
                </c:pt>
                <c:pt idx="3046">
                  <c:v>0.17522896213153</c:v>
                </c:pt>
                <c:pt idx="3047">
                  <c:v>0.17769040352827201</c:v>
                </c:pt>
                <c:pt idx="3048">
                  <c:v>0.18018016670175899</c:v>
                </c:pt>
                <c:pt idx="3049">
                  <c:v>0.182698100830336</c:v>
                </c:pt>
                <c:pt idx="3050">
                  <c:v>0.18524405176411199</c:v>
                </c:pt>
                <c:pt idx="3051">
                  <c:v>0.18781786194048</c:v>
                </c:pt>
                <c:pt idx="3052">
                  <c:v>0.19041937029855499</c:v>
                </c:pt>
                <c:pt idx="3053">
                  <c:v>0.193048412191552</c:v>
                </c:pt>
                <c:pt idx="3054">
                  <c:v>0.19570481929573699</c:v>
                </c:pt>
                <c:pt idx="3055">
                  <c:v>0.19838841951420899</c:v>
                </c:pt>
                <c:pt idx="3056">
                  <c:v>0.201099036873224</c:v>
                </c:pt>
                <c:pt idx="3057">
                  <c:v>0.203857512555458</c:v>
                </c:pt>
                <c:pt idx="3058">
                  <c:v>0.206688880332944</c:v>
                </c:pt>
                <c:pt idx="3059">
                  <c:v>0.20959298208498001</c:v>
                </c:pt>
                <c:pt idx="3060">
                  <c:v>0.212569653562658</c:v>
                </c:pt>
                <c:pt idx="3061">
                  <c:v>0.21559637627522399</c:v>
                </c:pt>
                <c:pt idx="3062">
                  <c:v>0.218658265525281</c:v>
                </c:pt>
                <c:pt idx="3063">
                  <c:v>0.22175517161498201</c:v>
                </c:pt>
                <c:pt idx="3064">
                  <c:v>0.22488694039347101</c:v>
                </c:pt>
                <c:pt idx="3065">
                  <c:v>0.22805341308455401</c:v>
                </c:pt>
                <c:pt idx="3066">
                  <c:v>0.23125442608862101</c:v>
                </c:pt>
                <c:pt idx="3067">
                  <c:v>0.23448981076256101</c:v>
                </c:pt>
                <c:pt idx="3068">
                  <c:v>0.237759393183366</c:v>
                </c:pt>
                <c:pt idx="3069">
                  <c:v>0.241062993902045</c:v>
                </c:pt>
                <c:pt idx="3070">
                  <c:v>0.24440042769457199</c:v>
                </c:pt>
                <c:pt idx="3071">
                  <c:v>0.24778882109398001</c:v>
                </c:pt>
                <c:pt idx="3072">
                  <c:v>0.25120915921341203</c:v>
                </c:pt>
                <c:pt idx="3073">
                  <c:v>0.25465780861040499</c:v>
                </c:pt>
                <c:pt idx="3074">
                  <c:v>0.25809652158715901</c:v>
                </c:pt>
                <c:pt idx="3075">
                  <c:v>0.26152508253550899</c:v>
                </c:pt>
                <c:pt idx="3076">
                  <c:v>0.26494326900322901</c:v>
                </c:pt>
                <c:pt idx="3077">
                  <c:v>0.26837592339834598</c:v>
                </c:pt>
                <c:pt idx="3078">
                  <c:v>0.27183981142987701</c:v>
                </c:pt>
                <c:pt idx="3079">
                  <c:v>0.27533470959824802</c:v>
                </c:pt>
                <c:pt idx="3080">
                  <c:v>0.27885439888042102</c:v>
                </c:pt>
                <c:pt idx="3081">
                  <c:v>0.28236037515887202</c:v>
                </c:pt>
                <c:pt idx="3082">
                  <c:v>0.28585212025564199</c:v>
                </c:pt>
                <c:pt idx="3083">
                  <c:v>0.28932932002991002</c:v>
                </c:pt>
                <c:pt idx="3084">
                  <c:v>0.29279165343007701</c:v>
                </c:pt>
                <c:pt idx="3085">
                  <c:v>0.29623879271078102</c:v>
                </c:pt>
                <c:pt idx="3086">
                  <c:v>0.2996704036417</c:v>
                </c:pt>
                <c:pt idx="3087">
                  <c:v>0.30308614570765002</c:v>
                </c:pt>
                <c:pt idx="3088">
                  <c:v>0.30648567230014101</c:v>
                </c:pt>
                <c:pt idx="3089">
                  <c:v>0.30986863090091399</c:v>
                </c:pt>
                <c:pt idx="3090">
                  <c:v>0.313234663258322</c:v>
                </c:pt>
                <c:pt idx="3091">
                  <c:v>0.31658340555764097</c:v>
                </c:pt>
                <c:pt idx="3092">
                  <c:v>0.31991589877270099</c:v>
                </c:pt>
                <c:pt idx="3093">
                  <c:v>0.323231941136227</c:v>
                </c:pt>
                <c:pt idx="3094">
                  <c:v>0.32653114644370201</c:v>
                </c:pt>
                <c:pt idx="3095">
                  <c:v>0.32981312325748302</c:v>
                </c:pt>
                <c:pt idx="3096">
                  <c:v>0.33307747505855001</c:v>
                </c:pt>
                <c:pt idx="3097">
                  <c:v>0.336323800402338</c:v>
                </c:pt>
                <c:pt idx="3098">
                  <c:v>0.33954797310976198</c:v>
                </c:pt>
                <c:pt idx="3099">
                  <c:v>0.34274507167859197</c:v>
                </c:pt>
                <c:pt idx="3100">
                  <c:v>0.34591440030589099</c:v>
                </c:pt>
                <c:pt idx="3101">
                  <c:v>0.34905525456149</c:v>
                </c:pt>
                <c:pt idx="3102">
                  <c:v>0.35216692170129898</c:v>
                </c:pt>
                <c:pt idx="3103">
                  <c:v>0.35524868102564899</c:v>
                </c:pt>
                <c:pt idx="3104">
                  <c:v>0.35829980429056002</c:v>
                </c:pt>
                <c:pt idx="3105">
                  <c:v>0.36131955618006001</c:v>
                </c:pt>
                <c:pt idx="3106">
                  <c:v>0.36430719484771101</c:v>
                </c:pt>
                <c:pt idx="3107">
                  <c:v>0.36726197253523601</c:v>
                </c:pt>
                <c:pt idx="3108">
                  <c:v>0.370183136275615</c:v>
                </c:pt>
                <c:pt idx="3109">
                  <c:v>0.37306992868708699</c:v>
                </c:pt>
                <c:pt idx="3110">
                  <c:v>0.37592158886330301</c:v>
                </c:pt>
                <c:pt idx="3111">
                  <c:v>0.37873735336334402</c:v>
                </c:pt>
                <c:pt idx="3112">
                  <c:v>0.381516457303539</c:v>
                </c:pt>
                <c:pt idx="3113">
                  <c:v>0.38425813555111499</c:v>
                </c:pt>
                <c:pt idx="3114">
                  <c:v>0.38696162401771</c:v>
                </c:pt>
                <c:pt idx="3115">
                  <c:v>0.389626161048928</c:v>
                </c:pt>
                <c:pt idx="3116">
                  <c:v>0.392250988904356</c:v>
                </c:pt>
                <c:pt idx="3117">
                  <c:v>0.394835355321145</c:v>
                </c:pt>
                <c:pt idx="3118">
                  <c:v>0.39737851515338801</c:v>
                </c:pt>
                <c:pt idx="3119">
                  <c:v>0.39987973207955002</c:v>
                </c:pt>
                <c:pt idx="3120">
                  <c:v>0.40233828037163</c:v>
                </c:pt>
                <c:pt idx="3121">
                  <c:v>0.40475344672394697</c:v>
                </c:pt>
                <c:pt idx="3122">
                  <c:v>0.40712453214945998</c:v>
                </c:pt>
                <c:pt idx="3123">
                  <c:v>0.40945085397522701</c:v>
                </c:pt>
                <c:pt idx="3124">
                  <c:v>0.41173174802764401</c:v>
                </c:pt>
                <c:pt idx="3125">
                  <c:v>0.41396657125485598</c:v>
                </c:pt>
                <c:pt idx="3126">
                  <c:v>0.41615470545788302</c:v>
                </c:pt>
                <c:pt idx="3127">
                  <c:v>0.41829556364979198</c:v>
                </c:pt>
                <c:pt idx="3128">
                  <c:v>0.42038859885395802</c:v>
                </c:pt>
                <c:pt idx="3129">
                  <c:v>0.42243754229459402</c:v>
                </c:pt>
                <c:pt idx="3130">
                  <c:v>0.42444678630842603</c:v>
                </c:pt>
                <c:pt idx="3131">
                  <c:v>0.42641577818365101</c:v>
                </c:pt>
                <c:pt idx="3132">
                  <c:v>0.42834333995385698</c:v>
                </c:pt>
                <c:pt idx="3133">
                  <c:v>0.43022721074271297</c:v>
                </c:pt>
                <c:pt idx="3134">
                  <c:v>0.43206687831449703</c:v>
                </c:pt>
                <c:pt idx="3135">
                  <c:v>0.43386185963185497</c:v>
                </c:pt>
                <c:pt idx="3136">
                  <c:v>0.43561170242642</c:v>
                </c:pt>
                <c:pt idx="3137">
                  <c:v>0.43731598652456399</c:v>
                </c:pt>
                <c:pt idx="3138">
                  <c:v>0.43897432503171602</c:v>
                </c:pt>
                <c:pt idx="3139">
                  <c:v>0.440586365419466</c:v>
                </c:pt>
                <c:pt idx="3140">
                  <c:v>0.44215179053558401</c:v>
                </c:pt>
                <c:pt idx="3141">
                  <c:v>0.44367031954637498</c:v>
                </c:pt>
                <c:pt idx="3142">
                  <c:v>0.44514170881554199</c:v>
                </c:pt>
                <c:pt idx="3143">
                  <c:v>0.44656575272089499</c:v>
                </c:pt>
                <c:pt idx="3144">
                  <c:v>0.44794228440853501</c:v>
                </c:pt>
                <c:pt idx="3145">
                  <c:v>0.44927117648303799</c:v>
                </c:pt>
                <c:pt idx="3146">
                  <c:v>0.45055234163145902</c:v>
                </c:pt>
                <c:pt idx="3147">
                  <c:v>0.45178573317849402</c:v>
                </c:pt>
                <c:pt idx="3148">
                  <c:v>0.45297134556998703</c:v>
                </c:pt>
                <c:pt idx="3149">
                  <c:v>0.45410921478209698</c:v>
                </c:pt>
                <c:pt idx="3150">
                  <c:v>0.45519941865401098</c:v>
                </c:pt>
                <c:pt idx="3151">
                  <c:v>0.45624207714321302</c:v>
                </c:pt>
                <c:pt idx="3152">
                  <c:v>0.45723735250427699</c:v>
                </c:pt>
                <c:pt idx="3153">
                  <c:v>0.458185449395206</c:v>
                </c:pt>
                <c:pt idx="3154">
                  <c:v>0.45908661491999198</c:v>
                </c:pt>
                <c:pt idx="3155">
                  <c:v>0.45994113862281599</c:v>
                </c:pt>
                <c:pt idx="3156">
                  <c:v>0.46074935245888698</c:v>
                </c:pt>
                <c:pt idx="3157">
                  <c:v>0.46151163077996299</c:v>
                </c:pt>
                <c:pt idx="3158">
                  <c:v>0.46222839038982699</c:v>
                </c:pt>
                <c:pt idx="3159">
                  <c:v>0.46290009074636801</c:v>
                </c:pt>
                <c:pt idx="3160">
                  <c:v>0.46352723441172</c:v>
                </c:pt>
                <c:pt idx="3161">
                  <c:v>0.46411036787719001</c:v>
                </c:pt>
                <c:pt idx="3162">
                  <c:v>0.46465008291002102</c:v>
                </c:pt>
                <c:pt idx="3163">
                  <c:v>0.465147018575161</c:v>
                </c:pt>
                <c:pt idx="3164">
                  <c:v>0.46560186406494802</c:v>
                </c:pt>
                <c:pt idx="3165">
                  <c:v>0.46601536240990599</c:v>
                </c:pt>
                <c:pt idx="3166">
                  <c:v>0.46638831503580203</c:v>
                </c:pt>
                <c:pt idx="3167">
                  <c:v>0.46672158697728</c:v>
                </c:pt>
                <c:pt idx="3168">
                  <c:v>0.46701611237336199</c:v>
                </c:pt>
                <c:pt idx="3169">
                  <c:v>0.46727289968406199</c:v>
                </c:pt>
                <c:pt idx="3170">
                  <c:v>0.46749303591221703</c:v>
                </c:pt>
                <c:pt idx="3171">
                  <c:v>0.46767768901206702</c:v>
                </c:pt>
                <c:pt idx="3172">
                  <c:v>0.46782810762604898</c:v>
                </c:pt>
                <c:pt idx="3173">
                  <c:v>0.46794561733147499</c:v>
                </c:pt>
                <c:pt idx="3174">
                  <c:v>0.46803161275895999</c:v>
                </c:pt>
                <c:pt idx="3175">
                  <c:v>0.46808754537157499</c:v>
                </c:pt>
                <c:pt idx="3176">
                  <c:v>0.46811490744353601</c:v>
                </c:pt>
                <c:pt idx="3177">
                  <c:v>0.46811521373693399</c:v>
                </c:pt>
                <c:pt idx="3178">
                  <c:v>0.46808998316188</c:v>
                </c:pt>
                <c:pt idx="3179">
                  <c:v>0.46804072285405901</c:v>
                </c:pt>
                <c:pt idx="3180">
                  <c:v>0.46797079908080702</c:v>
                </c:pt>
                <c:pt idx="3181">
                  <c:v>0.46788193625484198</c:v>
                </c:pt>
                <c:pt idx="3182">
                  <c:v>0.46777561542246798</c:v>
                </c:pt>
                <c:pt idx="3183">
                  <c:v>0.46765328628476999</c:v>
                </c:pt>
                <c:pt idx="3184">
                  <c:v>0.46751637022076298</c:v>
                </c:pt>
                <c:pt idx="3185">
                  <c:v>0.46736626448320301</c:v>
                </c:pt>
                <c:pt idx="3186">
                  <c:v>0.46720434686462298</c:v>
                </c:pt>
                <c:pt idx="3187">
                  <c:v>0.46703198041344801</c:v>
                </c:pt>
                <c:pt idx="3188">
                  <c:v>0.46685051799356098</c:v>
                </c:pt>
                <c:pt idx="3189">
                  <c:v>0.46666130662100802</c:v>
                </c:pt>
                <c:pt idx="3190">
                  <c:v>0.46646569159388301</c:v>
                </c:pt>
                <c:pt idx="3191">
                  <c:v>0.466265020473491</c:v>
                </c:pt>
                <c:pt idx="3192">
                  <c:v>0.46606064699107103</c:v>
                </c:pt>
                <c:pt idx="3193">
                  <c:v>0.46585393495358501</c:v>
                </c:pt>
                <c:pt idx="3194">
                  <c:v>0.46564626220947902</c:v>
                </c:pt>
                <c:pt idx="3195">
                  <c:v>0.46543902471218002</c:v>
                </c:pt>
                <c:pt idx="3196">
                  <c:v>0.46523364068494799</c:v>
                </c:pt>
                <c:pt idx="3197">
                  <c:v>0.46503527481426099</c:v>
                </c:pt>
                <c:pt idx="3198">
                  <c:v>0.46484991318122898</c:v>
                </c:pt>
                <c:pt idx="3199">
                  <c:v>0.46467934635263702</c:v>
                </c:pt>
                <c:pt idx="3200">
                  <c:v>0.46452540730308101</c:v>
                </c:pt>
                <c:pt idx="3201">
                  <c:v>0.46438997377706398</c:v>
                </c:pt>
                <c:pt idx="3202">
                  <c:v>0.46427496917109601</c:v>
                </c:pt>
                <c:pt idx="3203">
                  <c:v>0.46418236132868701</c:v>
                </c:pt>
                <c:pt idx="3204">
                  <c:v>0.46411415862321598</c:v>
                </c:pt>
                <c:pt idx="3205">
                  <c:v>0.46407240279818002</c:v>
                </c:pt>
                <c:pt idx="3206">
                  <c:v>0.46405915827820698</c:v>
                </c:pt>
                <c:pt idx="3207">
                  <c:v>0.46407649806225398</c:v>
                </c:pt>
                <c:pt idx="3208">
                  <c:v>0.46412648681334401</c:v>
                </c:pt>
                <c:pt idx="3209">
                  <c:v>0.46421116225849002</c:v>
                </c:pt>
                <c:pt idx="3210">
                  <c:v>0.46433251636731199</c:v>
                </c:pt>
                <c:pt idx="3211">
                  <c:v>0.46449247786998099</c:v>
                </c:pt>
                <c:pt idx="3212">
                  <c:v>0.46469289746514397</c:v>
                </c:pt>
                <c:pt idx="3213">
                  <c:v>0.46493553661786702</c:v>
                </c:pt>
                <c:pt idx="3214">
                  <c:v>0.46522206029037699</c:v>
                </c:pt>
                <c:pt idx="3215">
                  <c:v>0.46555403343106799</c:v>
                </c:pt>
                <c:pt idx="3216">
                  <c:v>0.46593292067310899</c:v>
                </c:pt>
                <c:pt idx="3217">
                  <c:v>0.46636008850023503</c:v>
                </c:pt>
                <c:pt idx="3218">
                  <c:v>0.46683680910409397</c:v>
                </c:pt>
                <c:pt idx="3219">
                  <c:v>0.46736426523521302</c:v>
                </c:pt>
                <c:pt idx="3220">
                  <c:v>0.46794355548447503</c:v>
                </c:pt>
                <c:pt idx="3221">
                  <c:v>0.46857569958099199</c:v>
                </c:pt>
                <c:pt idx="3222">
                  <c:v>0.46926164342897098</c:v>
                </c:pt>
                <c:pt idx="3223">
                  <c:v>0.47000226371772502</c:v>
                </c:pt>
                <c:pt idx="3224">
                  <c:v>0.47079837202269897</c:v>
                </c:pt>
                <c:pt idx="3225">
                  <c:v>0.47165071837366801</c:v>
                </c:pt>
                <c:pt idx="3226">
                  <c:v>0.47255999430389001</c:v>
                </c:pt>
                <c:pt idx="3227">
                  <c:v>0.47352683541616603</c:v>
                </c:pt>
                <c:pt idx="3228">
                  <c:v>0.47454758198672198</c:v>
                </c:pt>
                <c:pt idx="3229">
                  <c:v>0.47561787777942299</c:v>
                </c:pt>
                <c:pt idx="3230">
                  <c:v>0.47673827472700597</c:v>
                </c:pt>
                <c:pt idx="3231">
                  <c:v>0.47790992314271802</c:v>
                </c:pt>
                <c:pt idx="3232">
                  <c:v>0.47913503638424398</c:v>
                </c:pt>
                <c:pt idx="3233">
                  <c:v>0.48041406332366499</c:v>
                </c:pt>
                <c:pt idx="3234">
                  <c:v>0.48174741042443298</c:v>
                </c:pt>
                <c:pt idx="3235">
                  <c:v>0.48313544213680898</c:v>
                </c:pt>
                <c:pt idx="3236">
                  <c:v>0.484578481151897</c:v>
                </c:pt>
                <c:pt idx="3237">
                  <c:v>0.48607680853205798</c:v>
                </c:pt>
                <c:pt idx="3238">
                  <c:v>0.48763066373328801</c:v>
                </c:pt>
                <c:pt idx="3239">
                  <c:v>0.48924024453417703</c:v>
                </c:pt>
                <c:pt idx="3240">
                  <c:v>0.49090570688609703</c:v>
                </c:pt>
                <c:pt idx="3241">
                  <c:v>0.49262716470024498</c:v>
                </c:pt>
                <c:pt idx="3242">
                  <c:v>0.49440468958865902</c:v>
                </c:pt>
                <c:pt idx="3243">
                  <c:v>0.49623831057789902</c:v>
                </c:pt>
                <c:pt idx="3244">
                  <c:v>0.49812801381521299</c:v>
                </c:pt>
                <c:pt idx="3245">
                  <c:v>0.50007374228722001</c:v>
                </c:pt>
                <c:pt idx="3246">
                  <c:v>0.50207539557018099</c:v>
                </c:pt>
                <c:pt idx="3247">
                  <c:v>0.504132829628681</c:v>
                </c:pt>
                <c:pt idx="3248">
                  <c:v>0.506245856676242</c:v>
                </c:pt>
                <c:pt idx="3249">
                  <c:v>0.50841424510729005</c:v>
                </c:pt>
                <c:pt idx="3250">
                  <c:v>0.510637719505321</c:v>
                </c:pt>
                <c:pt idx="3251">
                  <c:v>0.51291596072718504</c:v>
                </c:pt>
                <c:pt idx="3252">
                  <c:v>0.51524860605819001</c:v>
                </c:pt>
                <c:pt idx="3253">
                  <c:v>0.51763524942670702</c:v>
                </c:pt>
                <c:pt idx="3254">
                  <c:v>0.52007544165970299</c:v>
                </c:pt>
                <c:pt idx="3255">
                  <c:v>0.52256869075125301</c:v>
                </c:pt>
                <c:pt idx="3256">
                  <c:v>0.52511446210369706</c:v>
                </c:pt>
                <c:pt idx="3257">
                  <c:v>0.52771217868493203</c:v>
                </c:pt>
                <c:pt idx="3258">
                  <c:v>0.530361221025062</c:v>
                </c:pt>
                <c:pt idx="3259">
                  <c:v>0.53306092695186902</c:v>
                </c:pt>
                <c:pt idx="3260">
                  <c:v>0.53581059094000105</c:v>
                </c:pt>
                <c:pt idx="3261">
                  <c:v>0.53860946292858802</c:v>
                </c:pt>
                <c:pt idx="3262">
                  <c:v>0.541456746455108</c:v>
                </c:pt>
                <c:pt idx="3263">
                  <c:v>0.54435159597180105</c:v>
                </c:pt>
                <c:pt idx="3264">
                  <c:v>0.54729311326752605</c:v>
                </c:pt>
                <c:pt idx="3265">
                  <c:v>0.55028034302185103</c:v>
                </c:pt>
                <c:pt idx="3266">
                  <c:v>0.55331226766810004</c:v>
                </c:pt>
                <c:pt idx="3267">
                  <c:v>0.55638780192251402</c:v>
                </c:pt>
                <c:pt idx="3268">
                  <c:v>0.55950578751990199</c:v>
                </c:pt>
                <c:pt idx="3269">
                  <c:v>0.56266498885239402</c:v>
                </c:pt>
                <c:pt idx="3270">
                  <c:v>0.56586409031836604</c:v>
                </c:pt>
                <c:pt idx="3271">
                  <c:v>0.56910169624701401</c:v>
                </c:pt>
                <c:pt idx="3272">
                  <c:v>0.57237633425623302</c:v>
                </c:pt>
                <c:pt idx="3273">
                  <c:v>0.57568646277053603</c:v>
                </c:pt>
                <c:pt idx="3274">
                  <c:v>0.57903048306139604</c:v>
                </c:pt>
                <c:pt idx="3275">
                  <c:v>0.58240675548340204</c:v>
                </c:pt>
                <c:pt idx="3276">
                  <c:v>0.58581361864314196</c:v>
                </c:pt>
                <c:pt idx="3277">
                  <c:v>0.58924940938657899</c:v>
                </c:pt>
                <c:pt idx="3278">
                  <c:v>0.59271248115701203</c:v>
                </c:pt>
                <c:pt idx="3279">
                  <c:v>0.59620121866014297</c:v>
                </c:pt>
                <c:pt idx="3280">
                  <c:v>0.59971404768275705</c:v>
                </c:pt>
                <c:pt idx="3281">
                  <c:v>0.60324943993926605</c:v>
                </c:pt>
                <c:pt idx="3282">
                  <c:v>0.60680591362415504</c:v>
                </c:pt>
                <c:pt idx="3283">
                  <c:v>0.610382030776349</c:v>
                </c:pt>
                <c:pt idx="3284">
                  <c:v>0.61397639262794101</c:v>
                </c:pt>
                <c:pt idx="3285">
                  <c:v>0.61758763392789895</c:v>
                </c:pt>
                <c:pt idx="3286">
                  <c:v>0.62121441694272705</c:v>
                </c:pt>
                <c:pt idx="3287">
                  <c:v>0.62485542555166496</c:v>
                </c:pt>
                <c:pt idx="3288">
                  <c:v>0.62850935963145105</c:v>
                </c:pt>
                <c:pt idx="3289">
                  <c:v>0.63217492977718004</c:v>
                </c:pt>
                <c:pt idx="3290">
                  <c:v>0.63585085232023997</c:v>
                </c:pt>
                <c:pt idx="3291">
                  <c:v>0.63953584456380397</c:v>
                </c:pt>
                <c:pt idx="3292">
                  <c:v>0.64322862014555104</c:v>
                </c:pt>
                <c:pt idx="3293">
                  <c:v>0.64692788444615101</c:v>
                </c:pt>
                <c:pt idx="3294">
                  <c:v>0.65063232998513798</c:v>
                </c:pt>
                <c:pt idx="3295">
                  <c:v>0.65434063178183499</c:v>
                </c:pt>
                <c:pt idx="3296">
                  <c:v>0.65805144270893201</c:v>
                </c:pt>
                <c:pt idx="3297">
                  <c:v>0.66176338893263498</c:v>
                </c:pt>
                <c:pt idx="3298">
                  <c:v>0.66547506561788405</c:v>
                </c:pt>
                <c:pt idx="3299">
                  <c:v>0.66918503318002898</c:v>
                </c:pt>
                <c:pt idx="3300">
                  <c:v>0.67289181447972302</c:v>
                </c:pt>
                <c:pt idx="3301">
                  <c:v>0.676593893471504</c:v>
                </c:pt>
                <c:pt idx="3302">
                  <c:v>0.68028971590206799</c:v>
                </c:pt>
                <c:pt idx="3303">
                  <c:v>0.68397769267269504</c:v>
                </c:pt>
                <c:pt idx="3304">
                  <c:v>0.68765620638640002</c:v>
                </c:pt>
                <c:pt idx="3305">
                  <c:v>0.69132362135718395</c:v>
                </c:pt>
                <c:pt idx="3306">
                  <c:v>0.69497829696162094</c:v>
                </c:pt>
                <c:pt idx="3307">
                  <c:v>0.69861860371113604</c:v>
                </c:pt>
                <c:pt idx="3308">
                  <c:v>0.70224294092537098</c:v>
                </c:pt>
                <c:pt idx="3309">
                  <c:v>0.70584975453370102</c:v>
                </c:pt>
                <c:pt idx="3310">
                  <c:v>0.70943755344160098</c:v>
                </c:pt>
                <c:pt idx="3311">
                  <c:v>0.71300492311049302</c:v>
                </c:pt>
                <c:pt idx="3312">
                  <c:v>0.71655053545240699</c:v>
                </c:pt>
                <c:pt idx="3313">
                  <c:v>0.72007315470017097</c:v>
                </c:pt>
                <c:pt idx="3314">
                  <c:v>0.72357163943330305</c:v>
                </c:pt>
                <c:pt idx="3315">
                  <c:v>0.72704494131588404</c:v>
                </c:pt>
                <c:pt idx="3316">
                  <c:v>0.73049210129828201</c:v>
                </c:pt>
                <c:pt idx="3317">
                  <c:v>0.73391224406934197</c:v>
                </c:pt>
                <c:pt idx="3318">
                  <c:v>0.73730457146914097</c:v>
                </c:pt>
                <c:pt idx="3319">
                  <c:v>0.74066835543841403</c:v>
                </c:pt>
                <c:pt idx="3320">
                  <c:v>0.74400293093214098</c:v>
                </c:pt>
                <c:pt idx="3321">
                  <c:v>0.74730768908810097</c:v>
                </c:pt>
                <c:pt idx="3322">
                  <c:v>0.75058207082926998</c:v>
                </c:pt>
                <c:pt idx="3323">
                  <c:v>0.75382556099452702</c:v>
                </c:pt>
                <c:pt idx="3324">
                  <c:v>0.75703768303295504</c:v>
                </c:pt>
                <c:pt idx="3325">
                  <c:v>0.76022403423795004</c:v>
                </c:pt>
                <c:pt idx="3326">
                  <c:v>0.76338507927203103</c:v>
                </c:pt>
                <c:pt idx="3327">
                  <c:v>0.76652044879132497</c:v>
                </c:pt>
                <c:pt idx="3328">
                  <c:v>0.76962979582979896</c:v>
                </c:pt>
                <c:pt idx="3329">
                  <c:v>0.77271279292162498</c:v>
                </c:pt>
                <c:pt idx="3330">
                  <c:v>0.77576912958491495</c:v>
                </c:pt>
                <c:pt idx="3331">
                  <c:v>0.77879851012923595</c:v>
                </c:pt>
                <c:pt idx="3332">
                  <c:v>0.78180065175436098</c:v>
                </c:pt>
                <c:pt idx="3333">
                  <c:v>0.78477528291292598</c:v>
                </c:pt>
                <c:pt idx="3334">
                  <c:v>0.78772214191463397</c:v>
                </c:pt>
                <c:pt idx="3335">
                  <c:v>0.79064097575418801</c:v>
                </c:pt>
                <c:pt idx="3336">
                  <c:v>0.79353153914891905</c:v>
                </c:pt>
                <c:pt idx="3337">
                  <c:v>0.796393593775097</c:v>
                </c:pt>
                <c:pt idx="3338">
                  <c:v>0.79922690769396298</c:v>
                </c:pt>
                <c:pt idx="3339">
                  <c:v>0.80203125495979899</c:v>
                </c:pt>
                <c:pt idx="3340">
                  <c:v>0.80480536250268697</c:v>
                </c:pt>
                <c:pt idx="3341">
                  <c:v>0.80753210149181798</c:v>
                </c:pt>
                <c:pt idx="3342">
                  <c:v>0.81021120672399805</c:v>
                </c:pt>
                <c:pt idx="3343">
                  <c:v>0.81284242026564002</c:v>
                </c:pt>
                <c:pt idx="3344">
                  <c:v>0.815425492173388</c:v>
                </c:pt>
                <c:pt idx="3345">
                  <c:v>0.81796018142486804</c:v>
                </c:pt>
                <c:pt idx="3346">
                  <c:v>0.820446257076896</c:v>
                </c:pt>
                <c:pt idx="3347">
                  <c:v>0.822883499677598</c:v>
                </c:pt>
                <c:pt idx="3348">
                  <c:v>0.82527170296947905</c:v>
                </c:pt>
                <c:pt idx="3349">
                  <c:v>0.82761067593203397</c:v>
                </c:pt>
                <c:pt idx="3350">
                  <c:v>0.82990024522434303</c:v>
                </c:pt>
                <c:pt idx="3351">
                  <c:v>0.83215141712042595</c:v>
                </c:pt>
                <c:pt idx="3352">
                  <c:v>0.834364213666688</c:v>
                </c:pt>
                <c:pt idx="3353">
                  <c:v>0.836538567880179</c:v>
                </c:pt>
                <c:pt idx="3354">
                  <c:v>0.83867444187881302</c:v>
                </c:pt>
                <c:pt idx="3355">
                  <c:v>0.84077183171237901</c:v>
                </c:pt>
                <c:pt idx="3356">
                  <c:v>0.84283077292664998</c:v>
                </c:pt>
                <c:pt idx="3357">
                  <c:v>0.84485134684282504</c:v>
                </c:pt>
                <c:pt idx="3358">
                  <c:v>0.84683368743808596</c:v>
                </c:pt>
                <c:pt idx="3359">
                  <c:v>0.84877798856168896</c:v>
                </c:pt>
                <c:pt idx="3360">
                  <c:v>0.85068451100527998</c:v>
                </c:pt>
                <c:pt idx="3361">
                  <c:v>0.85255358867281095</c:v>
                </c:pt>
                <c:pt idx="3362">
                  <c:v>0.85438563280455104</c:v>
                </c:pt>
                <c:pt idx="3363">
                  <c:v>0.85618113299239296</c:v>
                </c:pt>
                <c:pt idx="3364">
                  <c:v>0.85794065372261696</c:v>
                </c:pt>
                <c:pt idx="3365">
                  <c:v>0.85966482555116397</c:v>
                </c:pt>
                <c:pt idx="3366">
                  <c:v>0.86135433082453094</c:v>
                </c:pt>
                <c:pt idx="3367">
                  <c:v>0.86300988497955</c:v>
                </c:pt>
                <c:pt idx="3368">
                  <c:v>0.86463221553388103</c:v>
                </c:pt>
                <c:pt idx="3369">
                  <c:v>0.86622204147450699</c:v>
                </c:pt>
                <c:pt idx="3370">
                  <c:v>0.86778005559104598</c:v>
                </c:pt>
                <c:pt idx="3371">
                  <c:v>0.869306911459512</c:v>
                </c:pt>
                <c:pt idx="3372">
                  <c:v>0.87080321562580099</c:v>
                </c:pt>
                <c:pt idx="3373">
                  <c:v>0.87226952448702699</c:v>
                </c:pt>
                <c:pt idx="3374">
                  <c:v>0.87370634469112196</c:v>
                </c:pt>
                <c:pt idx="3375">
                  <c:v>0.87511413563833496</c:v>
                </c:pt>
                <c:pt idx="3376">
                  <c:v>0.87649331281231602</c:v>
                </c:pt>
                <c:pt idx="3377">
                  <c:v>0.87784425108050601</c:v>
                </c:pt>
                <c:pt idx="3378">
                  <c:v>0.87916728763290597</c:v>
                </c:pt>
                <c:pt idx="3379">
                  <c:v>0.88046272468511699</c:v>
                </c:pt>
                <c:pt idx="3380">
                  <c:v>0.88173083228830695</c:v>
                </c:pt>
                <c:pt idx="3381">
                  <c:v>0.882971851527527</c:v>
                </c:pt>
                <c:pt idx="3382">
                  <c:v>0.88418599816971299</c:v>
                </c:pt>
                <c:pt idx="3383">
                  <c:v>0.88537346661514305</c:v>
                </c:pt>
                <c:pt idx="3384">
                  <c:v>0.88653443391072295</c:v>
                </c:pt>
                <c:pt idx="3385">
                  <c:v>0.88766906359803699</c:v>
                </c:pt>
                <c:pt idx="3386">
                  <c:v>0.88877750924040499</c:v>
                </c:pt>
                <c:pt idx="3387">
                  <c:v>0.88985991755188698</c:v>
                </c:pt>
                <c:pt idx="3388">
                  <c:v>0.89091643111186303</c:v>
                </c:pt>
                <c:pt idx="3389">
                  <c:v>0.891947190686324</c:v>
                </c:pt>
                <c:pt idx="3390">
                  <c:v>0.89295233719550704</c:v>
                </c:pt>
                <c:pt idx="3391">
                  <c:v>0.89393201337361405</c:v>
                </c:pt>
                <c:pt idx="3392">
                  <c:v>0.89488636516544595</c:v>
                </c:pt>
                <c:pt idx="3393">
                  <c:v>0.89581554290050902</c:v>
                </c:pt>
                <c:pt idx="3394">
                  <c:v>0.89671970227980202</c:v>
                </c:pt>
                <c:pt idx="3395">
                  <c:v>0.89759900520505398</c:v>
                </c:pt>
                <c:pt idx="3396">
                  <c:v>0.89845362047524902</c:v>
                </c:pt>
                <c:pt idx="3397">
                  <c:v>0.89928372437105897</c:v>
                </c:pt>
                <c:pt idx="3398">
                  <c:v>0.90008950114423902</c:v>
                </c:pt>
                <c:pt idx="3399">
                  <c:v>0.90087114342609098</c:v>
                </c:pt>
                <c:pt idx="3400">
                  <c:v>0.90162885256672898</c:v>
                </c:pt>
                <c:pt idx="3401">
                  <c:v>0.902362838914887</c:v>
                </c:pt>
                <c:pt idx="3402">
                  <c:v>0.90307332204642399</c:v>
                </c:pt>
                <c:pt idx="3403">
                  <c:v>0.90376053094833397</c:v>
                </c:pt>
                <c:pt idx="3404">
                  <c:v>0.90442470416392995</c:v>
                </c:pt>
                <c:pt idx="3405">
                  <c:v>0.90506608990394</c:v>
                </c:pt>
                <c:pt idx="3406">
                  <c:v>0.90568494612732398</c:v>
                </c:pt>
                <c:pt idx="3407">
                  <c:v>0.90628154059480204</c:v>
                </c:pt>
                <c:pt idx="3408">
                  <c:v>0.90685615089713401</c:v>
                </c:pt>
                <c:pt idx="3409">
                  <c:v>0.90740906445908098</c:v>
                </c:pt>
                <c:pt idx="3410">
                  <c:v>0.90794057851836796</c:v>
                </c:pt>
                <c:pt idx="3411">
                  <c:v>0.90845100007645596</c:v>
                </c:pt>
                <c:pt idx="3412">
                  <c:v>0.90894064581364498</c:v>
                </c:pt>
                <c:pt idx="3413">
                  <c:v>0.90940984195321095</c:v>
                </c:pt>
                <c:pt idx="3414">
                  <c:v>0.90985892404530599</c:v>
                </c:pt>
                <c:pt idx="3415">
                  <c:v>0.91028823661845704</c:v>
                </c:pt>
                <c:pt idx="3416">
                  <c:v>0.91069813262424903</c:v>
                </c:pt>
                <c:pt idx="3417">
                  <c:v>0.91108897265322097</c:v>
                </c:pt>
                <c:pt idx="3418">
                  <c:v>0.91145890434355403</c:v>
                </c:pt>
                <c:pt idx="3419">
                  <c:v>0.91180573708120605</c:v>
                </c:pt>
                <c:pt idx="3420">
                  <c:v>0.91212982167234902</c:v>
                </c:pt>
                <c:pt idx="3421">
                  <c:v>0.91243151940179701</c:v>
                </c:pt>
                <c:pt idx="3422">
                  <c:v>0.91271120246055204</c:v>
                </c:pt>
                <c:pt idx="3423">
                  <c:v>0.91296925294293796</c:v>
                </c:pt>
                <c:pt idx="3424">
                  <c:v>0.91320002180327098</c:v>
                </c:pt>
                <c:pt idx="3425">
                  <c:v>0.91340303036219195</c:v>
                </c:pt>
                <c:pt idx="3426">
                  <c:v>0.91357866745984395</c:v>
                </c:pt>
                <c:pt idx="3427">
                  <c:v>0.91372732944913304</c:v>
                </c:pt>
                <c:pt idx="3428">
                  <c:v>0.91385150288411998</c:v>
                </c:pt>
                <c:pt idx="3429">
                  <c:v>0.91395238389514399</c:v>
                </c:pt>
                <c:pt idx="3430">
                  <c:v>0.91403034177967202</c:v>
                </c:pt>
                <c:pt idx="3431">
                  <c:v>0.914085751682301</c:v>
                </c:pt>
                <c:pt idx="3432">
                  <c:v>0.91411899439397903</c:v>
                </c:pt>
                <c:pt idx="3433">
                  <c:v>0.91413045613669697</c:v>
                </c:pt>
                <c:pt idx="3434">
                  <c:v>0.91412052832719703</c:v>
                </c:pt>
                <c:pt idx="3435">
                  <c:v>0.91408960731373601</c:v>
                </c:pt>
                <c:pt idx="3436">
                  <c:v>0.91403809407995296</c:v>
                </c:pt>
                <c:pt idx="3437">
                  <c:v>0.91396639390946899</c:v>
                </c:pt>
                <c:pt idx="3438">
                  <c:v>0.91387491600415205</c:v>
                </c:pt>
                <c:pt idx="3439">
                  <c:v>0.91376512594821402</c:v>
                </c:pt>
                <c:pt idx="3440">
                  <c:v>0.91365435379618598</c:v>
                </c:pt>
                <c:pt idx="3441">
                  <c:v>0.91354307422287695</c:v>
                </c:pt>
                <c:pt idx="3442">
                  <c:v>0.91343176248917901</c:v>
                </c:pt>
                <c:pt idx="3443">
                  <c:v>0.91332089338079403</c:v>
                </c:pt>
                <c:pt idx="3444">
                  <c:v>0.91321093997184599</c:v>
                </c:pt>
                <c:pt idx="3445">
                  <c:v>0.91309750024156</c:v>
                </c:pt>
                <c:pt idx="3446">
                  <c:v>0.91297976673644299</c:v>
                </c:pt>
                <c:pt idx="3447">
                  <c:v>0.91285824995067399</c:v>
                </c:pt>
                <c:pt idx="3448">
                  <c:v>0.91273345313501597</c:v>
                </c:pt>
                <c:pt idx="3449">
                  <c:v>0.91260586953137401</c:v>
                </c:pt>
                <c:pt idx="3450">
                  <c:v>0.91246482011361096</c:v>
                </c:pt>
                <c:pt idx="3451">
                  <c:v>0.91231061710841099</c:v>
                </c:pt>
                <c:pt idx="3452">
                  <c:v>0.912143668481457</c:v>
                </c:pt>
                <c:pt idx="3453">
                  <c:v>0.91196435950226296</c:v>
                </c:pt>
                <c:pt idx="3454">
                  <c:v>0.91177304762323097</c:v>
                </c:pt>
                <c:pt idx="3455">
                  <c:v>0.91157005664493396</c:v>
                </c:pt>
                <c:pt idx="3456">
                  <c:v>0.91135567018941899</c:v>
                </c:pt>
                <c:pt idx="3457">
                  <c:v>0.91113012459967002</c:v>
                </c:pt>
                <c:pt idx="3458">
                  <c:v>0.91089360153474197</c:v>
                </c:pt>
                <c:pt idx="3459">
                  <c:v>0.91064622074604995</c:v>
                </c:pt>
                <c:pt idx="3460">
                  <c:v>0.91038803379411903</c:v>
                </c:pt>
                <c:pt idx="3461">
                  <c:v>0.91011901975669596</c:v>
                </c:pt>
                <c:pt idx="3462">
                  <c:v>0.90983908419741699</c:v>
                </c:pt>
                <c:pt idx="3463">
                  <c:v>0.90954806266632404</c:v>
                </c:pt>
                <c:pt idx="3464">
                  <c:v>0.90924572963564199</c:v>
                </c:pt>
                <c:pt idx="3465">
                  <c:v>0.90893181296658299</c:v>
                </c:pt>
                <c:pt idx="3466">
                  <c:v>0.90860601288197596</c:v>
                </c:pt>
                <c:pt idx="3467">
                  <c:v>0.90826802333726198</c:v>
                </c:pt>
                <c:pt idx="3468">
                  <c:v>0.907917553078329</c:v>
                </c:pt>
                <c:pt idx="3469">
                  <c:v>0.90755434381808697</c:v>
                </c:pt>
                <c:pt idx="3470">
                  <c:v>0.90717818377541803</c:v>
                </c:pt>
                <c:pt idx="3471">
                  <c:v>0.90678891593153299</c:v>
                </c:pt>
                <c:pt idx="3472">
                  <c:v>0.90638644135167601</c:v>
                </c:pt>
                <c:pt idx="3473">
                  <c:v>0.90597071854132405</c:v>
                </c:pt>
                <c:pt idx="3474">
                  <c:v>0.90554176002289299</c:v>
                </c:pt>
                <c:pt idx="3475">
                  <c:v>0.90509962724143</c:v>
                </c:pt>
                <c:pt idx="3476">
                  <c:v>0.90465289291982798</c:v>
                </c:pt>
                <c:pt idx="3477">
                  <c:v>0.90420171074131805</c:v>
                </c:pt>
                <c:pt idx="3478">
                  <c:v>0.90374623497026596</c:v>
                </c:pt>
                <c:pt idx="3479">
                  <c:v>0.90328664480924203</c:v>
                </c:pt>
                <c:pt idx="3480">
                  <c:v>0.90282313956658999</c:v>
                </c:pt>
                <c:pt idx="3481">
                  <c:v>0.90235593438833905</c:v>
                </c:pt>
                <c:pt idx="3482">
                  <c:v>0.90188525653201201</c:v>
                </c:pt>
                <c:pt idx="3483">
                  <c:v>0.90141134213748597</c:v>
                </c:pt>
                <c:pt idx="3484">
                  <c:v>0.90093443344110102</c:v>
                </c:pt>
                <c:pt idx="3485">
                  <c:v>0.90045477637809501</c:v>
                </c:pt>
                <c:pt idx="3486">
                  <c:v>0.89997261852158505</c:v>
                </c:pt>
                <c:pt idx="3487">
                  <c:v>0.89948820731131796</c:v>
                </c:pt>
                <c:pt idx="3488">
                  <c:v>0.89900178853117896</c:v>
                </c:pt>
                <c:pt idx="3489">
                  <c:v>0.89851360500002297</c:v>
                </c:pt>
                <c:pt idx="3490">
                  <c:v>0.89802389544558603</c:v>
                </c:pt>
                <c:pt idx="3491">
                  <c:v>0.897532893535814</c:v>
                </c:pt>
                <c:pt idx="3492">
                  <c:v>0.89704082704591803</c:v>
                </c:pt>
                <c:pt idx="3493">
                  <c:v>0.89654791714278403</c:v>
                </c:pt>
                <c:pt idx="3494">
                  <c:v>0.89605238531108899</c:v>
                </c:pt>
                <c:pt idx="3495">
                  <c:v>0.89555183585637199</c:v>
                </c:pt>
                <c:pt idx="3496">
                  <c:v>0.89504647039513496</c:v>
                </c:pt>
                <c:pt idx="3497">
                  <c:v>0.89453648263414998</c:v>
                </c:pt>
                <c:pt idx="3498">
                  <c:v>0.89402205807604196</c:v>
                </c:pt>
                <c:pt idx="3499">
                  <c:v>0.89350337377808398</c:v>
                </c:pt>
                <c:pt idx="3500">
                  <c:v>0.89298059815819697</c:v>
                </c:pt>
                <c:pt idx="3501">
                  <c:v>0.89245389084294902</c:v>
                </c:pt>
                <c:pt idx="3502">
                  <c:v>0.891923402553085</c:v>
                </c:pt>
                <c:pt idx="3503">
                  <c:v>0.89138927502272602</c:v>
                </c:pt>
                <c:pt idx="3504">
                  <c:v>0.89085164094897595</c:v>
                </c:pt>
                <c:pt idx="3505">
                  <c:v>0.89031062396921501</c:v>
                </c:pt>
                <c:pt idx="3506">
                  <c:v>0.88976633866397203</c:v>
                </c:pt>
                <c:pt idx="3507">
                  <c:v>0.88921889058396497</c:v>
                </c:pt>
                <c:pt idx="3508">
                  <c:v>0.88866837630085505</c:v>
                </c:pt>
                <c:pt idx="3509">
                  <c:v>0.88811488348268597</c:v>
                </c:pt>
                <c:pt idx="3510">
                  <c:v>0.88755849099736395</c:v>
                </c:pt>
                <c:pt idx="3511">
                  <c:v>0.88699926905170801</c:v>
                </c:pt>
                <c:pt idx="3512">
                  <c:v>0.88643727938124095</c:v>
                </c:pt>
                <c:pt idx="3513">
                  <c:v>0.88587257551982101</c:v>
                </c:pt>
                <c:pt idx="3514">
                  <c:v>0.88530520320092698</c:v>
                </c:pt>
                <c:pt idx="3515">
                  <c:v>0.88473520096456804</c:v>
                </c:pt>
                <c:pt idx="3516">
                  <c:v>0.88416260099122601</c:v>
                </c:pt>
                <c:pt idx="3517">
                  <c:v>0.88358964974052101</c:v>
                </c:pt>
                <c:pt idx="3518">
                  <c:v>0.88301893329514702</c:v>
                </c:pt>
                <c:pt idx="3519">
                  <c:v>0.88245049772817197</c:v>
                </c:pt>
                <c:pt idx="3520">
                  <c:v>0.881884380078926</c:v>
                </c:pt>
                <c:pt idx="3521">
                  <c:v>0.88132060795297995</c:v>
                </c:pt>
                <c:pt idx="3522">
                  <c:v>0.88075890126899303</c:v>
                </c:pt>
                <c:pt idx="3523">
                  <c:v>0.88019636127470302</c:v>
                </c:pt>
                <c:pt idx="3524">
                  <c:v>0.87963292851546904</c:v>
                </c:pt>
                <c:pt idx="3525">
                  <c:v>0.87906853760972903</c:v>
                </c:pt>
                <c:pt idx="3526">
                  <c:v>0.87850311757968003</c:v>
                </c:pt>
                <c:pt idx="3527">
                  <c:v>0.87793450913868798</c:v>
                </c:pt>
                <c:pt idx="3528">
                  <c:v>0.87736184527661099</c:v>
                </c:pt>
                <c:pt idx="3529">
                  <c:v>0.87678508761171403</c:v>
                </c:pt>
                <c:pt idx="3530">
                  <c:v>0.87620419363311497</c:v>
                </c:pt>
                <c:pt idx="3531">
                  <c:v>0.87561911680081606</c:v>
                </c:pt>
                <c:pt idx="3532">
                  <c:v>0.87502980663377705</c:v>
                </c:pt>
                <c:pt idx="3533">
                  <c:v>0.87443620878885298</c:v>
                </c:pt>
                <c:pt idx="3534">
                  <c:v>0.87383826513242602</c:v>
                </c:pt>
                <c:pt idx="3535">
                  <c:v>0.873235913805951</c:v>
                </c:pt>
                <c:pt idx="3536">
                  <c:v>0.87262908928643601</c:v>
                </c:pt>
                <c:pt idx="3537">
                  <c:v>0.87201772244264597</c:v>
                </c:pt>
                <c:pt idx="3538">
                  <c:v>0.87140174058786302</c:v>
                </c:pt>
                <c:pt idx="3539">
                  <c:v>0.87078106752999096</c:v>
                </c:pt>
                <c:pt idx="3540">
                  <c:v>0.87015562361985399</c:v>
                </c:pt>
                <c:pt idx="3541">
                  <c:v>0.86952532579854802</c:v>
                </c:pt>
                <c:pt idx="3542">
                  <c:v>0.86889008764479203</c:v>
                </c:pt>
                <c:pt idx="3543">
                  <c:v>0.86824981942318402</c:v>
                </c:pt>
                <c:pt idx="3544">
                  <c:v>0.86760930007455594</c:v>
                </c:pt>
                <c:pt idx="3545">
                  <c:v>0.86696970591929401</c:v>
                </c:pt>
                <c:pt idx="3546">
                  <c:v>0.86633088535713998</c:v>
                </c:pt>
                <c:pt idx="3547">
                  <c:v>0.86569268180129999</c:v>
                </c:pt>
                <c:pt idx="3548">
                  <c:v>0.86505493378897602</c:v>
                </c:pt>
                <c:pt idx="3549">
                  <c:v>0.864417475096938</c:v>
                </c:pt>
                <c:pt idx="3550">
                  <c:v>0.86378013486258698</c:v>
                </c:pt>
                <c:pt idx="3551">
                  <c:v>0.86314273771084205</c:v>
                </c:pt>
                <c:pt idx="3552">
                  <c:v>0.86250510388707302</c:v>
                </c:pt>
                <c:pt idx="3553">
                  <c:v>0.86186704939616698</c:v>
                </c:pt>
                <c:pt idx="3554">
                  <c:v>0.86122838614774899</c:v>
                </c:pt>
                <c:pt idx="3555">
                  <c:v>0.86058892210751503</c:v>
                </c:pt>
                <c:pt idx="3556">
                  <c:v>0.85994846145466797</c:v>
                </c:pt>
                <c:pt idx="3557">
                  <c:v>0.85930680474550603</c:v>
                </c:pt>
                <c:pt idx="3558">
                  <c:v>0.85866374908348098</c:v>
                </c:pt>
                <c:pt idx="3559">
                  <c:v>0.85801908829645002</c:v>
                </c:pt>
                <c:pt idx="3560">
                  <c:v>0.85737261312264701</c:v>
                </c:pt>
                <c:pt idx="3561">
                  <c:v>0.85672411140811</c:v>
                </c:pt>
                <c:pt idx="3562">
                  <c:v>0.85607336832034098</c:v>
                </c:pt>
                <c:pt idx="3563">
                  <c:v>0.85542016658565001</c:v>
                </c:pt>
                <c:pt idx="3564">
                  <c:v>0.85476428676021099</c:v>
                </c:pt>
                <c:pt idx="3565">
                  <c:v>0.85410550754277803</c:v>
                </c:pt>
                <c:pt idx="3566">
                  <c:v>0.85344360611703995</c:v>
                </c:pt>
                <c:pt idx="3567">
                  <c:v>0.85277835845068395</c:v>
                </c:pt>
                <c:pt idx="3568">
                  <c:v>0.85210953938587397</c:v>
                </c:pt>
                <c:pt idx="3569">
                  <c:v>0.85143692237469104</c:v>
                </c:pt>
                <c:pt idx="3570">
                  <c:v>0.85076027899636897</c:v>
                </c:pt>
                <c:pt idx="3571">
                  <c:v>0.85007937863518102</c:v>
                </c:pt>
                <c:pt idx="3572">
                  <c:v>0.84939398850262404</c:v>
                </c:pt>
                <c:pt idx="3573">
                  <c:v>0.84870640088873595</c:v>
                </c:pt>
                <c:pt idx="3574">
                  <c:v>0.84802058179638096</c:v>
                </c:pt>
                <c:pt idx="3575">
                  <c:v>0.84732782332963996</c:v>
                </c:pt>
                <c:pt idx="3576">
                  <c:v>0.84662787201849399</c:v>
                </c:pt>
                <c:pt idx="3577">
                  <c:v>0.84592050350227199</c:v>
                </c:pt>
                <c:pt idx="3578">
                  <c:v>0.84520549288311297</c:v>
                </c:pt>
                <c:pt idx="3579">
                  <c:v>0.84448261478346098</c:v>
                </c:pt>
                <c:pt idx="3580">
                  <c:v>0.84375164338293795</c:v>
                </c:pt>
                <c:pt idx="3581">
                  <c:v>0.84301235244024997</c:v>
                </c:pt>
                <c:pt idx="3582">
                  <c:v>0.84226451530435598</c:v>
                </c:pt>
                <c:pt idx="3583">
                  <c:v>0.84150790491824201</c:v>
                </c:pt>
                <c:pt idx="3584">
                  <c:v>0.84074229381809296</c:v>
                </c:pt>
                <c:pt idx="3585">
                  <c:v>0.83996745413023999</c:v>
                </c:pt>
                <c:pt idx="3586">
                  <c:v>0.83918315756793804</c:v>
                </c:pt>
                <c:pt idx="3587">
                  <c:v>0.83838917542981295</c:v>
                </c:pt>
                <c:pt idx="3588">
                  <c:v>0.83758527860151299</c:v>
                </c:pt>
                <c:pt idx="3589">
                  <c:v>0.83677123756191096</c:v>
                </c:pt>
                <c:pt idx="3590">
                  <c:v>0.83594682239492502</c:v>
                </c:pt>
                <c:pt idx="3591">
                  <c:v>0.83511180280781205</c:v>
                </c:pt>
                <c:pt idx="3592">
                  <c:v>0.83426594815653998</c:v>
                </c:pt>
                <c:pt idx="3593">
                  <c:v>0.83341101993879396</c:v>
                </c:pt>
                <c:pt idx="3594">
                  <c:v>0.83254938880638596</c:v>
                </c:pt>
                <c:pt idx="3595">
                  <c:v>0.83168081967579199</c:v>
                </c:pt>
                <c:pt idx="3596">
                  <c:v>0.83080507662495995</c:v>
                </c:pt>
                <c:pt idx="3597">
                  <c:v>0.82992192293078204</c:v>
                </c:pt>
                <c:pt idx="3598">
                  <c:v>0.82903112111287403</c:v>
                </c:pt>
                <c:pt idx="3599">
                  <c:v>0.82813243298303496</c:v>
                </c:pt>
                <c:pt idx="3600">
                  <c:v>0.82722561969977504</c:v>
                </c:pt>
                <c:pt idx="3601">
                  <c:v>0.82631044182716595</c:v>
                </c:pt>
                <c:pt idx="3602">
                  <c:v>0.82538665939729805</c:v>
                </c:pt>
                <c:pt idx="3603">
                  <c:v>0.82445403197557798</c:v>
                </c:pt>
                <c:pt idx="3604">
                  <c:v>0.82351231872812802</c:v>
                </c:pt>
                <c:pt idx="3605">
                  <c:v>0.82256127849055205</c:v>
                </c:pt>
                <c:pt idx="3606">
                  <c:v>0.82160066983738</c:v>
                </c:pt>
                <c:pt idx="3607">
                  <c:v>0.82063025115153898</c:v>
                </c:pt>
                <c:pt idx="3608">
                  <c:v>0.81964978069324301</c:v>
                </c:pt>
                <c:pt idx="3609">
                  <c:v>0.81865901666778196</c:v>
                </c:pt>
                <c:pt idx="3610">
                  <c:v>0.81765771729171199</c:v>
                </c:pt>
                <c:pt idx="3611">
                  <c:v>0.81664564085705604</c:v>
                </c:pt>
                <c:pt idx="3612">
                  <c:v>0.81562254579319005</c:v>
                </c:pt>
                <c:pt idx="3613">
                  <c:v>0.81458819072614996</c:v>
                </c:pt>
                <c:pt idx="3614">
                  <c:v>0.81354233453519598</c:v>
                </c:pt>
                <c:pt idx="3615">
                  <c:v>0.81248473640654595</c:v>
                </c:pt>
                <c:pt idx="3616">
                  <c:v>0.81141515588428204</c:v>
                </c:pt>
                <c:pt idx="3617">
                  <c:v>0.81033335291851605</c:v>
                </c:pt>
                <c:pt idx="3618">
                  <c:v>0.80923908791100996</c:v>
                </c:pt>
                <c:pt idx="3619">
                  <c:v>0.808132121758531</c:v>
                </c:pt>
                <c:pt idx="3620">
                  <c:v>0.80701221589435801</c:v>
                </c:pt>
                <c:pt idx="3621">
                  <c:v>0.80587943160374698</c:v>
                </c:pt>
                <c:pt idx="3622">
                  <c:v>0.80473644212043505</c:v>
                </c:pt>
                <c:pt idx="3623">
                  <c:v>0.80358307545191598</c:v>
                </c:pt>
                <c:pt idx="3624">
                  <c:v>0.80241916013292203</c:v>
                </c:pt>
                <c:pt idx="3625">
                  <c:v>0.80124452526058598</c:v>
                </c:pt>
                <c:pt idx="3626">
                  <c:v>0.800059000531818</c:v>
                </c:pt>
                <c:pt idx="3627">
                  <c:v>0.79886241628589905</c:v>
                </c:pt>
                <c:pt idx="3628">
                  <c:v>0.79765460355739903</c:v>
                </c:pt>
                <c:pt idx="3629">
                  <c:v>0.79643539414832598</c:v>
                </c:pt>
                <c:pt idx="3630">
                  <c:v>0.79520462073537901</c:v>
                </c:pt>
                <c:pt idx="3631">
                  <c:v>0.79396211704144004</c:v>
                </c:pt>
                <c:pt idx="3632">
                  <c:v>0.79270771812538499</c:v>
                </c:pt>
                <c:pt idx="3633">
                  <c:v>0.79144126089195799</c:v>
                </c:pt>
                <c:pt idx="3634">
                  <c:v>0.79016258501367198</c:v>
                </c:pt>
                <c:pt idx="3635">
                  <c:v>0.78887153462537996</c:v>
                </c:pt>
                <c:pt idx="3636">
                  <c:v>0.78756796145811303</c:v>
                </c:pt>
                <c:pt idx="3637">
                  <c:v>0.78625173060157205</c:v>
                </c:pt>
                <c:pt idx="3638">
                  <c:v>0.784922730841625</c:v>
                </c:pt>
                <c:pt idx="3639">
                  <c:v>0.78358089194672698</c:v>
                </c:pt>
                <c:pt idx="3640">
                  <c:v>0.78222620815741495</c:v>
                </c:pt>
                <c:pt idx="3641">
                  <c:v>0.78085875240952096</c:v>
                </c:pt>
                <c:pt idx="3642">
                  <c:v>0.77947864711405801</c:v>
                </c:pt>
                <c:pt idx="3643">
                  <c:v>0.77808599308905102</c:v>
                </c:pt>
                <c:pt idx="3644">
                  <c:v>0.77668082259097204</c:v>
                </c:pt>
                <c:pt idx="3645">
                  <c:v>0.77526310253908803</c:v>
                </c:pt>
                <c:pt idx="3646">
                  <c:v>0.77383275653011196</c:v>
                </c:pt>
                <c:pt idx="3647">
                  <c:v>0.77238968336908298</c:v>
                </c:pt>
                <c:pt idx="3648">
                  <c:v>0.77093376867097796</c:v>
                </c:pt>
                <c:pt idx="3649">
                  <c:v>0.76946489161328002</c:v>
                </c:pt>
                <c:pt idx="3650">
                  <c:v>0.76798292888295105</c:v>
                </c:pt>
                <c:pt idx="3651">
                  <c:v>0.76648775706156103</c:v>
                </c:pt>
                <c:pt idx="3652">
                  <c:v>0.76497925412842904</c:v>
                </c:pt>
                <c:pt idx="3653">
                  <c:v>0.76345730044669902</c:v>
                </c:pt>
                <c:pt idx="3654">
                  <c:v>0.76192177943102501</c:v>
                </c:pt>
                <c:pt idx="3655">
                  <c:v>0.76037257800833502</c:v>
                </c:pt>
                <c:pt idx="3656">
                  <c:v>0.75880958693674005</c:v>
                </c:pt>
                <c:pt idx="3657">
                  <c:v>0.75723270102227902</c:v>
                </c:pt>
                <c:pt idx="3658">
                  <c:v>0.75564181925845897</c:v>
                </c:pt>
                <c:pt idx="3659">
                  <c:v>0.75403684490422196</c:v>
                </c:pt>
                <c:pt idx="3660">
                  <c:v>0.75241768550914101</c:v>
                </c:pt>
                <c:pt idx="3661">
                  <c:v>0.75078425288899597</c:v>
                </c:pt>
                <c:pt idx="3662">
                  <c:v>0.74913646304963499</c:v>
                </c:pt>
                <c:pt idx="3663">
                  <c:v>0.74747423605286301</c:v>
                </c:pt>
                <c:pt idx="3664">
                  <c:v>0.74579749581922306</c:v>
                </c:pt>
                <c:pt idx="3665">
                  <c:v>0.74410616988203004</c:v>
                </c:pt>
                <c:pt idx="3666">
                  <c:v>0.74240018916767103</c:v>
                </c:pt>
                <c:pt idx="3667">
                  <c:v>0.74067948796956395</c:v>
                </c:pt>
                <c:pt idx="3668">
                  <c:v>0.73894400426421603</c:v>
                </c:pt>
                <c:pt idx="3669">
                  <c:v>0.73719368023461096</c:v>
                </c:pt>
                <c:pt idx="3670">
                  <c:v>0.735428462623962</c:v>
                </c:pt>
                <c:pt idx="3671">
                  <c:v>0.73364830273801995</c:v>
                </c:pt>
                <c:pt idx="3672">
                  <c:v>0.73185062921276001</c:v>
                </c:pt>
                <c:pt idx="3673">
                  <c:v>0.73003119939508798</c:v>
                </c:pt>
                <c:pt idx="3674">
                  <c:v>0.72818997872866598</c:v>
                </c:pt>
                <c:pt idx="3675">
                  <c:v>0.72632693670856596</c:v>
                </c:pt>
                <c:pt idx="3676">
                  <c:v>0.72444308121578704</c:v>
                </c:pt>
                <c:pt idx="3677">
                  <c:v>0.72254070787573299</c:v>
                </c:pt>
                <c:pt idx="3678">
                  <c:v>0.72061975280024804</c:v>
                </c:pt>
                <c:pt idx="3679">
                  <c:v>0.71868015516446904</c:v>
                </c:pt>
                <c:pt idx="3680">
                  <c:v>0.71672185719863801</c:v>
                </c:pt>
                <c:pt idx="3681">
                  <c:v>0.71474480419354702</c:v>
                </c:pt>
                <c:pt idx="3682">
                  <c:v>0.71274894451627302</c:v>
                </c:pt>
                <c:pt idx="3683">
                  <c:v>0.71073422963338295</c:v>
                </c:pt>
                <c:pt idx="3684">
                  <c:v>0.70870061413914198</c:v>
                </c:pt>
                <c:pt idx="3685">
                  <c:v>0.70664805578655598</c:v>
                </c:pt>
                <c:pt idx="3686">
                  <c:v>0.70457651551929101</c:v>
                </c:pt>
                <c:pt idx="3687">
                  <c:v>0.70248595750278497</c:v>
                </c:pt>
                <c:pt idx="3688">
                  <c:v>0.70037634915306202</c:v>
                </c:pt>
                <c:pt idx="3689">
                  <c:v>0.69824766116201498</c:v>
                </c:pt>
                <c:pt idx="3690">
                  <c:v>0.69609986751816599</c:v>
                </c:pt>
                <c:pt idx="3691">
                  <c:v>0.69393294552211704</c:v>
                </c:pt>
                <c:pt idx="3692">
                  <c:v>0.69174687579619099</c:v>
                </c:pt>
                <c:pt idx="3693">
                  <c:v>0.68954164228790504</c:v>
                </c:pt>
                <c:pt idx="3694">
                  <c:v>0.68731723226718699</c:v>
                </c:pt>
                <c:pt idx="3695">
                  <c:v>0.68507363631739804</c:v>
                </c:pt>
                <c:pt idx="3696">
                  <c:v>0.68281084832036298</c:v>
                </c:pt>
                <c:pt idx="3697">
                  <c:v>0.68052886543580504</c:v>
                </c:pt>
                <c:pt idx="3698">
                  <c:v>0.67822768807563005</c:v>
                </c:pt>
                <c:pt idx="3699">
                  <c:v>0.67590731987364105</c:v>
                </c:pt>
                <c:pt idx="3700">
                  <c:v>0.67356776765131599</c:v>
                </c:pt>
                <c:pt idx="3701">
                  <c:v>0.671209041380328</c:v>
                </c:pt>
                <c:pt idx="3702">
                  <c:v>0.66883115414252003</c:v>
                </c:pt>
                <c:pt idx="3703">
                  <c:v>0.66643412208807395</c:v>
                </c:pt>
                <c:pt idx="3704">
                  <c:v>0.66401796439260896</c:v>
                </c:pt>
                <c:pt idx="3705">
                  <c:v>0.66158270321392598</c:v>
                </c:pt>
                <c:pt idx="3706">
                  <c:v>0.65912836364913796</c:v>
                </c:pt>
                <c:pt idx="3707">
                  <c:v>0.65665497369287196</c:v>
                </c:pt>
                <c:pt idx="3708">
                  <c:v>0.65416992064899204</c:v>
                </c:pt>
                <c:pt idx="3709">
                  <c:v>0.65167397148472395</c:v>
                </c:pt>
                <c:pt idx="3710">
                  <c:v>0.64916722885051803</c:v>
                </c:pt>
                <c:pt idx="3711">
                  <c:v>0.64664979859875305</c:v>
                </c:pt>
                <c:pt idx="3712">
                  <c:v>0.64412178972006096</c:v>
                </c:pt>
                <c:pt idx="3713">
                  <c:v>0.64158331428256699</c:v>
                </c:pt>
                <c:pt idx="3714">
                  <c:v>0.63903448737439905</c:v>
                </c:pt>
                <c:pt idx="3715">
                  <c:v>0.63647542704979199</c:v>
                </c:pt>
                <c:pt idx="3716">
                  <c:v>0.63390625427907399</c:v>
                </c:pt>
                <c:pt idx="3717">
                  <c:v>0.63132709290280598</c:v>
                </c:pt>
                <c:pt idx="3718">
                  <c:v>0.62873806959027201</c:v>
                </c:pt>
                <c:pt idx="3719">
                  <c:v>0.62613931380250798</c:v>
                </c:pt>
                <c:pt idx="3720">
                  <c:v>0.62353095775994105</c:v>
                </c:pt>
                <c:pt idx="3721">
                  <c:v>0.62091313641464896</c:v>
                </c:pt>
                <c:pt idx="3722">
                  <c:v>0.61828598742705598</c:v>
                </c:pt>
                <c:pt idx="3723">
                  <c:v>0.61564965114666004</c:v>
                </c:pt>
                <c:pt idx="3724">
                  <c:v>0.61300427059592999</c:v>
                </c:pt>
                <c:pt idx="3725">
                  <c:v>0.61034999145584701</c:v>
                </c:pt>
                <c:pt idx="3726">
                  <c:v>0.60768696205030104</c:v>
                </c:pt>
                <c:pt idx="3727">
                  <c:v>0.60501533332442503</c:v>
                </c:pt>
                <c:pt idx="3728">
                  <c:v>0.60233525880801697</c:v>
                </c:pt>
                <c:pt idx="3729">
                  <c:v>0.59964689454804398</c:v>
                </c:pt>
                <c:pt idx="3730">
                  <c:v>0.59695039898081004</c:v>
                </c:pt>
                <c:pt idx="3731">
                  <c:v>0.59424593268912396</c:v>
                </c:pt>
                <c:pt idx="3732">
                  <c:v>0.59153365794186397</c:v>
                </c:pt>
                <c:pt idx="3733">
                  <c:v>0.58881373782274804</c:v>
                </c:pt>
                <c:pt idx="3734">
                  <c:v>0.58607947091055101</c:v>
                </c:pt>
                <c:pt idx="3735">
                  <c:v>0.58332382798235205</c:v>
                </c:pt>
                <c:pt idx="3736">
                  <c:v>0.58054691232480204</c:v>
                </c:pt>
                <c:pt idx="3737">
                  <c:v>0.57774880852277199</c:v>
                </c:pt>
                <c:pt idx="3738">
                  <c:v>0.57492956525021499</c:v>
                </c:pt>
                <c:pt idx="3739">
                  <c:v>0.57208917182756402</c:v>
                </c:pt>
                <c:pt idx="3740">
                  <c:v>0.56922754400807396</c:v>
                </c:pt>
                <c:pt idx="3741">
                  <c:v>0.56634455316360899</c:v>
                </c:pt>
                <c:pt idx="3742">
                  <c:v>0.56344009726905497</c:v>
                </c:pt>
                <c:pt idx="3743">
                  <c:v>0.56051414773385699</c:v>
                </c:pt>
                <c:pt idx="3744">
                  <c:v>0.55756674598579103</c:v>
                </c:pt>
                <c:pt idx="3745">
                  <c:v>0.55459798121097403</c:v>
                </c:pt>
                <c:pt idx="3746">
                  <c:v>0.55160797152882002</c:v>
                </c:pt>
                <c:pt idx="3747">
                  <c:v>0.54859685205542197</c:v>
                </c:pt>
                <c:pt idx="3748">
                  <c:v>0.54556476778628005</c:v>
                </c:pt>
                <c:pt idx="3749">
                  <c:v>0.54251186926841799</c:v>
                </c:pt>
                <c:pt idx="3750">
                  <c:v>0.53943830983326302</c:v>
                </c:pt>
                <c:pt idx="3751">
                  <c:v>0.53634424372579903</c:v>
                </c:pt>
                <c:pt idx="3752">
                  <c:v>0.53322982477966396</c:v>
                </c:pt>
                <c:pt idx="3753">
                  <c:v>0.53009520545212496</c:v>
                </c:pt>
                <c:pt idx="3754">
                  <c:v>0.52694053611732306</c:v>
                </c:pt>
                <c:pt idx="3755">
                  <c:v>0.52376596455912505</c:v>
                </c:pt>
                <c:pt idx="3756">
                  <c:v>0.52057163562667697</c:v>
                </c:pt>
                <c:pt idx="3757">
                  <c:v>0.51735769102655405</c:v>
                </c:pt>
                <c:pt idx="3758">
                  <c:v>0.51412426923079002</c:v>
                </c:pt>
                <c:pt idx="3759">
                  <c:v>0.51087150548250904</c:v>
                </c:pt>
                <c:pt idx="3760">
                  <c:v>0.50759953188158102</c:v>
                </c:pt>
                <c:pt idx="3761">
                  <c:v>0.50430847753214902</c:v>
                </c:pt>
                <c:pt idx="3762">
                  <c:v>0.50099914820545499</c:v>
                </c:pt>
                <c:pt idx="3763">
                  <c:v>0.49767359541841799</c:v>
                </c:pt>
                <c:pt idx="3764">
                  <c:v>0.49433195802575602</c:v>
                </c:pt>
                <c:pt idx="3765">
                  <c:v>0.49097437233098801</c:v>
                </c:pt>
                <c:pt idx="3766">
                  <c:v>0.487600972186363</c:v>
                </c:pt>
                <c:pt idx="3767">
                  <c:v>0.48421188899615603</c:v>
                </c:pt>
                <c:pt idx="3768">
                  <c:v>0.48080725160979598</c:v>
                </c:pt>
                <c:pt idx="3769">
                  <c:v>0.47738718610808401</c:v>
                </c:pt>
                <c:pt idx="3770">
                  <c:v>0.47395181550509502</c:v>
                </c:pt>
                <c:pt idx="3771">
                  <c:v>0.470501259405462</c:v>
                </c:pt>
                <c:pt idx="3772">
                  <c:v>0.46703563366626799</c:v>
                </c:pt>
                <c:pt idx="3773">
                  <c:v>0.46355505011167703</c:v>
                </c:pt>
                <c:pt idx="3774">
                  <c:v>0.460059616337262</c:v>
                </c:pt>
                <c:pt idx="3775">
                  <c:v>0.45654840117334899</c:v>
                </c:pt>
                <c:pt idx="3776">
                  <c:v>0.45301918527471502</c:v>
                </c:pt>
                <c:pt idx="3777">
                  <c:v>0.44947210845473901</c:v>
                </c:pt>
                <c:pt idx="3778">
                  <c:v>0.44590730728466998</c:v>
                </c:pt>
                <c:pt idx="3779">
                  <c:v>0.44232491534913798</c:v>
                </c:pt>
                <c:pt idx="3780">
                  <c:v>0.43872506353317298</c:v>
                </c:pt>
                <c:pt idx="3781">
                  <c:v>0.43510788032256098</c:v>
                </c:pt>
                <c:pt idx="3782">
                  <c:v>0.43147464436994898</c:v>
                </c:pt>
                <c:pt idx="3783">
                  <c:v>0.42782867658100998</c:v>
                </c:pt>
                <c:pt idx="3784">
                  <c:v>0.42417019722251698</c:v>
                </c:pt>
                <c:pt idx="3785">
                  <c:v>0.42049942579727401</c:v>
                </c:pt>
                <c:pt idx="3786">
                  <c:v>0.416816581326374</c:v>
                </c:pt>
                <c:pt idx="3787">
                  <c:v>0.41312188260902299</c:v>
                </c:pt>
                <c:pt idx="3788">
                  <c:v>0.40941554846081002</c:v>
                </c:pt>
                <c:pt idx="3789">
                  <c:v>0.40569779793184202</c:v>
                </c:pt>
                <c:pt idx="3790">
                  <c:v>0.40196885050640002</c:v>
                </c:pt>
                <c:pt idx="3791">
                  <c:v>0.39822892628579698</c:v>
                </c:pt>
                <c:pt idx="3792">
                  <c:v>0.39447824615607302</c:v>
                </c:pt>
                <c:pt idx="3793">
                  <c:v>0.39071703194204399</c:v>
                </c:pt>
                <c:pt idx="3794">
                  <c:v>0.38694550654905902</c:v>
                </c:pt>
                <c:pt idx="3795">
                  <c:v>0.38316389409365398</c:v>
                </c:pt>
                <c:pt idx="3796">
                  <c:v>0.379372420024156</c:v>
                </c:pt>
                <c:pt idx="3797">
                  <c:v>0.37557394045477499</c:v>
                </c:pt>
                <c:pt idx="3798">
                  <c:v>0.37176896708942297</c:v>
                </c:pt>
                <c:pt idx="3799">
                  <c:v>0.36795768942831403</c:v>
                </c:pt>
                <c:pt idx="3800">
                  <c:v>0.364140297710498</c:v>
                </c:pt>
                <c:pt idx="3801">
                  <c:v>0.36031698297055798</c:v>
                </c:pt>
                <c:pt idx="3802">
                  <c:v>0.35648793708884002</c:v>
                </c:pt>
                <c:pt idx="3803">
                  <c:v>0.35265335283551402</c:v>
                </c:pt>
                <c:pt idx="3804">
                  <c:v>0.34881342390870501</c:v>
                </c:pt>
                <c:pt idx="3805">
                  <c:v>0.344968344966878</c:v>
                </c:pt>
                <c:pt idx="3806">
                  <c:v>0.34111831165559597</c:v>
                </c:pt>
                <c:pt idx="3807">
                  <c:v>0.33725616417696203</c:v>
                </c:pt>
                <c:pt idx="3808">
                  <c:v>0.33338136691354098</c:v>
                </c:pt>
                <c:pt idx="3809">
                  <c:v>0.32949405238406398</c:v>
                </c:pt>
                <c:pt idx="3810">
                  <c:v>0.32559435369836098</c:v>
                </c:pt>
                <c:pt idx="3811">
                  <c:v>0.32168240459323999</c:v>
                </c:pt>
                <c:pt idx="3812">
                  <c:v>0.31775833946448501</c:v>
                </c:pt>
                <c:pt idx="3813">
                  <c:v>0.31382229339500001</c:v>
                </c:pt>
                <c:pt idx="3814">
                  <c:v>0.30987440217914197</c:v>
                </c:pt>
                <c:pt idx="3815">
                  <c:v>0.30593046445488897</c:v>
                </c:pt>
                <c:pt idx="3816">
                  <c:v>0.30202517539868601</c:v>
                </c:pt>
                <c:pt idx="3817">
                  <c:v>0.29815875407702902</c:v>
                </c:pt>
                <c:pt idx="3818">
                  <c:v>0.294331417688309</c:v>
                </c:pt>
                <c:pt idx="3819">
                  <c:v>0.290543381517614</c:v>
                </c:pt>
                <c:pt idx="3820">
                  <c:v>0.28679485888710998</c:v>
                </c:pt>
                <c:pt idx="3821">
                  <c:v>0.28303333520988999</c:v>
                </c:pt>
                <c:pt idx="3822">
                  <c:v>0.27925880947679699</c:v>
                </c:pt>
                <c:pt idx="3823">
                  <c:v>0.27547147723128601</c:v>
                </c:pt>
                <c:pt idx="3824">
                  <c:v>0.27167153644902098</c:v>
                </c:pt>
                <c:pt idx="3825">
                  <c:v>0.26785918752777399</c:v>
                </c:pt>
                <c:pt idx="3826">
                  <c:v>0.26403463327155902</c:v>
                </c:pt>
                <c:pt idx="3827">
                  <c:v>0.26019807886913399</c:v>
                </c:pt>
                <c:pt idx="3828">
                  <c:v>0.25634973186707299</c:v>
                </c:pt>
                <c:pt idx="3829">
                  <c:v>0.25248980213778699</c:v>
                </c:pt>
                <c:pt idx="3830">
                  <c:v>0.248618501843023</c:v>
                </c:pt>
                <c:pt idx="3831">
                  <c:v>0.244736045393596</c:v>
                </c:pt>
                <c:pt idx="3832">
                  <c:v>0.24084264940636399</c:v>
                </c:pt>
                <c:pt idx="3833">
                  <c:v>0.23694539633526501</c:v>
                </c:pt>
                <c:pt idx="3834">
                  <c:v>0.23305169463780101</c:v>
                </c:pt>
                <c:pt idx="3835">
                  <c:v>0.22919821754272801</c:v>
                </c:pt>
                <c:pt idx="3836">
                  <c:v>0.225400154614669</c:v>
                </c:pt>
                <c:pt idx="3837">
                  <c:v>0.22165771871869699</c:v>
                </c:pt>
                <c:pt idx="3838">
                  <c:v>0.21797111745079301</c:v>
                </c:pt>
                <c:pt idx="3839">
                  <c:v>0.21434166482297901</c:v>
                </c:pt>
                <c:pt idx="3840">
                  <c:v>0.210734742877387</c:v>
                </c:pt>
                <c:pt idx="3841">
                  <c:v>0.207130382532389</c:v>
                </c:pt>
                <c:pt idx="3842">
                  <c:v>0.20356323613429</c:v>
                </c:pt>
                <c:pt idx="3843">
                  <c:v>0.20003953676834799</c:v>
                </c:pt>
                <c:pt idx="3844">
                  <c:v>0.196609215386672</c:v>
                </c:pt>
                <c:pt idx="3845">
                  <c:v>0.193272361324448</c:v>
                </c:pt>
                <c:pt idx="3846">
                  <c:v>0.190029058541174</c:v>
                </c:pt>
                <c:pt idx="3847">
                  <c:v>0.18687938589528399</c:v>
                </c:pt>
                <c:pt idx="3848">
                  <c:v>0.18382341742293201</c:v>
                </c:pt>
                <c:pt idx="3849">
                  <c:v>0.18086122260505699</c:v>
                </c:pt>
                <c:pt idx="3850">
                  <c:v>0.17799286660656899</c:v>
                </c:pt>
                <c:pt idx="3851">
                  <c:v>0.17521841047247</c:v>
                </c:pt>
                <c:pt idx="3852">
                  <c:v>0.172537911267692</c:v>
                </c:pt>
                <c:pt idx="3853">
                  <c:v>0.16995142215033501</c:v>
                </c:pt>
                <c:pt idx="3854">
                  <c:v>0.167458992371365</c:v>
                </c:pt>
                <c:pt idx="3855">
                  <c:v>0.16506066719743601</c:v>
                </c:pt>
                <c:pt idx="3856">
                  <c:v>0.16275648775712601</c:v>
                </c:pt>
                <c:pt idx="3857">
                  <c:v>0.16054649081428099</c:v>
                </c:pt>
                <c:pt idx="3858">
                  <c:v>0.158430708475501</c:v>
                </c:pt>
                <c:pt idx="3859">
                  <c:v>0.15640916784200301</c:v>
                </c:pt>
                <c:pt idx="3860">
                  <c:v>0.15448189061943099</c:v>
                </c:pt>
                <c:pt idx="3861">
                  <c:v>0.15264821322938499</c:v>
                </c:pt>
                <c:pt idx="3862">
                  <c:v>0.15090621752054101</c:v>
                </c:pt>
                <c:pt idx="3863">
                  <c:v>0.14925588898044201</c:v>
                </c:pt>
                <c:pt idx="3864">
                  <c:v>0.14769720644176901</c:v>
                </c:pt>
                <c:pt idx="3865">
                  <c:v>0.146230141812137</c:v>
                </c:pt>
                <c:pt idx="3866">
                  <c:v>0.14485465991195901</c:v>
                </c:pt>
                <c:pt idx="3867">
                  <c:v>0.14357071843267399</c:v>
                </c:pt>
                <c:pt idx="3868">
                  <c:v>0.14237826801063699</c:v>
                </c:pt>
                <c:pt idx="3869">
                  <c:v>0.141277252392361</c:v>
                </c:pt>
                <c:pt idx="3870">
                  <c:v>0.14026760864951901</c:v>
                </c:pt>
                <c:pt idx="3871">
                  <c:v>0.13934926739237299</c:v>
                </c:pt>
                <c:pt idx="3872">
                  <c:v>0.13852215293133299</c:v>
                </c:pt>
                <c:pt idx="3873">
                  <c:v>0.13778618334746001</c:v>
                </c:pt>
                <c:pt idx="3874">
                  <c:v>0.137141270450088</c:v>
                </c:pt>
                <c:pt idx="3875">
                  <c:v>0.136587319617896</c:v>
                </c:pt>
                <c:pt idx="3876">
                  <c:v>0.13612422953436901</c:v>
                </c:pt>
                <c:pt idx="3877">
                  <c:v>0.13575189183755901</c:v>
                </c:pt>
                <c:pt idx="3878">
                  <c:v>0.13544688217411099</c:v>
                </c:pt>
                <c:pt idx="3879">
                  <c:v>0.135203629696034</c:v>
                </c:pt>
                <c:pt idx="3880">
                  <c:v>0.135021127918004</c:v>
                </c:pt>
                <c:pt idx="3881">
                  <c:v>0.13489543482632699</c:v>
                </c:pt>
                <c:pt idx="3882">
                  <c:v>0.13482331317441401</c:v>
                </c:pt>
                <c:pt idx="3883">
                  <c:v>0.134804622379808</c:v>
                </c:pt>
                <c:pt idx="3884">
                  <c:v>0.13483921875125099</c:v>
                </c:pt>
                <c:pt idx="3885">
                  <c:v>0.134959131139089</c:v>
                </c:pt>
                <c:pt idx="3886">
                  <c:v>0.135166215649624</c:v>
                </c:pt>
                <c:pt idx="3887">
                  <c:v>0.135460079862504</c:v>
                </c:pt>
                <c:pt idx="3888">
                  <c:v>0.13584032191367501</c:v>
                </c:pt>
                <c:pt idx="3889">
                  <c:v>0.136306530284584</c:v>
                </c:pt>
                <c:pt idx="3890">
                  <c:v>0.13685828362383901</c:v>
                </c:pt>
                <c:pt idx="3891">
                  <c:v>0.13749515060004899</c:v>
                </c:pt>
                <c:pt idx="3892">
                  <c:v>0.138216689784078</c:v>
                </c:pt>
                <c:pt idx="3893">
                  <c:v>0.13902244955872101</c:v>
                </c:pt>
                <c:pt idx="3894">
                  <c:v>0.13991196805363301</c:v>
                </c:pt>
                <c:pt idx="3895">
                  <c:v>0.14088477310332601</c:v>
                </c:pt>
                <c:pt idx="3896">
                  <c:v>0.14193775300342401</c:v>
                </c:pt>
                <c:pt idx="3897">
                  <c:v>0.14307013168771801</c:v>
                </c:pt>
                <c:pt idx="3898">
                  <c:v>0.14428144663176401</c:v>
                </c:pt>
                <c:pt idx="3899">
                  <c:v>0.14557122602882799</c:v>
                </c:pt>
                <c:pt idx="3900">
                  <c:v>0.146938988858998</c:v>
                </c:pt>
                <c:pt idx="3901">
                  <c:v>0.14838424497133801</c:v>
                </c:pt>
                <c:pt idx="3902">
                  <c:v>0.14990649517813501</c:v>
                </c:pt>
                <c:pt idx="3903">
                  <c:v>0.151505231360517</c:v>
                </c:pt>
                <c:pt idx="3904">
                  <c:v>0.15317993658489401</c:v>
                </c:pt>
                <c:pt idx="3905">
                  <c:v>0.15493008522983201</c:v>
                </c:pt>
                <c:pt idx="3906">
                  <c:v>0.15675514312309999</c:v>
                </c:pt>
                <c:pt idx="3907">
                  <c:v>0.15865456768873601</c:v>
                </c:pt>
                <c:pt idx="3908">
                  <c:v>0.16062780810406599</c:v>
                </c:pt>
                <c:pt idx="3909">
                  <c:v>0.16267430546664699</c:v>
                </c:pt>
                <c:pt idx="3910">
                  <c:v>0.16479349297116999</c:v>
                </c:pt>
                <c:pt idx="3911">
                  <c:v>0.16698479609637101</c:v>
                </c:pt>
                <c:pt idx="3912">
                  <c:v>0.16924763280199601</c:v>
                </c:pt>
                <c:pt idx="3913">
                  <c:v>0.17158141373587499</c:v>
                </c:pt>
                <c:pt idx="3914">
                  <c:v>0.173969880339503</c:v>
                </c:pt>
                <c:pt idx="3915">
                  <c:v>0.17637787139730901</c:v>
                </c:pt>
                <c:pt idx="3916">
                  <c:v>0.17880469593553999</c:v>
                </c:pt>
                <c:pt idx="3917">
                  <c:v>0.18124965923719</c:v>
                </c:pt>
                <c:pt idx="3918">
                  <c:v>0.18371206315021901</c:v>
                </c:pt>
                <c:pt idx="3919">
                  <c:v>0.18619120640631301</c:v>
                </c:pt>
                <c:pt idx="3920">
                  <c:v>0.18873911084223</c:v>
                </c:pt>
                <c:pt idx="3921">
                  <c:v>0.191355280194071</c:v>
                </c:pt>
                <c:pt idx="3922">
                  <c:v>0.19403901740933099</c:v>
                </c:pt>
                <c:pt idx="3923">
                  <c:v>0.19678961905996301</c:v>
                </c:pt>
                <c:pt idx="3924">
                  <c:v>0.199606375650874</c:v>
                </c:pt>
                <c:pt idx="3925">
                  <c:v>0.202488571939964</c:v>
                </c:pt>
                <c:pt idx="3926">
                  <c:v>0.20543548726977601</c:v>
                </c:pt>
                <c:pt idx="3927">
                  <c:v>0.208446395910837</c:v>
                </c:pt>
                <c:pt idx="3928">
                  <c:v>0.211523986269159</c:v>
                </c:pt>
                <c:pt idx="3929">
                  <c:v>0.21466987461524401</c:v>
                </c:pt>
                <c:pt idx="3930">
                  <c:v>0.217883304641252</c:v>
                </c:pt>
                <c:pt idx="3931">
                  <c:v>0.22115956227196801</c:v>
                </c:pt>
                <c:pt idx="3932">
                  <c:v>0.22449565827418699</c:v>
                </c:pt>
                <c:pt idx="3933">
                  <c:v>0.22789084777372101</c:v>
                </c:pt>
                <c:pt idx="3934">
                  <c:v>0.23130797932446101</c:v>
                </c:pt>
                <c:pt idx="3935">
                  <c:v>0.23473138468009</c:v>
                </c:pt>
                <c:pt idx="3936">
                  <c:v>0.238160372223199</c:v>
                </c:pt>
                <c:pt idx="3937">
                  <c:v>0.241594255966148</c:v>
                </c:pt>
                <c:pt idx="3938">
                  <c:v>0.24503124434012499</c:v>
                </c:pt>
                <c:pt idx="3939">
                  <c:v>0.24850547910238399</c:v>
                </c:pt>
                <c:pt idx="3940">
                  <c:v>0.25203645506105299</c:v>
                </c:pt>
                <c:pt idx="3941">
                  <c:v>0.25558904814392602</c:v>
                </c:pt>
                <c:pt idx="3942">
                  <c:v>0.25915655675396299</c:v>
                </c:pt>
                <c:pt idx="3943">
                  <c:v>0.26268858534621897</c:v>
                </c:pt>
                <c:pt idx="3944">
                  <c:v>0.26618458464228001</c:v>
                </c:pt>
                <c:pt idx="3945">
                  <c:v>0.26964401612814998</c:v>
                </c:pt>
                <c:pt idx="3946">
                  <c:v>0.273060540982557</c:v>
                </c:pt>
                <c:pt idx="3947">
                  <c:v>0.276432252110343</c:v>
                </c:pt>
                <c:pt idx="3948">
                  <c:v>0.279758681280667</c:v>
                </c:pt>
                <c:pt idx="3949">
                  <c:v>0.28303937740030699</c:v>
                </c:pt>
                <c:pt idx="3950">
                  <c:v>0.28627390678390302</c:v>
                </c:pt>
                <c:pt idx="3951">
                  <c:v>0.28946185327733998</c:v>
                </c:pt>
                <c:pt idx="3952">
                  <c:v>0.29260281821746098</c:v>
                </c:pt>
                <c:pt idx="3953">
                  <c:v>0.29569642021560999</c:v>
                </c:pt>
                <c:pt idx="3954">
                  <c:v>0.29874229475793601</c:v>
                </c:pt>
                <c:pt idx="3955">
                  <c:v>0.30174009362194099</c:v>
                </c:pt>
                <c:pt idx="3956">
                  <c:v>0.30468948411621</c:v>
                </c:pt>
                <c:pt idx="3957">
                  <c:v>0.307590148158636</c:v>
                </c:pt>
                <c:pt idx="3958">
                  <c:v>0.31044178121773602</c:v>
                </c:pt>
                <c:pt idx="3959">
                  <c:v>0.31324409115150398</c:v>
                </c:pt>
                <c:pt idx="3960">
                  <c:v>0.31599679698785099</c:v>
                </c:pt>
                <c:pt idx="3961">
                  <c:v>0.31869962769865401</c:v>
                </c:pt>
                <c:pt idx="3962">
                  <c:v>0.321352321023884</c:v>
                </c:pt>
                <c:pt idx="3963">
                  <c:v>0.32395462240174799</c:v>
                </c:pt>
                <c:pt idx="3964">
                  <c:v>0.32650628405439303</c:v>
                </c:pt>
                <c:pt idx="3965">
                  <c:v>0.32900706426708298</c:v>
                </c:pt>
                <c:pt idx="3966">
                  <c:v>0.33145672688357902</c:v>
                </c:pt>
                <c:pt idx="3967">
                  <c:v>0.33385504102420699</c:v>
                </c:pt>
                <c:pt idx="3968">
                  <c:v>0.33620178101818499</c:v>
                </c:pt>
                <c:pt idx="3969">
                  <c:v>0.33849672653017898</c:v>
                </c:pt>
                <c:pt idx="3970">
                  <c:v>0.34073966285347301</c:v>
                </c:pt>
                <c:pt idx="3971">
                  <c:v>0.34293038133871401</c:v>
                </c:pt>
                <c:pt idx="3972">
                  <c:v>0.34506867992709001</c:v>
                </c:pt>
                <c:pt idx="3973">
                  <c:v>0.34715436375915298</c:v>
                </c:pt>
                <c:pt idx="3974">
                  <c:v>0.34918724583411098</c:v>
                </c:pt>
                <c:pt idx="3975">
                  <c:v>0.35116714769859803</c:v>
                </c:pt>
                <c:pt idx="3976">
                  <c:v>0.35309390014791098</c:v>
                </c:pt>
                <c:pt idx="3977">
                  <c:v>0.35499065245964301</c:v>
                </c:pt>
                <c:pt idx="3978">
                  <c:v>0.35686270313341301</c:v>
                </c:pt>
                <c:pt idx="3979">
                  <c:v>0.35871078923037503</c:v>
                </c:pt>
                <c:pt idx="3980">
                  <c:v>0.36053743416477502</c:v>
                </c:pt>
                <c:pt idx="3981">
                  <c:v>0.36234241575606002</c:v>
                </c:pt>
                <c:pt idx="3982">
                  <c:v>0.364125517623825</c:v>
                </c:pt>
                <c:pt idx="3983">
                  <c:v>0.36588652945235201</c:v>
                </c:pt>
                <c:pt idx="3984">
                  <c:v>0.36759307139199199</c:v>
                </c:pt>
                <c:pt idx="3985">
                  <c:v>0.36924293938805097</c:v>
                </c:pt>
                <c:pt idx="3986">
                  <c:v>0.37083618099906501</c:v>
                </c:pt>
                <c:pt idx="3987">
                  <c:v>0.372372856342572</c:v>
                </c:pt>
                <c:pt idx="3988">
                  <c:v>0.373853038328198</c:v>
                </c:pt>
                <c:pt idx="3989">
                  <c:v>0.37527681285228498</c:v>
                </c:pt>
                <c:pt idx="3990">
                  <c:v>0.37664427895583802</c:v>
                </c:pt>
                <c:pt idx="3991">
                  <c:v>0.37795554894803202</c:v>
                </c:pt>
                <c:pt idx="3992">
                  <c:v>0.37921074849782399</c:v>
                </c:pt>
                <c:pt idx="3993">
                  <c:v>0.38041001669642399</c:v>
                </c:pt>
                <c:pt idx="3994">
                  <c:v>0.381553506093397</c:v>
                </c:pt>
                <c:pt idx="3995">
                  <c:v>0.382641382709144</c:v>
                </c:pt>
                <c:pt idx="3996">
                  <c:v>0.38367382602636102</c:v>
                </c:pt>
                <c:pt idx="3997">
                  <c:v>0.38465102896286502</c:v>
                </c:pt>
                <c:pt idx="3998">
                  <c:v>0.38557319782793897</c:v>
                </c:pt>
                <c:pt idx="3999">
                  <c:v>0.38644055226406498</c:v>
                </c:pt>
                <c:pt idx="4000">
                  <c:v>0.38725332517566402</c:v>
                </c:pt>
                <c:pt idx="4001">
                  <c:v>0.38801176264616999</c:v>
                </c:pt>
                <c:pt idx="4002">
                  <c:v>0.38871612384452597</c:v>
                </c:pt>
                <c:pt idx="4003">
                  <c:v>0.38936741700282101</c:v>
                </c:pt>
                <c:pt idx="4004">
                  <c:v>0.38996633466056602</c:v>
                </c:pt>
                <c:pt idx="4005">
                  <c:v>0.39051317485143</c:v>
                </c:pt>
                <c:pt idx="4006">
                  <c:v>0.391008248174746</c:v>
                </c:pt>
                <c:pt idx="4007">
                  <c:v>0.39145187766460099</c:v>
                </c:pt>
                <c:pt idx="4008">
                  <c:v>0.39184439865144899</c:v>
                </c:pt>
                <c:pt idx="4009">
                  <c:v>0.39218615861625999</c:v>
                </c:pt>
                <c:pt idx="4010">
                  <c:v>0.39247751703717798</c:v>
                </c:pt>
                <c:pt idx="4011">
                  <c:v>0.39271884522859402</c:v>
                </c:pt>
                <c:pt idx="4012">
                  <c:v>0.39291052617255801</c:v>
                </c:pt>
                <c:pt idx="4013">
                  <c:v>0.39305295434239901</c:v>
                </c:pt>
                <c:pt idx="4014">
                  <c:v>0.39314653551844497</c:v>
                </c:pt>
                <c:pt idx="4015">
                  <c:v>0.393191686595741</c:v>
                </c:pt>
                <c:pt idx="4016">
                  <c:v>0.39318883538364902</c:v>
                </c:pt>
                <c:pt idx="4017">
                  <c:v>0.393138420397246</c:v>
                </c:pt>
                <c:pt idx="4018">
                  <c:v>0.39304089064044401</c:v>
                </c:pt>
                <c:pt idx="4019">
                  <c:v>0.392896705380745</c:v>
                </c:pt>
                <c:pt idx="4020">
                  <c:v>0.39270633391557502</c:v>
                </c:pt>
                <c:pt idx="4021">
                  <c:v>0.39247025533012098</c:v>
                </c:pt>
                <c:pt idx="4022">
                  <c:v>0.39218895824660099</c:v>
                </c:pt>
                <c:pt idx="4023">
                  <c:v>0.39186294056484899</c:v>
                </c:pt>
                <c:pt idx="4024">
                  <c:v>0.39149270919413098</c:v>
                </c:pt>
                <c:pt idx="4025">
                  <c:v>0.39107877977599098</c:v>
                </c:pt>
                <c:pt idx="4026">
                  <c:v>0.39062167639795697</c:v>
                </c:pt>
                <c:pt idx="4027">
                  <c:v>0.39011851244551798</c:v>
                </c:pt>
                <c:pt idx="4028">
                  <c:v>0.38956747693483801</c:v>
                </c:pt>
                <c:pt idx="4029">
                  <c:v>0.38896913501941399</c:v>
                </c:pt>
                <c:pt idx="4030">
                  <c:v>0.388328013244786</c:v>
                </c:pt>
                <c:pt idx="4031">
                  <c:v>0.38764691700644299</c:v>
                </c:pt>
                <c:pt idx="4032">
                  <c:v>0.386926411101368</c:v>
                </c:pt>
                <c:pt idx="4033">
                  <c:v>0.386168289089383</c:v>
                </c:pt>
                <c:pt idx="4034">
                  <c:v>0.38537464050537001</c:v>
                </c:pt>
                <c:pt idx="4035">
                  <c:v>0.384546061804802</c:v>
                </c:pt>
                <c:pt idx="4036">
                  <c:v>0.38368315353647198</c:v>
                </c:pt>
                <c:pt idx="4037">
                  <c:v>0.382786519882999</c:v>
                </c:pt>
                <c:pt idx="4038">
                  <c:v>0.38185676818589098</c:v>
                </c:pt>
                <c:pt idx="4039">
                  <c:v>0.380894508455624</c:v>
                </c:pt>
                <c:pt idx="4040">
                  <c:v>0.379900352867998</c:v>
                </c:pt>
                <c:pt idx="4041">
                  <c:v>0.37887491524901101</c:v>
                </c:pt>
                <c:pt idx="4042">
                  <c:v>0.37781881055190802</c:v>
                </c:pt>
                <c:pt idx="4043">
                  <c:v>0.37673265433195802</c:v>
                </c:pt>
                <c:pt idx="4044">
                  <c:v>0.37561706222706098</c:v>
                </c:pt>
                <c:pt idx="4045">
                  <c:v>0.37447846097843202</c:v>
                </c:pt>
                <c:pt idx="4046">
                  <c:v>0.37331885633641598</c:v>
                </c:pt>
                <c:pt idx="4047">
                  <c:v>0.37213882586195701</c:v>
                </c:pt>
                <c:pt idx="4048">
                  <c:v>0.37093894061104099</c:v>
                </c:pt>
                <c:pt idx="4049">
                  <c:v>0.36971976486705299</c:v>
                </c:pt>
                <c:pt idx="4050">
                  <c:v>0.36848185610025402</c:v>
                </c:pt>
                <c:pt idx="4051">
                  <c:v>0.367225765210277</c:v>
                </c:pt>
                <c:pt idx="4052">
                  <c:v>0.36595203709606999</c:v>
                </c:pt>
                <c:pt idx="4053">
                  <c:v>0.36466121156956099</c:v>
                </c:pt>
                <c:pt idx="4054">
                  <c:v>0.363353824586852</c:v>
                </c:pt>
                <c:pt idx="4055">
                  <c:v>0.36203040972627998</c:v>
                </c:pt>
                <c:pt idx="4056">
                  <c:v>0.36069149981359999</c:v>
                </c:pt>
                <c:pt idx="4057">
                  <c:v>0.35933762859229601</c:v>
                </c:pt>
                <c:pt idx="4058">
                  <c:v>0.35796933235792699</c:v>
                </c:pt>
                <c:pt idx="4059">
                  <c:v>0.35658715150451298</c:v>
                </c:pt>
                <c:pt idx="4060">
                  <c:v>0.35519163195336001</c:v>
                </c:pt>
                <c:pt idx="4061">
                  <c:v>0.35378332644480598</c:v>
                </c:pt>
                <c:pt idx="4062">
                  <c:v>0.35236279567453399</c:v>
                </c:pt>
                <c:pt idx="4063">
                  <c:v>0.35093060925505498</c:v>
                </c:pt>
                <c:pt idx="4064">
                  <c:v>0.349487346484887</c:v>
                </c:pt>
                <c:pt idx="4065">
                  <c:v>0.34803359691450197</c:v>
                </c:pt>
                <c:pt idx="4066">
                  <c:v>0.34656996070794099</c:v>
                </c:pt>
                <c:pt idx="4067">
                  <c:v>0.345097048809825</c:v>
                </c:pt>
                <c:pt idx="4068">
                  <c:v>0.343615482936802</c:v>
                </c:pt>
                <c:pt idx="4069">
                  <c:v>0.34212589541886901</c:v>
                </c:pt>
                <c:pt idx="4070">
                  <c:v>0.340628928919053</c:v>
                </c:pt>
                <c:pt idx="4071">
                  <c:v>0.33912523605984002</c:v>
                </c:pt>
                <c:pt idx="4072">
                  <c:v>0.33761547898247002</c:v>
                </c:pt>
                <c:pt idx="4073">
                  <c:v>0.33610032886146401</c:v>
                </c:pt>
                <c:pt idx="4074">
                  <c:v>0.334576443629784</c:v>
                </c:pt>
                <c:pt idx="4075">
                  <c:v>0.33304309812123201</c:v>
                </c:pt>
                <c:pt idx="4076">
                  <c:v>0.331500999379999</c:v>
                </c:pt>
                <c:pt idx="4077">
                  <c:v>0.32995086218137798</c:v>
                </c:pt>
                <c:pt idx="4078">
                  <c:v>0.32839340849554299</c:v>
                </c:pt>
                <c:pt idx="4079">
                  <c:v>0.32682936695305898</c:v>
                </c:pt>
                <c:pt idx="4080">
                  <c:v>0.32525947231347602</c:v>
                </c:pt>
                <c:pt idx="4081">
                  <c:v>0.32368446493740599</c:v>
                </c:pt>
                <c:pt idx="4082">
                  <c:v>0.32210509026198803</c:v>
                </c:pt>
                <c:pt idx="4083">
                  <c:v>0.32052209827953898</c:v>
                </c:pt>
                <c:pt idx="4084">
                  <c:v>0.31893624301937201</c:v>
                </c:pt>
                <c:pt idx="4085">
                  <c:v>0.31734828203313298</c:v>
                </c:pt>
                <c:pt idx="4086">
                  <c:v>0.31575897588447799</c:v>
                </c:pt>
                <c:pt idx="4087">
                  <c:v>0.31416908764444701</c:v>
                </c:pt>
                <c:pt idx="4088">
                  <c:v>0.31257938239434901</c:v>
                </c:pt>
                <c:pt idx="4089">
                  <c:v>0.31099062673836803</c:v>
                </c:pt>
                <c:pt idx="4090">
                  <c:v>0.30940358832832199</c:v>
                </c:pt>
                <c:pt idx="4091">
                  <c:v>0.30781903540314398</c:v>
                </c:pt>
                <c:pt idx="4092">
                  <c:v>0.30623773634550699</c:v>
                </c:pt>
                <c:pt idx="4093">
                  <c:v>0.30466045925783902</c:v>
                </c:pt>
                <c:pt idx="4094">
                  <c:v>0.30308797155956702</c:v>
                </c:pt>
                <c:pt idx="4095">
                  <c:v>0.30152103960694698</c:v>
                </c:pt>
                <c:pt idx="4096">
                  <c:v>0.29996042833633901</c:v>
                </c:pt>
                <c:pt idx="4097">
                  <c:v>0.29840690093117</c:v>
                </c:pt>
                <c:pt idx="4098">
                  <c:v>0.29686121851234198</c:v>
                </c:pt>
                <c:pt idx="4099">
                  <c:v>0.295324139851318</c:v>
                </c:pt>
                <c:pt idx="4100">
                  <c:v>0.29379642110475102</c:v>
                </c:pt>
                <c:pt idx="4101">
                  <c:v>0.29227881556919599</c:v>
                </c:pt>
                <c:pt idx="4102">
                  <c:v>0.29077133737345801</c:v>
                </c:pt>
                <c:pt idx="4103">
                  <c:v>0.28927432591207503</c:v>
                </c:pt>
                <c:pt idx="4104">
                  <c:v>0.28778852434304802</c:v>
                </c:pt>
                <c:pt idx="4105">
                  <c:v>0.28631467220654899</c:v>
                </c:pt>
                <c:pt idx="4106">
                  <c:v>0.28485350525104902</c:v>
                </c:pt>
                <c:pt idx="4107">
                  <c:v>0.28340575527166101</c:v>
                </c:pt>
                <c:pt idx="4108">
                  <c:v>0.28197214996093001</c:v>
                </c:pt>
                <c:pt idx="4109">
                  <c:v>0.28055341277318002</c:v>
                </c:pt>
                <c:pt idx="4110">
                  <c:v>0.27915026280444599</c:v>
                </c:pt>
                <c:pt idx="4111">
                  <c:v>0.27776341469120702</c:v>
                </c:pt>
                <c:pt idx="4112">
                  <c:v>0.276393578532517</c:v>
                </c:pt>
                <c:pt idx="4113">
                  <c:v>0.27504145984173001</c:v>
                </c:pt>
                <c:pt idx="4114">
                  <c:v>0.27370775953600801</c:v>
                </c:pt>
                <c:pt idx="4115">
                  <c:v>0.27239317397410101</c:v>
                </c:pt>
                <c:pt idx="4116">
                  <c:v>0.27109839505576699</c:v>
                </c:pt>
                <c:pt idx="4117">
                  <c:v>0.26982411039964199</c:v>
                </c:pt>
                <c:pt idx="4118">
                  <c:v>0.26857100362067199</c:v>
                </c:pt>
                <c:pt idx="4119">
                  <c:v>0.26733975473350102</c:v>
                </c:pt>
                <c:pt idx="4120">
                  <c:v>0.26613104071482502</c:v>
                </c:pt>
                <c:pt idx="4121">
                  <c:v>0.26494553626585299</c:v>
                </c:pt>
                <c:pt idx="4122">
                  <c:v>0.26378635126091199</c:v>
                </c:pt>
                <c:pt idx="4123">
                  <c:v>0.26265559459675197</c:v>
                </c:pt>
                <c:pt idx="4124">
                  <c:v>0.26155406548938998</c:v>
                </c:pt>
                <c:pt idx="4125">
                  <c:v>0.260488213190329</c:v>
                </c:pt>
                <c:pt idx="4126">
                  <c:v>0.25946017226045398</c:v>
                </c:pt>
                <c:pt idx="4127">
                  <c:v>0.258470529776063</c:v>
                </c:pt>
                <c:pt idx="4128">
                  <c:v>0.25751664792122497</c:v>
                </c:pt>
                <c:pt idx="4129">
                  <c:v>0.25659461017928697</c:v>
                </c:pt>
                <c:pt idx="4130">
                  <c:v>0.25570499012808801</c:v>
                </c:pt>
                <c:pt idx="4131">
                  <c:v>0.25484838016248601</c:v>
                </c:pt>
                <c:pt idx="4132">
                  <c:v>0.25402417136806998</c:v>
                </c:pt>
                <c:pt idx="4133">
                  <c:v>0.25323148745601598</c:v>
                </c:pt>
                <c:pt idx="4134">
                  <c:v>0.25247097213139302</c:v>
                </c:pt>
                <c:pt idx="4135">
                  <c:v>0.25174328623457598</c:v>
                </c:pt>
                <c:pt idx="4136">
                  <c:v>0.25104909817745702</c:v>
                </c:pt>
                <c:pt idx="4137">
                  <c:v>0.25038907116972797</c:v>
                </c:pt>
                <c:pt idx="4138">
                  <c:v>0.24976384970399801</c:v>
                </c:pt>
                <c:pt idx="4139">
                  <c:v>0.249174048111932</c:v>
                </c:pt>
                <c:pt idx="4140">
                  <c:v>0.24862913268546799</c:v>
                </c:pt>
                <c:pt idx="4141">
                  <c:v>0.24814809264218499</c:v>
                </c:pt>
                <c:pt idx="4142">
                  <c:v>0.247731535688164</c:v>
                </c:pt>
                <c:pt idx="4143">
                  <c:v>0.24738004615397399</c:v>
                </c:pt>
                <c:pt idx="4144">
                  <c:v>0.24707195331494999</c:v>
                </c:pt>
                <c:pt idx="4145">
                  <c:v>0.246797999159728</c:v>
                </c:pt>
                <c:pt idx="4146">
                  <c:v>0.24655370140004701</c:v>
                </c:pt>
                <c:pt idx="4147">
                  <c:v>0.24633357967005501</c:v>
                </c:pt>
                <c:pt idx="4148">
                  <c:v>0.246155905478431</c:v>
                </c:pt>
                <c:pt idx="4149">
                  <c:v>0.246026209105459</c:v>
                </c:pt>
                <c:pt idx="4150">
                  <c:v>0.245945119119198</c:v>
                </c:pt>
                <c:pt idx="4151">
                  <c:v>0.24591324842398599</c:v>
                </c:pt>
                <c:pt idx="4152">
                  <c:v>0.24593119494561699</c:v>
                </c:pt>
                <c:pt idx="4153">
                  <c:v>0.24599954192573201</c:v>
                </c:pt>
                <c:pt idx="4154">
                  <c:v>0.24611885794115099</c:v>
                </c:pt>
                <c:pt idx="4155">
                  <c:v>0.24628969677409601</c:v>
                </c:pt>
                <c:pt idx="4156">
                  <c:v>0.24651259724333299</c:v>
                </c:pt>
                <c:pt idx="4157">
                  <c:v>0.246788083068195</c:v>
                </c:pt>
                <c:pt idx="4158">
                  <c:v>0.24711666279293201</c:v>
                </c:pt>
                <c:pt idx="4159">
                  <c:v>0.247498829763909</c:v>
                </c:pt>
                <c:pt idx="4160">
                  <c:v>0.247935062134091</c:v>
                </c:pt>
                <c:pt idx="4161">
                  <c:v>0.248425822865979</c:v>
                </c:pt>
                <c:pt idx="4162">
                  <c:v>0.24897155970953899</c:v>
                </c:pt>
                <c:pt idx="4163">
                  <c:v>0.249572705139956</c:v>
                </c:pt>
                <c:pt idx="4164">
                  <c:v>0.25022967624766401</c:v>
                </c:pt>
                <c:pt idx="4165">
                  <c:v>0.25094287457886</c:v>
                </c:pt>
                <c:pt idx="4166">
                  <c:v>0.251712685928351</c:v>
                </c:pt>
                <c:pt idx="4167">
                  <c:v>0.252539480088734</c:v>
                </c:pt>
                <c:pt idx="4168">
                  <c:v>0.25342361056089202</c:v>
                </c:pt>
                <c:pt idx="4169">
                  <c:v>0.25436541423121101</c:v>
                </c:pt>
                <c:pt idx="4170">
                  <c:v>0.25536521102093701</c:v>
                </c:pt>
                <c:pt idx="4171">
                  <c:v>0.25642330351296799</c:v>
                </c:pt>
                <c:pt idx="4172">
                  <c:v>0.25753997656115402</c:v>
                </c:pt>
                <c:pt idx="4173">
                  <c:v>0.25871951864961401</c:v>
                </c:pt>
                <c:pt idx="4174">
                  <c:v>0.25996359081383302</c:v>
                </c:pt>
                <c:pt idx="4175">
                  <c:v>0.26127241038774401</c:v>
                </c:pt>
                <c:pt idx="4176">
                  <c:v>0.26264617454330103</c:v>
                </c:pt>
                <c:pt idx="4177">
                  <c:v>0.264085059898096</c:v>
                </c:pt>
                <c:pt idx="4178">
                  <c:v>0.26558922213738001</c:v>
                </c:pt>
                <c:pt idx="4179">
                  <c:v>0.26715879565225198</c:v>
                </c:pt>
                <c:pt idx="4180">
                  <c:v>0.26879389319527702</c:v>
                </c:pt>
                <c:pt idx="4181">
                  <c:v>0.27049460555418797</c:v>
                </c:pt>
                <c:pt idx="4182">
                  <c:v>0.27226100124365199</c:v>
                </c:pt>
                <c:pt idx="4183">
                  <c:v>0.27409312621432502</c:v>
                </c:pt>
                <c:pt idx="4184">
                  <c:v>0.27599100357765299</c:v>
                </c:pt>
                <c:pt idx="4185">
                  <c:v>0.27795463334417198</c:v>
                </c:pt>
                <c:pt idx="4186">
                  <c:v>0.27998399217231101</c:v>
                </c:pt>
                <c:pt idx="4187">
                  <c:v>0.28207866043291502</c:v>
                </c:pt>
                <c:pt idx="4188">
                  <c:v>0.28423340149481502</c:v>
                </c:pt>
                <c:pt idx="4189">
                  <c:v>0.28644802217955101</c:v>
                </c:pt>
                <c:pt idx="4190">
                  <c:v>0.28872230905121898</c:v>
                </c:pt>
                <c:pt idx="4191">
                  <c:v>0.29105602823869398</c:v>
                </c:pt>
                <c:pt idx="4192">
                  <c:v>0.29344892524468402</c:v>
                </c:pt>
                <c:pt idx="4193">
                  <c:v>0.29590072473720003</c:v>
                </c:pt>
                <c:pt idx="4194">
                  <c:v>0.29841113031941602</c:v>
                </c:pt>
                <c:pt idx="4195">
                  <c:v>0.300979824274415</c:v>
                </c:pt>
                <c:pt idx="4196">
                  <c:v>0.30360646728184199</c:v>
                </c:pt>
                <c:pt idx="4197">
                  <c:v>0.30629069810406401</c:v>
                </c:pt>
                <c:pt idx="4198">
                  <c:v>0.30903213324003198</c:v>
                </c:pt>
                <c:pt idx="4199">
                  <c:v>0.31183036654559698</c:v>
                </c:pt>
                <c:pt idx="4200">
                  <c:v>0.314684968819676</c:v>
                </c:pt>
                <c:pt idx="4201">
                  <c:v>0.31759548735619397</c:v>
                </c:pt>
                <c:pt idx="4202">
                  <c:v>0.32056144546239401</c:v>
                </c:pt>
                <c:pt idx="4203">
                  <c:v>0.32358234194470498</c:v>
                </c:pt>
                <c:pt idx="4204">
                  <c:v>0.32665765056402701</c:v>
                </c:pt>
                <c:pt idx="4205">
                  <c:v>0.32978681946292798</c:v>
                </c:pt>
                <c:pt idx="4206">
                  <c:v>0.33296927056793502</c:v>
                </c:pt>
                <c:pt idx="4207">
                  <c:v>0.33620439897066301</c:v>
                </c:pt>
                <c:pt idx="4208">
                  <c:v>0.33949157229201798</c:v>
                </c:pt>
                <c:pt idx="4209">
                  <c:v>0.34283013003403601</c:v>
                </c:pt>
                <c:pt idx="4210">
                  <c:v>0.34621938292391302</c:v>
                </c:pt>
                <c:pt idx="4211">
                  <c:v>0.349658612254449</c:v>
                </c:pt>
                <c:pt idx="4212">
                  <c:v>0.353147069224305</c:v>
                </c:pt>
                <c:pt idx="4213">
                  <c:v>0.35668397427998799</c:v>
                </c:pt>
                <c:pt idx="4214">
                  <c:v>0.36026851645937202</c:v>
                </c:pt>
                <c:pt idx="4215">
                  <c:v>0.36389985273349301</c:v>
                </c:pt>
                <c:pt idx="4216">
                  <c:v>0.36757710733940502</c:v>
                </c:pt>
                <c:pt idx="4217">
                  <c:v>0.37129937109172101</c:v>
                </c:pt>
                <c:pt idx="4218">
                  <c:v>0.37506570065408701</c:v>
                </c:pt>
                <c:pt idx="4219">
                  <c:v>0.37887511774384403</c:v>
                </c:pt>
                <c:pt idx="4220">
                  <c:v>0.38272660823356303</c:v>
                </c:pt>
                <c:pt idx="4221">
                  <c:v>0.38661668466669302</c:v>
                </c:pt>
                <c:pt idx="4222">
                  <c:v>0.39054282247447603</c:v>
                </c:pt>
                <c:pt idx="4223">
                  <c:v>0.394503768847634</c:v>
                </c:pt>
                <c:pt idx="4224">
                  <c:v>0.39849258328987902</c:v>
                </c:pt>
                <c:pt idx="4225">
                  <c:v>0.40250660271282501</c:v>
                </c:pt>
                <c:pt idx="4226">
                  <c:v>0.40654467469460098</c:v>
                </c:pt>
                <c:pt idx="4227">
                  <c:v>0.410608835444084</c:v>
                </c:pt>
                <c:pt idx="4228">
                  <c:v>0.41470236425337698</c:v>
                </c:pt>
                <c:pt idx="4229">
                  <c:v>0.41882401542905101</c:v>
                </c:pt>
                <c:pt idx="4230">
                  <c:v>0.422972490373419</c:v>
                </c:pt>
                <c:pt idx="4231">
                  <c:v>0.42714643538506702</c:v>
                </c:pt>
                <c:pt idx="4232">
                  <c:v>0.43134444105927899</c:v>
                </c:pt>
                <c:pt idx="4233">
                  <c:v>0.43556504457068401</c:v>
                </c:pt>
                <c:pt idx="4234">
                  <c:v>0.43980673599946801</c:v>
                </c:pt>
                <c:pt idx="4235">
                  <c:v>0.44406796903430701</c:v>
                </c:pt>
                <c:pt idx="4236">
                  <c:v>0.448347174936088</c:v>
                </c:pt>
                <c:pt idx="4237">
                  <c:v>0.45264277729020802</c:v>
                </c:pt>
                <c:pt idx="4238">
                  <c:v>0.45695320473215101</c:v>
                </c:pt>
                <c:pt idx="4239">
                  <c:v>0.461265669544552</c:v>
                </c:pt>
                <c:pt idx="4240">
                  <c:v>0.46556013786429401</c:v>
                </c:pt>
                <c:pt idx="4241">
                  <c:v>0.46983507094060201</c:v>
                </c:pt>
                <c:pt idx="4242">
                  <c:v>0.47408893695822402</c:v>
                </c:pt>
                <c:pt idx="4243">
                  <c:v>0.47834244397850501</c:v>
                </c:pt>
                <c:pt idx="4244">
                  <c:v>0.48260387344806199</c:v>
                </c:pt>
                <c:pt idx="4245">
                  <c:v>0.48687671846922098</c:v>
                </c:pt>
                <c:pt idx="4246">
                  <c:v>0.49116545886380802</c:v>
                </c:pt>
                <c:pt idx="4247">
                  <c:v>0.49545081243783401</c:v>
                </c:pt>
                <c:pt idx="4248">
                  <c:v>0.49972622921722698</c:v>
                </c:pt>
                <c:pt idx="4249">
                  <c:v>0.50399005293904098</c:v>
                </c:pt>
                <c:pt idx="4250">
                  <c:v>0.50824063585076995</c:v>
                </c:pt>
                <c:pt idx="4251">
                  <c:v>0.51247633870185505</c:v>
                </c:pt>
                <c:pt idx="4252">
                  <c:v>0.51669553097923904</c:v>
                </c:pt>
                <c:pt idx="4253">
                  <c:v>0.52089659133250599</c:v>
                </c:pt>
                <c:pt idx="4254">
                  <c:v>0.52507790814456201</c:v>
                </c:pt>
                <c:pt idx="4255">
                  <c:v>0.52923788021260998</c:v>
                </c:pt>
                <c:pt idx="4256">
                  <c:v>0.53337491751139998</c:v>
                </c:pt>
                <c:pt idx="4257">
                  <c:v>0.537487442016513</c:v>
                </c:pt>
                <c:pt idx="4258">
                  <c:v>0.54157388856999999</c:v>
                </c:pt>
                <c:pt idx="4259">
                  <c:v>0.54563270577429102</c:v>
                </c:pt>
                <c:pt idx="4260">
                  <c:v>0.54966235690314402</c:v>
                </c:pt>
                <c:pt idx="4261">
                  <c:v>0.55366132082060504</c:v>
                </c:pt>
                <c:pt idx="4262">
                  <c:v>0.55762809290075699</c:v>
                </c:pt>
                <c:pt idx="4263">
                  <c:v>0.56156118594242199</c:v>
                </c:pt>
                <c:pt idx="4264">
                  <c:v>0.56545913107414003</c:v>
                </c:pt>
                <c:pt idx="4265">
                  <c:v>0.56932047864564495</c:v>
                </c:pt>
                <c:pt idx="4266">
                  <c:v>0.57314379910284097</c:v>
                </c:pt>
                <c:pt idx="4267">
                  <c:v>0.57692768384386806</c:v>
                </c:pt>
                <c:pt idx="4268">
                  <c:v>0.58067074605437896</c:v>
                </c:pt>
                <c:pt idx="4269">
                  <c:v>0.58437162152057998</c:v>
                </c:pt>
                <c:pt idx="4270">
                  <c:v>0.58802896941893601</c:v>
                </c:pt>
                <c:pt idx="4271">
                  <c:v>0.59164147308175297</c:v>
                </c:pt>
                <c:pt idx="4272">
                  <c:v>0.59520784073811295</c:v>
                </c:pt>
                <c:pt idx="4273">
                  <c:v>0.59872620858839998</c:v>
                </c:pt>
                <c:pt idx="4274">
                  <c:v>0.60219032008144302</c:v>
                </c:pt>
                <c:pt idx="4275">
                  <c:v>0.60559879366825797</c:v>
                </c:pt>
                <c:pt idx="4276">
                  <c:v>0.60895028065867696</c:v>
                </c:pt>
                <c:pt idx="4277">
                  <c:v>0.61224346592410805</c:v>
                </c:pt>
                <c:pt idx="4278">
                  <c:v>0.615477068562714</c:v>
                </c:pt>
                <c:pt idx="4279">
                  <c:v>0.61864984252785105</c:v>
                </c:pt>
                <c:pt idx="4280">
                  <c:v>0.62176057722075295</c:v>
                </c:pt>
                <c:pt idx="4281">
                  <c:v>0.62480809804854798</c:v>
                </c:pt>
                <c:pt idx="4282">
                  <c:v>0.62779126694879095</c:v>
                </c:pt>
                <c:pt idx="4283">
                  <c:v>0.63070898288182997</c:v>
                </c:pt>
                <c:pt idx="4284">
                  <c:v>0.63356018229237598</c:v>
                </c:pt>
                <c:pt idx="4285">
                  <c:v>0.63634383954180396</c:v>
                </c:pt>
                <c:pt idx="4286">
                  <c:v>0.63905934000406495</c:v>
                </c:pt>
                <c:pt idx="4287">
                  <c:v>0.64171090091759297</c:v>
                </c:pt>
                <c:pt idx="4288">
                  <c:v>0.64429771104267897</c:v>
                </c:pt>
                <c:pt idx="4289">
                  <c:v>0.64681899445591096</c:v>
                </c:pt>
                <c:pt idx="4290">
                  <c:v>0.64927401078216995</c:v>
                </c:pt>
                <c:pt idx="4291">
                  <c:v>0.65166205540781297</c:v>
                </c:pt>
                <c:pt idx="4292">
                  <c:v>0.65398245967802004</c:v>
                </c:pt>
                <c:pt idx="4293">
                  <c:v>0.656234591081436</c:v>
                </c:pt>
                <c:pt idx="4294">
                  <c:v>0.65841785342536396</c:v>
                </c:pt>
                <c:pt idx="4295">
                  <c:v>0.66053168700485299</c:v>
                </c:pt>
                <c:pt idx="4296">
                  <c:v>0.66257556876905599</c:v>
                </c:pt>
                <c:pt idx="4297">
                  <c:v>0.66454901248818299</c:v>
                </c:pt>
                <c:pt idx="4298">
                  <c:v>0.66645156892423596</c:v>
                </c:pt>
                <c:pt idx="4299">
                  <c:v>0.66828282600844202</c:v>
                </c:pt>
                <c:pt idx="4300">
                  <c:v>0.67004240902791201</c:v>
                </c:pt>
                <c:pt idx="4301">
                  <c:v>0.67172998082348301</c:v>
                </c:pt>
                <c:pt idx="4302">
                  <c:v>0.67334524200000201</c:v>
                </c:pt>
                <c:pt idx="4303">
                  <c:v>0.67488793114940104</c:v>
                </c:pt>
                <c:pt idx="4304">
                  <c:v>0.67635782508590003</c:v>
                </c:pt>
                <c:pt idx="4305">
                  <c:v>0.67775473909147499</c:v>
                </c:pt>
                <c:pt idx="4306">
                  <c:v>0.67907852716848405</c:v>
                </c:pt>
                <c:pt idx="4307">
                  <c:v>0.680329082295003</c:v>
                </c:pt>
                <c:pt idx="4308">
                  <c:v>0.68150633667715599</c:v>
                </c:pt>
                <c:pt idx="4309">
                  <c:v>0.68261026199148001</c:v>
                </c:pt>
                <c:pt idx="4310">
                  <c:v>0.68364086960932702</c:v>
                </c:pt>
                <c:pt idx="4311">
                  <c:v>0.68459821079447902</c:v>
                </c:pt>
                <c:pt idx="4312">
                  <c:v>0.68548237686459601</c:v>
                </c:pt>
                <c:pt idx="4313">
                  <c:v>0.68629349930691597</c:v>
                </c:pt>
                <c:pt idx="4314">
                  <c:v>0.68703174983875204</c:v>
                </c:pt>
                <c:pt idx="4315">
                  <c:v>0.68769734040381902</c:v>
                </c:pt>
                <c:pt idx="4316">
                  <c:v>0.68829052309623096</c:v>
                </c:pt>
                <c:pt idx="4317">
                  <c:v>0.68881159000509895</c:v>
                </c:pt>
                <c:pt idx="4318">
                  <c:v>0.689260872973951</c:v>
                </c:pt>
                <c:pt idx="4319">
                  <c:v>0.689638743270652</c:v>
                </c:pt>
                <c:pt idx="4320">
                  <c:v>0.68994561116498898</c:v>
                </c:pt>
                <c:pt idx="4321">
                  <c:v>0.69018192541262502</c:v>
                </c:pt>
                <c:pt idx="4322">
                  <c:v>0.69034817264552695</c:v>
                </c:pt>
                <c:pt idx="4323">
                  <c:v>0.69044487667028198</c:v>
                </c:pt>
                <c:pt idx="4324">
                  <c:v>0.69047259767688596</c:v>
                </c:pt>
                <c:pt idx="4325">
                  <c:v>0.69043193136153802</c:v>
                </c:pt>
                <c:pt idx="4326">
                  <c:v>0.690323507967738</c:v>
                </c:pt>
                <c:pt idx="4327">
                  <c:v>0.690147991250597</c:v>
                </c:pt>
                <c:pt idx="4328">
                  <c:v>0.68990607736966003</c:v>
                </c:pt>
                <c:pt idx="4329">
                  <c:v>0.68959849371581605</c:v>
                </c:pt>
                <c:pt idx="4330">
                  <c:v>0.68922599767799198</c:v>
                </c:pt>
                <c:pt idx="4331">
                  <c:v>0.688789375355358</c:v>
                </c:pt>
                <c:pt idx="4332">
                  <c:v>0.68828944022070804</c:v>
                </c:pt>
                <c:pt idx="4333">
                  <c:v>0.68772703174058103</c:v>
                </c:pt>
                <c:pt idx="4334">
                  <c:v>0.68710301395751405</c:v>
                </c:pt>
                <c:pt idx="4335">
                  <c:v>0.68641827403966105</c:v>
                </c:pt>
                <c:pt idx="4336">
                  <c:v>0.68567372080280198</c:v>
                </c:pt>
                <c:pt idx="4337">
                  <c:v>0.68487028320961096</c:v>
                </c:pt>
                <c:pt idx="4338">
                  <c:v>0.68401124945577696</c:v>
                </c:pt>
                <c:pt idx="4339">
                  <c:v>0.68309762562722498</c:v>
                </c:pt>
                <c:pt idx="4340">
                  <c:v>0.68213029873560804</c:v>
                </c:pt>
                <c:pt idx="4341">
                  <c:v>0.68111016664298196</c:v>
                </c:pt>
                <c:pt idx="4342">
                  <c:v>0.68003813671041702</c:v>
                </c:pt>
                <c:pt idx="4343">
                  <c:v>0.67891512445240099</c:v>
                </c:pt>
                <c:pt idx="4344">
                  <c:v>0.67774205220017703</c:v>
                </c:pt>
                <c:pt idx="4345">
                  <c:v>0.67651984777705498</c:v>
                </c:pt>
                <c:pt idx="4346">
                  <c:v>0.675249443188632</c:v>
                </c:pt>
                <c:pt idx="4347">
                  <c:v>0.67393177333074405</c:v>
                </c:pt>
                <c:pt idx="4348">
                  <c:v>0.67256777471787499</c:v>
                </c:pt>
                <c:pt idx="4349">
                  <c:v>0.67115838423460905</c:v>
                </c:pt>
                <c:pt idx="4350">
                  <c:v>0.66970453791264195</c:v>
                </c:pt>
                <c:pt idx="4351">
                  <c:v>0.66820716973569005</c:v>
                </c:pt>
                <c:pt idx="4352">
                  <c:v>0.66666721047456701</c:v>
                </c:pt>
                <c:pt idx="4353">
                  <c:v>0.66508558655451699</c:v>
                </c:pt>
                <c:pt idx="4354">
                  <c:v>0.66346321895678895</c:v>
                </c:pt>
                <c:pt idx="4355">
                  <c:v>0.66180102215627801</c:v>
                </c:pt>
                <c:pt idx="4356">
                  <c:v>0.66009990309691202</c:v>
                </c:pt>
                <c:pt idx="4357">
                  <c:v>0.65836076020632195</c:v>
                </c:pt>
                <c:pt idx="4358">
                  <c:v>0.65658448245115097</c:v>
                </c:pt>
                <c:pt idx="4359">
                  <c:v>0.65477194843422204</c:v>
                </c:pt>
                <c:pt idx="4360">
                  <c:v>0.65292402553461304</c:v>
                </c:pt>
                <c:pt idx="4361">
                  <c:v>0.65104156909150901</c:v>
                </c:pt>
                <c:pt idx="4362">
                  <c:v>0.64912542163256204</c:v>
                </c:pt>
                <c:pt idx="4363">
                  <c:v>0.64717641214729604</c:v>
                </c:pt>
                <c:pt idx="4364">
                  <c:v>0.64519535540595396</c:v>
                </c:pt>
                <c:pt idx="4365">
                  <c:v>0.64318305132400899</c:v>
                </c:pt>
                <c:pt idx="4366">
                  <c:v>0.641140284372406</c:v>
                </c:pt>
                <c:pt idx="4367">
                  <c:v>0.63906782303345</c:v>
                </c:pt>
                <c:pt idx="4368">
                  <c:v>0.63696641930211395</c:v>
                </c:pt>
                <c:pt idx="4369">
                  <c:v>0.63483680823237099</c:v>
                </c:pt>
                <c:pt idx="4370">
                  <c:v>0.63267970752806402</c:v>
                </c:pt>
                <c:pt idx="4371">
                  <c:v>0.63049581717764902</c:v>
                </c:pt>
                <c:pt idx="4372">
                  <c:v>0.62828641677351305</c:v>
                </c:pt>
                <c:pt idx="4373">
                  <c:v>0.62605718664585897</c:v>
                </c:pt>
                <c:pt idx="4374">
                  <c:v>0.62380894053621205</c:v>
                </c:pt>
                <c:pt idx="4375">
                  <c:v>0.62154246818342296</c:v>
                </c:pt>
                <c:pt idx="4376">
                  <c:v>0.61925853507803397</c:v>
                </c:pt>
                <c:pt idx="4377">
                  <c:v>0.61695788226794201</c:v>
                </c:pt>
                <c:pt idx="4378">
                  <c:v>0.61464122621370498</c:v>
                </c:pt>
                <c:pt idx="4379">
                  <c:v>0.61230925869180097</c:v>
                </c:pt>
                <c:pt idx="4380">
                  <c:v>0.60996264674400102</c:v>
                </c:pt>
                <c:pt idx="4381">
                  <c:v>0.60760203267104196</c:v>
                </c:pt>
                <c:pt idx="4382">
                  <c:v>0.605228034068652</c:v>
                </c:pt>
                <c:pt idx="4383">
                  <c:v>0.60284124390402605</c:v>
                </c:pt>
                <c:pt idx="4384">
                  <c:v>0.60044223063074698</c:v>
                </c:pt>
                <c:pt idx="4385">
                  <c:v>0.59803153834019096</c:v>
                </c:pt>
                <c:pt idx="4386">
                  <c:v>0.59560968694741301</c:v>
                </c:pt>
                <c:pt idx="4387">
                  <c:v>0.59317717240953804</c:v>
                </c:pt>
                <c:pt idx="4388">
                  <c:v>0.59073446697466503</c:v>
                </c:pt>
                <c:pt idx="4389">
                  <c:v>0.58828201945935499</c:v>
                </c:pt>
                <c:pt idx="4390">
                  <c:v>0.58582025555274797</c:v>
                </c:pt>
                <c:pt idx="4391">
                  <c:v>0.58334957814543897</c:v>
                </c:pt>
                <c:pt idx="4392">
                  <c:v>0.58087036768123901</c:v>
                </c:pt>
                <c:pt idx="4393">
                  <c:v>0.57838298253002696</c:v>
                </c:pt>
                <c:pt idx="4394">
                  <c:v>0.57588775937991499</c:v>
                </c:pt>
                <c:pt idx="4395">
                  <c:v>0.57338501364703198</c:v>
                </c:pt>
                <c:pt idx="4396">
                  <c:v>0.57087503990125998</c:v>
                </c:pt>
                <c:pt idx="4397">
                  <c:v>0.56835811230633004</c:v>
                </c:pt>
                <c:pt idx="4398">
                  <c:v>0.56583448507274103</c:v>
                </c:pt>
                <c:pt idx="4399">
                  <c:v>0.563307387492467</c:v>
                </c:pt>
                <c:pt idx="4400">
                  <c:v>0.56078964632125305</c:v>
                </c:pt>
                <c:pt idx="4401">
                  <c:v>0.55828139873249105</c:v>
                </c:pt>
                <c:pt idx="4402">
                  <c:v>0.55578276401718896</c:v>
                </c:pt>
                <c:pt idx="4403">
                  <c:v>0.55329384405820103</c:v>
                </c:pt>
                <c:pt idx="4404">
                  <c:v>0.55081472380831498</c:v>
                </c:pt>
                <c:pt idx="4405">
                  <c:v>0.54834547177113402</c:v>
                </c:pt>
                <c:pt idx="4406">
                  <c:v>0.54588614048371398</c:v>
                </c:pt>
                <c:pt idx="4407">
                  <c:v>0.54343676700005095</c:v>
                </c:pt>
                <c:pt idx="4408">
                  <c:v>0.54099737337451603</c:v>
                </c:pt>
                <c:pt idx="4409">
                  <c:v>0.53856796714441901</c:v>
                </c:pt>
                <c:pt idx="4410">
                  <c:v>0.53614854181094795</c:v>
                </c:pt>
                <c:pt idx="4411">
                  <c:v>0.53373907731778303</c:v>
                </c:pt>
                <c:pt idx="4412">
                  <c:v>0.53133954052673704</c:v>
                </c:pt>
                <c:pt idx="4413">
                  <c:v>0.52894988568984103</c:v>
                </c:pt>
                <c:pt idx="4414">
                  <c:v>0.52657005491734599</c:v>
                </c:pt>
                <c:pt idx="4415">
                  <c:v>0.52419997864116197</c:v>
                </c:pt>
                <c:pt idx="4416">
                  <c:v>0.52183957607329901</c:v>
                </c:pt>
                <c:pt idx="4417">
                  <c:v>0.51948875565894903</c:v>
                </c:pt>
                <c:pt idx="4418">
                  <c:v>0.517147415523867</c:v>
                </c:pt>
                <c:pt idx="4419">
                  <c:v>0.51481544391578005</c:v>
                </c:pt>
                <c:pt idx="4420">
                  <c:v>0.512492719639558</c:v>
                </c:pt>
                <c:pt idx="4421">
                  <c:v>0.51017911248598202</c:v>
                </c:pt>
                <c:pt idx="4422">
                  <c:v>0.50787448365391497</c:v>
                </c:pt>
                <c:pt idx="4423">
                  <c:v>0.50557868616576496</c:v>
                </c:pt>
                <c:pt idx="4424">
                  <c:v>0.50329156527613905</c:v>
                </c:pt>
                <c:pt idx="4425">
                  <c:v>0.50101295887362496</c:v>
                </c:pt>
                <c:pt idx="4426">
                  <c:v>0.498742697875667</c:v>
                </c:pt>
                <c:pt idx="4427">
                  <c:v>0.496480606616516</c:v>
                </c:pt>
                <c:pt idx="4428">
                  <c:v>0.49422650322825701</c:v>
                </c:pt>
                <c:pt idx="4429">
                  <c:v>0.49198020001496701</c:v>
                </c:pt>
                <c:pt idx="4430">
                  <c:v>0.48974150382000903</c:v>
                </c:pt>
                <c:pt idx="4431">
                  <c:v>0.48751021638655301</c:v>
                </c:pt>
                <c:pt idx="4432">
                  <c:v>0.48528613471137999</c:v>
                </c:pt>
                <c:pt idx="4433">
                  <c:v>0.48306905139204198</c:v>
                </c:pt>
                <c:pt idx="4434">
                  <c:v>0.48085875496747599</c:v>
                </c:pt>
                <c:pt idx="4435">
                  <c:v>0.478655030252154</c:v>
                </c:pt>
                <c:pt idx="4436">
                  <c:v>0.47645765866387402</c:v>
                </c:pt>
                <c:pt idx="4437">
                  <c:v>0.47426641854527302</c:v>
                </c:pt>
                <c:pt idx="4438">
                  <c:v>0.47208108547917299</c:v>
                </c:pt>
                <c:pt idx="4439">
                  <c:v>0.469901432597848</c:v>
                </c:pt>
                <c:pt idx="4440">
                  <c:v>0.46772723088631302</c:v>
                </c:pt>
                <c:pt idx="4441">
                  <c:v>0.46555824947970598</c:v>
                </c:pt>
                <c:pt idx="4442">
                  <c:v>0.46339425595487299</c:v>
                </c:pt>
                <c:pt idx="4443">
                  <c:v>0.46123501661622202</c:v>
                </c:pt>
                <c:pt idx="4444">
                  <c:v>0.459080296775916</c:v>
                </c:pt>
                <c:pt idx="4445">
                  <c:v>0.45692986102848498</c:v>
                </c:pt>
                <c:pt idx="4446">
                  <c:v>0.454783473519907</c:v>
                </c:pt>
                <c:pt idx="4447">
                  <c:v>0.45264089821121001</c:v>
                </c:pt>
                <c:pt idx="4448">
                  <c:v>0.45050189913664401</c:v>
                </c:pt>
                <c:pt idx="4449">
                  <c:v>0.44836624065644098</c:v>
                </c:pt>
                <c:pt idx="4450">
                  <c:v>0.44623368770419702</c:v>
                </c:pt>
                <c:pt idx="4451">
                  <c:v>0.44410400602887001</c:v>
                </c:pt>
                <c:pt idx="4452">
                  <c:v>0.44197696243137902</c:v>
                </c:pt>
                <c:pt idx="4453">
                  <c:v>0.43985232499578403</c:v>
                </c:pt>
                <c:pt idx="4454">
                  <c:v>0.43772986331495201</c:v>
                </c:pt>
                <c:pt idx="4455">
                  <c:v>0.435609348710637</c:v>
                </c:pt>
                <c:pt idx="4456">
                  <c:v>0.43349055444775803</c:v>
                </c:pt>
                <c:pt idx="4457">
                  <c:v>0.43137325594265602</c:v>
                </c:pt>
                <c:pt idx="4458">
                  <c:v>0.429257230964883</c:v>
                </c:pt>
                <c:pt idx="4459">
                  <c:v>0.42714023138036</c:v>
                </c:pt>
                <c:pt idx="4460">
                  <c:v>0.42502218718657397</c:v>
                </c:pt>
                <c:pt idx="4461">
                  <c:v>0.42290314835659998</c:v>
                </c:pt>
                <c:pt idx="4462">
                  <c:v>0.42078316778057101</c:v>
                </c:pt>
                <c:pt idx="4463">
                  <c:v>0.41866230135189297</c:v>
                </c:pt>
                <c:pt idx="4464">
                  <c:v>0.41654060802425003</c:v>
                </c:pt>
                <c:pt idx="4465">
                  <c:v>0.41441814981771502</c:v>
                </c:pt>
                <c:pt idx="4466">
                  <c:v>0.41229499172369899</c:v>
                </c:pt>
                <c:pt idx="4467">
                  <c:v>0.41017120137704099</c:v>
                </c:pt>
                <c:pt idx="4468">
                  <c:v>0.40804684809135799</c:v>
                </c:pt>
                <c:pt idx="4469">
                  <c:v>0.40592199971669102</c:v>
                </c:pt>
                <c:pt idx="4470">
                  <c:v>0.40379670945457302</c:v>
                </c:pt>
                <c:pt idx="4471">
                  <c:v>0.401670950023296</c:v>
                </c:pt>
                <c:pt idx="4472">
                  <c:v>0.39954456262994598</c:v>
                </c:pt>
                <c:pt idx="4473">
                  <c:v>0.39741751441295398</c:v>
                </c:pt>
                <c:pt idx="4474">
                  <c:v>0.39528987094372597</c:v>
                </c:pt>
                <c:pt idx="4475">
                  <c:v>0.39316172262788901</c:v>
                </c:pt>
                <c:pt idx="4476">
                  <c:v>0.39103123236583198</c:v>
                </c:pt>
                <c:pt idx="4477">
                  <c:v>0.38889784062963401</c:v>
                </c:pt>
                <c:pt idx="4478">
                  <c:v>0.38676140624303701</c:v>
                </c:pt>
                <c:pt idx="4479">
                  <c:v>0.38462179400840701</c:v>
                </c:pt>
                <c:pt idx="4480">
                  <c:v>0.382478874561829</c:v>
                </c:pt>
                <c:pt idx="4481">
                  <c:v>0.38033252433376902</c:v>
                </c:pt>
                <c:pt idx="4482">
                  <c:v>0.37818262555498799</c:v>
                </c:pt>
                <c:pt idx="4483">
                  <c:v>0.37602906628183902</c:v>
                </c:pt>
                <c:pt idx="4484">
                  <c:v>0.37387174042874799</c:v>
                </c:pt>
                <c:pt idx="4485">
                  <c:v>0.37171054780152901</c:v>
                </c:pt>
                <c:pt idx="4486">
                  <c:v>0.36954539412798798</c:v>
                </c:pt>
                <c:pt idx="4487">
                  <c:v>0.36737619108359998</c:v>
                </c:pt>
                <c:pt idx="4488">
                  <c:v>0.36520285631073501</c:v>
                </c:pt>
                <c:pt idx="4489">
                  <c:v>0.36302531343021899</c:v>
                </c:pt>
                <c:pt idx="4490">
                  <c:v>0.36084349204410798</c:v>
                </c:pt>
                <c:pt idx="4491">
                  <c:v>0.35865732772855502</c:v>
                </c:pt>
                <c:pt idx="4492">
                  <c:v>0.35646676201547001</c:v>
                </c:pt>
                <c:pt idx="4493">
                  <c:v>0.35427174236141901</c:v>
                </c:pt>
                <c:pt idx="4494">
                  <c:v>0.35207222210183298</c:v>
                </c:pt>
                <c:pt idx="4495">
                  <c:v>0.34986816038804702</c:v>
                </c:pt>
                <c:pt idx="4496">
                  <c:v>0.34765952210391299</c:v>
                </c:pt>
                <c:pt idx="4497">
                  <c:v>0.345446277757753</c:v>
                </c:pt>
                <c:pt idx="4498">
                  <c:v>0.34322540877354801</c:v>
                </c:pt>
                <c:pt idx="4499">
                  <c:v>0.34098428540667303</c:v>
                </c:pt>
                <c:pt idx="4500">
                  <c:v>0.33872295404889402</c:v>
                </c:pt>
                <c:pt idx="4501">
                  <c:v>0.33644146573381101</c:v>
                </c:pt>
                <c:pt idx="4502">
                  <c:v>0.33413987579653198</c:v>
                </c:pt>
                <c:pt idx="4503">
                  <c:v>0.331818243436033</c:v>
                </c:pt>
                <c:pt idx="4504">
                  <c:v>0.32947663115625703</c:v>
                </c:pt>
                <c:pt idx="4505">
                  <c:v>0.32711510406279898</c:v>
                </c:pt>
                <c:pt idx="4506">
                  <c:v>0.32473372900287201</c:v>
                </c:pt>
                <c:pt idx="4507">
                  <c:v>0.32233257356845102</c:v>
                </c:pt>
                <c:pt idx="4508">
                  <c:v>0.31991170505237798</c:v>
                </c:pt>
                <c:pt idx="4509">
                  <c:v>0.31747118956739001</c:v>
                </c:pt>
                <c:pt idx="4510">
                  <c:v>0.31501109169003599</c:v>
                </c:pt>
                <c:pt idx="4511">
                  <c:v>0.31253147508097001</c:v>
                </c:pt>
                <c:pt idx="4512">
                  <c:v>0.31003240438872998</c:v>
                </c:pt>
                <c:pt idx="4513">
                  <c:v>0.30751394826900003</c:v>
                </c:pt>
                <c:pt idx="4514">
                  <c:v>0.30497618276725502</c:v>
                </c:pt>
                <c:pt idx="4515">
                  <c:v>0.30245999945395402</c:v>
                </c:pt>
                <c:pt idx="4516">
                  <c:v>0.29996619312219902</c:v>
                </c:pt>
                <c:pt idx="4517">
                  <c:v>0.29749490657417998</c:v>
                </c:pt>
                <c:pt idx="4518">
                  <c:v>0.295046286568236</c:v>
                </c:pt>
                <c:pt idx="4519">
                  <c:v>0.29262048371927202</c:v>
                </c:pt>
                <c:pt idx="4520">
                  <c:v>0.29021765238726099</c:v>
                </c:pt>
                <c:pt idx="4521">
                  <c:v>0.28783795056838801</c:v>
                </c:pt>
                <c:pt idx="4522">
                  <c:v>0.285481539794532</c:v>
                </c:pt>
                <c:pt idx="4523">
                  <c:v>0.283148585041889</c:v>
                </c:pt>
                <c:pt idx="4524">
                  <c:v>0.28083925464745502</c:v>
                </c:pt>
                <c:pt idx="4525">
                  <c:v>0.27855372023143998</c:v>
                </c:pt>
                <c:pt idx="4526">
                  <c:v>0.27629215662377699</c:v>
                </c:pt>
                <c:pt idx="4527">
                  <c:v>0.27402945526236699</c:v>
                </c:pt>
                <c:pt idx="4528">
                  <c:v>0.27174279309348798</c:v>
                </c:pt>
                <c:pt idx="4529">
                  <c:v>0.269432323411192</c:v>
                </c:pt>
                <c:pt idx="4530">
                  <c:v>0.26709820312338201</c:v>
                </c:pt>
                <c:pt idx="4531">
                  <c:v>0.264740592798617</c:v>
                </c:pt>
                <c:pt idx="4532">
                  <c:v>0.26235965668206801</c:v>
                </c:pt>
                <c:pt idx="4533">
                  <c:v>0.25995556268752301</c:v>
                </c:pt>
                <c:pt idx="4534">
                  <c:v>0.25754260213977398</c:v>
                </c:pt>
                <c:pt idx="4535">
                  <c:v>0.25514819201827699</c:v>
                </c:pt>
                <c:pt idx="4536">
                  <c:v>0.25280672344481803</c:v>
                </c:pt>
                <c:pt idx="4537">
                  <c:v>0.25051831211887299</c:v>
                </c:pt>
                <c:pt idx="4538">
                  <c:v>0.24828307327680399</c:v>
                </c:pt>
                <c:pt idx="4539">
                  <c:v>0.24610112163277501</c:v>
                </c:pt>
                <c:pt idx="4540">
                  <c:v>0.24397257130723601</c:v>
                </c:pt>
                <c:pt idx="4541">
                  <c:v>0.24189753574450501</c:v>
                </c:pt>
                <c:pt idx="4542">
                  <c:v>0.239876127620749</c:v>
                </c:pt>
                <c:pt idx="4543">
                  <c:v>0.23790845874349001</c:v>
                </c:pt>
                <c:pt idx="4544">
                  <c:v>0.23596286181454901</c:v>
                </c:pt>
                <c:pt idx="4545">
                  <c:v>0.234032368503828</c:v>
                </c:pt>
                <c:pt idx="4546">
                  <c:v>0.23211716683712399</c:v>
                </c:pt>
                <c:pt idx="4547">
                  <c:v>0.23021744461249199</c:v>
                </c:pt>
                <c:pt idx="4548">
                  <c:v>0.228333389290751</c:v>
                </c:pt>
                <c:pt idx="4549">
                  <c:v>0.22646518788483999</c:v>
                </c:pt>
                <c:pt idx="4550">
                  <c:v>0.22461302684826101</c:v>
                </c:pt>
                <c:pt idx="4551">
                  <c:v>0.222777091962819</c:v>
                </c:pt>
                <c:pt idx="4552">
                  <c:v>0.22095756822590201</c:v>
                </c:pt>
                <c:pt idx="4553">
                  <c:v>0.21915463973757299</c:v>
                </c:pt>
                <c:pt idx="4554">
                  <c:v>0.217368489587763</c:v>
                </c:pt>
                <c:pt idx="4555">
                  <c:v>0.21559929974393599</c:v>
                </c:pt>
                <c:pt idx="4556">
                  <c:v>0.21384725093964899</c:v>
                </c:pt>
                <c:pt idx="4557">
                  <c:v>0.21211252256461399</c:v>
                </c:pt>
                <c:pt idx="4558">
                  <c:v>0.21039732100859501</c:v>
                </c:pt>
                <c:pt idx="4559">
                  <c:v>0.208701675708621</c:v>
                </c:pt>
                <c:pt idx="4560">
                  <c:v>0.207025497382894</c:v>
                </c:pt>
                <c:pt idx="4561">
                  <c:v>0.20536869516289399</c:v>
                </c:pt>
                <c:pt idx="4562">
                  <c:v>0.20373117657652601</c:v>
                </c:pt>
                <c:pt idx="4563">
                  <c:v>0.202094291293867</c:v>
                </c:pt>
                <c:pt idx="4564">
                  <c:v>0.200455414318675</c:v>
                </c:pt>
                <c:pt idx="4565">
                  <c:v>0.198814424397738</c:v>
                </c:pt>
                <c:pt idx="4566">
                  <c:v>0.19717119670420699</c:v>
                </c:pt>
                <c:pt idx="4567">
                  <c:v>0.19552560386979601</c:v>
                </c:pt>
                <c:pt idx="4568">
                  <c:v>0.193877519190713</c:v>
                </c:pt>
                <c:pt idx="4569">
                  <c:v>0.19222682987190501</c:v>
                </c:pt>
                <c:pt idx="4570">
                  <c:v>0.19057350291647701</c:v>
                </c:pt>
                <c:pt idx="4571">
                  <c:v>0.18895255592547</c:v>
                </c:pt>
                <c:pt idx="4572">
                  <c:v>0.18736480890659399</c:v>
                </c:pt>
                <c:pt idx="4573">
                  <c:v>0.185810144026405</c:v>
                </c:pt>
                <c:pt idx="4574">
                  <c:v>0.18428841827034501</c:v>
                </c:pt>
                <c:pt idx="4575">
                  <c:v>0.18280141576644299</c:v>
                </c:pt>
                <c:pt idx="4576">
                  <c:v>0.18134964268942799</c:v>
                </c:pt>
                <c:pt idx="4577">
                  <c:v>0.179933186459133</c:v>
                </c:pt>
                <c:pt idx="4578">
                  <c:v>0.178552128089733</c:v>
                </c:pt>
                <c:pt idx="4579">
                  <c:v>0.17720654230914401</c:v>
                </c:pt>
                <c:pt idx="4580">
                  <c:v>0.17589649757147199</c:v>
                </c:pt>
                <c:pt idx="4581">
                  <c:v>0.17462205602316799</c:v>
                </c:pt>
                <c:pt idx="4582">
                  <c:v>0.173383273448937</c:v>
                </c:pt>
                <c:pt idx="4583">
                  <c:v>0.17218019920977201</c:v>
                </c:pt>
                <c:pt idx="4584">
                  <c:v>0.17101287617951899</c:v>
                </c:pt>
                <c:pt idx="4585">
                  <c:v>0.16988134068352201</c:v>
                </c:pt>
                <c:pt idx="4586">
                  <c:v>0.16878562244152001</c:v>
                </c:pt>
                <c:pt idx="4587">
                  <c:v>0.16772574451622699</c:v>
                </c:pt>
                <c:pt idx="4588">
                  <c:v>0.16670172326868199</c:v>
                </c:pt>
                <c:pt idx="4589">
                  <c:v>0.16571356832131401</c:v>
                </c:pt>
                <c:pt idx="4590">
                  <c:v>0.16476128252970801</c:v>
                </c:pt>
                <c:pt idx="4591">
                  <c:v>0.163869324231595</c:v>
                </c:pt>
                <c:pt idx="4592">
                  <c:v>0.163051926405343</c:v>
                </c:pt>
                <c:pt idx="4593">
                  <c:v>0.16230920294656401</c:v>
                </c:pt>
                <c:pt idx="4594">
                  <c:v>0.161641263988547</c:v>
                </c:pt>
                <c:pt idx="4595">
                  <c:v>0.16104821608739101</c:v>
                </c:pt>
                <c:pt idx="4596">
                  <c:v>0.16051318634835099</c:v>
                </c:pt>
                <c:pt idx="4597">
                  <c:v>0.16002040823351901</c:v>
                </c:pt>
                <c:pt idx="4598">
                  <c:v>0.159569907956505</c:v>
                </c:pt>
                <c:pt idx="4599">
                  <c:v>0.15916170809653701</c:v>
                </c:pt>
                <c:pt idx="4600">
                  <c:v>0.158795827906663</c:v>
                </c:pt>
                <c:pt idx="4601">
                  <c:v>0.158472283698364</c:v>
                </c:pt>
                <c:pt idx="4602">
                  <c:v>0.158191089323404</c:v>
                </c:pt>
                <c:pt idx="4603">
                  <c:v>0.15795225677681701</c:v>
                </c:pt>
                <c:pt idx="4604">
                  <c:v>0.15775579694421099</c:v>
                </c:pt>
                <c:pt idx="4605">
                  <c:v>0.15760172050568699</c:v>
                </c:pt>
                <c:pt idx="4606">
                  <c:v>0.15749003897647401</c:v>
                </c:pt>
                <c:pt idx="4607">
                  <c:v>0.15742076579453801</c:v>
                </c:pt>
                <c:pt idx="4608">
                  <c:v>0.15739391724517901</c:v>
                </c:pt>
                <c:pt idx="4609">
                  <c:v>0.15740951286069199</c:v>
                </c:pt>
                <c:pt idx="4610">
                  <c:v>0.157467574843597</c:v>
                </c:pt>
                <c:pt idx="4611">
                  <c:v>0.15756812620632701</c:v>
                </c:pt>
                <c:pt idx="4612">
                  <c:v>0.15771118779537999</c:v>
                </c:pt>
                <c:pt idx="4613">
                  <c:v>0.15789677495200399</c:v>
                </c:pt>
                <c:pt idx="4614">
                  <c:v>0.158084089420234</c:v>
                </c:pt>
                <c:pt idx="4615">
                  <c:v>0.15827243169230701</c:v>
                </c:pt>
                <c:pt idx="4616">
                  <c:v>0.15846175626508199</c:v>
                </c:pt>
                <c:pt idx="4617">
                  <c:v>0.15865201573554399</c:v>
                </c:pt>
                <c:pt idx="4618">
                  <c:v>0.15884316094256501</c:v>
                </c:pt>
                <c:pt idx="4619">
                  <c:v>0.15903514112008099</c:v>
                </c:pt>
                <c:pt idx="4620">
                  <c:v>0.159227904046954</c:v>
                </c:pt>
                <c:pt idx="4621">
                  <c:v>0.159434161474062</c:v>
                </c:pt>
                <c:pt idx="4622">
                  <c:v>0.15965566234766801</c:v>
                </c:pt>
                <c:pt idx="4623">
                  <c:v>0.15989235391352999</c:v>
                </c:pt>
                <c:pt idx="4624">
                  <c:v>0.16014418389392199</c:v>
                </c:pt>
                <c:pt idx="4625">
                  <c:v>0.16041110066116501</c:v>
                </c:pt>
                <c:pt idx="4626">
                  <c:v>0.160723423920096</c:v>
                </c:pt>
                <c:pt idx="4627">
                  <c:v>0.16111366865076701</c:v>
                </c:pt>
                <c:pt idx="4628">
                  <c:v>0.16158351560714401</c:v>
                </c:pt>
                <c:pt idx="4629">
                  <c:v>0.16213313157183701</c:v>
                </c:pt>
                <c:pt idx="4630">
                  <c:v>0.16276268378764899</c:v>
                </c:pt>
                <c:pt idx="4631">
                  <c:v>0.16347233978029599</c:v>
                </c:pt>
                <c:pt idx="4632">
                  <c:v>0.164262267190592</c:v>
                </c:pt>
                <c:pt idx="4633">
                  <c:v>0.165118513842788</c:v>
                </c:pt>
                <c:pt idx="4634">
                  <c:v>0.16601400530001201</c:v>
                </c:pt>
                <c:pt idx="4635">
                  <c:v>0.16691469616691201</c:v>
                </c:pt>
                <c:pt idx="4636">
                  <c:v>0.16782081944027599</c:v>
                </c:pt>
                <c:pt idx="4637">
                  <c:v>0.16873261133814199</c:v>
                </c:pt>
                <c:pt idx="4638">
                  <c:v>0.16965031115958501</c:v>
                </c:pt>
                <c:pt idx="4639">
                  <c:v>0.170574161184359</c:v>
                </c:pt>
                <c:pt idx="4640">
                  <c:v>0.17150440663365901</c:v>
                </c:pt>
                <c:pt idx="4641">
                  <c:v>0.17244129572542999</c:v>
                </c:pt>
                <c:pt idx="4642">
                  <c:v>0.173385079877069</c:v>
                </c:pt>
                <c:pt idx="4643">
                  <c:v>0.174367792269088</c:v>
                </c:pt>
                <c:pt idx="4644">
                  <c:v>0.17539677046123101</c:v>
                </c:pt>
                <c:pt idx="4645">
                  <c:v>0.17647220029035099</c:v>
                </c:pt>
                <c:pt idx="4646">
                  <c:v>0.17759427473879699</c:v>
                </c:pt>
                <c:pt idx="4647">
                  <c:v>0.17876319805635801</c:v>
                </c:pt>
                <c:pt idx="4648">
                  <c:v>0.17997919299154599</c:v>
                </c:pt>
                <c:pt idx="4649">
                  <c:v>0.181242513891785</c:v>
                </c:pt>
                <c:pt idx="4650">
                  <c:v>0.18255347152291501</c:v>
                </c:pt>
                <c:pt idx="4651">
                  <c:v>0.18391248274571501</c:v>
                </c:pt>
                <c:pt idx="4652">
                  <c:v>0.18532017559054401</c:v>
                </c:pt>
                <c:pt idx="4653">
                  <c:v>0.18677761589078901</c:v>
                </c:pt>
                <c:pt idx="4654">
                  <c:v>0.188286730111975</c:v>
                </c:pt>
                <c:pt idx="4655">
                  <c:v>0.18985062648763701</c:v>
                </c:pt>
                <c:pt idx="4656">
                  <c:v>0.19147281295819801</c:v>
                </c:pt>
                <c:pt idx="4657">
                  <c:v>0.19315591467724999</c:v>
                </c:pt>
                <c:pt idx="4658">
                  <c:v>0.19490154407869001</c:v>
                </c:pt>
                <c:pt idx="4659">
                  <c:v>0.19671071811767499</c:v>
                </c:pt>
                <c:pt idx="4660">
                  <c:v>0.19858414774161501</c:v>
                </c:pt>
                <c:pt idx="4661">
                  <c:v>0.200522377579711</c:v>
                </c:pt>
                <c:pt idx="4662">
                  <c:v>0.20254204078722901</c:v>
                </c:pt>
                <c:pt idx="4663">
                  <c:v>0.20464019429552699</c:v>
                </c:pt>
                <c:pt idx="4664">
                  <c:v>0.20681723123103299</c:v>
                </c:pt>
                <c:pt idx="4665">
                  <c:v>0.20907350352115101</c:v>
                </c:pt>
                <c:pt idx="4666">
                  <c:v>0.21140932576827201</c:v>
                </c:pt>
                <c:pt idx="4667">
                  <c:v>0.213824976666533</c:v>
                </c:pt>
                <c:pt idx="4668">
                  <c:v>0.21631289721216501</c:v>
                </c:pt>
                <c:pt idx="4669">
                  <c:v>0.21886761000438901</c:v>
                </c:pt>
                <c:pt idx="4670">
                  <c:v>0.22145448253774699</c:v>
                </c:pt>
                <c:pt idx="4671">
                  <c:v>0.224072943079964</c:v>
                </c:pt>
                <c:pt idx="4672">
                  <c:v>0.22672324710344399</c:v>
                </c:pt>
                <c:pt idx="4673">
                  <c:v>0.22940563667977801</c:v>
                </c:pt>
                <c:pt idx="4674">
                  <c:v>0.23212033878042601</c:v>
                </c:pt>
                <c:pt idx="4675">
                  <c:v>0.23486756345416099</c:v>
                </c:pt>
                <c:pt idx="4676">
                  <c:v>0.237647501916671</c:v>
                </c:pt>
                <c:pt idx="4677">
                  <c:v>0.240460324582707</c:v>
                </c:pt>
                <c:pt idx="4678">
                  <c:v>0.24330617906822299</c:v>
                </c:pt>
                <c:pt idx="4679">
                  <c:v>0.24618518818832799</c:v>
                </c:pt>
                <c:pt idx="4680">
                  <c:v>0.24909744797591099</c:v>
                </c:pt>
                <c:pt idx="4681">
                  <c:v>0.25204302574526599</c:v>
                </c:pt>
                <c:pt idx="4682">
                  <c:v>0.255021958224665</c:v>
                </c:pt>
                <c:pt idx="4683">
                  <c:v>0.25803424978142703</c:v>
                </c:pt>
                <c:pt idx="4684">
                  <c:v>0.26107987076254202</c:v>
                </c:pt>
                <c:pt idx="4685">
                  <c:v>0.26415875597322203</c:v>
                </c:pt>
                <c:pt idx="4686">
                  <c:v>0.26727080331486802</c:v>
                </c:pt>
                <c:pt idx="4687">
                  <c:v>0.27041587260280298</c:v>
                </c:pt>
                <c:pt idx="4688">
                  <c:v>0.273593784582775</c:v>
                </c:pt>
                <c:pt idx="4689">
                  <c:v>0.27680432016363599</c:v>
                </c:pt>
                <c:pt idx="4690">
                  <c:v>0.28002275761447198</c:v>
                </c:pt>
                <c:pt idx="4691">
                  <c:v>0.28323455310904999</c:v>
                </c:pt>
                <c:pt idx="4692">
                  <c:v>0.28643923442261199</c:v>
                </c:pt>
                <c:pt idx="4693">
                  <c:v>0.28963628586745699</c:v>
                </c:pt>
                <c:pt idx="4694">
                  <c:v>0.29282514865743597</c:v>
                </c:pt>
                <c:pt idx="4695">
                  <c:v>0.29602219763491799</c:v>
                </c:pt>
                <c:pt idx="4696">
                  <c:v>0.29924265662960498</c:v>
                </c:pt>
                <c:pt idx="4697">
                  <c:v>0.30248591355284798</c:v>
                </c:pt>
                <c:pt idx="4698">
                  <c:v>0.30575131860423399</c:v>
                </c:pt>
                <c:pt idx="4699">
                  <c:v>0.30903818612477302</c:v>
                </c:pt>
                <c:pt idx="4700">
                  <c:v>0.312345796722101</c:v>
                </c:pt>
                <c:pt idx="4701">
                  <c:v>0.31567339965094898</c:v>
                </c:pt>
                <c:pt idx="4702">
                  <c:v>0.31902021542013198</c:v>
                </c:pt>
                <c:pt idx="4703">
                  <c:v>0.32238543857931901</c:v>
                </c:pt>
                <c:pt idx="4704">
                  <c:v>0.32576824061318899</c:v>
                </c:pt>
                <c:pt idx="4705">
                  <c:v>0.32916777283654403</c:v>
                </c:pt>
                <c:pt idx="4706">
                  <c:v>0.33258316914359398</c:v>
                </c:pt>
                <c:pt idx="4707">
                  <c:v>0.33601354842460501</c:v>
                </c:pt>
                <c:pt idx="4708">
                  <c:v>0.33945801643669798</c:v>
                </c:pt>
                <c:pt idx="4709">
                  <c:v>0.34291566692213099</c:v>
                </c:pt>
                <c:pt idx="4710">
                  <c:v>0.34638558182654</c:v>
                </c:pt>
                <c:pt idx="4711">
                  <c:v>0.34986683058974599</c:v>
                </c:pt>
                <c:pt idx="4712">
                  <c:v>0.35335846864670201</c:v>
                </c:pt>
                <c:pt idx="4713">
                  <c:v>0.35685953544087701</c:v>
                </c:pt>
                <c:pt idx="4714">
                  <c:v>0.36036905235796701</c:v>
                </c:pt>
                <c:pt idx="4715">
                  <c:v>0.363886020991741</c:v>
                </c:pt>
                <c:pt idx="4716">
                  <c:v>0.36740942205548299</c:v>
                </c:pt>
                <c:pt idx="4717">
                  <c:v>0.37093821509348301</c:v>
                </c:pt>
                <c:pt idx="4718">
                  <c:v>0.37447133898572199</c:v>
                </c:pt>
                <c:pt idx="4719">
                  <c:v>0.37800771312016201</c:v>
                </c:pt>
                <c:pt idx="4720">
                  <c:v>0.38153347376153102</c:v>
                </c:pt>
                <c:pt idx="4721">
                  <c:v>0.38504570290429702</c:v>
                </c:pt>
                <c:pt idx="4722">
                  <c:v>0.388543269359645</c:v>
                </c:pt>
                <c:pt idx="4723">
                  <c:v>0.39202502875850798</c:v>
                </c:pt>
                <c:pt idx="4724">
                  <c:v>0.39548982546124001</c:v>
                </c:pt>
                <c:pt idx="4725">
                  <c:v>0.39893141034017998</c:v>
                </c:pt>
                <c:pt idx="4726">
                  <c:v>0.40233904962538403</c:v>
                </c:pt>
                <c:pt idx="4727">
                  <c:v>0.40570986507080098</c:v>
                </c:pt>
                <c:pt idx="4728">
                  <c:v>0.40904248775455399</c:v>
                </c:pt>
                <c:pt idx="4729">
                  <c:v>0.41232597003685001</c:v>
                </c:pt>
                <c:pt idx="4730">
                  <c:v>0.41555664278716298</c:v>
                </c:pt>
                <c:pt idx="4731">
                  <c:v>0.41873312849473998</c:v>
                </c:pt>
                <c:pt idx="4732">
                  <c:v>0.42185406337013698</c:v>
                </c:pt>
                <c:pt idx="4733">
                  <c:v>0.42491809729156099</c:v>
                </c:pt>
                <c:pt idx="4734">
                  <c:v>0.427923893670619</c:v>
                </c:pt>
                <c:pt idx="4735">
                  <c:v>0.430870129247935</c:v>
                </c:pt>
                <c:pt idx="4736">
                  <c:v>0.43375549382572598</c:v>
                </c:pt>
                <c:pt idx="4737">
                  <c:v>0.43657868994002902</c:v>
                </c:pt>
                <c:pt idx="4738">
                  <c:v>0.43933843246947302</c:v>
                </c:pt>
                <c:pt idx="4739">
                  <c:v>0.44203344816927398</c:v>
                </c:pt>
                <c:pt idx="4740">
                  <c:v>0.44466247510689499</c:v>
                </c:pt>
                <c:pt idx="4741">
                  <c:v>0.44722426195689902</c:v>
                </c:pt>
                <c:pt idx="4742">
                  <c:v>0.44971756708177402</c:v>
                </c:pt>
                <c:pt idx="4743">
                  <c:v>0.45214115727362703</c:v>
                </c:pt>
                <c:pt idx="4744">
                  <c:v>0.454493805940412</c:v>
                </c:pt>
                <c:pt idx="4745">
                  <c:v>0.45677429035296702</c:v>
                </c:pt>
                <c:pt idx="4746">
                  <c:v>0.458981387247616</c:v>
                </c:pt>
                <c:pt idx="4747">
                  <c:v>0.46111386543025801</c:v>
                </c:pt>
                <c:pt idx="4748">
                  <c:v>0.46317047264628802</c:v>
                </c:pt>
                <c:pt idx="4749">
                  <c:v>0.465149910872249</c:v>
                </c:pt>
                <c:pt idx="4750">
                  <c:v>0.46705078684569901</c:v>
                </c:pt>
                <c:pt idx="4751">
                  <c:v>0.46887150713623399</c:v>
                </c:pt>
                <c:pt idx="4752">
                  <c:v>0.470610051277081</c:v>
                </c:pt>
                <c:pt idx="4753">
                  <c:v>0.47226354789036601</c:v>
                </c:pt>
                <c:pt idx="4754">
                  <c:v>0.47382795144462397</c:v>
                </c:pt>
                <c:pt idx="4755">
                  <c:v>0.475309437437275</c:v>
                </c:pt>
                <c:pt idx="4756">
                  <c:v>0.47672081230829</c:v>
                </c:pt>
                <c:pt idx="4757">
                  <c:v>0.47805984570456</c:v>
                </c:pt>
                <c:pt idx="4758">
                  <c:v>0.479324904460951</c:v>
                </c:pt>
                <c:pt idx="4759">
                  <c:v>0.48051466332032799</c:v>
                </c:pt>
                <c:pt idx="4760">
                  <c:v>0.48162796575675398</c:v>
                </c:pt>
                <c:pt idx="4761">
                  <c:v>0.48266612594889402</c:v>
                </c:pt>
                <c:pt idx="4762">
                  <c:v>0.48363401086774799</c:v>
                </c:pt>
                <c:pt idx="4763">
                  <c:v>0.48453064996537498</c:v>
                </c:pt>
                <c:pt idx="4764">
                  <c:v>0.485355120535096</c:v>
                </c:pt>
                <c:pt idx="4765">
                  <c:v>0.48610654401554498</c:v>
                </c:pt>
                <c:pt idx="4766">
                  <c:v>0.48677835499180699</c:v>
                </c:pt>
                <c:pt idx="4767">
                  <c:v>0.48735581107393799</c:v>
                </c:pt>
                <c:pt idx="4768">
                  <c:v>0.48784358286458801</c:v>
                </c:pt>
                <c:pt idx="4769">
                  <c:v>0.48824058169738299</c:v>
                </c:pt>
                <c:pt idx="4770">
                  <c:v>0.48854573479487401</c:v>
                </c:pt>
                <c:pt idx="4771">
                  <c:v>0.48875798689526401</c:v>
                </c:pt>
                <c:pt idx="4772">
                  <c:v>0.48887630213872701</c:v>
                </c:pt>
                <c:pt idx="4773">
                  <c:v>0.48889966615848901</c:v>
                </c:pt>
                <c:pt idx="4774">
                  <c:v>0.48882708833516902</c:v>
                </c:pt>
                <c:pt idx="4775">
                  <c:v>0.488657604180668</c:v>
                </c:pt>
                <c:pt idx="4776">
                  <c:v>0.48839027782248201</c:v>
                </c:pt>
                <c:pt idx="4777">
                  <c:v>0.48802420456191598</c:v>
                </c:pt>
                <c:pt idx="4778">
                  <c:v>0.48755851348117601</c:v>
                </c:pt>
                <c:pt idx="4779">
                  <c:v>0.48699237007503299</c:v>
                </c:pt>
                <c:pt idx="4780">
                  <c:v>0.48632497888325998</c:v>
                </c:pt>
                <c:pt idx="4781">
                  <c:v>0.48555558610029098</c:v>
                </c:pt>
                <c:pt idx="4782">
                  <c:v>0.48468348213891499</c:v>
                </c:pt>
                <c:pt idx="4783">
                  <c:v>0.48370800412520198</c:v>
                </c:pt>
                <c:pt idx="4784">
                  <c:v>0.48262853830247598</c:v>
                </c:pt>
                <c:pt idx="4785">
                  <c:v>0.48144452232294099</c:v>
                </c:pt>
                <c:pt idx="4786">
                  <c:v>0.480155447406587</c:v>
                </c:pt>
                <c:pt idx="4787">
                  <c:v>0.47876086034822901</c:v>
                </c:pt>
                <c:pt idx="4788">
                  <c:v>0.47726036535496802</c:v>
                </c:pt>
                <c:pt idx="4789">
                  <c:v>0.475653625697951</c:v>
                </c:pt>
                <c:pt idx="4790">
                  <c:v>0.47394036516399501</c:v>
                </c:pt>
                <c:pt idx="4791">
                  <c:v>0.47212036929441498</c:v>
                </c:pt>
                <c:pt idx="4792">
                  <c:v>0.470193486400172</c:v>
                </c:pt>
                <c:pt idx="4793">
                  <c:v>0.46815962834422697</c:v>
                </c:pt>
                <c:pt idx="4794">
                  <c:v>0.46601877108367101</c:v>
                </c:pt>
                <c:pt idx="4795">
                  <c:v>0.46377095496597798</c:v>
                </c:pt>
                <c:pt idx="4796">
                  <c:v>0.46141628477556001</c:v>
                </c:pt>
                <c:pt idx="4797">
                  <c:v>0.45895492952908501</c:v>
                </c:pt>
                <c:pt idx="4798">
                  <c:v>0.45638712202114501</c:v>
                </c:pt>
                <c:pt idx="4799">
                  <c:v>0.45371315812662</c:v>
                </c:pt>
                <c:pt idx="4800">
                  <c:v>0.45093339587359499</c:v>
                </c:pt>
                <c:pt idx="4801">
                  <c:v>0.44804825431235901</c:v>
                </c:pt>
                <c:pt idx="4802">
                  <c:v>0.44505821222381098</c:v>
                </c:pt>
                <c:pt idx="4803">
                  <c:v>0.44196380673597901</c:v>
                </c:pt>
                <c:pt idx="4804">
                  <c:v>0.438765631951125</c:v>
                </c:pt>
                <c:pt idx="4805">
                  <c:v>0.435464337726022</c:v>
                </c:pt>
                <c:pt idx="4806">
                  <c:v>0.432060628787729</c:v>
                </c:pt>
                <c:pt idx="4807">
                  <c:v>0.42855526439333003</c:v>
                </c:pt>
                <c:pt idx="4808">
                  <c:v>0.42493959093396</c:v>
                </c:pt>
                <c:pt idx="4809">
                  <c:v>0.42121393591063</c:v>
                </c:pt>
                <c:pt idx="4810">
                  <c:v>0.41737915932423902</c:v>
                </c:pt>
                <c:pt idx="4811">
                  <c:v>0.41343619183096803</c:v>
                </c:pt>
                <c:pt idx="4812">
                  <c:v>0.40938603824303899</c:v>
                </c:pt>
                <c:pt idx="4813">
                  <c:v>0.40522978105915403</c:v>
                </c:pt>
                <c:pt idx="4814">
                  <c:v>0.40096858360514098</c:v>
                </c:pt>
                <c:pt idx="4815">
                  <c:v>0.39660369246337801</c:v>
                </c:pt>
                <c:pt idx="4816">
                  <c:v>0.39213643902836298</c:v>
                </c:pt>
                <c:pt idx="4817">
                  <c:v>0.38756824018693198</c:v>
                </c:pt>
                <c:pt idx="4818">
                  <c:v>0.38290059824010397</c:v>
                </c:pt>
                <c:pt idx="4819">
                  <c:v>0.37813813093019</c:v>
                </c:pt>
                <c:pt idx="4820">
                  <c:v>0.37333980297112102</c:v>
                </c:pt>
                <c:pt idx="4821">
                  <c:v>0.36846055823791801</c:v>
                </c:pt>
                <c:pt idx="4822">
                  <c:v>0.363466148399964</c:v>
                </c:pt>
                <c:pt idx="4823">
                  <c:v>0.35836297080863799</c:v>
                </c:pt>
                <c:pt idx="4824">
                  <c:v>0.35315897299171201</c:v>
                </c:pt>
                <c:pt idx="4825">
                  <c:v>0.34786591232012498</c:v>
                </c:pt>
                <c:pt idx="4826">
                  <c:v>0.34250620681258598</c:v>
                </c:pt>
                <c:pt idx="4827">
                  <c:v>0.33711419373171703</c:v>
                </c:pt>
                <c:pt idx="4828">
                  <c:v>0.33181638559051102</c:v>
                </c:pt>
                <c:pt idx="4829">
                  <c:v>0.32663647370563298</c:v>
                </c:pt>
                <c:pt idx="4830">
                  <c:v>0.32151523423183498</c:v>
                </c:pt>
                <c:pt idx="4831">
                  <c:v>0.316497824656787</c:v>
                </c:pt>
                <c:pt idx="4832">
                  <c:v>0.31158482731186699</c:v>
                </c:pt>
                <c:pt idx="4833">
                  <c:v>0.30677589017498602</c:v>
                </c:pt>
                <c:pt idx="4834">
                  <c:v>0.302070574670951</c:v>
                </c:pt>
                <c:pt idx="4835">
                  <c:v>0.29746835771771701</c:v>
                </c:pt>
                <c:pt idx="4836">
                  <c:v>0.29296863404246198</c:v>
                </c:pt>
                <c:pt idx="4837">
                  <c:v>0.28857071875481399</c:v>
                </c:pt>
                <c:pt idx="4838">
                  <c:v>0.28427385016367801</c:v>
                </c:pt>
                <c:pt idx="4839">
                  <c:v>0.28007719282279298</c:v>
                </c:pt>
                <c:pt idx="4840">
                  <c:v>0.27597984078839799</c:v>
                </c:pt>
                <c:pt idx="4841">
                  <c:v>0.27198082106996202</c:v>
                </c:pt>
                <c:pt idx="4842">
                  <c:v>0.26807909725185303</c:v>
                </c:pt>
                <c:pt idx="4843">
                  <c:v>0.26427357325978801</c:v>
                </c:pt>
                <c:pt idx="4844">
                  <c:v>0.26056309724100801</c:v>
                </c:pt>
                <c:pt idx="4845">
                  <c:v>0.256946465521672</c:v>
                </c:pt>
                <c:pt idx="4846">
                  <c:v>0.25342242660049003</c:v>
                </c:pt>
                <c:pt idx="4847">
                  <c:v>0.24998968513851</c:v>
                </c:pt>
                <c:pt idx="4848">
                  <c:v>0.246646905921344</c:v>
                </c:pt>
                <c:pt idx="4849">
                  <c:v>0.24337247221028899</c:v>
                </c:pt>
                <c:pt idx="4850">
                  <c:v>0.240162891532363</c:v>
                </c:pt>
                <c:pt idx="4851">
                  <c:v>0.23701691773657499</c:v>
                </c:pt>
                <c:pt idx="4852">
                  <c:v>0.233933279399236</c:v>
                </c:pt>
                <c:pt idx="4853">
                  <c:v>0.23091068574951801</c:v>
                </c:pt>
                <c:pt idx="4854">
                  <c:v>0.227937217378893</c:v>
                </c:pt>
                <c:pt idx="4855">
                  <c:v>0.22499520264494099</c:v>
                </c:pt>
                <c:pt idx="4856">
                  <c:v>0.22208301913783199</c:v>
                </c:pt>
                <c:pt idx="4857">
                  <c:v>0.21919904621217701</c:v>
                </c:pt>
                <c:pt idx="4858">
                  <c:v>0.21634166848775899</c:v>
                </c:pt>
                <c:pt idx="4859">
                  <c:v>0.21350927894928101</c:v>
                </c:pt>
                <c:pt idx="4860">
                  <c:v>0.210714554522516</c:v>
                </c:pt>
                <c:pt idx="4861">
                  <c:v>0.20796038397576599</c:v>
                </c:pt>
                <c:pt idx="4862">
                  <c:v>0.20524534834038599</c:v>
                </c:pt>
                <c:pt idx="4863">
                  <c:v>0.20256805512196499</c:v>
                </c:pt>
                <c:pt idx="4864">
                  <c:v>0.19992714107888299</c:v>
                </c:pt>
                <c:pt idx="4865">
                  <c:v>0.19732700456945401</c:v>
                </c:pt>
                <c:pt idx="4866">
                  <c:v>0.19478810002687999</c:v>
                </c:pt>
                <c:pt idx="4867">
                  <c:v>0.19230943104488599</c:v>
                </c:pt>
                <c:pt idx="4868">
                  <c:v>0.18989004176183299</c:v>
                </c:pt>
                <c:pt idx="4869">
                  <c:v>0.18752901853069301</c:v>
                </c:pt>
                <c:pt idx="4870">
                  <c:v>0.18522549132723001</c:v>
                </c:pt>
                <c:pt idx="4871">
                  <c:v>0.18297863488334201</c:v>
                </c:pt>
                <c:pt idx="4872">
                  <c:v>0.18079449452014701</c:v>
                </c:pt>
                <c:pt idx="4873">
                  <c:v>0.17867322839393801</c:v>
                </c:pt>
                <c:pt idx="4874">
                  <c:v>0.17661434334340601</c:v>
                </c:pt>
                <c:pt idx="4875">
                  <c:v>0.174617374918209</c:v>
                </c:pt>
                <c:pt idx="4876">
                  <c:v>0.17268188689991101</c:v>
                </c:pt>
                <c:pt idx="4877">
                  <c:v>0.17080747040549299</c:v>
                </c:pt>
                <c:pt idx="4878">
                  <c:v>0.16899374245280299</c:v>
                </c:pt>
                <c:pt idx="4879">
                  <c:v>0.16724034378678099</c:v>
                </c:pt>
                <c:pt idx="4880">
                  <c:v>0.16554693562646</c:v>
                </c:pt>
                <c:pt idx="4881">
                  <c:v>0.163913194758702</c:v>
                </c:pt>
                <c:pt idx="4882">
                  <c:v>0.16233880604154499</c:v>
                </c:pt>
                <c:pt idx="4883">
                  <c:v>0.16082345096439499</c:v>
                </c:pt>
                <c:pt idx="4884">
                  <c:v>0.15936679106504001</c:v>
                </c:pt>
                <c:pt idx="4885">
                  <c:v>0.15796844800569099</c:v>
                </c:pt>
                <c:pt idx="4886">
                  <c:v>0.15662799191290799</c:v>
                </c:pt>
                <c:pt idx="4887">
                  <c:v>0.155344960713062</c:v>
                </c:pt>
                <c:pt idx="4888">
                  <c:v>0.15411891528083799</c:v>
                </c:pt>
                <c:pt idx="4889">
                  <c:v>0.152949490710341</c:v>
                </c:pt>
                <c:pt idx="4890">
                  <c:v>0.151836409175407</c:v>
                </c:pt>
                <c:pt idx="4891">
                  <c:v>0.15077946475155701</c:v>
                </c:pt>
                <c:pt idx="4892">
                  <c:v>0.149777406671073</c:v>
                </c:pt>
                <c:pt idx="4893">
                  <c:v>0.14881693268888499</c:v>
                </c:pt>
                <c:pt idx="4894">
                  <c:v>0.147897880581491</c:v>
                </c:pt>
                <c:pt idx="4895">
                  <c:v>0.147020118077726</c:v>
                </c:pt>
                <c:pt idx="4896">
                  <c:v>0.1461835352843</c:v>
                </c:pt>
                <c:pt idx="4897">
                  <c:v>0.14538803872379699</c:v>
                </c:pt>
                <c:pt idx="4898">
                  <c:v>0.14463354634534301</c:v>
                </c:pt>
                <c:pt idx="4899">
                  <c:v>0.14391998313176599</c:v>
                </c:pt>
                <c:pt idx="4900">
                  <c:v>0.14324727708260401</c:v>
                </c:pt>
                <c:pt idx="4901">
                  <c:v>0.14261535544266099</c:v>
                </c:pt>
                <c:pt idx="4902">
                  <c:v>0.142024141098787</c:v>
                </c:pt>
                <c:pt idx="4903">
                  <c:v>0.14147354909904999</c:v>
                </c:pt>
                <c:pt idx="4904">
                  <c:v>0.14096348326758601</c:v>
                </c:pt>
                <c:pt idx="4905">
                  <c:v>0.14049383290023801</c:v>
                </c:pt>
                <c:pt idx="4906">
                  <c:v>0.14006446953361801</c:v>
                </c:pt>
                <c:pt idx="4907">
                  <c:v>0.13968622284266499</c:v>
                </c:pt>
                <c:pt idx="4908">
                  <c:v>0.13939110850809</c:v>
                </c:pt>
                <c:pt idx="4909">
                  <c:v>0.13921117805432001</c:v>
                </c:pt>
                <c:pt idx="4910">
                  <c:v>0.139146516224947</c:v>
                </c:pt>
                <c:pt idx="4911">
                  <c:v>0.13919714295084601</c:v>
                </c:pt>
                <c:pt idx="4912">
                  <c:v>0.13934867610466301</c:v>
                </c:pt>
                <c:pt idx="4913">
                  <c:v>0.139562262168863</c:v>
                </c:pt>
                <c:pt idx="4914">
                  <c:v>0.139837393983064</c:v>
                </c:pt>
                <c:pt idx="4915">
                  <c:v>0.140173505424916</c:v>
                </c:pt>
                <c:pt idx="4916">
                  <c:v>0.140569969375125</c:v>
                </c:pt>
                <c:pt idx="4917">
                  <c:v>0.14102782620952301</c:v>
                </c:pt>
                <c:pt idx="4918">
                  <c:v>0.141549350239701</c:v>
                </c:pt>
                <c:pt idx="4919">
                  <c:v>0.142076476807839</c:v>
                </c:pt>
                <c:pt idx="4920">
                  <c:v>0.14265518111970299</c:v>
                </c:pt>
                <c:pt idx="4921">
                  <c:v>0.14332064703549799</c:v>
                </c:pt>
                <c:pt idx="4922">
                  <c:v>0.144081636077109</c:v>
                </c:pt>
                <c:pt idx="4923">
                  <c:v>0.14495042615569501</c:v>
                </c:pt>
                <c:pt idx="4924">
                  <c:v>0.14591633577272101</c:v>
                </c:pt>
                <c:pt idx="4925">
                  <c:v>0.14695802132791</c:v>
                </c:pt>
                <c:pt idx="4926">
                  <c:v>0.148042217136509</c:v>
                </c:pt>
                <c:pt idx="4927">
                  <c:v>0.14905305291220899</c:v>
                </c:pt>
                <c:pt idx="4928">
                  <c:v>0.14997019306470799</c:v>
                </c:pt>
                <c:pt idx="4929">
                  <c:v>0.150853917638367</c:v>
                </c:pt>
                <c:pt idx="4930">
                  <c:v>0.151660103803822</c:v>
                </c:pt>
                <c:pt idx="4931">
                  <c:v>0.15238918249132599</c:v>
                </c:pt>
                <c:pt idx="4932">
                  <c:v>0.15304249781214299</c:v>
                </c:pt>
                <c:pt idx="4933">
                  <c:v>0.15360454595752099</c:v>
                </c:pt>
                <c:pt idx="4934">
                  <c:v>0.15404838921248501</c:v>
                </c:pt>
                <c:pt idx="4935">
                  <c:v>0.15437539227733199</c:v>
                </c:pt>
                <c:pt idx="4936">
                  <c:v>0.154586981136216</c:v>
                </c:pt>
                <c:pt idx="4937">
                  <c:v>0.15468464080337099</c:v>
                </c:pt>
                <c:pt idx="4938">
                  <c:v>0.15466991288141699</c:v>
                </c:pt>
                <c:pt idx="4939">
                  <c:v>0.15454439293279301</c:v>
                </c:pt>
                <c:pt idx="4940">
                  <c:v>0.15430972766665399</c:v>
                </c:pt>
                <c:pt idx="4941">
                  <c:v>0.15396761194511099</c:v>
                </c:pt>
                <c:pt idx="4942">
                  <c:v>0.153519785614638</c:v>
                </c:pt>
                <c:pt idx="4943">
                  <c:v>0.15296803017081101</c:v>
                </c:pt>
                <c:pt idx="4944">
                  <c:v>0.15231416526733499</c:v>
                </c:pt>
                <c:pt idx="4945">
                  <c:v>0.151560045083657</c:v>
                </c:pt>
                <c:pt idx="4946">
                  <c:v>0.150707554569118</c:v>
                </c:pt>
                <c:pt idx="4947">
                  <c:v>0.14979554093033301</c:v>
                </c:pt>
                <c:pt idx="4948">
                  <c:v>0.14885090655017899</c:v>
                </c:pt>
                <c:pt idx="4949">
                  <c:v>0.147877953770126</c:v>
                </c:pt>
                <c:pt idx="4950">
                  <c:v>0.14687872477786501</c:v>
                </c:pt>
                <c:pt idx="4951">
                  <c:v>0.145855274219023</c:v>
                </c:pt>
                <c:pt idx="4952">
                  <c:v>0.14480966534220799</c:v>
                </c:pt>
                <c:pt idx="4953">
                  <c:v>0.14378501131845201</c:v>
                </c:pt>
                <c:pt idx="4954">
                  <c:v>0.14279184833605399</c:v>
                </c:pt>
                <c:pt idx="4955">
                  <c:v>0.14183253258492701</c:v>
                </c:pt>
                <c:pt idx="4956">
                  <c:v>0.140909408424401</c:v>
                </c:pt>
                <c:pt idx="4957">
                  <c:v>0.14002480354427199</c:v>
                </c:pt>
                <c:pt idx="4958">
                  <c:v>0.13918102403935301</c:v>
                </c:pt>
                <c:pt idx="4959">
                  <c:v>0.13836607679476401</c:v>
                </c:pt>
                <c:pt idx="4960">
                  <c:v>0.13757773945382601</c:v>
                </c:pt>
                <c:pt idx="4961">
                  <c:v>0.13681807780173799</c:v>
                </c:pt>
                <c:pt idx="4962">
                  <c:v>0.136089109279632</c:v>
                </c:pt>
                <c:pt idx="4963">
                  <c:v>0.13539279782682401</c:v>
                </c:pt>
                <c:pt idx="4964">
                  <c:v>0.13472915274560901</c:v>
                </c:pt>
                <c:pt idx="4965">
                  <c:v>0.13407981809793601</c:v>
                </c:pt>
                <c:pt idx="4966">
                  <c:v>0.13344681195319999</c:v>
                </c:pt>
                <c:pt idx="4967">
                  <c:v>0.13283208081641701</c:v>
                </c:pt>
                <c:pt idx="4968">
                  <c:v>0.132237494971188</c:v>
                </c:pt>
                <c:pt idx="4969">
                  <c:v>0.13166484388049801</c:v>
                </c:pt>
                <c:pt idx="4970">
                  <c:v>0.13111583164346</c:v>
                </c:pt>
                <c:pt idx="4971">
                  <c:v>0.13058524751738201</c:v>
                </c:pt>
                <c:pt idx="4972">
                  <c:v>0.130073719773696</c:v>
                </c:pt>
                <c:pt idx="4973">
                  <c:v>0.129582475677819</c:v>
                </c:pt>
                <c:pt idx="4974">
                  <c:v>0.12911265698707899</c:v>
                </c:pt>
                <c:pt idx="4975">
                  <c:v>0.12866531562575401</c:v>
                </c:pt>
                <c:pt idx="4976">
                  <c:v>0.12824140941440901</c:v>
                </c:pt>
                <c:pt idx="4977">
                  <c:v>0.12784179794296999</c:v>
                </c:pt>
                <c:pt idx="4978">
                  <c:v>0.12746723876565999</c:v>
                </c:pt>
                <c:pt idx="4979">
                  <c:v>0.127118384250447</c:v>
                </c:pt>
                <c:pt idx="4980">
                  <c:v>0.12679577967064701</c:v>
                </c:pt>
                <c:pt idx="4981">
                  <c:v>0.12649986350919601</c:v>
                </c:pt>
                <c:pt idx="4982">
                  <c:v>0.126230971373677</c:v>
                </c:pt>
                <c:pt idx="4983">
                  <c:v>0.12598934476826901</c:v>
                </c:pt>
                <c:pt idx="4984">
                  <c:v>0.12577090490922199</c:v>
                </c:pt>
                <c:pt idx="4985">
                  <c:v>0.125533371849542</c:v>
                </c:pt>
                <c:pt idx="4986">
                  <c:v>0.12527729461614301</c:v>
                </c:pt>
                <c:pt idx="4987">
                  <c:v>0.12502121614338799</c:v>
                </c:pt>
                <c:pt idx="4988">
                  <c:v>0.124776310312825</c:v>
                </c:pt>
                <c:pt idx="4989">
                  <c:v>0.124542867720464</c:v>
                </c:pt>
                <c:pt idx="4990">
                  <c:v>0.12432106174238999</c:v>
                </c:pt>
                <c:pt idx="4991">
                  <c:v>0.124112062904185</c:v>
                </c:pt>
                <c:pt idx="4992">
                  <c:v>0.123929043031171</c:v>
                </c:pt>
                <c:pt idx="4993">
                  <c:v>0.123773829904228</c:v>
                </c:pt>
                <c:pt idx="4994">
                  <c:v>0.12368789380447801</c:v>
                </c:pt>
                <c:pt idx="4995">
                  <c:v>0.123669534763984</c:v>
                </c:pt>
                <c:pt idx="4996">
                  <c:v>0.12371680783393001</c:v>
                </c:pt>
                <c:pt idx="4997">
                  <c:v>0.12382752311086501</c:v>
                </c:pt>
                <c:pt idx="4998">
                  <c:v>0.123999246832264</c:v>
                </c:pt>
                <c:pt idx="4999">
                  <c:v>0.124229303976119</c:v>
                </c:pt>
                <c:pt idx="5000">
                  <c:v>0.12451478266619299</c:v>
                </c:pt>
                <c:pt idx="5001">
                  <c:v>0.12485254057318</c:v>
                </c:pt>
                <c:pt idx="5002">
                  <c:v>0.12523921339893401</c:v>
                </c:pt>
                <c:pt idx="5003">
                  <c:v>0.12567122543178899</c:v>
                </c:pt>
                <c:pt idx="5004">
                  <c:v>0.12614480206718001</c:v>
                </c:pt>
                <c:pt idx="5005">
                  <c:v>0.126655984104136</c:v>
                </c:pt>
                <c:pt idx="5006">
                  <c:v>0.12719913230468499</c:v>
                </c:pt>
                <c:pt idx="5007">
                  <c:v>0.12773832078859501</c:v>
                </c:pt>
                <c:pt idx="5008">
                  <c:v>0.128236952925151</c:v>
                </c:pt>
                <c:pt idx="5009">
                  <c:v>0.12868612863919399</c:v>
                </c:pt>
                <c:pt idx="5010">
                  <c:v>0.129059310361471</c:v>
                </c:pt>
                <c:pt idx="5011">
                  <c:v>0.129365368145577</c:v>
                </c:pt>
                <c:pt idx="5012">
                  <c:v>0.12963755227144999</c:v>
                </c:pt>
                <c:pt idx="5013">
                  <c:v>0.12987069583820701</c:v>
                </c:pt>
                <c:pt idx="5014">
                  <c:v>0.130059640924438</c:v>
                </c:pt>
                <c:pt idx="5015">
                  <c:v>0.13019926204864801</c:v>
                </c:pt>
                <c:pt idx="5016">
                  <c:v>0.13028275981516901</c:v>
                </c:pt>
                <c:pt idx="5017">
                  <c:v>0.130299086792798</c:v>
                </c:pt>
                <c:pt idx="5018">
                  <c:v>0.13024331187308399</c:v>
                </c:pt>
                <c:pt idx="5019">
                  <c:v>0.13011063318944099</c:v>
                </c:pt>
                <c:pt idx="5020">
                  <c:v>0.12986425401820501</c:v>
                </c:pt>
                <c:pt idx="5021">
                  <c:v>0.12943558562691901</c:v>
                </c:pt>
                <c:pt idx="5022">
                  <c:v>0.12886417423875601</c:v>
                </c:pt>
                <c:pt idx="5023">
                  <c:v>0.12824746147355301</c:v>
                </c:pt>
                <c:pt idx="5024">
                  <c:v>0.12766035364238201</c:v>
                </c:pt>
                <c:pt idx="5025">
                  <c:v>0.127095393421224</c:v>
                </c:pt>
                <c:pt idx="5026">
                  <c:v>0.12640724706467599</c:v>
                </c:pt>
                <c:pt idx="5027">
                  <c:v>0.12562990051718101</c:v>
                </c:pt>
                <c:pt idx="5028">
                  <c:v>0.124922435996197</c:v>
                </c:pt>
                <c:pt idx="5029">
                  <c:v>0.124299237423923</c:v>
                </c:pt>
                <c:pt idx="5030">
                  <c:v>0.123695516237456</c:v>
                </c:pt>
                <c:pt idx="5031">
                  <c:v>0.123118856669024</c:v>
                </c:pt>
                <c:pt idx="5032">
                  <c:v>0.122629573464535</c:v>
                </c:pt>
                <c:pt idx="5033">
                  <c:v>0.12232609935781801</c:v>
                </c:pt>
                <c:pt idx="5034">
                  <c:v>0.122212953405369</c:v>
                </c:pt>
                <c:pt idx="5035">
                  <c:v>0.12228888553858699</c:v>
                </c:pt>
                <c:pt idx="5036">
                  <c:v>0.122544712753174</c:v>
                </c:pt>
                <c:pt idx="5037">
                  <c:v>0.122938146607557</c:v>
                </c:pt>
                <c:pt idx="5038">
                  <c:v>0.12346648100818999</c:v>
                </c:pt>
                <c:pt idx="5039">
                  <c:v>0.124126524822167</c:v>
                </c:pt>
                <c:pt idx="5040">
                  <c:v>0.12491461809240199</c:v>
                </c:pt>
                <c:pt idx="5041">
                  <c:v>0.125826653371897</c:v>
                </c:pt>
                <c:pt idx="5042">
                  <c:v>0.12685810185802801</c:v>
                </c:pt>
                <c:pt idx="5043">
                  <c:v>0.12800404390392101</c:v>
                </c:pt>
                <c:pt idx="5044">
                  <c:v>0.12925920338877001</c:v>
                </c:pt>
                <c:pt idx="5045">
                  <c:v>0.130617985348466</c:v>
                </c:pt>
                <c:pt idx="5046">
                  <c:v>0.13203758086113099</c:v>
                </c:pt>
                <c:pt idx="5047">
                  <c:v>0.13350715793437501</c:v>
                </c:pt>
                <c:pt idx="5048">
                  <c:v>0.13502015435838</c:v>
                </c:pt>
                <c:pt idx="5049">
                  <c:v>0.13656986007133501</c:v>
                </c:pt>
                <c:pt idx="5050">
                  <c:v>0.13814946108762899</c:v>
                </c:pt>
                <c:pt idx="5051">
                  <c:v>0.13975208262486499</c:v>
                </c:pt>
                <c:pt idx="5052">
                  <c:v>0.14132978566113699</c:v>
                </c:pt>
                <c:pt idx="5053">
                  <c:v>0.142867229835836</c:v>
                </c:pt>
                <c:pt idx="5054">
                  <c:v>0.14435731017195799</c:v>
                </c:pt>
                <c:pt idx="5055">
                  <c:v>0.14579301999977401</c:v>
                </c:pt>
                <c:pt idx="5056">
                  <c:v>0.14717825334732301</c:v>
                </c:pt>
                <c:pt idx="5057">
                  <c:v>0.14852846053615601</c:v>
                </c:pt>
                <c:pt idx="5058">
                  <c:v>0.14982416631442999</c:v>
                </c:pt>
                <c:pt idx="5059">
                  <c:v>0.15105414826504099</c:v>
                </c:pt>
                <c:pt idx="5060">
                  <c:v>0.152213287521379</c:v>
                </c:pt>
                <c:pt idx="5061">
                  <c:v>0.15329669226373699</c:v>
                </c:pt>
                <c:pt idx="5062">
                  <c:v>0.154299709003546</c:v>
                </c:pt>
                <c:pt idx="5063">
                  <c:v>0.15521982770846299</c:v>
                </c:pt>
                <c:pt idx="5064">
                  <c:v>0.15607309447245901</c:v>
                </c:pt>
                <c:pt idx="5065">
                  <c:v>0.156855372639264</c:v>
                </c:pt>
                <c:pt idx="5066">
                  <c:v>0.15756278728255699</c:v>
                </c:pt>
                <c:pt idx="5067">
                  <c:v>0.158191727537601</c:v>
                </c:pt>
                <c:pt idx="5068">
                  <c:v>0.15873884786023601</c:v>
                </c:pt>
                <c:pt idx="5069">
                  <c:v>0.15922058012915899</c:v>
                </c:pt>
                <c:pt idx="5070">
                  <c:v>0.15963468778168199</c:v>
                </c:pt>
                <c:pt idx="5071">
                  <c:v>0.159977568090858</c:v>
                </c:pt>
                <c:pt idx="5072">
                  <c:v>0.160245881905238</c:v>
                </c:pt>
                <c:pt idx="5073">
                  <c:v>0.16043655626491199</c:v>
                </c:pt>
                <c:pt idx="5074">
                  <c:v>0.16054678656499399</c:v>
                </c:pt>
                <c:pt idx="5075">
                  <c:v>0.160574038415257</c:v>
                </c:pt>
                <c:pt idx="5076">
                  <c:v>0.16051604933236799</c:v>
                </c:pt>
                <c:pt idx="5077">
                  <c:v>0.160363947079015</c:v>
                </c:pt>
                <c:pt idx="5078">
                  <c:v>0.16010759652102899</c:v>
                </c:pt>
                <c:pt idx="5079">
                  <c:v>0.159745732870715</c:v>
                </c:pt>
                <c:pt idx="5080">
                  <c:v>0.15925309182114</c:v>
                </c:pt>
                <c:pt idx="5081">
                  <c:v>0.15861632761417699</c:v>
                </c:pt>
                <c:pt idx="5082">
                  <c:v>0.15783562725016101</c:v>
                </c:pt>
                <c:pt idx="5083">
                  <c:v>0.15691575776438299</c:v>
                </c:pt>
                <c:pt idx="5084">
                  <c:v>0.155915944582179</c:v>
                </c:pt>
                <c:pt idx="5085">
                  <c:v>0.15495052561886799</c:v>
                </c:pt>
                <c:pt idx="5086">
                  <c:v>0.153997986034527</c:v>
                </c:pt>
                <c:pt idx="5087">
                  <c:v>0.15301584614514399</c:v>
                </c:pt>
                <c:pt idx="5088">
                  <c:v>0.152000309695905</c:v>
                </c:pt>
                <c:pt idx="5089">
                  <c:v>0.15097967802245599</c:v>
                </c:pt>
                <c:pt idx="5090">
                  <c:v>0.149862282004639</c:v>
                </c:pt>
                <c:pt idx="5091">
                  <c:v>0.14871428353128299</c:v>
                </c:pt>
                <c:pt idx="5092">
                  <c:v>0.14760280587293001</c:v>
                </c:pt>
                <c:pt idx="5093">
                  <c:v>0.146437996735303</c:v>
                </c:pt>
                <c:pt idx="5094">
                  <c:v>0.14523599982359001</c:v>
                </c:pt>
                <c:pt idx="5095">
                  <c:v>0.14404542959097999</c:v>
                </c:pt>
                <c:pt idx="5096">
                  <c:v>0.14287270279084999</c:v>
                </c:pt>
                <c:pt idx="5097">
                  <c:v>0.141719462816045</c:v>
                </c:pt>
                <c:pt idx="5098">
                  <c:v>0.14058751582258799</c:v>
                </c:pt>
                <c:pt idx="5099">
                  <c:v>0.139478832116983</c:v>
                </c:pt>
                <c:pt idx="5100">
                  <c:v>0.13845278042265599</c:v>
                </c:pt>
                <c:pt idx="5101">
                  <c:v>0.13751538622367501</c:v>
                </c:pt>
                <c:pt idx="5102">
                  <c:v>0.13666871736952799</c:v>
                </c:pt>
                <c:pt idx="5103">
                  <c:v>0.13591492278883899</c:v>
                </c:pt>
                <c:pt idx="5104">
                  <c:v>0.13524652656953101</c:v>
                </c:pt>
                <c:pt idx="5105">
                  <c:v>0.134633410877355</c:v>
                </c:pt>
                <c:pt idx="5106">
                  <c:v>0.13407877188644299</c:v>
                </c:pt>
                <c:pt idx="5107">
                  <c:v>0.13358587774527</c:v>
                </c:pt>
                <c:pt idx="5108">
                  <c:v>0.13316217034546499</c:v>
                </c:pt>
                <c:pt idx="5109">
                  <c:v>0.132832698986453</c:v>
                </c:pt>
                <c:pt idx="5110">
                  <c:v>0.132601414119804</c:v>
                </c:pt>
                <c:pt idx="5111">
                  <c:v>0.13247226572554699</c:v>
                </c:pt>
                <c:pt idx="5112">
                  <c:v>0.13245938121835299</c:v>
                </c:pt>
                <c:pt idx="5113">
                  <c:v>0.132569046695832</c:v>
                </c:pt>
                <c:pt idx="5114">
                  <c:v>0.13280444197434799</c:v>
                </c:pt>
                <c:pt idx="5115">
                  <c:v>0.13316867408813299</c:v>
                </c:pt>
                <c:pt idx="5116">
                  <c:v>0.13366475685974</c:v>
                </c:pt>
                <c:pt idx="5117">
                  <c:v>0.13429607408329899</c:v>
                </c:pt>
                <c:pt idx="5118">
                  <c:v>0.13507418766169099</c:v>
                </c:pt>
                <c:pt idx="5119">
                  <c:v>0.136033849517608</c:v>
                </c:pt>
                <c:pt idx="5120">
                  <c:v>0.137227379780168</c:v>
                </c:pt>
                <c:pt idx="5121">
                  <c:v>0.13859389853212001</c:v>
                </c:pt>
                <c:pt idx="5122">
                  <c:v>0.1400337835007</c:v>
                </c:pt>
                <c:pt idx="5123">
                  <c:v>0.14146995472121601</c:v>
                </c:pt>
                <c:pt idx="5124">
                  <c:v>0.142907706384374</c:v>
                </c:pt>
                <c:pt idx="5125">
                  <c:v>0.144490223026353</c:v>
                </c:pt>
                <c:pt idx="5126">
                  <c:v>0.14618138669735201</c:v>
                </c:pt>
                <c:pt idx="5127">
                  <c:v>0.147820003527382</c:v>
                </c:pt>
                <c:pt idx="5128">
                  <c:v>0.14938960130627099</c:v>
                </c:pt>
                <c:pt idx="5129">
                  <c:v>0.15095290654226801</c:v>
                </c:pt>
                <c:pt idx="5130">
                  <c:v>0.152500301902767</c:v>
                </c:pt>
                <c:pt idx="5131">
                  <c:v>0.15398638465499701</c:v>
                </c:pt>
                <c:pt idx="5132">
                  <c:v>0.15533916588711399</c:v>
                </c:pt>
                <c:pt idx="5133">
                  <c:v>0.15655236617354701</c:v>
                </c:pt>
                <c:pt idx="5134">
                  <c:v>0.15762551208829101</c:v>
                </c:pt>
                <c:pt idx="5135">
                  <c:v>0.15856610181847899</c:v>
                </c:pt>
                <c:pt idx="5136">
                  <c:v>0.159414779276983</c:v>
                </c:pt>
                <c:pt idx="5137">
                  <c:v>0.16017264774270201</c:v>
                </c:pt>
                <c:pt idx="5138">
                  <c:v>0.16084133849587601</c:v>
                </c:pt>
                <c:pt idx="5139">
                  <c:v>0.161422995681929</c:v>
                </c:pt>
                <c:pt idx="5140">
                  <c:v>0.16192025589689599</c:v>
                </c:pt>
                <c:pt idx="5141">
                  <c:v>0.162336222823668</c:v>
                </c:pt>
                <c:pt idx="5142">
                  <c:v>0.16267443735308099</c:v>
                </c:pt>
                <c:pt idx="5143">
                  <c:v>0.162938843721045</c:v>
                </c:pt>
                <c:pt idx="5144">
                  <c:v>0.16313375227917001</c:v>
                </c:pt>
                <c:pt idx="5145">
                  <c:v>0.16326379959477</c:v>
                </c:pt>
                <c:pt idx="5146">
                  <c:v>0.16333390666685799</c:v>
                </c:pt>
                <c:pt idx="5147">
                  <c:v>0.163349236232286</c:v>
                </c:pt>
                <c:pt idx="5148">
                  <c:v>0.16331515083832801</c:v>
                </c:pt>
                <c:pt idx="5149">
                  <c:v>0.16323717752129599</c:v>
                </c:pt>
                <c:pt idx="5150">
                  <c:v>0.163121028874255</c:v>
                </c:pt>
                <c:pt idx="5151">
                  <c:v>0.162972916030897</c:v>
                </c:pt>
                <c:pt idx="5152">
                  <c:v>0.16279894955553501</c:v>
                </c:pt>
                <c:pt idx="5153">
                  <c:v>0.162604890556763</c:v>
                </c:pt>
                <c:pt idx="5154">
                  <c:v>0.162396409325791</c:v>
                </c:pt>
                <c:pt idx="5155">
                  <c:v>0.16216832026157799</c:v>
                </c:pt>
                <c:pt idx="5156">
                  <c:v>0.16190393287437799</c:v>
                </c:pt>
                <c:pt idx="5157">
                  <c:v>0.16162153611376001</c:v>
                </c:pt>
                <c:pt idx="5158">
                  <c:v>0.16133122155933199</c:v>
                </c:pt>
                <c:pt idx="5159">
                  <c:v>0.16103703412783199</c:v>
                </c:pt>
                <c:pt idx="5160">
                  <c:v>0.160742850022707</c:v>
                </c:pt>
                <c:pt idx="5161">
                  <c:v>0.160452366992097</c:v>
                </c:pt>
                <c:pt idx="5162">
                  <c:v>0.160169096866528</c:v>
                </c:pt>
                <c:pt idx="5163">
                  <c:v>0.159896360189139</c:v>
                </c:pt>
                <c:pt idx="5164">
                  <c:v>0.15963728272948199</c:v>
                </c:pt>
                <c:pt idx="5165">
                  <c:v>0.159394793662989</c:v>
                </c:pt>
                <c:pt idx="5166">
                  <c:v>0.15917162519940301</c:v>
                </c:pt>
                <c:pt idx="5167">
                  <c:v>0.15897031345269799</c:v>
                </c:pt>
                <c:pt idx="5168">
                  <c:v>0.158773688649848</c:v>
                </c:pt>
                <c:pt idx="5169">
                  <c:v>0.158583323503588</c:v>
                </c:pt>
                <c:pt idx="5170">
                  <c:v>0.15840223365943501</c:v>
                </c:pt>
                <c:pt idx="5171">
                  <c:v>0.158233250917554</c:v>
                </c:pt>
                <c:pt idx="5172">
                  <c:v>0.15807902384210001</c:v>
                </c:pt>
                <c:pt idx="5173">
                  <c:v>0.15794201911755201</c:v>
                </c:pt>
                <c:pt idx="5174">
                  <c:v>0.15782452353677301</c:v>
                </c:pt>
                <c:pt idx="5175">
                  <c:v>0.15772864651641699</c:v>
                </c:pt>
                <c:pt idx="5176">
                  <c:v>0.15766320634944</c:v>
                </c:pt>
                <c:pt idx="5177">
                  <c:v>0.15763838833192201</c:v>
                </c:pt>
                <c:pt idx="5178">
                  <c:v>0.157682232421132</c:v>
                </c:pt>
                <c:pt idx="5179">
                  <c:v>0.15782873649382301</c:v>
                </c:pt>
                <c:pt idx="5180">
                  <c:v>0.15809178548559</c:v>
                </c:pt>
                <c:pt idx="5181">
                  <c:v>0.15847185049438001</c:v>
                </c:pt>
                <c:pt idx="5182">
                  <c:v>0.158969186444684</c:v>
                </c:pt>
                <c:pt idx="5183">
                  <c:v>0.15956784505187299</c:v>
                </c:pt>
                <c:pt idx="5184">
                  <c:v>0.160153969986397</c:v>
                </c:pt>
                <c:pt idx="5185">
                  <c:v>0.160731540727335</c:v>
                </c:pt>
                <c:pt idx="5186">
                  <c:v>0.16133279498546299</c:v>
                </c:pt>
                <c:pt idx="5187">
                  <c:v>0.16194133624305801</c:v>
                </c:pt>
                <c:pt idx="5188">
                  <c:v>0.162505897304772</c:v>
                </c:pt>
                <c:pt idx="5189">
                  <c:v>0.16311869999114401</c:v>
                </c:pt>
                <c:pt idx="5190">
                  <c:v>0.16371418577171301</c:v>
                </c:pt>
                <c:pt idx="5191">
                  <c:v>0.16422403736896601</c:v>
                </c:pt>
                <c:pt idx="5192">
                  <c:v>0.16469723734929501</c:v>
                </c:pt>
                <c:pt idx="5193">
                  <c:v>0.16511991499182299</c:v>
                </c:pt>
                <c:pt idx="5194">
                  <c:v>0.16544595033335399</c:v>
                </c:pt>
                <c:pt idx="5195">
                  <c:v>0.16567164566998299</c:v>
                </c:pt>
                <c:pt idx="5196">
                  <c:v>0.16579830259732101</c:v>
                </c:pt>
                <c:pt idx="5197">
                  <c:v>0.16582728537816799</c:v>
                </c:pt>
                <c:pt idx="5198">
                  <c:v>0.16574369642544801</c:v>
                </c:pt>
                <c:pt idx="5199">
                  <c:v>0.16546536217565</c:v>
                </c:pt>
                <c:pt idx="5200">
                  <c:v>0.16499030908093701</c:v>
                </c:pt>
                <c:pt idx="5201">
                  <c:v>0.164320734694958</c:v>
                </c:pt>
                <c:pt idx="5202">
                  <c:v>0.16349324400293999</c:v>
                </c:pt>
                <c:pt idx="5203">
                  <c:v>0.16258153459213501</c:v>
                </c:pt>
                <c:pt idx="5204">
                  <c:v>0.16166727697625499</c:v>
                </c:pt>
                <c:pt idx="5205">
                  <c:v>0.16075182142407299</c:v>
                </c:pt>
                <c:pt idx="5206">
                  <c:v>0.159836550239874</c:v>
                </c:pt>
                <c:pt idx="5207">
                  <c:v>0.15890546394121999</c:v>
                </c:pt>
                <c:pt idx="5208">
                  <c:v>0.15796436141412601</c:v>
                </c:pt>
                <c:pt idx="5209">
                  <c:v>0.15692061659534401</c:v>
                </c:pt>
                <c:pt idx="5210">
                  <c:v>0.155776030760259</c:v>
                </c:pt>
                <c:pt idx="5211">
                  <c:v>0.154595673795832</c:v>
                </c:pt>
                <c:pt idx="5212">
                  <c:v>0.15342004611917701</c:v>
                </c:pt>
                <c:pt idx="5213">
                  <c:v>0.152251299223334</c:v>
                </c:pt>
                <c:pt idx="5214">
                  <c:v>0.15109158829692201</c:v>
                </c:pt>
                <c:pt idx="5215">
                  <c:v>0.149943069573929</c:v>
                </c:pt>
                <c:pt idx="5216">
                  <c:v>0.14880741320204899</c:v>
                </c:pt>
                <c:pt idx="5217">
                  <c:v>0.1476779701258</c:v>
                </c:pt>
                <c:pt idx="5218">
                  <c:v>0.146556885855678</c:v>
                </c:pt>
                <c:pt idx="5219">
                  <c:v>0.14543186764838001</c:v>
                </c:pt>
                <c:pt idx="5220">
                  <c:v>0.144304701870964</c:v>
                </c:pt>
                <c:pt idx="5221">
                  <c:v>0.14317764168826999</c:v>
                </c:pt>
                <c:pt idx="5222">
                  <c:v>0.14205293991957299</c:v>
                </c:pt>
                <c:pt idx="5223">
                  <c:v>0.14093284646507701</c:v>
                </c:pt>
                <c:pt idx="5224">
                  <c:v>0.13981960582134001</c:v>
                </c:pt>
                <c:pt idx="5225">
                  <c:v>0.138715454683942</c:v>
                </c:pt>
                <c:pt idx="5226">
                  <c:v>0.13762261963814301</c:v>
                </c:pt>
                <c:pt idx="5227">
                  <c:v>0.13654331494055399</c:v>
                </c:pt>
                <c:pt idx="5228">
                  <c:v>0.135479740396932</c:v>
                </c:pt>
                <c:pt idx="5229">
                  <c:v>0.13443407934281901</c:v>
                </c:pt>
                <c:pt idx="5230">
                  <c:v>0.133408496734892</c:v>
                </c:pt>
                <c:pt idx="5231">
                  <c:v>0.132405137361359</c:v>
                </c:pt>
                <c:pt idx="5232">
                  <c:v>0.13142612417951499</c:v>
                </c:pt>
                <c:pt idx="5233">
                  <c:v>0.130473556787677</c:v>
                </c:pt>
                <c:pt idx="5234">
                  <c:v>0.12954951003715601</c:v>
                </c:pt>
                <c:pt idx="5235">
                  <c:v>0.128656032787897</c:v>
                </c:pt>
                <c:pt idx="5236">
                  <c:v>0.12779514680909301</c:v>
                </c:pt>
                <c:pt idx="5237">
                  <c:v>0.126968845823687</c:v>
                </c:pt>
                <c:pt idx="5238">
                  <c:v>0.12617909469345001</c:v>
                </c:pt>
                <c:pt idx="5239">
                  <c:v>0.12542782873935601</c:v>
                </c:pt>
                <c:pt idx="5240">
                  <c:v>0.12471695319022599</c:v>
                </c:pt>
                <c:pt idx="5241">
                  <c:v>0.124055437101299</c:v>
                </c:pt>
                <c:pt idx="5242">
                  <c:v>0.12344856323157299</c:v>
                </c:pt>
                <c:pt idx="5243">
                  <c:v>0.122898177003768</c:v>
                </c:pt>
                <c:pt idx="5244">
                  <c:v>0.122406092411204</c:v>
                </c:pt>
                <c:pt idx="5245">
                  <c:v>0.121974091687404</c:v>
                </c:pt>
                <c:pt idx="5246">
                  <c:v>0.121603924691469</c:v>
                </c:pt>
                <c:pt idx="5247">
                  <c:v>0.121297307040852</c:v>
                </c:pt>
                <c:pt idx="5248">
                  <c:v>0.12105591183271699</c:v>
                </c:pt>
                <c:pt idx="5249">
                  <c:v>0.120881305806237</c:v>
                </c:pt>
                <c:pt idx="5250">
                  <c:v>0.12077459499346301</c:v>
                </c:pt>
                <c:pt idx="5251">
                  <c:v>0.120736984371092</c:v>
                </c:pt>
                <c:pt idx="5252">
                  <c:v>0.120769989617143</c:v>
                </c:pt>
                <c:pt idx="5253">
                  <c:v>0.1208751440079</c:v>
                </c:pt>
                <c:pt idx="5254">
                  <c:v>0.12105396262359</c:v>
                </c:pt>
                <c:pt idx="5255">
                  <c:v>0.121307937413349</c:v>
                </c:pt>
                <c:pt idx="5256">
                  <c:v>0.121638536524772</c:v>
                </c:pt>
                <c:pt idx="5257">
                  <c:v>0.12204720459827401</c:v>
                </c:pt>
                <c:pt idx="5258">
                  <c:v>0.122535363309412</c:v>
                </c:pt>
                <c:pt idx="5259">
                  <c:v>0.123104411922799</c:v>
                </c:pt>
                <c:pt idx="5260">
                  <c:v>0.123755727740857</c:v>
                </c:pt>
                <c:pt idx="5261">
                  <c:v>0.124490666362958</c:v>
                </c:pt>
                <c:pt idx="5262">
                  <c:v>0.125310561671753</c:v>
                </c:pt>
                <c:pt idx="5263">
                  <c:v>0.126216725436303</c:v>
                </c:pt>
                <c:pt idx="5264">
                  <c:v>0.12721044632152201</c:v>
                </c:pt>
                <c:pt idx="5265">
                  <c:v>0.12829298771758399</c:v>
                </c:pt>
                <c:pt idx="5266">
                  <c:v>0.12946558217950799</c:v>
                </c:pt>
                <c:pt idx="5267">
                  <c:v>0.13072941376062799</c:v>
                </c:pt>
                <c:pt idx="5268">
                  <c:v>0.13208559075403001</c:v>
                </c:pt>
                <c:pt idx="5269">
                  <c:v>0.13353520104679201</c:v>
                </c:pt>
                <c:pt idx="5270">
                  <c:v>0.135079347375128</c:v>
                </c:pt>
                <c:pt idx="5271">
                  <c:v>0.136719116175093</c:v>
                </c:pt>
                <c:pt idx="5272">
                  <c:v>0.13845556247273</c:v>
                </c:pt>
                <c:pt idx="5273">
                  <c:v>0.140289704080476</c:v>
                </c:pt>
                <c:pt idx="5274">
                  <c:v>0.14222251827077101</c:v>
                </c:pt>
                <c:pt idx="5275">
                  <c:v>0.144254939336184</c:v>
                </c:pt>
                <c:pt idx="5276">
                  <c:v>0.14638785665092099</c:v>
                </c:pt>
                <c:pt idx="5277">
                  <c:v>0.14859549758954599</c:v>
                </c:pt>
                <c:pt idx="5278">
                  <c:v>0.15087019865787399</c:v>
                </c:pt>
                <c:pt idx="5279">
                  <c:v>0.15321256344138001</c:v>
                </c:pt>
                <c:pt idx="5280">
                  <c:v>0.15562315500592799</c:v>
                </c:pt>
                <c:pt idx="5281">
                  <c:v>0.158102495207597</c:v>
                </c:pt>
                <c:pt idx="5282">
                  <c:v>0.160651064254443</c:v>
                </c:pt>
                <c:pt idx="5283">
                  <c:v>0.16326930048420801</c:v>
                </c:pt>
                <c:pt idx="5284">
                  <c:v>0.16595760032498599</c:v>
                </c:pt>
                <c:pt idx="5285">
                  <c:v>0.16871631841099999</c:v>
                </c:pt>
                <c:pt idx="5286">
                  <c:v>0.171566511992395</c:v>
                </c:pt>
                <c:pt idx="5287">
                  <c:v>0.174532011262651</c:v>
                </c:pt>
                <c:pt idx="5288">
                  <c:v>0.17761312908458801</c:v>
                </c:pt>
                <c:pt idx="5289">
                  <c:v>0.180810130444887</c:v>
                </c:pt>
                <c:pt idx="5290">
                  <c:v>0.18412323346699799</c:v>
                </c:pt>
                <c:pt idx="5291">
                  <c:v>0.187551336473574</c:v>
                </c:pt>
                <c:pt idx="5292">
                  <c:v>0.191086767561467</c:v>
                </c:pt>
                <c:pt idx="5293">
                  <c:v>0.194729593724703</c:v>
                </c:pt>
                <c:pt idx="5294">
                  <c:v>0.198479842861331</c:v>
                </c:pt>
                <c:pt idx="5295">
                  <c:v>0.20233750511059001</c:v>
                </c:pt>
                <c:pt idx="5296">
                  <c:v>0.206302534283241</c:v>
                </c:pt>
                <c:pt idx="5297">
                  <c:v>0.21039116993915999</c:v>
                </c:pt>
                <c:pt idx="5298">
                  <c:v>0.214629714095084</c:v>
                </c:pt>
                <c:pt idx="5299">
                  <c:v>0.21901779157557799</c:v>
                </c:pt>
                <c:pt idx="5300">
                  <c:v>0.22355498586266101</c:v>
                </c:pt>
                <c:pt idx="5301">
                  <c:v>0.22820655453760499</c:v>
                </c:pt>
                <c:pt idx="5302">
                  <c:v>0.23291043862646699</c:v>
                </c:pt>
                <c:pt idx="5303">
                  <c:v>0.23761938629001</c:v>
                </c:pt>
                <c:pt idx="5304">
                  <c:v>0.24233327560286599</c:v>
                </c:pt>
                <c:pt idx="5305">
                  <c:v>0.24705198873943601</c:v>
                </c:pt>
                <c:pt idx="5306">
                  <c:v>0.25179282335369502</c:v>
                </c:pt>
                <c:pt idx="5307">
                  <c:v>0.25655130979736601</c:v>
                </c:pt>
                <c:pt idx="5308">
                  <c:v>0.26142143163633602</c:v>
                </c:pt>
                <c:pt idx="5309">
                  <c:v>0.26640277041627503</c:v>
                </c:pt>
                <c:pt idx="5310">
                  <c:v>0.27142146477926099</c:v>
                </c:pt>
                <c:pt idx="5311">
                  <c:v>0.27643604508542802</c:v>
                </c:pt>
                <c:pt idx="5312">
                  <c:v>0.281446455088109</c:v>
                </c:pt>
                <c:pt idx="5313">
                  <c:v>0.28645264245615698</c:v>
                </c:pt>
                <c:pt idx="5314">
                  <c:v>0.29145455774299101</c:v>
                </c:pt>
                <c:pt idx="5315">
                  <c:v>0.29645215329991997</c:v>
                </c:pt>
                <c:pt idx="5316">
                  <c:v>0.30144538210995903</c:v>
                </c:pt>
                <c:pt idx="5317">
                  <c:v>0.30643419651549603</c:v>
                </c:pt>
                <c:pt idx="5318">
                  <c:v>0.31143299083607201</c:v>
                </c:pt>
                <c:pt idx="5319">
                  <c:v>0.31644207983099998</c:v>
                </c:pt>
                <c:pt idx="5320">
                  <c:v>0.32146130683351198</c:v>
                </c:pt>
                <c:pt idx="5321">
                  <c:v>0.32649050672848701</c:v>
                </c:pt>
                <c:pt idx="5322">
                  <c:v>0.33152950439934897</c:v>
                </c:pt>
                <c:pt idx="5323">
                  <c:v>0.33657811315434699</c:v>
                </c:pt>
                <c:pt idx="5324">
                  <c:v>0.341636133162394</c:v>
                </c:pt>
                <c:pt idx="5325">
                  <c:v>0.346703349923212</c:v>
                </c:pt>
                <c:pt idx="5326">
                  <c:v>0.35177953279017399</c:v>
                </c:pt>
                <c:pt idx="5327">
                  <c:v>0.356864433558025</c:v>
                </c:pt>
                <c:pt idx="5328">
                  <c:v>0.36195778512217403</c:v>
                </c:pt>
                <c:pt idx="5329">
                  <c:v>0.36705930021183603</c:v>
                </c:pt>
                <c:pt idx="5330">
                  <c:v>0.37216867019605399</c:v>
                </c:pt>
                <c:pt idx="5331">
                  <c:v>0.37728556395958301</c:v>
                </c:pt>
                <c:pt idx="5332">
                  <c:v>0.38240962684466501</c:v>
                </c:pt>
                <c:pt idx="5333">
                  <c:v>0.387540479654716</c:v>
                </c:pt>
                <c:pt idx="5334">
                  <c:v>0.39267771771663901</c:v>
                </c:pt>
                <c:pt idx="5335">
                  <c:v>0.397820909999615</c:v>
                </c:pt>
                <c:pt idx="5336">
                  <c:v>0.40296959828949003</c:v>
                </c:pt>
                <c:pt idx="5337">
                  <c:v>0.40812329641899597</c:v>
                </c:pt>
                <c:pt idx="5338">
                  <c:v>0.41328148955477401</c:v>
                </c:pt>
                <c:pt idx="5339">
                  <c:v>0.418443633542397</c:v>
                </c:pt>
                <c:pt idx="5340">
                  <c:v>0.42360205995963901</c:v>
                </c:pt>
                <c:pt idx="5341">
                  <c:v>0.42875272537710901</c:v>
                </c:pt>
                <c:pt idx="5342">
                  <c:v>0.43389496168224601</c:v>
                </c:pt>
                <c:pt idx="5343">
                  <c:v>0.43902806956299101</c:v>
                </c:pt>
                <c:pt idx="5344">
                  <c:v>0.44415131824322901</c:v>
                </c:pt>
                <c:pt idx="5345">
                  <c:v>0.449263945253082</c:v>
                </c:pt>
                <c:pt idx="5346">
                  <c:v>0.45436515623054802</c:v>
                </c:pt>
                <c:pt idx="5347">
                  <c:v>0.459454124751843</c:v>
                </c:pt>
                <c:pt idx="5348">
                  <c:v>0.464529992189047</c:v>
                </c:pt>
                <c:pt idx="5349">
                  <c:v>0.46959186759531002</c:v>
                </c:pt>
                <c:pt idx="5350">
                  <c:v>0.47463882762002901</c:v>
                </c:pt>
                <c:pt idx="5351">
                  <c:v>0.480003030852929</c:v>
                </c:pt>
                <c:pt idx="5352">
                  <c:v>0.48538333728473398</c:v>
                </c:pt>
                <c:pt idx="5353">
                  <c:v>0.49077822609529798</c:v>
                </c:pt>
                <c:pt idx="5354">
                  <c:v>0.496185737795588</c:v>
                </c:pt>
                <c:pt idx="5355">
                  <c:v>0.501603424115043</c:v>
                </c:pt>
                <c:pt idx="5356">
                  <c:v>0.50702830497979401</c:v>
                </c:pt>
                <c:pt idx="5357">
                  <c:v>0.51245684487146304</c:v>
                </c:pt>
                <c:pt idx="5358">
                  <c:v>0.51788501008176702</c:v>
                </c:pt>
                <c:pt idx="5359">
                  <c:v>0.52330863563506702</c:v>
                </c:pt>
                <c:pt idx="5360">
                  <c:v>0.52872302433780904</c:v>
                </c:pt>
                <c:pt idx="5361">
                  <c:v>0.53412264104018303</c:v>
                </c:pt>
                <c:pt idx="5362">
                  <c:v>0.53950149364128097</c:v>
                </c:pt>
                <c:pt idx="5363">
                  <c:v>0.54485325598669099</c:v>
                </c:pt>
                <c:pt idx="5364">
                  <c:v>0.55017133217087699</c:v>
                </c:pt>
                <c:pt idx="5365">
                  <c:v>0.55544889593776903</c:v>
                </c:pt>
                <c:pt idx="5366">
                  <c:v>0.56067890701896494</c:v>
                </c:pt>
                <c:pt idx="5367">
                  <c:v>0.56585410585779405</c:v>
                </c:pt>
                <c:pt idx="5368">
                  <c:v>0.57096698842578197</c:v>
                </c:pt>
                <c:pt idx="5369">
                  <c:v>0.57600976148343797</c:v>
                </c:pt>
                <c:pt idx="5370">
                  <c:v>0.58097641385044196</c:v>
                </c:pt>
                <c:pt idx="5371">
                  <c:v>0.58590588193246496</c:v>
                </c:pt>
                <c:pt idx="5372">
                  <c:v>0.59080864570835401</c:v>
                </c:pt>
                <c:pt idx="5373">
                  <c:v>0.59568279565372795</c:v>
                </c:pt>
                <c:pt idx="5374">
                  <c:v>0.60052663674903495</c:v>
                </c:pt>
                <c:pt idx="5375">
                  <c:v>0.60533865207225501</c:v>
                </c:pt>
                <c:pt idx="5376">
                  <c:v>0.61011745363095304</c:v>
                </c:pt>
                <c:pt idx="5377">
                  <c:v>0.61486172594624999</c:v>
                </c:pt>
                <c:pt idx="5378">
                  <c:v>0.61957017059154795</c:v>
                </c:pt>
                <c:pt idx="5379">
                  <c:v>0.62424146048582996</c:v>
                </c:pt>
                <c:pt idx="5380">
                  <c:v>0.62887420880772504</c:v>
                </c:pt>
                <c:pt idx="5381">
                  <c:v>0.63346694873216802</c:v>
                </c:pt>
                <c:pt idx="5382">
                  <c:v>0.63801811321851098</c:v>
                </c:pt>
                <c:pt idx="5383">
                  <c:v>0.642526007285525</c:v>
                </c:pt>
                <c:pt idx="5384">
                  <c:v>0.64698877614941497</c:v>
                </c:pt>
                <c:pt idx="5385">
                  <c:v>0.65140437905416304</c:v>
                </c:pt>
                <c:pt idx="5386">
                  <c:v>0.65577057556451601</c:v>
                </c:pt>
                <c:pt idx="5387">
                  <c:v>0.66008492468909497</c:v>
                </c:pt>
                <c:pt idx="5388">
                  <c:v>0.66434479356414999</c:v>
                </c:pt>
                <c:pt idx="5389">
                  <c:v>0.668547372119633</c:v>
                </c:pt>
                <c:pt idx="5390">
                  <c:v>0.67268969124712097</c:v>
                </c:pt>
                <c:pt idx="5391">
                  <c:v>0.67676864309724205</c:v>
                </c:pt>
                <c:pt idx="5392">
                  <c:v>0.68078100282383502</c:v>
                </c:pt>
                <c:pt idx="5393">
                  <c:v>0.68472345141554802</c:v>
                </c:pt>
                <c:pt idx="5394">
                  <c:v>0.68859259937519102</c:v>
                </c:pt>
                <c:pt idx="5395">
                  <c:v>0.692385011051316</c:v>
                </c:pt>
                <c:pt idx="5396">
                  <c:v>0.69609722946029096</c:v>
                </c:pt>
                <c:pt idx="5397">
                  <c:v>0.69972580147545105</c:v>
                </c:pt>
                <c:pt idx="5398">
                  <c:v>0.70326730329355602</c:v>
                </c:pt>
                <c:pt idx="5399">
                  <c:v>0.706718366105623</c:v>
                </c:pt>
              </c:numCache>
            </c:numRef>
          </c:val>
          <c:smooth val="0"/>
          <c:extLst>
            <c:ext xmlns:c16="http://schemas.microsoft.com/office/drawing/2014/chart" uri="{C3380CC4-5D6E-409C-BE32-E72D297353CC}">
              <c16:uniqueId val="{00000001-7682-47A7-9523-0D8DE20CFE06}"/>
            </c:ext>
          </c:extLst>
        </c:ser>
        <c:ser>
          <c:idx val="2"/>
          <c:order val="2"/>
          <c:spPr>
            <a:ln w="12700">
              <a:solidFill>
                <a:srgbClr val="C00000"/>
              </a:solidFill>
              <a:prstDash val="dash"/>
            </a:ln>
          </c:spPr>
          <c:marker>
            <c:spPr>
              <a:noFill/>
              <a:ln>
                <a:noFill/>
              </a:ln>
            </c:spPr>
          </c:marker>
          <c:cat>
            <c:numRef>
              <c:f>Sheet1!$B$1:$GYS$1</c:f>
              <c:numCache>
                <c:formatCode>General</c:formatCode>
                <c:ptCount val="5400"/>
                <c:pt idx="0">
                  <c:v>0.06</c:v>
                </c:pt>
                <c:pt idx="1">
                  <c:v>6.0100000000000001E-2</c:v>
                </c:pt>
                <c:pt idx="2">
                  <c:v>6.0199999999999997E-2</c:v>
                </c:pt>
                <c:pt idx="3">
                  <c:v>6.0299999999999999E-2</c:v>
                </c:pt>
                <c:pt idx="4">
                  <c:v>6.0400000000000002E-2</c:v>
                </c:pt>
                <c:pt idx="5">
                  <c:v>6.0499999999999998E-2</c:v>
                </c:pt>
                <c:pt idx="6">
                  <c:v>6.0600000000000001E-2</c:v>
                </c:pt>
                <c:pt idx="7">
                  <c:v>6.0699999999999997E-2</c:v>
                </c:pt>
                <c:pt idx="8">
                  <c:v>6.08E-2</c:v>
                </c:pt>
                <c:pt idx="9">
                  <c:v>6.0900000000000003E-2</c:v>
                </c:pt>
                <c:pt idx="10">
                  <c:v>6.0999999999999999E-2</c:v>
                </c:pt>
                <c:pt idx="11">
                  <c:v>6.1100000000000002E-2</c:v>
                </c:pt>
                <c:pt idx="12">
                  <c:v>6.1199999999999997E-2</c:v>
                </c:pt>
                <c:pt idx="13">
                  <c:v>6.13E-2</c:v>
                </c:pt>
                <c:pt idx="14">
                  <c:v>6.1400000000000003E-2</c:v>
                </c:pt>
                <c:pt idx="15">
                  <c:v>6.1499999999999999E-2</c:v>
                </c:pt>
                <c:pt idx="16">
                  <c:v>6.1600000000000002E-2</c:v>
                </c:pt>
                <c:pt idx="17">
                  <c:v>6.1699999999999998E-2</c:v>
                </c:pt>
                <c:pt idx="18">
                  <c:v>6.1800000000000001E-2</c:v>
                </c:pt>
                <c:pt idx="19">
                  <c:v>6.1899999999999997E-2</c:v>
                </c:pt>
                <c:pt idx="20">
                  <c:v>6.2E-2</c:v>
                </c:pt>
                <c:pt idx="21">
                  <c:v>6.2100000000000002E-2</c:v>
                </c:pt>
                <c:pt idx="22">
                  <c:v>6.2199999999999998E-2</c:v>
                </c:pt>
                <c:pt idx="23">
                  <c:v>6.2300000000000001E-2</c:v>
                </c:pt>
                <c:pt idx="24">
                  <c:v>6.2399999999999997E-2</c:v>
                </c:pt>
                <c:pt idx="25">
                  <c:v>6.25E-2</c:v>
                </c:pt>
                <c:pt idx="26">
                  <c:v>6.2600000000000003E-2</c:v>
                </c:pt>
                <c:pt idx="27">
                  <c:v>6.2700000000000006E-2</c:v>
                </c:pt>
                <c:pt idx="28">
                  <c:v>6.2799999999999995E-2</c:v>
                </c:pt>
                <c:pt idx="29">
                  <c:v>6.2899999999999998E-2</c:v>
                </c:pt>
                <c:pt idx="30">
                  <c:v>6.3E-2</c:v>
                </c:pt>
                <c:pt idx="31">
                  <c:v>6.3100000000000003E-2</c:v>
                </c:pt>
                <c:pt idx="32">
                  <c:v>6.3200000000000006E-2</c:v>
                </c:pt>
                <c:pt idx="33">
                  <c:v>6.3299999999999995E-2</c:v>
                </c:pt>
                <c:pt idx="34">
                  <c:v>6.3399999999999998E-2</c:v>
                </c:pt>
                <c:pt idx="35">
                  <c:v>6.3500000000000001E-2</c:v>
                </c:pt>
                <c:pt idx="36">
                  <c:v>6.3600000000000004E-2</c:v>
                </c:pt>
                <c:pt idx="37">
                  <c:v>6.3700000000000007E-2</c:v>
                </c:pt>
                <c:pt idx="38">
                  <c:v>6.3799999999999996E-2</c:v>
                </c:pt>
                <c:pt idx="39">
                  <c:v>6.3899999999999998E-2</c:v>
                </c:pt>
                <c:pt idx="40">
                  <c:v>6.4000000000000001E-2</c:v>
                </c:pt>
                <c:pt idx="41">
                  <c:v>6.4100000000000004E-2</c:v>
                </c:pt>
                <c:pt idx="42">
                  <c:v>6.4199999999999993E-2</c:v>
                </c:pt>
                <c:pt idx="43">
                  <c:v>6.4299999999999996E-2</c:v>
                </c:pt>
                <c:pt idx="44">
                  <c:v>6.4399999999999999E-2</c:v>
                </c:pt>
                <c:pt idx="45">
                  <c:v>6.4500000000000002E-2</c:v>
                </c:pt>
                <c:pt idx="46">
                  <c:v>6.4600000000000005E-2</c:v>
                </c:pt>
                <c:pt idx="47">
                  <c:v>6.4699999999999994E-2</c:v>
                </c:pt>
                <c:pt idx="48">
                  <c:v>6.4799999999999996E-2</c:v>
                </c:pt>
                <c:pt idx="49">
                  <c:v>6.4899999999999999E-2</c:v>
                </c:pt>
                <c:pt idx="50">
                  <c:v>6.5000000000000002E-2</c:v>
                </c:pt>
                <c:pt idx="51">
                  <c:v>6.5100000000000005E-2</c:v>
                </c:pt>
                <c:pt idx="52">
                  <c:v>6.5199999999999994E-2</c:v>
                </c:pt>
                <c:pt idx="53">
                  <c:v>6.5299999999999997E-2</c:v>
                </c:pt>
                <c:pt idx="54">
                  <c:v>6.54E-2</c:v>
                </c:pt>
                <c:pt idx="55">
                  <c:v>6.5500000000000003E-2</c:v>
                </c:pt>
                <c:pt idx="56">
                  <c:v>6.5600000000000006E-2</c:v>
                </c:pt>
                <c:pt idx="57">
                  <c:v>6.5699999999999995E-2</c:v>
                </c:pt>
                <c:pt idx="58">
                  <c:v>6.5799999999999997E-2</c:v>
                </c:pt>
                <c:pt idx="59">
                  <c:v>6.59E-2</c:v>
                </c:pt>
                <c:pt idx="60">
                  <c:v>6.6000000000000003E-2</c:v>
                </c:pt>
                <c:pt idx="61">
                  <c:v>6.6100000000000006E-2</c:v>
                </c:pt>
                <c:pt idx="62">
                  <c:v>6.6199999999999995E-2</c:v>
                </c:pt>
                <c:pt idx="63">
                  <c:v>6.6299999999999998E-2</c:v>
                </c:pt>
                <c:pt idx="64">
                  <c:v>6.6400000000000001E-2</c:v>
                </c:pt>
                <c:pt idx="65">
                  <c:v>6.6500000000000004E-2</c:v>
                </c:pt>
                <c:pt idx="66">
                  <c:v>6.6600000000000006E-2</c:v>
                </c:pt>
                <c:pt idx="67">
                  <c:v>6.6699999999999995E-2</c:v>
                </c:pt>
                <c:pt idx="68">
                  <c:v>6.6799999999999998E-2</c:v>
                </c:pt>
                <c:pt idx="69">
                  <c:v>6.6900000000000001E-2</c:v>
                </c:pt>
                <c:pt idx="70">
                  <c:v>6.7000000000000004E-2</c:v>
                </c:pt>
                <c:pt idx="71">
                  <c:v>6.7100000000000007E-2</c:v>
                </c:pt>
                <c:pt idx="72">
                  <c:v>6.7199999999999996E-2</c:v>
                </c:pt>
                <c:pt idx="73">
                  <c:v>6.7299999999999999E-2</c:v>
                </c:pt>
                <c:pt idx="74">
                  <c:v>6.7400000000000002E-2</c:v>
                </c:pt>
                <c:pt idx="75">
                  <c:v>6.7500000000000004E-2</c:v>
                </c:pt>
                <c:pt idx="76">
                  <c:v>6.7599999999999993E-2</c:v>
                </c:pt>
                <c:pt idx="77">
                  <c:v>6.7699999999999996E-2</c:v>
                </c:pt>
                <c:pt idx="78">
                  <c:v>6.7799999999999999E-2</c:v>
                </c:pt>
                <c:pt idx="79">
                  <c:v>6.7900000000000002E-2</c:v>
                </c:pt>
                <c:pt idx="80">
                  <c:v>6.8000000000000005E-2</c:v>
                </c:pt>
                <c:pt idx="81">
                  <c:v>6.8099999999999994E-2</c:v>
                </c:pt>
                <c:pt idx="82">
                  <c:v>6.8199999999999997E-2</c:v>
                </c:pt>
                <c:pt idx="83">
                  <c:v>6.83E-2</c:v>
                </c:pt>
                <c:pt idx="84">
                  <c:v>6.8400000000000002E-2</c:v>
                </c:pt>
                <c:pt idx="85">
                  <c:v>6.8500000000000005E-2</c:v>
                </c:pt>
                <c:pt idx="86">
                  <c:v>6.8599999999999994E-2</c:v>
                </c:pt>
                <c:pt idx="87">
                  <c:v>6.8699999999999997E-2</c:v>
                </c:pt>
                <c:pt idx="88">
                  <c:v>6.88E-2</c:v>
                </c:pt>
                <c:pt idx="89">
                  <c:v>6.8900000000000003E-2</c:v>
                </c:pt>
                <c:pt idx="90">
                  <c:v>6.9000000000000006E-2</c:v>
                </c:pt>
                <c:pt idx="91">
                  <c:v>6.9099999999999995E-2</c:v>
                </c:pt>
                <c:pt idx="92">
                  <c:v>6.9199999999999998E-2</c:v>
                </c:pt>
                <c:pt idx="93">
                  <c:v>6.93E-2</c:v>
                </c:pt>
                <c:pt idx="94">
                  <c:v>6.9400000000000003E-2</c:v>
                </c:pt>
                <c:pt idx="95">
                  <c:v>6.9500000000000006E-2</c:v>
                </c:pt>
                <c:pt idx="96">
                  <c:v>6.9599999999999995E-2</c:v>
                </c:pt>
                <c:pt idx="97">
                  <c:v>6.9699999999999998E-2</c:v>
                </c:pt>
                <c:pt idx="98">
                  <c:v>6.9800000000000001E-2</c:v>
                </c:pt>
                <c:pt idx="99">
                  <c:v>6.9900000000000004E-2</c:v>
                </c:pt>
                <c:pt idx="100">
                  <c:v>7.0000000000000007E-2</c:v>
                </c:pt>
                <c:pt idx="101">
                  <c:v>7.0099999999999996E-2</c:v>
                </c:pt>
                <c:pt idx="102">
                  <c:v>7.0199999999999999E-2</c:v>
                </c:pt>
                <c:pt idx="103">
                  <c:v>7.0300000000000001E-2</c:v>
                </c:pt>
                <c:pt idx="104">
                  <c:v>7.0400000000000004E-2</c:v>
                </c:pt>
                <c:pt idx="105">
                  <c:v>7.0499999999999993E-2</c:v>
                </c:pt>
                <c:pt idx="106">
                  <c:v>7.0599999999999996E-2</c:v>
                </c:pt>
                <c:pt idx="107">
                  <c:v>7.0699999999999999E-2</c:v>
                </c:pt>
                <c:pt idx="108">
                  <c:v>7.0800000000000002E-2</c:v>
                </c:pt>
                <c:pt idx="109">
                  <c:v>7.0900000000000005E-2</c:v>
                </c:pt>
                <c:pt idx="110">
                  <c:v>7.0999999999999994E-2</c:v>
                </c:pt>
                <c:pt idx="111">
                  <c:v>7.1099999999999997E-2</c:v>
                </c:pt>
                <c:pt idx="112">
                  <c:v>7.1199999999999999E-2</c:v>
                </c:pt>
                <c:pt idx="113">
                  <c:v>7.1300000000000002E-2</c:v>
                </c:pt>
                <c:pt idx="114">
                  <c:v>7.1400000000000005E-2</c:v>
                </c:pt>
                <c:pt idx="115">
                  <c:v>7.1499999999999994E-2</c:v>
                </c:pt>
                <c:pt idx="116">
                  <c:v>7.1599999999999997E-2</c:v>
                </c:pt>
                <c:pt idx="117">
                  <c:v>7.17E-2</c:v>
                </c:pt>
                <c:pt idx="118">
                  <c:v>7.1800000000000003E-2</c:v>
                </c:pt>
                <c:pt idx="119">
                  <c:v>7.1900000000000006E-2</c:v>
                </c:pt>
                <c:pt idx="120">
                  <c:v>7.1999999999999995E-2</c:v>
                </c:pt>
                <c:pt idx="121">
                  <c:v>7.2099999999999997E-2</c:v>
                </c:pt>
                <c:pt idx="122">
                  <c:v>7.22E-2</c:v>
                </c:pt>
                <c:pt idx="123">
                  <c:v>7.2300000000000003E-2</c:v>
                </c:pt>
                <c:pt idx="124">
                  <c:v>7.2400000000000006E-2</c:v>
                </c:pt>
                <c:pt idx="125">
                  <c:v>7.2499999999999995E-2</c:v>
                </c:pt>
                <c:pt idx="126">
                  <c:v>7.2599999999999998E-2</c:v>
                </c:pt>
                <c:pt idx="127">
                  <c:v>7.2700000000000001E-2</c:v>
                </c:pt>
                <c:pt idx="128">
                  <c:v>7.2800000000000004E-2</c:v>
                </c:pt>
                <c:pt idx="129">
                  <c:v>7.2900000000000006E-2</c:v>
                </c:pt>
                <c:pt idx="130">
                  <c:v>7.2999999999999995E-2</c:v>
                </c:pt>
                <c:pt idx="131">
                  <c:v>7.3099999999999998E-2</c:v>
                </c:pt>
                <c:pt idx="132">
                  <c:v>7.3200000000000001E-2</c:v>
                </c:pt>
                <c:pt idx="133">
                  <c:v>7.3300000000000004E-2</c:v>
                </c:pt>
                <c:pt idx="134">
                  <c:v>7.3400000000000007E-2</c:v>
                </c:pt>
                <c:pt idx="135">
                  <c:v>7.3499999999999996E-2</c:v>
                </c:pt>
                <c:pt idx="136">
                  <c:v>7.3599999999999999E-2</c:v>
                </c:pt>
                <c:pt idx="137">
                  <c:v>7.3700000000000002E-2</c:v>
                </c:pt>
                <c:pt idx="138">
                  <c:v>7.3800000000000004E-2</c:v>
                </c:pt>
                <c:pt idx="139">
                  <c:v>7.3899999999999993E-2</c:v>
                </c:pt>
                <c:pt idx="140">
                  <c:v>7.3999999999999996E-2</c:v>
                </c:pt>
                <c:pt idx="141">
                  <c:v>7.4099999999999999E-2</c:v>
                </c:pt>
                <c:pt idx="142">
                  <c:v>7.4200000000000002E-2</c:v>
                </c:pt>
                <c:pt idx="143">
                  <c:v>7.4300000000000005E-2</c:v>
                </c:pt>
                <c:pt idx="144">
                  <c:v>7.4399999999999994E-2</c:v>
                </c:pt>
                <c:pt idx="145">
                  <c:v>7.4499999999999997E-2</c:v>
                </c:pt>
                <c:pt idx="146">
                  <c:v>7.46E-2</c:v>
                </c:pt>
                <c:pt idx="147">
                  <c:v>7.4700000000000003E-2</c:v>
                </c:pt>
                <c:pt idx="148">
                  <c:v>7.4800000000000005E-2</c:v>
                </c:pt>
                <c:pt idx="149">
                  <c:v>7.4899999999999994E-2</c:v>
                </c:pt>
                <c:pt idx="150">
                  <c:v>7.4999999999999997E-2</c:v>
                </c:pt>
                <c:pt idx="151">
                  <c:v>7.51E-2</c:v>
                </c:pt>
                <c:pt idx="152">
                  <c:v>7.5200000000000003E-2</c:v>
                </c:pt>
                <c:pt idx="153">
                  <c:v>7.5300000000000006E-2</c:v>
                </c:pt>
                <c:pt idx="154">
                  <c:v>7.5399999999999995E-2</c:v>
                </c:pt>
                <c:pt idx="155">
                  <c:v>7.5499999999999998E-2</c:v>
                </c:pt>
                <c:pt idx="156">
                  <c:v>7.5600000000000001E-2</c:v>
                </c:pt>
                <c:pt idx="157">
                  <c:v>7.5700000000000003E-2</c:v>
                </c:pt>
                <c:pt idx="158">
                  <c:v>7.5800000000000006E-2</c:v>
                </c:pt>
                <c:pt idx="159">
                  <c:v>7.5899999999999995E-2</c:v>
                </c:pt>
                <c:pt idx="160">
                  <c:v>7.5999999999999998E-2</c:v>
                </c:pt>
                <c:pt idx="161">
                  <c:v>7.6100000000000001E-2</c:v>
                </c:pt>
                <c:pt idx="162">
                  <c:v>7.6200000000000004E-2</c:v>
                </c:pt>
                <c:pt idx="163">
                  <c:v>7.6300000000000007E-2</c:v>
                </c:pt>
                <c:pt idx="164">
                  <c:v>7.6399999999999996E-2</c:v>
                </c:pt>
                <c:pt idx="165">
                  <c:v>7.6499999999999999E-2</c:v>
                </c:pt>
                <c:pt idx="166">
                  <c:v>7.6600000000000001E-2</c:v>
                </c:pt>
                <c:pt idx="167">
                  <c:v>7.6700000000000004E-2</c:v>
                </c:pt>
                <c:pt idx="168">
                  <c:v>7.6799999999999993E-2</c:v>
                </c:pt>
                <c:pt idx="169">
                  <c:v>7.6899999999999996E-2</c:v>
                </c:pt>
                <c:pt idx="170">
                  <c:v>7.6999999999999999E-2</c:v>
                </c:pt>
                <c:pt idx="171">
                  <c:v>7.7100000000000002E-2</c:v>
                </c:pt>
                <c:pt idx="172">
                  <c:v>7.7200000000000005E-2</c:v>
                </c:pt>
                <c:pt idx="173">
                  <c:v>7.7299999999999994E-2</c:v>
                </c:pt>
                <c:pt idx="174">
                  <c:v>7.7399999999999997E-2</c:v>
                </c:pt>
                <c:pt idx="175">
                  <c:v>7.7499999999999999E-2</c:v>
                </c:pt>
                <c:pt idx="176">
                  <c:v>7.7600000000000002E-2</c:v>
                </c:pt>
                <c:pt idx="177">
                  <c:v>7.7700000000000005E-2</c:v>
                </c:pt>
                <c:pt idx="178">
                  <c:v>7.7799999999999994E-2</c:v>
                </c:pt>
                <c:pt idx="179">
                  <c:v>7.7899999999999997E-2</c:v>
                </c:pt>
                <c:pt idx="180">
                  <c:v>7.8E-2</c:v>
                </c:pt>
                <c:pt idx="181">
                  <c:v>7.8100000000000003E-2</c:v>
                </c:pt>
                <c:pt idx="182">
                  <c:v>7.8200000000000006E-2</c:v>
                </c:pt>
                <c:pt idx="183">
                  <c:v>7.8299999999999995E-2</c:v>
                </c:pt>
                <c:pt idx="184">
                  <c:v>7.8399999999999997E-2</c:v>
                </c:pt>
                <c:pt idx="185">
                  <c:v>7.85E-2</c:v>
                </c:pt>
                <c:pt idx="186">
                  <c:v>7.8600000000000003E-2</c:v>
                </c:pt>
                <c:pt idx="187">
                  <c:v>7.8700000000000006E-2</c:v>
                </c:pt>
                <c:pt idx="188">
                  <c:v>7.8799999999999995E-2</c:v>
                </c:pt>
                <c:pt idx="189">
                  <c:v>7.8899999999999998E-2</c:v>
                </c:pt>
                <c:pt idx="190">
                  <c:v>7.9000000000000001E-2</c:v>
                </c:pt>
                <c:pt idx="191">
                  <c:v>7.9100000000000004E-2</c:v>
                </c:pt>
                <c:pt idx="192">
                  <c:v>7.9200000000000007E-2</c:v>
                </c:pt>
                <c:pt idx="193">
                  <c:v>7.9299999999999995E-2</c:v>
                </c:pt>
                <c:pt idx="194">
                  <c:v>7.9399999999999998E-2</c:v>
                </c:pt>
                <c:pt idx="195">
                  <c:v>7.9500000000000001E-2</c:v>
                </c:pt>
                <c:pt idx="196">
                  <c:v>7.9600000000000004E-2</c:v>
                </c:pt>
                <c:pt idx="197">
                  <c:v>7.9699999999999993E-2</c:v>
                </c:pt>
                <c:pt idx="198">
                  <c:v>7.9799999999999996E-2</c:v>
                </c:pt>
                <c:pt idx="199">
                  <c:v>7.9899999999999999E-2</c:v>
                </c:pt>
                <c:pt idx="200">
                  <c:v>0.08</c:v>
                </c:pt>
                <c:pt idx="201">
                  <c:v>8.0100000000000005E-2</c:v>
                </c:pt>
                <c:pt idx="202">
                  <c:v>8.0199999999999994E-2</c:v>
                </c:pt>
                <c:pt idx="203">
                  <c:v>8.0299999999999996E-2</c:v>
                </c:pt>
                <c:pt idx="204">
                  <c:v>8.0399999999999999E-2</c:v>
                </c:pt>
                <c:pt idx="205">
                  <c:v>8.0500000000000002E-2</c:v>
                </c:pt>
                <c:pt idx="206">
                  <c:v>8.0600000000000005E-2</c:v>
                </c:pt>
                <c:pt idx="207">
                  <c:v>8.0699999999999994E-2</c:v>
                </c:pt>
                <c:pt idx="208">
                  <c:v>8.0799999999999997E-2</c:v>
                </c:pt>
                <c:pt idx="209">
                  <c:v>8.09E-2</c:v>
                </c:pt>
                <c:pt idx="210">
                  <c:v>8.1000000000000003E-2</c:v>
                </c:pt>
                <c:pt idx="211">
                  <c:v>8.1100000000000005E-2</c:v>
                </c:pt>
                <c:pt idx="212">
                  <c:v>8.1199999999999994E-2</c:v>
                </c:pt>
                <c:pt idx="213">
                  <c:v>8.1299999999999997E-2</c:v>
                </c:pt>
                <c:pt idx="214">
                  <c:v>8.14E-2</c:v>
                </c:pt>
                <c:pt idx="215">
                  <c:v>8.1500000000000003E-2</c:v>
                </c:pt>
                <c:pt idx="216">
                  <c:v>8.1600000000000006E-2</c:v>
                </c:pt>
                <c:pt idx="217">
                  <c:v>8.1699999999999995E-2</c:v>
                </c:pt>
                <c:pt idx="218">
                  <c:v>8.1799999999999998E-2</c:v>
                </c:pt>
                <c:pt idx="219">
                  <c:v>8.1900000000000001E-2</c:v>
                </c:pt>
                <c:pt idx="220">
                  <c:v>8.2000000000000003E-2</c:v>
                </c:pt>
                <c:pt idx="221">
                  <c:v>8.2100000000000006E-2</c:v>
                </c:pt>
                <c:pt idx="222">
                  <c:v>8.2199999999999995E-2</c:v>
                </c:pt>
                <c:pt idx="223">
                  <c:v>8.2299999999999998E-2</c:v>
                </c:pt>
                <c:pt idx="224">
                  <c:v>8.2400000000000001E-2</c:v>
                </c:pt>
                <c:pt idx="225">
                  <c:v>8.2500000000000004E-2</c:v>
                </c:pt>
                <c:pt idx="226">
                  <c:v>8.2600000000000007E-2</c:v>
                </c:pt>
                <c:pt idx="227">
                  <c:v>8.2699999999999996E-2</c:v>
                </c:pt>
                <c:pt idx="228">
                  <c:v>8.2799999999999999E-2</c:v>
                </c:pt>
                <c:pt idx="229">
                  <c:v>8.2900000000000001E-2</c:v>
                </c:pt>
                <c:pt idx="230">
                  <c:v>8.3000000000000004E-2</c:v>
                </c:pt>
                <c:pt idx="231">
                  <c:v>8.3099999999999993E-2</c:v>
                </c:pt>
                <c:pt idx="232">
                  <c:v>8.3199999999999996E-2</c:v>
                </c:pt>
                <c:pt idx="233">
                  <c:v>8.3299999999999999E-2</c:v>
                </c:pt>
                <c:pt idx="234">
                  <c:v>8.3400000000000002E-2</c:v>
                </c:pt>
                <c:pt idx="235">
                  <c:v>8.3500000000000005E-2</c:v>
                </c:pt>
                <c:pt idx="236">
                  <c:v>8.3599999999999994E-2</c:v>
                </c:pt>
                <c:pt idx="237">
                  <c:v>8.3699999999999997E-2</c:v>
                </c:pt>
                <c:pt idx="238">
                  <c:v>8.3799999999999999E-2</c:v>
                </c:pt>
                <c:pt idx="239">
                  <c:v>8.3900000000000002E-2</c:v>
                </c:pt>
                <c:pt idx="240">
                  <c:v>8.4000000000000005E-2</c:v>
                </c:pt>
                <c:pt idx="241">
                  <c:v>8.4099999999999994E-2</c:v>
                </c:pt>
                <c:pt idx="242">
                  <c:v>8.4199999999999997E-2</c:v>
                </c:pt>
                <c:pt idx="243">
                  <c:v>8.43E-2</c:v>
                </c:pt>
                <c:pt idx="244">
                  <c:v>8.4400000000000003E-2</c:v>
                </c:pt>
                <c:pt idx="245">
                  <c:v>8.4500000000000006E-2</c:v>
                </c:pt>
                <c:pt idx="246">
                  <c:v>8.4599999999999995E-2</c:v>
                </c:pt>
                <c:pt idx="247">
                  <c:v>8.4699999999999998E-2</c:v>
                </c:pt>
                <c:pt idx="248">
                  <c:v>8.48E-2</c:v>
                </c:pt>
                <c:pt idx="249">
                  <c:v>8.4900000000000003E-2</c:v>
                </c:pt>
                <c:pt idx="250">
                  <c:v>8.5000000000000006E-2</c:v>
                </c:pt>
                <c:pt idx="251">
                  <c:v>8.5099999999999995E-2</c:v>
                </c:pt>
                <c:pt idx="252">
                  <c:v>8.5199999999999998E-2</c:v>
                </c:pt>
                <c:pt idx="253">
                  <c:v>8.5300000000000001E-2</c:v>
                </c:pt>
                <c:pt idx="254">
                  <c:v>8.5400000000000004E-2</c:v>
                </c:pt>
                <c:pt idx="255">
                  <c:v>8.5500000000000007E-2</c:v>
                </c:pt>
                <c:pt idx="256">
                  <c:v>8.5599999999999996E-2</c:v>
                </c:pt>
                <c:pt idx="257">
                  <c:v>8.5699999999999998E-2</c:v>
                </c:pt>
                <c:pt idx="258">
                  <c:v>8.5800000000000001E-2</c:v>
                </c:pt>
                <c:pt idx="259">
                  <c:v>8.5900000000000004E-2</c:v>
                </c:pt>
                <c:pt idx="260">
                  <c:v>8.5999999999999993E-2</c:v>
                </c:pt>
                <c:pt idx="261">
                  <c:v>8.6099999999999996E-2</c:v>
                </c:pt>
                <c:pt idx="262">
                  <c:v>8.6199999999999999E-2</c:v>
                </c:pt>
                <c:pt idx="263">
                  <c:v>8.6300000000000002E-2</c:v>
                </c:pt>
                <c:pt idx="264">
                  <c:v>8.6400000000000005E-2</c:v>
                </c:pt>
                <c:pt idx="265">
                  <c:v>8.6499999999999994E-2</c:v>
                </c:pt>
                <c:pt idx="266">
                  <c:v>8.6599999999999996E-2</c:v>
                </c:pt>
                <c:pt idx="267">
                  <c:v>8.6699999999999999E-2</c:v>
                </c:pt>
                <c:pt idx="268">
                  <c:v>8.6800000000000002E-2</c:v>
                </c:pt>
                <c:pt idx="269">
                  <c:v>8.6900000000000005E-2</c:v>
                </c:pt>
                <c:pt idx="270">
                  <c:v>8.6999999999999994E-2</c:v>
                </c:pt>
                <c:pt idx="271">
                  <c:v>8.7099999999999997E-2</c:v>
                </c:pt>
                <c:pt idx="272">
                  <c:v>8.72E-2</c:v>
                </c:pt>
                <c:pt idx="273">
                  <c:v>8.7300000000000003E-2</c:v>
                </c:pt>
                <c:pt idx="274">
                  <c:v>8.7400000000000005E-2</c:v>
                </c:pt>
                <c:pt idx="275">
                  <c:v>8.7499999999999994E-2</c:v>
                </c:pt>
                <c:pt idx="276">
                  <c:v>8.7599999999999997E-2</c:v>
                </c:pt>
                <c:pt idx="277">
                  <c:v>8.77E-2</c:v>
                </c:pt>
                <c:pt idx="278">
                  <c:v>8.7800000000000003E-2</c:v>
                </c:pt>
                <c:pt idx="279">
                  <c:v>8.7900000000000006E-2</c:v>
                </c:pt>
                <c:pt idx="280">
                  <c:v>8.7999999999999995E-2</c:v>
                </c:pt>
                <c:pt idx="281">
                  <c:v>8.8099999999999998E-2</c:v>
                </c:pt>
                <c:pt idx="282">
                  <c:v>8.8200000000000001E-2</c:v>
                </c:pt>
                <c:pt idx="283">
                  <c:v>8.8300000000000003E-2</c:v>
                </c:pt>
                <c:pt idx="284">
                  <c:v>8.8400000000000006E-2</c:v>
                </c:pt>
                <c:pt idx="285">
                  <c:v>8.8499999999999995E-2</c:v>
                </c:pt>
                <c:pt idx="286">
                  <c:v>8.8599999999999998E-2</c:v>
                </c:pt>
                <c:pt idx="287">
                  <c:v>8.8700000000000001E-2</c:v>
                </c:pt>
                <c:pt idx="288">
                  <c:v>8.8800000000000004E-2</c:v>
                </c:pt>
                <c:pt idx="289">
                  <c:v>8.8900000000000007E-2</c:v>
                </c:pt>
                <c:pt idx="290">
                  <c:v>8.8999999999999996E-2</c:v>
                </c:pt>
                <c:pt idx="291">
                  <c:v>8.9099999999999999E-2</c:v>
                </c:pt>
                <c:pt idx="292">
                  <c:v>8.9200000000000002E-2</c:v>
                </c:pt>
                <c:pt idx="293">
                  <c:v>8.9300000000000004E-2</c:v>
                </c:pt>
                <c:pt idx="294">
                  <c:v>8.9399999999999993E-2</c:v>
                </c:pt>
                <c:pt idx="295">
                  <c:v>8.9499999999999996E-2</c:v>
                </c:pt>
                <c:pt idx="296">
                  <c:v>8.9599999999999999E-2</c:v>
                </c:pt>
                <c:pt idx="297">
                  <c:v>8.9700000000000002E-2</c:v>
                </c:pt>
                <c:pt idx="298">
                  <c:v>8.9800000000000005E-2</c:v>
                </c:pt>
                <c:pt idx="299">
                  <c:v>8.9899999999999994E-2</c:v>
                </c:pt>
                <c:pt idx="300">
                  <c:v>0.09</c:v>
                </c:pt>
                <c:pt idx="301">
                  <c:v>9.01E-2</c:v>
                </c:pt>
                <c:pt idx="302">
                  <c:v>9.0200000000000002E-2</c:v>
                </c:pt>
                <c:pt idx="303">
                  <c:v>9.0300000000000005E-2</c:v>
                </c:pt>
                <c:pt idx="304">
                  <c:v>9.0399999999999994E-2</c:v>
                </c:pt>
                <c:pt idx="305">
                  <c:v>9.0499999999999997E-2</c:v>
                </c:pt>
                <c:pt idx="306">
                  <c:v>9.06E-2</c:v>
                </c:pt>
                <c:pt idx="307">
                  <c:v>9.0700000000000003E-2</c:v>
                </c:pt>
                <c:pt idx="308">
                  <c:v>9.0800000000000006E-2</c:v>
                </c:pt>
                <c:pt idx="309">
                  <c:v>9.0899999999999995E-2</c:v>
                </c:pt>
                <c:pt idx="310">
                  <c:v>9.0999999999999998E-2</c:v>
                </c:pt>
                <c:pt idx="311">
                  <c:v>9.11E-2</c:v>
                </c:pt>
                <c:pt idx="312">
                  <c:v>9.1200000000000003E-2</c:v>
                </c:pt>
                <c:pt idx="313">
                  <c:v>9.1300000000000006E-2</c:v>
                </c:pt>
                <c:pt idx="314">
                  <c:v>9.1399999999999995E-2</c:v>
                </c:pt>
                <c:pt idx="315">
                  <c:v>9.1499999999999998E-2</c:v>
                </c:pt>
                <c:pt idx="316">
                  <c:v>9.1600000000000001E-2</c:v>
                </c:pt>
                <c:pt idx="317">
                  <c:v>9.1700000000000004E-2</c:v>
                </c:pt>
                <c:pt idx="318">
                  <c:v>9.1800000000000007E-2</c:v>
                </c:pt>
                <c:pt idx="319">
                  <c:v>9.1899999999999996E-2</c:v>
                </c:pt>
                <c:pt idx="320">
                  <c:v>9.1999999999999998E-2</c:v>
                </c:pt>
                <c:pt idx="321">
                  <c:v>9.2100000000000001E-2</c:v>
                </c:pt>
                <c:pt idx="322">
                  <c:v>9.2200000000000004E-2</c:v>
                </c:pt>
                <c:pt idx="323">
                  <c:v>9.2299999999999993E-2</c:v>
                </c:pt>
                <c:pt idx="324">
                  <c:v>9.2399999999999996E-2</c:v>
                </c:pt>
                <c:pt idx="325">
                  <c:v>9.2499999999999999E-2</c:v>
                </c:pt>
                <c:pt idx="326">
                  <c:v>9.2600000000000002E-2</c:v>
                </c:pt>
                <c:pt idx="327">
                  <c:v>9.2700000000000005E-2</c:v>
                </c:pt>
                <c:pt idx="328">
                  <c:v>9.2799999999999994E-2</c:v>
                </c:pt>
                <c:pt idx="329">
                  <c:v>9.2899999999999996E-2</c:v>
                </c:pt>
                <c:pt idx="330">
                  <c:v>9.2999999999999999E-2</c:v>
                </c:pt>
                <c:pt idx="331">
                  <c:v>9.3100000000000002E-2</c:v>
                </c:pt>
                <c:pt idx="332">
                  <c:v>9.3200000000000005E-2</c:v>
                </c:pt>
                <c:pt idx="333">
                  <c:v>9.3299999999999994E-2</c:v>
                </c:pt>
                <c:pt idx="334">
                  <c:v>9.3399999999999997E-2</c:v>
                </c:pt>
                <c:pt idx="335">
                  <c:v>9.35E-2</c:v>
                </c:pt>
                <c:pt idx="336">
                  <c:v>9.3600000000000003E-2</c:v>
                </c:pt>
                <c:pt idx="337">
                  <c:v>9.3700000000000006E-2</c:v>
                </c:pt>
                <c:pt idx="338">
                  <c:v>9.3799999999999994E-2</c:v>
                </c:pt>
                <c:pt idx="339">
                  <c:v>9.3899999999999997E-2</c:v>
                </c:pt>
                <c:pt idx="340">
                  <c:v>9.4E-2</c:v>
                </c:pt>
                <c:pt idx="341">
                  <c:v>9.4100000000000003E-2</c:v>
                </c:pt>
                <c:pt idx="342">
                  <c:v>9.4200000000000006E-2</c:v>
                </c:pt>
                <c:pt idx="343">
                  <c:v>9.4299999999999995E-2</c:v>
                </c:pt>
                <c:pt idx="344">
                  <c:v>9.4399999999999998E-2</c:v>
                </c:pt>
                <c:pt idx="345">
                  <c:v>9.4500000000000001E-2</c:v>
                </c:pt>
                <c:pt idx="346">
                  <c:v>9.4600000000000004E-2</c:v>
                </c:pt>
                <c:pt idx="347">
                  <c:v>9.4700000000000006E-2</c:v>
                </c:pt>
                <c:pt idx="348">
                  <c:v>9.4799999999999995E-2</c:v>
                </c:pt>
                <c:pt idx="349">
                  <c:v>9.4899999999999998E-2</c:v>
                </c:pt>
                <c:pt idx="350">
                  <c:v>9.5000000000000001E-2</c:v>
                </c:pt>
                <c:pt idx="351">
                  <c:v>9.5100000000000004E-2</c:v>
                </c:pt>
                <c:pt idx="352">
                  <c:v>9.5200000000000007E-2</c:v>
                </c:pt>
                <c:pt idx="353">
                  <c:v>9.5299999999999996E-2</c:v>
                </c:pt>
                <c:pt idx="354">
                  <c:v>9.5399999999999999E-2</c:v>
                </c:pt>
                <c:pt idx="355">
                  <c:v>9.5500000000000002E-2</c:v>
                </c:pt>
                <c:pt idx="356">
                  <c:v>9.5600000000000004E-2</c:v>
                </c:pt>
                <c:pt idx="357">
                  <c:v>9.5699999999999993E-2</c:v>
                </c:pt>
                <c:pt idx="358">
                  <c:v>9.5799999999999996E-2</c:v>
                </c:pt>
                <c:pt idx="359">
                  <c:v>9.5899999999999999E-2</c:v>
                </c:pt>
                <c:pt idx="360">
                  <c:v>9.6000000000000002E-2</c:v>
                </c:pt>
                <c:pt idx="361">
                  <c:v>9.6100000000000005E-2</c:v>
                </c:pt>
                <c:pt idx="362">
                  <c:v>9.6199999999999994E-2</c:v>
                </c:pt>
                <c:pt idx="363">
                  <c:v>9.6299999999999997E-2</c:v>
                </c:pt>
                <c:pt idx="364">
                  <c:v>9.64E-2</c:v>
                </c:pt>
                <c:pt idx="365">
                  <c:v>9.6500000000000002E-2</c:v>
                </c:pt>
                <c:pt idx="366">
                  <c:v>9.6600000000000005E-2</c:v>
                </c:pt>
                <c:pt idx="367">
                  <c:v>9.6699999999999994E-2</c:v>
                </c:pt>
                <c:pt idx="368">
                  <c:v>9.6799999999999997E-2</c:v>
                </c:pt>
                <c:pt idx="369">
                  <c:v>9.69E-2</c:v>
                </c:pt>
                <c:pt idx="370">
                  <c:v>9.7000000000000003E-2</c:v>
                </c:pt>
                <c:pt idx="371">
                  <c:v>9.7100000000000006E-2</c:v>
                </c:pt>
                <c:pt idx="372">
                  <c:v>9.7199999999999995E-2</c:v>
                </c:pt>
                <c:pt idx="373">
                  <c:v>9.7299999999999998E-2</c:v>
                </c:pt>
                <c:pt idx="374">
                  <c:v>9.74E-2</c:v>
                </c:pt>
                <c:pt idx="375">
                  <c:v>9.7500000000000003E-2</c:v>
                </c:pt>
                <c:pt idx="376">
                  <c:v>9.7600000000000006E-2</c:v>
                </c:pt>
                <c:pt idx="377">
                  <c:v>9.7699999999999995E-2</c:v>
                </c:pt>
                <c:pt idx="378">
                  <c:v>9.7799999999999998E-2</c:v>
                </c:pt>
                <c:pt idx="379">
                  <c:v>9.7900000000000001E-2</c:v>
                </c:pt>
                <c:pt idx="380">
                  <c:v>9.8000000000000004E-2</c:v>
                </c:pt>
                <c:pt idx="381">
                  <c:v>9.8100000000000007E-2</c:v>
                </c:pt>
                <c:pt idx="382">
                  <c:v>9.8199999999999996E-2</c:v>
                </c:pt>
                <c:pt idx="383">
                  <c:v>9.8299999999999998E-2</c:v>
                </c:pt>
                <c:pt idx="384">
                  <c:v>9.8400000000000001E-2</c:v>
                </c:pt>
                <c:pt idx="385">
                  <c:v>9.8500000000000004E-2</c:v>
                </c:pt>
                <c:pt idx="386">
                  <c:v>9.8599999999999993E-2</c:v>
                </c:pt>
                <c:pt idx="387">
                  <c:v>9.8699999999999996E-2</c:v>
                </c:pt>
                <c:pt idx="388">
                  <c:v>9.8799999999999999E-2</c:v>
                </c:pt>
                <c:pt idx="389">
                  <c:v>9.8900000000000002E-2</c:v>
                </c:pt>
                <c:pt idx="390">
                  <c:v>9.9000000000000005E-2</c:v>
                </c:pt>
                <c:pt idx="391">
                  <c:v>9.9099999999999994E-2</c:v>
                </c:pt>
                <c:pt idx="392">
                  <c:v>9.9199999999999997E-2</c:v>
                </c:pt>
                <c:pt idx="393">
                  <c:v>9.9299999999999999E-2</c:v>
                </c:pt>
                <c:pt idx="394">
                  <c:v>9.9400000000000002E-2</c:v>
                </c:pt>
                <c:pt idx="395">
                  <c:v>9.9500000000000005E-2</c:v>
                </c:pt>
                <c:pt idx="396">
                  <c:v>9.9599999999999994E-2</c:v>
                </c:pt>
                <c:pt idx="397">
                  <c:v>9.9699999999999997E-2</c:v>
                </c:pt>
                <c:pt idx="398">
                  <c:v>9.98E-2</c:v>
                </c:pt>
                <c:pt idx="399">
                  <c:v>9.9900000000000003E-2</c:v>
                </c:pt>
                <c:pt idx="400">
                  <c:v>0.1</c:v>
                </c:pt>
                <c:pt idx="401">
                  <c:v>0.10009999999999999</c:v>
                </c:pt>
                <c:pt idx="402">
                  <c:v>0.1002</c:v>
                </c:pt>
                <c:pt idx="403">
                  <c:v>0.1003</c:v>
                </c:pt>
                <c:pt idx="404">
                  <c:v>0.1004</c:v>
                </c:pt>
                <c:pt idx="405">
                  <c:v>0.10050000000000001</c:v>
                </c:pt>
                <c:pt idx="406">
                  <c:v>0.10059999999999999</c:v>
                </c:pt>
                <c:pt idx="407">
                  <c:v>0.1007</c:v>
                </c:pt>
                <c:pt idx="408">
                  <c:v>0.1008</c:v>
                </c:pt>
                <c:pt idx="409">
                  <c:v>0.1009</c:v>
                </c:pt>
                <c:pt idx="410">
                  <c:v>0.10100000000000001</c:v>
                </c:pt>
                <c:pt idx="411">
                  <c:v>0.1011</c:v>
                </c:pt>
                <c:pt idx="412">
                  <c:v>0.1012</c:v>
                </c:pt>
                <c:pt idx="413">
                  <c:v>0.1013</c:v>
                </c:pt>
                <c:pt idx="414">
                  <c:v>0.1014</c:v>
                </c:pt>
                <c:pt idx="415">
                  <c:v>0.10150000000000001</c:v>
                </c:pt>
                <c:pt idx="416">
                  <c:v>0.1016</c:v>
                </c:pt>
                <c:pt idx="417">
                  <c:v>0.1017</c:v>
                </c:pt>
                <c:pt idx="418">
                  <c:v>0.1018</c:v>
                </c:pt>
                <c:pt idx="419">
                  <c:v>0.1019</c:v>
                </c:pt>
                <c:pt idx="420">
                  <c:v>0.10199999999999999</c:v>
                </c:pt>
                <c:pt idx="421">
                  <c:v>0.1021</c:v>
                </c:pt>
                <c:pt idx="422">
                  <c:v>0.1022</c:v>
                </c:pt>
                <c:pt idx="423">
                  <c:v>0.1023</c:v>
                </c:pt>
                <c:pt idx="424">
                  <c:v>0.1024</c:v>
                </c:pt>
                <c:pt idx="425">
                  <c:v>0.10249999999999999</c:v>
                </c:pt>
                <c:pt idx="426">
                  <c:v>0.1026</c:v>
                </c:pt>
                <c:pt idx="427">
                  <c:v>0.1027</c:v>
                </c:pt>
                <c:pt idx="428">
                  <c:v>0.1028</c:v>
                </c:pt>
                <c:pt idx="429">
                  <c:v>0.10290000000000001</c:v>
                </c:pt>
                <c:pt idx="430">
                  <c:v>0.10299999999999999</c:v>
                </c:pt>
                <c:pt idx="431">
                  <c:v>0.1031</c:v>
                </c:pt>
                <c:pt idx="432">
                  <c:v>0.1032</c:v>
                </c:pt>
                <c:pt idx="433">
                  <c:v>0.1033</c:v>
                </c:pt>
                <c:pt idx="434">
                  <c:v>0.10340000000000001</c:v>
                </c:pt>
                <c:pt idx="435">
                  <c:v>0.10349999999999999</c:v>
                </c:pt>
                <c:pt idx="436">
                  <c:v>0.1036</c:v>
                </c:pt>
                <c:pt idx="437">
                  <c:v>0.1037</c:v>
                </c:pt>
                <c:pt idx="438">
                  <c:v>0.1038</c:v>
                </c:pt>
                <c:pt idx="439">
                  <c:v>0.10390000000000001</c:v>
                </c:pt>
                <c:pt idx="440">
                  <c:v>0.104</c:v>
                </c:pt>
                <c:pt idx="441">
                  <c:v>0.1041</c:v>
                </c:pt>
                <c:pt idx="442">
                  <c:v>0.1042</c:v>
                </c:pt>
                <c:pt idx="443">
                  <c:v>0.1043</c:v>
                </c:pt>
                <c:pt idx="444">
                  <c:v>0.10440000000000001</c:v>
                </c:pt>
                <c:pt idx="445">
                  <c:v>0.1045</c:v>
                </c:pt>
                <c:pt idx="446">
                  <c:v>0.1046</c:v>
                </c:pt>
                <c:pt idx="447">
                  <c:v>0.1047</c:v>
                </c:pt>
                <c:pt idx="448">
                  <c:v>0.1048</c:v>
                </c:pt>
                <c:pt idx="449">
                  <c:v>0.10489999999999999</c:v>
                </c:pt>
                <c:pt idx="450">
                  <c:v>0.105</c:v>
                </c:pt>
                <c:pt idx="451">
                  <c:v>0.1051</c:v>
                </c:pt>
                <c:pt idx="452">
                  <c:v>0.1052</c:v>
                </c:pt>
                <c:pt idx="453">
                  <c:v>0.1053</c:v>
                </c:pt>
                <c:pt idx="454">
                  <c:v>0.10539999999999999</c:v>
                </c:pt>
                <c:pt idx="455">
                  <c:v>0.1055</c:v>
                </c:pt>
                <c:pt idx="456">
                  <c:v>0.1056</c:v>
                </c:pt>
                <c:pt idx="457">
                  <c:v>0.1057</c:v>
                </c:pt>
                <c:pt idx="458">
                  <c:v>0.10580000000000001</c:v>
                </c:pt>
                <c:pt idx="459">
                  <c:v>0.10589999999999999</c:v>
                </c:pt>
                <c:pt idx="460">
                  <c:v>0.106</c:v>
                </c:pt>
                <c:pt idx="461">
                  <c:v>0.1061</c:v>
                </c:pt>
                <c:pt idx="462">
                  <c:v>0.1062</c:v>
                </c:pt>
                <c:pt idx="463">
                  <c:v>0.10630000000000001</c:v>
                </c:pt>
                <c:pt idx="464">
                  <c:v>0.10639999999999999</c:v>
                </c:pt>
                <c:pt idx="465">
                  <c:v>0.1065</c:v>
                </c:pt>
                <c:pt idx="466">
                  <c:v>0.1066</c:v>
                </c:pt>
                <c:pt idx="467">
                  <c:v>0.1067</c:v>
                </c:pt>
                <c:pt idx="468">
                  <c:v>0.10680000000000001</c:v>
                </c:pt>
                <c:pt idx="469">
                  <c:v>0.1069</c:v>
                </c:pt>
                <c:pt idx="470">
                  <c:v>0.107</c:v>
                </c:pt>
                <c:pt idx="471">
                  <c:v>0.1071</c:v>
                </c:pt>
                <c:pt idx="472">
                  <c:v>0.1072</c:v>
                </c:pt>
                <c:pt idx="473">
                  <c:v>0.10730000000000001</c:v>
                </c:pt>
                <c:pt idx="474">
                  <c:v>0.1074</c:v>
                </c:pt>
                <c:pt idx="475">
                  <c:v>0.1075</c:v>
                </c:pt>
                <c:pt idx="476">
                  <c:v>0.1076</c:v>
                </c:pt>
                <c:pt idx="477">
                  <c:v>0.1077</c:v>
                </c:pt>
                <c:pt idx="478">
                  <c:v>0.10780000000000001</c:v>
                </c:pt>
                <c:pt idx="479">
                  <c:v>0.1079</c:v>
                </c:pt>
                <c:pt idx="480">
                  <c:v>0.108</c:v>
                </c:pt>
                <c:pt idx="481">
                  <c:v>0.1081</c:v>
                </c:pt>
                <c:pt idx="482">
                  <c:v>0.1082</c:v>
                </c:pt>
                <c:pt idx="483">
                  <c:v>0.10829999999999999</c:v>
                </c:pt>
                <c:pt idx="484">
                  <c:v>0.1084</c:v>
                </c:pt>
                <c:pt idx="485">
                  <c:v>0.1085</c:v>
                </c:pt>
                <c:pt idx="486">
                  <c:v>0.1086</c:v>
                </c:pt>
                <c:pt idx="487">
                  <c:v>0.1087</c:v>
                </c:pt>
                <c:pt idx="488">
                  <c:v>0.10879999999999999</c:v>
                </c:pt>
                <c:pt idx="489">
                  <c:v>0.1089</c:v>
                </c:pt>
                <c:pt idx="490">
                  <c:v>0.109</c:v>
                </c:pt>
                <c:pt idx="491">
                  <c:v>0.1091</c:v>
                </c:pt>
                <c:pt idx="492">
                  <c:v>0.10920000000000001</c:v>
                </c:pt>
                <c:pt idx="493">
                  <c:v>0.10929999999999999</c:v>
                </c:pt>
                <c:pt idx="494">
                  <c:v>0.1094</c:v>
                </c:pt>
                <c:pt idx="495">
                  <c:v>0.1095</c:v>
                </c:pt>
                <c:pt idx="496">
                  <c:v>0.1096</c:v>
                </c:pt>
                <c:pt idx="497">
                  <c:v>0.10970000000000001</c:v>
                </c:pt>
                <c:pt idx="498">
                  <c:v>0.10979999999999999</c:v>
                </c:pt>
                <c:pt idx="499">
                  <c:v>0.1099</c:v>
                </c:pt>
                <c:pt idx="500">
                  <c:v>0.11</c:v>
                </c:pt>
                <c:pt idx="501">
                  <c:v>0.1101</c:v>
                </c:pt>
                <c:pt idx="502">
                  <c:v>0.11020000000000001</c:v>
                </c:pt>
                <c:pt idx="503">
                  <c:v>0.1103</c:v>
                </c:pt>
                <c:pt idx="504">
                  <c:v>0.1104</c:v>
                </c:pt>
                <c:pt idx="505">
                  <c:v>0.1105</c:v>
                </c:pt>
                <c:pt idx="506">
                  <c:v>0.1106</c:v>
                </c:pt>
                <c:pt idx="507">
                  <c:v>0.11070000000000001</c:v>
                </c:pt>
                <c:pt idx="508">
                  <c:v>0.1108</c:v>
                </c:pt>
                <c:pt idx="509">
                  <c:v>0.1109</c:v>
                </c:pt>
                <c:pt idx="510">
                  <c:v>0.111</c:v>
                </c:pt>
                <c:pt idx="511">
                  <c:v>0.1111</c:v>
                </c:pt>
                <c:pt idx="512">
                  <c:v>0.11119999999999999</c:v>
                </c:pt>
                <c:pt idx="513">
                  <c:v>0.1113</c:v>
                </c:pt>
                <c:pt idx="514">
                  <c:v>0.1114</c:v>
                </c:pt>
                <c:pt idx="515">
                  <c:v>0.1115</c:v>
                </c:pt>
                <c:pt idx="516">
                  <c:v>0.1116</c:v>
                </c:pt>
                <c:pt idx="517">
                  <c:v>0.11169999999999999</c:v>
                </c:pt>
                <c:pt idx="518">
                  <c:v>0.1118</c:v>
                </c:pt>
                <c:pt idx="519">
                  <c:v>0.1119</c:v>
                </c:pt>
                <c:pt idx="520">
                  <c:v>0.112</c:v>
                </c:pt>
                <c:pt idx="521">
                  <c:v>0.11210000000000001</c:v>
                </c:pt>
                <c:pt idx="522">
                  <c:v>0.11219999999999999</c:v>
                </c:pt>
                <c:pt idx="523">
                  <c:v>0.1123</c:v>
                </c:pt>
                <c:pt idx="524">
                  <c:v>0.1124</c:v>
                </c:pt>
                <c:pt idx="525">
                  <c:v>0.1125</c:v>
                </c:pt>
                <c:pt idx="526">
                  <c:v>0.11260000000000001</c:v>
                </c:pt>
                <c:pt idx="527">
                  <c:v>0.11269999999999999</c:v>
                </c:pt>
                <c:pt idx="528">
                  <c:v>0.1128</c:v>
                </c:pt>
                <c:pt idx="529">
                  <c:v>0.1129</c:v>
                </c:pt>
                <c:pt idx="530">
                  <c:v>0.113</c:v>
                </c:pt>
                <c:pt idx="531">
                  <c:v>0.11310000000000001</c:v>
                </c:pt>
                <c:pt idx="532">
                  <c:v>0.1132</c:v>
                </c:pt>
                <c:pt idx="533">
                  <c:v>0.1133</c:v>
                </c:pt>
                <c:pt idx="534">
                  <c:v>0.1134</c:v>
                </c:pt>
                <c:pt idx="535">
                  <c:v>0.1135</c:v>
                </c:pt>
                <c:pt idx="536">
                  <c:v>0.11360000000000001</c:v>
                </c:pt>
                <c:pt idx="537">
                  <c:v>0.1137</c:v>
                </c:pt>
                <c:pt idx="538">
                  <c:v>0.1138</c:v>
                </c:pt>
                <c:pt idx="539">
                  <c:v>0.1139</c:v>
                </c:pt>
                <c:pt idx="540">
                  <c:v>0.114</c:v>
                </c:pt>
                <c:pt idx="541">
                  <c:v>0.11409999999999999</c:v>
                </c:pt>
                <c:pt idx="542">
                  <c:v>0.1142</c:v>
                </c:pt>
                <c:pt idx="543">
                  <c:v>0.1143</c:v>
                </c:pt>
                <c:pt idx="544">
                  <c:v>0.1144</c:v>
                </c:pt>
                <c:pt idx="545">
                  <c:v>0.1145</c:v>
                </c:pt>
                <c:pt idx="546">
                  <c:v>0.11459999999999999</c:v>
                </c:pt>
                <c:pt idx="547">
                  <c:v>0.1147</c:v>
                </c:pt>
                <c:pt idx="548">
                  <c:v>0.1148</c:v>
                </c:pt>
                <c:pt idx="549">
                  <c:v>0.1149</c:v>
                </c:pt>
                <c:pt idx="550">
                  <c:v>0.115</c:v>
                </c:pt>
                <c:pt idx="551">
                  <c:v>0.11509999999999999</c:v>
                </c:pt>
                <c:pt idx="552">
                  <c:v>0.1152</c:v>
                </c:pt>
                <c:pt idx="553">
                  <c:v>0.1153</c:v>
                </c:pt>
                <c:pt idx="554">
                  <c:v>0.1154</c:v>
                </c:pt>
                <c:pt idx="555">
                  <c:v>0.11550000000000001</c:v>
                </c:pt>
                <c:pt idx="556">
                  <c:v>0.11559999999999999</c:v>
                </c:pt>
                <c:pt idx="557">
                  <c:v>0.1157</c:v>
                </c:pt>
                <c:pt idx="558">
                  <c:v>0.1158</c:v>
                </c:pt>
                <c:pt idx="559">
                  <c:v>0.1159</c:v>
                </c:pt>
                <c:pt idx="560">
                  <c:v>0.11600000000000001</c:v>
                </c:pt>
                <c:pt idx="561">
                  <c:v>0.11609999999999999</c:v>
                </c:pt>
                <c:pt idx="562">
                  <c:v>0.1162</c:v>
                </c:pt>
                <c:pt idx="563">
                  <c:v>0.1163</c:v>
                </c:pt>
                <c:pt idx="564">
                  <c:v>0.1164</c:v>
                </c:pt>
                <c:pt idx="565">
                  <c:v>0.11650000000000001</c:v>
                </c:pt>
                <c:pt idx="566">
                  <c:v>0.1166</c:v>
                </c:pt>
                <c:pt idx="567">
                  <c:v>0.1167</c:v>
                </c:pt>
                <c:pt idx="568">
                  <c:v>0.1168</c:v>
                </c:pt>
                <c:pt idx="569">
                  <c:v>0.1169</c:v>
                </c:pt>
                <c:pt idx="570">
                  <c:v>0.11700000000000001</c:v>
                </c:pt>
                <c:pt idx="571">
                  <c:v>0.1171</c:v>
                </c:pt>
                <c:pt idx="572">
                  <c:v>0.1172</c:v>
                </c:pt>
                <c:pt idx="573">
                  <c:v>0.1173</c:v>
                </c:pt>
                <c:pt idx="574">
                  <c:v>0.1174</c:v>
                </c:pt>
                <c:pt idx="575">
                  <c:v>0.11749999999999999</c:v>
                </c:pt>
                <c:pt idx="576">
                  <c:v>0.1176</c:v>
                </c:pt>
                <c:pt idx="577">
                  <c:v>0.1177</c:v>
                </c:pt>
                <c:pt idx="578">
                  <c:v>0.1178</c:v>
                </c:pt>
                <c:pt idx="579">
                  <c:v>0.1179</c:v>
                </c:pt>
                <c:pt idx="580">
                  <c:v>0.11799999999999999</c:v>
                </c:pt>
                <c:pt idx="581">
                  <c:v>0.1181</c:v>
                </c:pt>
                <c:pt idx="582">
                  <c:v>0.1182</c:v>
                </c:pt>
                <c:pt idx="583">
                  <c:v>0.1183</c:v>
                </c:pt>
                <c:pt idx="584">
                  <c:v>0.11840000000000001</c:v>
                </c:pt>
                <c:pt idx="585">
                  <c:v>0.11849999999999999</c:v>
                </c:pt>
                <c:pt idx="586">
                  <c:v>0.1186</c:v>
                </c:pt>
                <c:pt idx="587">
                  <c:v>0.1187</c:v>
                </c:pt>
                <c:pt idx="588">
                  <c:v>0.1188</c:v>
                </c:pt>
                <c:pt idx="589">
                  <c:v>0.11890000000000001</c:v>
                </c:pt>
                <c:pt idx="590">
                  <c:v>0.11899999999999999</c:v>
                </c:pt>
                <c:pt idx="591">
                  <c:v>0.1191</c:v>
                </c:pt>
                <c:pt idx="592">
                  <c:v>0.1192</c:v>
                </c:pt>
                <c:pt idx="593">
                  <c:v>0.1193</c:v>
                </c:pt>
                <c:pt idx="594">
                  <c:v>0.11940000000000001</c:v>
                </c:pt>
                <c:pt idx="595">
                  <c:v>0.1195</c:v>
                </c:pt>
                <c:pt idx="596">
                  <c:v>0.1196</c:v>
                </c:pt>
                <c:pt idx="597">
                  <c:v>0.1197</c:v>
                </c:pt>
                <c:pt idx="598">
                  <c:v>0.1198</c:v>
                </c:pt>
                <c:pt idx="599">
                  <c:v>0.11990000000000001</c:v>
                </c:pt>
                <c:pt idx="600">
                  <c:v>0.12</c:v>
                </c:pt>
                <c:pt idx="601">
                  <c:v>0.1201</c:v>
                </c:pt>
                <c:pt idx="602">
                  <c:v>0.1202</c:v>
                </c:pt>
                <c:pt idx="603">
                  <c:v>0.1203</c:v>
                </c:pt>
                <c:pt idx="604">
                  <c:v>0.12039999999999999</c:v>
                </c:pt>
                <c:pt idx="605">
                  <c:v>0.1205</c:v>
                </c:pt>
                <c:pt idx="606">
                  <c:v>0.1206</c:v>
                </c:pt>
                <c:pt idx="607">
                  <c:v>0.1207</c:v>
                </c:pt>
                <c:pt idx="608">
                  <c:v>0.1208</c:v>
                </c:pt>
                <c:pt idx="609">
                  <c:v>0.12089999999999999</c:v>
                </c:pt>
                <c:pt idx="610">
                  <c:v>0.121</c:v>
                </c:pt>
                <c:pt idx="611">
                  <c:v>0.1211</c:v>
                </c:pt>
                <c:pt idx="612">
                  <c:v>0.1212</c:v>
                </c:pt>
                <c:pt idx="613">
                  <c:v>0.12130000000000001</c:v>
                </c:pt>
                <c:pt idx="614">
                  <c:v>0.12139999999999999</c:v>
                </c:pt>
                <c:pt idx="615">
                  <c:v>0.1215</c:v>
                </c:pt>
                <c:pt idx="616">
                  <c:v>0.1216</c:v>
                </c:pt>
                <c:pt idx="617">
                  <c:v>0.1217</c:v>
                </c:pt>
                <c:pt idx="618">
                  <c:v>0.12180000000000001</c:v>
                </c:pt>
                <c:pt idx="619">
                  <c:v>0.12189999999999999</c:v>
                </c:pt>
                <c:pt idx="620">
                  <c:v>0.122</c:v>
                </c:pt>
                <c:pt idx="621">
                  <c:v>0.1221</c:v>
                </c:pt>
                <c:pt idx="622">
                  <c:v>0.1222</c:v>
                </c:pt>
                <c:pt idx="623">
                  <c:v>0.12230000000000001</c:v>
                </c:pt>
                <c:pt idx="624">
                  <c:v>0.12239999999999999</c:v>
                </c:pt>
                <c:pt idx="625">
                  <c:v>0.1225</c:v>
                </c:pt>
                <c:pt idx="626">
                  <c:v>0.1226</c:v>
                </c:pt>
                <c:pt idx="627">
                  <c:v>0.1227</c:v>
                </c:pt>
                <c:pt idx="628">
                  <c:v>0.12280000000000001</c:v>
                </c:pt>
                <c:pt idx="629">
                  <c:v>0.1229</c:v>
                </c:pt>
                <c:pt idx="630">
                  <c:v>0.123</c:v>
                </c:pt>
                <c:pt idx="631">
                  <c:v>0.1231</c:v>
                </c:pt>
                <c:pt idx="632">
                  <c:v>0.1232</c:v>
                </c:pt>
                <c:pt idx="633">
                  <c:v>0.12330000000000001</c:v>
                </c:pt>
                <c:pt idx="634">
                  <c:v>0.1234</c:v>
                </c:pt>
                <c:pt idx="635">
                  <c:v>0.1235</c:v>
                </c:pt>
                <c:pt idx="636">
                  <c:v>0.1236</c:v>
                </c:pt>
                <c:pt idx="637">
                  <c:v>0.1237</c:v>
                </c:pt>
                <c:pt idx="638">
                  <c:v>0.12379999999999999</c:v>
                </c:pt>
                <c:pt idx="639">
                  <c:v>0.1239</c:v>
                </c:pt>
                <c:pt idx="640">
                  <c:v>0.124</c:v>
                </c:pt>
                <c:pt idx="641">
                  <c:v>0.1241</c:v>
                </c:pt>
                <c:pt idx="642">
                  <c:v>0.1242</c:v>
                </c:pt>
                <c:pt idx="643">
                  <c:v>0.12429999999999999</c:v>
                </c:pt>
                <c:pt idx="644">
                  <c:v>0.1244</c:v>
                </c:pt>
                <c:pt idx="645">
                  <c:v>0.1245</c:v>
                </c:pt>
                <c:pt idx="646">
                  <c:v>0.1246</c:v>
                </c:pt>
                <c:pt idx="647">
                  <c:v>0.12470000000000001</c:v>
                </c:pt>
                <c:pt idx="648">
                  <c:v>0.12479999999999999</c:v>
                </c:pt>
                <c:pt idx="649">
                  <c:v>0.1249</c:v>
                </c:pt>
                <c:pt idx="650">
                  <c:v>0.125</c:v>
                </c:pt>
                <c:pt idx="651">
                  <c:v>0.12509999999999999</c:v>
                </c:pt>
                <c:pt idx="652">
                  <c:v>0.12520000000000001</c:v>
                </c:pt>
                <c:pt idx="653">
                  <c:v>0.12529999999999999</c:v>
                </c:pt>
                <c:pt idx="654">
                  <c:v>0.12540000000000001</c:v>
                </c:pt>
                <c:pt idx="655">
                  <c:v>0.1255</c:v>
                </c:pt>
                <c:pt idx="656">
                  <c:v>0.12559999999999999</c:v>
                </c:pt>
                <c:pt idx="657">
                  <c:v>0.12570000000000001</c:v>
                </c:pt>
                <c:pt idx="658">
                  <c:v>0.1258</c:v>
                </c:pt>
                <c:pt idx="659">
                  <c:v>0.12590000000000001</c:v>
                </c:pt>
                <c:pt idx="660">
                  <c:v>0.126</c:v>
                </c:pt>
                <c:pt idx="661">
                  <c:v>0.12609999999999999</c:v>
                </c:pt>
                <c:pt idx="662">
                  <c:v>0.12620000000000001</c:v>
                </c:pt>
                <c:pt idx="663">
                  <c:v>0.1263</c:v>
                </c:pt>
                <c:pt idx="664">
                  <c:v>0.12640000000000001</c:v>
                </c:pt>
                <c:pt idx="665">
                  <c:v>0.1265</c:v>
                </c:pt>
                <c:pt idx="666">
                  <c:v>0.12659999999999999</c:v>
                </c:pt>
                <c:pt idx="667">
                  <c:v>0.12670000000000001</c:v>
                </c:pt>
                <c:pt idx="668">
                  <c:v>0.1268</c:v>
                </c:pt>
                <c:pt idx="669">
                  <c:v>0.12690000000000001</c:v>
                </c:pt>
                <c:pt idx="670">
                  <c:v>0.127</c:v>
                </c:pt>
                <c:pt idx="671">
                  <c:v>0.12709999999999999</c:v>
                </c:pt>
                <c:pt idx="672">
                  <c:v>0.12720000000000001</c:v>
                </c:pt>
                <c:pt idx="673">
                  <c:v>0.1273</c:v>
                </c:pt>
                <c:pt idx="674">
                  <c:v>0.12740000000000001</c:v>
                </c:pt>
                <c:pt idx="675">
                  <c:v>0.1275</c:v>
                </c:pt>
                <c:pt idx="676">
                  <c:v>0.12759999999999999</c:v>
                </c:pt>
                <c:pt idx="677">
                  <c:v>0.12770000000000001</c:v>
                </c:pt>
                <c:pt idx="678">
                  <c:v>0.1278</c:v>
                </c:pt>
                <c:pt idx="679">
                  <c:v>0.12790000000000001</c:v>
                </c:pt>
                <c:pt idx="680">
                  <c:v>0.128</c:v>
                </c:pt>
                <c:pt idx="681">
                  <c:v>0.12809999999999999</c:v>
                </c:pt>
                <c:pt idx="682">
                  <c:v>0.12820000000000001</c:v>
                </c:pt>
                <c:pt idx="683">
                  <c:v>0.1283</c:v>
                </c:pt>
                <c:pt idx="684">
                  <c:v>0.12839999999999999</c:v>
                </c:pt>
                <c:pt idx="685">
                  <c:v>0.1285</c:v>
                </c:pt>
                <c:pt idx="686">
                  <c:v>0.12859999999999999</c:v>
                </c:pt>
                <c:pt idx="687">
                  <c:v>0.12870000000000001</c:v>
                </c:pt>
                <c:pt idx="688">
                  <c:v>0.1288</c:v>
                </c:pt>
                <c:pt idx="689">
                  <c:v>0.12889999999999999</c:v>
                </c:pt>
                <c:pt idx="690">
                  <c:v>0.129</c:v>
                </c:pt>
                <c:pt idx="691">
                  <c:v>0.12909999999999999</c:v>
                </c:pt>
                <c:pt idx="692">
                  <c:v>0.12920000000000001</c:v>
                </c:pt>
                <c:pt idx="693">
                  <c:v>0.1293</c:v>
                </c:pt>
                <c:pt idx="694">
                  <c:v>0.12939999999999999</c:v>
                </c:pt>
                <c:pt idx="695">
                  <c:v>0.1295</c:v>
                </c:pt>
                <c:pt idx="696">
                  <c:v>0.12959999999999999</c:v>
                </c:pt>
                <c:pt idx="697">
                  <c:v>0.12970000000000001</c:v>
                </c:pt>
                <c:pt idx="698">
                  <c:v>0.1298</c:v>
                </c:pt>
                <c:pt idx="699">
                  <c:v>0.12989999999999999</c:v>
                </c:pt>
                <c:pt idx="700">
                  <c:v>0.13</c:v>
                </c:pt>
                <c:pt idx="701">
                  <c:v>0.13009999999999999</c:v>
                </c:pt>
                <c:pt idx="702">
                  <c:v>0.13020000000000001</c:v>
                </c:pt>
                <c:pt idx="703">
                  <c:v>0.1303</c:v>
                </c:pt>
                <c:pt idx="704">
                  <c:v>0.13039999999999999</c:v>
                </c:pt>
                <c:pt idx="705">
                  <c:v>0.1305</c:v>
                </c:pt>
                <c:pt idx="706">
                  <c:v>0.13059999999999999</c:v>
                </c:pt>
                <c:pt idx="707">
                  <c:v>0.13070000000000001</c:v>
                </c:pt>
                <c:pt idx="708">
                  <c:v>0.1308</c:v>
                </c:pt>
                <c:pt idx="709">
                  <c:v>0.13089999999999999</c:v>
                </c:pt>
                <c:pt idx="710">
                  <c:v>0.13100000000000001</c:v>
                </c:pt>
                <c:pt idx="711">
                  <c:v>0.13109999999999999</c:v>
                </c:pt>
                <c:pt idx="712">
                  <c:v>0.13120000000000001</c:v>
                </c:pt>
                <c:pt idx="713">
                  <c:v>0.1313</c:v>
                </c:pt>
                <c:pt idx="714">
                  <c:v>0.13139999999999999</c:v>
                </c:pt>
                <c:pt idx="715">
                  <c:v>0.13150000000000001</c:v>
                </c:pt>
                <c:pt idx="716">
                  <c:v>0.13159999999999999</c:v>
                </c:pt>
                <c:pt idx="717">
                  <c:v>0.13170000000000001</c:v>
                </c:pt>
                <c:pt idx="718">
                  <c:v>0.1318</c:v>
                </c:pt>
                <c:pt idx="719">
                  <c:v>0.13189999999999999</c:v>
                </c:pt>
                <c:pt idx="720">
                  <c:v>0.13200000000000001</c:v>
                </c:pt>
                <c:pt idx="721">
                  <c:v>0.1321</c:v>
                </c:pt>
                <c:pt idx="722">
                  <c:v>0.13220000000000001</c:v>
                </c:pt>
                <c:pt idx="723">
                  <c:v>0.1323</c:v>
                </c:pt>
                <c:pt idx="724">
                  <c:v>0.13239999999999999</c:v>
                </c:pt>
                <c:pt idx="725">
                  <c:v>0.13250000000000001</c:v>
                </c:pt>
                <c:pt idx="726">
                  <c:v>0.1326</c:v>
                </c:pt>
                <c:pt idx="727">
                  <c:v>0.13270000000000001</c:v>
                </c:pt>
                <c:pt idx="728">
                  <c:v>0.1328</c:v>
                </c:pt>
                <c:pt idx="729">
                  <c:v>0.13289999999999999</c:v>
                </c:pt>
                <c:pt idx="730">
                  <c:v>0.13300000000000001</c:v>
                </c:pt>
                <c:pt idx="731">
                  <c:v>0.1331</c:v>
                </c:pt>
                <c:pt idx="732">
                  <c:v>0.13320000000000001</c:v>
                </c:pt>
                <c:pt idx="733">
                  <c:v>0.1333</c:v>
                </c:pt>
                <c:pt idx="734">
                  <c:v>0.13339999999999999</c:v>
                </c:pt>
                <c:pt idx="735">
                  <c:v>0.13350000000000001</c:v>
                </c:pt>
                <c:pt idx="736">
                  <c:v>0.1336</c:v>
                </c:pt>
                <c:pt idx="737">
                  <c:v>0.13370000000000001</c:v>
                </c:pt>
                <c:pt idx="738">
                  <c:v>0.1338</c:v>
                </c:pt>
                <c:pt idx="739">
                  <c:v>0.13389999999999999</c:v>
                </c:pt>
                <c:pt idx="740">
                  <c:v>0.13400000000000001</c:v>
                </c:pt>
                <c:pt idx="741">
                  <c:v>0.1341</c:v>
                </c:pt>
                <c:pt idx="742">
                  <c:v>0.13420000000000001</c:v>
                </c:pt>
                <c:pt idx="743">
                  <c:v>0.1343</c:v>
                </c:pt>
                <c:pt idx="744">
                  <c:v>0.13439999999999999</c:v>
                </c:pt>
                <c:pt idx="745">
                  <c:v>0.13450000000000001</c:v>
                </c:pt>
                <c:pt idx="746">
                  <c:v>0.1346</c:v>
                </c:pt>
                <c:pt idx="747">
                  <c:v>0.13469999999999999</c:v>
                </c:pt>
                <c:pt idx="748">
                  <c:v>0.1348</c:v>
                </c:pt>
                <c:pt idx="749">
                  <c:v>0.13489999999999999</c:v>
                </c:pt>
                <c:pt idx="750">
                  <c:v>0.13500000000000001</c:v>
                </c:pt>
                <c:pt idx="751">
                  <c:v>0.1351</c:v>
                </c:pt>
                <c:pt idx="752">
                  <c:v>0.13519999999999999</c:v>
                </c:pt>
                <c:pt idx="753">
                  <c:v>0.1353</c:v>
                </c:pt>
                <c:pt idx="754">
                  <c:v>0.13539999999999999</c:v>
                </c:pt>
                <c:pt idx="755">
                  <c:v>0.13550000000000001</c:v>
                </c:pt>
                <c:pt idx="756">
                  <c:v>0.1356</c:v>
                </c:pt>
                <c:pt idx="757">
                  <c:v>0.13569999999999999</c:v>
                </c:pt>
                <c:pt idx="758">
                  <c:v>0.1358</c:v>
                </c:pt>
                <c:pt idx="759">
                  <c:v>0.13589999999999999</c:v>
                </c:pt>
                <c:pt idx="760">
                  <c:v>0.13600000000000001</c:v>
                </c:pt>
                <c:pt idx="761">
                  <c:v>0.1361</c:v>
                </c:pt>
                <c:pt idx="762">
                  <c:v>0.13619999999999999</c:v>
                </c:pt>
                <c:pt idx="763">
                  <c:v>0.1363</c:v>
                </c:pt>
                <c:pt idx="764">
                  <c:v>0.13639999999999999</c:v>
                </c:pt>
                <c:pt idx="765">
                  <c:v>0.13650000000000001</c:v>
                </c:pt>
                <c:pt idx="766">
                  <c:v>0.1366</c:v>
                </c:pt>
                <c:pt idx="767">
                  <c:v>0.13669999999999999</c:v>
                </c:pt>
                <c:pt idx="768">
                  <c:v>0.1368</c:v>
                </c:pt>
                <c:pt idx="769">
                  <c:v>0.13689999999999999</c:v>
                </c:pt>
                <c:pt idx="770">
                  <c:v>0.13700000000000001</c:v>
                </c:pt>
                <c:pt idx="771">
                  <c:v>0.1371</c:v>
                </c:pt>
                <c:pt idx="772">
                  <c:v>0.13719999999999999</c:v>
                </c:pt>
                <c:pt idx="773">
                  <c:v>0.13730000000000001</c:v>
                </c:pt>
                <c:pt idx="774">
                  <c:v>0.13739999999999999</c:v>
                </c:pt>
                <c:pt idx="775">
                  <c:v>0.13750000000000001</c:v>
                </c:pt>
                <c:pt idx="776">
                  <c:v>0.1376</c:v>
                </c:pt>
                <c:pt idx="777">
                  <c:v>0.13769999999999999</c:v>
                </c:pt>
                <c:pt idx="778">
                  <c:v>0.13780000000000001</c:v>
                </c:pt>
                <c:pt idx="779">
                  <c:v>0.13789999999999999</c:v>
                </c:pt>
                <c:pt idx="780">
                  <c:v>0.13800000000000001</c:v>
                </c:pt>
                <c:pt idx="781">
                  <c:v>0.1381</c:v>
                </c:pt>
                <c:pt idx="782">
                  <c:v>0.13819999999999999</c:v>
                </c:pt>
                <c:pt idx="783">
                  <c:v>0.13830000000000001</c:v>
                </c:pt>
                <c:pt idx="784">
                  <c:v>0.1384</c:v>
                </c:pt>
                <c:pt idx="785">
                  <c:v>0.13850000000000001</c:v>
                </c:pt>
                <c:pt idx="786">
                  <c:v>0.1386</c:v>
                </c:pt>
                <c:pt idx="787">
                  <c:v>0.13869999999999999</c:v>
                </c:pt>
                <c:pt idx="788">
                  <c:v>0.13880000000000001</c:v>
                </c:pt>
                <c:pt idx="789">
                  <c:v>0.1389</c:v>
                </c:pt>
                <c:pt idx="790">
                  <c:v>0.13900000000000001</c:v>
                </c:pt>
                <c:pt idx="791">
                  <c:v>0.1391</c:v>
                </c:pt>
                <c:pt idx="792">
                  <c:v>0.13919999999999999</c:v>
                </c:pt>
                <c:pt idx="793">
                  <c:v>0.13930000000000001</c:v>
                </c:pt>
                <c:pt idx="794">
                  <c:v>0.1394</c:v>
                </c:pt>
                <c:pt idx="795">
                  <c:v>0.13950000000000001</c:v>
                </c:pt>
                <c:pt idx="796">
                  <c:v>0.1396</c:v>
                </c:pt>
                <c:pt idx="797">
                  <c:v>0.13969999999999999</c:v>
                </c:pt>
                <c:pt idx="798">
                  <c:v>0.13980000000000001</c:v>
                </c:pt>
                <c:pt idx="799">
                  <c:v>0.1399</c:v>
                </c:pt>
                <c:pt idx="800">
                  <c:v>0.14000000000000001</c:v>
                </c:pt>
                <c:pt idx="801">
                  <c:v>0.1401</c:v>
                </c:pt>
                <c:pt idx="802">
                  <c:v>0.14019999999999999</c:v>
                </c:pt>
                <c:pt idx="803">
                  <c:v>0.14030000000000001</c:v>
                </c:pt>
                <c:pt idx="804">
                  <c:v>0.1404</c:v>
                </c:pt>
                <c:pt idx="805">
                  <c:v>0.14050000000000001</c:v>
                </c:pt>
                <c:pt idx="806">
                  <c:v>0.1406</c:v>
                </c:pt>
                <c:pt idx="807">
                  <c:v>0.14069999999999999</c:v>
                </c:pt>
                <c:pt idx="808">
                  <c:v>0.14080000000000001</c:v>
                </c:pt>
                <c:pt idx="809">
                  <c:v>0.1409</c:v>
                </c:pt>
                <c:pt idx="810">
                  <c:v>0.14099999999999999</c:v>
                </c:pt>
                <c:pt idx="811">
                  <c:v>0.1411</c:v>
                </c:pt>
                <c:pt idx="812">
                  <c:v>0.14119999999999999</c:v>
                </c:pt>
                <c:pt idx="813">
                  <c:v>0.14130000000000001</c:v>
                </c:pt>
                <c:pt idx="814">
                  <c:v>0.1414</c:v>
                </c:pt>
                <c:pt idx="815">
                  <c:v>0.14149999999999999</c:v>
                </c:pt>
                <c:pt idx="816">
                  <c:v>0.1416</c:v>
                </c:pt>
                <c:pt idx="817">
                  <c:v>0.14169999999999999</c:v>
                </c:pt>
                <c:pt idx="818">
                  <c:v>0.14180000000000001</c:v>
                </c:pt>
                <c:pt idx="819">
                  <c:v>0.1419</c:v>
                </c:pt>
                <c:pt idx="820">
                  <c:v>0.14199999999999999</c:v>
                </c:pt>
                <c:pt idx="821">
                  <c:v>0.1421</c:v>
                </c:pt>
                <c:pt idx="822">
                  <c:v>0.14219999999999999</c:v>
                </c:pt>
                <c:pt idx="823">
                  <c:v>0.14230000000000001</c:v>
                </c:pt>
                <c:pt idx="824">
                  <c:v>0.1424</c:v>
                </c:pt>
                <c:pt idx="825">
                  <c:v>0.14249999999999999</c:v>
                </c:pt>
                <c:pt idx="826">
                  <c:v>0.1426</c:v>
                </c:pt>
                <c:pt idx="827">
                  <c:v>0.14269999999999999</c:v>
                </c:pt>
                <c:pt idx="828">
                  <c:v>0.14280000000000001</c:v>
                </c:pt>
                <c:pt idx="829">
                  <c:v>0.1429</c:v>
                </c:pt>
                <c:pt idx="830">
                  <c:v>0.14299999999999999</c:v>
                </c:pt>
                <c:pt idx="831">
                  <c:v>0.1431</c:v>
                </c:pt>
                <c:pt idx="832">
                  <c:v>0.14319999999999999</c:v>
                </c:pt>
                <c:pt idx="833">
                  <c:v>0.14330000000000001</c:v>
                </c:pt>
                <c:pt idx="834">
                  <c:v>0.1434</c:v>
                </c:pt>
                <c:pt idx="835">
                  <c:v>0.14349999999999999</c:v>
                </c:pt>
                <c:pt idx="836">
                  <c:v>0.14360000000000001</c:v>
                </c:pt>
                <c:pt idx="837">
                  <c:v>0.14369999999999999</c:v>
                </c:pt>
                <c:pt idx="838">
                  <c:v>0.14380000000000001</c:v>
                </c:pt>
                <c:pt idx="839">
                  <c:v>0.1439</c:v>
                </c:pt>
                <c:pt idx="840">
                  <c:v>0.14399999999999999</c:v>
                </c:pt>
                <c:pt idx="841">
                  <c:v>0.14410000000000001</c:v>
                </c:pt>
                <c:pt idx="842">
                  <c:v>0.14419999999999999</c:v>
                </c:pt>
                <c:pt idx="843">
                  <c:v>0.14430000000000001</c:v>
                </c:pt>
                <c:pt idx="844">
                  <c:v>0.1444</c:v>
                </c:pt>
                <c:pt idx="845">
                  <c:v>0.14449999999999999</c:v>
                </c:pt>
                <c:pt idx="846">
                  <c:v>0.14460000000000001</c:v>
                </c:pt>
                <c:pt idx="847">
                  <c:v>0.1447</c:v>
                </c:pt>
                <c:pt idx="848">
                  <c:v>0.14480000000000001</c:v>
                </c:pt>
                <c:pt idx="849">
                  <c:v>0.1449</c:v>
                </c:pt>
                <c:pt idx="850">
                  <c:v>0.14499999999999999</c:v>
                </c:pt>
                <c:pt idx="851">
                  <c:v>0.14510000000000001</c:v>
                </c:pt>
                <c:pt idx="852">
                  <c:v>0.1452</c:v>
                </c:pt>
                <c:pt idx="853">
                  <c:v>0.14530000000000001</c:v>
                </c:pt>
                <c:pt idx="854">
                  <c:v>0.1454</c:v>
                </c:pt>
                <c:pt idx="855">
                  <c:v>0.14549999999999999</c:v>
                </c:pt>
                <c:pt idx="856">
                  <c:v>0.14560000000000001</c:v>
                </c:pt>
                <c:pt idx="857">
                  <c:v>0.1457</c:v>
                </c:pt>
                <c:pt idx="858">
                  <c:v>0.14580000000000001</c:v>
                </c:pt>
                <c:pt idx="859">
                  <c:v>0.1459</c:v>
                </c:pt>
                <c:pt idx="860">
                  <c:v>0.14599999999999999</c:v>
                </c:pt>
                <c:pt idx="861">
                  <c:v>0.14610000000000001</c:v>
                </c:pt>
                <c:pt idx="862">
                  <c:v>0.1462</c:v>
                </c:pt>
                <c:pt idx="863">
                  <c:v>0.14630000000000001</c:v>
                </c:pt>
                <c:pt idx="864">
                  <c:v>0.1464</c:v>
                </c:pt>
                <c:pt idx="865">
                  <c:v>0.14649999999999999</c:v>
                </c:pt>
                <c:pt idx="866">
                  <c:v>0.14660000000000001</c:v>
                </c:pt>
                <c:pt idx="867">
                  <c:v>0.1467</c:v>
                </c:pt>
                <c:pt idx="868">
                  <c:v>0.14680000000000001</c:v>
                </c:pt>
                <c:pt idx="869">
                  <c:v>0.1469</c:v>
                </c:pt>
                <c:pt idx="870">
                  <c:v>0.14699999999999999</c:v>
                </c:pt>
                <c:pt idx="871">
                  <c:v>0.14710000000000001</c:v>
                </c:pt>
                <c:pt idx="872">
                  <c:v>0.1472</c:v>
                </c:pt>
                <c:pt idx="873">
                  <c:v>0.14729999999999999</c:v>
                </c:pt>
                <c:pt idx="874">
                  <c:v>0.1474</c:v>
                </c:pt>
                <c:pt idx="875">
                  <c:v>0.14749999999999999</c:v>
                </c:pt>
                <c:pt idx="876">
                  <c:v>0.14760000000000001</c:v>
                </c:pt>
                <c:pt idx="877">
                  <c:v>0.1477</c:v>
                </c:pt>
                <c:pt idx="878">
                  <c:v>0.14779999999999999</c:v>
                </c:pt>
                <c:pt idx="879">
                  <c:v>0.1479</c:v>
                </c:pt>
                <c:pt idx="880">
                  <c:v>0.14799999999999999</c:v>
                </c:pt>
                <c:pt idx="881">
                  <c:v>0.14810000000000001</c:v>
                </c:pt>
                <c:pt idx="882">
                  <c:v>0.1482</c:v>
                </c:pt>
                <c:pt idx="883">
                  <c:v>0.14829999999999999</c:v>
                </c:pt>
                <c:pt idx="884">
                  <c:v>0.1484</c:v>
                </c:pt>
                <c:pt idx="885">
                  <c:v>0.14849999999999999</c:v>
                </c:pt>
                <c:pt idx="886">
                  <c:v>0.14860000000000001</c:v>
                </c:pt>
                <c:pt idx="887">
                  <c:v>0.1487</c:v>
                </c:pt>
                <c:pt idx="888">
                  <c:v>0.14879999999999999</c:v>
                </c:pt>
                <c:pt idx="889">
                  <c:v>0.1489</c:v>
                </c:pt>
                <c:pt idx="890">
                  <c:v>0.14899999999999999</c:v>
                </c:pt>
                <c:pt idx="891">
                  <c:v>0.14910000000000001</c:v>
                </c:pt>
                <c:pt idx="892">
                  <c:v>0.1492</c:v>
                </c:pt>
                <c:pt idx="893">
                  <c:v>0.14929999999999999</c:v>
                </c:pt>
                <c:pt idx="894">
                  <c:v>0.14940000000000001</c:v>
                </c:pt>
                <c:pt idx="895">
                  <c:v>0.14949999999999999</c:v>
                </c:pt>
                <c:pt idx="896">
                  <c:v>0.14960000000000001</c:v>
                </c:pt>
                <c:pt idx="897">
                  <c:v>0.1497</c:v>
                </c:pt>
                <c:pt idx="898">
                  <c:v>0.14979999999999999</c:v>
                </c:pt>
                <c:pt idx="899">
                  <c:v>0.14990000000000001</c:v>
                </c:pt>
                <c:pt idx="900">
                  <c:v>0.15</c:v>
                </c:pt>
                <c:pt idx="901">
                  <c:v>0.15010000000000001</c:v>
                </c:pt>
                <c:pt idx="902">
                  <c:v>0.1502</c:v>
                </c:pt>
                <c:pt idx="903">
                  <c:v>0.15029999999999999</c:v>
                </c:pt>
                <c:pt idx="904">
                  <c:v>0.15040000000000001</c:v>
                </c:pt>
                <c:pt idx="905">
                  <c:v>0.15049999999999999</c:v>
                </c:pt>
                <c:pt idx="906">
                  <c:v>0.15060000000000001</c:v>
                </c:pt>
                <c:pt idx="907">
                  <c:v>0.1507</c:v>
                </c:pt>
                <c:pt idx="908">
                  <c:v>0.15079999999999999</c:v>
                </c:pt>
                <c:pt idx="909">
                  <c:v>0.15090000000000001</c:v>
                </c:pt>
                <c:pt idx="910">
                  <c:v>0.151</c:v>
                </c:pt>
                <c:pt idx="911">
                  <c:v>0.15110000000000001</c:v>
                </c:pt>
                <c:pt idx="912">
                  <c:v>0.1512</c:v>
                </c:pt>
                <c:pt idx="913">
                  <c:v>0.15129999999999999</c:v>
                </c:pt>
                <c:pt idx="914">
                  <c:v>0.15140000000000001</c:v>
                </c:pt>
                <c:pt idx="915">
                  <c:v>0.1515</c:v>
                </c:pt>
                <c:pt idx="916">
                  <c:v>0.15160000000000001</c:v>
                </c:pt>
                <c:pt idx="917">
                  <c:v>0.1517</c:v>
                </c:pt>
                <c:pt idx="918">
                  <c:v>0.15179999999999999</c:v>
                </c:pt>
                <c:pt idx="919">
                  <c:v>0.15190000000000001</c:v>
                </c:pt>
                <c:pt idx="920">
                  <c:v>0.152</c:v>
                </c:pt>
                <c:pt idx="921">
                  <c:v>0.15210000000000001</c:v>
                </c:pt>
                <c:pt idx="922">
                  <c:v>0.1522</c:v>
                </c:pt>
                <c:pt idx="923">
                  <c:v>0.15229999999999999</c:v>
                </c:pt>
                <c:pt idx="924">
                  <c:v>0.15240000000000001</c:v>
                </c:pt>
                <c:pt idx="925">
                  <c:v>0.1525</c:v>
                </c:pt>
                <c:pt idx="926">
                  <c:v>0.15260000000000001</c:v>
                </c:pt>
                <c:pt idx="927">
                  <c:v>0.1527</c:v>
                </c:pt>
                <c:pt idx="928">
                  <c:v>0.15279999999999999</c:v>
                </c:pt>
                <c:pt idx="929">
                  <c:v>0.15290000000000001</c:v>
                </c:pt>
                <c:pt idx="930">
                  <c:v>0.153</c:v>
                </c:pt>
                <c:pt idx="931">
                  <c:v>0.15310000000000001</c:v>
                </c:pt>
                <c:pt idx="932">
                  <c:v>0.1532</c:v>
                </c:pt>
                <c:pt idx="933">
                  <c:v>0.15329999999999999</c:v>
                </c:pt>
                <c:pt idx="934">
                  <c:v>0.15340000000000001</c:v>
                </c:pt>
                <c:pt idx="935">
                  <c:v>0.1535</c:v>
                </c:pt>
                <c:pt idx="936">
                  <c:v>0.15359999999999999</c:v>
                </c:pt>
                <c:pt idx="937">
                  <c:v>0.1537</c:v>
                </c:pt>
                <c:pt idx="938">
                  <c:v>0.15379999999999999</c:v>
                </c:pt>
                <c:pt idx="939">
                  <c:v>0.15390000000000001</c:v>
                </c:pt>
                <c:pt idx="940">
                  <c:v>0.154</c:v>
                </c:pt>
                <c:pt idx="941">
                  <c:v>0.15409999999999999</c:v>
                </c:pt>
                <c:pt idx="942">
                  <c:v>0.1542</c:v>
                </c:pt>
                <c:pt idx="943">
                  <c:v>0.15429999999999999</c:v>
                </c:pt>
                <c:pt idx="944">
                  <c:v>0.15440000000000001</c:v>
                </c:pt>
                <c:pt idx="945">
                  <c:v>0.1545</c:v>
                </c:pt>
                <c:pt idx="946">
                  <c:v>0.15459999999999999</c:v>
                </c:pt>
                <c:pt idx="947">
                  <c:v>0.1547</c:v>
                </c:pt>
                <c:pt idx="948">
                  <c:v>0.15479999999999999</c:v>
                </c:pt>
                <c:pt idx="949">
                  <c:v>0.15490000000000001</c:v>
                </c:pt>
                <c:pt idx="950">
                  <c:v>0.155</c:v>
                </c:pt>
                <c:pt idx="951">
                  <c:v>0.15509999999999999</c:v>
                </c:pt>
                <c:pt idx="952">
                  <c:v>0.1552</c:v>
                </c:pt>
                <c:pt idx="953">
                  <c:v>0.15529999999999999</c:v>
                </c:pt>
                <c:pt idx="954">
                  <c:v>0.15540000000000001</c:v>
                </c:pt>
                <c:pt idx="955">
                  <c:v>0.1555</c:v>
                </c:pt>
                <c:pt idx="956">
                  <c:v>0.15559999999999999</c:v>
                </c:pt>
                <c:pt idx="957">
                  <c:v>0.15570000000000001</c:v>
                </c:pt>
                <c:pt idx="958">
                  <c:v>0.15579999999999999</c:v>
                </c:pt>
                <c:pt idx="959">
                  <c:v>0.15590000000000001</c:v>
                </c:pt>
                <c:pt idx="960">
                  <c:v>0.156</c:v>
                </c:pt>
                <c:pt idx="961">
                  <c:v>0.15609999999999999</c:v>
                </c:pt>
                <c:pt idx="962">
                  <c:v>0.15620000000000001</c:v>
                </c:pt>
                <c:pt idx="963">
                  <c:v>0.15629999999999999</c:v>
                </c:pt>
                <c:pt idx="964">
                  <c:v>0.15640000000000001</c:v>
                </c:pt>
                <c:pt idx="965">
                  <c:v>0.1565</c:v>
                </c:pt>
                <c:pt idx="966">
                  <c:v>0.15659999999999999</c:v>
                </c:pt>
                <c:pt idx="967">
                  <c:v>0.15670000000000001</c:v>
                </c:pt>
                <c:pt idx="968">
                  <c:v>0.15679999999999999</c:v>
                </c:pt>
                <c:pt idx="969">
                  <c:v>0.15690000000000001</c:v>
                </c:pt>
                <c:pt idx="970">
                  <c:v>0.157</c:v>
                </c:pt>
                <c:pt idx="971">
                  <c:v>0.15709999999999999</c:v>
                </c:pt>
                <c:pt idx="972">
                  <c:v>0.15720000000000001</c:v>
                </c:pt>
                <c:pt idx="973">
                  <c:v>0.1573</c:v>
                </c:pt>
                <c:pt idx="974">
                  <c:v>0.15740000000000001</c:v>
                </c:pt>
                <c:pt idx="975">
                  <c:v>0.1575</c:v>
                </c:pt>
                <c:pt idx="976">
                  <c:v>0.15759999999999999</c:v>
                </c:pt>
                <c:pt idx="977">
                  <c:v>0.15770000000000001</c:v>
                </c:pt>
                <c:pt idx="978">
                  <c:v>0.1578</c:v>
                </c:pt>
                <c:pt idx="979">
                  <c:v>0.15790000000000001</c:v>
                </c:pt>
                <c:pt idx="980">
                  <c:v>0.158</c:v>
                </c:pt>
                <c:pt idx="981">
                  <c:v>0.15809999999999999</c:v>
                </c:pt>
                <c:pt idx="982">
                  <c:v>0.15820000000000001</c:v>
                </c:pt>
                <c:pt idx="983">
                  <c:v>0.1583</c:v>
                </c:pt>
                <c:pt idx="984">
                  <c:v>0.15840000000000001</c:v>
                </c:pt>
                <c:pt idx="985">
                  <c:v>0.1585</c:v>
                </c:pt>
                <c:pt idx="986">
                  <c:v>0.15859999999999999</c:v>
                </c:pt>
                <c:pt idx="987">
                  <c:v>0.15870000000000001</c:v>
                </c:pt>
                <c:pt idx="988">
                  <c:v>0.1588</c:v>
                </c:pt>
                <c:pt idx="989">
                  <c:v>0.15890000000000001</c:v>
                </c:pt>
                <c:pt idx="990">
                  <c:v>0.159</c:v>
                </c:pt>
                <c:pt idx="991">
                  <c:v>0.15909999999999999</c:v>
                </c:pt>
                <c:pt idx="992">
                  <c:v>0.15920000000000001</c:v>
                </c:pt>
                <c:pt idx="993">
                  <c:v>0.1593</c:v>
                </c:pt>
                <c:pt idx="994">
                  <c:v>0.15939999999999999</c:v>
                </c:pt>
                <c:pt idx="995">
                  <c:v>0.1595</c:v>
                </c:pt>
                <c:pt idx="996">
                  <c:v>0.15959999999999999</c:v>
                </c:pt>
                <c:pt idx="997">
                  <c:v>0.15970000000000001</c:v>
                </c:pt>
                <c:pt idx="998">
                  <c:v>0.1598</c:v>
                </c:pt>
                <c:pt idx="999">
                  <c:v>0.15989999999999999</c:v>
                </c:pt>
                <c:pt idx="1000">
                  <c:v>0.16</c:v>
                </c:pt>
                <c:pt idx="1001">
                  <c:v>0.16009999999999999</c:v>
                </c:pt>
                <c:pt idx="1002">
                  <c:v>0.16020000000000001</c:v>
                </c:pt>
                <c:pt idx="1003">
                  <c:v>0.1603</c:v>
                </c:pt>
                <c:pt idx="1004">
                  <c:v>0.16039999999999999</c:v>
                </c:pt>
                <c:pt idx="1005">
                  <c:v>0.1605</c:v>
                </c:pt>
                <c:pt idx="1006">
                  <c:v>0.16059999999999999</c:v>
                </c:pt>
                <c:pt idx="1007">
                  <c:v>0.16070000000000001</c:v>
                </c:pt>
                <c:pt idx="1008">
                  <c:v>0.1608</c:v>
                </c:pt>
                <c:pt idx="1009">
                  <c:v>0.16089999999999999</c:v>
                </c:pt>
                <c:pt idx="1010">
                  <c:v>0.161</c:v>
                </c:pt>
                <c:pt idx="1011">
                  <c:v>0.16109999999999999</c:v>
                </c:pt>
                <c:pt idx="1012">
                  <c:v>0.16120000000000001</c:v>
                </c:pt>
                <c:pt idx="1013">
                  <c:v>0.1613</c:v>
                </c:pt>
                <c:pt idx="1014">
                  <c:v>0.16139999999999999</c:v>
                </c:pt>
                <c:pt idx="1015">
                  <c:v>0.1615</c:v>
                </c:pt>
                <c:pt idx="1016">
                  <c:v>0.16159999999999999</c:v>
                </c:pt>
                <c:pt idx="1017">
                  <c:v>0.16170000000000001</c:v>
                </c:pt>
                <c:pt idx="1018">
                  <c:v>0.1618</c:v>
                </c:pt>
                <c:pt idx="1019">
                  <c:v>0.16189999999999999</c:v>
                </c:pt>
                <c:pt idx="1020">
                  <c:v>0.16200000000000001</c:v>
                </c:pt>
                <c:pt idx="1021">
                  <c:v>0.16209999999999999</c:v>
                </c:pt>
                <c:pt idx="1022">
                  <c:v>0.16220000000000001</c:v>
                </c:pt>
                <c:pt idx="1023">
                  <c:v>0.1623</c:v>
                </c:pt>
                <c:pt idx="1024">
                  <c:v>0.16239999999999999</c:v>
                </c:pt>
                <c:pt idx="1025">
                  <c:v>0.16250000000000001</c:v>
                </c:pt>
                <c:pt idx="1026">
                  <c:v>0.16259999999999999</c:v>
                </c:pt>
                <c:pt idx="1027">
                  <c:v>0.16270000000000001</c:v>
                </c:pt>
                <c:pt idx="1028">
                  <c:v>0.1628</c:v>
                </c:pt>
                <c:pt idx="1029">
                  <c:v>0.16289999999999999</c:v>
                </c:pt>
                <c:pt idx="1030">
                  <c:v>0.16300000000000001</c:v>
                </c:pt>
                <c:pt idx="1031">
                  <c:v>0.16309999999999999</c:v>
                </c:pt>
                <c:pt idx="1032">
                  <c:v>0.16320000000000001</c:v>
                </c:pt>
                <c:pt idx="1033">
                  <c:v>0.1633</c:v>
                </c:pt>
                <c:pt idx="1034">
                  <c:v>0.16339999999999999</c:v>
                </c:pt>
                <c:pt idx="1035">
                  <c:v>0.16350000000000001</c:v>
                </c:pt>
                <c:pt idx="1036">
                  <c:v>0.1636</c:v>
                </c:pt>
                <c:pt idx="1037">
                  <c:v>0.16370000000000001</c:v>
                </c:pt>
                <c:pt idx="1038">
                  <c:v>0.1638</c:v>
                </c:pt>
                <c:pt idx="1039">
                  <c:v>0.16389999999999999</c:v>
                </c:pt>
                <c:pt idx="1040">
                  <c:v>0.16400000000000001</c:v>
                </c:pt>
                <c:pt idx="1041">
                  <c:v>0.1641</c:v>
                </c:pt>
                <c:pt idx="1042">
                  <c:v>0.16420000000000001</c:v>
                </c:pt>
                <c:pt idx="1043">
                  <c:v>0.1643</c:v>
                </c:pt>
                <c:pt idx="1044">
                  <c:v>0.16439999999999999</c:v>
                </c:pt>
                <c:pt idx="1045">
                  <c:v>0.16450000000000001</c:v>
                </c:pt>
                <c:pt idx="1046">
                  <c:v>0.1646</c:v>
                </c:pt>
                <c:pt idx="1047">
                  <c:v>0.16470000000000001</c:v>
                </c:pt>
                <c:pt idx="1048">
                  <c:v>0.1648</c:v>
                </c:pt>
                <c:pt idx="1049">
                  <c:v>0.16489999999999999</c:v>
                </c:pt>
                <c:pt idx="1050">
                  <c:v>0.16500000000000001</c:v>
                </c:pt>
                <c:pt idx="1051">
                  <c:v>0.1651</c:v>
                </c:pt>
                <c:pt idx="1052">
                  <c:v>0.16520000000000001</c:v>
                </c:pt>
                <c:pt idx="1053">
                  <c:v>0.1653</c:v>
                </c:pt>
                <c:pt idx="1054">
                  <c:v>0.16539999999999999</c:v>
                </c:pt>
                <c:pt idx="1055">
                  <c:v>0.16550000000000001</c:v>
                </c:pt>
                <c:pt idx="1056">
                  <c:v>0.1656</c:v>
                </c:pt>
                <c:pt idx="1057">
                  <c:v>0.16569999999999999</c:v>
                </c:pt>
                <c:pt idx="1058">
                  <c:v>0.1658</c:v>
                </c:pt>
                <c:pt idx="1059">
                  <c:v>0.16589999999999999</c:v>
                </c:pt>
                <c:pt idx="1060">
                  <c:v>0.16600000000000001</c:v>
                </c:pt>
                <c:pt idx="1061">
                  <c:v>0.1661</c:v>
                </c:pt>
                <c:pt idx="1062">
                  <c:v>0.16619999999999999</c:v>
                </c:pt>
                <c:pt idx="1063">
                  <c:v>0.1663</c:v>
                </c:pt>
                <c:pt idx="1064">
                  <c:v>0.16639999999999999</c:v>
                </c:pt>
                <c:pt idx="1065">
                  <c:v>0.16650000000000001</c:v>
                </c:pt>
                <c:pt idx="1066">
                  <c:v>0.1666</c:v>
                </c:pt>
                <c:pt idx="1067">
                  <c:v>0.16669999999999999</c:v>
                </c:pt>
                <c:pt idx="1068">
                  <c:v>0.1668</c:v>
                </c:pt>
                <c:pt idx="1069">
                  <c:v>0.16689999999999999</c:v>
                </c:pt>
                <c:pt idx="1070">
                  <c:v>0.16700000000000001</c:v>
                </c:pt>
                <c:pt idx="1071">
                  <c:v>0.1671</c:v>
                </c:pt>
                <c:pt idx="1072">
                  <c:v>0.16719999999999999</c:v>
                </c:pt>
                <c:pt idx="1073">
                  <c:v>0.1673</c:v>
                </c:pt>
                <c:pt idx="1074">
                  <c:v>0.16739999999999999</c:v>
                </c:pt>
                <c:pt idx="1075">
                  <c:v>0.16750000000000001</c:v>
                </c:pt>
                <c:pt idx="1076">
                  <c:v>0.1676</c:v>
                </c:pt>
                <c:pt idx="1077">
                  <c:v>0.16769999999999999</c:v>
                </c:pt>
                <c:pt idx="1078">
                  <c:v>0.1678</c:v>
                </c:pt>
                <c:pt idx="1079">
                  <c:v>0.16789999999999999</c:v>
                </c:pt>
                <c:pt idx="1080">
                  <c:v>0.16800000000000001</c:v>
                </c:pt>
                <c:pt idx="1081">
                  <c:v>0.1681</c:v>
                </c:pt>
                <c:pt idx="1082">
                  <c:v>0.16819999999999999</c:v>
                </c:pt>
                <c:pt idx="1083">
                  <c:v>0.16830000000000001</c:v>
                </c:pt>
                <c:pt idx="1084">
                  <c:v>0.16839999999999999</c:v>
                </c:pt>
                <c:pt idx="1085">
                  <c:v>0.16850000000000001</c:v>
                </c:pt>
                <c:pt idx="1086">
                  <c:v>0.1686</c:v>
                </c:pt>
                <c:pt idx="1087">
                  <c:v>0.16869999999999999</c:v>
                </c:pt>
                <c:pt idx="1088">
                  <c:v>0.16880000000000001</c:v>
                </c:pt>
                <c:pt idx="1089">
                  <c:v>0.16889999999999999</c:v>
                </c:pt>
                <c:pt idx="1090">
                  <c:v>0.16900000000000001</c:v>
                </c:pt>
                <c:pt idx="1091">
                  <c:v>0.1691</c:v>
                </c:pt>
                <c:pt idx="1092">
                  <c:v>0.16919999999999999</c:v>
                </c:pt>
                <c:pt idx="1093">
                  <c:v>0.16930000000000001</c:v>
                </c:pt>
                <c:pt idx="1094">
                  <c:v>0.1694</c:v>
                </c:pt>
                <c:pt idx="1095">
                  <c:v>0.16950000000000001</c:v>
                </c:pt>
                <c:pt idx="1096">
                  <c:v>0.1696</c:v>
                </c:pt>
                <c:pt idx="1097">
                  <c:v>0.16969999999999999</c:v>
                </c:pt>
                <c:pt idx="1098">
                  <c:v>0.16980000000000001</c:v>
                </c:pt>
                <c:pt idx="1099">
                  <c:v>0.1699</c:v>
                </c:pt>
                <c:pt idx="1100">
                  <c:v>0.17</c:v>
                </c:pt>
                <c:pt idx="1101">
                  <c:v>0.1701</c:v>
                </c:pt>
                <c:pt idx="1102">
                  <c:v>0.17019999999999999</c:v>
                </c:pt>
                <c:pt idx="1103">
                  <c:v>0.17030000000000001</c:v>
                </c:pt>
                <c:pt idx="1104">
                  <c:v>0.1704</c:v>
                </c:pt>
                <c:pt idx="1105">
                  <c:v>0.17050000000000001</c:v>
                </c:pt>
                <c:pt idx="1106">
                  <c:v>0.1706</c:v>
                </c:pt>
                <c:pt idx="1107">
                  <c:v>0.17069999999999999</c:v>
                </c:pt>
                <c:pt idx="1108">
                  <c:v>0.17080000000000001</c:v>
                </c:pt>
                <c:pt idx="1109">
                  <c:v>0.1709</c:v>
                </c:pt>
                <c:pt idx="1110">
                  <c:v>0.17100000000000001</c:v>
                </c:pt>
                <c:pt idx="1111">
                  <c:v>0.1711</c:v>
                </c:pt>
                <c:pt idx="1112">
                  <c:v>0.17119999999999999</c:v>
                </c:pt>
                <c:pt idx="1113">
                  <c:v>0.17130000000000001</c:v>
                </c:pt>
                <c:pt idx="1114">
                  <c:v>0.1714</c:v>
                </c:pt>
                <c:pt idx="1115">
                  <c:v>0.17150000000000001</c:v>
                </c:pt>
                <c:pt idx="1116">
                  <c:v>0.1716</c:v>
                </c:pt>
                <c:pt idx="1117">
                  <c:v>0.17169999999999999</c:v>
                </c:pt>
                <c:pt idx="1118">
                  <c:v>0.17180000000000001</c:v>
                </c:pt>
                <c:pt idx="1119">
                  <c:v>0.1719</c:v>
                </c:pt>
                <c:pt idx="1120">
                  <c:v>0.17199999999999999</c:v>
                </c:pt>
                <c:pt idx="1121">
                  <c:v>0.1721</c:v>
                </c:pt>
                <c:pt idx="1122">
                  <c:v>0.17219999999999999</c:v>
                </c:pt>
                <c:pt idx="1123">
                  <c:v>0.17230000000000001</c:v>
                </c:pt>
                <c:pt idx="1124">
                  <c:v>0.1724</c:v>
                </c:pt>
                <c:pt idx="1125">
                  <c:v>0.17249999999999999</c:v>
                </c:pt>
                <c:pt idx="1126">
                  <c:v>0.1726</c:v>
                </c:pt>
                <c:pt idx="1127">
                  <c:v>0.17269999999999999</c:v>
                </c:pt>
                <c:pt idx="1128">
                  <c:v>0.17280000000000001</c:v>
                </c:pt>
                <c:pt idx="1129">
                  <c:v>0.1729</c:v>
                </c:pt>
                <c:pt idx="1130">
                  <c:v>0.17299999999999999</c:v>
                </c:pt>
                <c:pt idx="1131">
                  <c:v>0.1731</c:v>
                </c:pt>
                <c:pt idx="1132">
                  <c:v>0.17319999999999999</c:v>
                </c:pt>
                <c:pt idx="1133">
                  <c:v>0.17330000000000001</c:v>
                </c:pt>
                <c:pt idx="1134">
                  <c:v>0.1734</c:v>
                </c:pt>
                <c:pt idx="1135">
                  <c:v>0.17349999999999999</c:v>
                </c:pt>
                <c:pt idx="1136">
                  <c:v>0.1736</c:v>
                </c:pt>
                <c:pt idx="1137">
                  <c:v>0.17369999999999999</c:v>
                </c:pt>
                <c:pt idx="1138">
                  <c:v>0.17380000000000001</c:v>
                </c:pt>
                <c:pt idx="1139">
                  <c:v>0.1739</c:v>
                </c:pt>
                <c:pt idx="1140">
                  <c:v>0.17399999999999999</c:v>
                </c:pt>
                <c:pt idx="1141">
                  <c:v>0.1741</c:v>
                </c:pt>
                <c:pt idx="1142">
                  <c:v>0.17419999999999999</c:v>
                </c:pt>
                <c:pt idx="1143">
                  <c:v>0.17430000000000001</c:v>
                </c:pt>
                <c:pt idx="1144">
                  <c:v>0.1744</c:v>
                </c:pt>
                <c:pt idx="1145">
                  <c:v>0.17449999999999999</c:v>
                </c:pt>
                <c:pt idx="1146">
                  <c:v>0.17460000000000001</c:v>
                </c:pt>
                <c:pt idx="1147">
                  <c:v>0.17469999999999999</c:v>
                </c:pt>
                <c:pt idx="1148">
                  <c:v>0.17480000000000001</c:v>
                </c:pt>
                <c:pt idx="1149">
                  <c:v>0.1749</c:v>
                </c:pt>
                <c:pt idx="1150">
                  <c:v>0.17499999999999999</c:v>
                </c:pt>
                <c:pt idx="1151">
                  <c:v>0.17510000000000001</c:v>
                </c:pt>
                <c:pt idx="1152">
                  <c:v>0.17519999999999999</c:v>
                </c:pt>
                <c:pt idx="1153">
                  <c:v>0.17530000000000001</c:v>
                </c:pt>
                <c:pt idx="1154">
                  <c:v>0.1754</c:v>
                </c:pt>
                <c:pt idx="1155">
                  <c:v>0.17549999999999999</c:v>
                </c:pt>
                <c:pt idx="1156">
                  <c:v>0.17560000000000001</c:v>
                </c:pt>
                <c:pt idx="1157">
                  <c:v>0.1757</c:v>
                </c:pt>
                <c:pt idx="1158">
                  <c:v>0.17580000000000001</c:v>
                </c:pt>
                <c:pt idx="1159">
                  <c:v>0.1759</c:v>
                </c:pt>
                <c:pt idx="1160">
                  <c:v>0.17599999999999999</c:v>
                </c:pt>
                <c:pt idx="1161">
                  <c:v>0.17610000000000001</c:v>
                </c:pt>
                <c:pt idx="1162">
                  <c:v>0.1762</c:v>
                </c:pt>
                <c:pt idx="1163">
                  <c:v>0.17630000000000001</c:v>
                </c:pt>
                <c:pt idx="1164">
                  <c:v>0.1764</c:v>
                </c:pt>
                <c:pt idx="1165">
                  <c:v>0.17649999999999999</c:v>
                </c:pt>
                <c:pt idx="1166">
                  <c:v>0.17660000000000001</c:v>
                </c:pt>
                <c:pt idx="1167">
                  <c:v>0.1767</c:v>
                </c:pt>
                <c:pt idx="1168">
                  <c:v>0.17680000000000001</c:v>
                </c:pt>
                <c:pt idx="1169">
                  <c:v>0.1769</c:v>
                </c:pt>
                <c:pt idx="1170">
                  <c:v>0.17699999999999999</c:v>
                </c:pt>
                <c:pt idx="1171">
                  <c:v>0.17710000000000001</c:v>
                </c:pt>
                <c:pt idx="1172">
                  <c:v>0.1772</c:v>
                </c:pt>
                <c:pt idx="1173">
                  <c:v>0.17730000000000001</c:v>
                </c:pt>
                <c:pt idx="1174">
                  <c:v>0.1774</c:v>
                </c:pt>
                <c:pt idx="1175">
                  <c:v>0.17749999999999999</c:v>
                </c:pt>
                <c:pt idx="1176">
                  <c:v>0.17760000000000001</c:v>
                </c:pt>
                <c:pt idx="1177">
                  <c:v>0.1777</c:v>
                </c:pt>
                <c:pt idx="1178">
                  <c:v>0.17780000000000001</c:v>
                </c:pt>
                <c:pt idx="1179">
                  <c:v>0.1779</c:v>
                </c:pt>
                <c:pt idx="1180">
                  <c:v>0.17799999999999999</c:v>
                </c:pt>
                <c:pt idx="1181">
                  <c:v>0.17810000000000001</c:v>
                </c:pt>
                <c:pt idx="1182">
                  <c:v>0.1782</c:v>
                </c:pt>
                <c:pt idx="1183">
                  <c:v>0.17829999999999999</c:v>
                </c:pt>
                <c:pt idx="1184">
                  <c:v>0.1784</c:v>
                </c:pt>
                <c:pt idx="1185">
                  <c:v>0.17849999999999999</c:v>
                </c:pt>
                <c:pt idx="1186">
                  <c:v>0.17860000000000001</c:v>
                </c:pt>
                <c:pt idx="1187">
                  <c:v>0.1787</c:v>
                </c:pt>
                <c:pt idx="1188">
                  <c:v>0.17879999999999999</c:v>
                </c:pt>
                <c:pt idx="1189">
                  <c:v>0.1789</c:v>
                </c:pt>
                <c:pt idx="1190">
                  <c:v>0.17899999999999999</c:v>
                </c:pt>
                <c:pt idx="1191">
                  <c:v>0.17910000000000001</c:v>
                </c:pt>
                <c:pt idx="1192">
                  <c:v>0.1792</c:v>
                </c:pt>
                <c:pt idx="1193">
                  <c:v>0.17929999999999999</c:v>
                </c:pt>
                <c:pt idx="1194">
                  <c:v>0.1794</c:v>
                </c:pt>
                <c:pt idx="1195">
                  <c:v>0.17949999999999999</c:v>
                </c:pt>
                <c:pt idx="1196">
                  <c:v>0.17960000000000001</c:v>
                </c:pt>
                <c:pt idx="1197">
                  <c:v>0.1797</c:v>
                </c:pt>
                <c:pt idx="1198">
                  <c:v>0.17979999999999999</c:v>
                </c:pt>
                <c:pt idx="1199">
                  <c:v>0.1799</c:v>
                </c:pt>
                <c:pt idx="1200">
                  <c:v>0.18</c:v>
                </c:pt>
                <c:pt idx="1201">
                  <c:v>0.18010000000000001</c:v>
                </c:pt>
                <c:pt idx="1202">
                  <c:v>0.1802</c:v>
                </c:pt>
                <c:pt idx="1203">
                  <c:v>0.18029999999999999</c:v>
                </c:pt>
                <c:pt idx="1204">
                  <c:v>0.1804</c:v>
                </c:pt>
                <c:pt idx="1205">
                  <c:v>0.18049999999999999</c:v>
                </c:pt>
                <c:pt idx="1206">
                  <c:v>0.18060000000000001</c:v>
                </c:pt>
                <c:pt idx="1207">
                  <c:v>0.1807</c:v>
                </c:pt>
                <c:pt idx="1208">
                  <c:v>0.18079999999999999</c:v>
                </c:pt>
                <c:pt idx="1209">
                  <c:v>0.18090000000000001</c:v>
                </c:pt>
                <c:pt idx="1210">
                  <c:v>0.18099999999999999</c:v>
                </c:pt>
                <c:pt idx="1211">
                  <c:v>0.18110000000000001</c:v>
                </c:pt>
                <c:pt idx="1212">
                  <c:v>0.1812</c:v>
                </c:pt>
                <c:pt idx="1213">
                  <c:v>0.18129999999999999</c:v>
                </c:pt>
                <c:pt idx="1214">
                  <c:v>0.18140000000000001</c:v>
                </c:pt>
                <c:pt idx="1215">
                  <c:v>0.18149999999999999</c:v>
                </c:pt>
                <c:pt idx="1216">
                  <c:v>0.18160000000000001</c:v>
                </c:pt>
                <c:pt idx="1217">
                  <c:v>0.1817</c:v>
                </c:pt>
                <c:pt idx="1218">
                  <c:v>0.18179999999999999</c:v>
                </c:pt>
                <c:pt idx="1219">
                  <c:v>0.18190000000000001</c:v>
                </c:pt>
                <c:pt idx="1220">
                  <c:v>0.182</c:v>
                </c:pt>
                <c:pt idx="1221">
                  <c:v>0.18210000000000001</c:v>
                </c:pt>
                <c:pt idx="1222">
                  <c:v>0.1822</c:v>
                </c:pt>
                <c:pt idx="1223">
                  <c:v>0.18229999999999999</c:v>
                </c:pt>
                <c:pt idx="1224">
                  <c:v>0.18240000000000001</c:v>
                </c:pt>
                <c:pt idx="1225">
                  <c:v>0.1825</c:v>
                </c:pt>
                <c:pt idx="1226">
                  <c:v>0.18260000000000001</c:v>
                </c:pt>
                <c:pt idx="1227">
                  <c:v>0.1827</c:v>
                </c:pt>
                <c:pt idx="1228">
                  <c:v>0.18279999999999999</c:v>
                </c:pt>
                <c:pt idx="1229">
                  <c:v>0.18290000000000001</c:v>
                </c:pt>
                <c:pt idx="1230">
                  <c:v>0.183</c:v>
                </c:pt>
                <c:pt idx="1231">
                  <c:v>0.18310000000000001</c:v>
                </c:pt>
                <c:pt idx="1232">
                  <c:v>0.1832</c:v>
                </c:pt>
                <c:pt idx="1233">
                  <c:v>0.18329999999999999</c:v>
                </c:pt>
                <c:pt idx="1234">
                  <c:v>0.18340000000000001</c:v>
                </c:pt>
                <c:pt idx="1235">
                  <c:v>0.1835</c:v>
                </c:pt>
                <c:pt idx="1236">
                  <c:v>0.18360000000000001</c:v>
                </c:pt>
                <c:pt idx="1237">
                  <c:v>0.1837</c:v>
                </c:pt>
                <c:pt idx="1238">
                  <c:v>0.18379999999999999</c:v>
                </c:pt>
                <c:pt idx="1239">
                  <c:v>0.18390000000000001</c:v>
                </c:pt>
                <c:pt idx="1240">
                  <c:v>0.184</c:v>
                </c:pt>
                <c:pt idx="1241">
                  <c:v>0.18410000000000001</c:v>
                </c:pt>
                <c:pt idx="1242">
                  <c:v>0.1842</c:v>
                </c:pt>
                <c:pt idx="1243">
                  <c:v>0.18429999999999999</c:v>
                </c:pt>
                <c:pt idx="1244">
                  <c:v>0.18440000000000001</c:v>
                </c:pt>
                <c:pt idx="1245">
                  <c:v>0.1845</c:v>
                </c:pt>
                <c:pt idx="1246">
                  <c:v>0.18459999999999999</c:v>
                </c:pt>
                <c:pt idx="1247">
                  <c:v>0.1847</c:v>
                </c:pt>
                <c:pt idx="1248">
                  <c:v>0.18479999999999999</c:v>
                </c:pt>
                <c:pt idx="1249">
                  <c:v>0.18490000000000001</c:v>
                </c:pt>
                <c:pt idx="1250">
                  <c:v>0.185</c:v>
                </c:pt>
                <c:pt idx="1251">
                  <c:v>0.18509999999999999</c:v>
                </c:pt>
                <c:pt idx="1252">
                  <c:v>0.1852</c:v>
                </c:pt>
                <c:pt idx="1253">
                  <c:v>0.18529999999999999</c:v>
                </c:pt>
                <c:pt idx="1254">
                  <c:v>0.18540000000000001</c:v>
                </c:pt>
                <c:pt idx="1255">
                  <c:v>0.1855</c:v>
                </c:pt>
                <c:pt idx="1256">
                  <c:v>0.18559999999999999</c:v>
                </c:pt>
                <c:pt idx="1257">
                  <c:v>0.1857</c:v>
                </c:pt>
                <c:pt idx="1258">
                  <c:v>0.18579999999999999</c:v>
                </c:pt>
                <c:pt idx="1259">
                  <c:v>0.18590000000000001</c:v>
                </c:pt>
                <c:pt idx="1260">
                  <c:v>0.186</c:v>
                </c:pt>
                <c:pt idx="1261">
                  <c:v>0.18609999999999999</c:v>
                </c:pt>
                <c:pt idx="1262">
                  <c:v>0.1862</c:v>
                </c:pt>
                <c:pt idx="1263">
                  <c:v>0.18629999999999999</c:v>
                </c:pt>
                <c:pt idx="1264">
                  <c:v>0.18640000000000001</c:v>
                </c:pt>
                <c:pt idx="1265">
                  <c:v>0.1865</c:v>
                </c:pt>
                <c:pt idx="1266">
                  <c:v>0.18659999999999999</c:v>
                </c:pt>
                <c:pt idx="1267">
                  <c:v>0.1867</c:v>
                </c:pt>
                <c:pt idx="1268">
                  <c:v>0.18679999999999999</c:v>
                </c:pt>
                <c:pt idx="1269">
                  <c:v>0.18690000000000001</c:v>
                </c:pt>
                <c:pt idx="1270">
                  <c:v>0.187</c:v>
                </c:pt>
                <c:pt idx="1271">
                  <c:v>0.18709999999999999</c:v>
                </c:pt>
                <c:pt idx="1272">
                  <c:v>0.18720000000000001</c:v>
                </c:pt>
                <c:pt idx="1273">
                  <c:v>0.18729999999999999</c:v>
                </c:pt>
                <c:pt idx="1274">
                  <c:v>0.18740000000000001</c:v>
                </c:pt>
                <c:pt idx="1275">
                  <c:v>0.1875</c:v>
                </c:pt>
                <c:pt idx="1276">
                  <c:v>0.18759999999999999</c:v>
                </c:pt>
                <c:pt idx="1277">
                  <c:v>0.18770000000000001</c:v>
                </c:pt>
                <c:pt idx="1278">
                  <c:v>0.18779999999999999</c:v>
                </c:pt>
                <c:pt idx="1279">
                  <c:v>0.18790000000000001</c:v>
                </c:pt>
                <c:pt idx="1280">
                  <c:v>0.188</c:v>
                </c:pt>
                <c:pt idx="1281">
                  <c:v>0.18809999999999999</c:v>
                </c:pt>
                <c:pt idx="1282">
                  <c:v>0.18820000000000001</c:v>
                </c:pt>
                <c:pt idx="1283">
                  <c:v>0.1883</c:v>
                </c:pt>
                <c:pt idx="1284">
                  <c:v>0.18840000000000001</c:v>
                </c:pt>
                <c:pt idx="1285">
                  <c:v>0.1885</c:v>
                </c:pt>
                <c:pt idx="1286">
                  <c:v>0.18859999999999999</c:v>
                </c:pt>
                <c:pt idx="1287">
                  <c:v>0.18870000000000001</c:v>
                </c:pt>
                <c:pt idx="1288">
                  <c:v>0.1888</c:v>
                </c:pt>
                <c:pt idx="1289">
                  <c:v>0.18890000000000001</c:v>
                </c:pt>
                <c:pt idx="1290">
                  <c:v>0.189</c:v>
                </c:pt>
                <c:pt idx="1291">
                  <c:v>0.18909999999999999</c:v>
                </c:pt>
                <c:pt idx="1292">
                  <c:v>0.18920000000000001</c:v>
                </c:pt>
                <c:pt idx="1293">
                  <c:v>0.1893</c:v>
                </c:pt>
                <c:pt idx="1294">
                  <c:v>0.18940000000000001</c:v>
                </c:pt>
                <c:pt idx="1295">
                  <c:v>0.1895</c:v>
                </c:pt>
                <c:pt idx="1296">
                  <c:v>0.18959999999999999</c:v>
                </c:pt>
                <c:pt idx="1297">
                  <c:v>0.18970000000000001</c:v>
                </c:pt>
                <c:pt idx="1298">
                  <c:v>0.1898</c:v>
                </c:pt>
                <c:pt idx="1299">
                  <c:v>0.18990000000000001</c:v>
                </c:pt>
                <c:pt idx="1300">
                  <c:v>0.19</c:v>
                </c:pt>
                <c:pt idx="1301">
                  <c:v>0.19009999999999999</c:v>
                </c:pt>
                <c:pt idx="1302">
                  <c:v>0.19020000000000001</c:v>
                </c:pt>
                <c:pt idx="1303">
                  <c:v>0.1903</c:v>
                </c:pt>
                <c:pt idx="1304">
                  <c:v>0.19040000000000001</c:v>
                </c:pt>
                <c:pt idx="1305">
                  <c:v>0.1905</c:v>
                </c:pt>
                <c:pt idx="1306">
                  <c:v>0.19059999999999999</c:v>
                </c:pt>
                <c:pt idx="1307">
                  <c:v>0.19070000000000001</c:v>
                </c:pt>
                <c:pt idx="1308">
                  <c:v>0.1908</c:v>
                </c:pt>
                <c:pt idx="1309">
                  <c:v>0.19089999999999999</c:v>
                </c:pt>
                <c:pt idx="1310">
                  <c:v>0.191</c:v>
                </c:pt>
                <c:pt idx="1311">
                  <c:v>0.19109999999999999</c:v>
                </c:pt>
                <c:pt idx="1312">
                  <c:v>0.19120000000000001</c:v>
                </c:pt>
                <c:pt idx="1313">
                  <c:v>0.1913</c:v>
                </c:pt>
                <c:pt idx="1314">
                  <c:v>0.19139999999999999</c:v>
                </c:pt>
                <c:pt idx="1315">
                  <c:v>0.1915</c:v>
                </c:pt>
                <c:pt idx="1316">
                  <c:v>0.19159999999999999</c:v>
                </c:pt>
                <c:pt idx="1317">
                  <c:v>0.19170000000000001</c:v>
                </c:pt>
                <c:pt idx="1318">
                  <c:v>0.1918</c:v>
                </c:pt>
                <c:pt idx="1319">
                  <c:v>0.19189999999999999</c:v>
                </c:pt>
                <c:pt idx="1320">
                  <c:v>0.192</c:v>
                </c:pt>
                <c:pt idx="1321">
                  <c:v>0.19209999999999999</c:v>
                </c:pt>
                <c:pt idx="1322">
                  <c:v>0.19220000000000001</c:v>
                </c:pt>
                <c:pt idx="1323">
                  <c:v>0.1923</c:v>
                </c:pt>
                <c:pt idx="1324">
                  <c:v>0.19239999999999999</c:v>
                </c:pt>
                <c:pt idx="1325">
                  <c:v>0.1925</c:v>
                </c:pt>
                <c:pt idx="1326">
                  <c:v>0.19259999999999999</c:v>
                </c:pt>
                <c:pt idx="1327">
                  <c:v>0.19270000000000001</c:v>
                </c:pt>
                <c:pt idx="1328">
                  <c:v>0.1928</c:v>
                </c:pt>
                <c:pt idx="1329">
                  <c:v>0.19289999999999999</c:v>
                </c:pt>
                <c:pt idx="1330">
                  <c:v>0.193</c:v>
                </c:pt>
                <c:pt idx="1331">
                  <c:v>0.19309999999999999</c:v>
                </c:pt>
                <c:pt idx="1332">
                  <c:v>0.19320000000000001</c:v>
                </c:pt>
                <c:pt idx="1333">
                  <c:v>0.1933</c:v>
                </c:pt>
                <c:pt idx="1334">
                  <c:v>0.19339999999999999</c:v>
                </c:pt>
                <c:pt idx="1335">
                  <c:v>0.19350000000000001</c:v>
                </c:pt>
                <c:pt idx="1336">
                  <c:v>0.19359999999999999</c:v>
                </c:pt>
                <c:pt idx="1337">
                  <c:v>0.19370000000000001</c:v>
                </c:pt>
                <c:pt idx="1338">
                  <c:v>0.1938</c:v>
                </c:pt>
                <c:pt idx="1339">
                  <c:v>0.19389999999999999</c:v>
                </c:pt>
                <c:pt idx="1340">
                  <c:v>0.19400000000000001</c:v>
                </c:pt>
                <c:pt idx="1341">
                  <c:v>0.19409999999999999</c:v>
                </c:pt>
                <c:pt idx="1342">
                  <c:v>0.19420000000000001</c:v>
                </c:pt>
                <c:pt idx="1343">
                  <c:v>0.1943</c:v>
                </c:pt>
                <c:pt idx="1344">
                  <c:v>0.19439999999999999</c:v>
                </c:pt>
                <c:pt idx="1345">
                  <c:v>0.19450000000000001</c:v>
                </c:pt>
                <c:pt idx="1346">
                  <c:v>0.1946</c:v>
                </c:pt>
                <c:pt idx="1347">
                  <c:v>0.19470000000000001</c:v>
                </c:pt>
                <c:pt idx="1348">
                  <c:v>0.1948</c:v>
                </c:pt>
                <c:pt idx="1349">
                  <c:v>0.19489999999999999</c:v>
                </c:pt>
                <c:pt idx="1350">
                  <c:v>0.19500000000000001</c:v>
                </c:pt>
                <c:pt idx="1351">
                  <c:v>0.1951</c:v>
                </c:pt>
                <c:pt idx="1352">
                  <c:v>0.19520000000000001</c:v>
                </c:pt>
                <c:pt idx="1353">
                  <c:v>0.1953</c:v>
                </c:pt>
                <c:pt idx="1354">
                  <c:v>0.19539999999999999</c:v>
                </c:pt>
                <c:pt idx="1355">
                  <c:v>0.19550000000000001</c:v>
                </c:pt>
                <c:pt idx="1356">
                  <c:v>0.1956</c:v>
                </c:pt>
                <c:pt idx="1357">
                  <c:v>0.19570000000000001</c:v>
                </c:pt>
                <c:pt idx="1358">
                  <c:v>0.1958</c:v>
                </c:pt>
                <c:pt idx="1359">
                  <c:v>0.19589999999999999</c:v>
                </c:pt>
                <c:pt idx="1360">
                  <c:v>0.19600000000000001</c:v>
                </c:pt>
                <c:pt idx="1361">
                  <c:v>0.1961</c:v>
                </c:pt>
                <c:pt idx="1362">
                  <c:v>0.19620000000000001</c:v>
                </c:pt>
                <c:pt idx="1363">
                  <c:v>0.1963</c:v>
                </c:pt>
                <c:pt idx="1364">
                  <c:v>0.19639999999999999</c:v>
                </c:pt>
                <c:pt idx="1365">
                  <c:v>0.19650000000000001</c:v>
                </c:pt>
                <c:pt idx="1366">
                  <c:v>0.1966</c:v>
                </c:pt>
                <c:pt idx="1367">
                  <c:v>0.19670000000000001</c:v>
                </c:pt>
                <c:pt idx="1368">
                  <c:v>0.1968</c:v>
                </c:pt>
                <c:pt idx="1369">
                  <c:v>0.19689999999999999</c:v>
                </c:pt>
                <c:pt idx="1370">
                  <c:v>0.19700000000000001</c:v>
                </c:pt>
                <c:pt idx="1371">
                  <c:v>0.1971</c:v>
                </c:pt>
                <c:pt idx="1372">
                  <c:v>0.19719999999999999</c:v>
                </c:pt>
                <c:pt idx="1373">
                  <c:v>0.1973</c:v>
                </c:pt>
                <c:pt idx="1374">
                  <c:v>0.19739999999999999</c:v>
                </c:pt>
                <c:pt idx="1375">
                  <c:v>0.19750000000000001</c:v>
                </c:pt>
                <c:pt idx="1376">
                  <c:v>0.1976</c:v>
                </c:pt>
                <c:pt idx="1377">
                  <c:v>0.19769999999999999</c:v>
                </c:pt>
                <c:pt idx="1378">
                  <c:v>0.1978</c:v>
                </c:pt>
                <c:pt idx="1379">
                  <c:v>0.19789999999999999</c:v>
                </c:pt>
                <c:pt idx="1380">
                  <c:v>0.19800000000000001</c:v>
                </c:pt>
                <c:pt idx="1381">
                  <c:v>0.1981</c:v>
                </c:pt>
                <c:pt idx="1382">
                  <c:v>0.19819999999999999</c:v>
                </c:pt>
                <c:pt idx="1383">
                  <c:v>0.1983</c:v>
                </c:pt>
                <c:pt idx="1384">
                  <c:v>0.19839999999999999</c:v>
                </c:pt>
                <c:pt idx="1385">
                  <c:v>0.19850000000000001</c:v>
                </c:pt>
                <c:pt idx="1386">
                  <c:v>0.1986</c:v>
                </c:pt>
                <c:pt idx="1387">
                  <c:v>0.19869999999999999</c:v>
                </c:pt>
                <c:pt idx="1388">
                  <c:v>0.1988</c:v>
                </c:pt>
                <c:pt idx="1389">
                  <c:v>0.19889999999999999</c:v>
                </c:pt>
                <c:pt idx="1390">
                  <c:v>0.19900000000000001</c:v>
                </c:pt>
                <c:pt idx="1391">
                  <c:v>0.1991</c:v>
                </c:pt>
                <c:pt idx="1392">
                  <c:v>0.19919999999999999</c:v>
                </c:pt>
                <c:pt idx="1393">
                  <c:v>0.1993</c:v>
                </c:pt>
                <c:pt idx="1394">
                  <c:v>0.19939999999999999</c:v>
                </c:pt>
                <c:pt idx="1395">
                  <c:v>0.19950000000000001</c:v>
                </c:pt>
                <c:pt idx="1396">
                  <c:v>0.1996</c:v>
                </c:pt>
                <c:pt idx="1397">
                  <c:v>0.19969999999999999</c:v>
                </c:pt>
                <c:pt idx="1398">
                  <c:v>0.19980000000000001</c:v>
                </c:pt>
                <c:pt idx="1399">
                  <c:v>0.19989999999999999</c:v>
                </c:pt>
                <c:pt idx="1400">
                  <c:v>0.2</c:v>
                </c:pt>
                <c:pt idx="1401">
                  <c:v>0.2001</c:v>
                </c:pt>
                <c:pt idx="1402">
                  <c:v>0.20019999999999999</c:v>
                </c:pt>
                <c:pt idx="1403">
                  <c:v>0.20030000000000001</c:v>
                </c:pt>
                <c:pt idx="1404">
                  <c:v>0.20039999999999999</c:v>
                </c:pt>
                <c:pt idx="1405">
                  <c:v>0.20050000000000001</c:v>
                </c:pt>
                <c:pt idx="1406">
                  <c:v>0.2006</c:v>
                </c:pt>
                <c:pt idx="1407">
                  <c:v>0.20069999999999999</c:v>
                </c:pt>
                <c:pt idx="1408">
                  <c:v>0.20080000000000001</c:v>
                </c:pt>
                <c:pt idx="1409">
                  <c:v>0.2009</c:v>
                </c:pt>
                <c:pt idx="1410">
                  <c:v>0.20100000000000001</c:v>
                </c:pt>
                <c:pt idx="1411">
                  <c:v>0.2011</c:v>
                </c:pt>
                <c:pt idx="1412">
                  <c:v>0.20119999999999999</c:v>
                </c:pt>
                <c:pt idx="1413">
                  <c:v>0.20130000000000001</c:v>
                </c:pt>
                <c:pt idx="1414">
                  <c:v>0.2014</c:v>
                </c:pt>
                <c:pt idx="1415">
                  <c:v>0.20150000000000001</c:v>
                </c:pt>
                <c:pt idx="1416">
                  <c:v>0.2016</c:v>
                </c:pt>
                <c:pt idx="1417">
                  <c:v>0.20169999999999999</c:v>
                </c:pt>
                <c:pt idx="1418">
                  <c:v>0.20180000000000001</c:v>
                </c:pt>
                <c:pt idx="1419">
                  <c:v>0.2019</c:v>
                </c:pt>
                <c:pt idx="1420">
                  <c:v>0.20200000000000001</c:v>
                </c:pt>
                <c:pt idx="1421">
                  <c:v>0.2021</c:v>
                </c:pt>
                <c:pt idx="1422">
                  <c:v>0.20219999999999999</c:v>
                </c:pt>
                <c:pt idx="1423">
                  <c:v>0.20230000000000001</c:v>
                </c:pt>
                <c:pt idx="1424">
                  <c:v>0.2024</c:v>
                </c:pt>
                <c:pt idx="1425">
                  <c:v>0.20250000000000001</c:v>
                </c:pt>
                <c:pt idx="1426">
                  <c:v>0.2026</c:v>
                </c:pt>
                <c:pt idx="1427">
                  <c:v>0.20269999999999999</c:v>
                </c:pt>
                <c:pt idx="1428">
                  <c:v>0.20280000000000001</c:v>
                </c:pt>
                <c:pt idx="1429">
                  <c:v>0.2029</c:v>
                </c:pt>
                <c:pt idx="1430">
                  <c:v>0.20300000000000001</c:v>
                </c:pt>
                <c:pt idx="1431">
                  <c:v>0.2031</c:v>
                </c:pt>
                <c:pt idx="1432">
                  <c:v>0.20319999999999999</c:v>
                </c:pt>
                <c:pt idx="1433">
                  <c:v>0.20330000000000001</c:v>
                </c:pt>
                <c:pt idx="1434">
                  <c:v>0.2034</c:v>
                </c:pt>
                <c:pt idx="1435">
                  <c:v>0.20349999999999999</c:v>
                </c:pt>
                <c:pt idx="1436">
                  <c:v>0.2036</c:v>
                </c:pt>
                <c:pt idx="1437">
                  <c:v>0.20369999999999999</c:v>
                </c:pt>
                <c:pt idx="1438">
                  <c:v>0.20380000000000001</c:v>
                </c:pt>
                <c:pt idx="1439">
                  <c:v>0.2039</c:v>
                </c:pt>
                <c:pt idx="1440">
                  <c:v>0.20399999999999999</c:v>
                </c:pt>
                <c:pt idx="1441">
                  <c:v>0.2041</c:v>
                </c:pt>
                <c:pt idx="1442">
                  <c:v>0.20419999999999999</c:v>
                </c:pt>
                <c:pt idx="1443">
                  <c:v>0.20430000000000001</c:v>
                </c:pt>
                <c:pt idx="1444">
                  <c:v>0.2044</c:v>
                </c:pt>
                <c:pt idx="1445">
                  <c:v>0.20449999999999999</c:v>
                </c:pt>
                <c:pt idx="1446">
                  <c:v>0.2046</c:v>
                </c:pt>
                <c:pt idx="1447">
                  <c:v>0.20469999999999999</c:v>
                </c:pt>
                <c:pt idx="1448">
                  <c:v>0.20480000000000001</c:v>
                </c:pt>
                <c:pt idx="1449">
                  <c:v>0.2049</c:v>
                </c:pt>
                <c:pt idx="1450">
                  <c:v>0.20499999999999999</c:v>
                </c:pt>
                <c:pt idx="1451">
                  <c:v>0.2051</c:v>
                </c:pt>
                <c:pt idx="1452">
                  <c:v>0.20519999999999999</c:v>
                </c:pt>
                <c:pt idx="1453">
                  <c:v>0.20530000000000001</c:v>
                </c:pt>
                <c:pt idx="1454">
                  <c:v>0.2054</c:v>
                </c:pt>
                <c:pt idx="1455">
                  <c:v>0.20549999999999999</c:v>
                </c:pt>
                <c:pt idx="1456">
                  <c:v>0.2056</c:v>
                </c:pt>
                <c:pt idx="1457">
                  <c:v>0.20569999999999999</c:v>
                </c:pt>
                <c:pt idx="1458">
                  <c:v>0.20580000000000001</c:v>
                </c:pt>
                <c:pt idx="1459">
                  <c:v>0.2059</c:v>
                </c:pt>
                <c:pt idx="1460">
                  <c:v>0.20599999999999999</c:v>
                </c:pt>
                <c:pt idx="1461">
                  <c:v>0.20610000000000001</c:v>
                </c:pt>
                <c:pt idx="1462">
                  <c:v>0.20619999999999999</c:v>
                </c:pt>
                <c:pt idx="1463">
                  <c:v>0.20630000000000001</c:v>
                </c:pt>
                <c:pt idx="1464">
                  <c:v>0.2064</c:v>
                </c:pt>
                <c:pt idx="1465">
                  <c:v>0.20649999999999999</c:v>
                </c:pt>
                <c:pt idx="1466">
                  <c:v>0.20660000000000001</c:v>
                </c:pt>
                <c:pt idx="1467">
                  <c:v>0.20669999999999999</c:v>
                </c:pt>
                <c:pt idx="1468">
                  <c:v>0.20680000000000001</c:v>
                </c:pt>
                <c:pt idx="1469">
                  <c:v>0.2069</c:v>
                </c:pt>
                <c:pt idx="1470">
                  <c:v>0.20699999999999999</c:v>
                </c:pt>
                <c:pt idx="1471">
                  <c:v>0.20710000000000001</c:v>
                </c:pt>
                <c:pt idx="1472">
                  <c:v>0.2072</c:v>
                </c:pt>
                <c:pt idx="1473">
                  <c:v>0.20730000000000001</c:v>
                </c:pt>
                <c:pt idx="1474">
                  <c:v>0.2074</c:v>
                </c:pt>
                <c:pt idx="1475">
                  <c:v>0.20749999999999999</c:v>
                </c:pt>
                <c:pt idx="1476">
                  <c:v>0.20760000000000001</c:v>
                </c:pt>
                <c:pt idx="1477">
                  <c:v>0.2077</c:v>
                </c:pt>
                <c:pt idx="1478">
                  <c:v>0.20780000000000001</c:v>
                </c:pt>
                <c:pt idx="1479">
                  <c:v>0.2079</c:v>
                </c:pt>
                <c:pt idx="1480">
                  <c:v>0.20799999999999999</c:v>
                </c:pt>
                <c:pt idx="1481">
                  <c:v>0.20810000000000001</c:v>
                </c:pt>
                <c:pt idx="1482">
                  <c:v>0.2082</c:v>
                </c:pt>
                <c:pt idx="1483">
                  <c:v>0.20830000000000001</c:v>
                </c:pt>
                <c:pt idx="1484">
                  <c:v>0.2084</c:v>
                </c:pt>
                <c:pt idx="1485">
                  <c:v>0.20849999999999999</c:v>
                </c:pt>
                <c:pt idx="1486">
                  <c:v>0.20860000000000001</c:v>
                </c:pt>
                <c:pt idx="1487">
                  <c:v>0.2087</c:v>
                </c:pt>
                <c:pt idx="1488">
                  <c:v>0.20880000000000001</c:v>
                </c:pt>
                <c:pt idx="1489">
                  <c:v>0.2089</c:v>
                </c:pt>
                <c:pt idx="1490">
                  <c:v>0.20899999999999999</c:v>
                </c:pt>
                <c:pt idx="1491">
                  <c:v>0.20910000000000001</c:v>
                </c:pt>
                <c:pt idx="1492">
                  <c:v>0.2092</c:v>
                </c:pt>
                <c:pt idx="1493">
                  <c:v>0.20930000000000001</c:v>
                </c:pt>
                <c:pt idx="1494">
                  <c:v>0.2094</c:v>
                </c:pt>
                <c:pt idx="1495">
                  <c:v>0.20949999999999999</c:v>
                </c:pt>
                <c:pt idx="1496">
                  <c:v>0.20960000000000001</c:v>
                </c:pt>
                <c:pt idx="1497">
                  <c:v>0.2097</c:v>
                </c:pt>
                <c:pt idx="1498">
                  <c:v>0.20979999999999999</c:v>
                </c:pt>
                <c:pt idx="1499">
                  <c:v>0.2099</c:v>
                </c:pt>
                <c:pt idx="1500">
                  <c:v>0.21</c:v>
                </c:pt>
                <c:pt idx="1501">
                  <c:v>0.21010000000000001</c:v>
                </c:pt>
                <c:pt idx="1502">
                  <c:v>0.2102</c:v>
                </c:pt>
                <c:pt idx="1503">
                  <c:v>0.21029999999999999</c:v>
                </c:pt>
                <c:pt idx="1504">
                  <c:v>0.2104</c:v>
                </c:pt>
                <c:pt idx="1505">
                  <c:v>0.21049999999999999</c:v>
                </c:pt>
                <c:pt idx="1506">
                  <c:v>0.21060000000000001</c:v>
                </c:pt>
                <c:pt idx="1507">
                  <c:v>0.2107</c:v>
                </c:pt>
                <c:pt idx="1508">
                  <c:v>0.21079999999999999</c:v>
                </c:pt>
                <c:pt idx="1509">
                  <c:v>0.2109</c:v>
                </c:pt>
                <c:pt idx="1510">
                  <c:v>0.21099999999999999</c:v>
                </c:pt>
                <c:pt idx="1511">
                  <c:v>0.21110000000000001</c:v>
                </c:pt>
                <c:pt idx="1512">
                  <c:v>0.2112</c:v>
                </c:pt>
                <c:pt idx="1513">
                  <c:v>0.21129999999999999</c:v>
                </c:pt>
                <c:pt idx="1514">
                  <c:v>0.2114</c:v>
                </c:pt>
                <c:pt idx="1515">
                  <c:v>0.21149999999999999</c:v>
                </c:pt>
                <c:pt idx="1516">
                  <c:v>0.21160000000000001</c:v>
                </c:pt>
                <c:pt idx="1517">
                  <c:v>0.2117</c:v>
                </c:pt>
                <c:pt idx="1518">
                  <c:v>0.21179999999999999</c:v>
                </c:pt>
                <c:pt idx="1519">
                  <c:v>0.21190000000000001</c:v>
                </c:pt>
                <c:pt idx="1520">
                  <c:v>0.21199999999999999</c:v>
                </c:pt>
                <c:pt idx="1521">
                  <c:v>0.21210000000000001</c:v>
                </c:pt>
                <c:pt idx="1522">
                  <c:v>0.2122</c:v>
                </c:pt>
                <c:pt idx="1523">
                  <c:v>0.21229999999999999</c:v>
                </c:pt>
                <c:pt idx="1524">
                  <c:v>0.21240000000000001</c:v>
                </c:pt>
                <c:pt idx="1525">
                  <c:v>0.21249999999999999</c:v>
                </c:pt>
                <c:pt idx="1526">
                  <c:v>0.21260000000000001</c:v>
                </c:pt>
                <c:pt idx="1527">
                  <c:v>0.2127</c:v>
                </c:pt>
                <c:pt idx="1528">
                  <c:v>0.21279999999999999</c:v>
                </c:pt>
                <c:pt idx="1529">
                  <c:v>0.21290000000000001</c:v>
                </c:pt>
                <c:pt idx="1530">
                  <c:v>0.21299999999999999</c:v>
                </c:pt>
                <c:pt idx="1531">
                  <c:v>0.21310000000000001</c:v>
                </c:pt>
                <c:pt idx="1532">
                  <c:v>0.2132</c:v>
                </c:pt>
                <c:pt idx="1533">
                  <c:v>0.21329999999999999</c:v>
                </c:pt>
                <c:pt idx="1534">
                  <c:v>0.21340000000000001</c:v>
                </c:pt>
                <c:pt idx="1535">
                  <c:v>0.2135</c:v>
                </c:pt>
                <c:pt idx="1536">
                  <c:v>0.21360000000000001</c:v>
                </c:pt>
                <c:pt idx="1537">
                  <c:v>0.2137</c:v>
                </c:pt>
                <c:pt idx="1538">
                  <c:v>0.21379999999999999</c:v>
                </c:pt>
                <c:pt idx="1539">
                  <c:v>0.21390000000000001</c:v>
                </c:pt>
                <c:pt idx="1540">
                  <c:v>0.214</c:v>
                </c:pt>
                <c:pt idx="1541">
                  <c:v>0.21410000000000001</c:v>
                </c:pt>
                <c:pt idx="1542">
                  <c:v>0.2142</c:v>
                </c:pt>
                <c:pt idx="1543">
                  <c:v>0.21429999999999999</c:v>
                </c:pt>
                <c:pt idx="1544">
                  <c:v>0.21440000000000001</c:v>
                </c:pt>
                <c:pt idx="1545">
                  <c:v>0.2145</c:v>
                </c:pt>
                <c:pt idx="1546">
                  <c:v>0.21460000000000001</c:v>
                </c:pt>
                <c:pt idx="1547">
                  <c:v>0.2147</c:v>
                </c:pt>
                <c:pt idx="1548">
                  <c:v>0.21479999999999999</c:v>
                </c:pt>
                <c:pt idx="1549">
                  <c:v>0.21490000000000001</c:v>
                </c:pt>
                <c:pt idx="1550">
                  <c:v>0.215</c:v>
                </c:pt>
                <c:pt idx="1551">
                  <c:v>0.21510000000000001</c:v>
                </c:pt>
                <c:pt idx="1552">
                  <c:v>0.2152</c:v>
                </c:pt>
                <c:pt idx="1553">
                  <c:v>0.21529999999999999</c:v>
                </c:pt>
                <c:pt idx="1554">
                  <c:v>0.21540000000000001</c:v>
                </c:pt>
                <c:pt idx="1555">
                  <c:v>0.2155</c:v>
                </c:pt>
                <c:pt idx="1556">
                  <c:v>0.21560000000000001</c:v>
                </c:pt>
                <c:pt idx="1557">
                  <c:v>0.2157</c:v>
                </c:pt>
                <c:pt idx="1558">
                  <c:v>0.21579999999999999</c:v>
                </c:pt>
                <c:pt idx="1559">
                  <c:v>0.21590000000000001</c:v>
                </c:pt>
                <c:pt idx="1560">
                  <c:v>0.216</c:v>
                </c:pt>
                <c:pt idx="1561">
                  <c:v>0.21609999999999999</c:v>
                </c:pt>
                <c:pt idx="1562">
                  <c:v>0.2162</c:v>
                </c:pt>
                <c:pt idx="1563">
                  <c:v>0.21629999999999999</c:v>
                </c:pt>
                <c:pt idx="1564">
                  <c:v>0.21640000000000001</c:v>
                </c:pt>
                <c:pt idx="1565">
                  <c:v>0.2165</c:v>
                </c:pt>
                <c:pt idx="1566">
                  <c:v>0.21659999999999999</c:v>
                </c:pt>
                <c:pt idx="1567">
                  <c:v>0.2167</c:v>
                </c:pt>
                <c:pt idx="1568">
                  <c:v>0.21679999999999999</c:v>
                </c:pt>
                <c:pt idx="1569">
                  <c:v>0.21690000000000001</c:v>
                </c:pt>
                <c:pt idx="1570">
                  <c:v>0.217</c:v>
                </c:pt>
                <c:pt idx="1571">
                  <c:v>0.21709999999999999</c:v>
                </c:pt>
                <c:pt idx="1572">
                  <c:v>0.2172</c:v>
                </c:pt>
                <c:pt idx="1573">
                  <c:v>0.21729999999999999</c:v>
                </c:pt>
                <c:pt idx="1574">
                  <c:v>0.21740000000000001</c:v>
                </c:pt>
                <c:pt idx="1575">
                  <c:v>0.2175</c:v>
                </c:pt>
                <c:pt idx="1576">
                  <c:v>0.21759999999999999</c:v>
                </c:pt>
                <c:pt idx="1577">
                  <c:v>0.2177</c:v>
                </c:pt>
                <c:pt idx="1578">
                  <c:v>0.21779999999999999</c:v>
                </c:pt>
                <c:pt idx="1579">
                  <c:v>0.21790000000000001</c:v>
                </c:pt>
                <c:pt idx="1580">
                  <c:v>0.218</c:v>
                </c:pt>
                <c:pt idx="1581">
                  <c:v>0.21809999999999999</c:v>
                </c:pt>
                <c:pt idx="1582">
                  <c:v>0.21820000000000001</c:v>
                </c:pt>
                <c:pt idx="1583">
                  <c:v>0.21829999999999999</c:v>
                </c:pt>
                <c:pt idx="1584">
                  <c:v>0.21840000000000001</c:v>
                </c:pt>
                <c:pt idx="1585">
                  <c:v>0.2185</c:v>
                </c:pt>
                <c:pt idx="1586">
                  <c:v>0.21859999999999999</c:v>
                </c:pt>
                <c:pt idx="1587">
                  <c:v>0.21870000000000001</c:v>
                </c:pt>
                <c:pt idx="1588">
                  <c:v>0.21879999999999999</c:v>
                </c:pt>
                <c:pt idx="1589">
                  <c:v>0.21890000000000001</c:v>
                </c:pt>
                <c:pt idx="1590">
                  <c:v>0.219</c:v>
                </c:pt>
                <c:pt idx="1591">
                  <c:v>0.21909999999999999</c:v>
                </c:pt>
                <c:pt idx="1592">
                  <c:v>0.21920000000000001</c:v>
                </c:pt>
                <c:pt idx="1593">
                  <c:v>0.21929999999999999</c:v>
                </c:pt>
                <c:pt idx="1594">
                  <c:v>0.21940000000000001</c:v>
                </c:pt>
                <c:pt idx="1595">
                  <c:v>0.2195</c:v>
                </c:pt>
                <c:pt idx="1596">
                  <c:v>0.21959999999999999</c:v>
                </c:pt>
                <c:pt idx="1597">
                  <c:v>0.21970000000000001</c:v>
                </c:pt>
                <c:pt idx="1598">
                  <c:v>0.2198</c:v>
                </c:pt>
                <c:pt idx="1599">
                  <c:v>0.21990000000000001</c:v>
                </c:pt>
                <c:pt idx="1600">
                  <c:v>0.22</c:v>
                </c:pt>
                <c:pt idx="1601">
                  <c:v>0.22009999999999999</c:v>
                </c:pt>
                <c:pt idx="1602">
                  <c:v>0.22020000000000001</c:v>
                </c:pt>
                <c:pt idx="1603">
                  <c:v>0.2203</c:v>
                </c:pt>
                <c:pt idx="1604">
                  <c:v>0.22040000000000001</c:v>
                </c:pt>
                <c:pt idx="1605">
                  <c:v>0.2205</c:v>
                </c:pt>
                <c:pt idx="1606">
                  <c:v>0.22059999999999999</c:v>
                </c:pt>
                <c:pt idx="1607">
                  <c:v>0.22070000000000001</c:v>
                </c:pt>
                <c:pt idx="1608">
                  <c:v>0.2208</c:v>
                </c:pt>
                <c:pt idx="1609">
                  <c:v>0.22090000000000001</c:v>
                </c:pt>
                <c:pt idx="1610">
                  <c:v>0.221</c:v>
                </c:pt>
                <c:pt idx="1611">
                  <c:v>0.22109999999999999</c:v>
                </c:pt>
                <c:pt idx="1612">
                  <c:v>0.22120000000000001</c:v>
                </c:pt>
                <c:pt idx="1613">
                  <c:v>0.2213</c:v>
                </c:pt>
                <c:pt idx="1614">
                  <c:v>0.22140000000000001</c:v>
                </c:pt>
                <c:pt idx="1615">
                  <c:v>0.2215</c:v>
                </c:pt>
                <c:pt idx="1616">
                  <c:v>0.22159999999999999</c:v>
                </c:pt>
                <c:pt idx="1617">
                  <c:v>0.22170000000000001</c:v>
                </c:pt>
                <c:pt idx="1618">
                  <c:v>0.2218</c:v>
                </c:pt>
                <c:pt idx="1619">
                  <c:v>0.22189999999999999</c:v>
                </c:pt>
                <c:pt idx="1620">
                  <c:v>0.222</c:v>
                </c:pt>
                <c:pt idx="1621">
                  <c:v>0.22209999999999999</c:v>
                </c:pt>
                <c:pt idx="1622">
                  <c:v>0.22220000000000001</c:v>
                </c:pt>
                <c:pt idx="1623">
                  <c:v>0.2223</c:v>
                </c:pt>
                <c:pt idx="1624">
                  <c:v>0.22239999999999999</c:v>
                </c:pt>
                <c:pt idx="1625">
                  <c:v>0.2225</c:v>
                </c:pt>
                <c:pt idx="1626">
                  <c:v>0.22259999999999999</c:v>
                </c:pt>
                <c:pt idx="1627">
                  <c:v>0.22270000000000001</c:v>
                </c:pt>
                <c:pt idx="1628">
                  <c:v>0.2228</c:v>
                </c:pt>
                <c:pt idx="1629">
                  <c:v>0.22289999999999999</c:v>
                </c:pt>
                <c:pt idx="1630">
                  <c:v>0.223</c:v>
                </c:pt>
                <c:pt idx="1631">
                  <c:v>0.22309999999999999</c:v>
                </c:pt>
                <c:pt idx="1632">
                  <c:v>0.22320000000000001</c:v>
                </c:pt>
                <c:pt idx="1633">
                  <c:v>0.2233</c:v>
                </c:pt>
                <c:pt idx="1634">
                  <c:v>0.22339999999999999</c:v>
                </c:pt>
                <c:pt idx="1635">
                  <c:v>0.2235</c:v>
                </c:pt>
                <c:pt idx="1636">
                  <c:v>0.22359999999999999</c:v>
                </c:pt>
                <c:pt idx="1637">
                  <c:v>0.22370000000000001</c:v>
                </c:pt>
                <c:pt idx="1638">
                  <c:v>0.2238</c:v>
                </c:pt>
                <c:pt idx="1639">
                  <c:v>0.22389999999999999</c:v>
                </c:pt>
                <c:pt idx="1640">
                  <c:v>0.224</c:v>
                </c:pt>
                <c:pt idx="1641">
                  <c:v>0.22409999999999999</c:v>
                </c:pt>
                <c:pt idx="1642">
                  <c:v>0.22420000000000001</c:v>
                </c:pt>
                <c:pt idx="1643">
                  <c:v>0.2243</c:v>
                </c:pt>
                <c:pt idx="1644">
                  <c:v>0.22439999999999999</c:v>
                </c:pt>
                <c:pt idx="1645">
                  <c:v>0.22450000000000001</c:v>
                </c:pt>
                <c:pt idx="1646">
                  <c:v>0.22459999999999999</c:v>
                </c:pt>
                <c:pt idx="1647">
                  <c:v>0.22470000000000001</c:v>
                </c:pt>
                <c:pt idx="1648">
                  <c:v>0.2248</c:v>
                </c:pt>
                <c:pt idx="1649">
                  <c:v>0.22489999999999999</c:v>
                </c:pt>
                <c:pt idx="1650">
                  <c:v>0.22500000000000001</c:v>
                </c:pt>
                <c:pt idx="1651">
                  <c:v>0.22509999999999999</c:v>
                </c:pt>
                <c:pt idx="1652">
                  <c:v>0.22520000000000001</c:v>
                </c:pt>
                <c:pt idx="1653">
                  <c:v>0.2253</c:v>
                </c:pt>
                <c:pt idx="1654">
                  <c:v>0.22539999999999999</c:v>
                </c:pt>
                <c:pt idx="1655">
                  <c:v>0.22550000000000001</c:v>
                </c:pt>
                <c:pt idx="1656">
                  <c:v>0.22559999999999999</c:v>
                </c:pt>
                <c:pt idx="1657">
                  <c:v>0.22570000000000001</c:v>
                </c:pt>
                <c:pt idx="1658">
                  <c:v>0.2258</c:v>
                </c:pt>
                <c:pt idx="1659">
                  <c:v>0.22589999999999999</c:v>
                </c:pt>
                <c:pt idx="1660">
                  <c:v>0.22600000000000001</c:v>
                </c:pt>
                <c:pt idx="1661">
                  <c:v>0.2261</c:v>
                </c:pt>
                <c:pt idx="1662">
                  <c:v>0.22620000000000001</c:v>
                </c:pt>
                <c:pt idx="1663">
                  <c:v>0.2263</c:v>
                </c:pt>
                <c:pt idx="1664">
                  <c:v>0.22639999999999999</c:v>
                </c:pt>
                <c:pt idx="1665">
                  <c:v>0.22650000000000001</c:v>
                </c:pt>
                <c:pt idx="1666">
                  <c:v>0.2266</c:v>
                </c:pt>
                <c:pt idx="1667">
                  <c:v>0.22670000000000001</c:v>
                </c:pt>
                <c:pt idx="1668">
                  <c:v>0.2268</c:v>
                </c:pt>
                <c:pt idx="1669">
                  <c:v>0.22689999999999999</c:v>
                </c:pt>
                <c:pt idx="1670">
                  <c:v>0.22700000000000001</c:v>
                </c:pt>
                <c:pt idx="1671">
                  <c:v>0.2271</c:v>
                </c:pt>
                <c:pt idx="1672">
                  <c:v>0.22720000000000001</c:v>
                </c:pt>
                <c:pt idx="1673">
                  <c:v>0.2273</c:v>
                </c:pt>
                <c:pt idx="1674">
                  <c:v>0.22739999999999999</c:v>
                </c:pt>
                <c:pt idx="1675">
                  <c:v>0.22750000000000001</c:v>
                </c:pt>
                <c:pt idx="1676">
                  <c:v>0.2276</c:v>
                </c:pt>
                <c:pt idx="1677">
                  <c:v>0.22770000000000001</c:v>
                </c:pt>
                <c:pt idx="1678">
                  <c:v>0.2278</c:v>
                </c:pt>
                <c:pt idx="1679">
                  <c:v>0.22789999999999999</c:v>
                </c:pt>
                <c:pt idx="1680">
                  <c:v>0.22800000000000001</c:v>
                </c:pt>
                <c:pt idx="1681">
                  <c:v>0.2281</c:v>
                </c:pt>
                <c:pt idx="1682">
                  <c:v>0.22819999999999999</c:v>
                </c:pt>
                <c:pt idx="1683">
                  <c:v>0.2283</c:v>
                </c:pt>
                <c:pt idx="1684">
                  <c:v>0.22839999999999999</c:v>
                </c:pt>
                <c:pt idx="1685">
                  <c:v>0.22850000000000001</c:v>
                </c:pt>
                <c:pt idx="1686">
                  <c:v>0.2286</c:v>
                </c:pt>
                <c:pt idx="1687">
                  <c:v>0.22869999999999999</c:v>
                </c:pt>
                <c:pt idx="1688">
                  <c:v>0.2288</c:v>
                </c:pt>
                <c:pt idx="1689">
                  <c:v>0.22889999999999999</c:v>
                </c:pt>
                <c:pt idx="1690">
                  <c:v>0.22900000000000001</c:v>
                </c:pt>
                <c:pt idx="1691">
                  <c:v>0.2291</c:v>
                </c:pt>
                <c:pt idx="1692">
                  <c:v>0.22919999999999999</c:v>
                </c:pt>
                <c:pt idx="1693">
                  <c:v>0.2293</c:v>
                </c:pt>
                <c:pt idx="1694">
                  <c:v>0.22939999999999999</c:v>
                </c:pt>
                <c:pt idx="1695">
                  <c:v>0.22950000000000001</c:v>
                </c:pt>
                <c:pt idx="1696">
                  <c:v>0.2296</c:v>
                </c:pt>
                <c:pt idx="1697">
                  <c:v>0.22969999999999999</c:v>
                </c:pt>
                <c:pt idx="1698">
                  <c:v>0.2298</c:v>
                </c:pt>
                <c:pt idx="1699">
                  <c:v>0.22989999999999999</c:v>
                </c:pt>
                <c:pt idx="1700">
                  <c:v>0.23</c:v>
                </c:pt>
                <c:pt idx="1701">
                  <c:v>0.2301</c:v>
                </c:pt>
                <c:pt idx="1702">
                  <c:v>0.23019999999999999</c:v>
                </c:pt>
                <c:pt idx="1703">
                  <c:v>0.2303</c:v>
                </c:pt>
                <c:pt idx="1704">
                  <c:v>0.23039999999999999</c:v>
                </c:pt>
                <c:pt idx="1705">
                  <c:v>0.23050000000000001</c:v>
                </c:pt>
                <c:pt idx="1706">
                  <c:v>0.2306</c:v>
                </c:pt>
                <c:pt idx="1707">
                  <c:v>0.23069999999999999</c:v>
                </c:pt>
                <c:pt idx="1708">
                  <c:v>0.23080000000000001</c:v>
                </c:pt>
                <c:pt idx="1709">
                  <c:v>0.23089999999999999</c:v>
                </c:pt>
                <c:pt idx="1710">
                  <c:v>0.23100000000000001</c:v>
                </c:pt>
                <c:pt idx="1711">
                  <c:v>0.2311</c:v>
                </c:pt>
                <c:pt idx="1712">
                  <c:v>0.23119999999999999</c:v>
                </c:pt>
                <c:pt idx="1713">
                  <c:v>0.23130000000000001</c:v>
                </c:pt>
                <c:pt idx="1714">
                  <c:v>0.23139999999999999</c:v>
                </c:pt>
                <c:pt idx="1715">
                  <c:v>0.23150000000000001</c:v>
                </c:pt>
                <c:pt idx="1716">
                  <c:v>0.2316</c:v>
                </c:pt>
                <c:pt idx="1717">
                  <c:v>0.23169999999999999</c:v>
                </c:pt>
                <c:pt idx="1718">
                  <c:v>0.23180000000000001</c:v>
                </c:pt>
                <c:pt idx="1719">
                  <c:v>0.2319</c:v>
                </c:pt>
                <c:pt idx="1720">
                  <c:v>0.23200000000000001</c:v>
                </c:pt>
                <c:pt idx="1721">
                  <c:v>0.2321</c:v>
                </c:pt>
                <c:pt idx="1722">
                  <c:v>0.23219999999999999</c:v>
                </c:pt>
                <c:pt idx="1723">
                  <c:v>0.23230000000000001</c:v>
                </c:pt>
                <c:pt idx="1724">
                  <c:v>0.2324</c:v>
                </c:pt>
                <c:pt idx="1725">
                  <c:v>0.23250000000000001</c:v>
                </c:pt>
                <c:pt idx="1726">
                  <c:v>0.2326</c:v>
                </c:pt>
                <c:pt idx="1727">
                  <c:v>0.23269999999999999</c:v>
                </c:pt>
                <c:pt idx="1728">
                  <c:v>0.23280000000000001</c:v>
                </c:pt>
                <c:pt idx="1729">
                  <c:v>0.2329</c:v>
                </c:pt>
                <c:pt idx="1730">
                  <c:v>0.23300000000000001</c:v>
                </c:pt>
                <c:pt idx="1731">
                  <c:v>0.2331</c:v>
                </c:pt>
                <c:pt idx="1732">
                  <c:v>0.23319999999999999</c:v>
                </c:pt>
                <c:pt idx="1733">
                  <c:v>0.23330000000000001</c:v>
                </c:pt>
                <c:pt idx="1734">
                  <c:v>0.2334</c:v>
                </c:pt>
                <c:pt idx="1735">
                  <c:v>0.23350000000000001</c:v>
                </c:pt>
                <c:pt idx="1736">
                  <c:v>0.2336</c:v>
                </c:pt>
                <c:pt idx="1737">
                  <c:v>0.23369999999999999</c:v>
                </c:pt>
                <c:pt idx="1738">
                  <c:v>0.23380000000000001</c:v>
                </c:pt>
                <c:pt idx="1739">
                  <c:v>0.2339</c:v>
                </c:pt>
                <c:pt idx="1740">
                  <c:v>0.23400000000000001</c:v>
                </c:pt>
                <c:pt idx="1741">
                  <c:v>0.2341</c:v>
                </c:pt>
                <c:pt idx="1742">
                  <c:v>0.23419999999999999</c:v>
                </c:pt>
                <c:pt idx="1743">
                  <c:v>0.23430000000000001</c:v>
                </c:pt>
                <c:pt idx="1744">
                  <c:v>0.2344</c:v>
                </c:pt>
                <c:pt idx="1745">
                  <c:v>0.23449999999999999</c:v>
                </c:pt>
                <c:pt idx="1746">
                  <c:v>0.2346</c:v>
                </c:pt>
                <c:pt idx="1747">
                  <c:v>0.23469999999999999</c:v>
                </c:pt>
                <c:pt idx="1748">
                  <c:v>0.23480000000000001</c:v>
                </c:pt>
                <c:pt idx="1749">
                  <c:v>0.2349</c:v>
                </c:pt>
                <c:pt idx="1750">
                  <c:v>0.23499999999999999</c:v>
                </c:pt>
                <c:pt idx="1751">
                  <c:v>0.2351</c:v>
                </c:pt>
                <c:pt idx="1752">
                  <c:v>0.23519999999999999</c:v>
                </c:pt>
                <c:pt idx="1753">
                  <c:v>0.23530000000000001</c:v>
                </c:pt>
                <c:pt idx="1754">
                  <c:v>0.2354</c:v>
                </c:pt>
                <c:pt idx="1755">
                  <c:v>0.23549999999999999</c:v>
                </c:pt>
                <c:pt idx="1756">
                  <c:v>0.2356</c:v>
                </c:pt>
                <c:pt idx="1757">
                  <c:v>0.23569999999999999</c:v>
                </c:pt>
                <c:pt idx="1758">
                  <c:v>0.23580000000000001</c:v>
                </c:pt>
                <c:pt idx="1759">
                  <c:v>0.2359</c:v>
                </c:pt>
                <c:pt idx="1760">
                  <c:v>0.23599999999999999</c:v>
                </c:pt>
                <c:pt idx="1761">
                  <c:v>0.2361</c:v>
                </c:pt>
                <c:pt idx="1762">
                  <c:v>0.23619999999999999</c:v>
                </c:pt>
                <c:pt idx="1763">
                  <c:v>0.23630000000000001</c:v>
                </c:pt>
                <c:pt idx="1764">
                  <c:v>0.2364</c:v>
                </c:pt>
                <c:pt idx="1765">
                  <c:v>0.23649999999999999</c:v>
                </c:pt>
                <c:pt idx="1766">
                  <c:v>0.2366</c:v>
                </c:pt>
                <c:pt idx="1767">
                  <c:v>0.23669999999999999</c:v>
                </c:pt>
                <c:pt idx="1768">
                  <c:v>0.23680000000000001</c:v>
                </c:pt>
                <c:pt idx="1769">
                  <c:v>0.2369</c:v>
                </c:pt>
                <c:pt idx="1770">
                  <c:v>0.23699999999999999</c:v>
                </c:pt>
                <c:pt idx="1771">
                  <c:v>0.23710000000000001</c:v>
                </c:pt>
                <c:pt idx="1772">
                  <c:v>0.23719999999999999</c:v>
                </c:pt>
                <c:pt idx="1773">
                  <c:v>0.23730000000000001</c:v>
                </c:pt>
                <c:pt idx="1774">
                  <c:v>0.2374</c:v>
                </c:pt>
                <c:pt idx="1775">
                  <c:v>0.23749999999999999</c:v>
                </c:pt>
                <c:pt idx="1776">
                  <c:v>0.23760000000000001</c:v>
                </c:pt>
                <c:pt idx="1777">
                  <c:v>0.23769999999999999</c:v>
                </c:pt>
                <c:pt idx="1778">
                  <c:v>0.23780000000000001</c:v>
                </c:pt>
                <c:pt idx="1779">
                  <c:v>0.2379</c:v>
                </c:pt>
                <c:pt idx="1780">
                  <c:v>0.23799999999999999</c:v>
                </c:pt>
                <c:pt idx="1781">
                  <c:v>0.23810000000000001</c:v>
                </c:pt>
                <c:pt idx="1782">
                  <c:v>0.2382</c:v>
                </c:pt>
                <c:pt idx="1783">
                  <c:v>0.23830000000000001</c:v>
                </c:pt>
                <c:pt idx="1784">
                  <c:v>0.2384</c:v>
                </c:pt>
                <c:pt idx="1785">
                  <c:v>0.23849999999999999</c:v>
                </c:pt>
                <c:pt idx="1786">
                  <c:v>0.23860000000000001</c:v>
                </c:pt>
                <c:pt idx="1787">
                  <c:v>0.2387</c:v>
                </c:pt>
                <c:pt idx="1788">
                  <c:v>0.23880000000000001</c:v>
                </c:pt>
                <c:pt idx="1789">
                  <c:v>0.2389</c:v>
                </c:pt>
                <c:pt idx="1790">
                  <c:v>0.23899999999999999</c:v>
                </c:pt>
                <c:pt idx="1791">
                  <c:v>0.23910000000000001</c:v>
                </c:pt>
                <c:pt idx="1792">
                  <c:v>0.2392</c:v>
                </c:pt>
                <c:pt idx="1793">
                  <c:v>0.23930000000000001</c:v>
                </c:pt>
                <c:pt idx="1794">
                  <c:v>0.2394</c:v>
                </c:pt>
                <c:pt idx="1795">
                  <c:v>0.23949999999999999</c:v>
                </c:pt>
                <c:pt idx="1796">
                  <c:v>0.23960000000000001</c:v>
                </c:pt>
                <c:pt idx="1797">
                  <c:v>0.2397</c:v>
                </c:pt>
                <c:pt idx="1798">
                  <c:v>0.23980000000000001</c:v>
                </c:pt>
                <c:pt idx="1799">
                  <c:v>0.2399</c:v>
                </c:pt>
                <c:pt idx="1800">
                  <c:v>0.24</c:v>
                </c:pt>
                <c:pt idx="1801">
                  <c:v>0.24010000000000001</c:v>
                </c:pt>
                <c:pt idx="1802">
                  <c:v>0.2402</c:v>
                </c:pt>
                <c:pt idx="1803">
                  <c:v>0.24030000000000001</c:v>
                </c:pt>
                <c:pt idx="1804">
                  <c:v>0.2404</c:v>
                </c:pt>
                <c:pt idx="1805">
                  <c:v>0.24049999999999999</c:v>
                </c:pt>
                <c:pt idx="1806">
                  <c:v>0.24060000000000001</c:v>
                </c:pt>
                <c:pt idx="1807">
                  <c:v>0.2407</c:v>
                </c:pt>
                <c:pt idx="1808">
                  <c:v>0.24079999999999999</c:v>
                </c:pt>
                <c:pt idx="1809">
                  <c:v>0.2409</c:v>
                </c:pt>
                <c:pt idx="1810">
                  <c:v>0.24099999999999999</c:v>
                </c:pt>
                <c:pt idx="1811">
                  <c:v>0.24110000000000001</c:v>
                </c:pt>
                <c:pt idx="1812">
                  <c:v>0.2412</c:v>
                </c:pt>
                <c:pt idx="1813">
                  <c:v>0.24129999999999999</c:v>
                </c:pt>
                <c:pt idx="1814">
                  <c:v>0.2414</c:v>
                </c:pt>
                <c:pt idx="1815">
                  <c:v>0.24149999999999999</c:v>
                </c:pt>
                <c:pt idx="1816">
                  <c:v>0.24160000000000001</c:v>
                </c:pt>
                <c:pt idx="1817">
                  <c:v>0.2417</c:v>
                </c:pt>
                <c:pt idx="1818">
                  <c:v>0.24179999999999999</c:v>
                </c:pt>
                <c:pt idx="1819">
                  <c:v>0.2419</c:v>
                </c:pt>
                <c:pt idx="1820">
                  <c:v>0.24199999999999999</c:v>
                </c:pt>
                <c:pt idx="1821">
                  <c:v>0.24210000000000001</c:v>
                </c:pt>
                <c:pt idx="1822">
                  <c:v>0.2422</c:v>
                </c:pt>
                <c:pt idx="1823">
                  <c:v>0.24229999999999999</c:v>
                </c:pt>
                <c:pt idx="1824">
                  <c:v>0.2424</c:v>
                </c:pt>
                <c:pt idx="1825">
                  <c:v>0.24249999999999999</c:v>
                </c:pt>
                <c:pt idx="1826">
                  <c:v>0.24260000000000001</c:v>
                </c:pt>
                <c:pt idx="1827">
                  <c:v>0.2427</c:v>
                </c:pt>
                <c:pt idx="1828">
                  <c:v>0.24279999999999999</c:v>
                </c:pt>
                <c:pt idx="1829">
                  <c:v>0.2429</c:v>
                </c:pt>
                <c:pt idx="1830">
                  <c:v>0.24299999999999999</c:v>
                </c:pt>
                <c:pt idx="1831">
                  <c:v>0.24310000000000001</c:v>
                </c:pt>
                <c:pt idx="1832">
                  <c:v>0.2432</c:v>
                </c:pt>
                <c:pt idx="1833">
                  <c:v>0.24329999999999999</c:v>
                </c:pt>
                <c:pt idx="1834">
                  <c:v>0.24340000000000001</c:v>
                </c:pt>
                <c:pt idx="1835">
                  <c:v>0.24349999999999999</c:v>
                </c:pt>
                <c:pt idx="1836">
                  <c:v>0.24360000000000001</c:v>
                </c:pt>
                <c:pt idx="1837">
                  <c:v>0.2437</c:v>
                </c:pt>
                <c:pt idx="1838">
                  <c:v>0.24379999999999999</c:v>
                </c:pt>
                <c:pt idx="1839">
                  <c:v>0.24390000000000001</c:v>
                </c:pt>
                <c:pt idx="1840">
                  <c:v>0.24399999999999999</c:v>
                </c:pt>
                <c:pt idx="1841">
                  <c:v>0.24410000000000001</c:v>
                </c:pt>
                <c:pt idx="1842">
                  <c:v>0.2442</c:v>
                </c:pt>
                <c:pt idx="1843">
                  <c:v>0.24429999999999999</c:v>
                </c:pt>
                <c:pt idx="1844">
                  <c:v>0.24440000000000001</c:v>
                </c:pt>
                <c:pt idx="1845">
                  <c:v>0.2445</c:v>
                </c:pt>
                <c:pt idx="1846">
                  <c:v>0.24460000000000001</c:v>
                </c:pt>
                <c:pt idx="1847">
                  <c:v>0.2447</c:v>
                </c:pt>
                <c:pt idx="1848">
                  <c:v>0.24479999999999999</c:v>
                </c:pt>
                <c:pt idx="1849">
                  <c:v>0.24490000000000001</c:v>
                </c:pt>
                <c:pt idx="1850">
                  <c:v>0.245</c:v>
                </c:pt>
                <c:pt idx="1851">
                  <c:v>0.24510000000000001</c:v>
                </c:pt>
                <c:pt idx="1852">
                  <c:v>0.2452</c:v>
                </c:pt>
                <c:pt idx="1853">
                  <c:v>0.24529999999999999</c:v>
                </c:pt>
                <c:pt idx="1854">
                  <c:v>0.24540000000000001</c:v>
                </c:pt>
                <c:pt idx="1855">
                  <c:v>0.2455</c:v>
                </c:pt>
                <c:pt idx="1856">
                  <c:v>0.24560000000000001</c:v>
                </c:pt>
                <c:pt idx="1857">
                  <c:v>0.2457</c:v>
                </c:pt>
                <c:pt idx="1858">
                  <c:v>0.24579999999999999</c:v>
                </c:pt>
                <c:pt idx="1859">
                  <c:v>0.24590000000000001</c:v>
                </c:pt>
                <c:pt idx="1860">
                  <c:v>0.246</c:v>
                </c:pt>
                <c:pt idx="1861">
                  <c:v>0.24610000000000001</c:v>
                </c:pt>
                <c:pt idx="1862">
                  <c:v>0.2462</c:v>
                </c:pt>
                <c:pt idx="1863">
                  <c:v>0.24629999999999999</c:v>
                </c:pt>
                <c:pt idx="1864">
                  <c:v>0.24640000000000001</c:v>
                </c:pt>
                <c:pt idx="1865">
                  <c:v>0.2465</c:v>
                </c:pt>
                <c:pt idx="1866">
                  <c:v>0.24660000000000001</c:v>
                </c:pt>
                <c:pt idx="1867">
                  <c:v>0.2467</c:v>
                </c:pt>
                <c:pt idx="1868">
                  <c:v>0.24679999999999999</c:v>
                </c:pt>
                <c:pt idx="1869">
                  <c:v>0.24690000000000001</c:v>
                </c:pt>
                <c:pt idx="1870">
                  <c:v>0.247</c:v>
                </c:pt>
                <c:pt idx="1871">
                  <c:v>0.24709999999999999</c:v>
                </c:pt>
                <c:pt idx="1872">
                  <c:v>0.2472</c:v>
                </c:pt>
                <c:pt idx="1873">
                  <c:v>0.24729999999999999</c:v>
                </c:pt>
                <c:pt idx="1874">
                  <c:v>0.24740000000000001</c:v>
                </c:pt>
                <c:pt idx="1875">
                  <c:v>0.2475</c:v>
                </c:pt>
                <c:pt idx="1876">
                  <c:v>0.24759999999999999</c:v>
                </c:pt>
                <c:pt idx="1877">
                  <c:v>0.2477</c:v>
                </c:pt>
                <c:pt idx="1878">
                  <c:v>0.24779999999999999</c:v>
                </c:pt>
                <c:pt idx="1879">
                  <c:v>0.24790000000000001</c:v>
                </c:pt>
                <c:pt idx="1880">
                  <c:v>0.248</c:v>
                </c:pt>
                <c:pt idx="1881">
                  <c:v>0.24809999999999999</c:v>
                </c:pt>
                <c:pt idx="1882">
                  <c:v>0.2482</c:v>
                </c:pt>
                <c:pt idx="1883">
                  <c:v>0.24829999999999999</c:v>
                </c:pt>
                <c:pt idx="1884">
                  <c:v>0.24840000000000001</c:v>
                </c:pt>
                <c:pt idx="1885">
                  <c:v>0.2485</c:v>
                </c:pt>
                <c:pt idx="1886">
                  <c:v>0.24859999999999999</c:v>
                </c:pt>
                <c:pt idx="1887">
                  <c:v>0.2487</c:v>
                </c:pt>
                <c:pt idx="1888">
                  <c:v>0.24879999999999999</c:v>
                </c:pt>
                <c:pt idx="1889">
                  <c:v>0.24890000000000001</c:v>
                </c:pt>
                <c:pt idx="1890">
                  <c:v>0.249</c:v>
                </c:pt>
                <c:pt idx="1891">
                  <c:v>0.24909999999999999</c:v>
                </c:pt>
                <c:pt idx="1892">
                  <c:v>0.2492</c:v>
                </c:pt>
                <c:pt idx="1893">
                  <c:v>0.24929999999999999</c:v>
                </c:pt>
                <c:pt idx="1894">
                  <c:v>0.24940000000000001</c:v>
                </c:pt>
                <c:pt idx="1895">
                  <c:v>0.2495</c:v>
                </c:pt>
                <c:pt idx="1896">
                  <c:v>0.24959999999999999</c:v>
                </c:pt>
                <c:pt idx="1897">
                  <c:v>0.24970000000000001</c:v>
                </c:pt>
                <c:pt idx="1898">
                  <c:v>0.24979999999999999</c:v>
                </c:pt>
                <c:pt idx="1899">
                  <c:v>0.24990000000000001</c:v>
                </c:pt>
                <c:pt idx="1900">
                  <c:v>0.25</c:v>
                </c:pt>
                <c:pt idx="1901">
                  <c:v>0.25009999999999999</c:v>
                </c:pt>
                <c:pt idx="1902">
                  <c:v>0.25019999999999998</c:v>
                </c:pt>
                <c:pt idx="1903">
                  <c:v>0.25030000000000002</c:v>
                </c:pt>
                <c:pt idx="1904">
                  <c:v>0.25040000000000001</c:v>
                </c:pt>
                <c:pt idx="1905">
                  <c:v>0.2505</c:v>
                </c:pt>
                <c:pt idx="1906">
                  <c:v>0.25059999999999999</c:v>
                </c:pt>
                <c:pt idx="1907">
                  <c:v>0.25069999999999998</c:v>
                </c:pt>
                <c:pt idx="1908">
                  <c:v>0.25080000000000002</c:v>
                </c:pt>
                <c:pt idx="1909">
                  <c:v>0.25090000000000001</c:v>
                </c:pt>
                <c:pt idx="1910">
                  <c:v>0.251</c:v>
                </c:pt>
                <c:pt idx="1911">
                  <c:v>0.25109999999999999</c:v>
                </c:pt>
                <c:pt idx="1912">
                  <c:v>0.25119999999999998</c:v>
                </c:pt>
                <c:pt idx="1913">
                  <c:v>0.25130000000000002</c:v>
                </c:pt>
                <c:pt idx="1914">
                  <c:v>0.25140000000000001</c:v>
                </c:pt>
                <c:pt idx="1915">
                  <c:v>0.2515</c:v>
                </c:pt>
                <c:pt idx="1916">
                  <c:v>0.25159999999999999</c:v>
                </c:pt>
                <c:pt idx="1917">
                  <c:v>0.25169999999999998</c:v>
                </c:pt>
                <c:pt idx="1918">
                  <c:v>0.25180000000000002</c:v>
                </c:pt>
                <c:pt idx="1919">
                  <c:v>0.25190000000000001</c:v>
                </c:pt>
                <c:pt idx="1920">
                  <c:v>0.252</c:v>
                </c:pt>
                <c:pt idx="1921">
                  <c:v>0.25209999999999999</c:v>
                </c:pt>
                <c:pt idx="1922">
                  <c:v>0.25219999999999998</c:v>
                </c:pt>
                <c:pt idx="1923">
                  <c:v>0.25230000000000002</c:v>
                </c:pt>
                <c:pt idx="1924">
                  <c:v>0.25240000000000001</c:v>
                </c:pt>
                <c:pt idx="1925">
                  <c:v>0.2525</c:v>
                </c:pt>
                <c:pt idx="1926">
                  <c:v>0.25259999999999999</c:v>
                </c:pt>
                <c:pt idx="1927">
                  <c:v>0.25269999999999998</c:v>
                </c:pt>
                <c:pt idx="1928">
                  <c:v>0.25280000000000002</c:v>
                </c:pt>
                <c:pt idx="1929">
                  <c:v>0.25290000000000001</c:v>
                </c:pt>
                <c:pt idx="1930">
                  <c:v>0.253</c:v>
                </c:pt>
                <c:pt idx="1931">
                  <c:v>0.25309999999999999</c:v>
                </c:pt>
                <c:pt idx="1932">
                  <c:v>0.25319999999999998</c:v>
                </c:pt>
                <c:pt idx="1933">
                  <c:v>0.25330000000000003</c:v>
                </c:pt>
                <c:pt idx="1934">
                  <c:v>0.25340000000000001</c:v>
                </c:pt>
                <c:pt idx="1935">
                  <c:v>0.2535</c:v>
                </c:pt>
                <c:pt idx="1936">
                  <c:v>0.25359999999999999</c:v>
                </c:pt>
                <c:pt idx="1937">
                  <c:v>0.25369999999999998</c:v>
                </c:pt>
                <c:pt idx="1938">
                  <c:v>0.25380000000000003</c:v>
                </c:pt>
                <c:pt idx="1939">
                  <c:v>0.25390000000000001</c:v>
                </c:pt>
                <c:pt idx="1940">
                  <c:v>0.254</c:v>
                </c:pt>
                <c:pt idx="1941">
                  <c:v>0.25409999999999999</c:v>
                </c:pt>
                <c:pt idx="1942">
                  <c:v>0.25419999999999998</c:v>
                </c:pt>
                <c:pt idx="1943">
                  <c:v>0.25430000000000003</c:v>
                </c:pt>
                <c:pt idx="1944">
                  <c:v>0.25440000000000002</c:v>
                </c:pt>
                <c:pt idx="1945">
                  <c:v>0.2545</c:v>
                </c:pt>
                <c:pt idx="1946">
                  <c:v>0.25459999999999999</c:v>
                </c:pt>
                <c:pt idx="1947">
                  <c:v>0.25469999999999998</c:v>
                </c:pt>
                <c:pt idx="1948">
                  <c:v>0.25480000000000003</c:v>
                </c:pt>
                <c:pt idx="1949">
                  <c:v>0.25490000000000002</c:v>
                </c:pt>
                <c:pt idx="1950">
                  <c:v>0.255</c:v>
                </c:pt>
                <c:pt idx="1951">
                  <c:v>0.25509999999999999</c:v>
                </c:pt>
                <c:pt idx="1952">
                  <c:v>0.25519999999999998</c:v>
                </c:pt>
                <c:pt idx="1953">
                  <c:v>0.25530000000000003</c:v>
                </c:pt>
                <c:pt idx="1954">
                  <c:v>0.25540000000000002</c:v>
                </c:pt>
                <c:pt idx="1955">
                  <c:v>0.2555</c:v>
                </c:pt>
                <c:pt idx="1956">
                  <c:v>0.25559999999999999</c:v>
                </c:pt>
                <c:pt idx="1957">
                  <c:v>0.25569999999999998</c:v>
                </c:pt>
                <c:pt idx="1958">
                  <c:v>0.25580000000000003</c:v>
                </c:pt>
                <c:pt idx="1959">
                  <c:v>0.25590000000000002</c:v>
                </c:pt>
                <c:pt idx="1960">
                  <c:v>0.25600000000000001</c:v>
                </c:pt>
                <c:pt idx="1961">
                  <c:v>0.25609999999999999</c:v>
                </c:pt>
                <c:pt idx="1962">
                  <c:v>0.25619999999999998</c:v>
                </c:pt>
                <c:pt idx="1963">
                  <c:v>0.25629999999999997</c:v>
                </c:pt>
                <c:pt idx="1964">
                  <c:v>0.25640000000000002</c:v>
                </c:pt>
                <c:pt idx="1965">
                  <c:v>0.25650000000000001</c:v>
                </c:pt>
                <c:pt idx="1966">
                  <c:v>0.25659999999999999</c:v>
                </c:pt>
                <c:pt idx="1967">
                  <c:v>0.25669999999999998</c:v>
                </c:pt>
                <c:pt idx="1968">
                  <c:v>0.25679999999999997</c:v>
                </c:pt>
                <c:pt idx="1969">
                  <c:v>0.25690000000000002</c:v>
                </c:pt>
                <c:pt idx="1970">
                  <c:v>0.25700000000000001</c:v>
                </c:pt>
                <c:pt idx="1971">
                  <c:v>0.2571</c:v>
                </c:pt>
                <c:pt idx="1972">
                  <c:v>0.25719999999999998</c:v>
                </c:pt>
                <c:pt idx="1973">
                  <c:v>0.25729999999999997</c:v>
                </c:pt>
                <c:pt idx="1974">
                  <c:v>0.25740000000000002</c:v>
                </c:pt>
                <c:pt idx="1975">
                  <c:v>0.25750000000000001</c:v>
                </c:pt>
                <c:pt idx="1976">
                  <c:v>0.2576</c:v>
                </c:pt>
                <c:pt idx="1977">
                  <c:v>0.25769999999999998</c:v>
                </c:pt>
                <c:pt idx="1978">
                  <c:v>0.25779999999999997</c:v>
                </c:pt>
                <c:pt idx="1979">
                  <c:v>0.25790000000000002</c:v>
                </c:pt>
                <c:pt idx="1980">
                  <c:v>0.25800000000000001</c:v>
                </c:pt>
                <c:pt idx="1981">
                  <c:v>0.2581</c:v>
                </c:pt>
                <c:pt idx="1982">
                  <c:v>0.25819999999999999</c:v>
                </c:pt>
                <c:pt idx="1983">
                  <c:v>0.25829999999999997</c:v>
                </c:pt>
                <c:pt idx="1984">
                  <c:v>0.25840000000000002</c:v>
                </c:pt>
                <c:pt idx="1985">
                  <c:v>0.25850000000000001</c:v>
                </c:pt>
                <c:pt idx="1986">
                  <c:v>0.2586</c:v>
                </c:pt>
                <c:pt idx="1987">
                  <c:v>0.25869999999999999</c:v>
                </c:pt>
                <c:pt idx="1988">
                  <c:v>0.25879999999999997</c:v>
                </c:pt>
                <c:pt idx="1989">
                  <c:v>0.25890000000000002</c:v>
                </c:pt>
                <c:pt idx="1990">
                  <c:v>0.25900000000000001</c:v>
                </c:pt>
                <c:pt idx="1991">
                  <c:v>0.2591</c:v>
                </c:pt>
                <c:pt idx="1992">
                  <c:v>0.25919999999999999</c:v>
                </c:pt>
                <c:pt idx="1993">
                  <c:v>0.25929999999999997</c:v>
                </c:pt>
                <c:pt idx="1994">
                  <c:v>0.25940000000000002</c:v>
                </c:pt>
                <c:pt idx="1995">
                  <c:v>0.25950000000000001</c:v>
                </c:pt>
                <c:pt idx="1996">
                  <c:v>0.2596</c:v>
                </c:pt>
                <c:pt idx="1997">
                  <c:v>0.25969999999999999</c:v>
                </c:pt>
                <c:pt idx="1998">
                  <c:v>0.25979999999999998</c:v>
                </c:pt>
                <c:pt idx="1999">
                  <c:v>0.25990000000000002</c:v>
                </c:pt>
                <c:pt idx="2000">
                  <c:v>0.26</c:v>
                </c:pt>
                <c:pt idx="2001">
                  <c:v>0.2601</c:v>
                </c:pt>
                <c:pt idx="2002">
                  <c:v>0.26019999999999999</c:v>
                </c:pt>
                <c:pt idx="2003">
                  <c:v>0.26029999999999998</c:v>
                </c:pt>
                <c:pt idx="2004">
                  <c:v>0.26040000000000002</c:v>
                </c:pt>
                <c:pt idx="2005">
                  <c:v>0.26050000000000001</c:v>
                </c:pt>
                <c:pt idx="2006">
                  <c:v>0.2606</c:v>
                </c:pt>
                <c:pt idx="2007">
                  <c:v>0.26069999999999999</c:v>
                </c:pt>
                <c:pt idx="2008">
                  <c:v>0.26079999999999998</c:v>
                </c:pt>
                <c:pt idx="2009">
                  <c:v>0.26090000000000002</c:v>
                </c:pt>
                <c:pt idx="2010">
                  <c:v>0.26100000000000001</c:v>
                </c:pt>
                <c:pt idx="2011">
                  <c:v>0.2611</c:v>
                </c:pt>
                <c:pt idx="2012">
                  <c:v>0.26119999999999999</c:v>
                </c:pt>
                <c:pt idx="2013">
                  <c:v>0.26129999999999998</c:v>
                </c:pt>
                <c:pt idx="2014">
                  <c:v>0.26140000000000002</c:v>
                </c:pt>
                <c:pt idx="2015">
                  <c:v>0.26150000000000001</c:v>
                </c:pt>
                <c:pt idx="2016">
                  <c:v>0.2616</c:v>
                </c:pt>
                <c:pt idx="2017">
                  <c:v>0.26169999999999999</c:v>
                </c:pt>
                <c:pt idx="2018">
                  <c:v>0.26179999999999998</c:v>
                </c:pt>
                <c:pt idx="2019">
                  <c:v>0.26190000000000002</c:v>
                </c:pt>
                <c:pt idx="2020">
                  <c:v>0.26200000000000001</c:v>
                </c:pt>
                <c:pt idx="2021">
                  <c:v>0.2621</c:v>
                </c:pt>
                <c:pt idx="2022">
                  <c:v>0.26219999999999999</c:v>
                </c:pt>
                <c:pt idx="2023">
                  <c:v>0.26229999999999998</c:v>
                </c:pt>
                <c:pt idx="2024">
                  <c:v>0.26240000000000002</c:v>
                </c:pt>
                <c:pt idx="2025">
                  <c:v>0.26250000000000001</c:v>
                </c:pt>
                <c:pt idx="2026">
                  <c:v>0.2626</c:v>
                </c:pt>
                <c:pt idx="2027">
                  <c:v>0.26269999999999999</c:v>
                </c:pt>
                <c:pt idx="2028">
                  <c:v>0.26279999999999998</c:v>
                </c:pt>
                <c:pt idx="2029">
                  <c:v>0.26290000000000002</c:v>
                </c:pt>
                <c:pt idx="2030">
                  <c:v>0.26300000000000001</c:v>
                </c:pt>
                <c:pt idx="2031">
                  <c:v>0.2631</c:v>
                </c:pt>
                <c:pt idx="2032">
                  <c:v>0.26319999999999999</c:v>
                </c:pt>
                <c:pt idx="2033">
                  <c:v>0.26329999999999998</c:v>
                </c:pt>
                <c:pt idx="2034">
                  <c:v>0.26340000000000002</c:v>
                </c:pt>
                <c:pt idx="2035">
                  <c:v>0.26350000000000001</c:v>
                </c:pt>
                <c:pt idx="2036">
                  <c:v>0.2636</c:v>
                </c:pt>
                <c:pt idx="2037">
                  <c:v>0.26369999999999999</c:v>
                </c:pt>
                <c:pt idx="2038">
                  <c:v>0.26379999999999998</c:v>
                </c:pt>
                <c:pt idx="2039">
                  <c:v>0.26390000000000002</c:v>
                </c:pt>
                <c:pt idx="2040">
                  <c:v>0.26400000000000001</c:v>
                </c:pt>
                <c:pt idx="2041">
                  <c:v>0.2641</c:v>
                </c:pt>
                <c:pt idx="2042">
                  <c:v>0.26419999999999999</c:v>
                </c:pt>
                <c:pt idx="2043">
                  <c:v>0.26429999999999998</c:v>
                </c:pt>
                <c:pt idx="2044">
                  <c:v>0.26440000000000002</c:v>
                </c:pt>
                <c:pt idx="2045">
                  <c:v>0.26450000000000001</c:v>
                </c:pt>
                <c:pt idx="2046">
                  <c:v>0.2646</c:v>
                </c:pt>
                <c:pt idx="2047">
                  <c:v>0.26469999999999999</c:v>
                </c:pt>
                <c:pt idx="2048">
                  <c:v>0.26479999999999998</c:v>
                </c:pt>
                <c:pt idx="2049">
                  <c:v>0.26490000000000002</c:v>
                </c:pt>
                <c:pt idx="2050">
                  <c:v>0.26500000000000001</c:v>
                </c:pt>
                <c:pt idx="2051">
                  <c:v>0.2651</c:v>
                </c:pt>
                <c:pt idx="2052">
                  <c:v>0.26519999999999999</c:v>
                </c:pt>
                <c:pt idx="2053">
                  <c:v>0.26529999999999998</c:v>
                </c:pt>
                <c:pt idx="2054">
                  <c:v>0.26540000000000002</c:v>
                </c:pt>
                <c:pt idx="2055">
                  <c:v>0.26550000000000001</c:v>
                </c:pt>
                <c:pt idx="2056">
                  <c:v>0.2656</c:v>
                </c:pt>
                <c:pt idx="2057">
                  <c:v>0.26569999999999999</c:v>
                </c:pt>
                <c:pt idx="2058">
                  <c:v>0.26579999999999998</c:v>
                </c:pt>
                <c:pt idx="2059">
                  <c:v>0.26590000000000003</c:v>
                </c:pt>
                <c:pt idx="2060">
                  <c:v>0.26600000000000001</c:v>
                </c:pt>
                <c:pt idx="2061">
                  <c:v>0.2661</c:v>
                </c:pt>
                <c:pt idx="2062">
                  <c:v>0.26619999999999999</c:v>
                </c:pt>
                <c:pt idx="2063">
                  <c:v>0.26629999999999998</c:v>
                </c:pt>
                <c:pt idx="2064">
                  <c:v>0.26640000000000003</c:v>
                </c:pt>
                <c:pt idx="2065">
                  <c:v>0.26650000000000001</c:v>
                </c:pt>
                <c:pt idx="2066">
                  <c:v>0.2666</c:v>
                </c:pt>
                <c:pt idx="2067">
                  <c:v>0.26669999999999999</c:v>
                </c:pt>
                <c:pt idx="2068">
                  <c:v>0.26679999999999998</c:v>
                </c:pt>
                <c:pt idx="2069">
                  <c:v>0.26690000000000003</c:v>
                </c:pt>
                <c:pt idx="2070">
                  <c:v>0.26700000000000002</c:v>
                </c:pt>
                <c:pt idx="2071">
                  <c:v>0.2671</c:v>
                </c:pt>
                <c:pt idx="2072">
                  <c:v>0.26719999999999999</c:v>
                </c:pt>
                <c:pt idx="2073">
                  <c:v>0.26729999999999998</c:v>
                </c:pt>
                <c:pt idx="2074">
                  <c:v>0.26740000000000003</c:v>
                </c:pt>
                <c:pt idx="2075">
                  <c:v>0.26750000000000002</c:v>
                </c:pt>
                <c:pt idx="2076">
                  <c:v>0.2676</c:v>
                </c:pt>
                <c:pt idx="2077">
                  <c:v>0.26769999999999999</c:v>
                </c:pt>
                <c:pt idx="2078">
                  <c:v>0.26779999999999998</c:v>
                </c:pt>
                <c:pt idx="2079">
                  <c:v>0.26790000000000003</c:v>
                </c:pt>
                <c:pt idx="2080">
                  <c:v>0.26800000000000002</c:v>
                </c:pt>
                <c:pt idx="2081">
                  <c:v>0.2681</c:v>
                </c:pt>
                <c:pt idx="2082">
                  <c:v>0.26819999999999999</c:v>
                </c:pt>
                <c:pt idx="2083">
                  <c:v>0.26829999999999998</c:v>
                </c:pt>
                <c:pt idx="2084">
                  <c:v>0.26840000000000003</c:v>
                </c:pt>
                <c:pt idx="2085">
                  <c:v>0.26850000000000002</c:v>
                </c:pt>
                <c:pt idx="2086">
                  <c:v>0.26860000000000001</c:v>
                </c:pt>
                <c:pt idx="2087">
                  <c:v>0.26869999999999999</c:v>
                </c:pt>
                <c:pt idx="2088">
                  <c:v>0.26879999999999998</c:v>
                </c:pt>
                <c:pt idx="2089">
                  <c:v>0.26889999999999997</c:v>
                </c:pt>
                <c:pt idx="2090">
                  <c:v>0.26900000000000002</c:v>
                </c:pt>
                <c:pt idx="2091">
                  <c:v>0.26910000000000001</c:v>
                </c:pt>
                <c:pt idx="2092">
                  <c:v>0.26919999999999999</c:v>
                </c:pt>
                <c:pt idx="2093">
                  <c:v>0.26929999999999998</c:v>
                </c:pt>
                <c:pt idx="2094">
                  <c:v>0.26939999999999997</c:v>
                </c:pt>
                <c:pt idx="2095">
                  <c:v>0.26950000000000002</c:v>
                </c:pt>
                <c:pt idx="2096">
                  <c:v>0.26960000000000001</c:v>
                </c:pt>
                <c:pt idx="2097">
                  <c:v>0.2697</c:v>
                </c:pt>
                <c:pt idx="2098">
                  <c:v>0.26979999999999998</c:v>
                </c:pt>
                <c:pt idx="2099">
                  <c:v>0.26989999999999997</c:v>
                </c:pt>
                <c:pt idx="2100">
                  <c:v>0.27</c:v>
                </c:pt>
                <c:pt idx="2101">
                  <c:v>0.27010000000000001</c:v>
                </c:pt>
                <c:pt idx="2102">
                  <c:v>0.2702</c:v>
                </c:pt>
                <c:pt idx="2103">
                  <c:v>0.27029999999999998</c:v>
                </c:pt>
                <c:pt idx="2104">
                  <c:v>0.27039999999999997</c:v>
                </c:pt>
                <c:pt idx="2105">
                  <c:v>0.27050000000000002</c:v>
                </c:pt>
                <c:pt idx="2106">
                  <c:v>0.27060000000000001</c:v>
                </c:pt>
                <c:pt idx="2107">
                  <c:v>0.2707</c:v>
                </c:pt>
                <c:pt idx="2108">
                  <c:v>0.27079999999999999</c:v>
                </c:pt>
                <c:pt idx="2109">
                  <c:v>0.27089999999999997</c:v>
                </c:pt>
                <c:pt idx="2110">
                  <c:v>0.27100000000000002</c:v>
                </c:pt>
                <c:pt idx="2111">
                  <c:v>0.27110000000000001</c:v>
                </c:pt>
                <c:pt idx="2112">
                  <c:v>0.2712</c:v>
                </c:pt>
                <c:pt idx="2113">
                  <c:v>0.27129999999999999</c:v>
                </c:pt>
                <c:pt idx="2114">
                  <c:v>0.27139999999999997</c:v>
                </c:pt>
                <c:pt idx="2115">
                  <c:v>0.27150000000000002</c:v>
                </c:pt>
                <c:pt idx="2116">
                  <c:v>0.27160000000000001</c:v>
                </c:pt>
                <c:pt idx="2117">
                  <c:v>0.2717</c:v>
                </c:pt>
                <c:pt idx="2118">
                  <c:v>0.27179999999999999</c:v>
                </c:pt>
                <c:pt idx="2119">
                  <c:v>0.27189999999999998</c:v>
                </c:pt>
                <c:pt idx="2120">
                  <c:v>0.27200000000000002</c:v>
                </c:pt>
                <c:pt idx="2121">
                  <c:v>0.27210000000000001</c:v>
                </c:pt>
                <c:pt idx="2122">
                  <c:v>0.2722</c:v>
                </c:pt>
                <c:pt idx="2123">
                  <c:v>0.27229999999999999</c:v>
                </c:pt>
                <c:pt idx="2124">
                  <c:v>0.27239999999999998</c:v>
                </c:pt>
                <c:pt idx="2125">
                  <c:v>0.27250000000000002</c:v>
                </c:pt>
                <c:pt idx="2126">
                  <c:v>0.27260000000000001</c:v>
                </c:pt>
                <c:pt idx="2127">
                  <c:v>0.2727</c:v>
                </c:pt>
                <c:pt idx="2128">
                  <c:v>0.27279999999999999</c:v>
                </c:pt>
                <c:pt idx="2129">
                  <c:v>0.27289999999999998</c:v>
                </c:pt>
                <c:pt idx="2130">
                  <c:v>0.27300000000000002</c:v>
                </c:pt>
                <c:pt idx="2131">
                  <c:v>0.27310000000000001</c:v>
                </c:pt>
                <c:pt idx="2132">
                  <c:v>0.2732</c:v>
                </c:pt>
                <c:pt idx="2133">
                  <c:v>0.27329999999999999</c:v>
                </c:pt>
                <c:pt idx="2134">
                  <c:v>0.27339999999999998</c:v>
                </c:pt>
                <c:pt idx="2135">
                  <c:v>0.27350000000000002</c:v>
                </c:pt>
                <c:pt idx="2136">
                  <c:v>0.27360000000000001</c:v>
                </c:pt>
                <c:pt idx="2137">
                  <c:v>0.2737</c:v>
                </c:pt>
                <c:pt idx="2138">
                  <c:v>0.27379999999999999</c:v>
                </c:pt>
                <c:pt idx="2139">
                  <c:v>0.27389999999999998</c:v>
                </c:pt>
                <c:pt idx="2140">
                  <c:v>0.27400000000000002</c:v>
                </c:pt>
                <c:pt idx="2141">
                  <c:v>0.27410000000000001</c:v>
                </c:pt>
                <c:pt idx="2142">
                  <c:v>0.2742</c:v>
                </c:pt>
                <c:pt idx="2143">
                  <c:v>0.27429999999999999</c:v>
                </c:pt>
                <c:pt idx="2144">
                  <c:v>0.27439999999999998</c:v>
                </c:pt>
                <c:pt idx="2145">
                  <c:v>0.27450000000000002</c:v>
                </c:pt>
                <c:pt idx="2146">
                  <c:v>0.27460000000000001</c:v>
                </c:pt>
                <c:pt idx="2147">
                  <c:v>0.2747</c:v>
                </c:pt>
                <c:pt idx="2148">
                  <c:v>0.27479999999999999</c:v>
                </c:pt>
                <c:pt idx="2149">
                  <c:v>0.27489999999999998</c:v>
                </c:pt>
                <c:pt idx="2150">
                  <c:v>0.27500000000000002</c:v>
                </c:pt>
                <c:pt idx="2151">
                  <c:v>0.27510000000000001</c:v>
                </c:pt>
                <c:pt idx="2152">
                  <c:v>0.2752</c:v>
                </c:pt>
                <c:pt idx="2153">
                  <c:v>0.27529999999999999</c:v>
                </c:pt>
                <c:pt idx="2154">
                  <c:v>0.27539999999999998</c:v>
                </c:pt>
                <c:pt idx="2155">
                  <c:v>0.27550000000000002</c:v>
                </c:pt>
                <c:pt idx="2156">
                  <c:v>0.27560000000000001</c:v>
                </c:pt>
                <c:pt idx="2157">
                  <c:v>0.2757</c:v>
                </c:pt>
                <c:pt idx="2158">
                  <c:v>0.27579999999999999</c:v>
                </c:pt>
                <c:pt idx="2159">
                  <c:v>0.27589999999999998</c:v>
                </c:pt>
                <c:pt idx="2160">
                  <c:v>0.27600000000000002</c:v>
                </c:pt>
                <c:pt idx="2161">
                  <c:v>0.27610000000000001</c:v>
                </c:pt>
                <c:pt idx="2162">
                  <c:v>0.2762</c:v>
                </c:pt>
                <c:pt idx="2163">
                  <c:v>0.27629999999999999</c:v>
                </c:pt>
                <c:pt idx="2164">
                  <c:v>0.27639999999999998</c:v>
                </c:pt>
                <c:pt idx="2165">
                  <c:v>0.27650000000000002</c:v>
                </c:pt>
                <c:pt idx="2166">
                  <c:v>0.27660000000000001</c:v>
                </c:pt>
                <c:pt idx="2167">
                  <c:v>0.2767</c:v>
                </c:pt>
                <c:pt idx="2168">
                  <c:v>0.27679999999999999</c:v>
                </c:pt>
                <c:pt idx="2169">
                  <c:v>0.27689999999999998</c:v>
                </c:pt>
                <c:pt idx="2170">
                  <c:v>0.27700000000000002</c:v>
                </c:pt>
                <c:pt idx="2171">
                  <c:v>0.27710000000000001</c:v>
                </c:pt>
                <c:pt idx="2172">
                  <c:v>0.2772</c:v>
                </c:pt>
                <c:pt idx="2173">
                  <c:v>0.27729999999999999</c:v>
                </c:pt>
                <c:pt idx="2174">
                  <c:v>0.27739999999999998</c:v>
                </c:pt>
                <c:pt idx="2175">
                  <c:v>0.27750000000000002</c:v>
                </c:pt>
                <c:pt idx="2176">
                  <c:v>0.27760000000000001</c:v>
                </c:pt>
                <c:pt idx="2177">
                  <c:v>0.2777</c:v>
                </c:pt>
                <c:pt idx="2178">
                  <c:v>0.27779999999999999</c:v>
                </c:pt>
                <c:pt idx="2179">
                  <c:v>0.27789999999999998</c:v>
                </c:pt>
                <c:pt idx="2180">
                  <c:v>0.27800000000000002</c:v>
                </c:pt>
                <c:pt idx="2181">
                  <c:v>0.27810000000000001</c:v>
                </c:pt>
                <c:pt idx="2182">
                  <c:v>0.2782</c:v>
                </c:pt>
                <c:pt idx="2183">
                  <c:v>0.27829999999999999</c:v>
                </c:pt>
                <c:pt idx="2184">
                  <c:v>0.27839999999999998</c:v>
                </c:pt>
                <c:pt idx="2185">
                  <c:v>0.27850000000000003</c:v>
                </c:pt>
                <c:pt idx="2186">
                  <c:v>0.27860000000000001</c:v>
                </c:pt>
                <c:pt idx="2187">
                  <c:v>0.2787</c:v>
                </c:pt>
                <c:pt idx="2188">
                  <c:v>0.27879999999999999</c:v>
                </c:pt>
                <c:pt idx="2189">
                  <c:v>0.27889999999999998</c:v>
                </c:pt>
                <c:pt idx="2190">
                  <c:v>0.27900000000000003</c:v>
                </c:pt>
                <c:pt idx="2191">
                  <c:v>0.27910000000000001</c:v>
                </c:pt>
                <c:pt idx="2192">
                  <c:v>0.2792</c:v>
                </c:pt>
                <c:pt idx="2193">
                  <c:v>0.27929999999999999</c:v>
                </c:pt>
                <c:pt idx="2194">
                  <c:v>0.27939999999999998</c:v>
                </c:pt>
                <c:pt idx="2195">
                  <c:v>0.27950000000000003</c:v>
                </c:pt>
                <c:pt idx="2196">
                  <c:v>0.27960000000000002</c:v>
                </c:pt>
                <c:pt idx="2197">
                  <c:v>0.2797</c:v>
                </c:pt>
                <c:pt idx="2198">
                  <c:v>0.27979999999999999</c:v>
                </c:pt>
                <c:pt idx="2199">
                  <c:v>0.27989999999999998</c:v>
                </c:pt>
                <c:pt idx="2200">
                  <c:v>0.28000000000000003</c:v>
                </c:pt>
                <c:pt idx="2201">
                  <c:v>0.28010000000000002</c:v>
                </c:pt>
                <c:pt idx="2202">
                  <c:v>0.2802</c:v>
                </c:pt>
                <c:pt idx="2203">
                  <c:v>0.28029999999999999</c:v>
                </c:pt>
                <c:pt idx="2204">
                  <c:v>0.28039999999999998</c:v>
                </c:pt>
                <c:pt idx="2205">
                  <c:v>0.28050000000000003</c:v>
                </c:pt>
                <c:pt idx="2206">
                  <c:v>0.28060000000000002</c:v>
                </c:pt>
                <c:pt idx="2207">
                  <c:v>0.28070000000000001</c:v>
                </c:pt>
                <c:pt idx="2208">
                  <c:v>0.28079999999999999</c:v>
                </c:pt>
                <c:pt idx="2209">
                  <c:v>0.28089999999999998</c:v>
                </c:pt>
                <c:pt idx="2210">
                  <c:v>0.28100000000000003</c:v>
                </c:pt>
                <c:pt idx="2211">
                  <c:v>0.28110000000000002</c:v>
                </c:pt>
                <c:pt idx="2212">
                  <c:v>0.28120000000000001</c:v>
                </c:pt>
                <c:pt idx="2213">
                  <c:v>0.28129999999999999</c:v>
                </c:pt>
                <c:pt idx="2214">
                  <c:v>0.28139999999999998</c:v>
                </c:pt>
                <c:pt idx="2215">
                  <c:v>0.28149999999999997</c:v>
                </c:pt>
                <c:pt idx="2216">
                  <c:v>0.28160000000000002</c:v>
                </c:pt>
                <c:pt idx="2217">
                  <c:v>0.28170000000000001</c:v>
                </c:pt>
                <c:pt idx="2218">
                  <c:v>0.28179999999999999</c:v>
                </c:pt>
                <c:pt idx="2219">
                  <c:v>0.28189999999999998</c:v>
                </c:pt>
                <c:pt idx="2220">
                  <c:v>0.28199999999999997</c:v>
                </c:pt>
                <c:pt idx="2221">
                  <c:v>0.28210000000000002</c:v>
                </c:pt>
                <c:pt idx="2222">
                  <c:v>0.28220000000000001</c:v>
                </c:pt>
                <c:pt idx="2223">
                  <c:v>0.2823</c:v>
                </c:pt>
                <c:pt idx="2224">
                  <c:v>0.28239999999999998</c:v>
                </c:pt>
                <c:pt idx="2225">
                  <c:v>0.28249999999999997</c:v>
                </c:pt>
                <c:pt idx="2226">
                  <c:v>0.28260000000000002</c:v>
                </c:pt>
                <c:pt idx="2227">
                  <c:v>0.28270000000000001</c:v>
                </c:pt>
                <c:pt idx="2228">
                  <c:v>0.2828</c:v>
                </c:pt>
                <c:pt idx="2229">
                  <c:v>0.28289999999999998</c:v>
                </c:pt>
                <c:pt idx="2230">
                  <c:v>0.28299999999999997</c:v>
                </c:pt>
                <c:pt idx="2231">
                  <c:v>0.28310000000000002</c:v>
                </c:pt>
                <c:pt idx="2232">
                  <c:v>0.28320000000000001</c:v>
                </c:pt>
                <c:pt idx="2233">
                  <c:v>0.2833</c:v>
                </c:pt>
                <c:pt idx="2234">
                  <c:v>0.28339999999999999</c:v>
                </c:pt>
                <c:pt idx="2235">
                  <c:v>0.28349999999999997</c:v>
                </c:pt>
                <c:pt idx="2236">
                  <c:v>0.28360000000000002</c:v>
                </c:pt>
                <c:pt idx="2237">
                  <c:v>0.28370000000000001</c:v>
                </c:pt>
                <c:pt idx="2238">
                  <c:v>0.2838</c:v>
                </c:pt>
                <c:pt idx="2239">
                  <c:v>0.28389999999999999</c:v>
                </c:pt>
                <c:pt idx="2240">
                  <c:v>0.28399999999999997</c:v>
                </c:pt>
                <c:pt idx="2241">
                  <c:v>0.28410000000000002</c:v>
                </c:pt>
                <c:pt idx="2242">
                  <c:v>0.28420000000000001</c:v>
                </c:pt>
                <c:pt idx="2243">
                  <c:v>0.2843</c:v>
                </c:pt>
                <c:pt idx="2244">
                  <c:v>0.28439999999999999</c:v>
                </c:pt>
                <c:pt idx="2245">
                  <c:v>0.28449999999999998</c:v>
                </c:pt>
                <c:pt idx="2246">
                  <c:v>0.28460000000000002</c:v>
                </c:pt>
                <c:pt idx="2247">
                  <c:v>0.28470000000000001</c:v>
                </c:pt>
                <c:pt idx="2248">
                  <c:v>0.2848</c:v>
                </c:pt>
                <c:pt idx="2249">
                  <c:v>0.28489999999999999</c:v>
                </c:pt>
                <c:pt idx="2250">
                  <c:v>0.28499999999999998</c:v>
                </c:pt>
                <c:pt idx="2251">
                  <c:v>0.28510000000000002</c:v>
                </c:pt>
                <c:pt idx="2252">
                  <c:v>0.28520000000000001</c:v>
                </c:pt>
                <c:pt idx="2253">
                  <c:v>0.2853</c:v>
                </c:pt>
                <c:pt idx="2254">
                  <c:v>0.28539999999999999</c:v>
                </c:pt>
                <c:pt idx="2255">
                  <c:v>0.28549999999999998</c:v>
                </c:pt>
                <c:pt idx="2256">
                  <c:v>0.28560000000000002</c:v>
                </c:pt>
                <c:pt idx="2257">
                  <c:v>0.28570000000000001</c:v>
                </c:pt>
                <c:pt idx="2258">
                  <c:v>0.2858</c:v>
                </c:pt>
                <c:pt idx="2259">
                  <c:v>0.28589999999999999</c:v>
                </c:pt>
                <c:pt idx="2260">
                  <c:v>0.28599999999999998</c:v>
                </c:pt>
                <c:pt idx="2261">
                  <c:v>0.28610000000000002</c:v>
                </c:pt>
                <c:pt idx="2262">
                  <c:v>0.28620000000000001</c:v>
                </c:pt>
                <c:pt idx="2263">
                  <c:v>0.2863</c:v>
                </c:pt>
                <c:pt idx="2264">
                  <c:v>0.28639999999999999</c:v>
                </c:pt>
                <c:pt idx="2265">
                  <c:v>0.28649999999999998</c:v>
                </c:pt>
                <c:pt idx="2266">
                  <c:v>0.28660000000000002</c:v>
                </c:pt>
                <c:pt idx="2267">
                  <c:v>0.28670000000000001</c:v>
                </c:pt>
                <c:pt idx="2268">
                  <c:v>0.2868</c:v>
                </c:pt>
                <c:pt idx="2269">
                  <c:v>0.28689999999999999</c:v>
                </c:pt>
                <c:pt idx="2270">
                  <c:v>0.28699999999999998</c:v>
                </c:pt>
                <c:pt idx="2271">
                  <c:v>0.28710000000000002</c:v>
                </c:pt>
                <c:pt idx="2272">
                  <c:v>0.28720000000000001</c:v>
                </c:pt>
                <c:pt idx="2273">
                  <c:v>0.2873</c:v>
                </c:pt>
                <c:pt idx="2274">
                  <c:v>0.28739999999999999</c:v>
                </c:pt>
                <c:pt idx="2275">
                  <c:v>0.28749999999999998</c:v>
                </c:pt>
                <c:pt idx="2276">
                  <c:v>0.28760000000000002</c:v>
                </c:pt>
                <c:pt idx="2277">
                  <c:v>0.28770000000000001</c:v>
                </c:pt>
                <c:pt idx="2278">
                  <c:v>0.2878</c:v>
                </c:pt>
                <c:pt idx="2279">
                  <c:v>0.28789999999999999</c:v>
                </c:pt>
                <c:pt idx="2280">
                  <c:v>0.28799999999999998</c:v>
                </c:pt>
                <c:pt idx="2281">
                  <c:v>0.28810000000000002</c:v>
                </c:pt>
                <c:pt idx="2282">
                  <c:v>0.28820000000000001</c:v>
                </c:pt>
                <c:pt idx="2283">
                  <c:v>0.2883</c:v>
                </c:pt>
                <c:pt idx="2284">
                  <c:v>0.28839999999999999</c:v>
                </c:pt>
                <c:pt idx="2285">
                  <c:v>0.28849999999999998</c:v>
                </c:pt>
                <c:pt idx="2286">
                  <c:v>0.28860000000000002</c:v>
                </c:pt>
                <c:pt idx="2287">
                  <c:v>0.28870000000000001</c:v>
                </c:pt>
                <c:pt idx="2288">
                  <c:v>0.2888</c:v>
                </c:pt>
                <c:pt idx="2289">
                  <c:v>0.28889999999999999</c:v>
                </c:pt>
                <c:pt idx="2290">
                  <c:v>0.28899999999999998</c:v>
                </c:pt>
                <c:pt idx="2291">
                  <c:v>0.28910000000000002</c:v>
                </c:pt>
                <c:pt idx="2292">
                  <c:v>0.28920000000000001</c:v>
                </c:pt>
                <c:pt idx="2293">
                  <c:v>0.2893</c:v>
                </c:pt>
                <c:pt idx="2294">
                  <c:v>0.28939999999999999</c:v>
                </c:pt>
                <c:pt idx="2295">
                  <c:v>0.28949999999999998</c:v>
                </c:pt>
                <c:pt idx="2296">
                  <c:v>0.28960000000000002</c:v>
                </c:pt>
                <c:pt idx="2297">
                  <c:v>0.28970000000000001</c:v>
                </c:pt>
                <c:pt idx="2298">
                  <c:v>0.2898</c:v>
                </c:pt>
                <c:pt idx="2299">
                  <c:v>0.28989999999999999</c:v>
                </c:pt>
                <c:pt idx="2300">
                  <c:v>0.28999999999999998</c:v>
                </c:pt>
                <c:pt idx="2301">
                  <c:v>0.29010000000000002</c:v>
                </c:pt>
                <c:pt idx="2302">
                  <c:v>0.29020000000000001</c:v>
                </c:pt>
                <c:pt idx="2303">
                  <c:v>0.2903</c:v>
                </c:pt>
                <c:pt idx="2304">
                  <c:v>0.29039999999999999</c:v>
                </c:pt>
                <c:pt idx="2305">
                  <c:v>0.29049999999999998</c:v>
                </c:pt>
                <c:pt idx="2306">
                  <c:v>0.29060000000000002</c:v>
                </c:pt>
                <c:pt idx="2307">
                  <c:v>0.29070000000000001</c:v>
                </c:pt>
                <c:pt idx="2308">
                  <c:v>0.2908</c:v>
                </c:pt>
                <c:pt idx="2309">
                  <c:v>0.29089999999999999</c:v>
                </c:pt>
                <c:pt idx="2310">
                  <c:v>0.29099999999999998</c:v>
                </c:pt>
                <c:pt idx="2311">
                  <c:v>0.29110000000000003</c:v>
                </c:pt>
                <c:pt idx="2312">
                  <c:v>0.29120000000000001</c:v>
                </c:pt>
                <c:pt idx="2313">
                  <c:v>0.2913</c:v>
                </c:pt>
                <c:pt idx="2314">
                  <c:v>0.29139999999999999</c:v>
                </c:pt>
                <c:pt idx="2315">
                  <c:v>0.29149999999999998</c:v>
                </c:pt>
                <c:pt idx="2316">
                  <c:v>0.29160000000000003</c:v>
                </c:pt>
                <c:pt idx="2317">
                  <c:v>0.29170000000000001</c:v>
                </c:pt>
                <c:pt idx="2318">
                  <c:v>0.2918</c:v>
                </c:pt>
                <c:pt idx="2319">
                  <c:v>0.29189999999999999</c:v>
                </c:pt>
                <c:pt idx="2320">
                  <c:v>0.29199999999999998</c:v>
                </c:pt>
                <c:pt idx="2321">
                  <c:v>0.29210000000000003</c:v>
                </c:pt>
                <c:pt idx="2322">
                  <c:v>0.29220000000000002</c:v>
                </c:pt>
                <c:pt idx="2323">
                  <c:v>0.2923</c:v>
                </c:pt>
                <c:pt idx="2324">
                  <c:v>0.29239999999999999</c:v>
                </c:pt>
                <c:pt idx="2325">
                  <c:v>0.29249999999999998</c:v>
                </c:pt>
                <c:pt idx="2326">
                  <c:v>0.29260000000000003</c:v>
                </c:pt>
                <c:pt idx="2327">
                  <c:v>0.29270000000000002</c:v>
                </c:pt>
                <c:pt idx="2328">
                  <c:v>0.2928</c:v>
                </c:pt>
                <c:pt idx="2329">
                  <c:v>0.29289999999999999</c:v>
                </c:pt>
                <c:pt idx="2330">
                  <c:v>0.29299999999999998</c:v>
                </c:pt>
                <c:pt idx="2331">
                  <c:v>0.29310000000000003</c:v>
                </c:pt>
                <c:pt idx="2332">
                  <c:v>0.29320000000000002</c:v>
                </c:pt>
                <c:pt idx="2333">
                  <c:v>0.29330000000000001</c:v>
                </c:pt>
                <c:pt idx="2334">
                  <c:v>0.29339999999999999</c:v>
                </c:pt>
                <c:pt idx="2335">
                  <c:v>0.29349999999999998</c:v>
                </c:pt>
                <c:pt idx="2336">
                  <c:v>0.29360000000000003</c:v>
                </c:pt>
                <c:pt idx="2337">
                  <c:v>0.29370000000000002</c:v>
                </c:pt>
                <c:pt idx="2338">
                  <c:v>0.29380000000000001</c:v>
                </c:pt>
                <c:pt idx="2339">
                  <c:v>0.29389999999999999</c:v>
                </c:pt>
                <c:pt idx="2340">
                  <c:v>0.29399999999999998</c:v>
                </c:pt>
                <c:pt idx="2341">
                  <c:v>0.29409999999999997</c:v>
                </c:pt>
                <c:pt idx="2342">
                  <c:v>0.29420000000000002</c:v>
                </c:pt>
                <c:pt idx="2343">
                  <c:v>0.29430000000000001</c:v>
                </c:pt>
                <c:pt idx="2344">
                  <c:v>0.2944</c:v>
                </c:pt>
                <c:pt idx="2345">
                  <c:v>0.29449999999999998</c:v>
                </c:pt>
                <c:pt idx="2346">
                  <c:v>0.29459999999999997</c:v>
                </c:pt>
                <c:pt idx="2347">
                  <c:v>0.29470000000000002</c:v>
                </c:pt>
                <c:pt idx="2348">
                  <c:v>0.29480000000000001</c:v>
                </c:pt>
                <c:pt idx="2349">
                  <c:v>0.2949</c:v>
                </c:pt>
                <c:pt idx="2350">
                  <c:v>0.29499999999999998</c:v>
                </c:pt>
                <c:pt idx="2351">
                  <c:v>0.29509999999999997</c:v>
                </c:pt>
                <c:pt idx="2352">
                  <c:v>0.29520000000000002</c:v>
                </c:pt>
                <c:pt idx="2353">
                  <c:v>0.29530000000000001</c:v>
                </c:pt>
                <c:pt idx="2354">
                  <c:v>0.2954</c:v>
                </c:pt>
                <c:pt idx="2355">
                  <c:v>0.29549999999999998</c:v>
                </c:pt>
                <c:pt idx="2356">
                  <c:v>0.29559999999999997</c:v>
                </c:pt>
                <c:pt idx="2357">
                  <c:v>0.29570000000000002</c:v>
                </c:pt>
                <c:pt idx="2358">
                  <c:v>0.29580000000000001</c:v>
                </c:pt>
                <c:pt idx="2359">
                  <c:v>0.2959</c:v>
                </c:pt>
                <c:pt idx="2360">
                  <c:v>0.29599999999999999</c:v>
                </c:pt>
                <c:pt idx="2361">
                  <c:v>0.29609999999999997</c:v>
                </c:pt>
                <c:pt idx="2362">
                  <c:v>0.29620000000000002</c:v>
                </c:pt>
                <c:pt idx="2363">
                  <c:v>0.29630000000000001</c:v>
                </c:pt>
                <c:pt idx="2364">
                  <c:v>0.2964</c:v>
                </c:pt>
                <c:pt idx="2365">
                  <c:v>0.29649999999999999</c:v>
                </c:pt>
                <c:pt idx="2366">
                  <c:v>0.29659999999999997</c:v>
                </c:pt>
                <c:pt idx="2367">
                  <c:v>0.29670000000000002</c:v>
                </c:pt>
                <c:pt idx="2368">
                  <c:v>0.29680000000000001</c:v>
                </c:pt>
                <c:pt idx="2369">
                  <c:v>0.2969</c:v>
                </c:pt>
                <c:pt idx="2370">
                  <c:v>0.29699999999999999</c:v>
                </c:pt>
                <c:pt idx="2371">
                  <c:v>0.29709999999999998</c:v>
                </c:pt>
                <c:pt idx="2372">
                  <c:v>0.29720000000000002</c:v>
                </c:pt>
                <c:pt idx="2373">
                  <c:v>0.29730000000000001</c:v>
                </c:pt>
                <c:pt idx="2374">
                  <c:v>0.2974</c:v>
                </c:pt>
                <c:pt idx="2375">
                  <c:v>0.29749999999999999</c:v>
                </c:pt>
                <c:pt idx="2376">
                  <c:v>0.29759999999999998</c:v>
                </c:pt>
                <c:pt idx="2377">
                  <c:v>0.29770000000000002</c:v>
                </c:pt>
                <c:pt idx="2378">
                  <c:v>0.29780000000000001</c:v>
                </c:pt>
                <c:pt idx="2379">
                  <c:v>0.2979</c:v>
                </c:pt>
                <c:pt idx="2380">
                  <c:v>0.29799999999999999</c:v>
                </c:pt>
                <c:pt idx="2381">
                  <c:v>0.29809999999999998</c:v>
                </c:pt>
                <c:pt idx="2382">
                  <c:v>0.29820000000000002</c:v>
                </c:pt>
                <c:pt idx="2383">
                  <c:v>0.29830000000000001</c:v>
                </c:pt>
                <c:pt idx="2384">
                  <c:v>0.2984</c:v>
                </c:pt>
                <c:pt idx="2385">
                  <c:v>0.29849999999999999</c:v>
                </c:pt>
                <c:pt idx="2386">
                  <c:v>0.29859999999999998</c:v>
                </c:pt>
                <c:pt idx="2387">
                  <c:v>0.29870000000000002</c:v>
                </c:pt>
                <c:pt idx="2388">
                  <c:v>0.29880000000000001</c:v>
                </c:pt>
                <c:pt idx="2389">
                  <c:v>0.2989</c:v>
                </c:pt>
                <c:pt idx="2390">
                  <c:v>0.29899999999999999</c:v>
                </c:pt>
                <c:pt idx="2391">
                  <c:v>0.29909999999999998</c:v>
                </c:pt>
                <c:pt idx="2392">
                  <c:v>0.29920000000000002</c:v>
                </c:pt>
                <c:pt idx="2393">
                  <c:v>0.29930000000000001</c:v>
                </c:pt>
                <c:pt idx="2394">
                  <c:v>0.2994</c:v>
                </c:pt>
                <c:pt idx="2395">
                  <c:v>0.29949999999999999</c:v>
                </c:pt>
                <c:pt idx="2396">
                  <c:v>0.29959999999999998</c:v>
                </c:pt>
                <c:pt idx="2397">
                  <c:v>0.29970000000000002</c:v>
                </c:pt>
                <c:pt idx="2398">
                  <c:v>0.29980000000000001</c:v>
                </c:pt>
                <c:pt idx="2399">
                  <c:v>0.2999</c:v>
                </c:pt>
                <c:pt idx="2400">
                  <c:v>0.3</c:v>
                </c:pt>
                <c:pt idx="2401">
                  <c:v>0.30009999999999998</c:v>
                </c:pt>
                <c:pt idx="2402">
                  <c:v>0.30020000000000002</c:v>
                </c:pt>
                <c:pt idx="2403">
                  <c:v>0.30030000000000001</c:v>
                </c:pt>
                <c:pt idx="2404">
                  <c:v>0.3004</c:v>
                </c:pt>
                <c:pt idx="2405">
                  <c:v>0.30049999999999999</c:v>
                </c:pt>
                <c:pt idx="2406">
                  <c:v>0.30059999999999998</c:v>
                </c:pt>
                <c:pt idx="2407">
                  <c:v>0.30070000000000002</c:v>
                </c:pt>
                <c:pt idx="2408">
                  <c:v>0.30080000000000001</c:v>
                </c:pt>
                <c:pt idx="2409">
                  <c:v>0.3009</c:v>
                </c:pt>
                <c:pt idx="2410">
                  <c:v>0.30099999999999999</c:v>
                </c:pt>
                <c:pt idx="2411">
                  <c:v>0.30109999999999998</c:v>
                </c:pt>
                <c:pt idx="2412">
                  <c:v>0.30120000000000002</c:v>
                </c:pt>
                <c:pt idx="2413">
                  <c:v>0.30130000000000001</c:v>
                </c:pt>
                <c:pt idx="2414">
                  <c:v>0.3014</c:v>
                </c:pt>
                <c:pt idx="2415">
                  <c:v>0.30149999999999999</c:v>
                </c:pt>
                <c:pt idx="2416">
                  <c:v>0.30159999999999998</c:v>
                </c:pt>
                <c:pt idx="2417">
                  <c:v>0.30170000000000002</c:v>
                </c:pt>
                <c:pt idx="2418">
                  <c:v>0.30180000000000001</c:v>
                </c:pt>
                <c:pt idx="2419">
                  <c:v>0.3019</c:v>
                </c:pt>
                <c:pt idx="2420">
                  <c:v>0.30199999999999999</c:v>
                </c:pt>
                <c:pt idx="2421">
                  <c:v>0.30209999999999998</c:v>
                </c:pt>
                <c:pt idx="2422">
                  <c:v>0.30220000000000002</c:v>
                </c:pt>
                <c:pt idx="2423">
                  <c:v>0.30230000000000001</c:v>
                </c:pt>
                <c:pt idx="2424">
                  <c:v>0.3024</c:v>
                </c:pt>
                <c:pt idx="2425">
                  <c:v>0.30249999999999999</c:v>
                </c:pt>
                <c:pt idx="2426">
                  <c:v>0.30259999999999998</c:v>
                </c:pt>
                <c:pt idx="2427">
                  <c:v>0.30270000000000002</c:v>
                </c:pt>
                <c:pt idx="2428">
                  <c:v>0.30280000000000001</c:v>
                </c:pt>
                <c:pt idx="2429">
                  <c:v>0.3029</c:v>
                </c:pt>
                <c:pt idx="2430">
                  <c:v>0.30299999999999999</c:v>
                </c:pt>
                <c:pt idx="2431">
                  <c:v>0.30309999999999998</c:v>
                </c:pt>
                <c:pt idx="2432">
                  <c:v>0.30320000000000003</c:v>
                </c:pt>
                <c:pt idx="2433">
                  <c:v>0.30330000000000001</c:v>
                </c:pt>
                <c:pt idx="2434">
                  <c:v>0.3034</c:v>
                </c:pt>
                <c:pt idx="2435">
                  <c:v>0.30349999999999999</c:v>
                </c:pt>
                <c:pt idx="2436">
                  <c:v>0.30359999999999998</c:v>
                </c:pt>
                <c:pt idx="2437">
                  <c:v>0.30370000000000003</c:v>
                </c:pt>
                <c:pt idx="2438">
                  <c:v>0.30380000000000001</c:v>
                </c:pt>
                <c:pt idx="2439">
                  <c:v>0.3039</c:v>
                </c:pt>
                <c:pt idx="2440">
                  <c:v>0.30399999999999999</c:v>
                </c:pt>
                <c:pt idx="2441">
                  <c:v>0.30409999999999998</c:v>
                </c:pt>
                <c:pt idx="2442">
                  <c:v>0.30420000000000003</c:v>
                </c:pt>
                <c:pt idx="2443">
                  <c:v>0.30430000000000001</c:v>
                </c:pt>
                <c:pt idx="2444">
                  <c:v>0.3044</c:v>
                </c:pt>
                <c:pt idx="2445">
                  <c:v>0.30449999999999999</c:v>
                </c:pt>
                <c:pt idx="2446">
                  <c:v>0.30459999999999998</c:v>
                </c:pt>
                <c:pt idx="2447">
                  <c:v>0.30470000000000003</c:v>
                </c:pt>
                <c:pt idx="2448">
                  <c:v>0.30480000000000002</c:v>
                </c:pt>
                <c:pt idx="2449">
                  <c:v>0.3049</c:v>
                </c:pt>
                <c:pt idx="2450">
                  <c:v>0.30499999999999999</c:v>
                </c:pt>
                <c:pt idx="2451">
                  <c:v>0.30509999999999998</c:v>
                </c:pt>
                <c:pt idx="2452">
                  <c:v>0.30520000000000003</c:v>
                </c:pt>
                <c:pt idx="2453">
                  <c:v>0.30530000000000002</c:v>
                </c:pt>
                <c:pt idx="2454">
                  <c:v>0.3054</c:v>
                </c:pt>
                <c:pt idx="2455">
                  <c:v>0.30549999999999999</c:v>
                </c:pt>
                <c:pt idx="2456">
                  <c:v>0.30559999999999998</c:v>
                </c:pt>
                <c:pt idx="2457">
                  <c:v>0.30570000000000003</c:v>
                </c:pt>
                <c:pt idx="2458">
                  <c:v>0.30580000000000002</c:v>
                </c:pt>
                <c:pt idx="2459">
                  <c:v>0.30590000000000001</c:v>
                </c:pt>
                <c:pt idx="2460">
                  <c:v>0.30599999999999999</c:v>
                </c:pt>
                <c:pt idx="2461">
                  <c:v>0.30609999999999998</c:v>
                </c:pt>
                <c:pt idx="2462">
                  <c:v>0.30620000000000003</c:v>
                </c:pt>
                <c:pt idx="2463">
                  <c:v>0.30630000000000002</c:v>
                </c:pt>
                <c:pt idx="2464">
                  <c:v>0.30640000000000001</c:v>
                </c:pt>
                <c:pt idx="2465">
                  <c:v>0.30649999999999999</c:v>
                </c:pt>
                <c:pt idx="2466">
                  <c:v>0.30659999999999998</c:v>
                </c:pt>
                <c:pt idx="2467">
                  <c:v>0.30669999999999997</c:v>
                </c:pt>
                <c:pt idx="2468">
                  <c:v>0.30680000000000002</c:v>
                </c:pt>
                <c:pt idx="2469">
                  <c:v>0.30690000000000001</c:v>
                </c:pt>
                <c:pt idx="2470">
                  <c:v>0.307</c:v>
                </c:pt>
                <c:pt idx="2471">
                  <c:v>0.30709999999999998</c:v>
                </c:pt>
                <c:pt idx="2472">
                  <c:v>0.30719999999999997</c:v>
                </c:pt>
                <c:pt idx="2473">
                  <c:v>0.30730000000000002</c:v>
                </c:pt>
                <c:pt idx="2474">
                  <c:v>0.30740000000000001</c:v>
                </c:pt>
                <c:pt idx="2475">
                  <c:v>0.3075</c:v>
                </c:pt>
                <c:pt idx="2476">
                  <c:v>0.30759999999999998</c:v>
                </c:pt>
                <c:pt idx="2477">
                  <c:v>0.30769999999999997</c:v>
                </c:pt>
                <c:pt idx="2478">
                  <c:v>0.30780000000000002</c:v>
                </c:pt>
                <c:pt idx="2479">
                  <c:v>0.30790000000000001</c:v>
                </c:pt>
                <c:pt idx="2480">
                  <c:v>0.308</c:v>
                </c:pt>
                <c:pt idx="2481">
                  <c:v>0.30809999999999998</c:v>
                </c:pt>
                <c:pt idx="2482">
                  <c:v>0.30819999999999997</c:v>
                </c:pt>
                <c:pt idx="2483">
                  <c:v>0.30830000000000002</c:v>
                </c:pt>
                <c:pt idx="2484">
                  <c:v>0.30840000000000001</c:v>
                </c:pt>
                <c:pt idx="2485">
                  <c:v>0.3085</c:v>
                </c:pt>
                <c:pt idx="2486">
                  <c:v>0.30859999999999999</c:v>
                </c:pt>
                <c:pt idx="2487">
                  <c:v>0.30869999999999997</c:v>
                </c:pt>
                <c:pt idx="2488">
                  <c:v>0.30880000000000002</c:v>
                </c:pt>
                <c:pt idx="2489">
                  <c:v>0.30890000000000001</c:v>
                </c:pt>
                <c:pt idx="2490">
                  <c:v>0.309</c:v>
                </c:pt>
                <c:pt idx="2491">
                  <c:v>0.30909999999999999</c:v>
                </c:pt>
                <c:pt idx="2492">
                  <c:v>0.30919999999999997</c:v>
                </c:pt>
                <c:pt idx="2493">
                  <c:v>0.30930000000000002</c:v>
                </c:pt>
                <c:pt idx="2494">
                  <c:v>0.30940000000000001</c:v>
                </c:pt>
                <c:pt idx="2495">
                  <c:v>0.3095</c:v>
                </c:pt>
                <c:pt idx="2496">
                  <c:v>0.30959999999999999</c:v>
                </c:pt>
                <c:pt idx="2497">
                  <c:v>0.30969999999999998</c:v>
                </c:pt>
                <c:pt idx="2498">
                  <c:v>0.30980000000000002</c:v>
                </c:pt>
                <c:pt idx="2499">
                  <c:v>0.30990000000000001</c:v>
                </c:pt>
                <c:pt idx="2500">
                  <c:v>0.31</c:v>
                </c:pt>
                <c:pt idx="2501">
                  <c:v>0.31009999999999999</c:v>
                </c:pt>
                <c:pt idx="2502">
                  <c:v>0.31019999999999998</c:v>
                </c:pt>
                <c:pt idx="2503">
                  <c:v>0.31030000000000002</c:v>
                </c:pt>
                <c:pt idx="2504">
                  <c:v>0.31040000000000001</c:v>
                </c:pt>
                <c:pt idx="2505">
                  <c:v>0.3105</c:v>
                </c:pt>
                <c:pt idx="2506">
                  <c:v>0.31059999999999999</c:v>
                </c:pt>
                <c:pt idx="2507">
                  <c:v>0.31069999999999998</c:v>
                </c:pt>
                <c:pt idx="2508">
                  <c:v>0.31080000000000002</c:v>
                </c:pt>
                <c:pt idx="2509">
                  <c:v>0.31090000000000001</c:v>
                </c:pt>
                <c:pt idx="2510">
                  <c:v>0.311</c:v>
                </c:pt>
                <c:pt idx="2511">
                  <c:v>0.31109999999999999</c:v>
                </c:pt>
                <c:pt idx="2512">
                  <c:v>0.31119999999999998</c:v>
                </c:pt>
                <c:pt idx="2513">
                  <c:v>0.31130000000000002</c:v>
                </c:pt>
                <c:pt idx="2514">
                  <c:v>0.31140000000000001</c:v>
                </c:pt>
                <c:pt idx="2515">
                  <c:v>0.3115</c:v>
                </c:pt>
                <c:pt idx="2516">
                  <c:v>0.31159999999999999</c:v>
                </c:pt>
                <c:pt idx="2517">
                  <c:v>0.31169999999999998</c:v>
                </c:pt>
                <c:pt idx="2518">
                  <c:v>0.31180000000000002</c:v>
                </c:pt>
                <c:pt idx="2519">
                  <c:v>0.31190000000000001</c:v>
                </c:pt>
                <c:pt idx="2520">
                  <c:v>0.312</c:v>
                </c:pt>
                <c:pt idx="2521">
                  <c:v>0.31209999999999999</c:v>
                </c:pt>
                <c:pt idx="2522">
                  <c:v>0.31219999999999998</c:v>
                </c:pt>
                <c:pt idx="2523">
                  <c:v>0.31230000000000002</c:v>
                </c:pt>
                <c:pt idx="2524">
                  <c:v>0.31240000000000001</c:v>
                </c:pt>
                <c:pt idx="2525">
                  <c:v>0.3125</c:v>
                </c:pt>
                <c:pt idx="2526">
                  <c:v>0.31259999999999999</c:v>
                </c:pt>
                <c:pt idx="2527">
                  <c:v>0.31269999999999998</c:v>
                </c:pt>
                <c:pt idx="2528">
                  <c:v>0.31280000000000002</c:v>
                </c:pt>
                <c:pt idx="2529">
                  <c:v>0.31290000000000001</c:v>
                </c:pt>
                <c:pt idx="2530">
                  <c:v>0.313</c:v>
                </c:pt>
                <c:pt idx="2531">
                  <c:v>0.31309999999999999</c:v>
                </c:pt>
                <c:pt idx="2532">
                  <c:v>0.31319999999999998</c:v>
                </c:pt>
                <c:pt idx="2533">
                  <c:v>0.31330000000000002</c:v>
                </c:pt>
                <c:pt idx="2534">
                  <c:v>0.31340000000000001</c:v>
                </c:pt>
                <c:pt idx="2535">
                  <c:v>0.3135</c:v>
                </c:pt>
                <c:pt idx="2536">
                  <c:v>0.31359999999999999</c:v>
                </c:pt>
                <c:pt idx="2537">
                  <c:v>0.31369999999999998</c:v>
                </c:pt>
                <c:pt idx="2538">
                  <c:v>0.31380000000000002</c:v>
                </c:pt>
                <c:pt idx="2539">
                  <c:v>0.31390000000000001</c:v>
                </c:pt>
                <c:pt idx="2540">
                  <c:v>0.314</c:v>
                </c:pt>
                <c:pt idx="2541">
                  <c:v>0.31409999999999999</c:v>
                </c:pt>
                <c:pt idx="2542">
                  <c:v>0.31419999999999998</c:v>
                </c:pt>
                <c:pt idx="2543">
                  <c:v>0.31430000000000002</c:v>
                </c:pt>
                <c:pt idx="2544">
                  <c:v>0.31440000000000001</c:v>
                </c:pt>
                <c:pt idx="2545">
                  <c:v>0.3145</c:v>
                </c:pt>
                <c:pt idx="2546">
                  <c:v>0.31459999999999999</c:v>
                </c:pt>
                <c:pt idx="2547">
                  <c:v>0.31469999999999998</c:v>
                </c:pt>
                <c:pt idx="2548">
                  <c:v>0.31480000000000002</c:v>
                </c:pt>
                <c:pt idx="2549">
                  <c:v>0.31490000000000001</c:v>
                </c:pt>
                <c:pt idx="2550">
                  <c:v>0.315</c:v>
                </c:pt>
                <c:pt idx="2551">
                  <c:v>0.31509999999999999</c:v>
                </c:pt>
                <c:pt idx="2552">
                  <c:v>0.31519999999999998</c:v>
                </c:pt>
                <c:pt idx="2553">
                  <c:v>0.31530000000000002</c:v>
                </c:pt>
                <c:pt idx="2554">
                  <c:v>0.31540000000000001</c:v>
                </c:pt>
                <c:pt idx="2555">
                  <c:v>0.3155</c:v>
                </c:pt>
                <c:pt idx="2556">
                  <c:v>0.31559999999999999</c:v>
                </c:pt>
                <c:pt idx="2557">
                  <c:v>0.31569999999999998</c:v>
                </c:pt>
                <c:pt idx="2558">
                  <c:v>0.31580000000000003</c:v>
                </c:pt>
                <c:pt idx="2559">
                  <c:v>0.31590000000000001</c:v>
                </c:pt>
                <c:pt idx="2560">
                  <c:v>0.316</c:v>
                </c:pt>
                <c:pt idx="2561">
                  <c:v>0.31609999999999999</c:v>
                </c:pt>
                <c:pt idx="2562">
                  <c:v>0.31619999999999998</c:v>
                </c:pt>
                <c:pt idx="2563">
                  <c:v>0.31630000000000003</c:v>
                </c:pt>
                <c:pt idx="2564">
                  <c:v>0.31640000000000001</c:v>
                </c:pt>
                <c:pt idx="2565">
                  <c:v>0.3165</c:v>
                </c:pt>
                <c:pt idx="2566">
                  <c:v>0.31659999999999999</c:v>
                </c:pt>
                <c:pt idx="2567">
                  <c:v>0.31669999999999998</c:v>
                </c:pt>
                <c:pt idx="2568">
                  <c:v>0.31680000000000003</c:v>
                </c:pt>
                <c:pt idx="2569">
                  <c:v>0.31690000000000002</c:v>
                </c:pt>
                <c:pt idx="2570">
                  <c:v>0.317</c:v>
                </c:pt>
                <c:pt idx="2571">
                  <c:v>0.31709999999999999</c:v>
                </c:pt>
                <c:pt idx="2572">
                  <c:v>0.31719999999999998</c:v>
                </c:pt>
                <c:pt idx="2573">
                  <c:v>0.31730000000000003</c:v>
                </c:pt>
                <c:pt idx="2574">
                  <c:v>0.31740000000000002</c:v>
                </c:pt>
                <c:pt idx="2575">
                  <c:v>0.3175</c:v>
                </c:pt>
                <c:pt idx="2576">
                  <c:v>0.31759999999999999</c:v>
                </c:pt>
                <c:pt idx="2577">
                  <c:v>0.31769999999999998</c:v>
                </c:pt>
                <c:pt idx="2578">
                  <c:v>0.31780000000000003</c:v>
                </c:pt>
                <c:pt idx="2579">
                  <c:v>0.31790000000000002</c:v>
                </c:pt>
                <c:pt idx="2580">
                  <c:v>0.318</c:v>
                </c:pt>
                <c:pt idx="2581">
                  <c:v>0.31809999999999999</c:v>
                </c:pt>
                <c:pt idx="2582">
                  <c:v>0.31819999999999998</c:v>
                </c:pt>
                <c:pt idx="2583">
                  <c:v>0.31830000000000003</c:v>
                </c:pt>
                <c:pt idx="2584">
                  <c:v>0.31840000000000002</c:v>
                </c:pt>
                <c:pt idx="2585">
                  <c:v>0.31850000000000001</c:v>
                </c:pt>
                <c:pt idx="2586">
                  <c:v>0.31859999999999999</c:v>
                </c:pt>
                <c:pt idx="2587">
                  <c:v>0.31869999999999998</c:v>
                </c:pt>
                <c:pt idx="2588">
                  <c:v>0.31879999999999997</c:v>
                </c:pt>
                <c:pt idx="2589">
                  <c:v>0.31890000000000002</c:v>
                </c:pt>
                <c:pt idx="2590">
                  <c:v>0.31900000000000001</c:v>
                </c:pt>
                <c:pt idx="2591">
                  <c:v>0.31909999999999999</c:v>
                </c:pt>
                <c:pt idx="2592">
                  <c:v>0.31919999999999998</c:v>
                </c:pt>
                <c:pt idx="2593">
                  <c:v>0.31929999999999997</c:v>
                </c:pt>
                <c:pt idx="2594">
                  <c:v>0.31940000000000002</c:v>
                </c:pt>
                <c:pt idx="2595">
                  <c:v>0.31950000000000001</c:v>
                </c:pt>
                <c:pt idx="2596">
                  <c:v>0.3196</c:v>
                </c:pt>
                <c:pt idx="2597">
                  <c:v>0.31969999999999998</c:v>
                </c:pt>
                <c:pt idx="2598">
                  <c:v>0.31979999999999997</c:v>
                </c:pt>
                <c:pt idx="2599">
                  <c:v>0.31990000000000002</c:v>
                </c:pt>
                <c:pt idx="2600">
                  <c:v>0.32</c:v>
                </c:pt>
                <c:pt idx="2601">
                  <c:v>0.3201</c:v>
                </c:pt>
                <c:pt idx="2602">
                  <c:v>0.32019999999999998</c:v>
                </c:pt>
                <c:pt idx="2603">
                  <c:v>0.32029999999999997</c:v>
                </c:pt>
                <c:pt idx="2604">
                  <c:v>0.32040000000000002</c:v>
                </c:pt>
                <c:pt idx="2605">
                  <c:v>0.32050000000000001</c:v>
                </c:pt>
                <c:pt idx="2606">
                  <c:v>0.3206</c:v>
                </c:pt>
                <c:pt idx="2607">
                  <c:v>0.32069999999999999</c:v>
                </c:pt>
                <c:pt idx="2608">
                  <c:v>0.32079999999999997</c:v>
                </c:pt>
                <c:pt idx="2609">
                  <c:v>0.32090000000000002</c:v>
                </c:pt>
                <c:pt idx="2610">
                  <c:v>0.32100000000000001</c:v>
                </c:pt>
                <c:pt idx="2611">
                  <c:v>0.3211</c:v>
                </c:pt>
                <c:pt idx="2612">
                  <c:v>0.32119999999999999</c:v>
                </c:pt>
                <c:pt idx="2613">
                  <c:v>0.32129999999999997</c:v>
                </c:pt>
                <c:pt idx="2614">
                  <c:v>0.32140000000000002</c:v>
                </c:pt>
                <c:pt idx="2615">
                  <c:v>0.32150000000000001</c:v>
                </c:pt>
                <c:pt idx="2616">
                  <c:v>0.3216</c:v>
                </c:pt>
                <c:pt idx="2617">
                  <c:v>0.32169999999999999</c:v>
                </c:pt>
                <c:pt idx="2618">
                  <c:v>0.32179999999999997</c:v>
                </c:pt>
                <c:pt idx="2619">
                  <c:v>0.32190000000000002</c:v>
                </c:pt>
                <c:pt idx="2620">
                  <c:v>0.32200000000000001</c:v>
                </c:pt>
                <c:pt idx="2621">
                  <c:v>0.3221</c:v>
                </c:pt>
                <c:pt idx="2622">
                  <c:v>0.32219999999999999</c:v>
                </c:pt>
                <c:pt idx="2623">
                  <c:v>0.32229999999999998</c:v>
                </c:pt>
                <c:pt idx="2624">
                  <c:v>0.32240000000000002</c:v>
                </c:pt>
                <c:pt idx="2625">
                  <c:v>0.32250000000000001</c:v>
                </c:pt>
                <c:pt idx="2626">
                  <c:v>0.3226</c:v>
                </c:pt>
                <c:pt idx="2627">
                  <c:v>0.32269999999999999</c:v>
                </c:pt>
                <c:pt idx="2628">
                  <c:v>0.32279999999999998</c:v>
                </c:pt>
                <c:pt idx="2629">
                  <c:v>0.32290000000000002</c:v>
                </c:pt>
                <c:pt idx="2630">
                  <c:v>0.32300000000000001</c:v>
                </c:pt>
                <c:pt idx="2631">
                  <c:v>0.3231</c:v>
                </c:pt>
                <c:pt idx="2632">
                  <c:v>0.32319999999999999</c:v>
                </c:pt>
                <c:pt idx="2633">
                  <c:v>0.32329999999999998</c:v>
                </c:pt>
                <c:pt idx="2634">
                  <c:v>0.32340000000000002</c:v>
                </c:pt>
                <c:pt idx="2635">
                  <c:v>0.32350000000000001</c:v>
                </c:pt>
                <c:pt idx="2636">
                  <c:v>0.3236</c:v>
                </c:pt>
                <c:pt idx="2637">
                  <c:v>0.32369999999999999</c:v>
                </c:pt>
                <c:pt idx="2638">
                  <c:v>0.32379999999999998</c:v>
                </c:pt>
                <c:pt idx="2639">
                  <c:v>0.32390000000000002</c:v>
                </c:pt>
                <c:pt idx="2640">
                  <c:v>0.32400000000000001</c:v>
                </c:pt>
                <c:pt idx="2641">
                  <c:v>0.3241</c:v>
                </c:pt>
                <c:pt idx="2642">
                  <c:v>0.32419999999999999</c:v>
                </c:pt>
                <c:pt idx="2643">
                  <c:v>0.32429999999999998</c:v>
                </c:pt>
                <c:pt idx="2644">
                  <c:v>0.32440000000000002</c:v>
                </c:pt>
                <c:pt idx="2645">
                  <c:v>0.32450000000000001</c:v>
                </c:pt>
                <c:pt idx="2646">
                  <c:v>0.3246</c:v>
                </c:pt>
                <c:pt idx="2647">
                  <c:v>0.32469999999999999</c:v>
                </c:pt>
                <c:pt idx="2648">
                  <c:v>0.32479999999999998</c:v>
                </c:pt>
                <c:pt idx="2649">
                  <c:v>0.32490000000000002</c:v>
                </c:pt>
                <c:pt idx="2650">
                  <c:v>0.32500000000000001</c:v>
                </c:pt>
                <c:pt idx="2651">
                  <c:v>0.3251</c:v>
                </c:pt>
                <c:pt idx="2652">
                  <c:v>0.32519999999999999</c:v>
                </c:pt>
                <c:pt idx="2653">
                  <c:v>0.32529999999999998</c:v>
                </c:pt>
                <c:pt idx="2654">
                  <c:v>0.32540000000000002</c:v>
                </c:pt>
                <c:pt idx="2655">
                  <c:v>0.32550000000000001</c:v>
                </c:pt>
                <c:pt idx="2656">
                  <c:v>0.3256</c:v>
                </c:pt>
                <c:pt idx="2657">
                  <c:v>0.32569999999999999</c:v>
                </c:pt>
                <c:pt idx="2658">
                  <c:v>0.32579999999999998</c:v>
                </c:pt>
                <c:pt idx="2659">
                  <c:v>0.32590000000000002</c:v>
                </c:pt>
                <c:pt idx="2660">
                  <c:v>0.32600000000000001</c:v>
                </c:pt>
                <c:pt idx="2661">
                  <c:v>0.3261</c:v>
                </c:pt>
                <c:pt idx="2662">
                  <c:v>0.32619999999999999</c:v>
                </c:pt>
                <c:pt idx="2663">
                  <c:v>0.32629999999999998</c:v>
                </c:pt>
                <c:pt idx="2664">
                  <c:v>0.32640000000000002</c:v>
                </c:pt>
                <c:pt idx="2665">
                  <c:v>0.32650000000000001</c:v>
                </c:pt>
                <c:pt idx="2666">
                  <c:v>0.3266</c:v>
                </c:pt>
                <c:pt idx="2667">
                  <c:v>0.32669999999999999</c:v>
                </c:pt>
                <c:pt idx="2668">
                  <c:v>0.32679999999999998</c:v>
                </c:pt>
                <c:pt idx="2669">
                  <c:v>0.32690000000000002</c:v>
                </c:pt>
                <c:pt idx="2670">
                  <c:v>0.32700000000000001</c:v>
                </c:pt>
                <c:pt idx="2671">
                  <c:v>0.3271</c:v>
                </c:pt>
                <c:pt idx="2672">
                  <c:v>0.32719999999999999</c:v>
                </c:pt>
                <c:pt idx="2673">
                  <c:v>0.32729999999999998</c:v>
                </c:pt>
                <c:pt idx="2674">
                  <c:v>0.32740000000000002</c:v>
                </c:pt>
                <c:pt idx="2675">
                  <c:v>0.32750000000000001</c:v>
                </c:pt>
                <c:pt idx="2676">
                  <c:v>0.3276</c:v>
                </c:pt>
                <c:pt idx="2677">
                  <c:v>0.32769999999999999</c:v>
                </c:pt>
                <c:pt idx="2678">
                  <c:v>0.32779999999999998</c:v>
                </c:pt>
                <c:pt idx="2679">
                  <c:v>0.32790000000000002</c:v>
                </c:pt>
                <c:pt idx="2680">
                  <c:v>0.32800000000000001</c:v>
                </c:pt>
                <c:pt idx="2681">
                  <c:v>0.3281</c:v>
                </c:pt>
                <c:pt idx="2682">
                  <c:v>0.32819999999999999</c:v>
                </c:pt>
                <c:pt idx="2683">
                  <c:v>0.32829999999999998</c:v>
                </c:pt>
                <c:pt idx="2684">
                  <c:v>0.32840000000000003</c:v>
                </c:pt>
                <c:pt idx="2685">
                  <c:v>0.32850000000000001</c:v>
                </c:pt>
                <c:pt idx="2686">
                  <c:v>0.3286</c:v>
                </c:pt>
                <c:pt idx="2687">
                  <c:v>0.32869999999999999</c:v>
                </c:pt>
                <c:pt idx="2688">
                  <c:v>0.32879999999999998</c:v>
                </c:pt>
                <c:pt idx="2689">
                  <c:v>0.32890000000000003</c:v>
                </c:pt>
                <c:pt idx="2690">
                  <c:v>0.32900000000000001</c:v>
                </c:pt>
                <c:pt idx="2691">
                  <c:v>0.3291</c:v>
                </c:pt>
                <c:pt idx="2692">
                  <c:v>0.32919999999999999</c:v>
                </c:pt>
                <c:pt idx="2693">
                  <c:v>0.32929999999999998</c:v>
                </c:pt>
                <c:pt idx="2694">
                  <c:v>0.32940000000000003</c:v>
                </c:pt>
                <c:pt idx="2695">
                  <c:v>0.32950000000000002</c:v>
                </c:pt>
                <c:pt idx="2696">
                  <c:v>0.3296</c:v>
                </c:pt>
                <c:pt idx="2697">
                  <c:v>0.32969999999999999</c:v>
                </c:pt>
                <c:pt idx="2698">
                  <c:v>0.32979999999999998</c:v>
                </c:pt>
                <c:pt idx="2699">
                  <c:v>0.32990000000000003</c:v>
                </c:pt>
                <c:pt idx="2700">
                  <c:v>0.33</c:v>
                </c:pt>
                <c:pt idx="2701">
                  <c:v>0.3301</c:v>
                </c:pt>
                <c:pt idx="2702">
                  <c:v>0.33019999999999999</c:v>
                </c:pt>
                <c:pt idx="2703">
                  <c:v>0.33029999999999998</c:v>
                </c:pt>
                <c:pt idx="2704">
                  <c:v>0.33040000000000003</c:v>
                </c:pt>
                <c:pt idx="2705">
                  <c:v>0.33050000000000002</c:v>
                </c:pt>
                <c:pt idx="2706">
                  <c:v>0.3306</c:v>
                </c:pt>
                <c:pt idx="2707">
                  <c:v>0.33069999999999999</c:v>
                </c:pt>
                <c:pt idx="2708">
                  <c:v>0.33079999999999998</c:v>
                </c:pt>
                <c:pt idx="2709">
                  <c:v>0.33090000000000003</c:v>
                </c:pt>
                <c:pt idx="2710">
                  <c:v>0.33100000000000002</c:v>
                </c:pt>
                <c:pt idx="2711">
                  <c:v>0.33110000000000001</c:v>
                </c:pt>
                <c:pt idx="2712">
                  <c:v>0.33119999999999999</c:v>
                </c:pt>
                <c:pt idx="2713">
                  <c:v>0.33129999999999998</c:v>
                </c:pt>
                <c:pt idx="2714">
                  <c:v>0.33139999999999997</c:v>
                </c:pt>
                <c:pt idx="2715">
                  <c:v>0.33150000000000002</c:v>
                </c:pt>
                <c:pt idx="2716">
                  <c:v>0.33160000000000001</c:v>
                </c:pt>
                <c:pt idx="2717">
                  <c:v>0.33169999999999999</c:v>
                </c:pt>
                <c:pt idx="2718">
                  <c:v>0.33179999999999998</c:v>
                </c:pt>
                <c:pt idx="2719">
                  <c:v>0.33189999999999997</c:v>
                </c:pt>
                <c:pt idx="2720">
                  <c:v>0.33200000000000002</c:v>
                </c:pt>
                <c:pt idx="2721">
                  <c:v>0.33210000000000001</c:v>
                </c:pt>
                <c:pt idx="2722">
                  <c:v>0.3322</c:v>
                </c:pt>
                <c:pt idx="2723">
                  <c:v>0.33229999999999998</c:v>
                </c:pt>
                <c:pt idx="2724">
                  <c:v>0.33239999999999997</c:v>
                </c:pt>
                <c:pt idx="2725">
                  <c:v>0.33250000000000002</c:v>
                </c:pt>
                <c:pt idx="2726">
                  <c:v>0.33260000000000001</c:v>
                </c:pt>
                <c:pt idx="2727">
                  <c:v>0.3327</c:v>
                </c:pt>
                <c:pt idx="2728">
                  <c:v>0.33279999999999998</c:v>
                </c:pt>
                <c:pt idx="2729">
                  <c:v>0.33289999999999997</c:v>
                </c:pt>
                <c:pt idx="2730">
                  <c:v>0.33300000000000002</c:v>
                </c:pt>
                <c:pt idx="2731">
                  <c:v>0.33310000000000001</c:v>
                </c:pt>
                <c:pt idx="2732">
                  <c:v>0.3332</c:v>
                </c:pt>
                <c:pt idx="2733">
                  <c:v>0.33329999999999999</c:v>
                </c:pt>
                <c:pt idx="2734">
                  <c:v>0.33339999999999997</c:v>
                </c:pt>
                <c:pt idx="2735">
                  <c:v>0.33350000000000002</c:v>
                </c:pt>
                <c:pt idx="2736">
                  <c:v>0.33360000000000001</c:v>
                </c:pt>
                <c:pt idx="2737">
                  <c:v>0.3337</c:v>
                </c:pt>
                <c:pt idx="2738">
                  <c:v>0.33379999999999999</c:v>
                </c:pt>
                <c:pt idx="2739">
                  <c:v>0.33389999999999997</c:v>
                </c:pt>
                <c:pt idx="2740">
                  <c:v>0.33400000000000002</c:v>
                </c:pt>
                <c:pt idx="2741">
                  <c:v>0.33410000000000001</c:v>
                </c:pt>
                <c:pt idx="2742">
                  <c:v>0.3342</c:v>
                </c:pt>
                <c:pt idx="2743">
                  <c:v>0.33429999999999999</c:v>
                </c:pt>
                <c:pt idx="2744">
                  <c:v>0.33439999999999998</c:v>
                </c:pt>
                <c:pt idx="2745">
                  <c:v>0.33450000000000002</c:v>
                </c:pt>
                <c:pt idx="2746">
                  <c:v>0.33460000000000001</c:v>
                </c:pt>
                <c:pt idx="2747">
                  <c:v>0.3347</c:v>
                </c:pt>
                <c:pt idx="2748">
                  <c:v>0.33479999999999999</c:v>
                </c:pt>
                <c:pt idx="2749">
                  <c:v>0.33489999999999998</c:v>
                </c:pt>
                <c:pt idx="2750">
                  <c:v>0.33500000000000002</c:v>
                </c:pt>
                <c:pt idx="2751">
                  <c:v>0.33510000000000001</c:v>
                </c:pt>
                <c:pt idx="2752">
                  <c:v>0.3352</c:v>
                </c:pt>
                <c:pt idx="2753">
                  <c:v>0.33529999999999999</c:v>
                </c:pt>
                <c:pt idx="2754">
                  <c:v>0.33539999999999998</c:v>
                </c:pt>
                <c:pt idx="2755">
                  <c:v>0.33550000000000002</c:v>
                </c:pt>
                <c:pt idx="2756">
                  <c:v>0.33560000000000001</c:v>
                </c:pt>
                <c:pt idx="2757">
                  <c:v>0.3357</c:v>
                </c:pt>
                <c:pt idx="2758">
                  <c:v>0.33579999999999999</c:v>
                </c:pt>
                <c:pt idx="2759">
                  <c:v>0.33589999999999998</c:v>
                </c:pt>
                <c:pt idx="2760">
                  <c:v>0.33600000000000002</c:v>
                </c:pt>
                <c:pt idx="2761">
                  <c:v>0.33610000000000001</c:v>
                </c:pt>
                <c:pt idx="2762">
                  <c:v>0.3362</c:v>
                </c:pt>
                <c:pt idx="2763">
                  <c:v>0.33629999999999999</c:v>
                </c:pt>
                <c:pt idx="2764">
                  <c:v>0.33639999999999998</c:v>
                </c:pt>
                <c:pt idx="2765">
                  <c:v>0.33650000000000002</c:v>
                </c:pt>
                <c:pt idx="2766">
                  <c:v>0.33660000000000001</c:v>
                </c:pt>
                <c:pt idx="2767">
                  <c:v>0.3367</c:v>
                </c:pt>
                <c:pt idx="2768">
                  <c:v>0.33679999999999999</c:v>
                </c:pt>
                <c:pt idx="2769">
                  <c:v>0.33689999999999998</c:v>
                </c:pt>
                <c:pt idx="2770">
                  <c:v>0.33700000000000002</c:v>
                </c:pt>
                <c:pt idx="2771">
                  <c:v>0.33710000000000001</c:v>
                </c:pt>
                <c:pt idx="2772">
                  <c:v>0.3372</c:v>
                </c:pt>
                <c:pt idx="2773">
                  <c:v>0.33729999999999999</c:v>
                </c:pt>
                <c:pt idx="2774">
                  <c:v>0.33739999999999998</c:v>
                </c:pt>
                <c:pt idx="2775">
                  <c:v>0.33750000000000002</c:v>
                </c:pt>
                <c:pt idx="2776">
                  <c:v>0.33760000000000001</c:v>
                </c:pt>
                <c:pt idx="2777">
                  <c:v>0.3377</c:v>
                </c:pt>
                <c:pt idx="2778">
                  <c:v>0.33779999999999999</c:v>
                </c:pt>
                <c:pt idx="2779">
                  <c:v>0.33789999999999998</c:v>
                </c:pt>
                <c:pt idx="2780">
                  <c:v>0.33800000000000002</c:v>
                </c:pt>
                <c:pt idx="2781">
                  <c:v>0.33810000000000001</c:v>
                </c:pt>
                <c:pt idx="2782">
                  <c:v>0.3382</c:v>
                </c:pt>
                <c:pt idx="2783">
                  <c:v>0.33829999999999999</c:v>
                </c:pt>
                <c:pt idx="2784">
                  <c:v>0.33839999999999998</c:v>
                </c:pt>
                <c:pt idx="2785">
                  <c:v>0.33850000000000002</c:v>
                </c:pt>
                <c:pt idx="2786">
                  <c:v>0.33860000000000001</c:v>
                </c:pt>
                <c:pt idx="2787">
                  <c:v>0.3387</c:v>
                </c:pt>
                <c:pt idx="2788">
                  <c:v>0.33879999999999999</c:v>
                </c:pt>
                <c:pt idx="2789">
                  <c:v>0.33889999999999998</c:v>
                </c:pt>
                <c:pt idx="2790">
                  <c:v>0.33900000000000002</c:v>
                </c:pt>
                <c:pt idx="2791">
                  <c:v>0.33910000000000001</c:v>
                </c:pt>
                <c:pt idx="2792">
                  <c:v>0.3392</c:v>
                </c:pt>
                <c:pt idx="2793">
                  <c:v>0.33929999999999999</c:v>
                </c:pt>
                <c:pt idx="2794">
                  <c:v>0.33939999999999998</c:v>
                </c:pt>
                <c:pt idx="2795">
                  <c:v>0.33950000000000002</c:v>
                </c:pt>
                <c:pt idx="2796">
                  <c:v>0.33960000000000001</c:v>
                </c:pt>
                <c:pt idx="2797">
                  <c:v>0.3397</c:v>
                </c:pt>
                <c:pt idx="2798">
                  <c:v>0.33979999999999999</c:v>
                </c:pt>
                <c:pt idx="2799">
                  <c:v>0.33989999999999998</c:v>
                </c:pt>
                <c:pt idx="2800">
                  <c:v>0.34</c:v>
                </c:pt>
                <c:pt idx="2801">
                  <c:v>0.34010000000000001</c:v>
                </c:pt>
                <c:pt idx="2802">
                  <c:v>0.3402</c:v>
                </c:pt>
                <c:pt idx="2803">
                  <c:v>0.34029999999999999</c:v>
                </c:pt>
                <c:pt idx="2804">
                  <c:v>0.34039999999999998</c:v>
                </c:pt>
                <c:pt idx="2805">
                  <c:v>0.34050000000000002</c:v>
                </c:pt>
                <c:pt idx="2806">
                  <c:v>0.34060000000000001</c:v>
                </c:pt>
                <c:pt idx="2807">
                  <c:v>0.3407</c:v>
                </c:pt>
                <c:pt idx="2808">
                  <c:v>0.34079999999999999</c:v>
                </c:pt>
                <c:pt idx="2809">
                  <c:v>0.34089999999999998</c:v>
                </c:pt>
                <c:pt idx="2810">
                  <c:v>0.34100000000000003</c:v>
                </c:pt>
                <c:pt idx="2811">
                  <c:v>0.34110000000000001</c:v>
                </c:pt>
                <c:pt idx="2812">
                  <c:v>0.3412</c:v>
                </c:pt>
                <c:pt idx="2813">
                  <c:v>0.34129999999999999</c:v>
                </c:pt>
                <c:pt idx="2814">
                  <c:v>0.34139999999999998</c:v>
                </c:pt>
                <c:pt idx="2815">
                  <c:v>0.34150000000000003</c:v>
                </c:pt>
                <c:pt idx="2816">
                  <c:v>0.34160000000000001</c:v>
                </c:pt>
                <c:pt idx="2817">
                  <c:v>0.3417</c:v>
                </c:pt>
                <c:pt idx="2818">
                  <c:v>0.34179999999999999</c:v>
                </c:pt>
                <c:pt idx="2819">
                  <c:v>0.34189999999999998</c:v>
                </c:pt>
                <c:pt idx="2820">
                  <c:v>0.34200000000000003</c:v>
                </c:pt>
                <c:pt idx="2821">
                  <c:v>0.34210000000000002</c:v>
                </c:pt>
                <c:pt idx="2822">
                  <c:v>0.3422</c:v>
                </c:pt>
                <c:pt idx="2823">
                  <c:v>0.34229999999999999</c:v>
                </c:pt>
                <c:pt idx="2824">
                  <c:v>0.34239999999999998</c:v>
                </c:pt>
                <c:pt idx="2825">
                  <c:v>0.34250000000000003</c:v>
                </c:pt>
                <c:pt idx="2826">
                  <c:v>0.34260000000000002</c:v>
                </c:pt>
                <c:pt idx="2827">
                  <c:v>0.3427</c:v>
                </c:pt>
                <c:pt idx="2828">
                  <c:v>0.34279999999999999</c:v>
                </c:pt>
                <c:pt idx="2829">
                  <c:v>0.34289999999999998</c:v>
                </c:pt>
                <c:pt idx="2830">
                  <c:v>0.34300000000000003</c:v>
                </c:pt>
                <c:pt idx="2831">
                  <c:v>0.34310000000000002</c:v>
                </c:pt>
                <c:pt idx="2832">
                  <c:v>0.34320000000000001</c:v>
                </c:pt>
                <c:pt idx="2833">
                  <c:v>0.34329999999999999</c:v>
                </c:pt>
                <c:pt idx="2834">
                  <c:v>0.34339999999999998</c:v>
                </c:pt>
                <c:pt idx="2835">
                  <c:v>0.34350000000000003</c:v>
                </c:pt>
                <c:pt idx="2836">
                  <c:v>0.34360000000000002</c:v>
                </c:pt>
                <c:pt idx="2837">
                  <c:v>0.34370000000000001</c:v>
                </c:pt>
                <c:pt idx="2838">
                  <c:v>0.34379999999999999</c:v>
                </c:pt>
                <c:pt idx="2839">
                  <c:v>0.34389999999999998</c:v>
                </c:pt>
                <c:pt idx="2840">
                  <c:v>0.34399999999999997</c:v>
                </c:pt>
                <c:pt idx="2841">
                  <c:v>0.34410000000000002</c:v>
                </c:pt>
                <c:pt idx="2842">
                  <c:v>0.34420000000000001</c:v>
                </c:pt>
                <c:pt idx="2843">
                  <c:v>0.34429999999999999</c:v>
                </c:pt>
                <c:pt idx="2844">
                  <c:v>0.34439999999999998</c:v>
                </c:pt>
                <c:pt idx="2845">
                  <c:v>0.34449999999999997</c:v>
                </c:pt>
                <c:pt idx="2846">
                  <c:v>0.34460000000000002</c:v>
                </c:pt>
                <c:pt idx="2847">
                  <c:v>0.34470000000000001</c:v>
                </c:pt>
                <c:pt idx="2848">
                  <c:v>0.3448</c:v>
                </c:pt>
                <c:pt idx="2849">
                  <c:v>0.34489999999999998</c:v>
                </c:pt>
                <c:pt idx="2850">
                  <c:v>0.34499999999999997</c:v>
                </c:pt>
                <c:pt idx="2851">
                  <c:v>0.34510000000000002</c:v>
                </c:pt>
                <c:pt idx="2852">
                  <c:v>0.34520000000000001</c:v>
                </c:pt>
                <c:pt idx="2853">
                  <c:v>0.3453</c:v>
                </c:pt>
                <c:pt idx="2854">
                  <c:v>0.34539999999999998</c:v>
                </c:pt>
                <c:pt idx="2855">
                  <c:v>0.34549999999999997</c:v>
                </c:pt>
                <c:pt idx="2856">
                  <c:v>0.34560000000000002</c:v>
                </c:pt>
                <c:pt idx="2857">
                  <c:v>0.34570000000000001</c:v>
                </c:pt>
                <c:pt idx="2858">
                  <c:v>0.3458</c:v>
                </c:pt>
                <c:pt idx="2859">
                  <c:v>0.34589999999999999</c:v>
                </c:pt>
                <c:pt idx="2860">
                  <c:v>0.34599999999999997</c:v>
                </c:pt>
                <c:pt idx="2861">
                  <c:v>0.34610000000000002</c:v>
                </c:pt>
                <c:pt idx="2862">
                  <c:v>0.34620000000000001</c:v>
                </c:pt>
                <c:pt idx="2863">
                  <c:v>0.3463</c:v>
                </c:pt>
                <c:pt idx="2864">
                  <c:v>0.34639999999999999</c:v>
                </c:pt>
                <c:pt idx="2865">
                  <c:v>0.34649999999999997</c:v>
                </c:pt>
                <c:pt idx="2866">
                  <c:v>0.34660000000000002</c:v>
                </c:pt>
                <c:pt idx="2867">
                  <c:v>0.34670000000000001</c:v>
                </c:pt>
                <c:pt idx="2868">
                  <c:v>0.3468</c:v>
                </c:pt>
                <c:pt idx="2869">
                  <c:v>0.34689999999999999</c:v>
                </c:pt>
                <c:pt idx="2870">
                  <c:v>0.34699999999999998</c:v>
                </c:pt>
                <c:pt idx="2871">
                  <c:v>0.34710000000000002</c:v>
                </c:pt>
                <c:pt idx="2872">
                  <c:v>0.34720000000000001</c:v>
                </c:pt>
                <c:pt idx="2873">
                  <c:v>0.3473</c:v>
                </c:pt>
                <c:pt idx="2874">
                  <c:v>0.34739999999999999</c:v>
                </c:pt>
                <c:pt idx="2875">
                  <c:v>0.34749999999999998</c:v>
                </c:pt>
                <c:pt idx="2876">
                  <c:v>0.34760000000000002</c:v>
                </c:pt>
                <c:pt idx="2877">
                  <c:v>0.34770000000000001</c:v>
                </c:pt>
                <c:pt idx="2878">
                  <c:v>0.3478</c:v>
                </c:pt>
                <c:pt idx="2879">
                  <c:v>0.34789999999999999</c:v>
                </c:pt>
                <c:pt idx="2880">
                  <c:v>0.34799999999999998</c:v>
                </c:pt>
                <c:pt idx="2881">
                  <c:v>0.34810000000000002</c:v>
                </c:pt>
                <c:pt idx="2882">
                  <c:v>0.34820000000000001</c:v>
                </c:pt>
                <c:pt idx="2883">
                  <c:v>0.3483</c:v>
                </c:pt>
                <c:pt idx="2884">
                  <c:v>0.34839999999999999</c:v>
                </c:pt>
                <c:pt idx="2885">
                  <c:v>0.34849999999999998</c:v>
                </c:pt>
                <c:pt idx="2886">
                  <c:v>0.34860000000000002</c:v>
                </c:pt>
                <c:pt idx="2887">
                  <c:v>0.34870000000000001</c:v>
                </c:pt>
                <c:pt idx="2888">
                  <c:v>0.3488</c:v>
                </c:pt>
                <c:pt idx="2889">
                  <c:v>0.34889999999999999</c:v>
                </c:pt>
                <c:pt idx="2890">
                  <c:v>0.34899999999999998</c:v>
                </c:pt>
                <c:pt idx="2891">
                  <c:v>0.34910000000000002</c:v>
                </c:pt>
                <c:pt idx="2892">
                  <c:v>0.34920000000000001</c:v>
                </c:pt>
                <c:pt idx="2893">
                  <c:v>0.3493</c:v>
                </c:pt>
                <c:pt idx="2894">
                  <c:v>0.34939999999999999</c:v>
                </c:pt>
                <c:pt idx="2895">
                  <c:v>0.34949999999999998</c:v>
                </c:pt>
                <c:pt idx="2896">
                  <c:v>0.34960000000000002</c:v>
                </c:pt>
                <c:pt idx="2897">
                  <c:v>0.34970000000000001</c:v>
                </c:pt>
                <c:pt idx="2898">
                  <c:v>0.3498</c:v>
                </c:pt>
                <c:pt idx="2899">
                  <c:v>0.34989999999999999</c:v>
                </c:pt>
                <c:pt idx="2900">
                  <c:v>0.35</c:v>
                </c:pt>
                <c:pt idx="2901">
                  <c:v>0.35010000000000002</c:v>
                </c:pt>
                <c:pt idx="2902">
                  <c:v>0.35020000000000001</c:v>
                </c:pt>
                <c:pt idx="2903">
                  <c:v>0.3503</c:v>
                </c:pt>
                <c:pt idx="2904">
                  <c:v>0.35039999999999999</c:v>
                </c:pt>
                <c:pt idx="2905">
                  <c:v>0.35049999999999998</c:v>
                </c:pt>
                <c:pt idx="2906">
                  <c:v>0.35060000000000002</c:v>
                </c:pt>
                <c:pt idx="2907">
                  <c:v>0.35070000000000001</c:v>
                </c:pt>
                <c:pt idx="2908">
                  <c:v>0.3508</c:v>
                </c:pt>
                <c:pt idx="2909">
                  <c:v>0.35089999999999999</c:v>
                </c:pt>
                <c:pt idx="2910">
                  <c:v>0.35099999999999998</c:v>
                </c:pt>
                <c:pt idx="2911">
                  <c:v>0.35110000000000002</c:v>
                </c:pt>
                <c:pt idx="2912">
                  <c:v>0.35120000000000001</c:v>
                </c:pt>
                <c:pt idx="2913">
                  <c:v>0.3513</c:v>
                </c:pt>
                <c:pt idx="2914">
                  <c:v>0.35139999999999999</c:v>
                </c:pt>
                <c:pt idx="2915">
                  <c:v>0.35149999999999998</c:v>
                </c:pt>
                <c:pt idx="2916">
                  <c:v>0.35160000000000002</c:v>
                </c:pt>
                <c:pt idx="2917">
                  <c:v>0.35170000000000001</c:v>
                </c:pt>
                <c:pt idx="2918">
                  <c:v>0.3518</c:v>
                </c:pt>
                <c:pt idx="2919">
                  <c:v>0.35189999999999999</c:v>
                </c:pt>
                <c:pt idx="2920">
                  <c:v>0.35199999999999998</c:v>
                </c:pt>
                <c:pt idx="2921">
                  <c:v>0.35210000000000002</c:v>
                </c:pt>
                <c:pt idx="2922">
                  <c:v>0.35220000000000001</c:v>
                </c:pt>
                <c:pt idx="2923">
                  <c:v>0.3523</c:v>
                </c:pt>
                <c:pt idx="2924">
                  <c:v>0.35239999999999999</c:v>
                </c:pt>
                <c:pt idx="2925">
                  <c:v>0.35249999999999998</c:v>
                </c:pt>
                <c:pt idx="2926">
                  <c:v>0.35260000000000002</c:v>
                </c:pt>
                <c:pt idx="2927">
                  <c:v>0.35270000000000001</c:v>
                </c:pt>
                <c:pt idx="2928">
                  <c:v>0.3528</c:v>
                </c:pt>
                <c:pt idx="2929">
                  <c:v>0.35289999999999999</c:v>
                </c:pt>
                <c:pt idx="2930">
                  <c:v>0.35299999999999998</c:v>
                </c:pt>
                <c:pt idx="2931">
                  <c:v>0.35310000000000002</c:v>
                </c:pt>
                <c:pt idx="2932">
                  <c:v>0.35320000000000001</c:v>
                </c:pt>
                <c:pt idx="2933">
                  <c:v>0.3533</c:v>
                </c:pt>
                <c:pt idx="2934">
                  <c:v>0.35339999999999999</c:v>
                </c:pt>
                <c:pt idx="2935">
                  <c:v>0.35349999999999998</c:v>
                </c:pt>
                <c:pt idx="2936">
                  <c:v>0.35360000000000003</c:v>
                </c:pt>
                <c:pt idx="2937">
                  <c:v>0.35370000000000001</c:v>
                </c:pt>
                <c:pt idx="2938">
                  <c:v>0.3538</c:v>
                </c:pt>
                <c:pt idx="2939">
                  <c:v>0.35389999999999999</c:v>
                </c:pt>
                <c:pt idx="2940">
                  <c:v>0.35399999999999998</c:v>
                </c:pt>
                <c:pt idx="2941">
                  <c:v>0.35410000000000003</c:v>
                </c:pt>
                <c:pt idx="2942">
                  <c:v>0.35420000000000001</c:v>
                </c:pt>
                <c:pt idx="2943">
                  <c:v>0.3543</c:v>
                </c:pt>
                <c:pt idx="2944">
                  <c:v>0.35439999999999999</c:v>
                </c:pt>
                <c:pt idx="2945">
                  <c:v>0.35449999999999998</c:v>
                </c:pt>
                <c:pt idx="2946">
                  <c:v>0.35460000000000003</c:v>
                </c:pt>
                <c:pt idx="2947">
                  <c:v>0.35470000000000002</c:v>
                </c:pt>
                <c:pt idx="2948">
                  <c:v>0.3548</c:v>
                </c:pt>
                <c:pt idx="2949">
                  <c:v>0.35489999999999999</c:v>
                </c:pt>
                <c:pt idx="2950">
                  <c:v>0.35499999999999998</c:v>
                </c:pt>
                <c:pt idx="2951">
                  <c:v>0.35510000000000003</c:v>
                </c:pt>
                <c:pt idx="2952">
                  <c:v>0.35520000000000002</c:v>
                </c:pt>
                <c:pt idx="2953">
                  <c:v>0.3553</c:v>
                </c:pt>
                <c:pt idx="2954">
                  <c:v>0.35539999999999999</c:v>
                </c:pt>
                <c:pt idx="2955">
                  <c:v>0.35549999999999998</c:v>
                </c:pt>
                <c:pt idx="2956">
                  <c:v>0.35560000000000003</c:v>
                </c:pt>
                <c:pt idx="2957">
                  <c:v>0.35570000000000002</c:v>
                </c:pt>
                <c:pt idx="2958">
                  <c:v>0.35580000000000001</c:v>
                </c:pt>
                <c:pt idx="2959">
                  <c:v>0.35589999999999999</c:v>
                </c:pt>
                <c:pt idx="2960">
                  <c:v>0.35599999999999998</c:v>
                </c:pt>
                <c:pt idx="2961">
                  <c:v>0.35610000000000003</c:v>
                </c:pt>
                <c:pt idx="2962">
                  <c:v>0.35620000000000002</c:v>
                </c:pt>
                <c:pt idx="2963">
                  <c:v>0.35630000000000001</c:v>
                </c:pt>
                <c:pt idx="2964">
                  <c:v>0.35639999999999999</c:v>
                </c:pt>
                <c:pt idx="2965">
                  <c:v>0.35649999999999998</c:v>
                </c:pt>
                <c:pt idx="2966">
                  <c:v>0.35659999999999997</c:v>
                </c:pt>
                <c:pt idx="2967">
                  <c:v>0.35670000000000002</c:v>
                </c:pt>
                <c:pt idx="2968">
                  <c:v>0.35680000000000001</c:v>
                </c:pt>
                <c:pt idx="2969">
                  <c:v>0.3569</c:v>
                </c:pt>
                <c:pt idx="2970">
                  <c:v>0.35699999999999998</c:v>
                </c:pt>
                <c:pt idx="2971">
                  <c:v>0.35709999999999997</c:v>
                </c:pt>
                <c:pt idx="2972">
                  <c:v>0.35720000000000002</c:v>
                </c:pt>
                <c:pt idx="2973">
                  <c:v>0.35730000000000001</c:v>
                </c:pt>
                <c:pt idx="2974">
                  <c:v>0.3574</c:v>
                </c:pt>
                <c:pt idx="2975">
                  <c:v>0.35749999999999998</c:v>
                </c:pt>
                <c:pt idx="2976">
                  <c:v>0.35759999999999997</c:v>
                </c:pt>
                <c:pt idx="2977">
                  <c:v>0.35770000000000002</c:v>
                </c:pt>
                <c:pt idx="2978">
                  <c:v>0.35780000000000001</c:v>
                </c:pt>
                <c:pt idx="2979">
                  <c:v>0.3579</c:v>
                </c:pt>
                <c:pt idx="2980">
                  <c:v>0.35799999999999998</c:v>
                </c:pt>
                <c:pt idx="2981">
                  <c:v>0.35809999999999997</c:v>
                </c:pt>
                <c:pt idx="2982">
                  <c:v>0.35820000000000002</c:v>
                </c:pt>
                <c:pt idx="2983">
                  <c:v>0.35830000000000001</c:v>
                </c:pt>
                <c:pt idx="2984">
                  <c:v>0.3584</c:v>
                </c:pt>
                <c:pt idx="2985">
                  <c:v>0.35849999999999999</c:v>
                </c:pt>
                <c:pt idx="2986">
                  <c:v>0.35859999999999997</c:v>
                </c:pt>
                <c:pt idx="2987">
                  <c:v>0.35870000000000002</c:v>
                </c:pt>
                <c:pt idx="2988">
                  <c:v>0.35880000000000001</c:v>
                </c:pt>
                <c:pt idx="2989">
                  <c:v>0.3589</c:v>
                </c:pt>
                <c:pt idx="2990">
                  <c:v>0.35899999999999999</c:v>
                </c:pt>
                <c:pt idx="2991">
                  <c:v>0.35909999999999997</c:v>
                </c:pt>
                <c:pt idx="2992">
                  <c:v>0.35920000000000002</c:v>
                </c:pt>
                <c:pt idx="2993">
                  <c:v>0.35930000000000001</c:v>
                </c:pt>
                <c:pt idx="2994">
                  <c:v>0.3594</c:v>
                </c:pt>
                <c:pt idx="2995">
                  <c:v>0.35949999999999999</c:v>
                </c:pt>
                <c:pt idx="2996">
                  <c:v>0.35959999999999998</c:v>
                </c:pt>
                <c:pt idx="2997">
                  <c:v>0.35970000000000002</c:v>
                </c:pt>
                <c:pt idx="2998">
                  <c:v>0.35980000000000001</c:v>
                </c:pt>
                <c:pt idx="2999">
                  <c:v>0.3599</c:v>
                </c:pt>
                <c:pt idx="3000">
                  <c:v>0.36</c:v>
                </c:pt>
                <c:pt idx="3001">
                  <c:v>0.36009999999999998</c:v>
                </c:pt>
                <c:pt idx="3002">
                  <c:v>0.36020000000000002</c:v>
                </c:pt>
                <c:pt idx="3003">
                  <c:v>0.36030000000000001</c:v>
                </c:pt>
                <c:pt idx="3004">
                  <c:v>0.3604</c:v>
                </c:pt>
                <c:pt idx="3005">
                  <c:v>0.36049999999999999</c:v>
                </c:pt>
                <c:pt idx="3006">
                  <c:v>0.36059999999999998</c:v>
                </c:pt>
                <c:pt idx="3007">
                  <c:v>0.36070000000000002</c:v>
                </c:pt>
                <c:pt idx="3008">
                  <c:v>0.36080000000000001</c:v>
                </c:pt>
                <c:pt idx="3009">
                  <c:v>0.3609</c:v>
                </c:pt>
                <c:pt idx="3010">
                  <c:v>0.36099999999999999</c:v>
                </c:pt>
                <c:pt idx="3011">
                  <c:v>0.36109999999999998</c:v>
                </c:pt>
                <c:pt idx="3012">
                  <c:v>0.36120000000000002</c:v>
                </c:pt>
                <c:pt idx="3013">
                  <c:v>0.36130000000000001</c:v>
                </c:pt>
                <c:pt idx="3014">
                  <c:v>0.3614</c:v>
                </c:pt>
                <c:pt idx="3015">
                  <c:v>0.36149999999999999</c:v>
                </c:pt>
                <c:pt idx="3016">
                  <c:v>0.36159999999999998</c:v>
                </c:pt>
                <c:pt idx="3017">
                  <c:v>0.36170000000000002</c:v>
                </c:pt>
                <c:pt idx="3018">
                  <c:v>0.36180000000000001</c:v>
                </c:pt>
                <c:pt idx="3019">
                  <c:v>0.3619</c:v>
                </c:pt>
                <c:pt idx="3020">
                  <c:v>0.36199999999999999</c:v>
                </c:pt>
                <c:pt idx="3021">
                  <c:v>0.36209999999999998</c:v>
                </c:pt>
                <c:pt idx="3022">
                  <c:v>0.36220000000000002</c:v>
                </c:pt>
                <c:pt idx="3023">
                  <c:v>0.36230000000000001</c:v>
                </c:pt>
                <c:pt idx="3024">
                  <c:v>0.3624</c:v>
                </c:pt>
                <c:pt idx="3025">
                  <c:v>0.36249999999999999</c:v>
                </c:pt>
                <c:pt idx="3026">
                  <c:v>0.36259999999999998</c:v>
                </c:pt>
                <c:pt idx="3027">
                  <c:v>0.36270000000000002</c:v>
                </c:pt>
                <c:pt idx="3028">
                  <c:v>0.36280000000000001</c:v>
                </c:pt>
                <c:pt idx="3029">
                  <c:v>0.3629</c:v>
                </c:pt>
                <c:pt idx="3030">
                  <c:v>0.36299999999999999</c:v>
                </c:pt>
                <c:pt idx="3031">
                  <c:v>0.36309999999999998</c:v>
                </c:pt>
                <c:pt idx="3032">
                  <c:v>0.36320000000000002</c:v>
                </c:pt>
                <c:pt idx="3033">
                  <c:v>0.36330000000000001</c:v>
                </c:pt>
                <c:pt idx="3034">
                  <c:v>0.3634</c:v>
                </c:pt>
                <c:pt idx="3035">
                  <c:v>0.36349999999999999</c:v>
                </c:pt>
                <c:pt idx="3036">
                  <c:v>0.36359999999999998</c:v>
                </c:pt>
                <c:pt idx="3037">
                  <c:v>0.36370000000000002</c:v>
                </c:pt>
                <c:pt idx="3038">
                  <c:v>0.36380000000000001</c:v>
                </c:pt>
                <c:pt idx="3039">
                  <c:v>0.3639</c:v>
                </c:pt>
                <c:pt idx="3040">
                  <c:v>0.36399999999999999</c:v>
                </c:pt>
                <c:pt idx="3041">
                  <c:v>0.36409999999999998</c:v>
                </c:pt>
                <c:pt idx="3042">
                  <c:v>0.36420000000000002</c:v>
                </c:pt>
                <c:pt idx="3043">
                  <c:v>0.36430000000000001</c:v>
                </c:pt>
                <c:pt idx="3044">
                  <c:v>0.3644</c:v>
                </c:pt>
                <c:pt idx="3045">
                  <c:v>0.36449999999999999</c:v>
                </c:pt>
                <c:pt idx="3046">
                  <c:v>0.36459999999999998</c:v>
                </c:pt>
                <c:pt idx="3047">
                  <c:v>0.36470000000000002</c:v>
                </c:pt>
                <c:pt idx="3048">
                  <c:v>0.36480000000000001</c:v>
                </c:pt>
                <c:pt idx="3049">
                  <c:v>0.3649</c:v>
                </c:pt>
                <c:pt idx="3050">
                  <c:v>0.36499999999999999</c:v>
                </c:pt>
                <c:pt idx="3051">
                  <c:v>0.36509999999999998</c:v>
                </c:pt>
                <c:pt idx="3052">
                  <c:v>0.36520000000000002</c:v>
                </c:pt>
                <c:pt idx="3053">
                  <c:v>0.36530000000000001</c:v>
                </c:pt>
                <c:pt idx="3054">
                  <c:v>0.3654</c:v>
                </c:pt>
                <c:pt idx="3055">
                  <c:v>0.36549999999999999</c:v>
                </c:pt>
                <c:pt idx="3056">
                  <c:v>0.36559999999999998</c:v>
                </c:pt>
                <c:pt idx="3057">
                  <c:v>0.36570000000000003</c:v>
                </c:pt>
                <c:pt idx="3058">
                  <c:v>0.36580000000000001</c:v>
                </c:pt>
                <c:pt idx="3059">
                  <c:v>0.3659</c:v>
                </c:pt>
                <c:pt idx="3060">
                  <c:v>0.36599999999999999</c:v>
                </c:pt>
                <c:pt idx="3061">
                  <c:v>0.36609999999999998</c:v>
                </c:pt>
                <c:pt idx="3062">
                  <c:v>0.36620000000000003</c:v>
                </c:pt>
                <c:pt idx="3063">
                  <c:v>0.36630000000000001</c:v>
                </c:pt>
                <c:pt idx="3064">
                  <c:v>0.3664</c:v>
                </c:pt>
                <c:pt idx="3065">
                  <c:v>0.36649999999999999</c:v>
                </c:pt>
                <c:pt idx="3066">
                  <c:v>0.36659999999999998</c:v>
                </c:pt>
                <c:pt idx="3067">
                  <c:v>0.36670000000000003</c:v>
                </c:pt>
                <c:pt idx="3068">
                  <c:v>0.36680000000000001</c:v>
                </c:pt>
                <c:pt idx="3069">
                  <c:v>0.3669</c:v>
                </c:pt>
                <c:pt idx="3070">
                  <c:v>0.36699999999999999</c:v>
                </c:pt>
                <c:pt idx="3071">
                  <c:v>0.36709999999999998</c:v>
                </c:pt>
                <c:pt idx="3072">
                  <c:v>0.36720000000000003</c:v>
                </c:pt>
                <c:pt idx="3073">
                  <c:v>0.36730000000000002</c:v>
                </c:pt>
                <c:pt idx="3074">
                  <c:v>0.3674</c:v>
                </c:pt>
                <c:pt idx="3075">
                  <c:v>0.36749999999999999</c:v>
                </c:pt>
                <c:pt idx="3076">
                  <c:v>0.36759999999999998</c:v>
                </c:pt>
                <c:pt idx="3077">
                  <c:v>0.36770000000000003</c:v>
                </c:pt>
                <c:pt idx="3078">
                  <c:v>0.36780000000000002</c:v>
                </c:pt>
                <c:pt idx="3079">
                  <c:v>0.3679</c:v>
                </c:pt>
                <c:pt idx="3080">
                  <c:v>0.36799999999999999</c:v>
                </c:pt>
                <c:pt idx="3081">
                  <c:v>0.36809999999999998</c:v>
                </c:pt>
                <c:pt idx="3082">
                  <c:v>0.36820000000000003</c:v>
                </c:pt>
                <c:pt idx="3083">
                  <c:v>0.36830000000000002</c:v>
                </c:pt>
                <c:pt idx="3084">
                  <c:v>0.36840000000000001</c:v>
                </c:pt>
                <c:pt idx="3085">
                  <c:v>0.36849999999999999</c:v>
                </c:pt>
                <c:pt idx="3086">
                  <c:v>0.36859999999999998</c:v>
                </c:pt>
                <c:pt idx="3087">
                  <c:v>0.36870000000000003</c:v>
                </c:pt>
                <c:pt idx="3088">
                  <c:v>0.36880000000000002</c:v>
                </c:pt>
                <c:pt idx="3089">
                  <c:v>0.36890000000000001</c:v>
                </c:pt>
                <c:pt idx="3090">
                  <c:v>0.36899999999999999</c:v>
                </c:pt>
                <c:pt idx="3091">
                  <c:v>0.36909999999999998</c:v>
                </c:pt>
                <c:pt idx="3092">
                  <c:v>0.36919999999999997</c:v>
                </c:pt>
                <c:pt idx="3093">
                  <c:v>0.36930000000000002</c:v>
                </c:pt>
                <c:pt idx="3094">
                  <c:v>0.36940000000000001</c:v>
                </c:pt>
                <c:pt idx="3095">
                  <c:v>0.3695</c:v>
                </c:pt>
                <c:pt idx="3096">
                  <c:v>0.36959999999999998</c:v>
                </c:pt>
                <c:pt idx="3097">
                  <c:v>0.36969999999999997</c:v>
                </c:pt>
                <c:pt idx="3098">
                  <c:v>0.36980000000000002</c:v>
                </c:pt>
                <c:pt idx="3099">
                  <c:v>0.36990000000000001</c:v>
                </c:pt>
                <c:pt idx="3100">
                  <c:v>0.37</c:v>
                </c:pt>
                <c:pt idx="3101">
                  <c:v>0.37009999999999998</c:v>
                </c:pt>
                <c:pt idx="3102">
                  <c:v>0.37019999999999997</c:v>
                </c:pt>
                <c:pt idx="3103">
                  <c:v>0.37030000000000002</c:v>
                </c:pt>
                <c:pt idx="3104">
                  <c:v>0.37040000000000001</c:v>
                </c:pt>
                <c:pt idx="3105">
                  <c:v>0.3705</c:v>
                </c:pt>
                <c:pt idx="3106">
                  <c:v>0.37059999999999998</c:v>
                </c:pt>
                <c:pt idx="3107">
                  <c:v>0.37069999999999997</c:v>
                </c:pt>
                <c:pt idx="3108">
                  <c:v>0.37080000000000002</c:v>
                </c:pt>
                <c:pt idx="3109">
                  <c:v>0.37090000000000001</c:v>
                </c:pt>
                <c:pt idx="3110">
                  <c:v>0.371</c:v>
                </c:pt>
                <c:pt idx="3111">
                  <c:v>0.37109999999999999</c:v>
                </c:pt>
                <c:pt idx="3112">
                  <c:v>0.37119999999999997</c:v>
                </c:pt>
                <c:pt idx="3113">
                  <c:v>0.37130000000000002</c:v>
                </c:pt>
                <c:pt idx="3114">
                  <c:v>0.37140000000000001</c:v>
                </c:pt>
                <c:pt idx="3115">
                  <c:v>0.3715</c:v>
                </c:pt>
                <c:pt idx="3116">
                  <c:v>0.37159999999999999</c:v>
                </c:pt>
                <c:pt idx="3117">
                  <c:v>0.37169999999999997</c:v>
                </c:pt>
                <c:pt idx="3118">
                  <c:v>0.37180000000000002</c:v>
                </c:pt>
                <c:pt idx="3119">
                  <c:v>0.37190000000000001</c:v>
                </c:pt>
                <c:pt idx="3120">
                  <c:v>0.372</c:v>
                </c:pt>
                <c:pt idx="3121">
                  <c:v>0.37209999999999999</c:v>
                </c:pt>
                <c:pt idx="3122">
                  <c:v>0.37219999999999998</c:v>
                </c:pt>
                <c:pt idx="3123">
                  <c:v>0.37230000000000002</c:v>
                </c:pt>
                <c:pt idx="3124">
                  <c:v>0.37240000000000001</c:v>
                </c:pt>
                <c:pt idx="3125">
                  <c:v>0.3725</c:v>
                </c:pt>
                <c:pt idx="3126">
                  <c:v>0.37259999999999999</c:v>
                </c:pt>
                <c:pt idx="3127">
                  <c:v>0.37269999999999998</c:v>
                </c:pt>
                <c:pt idx="3128">
                  <c:v>0.37280000000000002</c:v>
                </c:pt>
                <c:pt idx="3129">
                  <c:v>0.37290000000000001</c:v>
                </c:pt>
                <c:pt idx="3130">
                  <c:v>0.373</c:v>
                </c:pt>
                <c:pt idx="3131">
                  <c:v>0.37309999999999999</c:v>
                </c:pt>
                <c:pt idx="3132">
                  <c:v>0.37319999999999998</c:v>
                </c:pt>
                <c:pt idx="3133">
                  <c:v>0.37330000000000002</c:v>
                </c:pt>
                <c:pt idx="3134">
                  <c:v>0.37340000000000001</c:v>
                </c:pt>
                <c:pt idx="3135">
                  <c:v>0.3735</c:v>
                </c:pt>
                <c:pt idx="3136">
                  <c:v>0.37359999999999999</c:v>
                </c:pt>
                <c:pt idx="3137">
                  <c:v>0.37369999999999998</c:v>
                </c:pt>
                <c:pt idx="3138">
                  <c:v>0.37380000000000002</c:v>
                </c:pt>
                <c:pt idx="3139">
                  <c:v>0.37390000000000001</c:v>
                </c:pt>
                <c:pt idx="3140">
                  <c:v>0.374</c:v>
                </c:pt>
                <c:pt idx="3141">
                  <c:v>0.37409999999999999</c:v>
                </c:pt>
                <c:pt idx="3142">
                  <c:v>0.37419999999999998</c:v>
                </c:pt>
                <c:pt idx="3143">
                  <c:v>0.37430000000000002</c:v>
                </c:pt>
                <c:pt idx="3144">
                  <c:v>0.37440000000000001</c:v>
                </c:pt>
                <c:pt idx="3145">
                  <c:v>0.3745</c:v>
                </c:pt>
                <c:pt idx="3146">
                  <c:v>0.37459999999999999</c:v>
                </c:pt>
                <c:pt idx="3147">
                  <c:v>0.37469999999999998</c:v>
                </c:pt>
                <c:pt idx="3148">
                  <c:v>0.37480000000000002</c:v>
                </c:pt>
                <c:pt idx="3149">
                  <c:v>0.37490000000000001</c:v>
                </c:pt>
                <c:pt idx="3150">
                  <c:v>0.375</c:v>
                </c:pt>
                <c:pt idx="3151">
                  <c:v>0.37509999999999999</c:v>
                </c:pt>
                <c:pt idx="3152">
                  <c:v>0.37519999999999998</c:v>
                </c:pt>
                <c:pt idx="3153">
                  <c:v>0.37530000000000002</c:v>
                </c:pt>
                <c:pt idx="3154">
                  <c:v>0.37540000000000001</c:v>
                </c:pt>
                <c:pt idx="3155">
                  <c:v>0.3755</c:v>
                </c:pt>
                <c:pt idx="3156">
                  <c:v>0.37559999999999999</c:v>
                </c:pt>
                <c:pt idx="3157">
                  <c:v>0.37569999999999998</c:v>
                </c:pt>
                <c:pt idx="3158">
                  <c:v>0.37580000000000002</c:v>
                </c:pt>
                <c:pt idx="3159">
                  <c:v>0.37590000000000001</c:v>
                </c:pt>
                <c:pt idx="3160">
                  <c:v>0.376</c:v>
                </c:pt>
                <c:pt idx="3161">
                  <c:v>0.37609999999999999</c:v>
                </c:pt>
                <c:pt idx="3162">
                  <c:v>0.37619999999999998</c:v>
                </c:pt>
                <c:pt idx="3163">
                  <c:v>0.37630000000000002</c:v>
                </c:pt>
                <c:pt idx="3164">
                  <c:v>0.37640000000000001</c:v>
                </c:pt>
                <c:pt idx="3165">
                  <c:v>0.3765</c:v>
                </c:pt>
                <c:pt idx="3166">
                  <c:v>0.37659999999999999</c:v>
                </c:pt>
                <c:pt idx="3167">
                  <c:v>0.37669999999999998</c:v>
                </c:pt>
                <c:pt idx="3168">
                  <c:v>0.37680000000000002</c:v>
                </c:pt>
                <c:pt idx="3169">
                  <c:v>0.37690000000000001</c:v>
                </c:pt>
                <c:pt idx="3170">
                  <c:v>0.377</c:v>
                </c:pt>
                <c:pt idx="3171">
                  <c:v>0.37709999999999999</c:v>
                </c:pt>
                <c:pt idx="3172">
                  <c:v>0.37719999999999998</c:v>
                </c:pt>
                <c:pt idx="3173">
                  <c:v>0.37730000000000002</c:v>
                </c:pt>
                <c:pt idx="3174">
                  <c:v>0.37740000000000001</c:v>
                </c:pt>
                <c:pt idx="3175">
                  <c:v>0.3775</c:v>
                </c:pt>
                <c:pt idx="3176">
                  <c:v>0.37759999999999999</c:v>
                </c:pt>
                <c:pt idx="3177">
                  <c:v>0.37769999999999998</c:v>
                </c:pt>
                <c:pt idx="3178">
                  <c:v>0.37780000000000002</c:v>
                </c:pt>
                <c:pt idx="3179">
                  <c:v>0.37790000000000001</c:v>
                </c:pt>
                <c:pt idx="3180">
                  <c:v>0.378</c:v>
                </c:pt>
                <c:pt idx="3181">
                  <c:v>0.37809999999999999</c:v>
                </c:pt>
                <c:pt idx="3182">
                  <c:v>0.37819999999999998</c:v>
                </c:pt>
                <c:pt idx="3183">
                  <c:v>0.37830000000000003</c:v>
                </c:pt>
                <c:pt idx="3184">
                  <c:v>0.37840000000000001</c:v>
                </c:pt>
                <c:pt idx="3185">
                  <c:v>0.3785</c:v>
                </c:pt>
                <c:pt idx="3186">
                  <c:v>0.37859999999999999</c:v>
                </c:pt>
                <c:pt idx="3187">
                  <c:v>0.37869999999999998</c:v>
                </c:pt>
                <c:pt idx="3188">
                  <c:v>0.37880000000000003</c:v>
                </c:pt>
                <c:pt idx="3189">
                  <c:v>0.37890000000000001</c:v>
                </c:pt>
                <c:pt idx="3190">
                  <c:v>0.379</c:v>
                </c:pt>
                <c:pt idx="3191">
                  <c:v>0.37909999999999999</c:v>
                </c:pt>
                <c:pt idx="3192">
                  <c:v>0.37919999999999998</c:v>
                </c:pt>
                <c:pt idx="3193">
                  <c:v>0.37930000000000003</c:v>
                </c:pt>
                <c:pt idx="3194">
                  <c:v>0.37940000000000002</c:v>
                </c:pt>
                <c:pt idx="3195">
                  <c:v>0.3795</c:v>
                </c:pt>
                <c:pt idx="3196">
                  <c:v>0.37959999999999999</c:v>
                </c:pt>
                <c:pt idx="3197">
                  <c:v>0.37969999999999998</c:v>
                </c:pt>
                <c:pt idx="3198">
                  <c:v>0.37980000000000003</c:v>
                </c:pt>
                <c:pt idx="3199">
                  <c:v>0.37990000000000002</c:v>
                </c:pt>
                <c:pt idx="3200">
                  <c:v>0.38</c:v>
                </c:pt>
                <c:pt idx="3201">
                  <c:v>0.38009999999999999</c:v>
                </c:pt>
                <c:pt idx="3202">
                  <c:v>0.38019999999999998</c:v>
                </c:pt>
                <c:pt idx="3203">
                  <c:v>0.38030000000000003</c:v>
                </c:pt>
                <c:pt idx="3204">
                  <c:v>0.38040000000000002</c:v>
                </c:pt>
                <c:pt idx="3205">
                  <c:v>0.3805</c:v>
                </c:pt>
                <c:pt idx="3206">
                  <c:v>0.38059999999999999</c:v>
                </c:pt>
                <c:pt idx="3207">
                  <c:v>0.38069999999999998</c:v>
                </c:pt>
                <c:pt idx="3208">
                  <c:v>0.38080000000000003</c:v>
                </c:pt>
                <c:pt idx="3209">
                  <c:v>0.38090000000000002</c:v>
                </c:pt>
                <c:pt idx="3210">
                  <c:v>0.38100000000000001</c:v>
                </c:pt>
                <c:pt idx="3211">
                  <c:v>0.38109999999999999</c:v>
                </c:pt>
                <c:pt idx="3212">
                  <c:v>0.38119999999999998</c:v>
                </c:pt>
                <c:pt idx="3213">
                  <c:v>0.38129999999999997</c:v>
                </c:pt>
                <c:pt idx="3214">
                  <c:v>0.38140000000000002</c:v>
                </c:pt>
                <c:pt idx="3215">
                  <c:v>0.38150000000000001</c:v>
                </c:pt>
                <c:pt idx="3216">
                  <c:v>0.38159999999999999</c:v>
                </c:pt>
                <c:pt idx="3217">
                  <c:v>0.38169999999999998</c:v>
                </c:pt>
                <c:pt idx="3218">
                  <c:v>0.38179999999999997</c:v>
                </c:pt>
                <c:pt idx="3219">
                  <c:v>0.38190000000000002</c:v>
                </c:pt>
                <c:pt idx="3220">
                  <c:v>0.38200000000000001</c:v>
                </c:pt>
                <c:pt idx="3221">
                  <c:v>0.3821</c:v>
                </c:pt>
                <c:pt idx="3222">
                  <c:v>0.38219999999999998</c:v>
                </c:pt>
                <c:pt idx="3223">
                  <c:v>0.38229999999999997</c:v>
                </c:pt>
                <c:pt idx="3224">
                  <c:v>0.38240000000000002</c:v>
                </c:pt>
                <c:pt idx="3225">
                  <c:v>0.38250000000000001</c:v>
                </c:pt>
                <c:pt idx="3226">
                  <c:v>0.3826</c:v>
                </c:pt>
                <c:pt idx="3227">
                  <c:v>0.38269999999999998</c:v>
                </c:pt>
                <c:pt idx="3228">
                  <c:v>0.38279999999999997</c:v>
                </c:pt>
                <c:pt idx="3229">
                  <c:v>0.38290000000000002</c:v>
                </c:pt>
                <c:pt idx="3230">
                  <c:v>0.38300000000000001</c:v>
                </c:pt>
                <c:pt idx="3231">
                  <c:v>0.3831</c:v>
                </c:pt>
                <c:pt idx="3232">
                  <c:v>0.38319999999999999</c:v>
                </c:pt>
                <c:pt idx="3233">
                  <c:v>0.38329999999999997</c:v>
                </c:pt>
                <c:pt idx="3234">
                  <c:v>0.38340000000000002</c:v>
                </c:pt>
                <c:pt idx="3235">
                  <c:v>0.38350000000000001</c:v>
                </c:pt>
                <c:pt idx="3236">
                  <c:v>0.3836</c:v>
                </c:pt>
                <c:pt idx="3237">
                  <c:v>0.38369999999999999</c:v>
                </c:pt>
                <c:pt idx="3238">
                  <c:v>0.38379999999999997</c:v>
                </c:pt>
                <c:pt idx="3239">
                  <c:v>0.38390000000000002</c:v>
                </c:pt>
                <c:pt idx="3240">
                  <c:v>0.38400000000000001</c:v>
                </c:pt>
                <c:pt idx="3241">
                  <c:v>0.3841</c:v>
                </c:pt>
                <c:pt idx="3242">
                  <c:v>0.38419999999999999</c:v>
                </c:pt>
                <c:pt idx="3243">
                  <c:v>0.38429999999999997</c:v>
                </c:pt>
                <c:pt idx="3244">
                  <c:v>0.38440000000000002</c:v>
                </c:pt>
                <c:pt idx="3245">
                  <c:v>0.38450000000000001</c:v>
                </c:pt>
                <c:pt idx="3246">
                  <c:v>0.3846</c:v>
                </c:pt>
                <c:pt idx="3247">
                  <c:v>0.38469999999999999</c:v>
                </c:pt>
                <c:pt idx="3248">
                  <c:v>0.38479999999999998</c:v>
                </c:pt>
                <c:pt idx="3249">
                  <c:v>0.38490000000000002</c:v>
                </c:pt>
                <c:pt idx="3250">
                  <c:v>0.38500000000000001</c:v>
                </c:pt>
                <c:pt idx="3251">
                  <c:v>0.3851</c:v>
                </c:pt>
                <c:pt idx="3252">
                  <c:v>0.38519999999999999</c:v>
                </c:pt>
                <c:pt idx="3253">
                  <c:v>0.38529999999999998</c:v>
                </c:pt>
                <c:pt idx="3254">
                  <c:v>0.38540000000000002</c:v>
                </c:pt>
                <c:pt idx="3255">
                  <c:v>0.38550000000000001</c:v>
                </c:pt>
                <c:pt idx="3256">
                  <c:v>0.3856</c:v>
                </c:pt>
                <c:pt idx="3257">
                  <c:v>0.38569999999999999</c:v>
                </c:pt>
                <c:pt idx="3258">
                  <c:v>0.38579999999999998</c:v>
                </c:pt>
                <c:pt idx="3259">
                  <c:v>0.38590000000000002</c:v>
                </c:pt>
                <c:pt idx="3260">
                  <c:v>0.38600000000000001</c:v>
                </c:pt>
                <c:pt idx="3261">
                  <c:v>0.3861</c:v>
                </c:pt>
                <c:pt idx="3262">
                  <c:v>0.38619999999999999</c:v>
                </c:pt>
                <c:pt idx="3263">
                  <c:v>0.38629999999999998</c:v>
                </c:pt>
                <c:pt idx="3264">
                  <c:v>0.38640000000000002</c:v>
                </c:pt>
                <c:pt idx="3265">
                  <c:v>0.38650000000000001</c:v>
                </c:pt>
                <c:pt idx="3266">
                  <c:v>0.3866</c:v>
                </c:pt>
                <c:pt idx="3267">
                  <c:v>0.38669999999999999</c:v>
                </c:pt>
                <c:pt idx="3268">
                  <c:v>0.38679999999999998</c:v>
                </c:pt>
                <c:pt idx="3269">
                  <c:v>0.38690000000000002</c:v>
                </c:pt>
                <c:pt idx="3270">
                  <c:v>0.38700000000000001</c:v>
                </c:pt>
                <c:pt idx="3271">
                  <c:v>0.3871</c:v>
                </c:pt>
                <c:pt idx="3272">
                  <c:v>0.38719999999999999</c:v>
                </c:pt>
                <c:pt idx="3273">
                  <c:v>0.38729999999999998</c:v>
                </c:pt>
                <c:pt idx="3274">
                  <c:v>0.38740000000000002</c:v>
                </c:pt>
                <c:pt idx="3275">
                  <c:v>0.38750000000000001</c:v>
                </c:pt>
                <c:pt idx="3276">
                  <c:v>0.3876</c:v>
                </c:pt>
                <c:pt idx="3277">
                  <c:v>0.38769999999999999</c:v>
                </c:pt>
                <c:pt idx="3278">
                  <c:v>0.38779999999999998</c:v>
                </c:pt>
                <c:pt idx="3279">
                  <c:v>0.38790000000000002</c:v>
                </c:pt>
                <c:pt idx="3280">
                  <c:v>0.38800000000000001</c:v>
                </c:pt>
                <c:pt idx="3281">
                  <c:v>0.3881</c:v>
                </c:pt>
                <c:pt idx="3282">
                  <c:v>0.38819999999999999</c:v>
                </c:pt>
                <c:pt idx="3283">
                  <c:v>0.38829999999999998</c:v>
                </c:pt>
                <c:pt idx="3284">
                  <c:v>0.38840000000000002</c:v>
                </c:pt>
                <c:pt idx="3285">
                  <c:v>0.38850000000000001</c:v>
                </c:pt>
                <c:pt idx="3286">
                  <c:v>0.3886</c:v>
                </c:pt>
                <c:pt idx="3287">
                  <c:v>0.38869999999999999</c:v>
                </c:pt>
                <c:pt idx="3288">
                  <c:v>0.38879999999999998</c:v>
                </c:pt>
                <c:pt idx="3289">
                  <c:v>0.38890000000000002</c:v>
                </c:pt>
                <c:pt idx="3290">
                  <c:v>0.38900000000000001</c:v>
                </c:pt>
                <c:pt idx="3291">
                  <c:v>0.3891</c:v>
                </c:pt>
                <c:pt idx="3292">
                  <c:v>0.38919999999999999</c:v>
                </c:pt>
                <c:pt idx="3293">
                  <c:v>0.38929999999999998</c:v>
                </c:pt>
                <c:pt idx="3294">
                  <c:v>0.38940000000000002</c:v>
                </c:pt>
                <c:pt idx="3295">
                  <c:v>0.38950000000000001</c:v>
                </c:pt>
                <c:pt idx="3296">
                  <c:v>0.3896</c:v>
                </c:pt>
                <c:pt idx="3297">
                  <c:v>0.38969999999999999</c:v>
                </c:pt>
                <c:pt idx="3298">
                  <c:v>0.38979999999999998</c:v>
                </c:pt>
                <c:pt idx="3299">
                  <c:v>0.38990000000000002</c:v>
                </c:pt>
                <c:pt idx="3300">
                  <c:v>0.39</c:v>
                </c:pt>
                <c:pt idx="3301">
                  <c:v>0.3901</c:v>
                </c:pt>
                <c:pt idx="3302">
                  <c:v>0.39019999999999999</c:v>
                </c:pt>
                <c:pt idx="3303">
                  <c:v>0.39029999999999998</c:v>
                </c:pt>
                <c:pt idx="3304">
                  <c:v>0.39040000000000002</c:v>
                </c:pt>
                <c:pt idx="3305">
                  <c:v>0.39050000000000001</c:v>
                </c:pt>
                <c:pt idx="3306">
                  <c:v>0.3906</c:v>
                </c:pt>
                <c:pt idx="3307">
                  <c:v>0.39069999999999999</c:v>
                </c:pt>
                <c:pt idx="3308">
                  <c:v>0.39079999999999998</c:v>
                </c:pt>
                <c:pt idx="3309">
                  <c:v>0.39090000000000003</c:v>
                </c:pt>
                <c:pt idx="3310">
                  <c:v>0.39100000000000001</c:v>
                </c:pt>
                <c:pt idx="3311">
                  <c:v>0.3911</c:v>
                </c:pt>
                <c:pt idx="3312">
                  <c:v>0.39119999999999999</c:v>
                </c:pt>
                <c:pt idx="3313">
                  <c:v>0.39129999999999998</c:v>
                </c:pt>
                <c:pt idx="3314">
                  <c:v>0.39140000000000003</c:v>
                </c:pt>
                <c:pt idx="3315">
                  <c:v>0.39150000000000001</c:v>
                </c:pt>
                <c:pt idx="3316">
                  <c:v>0.3916</c:v>
                </c:pt>
                <c:pt idx="3317">
                  <c:v>0.39169999999999999</c:v>
                </c:pt>
                <c:pt idx="3318">
                  <c:v>0.39179999999999998</c:v>
                </c:pt>
                <c:pt idx="3319">
                  <c:v>0.39190000000000003</c:v>
                </c:pt>
                <c:pt idx="3320">
                  <c:v>0.39200000000000002</c:v>
                </c:pt>
                <c:pt idx="3321">
                  <c:v>0.3921</c:v>
                </c:pt>
                <c:pt idx="3322">
                  <c:v>0.39219999999999999</c:v>
                </c:pt>
                <c:pt idx="3323">
                  <c:v>0.39229999999999998</c:v>
                </c:pt>
                <c:pt idx="3324">
                  <c:v>0.39240000000000003</c:v>
                </c:pt>
                <c:pt idx="3325">
                  <c:v>0.39250000000000002</c:v>
                </c:pt>
                <c:pt idx="3326">
                  <c:v>0.3926</c:v>
                </c:pt>
                <c:pt idx="3327">
                  <c:v>0.39269999999999999</c:v>
                </c:pt>
                <c:pt idx="3328">
                  <c:v>0.39279999999999998</c:v>
                </c:pt>
                <c:pt idx="3329">
                  <c:v>0.39290000000000003</c:v>
                </c:pt>
                <c:pt idx="3330">
                  <c:v>0.39300000000000002</c:v>
                </c:pt>
                <c:pt idx="3331">
                  <c:v>0.3931</c:v>
                </c:pt>
                <c:pt idx="3332">
                  <c:v>0.39319999999999999</c:v>
                </c:pt>
                <c:pt idx="3333">
                  <c:v>0.39329999999999998</c:v>
                </c:pt>
                <c:pt idx="3334">
                  <c:v>0.39340000000000003</c:v>
                </c:pt>
                <c:pt idx="3335">
                  <c:v>0.39350000000000002</c:v>
                </c:pt>
                <c:pt idx="3336">
                  <c:v>0.39360000000000001</c:v>
                </c:pt>
                <c:pt idx="3337">
                  <c:v>0.39369999999999999</c:v>
                </c:pt>
                <c:pt idx="3338">
                  <c:v>0.39379999999999998</c:v>
                </c:pt>
                <c:pt idx="3339">
                  <c:v>0.39389999999999997</c:v>
                </c:pt>
                <c:pt idx="3340">
                  <c:v>0.39400000000000002</c:v>
                </c:pt>
                <c:pt idx="3341">
                  <c:v>0.39410000000000001</c:v>
                </c:pt>
                <c:pt idx="3342">
                  <c:v>0.39419999999999999</c:v>
                </c:pt>
                <c:pt idx="3343">
                  <c:v>0.39429999999999998</c:v>
                </c:pt>
                <c:pt idx="3344">
                  <c:v>0.39439999999999997</c:v>
                </c:pt>
                <c:pt idx="3345">
                  <c:v>0.39450000000000002</c:v>
                </c:pt>
                <c:pt idx="3346">
                  <c:v>0.39460000000000001</c:v>
                </c:pt>
                <c:pt idx="3347">
                  <c:v>0.3947</c:v>
                </c:pt>
                <c:pt idx="3348">
                  <c:v>0.39479999999999998</c:v>
                </c:pt>
                <c:pt idx="3349">
                  <c:v>0.39489999999999997</c:v>
                </c:pt>
                <c:pt idx="3350">
                  <c:v>0.39500000000000002</c:v>
                </c:pt>
                <c:pt idx="3351">
                  <c:v>0.39510000000000001</c:v>
                </c:pt>
                <c:pt idx="3352">
                  <c:v>0.3952</c:v>
                </c:pt>
                <c:pt idx="3353">
                  <c:v>0.39529999999999998</c:v>
                </c:pt>
                <c:pt idx="3354">
                  <c:v>0.39539999999999997</c:v>
                </c:pt>
                <c:pt idx="3355">
                  <c:v>0.39550000000000002</c:v>
                </c:pt>
                <c:pt idx="3356">
                  <c:v>0.39560000000000001</c:v>
                </c:pt>
                <c:pt idx="3357">
                  <c:v>0.3957</c:v>
                </c:pt>
                <c:pt idx="3358">
                  <c:v>0.39579999999999999</c:v>
                </c:pt>
                <c:pt idx="3359">
                  <c:v>0.39589999999999997</c:v>
                </c:pt>
                <c:pt idx="3360">
                  <c:v>0.39600000000000002</c:v>
                </c:pt>
                <c:pt idx="3361">
                  <c:v>0.39610000000000001</c:v>
                </c:pt>
                <c:pt idx="3362">
                  <c:v>0.3962</c:v>
                </c:pt>
                <c:pt idx="3363">
                  <c:v>0.39629999999999999</c:v>
                </c:pt>
                <c:pt idx="3364">
                  <c:v>0.39639999999999997</c:v>
                </c:pt>
                <c:pt idx="3365">
                  <c:v>0.39650000000000002</c:v>
                </c:pt>
                <c:pt idx="3366">
                  <c:v>0.39660000000000001</c:v>
                </c:pt>
                <c:pt idx="3367">
                  <c:v>0.3967</c:v>
                </c:pt>
                <c:pt idx="3368">
                  <c:v>0.39679999999999999</c:v>
                </c:pt>
                <c:pt idx="3369">
                  <c:v>0.39689999999999998</c:v>
                </c:pt>
                <c:pt idx="3370">
                  <c:v>0.39700000000000002</c:v>
                </c:pt>
                <c:pt idx="3371">
                  <c:v>0.39710000000000001</c:v>
                </c:pt>
                <c:pt idx="3372">
                  <c:v>0.3972</c:v>
                </c:pt>
                <c:pt idx="3373">
                  <c:v>0.39729999999999999</c:v>
                </c:pt>
                <c:pt idx="3374">
                  <c:v>0.39739999999999998</c:v>
                </c:pt>
                <c:pt idx="3375">
                  <c:v>0.39750000000000002</c:v>
                </c:pt>
                <c:pt idx="3376">
                  <c:v>0.39760000000000001</c:v>
                </c:pt>
                <c:pt idx="3377">
                  <c:v>0.3977</c:v>
                </c:pt>
                <c:pt idx="3378">
                  <c:v>0.39779999999999999</c:v>
                </c:pt>
                <c:pt idx="3379">
                  <c:v>0.39789999999999998</c:v>
                </c:pt>
                <c:pt idx="3380">
                  <c:v>0.39800000000000002</c:v>
                </c:pt>
                <c:pt idx="3381">
                  <c:v>0.39810000000000001</c:v>
                </c:pt>
                <c:pt idx="3382">
                  <c:v>0.3982</c:v>
                </c:pt>
                <c:pt idx="3383">
                  <c:v>0.39829999999999999</c:v>
                </c:pt>
                <c:pt idx="3384">
                  <c:v>0.39839999999999998</c:v>
                </c:pt>
                <c:pt idx="3385">
                  <c:v>0.39850000000000002</c:v>
                </c:pt>
                <c:pt idx="3386">
                  <c:v>0.39860000000000001</c:v>
                </c:pt>
                <c:pt idx="3387">
                  <c:v>0.3987</c:v>
                </c:pt>
                <c:pt idx="3388">
                  <c:v>0.39879999999999999</c:v>
                </c:pt>
                <c:pt idx="3389">
                  <c:v>0.39889999999999998</c:v>
                </c:pt>
                <c:pt idx="3390">
                  <c:v>0.39900000000000002</c:v>
                </c:pt>
                <c:pt idx="3391">
                  <c:v>0.39910000000000001</c:v>
                </c:pt>
                <c:pt idx="3392">
                  <c:v>0.3992</c:v>
                </c:pt>
                <c:pt idx="3393">
                  <c:v>0.39929999999999999</c:v>
                </c:pt>
                <c:pt idx="3394">
                  <c:v>0.39939999999999998</c:v>
                </c:pt>
                <c:pt idx="3395">
                  <c:v>0.39950000000000002</c:v>
                </c:pt>
                <c:pt idx="3396">
                  <c:v>0.39960000000000001</c:v>
                </c:pt>
                <c:pt idx="3397">
                  <c:v>0.3997</c:v>
                </c:pt>
                <c:pt idx="3398">
                  <c:v>0.39979999999999999</c:v>
                </c:pt>
                <c:pt idx="3399">
                  <c:v>0.39989999999999998</c:v>
                </c:pt>
                <c:pt idx="3400">
                  <c:v>0.4</c:v>
                </c:pt>
                <c:pt idx="3401">
                  <c:v>0.40010000000000001</c:v>
                </c:pt>
                <c:pt idx="3402">
                  <c:v>0.4002</c:v>
                </c:pt>
                <c:pt idx="3403">
                  <c:v>0.40029999999999999</c:v>
                </c:pt>
                <c:pt idx="3404">
                  <c:v>0.40039999999999998</c:v>
                </c:pt>
                <c:pt idx="3405">
                  <c:v>0.40050000000000002</c:v>
                </c:pt>
                <c:pt idx="3406">
                  <c:v>0.40060000000000001</c:v>
                </c:pt>
                <c:pt idx="3407">
                  <c:v>0.4007</c:v>
                </c:pt>
                <c:pt idx="3408">
                  <c:v>0.40079999999999999</c:v>
                </c:pt>
                <c:pt idx="3409">
                  <c:v>0.40089999999999998</c:v>
                </c:pt>
                <c:pt idx="3410">
                  <c:v>0.40100000000000002</c:v>
                </c:pt>
                <c:pt idx="3411">
                  <c:v>0.40110000000000001</c:v>
                </c:pt>
                <c:pt idx="3412">
                  <c:v>0.4012</c:v>
                </c:pt>
                <c:pt idx="3413">
                  <c:v>0.40129999999999999</c:v>
                </c:pt>
                <c:pt idx="3414">
                  <c:v>0.40139999999999998</c:v>
                </c:pt>
                <c:pt idx="3415">
                  <c:v>0.40150000000000002</c:v>
                </c:pt>
                <c:pt idx="3416">
                  <c:v>0.40160000000000001</c:v>
                </c:pt>
                <c:pt idx="3417">
                  <c:v>0.4017</c:v>
                </c:pt>
                <c:pt idx="3418">
                  <c:v>0.40179999999999999</c:v>
                </c:pt>
                <c:pt idx="3419">
                  <c:v>0.40189999999999998</c:v>
                </c:pt>
                <c:pt idx="3420">
                  <c:v>0.40200000000000002</c:v>
                </c:pt>
                <c:pt idx="3421">
                  <c:v>0.40210000000000001</c:v>
                </c:pt>
                <c:pt idx="3422">
                  <c:v>0.4022</c:v>
                </c:pt>
                <c:pt idx="3423">
                  <c:v>0.40229999999999999</c:v>
                </c:pt>
                <c:pt idx="3424">
                  <c:v>0.40239999999999998</c:v>
                </c:pt>
                <c:pt idx="3425">
                  <c:v>0.40250000000000002</c:v>
                </c:pt>
                <c:pt idx="3426">
                  <c:v>0.40260000000000001</c:v>
                </c:pt>
                <c:pt idx="3427">
                  <c:v>0.4027</c:v>
                </c:pt>
                <c:pt idx="3428">
                  <c:v>0.40279999999999999</c:v>
                </c:pt>
                <c:pt idx="3429">
                  <c:v>0.40289999999999998</c:v>
                </c:pt>
                <c:pt idx="3430">
                  <c:v>0.40300000000000002</c:v>
                </c:pt>
                <c:pt idx="3431">
                  <c:v>0.40310000000000001</c:v>
                </c:pt>
                <c:pt idx="3432">
                  <c:v>0.4032</c:v>
                </c:pt>
                <c:pt idx="3433">
                  <c:v>0.40329999999999999</c:v>
                </c:pt>
                <c:pt idx="3434">
                  <c:v>0.40339999999999998</c:v>
                </c:pt>
                <c:pt idx="3435">
                  <c:v>0.40350000000000003</c:v>
                </c:pt>
                <c:pt idx="3436">
                  <c:v>0.40360000000000001</c:v>
                </c:pt>
                <c:pt idx="3437">
                  <c:v>0.4037</c:v>
                </c:pt>
                <c:pt idx="3438">
                  <c:v>0.40379999999999999</c:v>
                </c:pt>
                <c:pt idx="3439">
                  <c:v>0.40389999999999998</c:v>
                </c:pt>
                <c:pt idx="3440">
                  <c:v>0.40400000000000003</c:v>
                </c:pt>
                <c:pt idx="3441">
                  <c:v>0.40410000000000001</c:v>
                </c:pt>
                <c:pt idx="3442">
                  <c:v>0.4042</c:v>
                </c:pt>
                <c:pt idx="3443">
                  <c:v>0.40429999999999999</c:v>
                </c:pt>
                <c:pt idx="3444">
                  <c:v>0.40439999999999998</c:v>
                </c:pt>
                <c:pt idx="3445">
                  <c:v>0.40450000000000003</c:v>
                </c:pt>
                <c:pt idx="3446">
                  <c:v>0.40460000000000002</c:v>
                </c:pt>
                <c:pt idx="3447">
                  <c:v>0.4047</c:v>
                </c:pt>
                <c:pt idx="3448">
                  <c:v>0.40479999999999999</c:v>
                </c:pt>
                <c:pt idx="3449">
                  <c:v>0.40489999999999998</c:v>
                </c:pt>
                <c:pt idx="3450">
                  <c:v>0.40500000000000003</c:v>
                </c:pt>
                <c:pt idx="3451">
                  <c:v>0.40510000000000002</c:v>
                </c:pt>
                <c:pt idx="3452">
                  <c:v>0.4052</c:v>
                </c:pt>
                <c:pt idx="3453">
                  <c:v>0.40529999999999999</c:v>
                </c:pt>
                <c:pt idx="3454">
                  <c:v>0.40539999999999998</c:v>
                </c:pt>
                <c:pt idx="3455">
                  <c:v>0.40550000000000003</c:v>
                </c:pt>
                <c:pt idx="3456">
                  <c:v>0.40560000000000002</c:v>
                </c:pt>
                <c:pt idx="3457">
                  <c:v>0.40570000000000001</c:v>
                </c:pt>
                <c:pt idx="3458">
                  <c:v>0.40579999999999999</c:v>
                </c:pt>
                <c:pt idx="3459">
                  <c:v>0.40589999999999998</c:v>
                </c:pt>
                <c:pt idx="3460">
                  <c:v>0.40600000000000003</c:v>
                </c:pt>
                <c:pt idx="3461">
                  <c:v>0.40610000000000002</c:v>
                </c:pt>
                <c:pt idx="3462">
                  <c:v>0.40620000000000001</c:v>
                </c:pt>
                <c:pt idx="3463">
                  <c:v>0.40629999999999999</c:v>
                </c:pt>
                <c:pt idx="3464">
                  <c:v>0.40639999999999998</c:v>
                </c:pt>
                <c:pt idx="3465">
                  <c:v>0.40649999999999997</c:v>
                </c:pt>
                <c:pt idx="3466">
                  <c:v>0.40660000000000002</c:v>
                </c:pt>
                <c:pt idx="3467">
                  <c:v>0.40670000000000001</c:v>
                </c:pt>
                <c:pt idx="3468">
                  <c:v>0.40679999999999999</c:v>
                </c:pt>
                <c:pt idx="3469">
                  <c:v>0.40689999999999998</c:v>
                </c:pt>
                <c:pt idx="3470">
                  <c:v>0.40699999999999997</c:v>
                </c:pt>
                <c:pt idx="3471">
                  <c:v>0.40710000000000002</c:v>
                </c:pt>
                <c:pt idx="3472">
                  <c:v>0.40720000000000001</c:v>
                </c:pt>
                <c:pt idx="3473">
                  <c:v>0.4073</c:v>
                </c:pt>
                <c:pt idx="3474">
                  <c:v>0.40739999999999998</c:v>
                </c:pt>
                <c:pt idx="3475">
                  <c:v>0.40749999999999997</c:v>
                </c:pt>
                <c:pt idx="3476">
                  <c:v>0.40760000000000002</c:v>
                </c:pt>
                <c:pt idx="3477">
                  <c:v>0.40770000000000001</c:v>
                </c:pt>
                <c:pt idx="3478">
                  <c:v>0.4078</c:v>
                </c:pt>
                <c:pt idx="3479">
                  <c:v>0.40789999999999998</c:v>
                </c:pt>
                <c:pt idx="3480">
                  <c:v>0.40799999999999997</c:v>
                </c:pt>
                <c:pt idx="3481">
                  <c:v>0.40810000000000002</c:v>
                </c:pt>
                <c:pt idx="3482">
                  <c:v>0.40820000000000001</c:v>
                </c:pt>
                <c:pt idx="3483">
                  <c:v>0.4083</c:v>
                </c:pt>
                <c:pt idx="3484">
                  <c:v>0.40839999999999999</c:v>
                </c:pt>
                <c:pt idx="3485">
                  <c:v>0.40849999999999997</c:v>
                </c:pt>
                <c:pt idx="3486">
                  <c:v>0.40860000000000002</c:v>
                </c:pt>
                <c:pt idx="3487">
                  <c:v>0.40870000000000001</c:v>
                </c:pt>
                <c:pt idx="3488">
                  <c:v>0.4088</c:v>
                </c:pt>
                <c:pt idx="3489">
                  <c:v>0.40889999999999999</c:v>
                </c:pt>
                <c:pt idx="3490">
                  <c:v>0.40899999999999997</c:v>
                </c:pt>
                <c:pt idx="3491">
                  <c:v>0.40910000000000002</c:v>
                </c:pt>
                <c:pt idx="3492">
                  <c:v>0.40920000000000001</c:v>
                </c:pt>
                <c:pt idx="3493">
                  <c:v>0.4093</c:v>
                </c:pt>
                <c:pt idx="3494">
                  <c:v>0.40939999999999999</c:v>
                </c:pt>
                <c:pt idx="3495">
                  <c:v>0.40949999999999998</c:v>
                </c:pt>
                <c:pt idx="3496">
                  <c:v>0.40960000000000002</c:v>
                </c:pt>
                <c:pt idx="3497">
                  <c:v>0.40970000000000001</c:v>
                </c:pt>
                <c:pt idx="3498">
                  <c:v>0.4098</c:v>
                </c:pt>
                <c:pt idx="3499">
                  <c:v>0.40989999999999999</c:v>
                </c:pt>
                <c:pt idx="3500">
                  <c:v>0.41</c:v>
                </c:pt>
                <c:pt idx="3501">
                  <c:v>0.41010000000000002</c:v>
                </c:pt>
                <c:pt idx="3502">
                  <c:v>0.41020000000000001</c:v>
                </c:pt>
                <c:pt idx="3503">
                  <c:v>0.4103</c:v>
                </c:pt>
                <c:pt idx="3504">
                  <c:v>0.41039999999999999</c:v>
                </c:pt>
                <c:pt idx="3505">
                  <c:v>0.41049999999999998</c:v>
                </c:pt>
                <c:pt idx="3506">
                  <c:v>0.41060000000000002</c:v>
                </c:pt>
                <c:pt idx="3507">
                  <c:v>0.41070000000000001</c:v>
                </c:pt>
                <c:pt idx="3508">
                  <c:v>0.4108</c:v>
                </c:pt>
                <c:pt idx="3509">
                  <c:v>0.41089999999999999</c:v>
                </c:pt>
                <c:pt idx="3510">
                  <c:v>0.41099999999999998</c:v>
                </c:pt>
                <c:pt idx="3511">
                  <c:v>0.41110000000000002</c:v>
                </c:pt>
                <c:pt idx="3512">
                  <c:v>0.41120000000000001</c:v>
                </c:pt>
                <c:pt idx="3513">
                  <c:v>0.4113</c:v>
                </c:pt>
                <c:pt idx="3514">
                  <c:v>0.41139999999999999</c:v>
                </c:pt>
                <c:pt idx="3515">
                  <c:v>0.41149999999999998</c:v>
                </c:pt>
                <c:pt idx="3516">
                  <c:v>0.41160000000000002</c:v>
                </c:pt>
                <c:pt idx="3517">
                  <c:v>0.41170000000000001</c:v>
                </c:pt>
                <c:pt idx="3518">
                  <c:v>0.4118</c:v>
                </c:pt>
                <c:pt idx="3519">
                  <c:v>0.41189999999999999</c:v>
                </c:pt>
                <c:pt idx="3520">
                  <c:v>0.41199999999999998</c:v>
                </c:pt>
                <c:pt idx="3521">
                  <c:v>0.41210000000000002</c:v>
                </c:pt>
                <c:pt idx="3522">
                  <c:v>0.41220000000000001</c:v>
                </c:pt>
                <c:pt idx="3523">
                  <c:v>0.4123</c:v>
                </c:pt>
                <c:pt idx="3524">
                  <c:v>0.41239999999999999</c:v>
                </c:pt>
                <c:pt idx="3525">
                  <c:v>0.41249999999999998</c:v>
                </c:pt>
                <c:pt idx="3526">
                  <c:v>0.41260000000000002</c:v>
                </c:pt>
                <c:pt idx="3527">
                  <c:v>0.41270000000000001</c:v>
                </c:pt>
                <c:pt idx="3528">
                  <c:v>0.4128</c:v>
                </c:pt>
                <c:pt idx="3529">
                  <c:v>0.41289999999999999</c:v>
                </c:pt>
                <c:pt idx="3530">
                  <c:v>0.41299999999999998</c:v>
                </c:pt>
                <c:pt idx="3531">
                  <c:v>0.41310000000000002</c:v>
                </c:pt>
                <c:pt idx="3532">
                  <c:v>0.41320000000000001</c:v>
                </c:pt>
                <c:pt idx="3533">
                  <c:v>0.4133</c:v>
                </c:pt>
                <c:pt idx="3534">
                  <c:v>0.41339999999999999</c:v>
                </c:pt>
                <c:pt idx="3535">
                  <c:v>0.41349999999999998</c:v>
                </c:pt>
                <c:pt idx="3536">
                  <c:v>0.41360000000000002</c:v>
                </c:pt>
                <c:pt idx="3537">
                  <c:v>0.41370000000000001</c:v>
                </c:pt>
                <c:pt idx="3538">
                  <c:v>0.4138</c:v>
                </c:pt>
                <c:pt idx="3539">
                  <c:v>0.41389999999999999</c:v>
                </c:pt>
                <c:pt idx="3540">
                  <c:v>0.41399999999999998</c:v>
                </c:pt>
                <c:pt idx="3541">
                  <c:v>0.41410000000000002</c:v>
                </c:pt>
                <c:pt idx="3542">
                  <c:v>0.41420000000000001</c:v>
                </c:pt>
                <c:pt idx="3543">
                  <c:v>0.4143</c:v>
                </c:pt>
                <c:pt idx="3544">
                  <c:v>0.41439999999999999</c:v>
                </c:pt>
                <c:pt idx="3545">
                  <c:v>0.41449999999999998</c:v>
                </c:pt>
                <c:pt idx="3546">
                  <c:v>0.41460000000000002</c:v>
                </c:pt>
                <c:pt idx="3547">
                  <c:v>0.41470000000000001</c:v>
                </c:pt>
                <c:pt idx="3548">
                  <c:v>0.4148</c:v>
                </c:pt>
                <c:pt idx="3549">
                  <c:v>0.41489999999999999</c:v>
                </c:pt>
                <c:pt idx="3550">
                  <c:v>0.41499999999999998</c:v>
                </c:pt>
                <c:pt idx="3551">
                  <c:v>0.41510000000000002</c:v>
                </c:pt>
                <c:pt idx="3552">
                  <c:v>0.41520000000000001</c:v>
                </c:pt>
                <c:pt idx="3553">
                  <c:v>0.4153</c:v>
                </c:pt>
                <c:pt idx="3554">
                  <c:v>0.41539999999999999</c:v>
                </c:pt>
                <c:pt idx="3555">
                  <c:v>0.41549999999999998</c:v>
                </c:pt>
                <c:pt idx="3556">
                  <c:v>0.41560000000000002</c:v>
                </c:pt>
                <c:pt idx="3557">
                  <c:v>0.41570000000000001</c:v>
                </c:pt>
                <c:pt idx="3558">
                  <c:v>0.4158</c:v>
                </c:pt>
                <c:pt idx="3559">
                  <c:v>0.41589999999999999</c:v>
                </c:pt>
                <c:pt idx="3560">
                  <c:v>0.41599999999999998</c:v>
                </c:pt>
                <c:pt idx="3561">
                  <c:v>0.41610000000000003</c:v>
                </c:pt>
                <c:pt idx="3562">
                  <c:v>0.41620000000000001</c:v>
                </c:pt>
                <c:pt idx="3563">
                  <c:v>0.4163</c:v>
                </c:pt>
                <c:pt idx="3564">
                  <c:v>0.41639999999999999</c:v>
                </c:pt>
                <c:pt idx="3565">
                  <c:v>0.41649999999999998</c:v>
                </c:pt>
                <c:pt idx="3566">
                  <c:v>0.41660000000000003</c:v>
                </c:pt>
                <c:pt idx="3567">
                  <c:v>0.41670000000000001</c:v>
                </c:pt>
                <c:pt idx="3568">
                  <c:v>0.4168</c:v>
                </c:pt>
                <c:pt idx="3569">
                  <c:v>0.41689999999999999</c:v>
                </c:pt>
                <c:pt idx="3570">
                  <c:v>0.41699999999999998</c:v>
                </c:pt>
                <c:pt idx="3571">
                  <c:v>0.41710000000000003</c:v>
                </c:pt>
                <c:pt idx="3572">
                  <c:v>0.41720000000000002</c:v>
                </c:pt>
                <c:pt idx="3573">
                  <c:v>0.4173</c:v>
                </c:pt>
                <c:pt idx="3574">
                  <c:v>0.41739999999999999</c:v>
                </c:pt>
                <c:pt idx="3575">
                  <c:v>0.41749999999999998</c:v>
                </c:pt>
                <c:pt idx="3576">
                  <c:v>0.41760000000000003</c:v>
                </c:pt>
                <c:pt idx="3577">
                  <c:v>0.41770000000000002</c:v>
                </c:pt>
                <c:pt idx="3578">
                  <c:v>0.4178</c:v>
                </c:pt>
                <c:pt idx="3579">
                  <c:v>0.41789999999999999</c:v>
                </c:pt>
                <c:pt idx="3580">
                  <c:v>0.41799999999999998</c:v>
                </c:pt>
                <c:pt idx="3581">
                  <c:v>0.41810000000000003</c:v>
                </c:pt>
                <c:pt idx="3582">
                  <c:v>0.41820000000000002</c:v>
                </c:pt>
                <c:pt idx="3583">
                  <c:v>0.41830000000000001</c:v>
                </c:pt>
                <c:pt idx="3584">
                  <c:v>0.41839999999999999</c:v>
                </c:pt>
                <c:pt idx="3585">
                  <c:v>0.41849999999999998</c:v>
                </c:pt>
                <c:pt idx="3586">
                  <c:v>0.41860000000000003</c:v>
                </c:pt>
                <c:pt idx="3587">
                  <c:v>0.41870000000000002</c:v>
                </c:pt>
                <c:pt idx="3588">
                  <c:v>0.41880000000000001</c:v>
                </c:pt>
                <c:pt idx="3589">
                  <c:v>0.41889999999999999</c:v>
                </c:pt>
                <c:pt idx="3590">
                  <c:v>0.41899999999999998</c:v>
                </c:pt>
                <c:pt idx="3591">
                  <c:v>0.41909999999999997</c:v>
                </c:pt>
                <c:pt idx="3592">
                  <c:v>0.41920000000000002</c:v>
                </c:pt>
                <c:pt idx="3593">
                  <c:v>0.41930000000000001</c:v>
                </c:pt>
                <c:pt idx="3594">
                  <c:v>0.4194</c:v>
                </c:pt>
                <c:pt idx="3595">
                  <c:v>0.41949999999999998</c:v>
                </c:pt>
                <c:pt idx="3596">
                  <c:v>0.41959999999999997</c:v>
                </c:pt>
                <c:pt idx="3597">
                  <c:v>0.41970000000000002</c:v>
                </c:pt>
                <c:pt idx="3598">
                  <c:v>0.41980000000000001</c:v>
                </c:pt>
                <c:pt idx="3599">
                  <c:v>0.4199</c:v>
                </c:pt>
                <c:pt idx="3600">
                  <c:v>0.42</c:v>
                </c:pt>
                <c:pt idx="3601">
                  <c:v>0.42009999999999997</c:v>
                </c:pt>
                <c:pt idx="3602">
                  <c:v>0.42020000000000002</c:v>
                </c:pt>
                <c:pt idx="3603">
                  <c:v>0.42030000000000001</c:v>
                </c:pt>
                <c:pt idx="3604">
                  <c:v>0.4204</c:v>
                </c:pt>
                <c:pt idx="3605">
                  <c:v>0.42049999999999998</c:v>
                </c:pt>
                <c:pt idx="3606">
                  <c:v>0.42059999999999997</c:v>
                </c:pt>
                <c:pt idx="3607">
                  <c:v>0.42070000000000002</c:v>
                </c:pt>
                <c:pt idx="3608">
                  <c:v>0.42080000000000001</c:v>
                </c:pt>
                <c:pt idx="3609">
                  <c:v>0.4209</c:v>
                </c:pt>
                <c:pt idx="3610">
                  <c:v>0.42099999999999999</c:v>
                </c:pt>
                <c:pt idx="3611">
                  <c:v>0.42109999999999997</c:v>
                </c:pt>
                <c:pt idx="3612">
                  <c:v>0.42120000000000002</c:v>
                </c:pt>
                <c:pt idx="3613">
                  <c:v>0.42130000000000001</c:v>
                </c:pt>
                <c:pt idx="3614">
                  <c:v>0.4214</c:v>
                </c:pt>
                <c:pt idx="3615">
                  <c:v>0.42149999999999999</c:v>
                </c:pt>
                <c:pt idx="3616">
                  <c:v>0.42159999999999997</c:v>
                </c:pt>
                <c:pt idx="3617">
                  <c:v>0.42170000000000002</c:v>
                </c:pt>
                <c:pt idx="3618">
                  <c:v>0.42180000000000001</c:v>
                </c:pt>
                <c:pt idx="3619">
                  <c:v>0.4219</c:v>
                </c:pt>
                <c:pt idx="3620">
                  <c:v>0.42199999999999999</c:v>
                </c:pt>
                <c:pt idx="3621">
                  <c:v>0.42209999999999998</c:v>
                </c:pt>
                <c:pt idx="3622">
                  <c:v>0.42220000000000002</c:v>
                </c:pt>
                <c:pt idx="3623">
                  <c:v>0.42230000000000001</c:v>
                </c:pt>
                <c:pt idx="3624">
                  <c:v>0.4224</c:v>
                </c:pt>
                <c:pt idx="3625">
                  <c:v>0.42249999999999999</c:v>
                </c:pt>
                <c:pt idx="3626">
                  <c:v>0.42259999999999998</c:v>
                </c:pt>
                <c:pt idx="3627">
                  <c:v>0.42270000000000002</c:v>
                </c:pt>
                <c:pt idx="3628">
                  <c:v>0.42280000000000001</c:v>
                </c:pt>
                <c:pt idx="3629">
                  <c:v>0.4229</c:v>
                </c:pt>
                <c:pt idx="3630">
                  <c:v>0.42299999999999999</c:v>
                </c:pt>
                <c:pt idx="3631">
                  <c:v>0.42309999999999998</c:v>
                </c:pt>
                <c:pt idx="3632">
                  <c:v>0.42320000000000002</c:v>
                </c:pt>
                <c:pt idx="3633">
                  <c:v>0.42330000000000001</c:v>
                </c:pt>
                <c:pt idx="3634">
                  <c:v>0.4234</c:v>
                </c:pt>
                <c:pt idx="3635">
                  <c:v>0.42349999999999999</c:v>
                </c:pt>
                <c:pt idx="3636">
                  <c:v>0.42359999999999998</c:v>
                </c:pt>
                <c:pt idx="3637">
                  <c:v>0.42370000000000002</c:v>
                </c:pt>
                <c:pt idx="3638">
                  <c:v>0.42380000000000001</c:v>
                </c:pt>
                <c:pt idx="3639">
                  <c:v>0.4239</c:v>
                </c:pt>
                <c:pt idx="3640">
                  <c:v>0.42399999999999999</c:v>
                </c:pt>
                <c:pt idx="3641">
                  <c:v>0.42409999999999998</c:v>
                </c:pt>
                <c:pt idx="3642">
                  <c:v>0.42420000000000002</c:v>
                </c:pt>
                <c:pt idx="3643">
                  <c:v>0.42430000000000001</c:v>
                </c:pt>
                <c:pt idx="3644">
                  <c:v>0.4244</c:v>
                </c:pt>
                <c:pt idx="3645">
                  <c:v>0.42449999999999999</c:v>
                </c:pt>
                <c:pt idx="3646">
                  <c:v>0.42459999999999998</c:v>
                </c:pt>
                <c:pt idx="3647">
                  <c:v>0.42470000000000002</c:v>
                </c:pt>
                <c:pt idx="3648">
                  <c:v>0.42480000000000001</c:v>
                </c:pt>
                <c:pt idx="3649">
                  <c:v>0.4249</c:v>
                </c:pt>
                <c:pt idx="3650">
                  <c:v>0.42499999999999999</c:v>
                </c:pt>
                <c:pt idx="3651">
                  <c:v>0.42509999999999998</c:v>
                </c:pt>
                <c:pt idx="3652">
                  <c:v>0.42520000000000002</c:v>
                </c:pt>
                <c:pt idx="3653">
                  <c:v>0.42530000000000001</c:v>
                </c:pt>
                <c:pt idx="3654">
                  <c:v>0.4254</c:v>
                </c:pt>
                <c:pt idx="3655">
                  <c:v>0.42549999999999999</c:v>
                </c:pt>
                <c:pt idx="3656">
                  <c:v>0.42559999999999998</c:v>
                </c:pt>
                <c:pt idx="3657">
                  <c:v>0.42570000000000002</c:v>
                </c:pt>
                <c:pt idx="3658">
                  <c:v>0.42580000000000001</c:v>
                </c:pt>
                <c:pt idx="3659">
                  <c:v>0.4259</c:v>
                </c:pt>
                <c:pt idx="3660">
                  <c:v>0.42599999999999999</c:v>
                </c:pt>
                <c:pt idx="3661">
                  <c:v>0.42609999999999998</c:v>
                </c:pt>
                <c:pt idx="3662">
                  <c:v>0.42620000000000002</c:v>
                </c:pt>
                <c:pt idx="3663">
                  <c:v>0.42630000000000001</c:v>
                </c:pt>
                <c:pt idx="3664">
                  <c:v>0.4264</c:v>
                </c:pt>
                <c:pt idx="3665">
                  <c:v>0.42649999999999999</c:v>
                </c:pt>
                <c:pt idx="3666">
                  <c:v>0.42659999999999998</c:v>
                </c:pt>
                <c:pt idx="3667">
                  <c:v>0.42670000000000002</c:v>
                </c:pt>
                <c:pt idx="3668">
                  <c:v>0.42680000000000001</c:v>
                </c:pt>
                <c:pt idx="3669">
                  <c:v>0.4269</c:v>
                </c:pt>
                <c:pt idx="3670">
                  <c:v>0.42699999999999999</c:v>
                </c:pt>
                <c:pt idx="3671">
                  <c:v>0.42709999999999998</c:v>
                </c:pt>
                <c:pt idx="3672">
                  <c:v>0.42720000000000002</c:v>
                </c:pt>
                <c:pt idx="3673">
                  <c:v>0.42730000000000001</c:v>
                </c:pt>
                <c:pt idx="3674">
                  <c:v>0.4274</c:v>
                </c:pt>
                <c:pt idx="3675">
                  <c:v>0.42749999999999999</c:v>
                </c:pt>
                <c:pt idx="3676">
                  <c:v>0.42759999999999998</c:v>
                </c:pt>
                <c:pt idx="3677">
                  <c:v>0.42770000000000002</c:v>
                </c:pt>
                <c:pt idx="3678">
                  <c:v>0.42780000000000001</c:v>
                </c:pt>
                <c:pt idx="3679">
                  <c:v>0.4279</c:v>
                </c:pt>
                <c:pt idx="3680">
                  <c:v>0.42799999999999999</c:v>
                </c:pt>
                <c:pt idx="3681">
                  <c:v>0.42809999999999998</c:v>
                </c:pt>
                <c:pt idx="3682">
                  <c:v>0.42820000000000003</c:v>
                </c:pt>
                <c:pt idx="3683">
                  <c:v>0.42830000000000001</c:v>
                </c:pt>
                <c:pt idx="3684">
                  <c:v>0.4284</c:v>
                </c:pt>
                <c:pt idx="3685">
                  <c:v>0.42849999999999999</c:v>
                </c:pt>
                <c:pt idx="3686">
                  <c:v>0.42859999999999998</c:v>
                </c:pt>
                <c:pt idx="3687">
                  <c:v>0.42870000000000003</c:v>
                </c:pt>
                <c:pt idx="3688">
                  <c:v>0.42880000000000001</c:v>
                </c:pt>
                <c:pt idx="3689">
                  <c:v>0.4289</c:v>
                </c:pt>
                <c:pt idx="3690">
                  <c:v>0.42899999999999999</c:v>
                </c:pt>
                <c:pt idx="3691">
                  <c:v>0.42909999999999998</c:v>
                </c:pt>
                <c:pt idx="3692">
                  <c:v>0.42920000000000003</c:v>
                </c:pt>
                <c:pt idx="3693">
                  <c:v>0.42930000000000001</c:v>
                </c:pt>
                <c:pt idx="3694">
                  <c:v>0.4294</c:v>
                </c:pt>
                <c:pt idx="3695">
                  <c:v>0.42949999999999999</c:v>
                </c:pt>
                <c:pt idx="3696">
                  <c:v>0.42959999999999998</c:v>
                </c:pt>
                <c:pt idx="3697">
                  <c:v>0.42970000000000003</c:v>
                </c:pt>
                <c:pt idx="3698">
                  <c:v>0.42980000000000002</c:v>
                </c:pt>
                <c:pt idx="3699">
                  <c:v>0.4299</c:v>
                </c:pt>
                <c:pt idx="3700">
                  <c:v>0.43</c:v>
                </c:pt>
                <c:pt idx="3701">
                  <c:v>0.43009999999999998</c:v>
                </c:pt>
                <c:pt idx="3702">
                  <c:v>0.43020000000000003</c:v>
                </c:pt>
                <c:pt idx="3703">
                  <c:v>0.43030000000000002</c:v>
                </c:pt>
                <c:pt idx="3704">
                  <c:v>0.4304</c:v>
                </c:pt>
                <c:pt idx="3705">
                  <c:v>0.43049999999999999</c:v>
                </c:pt>
                <c:pt idx="3706">
                  <c:v>0.43059999999999998</c:v>
                </c:pt>
                <c:pt idx="3707">
                  <c:v>0.43070000000000003</c:v>
                </c:pt>
                <c:pt idx="3708">
                  <c:v>0.43080000000000002</c:v>
                </c:pt>
                <c:pt idx="3709">
                  <c:v>0.43090000000000001</c:v>
                </c:pt>
                <c:pt idx="3710">
                  <c:v>0.43099999999999999</c:v>
                </c:pt>
                <c:pt idx="3711">
                  <c:v>0.43109999999999998</c:v>
                </c:pt>
                <c:pt idx="3712">
                  <c:v>0.43120000000000003</c:v>
                </c:pt>
                <c:pt idx="3713">
                  <c:v>0.43130000000000002</c:v>
                </c:pt>
                <c:pt idx="3714">
                  <c:v>0.43140000000000001</c:v>
                </c:pt>
                <c:pt idx="3715">
                  <c:v>0.43149999999999999</c:v>
                </c:pt>
                <c:pt idx="3716">
                  <c:v>0.43159999999999998</c:v>
                </c:pt>
                <c:pt idx="3717">
                  <c:v>0.43169999999999997</c:v>
                </c:pt>
                <c:pt idx="3718">
                  <c:v>0.43180000000000002</c:v>
                </c:pt>
                <c:pt idx="3719">
                  <c:v>0.43190000000000001</c:v>
                </c:pt>
                <c:pt idx="3720">
                  <c:v>0.432</c:v>
                </c:pt>
                <c:pt idx="3721">
                  <c:v>0.43209999999999998</c:v>
                </c:pt>
                <c:pt idx="3722">
                  <c:v>0.43219999999999997</c:v>
                </c:pt>
                <c:pt idx="3723">
                  <c:v>0.43230000000000002</c:v>
                </c:pt>
                <c:pt idx="3724">
                  <c:v>0.43240000000000001</c:v>
                </c:pt>
                <c:pt idx="3725">
                  <c:v>0.4325</c:v>
                </c:pt>
                <c:pt idx="3726">
                  <c:v>0.43259999999999998</c:v>
                </c:pt>
                <c:pt idx="3727">
                  <c:v>0.43269999999999997</c:v>
                </c:pt>
                <c:pt idx="3728">
                  <c:v>0.43280000000000002</c:v>
                </c:pt>
                <c:pt idx="3729">
                  <c:v>0.43290000000000001</c:v>
                </c:pt>
                <c:pt idx="3730">
                  <c:v>0.433</c:v>
                </c:pt>
                <c:pt idx="3731">
                  <c:v>0.43309999999999998</c:v>
                </c:pt>
                <c:pt idx="3732">
                  <c:v>0.43319999999999997</c:v>
                </c:pt>
                <c:pt idx="3733">
                  <c:v>0.43330000000000002</c:v>
                </c:pt>
                <c:pt idx="3734">
                  <c:v>0.43340000000000001</c:v>
                </c:pt>
                <c:pt idx="3735">
                  <c:v>0.4335</c:v>
                </c:pt>
                <c:pt idx="3736">
                  <c:v>0.43359999999999999</c:v>
                </c:pt>
                <c:pt idx="3737">
                  <c:v>0.43369999999999997</c:v>
                </c:pt>
                <c:pt idx="3738">
                  <c:v>0.43380000000000002</c:v>
                </c:pt>
                <c:pt idx="3739">
                  <c:v>0.43390000000000001</c:v>
                </c:pt>
                <c:pt idx="3740">
                  <c:v>0.434</c:v>
                </c:pt>
                <c:pt idx="3741">
                  <c:v>0.43409999999999999</c:v>
                </c:pt>
                <c:pt idx="3742">
                  <c:v>0.43419999999999997</c:v>
                </c:pt>
                <c:pt idx="3743">
                  <c:v>0.43430000000000002</c:v>
                </c:pt>
                <c:pt idx="3744">
                  <c:v>0.43440000000000001</c:v>
                </c:pt>
                <c:pt idx="3745">
                  <c:v>0.4345</c:v>
                </c:pt>
                <c:pt idx="3746">
                  <c:v>0.43459999999999999</c:v>
                </c:pt>
                <c:pt idx="3747">
                  <c:v>0.43469999999999998</c:v>
                </c:pt>
                <c:pt idx="3748">
                  <c:v>0.43480000000000002</c:v>
                </c:pt>
                <c:pt idx="3749">
                  <c:v>0.43490000000000001</c:v>
                </c:pt>
                <c:pt idx="3750">
                  <c:v>0.435</c:v>
                </c:pt>
                <c:pt idx="3751">
                  <c:v>0.43509999999999999</c:v>
                </c:pt>
                <c:pt idx="3752">
                  <c:v>0.43519999999999998</c:v>
                </c:pt>
                <c:pt idx="3753">
                  <c:v>0.43530000000000002</c:v>
                </c:pt>
                <c:pt idx="3754">
                  <c:v>0.43540000000000001</c:v>
                </c:pt>
                <c:pt idx="3755">
                  <c:v>0.4355</c:v>
                </c:pt>
                <c:pt idx="3756">
                  <c:v>0.43559999999999999</c:v>
                </c:pt>
                <c:pt idx="3757">
                  <c:v>0.43569999999999998</c:v>
                </c:pt>
                <c:pt idx="3758">
                  <c:v>0.43580000000000002</c:v>
                </c:pt>
                <c:pt idx="3759">
                  <c:v>0.43590000000000001</c:v>
                </c:pt>
                <c:pt idx="3760">
                  <c:v>0.436</c:v>
                </c:pt>
                <c:pt idx="3761">
                  <c:v>0.43609999999999999</c:v>
                </c:pt>
                <c:pt idx="3762">
                  <c:v>0.43619999999999998</c:v>
                </c:pt>
                <c:pt idx="3763">
                  <c:v>0.43630000000000002</c:v>
                </c:pt>
                <c:pt idx="3764">
                  <c:v>0.43640000000000001</c:v>
                </c:pt>
                <c:pt idx="3765">
                  <c:v>0.4365</c:v>
                </c:pt>
                <c:pt idx="3766">
                  <c:v>0.43659999999999999</c:v>
                </c:pt>
                <c:pt idx="3767">
                  <c:v>0.43669999999999998</c:v>
                </c:pt>
                <c:pt idx="3768">
                  <c:v>0.43680000000000002</c:v>
                </c:pt>
                <c:pt idx="3769">
                  <c:v>0.43690000000000001</c:v>
                </c:pt>
                <c:pt idx="3770">
                  <c:v>0.437</c:v>
                </c:pt>
                <c:pt idx="3771">
                  <c:v>0.43709999999999999</c:v>
                </c:pt>
                <c:pt idx="3772">
                  <c:v>0.43719999999999998</c:v>
                </c:pt>
                <c:pt idx="3773">
                  <c:v>0.43730000000000002</c:v>
                </c:pt>
                <c:pt idx="3774">
                  <c:v>0.43740000000000001</c:v>
                </c:pt>
                <c:pt idx="3775">
                  <c:v>0.4375</c:v>
                </c:pt>
                <c:pt idx="3776">
                  <c:v>0.43759999999999999</c:v>
                </c:pt>
                <c:pt idx="3777">
                  <c:v>0.43769999999999998</c:v>
                </c:pt>
                <c:pt idx="3778">
                  <c:v>0.43780000000000002</c:v>
                </c:pt>
                <c:pt idx="3779">
                  <c:v>0.43790000000000001</c:v>
                </c:pt>
                <c:pt idx="3780">
                  <c:v>0.438</c:v>
                </c:pt>
                <c:pt idx="3781">
                  <c:v>0.43809999999999999</c:v>
                </c:pt>
                <c:pt idx="3782">
                  <c:v>0.43819999999999998</c:v>
                </c:pt>
                <c:pt idx="3783">
                  <c:v>0.43830000000000002</c:v>
                </c:pt>
                <c:pt idx="3784">
                  <c:v>0.43840000000000001</c:v>
                </c:pt>
                <c:pt idx="3785">
                  <c:v>0.4385</c:v>
                </c:pt>
                <c:pt idx="3786">
                  <c:v>0.43859999999999999</c:v>
                </c:pt>
                <c:pt idx="3787">
                  <c:v>0.43869999999999998</c:v>
                </c:pt>
                <c:pt idx="3788">
                  <c:v>0.43880000000000002</c:v>
                </c:pt>
                <c:pt idx="3789">
                  <c:v>0.43890000000000001</c:v>
                </c:pt>
                <c:pt idx="3790">
                  <c:v>0.439</c:v>
                </c:pt>
                <c:pt idx="3791">
                  <c:v>0.43909999999999999</c:v>
                </c:pt>
                <c:pt idx="3792">
                  <c:v>0.43919999999999998</c:v>
                </c:pt>
                <c:pt idx="3793">
                  <c:v>0.43930000000000002</c:v>
                </c:pt>
                <c:pt idx="3794">
                  <c:v>0.43940000000000001</c:v>
                </c:pt>
                <c:pt idx="3795">
                  <c:v>0.4395</c:v>
                </c:pt>
                <c:pt idx="3796">
                  <c:v>0.43959999999999999</c:v>
                </c:pt>
                <c:pt idx="3797">
                  <c:v>0.43969999999999998</c:v>
                </c:pt>
                <c:pt idx="3798">
                  <c:v>0.43980000000000002</c:v>
                </c:pt>
                <c:pt idx="3799">
                  <c:v>0.43990000000000001</c:v>
                </c:pt>
                <c:pt idx="3800">
                  <c:v>0.44</c:v>
                </c:pt>
                <c:pt idx="3801">
                  <c:v>0.44009999999999999</c:v>
                </c:pt>
                <c:pt idx="3802">
                  <c:v>0.44019999999999998</c:v>
                </c:pt>
                <c:pt idx="3803">
                  <c:v>0.44030000000000002</c:v>
                </c:pt>
                <c:pt idx="3804">
                  <c:v>0.44040000000000001</c:v>
                </c:pt>
                <c:pt idx="3805">
                  <c:v>0.4405</c:v>
                </c:pt>
                <c:pt idx="3806">
                  <c:v>0.44059999999999999</c:v>
                </c:pt>
                <c:pt idx="3807">
                  <c:v>0.44069999999999998</c:v>
                </c:pt>
                <c:pt idx="3808">
                  <c:v>0.44080000000000003</c:v>
                </c:pt>
                <c:pt idx="3809">
                  <c:v>0.44090000000000001</c:v>
                </c:pt>
                <c:pt idx="3810">
                  <c:v>0.441</c:v>
                </c:pt>
                <c:pt idx="3811">
                  <c:v>0.44109999999999999</c:v>
                </c:pt>
                <c:pt idx="3812">
                  <c:v>0.44119999999999998</c:v>
                </c:pt>
                <c:pt idx="3813">
                  <c:v>0.44130000000000003</c:v>
                </c:pt>
                <c:pt idx="3814">
                  <c:v>0.44140000000000001</c:v>
                </c:pt>
                <c:pt idx="3815">
                  <c:v>0.4415</c:v>
                </c:pt>
                <c:pt idx="3816">
                  <c:v>0.44159999999999999</c:v>
                </c:pt>
                <c:pt idx="3817">
                  <c:v>0.44169999999999998</c:v>
                </c:pt>
                <c:pt idx="3818">
                  <c:v>0.44180000000000003</c:v>
                </c:pt>
                <c:pt idx="3819">
                  <c:v>0.44190000000000002</c:v>
                </c:pt>
                <c:pt idx="3820">
                  <c:v>0.442</c:v>
                </c:pt>
                <c:pt idx="3821">
                  <c:v>0.44209999999999999</c:v>
                </c:pt>
                <c:pt idx="3822">
                  <c:v>0.44219999999999998</c:v>
                </c:pt>
                <c:pt idx="3823">
                  <c:v>0.44230000000000003</c:v>
                </c:pt>
                <c:pt idx="3824">
                  <c:v>0.44240000000000002</c:v>
                </c:pt>
                <c:pt idx="3825">
                  <c:v>0.4425</c:v>
                </c:pt>
                <c:pt idx="3826">
                  <c:v>0.44259999999999999</c:v>
                </c:pt>
                <c:pt idx="3827">
                  <c:v>0.44269999999999998</c:v>
                </c:pt>
                <c:pt idx="3828">
                  <c:v>0.44280000000000003</c:v>
                </c:pt>
                <c:pt idx="3829">
                  <c:v>0.44290000000000002</c:v>
                </c:pt>
                <c:pt idx="3830">
                  <c:v>0.443</c:v>
                </c:pt>
                <c:pt idx="3831">
                  <c:v>0.44309999999999999</c:v>
                </c:pt>
                <c:pt idx="3832">
                  <c:v>0.44319999999999998</c:v>
                </c:pt>
                <c:pt idx="3833">
                  <c:v>0.44330000000000003</c:v>
                </c:pt>
                <c:pt idx="3834">
                  <c:v>0.44340000000000002</c:v>
                </c:pt>
                <c:pt idx="3835">
                  <c:v>0.44350000000000001</c:v>
                </c:pt>
                <c:pt idx="3836">
                  <c:v>0.44359999999999999</c:v>
                </c:pt>
                <c:pt idx="3837">
                  <c:v>0.44369999999999998</c:v>
                </c:pt>
                <c:pt idx="3838">
                  <c:v>0.44379999999999997</c:v>
                </c:pt>
                <c:pt idx="3839">
                  <c:v>0.44390000000000002</c:v>
                </c:pt>
                <c:pt idx="3840">
                  <c:v>0.44400000000000001</c:v>
                </c:pt>
                <c:pt idx="3841">
                  <c:v>0.44409999999999999</c:v>
                </c:pt>
                <c:pt idx="3842">
                  <c:v>0.44419999999999998</c:v>
                </c:pt>
                <c:pt idx="3843">
                  <c:v>0.44429999999999997</c:v>
                </c:pt>
                <c:pt idx="3844">
                  <c:v>0.44440000000000002</c:v>
                </c:pt>
                <c:pt idx="3845">
                  <c:v>0.44450000000000001</c:v>
                </c:pt>
                <c:pt idx="3846">
                  <c:v>0.4446</c:v>
                </c:pt>
                <c:pt idx="3847">
                  <c:v>0.44469999999999998</c:v>
                </c:pt>
                <c:pt idx="3848">
                  <c:v>0.44479999999999997</c:v>
                </c:pt>
                <c:pt idx="3849">
                  <c:v>0.44490000000000002</c:v>
                </c:pt>
                <c:pt idx="3850">
                  <c:v>0.44500000000000001</c:v>
                </c:pt>
                <c:pt idx="3851">
                  <c:v>0.4451</c:v>
                </c:pt>
                <c:pt idx="3852">
                  <c:v>0.44519999999999998</c:v>
                </c:pt>
                <c:pt idx="3853">
                  <c:v>0.44529999999999997</c:v>
                </c:pt>
                <c:pt idx="3854">
                  <c:v>0.44540000000000002</c:v>
                </c:pt>
                <c:pt idx="3855">
                  <c:v>0.44550000000000001</c:v>
                </c:pt>
                <c:pt idx="3856">
                  <c:v>0.4456</c:v>
                </c:pt>
                <c:pt idx="3857">
                  <c:v>0.44569999999999999</c:v>
                </c:pt>
                <c:pt idx="3858">
                  <c:v>0.44579999999999997</c:v>
                </c:pt>
                <c:pt idx="3859">
                  <c:v>0.44590000000000002</c:v>
                </c:pt>
                <c:pt idx="3860">
                  <c:v>0.44600000000000001</c:v>
                </c:pt>
                <c:pt idx="3861">
                  <c:v>0.4461</c:v>
                </c:pt>
                <c:pt idx="3862">
                  <c:v>0.44619999999999999</c:v>
                </c:pt>
                <c:pt idx="3863">
                  <c:v>0.44629999999999997</c:v>
                </c:pt>
                <c:pt idx="3864">
                  <c:v>0.44640000000000002</c:v>
                </c:pt>
                <c:pt idx="3865">
                  <c:v>0.44650000000000001</c:v>
                </c:pt>
                <c:pt idx="3866">
                  <c:v>0.4466</c:v>
                </c:pt>
                <c:pt idx="3867">
                  <c:v>0.44669999999999999</c:v>
                </c:pt>
                <c:pt idx="3868">
                  <c:v>0.44679999999999997</c:v>
                </c:pt>
                <c:pt idx="3869">
                  <c:v>0.44690000000000002</c:v>
                </c:pt>
                <c:pt idx="3870">
                  <c:v>0.44700000000000001</c:v>
                </c:pt>
                <c:pt idx="3871">
                  <c:v>0.4471</c:v>
                </c:pt>
                <c:pt idx="3872">
                  <c:v>0.44719999999999999</c:v>
                </c:pt>
                <c:pt idx="3873">
                  <c:v>0.44729999999999998</c:v>
                </c:pt>
                <c:pt idx="3874">
                  <c:v>0.44740000000000002</c:v>
                </c:pt>
                <c:pt idx="3875">
                  <c:v>0.44750000000000001</c:v>
                </c:pt>
                <c:pt idx="3876">
                  <c:v>0.4476</c:v>
                </c:pt>
                <c:pt idx="3877">
                  <c:v>0.44769999999999999</c:v>
                </c:pt>
                <c:pt idx="3878">
                  <c:v>0.44779999999999998</c:v>
                </c:pt>
                <c:pt idx="3879">
                  <c:v>0.44790000000000002</c:v>
                </c:pt>
                <c:pt idx="3880">
                  <c:v>0.44800000000000001</c:v>
                </c:pt>
                <c:pt idx="3881">
                  <c:v>0.4481</c:v>
                </c:pt>
                <c:pt idx="3882">
                  <c:v>0.44819999999999999</c:v>
                </c:pt>
                <c:pt idx="3883">
                  <c:v>0.44829999999999998</c:v>
                </c:pt>
                <c:pt idx="3884">
                  <c:v>0.44840000000000002</c:v>
                </c:pt>
                <c:pt idx="3885">
                  <c:v>0.44850000000000001</c:v>
                </c:pt>
                <c:pt idx="3886">
                  <c:v>0.4486</c:v>
                </c:pt>
                <c:pt idx="3887">
                  <c:v>0.44869999999999999</c:v>
                </c:pt>
                <c:pt idx="3888">
                  <c:v>0.44879999999999998</c:v>
                </c:pt>
                <c:pt idx="3889">
                  <c:v>0.44890000000000002</c:v>
                </c:pt>
                <c:pt idx="3890">
                  <c:v>0.44900000000000001</c:v>
                </c:pt>
                <c:pt idx="3891">
                  <c:v>0.4491</c:v>
                </c:pt>
                <c:pt idx="3892">
                  <c:v>0.44919999999999999</c:v>
                </c:pt>
                <c:pt idx="3893">
                  <c:v>0.44929999999999998</c:v>
                </c:pt>
                <c:pt idx="3894">
                  <c:v>0.44940000000000002</c:v>
                </c:pt>
                <c:pt idx="3895">
                  <c:v>0.44950000000000001</c:v>
                </c:pt>
                <c:pt idx="3896">
                  <c:v>0.4496</c:v>
                </c:pt>
                <c:pt idx="3897">
                  <c:v>0.44969999999999999</c:v>
                </c:pt>
                <c:pt idx="3898">
                  <c:v>0.44979999999999998</c:v>
                </c:pt>
                <c:pt idx="3899">
                  <c:v>0.44990000000000002</c:v>
                </c:pt>
                <c:pt idx="3900">
                  <c:v>0.45</c:v>
                </c:pt>
                <c:pt idx="3901">
                  <c:v>0.4501</c:v>
                </c:pt>
                <c:pt idx="3902">
                  <c:v>0.45019999999999999</c:v>
                </c:pt>
                <c:pt idx="3903">
                  <c:v>0.45029999999999998</c:v>
                </c:pt>
                <c:pt idx="3904">
                  <c:v>0.45040000000000002</c:v>
                </c:pt>
                <c:pt idx="3905">
                  <c:v>0.45050000000000001</c:v>
                </c:pt>
                <c:pt idx="3906">
                  <c:v>0.4506</c:v>
                </c:pt>
                <c:pt idx="3907">
                  <c:v>0.45069999999999999</c:v>
                </c:pt>
                <c:pt idx="3908">
                  <c:v>0.45079999999999998</c:v>
                </c:pt>
                <c:pt idx="3909">
                  <c:v>0.45090000000000002</c:v>
                </c:pt>
                <c:pt idx="3910">
                  <c:v>0.45100000000000001</c:v>
                </c:pt>
                <c:pt idx="3911">
                  <c:v>0.4511</c:v>
                </c:pt>
                <c:pt idx="3912">
                  <c:v>0.45119999999999999</c:v>
                </c:pt>
                <c:pt idx="3913">
                  <c:v>0.45129999999999998</c:v>
                </c:pt>
                <c:pt idx="3914">
                  <c:v>0.45140000000000002</c:v>
                </c:pt>
                <c:pt idx="3915">
                  <c:v>0.45150000000000001</c:v>
                </c:pt>
                <c:pt idx="3916">
                  <c:v>0.4516</c:v>
                </c:pt>
                <c:pt idx="3917">
                  <c:v>0.45169999999999999</c:v>
                </c:pt>
                <c:pt idx="3918">
                  <c:v>0.45179999999999998</c:v>
                </c:pt>
                <c:pt idx="3919">
                  <c:v>0.45190000000000002</c:v>
                </c:pt>
                <c:pt idx="3920">
                  <c:v>0.45200000000000001</c:v>
                </c:pt>
                <c:pt idx="3921">
                  <c:v>0.4521</c:v>
                </c:pt>
                <c:pt idx="3922">
                  <c:v>0.45219999999999999</c:v>
                </c:pt>
                <c:pt idx="3923">
                  <c:v>0.45229999999999998</c:v>
                </c:pt>
                <c:pt idx="3924">
                  <c:v>0.45240000000000002</c:v>
                </c:pt>
                <c:pt idx="3925">
                  <c:v>0.45250000000000001</c:v>
                </c:pt>
                <c:pt idx="3926">
                  <c:v>0.4526</c:v>
                </c:pt>
                <c:pt idx="3927">
                  <c:v>0.45269999999999999</c:v>
                </c:pt>
                <c:pt idx="3928">
                  <c:v>0.45279999999999998</c:v>
                </c:pt>
                <c:pt idx="3929">
                  <c:v>0.45290000000000002</c:v>
                </c:pt>
                <c:pt idx="3930">
                  <c:v>0.45300000000000001</c:v>
                </c:pt>
                <c:pt idx="3931">
                  <c:v>0.4531</c:v>
                </c:pt>
                <c:pt idx="3932">
                  <c:v>0.45319999999999999</c:v>
                </c:pt>
                <c:pt idx="3933">
                  <c:v>0.45329999999999998</c:v>
                </c:pt>
                <c:pt idx="3934">
                  <c:v>0.45340000000000003</c:v>
                </c:pt>
                <c:pt idx="3935">
                  <c:v>0.45350000000000001</c:v>
                </c:pt>
                <c:pt idx="3936">
                  <c:v>0.4536</c:v>
                </c:pt>
                <c:pt idx="3937">
                  <c:v>0.45369999999999999</c:v>
                </c:pt>
                <c:pt idx="3938">
                  <c:v>0.45379999999999998</c:v>
                </c:pt>
                <c:pt idx="3939">
                  <c:v>0.45390000000000003</c:v>
                </c:pt>
                <c:pt idx="3940">
                  <c:v>0.45400000000000001</c:v>
                </c:pt>
                <c:pt idx="3941">
                  <c:v>0.4541</c:v>
                </c:pt>
                <c:pt idx="3942">
                  <c:v>0.45419999999999999</c:v>
                </c:pt>
                <c:pt idx="3943">
                  <c:v>0.45429999999999998</c:v>
                </c:pt>
                <c:pt idx="3944">
                  <c:v>0.45440000000000003</c:v>
                </c:pt>
                <c:pt idx="3945">
                  <c:v>0.45450000000000002</c:v>
                </c:pt>
                <c:pt idx="3946">
                  <c:v>0.4546</c:v>
                </c:pt>
                <c:pt idx="3947">
                  <c:v>0.45469999999999999</c:v>
                </c:pt>
                <c:pt idx="3948">
                  <c:v>0.45479999999999998</c:v>
                </c:pt>
                <c:pt idx="3949">
                  <c:v>0.45490000000000003</c:v>
                </c:pt>
                <c:pt idx="3950">
                  <c:v>0.45500000000000002</c:v>
                </c:pt>
                <c:pt idx="3951">
                  <c:v>0.4551</c:v>
                </c:pt>
                <c:pt idx="3952">
                  <c:v>0.45519999999999999</c:v>
                </c:pt>
                <c:pt idx="3953">
                  <c:v>0.45529999999999998</c:v>
                </c:pt>
                <c:pt idx="3954">
                  <c:v>0.45540000000000003</c:v>
                </c:pt>
                <c:pt idx="3955">
                  <c:v>0.45550000000000002</c:v>
                </c:pt>
                <c:pt idx="3956">
                  <c:v>0.4556</c:v>
                </c:pt>
                <c:pt idx="3957">
                  <c:v>0.45569999999999999</c:v>
                </c:pt>
                <c:pt idx="3958">
                  <c:v>0.45579999999999998</c:v>
                </c:pt>
                <c:pt idx="3959">
                  <c:v>0.45590000000000003</c:v>
                </c:pt>
                <c:pt idx="3960">
                  <c:v>0.45600000000000002</c:v>
                </c:pt>
                <c:pt idx="3961">
                  <c:v>0.45610000000000001</c:v>
                </c:pt>
                <c:pt idx="3962">
                  <c:v>0.45619999999999999</c:v>
                </c:pt>
                <c:pt idx="3963">
                  <c:v>0.45629999999999998</c:v>
                </c:pt>
                <c:pt idx="3964">
                  <c:v>0.45639999999999997</c:v>
                </c:pt>
                <c:pt idx="3965">
                  <c:v>0.45650000000000002</c:v>
                </c:pt>
                <c:pt idx="3966">
                  <c:v>0.45660000000000001</c:v>
                </c:pt>
                <c:pt idx="3967">
                  <c:v>0.45669999999999999</c:v>
                </c:pt>
                <c:pt idx="3968">
                  <c:v>0.45679999999999998</c:v>
                </c:pt>
                <c:pt idx="3969">
                  <c:v>0.45689999999999997</c:v>
                </c:pt>
                <c:pt idx="3970">
                  <c:v>0.45700000000000002</c:v>
                </c:pt>
                <c:pt idx="3971">
                  <c:v>0.45710000000000001</c:v>
                </c:pt>
                <c:pt idx="3972">
                  <c:v>0.4572</c:v>
                </c:pt>
                <c:pt idx="3973">
                  <c:v>0.45729999999999998</c:v>
                </c:pt>
                <c:pt idx="3974">
                  <c:v>0.45739999999999997</c:v>
                </c:pt>
                <c:pt idx="3975">
                  <c:v>0.45750000000000002</c:v>
                </c:pt>
                <c:pt idx="3976">
                  <c:v>0.45760000000000001</c:v>
                </c:pt>
                <c:pt idx="3977">
                  <c:v>0.4577</c:v>
                </c:pt>
                <c:pt idx="3978">
                  <c:v>0.45779999999999998</c:v>
                </c:pt>
                <c:pt idx="3979">
                  <c:v>0.45789999999999997</c:v>
                </c:pt>
                <c:pt idx="3980">
                  <c:v>0.45800000000000002</c:v>
                </c:pt>
                <c:pt idx="3981">
                  <c:v>0.45810000000000001</c:v>
                </c:pt>
                <c:pt idx="3982">
                  <c:v>0.4582</c:v>
                </c:pt>
                <c:pt idx="3983">
                  <c:v>0.45829999999999999</c:v>
                </c:pt>
                <c:pt idx="3984">
                  <c:v>0.45839999999999997</c:v>
                </c:pt>
                <c:pt idx="3985">
                  <c:v>0.45850000000000002</c:v>
                </c:pt>
                <c:pt idx="3986">
                  <c:v>0.45860000000000001</c:v>
                </c:pt>
                <c:pt idx="3987">
                  <c:v>0.4587</c:v>
                </c:pt>
                <c:pt idx="3988">
                  <c:v>0.45879999999999999</c:v>
                </c:pt>
                <c:pt idx="3989">
                  <c:v>0.45889999999999997</c:v>
                </c:pt>
                <c:pt idx="3990">
                  <c:v>0.45900000000000002</c:v>
                </c:pt>
                <c:pt idx="3991">
                  <c:v>0.45910000000000001</c:v>
                </c:pt>
                <c:pt idx="3992">
                  <c:v>0.4592</c:v>
                </c:pt>
                <c:pt idx="3993">
                  <c:v>0.45929999999999999</c:v>
                </c:pt>
                <c:pt idx="3994">
                  <c:v>0.45939999999999998</c:v>
                </c:pt>
                <c:pt idx="3995">
                  <c:v>0.45950000000000002</c:v>
                </c:pt>
                <c:pt idx="3996">
                  <c:v>0.45960000000000001</c:v>
                </c:pt>
                <c:pt idx="3997">
                  <c:v>0.4597</c:v>
                </c:pt>
                <c:pt idx="3998">
                  <c:v>0.45979999999999999</c:v>
                </c:pt>
                <c:pt idx="3999">
                  <c:v>0.45989999999999998</c:v>
                </c:pt>
                <c:pt idx="4000">
                  <c:v>0.46</c:v>
                </c:pt>
                <c:pt idx="4001">
                  <c:v>0.46010000000000001</c:v>
                </c:pt>
                <c:pt idx="4002">
                  <c:v>0.4602</c:v>
                </c:pt>
                <c:pt idx="4003">
                  <c:v>0.46029999999999999</c:v>
                </c:pt>
                <c:pt idx="4004">
                  <c:v>0.46039999999999998</c:v>
                </c:pt>
                <c:pt idx="4005">
                  <c:v>0.46050000000000002</c:v>
                </c:pt>
                <c:pt idx="4006">
                  <c:v>0.46060000000000001</c:v>
                </c:pt>
                <c:pt idx="4007">
                  <c:v>0.4607</c:v>
                </c:pt>
                <c:pt idx="4008">
                  <c:v>0.46079999999999999</c:v>
                </c:pt>
                <c:pt idx="4009">
                  <c:v>0.46089999999999998</c:v>
                </c:pt>
                <c:pt idx="4010">
                  <c:v>0.46100000000000002</c:v>
                </c:pt>
                <c:pt idx="4011">
                  <c:v>0.46110000000000001</c:v>
                </c:pt>
                <c:pt idx="4012">
                  <c:v>0.4612</c:v>
                </c:pt>
                <c:pt idx="4013">
                  <c:v>0.46129999999999999</c:v>
                </c:pt>
                <c:pt idx="4014">
                  <c:v>0.46139999999999998</c:v>
                </c:pt>
                <c:pt idx="4015">
                  <c:v>0.46150000000000002</c:v>
                </c:pt>
                <c:pt idx="4016">
                  <c:v>0.46160000000000001</c:v>
                </c:pt>
                <c:pt idx="4017">
                  <c:v>0.4617</c:v>
                </c:pt>
                <c:pt idx="4018">
                  <c:v>0.46179999999999999</c:v>
                </c:pt>
                <c:pt idx="4019">
                  <c:v>0.46189999999999998</c:v>
                </c:pt>
                <c:pt idx="4020">
                  <c:v>0.46200000000000002</c:v>
                </c:pt>
                <c:pt idx="4021">
                  <c:v>0.46210000000000001</c:v>
                </c:pt>
                <c:pt idx="4022">
                  <c:v>0.4622</c:v>
                </c:pt>
                <c:pt idx="4023">
                  <c:v>0.46229999999999999</c:v>
                </c:pt>
                <c:pt idx="4024">
                  <c:v>0.46239999999999998</c:v>
                </c:pt>
                <c:pt idx="4025">
                  <c:v>0.46250000000000002</c:v>
                </c:pt>
                <c:pt idx="4026">
                  <c:v>0.46260000000000001</c:v>
                </c:pt>
                <c:pt idx="4027">
                  <c:v>0.4627</c:v>
                </c:pt>
                <c:pt idx="4028">
                  <c:v>0.46279999999999999</c:v>
                </c:pt>
                <c:pt idx="4029">
                  <c:v>0.46289999999999998</c:v>
                </c:pt>
                <c:pt idx="4030">
                  <c:v>0.46300000000000002</c:v>
                </c:pt>
                <c:pt idx="4031">
                  <c:v>0.46310000000000001</c:v>
                </c:pt>
                <c:pt idx="4032">
                  <c:v>0.4632</c:v>
                </c:pt>
                <c:pt idx="4033">
                  <c:v>0.46329999999999999</c:v>
                </c:pt>
                <c:pt idx="4034">
                  <c:v>0.46339999999999998</c:v>
                </c:pt>
                <c:pt idx="4035">
                  <c:v>0.46350000000000002</c:v>
                </c:pt>
                <c:pt idx="4036">
                  <c:v>0.46360000000000001</c:v>
                </c:pt>
                <c:pt idx="4037">
                  <c:v>0.4637</c:v>
                </c:pt>
                <c:pt idx="4038">
                  <c:v>0.46379999999999999</c:v>
                </c:pt>
                <c:pt idx="4039">
                  <c:v>0.46389999999999998</c:v>
                </c:pt>
                <c:pt idx="4040">
                  <c:v>0.46400000000000002</c:v>
                </c:pt>
                <c:pt idx="4041">
                  <c:v>0.46410000000000001</c:v>
                </c:pt>
                <c:pt idx="4042">
                  <c:v>0.4642</c:v>
                </c:pt>
                <c:pt idx="4043">
                  <c:v>0.46429999999999999</c:v>
                </c:pt>
                <c:pt idx="4044">
                  <c:v>0.46439999999999998</c:v>
                </c:pt>
                <c:pt idx="4045">
                  <c:v>0.46450000000000002</c:v>
                </c:pt>
                <c:pt idx="4046">
                  <c:v>0.46460000000000001</c:v>
                </c:pt>
                <c:pt idx="4047">
                  <c:v>0.4647</c:v>
                </c:pt>
                <c:pt idx="4048">
                  <c:v>0.46479999999999999</c:v>
                </c:pt>
                <c:pt idx="4049">
                  <c:v>0.46489999999999998</c:v>
                </c:pt>
                <c:pt idx="4050">
                  <c:v>0.46500000000000002</c:v>
                </c:pt>
                <c:pt idx="4051">
                  <c:v>0.46510000000000001</c:v>
                </c:pt>
                <c:pt idx="4052">
                  <c:v>0.4652</c:v>
                </c:pt>
                <c:pt idx="4053">
                  <c:v>0.46529999999999999</c:v>
                </c:pt>
                <c:pt idx="4054">
                  <c:v>0.46539999999999998</c:v>
                </c:pt>
                <c:pt idx="4055">
                  <c:v>0.46550000000000002</c:v>
                </c:pt>
                <c:pt idx="4056">
                  <c:v>0.46560000000000001</c:v>
                </c:pt>
                <c:pt idx="4057">
                  <c:v>0.4657</c:v>
                </c:pt>
                <c:pt idx="4058">
                  <c:v>0.46579999999999999</c:v>
                </c:pt>
                <c:pt idx="4059">
                  <c:v>0.46589999999999998</c:v>
                </c:pt>
                <c:pt idx="4060">
                  <c:v>0.46600000000000003</c:v>
                </c:pt>
                <c:pt idx="4061">
                  <c:v>0.46610000000000001</c:v>
                </c:pt>
                <c:pt idx="4062">
                  <c:v>0.4662</c:v>
                </c:pt>
                <c:pt idx="4063">
                  <c:v>0.46629999999999999</c:v>
                </c:pt>
                <c:pt idx="4064">
                  <c:v>0.46639999999999998</c:v>
                </c:pt>
                <c:pt idx="4065">
                  <c:v>0.46650000000000003</c:v>
                </c:pt>
                <c:pt idx="4066">
                  <c:v>0.46660000000000001</c:v>
                </c:pt>
                <c:pt idx="4067">
                  <c:v>0.4667</c:v>
                </c:pt>
                <c:pt idx="4068">
                  <c:v>0.46679999999999999</c:v>
                </c:pt>
                <c:pt idx="4069">
                  <c:v>0.46689999999999998</c:v>
                </c:pt>
                <c:pt idx="4070">
                  <c:v>0.46700000000000003</c:v>
                </c:pt>
                <c:pt idx="4071">
                  <c:v>0.46710000000000002</c:v>
                </c:pt>
                <c:pt idx="4072">
                  <c:v>0.4672</c:v>
                </c:pt>
                <c:pt idx="4073">
                  <c:v>0.46729999999999999</c:v>
                </c:pt>
                <c:pt idx="4074">
                  <c:v>0.46739999999999998</c:v>
                </c:pt>
                <c:pt idx="4075">
                  <c:v>0.46750000000000003</c:v>
                </c:pt>
                <c:pt idx="4076">
                  <c:v>0.46760000000000002</c:v>
                </c:pt>
                <c:pt idx="4077">
                  <c:v>0.4677</c:v>
                </c:pt>
                <c:pt idx="4078">
                  <c:v>0.46779999999999999</c:v>
                </c:pt>
                <c:pt idx="4079">
                  <c:v>0.46789999999999998</c:v>
                </c:pt>
                <c:pt idx="4080">
                  <c:v>0.46800000000000003</c:v>
                </c:pt>
                <c:pt idx="4081">
                  <c:v>0.46810000000000002</c:v>
                </c:pt>
                <c:pt idx="4082">
                  <c:v>0.46820000000000001</c:v>
                </c:pt>
                <c:pt idx="4083">
                  <c:v>0.46829999999999999</c:v>
                </c:pt>
                <c:pt idx="4084">
                  <c:v>0.46839999999999998</c:v>
                </c:pt>
                <c:pt idx="4085">
                  <c:v>0.46850000000000003</c:v>
                </c:pt>
                <c:pt idx="4086">
                  <c:v>0.46860000000000002</c:v>
                </c:pt>
                <c:pt idx="4087">
                  <c:v>0.46870000000000001</c:v>
                </c:pt>
                <c:pt idx="4088">
                  <c:v>0.46879999999999999</c:v>
                </c:pt>
                <c:pt idx="4089">
                  <c:v>0.46889999999999998</c:v>
                </c:pt>
                <c:pt idx="4090">
                  <c:v>0.46899999999999997</c:v>
                </c:pt>
                <c:pt idx="4091">
                  <c:v>0.46910000000000002</c:v>
                </c:pt>
                <c:pt idx="4092">
                  <c:v>0.46920000000000001</c:v>
                </c:pt>
                <c:pt idx="4093">
                  <c:v>0.46929999999999999</c:v>
                </c:pt>
                <c:pt idx="4094">
                  <c:v>0.46939999999999998</c:v>
                </c:pt>
                <c:pt idx="4095">
                  <c:v>0.46949999999999997</c:v>
                </c:pt>
                <c:pt idx="4096">
                  <c:v>0.46960000000000002</c:v>
                </c:pt>
                <c:pt idx="4097">
                  <c:v>0.46970000000000001</c:v>
                </c:pt>
                <c:pt idx="4098">
                  <c:v>0.4698</c:v>
                </c:pt>
                <c:pt idx="4099">
                  <c:v>0.46989999999999998</c:v>
                </c:pt>
                <c:pt idx="4100">
                  <c:v>0.47</c:v>
                </c:pt>
                <c:pt idx="4101">
                  <c:v>0.47010000000000002</c:v>
                </c:pt>
                <c:pt idx="4102">
                  <c:v>0.47020000000000001</c:v>
                </c:pt>
                <c:pt idx="4103">
                  <c:v>0.4703</c:v>
                </c:pt>
                <c:pt idx="4104">
                  <c:v>0.47039999999999998</c:v>
                </c:pt>
                <c:pt idx="4105">
                  <c:v>0.47049999999999997</c:v>
                </c:pt>
                <c:pt idx="4106">
                  <c:v>0.47060000000000002</c:v>
                </c:pt>
                <c:pt idx="4107">
                  <c:v>0.47070000000000001</c:v>
                </c:pt>
                <c:pt idx="4108">
                  <c:v>0.4708</c:v>
                </c:pt>
                <c:pt idx="4109">
                  <c:v>0.47089999999999999</c:v>
                </c:pt>
                <c:pt idx="4110">
                  <c:v>0.47099999999999997</c:v>
                </c:pt>
                <c:pt idx="4111">
                  <c:v>0.47110000000000002</c:v>
                </c:pt>
                <c:pt idx="4112">
                  <c:v>0.47120000000000001</c:v>
                </c:pt>
                <c:pt idx="4113">
                  <c:v>0.4713</c:v>
                </c:pt>
                <c:pt idx="4114">
                  <c:v>0.47139999999999999</c:v>
                </c:pt>
                <c:pt idx="4115">
                  <c:v>0.47149999999999997</c:v>
                </c:pt>
                <c:pt idx="4116">
                  <c:v>0.47160000000000002</c:v>
                </c:pt>
                <c:pt idx="4117">
                  <c:v>0.47170000000000001</c:v>
                </c:pt>
                <c:pt idx="4118">
                  <c:v>0.4718</c:v>
                </c:pt>
                <c:pt idx="4119">
                  <c:v>0.47189999999999999</c:v>
                </c:pt>
                <c:pt idx="4120">
                  <c:v>0.47199999999999998</c:v>
                </c:pt>
                <c:pt idx="4121">
                  <c:v>0.47210000000000002</c:v>
                </c:pt>
                <c:pt idx="4122">
                  <c:v>0.47220000000000001</c:v>
                </c:pt>
                <c:pt idx="4123">
                  <c:v>0.4723</c:v>
                </c:pt>
                <c:pt idx="4124">
                  <c:v>0.47239999999999999</c:v>
                </c:pt>
                <c:pt idx="4125">
                  <c:v>0.47249999999999998</c:v>
                </c:pt>
                <c:pt idx="4126">
                  <c:v>0.47260000000000002</c:v>
                </c:pt>
                <c:pt idx="4127">
                  <c:v>0.47270000000000001</c:v>
                </c:pt>
                <c:pt idx="4128">
                  <c:v>0.4728</c:v>
                </c:pt>
                <c:pt idx="4129">
                  <c:v>0.47289999999999999</c:v>
                </c:pt>
                <c:pt idx="4130">
                  <c:v>0.47299999999999998</c:v>
                </c:pt>
                <c:pt idx="4131">
                  <c:v>0.47310000000000002</c:v>
                </c:pt>
                <c:pt idx="4132">
                  <c:v>0.47320000000000001</c:v>
                </c:pt>
                <c:pt idx="4133">
                  <c:v>0.4733</c:v>
                </c:pt>
                <c:pt idx="4134">
                  <c:v>0.47339999999999999</c:v>
                </c:pt>
                <c:pt idx="4135">
                  <c:v>0.47349999999999998</c:v>
                </c:pt>
                <c:pt idx="4136">
                  <c:v>0.47360000000000002</c:v>
                </c:pt>
                <c:pt idx="4137">
                  <c:v>0.47370000000000001</c:v>
                </c:pt>
                <c:pt idx="4138">
                  <c:v>0.4738</c:v>
                </c:pt>
                <c:pt idx="4139">
                  <c:v>0.47389999999999999</c:v>
                </c:pt>
                <c:pt idx="4140">
                  <c:v>0.47399999999999998</c:v>
                </c:pt>
                <c:pt idx="4141">
                  <c:v>0.47410000000000002</c:v>
                </c:pt>
                <c:pt idx="4142">
                  <c:v>0.47420000000000001</c:v>
                </c:pt>
                <c:pt idx="4143">
                  <c:v>0.4743</c:v>
                </c:pt>
                <c:pt idx="4144">
                  <c:v>0.47439999999999999</c:v>
                </c:pt>
                <c:pt idx="4145">
                  <c:v>0.47449999999999998</c:v>
                </c:pt>
                <c:pt idx="4146">
                  <c:v>0.47460000000000002</c:v>
                </c:pt>
                <c:pt idx="4147">
                  <c:v>0.47470000000000001</c:v>
                </c:pt>
                <c:pt idx="4148">
                  <c:v>0.4748</c:v>
                </c:pt>
                <c:pt idx="4149">
                  <c:v>0.47489999999999999</c:v>
                </c:pt>
                <c:pt idx="4150">
                  <c:v>0.47499999999999998</c:v>
                </c:pt>
                <c:pt idx="4151">
                  <c:v>0.47510000000000002</c:v>
                </c:pt>
                <c:pt idx="4152">
                  <c:v>0.47520000000000001</c:v>
                </c:pt>
                <c:pt idx="4153">
                  <c:v>0.4753</c:v>
                </c:pt>
                <c:pt idx="4154">
                  <c:v>0.47539999999999999</c:v>
                </c:pt>
                <c:pt idx="4155">
                  <c:v>0.47549999999999998</c:v>
                </c:pt>
                <c:pt idx="4156">
                  <c:v>0.47560000000000002</c:v>
                </c:pt>
                <c:pt idx="4157">
                  <c:v>0.47570000000000001</c:v>
                </c:pt>
                <c:pt idx="4158">
                  <c:v>0.4758</c:v>
                </c:pt>
                <c:pt idx="4159">
                  <c:v>0.47589999999999999</c:v>
                </c:pt>
                <c:pt idx="4160">
                  <c:v>0.47599999999999998</c:v>
                </c:pt>
                <c:pt idx="4161">
                  <c:v>0.47610000000000002</c:v>
                </c:pt>
                <c:pt idx="4162">
                  <c:v>0.47620000000000001</c:v>
                </c:pt>
                <c:pt idx="4163">
                  <c:v>0.4763</c:v>
                </c:pt>
                <c:pt idx="4164">
                  <c:v>0.47639999999999999</c:v>
                </c:pt>
                <c:pt idx="4165">
                  <c:v>0.47649999999999998</c:v>
                </c:pt>
                <c:pt idx="4166">
                  <c:v>0.47660000000000002</c:v>
                </c:pt>
                <c:pt idx="4167">
                  <c:v>0.47670000000000001</c:v>
                </c:pt>
                <c:pt idx="4168">
                  <c:v>0.4768</c:v>
                </c:pt>
                <c:pt idx="4169">
                  <c:v>0.47689999999999999</c:v>
                </c:pt>
                <c:pt idx="4170">
                  <c:v>0.47699999999999998</c:v>
                </c:pt>
                <c:pt idx="4171">
                  <c:v>0.47710000000000002</c:v>
                </c:pt>
                <c:pt idx="4172">
                  <c:v>0.47720000000000001</c:v>
                </c:pt>
                <c:pt idx="4173">
                  <c:v>0.4773</c:v>
                </c:pt>
                <c:pt idx="4174">
                  <c:v>0.47739999999999999</c:v>
                </c:pt>
                <c:pt idx="4175">
                  <c:v>0.47749999999999998</c:v>
                </c:pt>
                <c:pt idx="4176">
                  <c:v>0.47760000000000002</c:v>
                </c:pt>
                <c:pt idx="4177">
                  <c:v>0.47770000000000001</c:v>
                </c:pt>
                <c:pt idx="4178">
                  <c:v>0.4778</c:v>
                </c:pt>
                <c:pt idx="4179">
                  <c:v>0.47789999999999999</c:v>
                </c:pt>
                <c:pt idx="4180">
                  <c:v>0.47799999999999998</c:v>
                </c:pt>
                <c:pt idx="4181">
                  <c:v>0.47810000000000002</c:v>
                </c:pt>
                <c:pt idx="4182">
                  <c:v>0.47820000000000001</c:v>
                </c:pt>
                <c:pt idx="4183">
                  <c:v>0.4783</c:v>
                </c:pt>
                <c:pt idx="4184">
                  <c:v>0.47839999999999999</c:v>
                </c:pt>
                <c:pt idx="4185">
                  <c:v>0.47849999999999998</c:v>
                </c:pt>
                <c:pt idx="4186">
                  <c:v>0.47860000000000003</c:v>
                </c:pt>
                <c:pt idx="4187">
                  <c:v>0.47870000000000001</c:v>
                </c:pt>
                <c:pt idx="4188">
                  <c:v>0.4788</c:v>
                </c:pt>
                <c:pt idx="4189">
                  <c:v>0.47889999999999999</c:v>
                </c:pt>
                <c:pt idx="4190">
                  <c:v>0.47899999999999998</c:v>
                </c:pt>
                <c:pt idx="4191">
                  <c:v>0.47910000000000003</c:v>
                </c:pt>
                <c:pt idx="4192">
                  <c:v>0.47920000000000001</c:v>
                </c:pt>
                <c:pt idx="4193">
                  <c:v>0.4793</c:v>
                </c:pt>
                <c:pt idx="4194">
                  <c:v>0.47939999999999999</c:v>
                </c:pt>
                <c:pt idx="4195">
                  <c:v>0.47949999999999998</c:v>
                </c:pt>
                <c:pt idx="4196">
                  <c:v>0.47960000000000003</c:v>
                </c:pt>
                <c:pt idx="4197">
                  <c:v>0.47970000000000002</c:v>
                </c:pt>
                <c:pt idx="4198">
                  <c:v>0.4798</c:v>
                </c:pt>
                <c:pt idx="4199">
                  <c:v>0.47989999999999999</c:v>
                </c:pt>
                <c:pt idx="4200">
                  <c:v>0.48</c:v>
                </c:pt>
                <c:pt idx="4201">
                  <c:v>0.48010000000000003</c:v>
                </c:pt>
                <c:pt idx="4202">
                  <c:v>0.48020000000000002</c:v>
                </c:pt>
                <c:pt idx="4203">
                  <c:v>0.4803</c:v>
                </c:pt>
                <c:pt idx="4204">
                  <c:v>0.48039999999999999</c:v>
                </c:pt>
                <c:pt idx="4205">
                  <c:v>0.48049999999999998</c:v>
                </c:pt>
                <c:pt idx="4206">
                  <c:v>0.48060000000000003</c:v>
                </c:pt>
                <c:pt idx="4207">
                  <c:v>0.48070000000000002</c:v>
                </c:pt>
                <c:pt idx="4208">
                  <c:v>0.48080000000000001</c:v>
                </c:pt>
                <c:pt idx="4209">
                  <c:v>0.48089999999999999</c:v>
                </c:pt>
                <c:pt idx="4210">
                  <c:v>0.48099999999999998</c:v>
                </c:pt>
                <c:pt idx="4211">
                  <c:v>0.48110000000000003</c:v>
                </c:pt>
                <c:pt idx="4212">
                  <c:v>0.48120000000000002</c:v>
                </c:pt>
                <c:pt idx="4213">
                  <c:v>0.48130000000000001</c:v>
                </c:pt>
                <c:pt idx="4214">
                  <c:v>0.48139999999999999</c:v>
                </c:pt>
                <c:pt idx="4215">
                  <c:v>0.48149999999999998</c:v>
                </c:pt>
                <c:pt idx="4216">
                  <c:v>0.48159999999999997</c:v>
                </c:pt>
                <c:pt idx="4217">
                  <c:v>0.48170000000000002</c:v>
                </c:pt>
                <c:pt idx="4218">
                  <c:v>0.48180000000000001</c:v>
                </c:pt>
                <c:pt idx="4219">
                  <c:v>0.4819</c:v>
                </c:pt>
                <c:pt idx="4220">
                  <c:v>0.48199999999999998</c:v>
                </c:pt>
                <c:pt idx="4221">
                  <c:v>0.48209999999999997</c:v>
                </c:pt>
                <c:pt idx="4222">
                  <c:v>0.48220000000000002</c:v>
                </c:pt>
                <c:pt idx="4223">
                  <c:v>0.48230000000000001</c:v>
                </c:pt>
                <c:pt idx="4224">
                  <c:v>0.4824</c:v>
                </c:pt>
                <c:pt idx="4225">
                  <c:v>0.48249999999999998</c:v>
                </c:pt>
                <c:pt idx="4226">
                  <c:v>0.48259999999999997</c:v>
                </c:pt>
                <c:pt idx="4227">
                  <c:v>0.48270000000000002</c:v>
                </c:pt>
                <c:pt idx="4228">
                  <c:v>0.48280000000000001</c:v>
                </c:pt>
                <c:pt idx="4229">
                  <c:v>0.4829</c:v>
                </c:pt>
                <c:pt idx="4230">
                  <c:v>0.48299999999999998</c:v>
                </c:pt>
                <c:pt idx="4231">
                  <c:v>0.48309999999999997</c:v>
                </c:pt>
                <c:pt idx="4232">
                  <c:v>0.48320000000000002</c:v>
                </c:pt>
                <c:pt idx="4233">
                  <c:v>0.48330000000000001</c:v>
                </c:pt>
                <c:pt idx="4234">
                  <c:v>0.4834</c:v>
                </c:pt>
                <c:pt idx="4235">
                  <c:v>0.48349999999999999</c:v>
                </c:pt>
                <c:pt idx="4236">
                  <c:v>0.48359999999999997</c:v>
                </c:pt>
                <c:pt idx="4237">
                  <c:v>0.48370000000000002</c:v>
                </c:pt>
                <c:pt idx="4238">
                  <c:v>0.48380000000000001</c:v>
                </c:pt>
                <c:pt idx="4239">
                  <c:v>0.4839</c:v>
                </c:pt>
                <c:pt idx="4240">
                  <c:v>0.48399999999999999</c:v>
                </c:pt>
                <c:pt idx="4241">
                  <c:v>0.48409999999999997</c:v>
                </c:pt>
                <c:pt idx="4242">
                  <c:v>0.48420000000000002</c:v>
                </c:pt>
                <c:pt idx="4243">
                  <c:v>0.48430000000000001</c:v>
                </c:pt>
                <c:pt idx="4244">
                  <c:v>0.4844</c:v>
                </c:pt>
                <c:pt idx="4245">
                  <c:v>0.48449999999999999</c:v>
                </c:pt>
                <c:pt idx="4246">
                  <c:v>0.48459999999999998</c:v>
                </c:pt>
                <c:pt idx="4247">
                  <c:v>0.48470000000000002</c:v>
                </c:pt>
                <c:pt idx="4248">
                  <c:v>0.48480000000000001</c:v>
                </c:pt>
                <c:pt idx="4249">
                  <c:v>0.4849</c:v>
                </c:pt>
                <c:pt idx="4250">
                  <c:v>0.48499999999999999</c:v>
                </c:pt>
                <c:pt idx="4251">
                  <c:v>0.48509999999999998</c:v>
                </c:pt>
                <c:pt idx="4252">
                  <c:v>0.48520000000000002</c:v>
                </c:pt>
                <c:pt idx="4253">
                  <c:v>0.48530000000000001</c:v>
                </c:pt>
                <c:pt idx="4254">
                  <c:v>0.4854</c:v>
                </c:pt>
                <c:pt idx="4255">
                  <c:v>0.48549999999999999</c:v>
                </c:pt>
                <c:pt idx="4256">
                  <c:v>0.48559999999999998</c:v>
                </c:pt>
                <c:pt idx="4257">
                  <c:v>0.48570000000000002</c:v>
                </c:pt>
                <c:pt idx="4258">
                  <c:v>0.48580000000000001</c:v>
                </c:pt>
                <c:pt idx="4259">
                  <c:v>0.4859</c:v>
                </c:pt>
                <c:pt idx="4260">
                  <c:v>0.48599999999999999</c:v>
                </c:pt>
                <c:pt idx="4261">
                  <c:v>0.48609999999999998</c:v>
                </c:pt>
                <c:pt idx="4262">
                  <c:v>0.48620000000000002</c:v>
                </c:pt>
                <c:pt idx="4263">
                  <c:v>0.48630000000000001</c:v>
                </c:pt>
                <c:pt idx="4264">
                  <c:v>0.4864</c:v>
                </c:pt>
                <c:pt idx="4265">
                  <c:v>0.48649999999999999</c:v>
                </c:pt>
                <c:pt idx="4266">
                  <c:v>0.48659999999999998</c:v>
                </c:pt>
                <c:pt idx="4267">
                  <c:v>0.48670000000000002</c:v>
                </c:pt>
                <c:pt idx="4268">
                  <c:v>0.48680000000000001</c:v>
                </c:pt>
                <c:pt idx="4269">
                  <c:v>0.4869</c:v>
                </c:pt>
                <c:pt idx="4270">
                  <c:v>0.48699999999999999</c:v>
                </c:pt>
                <c:pt idx="4271">
                  <c:v>0.48709999999999998</c:v>
                </c:pt>
                <c:pt idx="4272">
                  <c:v>0.48720000000000002</c:v>
                </c:pt>
                <c:pt idx="4273">
                  <c:v>0.48730000000000001</c:v>
                </c:pt>
                <c:pt idx="4274">
                  <c:v>0.4874</c:v>
                </c:pt>
                <c:pt idx="4275">
                  <c:v>0.48749999999999999</c:v>
                </c:pt>
                <c:pt idx="4276">
                  <c:v>0.48759999999999998</c:v>
                </c:pt>
                <c:pt idx="4277">
                  <c:v>0.48770000000000002</c:v>
                </c:pt>
                <c:pt idx="4278">
                  <c:v>0.48780000000000001</c:v>
                </c:pt>
                <c:pt idx="4279">
                  <c:v>0.4879</c:v>
                </c:pt>
                <c:pt idx="4280">
                  <c:v>0.48799999999999999</c:v>
                </c:pt>
                <c:pt idx="4281">
                  <c:v>0.48809999999999998</c:v>
                </c:pt>
                <c:pt idx="4282">
                  <c:v>0.48820000000000002</c:v>
                </c:pt>
                <c:pt idx="4283">
                  <c:v>0.48830000000000001</c:v>
                </c:pt>
                <c:pt idx="4284">
                  <c:v>0.4884</c:v>
                </c:pt>
                <c:pt idx="4285">
                  <c:v>0.48849999999999999</c:v>
                </c:pt>
                <c:pt idx="4286">
                  <c:v>0.48859999999999998</c:v>
                </c:pt>
                <c:pt idx="4287">
                  <c:v>0.48870000000000002</c:v>
                </c:pt>
                <c:pt idx="4288">
                  <c:v>0.48880000000000001</c:v>
                </c:pt>
                <c:pt idx="4289">
                  <c:v>0.4889</c:v>
                </c:pt>
                <c:pt idx="4290">
                  <c:v>0.48899999999999999</c:v>
                </c:pt>
                <c:pt idx="4291">
                  <c:v>0.48909999999999998</c:v>
                </c:pt>
                <c:pt idx="4292">
                  <c:v>0.48920000000000002</c:v>
                </c:pt>
                <c:pt idx="4293">
                  <c:v>0.48930000000000001</c:v>
                </c:pt>
                <c:pt idx="4294">
                  <c:v>0.4894</c:v>
                </c:pt>
                <c:pt idx="4295">
                  <c:v>0.48949999999999999</c:v>
                </c:pt>
                <c:pt idx="4296">
                  <c:v>0.48959999999999998</c:v>
                </c:pt>
                <c:pt idx="4297">
                  <c:v>0.48970000000000002</c:v>
                </c:pt>
                <c:pt idx="4298">
                  <c:v>0.48980000000000001</c:v>
                </c:pt>
                <c:pt idx="4299">
                  <c:v>0.4899</c:v>
                </c:pt>
                <c:pt idx="4300">
                  <c:v>0.49</c:v>
                </c:pt>
                <c:pt idx="4301">
                  <c:v>0.49009999999999998</c:v>
                </c:pt>
                <c:pt idx="4302">
                  <c:v>0.49020000000000002</c:v>
                </c:pt>
                <c:pt idx="4303">
                  <c:v>0.49030000000000001</c:v>
                </c:pt>
                <c:pt idx="4304">
                  <c:v>0.4904</c:v>
                </c:pt>
                <c:pt idx="4305">
                  <c:v>0.49049999999999999</c:v>
                </c:pt>
                <c:pt idx="4306">
                  <c:v>0.49059999999999998</c:v>
                </c:pt>
                <c:pt idx="4307">
                  <c:v>0.49070000000000003</c:v>
                </c:pt>
                <c:pt idx="4308">
                  <c:v>0.49080000000000001</c:v>
                </c:pt>
                <c:pt idx="4309">
                  <c:v>0.4909</c:v>
                </c:pt>
                <c:pt idx="4310">
                  <c:v>0.49099999999999999</c:v>
                </c:pt>
                <c:pt idx="4311">
                  <c:v>0.49109999999999998</c:v>
                </c:pt>
                <c:pt idx="4312">
                  <c:v>0.49120000000000003</c:v>
                </c:pt>
                <c:pt idx="4313">
                  <c:v>0.49130000000000001</c:v>
                </c:pt>
                <c:pt idx="4314">
                  <c:v>0.4914</c:v>
                </c:pt>
                <c:pt idx="4315">
                  <c:v>0.49149999999999999</c:v>
                </c:pt>
                <c:pt idx="4316">
                  <c:v>0.49159999999999998</c:v>
                </c:pt>
                <c:pt idx="4317">
                  <c:v>0.49170000000000003</c:v>
                </c:pt>
                <c:pt idx="4318">
                  <c:v>0.49180000000000001</c:v>
                </c:pt>
                <c:pt idx="4319">
                  <c:v>0.4919</c:v>
                </c:pt>
                <c:pt idx="4320">
                  <c:v>0.49199999999999999</c:v>
                </c:pt>
                <c:pt idx="4321">
                  <c:v>0.49209999999999998</c:v>
                </c:pt>
                <c:pt idx="4322">
                  <c:v>0.49220000000000003</c:v>
                </c:pt>
                <c:pt idx="4323">
                  <c:v>0.49230000000000002</c:v>
                </c:pt>
                <c:pt idx="4324">
                  <c:v>0.4924</c:v>
                </c:pt>
                <c:pt idx="4325">
                  <c:v>0.49249999999999999</c:v>
                </c:pt>
                <c:pt idx="4326">
                  <c:v>0.49259999999999998</c:v>
                </c:pt>
                <c:pt idx="4327">
                  <c:v>0.49270000000000003</c:v>
                </c:pt>
                <c:pt idx="4328">
                  <c:v>0.49280000000000002</c:v>
                </c:pt>
                <c:pt idx="4329">
                  <c:v>0.4929</c:v>
                </c:pt>
                <c:pt idx="4330">
                  <c:v>0.49299999999999999</c:v>
                </c:pt>
                <c:pt idx="4331">
                  <c:v>0.49309999999999998</c:v>
                </c:pt>
                <c:pt idx="4332">
                  <c:v>0.49320000000000003</c:v>
                </c:pt>
                <c:pt idx="4333">
                  <c:v>0.49330000000000002</c:v>
                </c:pt>
                <c:pt idx="4334">
                  <c:v>0.49340000000000001</c:v>
                </c:pt>
                <c:pt idx="4335">
                  <c:v>0.49349999999999999</c:v>
                </c:pt>
                <c:pt idx="4336">
                  <c:v>0.49359999999999998</c:v>
                </c:pt>
                <c:pt idx="4337">
                  <c:v>0.49370000000000003</c:v>
                </c:pt>
                <c:pt idx="4338">
                  <c:v>0.49380000000000002</c:v>
                </c:pt>
                <c:pt idx="4339">
                  <c:v>0.49390000000000001</c:v>
                </c:pt>
                <c:pt idx="4340">
                  <c:v>0.49399999999999999</c:v>
                </c:pt>
                <c:pt idx="4341">
                  <c:v>0.49409999999999998</c:v>
                </c:pt>
                <c:pt idx="4342">
                  <c:v>0.49419999999999997</c:v>
                </c:pt>
                <c:pt idx="4343">
                  <c:v>0.49430000000000002</c:v>
                </c:pt>
                <c:pt idx="4344">
                  <c:v>0.49440000000000001</c:v>
                </c:pt>
                <c:pt idx="4345">
                  <c:v>0.4945</c:v>
                </c:pt>
                <c:pt idx="4346">
                  <c:v>0.49459999999999998</c:v>
                </c:pt>
                <c:pt idx="4347">
                  <c:v>0.49469999999999997</c:v>
                </c:pt>
                <c:pt idx="4348">
                  <c:v>0.49480000000000002</c:v>
                </c:pt>
                <c:pt idx="4349">
                  <c:v>0.49490000000000001</c:v>
                </c:pt>
                <c:pt idx="4350">
                  <c:v>0.495</c:v>
                </c:pt>
                <c:pt idx="4351">
                  <c:v>0.49509999999999998</c:v>
                </c:pt>
                <c:pt idx="4352">
                  <c:v>0.49519999999999997</c:v>
                </c:pt>
                <c:pt idx="4353">
                  <c:v>0.49530000000000002</c:v>
                </c:pt>
                <c:pt idx="4354">
                  <c:v>0.49540000000000001</c:v>
                </c:pt>
                <c:pt idx="4355">
                  <c:v>0.4955</c:v>
                </c:pt>
                <c:pt idx="4356">
                  <c:v>0.49559999999999998</c:v>
                </c:pt>
                <c:pt idx="4357">
                  <c:v>0.49569999999999997</c:v>
                </c:pt>
                <c:pt idx="4358">
                  <c:v>0.49580000000000002</c:v>
                </c:pt>
                <c:pt idx="4359">
                  <c:v>0.49590000000000001</c:v>
                </c:pt>
                <c:pt idx="4360">
                  <c:v>0.496</c:v>
                </c:pt>
                <c:pt idx="4361">
                  <c:v>0.49609999999999999</c:v>
                </c:pt>
                <c:pt idx="4362">
                  <c:v>0.49619999999999997</c:v>
                </c:pt>
                <c:pt idx="4363">
                  <c:v>0.49630000000000002</c:v>
                </c:pt>
                <c:pt idx="4364">
                  <c:v>0.49640000000000001</c:v>
                </c:pt>
                <c:pt idx="4365">
                  <c:v>0.4965</c:v>
                </c:pt>
                <c:pt idx="4366">
                  <c:v>0.49659999999999999</c:v>
                </c:pt>
                <c:pt idx="4367">
                  <c:v>0.49669999999999997</c:v>
                </c:pt>
                <c:pt idx="4368">
                  <c:v>0.49680000000000002</c:v>
                </c:pt>
                <c:pt idx="4369">
                  <c:v>0.49690000000000001</c:v>
                </c:pt>
                <c:pt idx="4370">
                  <c:v>0.497</c:v>
                </c:pt>
                <c:pt idx="4371">
                  <c:v>0.49709999999999999</c:v>
                </c:pt>
                <c:pt idx="4372">
                  <c:v>0.49719999999999998</c:v>
                </c:pt>
                <c:pt idx="4373">
                  <c:v>0.49730000000000002</c:v>
                </c:pt>
                <c:pt idx="4374">
                  <c:v>0.49740000000000001</c:v>
                </c:pt>
                <c:pt idx="4375">
                  <c:v>0.4975</c:v>
                </c:pt>
                <c:pt idx="4376">
                  <c:v>0.49759999999999999</c:v>
                </c:pt>
                <c:pt idx="4377">
                  <c:v>0.49769999999999998</c:v>
                </c:pt>
                <c:pt idx="4378">
                  <c:v>0.49780000000000002</c:v>
                </c:pt>
                <c:pt idx="4379">
                  <c:v>0.49790000000000001</c:v>
                </c:pt>
                <c:pt idx="4380">
                  <c:v>0.498</c:v>
                </c:pt>
                <c:pt idx="4381">
                  <c:v>0.49809999999999999</c:v>
                </c:pt>
                <c:pt idx="4382">
                  <c:v>0.49819999999999998</c:v>
                </c:pt>
                <c:pt idx="4383">
                  <c:v>0.49830000000000002</c:v>
                </c:pt>
                <c:pt idx="4384">
                  <c:v>0.49840000000000001</c:v>
                </c:pt>
                <c:pt idx="4385">
                  <c:v>0.4985</c:v>
                </c:pt>
                <c:pt idx="4386">
                  <c:v>0.49859999999999999</c:v>
                </c:pt>
                <c:pt idx="4387">
                  <c:v>0.49869999999999998</c:v>
                </c:pt>
                <c:pt idx="4388">
                  <c:v>0.49880000000000002</c:v>
                </c:pt>
                <c:pt idx="4389">
                  <c:v>0.49890000000000001</c:v>
                </c:pt>
                <c:pt idx="4390">
                  <c:v>0.499</c:v>
                </c:pt>
                <c:pt idx="4391">
                  <c:v>0.49909999999999999</c:v>
                </c:pt>
                <c:pt idx="4392">
                  <c:v>0.49919999999999998</c:v>
                </c:pt>
                <c:pt idx="4393">
                  <c:v>0.49930000000000002</c:v>
                </c:pt>
                <c:pt idx="4394">
                  <c:v>0.49940000000000001</c:v>
                </c:pt>
                <c:pt idx="4395">
                  <c:v>0.4995</c:v>
                </c:pt>
                <c:pt idx="4396">
                  <c:v>0.49959999999999999</c:v>
                </c:pt>
                <c:pt idx="4397">
                  <c:v>0.49969999999999998</c:v>
                </c:pt>
                <c:pt idx="4398">
                  <c:v>0.49980000000000002</c:v>
                </c:pt>
                <c:pt idx="4399">
                  <c:v>0.49990000000000001</c:v>
                </c:pt>
                <c:pt idx="4400">
                  <c:v>0.5</c:v>
                </c:pt>
                <c:pt idx="4401">
                  <c:v>0.50009999999999999</c:v>
                </c:pt>
                <c:pt idx="4402">
                  <c:v>0.50019999999999998</c:v>
                </c:pt>
                <c:pt idx="4403">
                  <c:v>0.50029999999999997</c:v>
                </c:pt>
                <c:pt idx="4404">
                  <c:v>0.50039999999999996</c:v>
                </c:pt>
                <c:pt idx="4405">
                  <c:v>0.50049999999999994</c:v>
                </c:pt>
                <c:pt idx="4406">
                  <c:v>0.50060000000000004</c:v>
                </c:pt>
                <c:pt idx="4407">
                  <c:v>0.50070000000000003</c:v>
                </c:pt>
                <c:pt idx="4408">
                  <c:v>0.50080000000000002</c:v>
                </c:pt>
                <c:pt idx="4409">
                  <c:v>0.50090000000000001</c:v>
                </c:pt>
                <c:pt idx="4410">
                  <c:v>0.501</c:v>
                </c:pt>
                <c:pt idx="4411">
                  <c:v>0.50109999999999999</c:v>
                </c:pt>
                <c:pt idx="4412">
                  <c:v>0.50119999999999998</c:v>
                </c:pt>
                <c:pt idx="4413">
                  <c:v>0.50129999999999997</c:v>
                </c:pt>
                <c:pt idx="4414">
                  <c:v>0.50139999999999996</c:v>
                </c:pt>
                <c:pt idx="4415">
                  <c:v>0.50149999999999995</c:v>
                </c:pt>
                <c:pt idx="4416">
                  <c:v>0.50160000000000005</c:v>
                </c:pt>
                <c:pt idx="4417">
                  <c:v>0.50170000000000003</c:v>
                </c:pt>
                <c:pt idx="4418">
                  <c:v>0.50180000000000002</c:v>
                </c:pt>
                <c:pt idx="4419">
                  <c:v>0.50190000000000001</c:v>
                </c:pt>
                <c:pt idx="4420">
                  <c:v>0.502</c:v>
                </c:pt>
                <c:pt idx="4421">
                  <c:v>0.50209999999999999</c:v>
                </c:pt>
                <c:pt idx="4422">
                  <c:v>0.50219999999999998</c:v>
                </c:pt>
                <c:pt idx="4423">
                  <c:v>0.50229999999999997</c:v>
                </c:pt>
                <c:pt idx="4424">
                  <c:v>0.50239999999999996</c:v>
                </c:pt>
                <c:pt idx="4425">
                  <c:v>0.50249999999999995</c:v>
                </c:pt>
                <c:pt idx="4426">
                  <c:v>0.50260000000000005</c:v>
                </c:pt>
                <c:pt idx="4427">
                  <c:v>0.50270000000000004</c:v>
                </c:pt>
                <c:pt idx="4428">
                  <c:v>0.50280000000000002</c:v>
                </c:pt>
                <c:pt idx="4429">
                  <c:v>0.50290000000000001</c:v>
                </c:pt>
                <c:pt idx="4430">
                  <c:v>0.503</c:v>
                </c:pt>
                <c:pt idx="4431">
                  <c:v>0.50309999999999999</c:v>
                </c:pt>
                <c:pt idx="4432">
                  <c:v>0.50319999999999998</c:v>
                </c:pt>
                <c:pt idx="4433">
                  <c:v>0.50329999999999997</c:v>
                </c:pt>
                <c:pt idx="4434">
                  <c:v>0.50339999999999996</c:v>
                </c:pt>
                <c:pt idx="4435">
                  <c:v>0.50349999999999995</c:v>
                </c:pt>
                <c:pt idx="4436">
                  <c:v>0.50360000000000005</c:v>
                </c:pt>
                <c:pt idx="4437">
                  <c:v>0.50370000000000004</c:v>
                </c:pt>
                <c:pt idx="4438">
                  <c:v>0.50380000000000003</c:v>
                </c:pt>
                <c:pt idx="4439">
                  <c:v>0.50390000000000001</c:v>
                </c:pt>
                <c:pt idx="4440">
                  <c:v>0.504</c:v>
                </c:pt>
                <c:pt idx="4441">
                  <c:v>0.50409999999999999</c:v>
                </c:pt>
                <c:pt idx="4442">
                  <c:v>0.50419999999999998</c:v>
                </c:pt>
                <c:pt idx="4443">
                  <c:v>0.50429999999999997</c:v>
                </c:pt>
                <c:pt idx="4444">
                  <c:v>0.50439999999999996</c:v>
                </c:pt>
                <c:pt idx="4445">
                  <c:v>0.50449999999999995</c:v>
                </c:pt>
                <c:pt idx="4446">
                  <c:v>0.50460000000000005</c:v>
                </c:pt>
                <c:pt idx="4447">
                  <c:v>0.50470000000000004</c:v>
                </c:pt>
                <c:pt idx="4448">
                  <c:v>0.50480000000000003</c:v>
                </c:pt>
                <c:pt idx="4449">
                  <c:v>0.50490000000000002</c:v>
                </c:pt>
                <c:pt idx="4450">
                  <c:v>0.505</c:v>
                </c:pt>
                <c:pt idx="4451">
                  <c:v>0.50509999999999999</c:v>
                </c:pt>
                <c:pt idx="4452">
                  <c:v>0.50519999999999998</c:v>
                </c:pt>
                <c:pt idx="4453">
                  <c:v>0.50529999999999997</c:v>
                </c:pt>
                <c:pt idx="4454">
                  <c:v>0.50539999999999996</c:v>
                </c:pt>
                <c:pt idx="4455">
                  <c:v>0.50549999999999995</c:v>
                </c:pt>
                <c:pt idx="4456">
                  <c:v>0.50560000000000005</c:v>
                </c:pt>
                <c:pt idx="4457">
                  <c:v>0.50570000000000004</c:v>
                </c:pt>
                <c:pt idx="4458">
                  <c:v>0.50580000000000003</c:v>
                </c:pt>
                <c:pt idx="4459">
                  <c:v>0.50590000000000002</c:v>
                </c:pt>
                <c:pt idx="4460">
                  <c:v>0.50600000000000001</c:v>
                </c:pt>
                <c:pt idx="4461">
                  <c:v>0.50609999999999999</c:v>
                </c:pt>
                <c:pt idx="4462">
                  <c:v>0.50619999999999998</c:v>
                </c:pt>
                <c:pt idx="4463">
                  <c:v>0.50629999999999997</c:v>
                </c:pt>
                <c:pt idx="4464">
                  <c:v>0.50639999999999996</c:v>
                </c:pt>
                <c:pt idx="4465">
                  <c:v>0.50649999999999995</c:v>
                </c:pt>
                <c:pt idx="4466">
                  <c:v>0.50660000000000005</c:v>
                </c:pt>
                <c:pt idx="4467">
                  <c:v>0.50670000000000004</c:v>
                </c:pt>
                <c:pt idx="4468">
                  <c:v>0.50680000000000003</c:v>
                </c:pt>
                <c:pt idx="4469">
                  <c:v>0.50690000000000002</c:v>
                </c:pt>
                <c:pt idx="4470">
                  <c:v>0.50700000000000001</c:v>
                </c:pt>
                <c:pt idx="4471">
                  <c:v>0.5071</c:v>
                </c:pt>
                <c:pt idx="4472">
                  <c:v>0.50719999999999998</c:v>
                </c:pt>
                <c:pt idx="4473">
                  <c:v>0.50729999999999997</c:v>
                </c:pt>
                <c:pt idx="4474">
                  <c:v>0.50739999999999996</c:v>
                </c:pt>
                <c:pt idx="4475">
                  <c:v>0.50749999999999995</c:v>
                </c:pt>
                <c:pt idx="4476">
                  <c:v>0.50760000000000005</c:v>
                </c:pt>
                <c:pt idx="4477">
                  <c:v>0.50770000000000004</c:v>
                </c:pt>
                <c:pt idx="4478">
                  <c:v>0.50780000000000003</c:v>
                </c:pt>
                <c:pt idx="4479">
                  <c:v>0.50790000000000002</c:v>
                </c:pt>
                <c:pt idx="4480">
                  <c:v>0.50800000000000001</c:v>
                </c:pt>
                <c:pt idx="4481">
                  <c:v>0.5081</c:v>
                </c:pt>
                <c:pt idx="4482">
                  <c:v>0.50819999999999999</c:v>
                </c:pt>
                <c:pt idx="4483">
                  <c:v>0.50829999999999997</c:v>
                </c:pt>
                <c:pt idx="4484">
                  <c:v>0.50839999999999996</c:v>
                </c:pt>
                <c:pt idx="4485">
                  <c:v>0.50849999999999995</c:v>
                </c:pt>
                <c:pt idx="4486">
                  <c:v>0.50860000000000005</c:v>
                </c:pt>
                <c:pt idx="4487">
                  <c:v>0.50870000000000004</c:v>
                </c:pt>
                <c:pt idx="4488">
                  <c:v>0.50880000000000003</c:v>
                </c:pt>
                <c:pt idx="4489">
                  <c:v>0.50890000000000002</c:v>
                </c:pt>
                <c:pt idx="4490">
                  <c:v>0.50900000000000001</c:v>
                </c:pt>
                <c:pt idx="4491">
                  <c:v>0.5091</c:v>
                </c:pt>
                <c:pt idx="4492">
                  <c:v>0.50919999999999999</c:v>
                </c:pt>
                <c:pt idx="4493">
                  <c:v>0.50929999999999997</c:v>
                </c:pt>
                <c:pt idx="4494">
                  <c:v>0.50939999999999996</c:v>
                </c:pt>
                <c:pt idx="4495">
                  <c:v>0.50949999999999995</c:v>
                </c:pt>
                <c:pt idx="4496">
                  <c:v>0.50960000000000005</c:v>
                </c:pt>
                <c:pt idx="4497">
                  <c:v>0.50970000000000004</c:v>
                </c:pt>
                <c:pt idx="4498">
                  <c:v>0.50980000000000003</c:v>
                </c:pt>
                <c:pt idx="4499">
                  <c:v>0.50990000000000002</c:v>
                </c:pt>
                <c:pt idx="4500">
                  <c:v>0.51</c:v>
                </c:pt>
                <c:pt idx="4501">
                  <c:v>0.5101</c:v>
                </c:pt>
                <c:pt idx="4502">
                  <c:v>0.51019999999999999</c:v>
                </c:pt>
                <c:pt idx="4503">
                  <c:v>0.51029999999999998</c:v>
                </c:pt>
                <c:pt idx="4504">
                  <c:v>0.51039999999999996</c:v>
                </c:pt>
                <c:pt idx="4505">
                  <c:v>0.51049999999999995</c:v>
                </c:pt>
                <c:pt idx="4506">
                  <c:v>0.51060000000000005</c:v>
                </c:pt>
                <c:pt idx="4507">
                  <c:v>0.51070000000000004</c:v>
                </c:pt>
                <c:pt idx="4508">
                  <c:v>0.51080000000000003</c:v>
                </c:pt>
                <c:pt idx="4509">
                  <c:v>0.51090000000000002</c:v>
                </c:pt>
                <c:pt idx="4510">
                  <c:v>0.51100000000000001</c:v>
                </c:pt>
                <c:pt idx="4511">
                  <c:v>0.5111</c:v>
                </c:pt>
                <c:pt idx="4512">
                  <c:v>0.51119999999999999</c:v>
                </c:pt>
                <c:pt idx="4513">
                  <c:v>0.51129999999999998</c:v>
                </c:pt>
                <c:pt idx="4514">
                  <c:v>0.51139999999999997</c:v>
                </c:pt>
                <c:pt idx="4515">
                  <c:v>0.51149999999999995</c:v>
                </c:pt>
                <c:pt idx="4516">
                  <c:v>0.51160000000000005</c:v>
                </c:pt>
                <c:pt idx="4517">
                  <c:v>0.51170000000000004</c:v>
                </c:pt>
                <c:pt idx="4518">
                  <c:v>0.51180000000000003</c:v>
                </c:pt>
                <c:pt idx="4519">
                  <c:v>0.51190000000000002</c:v>
                </c:pt>
                <c:pt idx="4520">
                  <c:v>0.51200000000000001</c:v>
                </c:pt>
                <c:pt idx="4521">
                  <c:v>0.5121</c:v>
                </c:pt>
                <c:pt idx="4522">
                  <c:v>0.51219999999999999</c:v>
                </c:pt>
                <c:pt idx="4523">
                  <c:v>0.51229999999999998</c:v>
                </c:pt>
                <c:pt idx="4524">
                  <c:v>0.51239999999999997</c:v>
                </c:pt>
                <c:pt idx="4525">
                  <c:v>0.51249999999999996</c:v>
                </c:pt>
                <c:pt idx="4526">
                  <c:v>0.51259999999999994</c:v>
                </c:pt>
                <c:pt idx="4527">
                  <c:v>0.51270000000000004</c:v>
                </c:pt>
                <c:pt idx="4528">
                  <c:v>0.51280000000000003</c:v>
                </c:pt>
                <c:pt idx="4529">
                  <c:v>0.51290000000000002</c:v>
                </c:pt>
                <c:pt idx="4530">
                  <c:v>0.51300000000000001</c:v>
                </c:pt>
                <c:pt idx="4531">
                  <c:v>0.5131</c:v>
                </c:pt>
                <c:pt idx="4532">
                  <c:v>0.51319999999999999</c:v>
                </c:pt>
                <c:pt idx="4533">
                  <c:v>0.51329999999999998</c:v>
                </c:pt>
                <c:pt idx="4534">
                  <c:v>0.51339999999999997</c:v>
                </c:pt>
                <c:pt idx="4535">
                  <c:v>0.51349999999999996</c:v>
                </c:pt>
                <c:pt idx="4536">
                  <c:v>0.51359999999999995</c:v>
                </c:pt>
                <c:pt idx="4537">
                  <c:v>0.51370000000000005</c:v>
                </c:pt>
                <c:pt idx="4538">
                  <c:v>0.51380000000000003</c:v>
                </c:pt>
                <c:pt idx="4539">
                  <c:v>0.51390000000000002</c:v>
                </c:pt>
                <c:pt idx="4540">
                  <c:v>0.51400000000000001</c:v>
                </c:pt>
                <c:pt idx="4541">
                  <c:v>0.5141</c:v>
                </c:pt>
                <c:pt idx="4542">
                  <c:v>0.51419999999999999</c:v>
                </c:pt>
                <c:pt idx="4543">
                  <c:v>0.51429999999999998</c:v>
                </c:pt>
                <c:pt idx="4544">
                  <c:v>0.51439999999999997</c:v>
                </c:pt>
                <c:pt idx="4545">
                  <c:v>0.51449999999999996</c:v>
                </c:pt>
                <c:pt idx="4546">
                  <c:v>0.51459999999999995</c:v>
                </c:pt>
                <c:pt idx="4547">
                  <c:v>0.51470000000000005</c:v>
                </c:pt>
                <c:pt idx="4548">
                  <c:v>0.51480000000000004</c:v>
                </c:pt>
                <c:pt idx="4549">
                  <c:v>0.51490000000000002</c:v>
                </c:pt>
                <c:pt idx="4550">
                  <c:v>0.51500000000000001</c:v>
                </c:pt>
                <c:pt idx="4551">
                  <c:v>0.5151</c:v>
                </c:pt>
                <c:pt idx="4552">
                  <c:v>0.51519999999999999</c:v>
                </c:pt>
                <c:pt idx="4553">
                  <c:v>0.51529999999999998</c:v>
                </c:pt>
                <c:pt idx="4554">
                  <c:v>0.51539999999999997</c:v>
                </c:pt>
                <c:pt idx="4555">
                  <c:v>0.51549999999999996</c:v>
                </c:pt>
                <c:pt idx="4556">
                  <c:v>0.51559999999999995</c:v>
                </c:pt>
                <c:pt idx="4557">
                  <c:v>0.51570000000000005</c:v>
                </c:pt>
                <c:pt idx="4558">
                  <c:v>0.51580000000000004</c:v>
                </c:pt>
                <c:pt idx="4559">
                  <c:v>0.51590000000000003</c:v>
                </c:pt>
                <c:pt idx="4560">
                  <c:v>0.51600000000000001</c:v>
                </c:pt>
                <c:pt idx="4561">
                  <c:v>0.5161</c:v>
                </c:pt>
                <c:pt idx="4562">
                  <c:v>0.51619999999999999</c:v>
                </c:pt>
                <c:pt idx="4563">
                  <c:v>0.51629999999999998</c:v>
                </c:pt>
                <c:pt idx="4564">
                  <c:v>0.51639999999999997</c:v>
                </c:pt>
                <c:pt idx="4565">
                  <c:v>0.51649999999999996</c:v>
                </c:pt>
                <c:pt idx="4566">
                  <c:v>0.51659999999999995</c:v>
                </c:pt>
                <c:pt idx="4567">
                  <c:v>0.51670000000000005</c:v>
                </c:pt>
                <c:pt idx="4568">
                  <c:v>0.51680000000000004</c:v>
                </c:pt>
                <c:pt idx="4569">
                  <c:v>0.51690000000000003</c:v>
                </c:pt>
                <c:pt idx="4570">
                  <c:v>0.51700000000000002</c:v>
                </c:pt>
                <c:pt idx="4571">
                  <c:v>0.5171</c:v>
                </c:pt>
                <c:pt idx="4572">
                  <c:v>0.51719999999999999</c:v>
                </c:pt>
                <c:pt idx="4573">
                  <c:v>0.51729999999999998</c:v>
                </c:pt>
                <c:pt idx="4574">
                  <c:v>0.51739999999999997</c:v>
                </c:pt>
                <c:pt idx="4575">
                  <c:v>0.51749999999999996</c:v>
                </c:pt>
                <c:pt idx="4576">
                  <c:v>0.51759999999999995</c:v>
                </c:pt>
                <c:pt idx="4577">
                  <c:v>0.51770000000000005</c:v>
                </c:pt>
                <c:pt idx="4578">
                  <c:v>0.51780000000000004</c:v>
                </c:pt>
                <c:pt idx="4579">
                  <c:v>0.51790000000000003</c:v>
                </c:pt>
                <c:pt idx="4580">
                  <c:v>0.51800000000000002</c:v>
                </c:pt>
                <c:pt idx="4581">
                  <c:v>0.5181</c:v>
                </c:pt>
                <c:pt idx="4582">
                  <c:v>0.51819999999999999</c:v>
                </c:pt>
                <c:pt idx="4583">
                  <c:v>0.51829999999999998</c:v>
                </c:pt>
                <c:pt idx="4584">
                  <c:v>0.51839999999999997</c:v>
                </c:pt>
                <c:pt idx="4585">
                  <c:v>0.51849999999999996</c:v>
                </c:pt>
                <c:pt idx="4586">
                  <c:v>0.51859999999999995</c:v>
                </c:pt>
                <c:pt idx="4587">
                  <c:v>0.51870000000000005</c:v>
                </c:pt>
                <c:pt idx="4588">
                  <c:v>0.51880000000000004</c:v>
                </c:pt>
                <c:pt idx="4589">
                  <c:v>0.51890000000000003</c:v>
                </c:pt>
                <c:pt idx="4590">
                  <c:v>0.51900000000000002</c:v>
                </c:pt>
                <c:pt idx="4591">
                  <c:v>0.51910000000000001</c:v>
                </c:pt>
                <c:pt idx="4592">
                  <c:v>0.51919999999999999</c:v>
                </c:pt>
                <c:pt idx="4593">
                  <c:v>0.51929999999999998</c:v>
                </c:pt>
                <c:pt idx="4594">
                  <c:v>0.51939999999999997</c:v>
                </c:pt>
                <c:pt idx="4595">
                  <c:v>0.51949999999999996</c:v>
                </c:pt>
                <c:pt idx="4596">
                  <c:v>0.51959999999999995</c:v>
                </c:pt>
                <c:pt idx="4597">
                  <c:v>0.51970000000000005</c:v>
                </c:pt>
                <c:pt idx="4598">
                  <c:v>0.51980000000000004</c:v>
                </c:pt>
                <c:pt idx="4599">
                  <c:v>0.51990000000000003</c:v>
                </c:pt>
                <c:pt idx="4600">
                  <c:v>0.52</c:v>
                </c:pt>
                <c:pt idx="4601">
                  <c:v>0.52010000000000001</c:v>
                </c:pt>
                <c:pt idx="4602">
                  <c:v>0.5202</c:v>
                </c:pt>
                <c:pt idx="4603">
                  <c:v>0.52029999999999998</c:v>
                </c:pt>
                <c:pt idx="4604">
                  <c:v>0.52039999999999997</c:v>
                </c:pt>
                <c:pt idx="4605">
                  <c:v>0.52049999999999996</c:v>
                </c:pt>
                <c:pt idx="4606">
                  <c:v>0.52059999999999995</c:v>
                </c:pt>
                <c:pt idx="4607">
                  <c:v>0.52070000000000005</c:v>
                </c:pt>
                <c:pt idx="4608">
                  <c:v>0.52080000000000004</c:v>
                </c:pt>
                <c:pt idx="4609">
                  <c:v>0.52090000000000003</c:v>
                </c:pt>
                <c:pt idx="4610">
                  <c:v>0.52100000000000002</c:v>
                </c:pt>
                <c:pt idx="4611">
                  <c:v>0.52110000000000001</c:v>
                </c:pt>
                <c:pt idx="4612">
                  <c:v>0.5212</c:v>
                </c:pt>
                <c:pt idx="4613">
                  <c:v>0.52129999999999999</c:v>
                </c:pt>
                <c:pt idx="4614">
                  <c:v>0.52139999999999997</c:v>
                </c:pt>
                <c:pt idx="4615">
                  <c:v>0.52149999999999996</c:v>
                </c:pt>
                <c:pt idx="4616">
                  <c:v>0.52159999999999995</c:v>
                </c:pt>
                <c:pt idx="4617">
                  <c:v>0.52170000000000005</c:v>
                </c:pt>
                <c:pt idx="4618">
                  <c:v>0.52180000000000004</c:v>
                </c:pt>
                <c:pt idx="4619">
                  <c:v>0.52190000000000003</c:v>
                </c:pt>
                <c:pt idx="4620">
                  <c:v>0.52200000000000002</c:v>
                </c:pt>
                <c:pt idx="4621">
                  <c:v>0.52210000000000001</c:v>
                </c:pt>
                <c:pt idx="4622">
                  <c:v>0.5222</c:v>
                </c:pt>
                <c:pt idx="4623">
                  <c:v>0.52229999999999999</c:v>
                </c:pt>
                <c:pt idx="4624">
                  <c:v>0.52239999999999998</c:v>
                </c:pt>
                <c:pt idx="4625">
                  <c:v>0.52249999999999996</c:v>
                </c:pt>
                <c:pt idx="4626">
                  <c:v>0.52259999999999995</c:v>
                </c:pt>
                <c:pt idx="4627">
                  <c:v>0.52270000000000005</c:v>
                </c:pt>
                <c:pt idx="4628">
                  <c:v>0.52280000000000004</c:v>
                </c:pt>
                <c:pt idx="4629">
                  <c:v>0.52290000000000003</c:v>
                </c:pt>
                <c:pt idx="4630">
                  <c:v>0.52300000000000002</c:v>
                </c:pt>
                <c:pt idx="4631">
                  <c:v>0.52310000000000001</c:v>
                </c:pt>
                <c:pt idx="4632">
                  <c:v>0.5232</c:v>
                </c:pt>
                <c:pt idx="4633">
                  <c:v>0.52329999999999999</c:v>
                </c:pt>
                <c:pt idx="4634">
                  <c:v>0.52339999999999998</c:v>
                </c:pt>
                <c:pt idx="4635">
                  <c:v>0.52349999999999997</c:v>
                </c:pt>
                <c:pt idx="4636">
                  <c:v>0.52359999999999995</c:v>
                </c:pt>
                <c:pt idx="4637">
                  <c:v>0.52370000000000005</c:v>
                </c:pt>
                <c:pt idx="4638">
                  <c:v>0.52380000000000004</c:v>
                </c:pt>
                <c:pt idx="4639">
                  <c:v>0.52390000000000003</c:v>
                </c:pt>
                <c:pt idx="4640">
                  <c:v>0.52400000000000002</c:v>
                </c:pt>
                <c:pt idx="4641">
                  <c:v>0.52410000000000001</c:v>
                </c:pt>
                <c:pt idx="4642">
                  <c:v>0.5242</c:v>
                </c:pt>
                <c:pt idx="4643">
                  <c:v>0.52429999999999999</c:v>
                </c:pt>
                <c:pt idx="4644">
                  <c:v>0.52439999999999998</c:v>
                </c:pt>
                <c:pt idx="4645">
                  <c:v>0.52449999999999997</c:v>
                </c:pt>
                <c:pt idx="4646">
                  <c:v>0.52459999999999996</c:v>
                </c:pt>
                <c:pt idx="4647">
                  <c:v>0.52470000000000006</c:v>
                </c:pt>
                <c:pt idx="4648">
                  <c:v>0.52480000000000004</c:v>
                </c:pt>
                <c:pt idx="4649">
                  <c:v>0.52490000000000003</c:v>
                </c:pt>
                <c:pt idx="4650">
                  <c:v>0.52500000000000002</c:v>
                </c:pt>
                <c:pt idx="4651">
                  <c:v>0.52510000000000001</c:v>
                </c:pt>
                <c:pt idx="4652">
                  <c:v>0.5252</c:v>
                </c:pt>
                <c:pt idx="4653">
                  <c:v>0.52529999999999999</c:v>
                </c:pt>
                <c:pt idx="4654">
                  <c:v>0.52539999999999998</c:v>
                </c:pt>
                <c:pt idx="4655">
                  <c:v>0.52549999999999997</c:v>
                </c:pt>
                <c:pt idx="4656">
                  <c:v>0.52559999999999996</c:v>
                </c:pt>
                <c:pt idx="4657">
                  <c:v>0.52569999999999995</c:v>
                </c:pt>
                <c:pt idx="4658">
                  <c:v>0.52580000000000005</c:v>
                </c:pt>
                <c:pt idx="4659">
                  <c:v>0.52590000000000003</c:v>
                </c:pt>
                <c:pt idx="4660">
                  <c:v>0.52600000000000002</c:v>
                </c:pt>
                <c:pt idx="4661">
                  <c:v>0.52610000000000001</c:v>
                </c:pt>
                <c:pt idx="4662">
                  <c:v>0.5262</c:v>
                </c:pt>
                <c:pt idx="4663">
                  <c:v>0.52629999999999999</c:v>
                </c:pt>
                <c:pt idx="4664">
                  <c:v>0.52639999999999998</c:v>
                </c:pt>
                <c:pt idx="4665">
                  <c:v>0.52649999999999997</c:v>
                </c:pt>
                <c:pt idx="4666">
                  <c:v>0.52659999999999996</c:v>
                </c:pt>
                <c:pt idx="4667">
                  <c:v>0.52669999999999995</c:v>
                </c:pt>
                <c:pt idx="4668">
                  <c:v>0.52680000000000005</c:v>
                </c:pt>
                <c:pt idx="4669">
                  <c:v>0.52690000000000003</c:v>
                </c:pt>
                <c:pt idx="4670">
                  <c:v>0.52700000000000002</c:v>
                </c:pt>
                <c:pt idx="4671">
                  <c:v>0.52710000000000001</c:v>
                </c:pt>
                <c:pt idx="4672">
                  <c:v>0.5272</c:v>
                </c:pt>
                <c:pt idx="4673">
                  <c:v>0.52729999999999999</c:v>
                </c:pt>
                <c:pt idx="4674">
                  <c:v>0.52739999999999998</c:v>
                </c:pt>
                <c:pt idx="4675">
                  <c:v>0.52749999999999997</c:v>
                </c:pt>
                <c:pt idx="4676">
                  <c:v>0.52759999999999996</c:v>
                </c:pt>
                <c:pt idx="4677">
                  <c:v>0.52769999999999995</c:v>
                </c:pt>
                <c:pt idx="4678">
                  <c:v>0.52780000000000005</c:v>
                </c:pt>
                <c:pt idx="4679">
                  <c:v>0.52790000000000004</c:v>
                </c:pt>
                <c:pt idx="4680">
                  <c:v>0.52800000000000002</c:v>
                </c:pt>
                <c:pt idx="4681">
                  <c:v>0.52810000000000001</c:v>
                </c:pt>
                <c:pt idx="4682">
                  <c:v>0.5282</c:v>
                </c:pt>
                <c:pt idx="4683">
                  <c:v>0.52829999999999999</c:v>
                </c:pt>
                <c:pt idx="4684">
                  <c:v>0.52839999999999998</c:v>
                </c:pt>
                <c:pt idx="4685">
                  <c:v>0.52849999999999997</c:v>
                </c:pt>
                <c:pt idx="4686">
                  <c:v>0.52859999999999996</c:v>
                </c:pt>
                <c:pt idx="4687">
                  <c:v>0.52869999999999995</c:v>
                </c:pt>
                <c:pt idx="4688">
                  <c:v>0.52880000000000005</c:v>
                </c:pt>
                <c:pt idx="4689">
                  <c:v>0.52890000000000004</c:v>
                </c:pt>
                <c:pt idx="4690">
                  <c:v>0.52900000000000003</c:v>
                </c:pt>
                <c:pt idx="4691">
                  <c:v>0.52910000000000001</c:v>
                </c:pt>
                <c:pt idx="4692">
                  <c:v>0.5292</c:v>
                </c:pt>
                <c:pt idx="4693">
                  <c:v>0.52929999999999999</c:v>
                </c:pt>
                <c:pt idx="4694">
                  <c:v>0.52939999999999998</c:v>
                </c:pt>
                <c:pt idx="4695">
                  <c:v>0.52949999999999997</c:v>
                </c:pt>
                <c:pt idx="4696">
                  <c:v>0.52959999999999996</c:v>
                </c:pt>
                <c:pt idx="4697">
                  <c:v>0.52969999999999995</c:v>
                </c:pt>
                <c:pt idx="4698">
                  <c:v>0.52980000000000005</c:v>
                </c:pt>
                <c:pt idx="4699">
                  <c:v>0.52990000000000004</c:v>
                </c:pt>
                <c:pt idx="4700">
                  <c:v>0.53</c:v>
                </c:pt>
                <c:pt idx="4701">
                  <c:v>0.53010000000000002</c:v>
                </c:pt>
                <c:pt idx="4702">
                  <c:v>0.5302</c:v>
                </c:pt>
                <c:pt idx="4703">
                  <c:v>0.53029999999999999</c:v>
                </c:pt>
                <c:pt idx="4704">
                  <c:v>0.53039999999999998</c:v>
                </c:pt>
                <c:pt idx="4705">
                  <c:v>0.53049999999999997</c:v>
                </c:pt>
                <c:pt idx="4706">
                  <c:v>0.53059999999999996</c:v>
                </c:pt>
                <c:pt idx="4707">
                  <c:v>0.53069999999999995</c:v>
                </c:pt>
                <c:pt idx="4708">
                  <c:v>0.53080000000000005</c:v>
                </c:pt>
                <c:pt idx="4709">
                  <c:v>0.53090000000000004</c:v>
                </c:pt>
                <c:pt idx="4710">
                  <c:v>0.53100000000000003</c:v>
                </c:pt>
                <c:pt idx="4711">
                  <c:v>0.53110000000000002</c:v>
                </c:pt>
                <c:pt idx="4712">
                  <c:v>0.53120000000000001</c:v>
                </c:pt>
                <c:pt idx="4713">
                  <c:v>0.53129999999999999</c:v>
                </c:pt>
                <c:pt idx="4714">
                  <c:v>0.53139999999999998</c:v>
                </c:pt>
                <c:pt idx="4715">
                  <c:v>0.53149999999999997</c:v>
                </c:pt>
                <c:pt idx="4716">
                  <c:v>0.53159999999999996</c:v>
                </c:pt>
                <c:pt idx="4717">
                  <c:v>0.53169999999999995</c:v>
                </c:pt>
                <c:pt idx="4718">
                  <c:v>0.53180000000000005</c:v>
                </c:pt>
                <c:pt idx="4719">
                  <c:v>0.53190000000000004</c:v>
                </c:pt>
                <c:pt idx="4720">
                  <c:v>0.53200000000000003</c:v>
                </c:pt>
                <c:pt idx="4721">
                  <c:v>0.53210000000000002</c:v>
                </c:pt>
                <c:pt idx="4722">
                  <c:v>0.53220000000000001</c:v>
                </c:pt>
                <c:pt idx="4723">
                  <c:v>0.5323</c:v>
                </c:pt>
                <c:pt idx="4724">
                  <c:v>0.53239999999999998</c:v>
                </c:pt>
                <c:pt idx="4725">
                  <c:v>0.53249999999999997</c:v>
                </c:pt>
                <c:pt idx="4726">
                  <c:v>0.53259999999999996</c:v>
                </c:pt>
                <c:pt idx="4727">
                  <c:v>0.53269999999999995</c:v>
                </c:pt>
                <c:pt idx="4728">
                  <c:v>0.53280000000000005</c:v>
                </c:pt>
                <c:pt idx="4729">
                  <c:v>0.53290000000000004</c:v>
                </c:pt>
                <c:pt idx="4730">
                  <c:v>0.53300000000000003</c:v>
                </c:pt>
                <c:pt idx="4731">
                  <c:v>0.53310000000000002</c:v>
                </c:pt>
                <c:pt idx="4732">
                  <c:v>0.53320000000000001</c:v>
                </c:pt>
                <c:pt idx="4733">
                  <c:v>0.5333</c:v>
                </c:pt>
                <c:pt idx="4734">
                  <c:v>0.53339999999999999</c:v>
                </c:pt>
                <c:pt idx="4735">
                  <c:v>0.53349999999999997</c:v>
                </c:pt>
                <c:pt idx="4736">
                  <c:v>0.53359999999999996</c:v>
                </c:pt>
                <c:pt idx="4737">
                  <c:v>0.53369999999999995</c:v>
                </c:pt>
                <c:pt idx="4738">
                  <c:v>0.53380000000000005</c:v>
                </c:pt>
                <c:pt idx="4739">
                  <c:v>0.53390000000000004</c:v>
                </c:pt>
                <c:pt idx="4740">
                  <c:v>0.53400000000000003</c:v>
                </c:pt>
                <c:pt idx="4741">
                  <c:v>0.53410000000000002</c:v>
                </c:pt>
                <c:pt idx="4742">
                  <c:v>0.53420000000000001</c:v>
                </c:pt>
                <c:pt idx="4743">
                  <c:v>0.5343</c:v>
                </c:pt>
                <c:pt idx="4744">
                  <c:v>0.53439999999999999</c:v>
                </c:pt>
                <c:pt idx="4745">
                  <c:v>0.53449999999999998</c:v>
                </c:pt>
                <c:pt idx="4746">
                  <c:v>0.53459999999999996</c:v>
                </c:pt>
                <c:pt idx="4747">
                  <c:v>0.53469999999999995</c:v>
                </c:pt>
                <c:pt idx="4748">
                  <c:v>0.53480000000000005</c:v>
                </c:pt>
                <c:pt idx="4749">
                  <c:v>0.53490000000000004</c:v>
                </c:pt>
                <c:pt idx="4750">
                  <c:v>0.53500000000000003</c:v>
                </c:pt>
                <c:pt idx="4751">
                  <c:v>0.53510000000000002</c:v>
                </c:pt>
                <c:pt idx="4752">
                  <c:v>0.53520000000000001</c:v>
                </c:pt>
                <c:pt idx="4753">
                  <c:v>0.5353</c:v>
                </c:pt>
                <c:pt idx="4754">
                  <c:v>0.53539999999999999</c:v>
                </c:pt>
                <c:pt idx="4755">
                  <c:v>0.53549999999999998</c:v>
                </c:pt>
                <c:pt idx="4756">
                  <c:v>0.53559999999999997</c:v>
                </c:pt>
                <c:pt idx="4757">
                  <c:v>0.53569999999999995</c:v>
                </c:pt>
                <c:pt idx="4758">
                  <c:v>0.53580000000000005</c:v>
                </c:pt>
                <c:pt idx="4759">
                  <c:v>0.53590000000000004</c:v>
                </c:pt>
                <c:pt idx="4760">
                  <c:v>0.53600000000000003</c:v>
                </c:pt>
                <c:pt idx="4761">
                  <c:v>0.53610000000000002</c:v>
                </c:pt>
                <c:pt idx="4762">
                  <c:v>0.53620000000000001</c:v>
                </c:pt>
                <c:pt idx="4763">
                  <c:v>0.5363</c:v>
                </c:pt>
                <c:pt idx="4764">
                  <c:v>0.53639999999999999</c:v>
                </c:pt>
                <c:pt idx="4765">
                  <c:v>0.53649999999999998</c:v>
                </c:pt>
                <c:pt idx="4766">
                  <c:v>0.53659999999999997</c:v>
                </c:pt>
                <c:pt idx="4767">
                  <c:v>0.53669999999999995</c:v>
                </c:pt>
                <c:pt idx="4768">
                  <c:v>0.53680000000000005</c:v>
                </c:pt>
                <c:pt idx="4769">
                  <c:v>0.53690000000000004</c:v>
                </c:pt>
                <c:pt idx="4770">
                  <c:v>0.53700000000000003</c:v>
                </c:pt>
                <c:pt idx="4771">
                  <c:v>0.53710000000000002</c:v>
                </c:pt>
                <c:pt idx="4772">
                  <c:v>0.53720000000000001</c:v>
                </c:pt>
                <c:pt idx="4773">
                  <c:v>0.5373</c:v>
                </c:pt>
                <c:pt idx="4774">
                  <c:v>0.53739999999999999</c:v>
                </c:pt>
                <c:pt idx="4775">
                  <c:v>0.53749999999999998</c:v>
                </c:pt>
                <c:pt idx="4776">
                  <c:v>0.53759999999999997</c:v>
                </c:pt>
                <c:pt idx="4777">
                  <c:v>0.53769999999999996</c:v>
                </c:pt>
                <c:pt idx="4778">
                  <c:v>0.53779999999999994</c:v>
                </c:pt>
                <c:pt idx="4779">
                  <c:v>0.53790000000000004</c:v>
                </c:pt>
                <c:pt idx="4780">
                  <c:v>0.53800000000000003</c:v>
                </c:pt>
                <c:pt idx="4781">
                  <c:v>0.53810000000000002</c:v>
                </c:pt>
                <c:pt idx="4782">
                  <c:v>0.53820000000000001</c:v>
                </c:pt>
                <c:pt idx="4783">
                  <c:v>0.5383</c:v>
                </c:pt>
                <c:pt idx="4784">
                  <c:v>0.53839999999999999</c:v>
                </c:pt>
                <c:pt idx="4785">
                  <c:v>0.53849999999999998</c:v>
                </c:pt>
                <c:pt idx="4786">
                  <c:v>0.53859999999999997</c:v>
                </c:pt>
                <c:pt idx="4787">
                  <c:v>0.53869999999999996</c:v>
                </c:pt>
                <c:pt idx="4788">
                  <c:v>0.53879999999999995</c:v>
                </c:pt>
                <c:pt idx="4789">
                  <c:v>0.53890000000000005</c:v>
                </c:pt>
                <c:pt idx="4790">
                  <c:v>0.53900000000000003</c:v>
                </c:pt>
                <c:pt idx="4791">
                  <c:v>0.53910000000000002</c:v>
                </c:pt>
                <c:pt idx="4792">
                  <c:v>0.53920000000000001</c:v>
                </c:pt>
                <c:pt idx="4793">
                  <c:v>0.5393</c:v>
                </c:pt>
                <c:pt idx="4794">
                  <c:v>0.53939999999999999</c:v>
                </c:pt>
                <c:pt idx="4795">
                  <c:v>0.53949999999999998</c:v>
                </c:pt>
                <c:pt idx="4796">
                  <c:v>0.53959999999999997</c:v>
                </c:pt>
                <c:pt idx="4797">
                  <c:v>0.53969999999999996</c:v>
                </c:pt>
                <c:pt idx="4798">
                  <c:v>0.53979999999999995</c:v>
                </c:pt>
                <c:pt idx="4799">
                  <c:v>0.53990000000000005</c:v>
                </c:pt>
                <c:pt idx="4800">
                  <c:v>0.54</c:v>
                </c:pt>
                <c:pt idx="4801">
                  <c:v>0.54010000000000002</c:v>
                </c:pt>
                <c:pt idx="4802">
                  <c:v>0.54020000000000001</c:v>
                </c:pt>
                <c:pt idx="4803">
                  <c:v>0.5403</c:v>
                </c:pt>
                <c:pt idx="4804">
                  <c:v>0.54039999999999999</c:v>
                </c:pt>
                <c:pt idx="4805">
                  <c:v>0.54049999999999998</c:v>
                </c:pt>
                <c:pt idx="4806">
                  <c:v>0.54059999999999997</c:v>
                </c:pt>
                <c:pt idx="4807">
                  <c:v>0.54069999999999996</c:v>
                </c:pt>
                <c:pt idx="4808">
                  <c:v>0.54079999999999995</c:v>
                </c:pt>
                <c:pt idx="4809">
                  <c:v>0.54090000000000005</c:v>
                </c:pt>
                <c:pt idx="4810">
                  <c:v>0.54100000000000004</c:v>
                </c:pt>
                <c:pt idx="4811">
                  <c:v>0.54110000000000003</c:v>
                </c:pt>
                <c:pt idx="4812">
                  <c:v>0.54120000000000001</c:v>
                </c:pt>
                <c:pt idx="4813">
                  <c:v>0.5413</c:v>
                </c:pt>
                <c:pt idx="4814">
                  <c:v>0.54139999999999999</c:v>
                </c:pt>
                <c:pt idx="4815">
                  <c:v>0.54149999999999998</c:v>
                </c:pt>
                <c:pt idx="4816">
                  <c:v>0.54159999999999997</c:v>
                </c:pt>
                <c:pt idx="4817">
                  <c:v>0.54169999999999996</c:v>
                </c:pt>
                <c:pt idx="4818">
                  <c:v>0.54179999999999995</c:v>
                </c:pt>
                <c:pt idx="4819">
                  <c:v>0.54190000000000005</c:v>
                </c:pt>
                <c:pt idx="4820">
                  <c:v>0.54200000000000004</c:v>
                </c:pt>
                <c:pt idx="4821">
                  <c:v>0.54210000000000003</c:v>
                </c:pt>
                <c:pt idx="4822">
                  <c:v>0.54220000000000002</c:v>
                </c:pt>
                <c:pt idx="4823">
                  <c:v>0.5423</c:v>
                </c:pt>
                <c:pt idx="4824">
                  <c:v>0.54239999999999999</c:v>
                </c:pt>
                <c:pt idx="4825">
                  <c:v>0.54249999999999998</c:v>
                </c:pt>
                <c:pt idx="4826">
                  <c:v>0.54259999999999997</c:v>
                </c:pt>
                <c:pt idx="4827">
                  <c:v>0.54269999999999996</c:v>
                </c:pt>
                <c:pt idx="4828">
                  <c:v>0.54279999999999995</c:v>
                </c:pt>
                <c:pt idx="4829">
                  <c:v>0.54290000000000005</c:v>
                </c:pt>
                <c:pt idx="4830">
                  <c:v>0.54300000000000004</c:v>
                </c:pt>
                <c:pt idx="4831">
                  <c:v>0.54310000000000003</c:v>
                </c:pt>
                <c:pt idx="4832">
                  <c:v>0.54320000000000002</c:v>
                </c:pt>
                <c:pt idx="4833">
                  <c:v>0.54330000000000001</c:v>
                </c:pt>
                <c:pt idx="4834">
                  <c:v>0.54339999999999999</c:v>
                </c:pt>
                <c:pt idx="4835">
                  <c:v>0.54349999999999998</c:v>
                </c:pt>
                <c:pt idx="4836">
                  <c:v>0.54359999999999997</c:v>
                </c:pt>
                <c:pt idx="4837">
                  <c:v>0.54369999999999996</c:v>
                </c:pt>
                <c:pt idx="4838">
                  <c:v>0.54379999999999995</c:v>
                </c:pt>
                <c:pt idx="4839">
                  <c:v>0.54390000000000005</c:v>
                </c:pt>
                <c:pt idx="4840">
                  <c:v>0.54400000000000004</c:v>
                </c:pt>
                <c:pt idx="4841">
                  <c:v>0.54410000000000003</c:v>
                </c:pt>
                <c:pt idx="4842">
                  <c:v>0.54420000000000002</c:v>
                </c:pt>
                <c:pt idx="4843">
                  <c:v>0.54430000000000001</c:v>
                </c:pt>
                <c:pt idx="4844">
                  <c:v>0.5444</c:v>
                </c:pt>
                <c:pt idx="4845">
                  <c:v>0.54449999999999998</c:v>
                </c:pt>
                <c:pt idx="4846">
                  <c:v>0.54459999999999997</c:v>
                </c:pt>
                <c:pt idx="4847">
                  <c:v>0.54469999999999996</c:v>
                </c:pt>
                <c:pt idx="4848">
                  <c:v>0.54479999999999995</c:v>
                </c:pt>
                <c:pt idx="4849">
                  <c:v>0.54490000000000005</c:v>
                </c:pt>
                <c:pt idx="4850">
                  <c:v>0.54500000000000004</c:v>
                </c:pt>
                <c:pt idx="4851">
                  <c:v>0.54510000000000003</c:v>
                </c:pt>
                <c:pt idx="4852">
                  <c:v>0.54520000000000002</c:v>
                </c:pt>
                <c:pt idx="4853">
                  <c:v>0.54530000000000001</c:v>
                </c:pt>
                <c:pt idx="4854">
                  <c:v>0.5454</c:v>
                </c:pt>
                <c:pt idx="4855">
                  <c:v>0.54549999999999998</c:v>
                </c:pt>
                <c:pt idx="4856">
                  <c:v>0.54559999999999997</c:v>
                </c:pt>
                <c:pt idx="4857">
                  <c:v>0.54569999999999996</c:v>
                </c:pt>
                <c:pt idx="4858">
                  <c:v>0.54579999999999995</c:v>
                </c:pt>
                <c:pt idx="4859">
                  <c:v>0.54590000000000005</c:v>
                </c:pt>
                <c:pt idx="4860">
                  <c:v>0.54600000000000004</c:v>
                </c:pt>
                <c:pt idx="4861">
                  <c:v>0.54610000000000003</c:v>
                </c:pt>
                <c:pt idx="4862">
                  <c:v>0.54620000000000002</c:v>
                </c:pt>
                <c:pt idx="4863">
                  <c:v>0.54630000000000001</c:v>
                </c:pt>
                <c:pt idx="4864">
                  <c:v>0.5464</c:v>
                </c:pt>
                <c:pt idx="4865">
                  <c:v>0.54649999999999999</c:v>
                </c:pt>
                <c:pt idx="4866">
                  <c:v>0.54659999999999997</c:v>
                </c:pt>
                <c:pt idx="4867">
                  <c:v>0.54669999999999996</c:v>
                </c:pt>
                <c:pt idx="4868">
                  <c:v>0.54679999999999995</c:v>
                </c:pt>
                <c:pt idx="4869">
                  <c:v>0.54690000000000005</c:v>
                </c:pt>
                <c:pt idx="4870">
                  <c:v>0.54700000000000004</c:v>
                </c:pt>
                <c:pt idx="4871">
                  <c:v>0.54710000000000003</c:v>
                </c:pt>
                <c:pt idx="4872">
                  <c:v>0.54720000000000002</c:v>
                </c:pt>
                <c:pt idx="4873">
                  <c:v>0.54730000000000001</c:v>
                </c:pt>
                <c:pt idx="4874">
                  <c:v>0.5474</c:v>
                </c:pt>
                <c:pt idx="4875">
                  <c:v>0.54749999999999999</c:v>
                </c:pt>
                <c:pt idx="4876">
                  <c:v>0.54759999999999998</c:v>
                </c:pt>
                <c:pt idx="4877">
                  <c:v>0.54769999999999996</c:v>
                </c:pt>
                <c:pt idx="4878">
                  <c:v>0.54779999999999995</c:v>
                </c:pt>
                <c:pt idx="4879">
                  <c:v>0.54790000000000005</c:v>
                </c:pt>
                <c:pt idx="4880">
                  <c:v>0.54800000000000004</c:v>
                </c:pt>
                <c:pt idx="4881">
                  <c:v>0.54810000000000003</c:v>
                </c:pt>
                <c:pt idx="4882">
                  <c:v>0.54820000000000002</c:v>
                </c:pt>
                <c:pt idx="4883">
                  <c:v>0.54830000000000001</c:v>
                </c:pt>
                <c:pt idx="4884">
                  <c:v>0.5484</c:v>
                </c:pt>
                <c:pt idx="4885">
                  <c:v>0.54849999999999999</c:v>
                </c:pt>
                <c:pt idx="4886">
                  <c:v>0.54859999999999998</c:v>
                </c:pt>
                <c:pt idx="4887">
                  <c:v>0.54869999999999997</c:v>
                </c:pt>
                <c:pt idx="4888">
                  <c:v>0.54879999999999995</c:v>
                </c:pt>
                <c:pt idx="4889">
                  <c:v>0.54890000000000005</c:v>
                </c:pt>
                <c:pt idx="4890">
                  <c:v>0.54900000000000004</c:v>
                </c:pt>
                <c:pt idx="4891">
                  <c:v>0.54910000000000003</c:v>
                </c:pt>
                <c:pt idx="4892">
                  <c:v>0.54920000000000002</c:v>
                </c:pt>
                <c:pt idx="4893">
                  <c:v>0.54930000000000001</c:v>
                </c:pt>
                <c:pt idx="4894">
                  <c:v>0.5494</c:v>
                </c:pt>
                <c:pt idx="4895">
                  <c:v>0.54949999999999999</c:v>
                </c:pt>
                <c:pt idx="4896">
                  <c:v>0.54959999999999998</c:v>
                </c:pt>
                <c:pt idx="4897">
                  <c:v>0.54969999999999997</c:v>
                </c:pt>
                <c:pt idx="4898">
                  <c:v>0.54979999999999996</c:v>
                </c:pt>
                <c:pt idx="4899">
                  <c:v>0.54990000000000006</c:v>
                </c:pt>
                <c:pt idx="4900">
                  <c:v>0.55000000000000004</c:v>
                </c:pt>
                <c:pt idx="4901">
                  <c:v>0.55010000000000003</c:v>
                </c:pt>
                <c:pt idx="4902">
                  <c:v>0.55020000000000002</c:v>
                </c:pt>
                <c:pt idx="4903">
                  <c:v>0.55030000000000001</c:v>
                </c:pt>
                <c:pt idx="4904">
                  <c:v>0.5504</c:v>
                </c:pt>
                <c:pt idx="4905">
                  <c:v>0.55049999999999999</c:v>
                </c:pt>
                <c:pt idx="4906">
                  <c:v>0.55059999999999998</c:v>
                </c:pt>
                <c:pt idx="4907">
                  <c:v>0.55069999999999997</c:v>
                </c:pt>
                <c:pt idx="4908">
                  <c:v>0.55079999999999996</c:v>
                </c:pt>
                <c:pt idx="4909">
                  <c:v>0.55089999999999995</c:v>
                </c:pt>
                <c:pt idx="4910">
                  <c:v>0.55100000000000005</c:v>
                </c:pt>
                <c:pt idx="4911">
                  <c:v>0.55110000000000003</c:v>
                </c:pt>
                <c:pt idx="4912">
                  <c:v>0.55120000000000002</c:v>
                </c:pt>
                <c:pt idx="4913">
                  <c:v>0.55130000000000001</c:v>
                </c:pt>
                <c:pt idx="4914">
                  <c:v>0.5514</c:v>
                </c:pt>
                <c:pt idx="4915">
                  <c:v>0.55149999999999999</c:v>
                </c:pt>
                <c:pt idx="4916">
                  <c:v>0.55159999999999998</c:v>
                </c:pt>
                <c:pt idx="4917">
                  <c:v>0.55169999999999997</c:v>
                </c:pt>
                <c:pt idx="4918">
                  <c:v>0.55179999999999996</c:v>
                </c:pt>
                <c:pt idx="4919">
                  <c:v>0.55189999999999995</c:v>
                </c:pt>
                <c:pt idx="4920">
                  <c:v>0.55200000000000005</c:v>
                </c:pt>
                <c:pt idx="4921">
                  <c:v>0.55210000000000004</c:v>
                </c:pt>
                <c:pt idx="4922">
                  <c:v>0.55220000000000002</c:v>
                </c:pt>
                <c:pt idx="4923">
                  <c:v>0.55230000000000001</c:v>
                </c:pt>
                <c:pt idx="4924">
                  <c:v>0.5524</c:v>
                </c:pt>
                <c:pt idx="4925">
                  <c:v>0.55249999999999999</c:v>
                </c:pt>
                <c:pt idx="4926">
                  <c:v>0.55259999999999998</c:v>
                </c:pt>
                <c:pt idx="4927">
                  <c:v>0.55269999999999997</c:v>
                </c:pt>
                <c:pt idx="4928">
                  <c:v>0.55279999999999996</c:v>
                </c:pt>
                <c:pt idx="4929">
                  <c:v>0.55289999999999995</c:v>
                </c:pt>
                <c:pt idx="4930">
                  <c:v>0.55300000000000005</c:v>
                </c:pt>
                <c:pt idx="4931">
                  <c:v>0.55310000000000004</c:v>
                </c:pt>
                <c:pt idx="4932">
                  <c:v>0.55320000000000003</c:v>
                </c:pt>
                <c:pt idx="4933">
                  <c:v>0.55330000000000001</c:v>
                </c:pt>
                <c:pt idx="4934">
                  <c:v>0.5534</c:v>
                </c:pt>
                <c:pt idx="4935">
                  <c:v>0.55349999999999999</c:v>
                </c:pt>
                <c:pt idx="4936">
                  <c:v>0.55359999999999998</c:v>
                </c:pt>
                <c:pt idx="4937">
                  <c:v>0.55369999999999997</c:v>
                </c:pt>
                <c:pt idx="4938">
                  <c:v>0.55379999999999996</c:v>
                </c:pt>
                <c:pt idx="4939">
                  <c:v>0.55389999999999995</c:v>
                </c:pt>
                <c:pt idx="4940">
                  <c:v>0.55400000000000005</c:v>
                </c:pt>
                <c:pt idx="4941">
                  <c:v>0.55410000000000004</c:v>
                </c:pt>
                <c:pt idx="4942">
                  <c:v>0.55420000000000003</c:v>
                </c:pt>
                <c:pt idx="4943">
                  <c:v>0.55430000000000001</c:v>
                </c:pt>
                <c:pt idx="4944">
                  <c:v>0.5544</c:v>
                </c:pt>
                <c:pt idx="4945">
                  <c:v>0.55449999999999999</c:v>
                </c:pt>
                <c:pt idx="4946">
                  <c:v>0.55459999999999998</c:v>
                </c:pt>
                <c:pt idx="4947">
                  <c:v>0.55469999999999997</c:v>
                </c:pt>
                <c:pt idx="4948">
                  <c:v>0.55479999999999996</c:v>
                </c:pt>
                <c:pt idx="4949">
                  <c:v>0.55489999999999995</c:v>
                </c:pt>
                <c:pt idx="4950">
                  <c:v>0.55500000000000005</c:v>
                </c:pt>
                <c:pt idx="4951">
                  <c:v>0.55510000000000004</c:v>
                </c:pt>
                <c:pt idx="4952">
                  <c:v>0.55520000000000003</c:v>
                </c:pt>
                <c:pt idx="4953">
                  <c:v>0.55530000000000002</c:v>
                </c:pt>
                <c:pt idx="4954">
                  <c:v>0.5554</c:v>
                </c:pt>
                <c:pt idx="4955">
                  <c:v>0.55549999999999999</c:v>
                </c:pt>
                <c:pt idx="4956">
                  <c:v>0.55559999999999998</c:v>
                </c:pt>
                <c:pt idx="4957">
                  <c:v>0.55569999999999997</c:v>
                </c:pt>
                <c:pt idx="4958">
                  <c:v>0.55579999999999996</c:v>
                </c:pt>
                <c:pt idx="4959">
                  <c:v>0.55589999999999995</c:v>
                </c:pt>
                <c:pt idx="4960">
                  <c:v>0.55600000000000005</c:v>
                </c:pt>
                <c:pt idx="4961">
                  <c:v>0.55610000000000004</c:v>
                </c:pt>
                <c:pt idx="4962">
                  <c:v>0.55620000000000003</c:v>
                </c:pt>
                <c:pt idx="4963">
                  <c:v>0.55630000000000002</c:v>
                </c:pt>
                <c:pt idx="4964">
                  <c:v>0.55640000000000001</c:v>
                </c:pt>
                <c:pt idx="4965">
                  <c:v>0.55649999999999999</c:v>
                </c:pt>
                <c:pt idx="4966">
                  <c:v>0.55659999999999998</c:v>
                </c:pt>
                <c:pt idx="4967">
                  <c:v>0.55669999999999997</c:v>
                </c:pt>
                <c:pt idx="4968">
                  <c:v>0.55679999999999996</c:v>
                </c:pt>
                <c:pt idx="4969">
                  <c:v>0.55689999999999995</c:v>
                </c:pt>
                <c:pt idx="4970">
                  <c:v>0.55700000000000005</c:v>
                </c:pt>
                <c:pt idx="4971">
                  <c:v>0.55710000000000004</c:v>
                </c:pt>
                <c:pt idx="4972">
                  <c:v>0.55720000000000003</c:v>
                </c:pt>
                <c:pt idx="4973">
                  <c:v>0.55730000000000002</c:v>
                </c:pt>
                <c:pt idx="4974">
                  <c:v>0.55740000000000001</c:v>
                </c:pt>
                <c:pt idx="4975">
                  <c:v>0.5575</c:v>
                </c:pt>
                <c:pt idx="4976">
                  <c:v>0.55759999999999998</c:v>
                </c:pt>
                <c:pt idx="4977">
                  <c:v>0.55769999999999997</c:v>
                </c:pt>
                <c:pt idx="4978">
                  <c:v>0.55779999999999996</c:v>
                </c:pt>
                <c:pt idx="4979">
                  <c:v>0.55789999999999995</c:v>
                </c:pt>
                <c:pt idx="4980">
                  <c:v>0.55800000000000005</c:v>
                </c:pt>
                <c:pt idx="4981">
                  <c:v>0.55810000000000004</c:v>
                </c:pt>
                <c:pt idx="4982">
                  <c:v>0.55820000000000003</c:v>
                </c:pt>
                <c:pt idx="4983">
                  <c:v>0.55830000000000002</c:v>
                </c:pt>
                <c:pt idx="4984">
                  <c:v>0.55840000000000001</c:v>
                </c:pt>
                <c:pt idx="4985">
                  <c:v>0.5585</c:v>
                </c:pt>
                <c:pt idx="4986">
                  <c:v>0.55859999999999999</c:v>
                </c:pt>
                <c:pt idx="4987">
                  <c:v>0.55869999999999997</c:v>
                </c:pt>
                <c:pt idx="4988">
                  <c:v>0.55879999999999996</c:v>
                </c:pt>
                <c:pt idx="4989">
                  <c:v>0.55889999999999995</c:v>
                </c:pt>
                <c:pt idx="4990">
                  <c:v>0.55900000000000005</c:v>
                </c:pt>
                <c:pt idx="4991">
                  <c:v>0.55910000000000004</c:v>
                </c:pt>
                <c:pt idx="4992">
                  <c:v>0.55920000000000003</c:v>
                </c:pt>
                <c:pt idx="4993">
                  <c:v>0.55930000000000002</c:v>
                </c:pt>
                <c:pt idx="4994">
                  <c:v>0.55940000000000001</c:v>
                </c:pt>
                <c:pt idx="4995">
                  <c:v>0.5595</c:v>
                </c:pt>
                <c:pt idx="4996">
                  <c:v>0.55959999999999999</c:v>
                </c:pt>
                <c:pt idx="4997">
                  <c:v>0.55969999999999998</c:v>
                </c:pt>
                <c:pt idx="4998">
                  <c:v>0.55979999999999996</c:v>
                </c:pt>
                <c:pt idx="4999">
                  <c:v>0.55989999999999995</c:v>
                </c:pt>
                <c:pt idx="5000">
                  <c:v>0.56000000000000005</c:v>
                </c:pt>
                <c:pt idx="5001">
                  <c:v>0.56010000000000004</c:v>
                </c:pt>
                <c:pt idx="5002">
                  <c:v>0.56020000000000003</c:v>
                </c:pt>
                <c:pt idx="5003">
                  <c:v>0.56030000000000002</c:v>
                </c:pt>
                <c:pt idx="5004">
                  <c:v>0.56040000000000001</c:v>
                </c:pt>
                <c:pt idx="5005">
                  <c:v>0.5605</c:v>
                </c:pt>
                <c:pt idx="5006">
                  <c:v>0.56059999999999999</c:v>
                </c:pt>
                <c:pt idx="5007">
                  <c:v>0.56069999999999998</c:v>
                </c:pt>
                <c:pt idx="5008">
                  <c:v>0.56079999999999997</c:v>
                </c:pt>
                <c:pt idx="5009">
                  <c:v>0.56089999999999995</c:v>
                </c:pt>
                <c:pt idx="5010">
                  <c:v>0.56100000000000005</c:v>
                </c:pt>
                <c:pt idx="5011">
                  <c:v>0.56110000000000004</c:v>
                </c:pt>
                <c:pt idx="5012">
                  <c:v>0.56120000000000003</c:v>
                </c:pt>
                <c:pt idx="5013">
                  <c:v>0.56130000000000002</c:v>
                </c:pt>
                <c:pt idx="5014">
                  <c:v>0.56140000000000001</c:v>
                </c:pt>
                <c:pt idx="5015">
                  <c:v>0.5615</c:v>
                </c:pt>
                <c:pt idx="5016">
                  <c:v>0.56159999999999999</c:v>
                </c:pt>
                <c:pt idx="5017">
                  <c:v>0.56169999999999998</c:v>
                </c:pt>
                <c:pt idx="5018">
                  <c:v>0.56179999999999997</c:v>
                </c:pt>
                <c:pt idx="5019">
                  <c:v>0.56189999999999996</c:v>
                </c:pt>
                <c:pt idx="5020">
                  <c:v>0.56200000000000006</c:v>
                </c:pt>
                <c:pt idx="5021">
                  <c:v>0.56210000000000004</c:v>
                </c:pt>
                <c:pt idx="5022">
                  <c:v>0.56220000000000003</c:v>
                </c:pt>
                <c:pt idx="5023">
                  <c:v>0.56230000000000002</c:v>
                </c:pt>
                <c:pt idx="5024">
                  <c:v>0.56240000000000001</c:v>
                </c:pt>
                <c:pt idx="5025">
                  <c:v>0.5625</c:v>
                </c:pt>
                <c:pt idx="5026">
                  <c:v>0.56259999999999999</c:v>
                </c:pt>
                <c:pt idx="5027">
                  <c:v>0.56269999999999998</c:v>
                </c:pt>
                <c:pt idx="5028">
                  <c:v>0.56279999999999997</c:v>
                </c:pt>
                <c:pt idx="5029">
                  <c:v>0.56289999999999996</c:v>
                </c:pt>
                <c:pt idx="5030">
                  <c:v>0.56299999999999994</c:v>
                </c:pt>
                <c:pt idx="5031">
                  <c:v>0.56310000000000004</c:v>
                </c:pt>
                <c:pt idx="5032">
                  <c:v>0.56320000000000003</c:v>
                </c:pt>
                <c:pt idx="5033">
                  <c:v>0.56330000000000002</c:v>
                </c:pt>
                <c:pt idx="5034">
                  <c:v>0.56340000000000001</c:v>
                </c:pt>
                <c:pt idx="5035">
                  <c:v>0.5635</c:v>
                </c:pt>
                <c:pt idx="5036">
                  <c:v>0.56359999999999999</c:v>
                </c:pt>
                <c:pt idx="5037">
                  <c:v>0.56369999999999998</c:v>
                </c:pt>
                <c:pt idx="5038">
                  <c:v>0.56379999999999997</c:v>
                </c:pt>
                <c:pt idx="5039">
                  <c:v>0.56389999999999996</c:v>
                </c:pt>
                <c:pt idx="5040">
                  <c:v>0.56399999999999995</c:v>
                </c:pt>
                <c:pt idx="5041">
                  <c:v>0.56410000000000005</c:v>
                </c:pt>
                <c:pt idx="5042">
                  <c:v>0.56420000000000003</c:v>
                </c:pt>
                <c:pt idx="5043">
                  <c:v>0.56430000000000002</c:v>
                </c:pt>
                <c:pt idx="5044">
                  <c:v>0.56440000000000001</c:v>
                </c:pt>
                <c:pt idx="5045">
                  <c:v>0.5645</c:v>
                </c:pt>
                <c:pt idx="5046">
                  <c:v>0.56459999999999999</c:v>
                </c:pt>
                <c:pt idx="5047">
                  <c:v>0.56469999999999998</c:v>
                </c:pt>
                <c:pt idx="5048">
                  <c:v>0.56479999999999997</c:v>
                </c:pt>
                <c:pt idx="5049">
                  <c:v>0.56489999999999996</c:v>
                </c:pt>
                <c:pt idx="5050">
                  <c:v>0.56499999999999995</c:v>
                </c:pt>
                <c:pt idx="5051">
                  <c:v>0.56510000000000005</c:v>
                </c:pt>
                <c:pt idx="5052">
                  <c:v>0.56520000000000004</c:v>
                </c:pt>
                <c:pt idx="5053">
                  <c:v>0.56530000000000002</c:v>
                </c:pt>
                <c:pt idx="5054">
                  <c:v>0.56540000000000001</c:v>
                </c:pt>
                <c:pt idx="5055">
                  <c:v>0.5655</c:v>
                </c:pt>
                <c:pt idx="5056">
                  <c:v>0.56559999999999999</c:v>
                </c:pt>
                <c:pt idx="5057">
                  <c:v>0.56569999999999998</c:v>
                </c:pt>
                <c:pt idx="5058">
                  <c:v>0.56579999999999997</c:v>
                </c:pt>
                <c:pt idx="5059">
                  <c:v>0.56589999999999996</c:v>
                </c:pt>
                <c:pt idx="5060">
                  <c:v>0.56599999999999995</c:v>
                </c:pt>
                <c:pt idx="5061">
                  <c:v>0.56610000000000005</c:v>
                </c:pt>
                <c:pt idx="5062">
                  <c:v>0.56620000000000004</c:v>
                </c:pt>
                <c:pt idx="5063">
                  <c:v>0.56630000000000003</c:v>
                </c:pt>
                <c:pt idx="5064">
                  <c:v>0.56640000000000001</c:v>
                </c:pt>
                <c:pt idx="5065">
                  <c:v>0.5665</c:v>
                </c:pt>
                <c:pt idx="5066">
                  <c:v>0.56659999999999999</c:v>
                </c:pt>
                <c:pt idx="5067">
                  <c:v>0.56669999999999998</c:v>
                </c:pt>
                <c:pt idx="5068">
                  <c:v>0.56679999999999997</c:v>
                </c:pt>
                <c:pt idx="5069">
                  <c:v>0.56689999999999996</c:v>
                </c:pt>
                <c:pt idx="5070">
                  <c:v>0.56699999999999995</c:v>
                </c:pt>
                <c:pt idx="5071">
                  <c:v>0.56710000000000005</c:v>
                </c:pt>
                <c:pt idx="5072">
                  <c:v>0.56720000000000004</c:v>
                </c:pt>
                <c:pt idx="5073">
                  <c:v>0.56730000000000003</c:v>
                </c:pt>
                <c:pt idx="5074">
                  <c:v>0.56740000000000002</c:v>
                </c:pt>
                <c:pt idx="5075">
                  <c:v>0.5675</c:v>
                </c:pt>
                <c:pt idx="5076">
                  <c:v>0.56759999999999999</c:v>
                </c:pt>
                <c:pt idx="5077">
                  <c:v>0.56769999999999998</c:v>
                </c:pt>
                <c:pt idx="5078">
                  <c:v>0.56779999999999997</c:v>
                </c:pt>
                <c:pt idx="5079">
                  <c:v>0.56789999999999996</c:v>
                </c:pt>
                <c:pt idx="5080">
                  <c:v>0.56799999999999995</c:v>
                </c:pt>
                <c:pt idx="5081">
                  <c:v>0.56810000000000005</c:v>
                </c:pt>
                <c:pt idx="5082">
                  <c:v>0.56820000000000004</c:v>
                </c:pt>
                <c:pt idx="5083">
                  <c:v>0.56830000000000003</c:v>
                </c:pt>
                <c:pt idx="5084">
                  <c:v>0.56840000000000002</c:v>
                </c:pt>
                <c:pt idx="5085">
                  <c:v>0.56850000000000001</c:v>
                </c:pt>
                <c:pt idx="5086">
                  <c:v>0.56859999999999999</c:v>
                </c:pt>
                <c:pt idx="5087">
                  <c:v>0.56869999999999998</c:v>
                </c:pt>
                <c:pt idx="5088">
                  <c:v>0.56879999999999997</c:v>
                </c:pt>
                <c:pt idx="5089">
                  <c:v>0.56889999999999996</c:v>
                </c:pt>
                <c:pt idx="5090">
                  <c:v>0.56899999999999995</c:v>
                </c:pt>
                <c:pt idx="5091">
                  <c:v>0.56910000000000005</c:v>
                </c:pt>
                <c:pt idx="5092">
                  <c:v>0.56920000000000004</c:v>
                </c:pt>
                <c:pt idx="5093">
                  <c:v>0.56930000000000003</c:v>
                </c:pt>
                <c:pt idx="5094">
                  <c:v>0.56940000000000002</c:v>
                </c:pt>
                <c:pt idx="5095">
                  <c:v>0.56950000000000001</c:v>
                </c:pt>
                <c:pt idx="5096">
                  <c:v>0.5696</c:v>
                </c:pt>
                <c:pt idx="5097">
                  <c:v>0.56969999999999998</c:v>
                </c:pt>
                <c:pt idx="5098">
                  <c:v>0.56979999999999997</c:v>
                </c:pt>
                <c:pt idx="5099">
                  <c:v>0.56989999999999996</c:v>
                </c:pt>
                <c:pt idx="5100">
                  <c:v>0.56999999999999995</c:v>
                </c:pt>
                <c:pt idx="5101">
                  <c:v>0.57010000000000005</c:v>
                </c:pt>
                <c:pt idx="5102">
                  <c:v>0.57020000000000004</c:v>
                </c:pt>
                <c:pt idx="5103">
                  <c:v>0.57030000000000003</c:v>
                </c:pt>
                <c:pt idx="5104">
                  <c:v>0.57040000000000002</c:v>
                </c:pt>
                <c:pt idx="5105">
                  <c:v>0.57050000000000001</c:v>
                </c:pt>
                <c:pt idx="5106">
                  <c:v>0.5706</c:v>
                </c:pt>
                <c:pt idx="5107">
                  <c:v>0.57069999999999999</c:v>
                </c:pt>
                <c:pt idx="5108">
                  <c:v>0.57079999999999997</c:v>
                </c:pt>
                <c:pt idx="5109">
                  <c:v>0.57089999999999996</c:v>
                </c:pt>
                <c:pt idx="5110">
                  <c:v>0.57099999999999995</c:v>
                </c:pt>
                <c:pt idx="5111">
                  <c:v>0.57110000000000005</c:v>
                </c:pt>
                <c:pt idx="5112">
                  <c:v>0.57120000000000004</c:v>
                </c:pt>
                <c:pt idx="5113">
                  <c:v>0.57130000000000003</c:v>
                </c:pt>
                <c:pt idx="5114">
                  <c:v>0.57140000000000002</c:v>
                </c:pt>
                <c:pt idx="5115">
                  <c:v>0.57150000000000001</c:v>
                </c:pt>
                <c:pt idx="5116">
                  <c:v>0.5716</c:v>
                </c:pt>
                <c:pt idx="5117">
                  <c:v>0.57169999999999999</c:v>
                </c:pt>
                <c:pt idx="5118">
                  <c:v>0.57179999999999997</c:v>
                </c:pt>
                <c:pt idx="5119">
                  <c:v>0.57189999999999996</c:v>
                </c:pt>
                <c:pt idx="5120">
                  <c:v>0.57199999999999995</c:v>
                </c:pt>
                <c:pt idx="5121">
                  <c:v>0.57210000000000005</c:v>
                </c:pt>
                <c:pt idx="5122">
                  <c:v>0.57220000000000004</c:v>
                </c:pt>
                <c:pt idx="5123">
                  <c:v>0.57230000000000003</c:v>
                </c:pt>
                <c:pt idx="5124">
                  <c:v>0.57240000000000002</c:v>
                </c:pt>
                <c:pt idx="5125">
                  <c:v>0.57250000000000001</c:v>
                </c:pt>
                <c:pt idx="5126">
                  <c:v>0.5726</c:v>
                </c:pt>
                <c:pt idx="5127">
                  <c:v>0.57269999999999999</c:v>
                </c:pt>
                <c:pt idx="5128">
                  <c:v>0.57279999999999998</c:v>
                </c:pt>
                <c:pt idx="5129">
                  <c:v>0.57289999999999996</c:v>
                </c:pt>
                <c:pt idx="5130">
                  <c:v>0.57299999999999995</c:v>
                </c:pt>
                <c:pt idx="5131">
                  <c:v>0.57310000000000005</c:v>
                </c:pt>
                <c:pt idx="5132">
                  <c:v>0.57320000000000004</c:v>
                </c:pt>
                <c:pt idx="5133">
                  <c:v>0.57330000000000003</c:v>
                </c:pt>
                <c:pt idx="5134">
                  <c:v>0.57340000000000002</c:v>
                </c:pt>
                <c:pt idx="5135">
                  <c:v>0.57350000000000001</c:v>
                </c:pt>
                <c:pt idx="5136">
                  <c:v>0.5736</c:v>
                </c:pt>
                <c:pt idx="5137">
                  <c:v>0.57369999999999999</c:v>
                </c:pt>
                <c:pt idx="5138">
                  <c:v>0.57379999999999998</c:v>
                </c:pt>
                <c:pt idx="5139">
                  <c:v>0.57389999999999997</c:v>
                </c:pt>
                <c:pt idx="5140">
                  <c:v>0.57399999999999995</c:v>
                </c:pt>
                <c:pt idx="5141">
                  <c:v>0.57410000000000005</c:v>
                </c:pt>
                <c:pt idx="5142">
                  <c:v>0.57420000000000004</c:v>
                </c:pt>
                <c:pt idx="5143">
                  <c:v>0.57430000000000003</c:v>
                </c:pt>
                <c:pt idx="5144">
                  <c:v>0.57440000000000002</c:v>
                </c:pt>
                <c:pt idx="5145">
                  <c:v>0.57450000000000001</c:v>
                </c:pt>
                <c:pt idx="5146">
                  <c:v>0.5746</c:v>
                </c:pt>
                <c:pt idx="5147">
                  <c:v>0.57469999999999999</c:v>
                </c:pt>
                <c:pt idx="5148">
                  <c:v>0.57479999999999998</c:v>
                </c:pt>
                <c:pt idx="5149">
                  <c:v>0.57489999999999997</c:v>
                </c:pt>
                <c:pt idx="5150">
                  <c:v>0.57499999999999996</c:v>
                </c:pt>
                <c:pt idx="5151">
                  <c:v>0.57509999999999994</c:v>
                </c:pt>
                <c:pt idx="5152">
                  <c:v>0.57520000000000004</c:v>
                </c:pt>
                <c:pt idx="5153">
                  <c:v>0.57530000000000003</c:v>
                </c:pt>
                <c:pt idx="5154">
                  <c:v>0.57540000000000002</c:v>
                </c:pt>
                <c:pt idx="5155">
                  <c:v>0.57550000000000001</c:v>
                </c:pt>
                <c:pt idx="5156">
                  <c:v>0.5756</c:v>
                </c:pt>
                <c:pt idx="5157">
                  <c:v>0.57569999999999999</c:v>
                </c:pt>
                <c:pt idx="5158">
                  <c:v>0.57579999999999998</c:v>
                </c:pt>
                <c:pt idx="5159">
                  <c:v>0.57589999999999997</c:v>
                </c:pt>
                <c:pt idx="5160">
                  <c:v>0.57599999999999996</c:v>
                </c:pt>
                <c:pt idx="5161">
                  <c:v>0.57609999999999995</c:v>
                </c:pt>
                <c:pt idx="5162">
                  <c:v>0.57620000000000005</c:v>
                </c:pt>
                <c:pt idx="5163">
                  <c:v>0.57630000000000003</c:v>
                </c:pt>
                <c:pt idx="5164">
                  <c:v>0.57640000000000002</c:v>
                </c:pt>
                <c:pt idx="5165">
                  <c:v>0.57650000000000001</c:v>
                </c:pt>
                <c:pt idx="5166">
                  <c:v>0.5766</c:v>
                </c:pt>
                <c:pt idx="5167">
                  <c:v>0.57669999999999999</c:v>
                </c:pt>
                <c:pt idx="5168">
                  <c:v>0.57679999999999998</c:v>
                </c:pt>
                <c:pt idx="5169">
                  <c:v>0.57689999999999997</c:v>
                </c:pt>
                <c:pt idx="5170">
                  <c:v>0.57699999999999996</c:v>
                </c:pt>
                <c:pt idx="5171">
                  <c:v>0.57709999999999995</c:v>
                </c:pt>
                <c:pt idx="5172">
                  <c:v>0.57720000000000005</c:v>
                </c:pt>
                <c:pt idx="5173">
                  <c:v>0.57730000000000004</c:v>
                </c:pt>
                <c:pt idx="5174">
                  <c:v>0.57740000000000002</c:v>
                </c:pt>
                <c:pt idx="5175">
                  <c:v>0.57750000000000001</c:v>
                </c:pt>
                <c:pt idx="5176">
                  <c:v>0.5776</c:v>
                </c:pt>
                <c:pt idx="5177">
                  <c:v>0.57769999999999999</c:v>
                </c:pt>
                <c:pt idx="5178">
                  <c:v>0.57779999999999998</c:v>
                </c:pt>
                <c:pt idx="5179">
                  <c:v>0.57789999999999997</c:v>
                </c:pt>
                <c:pt idx="5180">
                  <c:v>0.57799999999999996</c:v>
                </c:pt>
                <c:pt idx="5181">
                  <c:v>0.57809999999999995</c:v>
                </c:pt>
                <c:pt idx="5182">
                  <c:v>0.57820000000000005</c:v>
                </c:pt>
                <c:pt idx="5183">
                  <c:v>0.57830000000000004</c:v>
                </c:pt>
                <c:pt idx="5184">
                  <c:v>0.57840000000000003</c:v>
                </c:pt>
                <c:pt idx="5185">
                  <c:v>0.57850000000000001</c:v>
                </c:pt>
                <c:pt idx="5186">
                  <c:v>0.5786</c:v>
                </c:pt>
                <c:pt idx="5187">
                  <c:v>0.57869999999999999</c:v>
                </c:pt>
                <c:pt idx="5188">
                  <c:v>0.57879999999999998</c:v>
                </c:pt>
                <c:pt idx="5189">
                  <c:v>0.57889999999999997</c:v>
                </c:pt>
                <c:pt idx="5190">
                  <c:v>0.57899999999999996</c:v>
                </c:pt>
                <c:pt idx="5191">
                  <c:v>0.57909999999999995</c:v>
                </c:pt>
                <c:pt idx="5192">
                  <c:v>0.57920000000000005</c:v>
                </c:pt>
                <c:pt idx="5193">
                  <c:v>0.57930000000000004</c:v>
                </c:pt>
                <c:pt idx="5194">
                  <c:v>0.57940000000000003</c:v>
                </c:pt>
                <c:pt idx="5195">
                  <c:v>0.57950000000000002</c:v>
                </c:pt>
                <c:pt idx="5196">
                  <c:v>0.5796</c:v>
                </c:pt>
                <c:pt idx="5197">
                  <c:v>0.57969999999999999</c:v>
                </c:pt>
                <c:pt idx="5198">
                  <c:v>0.57979999999999998</c:v>
                </c:pt>
                <c:pt idx="5199">
                  <c:v>0.57989999999999997</c:v>
                </c:pt>
                <c:pt idx="5200">
                  <c:v>0.57999999999999996</c:v>
                </c:pt>
                <c:pt idx="5201">
                  <c:v>0.58009999999999995</c:v>
                </c:pt>
                <c:pt idx="5202">
                  <c:v>0.58020000000000005</c:v>
                </c:pt>
                <c:pt idx="5203">
                  <c:v>0.58030000000000004</c:v>
                </c:pt>
                <c:pt idx="5204">
                  <c:v>0.58040000000000003</c:v>
                </c:pt>
                <c:pt idx="5205">
                  <c:v>0.58050000000000002</c:v>
                </c:pt>
                <c:pt idx="5206">
                  <c:v>0.5806</c:v>
                </c:pt>
                <c:pt idx="5207">
                  <c:v>0.58069999999999999</c:v>
                </c:pt>
                <c:pt idx="5208">
                  <c:v>0.58079999999999998</c:v>
                </c:pt>
                <c:pt idx="5209">
                  <c:v>0.58089999999999997</c:v>
                </c:pt>
                <c:pt idx="5210">
                  <c:v>0.58099999999999996</c:v>
                </c:pt>
                <c:pt idx="5211">
                  <c:v>0.58109999999999995</c:v>
                </c:pt>
                <c:pt idx="5212">
                  <c:v>0.58120000000000005</c:v>
                </c:pt>
                <c:pt idx="5213">
                  <c:v>0.58130000000000004</c:v>
                </c:pt>
                <c:pt idx="5214">
                  <c:v>0.58140000000000003</c:v>
                </c:pt>
                <c:pt idx="5215">
                  <c:v>0.58150000000000002</c:v>
                </c:pt>
                <c:pt idx="5216">
                  <c:v>0.58160000000000001</c:v>
                </c:pt>
                <c:pt idx="5217">
                  <c:v>0.58169999999999999</c:v>
                </c:pt>
                <c:pt idx="5218">
                  <c:v>0.58179999999999998</c:v>
                </c:pt>
                <c:pt idx="5219">
                  <c:v>0.58189999999999997</c:v>
                </c:pt>
                <c:pt idx="5220">
                  <c:v>0.58199999999999996</c:v>
                </c:pt>
                <c:pt idx="5221">
                  <c:v>0.58209999999999995</c:v>
                </c:pt>
                <c:pt idx="5222">
                  <c:v>0.58220000000000005</c:v>
                </c:pt>
                <c:pt idx="5223">
                  <c:v>0.58230000000000004</c:v>
                </c:pt>
                <c:pt idx="5224">
                  <c:v>0.58240000000000003</c:v>
                </c:pt>
                <c:pt idx="5225">
                  <c:v>0.58250000000000002</c:v>
                </c:pt>
                <c:pt idx="5226">
                  <c:v>0.58260000000000001</c:v>
                </c:pt>
                <c:pt idx="5227">
                  <c:v>0.5827</c:v>
                </c:pt>
                <c:pt idx="5228">
                  <c:v>0.58279999999999998</c:v>
                </c:pt>
                <c:pt idx="5229">
                  <c:v>0.58289999999999997</c:v>
                </c:pt>
                <c:pt idx="5230">
                  <c:v>0.58299999999999996</c:v>
                </c:pt>
                <c:pt idx="5231">
                  <c:v>0.58309999999999995</c:v>
                </c:pt>
                <c:pt idx="5232">
                  <c:v>0.58320000000000005</c:v>
                </c:pt>
                <c:pt idx="5233">
                  <c:v>0.58330000000000004</c:v>
                </c:pt>
                <c:pt idx="5234">
                  <c:v>0.58340000000000003</c:v>
                </c:pt>
                <c:pt idx="5235">
                  <c:v>0.58350000000000002</c:v>
                </c:pt>
                <c:pt idx="5236">
                  <c:v>0.58360000000000001</c:v>
                </c:pt>
                <c:pt idx="5237">
                  <c:v>0.5837</c:v>
                </c:pt>
                <c:pt idx="5238">
                  <c:v>0.58379999999999999</c:v>
                </c:pt>
                <c:pt idx="5239">
                  <c:v>0.58389999999999997</c:v>
                </c:pt>
                <c:pt idx="5240">
                  <c:v>0.58399999999999996</c:v>
                </c:pt>
                <c:pt idx="5241">
                  <c:v>0.58409999999999995</c:v>
                </c:pt>
                <c:pt idx="5242">
                  <c:v>0.58420000000000005</c:v>
                </c:pt>
                <c:pt idx="5243">
                  <c:v>0.58430000000000004</c:v>
                </c:pt>
                <c:pt idx="5244">
                  <c:v>0.58440000000000003</c:v>
                </c:pt>
                <c:pt idx="5245">
                  <c:v>0.58450000000000002</c:v>
                </c:pt>
                <c:pt idx="5246">
                  <c:v>0.58460000000000001</c:v>
                </c:pt>
                <c:pt idx="5247">
                  <c:v>0.5847</c:v>
                </c:pt>
                <c:pt idx="5248">
                  <c:v>0.58479999999999999</c:v>
                </c:pt>
                <c:pt idx="5249">
                  <c:v>0.58489999999999998</c:v>
                </c:pt>
                <c:pt idx="5250">
                  <c:v>0.58499999999999996</c:v>
                </c:pt>
                <c:pt idx="5251">
                  <c:v>0.58509999999999995</c:v>
                </c:pt>
                <c:pt idx="5252">
                  <c:v>0.58520000000000005</c:v>
                </c:pt>
                <c:pt idx="5253">
                  <c:v>0.58530000000000004</c:v>
                </c:pt>
                <c:pt idx="5254">
                  <c:v>0.58540000000000003</c:v>
                </c:pt>
                <c:pt idx="5255">
                  <c:v>0.58550000000000002</c:v>
                </c:pt>
                <c:pt idx="5256">
                  <c:v>0.58560000000000001</c:v>
                </c:pt>
                <c:pt idx="5257">
                  <c:v>0.5857</c:v>
                </c:pt>
                <c:pt idx="5258">
                  <c:v>0.58579999999999999</c:v>
                </c:pt>
                <c:pt idx="5259">
                  <c:v>0.58589999999999998</c:v>
                </c:pt>
                <c:pt idx="5260">
                  <c:v>0.58599999999999997</c:v>
                </c:pt>
                <c:pt idx="5261">
                  <c:v>0.58609999999999995</c:v>
                </c:pt>
                <c:pt idx="5262">
                  <c:v>0.58620000000000005</c:v>
                </c:pt>
                <c:pt idx="5263">
                  <c:v>0.58630000000000004</c:v>
                </c:pt>
                <c:pt idx="5264">
                  <c:v>0.58640000000000003</c:v>
                </c:pt>
                <c:pt idx="5265">
                  <c:v>0.58650000000000002</c:v>
                </c:pt>
                <c:pt idx="5266">
                  <c:v>0.58660000000000001</c:v>
                </c:pt>
                <c:pt idx="5267">
                  <c:v>0.5867</c:v>
                </c:pt>
                <c:pt idx="5268">
                  <c:v>0.58679999999999999</c:v>
                </c:pt>
                <c:pt idx="5269">
                  <c:v>0.58689999999999998</c:v>
                </c:pt>
                <c:pt idx="5270">
                  <c:v>0.58699999999999997</c:v>
                </c:pt>
                <c:pt idx="5271">
                  <c:v>0.58709999999999996</c:v>
                </c:pt>
                <c:pt idx="5272">
                  <c:v>0.58720000000000006</c:v>
                </c:pt>
                <c:pt idx="5273">
                  <c:v>0.58730000000000004</c:v>
                </c:pt>
                <c:pt idx="5274">
                  <c:v>0.58740000000000003</c:v>
                </c:pt>
                <c:pt idx="5275">
                  <c:v>0.58750000000000002</c:v>
                </c:pt>
                <c:pt idx="5276">
                  <c:v>0.58760000000000001</c:v>
                </c:pt>
                <c:pt idx="5277">
                  <c:v>0.5877</c:v>
                </c:pt>
                <c:pt idx="5278">
                  <c:v>0.58779999999999999</c:v>
                </c:pt>
                <c:pt idx="5279">
                  <c:v>0.58789999999999998</c:v>
                </c:pt>
                <c:pt idx="5280">
                  <c:v>0.58799999999999997</c:v>
                </c:pt>
                <c:pt idx="5281">
                  <c:v>0.58809999999999996</c:v>
                </c:pt>
                <c:pt idx="5282">
                  <c:v>0.58819999999999995</c:v>
                </c:pt>
                <c:pt idx="5283">
                  <c:v>0.58830000000000005</c:v>
                </c:pt>
                <c:pt idx="5284">
                  <c:v>0.58840000000000003</c:v>
                </c:pt>
                <c:pt idx="5285">
                  <c:v>0.58850000000000002</c:v>
                </c:pt>
                <c:pt idx="5286">
                  <c:v>0.58860000000000001</c:v>
                </c:pt>
                <c:pt idx="5287">
                  <c:v>0.5887</c:v>
                </c:pt>
                <c:pt idx="5288">
                  <c:v>0.58879999999999999</c:v>
                </c:pt>
                <c:pt idx="5289">
                  <c:v>0.58889999999999998</c:v>
                </c:pt>
                <c:pt idx="5290">
                  <c:v>0.58899999999999997</c:v>
                </c:pt>
                <c:pt idx="5291">
                  <c:v>0.58909999999999996</c:v>
                </c:pt>
                <c:pt idx="5292">
                  <c:v>0.58919999999999995</c:v>
                </c:pt>
                <c:pt idx="5293">
                  <c:v>0.58930000000000005</c:v>
                </c:pt>
                <c:pt idx="5294">
                  <c:v>0.58940000000000003</c:v>
                </c:pt>
                <c:pt idx="5295">
                  <c:v>0.58950000000000002</c:v>
                </c:pt>
                <c:pt idx="5296">
                  <c:v>0.58960000000000001</c:v>
                </c:pt>
                <c:pt idx="5297">
                  <c:v>0.5897</c:v>
                </c:pt>
                <c:pt idx="5298">
                  <c:v>0.58979999999999999</c:v>
                </c:pt>
                <c:pt idx="5299">
                  <c:v>0.58989999999999998</c:v>
                </c:pt>
                <c:pt idx="5300">
                  <c:v>0.59</c:v>
                </c:pt>
                <c:pt idx="5301">
                  <c:v>0.59009999999999996</c:v>
                </c:pt>
                <c:pt idx="5302">
                  <c:v>0.59019999999999995</c:v>
                </c:pt>
                <c:pt idx="5303">
                  <c:v>0.59030000000000005</c:v>
                </c:pt>
                <c:pt idx="5304">
                  <c:v>0.59040000000000004</c:v>
                </c:pt>
                <c:pt idx="5305">
                  <c:v>0.59050000000000002</c:v>
                </c:pt>
                <c:pt idx="5306">
                  <c:v>0.59060000000000001</c:v>
                </c:pt>
                <c:pt idx="5307">
                  <c:v>0.5907</c:v>
                </c:pt>
                <c:pt idx="5308">
                  <c:v>0.59079999999999999</c:v>
                </c:pt>
                <c:pt idx="5309">
                  <c:v>0.59089999999999998</c:v>
                </c:pt>
                <c:pt idx="5310">
                  <c:v>0.59099999999999997</c:v>
                </c:pt>
                <c:pt idx="5311">
                  <c:v>0.59109999999999996</c:v>
                </c:pt>
                <c:pt idx="5312">
                  <c:v>0.59119999999999995</c:v>
                </c:pt>
                <c:pt idx="5313">
                  <c:v>0.59130000000000005</c:v>
                </c:pt>
                <c:pt idx="5314">
                  <c:v>0.59140000000000004</c:v>
                </c:pt>
                <c:pt idx="5315">
                  <c:v>0.59150000000000003</c:v>
                </c:pt>
                <c:pt idx="5316">
                  <c:v>0.59160000000000001</c:v>
                </c:pt>
                <c:pt idx="5317">
                  <c:v>0.5917</c:v>
                </c:pt>
                <c:pt idx="5318">
                  <c:v>0.59179999999999999</c:v>
                </c:pt>
                <c:pt idx="5319">
                  <c:v>0.59189999999999998</c:v>
                </c:pt>
                <c:pt idx="5320">
                  <c:v>0.59199999999999997</c:v>
                </c:pt>
                <c:pt idx="5321">
                  <c:v>0.59209999999999996</c:v>
                </c:pt>
                <c:pt idx="5322">
                  <c:v>0.59219999999999995</c:v>
                </c:pt>
                <c:pt idx="5323">
                  <c:v>0.59230000000000005</c:v>
                </c:pt>
                <c:pt idx="5324">
                  <c:v>0.59240000000000004</c:v>
                </c:pt>
                <c:pt idx="5325">
                  <c:v>0.59250000000000003</c:v>
                </c:pt>
                <c:pt idx="5326">
                  <c:v>0.59260000000000002</c:v>
                </c:pt>
                <c:pt idx="5327">
                  <c:v>0.5927</c:v>
                </c:pt>
                <c:pt idx="5328">
                  <c:v>0.59279999999999999</c:v>
                </c:pt>
                <c:pt idx="5329">
                  <c:v>0.59289999999999998</c:v>
                </c:pt>
                <c:pt idx="5330">
                  <c:v>0.59299999999999997</c:v>
                </c:pt>
                <c:pt idx="5331">
                  <c:v>0.59309999999999996</c:v>
                </c:pt>
                <c:pt idx="5332">
                  <c:v>0.59319999999999995</c:v>
                </c:pt>
                <c:pt idx="5333">
                  <c:v>0.59330000000000005</c:v>
                </c:pt>
                <c:pt idx="5334">
                  <c:v>0.59340000000000004</c:v>
                </c:pt>
                <c:pt idx="5335">
                  <c:v>0.59350000000000003</c:v>
                </c:pt>
                <c:pt idx="5336">
                  <c:v>0.59360000000000002</c:v>
                </c:pt>
                <c:pt idx="5337">
                  <c:v>0.59370000000000001</c:v>
                </c:pt>
                <c:pt idx="5338">
                  <c:v>0.59379999999999999</c:v>
                </c:pt>
                <c:pt idx="5339">
                  <c:v>0.59389999999999998</c:v>
                </c:pt>
                <c:pt idx="5340">
                  <c:v>0.59399999999999997</c:v>
                </c:pt>
                <c:pt idx="5341">
                  <c:v>0.59409999999999996</c:v>
                </c:pt>
                <c:pt idx="5342">
                  <c:v>0.59419999999999995</c:v>
                </c:pt>
                <c:pt idx="5343">
                  <c:v>0.59430000000000005</c:v>
                </c:pt>
                <c:pt idx="5344">
                  <c:v>0.59440000000000004</c:v>
                </c:pt>
                <c:pt idx="5345">
                  <c:v>0.59450000000000003</c:v>
                </c:pt>
                <c:pt idx="5346">
                  <c:v>0.59460000000000002</c:v>
                </c:pt>
                <c:pt idx="5347">
                  <c:v>0.59470000000000001</c:v>
                </c:pt>
                <c:pt idx="5348">
                  <c:v>0.5948</c:v>
                </c:pt>
                <c:pt idx="5349">
                  <c:v>0.59489999999999998</c:v>
                </c:pt>
                <c:pt idx="5350">
                  <c:v>0.59499999999999997</c:v>
                </c:pt>
                <c:pt idx="5351">
                  <c:v>0.59509999999999996</c:v>
                </c:pt>
                <c:pt idx="5352">
                  <c:v>0.59519999999999995</c:v>
                </c:pt>
                <c:pt idx="5353">
                  <c:v>0.59530000000000005</c:v>
                </c:pt>
                <c:pt idx="5354">
                  <c:v>0.59540000000000004</c:v>
                </c:pt>
                <c:pt idx="5355">
                  <c:v>0.59550000000000003</c:v>
                </c:pt>
                <c:pt idx="5356">
                  <c:v>0.59560000000000002</c:v>
                </c:pt>
                <c:pt idx="5357">
                  <c:v>0.59570000000000001</c:v>
                </c:pt>
                <c:pt idx="5358">
                  <c:v>0.5958</c:v>
                </c:pt>
                <c:pt idx="5359">
                  <c:v>0.59589999999999999</c:v>
                </c:pt>
                <c:pt idx="5360">
                  <c:v>0.59599999999999997</c:v>
                </c:pt>
                <c:pt idx="5361">
                  <c:v>0.59609999999999996</c:v>
                </c:pt>
                <c:pt idx="5362">
                  <c:v>0.59619999999999995</c:v>
                </c:pt>
                <c:pt idx="5363">
                  <c:v>0.59630000000000005</c:v>
                </c:pt>
                <c:pt idx="5364">
                  <c:v>0.59640000000000004</c:v>
                </c:pt>
                <c:pt idx="5365">
                  <c:v>0.59650000000000003</c:v>
                </c:pt>
                <c:pt idx="5366">
                  <c:v>0.59660000000000002</c:v>
                </c:pt>
                <c:pt idx="5367">
                  <c:v>0.59670000000000001</c:v>
                </c:pt>
                <c:pt idx="5368">
                  <c:v>0.5968</c:v>
                </c:pt>
                <c:pt idx="5369">
                  <c:v>0.59689999999999999</c:v>
                </c:pt>
                <c:pt idx="5370">
                  <c:v>0.59699999999999998</c:v>
                </c:pt>
                <c:pt idx="5371">
                  <c:v>0.59709999999999996</c:v>
                </c:pt>
                <c:pt idx="5372">
                  <c:v>0.59719999999999995</c:v>
                </c:pt>
                <c:pt idx="5373">
                  <c:v>0.59730000000000005</c:v>
                </c:pt>
                <c:pt idx="5374">
                  <c:v>0.59740000000000004</c:v>
                </c:pt>
                <c:pt idx="5375">
                  <c:v>0.59750000000000003</c:v>
                </c:pt>
                <c:pt idx="5376">
                  <c:v>0.59760000000000002</c:v>
                </c:pt>
                <c:pt idx="5377">
                  <c:v>0.59770000000000001</c:v>
                </c:pt>
                <c:pt idx="5378">
                  <c:v>0.5978</c:v>
                </c:pt>
                <c:pt idx="5379">
                  <c:v>0.59789999999999999</c:v>
                </c:pt>
                <c:pt idx="5380">
                  <c:v>0.59799999999999998</c:v>
                </c:pt>
                <c:pt idx="5381">
                  <c:v>0.59809999999999997</c:v>
                </c:pt>
                <c:pt idx="5382">
                  <c:v>0.59819999999999995</c:v>
                </c:pt>
                <c:pt idx="5383">
                  <c:v>0.59830000000000005</c:v>
                </c:pt>
                <c:pt idx="5384">
                  <c:v>0.59840000000000004</c:v>
                </c:pt>
                <c:pt idx="5385">
                  <c:v>0.59850000000000003</c:v>
                </c:pt>
                <c:pt idx="5386">
                  <c:v>0.59860000000000002</c:v>
                </c:pt>
                <c:pt idx="5387">
                  <c:v>0.59870000000000001</c:v>
                </c:pt>
                <c:pt idx="5388">
                  <c:v>0.5988</c:v>
                </c:pt>
                <c:pt idx="5389">
                  <c:v>0.59889999999999999</c:v>
                </c:pt>
                <c:pt idx="5390">
                  <c:v>0.59899999999999998</c:v>
                </c:pt>
                <c:pt idx="5391">
                  <c:v>0.59909999999999997</c:v>
                </c:pt>
                <c:pt idx="5392">
                  <c:v>0.59919999999999995</c:v>
                </c:pt>
                <c:pt idx="5393">
                  <c:v>0.59930000000000005</c:v>
                </c:pt>
                <c:pt idx="5394">
                  <c:v>0.59940000000000004</c:v>
                </c:pt>
                <c:pt idx="5395">
                  <c:v>0.59950000000000003</c:v>
                </c:pt>
                <c:pt idx="5396">
                  <c:v>0.59960000000000002</c:v>
                </c:pt>
                <c:pt idx="5397">
                  <c:v>0.59970000000000001</c:v>
                </c:pt>
                <c:pt idx="5398">
                  <c:v>0.5998</c:v>
                </c:pt>
                <c:pt idx="5399">
                  <c:v>0.59989999999999999</c:v>
                </c:pt>
              </c:numCache>
            </c:numRef>
          </c:cat>
          <c:val>
            <c:numRef>
              <c:f>Sheet1!$B$4:$GYS$4</c:f>
              <c:numCache>
                <c:formatCode>General</c:formatCode>
                <c:ptCount val="5400"/>
                <c:pt idx="0">
                  <c:v>0.50195130591346004</c:v>
                </c:pt>
                <c:pt idx="1">
                  <c:v>0.50501882724814495</c:v>
                </c:pt>
                <c:pt idx="2">
                  <c:v>0.50806400592830303</c:v>
                </c:pt>
                <c:pt idx="3">
                  <c:v>0.51108696710743495</c:v>
                </c:pt>
                <c:pt idx="4">
                  <c:v>0.51408783486036702</c:v>
                </c:pt>
                <c:pt idx="5">
                  <c:v>0.51706673219475296</c:v>
                </c:pt>
                <c:pt idx="6">
                  <c:v>0.52002378106239699</c:v>
                </c:pt>
                <c:pt idx="7">
                  <c:v>0.52295910237036602</c:v>
                </c:pt>
                <c:pt idx="8">
                  <c:v>0.52587281599193603</c:v>
                </c:pt>
                <c:pt idx="9">
                  <c:v>0.52876504077733999</c:v>
                </c:pt>
                <c:pt idx="10">
                  <c:v>0.53163589456435201</c:v>
                </c:pt>
                <c:pt idx="11">
                  <c:v>0.53448549418868896</c:v>
                </c:pt>
                <c:pt idx="12">
                  <c:v>0.53731395549424299</c:v>
                </c:pt>
                <c:pt idx="13">
                  <c:v>0.54012139334315201</c:v>
                </c:pt>
                <c:pt idx="14">
                  <c:v>0.542907921625703</c:v>
                </c:pt>
                <c:pt idx="15">
                  <c:v>0.545673653270079</c:v>
                </c:pt>
                <c:pt idx="16">
                  <c:v>0.54841870025194805</c:v>
                </c:pt>
                <c:pt idx="17">
                  <c:v>0.55114317360390097</c:v>
                </c:pt>
                <c:pt idx="18">
                  <c:v>0.55384718342474004</c:v>
                </c:pt>
                <c:pt idx="19">
                  <c:v>0.55653083888861898</c:v>
                </c:pt>
                <c:pt idx="20">
                  <c:v>0.55919424825404096</c:v>
                </c:pt>
                <c:pt idx="21">
                  <c:v>0.56183751887272104</c:v>
                </c:pt>
                <c:pt idx="22">
                  <c:v>0.56446075719830102</c:v>
                </c:pt>
                <c:pt idx="23">
                  <c:v>0.56706406879494098</c:v>
                </c:pt>
                <c:pt idx="24">
                  <c:v>0.56964755834576897</c:v>
                </c:pt>
                <c:pt idx="25">
                  <c:v>0.57221132966121202</c:v>
                </c:pt>
                <c:pt idx="26">
                  <c:v>0.57475548568718704</c:v>
                </c:pt>
                <c:pt idx="27">
                  <c:v>0.577280128513182</c:v>
                </c:pt>
                <c:pt idx="28">
                  <c:v>0.57978535938020703</c:v>
                </c:pt>
                <c:pt idx="29">
                  <c:v>0.58227127868862605</c:v>
                </c:pt>
                <c:pt idx="30">
                  <c:v>0.58474088569106797</c:v>
                </c:pt>
                <c:pt idx="31">
                  <c:v>0.58719581086868999</c:v>
                </c:pt>
                <c:pt idx="32">
                  <c:v>0.589636101901858</c:v>
                </c:pt>
                <c:pt idx="33">
                  <c:v>0.59206180612505999</c:v>
                </c:pt>
                <c:pt idx="34">
                  <c:v>0.59447297052978698</c:v>
                </c:pt>
                <c:pt idx="35">
                  <c:v>0.59686964176735902</c:v>
                </c:pt>
                <c:pt idx="36">
                  <c:v>0.59925186615170301</c:v>
                </c:pt>
                <c:pt idx="37">
                  <c:v>0.60161968966205703</c:v>
                </c:pt>
                <c:pt idx="38">
                  <c:v>0.603973157945634</c:v>
                </c:pt>
                <c:pt idx="39">
                  <c:v>0.60631231632022697</c:v>
                </c:pt>
                <c:pt idx="40">
                  <c:v>0.60863720977676095</c:v>
                </c:pt>
                <c:pt idx="41">
                  <c:v>0.61094788298179803</c:v>
                </c:pt>
                <c:pt idx="42">
                  <c:v>0.61324438027998296</c:v>
                </c:pt>
                <c:pt idx="43">
                  <c:v>0.61552674569645704</c:v>
                </c:pt>
                <c:pt idx="44">
                  <c:v>0.61779502293920796</c:v>
                </c:pt>
                <c:pt idx="45">
                  <c:v>0.620049255401384</c:v>
                </c:pt>
                <c:pt idx="46">
                  <c:v>0.62228948616355895</c:v>
                </c:pt>
                <c:pt idx="47">
                  <c:v>0.62451575799595205</c:v>
                </c:pt>
                <c:pt idx="48">
                  <c:v>0.62672811336061296</c:v>
                </c:pt>
                <c:pt idx="49">
                  <c:v>0.62892659441355303</c:v>
                </c:pt>
                <c:pt idx="50">
                  <c:v>0.63111124300684496</c:v>
                </c:pt>
                <c:pt idx="51">
                  <c:v>0.63328210069068103</c:v>
                </c:pt>
                <c:pt idx="52">
                  <c:v>0.63543920871538795</c:v>
                </c:pt>
                <c:pt idx="53">
                  <c:v>0.63758273390912601</c:v>
                </c:pt>
                <c:pt idx="54">
                  <c:v>0.63971518224641</c:v>
                </c:pt>
                <c:pt idx="55">
                  <c:v>0.64183659532100201</c:v>
                </c:pt>
                <c:pt idx="56">
                  <c:v>0.643947014429475</c:v>
                </c:pt>
                <c:pt idx="57">
                  <c:v>0.64604648057304703</c:v>
                </c:pt>
                <c:pt idx="58">
                  <c:v>0.64813503445937604</c:v>
                </c:pt>
                <c:pt idx="59">
                  <c:v>0.65021271650434398</c:v>
                </c:pt>
                <c:pt idx="60">
                  <c:v>0.65227956683380095</c:v>
                </c:pt>
                <c:pt idx="61">
                  <c:v>0.65433562528529399</c:v>
                </c:pt>
                <c:pt idx="62">
                  <c:v>0.65638093140976195</c:v>
                </c:pt>
                <c:pt idx="63">
                  <c:v>0.65841552447321805</c:v>
                </c:pt>
                <c:pt idx="64">
                  <c:v>0.660439443458395</c:v>
                </c:pt>
                <c:pt idx="65">
                  <c:v>0.66245272706637703</c:v>
                </c:pt>
                <c:pt idx="66">
                  <c:v>0.66445541371820904</c:v>
                </c:pt>
                <c:pt idx="67">
                  <c:v>0.66644754155647701</c:v>
                </c:pt>
                <c:pt idx="68">
                  <c:v>0.66842914844687595</c:v>
                </c:pt>
                <c:pt idx="69">
                  <c:v>0.67040027197975205</c:v>
                </c:pt>
                <c:pt idx="70">
                  <c:v>0.67236094947162395</c:v>
                </c:pt>
                <c:pt idx="71">
                  <c:v>0.67431121796669302</c:v>
                </c:pt>
                <c:pt idx="72">
                  <c:v>0.67625111423831896</c:v>
                </c:pt>
                <c:pt idx="73">
                  <c:v>0.67818067479049904</c:v>
                </c:pt>
                <c:pt idx="74">
                  <c:v>0.68009993585930795</c:v>
                </c:pt>
                <c:pt idx="75">
                  <c:v>0.68200893341433499</c:v>
                </c:pt>
                <c:pt idx="76">
                  <c:v>0.68390770316009997</c:v>
                </c:pt>
                <c:pt idx="77">
                  <c:v>0.68579628053745301</c:v>
                </c:pt>
                <c:pt idx="78">
                  <c:v>0.68767470072495995</c:v>
                </c:pt>
                <c:pt idx="79">
                  <c:v>0.68954299864027202</c:v>
                </c:pt>
                <c:pt idx="80">
                  <c:v>0.69140120894148405</c:v>
                </c:pt>
                <c:pt idx="81">
                  <c:v>0.69324936602847598</c:v>
                </c:pt>
                <c:pt idx="82">
                  <c:v>0.69508750404424002</c:v>
                </c:pt>
                <c:pt idx="83">
                  <c:v>0.69691565687620305</c:v>
                </c:pt>
                <c:pt idx="84">
                  <c:v>0.69873385815752898</c:v>
                </c:pt>
                <c:pt idx="85">
                  <c:v>0.70054214126841297</c:v>
                </c:pt>
                <c:pt idx="86">
                  <c:v>0.70234053933736396</c:v>
                </c:pt>
                <c:pt idx="87">
                  <c:v>0.70412908524248197</c:v>
                </c:pt>
                <c:pt idx="88">
                  <c:v>0.70590781161271599</c:v>
                </c:pt>
                <c:pt idx="89">
                  <c:v>0.70767675082912196</c:v>
                </c:pt>
                <c:pt idx="90">
                  <c:v>0.70943593502611002</c:v>
                </c:pt>
                <c:pt idx="91">
                  <c:v>0.71118539609267795</c:v>
                </c:pt>
                <c:pt idx="92">
                  <c:v>0.71292516567364805</c:v>
                </c:pt>
                <c:pt idx="93">
                  <c:v>0.71465527517088401</c:v>
                </c:pt>
                <c:pt idx="94">
                  <c:v>0.71637575574451595</c:v>
                </c:pt>
                <c:pt idx="95">
                  <c:v>0.71808663831414599</c:v>
                </c:pt>
                <c:pt idx="96">
                  <c:v>0.71978795356005898</c:v>
                </c:pt>
                <c:pt idx="97">
                  <c:v>0.72147973192442505</c:v>
                </c:pt>
                <c:pt idx="98">
                  <c:v>0.72316200361249205</c:v>
                </c:pt>
                <c:pt idx="99">
                  <c:v>0.72483479859378797</c:v>
                </c:pt>
                <c:pt idx="100">
                  <c:v>0.72649814660330903</c:v>
                </c:pt>
                <c:pt idx="101">
                  <c:v>0.72815207714270602</c:v>
                </c:pt>
                <c:pt idx="102">
                  <c:v>0.72979661948147601</c:v>
                </c:pt>
                <c:pt idx="103">
                  <c:v>0.731431802658149</c:v>
                </c:pt>
                <c:pt idx="104">
                  <c:v>0.73305765548146695</c:v>
                </c:pt>
                <c:pt idx="105">
                  <c:v>0.734674206531576</c:v>
                </c:pt>
                <c:pt idx="106">
                  <c:v>0.73628148416120798</c:v>
                </c:pt>
                <c:pt idx="107">
                  <c:v>0.73787951649686601</c:v>
                </c:pt>
                <c:pt idx="108">
                  <c:v>0.73946926638604304</c:v>
                </c:pt>
                <c:pt idx="109">
                  <c:v>0.741051198072327</c:v>
                </c:pt>
                <c:pt idx="110">
                  <c:v>0.74262533411385001</c:v>
                </c:pt>
                <c:pt idx="111">
                  <c:v>0.74419169688997999</c:v>
                </c:pt>
                <c:pt idx="112">
                  <c:v>0.74575030860296798</c:v>
                </c:pt>
                <c:pt idx="113">
                  <c:v>0.74730119127958095</c:v>
                </c:pt>
                <c:pt idx="114">
                  <c:v>0.74884436677275301</c:v>
                </c:pt>
                <c:pt idx="115">
                  <c:v>0.75037985676323105</c:v>
                </c:pt>
                <c:pt idx="116">
                  <c:v>0.75190768276123598</c:v>
                </c:pt>
                <c:pt idx="117">
                  <c:v>0.75342786610811996</c:v>
                </c:pt>
                <c:pt idx="118">
                  <c:v>0.75494042797803196</c:v>
                </c:pt>
                <c:pt idx="119">
                  <c:v>0.75644538937959904</c:v>
                </c:pt>
                <c:pt idx="120">
                  <c:v>0.75794277115759501</c:v>
                </c:pt>
                <c:pt idx="121">
                  <c:v>0.75943259399463803</c:v>
                </c:pt>
                <c:pt idx="122">
                  <c:v>0.76091487841287897</c:v>
                </c:pt>
                <c:pt idx="123">
                  <c:v>0.76238964477570204</c:v>
                </c:pt>
                <c:pt idx="124">
                  <c:v>0.76385691328943905</c:v>
                </c:pt>
                <c:pt idx="125">
                  <c:v>0.765316704005083</c:v>
                </c:pt>
                <c:pt idx="126">
                  <c:v>0.76676903682001496</c:v>
                </c:pt>
                <c:pt idx="127">
                  <c:v>0.76821393147973904</c:v>
                </c:pt>
                <c:pt idx="128">
                  <c:v>0.76965140757962702</c:v>
                </c:pt>
                <c:pt idx="129">
                  <c:v>0.77108148456667103</c:v>
                </c:pt>
                <c:pt idx="130">
                  <c:v>0.77250418174124202</c:v>
                </c:pt>
                <c:pt idx="131">
                  <c:v>0.77391951825886895</c:v>
                </c:pt>
                <c:pt idx="132">
                  <c:v>0.77532751313201398</c:v>
                </c:pt>
                <c:pt idx="133">
                  <c:v>0.77672818523186904</c:v>
                </c:pt>
                <c:pt idx="134">
                  <c:v>0.77812155329015797</c:v>
                </c:pt>
                <c:pt idx="135">
                  <c:v>0.77950763590094996</c:v>
                </c:pt>
                <c:pt idx="136">
                  <c:v>0.78088645152248004</c:v>
                </c:pt>
                <c:pt idx="137">
                  <c:v>0.78225801847898901</c:v>
                </c:pt>
                <c:pt idx="138">
                  <c:v>0.78362235496257104</c:v>
                </c:pt>
                <c:pt idx="139">
                  <c:v>0.78497947903502496</c:v>
                </c:pt>
                <c:pt idx="140">
                  <c:v>0.786329408629729</c:v>
                </c:pt>
                <c:pt idx="141">
                  <c:v>0.78767216155352204</c:v>
                </c:pt>
                <c:pt idx="142">
                  <c:v>0.78900775548859303</c:v>
                </c:pt>
                <c:pt idx="143">
                  <c:v>0.79033620799438897</c:v>
                </c:pt>
                <c:pt idx="144">
                  <c:v>0.79165753650953197</c:v>
                </c:pt>
                <c:pt idx="145">
                  <c:v>0.792971758353747</c:v>
                </c:pt>
                <c:pt idx="146">
                  <c:v>0.79427889072980395</c:v>
                </c:pt>
                <c:pt idx="147">
                  <c:v>0.79557895072547302</c:v>
                </c:pt>
                <c:pt idx="148">
                  <c:v>0.79687195531548705</c:v>
                </c:pt>
                <c:pt idx="149">
                  <c:v>0.79815792136352903</c:v>
                </c:pt>
                <c:pt idx="150">
                  <c:v>0.79943686562421101</c:v>
                </c:pt>
                <c:pt idx="151">
                  <c:v>0.80070880474509198</c:v>
                </c:pt>
                <c:pt idx="152">
                  <c:v>0.80197375526868298</c:v>
                </c:pt>
                <c:pt idx="153">
                  <c:v>0.80323173363448497</c:v>
                </c:pt>
                <c:pt idx="154">
                  <c:v>0.80448275618102605</c:v>
                </c:pt>
                <c:pt idx="155">
                  <c:v>0.80572683914791499</c:v>
                </c:pt>
                <c:pt idx="156">
                  <c:v>0.80696399867791702</c:v>
                </c:pt>
                <c:pt idx="157">
                  <c:v>0.80819425081902097</c:v>
                </c:pt>
                <c:pt idx="158">
                  <c:v>0.80941761152654301</c:v>
                </c:pt>
                <c:pt idx="159">
                  <c:v>0.81063409666522401</c:v>
                </c:pt>
                <c:pt idx="160">
                  <c:v>0.81184372201135302</c:v>
                </c:pt>
                <c:pt idx="161">
                  <c:v>0.81304650325488803</c:v>
                </c:pt>
                <c:pt idx="162">
                  <c:v>0.81424245600160705</c:v>
                </c:pt>
                <c:pt idx="163">
                  <c:v>0.81543159577525504</c:v>
                </c:pt>
                <c:pt idx="164">
                  <c:v>0.81661393801971305</c:v>
                </c:pt>
                <c:pt idx="165">
                  <c:v>0.81778949810117496</c:v>
                </c:pt>
                <c:pt idx="166">
                  <c:v>0.81895829131033404</c:v>
                </c:pt>
                <c:pt idx="167">
                  <c:v>0.82012033286458697</c:v>
                </c:pt>
                <c:pt idx="168">
                  <c:v>0.82127563791024305</c:v>
                </c:pt>
                <c:pt idx="169">
                  <c:v>0.82242422152475003</c:v>
                </c:pt>
                <c:pt idx="170">
                  <c:v>0.82356609871892195</c:v>
                </c:pt>
                <c:pt idx="171">
                  <c:v>0.824701284439192</c:v>
                </c:pt>
                <c:pt idx="172">
                  <c:v>0.82582979356985897</c:v>
                </c:pt>
                <c:pt idx="173">
                  <c:v>0.826951640935357</c:v>
                </c:pt>
                <c:pt idx="174">
                  <c:v>0.82806684130252906</c:v>
                </c:pt>
                <c:pt idx="175">
                  <c:v>0.82917540938291201</c:v>
                </c:pt>
                <c:pt idx="176">
                  <c:v>0.83027735983503104</c:v>
                </c:pt>
                <c:pt idx="177">
                  <c:v>0.83137270726669799</c:v>
                </c:pt>
                <c:pt idx="178">
                  <c:v>0.83246146623733097</c:v>
                </c:pt>
                <c:pt idx="179">
                  <c:v>0.83354365126026897</c:v>
                </c:pt>
                <c:pt idx="180">
                  <c:v>0.83461927680509795</c:v>
                </c:pt>
                <c:pt idx="181">
                  <c:v>0.83568835729999402</c:v>
                </c:pt>
                <c:pt idx="182">
                  <c:v>0.83675090713406197</c:v>
                </c:pt>
                <c:pt idx="183">
                  <c:v>0.83780694065968297</c:v>
                </c:pt>
                <c:pt idx="184">
                  <c:v>0.83885647219488102</c:v>
                </c:pt>
                <c:pt idx="185">
                  <c:v>0.83989951602567403</c:v>
                </c:pt>
                <c:pt idx="186">
                  <c:v>0.84093608640845396</c:v>
                </c:pt>
                <c:pt idx="187">
                  <c:v>0.84196619757235502</c:v>
                </c:pt>
                <c:pt idx="188">
                  <c:v>0.84298986372163298</c:v>
                </c:pt>
                <c:pt idx="189">
                  <c:v>0.84400709903805504</c:v>
                </c:pt>
                <c:pt idx="190">
                  <c:v>0.84501791768328205</c:v>
                </c:pt>
                <c:pt idx="191">
                  <c:v>0.84602233380126202</c:v>
                </c:pt>
                <c:pt idx="192">
                  <c:v>0.84702036152063098</c:v>
                </c:pt>
                <c:pt idx="193">
                  <c:v>0.84801201495710099</c:v>
                </c:pt>
                <c:pt idx="194">
                  <c:v>0.84899730821587205</c:v>
                </c:pt>
                <c:pt idx="195">
                  <c:v>0.84997625539402299</c:v>
                </c:pt>
                <c:pt idx="196">
                  <c:v>0.85094887058292601</c:v>
                </c:pt>
                <c:pt idx="197">
                  <c:v>0.85191516787064103</c:v>
                </c:pt>
                <c:pt idx="198">
                  <c:v>0.85287516134432895</c:v>
                </c:pt>
                <c:pt idx="199">
                  <c:v>0.85382886509264999</c:v>
                </c:pt>
                <c:pt idx="200">
                  <c:v>0.85477629320817194</c:v>
                </c:pt>
                <c:pt idx="201">
                  <c:v>0.85571745978976899</c:v>
                </c:pt>
                <c:pt idx="202">
                  <c:v>0.85665237894502599</c:v>
                </c:pt>
                <c:pt idx="203">
                  <c:v>0.85758106479263396</c:v>
                </c:pt>
                <c:pt idx="204">
                  <c:v>0.85850353146478697</c:v>
                </c:pt>
                <c:pt idx="205">
                  <c:v>0.85941979310957595</c:v>
                </c:pt>
                <c:pt idx="206">
                  <c:v>0.86032986389337396</c:v>
                </c:pt>
                <c:pt idx="207">
                  <c:v>0.86123282305719395</c:v>
                </c:pt>
                <c:pt idx="208">
                  <c:v>0.862128248245146</c:v>
                </c:pt>
                <c:pt idx="209">
                  <c:v>0.86301615858955905</c:v>
                </c:pt>
                <c:pt idx="210">
                  <c:v>0.86389657320784397</c:v>
                </c:pt>
                <c:pt idx="211">
                  <c:v>0.86476951120440804</c:v>
                </c:pt>
                <c:pt idx="212">
                  <c:v>0.86563499167257696</c:v>
                </c:pt>
                <c:pt idx="213">
                  <c:v>0.866493033696492</c:v>
                </c:pt>
                <c:pt idx="214">
                  <c:v>0.86734365635301103</c:v>
                </c:pt>
                <c:pt idx="215">
                  <c:v>0.86818687871359601</c:v>
                </c:pt>
                <c:pt idx="216">
                  <c:v>0.86902271984618995</c:v>
                </c:pt>
                <c:pt idx="217">
                  <c:v>0.86985119881708906</c:v>
                </c:pt>
                <c:pt idx="218">
                  <c:v>0.87067233469279404</c:v>
                </c:pt>
                <c:pt idx="219">
                  <c:v>0.87148614654186496</c:v>
                </c:pt>
                <c:pt idx="220">
                  <c:v>0.87229265343675799</c:v>
                </c:pt>
                <c:pt idx="221">
                  <c:v>0.87309187445564196</c:v>
                </c:pt>
                <c:pt idx="222">
                  <c:v>0.87388382868422099</c:v>
                </c:pt>
                <c:pt idx="223">
                  <c:v>0.87466853521752996</c:v>
                </c:pt>
                <c:pt idx="224">
                  <c:v>0.87544601316172499</c:v>
                </c:pt>
                <c:pt idx="225">
                  <c:v>0.87621628163585297</c:v>
                </c:pt>
                <c:pt idx="226">
                  <c:v>0.87697935977361896</c:v>
                </c:pt>
                <c:pt idx="227">
                  <c:v>0.87773526672512903</c:v>
                </c:pt>
                <c:pt idx="228">
                  <c:v>0.87848402165861905</c:v>
                </c:pt>
                <c:pt idx="229">
                  <c:v>0.87922564376218004</c:v>
                </c:pt>
                <c:pt idx="230">
                  <c:v>0.87996015224545199</c:v>
                </c:pt>
                <c:pt idx="231">
                  <c:v>0.88068756634131395</c:v>
                </c:pt>
                <c:pt idx="232">
                  <c:v>0.88140790530754998</c:v>
                </c:pt>
                <c:pt idx="233">
                  <c:v>0.88212118842850695</c:v>
                </c:pt>
                <c:pt idx="234">
                  <c:v>0.882827435016726</c:v>
                </c:pt>
                <c:pt idx="235">
                  <c:v>0.88352666441456096</c:v>
                </c:pt>
                <c:pt idx="236">
                  <c:v>0.88421889599578496</c:v>
                </c:pt>
                <c:pt idx="237">
                  <c:v>0.88490414916716398</c:v>
                </c:pt>
                <c:pt idx="238">
                  <c:v>0.88558244337002701</c:v>
                </c:pt>
                <c:pt idx="239">
                  <c:v>0.88625379808181004</c:v>
                </c:pt>
                <c:pt idx="240">
                  <c:v>0.88691823281757798</c:v>
                </c:pt>
                <c:pt idx="241">
                  <c:v>0.88757576713153596</c:v>
                </c:pt>
                <c:pt idx="242">
                  <c:v>0.88822642061851098</c:v>
                </c:pt>
                <c:pt idx="243">
                  <c:v>0.88887021291542101</c:v>
                </c:pt>
                <c:pt idx="244">
                  <c:v>0.88950716370271499</c:v>
                </c:pt>
                <c:pt idx="245">
                  <c:v>0.890137292705802</c:v>
                </c:pt>
                <c:pt idx="246">
                  <c:v>0.89076061969645004</c:v>
                </c:pt>
                <c:pt idx="247">
                  <c:v>0.89137716449416804</c:v>
                </c:pt>
                <c:pt idx="248">
                  <c:v>0.89198694696756597</c:v>
                </c:pt>
                <c:pt idx="249">
                  <c:v>0.89258998703568804</c:v>
                </c:pt>
                <c:pt idx="250">
                  <c:v>0.89318630466933102</c:v>
                </c:pt>
                <c:pt idx="251">
                  <c:v>0.89377591989233096</c:v>
                </c:pt>
                <c:pt idx="252">
                  <c:v>0.894358852782835</c:v>
                </c:pt>
                <c:pt idx="253">
                  <c:v>0.89493512347454096</c:v>
                </c:pt>
                <c:pt idx="254">
                  <c:v>0.89550475215792502</c:v>
                </c:pt>
                <c:pt idx="255">
                  <c:v>0.89606775908143299</c:v>
                </c:pt>
                <c:pt idx="256">
                  <c:v>0.89662416455265603</c:v>
                </c:pt>
                <c:pt idx="257">
                  <c:v>0.89717398893947498</c:v>
                </c:pt>
                <c:pt idx="258">
                  <c:v>0.89771725267119196</c:v>
                </c:pt>
                <c:pt idx="259">
                  <c:v>0.89825397623962</c:v>
                </c:pt>
                <c:pt idx="260">
                  <c:v>0.89878418020016304</c:v>
                </c:pt>
                <c:pt idx="261">
                  <c:v>0.89930788517286397</c:v>
                </c:pt>
                <c:pt idx="262">
                  <c:v>0.89982511184342295</c:v>
                </c:pt>
                <c:pt idx="263">
                  <c:v>0.90033588096420203</c:v>
                </c:pt>
                <c:pt idx="264">
                  <c:v>0.90084021335519004</c:v>
                </c:pt>
                <c:pt idx="265">
                  <c:v>0.90133812990495199</c:v>
                </c:pt>
                <c:pt idx="266">
                  <c:v>0.90182965157155004</c:v>
                </c:pt>
                <c:pt idx="267">
                  <c:v>0.90231479938343095</c:v>
                </c:pt>
                <c:pt idx="268">
                  <c:v>0.90279359444029905</c:v>
                </c:pt>
                <c:pt idx="269">
                  <c:v>0.90326605791395198</c:v>
                </c:pt>
                <c:pt idx="270">
                  <c:v>0.90373221104909596</c:v>
                </c:pt>
                <c:pt idx="271">
                  <c:v>0.90419207516413402</c:v>
                </c:pt>
                <c:pt idx="272">
                  <c:v>0.904645671651923</c:v>
                </c:pt>
                <c:pt idx="273">
                  <c:v>0.90509302198050801</c:v>
                </c:pt>
                <c:pt idx="274">
                  <c:v>0.90553414769382701</c:v>
                </c:pt>
                <c:pt idx="275">
                  <c:v>0.90596907041239105</c:v>
                </c:pt>
                <c:pt idx="276">
                  <c:v>0.90639781183393398</c:v>
                </c:pt>
                <c:pt idx="277">
                  <c:v>0.906820393734037</c:v>
                </c:pt>
                <c:pt idx="278">
                  <c:v>0.90723683796672505</c:v>
                </c:pt>
                <c:pt idx="279">
                  <c:v>0.90764716646503496</c:v>
                </c:pt>
                <c:pt idx="280">
                  <c:v>0.90805140124156103</c:v>
                </c:pt>
                <c:pt idx="281">
                  <c:v>0.90844956438896496</c:v>
                </c:pt>
                <c:pt idx="282">
                  <c:v>0.90884167808046201</c:v>
                </c:pt>
                <c:pt idx="283">
                  <c:v>0.90922776457028598</c:v>
                </c:pt>
                <c:pt idx="284">
                  <c:v>0.90960784619411394</c:v>
                </c:pt>
                <c:pt idx="285">
                  <c:v>0.90998194536947496</c:v>
                </c:pt>
                <c:pt idx="286">
                  <c:v>0.91035008459612399</c:v>
                </c:pt>
                <c:pt idx="287">
                  <c:v>0.91071228645639302</c:v>
                </c:pt>
                <c:pt idx="288">
                  <c:v>0.91106857361551097</c:v>
                </c:pt>
                <c:pt idx="289">
                  <c:v>0.91141896882189799</c:v>
                </c:pt>
                <c:pt idx="290">
                  <c:v>0.91176349490743203</c:v>
                </c:pt>
                <c:pt idx="291">
                  <c:v>0.91210217478768796</c:v>
                </c:pt>
                <c:pt idx="292">
                  <c:v>0.91243503146214899</c:v>
                </c:pt>
                <c:pt idx="293">
                  <c:v>0.91276208801439396</c:v>
                </c:pt>
                <c:pt idx="294">
                  <c:v>0.91308336761224695</c:v>
                </c:pt>
                <c:pt idx="295">
                  <c:v>0.91339889350791803</c:v>
                </c:pt>
                <c:pt idx="296">
                  <c:v>0.91370868903809699</c:v>
                </c:pt>
                <c:pt idx="297">
                  <c:v>0.91401277762403299</c:v>
                </c:pt>
                <c:pt idx="298">
                  <c:v>0.91431118277158197</c:v>
                </c:pt>
                <c:pt idx="299">
                  <c:v>0.91460392807123203</c:v>
                </c:pt>
                <c:pt idx="300">
                  <c:v>0.91489103719809395</c:v>
                </c:pt>
                <c:pt idx="301">
                  <c:v>0.91517253391187203</c:v>
                </c:pt>
                <c:pt idx="302">
                  <c:v>0.91544844205680398</c:v>
                </c:pt>
                <c:pt idx="303">
                  <c:v>0.91571878556158104</c:v>
                </c:pt>
                <c:pt idx="304">
                  <c:v>0.915983588439229</c:v>
                </c:pt>
                <c:pt idx="305">
                  <c:v>0.91624287478697897</c:v>
                </c:pt>
                <c:pt idx="306">
                  <c:v>0.91649666878609704</c:v>
                </c:pt>
                <c:pt idx="307">
                  <c:v>0.91674499470170201</c:v>
                </c:pt>
                <c:pt idx="308">
                  <c:v>0.91698787688254002</c:v>
                </c:pt>
                <c:pt idx="309">
                  <c:v>0.91722533976075304</c:v>
                </c:pt>
                <c:pt idx="310">
                  <c:v>0.91745740785160601</c:v>
                </c:pt>
                <c:pt idx="311">
                  <c:v>0.91768410575319703</c:v>
                </c:pt>
                <c:pt idx="312">
                  <c:v>0.917905458146137</c:v>
                </c:pt>
                <c:pt idx="313">
                  <c:v>0.91812148979320996</c:v>
                </c:pt>
                <c:pt idx="314">
                  <c:v>0.91833222553900096</c:v>
                </c:pt>
                <c:pt idx="315">
                  <c:v>0.91853769030950705</c:v>
                </c:pt>
                <c:pt idx="316">
                  <c:v>0.91873790911171604</c:v>
                </c:pt>
                <c:pt idx="317">
                  <c:v>0.91893290703316499</c:v>
                </c:pt>
                <c:pt idx="318">
                  <c:v>0.91912270924147499</c:v>
                </c:pt>
                <c:pt idx="319">
                  <c:v>0.91930734098385503</c:v>
                </c:pt>
                <c:pt idx="320">
                  <c:v>0.91948682758659195</c:v>
                </c:pt>
                <c:pt idx="321">
                  <c:v>0.919661194454507</c:v>
                </c:pt>
                <c:pt idx="322">
                  <c:v>0.91983046707039395</c:v>
                </c:pt>
                <c:pt idx="323">
                  <c:v>0.91999467099443299</c:v>
                </c:pt>
                <c:pt idx="324">
                  <c:v>0.92015383186357702</c:v>
                </c:pt>
                <c:pt idx="325">
                  <c:v>0.92030797539091902</c:v>
                </c:pt>
                <c:pt idx="326">
                  <c:v>0.92045712736503704</c:v>
                </c:pt>
                <c:pt idx="327">
                  <c:v>0.92060131364930897</c:v>
                </c:pt>
                <c:pt idx="328">
                  <c:v>0.92074056018121597</c:v>
                </c:pt>
                <c:pt idx="329">
                  <c:v>0.92087489297161096</c:v>
                </c:pt>
                <c:pt idx="330">
                  <c:v>0.92100433810397198</c:v>
                </c:pt>
                <c:pt idx="331">
                  <c:v>0.92112892173363203</c:v>
                </c:pt>
                <c:pt idx="332">
                  <c:v>0.92124867008698796</c:v>
                </c:pt>
                <c:pt idx="333">
                  <c:v>0.92136360946068097</c:v>
                </c:pt>
                <c:pt idx="334">
                  <c:v>0.92147376622076504</c:v>
                </c:pt>
                <c:pt idx="335">
                  <c:v>0.92157916680184404</c:v>
                </c:pt>
                <c:pt idx="336">
                  <c:v>0.92167983770619499</c:v>
                </c:pt>
                <c:pt idx="337">
                  <c:v>0.92177580550286597</c:v>
                </c:pt>
                <c:pt idx="338">
                  <c:v>0.92186709682675405</c:v>
                </c:pt>
                <c:pt idx="339">
                  <c:v>0.92195373837765904</c:v>
                </c:pt>
                <c:pt idx="340">
                  <c:v>0.92203575691932604</c:v>
                </c:pt>
                <c:pt idx="341">
                  <c:v>0.92211317927845304</c:v>
                </c:pt>
                <c:pt idx="342">
                  <c:v>0.92218603234369201</c:v>
                </c:pt>
                <c:pt idx="343">
                  <c:v>0.92225434306461895</c:v>
                </c:pt>
                <c:pt idx="344">
                  <c:v>0.92231813845068999</c:v>
                </c:pt>
                <c:pt idx="345">
                  <c:v>0.92237744557017898</c:v>
                </c:pt>
                <c:pt idx="346">
                  <c:v>0.92243229154908501</c:v>
                </c:pt>
                <c:pt idx="347">
                  <c:v>0.92248270357003403</c:v>
                </c:pt>
                <c:pt idx="348">
                  <c:v>0.92252870887115201</c:v>
                </c:pt>
                <c:pt idx="349">
                  <c:v>0.92257033474492101</c:v>
                </c:pt>
                <c:pt idx="350">
                  <c:v>0.92260760853701695</c:v>
                </c:pt>
                <c:pt idx="351">
                  <c:v>0.92264055764512898</c:v>
                </c:pt>
                <c:pt idx="352">
                  <c:v>0.922669209517755</c:v>
                </c:pt>
                <c:pt idx="353">
                  <c:v>0.92269359165298903</c:v>
                </c:pt>
                <c:pt idx="354">
                  <c:v>0.92271373159727699</c:v>
                </c:pt>
                <c:pt idx="355">
                  <c:v>0.92272965694416598</c:v>
                </c:pt>
                <c:pt idx="356">
                  <c:v>0.92274139533302701</c:v>
                </c:pt>
                <c:pt idx="357">
                  <c:v>0.92274897444776605</c:v>
                </c:pt>
                <c:pt idx="358">
                  <c:v>0.92275242201551</c:v>
                </c:pt>
                <c:pt idx="359">
                  <c:v>0.92275176580528595</c:v>
                </c:pt>
                <c:pt idx="360">
                  <c:v>0.92274703362666999</c:v>
                </c:pt>
                <c:pt idx="361">
                  <c:v>0.92273825332842596</c:v>
                </c:pt>
                <c:pt idx="362">
                  <c:v>0.92272545279713103</c:v>
                </c:pt>
                <c:pt idx="363">
                  <c:v>0.922708659955772</c:v>
                </c:pt>
                <c:pt idx="364">
                  <c:v>0.92268790276234003</c:v>
                </c:pt>
                <c:pt idx="365">
                  <c:v>0.92266320920839395</c:v>
                </c:pt>
                <c:pt idx="366">
                  <c:v>0.92263460731761604</c:v>
                </c:pt>
                <c:pt idx="367">
                  <c:v>0.92260212514434903</c:v>
                </c:pt>
                <c:pt idx="368">
                  <c:v>0.92256579077211998</c:v>
                </c:pt>
                <c:pt idx="369">
                  <c:v>0.92252563231214002</c:v>
                </c:pt>
                <c:pt idx="370">
                  <c:v>0.92248167790179303</c:v>
                </c:pt>
                <c:pt idx="371">
                  <c:v>0.92243395570311504</c:v>
                </c:pt>
                <c:pt idx="372">
                  <c:v>0.92238249390124405</c:v>
                </c:pt>
                <c:pt idx="373">
                  <c:v>0.92232732070286505</c:v>
                </c:pt>
                <c:pt idx="374">
                  <c:v>0.92226846433463805</c:v>
                </c:pt>
                <c:pt idx="375">
                  <c:v>0.92220595304160502</c:v>
                </c:pt>
                <c:pt idx="376">
                  <c:v>0.92213981508558795</c:v>
                </c:pt>
                <c:pt idx="377">
                  <c:v>0.92207007874357205</c:v>
                </c:pt>
                <c:pt idx="378">
                  <c:v>0.92199677230606802</c:v>
                </c:pt>
                <c:pt idx="379">
                  <c:v>0.92191992407546697</c:v>
                </c:pt>
                <c:pt idx="380">
                  <c:v>0.92183956236437603</c:v>
                </c:pt>
                <c:pt idx="381">
                  <c:v>0.92175571549394097</c:v>
                </c:pt>
                <c:pt idx="382">
                  <c:v>0.92166841179215597</c:v>
                </c:pt>
                <c:pt idx="383">
                  <c:v>0.92157767959215697</c:v>
                </c:pt>
                <c:pt idx="384">
                  <c:v>0.92148354723050097</c:v>
                </c:pt>
                <c:pt idx="385">
                  <c:v>0.92138604304543803</c:v>
                </c:pt>
                <c:pt idx="386">
                  <c:v>0.92128519537515696</c:v>
                </c:pt>
                <c:pt idx="387">
                  <c:v>0.92118103255603101</c:v>
                </c:pt>
                <c:pt idx="388">
                  <c:v>0.92107358292084096</c:v>
                </c:pt>
                <c:pt idx="389">
                  <c:v>0.92096287479698902</c:v>
                </c:pt>
                <c:pt idx="390">
                  <c:v>0.92084893650470001</c:v>
                </c:pt>
                <c:pt idx="391">
                  <c:v>0.92073179635520397</c:v>
                </c:pt>
                <c:pt idx="392">
                  <c:v>0.92061148264891701</c:v>
                </c:pt>
                <c:pt idx="393">
                  <c:v>0.92048802367359595</c:v>
                </c:pt>
                <c:pt idx="394">
                  <c:v>0.92036144770249595</c:v>
                </c:pt>
                <c:pt idx="395">
                  <c:v>0.92023178299249597</c:v>
                </c:pt>
                <c:pt idx="396">
                  <c:v>0.920099057782234</c:v>
                </c:pt>
                <c:pt idx="397">
                  <c:v>0.919963300290214</c:v>
                </c:pt>
                <c:pt idx="398">
                  <c:v>0.91982032011703496</c:v>
                </c:pt>
                <c:pt idx="399">
                  <c:v>0.91966819192036997</c:v>
                </c:pt>
                <c:pt idx="400">
                  <c:v>0.91950695398466198</c:v>
                </c:pt>
                <c:pt idx="401">
                  <c:v>0.91933664483276101</c:v>
                </c:pt>
                <c:pt idx="402">
                  <c:v>0.91915730322553002</c:v>
                </c:pt>
                <c:pt idx="403">
                  <c:v>0.91896896816141205</c:v>
                </c:pt>
                <c:pt idx="404">
                  <c:v>0.91877167887597999</c:v>
                </c:pt>
                <c:pt idx="405">
                  <c:v>0.91856547484145801</c:v>
                </c:pt>
                <c:pt idx="406">
                  <c:v>0.91835039576621602</c:v>
                </c:pt>
                <c:pt idx="407">
                  <c:v>0.91812648159423704</c:v>
                </c:pt>
                <c:pt idx="408">
                  <c:v>0.91789377250455795</c:v>
                </c:pt>
                <c:pt idx="409">
                  <c:v>0.91765230891068705</c:v>
                </c:pt>
                <c:pt idx="410">
                  <c:v>0.91740213145998994</c:v>
                </c:pt>
                <c:pt idx="411">
                  <c:v>0.91714328103305598</c:v>
                </c:pt>
                <c:pt idx="412">
                  <c:v>0.91687579874302605</c:v>
                </c:pt>
                <c:pt idx="413">
                  <c:v>0.91659972593491001</c:v>
                </c:pt>
                <c:pt idx="414">
                  <c:v>0.91631510418486195</c:v>
                </c:pt>
                <c:pt idx="415">
                  <c:v>0.91602197529943996</c:v>
                </c:pt>
                <c:pt idx="416">
                  <c:v>0.91572038131483502</c:v>
                </c:pt>
                <c:pt idx="417">
                  <c:v>0.91541036449606805</c:v>
                </c:pt>
                <c:pt idx="418">
                  <c:v>0.91509196733617404</c:v>
                </c:pt>
                <c:pt idx="419">
                  <c:v>0.91476523255534203</c:v>
                </c:pt>
                <c:pt idx="420">
                  <c:v>0.91443020310004497</c:v>
                </c:pt>
                <c:pt idx="421">
                  <c:v>0.91408692214213205</c:v>
                </c:pt>
                <c:pt idx="422">
                  <c:v>0.91373543307789595</c:v>
                </c:pt>
                <c:pt idx="423">
                  <c:v>0.91337577952711901</c:v>
                </c:pt>
                <c:pt idx="424">
                  <c:v>0.91300800533208903</c:v>
                </c:pt>
                <c:pt idx="425">
                  <c:v>0.91263215455658397</c:v>
                </c:pt>
                <c:pt idx="426">
                  <c:v>0.91224827148484</c:v>
                </c:pt>
                <c:pt idx="427">
                  <c:v>0.91185640062048801</c:v>
                </c:pt>
                <c:pt idx="428">
                  <c:v>0.91145658668545904</c:v>
                </c:pt>
                <c:pt idx="429">
                  <c:v>0.91104887461887196</c:v>
                </c:pt>
                <c:pt idx="430">
                  <c:v>0.91063330957589095</c:v>
                </c:pt>
                <c:pt idx="431">
                  <c:v>0.91020993692655305</c:v>
                </c:pt>
                <c:pt idx="432">
                  <c:v>0.90977880225457697</c:v>
                </c:pt>
                <c:pt idx="433">
                  <c:v>0.90933995135613999</c:v>
                </c:pt>
                <c:pt idx="434">
                  <c:v>0.908893430238633</c:v>
                </c:pt>
                <c:pt idx="435">
                  <c:v>0.90843928511938199</c:v>
                </c:pt>
                <c:pt idx="436">
                  <c:v>0.90797756242435501</c:v>
                </c:pt>
                <c:pt idx="437">
                  <c:v>0.90750830878683297</c:v>
                </c:pt>
                <c:pt idx="438">
                  <c:v>0.90703157104606302</c:v>
                </c:pt>
                <c:pt idx="439">
                  <c:v>0.90654739624587799</c:v>
                </c:pt>
                <c:pt idx="440">
                  <c:v>0.90605583163329595</c:v>
                </c:pt>
                <c:pt idx="441">
                  <c:v>0.90555692465709703</c:v>
                </c:pt>
                <c:pt idx="442">
                  <c:v>0.90505072296636402</c:v>
                </c:pt>
                <c:pt idx="443">
                  <c:v>0.90453727440900999</c:v>
                </c:pt>
                <c:pt idx="444">
                  <c:v>0.90401662703027497</c:v>
                </c:pt>
                <c:pt idx="445">
                  <c:v>0.90348882907119699</c:v>
                </c:pt>
                <c:pt idx="446">
                  <c:v>0.90295392896705795</c:v>
                </c:pt>
                <c:pt idx="447">
                  <c:v>0.90241197534581397</c:v>
                </c:pt>
                <c:pt idx="448">
                  <c:v>0.90186301702648397</c:v>
                </c:pt>
                <c:pt idx="449">
                  <c:v>0.90130710301753103</c:v>
                </c:pt>
                <c:pt idx="450">
                  <c:v>0.90074428251521099</c:v>
                </c:pt>
                <c:pt idx="451">
                  <c:v>0.90017460490189605</c:v>
                </c:pt>
                <c:pt idx="452">
                  <c:v>0.89959811974437998</c:v>
                </c:pt>
                <c:pt idx="453">
                  <c:v>0.89901487679215297</c:v>
                </c:pt>
                <c:pt idx="454">
                  <c:v>0.89842492597566204</c:v>
                </c:pt>
                <c:pt idx="455">
                  <c:v>0.89782831740453595</c:v>
                </c:pt>
                <c:pt idx="456">
                  <c:v>0.89722510136580103</c:v>
                </c:pt>
                <c:pt idx="457">
                  <c:v>0.89661532832205904</c:v>
                </c:pt>
                <c:pt idx="458">
                  <c:v>0.89599904890965798</c:v>
                </c:pt>
                <c:pt idx="459">
                  <c:v>0.89537631393682404</c:v>
                </c:pt>
                <c:pt idx="460">
                  <c:v>0.89474717438178897</c:v>
                </c:pt>
                <c:pt idx="461">
                  <c:v>0.89411168139087804</c:v>
                </c:pt>
                <c:pt idx="462">
                  <c:v>0.89346988627658697</c:v>
                </c:pt>
                <c:pt idx="463">
                  <c:v>0.89282184051563596</c:v>
                </c:pt>
                <c:pt idx="464">
                  <c:v>0.892167595747</c:v>
                </c:pt>
                <c:pt idx="465">
                  <c:v>0.89150720376991599</c:v>
                </c:pt>
                <c:pt idx="466">
                  <c:v>0.89084071654187502</c:v>
                </c:pt>
                <c:pt idx="467">
                  <c:v>0.89016818617658899</c:v>
                </c:pt>
                <c:pt idx="468">
                  <c:v>0.88948966494194004</c:v>
                </c:pt>
                <c:pt idx="469">
                  <c:v>0.88880520525790496</c:v>
                </c:pt>
                <c:pt idx="470">
                  <c:v>0.88811485969446602</c:v>
                </c:pt>
                <c:pt idx="471">
                  <c:v>0.88741868096949605</c:v>
                </c:pt>
                <c:pt idx="472">
                  <c:v>0.88671672194663198</c:v>
                </c:pt>
                <c:pt idx="473">
                  <c:v>0.88600903563311895</c:v>
                </c:pt>
                <c:pt idx="474">
                  <c:v>0.88529567517764396</c:v>
                </c:pt>
                <c:pt idx="475">
                  <c:v>0.88457669386814797</c:v>
                </c:pt>
                <c:pt idx="476">
                  <c:v>0.88385214512961996</c:v>
                </c:pt>
                <c:pt idx="477">
                  <c:v>0.88312208252187196</c:v>
                </c:pt>
                <c:pt idx="478">
                  <c:v>0.88238655973729796</c:v>
                </c:pt>
                <c:pt idx="479">
                  <c:v>0.881645630598617</c:v>
                </c:pt>
                <c:pt idx="480">
                  <c:v>0.88089934905659495</c:v>
                </c:pt>
                <c:pt idx="481">
                  <c:v>0.88014776918775095</c:v>
                </c:pt>
                <c:pt idx="482">
                  <c:v>0.87939094519205196</c:v>
                </c:pt>
                <c:pt idx="483">
                  <c:v>0.87862893139058496</c:v>
                </c:pt>
                <c:pt idx="484">
                  <c:v>0.87786178222321798</c:v>
                </c:pt>
                <c:pt idx="485">
                  <c:v>0.87708955224624197</c:v>
                </c:pt>
                <c:pt idx="486">
                  <c:v>0.87631229612999995</c:v>
                </c:pt>
                <c:pt idx="487">
                  <c:v>0.87553006865650296</c:v>
                </c:pt>
                <c:pt idx="488">
                  <c:v>0.87474292471702697</c:v>
                </c:pt>
                <c:pt idx="489">
                  <c:v>0.87395091930970004</c:v>
                </c:pt>
                <c:pt idx="490">
                  <c:v>0.87315410753707601</c:v>
                </c:pt>
                <c:pt idx="491">
                  <c:v>0.87235254460368505</c:v>
                </c:pt>
                <c:pt idx="492">
                  <c:v>0.87154628581359095</c:v>
                </c:pt>
                <c:pt idx="493">
                  <c:v>0.87073538656791605</c:v>
                </c:pt>
                <c:pt idx="494">
                  <c:v>0.86991990236236005</c:v>
                </c:pt>
                <c:pt idx="495">
                  <c:v>0.869099888784718</c:v>
                </c:pt>
                <c:pt idx="496">
                  <c:v>0.86827540151236704</c:v>
                </c:pt>
                <c:pt idx="497">
                  <c:v>0.86745071490562897</c:v>
                </c:pt>
                <c:pt idx="498">
                  <c:v>0.86662783832835999</c:v>
                </c:pt>
                <c:pt idx="499">
                  <c:v>0.86580681757378897</c:v>
                </c:pt>
                <c:pt idx="500">
                  <c:v>0.86498769824840305</c:v>
                </c:pt>
                <c:pt idx="501">
                  <c:v>0.86417052576784703</c:v>
                </c:pt>
                <c:pt idx="502">
                  <c:v>0.86335534535282499</c:v>
                </c:pt>
                <c:pt idx="503">
                  <c:v>0.86254220202501897</c:v>
                </c:pt>
                <c:pt idx="504">
                  <c:v>0.86173114060300005</c:v>
                </c:pt>
                <c:pt idx="505">
                  <c:v>0.86092220569816202</c:v>
                </c:pt>
                <c:pt idx="506">
                  <c:v>0.86011544171064802</c:v>
                </c:pt>
                <c:pt idx="507">
                  <c:v>0.85931089282530104</c:v>
                </c:pt>
                <c:pt idx="508">
                  <c:v>0.85850891116536798</c:v>
                </c:pt>
                <c:pt idx="509">
                  <c:v>0.85771178577962104</c:v>
                </c:pt>
                <c:pt idx="510">
                  <c:v>0.85691953643131902</c:v>
                </c:pt>
                <c:pt idx="511">
                  <c:v>0.85613218255814705</c:v>
                </c:pt>
                <c:pt idx="512">
                  <c:v>0.85534974326940005</c:v>
                </c:pt>
                <c:pt idx="513">
                  <c:v>0.854572237343182</c:v>
                </c:pt>
                <c:pt idx="514">
                  <c:v>0.85379968322363198</c:v>
                </c:pt>
                <c:pt idx="515">
                  <c:v>0.85303209901817501</c:v>
                </c:pt>
                <c:pt idx="516">
                  <c:v>0.85226950249480105</c:v>
                </c:pt>
                <c:pt idx="517">
                  <c:v>0.85151191107936897</c:v>
                </c:pt>
                <c:pt idx="518">
                  <c:v>0.850759341852934</c:v>
                </c:pt>
                <c:pt idx="519">
                  <c:v>0.85001181154910799</c:v>
                </c:pt>
                <c:pt idx="520">
                  <c:v>0.84926933655143999</c:v>
                </c:pt>
                <c:pt idx="521">
                  <c:v>0.84853193289083495</c:v>
                </c:pt>
                <c:pt idx="522">
                  <c:v>0.84779961624298905</c:v>
                </c:pt>
                <c:pt idx="523">
                  <c:v>0.84707240192586197</c:v>
                </c:pt>
                <c:pt idx="524">
                  <c:v>0.84635030489718099</c:v>
                </c:pt>
                <c:pt idx="525">
                  <c:v>0.84563333975196298</c:v>
                </c:pt>
                <c:pt idx="526">
                  <c:v>0.84492152072007998</c:v>
                </c:pt>
                <c:pt idx="527">
                  <c:v>0.84421486166384796</c:v>
                </c:pt>
                <c:pt idx="528">
                  <c:v>0.84351337607564902</c:v>
                </c:pt>
                <c:pt idx="529">
                  <c:v>0.84281707707558495</c:v>
                </c:pt>
                <c:pt idx="530">
                  <c:v>0.84212597740916295</c:v>
                </c:pt>
                <c:pt idx="531">
                  <c:v>0.84144008944501703</c:v>
                </c:pt>
                <c:pt idx="532">
                  <c:v>0.84075942517265301</c:v>
                </c:pt>
                <c:pt idx="533">
                  <c:v>0.84008399620023799</c:v>
                </c:pt>
                <c:pt idx="534">
                  <c:v>0.83941381375241897</c:v>
                </c:pt>
                <c:pt idx="535">
                  <c:v>0.83874888866817399</c:v>
                </c:pt>
                <c:pt idx="536">
                  <c:v>0.83808923139869995</c:v>
                </c:pt>
                <c:pt idx="537">
                  <c:v>0.83743485200533296</c:v>
                </c:pt>
                <c:pt idx="538">
                  <c:v>0.83678576015751305</c:v>
                </c:pt>
                <c:pt idx="539">
                  <c:v>0.83614196513076799</c:v>
                </c:pt>
                <c:pt idx="540">
                  <c:v>0.83550347580475204</c:v>
                </c:pt>
                <c:pt idx="541">
                  <c:v>0.83487030066130696</c:v>
                </c:pt>
                <c:pt idx="542">
                  <c:v>0.83424244778256595</c:v>
                </c:pt>
                <c:pt idx="543">
                  <c:v>0.83361992484909797</c:v>
                </c:pt>
                <c:pt idx="544">
                  <c:v>0.83300273913808198</c:v>
                </c:pt>
                <c:pt idx="545">
                  <c:v>0.83239089752152495</c:v>
                </c:pt>
                <c:pt idx="546">
                  <c:v>0.83178440646451601</c:v>
                </c:pt>
                <c:pt idx="547">
                  <c:v>0.83118327202352105</c:v>
                </c:pt>
                <c:pt idx="548">
                  <c:v>0.83058749984471403</c:v>
                </c:pt>
                <c:pt idx="549">
                  <c:v>0.82999709516234998</c:v>
                </c:pt>
                <c:pt idx="550">
                  <c:v>0.82941206279717505</c:v>
                </c:pt>
                <c:pt idx="551">
                  <c:v>0.82883240715488005</c:v>
                </c:pt>
                <c:pt idx="552">
                  <c:v>0.82825813222458899</c:v>
                </c:pt>
                <c:pt idx="553">
                  <c:v>0.82768924157739499</c:v>
                </c:pt>
                <c:pt idx="554">
                  <c:v>0.82712573836493297</c:v>
                </c:pt>
                <c:pt idx="555">
                  <c:v>0.82656762531799199</c:v>
                </c:pt>
                <c:pt idx="556">
                  <c:v>0.82601490474517303</c:v>
                </c:pt>
                <c:pt idx="557">
                  <c:v>0.82546757853158903</c:v>
                </c:pt>
                <c:pt idx="558">
                  <c:v>0.82492564813759905</c:v>
                </c:pt>
                <c:pt idx="559">
                  <c:v>0.82438911459759601</c:v>
                </c:pt>
                <c:pt idx="560">
                  <c:v>0.82385797851882503</c:v>
                </c:pt>
                <c:pt idx="561">
                  <c:v>0.82333224008025996</c:v>
                </c:pt>
                <c:pt idx="562">
                  <c:v>0.82281189903150298</c:v>
                </c:pt>
                <c:pt idx="563">
                  <c:v>0.82229695469174702</c:v>
                </c:pt>
                <c:pt idx="564">
                  <c:v>0.82178740594876598</c:v>
                </c:pt>
                <c:pt idx="565">
                  <c:v>0.82128162713571795</c:v>
                </c:pt>
                <c:pt idx="566">
                  <c:v>0.82077722870138203</c:v>
                </c:pt>
                <c:pt idx="567">
                  <c:v>0.82027421059401695</c:v>
                </c:pt>
                <c:pt idx="568">
                  <c:v>0.81977257238177303</c:v>
                </c:pt>
                <c:pt idx="569">
                  <c:v>0.81927231325190097</c:v>
                </c:pt>
                <c:pt idx="570">
                  <c:v>0.81877343201000496</c:v>
                </c:pt>
                <c:pt idx="571">
                  <c:v>0.81827592707933094</c:v>
                </c:pt>
                <c:pt idx="572">
                  <c:v>0.81777979650009802</c:v>
                </c:pt>
                <c:pt idx="573">
                  <c:v>0.81728503792887597</c:v>
                </c:pt>
                <c:pt idx="574">
                  <c:v>0.81679164863799403</c:v>
                </c:pt>
                <c:pt idx="575">
                  <c:v>0.81629962551500002</c:v>
                </c:pt>
                <c:pt idx="576">
                  <c:v>0.81580896506215606</c:v>
                </c:pt>
                <c:pt idx="577">
                  <c:v>0.81531966339597595</c:v>
                </c:pt>
                <c:pt idx="578">
                  <c:v>0.81483171624680895</c:v>
                </c:pt>
                <c:pt idx="579">
                  <c:v>0.81434511895845196</c:v>
                </c:pt>
                <c:pt idx="580">
                  <c:v>0.81385986648782405</c:v>
                </c:pt>
                <c:pt idx="581">
                  <c:v>0.81337595340465996</c:v>
                </c:pt>
                <c:pt idx="582">
                  <c:v>0.81289337389126004</c:v>
                </c:pt>
                <c:pt idx="583">
                  <c:v>0.81241212174228095</c:v>
                </c:pt>
                <c:pt idx="584">
                  <c:v>0.81193219036455799</c:v>
                </c:pt>
                <c:pt idx="585">
                  <c:v>0.81145357277697705</c:v>
                </c:pt>
                <c:pt idx="586">
                  <c:v>0.81097626161038905</c:v>
                </c:pt>
                <c:pt idx="587">
                  <c:v>0.81050024910756202</c:v>
                </c:pt>
                <c:pt idx="588">
                  <c:v>0.810025527123171</c:v>
                </c:pt>
                <c:pt idx="589">
                  <c:v>0.80955208712384197</c:v>
                </c:pt>
                <c:pt idx="590">
                  <c:v>0.80907992018822095</c:v>
                </c:pt>
                <c:pt idx="591">
                  <c:v>0.80860901700709997</c:v>
                </c:pt>
                <c:pt idx="592">
                  <c:v>0.80813936788356799</c:v>
                </c:pt>
                <c:pt idx="593">
                  <c:v>0.80767096273322103</c:v>
                </c:pt>
                <c:pt idx="594">
                  <c:v>0.80720379108439599</c:v>
                </c:pt>
                <c:pt idx="595">
                  <c:v>0.806737842078457</c:v>
                </c:pt>
                <c:pt idx="596">
                  <c:v>0.80627310447012102</c:v>
                </c:pt>
                <c:pt idx="597">
                  <c:v>0.80581093894115596</c:v>
                </c:pt>
                <c:pt idx="598">
                  <c:v>0.80535364049438596</c:v>
                </c:pt>
                <c:pt idx="599">
                  <c:v>0.80490121905240197</c:v>
                </c:pt>
                <c:pt idx="600">
                  <c:v>0.80445368405561601</c:v>
                </c:pt>
                <c:pt idx="601">
                  <c:v>0.80401104446117999</c:v>
                </c:pt>
                <c:pt idx="602">
                  <c:v>0.803573308741931</c:v>
                </c:pt>
                <c:pt idx="603">
                  <c:v>0.80314048488540102</c:v>
                </c:pt>
                <c:pt idx="604">
                  <c:v>0.80271258039285498</c:v>
                </c:pt>
                <c:pt idx="605">
                  <c:v>0.80228960227838397</c:v>
                </c:pt>
                <c:pt idx="606">
                  <c:v>0.80187155706804303</c:v>
                </c:pt>
                <c:pt idx="607">
                  <c:v>0.80145814264127402</c:v>
                </c:pt>
                <c:pt idx="608">
                  <c:v>0.80104711923897398</c:v>
                </c:pt>
                <c:pt idx="609">
                  <c:v>0.80063851566978095</c:v>
                </c:pt>
                <c:pt idx="610">
                  <c:v>0.80023236034543299</c:v>
                </c:pt>
                <c:pt idx="611">
                  <c:v>0.79982868127894102</c:v>
                </c:pt>
                <c:pt idx="612">
                  <c:v>0.79942750608280899</c:v>
                </c:pt>
                <c:pt idx="613">
                  <c:v>0.79902886196727696</c:v>
                </c:pt>
                <c:pt idx="614">
                  <c:v>0.79863277573860403</c:v>
                </c:pt>
                <c:pt idx="615">
                  <c:v>0.79823927379737603</c:v>
                </c:pt>
                <c:pt idx="616">
                  <c:v>0.79784838213685705</c:v>
                </c:pt>
                <c:pt idx="617">
                  <c:v>0.79746012634136798</c:v>
                </c:pt>
                <c:pt idx="618">
                  <c:v>0.79707453158469599</c:v>
                </c:pt>
                <c:pt idx="619">
                  <c:v>0.79669162262854698</c:v>
                </c:pt>
                <c:pt idx="620">
                  <c:v>0.79631142382102105</c:v>
                </c:pt>
                <c:pt idx="621">
                  <c:v>0.79593395909512699</c:v>
                </c:pt>
                <c:pt idx="622">
                  <c:v>0.79555925196732602</c:v>
                </c:pt>
                <c:pt idx="623">
                  <c:v>0.79518732553611804</c:v>
                </c:pt>
                <c:pt idx="624">
                  <c:v>0.79481820248064705</c:v>
                </c:pt>
                <c:pt idx="625">
                  <c:v>0.79445190505935004</c:v>
                </c:pt>
                <c:pt idx="626">
                  <c:v>0.79408845510864001</c:v>
                </c:pt>
                <c:pt idx="627">
                  <c:v>0.79372787404161105</c:v>
                </c:pt>
                <c:pt idx="628">
                  <c:v>0.79337018284678995</c:v>
                </c:pt>
                <c:pt idx="629">
                  <c:v>0.79301540208691002</c:v>
                </c:pt>
                <c:pt idx="630">
                  <c:v>0.79266355189772797</c:v>
                </c:pt>
                <c:pt idx="631">
                  <c:v>0.79231465198686002</c:v>
                </c:pt>
                <c:pt idx="632">
                  <c:v>0.79196872163266596</c:v>
                </c:pt>
                <c:pt idx="633">
                  <c:v>0.79162577968315695</c:v>
                </c:pt>
                <c:pt idx="634">
                  <c:v>0.791285844554933</c:v>
                </c:pt>
                <c:pt idx="635">
                  <c:v>0.79094893423216495</c:v>
                </c:pt>
                <c:pt idx="636">
                  <c:v>0.79061506626559597</c:v>
                </c:pt>
                <c:pt idx="637">
                  <c:v>0.79028425777158195</c:v>
                </c:pt>
                <c:pt idx="638">
                  <c:v>0.78995652543116401</c:v>
                </c:pt>
                <c:pt idx="639">
                  <c:v>0.78963188548917096</c:v>
                </c:pt>
                <c:pt idx="640">
                  <c:v>0.78931035375335501</c:v>
                </c:pt>
                <c:pt idx="641">
                  <c:v>0.78899043717051298</c:v>
                </c:pt>
                <c:pt idx="642">
                  <c:v>0.78866917267557302</c:v>
                </c:pt>
                <c:pt idx="643">
                  <c:v>0.78834656307186401</c:v>
                </c:pt>
                <c:pt idx="644">
                  <c:v>0.78802261094248605</c:v>
                </c:pt>
                <c:pt idx="645">
                  <c:v>0.78769731865047299</c:v>
                </c:pt>
                <c:pt idx="646">
                  <c:v>0.78737068833897506</c:v>
                </c:pt>
                <c:pt idx="647">
                  <c:v>0.78704272193145897</c:v>
                </c:pt>
                <c:pt idx="648">
                  <c:v>0.786713421131915</c:v>
                </c:pt>
                <c:pt idx="649">
                  <c:v>0.78638278742508705</c:v>
                </c:pt>
                <c:pt idx="650">
                  <c:v>0.78605082207671095</c:v>
                </c:pt>
                <c:pt idx="651">
                  <c:v>0.785717526133768</c:v>
                </c:pt>
                <c:pt idx="652">
                  <c:v>0.785382900424757</c:v>
                </c:pt>
                <c:pt idx="653">
                  <c:v>0.78504694555997101</c:v>
                </c:pt>
                <c:pt idx="654">
                  <c:v>0.78470966193179503</c:v>
                </c:pt>
                <c:pt idx="655">
                  <c:v>0.78437104971501603</c:v>
                </c:pt>
                <c:pt idx="656">
                  <c:v>0.784031108867143</c:v>
                </c:pt>
                <c:pt idx="657">
                  <c:v>0.78368983912873902</c:v>
                </c:pt>
                <c:pt idx="658">
                  <c:v>0.78334724002377398</c:v>
                </c:pt>
                <c:pt idx="659">
                  <c:v>0.78300331085998098</c:v>
                </c:pt>
                <c:pt idx="660">
                  <c:v>0.78265805072922701</c:v>
                </c:pt>
                <c:pt idx="661">
                  <c:v>0.78231145850790096</c:v>
                </c:pt>
                <c:pt idx="662">
                  <c:v>0.78196353285730802</c:v>
                </c:pt>
                <c:pt idx="663">
                  <c:v>0.78161427222407698</c:v>
                </c:pt>
                <c:pt idx="664">
                  <c:v>0.78126529896282404</c:v>
                </c:pt>
                <c:pt idx="665">
                  <c:v>0.78091899866542802</c:v>
                </c:pt>
                <c:pt idx="666">
                  <c:v>0.780575366776741</c:v>
                </c:pt>
                <c:pt idx="667">
                  <c:v>0.78023439847380704</c:v>
                </c:pt>
                <c:pt idx="668">
                  <c:v>0.77989608866632998</c:v>
                </c:pt>
                <c:pt idx="669">
                  <c:v>0.77956043199715996</c:v>
                </c:pt>
                <c:pt idx="670">
                  <c:v>0.779227422842796</c:v>
                </c:pt>
                <c:pt idx="671">
                  <c:v>0.77889705531389897</c:v>
                </c:pt>
                <c:pt idx="672">
                  <c:v>0.77856932325582195</c:v>
                </c:pt>
                <c:pt idx="673">
                  <c:v>0.77824422024915196</c:v>
                </c:pt>
                <c:pt idx="674">
                  <c:v>0.777921739610269</c:v>
                </c:pt>
                <c:pt idx="675">
                  <c:v>0.77760187439191497</c:v>
                </c:pt>
                <c:pt idx="676">
                  <c:v>0.77728461738377497</c:v>
                </c:pt>
                <c:pt idx="677">
                  <c:v>0.77696996111308103</c:v>
                </c:pt>
                <c:pt idx="678">
                  <c:v>0.77665789784521699</c:v>
                </c:pt>
                <c:pt idx="679">
                  <c:v>0.77634841958434797</c:v>
                </c:pt>
                <c:pt idx="680">
                  <c:v>0.77604151807405297</c:v>
                </c:pt>
                <c:pt idx="681">
                  <c:v>0.77573718479797804</c:v>
                </c:pt>
                <c:pt idx="682">
                  <c:v>0.77543541098049695</c:v>
                </c:pt>
                <c:pt idx="683">
                  <c:v>0.77513618758739</c:v>
                </c:pt>
                <c:pt idx="684">
                  <c:v>0.77483950532653301</c:v>
                </c:pt>
                <c:pt idx="685">
                  <c:v>0.77454535464859398</c:v>
                </c:pt>
                <c:pt idx="686">
                  <c:v>0.77425372574775198</c:v>
                </c:pt>
                <c:pt idx="687">
                  <c:v>0.773964608562422</c:v>
                </c:pt>
                <c:pt idx="688">
                  <c:v>0.77367799277599203</c:v>
                </c:pt>
                <c:pt idx="689">
                  <c:v>0.77339386781757402</c:v>
                </c:pt>
                <c:pt idx="690">
                  <c:v>0.77311222286276804</c:v>
                </c:pt>
                <c:pt idx="691">
                  <c:v>0.77283304683443799</c:v>
                </c:pt>
                <c:pt idx="692">
                  <c:v>0.77255632840349597</c:v>
                </c:pt>
                <c:pt idx="693">
                  <c:v>0.77228205598970301</c:v>
                </c:pt>
                <c:pt idx="694">
                  <c:v>0.77201021776247702</c:v>
                </c:pt>
                <c:pt idx="695">
                  <c:v>0.77174080164171799</c:v>
                </c:pt>
                <c:pt idx="696">
                  <c:v>0.77147242298530205</c:v>
                </c:pt>
                <c:pt idx="697">
                  <c:v>0.771202762196325</c:v>
                </c:pt>
                <c:pt idx="698">
                  <c:v>0.77093178412570396</c:v>
                </c:pt>
                <c:pt idx="699">
                  <c:v>0.77065945347546105</c:v>
                </c:pt>
                <c:pt idx="700">
                  <c:v>0.77038573480122696</c:v>
                </c:pt>
                <c:pt idx="701">
                  <c:v>0.77011059251473601</c:v>
                </c:pt>
                <c:pt idx="702">
                  <c:v>0.76983399088633697</c:v>
                </c:pt>
                <c:pt idx="703">
                  <c:v>0.76955589404750602</c:v>
                </c:pt>
                <c:pt idx="704">
                  <c:v>0.76927626599336196</c:v>
                </c:pt>
                <c:pt idx="705">
                  <c:v>0.76899507058519601</c:v>
                </c:pt>
                <c:pt idx="706">
                  <c:v>0.76871227155299204</c:v>
                </c:pt>
                <c:pt idx="707">
                  <c:v>0.76842783249796598</c:v>
                </c:pt>
                <c:pt idx="708">
                  <c:v>0.76814171689510102</c:v>
                </c:pt>
                <c:pt idx="709">
                  <c:v>0.767853888095688</c:v>
                </c:pt>
                <c:pt idx="710">
                  <c:v>0.76756430932987296</c:v>
                </c:pt>
                <c:pt idx="711">
                  <c:v>0.76727294370920396</c:v>
                </c:pt>
                <c:pt idx="712">
                  <c:v>0.76697975422918696</c:v>
                </c:pt>
                <c:pt idx="713">
                  <c:v>0.76668470377183995</c:v>
                </c:pt>
                <c:pt idx="714">
                  <c:v>0.76638775510824897</c:v>
                </c:pt>
                <c:pt idx="715">
                  <c:v>0.76608887090113598</c:v>
                </c:pt>
                <c:pt idx="716">
                  <c:v>0.765788013707419</c:v>
                </c:pt>
                <c:pt idx="717">
                  <c:v>0.76548514598078099</c:v>
                </c:pt>
                <c:pt idx="718">
                  <c:v>0.76518023007423697</c:v>
                </c:pt>
                <c:pt idx="719">
                  <c:v>0.76487322824270798</c:v>
                </c:pt>
                <c:pt idx="720">
                  <c:v>0.76456410264559205</c:v>
                </c:pt>
                <c:pt idx="721">
                  <c:v>0.76425281534933898</c:v>
                </c:pt>
                <c:pt idx="722">
                  <c:v>0.76393932833002798</c:v>
                </c:pt>
                <c:pt idx="723">
                  <c:v>0.76362360347594405</c:v>
                </c:pt>
                <c:pt idx="724">
                  <c:v>0.76330560259015701</c:v>
                </c:pt>
                <c:pt idx="725">
                  <c:v>0.76298528739310201</c:v>
                </c:pt>
                <c:pt idx="726">
                  <c:v>0.76266261952515801</c:v>
                </c:pt>
                <c:pt idx="727">
                  <c:v>0.76233756054923096</c:v>
                </c:pt>
                <c:pt idx="728">
                  <c:v>0.76201007195333603</c:v>
                </c:pt>
                <c:pt idx="729">
                  <c:v>0.76168011515317402</c:v>
                </c:pt>
                <c:pt idx="730">
                  <c:v>0.76134765149472305</c:v>
                </c:pt>
                <c:pt idx="731">
                  <c:v>0.76101264225681198</c:v>
                </c:pt>
                <c:pt idx="732">
                  <c:v>0.76067504865371005</c:v>
                </c:pt>
                <c:pt idx="733">
                  <c:v>0.76033483183770201</c:v>
                </c:pt>
                <c:pt idx="734">
                  <c:v>0.75999195290167498</c:v>
                </c:pt>
                <c:pt idx="735">
                  <c:v>0.75964637288169901</c:v>
                </c:pt>
                <c:pt idx="736">
                  <c:v>0.75929805275960505</c:v>
                </c:pt>
                <c:pt idx="737">
                  <c:v>0.75894695346556995</c:v>
                </c:pt>
                <c:pt idx="738">
                  <c:v>0.75859303588069205</c:v>
                </c:pt>
                <c:pt idx="739">
                  <c:v>0.75823626083956897</c:v>
                </c:pt>
                <c:pt idx="740">
                  <c:v>0.75787809755592395</c:v>
                </c:pt>
                <c:pt idx="741">
                  <c:v>0.75752148477529602</c:v>
                </c:pt>
                <c:pt idx="742">
                  <c:v>0.75716639489656801</c:v>
                </c:pt>
                <c:pt idx="743">
                  <c:v>0.75681280006243901</c:v>
                </c:pt>
                <c:pt idx="744">
                  <c:v>0.756460672161126</c:v>
                </c:pt>
                <c:pt idx="745">
                  <c:v>0.75610998282807595</c:v>
                </c:pt>
                <c:pt idx="746">
                  <c:v>0.75576070344768997</c:v>
                </c:pt>
                <c:pt idx="747">
                  <c:v>0.75541280515506803</c:v>
                </c:pt>
                <c:pt idx="748">
                  <c:v>0.75506625883776701</c:v>
                </c:pt>
                <c:pt idx="749">
                  <c:v>0.75472103513756805</c:v>
                </c:pt>
                <c:pt idx="750">
                  <c:v>0.75437710445226602</c:v>
                </c:pt>
                <c:pt idx="751">
                  <c:v>0.75403443693746797</c:v>
                </c:pt>
                <c:pt idx="752">
                  <c:v>0.75369300250840798</c:v>
                </c:pt>
                <c:pt idx="753">
                  <c:v>0.75335277084177499</c:v>
                </c:pt>
                <c:pt idx="754">
                  <c:v>0.75301371137755801</c:v>
                </c:pt>
                <c:pt idx="755">
                  <c:v>0.75267579332090195</c:v>
                </c:pt>
                <c:pt idx="756">
                  <c:v>0.75233898564398105</c:v>
                </c:pt>
                <c:pt idx="757">
                  <c:v>0.75200325708788096</c:v>
                </c:pt>
                <c:pt idx="758">
                  <c:v>0.751668576164504</c:v>
                </c:pt>
                <c:pt idx="759">
                  <c:v>0.75133491115847895</c:v>
                </c:pt>
                <c:pt idx="760">
                  <c:v>0.75100223012909295</c:v>
                </c:pt>
                <c:pt idx="761">
                  <c:v>0.75067050091223098</c:v>
                </c:pt>
                <c:pt idx="762">
                  <c:v>0.75033969112233201</c:v>
                </c:pt>
                <c:pt idx="763">
                  <c:v>0.75000976815436204</c:v>
                </c:pt>
                <c:pt idx="764">
                  <c:v>0.74968069918579705</c:v>
                </c:pt>
                <c:pt idx="765">
                  <c:v>0.74934992877233497</c:v>
                </c:pt>
                <c:pt idx="766">
                  <c:v>0.74901211231274201</c:v>
                </c:pt>
                <c:pt idx="767">
                  <c:v>0.74866716132885602</c:v>
                </c:pt>
                <c:pt idx="768">
                  <c:v>0.74831498738648605</c:v>
                </c:pt>
                <c:pt idx="769">
                  <c:v>0.747955502100907</c:v>
                </c:pt>
                <c:pt idx="770">
                  <c:v>0.74758861714236102</c:v>
                </c:pt>
                <c:pt idx="771">
                  <c:v>0.74721424424154403</c:v>
                </c:pt>
                <c:pt idx="772">
                  <c:v>0.74683229519508998</c:v>
                </c:pt>
                <c:pt idx="773">
                  <c:v>0.74644268187104401</c:v>
                </c:pt>
                <c:pt idx="774">
                  <c:v>0.74604531621433101</c:v>
                </c:pt>
                <c:pt idx="775">
                  <c:v>0.745640110252211</c:v>
                </c:pt>
                <c:pt idx="776">
                  <c:v>0.74522697609973299</c:v>
                </c:pt>
                <c:pt idx="777">
                  <c:v>0.74480582596517397</c:v>
                </c:pt>
                <c:pt idx="778">
                  <c:v>0.74437657215547604</c:v>
                </c:pt>
                <c:pt idx="779">
                  <c:v>0.74393912708166099</c:v>
                </c:pt>
                <c:pt idx="780">
                  <c:v>0.74349340326425395</c:v>
                </c:pt>
                <c:pt idx="781">
                  <c:v>0.74303931333868201</c:v>
                </c:pt>
                <c:pt idx="782">
                  <c:v>0.74257677006067002</c:v>
                </c:pt>
                <c:pt idx="783">
                  <c:v>0.74210568631162599</c:v>
                </c:pt>
                <c:pt idx="784">
                  <c:v>0.74162597510401196</c:v>
                </c:pt>
                <c:pt idx="785">
                  <c:v>0.74113754958670897</c:v>
                </c:pt>
                <c:pt idx="786">
                  <c:v>0.74064032305037097</c:v>
                </c:pt>
                <c:pt idx="787">
                  <c:v>0.74013420893276205</c:v>
                </c:pt>
                <c:pt idx="788">
                  <c:v>0.73961912082408898</c:v>
                </c:pt>
                <c:pt idx="789">
                  <c:v>0.73909497247232003</c:v>
                </c:pt>
                <c:pt idx="790">
                  <c:v>0.73856167778849002</c:v>
                </c:pt>
                <c:pt idx="791">
                  <c:v>0.73801915085199599</c:v>
                </c:pt>
                <c:pt idx="792">
                  <c:v>0.73746730591588305</c:v>
                </c:pt>
                <c:pt idx="793">
                  <c:v>0.73690605741210902</c:v>
                </c:pt>
                <c:pt idx="794">
                  <c:v>0.73633531995680801</c:v>
                </c:pt>
                <c:pt idx="795">
                  <c:v>0.73575500835553698</c:v>
                </c:pt>
                <c:pt idx="796">
                  <c:v>0.73516503760850505</c:v>
                </c:pt>
                <c:pt idx="797">
                  <c:v>0.73456625736484504</c:v>
                </c:pt>
                <c:pt idx="798">
                  <c:v>0.73396579019026698</c:v>
                </c:pt>
                <c:pt idx="799">
                  <c:v>0.73336358715318095</c:v>
                </c:pt>
                <c:pt idx="800">
                  <c:v>0.73275959917121103</c:v>
                </c:pt>
                <c:pt idx="801">
                  <c:v>0.73215377701374995</c:v>
                </c:pt>
                <c:pt idx="802">
                  <c:v>0.73154607130452598</c:v>
                </c:pt>
                <c:pt idx="803">
                  <c:v>0.73093643252417895</c:v>
                </c:pt>
                <c:pt idx="804">
                  <c:v>0.73032481101285396</c:v>
                </c:pt>
                <c:pt idx="805">
                  <c:v>0.72971115697280098</c:v>
                </c:pt>
                <c:pt idx="806">
                  <c:v>0.72909542047099496</c:v>
                </c:pt>
                <c:pt idx="807">
                  <c:v>0.72847755144176096</c:v>
                </c:pt>
                <c:pt idx="808">
                  <c:v>0.72785749968941504</c:v>
                </c:pt>
                <c:pt idx="809">
                  <c:v>0.72723521489092302</c:v>
                </c:pt>
                <c:pt idx="810">
                  <c:v>0.726610646598564</c:v>
                </c:pt>
                <c:pt idx="811">
                  <c:v>0.72598374424261203</c:v>
                </c:pt>
                <c:pt idx="812">
                  <c:v>0.72535445713403102</c:v>
                </c:pt>
                <c:pt idx="813">
                  <c:v>0.72472273446718005</c:v>
                </c:pt>
                <c:pt idx="814">
                  <c:v>0.72408852532253698</c:v>
                </c:pt>
                <c:pt idx="815">
                  <c:v>0.723451778669433</c:v>
                </c:pt>
                <c:pt idx="816">
                  <c:v>0.72281244336879702</c:v>
                </c:pt>
                <c:pt idx="817">
                  <c:v>0.72217046817592401</c:v>
                </c:pt>
                <c:pt idx="818">
                  <c:v>0.72152580174324499</c:v>
                </c:pt>
                <c:pt idx="819">
                  <c:v>0.72087839262312503</c:v>
                </c:pt>
                <c:pt idx="820">
                  <c:v>0.72022818927065901</c:v>
                </c:pt>
                <c:pt idx="821">
                  <c:v>0.71957514004649803</c:v>
                </c:pt>
                <c:pt idx="822">
                  <c:v>0.71891919321968101</c:v>
                </c:pt>
                <c:pt idx="823">
                  <c:v>0.71826029697048299</c:v>
                </c:pt>
                <c:pt idx="824">
                  <c:v>0.71759839939327597</c:v>
                </c:pt>
                <c:pt idx="825">
                  <c:v>0.71693344849940999</c:v>
                </c:pt>
                <c:pt idx="826">
                  <c:v>0.71626539222010499</c:v>
                </c:pt>
                <c:pt idx="827">
                  <c:v>0.71559417840935902</c:v>
                </c:pt>
                <c:pt idx="828">
                  <c:v>0.71491975484687298</c:v>
                </c:pt>
                <c:pt idx="829">
                  <c:v>0.71424206924098699</c:v>
                </c:pt>
                <c:pt idx="830">
                  <c:v>0.71356106923163698</c:v>
                </c:pt>
                <c:pt idx="831">
                  <c:v>0.71287670239332301</c:v>
                </c:pt>
                <c:pt idx="832">
                  <c:v>0.71218891623809899</c:v>
                </c:pt>
                <c:pt idx="833">
                  <c:v>0.71149765821856903</c:v>
                </c:pt>
                <c:pt idx="834">
                  <c:v>0.71080287573091105</c:v>
                </c:pt>
                <c:pt idx="835">
                  <c:v>0.71010451611790404</c:v>
                </c:pt>
                <c:pt idx="836">
                  <c:v>0.709402526671988</c:v>
                </c:pt>
                <c:pt idx="837">
                  <c:v>0.70869685463832199</c:v>
                </c:pt>
                <c:pt idx="838">
                  <c:v>0.70798744721787099</c:v>
                </c:pt>
                <c:pt idx="839">
                  <c:v>0.70727425157050805</c:v>
                </c:pt>
                <c:pt idx="840">
                  <c:v>0.70655721481812905</c:v>
                </c:pt>
                <c:pt idx="841">
                  <c:v>0.70583628404778598</c:v>
                </c:pt>
                <c:pt idx="842">
                  <c:v>0.70511140631484204</c:v>
                </c:pt>
                <c:pt idx="843">
                  <c:v>0.70438252864613304</c:v>
                </c:pt>
                <c:pt idx="844">
                  <c:v>0.70364959804316096</c:v>
                </c:pt>
                <c:pt idx="845">
                  <c:v>0.70291256148529202</c:v>
                </c:pt>
                <c:pt idx="846">
                  <c:v>0.70217136593297902</c:v>
                </c:pt>
                <c:pt idx="847">
                  <c:v>0.70142595833099997</c:v>
                </c:pt>
                <c:pt idx="848">
                  <c:v>0.70067628561171402</c:v>
                </c:pt>
                <c:pt idx="849">
                  <c:v>0.699922294698334</c:v>
                </c:pt>
                <c:pt idx="850">
                  <c:v>0.69916393250822495</c:v>
                </c:pt>
                <c:pt idx="851">
                  <c:v>0.69840114595620695</c:v>
                </c:pt>
                <c:pt idx="852">
                  <c:v>0.697633881957889</c:v>
                </c:pt>
                <c:pt idx="853">
                  <c:v>0.69686208743301503</c:v>
                </c:pt>
                <c:pt idx="854">
                  <c:v>0.69608570930882996</c:v>
                </c:pt>
                <c:pt idx="855">
                  <c:v>0.69530469452346499</c:v>
                </c:pt>
                <c:pt idx="856">
                  <c:v>0.69451899002933903</c:v>
                </c:pt>
                <c:pt idx="857">
                  <c:v>0.69372854279658502</c:v>
                </c:pt>
                <c:pt idx="858">
                  <c:v>0.69293329981648799</c:v>
                </c:pt>
                <c:pt idx="859">
                  <c:v>0.69213320810494605</c:v>
                </c:pt>
                <c:pt idx="860">
                  <c:v>0.69132821470595096</c:v>
                </c:pt>
                <c:pt idx="861">
                  <c:v>0.69051826669508898</c:v>
                </c:pt>
                <c:pt idx="862">
                  <c:v>0.68970331118305594</c:v>
                </c:pt>
                <c:pt idx="863">
                  <c:v>0.68888329531920001</c:v>
                </c:pt>
                <c:pt idx="864">
                  <c:v>0.68806068870135895</c:v>
                </c:pt>
                <c:pt idx="865">
                  <c:v>0.68724074991661099</c:v>
                </c:pt>
                <c:pt idx="866">
                  <c:v>0.68642348126689001</c:v>
                </c:pt>
                <c:pt idx="867">
                  <c:v>0.68560888485374605</c:v>
                </c:pt>
                <c:pt idx="868">
                  <c:v>0.68479696257854195</c:v>
                </c:pt>
                <c:pt idx="869">
                  <c:v>0.68398771614267495</c:v>
                </c:pt>
                <c:pt idx="870">
                  <c:v>0.68318114704785105</c:v>
                </c:pt>
                <c:pt idx="871">
                  <c:v>0.68237725659639503</c:v>
                </c:pt>
                <c:pt idx="872">
                  <c:v>0.68157604589160303</c:v>
                </c:pt>
                <c:pt idx="873">
                  <c:v>0.68077751583813695</c:v>
                </c:pt>
                <c:pt idx="874">
                  <c:v>0.679981667142463</c:v>
                </c:pt>
                <c:pt idx="875">
                  <c:v>0.679188500313332</c:v>
                </c:pt>
                <c:pt idx="876">
                  <c:v>0.67839801566229896</c:v>
                </c:pt>
                <c:pt idx="877">
                  <c:v>0.67761021330429405</c:v>
                </c:pt>
                <c:pt idx="878">
                  <c:v>0.67682509315823203</c:v>
                </c:pt>
                <c:pt idx="879">
                  <c:v>0.67604265494766402</c:v>
                </c:pt>
                <c:pt idx="880">
                  <c:v>0.675262898201476</c:v>
                </c:pt>
                <c:pt idx="881">
                  <c:v>0.67448582225463705</c:v>
                </c:pt>
                <c:pt idx="882">
                  <c:v>0.67371142624897895</c:v>
                </c:pt>
                <c:pt idx="883">
                  <c:v>0.672939709134037</c:v>
                </c:pt>
                <c:pt idx="884">
                  <c:v>0.67217066966792505</c:v>
                </c:pt>
                <c:pt idx="885">
                  <c:v>0.67140430641825699</c:v>
                </c:pt>
                <c:pt idx="886">
                  <c:v>0.670640617763124</c:v>
                </c:pt>
                <c:pt idx="887">
                  <c:v>0.66987960189210205</c:v>
                </c:pt>
                <c:pt idx="888">
                  <c:v>0.66912125680732104</c:v>
                </c:pt>
                <c:pt idx="889">
                  <c:v>0.66836558032457005</c:v>
                </c:pt>
                <c:pt idx="890">
                  <c:v>0.66761257007445596</c:v>
                </c:pt>
                <c:pt idx="891">
                  <c:v>0.66686222350360302</c:v>
                </c:pt>
                <c:pt idx="892">
                  <c:v>0.66611453787590502</c:v>
                </c:pt>
                <c:pt idx="893">
                  <c:v>0.66536951027381996</c:v>
                </c:pt>
                <c:pt idx="894">
                  <c:v>0.66462713759972103</c:v>
                </c:pt>
                <c:pt idx="895">
                  <c:v>0.66388741657727801</c:v>
                </c:pt>
                <c:pt idx="896">
                  <c:v>0.66314940930386002</c:v>
                </c:pt>
                <c:pt idx="897">
                  <c:v>0.66240590498956897</c:v>
                </c:pt>
                <c:pt idx="898">
                  <c:v>0.66165686437785398</c:v>
                </c:pt>
                <c:pt idx="899">
                  <c:v>0.66090224840575595</c:v>
                </c:pt>
                <c:pt idx="900">
                  <c:v>0.66014201820815999</c:v>
                </c:pt>
                <c:pt idx="901">
                  <c:v>0.65937613512205995</c:v>
                </c:pt>
                <c:pt idx="902">
                  <c:v>0.65860456069085205</c:v>
                </c:pt>
                <c:pt idx="903">
                  <c:v>0.65782725666865005</c:v>
                </c:pt>
                <c:pt idx="904">
                  <c:v>0.65704418502462103</c:v>
                </c:pt>
                <c:pt idx="905">
                  <c:v>0.65625530794734499</c:v>
                </c:pt>
                <c:pt idx="906">
                  <c:v>0.65546058784919703</c:v>
                </c:pt>
                <c:pt idx="907">
                  <c:v>0.65465998737074504</c:v>
                </c:pt>
                <c:pt idx="908">
                  <c:v>0.65385346938518096</c:v>
                </c:pt>
                <c:pt idx="909">
                  <c:v>0.65304099700276397</c:v>
                </c:pt>
                <c:pt idx="910">
                  <c:v>0.65222253357528304</c:v>
                </c:pt>
                <c:pt idx="911">
                  <c:v>0.65139804270055401</c:v>
                </c:pt>
                <c:pt idx="912">
                  <c:v>0.65056748822692201</c:v>
                </c:pt>
                <c:pt idx="913">
                  <c:v>0.64973083425779299</c:v>
                </c:pt>
                <c:pt idx="914">
                  <c:v>0.64888804515618803</c:v>
                </c:pt>
                <c:pt idx="915">
                  <c:v>0.648039085549308</c:v>
                </c:pt>
                <c:pt idx="916">
                  <c:v>0.64718392033312899</c:v>
                </c:pt>
                <c:pt idx="917">
                  <c:v>0.64632251467701296</c:v>
                </c:pt>
                <c:pt idx="918">
                  <c:v>0.64545483402833403</c:v>
                </c:pt>
                <c:pt idx="919">
                  <c:v>0.64458084411713201</c:v>
                </c:pt>
                <c:pt idx="920">
                  <c:v>0.64370051096078196</c:v>
                </c:pt>
                <c:pt idx="921">
                  <c:v>0.64281380086867901</c:v>
                </c:pt>
                <c:pt idx="922">
                  <c:v>0.64192068044694495</c:v>
                </c:pt>
                <c:pt idx="923">
                  <c:v>0.64102111660315397</c:v>
                </c:pt>
                <c:pt idx="924">
                  <c:v>0.64011507655107502</c:v>
                </c:pt>
                <c:pt idx="925">
                  <c:v>0.63920252781543196</c:v>
                </c:pt>
                <c:pt idx="926">
                  <c:v>0.63828343823668199</c:v>
                </c:pt>
                <c:pt idx="927">
                  <c:v>0.63735777597580701</c:v>
                </c:pt>
                <c:pt idx="928">
                  <c:v>0.63642550951912902</c:v>
                </c:pt>
                <c:pt idx="929">
                  <c:v>0.63548660768313903</c:v>
                </c:pt>
                <c:pt idx="930">
                  <c:v>0.63454103961933495</c:v>
                </c:pt>
                <c:pt idx="931">
                  <c:v>0.63358877481908904</c:v>
                </c:pt>
                <c:pt idx="932">
                  <c:v>0.63262978311851603</c:v>
                </c:pt>
                <c:pt idx="933">
                  <c:v>0.63166403470337096</c:v>
                </c:pt>
                <c:pt idx="934">
                  <c:v>0.63069150011394903</c:v>
                </c:pt>
                <c:pt idx="935">
                  <c:v>0.62971215025000304</c:v>
                </c:pt>
                <c:pt idx="936">
                  <c:v>0.62872595637568396</c:v>
                </c:pt>
                <c:pt idx="937">
                  <c:v>0.62773289012448197</c:v>
                </c:pt>
                <c:pt idx="938">
                  <c:v>0.62673292350418597</c:v>
                </c:pt>
                <c:pt idx="939">
                  <c:v>0.62572602890186102</c:v>
                </c:pt>
                <c:pt idx="940">
                  <c:v>0.62471217908882604</c:v>
                </c:pt>
                <c:pt idx="941">
                  <c:v>0.623691347225656</c:v>
                </c:pt>
                <c:pt idx="942">
                  <c:v>0.62266350686718697</c:v>
                </c:pt>
                <c:pt idx="943">
                  <c:v>0.62162863196753604</c:v>
                </c:pt>
                <c:pt idx="944">
                  <c:v>0.62058669688512802</c:v>
                </c:pt>
                <c:pt idx="945">
                  <c:v>0.61953767638773904</c:v>
                </c:pt>
                <c:pt idx="946">
                  <c:v>0.61848154565753899</c:v>
                </c:pt>
                <c:pt idx="947">
                  <c:v>0.61741828029615298</c:v>
                </c:pt>
                <c:pt idx="948">
                  <c:v>0.61634785632972799</c:v>
                </c:pt>
                <c:pt idx="949">
                  <c:v>0.61527025021400095</c:v>
                </c:pt>
                <c:pt idx="950">
                  <c:v>0.61418543883938603</c:v>
                </c:pt>
                <c:pt idx="951">
                  <c:v>0.61309339953605901</c:v>
                </c:pt>
                <c:pt idx="952">
                  <c:v>0.61199411007905002</c:v>
                </c:pt>
                <c:pt idx="953">
                  <c:v>0.61088754869335005</c:v>
                </c:pt>
                <c:pt idx="954">
                  <c:v>0.60977369405900494</c:v>
                </c:pt>
                <c:pt idx="955">
                  <c:v>0.60865252531623504</c:v>
                </c:pt>
                <c:pt idx="956">
                  <c:v>0.60752402207054101</c:v>
                </c:pt>
                <c:pt idx="957">
                  <c:v>0.60638816439782595</c:v>
                </c:pt>
                <c:pt idx="958">
                  <c:v>0.60524493284950898</c:v>
                </c:pt>
                <c:pt idx="959">
                  <c:v>0.604094308457652</c:v>
                </c:pt>
                <c:pt idx="960">
                  <c:v>0.602936272740077</c:v>
                </c:pt>
                <c:pt idx="961">
                  <c:v>0.60177080770549296</c:v>
                </c:pt>
                <c:pt idx="962">
                  <c:v>0.600597895858618</c:v>
                </c:pt>
                <c:pt idx="963">
                  <c:v>0.59941752020530004</c:v>
                </c:pt>
                <c:pt idx="964">
                  <c:v>0.59822966425764101</c:v>
                </c:pt>
                <c:pt idx="965">
                  <c:v>0.59703431203911494</c:v>
                </c:pt>
                <c:pt idx="966">
                  <c:v>0.59582936927132202</c:v>
                </c:pt>
                <c:pt idx="967">
                  <c:v>0.59461452967414896</c:v>
                </c:pt>
                <c:pt idx="968">
                  <c:v>0.59338978217920502</c:v>
                </c:pt>
                <c:pt idx="969">
                  <c:v>0.59215511634673501</c:v>
                </c:pt>
                <c:pt idx="970">
                  <c:v>0.59091052236995101</c:v>
                </c:pt>
                <c:pt idx="971">
                  <c:v>0.58965599107935396</c:v>
                </c:pt>
                <c:pt idx="972">
                  <c:v>0.58839151394702605</c:v>
                </c:pt>
                <c:pt idx="973">
                  <c:v>0.58711708309092403</c:v>
                </c:pt>
                <c:pt idx="974">
                  <c:v>0.58583269127913995</c:v>
                </c:pt>
                <c:pt idx="975">
                  <c:v>0.58453833193414595</c:v>
                </c:pt>
                <c:pt idx="976">
                  <c:v>0.583233999137027</c:v>
                </c:pt>
                <c:pt idx="977">
                  <c:v>0.581919687631682</c:v>
                </c:pt>
                <c:pt idx="978">
                  <c:v>0.58059539282901196</c:v>
                </c:pt>
                <c:pt idx="979">
                  <c:v>0.579261110811084</c:v>
                </c:pt>
                <c:pt idx="980">
                  <c:v>0.57791683833527097</c:v>
                </c:pt>
                <c:pt idx="981">
                  <c:v>0.57656257283836798</c:v>
                </c:pt>
                <c:pt idx="982">
                  <c:v>0.57519831244068897</c:v>
                </c:pt>
                <c:pt idx="983">
                  <c:v>0.57382405595013097</c:v>
                </c:pt>
                <c:pt idx="984">
                  <c:v>0.57243980286621798</c:v>
                </c:pt>
                <c:pt idx="985">
                  <c:v>0.571045553384115</c:v>
                </c:pt>
                <c:pt idx="986">
                  <c:v>0.56964130839861804</c:v>
                </c:pt>
                <c:pt idx="987">
                  <c:v>0.56822706950811297</c:v>
                </c:pt>
                <c:pt idx="988">
                  <c:v>0.56680283901850104</c:v>
                </c:pt>
                <c:pt idx="989">
                  <c:v>0.56536861994710597</c:v>
                </c:pt>
                <c:pt idx="990">
                  <c:v>0.56392441602653498</c:v>
                </c:pt>
                <c:pt idx="991">
                  <c:v>0.56247023170852395</c:v>
                </c:pt>
                <c:pt idx="992">
                  <c:v>0.56100607216773102</c:v>
                </c:pt>
                <c:pt idx="993">
                  <c:v>0.55953194330551603</c:v>
                </c:pt>
                <c:pt idx="994">
                  <c:v>0.558047851753671</c:v>
                </c:pt>
                <c:pt idx="995">
                  <c:v>0.55655380487812101</c:v>
                </c:pt>
                <c:pt idx="996">
                  <c:v>0.55504981078258697</c:v>
                </c:pt>
                <c:pt idx="997">
                  <c:v>0.55353587831221396</c:v>
                </c:pt>
                <c:pt idx="998">
                  <c:v>0.55201201705715397</c:v>
                </c:pt>
                <c:pt idx="999">
                  <c:v>0.55047823735611801</c:v>
                </c:pt>
                <c:pt idx="1000">
                  <c:v>0.54893455029988003</c:v>
                </c:pt>
                <c:pt idx="1001">
                  <c:v>0.54738096773474698</c:v>
                </c:pt>
                <c:pt idx="1002">
                  <c:v>0.54581750226598102</c:v>
                </c:pt>
                <c:pt idx="1003">
                  <c:v>0.54424416726117797</c:v>
                </c:pt>
                <c:pt idx="1004">
                  <c:v>0.54266097685360704</c:v>
                </c:pt>
                <c:pt idx="1005">
                  <c:v>0.54106794594549901</c:v>
                </c:pt>
                <c:pt idx="1006">
                  <c:v>0.53946509021129296</c:v>
                </c:pt>
                <c:pt idx="1007">
                  <c:v>0.53785242610083195</c:v>
                </c:pt>
                <c:pt idx="1008">
                  <c:v>0.53622997084251001</c:v>
                </c:pt>
                <c:pt idx="1009">
                  <c:v>0.53459774244637703</c:v>
                </c:pt>
                <c:pt idx="1010">
                  <c:v>0.53295575970718301</c:v>
                </c:pt>
                <c:pt idx="1011">
                  <c:v>0.53130404220737504</c:v>
                </c:pt>
                <c:pt idx="1012">
                  <c:v>0.529642610320045</c:v>
                </c:pt>
                <c:pt idx="1013">
                  <c:v>0.52797148521182002</c:v>
                </c:pt>
                <c:pt idx="1014">
                  <c:v>0.52629068884569696</c:v>
                </c:pt>
                <c:pt idx="1015">
                  <c:v>0.52460212836069398</c:v>
                </c:pt>
                <c:pt idx="1016">
                  <c:v>0.52291890630426396</c:v>
                </c:pt>
                <c:pt idx="1017">
                  <c:v>0.52124111870933998</c:v>
                </c:pt>
                <c:pt idx="1018">
                  <c:v>0.51956886211272602</c:v>
                </c:pt>
                <c:pt idx="1019">
                  <c:v>0.51790223354907505</c:v>
                </c:pt>
                <c:pt idx="1020">
                  <c:v>0.51624133054475096</c:v>
                </c:pt>
                <c:pt idx="1021">
                  <c:v>0.51458625111158296</c:v>
                </c:pt>
                <c:pt idx="1022">
                  <c:v>0.512937093740506</c:v>
                </c:pt>
                <c:pt idx="1023">
                  <c:v>0.51129395739508798</c:v>
                </c:pt>
                <c:pt idx="1024">
                  <c:v>0.50964922980866301</c:v>
                </c:pt>
                <c:pt idx="1025">
                  <c:v>0.50799716905340098</c:v>
                </c:pt>
                <c:pt idx="1026">
                  <c:v>0.50633779938638002</c:v>
                </c:pt>
                <c:pt idx="1027">
                  <c:v>0.50467114585111095</c:v>
                </c:pt>
                <c:pt idx="1028">
                  <c:v>0.50299723428054199</c:v>
                </c:pt>
                <c:pt idx="1029">
                  <c:v>0.50131609129999299</c:v>
                </c:pt>
                <c:pt idx="1030">
                  <c:v>0.499627744330009</c:v>
                </c:pt>
                <c:pt idx="1031">
                  <c:v>0.49793222158915101</c:v>
                </c:pt>
                <c:pt idx="1032">
                  <c:v>0.496229552096697</c:v>
                </c:pt>
                <c:pt idx="1033">
                  <c:v>0.49451976567527101</c:v>
                </c:pt>
                <c:pt idx="1034">
                  <c:v>0.49280289295339003</c:v>
                </c:pt>
                <c:pt idx="1035">
                  <c:v>0.491078965367934</c:v>
                </c:pt>
                <c:pt idx="1036">
                  <c:v>0.48934801516653098</c:v>
                </c:pt>
                <c:pt idx="1037">
                  <c:v>0.48761007540985402</c:v>
                </c:pt>
                <c:pt idx="1038">
                  <c:v>0.48586517997384199</c:v>
                </c:pt>
                <c:pt idx="1039">
                  <c:v>0.48411336355182499</c:v>
                </c:pt>
                <c:pt idx="1040">
                  <c:v>0.48235466165656998</c:v>
                </c:pt>
                <c:pt idx="1041">
                  <c:v>0.48058911062222898</c:v>
                </c:pt>
                <c:pt idx="1042">
                  <c:v>0.47881674760620102</c:v>
                </c:pt>
                <c:pt idx="1043">
                  <c:v>0.47703761059090499</c:v>
                </c:pt>
                <c:pt idx="1044">
                  <c:v>0.47525173838545098</c:v>
                </c:pt>
                <c:pt idx="1045">
                  <c:v>0.47345917062722598</c:v>
                </c:pt>
                <c:pt idx="1046">
                  <c:v>0.471659947783376</c:v>
                </c:pt>
                <c:pt idx="1047">
                  <c:v>0.469854111152193</c:v>
                </c:pt>
                <c:pt idx="1048">
                  <c:v>0.46804170286440799</c:v>
                </c:pt>
                <c:pt idx="1049">
                  <c:v>0.466222765884377</c:v>
                </c:pt>
                <c:pt idx="1050">
                  <c:v>0.464397344011169</c:v>
                </c:pt>
                <c:pt idx="1051">
                  <c:v>0.46256548187955099</c:v>
                </c:pt>
                <c:pt idx="1052">
                  <c:v>0.46072722496086899</c:v>
                </c:pt>
                <c:pt idx="1053">
                  <c:v>0.45888261956382298</c:v>
                </c:pt>
                <c:pt idx="1054">
                  <c:v>0.45703171283513999</c:v>
                </c:pt>
                <c:pt idx="1055">
                  <c:v>0.45517455276013002</c:v>
                </c:pt>
                <c:pt idx="1056">
                  <c:v>0.45331118816314098</c:v>
                </c:pt>
                <c:pt idx="1057">
                  <c:v>0.45144166870790498</c:v>
                </c:pt>
                <c:pt idx="1058">
                  <c:v>0.44956604489776097</c:v>
                </c:pt>
                <c:pt idx="1059">
                  <c:v>0.44768436807578299</c:v>
                </c:pt>
                <c:pt idx="1060">
                  <c:v>0.44579669042477599</c:v>
                </c:pt>
                <c:pt idx="1061">
                  <c:v>0.44390306496717502</c:v>
                </c:pt>
                <c:pt idx="1062">
                  <c:v>0.44200354556480898</c:v>
                </c:pt>
                <c:pt idx="1063">
                  <c:v>0.440098186918567</c:v>
                </c:pt>
                <c:pt idx="1064">
                  <c:v>0.43818704456793101</c:v>
                </c:pt>
                <c:pt idx="1065">
                  <c:v>0.436272253708758</c:v>
                </c:pt>
                <c:pt idx="1066">
                  <c:v>0.43435416289753598</c:v>
                </c:pt>
                <c:pt idx="1067">
                  <c:v>0.432432826842228</c:v>
                </c:pt>
                <c:pt idx="1068">
                  <c:v>0.43050830098952397</c:v>
                </c:pt>
                <c:pt idx="1069">
                  <c:v>0.42858064152453501</c:v>
                </c:pt>
                <c:pt idx="1070">
                  <c:v>0.426649905370377</c:v>
                </c:pt>
                <c:pt idx="1071">
                  <c:v>0.42471615018763398</c:v>
                </c:pt>
                <c:pt idx="1072">
                  <c:v>0.42277943437371102</c:v>
                </c:pt>
                <c:pt idx="1073">
                  <c:v>0.42083981706205797</c:v>
                </c:pt>
                <c:pt idx="1074">
                  <c:v>0.41889735812129097</c:v>
                </c:pt>
                <c:pt idx="1075">
                  <c:v>0.41695211815417699</c:v>
                </c:pt>
                <c:pt idx="1076">
                  <c:v>0.41500415849651301</c:v>
                </c:pt>
                <c:pt idx="1077">
                  <c:v>0.41305354121587001</c:v>
                </c:pt>
                <c:pt idx="1078">
                  <c:v>0.41110032911022698</c:v>
                </c:pt>
                <c:pt idx="1079">
                  <c:v>0.409144585706474</c:v>
                </c:pt>
                <c:pt idx="1080">
                  <c:v>0.40718637525879497</c:v>
                </c:pt>
                <c:pt idx="1081">
                  <c:v>0.40522576274692201</c:v>
                </c:pt>
                <c:pt idx="1082">
                  <c:v>0.40326281387427398</c:v>
                </c:pt>
                <c:pt idx="1083">
                  <c:v>0.40129759506595603</c:v>
                </c:pt>
                <c:pt idx="1084">
                  <c:v>0.39933017346664101</c:v>
                </c:pt>
                <c:pt idx="1085">
                  <c:v>0.39736061693832397</c:v>
                </c:pt>
                <c:pt idx="1086">
                  <c:v>0.39538899405794597</c:v>
                </c:pt>
                <c:pt idx="1087">
                  <c:v>0.39341537411488797</c:v>
                </c:pt>
                <c:pt idx="1088">
                  <c:v>0.39143982710834302</c:v>
                </c:pt>
                <c:pt idx="1089">
                  <c:v>0.38946242374454898</c:v>
                </c:pt>
                <c:pt idx="1090">
                  <c:v>0.38748323543390101</c:v>
                </c:pt>
                <c:pt idx="1091">
                  <c:v>0.38550233428793101</c:v>
                </c:pt>
                <c:pt idx="1092">
                  <c:v>0.38351979311615197</c:v>
                </c:pt>
                <c:pt idx="1093">
                  <c:v>0.38153568542277599</c:v>
                </c:pt>
                <c:pt idx="1094">
                  <c:v>0.37955008540330398</c:v>
                </c:pt>
                <c:pt idx="1095">
                  <c:v>0.37756306794097599</c:v>
                </c:pt>
                <c:pt idx="1096">
                  <c:v>0.375574708603098</c:v>
                </c:pt>
                <c:pt idx="1097">
                  <c:v>0.37358508363723097</c:v>
                </c:pt>
                <c:pt idx="1098">
                  <c:v>0.37159426996725298</c:v>
                </c:pt>
                <c:pt idx="1099">
                  <c:v>0.36960234518928597</c:v>
                </c:pt>
                <c:pt idx="1100">
                  <c:v>0.36760938756749101</c:v>
                </c:pt>
                <c:pt idx="1101">
                  <c:v>0.36561547602973599</c:v>
                </c:pt>
                <c:pt idx="1102">
                  <c:v>0.36362069016312099</c:v>
                </c:pt>
                <c:pt idx="1103">
                  <c:v>0.36162511020938798</c:v>
                </c:pt>
                <c:pt idx="1104">
                  <c:v>0.35962881706018202</c:v>
                </c:pt>
                <c:pt idx="1105">
                  <c:v>0.357631892252192</c:v>
                </c:pt>
                <c:pt idx="1106">
                  <c:v>0.355634417962157</c:v>
                </c:pt>
                <c:pt idx="1107">
                  <c:v>0.353636477001739</c:v>
                </c:pt>
                <c:pt idx="1108">
                  <c:v>0.35163815281227101</c:v>
                </c:pt>
                <c:pt idx="1109">
                  <c:v>0.34963952945936799</c:v>
                </c:pt>
                <c:pt idx="1110">
                  <c:v>0.34764069162741101</c:v>
                </c:pt>
                <c:pt idx="1111">
                  <c:v>0.34564172461390502</c:v>
                </c:pt>
                <c:pt idx="1112">
                  <c:v>0.34364271432370203</c:v>
                </c:pt>
                <c:pt idx="1113">
                  <c:v>0.34164374726309799</c:v>
                </c:pt>
                <c:pt idx="1114">
                  <c:v>0.33964302615693498</c:v>
                </c:pt>
                <c:pt idx="1115">
                  <c:v>0.33762755971275299</c:v>
                </c:pt>
                <c:pt idx="1116">
                  <c:v>0.33559736454012401</c:v>
                </c:pt>
                <c:pt idx="1117">
                  <c:v>0.33355245812845802</c:v>
                </c:pt>
                <c:pt idx="1118">
                  <c:v>0.33149285884904001</c:v>
                </c:pt>
                <c:pt idx="1119">
                  <c:v>0.32941858595699097</c:v>
                </c:pt>
                <c:pt idx="1120">
                  <c:v>0.32732965959315302</c:v>
                </c:pt>
                <c:pt idx="1121">
                  <c:v>0.32522610078590602</c:v>
                </c:pt>
                <c:pt idx="1122">
                  <c:v>0.323107931452909</c:v>
                </c:pt>
                <c:pt idx="1123">
                  <c:v>0.32098288609904402</c:v>
                </c:pt>
                <c:pt idx="1124">
                  <c:v>0.31885683024225198</c:v>
                </c:pt>
                <c:pt idx="1125">
                  <c:v>0.31672986456216101</c:v>
                </c:pt>
                <c:pt idx="1126">
                  <c:v>0.314602090293093</c:v>
                </c:pt>
                <c:pt idx="1127">
                  <c:v>0.31247360921539302</c:v>
                </c:pt>
                <c:pt idx="1128">
                  <c:v>0.310344523646646</c:v>
                </c:pt>
                <c:pt idx="1129">
                  <c:v>0.30821493643279302</c:v>
                </c:pt>
                <c:pt idx="1130">
                  <c:v>0.30608495093911797</c:v>
                </c:pt>
                <c:pt idx="1131">
                  <c:v>0.30395467104114599</c:v>
                </c:pt>
                <c:pt idx="1132">
                  <c:v>0.30182420111542002</c:v>
                </c:pt>
                <c:pt idx="1133">
                  <c:v>0.299693646030181</c:v>
                </c:pt>
                <c:pt idx="1134">
                  <c:v>0.29756311113593897</c:v>
                </c:pt>
                <c:pt idx="1135">
                  <c:v>0.29543270225595297</c:v>
                </c:pt>
                <c:pt idx="1136">
                  <c:v>0.29330252567659398</c:v>
                </c:pt>
                <c:pt idx="1137">
                  <c:v>0.29117268813762998</c:v>
                </c:pt>
                <c:pt idx="1138">
                  <c:v>0.28904329682240198</c:v>
                </c:pt>
                <c:pt idx="1139">
                  <c:v>0.28691445934790999</c:v>
                </c:pt>
                <c:pt idx="1140">
                  <c:v>0.28478628375480902</c:v>
                </c:pt>
                <c:pt idx="1141">
                  <c:v>0.28265887849731602</c:v>
                </c:pt>
                <c:pt idx="1142">
                  <c:v>0.28053235243302599</c:v>
                </c:pt>
                <c:pt idx="1143">
                  <c:v>0.27840681481264501</c:v>
                </c:pt>
                <c:pt idx="1144">
                  <c:v>0.276282375269644</c:v>
                </c:pt>
                <c:pt idx="1145">
                  <c:v>0.27415914380982098</c:v>
                </c:pt>
                <c:pt idx="1146">
                  <c:v>0.2720372308008</c:v>
                </c:pt>
                <c:pt idx="1147">
                  <c:v>0.26991674696144002</c:v>
                </c:pt>
                <c:pt idx="1148">
                  <c:v>0.26779780335118097</c:v>
                </c:pt>
                <c:pt idx="1149">
                  <c:v>0.26568051135930898</c:v>
                </c:pt>
                <c:pt idx="1150">
                  <c:v>0.26356498269415801</c:v>
                </c:pt>
                <c:pt idx="1151">
                  <c:v>0.26145132937224902</c:v>
                </c:pt>
                <c:pt idx="1152">
                  <c:v>0.25933966370735401</c:v>
                </c:pt>
                <c:pt idx="1153">
                  <c:v>0.25723009829950999</c:v>
                </c:pt>
                <c:pt idx="1154">
                  <c:v>0.25512274602396401</c:v>
                </c:pt>
                <c:pt idx="1155">
                  <c:v>0.253017720020073</c:v>
                </c:pt>
                <c:pt idx="1156">
                  <c:v>0.25091513368013801</c:v>
                </c:pt>
                <c:pt idx="1157">
                  <c:v>0.24881510063819801</c:v>
                </c:pt>
                <c:pt idx="1158">
                  <c:v>0.24671773475876599</c:v>
                </c:pt>
                <c:pt idx="1159">
                  <c:v>0.24462315012552799</c:v>
                </c:pt>
                <c:pt idx="1160">
                  <c:v>0.24253146102999201</c:v>
                </c:pt>
                <c:pt idx="1161">
                  <c:v>0.24044278196009899</c:v>
                </c:pt>
                <c:pt idx="1162">
                  <c:v>0.23835722758880201</c:v>
                </c:pt>
                <c:pt idx="1163">
                  <c:v>0.23627491276259599</c:v>
                </c:pt>
                <c:pt idx="1164">
                  <c:v>0.234195952490035</c:v>
                </c:pt>
                <c:pt idx="1165">
                  <c:v>0.232120461930204</c:v>
                </c:pt>
                <c:pt idx="1166">
                  <c:v>0.230048556381172</c:v>
                </c:pt>
                <c:pt idx="1167">
                  <c:v>0.22798035126841901</c:v>
                </c:pt>
                <c:pt idx="1168">
                  <c:v>0.22591596213324699</c:v>
                </c:pt>
                <c:pt idx="1169">
                  <c:v>0.22385550462116499</c:v>
                </c:pt>
                <c:pt idx="1170">
                  <c:v>0.22179909447026899</c:v>
                </c:pt>
                <c:pt idx="1171">
                  <c:v>0.219746847499597</c:v>
                </c:pt>
                <c:pt idx="1172">
                  <c:v>0.21769887959749101</c:v>
                </c:pt>
                <c:pt idx="1173">
                  <c:v>0.21565530670993699</c:v>
                </c:pt>
                <c:pt idx="1174">
                  <c:v>0.213616244828914</c:v>
                </c:pt>
                <c:pt idx="1175">
                  <c:v>0.211581809980734</c:v>
                </c:pt>
                <c:pt idx="1176">
                  <c:v>0.20955211821438899</c:v>
                </c:pt>
                <c:pt idx="1177">
                  <c:v>0.20752728558990199</c:v>
                </c:pt>
                <c:pt idx="1178">
                  <c:v>0.20550742816668699</c:v>
                </c:pt>
                <c:pt idx="1179">
                  <c:v>0.20349266199191801</c:v>
                </c:pt>
                <c:pt idx="1180">
                  <c:v>0.20148310308891601</c:v>
                </c:pt>
                <c:pt idx="1181">
                  <c:v>0.19947886744554799</c:v>
                </c:pt>
                <c:pt idx="1182">
                  <c:v>0.197480071002649</c:v>
                </c:pt>
                <c:pt idx="1183">
                  <c:v>0.19548682964246999</c:v>
                </c:pt>
                <c:pt idx="1184">
                  <c:v>0.193499259177142</c:v>
                </c:pt>
                <c:pt idx="1185">
                  <c:v>0.191517475337179</c:v>
                </c:pt>
                <c:pt idx="1186">
                  <c:v>0.18954159376000701</c:v>
                </c:pt>
                <c:pt idx="1187">
                  <c:v>0.187571729978527</c:v>
                </c:pt>
                <c:pt idx="1188">
                  <c:v>0.18560799940971601</c:v>
                </c:pt>
                <c:pt idx="1189">
                  <c:v>0.18365051734327101</c:v>
                </c:pt>
                <c:pt idx="1190">
                  <c:v>0.181699398930289</c:v>
                </c:pt>
                <c:pt idx="1191">
                  <c:v>0.17975475917200001</c:v>
                </c:pt>
                <c:pt idx="1192">
                  <c:v>0.17782047050083399</c:v>
                </c:pt>
                <c:pt idx="1193">
                  <c:v>0.17591707797253001</c:v>
                </c:pt>
                <c:pt idx="1194">
                  <c:v>0.174044391830635</c:v>
                </c:pt>
                <c:pt idx="1195">
                  <c:v>0.17220222047900599</c:v>
                </c:pt>
                <c:pt idx="1196">
                  <c:v>0.170390370486842</c:v>
                </c:pt>
                <c:pt idx="1197">
                  <c:v>0.16860864659385699</c:v>
                </c:pt>
                <c:pt idx="1198">
                  <c:v>0.16685685171560499</c:v>
                </c:pt>
                <c:pt idx="1199">
                  <c:v>0.165134786948958</c:v>
                </c:pt>
                <c:pt idx="1200">
                  <c:v>0.163442251577713</c:v>
                </c:pt>
                <c:pt idx="1201">
                  <c:v>0.16177904307836199</c:v>
                </c:pt>
                <c:pt idx="1202">
                  <c:v>0.160144957125992</c:v>
                </c:pt>
                <c:pt idx="1203">
                  <c:v>0.15853978760033699</c:v>
                </c:pt>
                <c:pt idx="1204">
                  <c:v>0.15696332659196499</c:v>
                </c:pt>
                <c:pt idx="1205">
                  <c:v>0.15541536440861001</c:v>
                </c:pt>
                <c:pt idx="1206">
                  <c:v>0.15389568958164301</c:v>
                </c:pt>
                <c:pt idx="1207">
                  <c:v>0.152404088872681</c:v>
                </c:pt>
                <c:pt idx="1208">
                  <c:v>0.15094034728033701</c:v>
                </c:pt>
                <c:pt idx="1209">
                  <c:v>0.149504248047097</c:v>
                </c:pt>
                <c:pt idx="1210">
                  <c:v>0.14809557266634699</c:v>
                </c:pt>
                <c:pt idx="1211">
                  <c:v>0.14671410088952</c:v>
                </c:pt>
                <c:pt idx="1212">
                  <c:v>0.14535961073338799</c:v>
                </c:pt>
                <c:pt idx="1213">
                  <c:v>0.14403187848747601</c:v>
                </c:pt>
                <c:pt idx="1214">
                  <c:v>0.14273067872161599</c:v>
                </c:pt>
                <c:pt idx="1215">
                  <c:v>0.14145578429362099</c:v>
                </c:pt>
                <c:pt idx="1216">
                  <c:v>0.14020696635709401</c:v>
                </c:pt>
                <c:pt idx="1217">
                  <c:v>0.13898399436936301</c:v>
                </c:pt>
                <c:pt idx="1218">
                  <c:v>0.13778663609954001</c:v>
                </c:pt>
                <c:pt idx="1219">
                  <c:v>0.136614657636702</c:v>
                </c:pt>
                <c:pt idx="1220">
                  <c:v>0.13546782339820199</c:v>
                </c:pt>
                <c:pt idx="1221">
                  <c:v>0.134345896138094</c:v>
                </c:pt>
                <c:pt idx="1222">
                  <c:v>0.13324863695568201</c:v>
                </c:pt>
                <c:pt idx="1223">
                  <c:v>0.13217580530418899</c:v>
                </c:pt>
                <c:pt idx="1224">
                  <c:v>0.131110830792213</c:v>
                </c:pt>
                <c:pt idx="1225">
                  <c:v>0.13005049503825</c:v>
                </c:pt>
                <c:pt idx="1226">
                  <c:v>0.128994889688824</c:v>
                </c:pt>
                <c:pt idx="1227">
                  <c:v>0.127944105921973</c:v>
                </c:pt>
                <c:pt idx="1228">
                  <c:v>0.12689823443919199</c:v>
                </c:pt>
                <c:pt idx="1229">
                  <c:v>0.125857365457509</c:v>
                </c:pt>
                <c:pt idx="1230">
                  <c:v>0.12482158870172699</c:v>
                </c:pt>
                <c:pt idx="1231">
                  <c:v>0.123790993396809</c:v>
                </c:pt>
                <c:pt idx="1232">
                  <c:v>0.122765668260418</c:v>
                </c:pt>
                <c:pt idx="1233">
                  <c:v>0.12174570149561099</c:v>
                </c:pt>
                <c:pt idx="1234">
                  <c:v>0.120731180783689</c:v>
                </c:pt>
                <c:pt idx="1235">
                  <c:v>0.119722193277205</c:v>
                </c:pt>
                <c:pt idx="1236">
                  <c:v>0.11871882559313</c:v>
                </c:pt>
                <c:pt idx="1237">
                  <c:v>0.11772116380617099</c:v>
                </c:pt>
                <c:pt idx="1238">
                  <c:v>0.116729293442264</c:v>
                </c:pt>
                <c:pt idx="1239">
                  <c:v>0.115743299472209</c:v>
                </c:pt>
                <c:pt idx="1240">
                  <c:v>0.114763266305484</c:v>
                </c:pt>
                <c:pt idx="1241">
                  <c:v>0.113789277784209</c:v>
                </c:pt>
                <c:pt idx="1242">
                  <c:v>0.112821417177283</c:v>
                </c:pt>
                <c:pt idx="1243">
                  <c:v>0.11185976717467699</c:v>
                </c:pt>
                <c:pt idx="1244">
                  <c:v>0.110904409881895</c:v>
                </c:pt>
                <c:pt idx="1245">
                  <c:v>0.109955426814605</c:v>
                </c:pt>
                <c:pt idx="1246">
                  <c:v>0.109012898893425</c:v>
                </c:pt>
                <c:pt idx="1247">
                  <c:v>0.108076906438887</c:v>
                </c:pt>
                <c:pt idx="1248">
                  <c:v>0.10714752916655799</c:v>
                </c:pt>
                <c:pt idx="1249">
                  <c:v>0.10622484618233299</c:v>
                </c:pt>
                <c:pt idx="1250">
                  <c:v>0.10530893597789601</c:v>
                </c:pt>
                <c:pt idx="1251">
                  <c:v>0.104399876426344</c:v>
                </c:pt>
                <c:pt idx="1252">
                  <c:v>0.103497744777981</c:v>
                </c:pt>
                <c:pt idx="1253">
                  <c:v>0.10260261765628299</c:v>
                </c:pt>
                <c:pt idx="1254">
                  <c:v>0.10171457105402</c:v>
                </c:pt>
                <c:pt idx="1255">
                  <c:v>0.100833680329558</c:v>
                </c:pt>
                <c:pt idx="1256">
                  <c:v>9.99600202033228E-2</c:v>
                </c:pt>
                <c:pt idx="1257">
                  <c:v>9.9093664754427893E-2</c:v>
                </c:pt>
                <c:pt idx="1258">
                  <c:v>9.8234687417474306E-2</c:v>
                </c:pt>
                <c:pt idx="1259">
                  <c:v>9.7383160979515104E-2</c:v>
                </c:pt>
                <c:pt idx="1260">
                  <c:v>9.6539157577186299E-2</c:v>
                </c:pt>
                <c:pt idx="1261">
                  <c:v>9.5702748694003303E-2</c:v>
                </c:pt>
                <c:pt idx="1262">
                  <c:v>9.4874005157823502E-2</c:v>
                </c:pt>
                <c:pt idx="1263">
                  <c:v>9.4052997138473801E-2</c:v>
                </c:pt>
                <c:pt idx="1264">
                  <c:v>9.3239794145540802E-2</c:v>
                </c:pt>
                <c:pt idx="1265">
                  <c:v>9.2434465026327198E-2</c:v>
                </c:pt>
                <c:pt idx="1266">
                  <c:v>9.1637077963968694E-2</c:v>
                </c:pt>
                <c:pt idx="1267">
                  <c:v>9.0847700475714693E-2</c:v>
                </c:pt>
                <c:pt idx="1268">
                  <c:v>9.0066399411369097E-2</c:v>
                </c:pt>
                <c:pt idx="1269">
                  <c:v>8.9293240951892894E-2</c:v>
                </c:pt>
                <c:pt idx="1270">
                  <c:v>8.8528290608164695E-2</c:v>
                </c:pt>
                <c:pt idx="1271">
                  <c:v>8.7771613219900999E-2</c:v>
                </c:pt>
                <c:pt idx="1272">
                  <c:v>8.7023272954733305E-2</c:v>
                </c:pt>
                <c:pt idx="1273">
                  <c:v>8.6283333307441701E-2</c:v>
                </c:pt>
                <c:pt idx="1274">
                  <c:v>8.5551857099343598E-2</c:v>
                </c:pt>
                <c:pt idx="1275">
                  <c:v>8.4828906477836599E-2</c:v>
                </c:pt>
                <c:pt idx="1276">
                  <c:v>8.4114542916093799E-2</c:v>
                </c:pt>
                <c:pt idx="1277">
                  <c:v>8.3408827212910597E-2</c:v>
                </c:pt>
                <c:pt idx="1278">
                  <c:v>8.2711819492701705E-2</c:v>
                </c:pt>
                <c:pt idx="1279">
                  <c:v>8.2023579205646596E-2</c:v>
                </c:pt>
                <c:pt idx="1280">
                  <c:v>8.1344165127981996E-2</c:v>
                </c:pt>
                <c:pt idx="1281">
                  <c:v>8.0673635362440002E-2</c:v>
                </c:pt>
                <c:pt idx="1282">
                  <c:v>8.0012047338830702E-2</c:v>
                </c:pt>
                <c:pt idx="1283">
                  <c:v>7.9359457814766096E-2</c:v>
                </c:pt>
                <c:pt idx="1284">
                  <c:v>7.8715922876526595E-2</c:v>
                </c:pt>
                <c:pt idx="1285">
                  <c:v>7.8081497940064498E-2</c:v>
                </c:pt>
                <c:pt idx="1286">
                  <c:v>7.7456237752146301E-2</c:v>
                </c:pt>
                <c:pt idx="1287">
                  <c:v>7.6840196391630006E-2</c:v>
                </c:pt>
                <c:pt idx="1288">
                  <c:v>7.6233427270875495E-2</c:v>
                </c:pt>
                <c:pt idx="1289">
                  <c:v>7.5635983137287893E-2</c:v>
                </c:pt>
                <c:pt idx="1290">
                  <c:v>7.5047916074989507E-2</c:v>
                </c:pt>
                <c:pt idx="1291">
                  <c:v>7.4465519914329106E-2</c:v>
                </c:pt>
                <c:pt idx="1292">
                  <c:v>7.3868415030527004E-2</c:v>
                </c:pt>
                <c:pt idx="1293">
                  <c:v>7.32569557701096E-2</c:v>
                </c:pt>
                <c:pt idx="1294">
                  <c:v>7.26314974695174E-2</c:v>
                </c:pt>
                <c:pt idx="1295">
                  <c:v>7.1992396441364806E-2</c:v>
                </c:pt>
                <c:pt idx="1296">
                  <c:v>7.1340009960730796E-2</c:v>
                </c:pt>
                <c:pt idx="1297">
                  <c:v>7.0674696251482302E-2</c:v>
                </c:pt>
                <c:pt idx="1298">
                  <c:v>6.9996814472629995E-2</c:v>
                </c:pt>
                <c:pt idx="1299">
                  <c:v>6.9306724704720102E-2</c:v>
                </c:pt>
                <c:pt idx="1300">
                  <c:v>6.86047879362605E-2</c:v>
                </c:pt>
                <c:pt idx="1301">
                  <c:v>6.7891366050184504E-2</c:v>
                </c:pt>
                <c:pt idx="1302">
                  <c:v>6.7166821810352204E-2</c:v>
                </c:pt>
                <c:pt idx="1303">
                  <c:v>6.6431518848090204E-2</c:v>
                </c:pt>
                <c:pt idx="1304">
                  <c:v>6.5685821648771903E-2</c:v>
                </c:pt>
                <c:pt idx="1305">
                  <c:v>6.4930095538437704E-2</c:v>
                </c:pt>
                <c:pt idx="1306">
                  <c:v>6.4164706670457303E-2</c:v>
                </c:pt>
                <c:pt idx="1307">
                  <c:v>6.3390022012233899E-2</c:v>
                </c:pt>
                <c:pt idx="1308">
                  <c:v>6.2606409331951898E-2</c:v>
                </c:pt>
                <c:pt idx="1309">
                  <c:v>6.1814237185368E-2</c:v>
                </c:pt>
                <c:pt idx="1310">
                  <c:v>6.1013874902647799E-2</c:v>
                </c:pt>
                <c:pt idx="1311">
                  <c:v>6.0205692575246203E-2</c:v>
                </c:pt>
                <c:pt idx="1312">
                  <c:v>5.9390061042835E-2</c:v>
                </c:pt>
                <c:pt idx="1313">
                  <c:v>5.8567351880275897E-2</c:v>
                </c:pt>
                <c:pt idx="1314">
                  <c:v>5.7737937384640503E-2</c:v>
                </c:pt>
                <c:pt idx="1315">
                  <c:v>5.69021905622785E-2</c:v>
                </c:pt>
                <c:pt idx="1316">
                  <c:v>5.6060485115931903E-2</c:v>
                </c:pt>
                <c:pt idx="1317">
                  <c:v>5.5213195431899301E-2</c:v>
                </c:pt>
                <c:pt idx="1318">
                  <c:v>5.4360696567246798E-2</c:v>
                </c:pt>
                <c:pt idx="1319">
                  <c:v>5.3503364237068703E-2</c:v>
                </c:pt>
                <c:pt idx="1320">
                  <c:v>5.2641574801796903E-2</c:v>
                </c:pt>
                <c:pt idx="1321">
                  <c:v>5.1775705254558699E-2</c:v>
                </c:pt>
                <c:pt idx="1322">
                  <c:v>5.0906133208584899E-2</c:v>
                </c:pt>
                <c:pt idx="1323">
                  <c:v>5.0049565091989497E-2</c:v>
                </c:pt>
                <c:pt idx="1324">
                  <c:v>4.9215205860951503E-2</c:v>
                </c:pt>
                <c:pt idx="1325">
                  <c:v>4.8403745898462802E-2</c:v>
                </c:pt>
                <c:pt idx="1326">
                  <c:v>4.7615231989411297E-2</c:v>
                </c:pt>
                <c:pt idx="1327">
                  <c:v>4.6849710218632802E-2</c:v>
                </c:pt>
                <c:pt idx="1328">
                  <c:v>4.61072259739203E-2</c:v>
                </c:pt>
                <c:pt idx="1329">
                  <c:v>4.5387823949031902E-2</c:v>
                </c:pt>
                <c:pt idx="1330">
                  <c:v>4.46909388734247E-2</c:v>
                </c:pt>
                <c:pt idx="1331">
                  <c:v>4.3990834819947297E-2</c:v>
                </c:pt>
                <c:pt idx="1332">
                  <c:v>4.3287170901331003E-2</c:v>
                </c:pt>
                <c:pt idx="1333">
                  <c:v>4.2596012788459002E-2</c:v>
                </c:pt>
                <c:pt idx="1334">
                  <c:v>4.1921610067086501E-2</c:v>
                </c:pt>
                <c:pt idx="1335">
                  <c:v>4.1263999565328197E-2</c:v>
                </c:pt>
                <c:pt idx="1336">
                  <c:v>4.0623217589355103E-2</c:v>
                </c:pt>
                <c:pt idx="1337">
                  <c:v>3.9999299928299897E-2</c:v>
                </c:pt>
                <c:pt idx="1338">
                  <c:v>3.9392281859139303E-2</c:v>
                </c:pt>
                <c:pt idx="1339">
                  <c:v>3.8802198151549401E-2</c:v>
                </c:pt>
                <c:pt idx="1340">
                  <c:v>3.8229083072731297E-2</c:v>
                </c:pt>
                <c:pt idx="1341">
                  <c:v>3.7672970392203103E-2</c:v>
                </c:pt>
                <c:pt idx="1342">
                  <c:v>3.7133893386555997E-2</c:v>
                </c:pt>
                <c:pt idx="1343">
                  <c:v>3.6611884844168802E-2</c:v>
                </c:pt>
                <c:pt idx="1344">
                  <c:v>3.6106977069880898E-2</c:v>
                </c:pt>
                <c:pt idx="1345">
                  <c:v>3.5619201889616703E-2</c:v>
                </c:pt>
                <c:pt idx="1346">
                  <c:v>3.5148590654961301E-2</c:v>
                </c:pt>
                <c:pt idx="1347">
                  <c:v>3.4695174247681898E-2</c:v>
                </c:pt>
                <c:pt idx="1348">
                  <c:v>3.4258983084192202E-2</c:v>
                </c:pt>
                <c:pt idx="1349">
                  <c:v>3.38400471199575E-2</c:v>
                </c:pt>
                <c:pt idx="1350">
                  <c:v>3.3438395853834998E-2</c:v>
                </c:pt>
                <c:pt idx="1351">
                  <c:v>3.3054058332347903E-2</c:v>
                </c:pt>
                <c:pt idx="1352">
                  <c:v>3.2687063153889397E-2</c:v>
                </c:pt>
                <c:pt idx="1353">
                  <c:v>3.2337438472851997E-2</c:v>
                </c:pt>
                <c:pt idx="1354">
                  <c:v>3.2005212003680797E-2</c:v>
                </c:pt>
                <c:pt idx="1355">
                  <c:v>3.1690411024846099E-2</c:v>
                </c:pt>
                <c:pt idx="1356">
                  <c:v>3.1393062382731797E-2</c:v>
                </c:pt>
                <c:pt idx="1357">
                  <c:v>3.11131924954379E-2</c:v>
                </c:pt>
                <c:pt idx="1358">
                  <c:v>3.0855926724783E-2</c:v>
                </c:pt>
                <c:pt idx="1359">
                  <c:v>3.06337825008E-2</c:v>
                </c:pt>
                <c:pt idx="1360">
                  <c:v>3.04467848338008E-2</c:v>
                </c:pt>
                <c:pt idx="1361">
                  <c:v>3.0294957844511802E-2</c:v>
                </c:pt>
                <c:pt idx="1362">
                  <c:v>3.0178324767813399E-2</c:v>
                </c:pt>
                <c:pt idx="1363">
                  <c:v>3.0096907956419301E-2</c:v>
                </c:pt>
                <c:pt idx="1364">
                  <c:v>3.00507288844938E-2</c:v>
                </c:pt>
                <c:pt idx="1365">
                  <c:v>3.00398081512031E-2</c:v>
                </c:pt>
                <c:pt idx="1366">
                  <c:v>3.0064165484199601E-2</c:v>
                </c:pt>
                <c:pt idx="1367">
                  <c:v>3.01238197430365E-2</c:v>
                </c:pt>
                <c:pt idx="1368">
                  <c:v>3.0218788922509999E-2</c:v>
                </c:pt>
                <c:pt idx="1369">
                  <c:v>3.0349090155926801E-2</c:v>
                </c:pt>
                <c:pt idx="1370">
                  <c:v>3.05147397182952E-2</c:v>
                </c:pt>
                <c:pt idx="1371">
                  <c:v>3.07157530294359E-2</c:v>
                </c:pt>
                <c:pt idx="1372">
                  <c:v>3.0952144657012799E-2</c:v>
                </c:pt>
                <c:pt idx="1373">
                  <c:v>3.1223928319478102E-2</c:v>
                </c:pt>
                <c:pt idx="1374">
                  <c:v>3.1531116888932398E-2</c:v>
                </c:pt>
                <c:pt idx="1375">
                  <c:v>3.1873722393895701E-2</c:v>
                </c:pt>
                <c:pt idx="1376">
                  <c:v>3.22517560219878E-2</c:v>
                </c:pt>
                <c:pt idx="1377">
                  <c:v>3.2665228122515301E-2</c:v>
                </c:pt>
                <c:pt idx="1378">
                  <c:v>3.3114148208963197E-2</c:v>
                </c:pt>
                <c:pt idx="1379">
                  <c:v>3.3591296180345599E-2</c:v>
                </c:pt>
                <c:pt idx="1380">
                  <c:v>3.4092945503587498E-2</c:v>
                </c:pt>
                <c:pt idx="1381">
                  <c:v>3.4619107921658301E-2</c:v>
                </c:pt>
                <c:pt idx="1382">
                  <c:v>3.5169794566878403E-2</c:v>
                </c:pt>
                <c:pt idx="1383">
                  <c:v>3.5745015959715097E-2</c:v>
                </c:pt>
                <c:pt idx="1384">
                  <c:v>3.6344782007427599E-2</c:v>
                </c:pt>
                <c:pt idx="1385">
                  <c:v>3.6969102002559998E-2</c:v>
                </c:pt>
                <c:pt idx="1386">
                  <c:v>3.76179846212766E-2</c:v>
                </c:pt>
                <c:pt idx="1387">
                  <c:v>3.8291437921541001E-2</c:v>
                </c:pt>
                <c:pt idx="1388">
                  <c:v>3.8989469341132801E-2</c:v>
                </c:pt>
                <c:pt idx="1389">
                  <c:v>3.9712085695502497E-2</c:v>
                </c:pt>
                <c:pt idx="1390">
                  <c:v>4.0459293175460001E-2</c:v>
                </c:pt>
                <c:pt idx="1391">
                  <c:v>4.1231097344695503E-2</c:v>
                </c:pt>
                <c:pt idx="1392">
                  <c:v>4.2027503137130003E-2</c:v>
                </c:pt>
                <c:pt idx="1393">
                  <c:v>4.2848514854092599E-2</c:v>
                </c:pt>
                <c:pt idx="1394">
                  <c:v>4.3694136161322901E-2</c:v>
                </c:pt>
                <c:pt idx="1395">
                  <c:v>4.45643700857958E-2</c:v>
                </c:pt>
                <c:pt idx="1396">
                  <c:v>4.5459219012366402E-2</c:v>
                </c:pt>
                <c:pt idx="1397">
                  <c:v>4.6378684680231999E-2</c:v>
                </c:pt>
                <c:pt idx="1398">
                  <c:v>4.7322768179209697E-2</c:v>
                </c:pt>
                <c:pt idx="1399">
                  <c:v>4.8291469945827503E-2</c:v>
                </c:pt>
                <c:pt idx="1400">
                  <c:v>4.9284789759224797E-2</c:v>
                </c:pt>
                <c:pt idx="1401">
                  <c:v>5.0302726736862202E-2</c:v>
                </c:pt>
                <c:pt idx="1402">
                  <c:v>5.13452793300367E-2</c:v>
                </c:pt>
                <c:pt idx="1403">
                  <c:v>5.24124453192008E-2</c:v>
                </c:pt>
                <c:pt idx="1404">
                  <c:v>5.3504221809082403E-2</c:v>
                </c:pt>
                <c:pt idx="1405">
                  <c:v>5.4620605223604603E-2</c:v>
                </c:pt>
                <c:pt idx="1406">
                  <c:v>5.5761591300601598E-2</c:v>
                </c:pt>
                <c:pt idx="1407">
                  <c:v>5.6927175086329398E-2</c:v>
                </c:pt>
                <c:pt idx="1408">
                  <c:v>5.8117350929768399E-2</c:v>
                </c:pt>
                <c:pt idx="1409">
                  <c:v>5.93321124767167E-2</c:v>
                </c:pt>
                <c:pt idx="1410">
                  <c:v>6.0571452663670602E-2</c:v>
                </c:pt>
                <c:pt idx="1411">
                  <c:v>6.1835363711490302E-2</c:v>
                </c:pt>
                <c:pt idx="1412">
                  <c:v>6.3123837118850404E-2</c:v>
                </c:pt>
                <c:pt idx="1413">
                  <c:v>6.4436863655469703E-2</c:v>
                </c:pt>
                <c:pt idx="1414">
                  <c:v>6.5774433355121398E-2</c:v>
                </c:pt>
                <c:pt idx="1415">
                  <c:v>6.7136535508419304E-2</c:v>
                </c:pt>
                <c:pt idx="1416">
                  <c:v>6.8523158655379002E-2</c:v>
                </c:pt>
                <c:pt idx="1417">
                  <c:v>6.9934290577751204E-2</c:v>
                </c:pt>
                <c:pt idx="1418">
                  <c:v>7.1369918291126003E-2</c:v>
                </c:pt>
                <c:pt idx="1419">
                  <c:v>7.28300280368048E-2</c:v>
                </c:pt>
                <c:pt idx="1420">
                  <c:v>7.43146052734385E-2</c:v>
                </c:pt>
                <c:pt idx="1421">
                  <c:v>7.5823634668429701E-2</c:v>
                </c:pt>
                <c:pt idx="1422">
                  <c:v>7.73571000890972E-2</c:v>
                </c:pt>
                <c:pt idx="1423">
                  <c:v>7.8871178206800605E-2</c:v>
                </c:pt>
                <c:pt idx="1424">
                  <c:v>8.0357458247315106E-2</c:v>
                </c:pt>
                <c:pt idx="1425">
                  <c:v>8.1815623343095806E-2</c:v>
                </c:pt>
                <c:pt idx="1426">
                  <c:v>8.3245356959808406E-2</c:v>
                </c:pt>
                <c:pt idx="1427">
                  <c:v>8.4646342912735095E-2</c:v>
                </c:pt>
                <c:pt idx="1428">
                  <c:v>8.6027638276731405E-2</c:v>
                </c:pt>
                <c:pt idx="1429">
                  <c:v>8.7428270411039399E-2</c:v>
                </c:pt>
                <c:pt idx="1430">
                  <c:v>8.8873980288659296E-2</c:v>
                </c:pt>
                <c:pt idx="1431">
                  <c:v>9.0365112083937396E-2</c:v>
                </c:pt>
                <c:pt idx="1432">
                  <c:v>9.1885601646504098E-2</c:v>
                </c:pt>
                <c:pt idx="1433">
                  <c:v>9.3431199136531598E-2</c:v>
                </c:pt>
                <c:pt idx="1434">
                  <c:v>9.5001865688984694E-2</c:v>
                </c:pt>
                <c:pt idx="1435">
                  <c:v>9.6597561169422599E-2</c:v>
                </c:pt>
                <c:pt idx="1436">
                  <c:v>9.8218244160345802E-2</c:v>
                </c:pt>
                <c:pt idx="1437">
                  <c:v>9.9863871947316205E-2</c:v>
                </c:pt>
                <c:pt idx="1438">
                  <c:v>0.10153440050484901</c:v>
                </c:pt>
                <c:pt idx="1439">
                  <c:v>0.10322978448207699</c:v>
                </c:pt>
                <c:pt idx="1440">
                  <c:v>0.104949977188184</c:v>
                </c:pt>
                <c:pt idx="1441">
                  <c:v>0.106694930577605</c:v>
                </c:pt>
                <c:pt idx="1442">
                  <c:v>0.108464595235004</c:v>
                </c:pt>
                <c:pt idx="1443">
                  <c:v>0.11025892036000701</c:v>
                </c:pt>
                <c:pt idx="1444">
                  <c:v>0.112077853751711</c:v>
                </c:pt>
                <c:pt idx="1445">
                  <c:v>0.113921341792956</c:v>
                </c:pt>
                <c:pt idx="1446">
                  <c:v>0.115789329434361</c:v>
                </c:pt>
                <c:pt idx="1447">
                  <c:v>0.11768176017812999</c:v>
                </c:pt>
                <c:pt idx="1448">
                  <c:v>0.119598576061615</c:v>
                </c:pt>
                <c:pt idx="1449">
                  <c:v>0.121539717640649</c:v>
                </c:pt>
                <c:pt idx="1450">
                  <c:v>0.123505123972642</c:v>
                </c:pt>
                <c:pt idx="1451">
                  <c:v>0.12549473259943</c:v>
                </c:pt>
                <c:pt idx="1452">
                  <c:v>0.12750847952990399</c:v>
                </c:pt>
                <c:pt idx="1453">
                  <c:v>0.129546299222384</c:v>
                </c:pt>
                <c:pt idx="1454">
                  <c:v>0.13160812456676699</c:v>
                </c:pt>
                <c:pt idx="1455">
                  <c:v>0.133693886866426</c:v>
                </c:pt>
                <c:pt idx="1456">
                  <c:v>0.13580351581988601</c:v>
                </c:pt>
                <c:pt idx="1457">
                  <c:v>0.13793184013394999</c:v>
                </c:pt>
                <c:pt idx="1458">
                  <c:v>0.14006629438401699</c:v>
                </c:pt>
                <c:pt idx="1459">
                  <c:v>0.14220680348649001</c:v>
                </c:pt>
                <c:pt idx="1460">
                  <c:v>0.14435329115276799</c:v>
                </c:pt>
                <c:pt idx="1461">
                  <c:v>0.14650567986930299</c:v>
                </c:pt>
                <c:pt idx="1462">
                  <c:v>0.14866389087736301</c:v>
                </c:pt>
                <c:pt idx="1463">
                  <c:v>0.15082784415251799</c:v>
                </c:pt>
                <c:pt idx="1464">
                  <c:v>0.152997458383834</c:v>
                </c:pt>
                <c:pt idx="1465">
                  <c:v>0.15517265095278099</c:v>
                </c:pt>
                <c:pt idx="1466">
                  <c:v>0.15735333791186401</c:v>
                </c:pt>
                <c:pt idx="1467">
                  <c:v>0.159539433962955</c:v>
                </c:pt>
                <c:pt idx="1468">
                  <c:v>0.16173085243534599</c:v>
                </c:pt>
                <c:pt idx="1469">
                  <c:v>0.16392750526351299</c:v>
                </c:pt>
                <c:pt idx="1470">
                  <c:v>0.16612930296459399</c:v>
                </c:pt>
                <c:pt idx="1471">
                  <c:v>0.16833615461558099</c:v>
                </c:pt>
                <c:pt idx="1472">
                  <c:v>0.17054796783022599</c:v>
                </c:pt>
                <c:pt idx="1473">
                  <c:v>0.172764648735656</c:v>
                </c:pt>
                <c:pt idx="1474">
                  <c:v>0.174986101948711</c:v>
                </c:pt>
                <c:pt idx="1475">
                  <c:v>0.17721223055199101</c:v>
                </c:pt>
                <c:pt idx="1476">
                  <c:v>0.17944293606962</c:v>
                </c:pt>
                <c:pt idx="1477">
                  <c:v>0.18167811844272599</c:v>
                </c:pt>
                <c:pt idx="1478">
                  <c:v>0.18392490478568299</c:v>
                </c:pt>
                <c:pt idx="1479">
                  <c:v>0.18618692618093899</c:v>
                </c:pt>
                <c:pt idx="1480">
                  <c:v>0.188464072947711</c:v>
                </c:pt>
                <c:pt idx="1481">
                  <c:v>0.190756233505117</c:v>
                </c:pt>
                <c:pt idx="1482">
                  <c:v>0.193063294349442</c:v>
                </c:pt>
                <c:pt idx="1483">
                  <c:v>0.195385140031164</c:v>
                </c:pt>
                <c:pt idx="1484">
                  <c:v>0.197721653131747</c:v>
                </c:pt>
                <c:pt idx="1485">
                  <c:v>0.20007271424020201</c:v>
                </c:pt>
                <c:pt idx="1486">
                  <c:v>0.20243820192942599</c:v>
                </c:pt>
                <c:pt idx="1487">
                  <c:v>0.204817992732299</c:v>
                </c:pt>
                <c:pt idx="1488">
                  <c:v>0.207211961117576</c:v>
                </c:pt>
                <c:pt idx="1489">
                  <c:v>0.20961997946554101</c:v>
                </c:pt>
                <c:pt idx="1490">
                  <c:v>0.21204191804344899</c:v>
                </c:pt>
                <c:pt idx="1491">
                  <c:v>0.214477644980749</c:v>
                </c:pt>
                <c:pt idx="1492">
                  <c:v>0.21692702624409699</c:v>
                </c:pt>
                <c:pt idx="1493">
                  <c:v>0.21938992561215401</c:v>
                </c:pt>
                <c:pt idx="1494">
                  <c:v>0.22186620465017801</c:v>
                </c:pt>
                <c:pt idx="1495">
                  <c:v>0.224355722684415</c:v>
                </c:pt>
                <c:pt idx="1496">
                  <c:v>0.226858336776282</c:v>
                </c:pt>
                <c:pt idx="1497">
                  <c:v>0.22937390169636401</c:v>
                </c:pt>
                <c:pt idx="1498">
                  <c:v>0.231902269898211</c:v>
                </c:pt>
                <c:pt idx="1499">
                  <c:v>0.23444329149194601</c:v>
                </c:pt>
                <c:pt idx="1500">
                  <c:v>0.23699681421769</c:v>
                </c:pt>
                <c:pt idx="1501">
                  <c:v>0.23956268341881001</c:v>
                </c:pt>
                <c:pt idx="1502">
                  <c:v>0.242140742014987</c:v>
                </c:pt>
                <c:pt idx="1503">
                  <c:v>0.24473083047511099</c:v>
                </c:pt>
                <c:pt idx="1504">
                  <c:v>0.24733278679001899</c:v>
                </c:pt>
                <c:pt idx="1505">
                  <c:v>0.249946446445062</c:v>
                </c:pt>
                <c:pt idx="1506">
                  <c:v>0.252571642392521</c:v>
                </c:pt>
                <c:pt idx="1507">
                  <c:v>0.25520820502387498</c:v>
                </c:pt>
                <c:pt idx="1508">
                  <c:v>0.25785596214191697</c:v>
                </c:pt>
                <c:pt idx="1509">
                  <c:v>0.26051473893274002</c:v>
                </c:pt>
                <c:pt idx="1510">
                  <c:v>0.26318435793758399</c:v>
                </c:pt>
                <c:pt idx="1511">
                  <c:v>0.26586463902455898</c:v>
                </c:pt>
                <c:pt idx="1512">
                  <c:v>0.26855539936024497</c:v>
                </c:pt>
                <c:pt idx="1513">
                  <c:v>0.27125645338118198</c:v>
                </c:pt>
                <c:pt idx="1514">
                  <c:v>0.273967612765252</c:v>
                </c:pt>
                <c:pt idx="1515">
                  <c:v>0.27668868640296101</c:v>
                </c:pt>
                <c:pt idx="1516">
                  <c:v>0.27941948036862402</c:v>
                </c:pt>
                <c:pt idx="1517">
                  <c:v>0.282159797891474</c:v>
                </c:pt>
                <c:pt idx="1518">
                  <c:v>0.284909439326685</c:v>
                </c:pt>
                <c:pt idx="1519">
                  <c:v>0.28766820212632999</c:v>
                </c:pt>
                <c:pt idx="1520">
                  <c:v>0.290435880810272</c:v>
                </c:pt>
                <c:pt idx="1521">
                  <c:v>0.29321226693701002</c:v>
                </c:pt>
                <c:pt idx="1522">
                  <c:v>0.296035103889977</c:v>
                </c:pt>
                <c:pt idx="1523">
                  <c:v>0.29890717882575102</c:v>
                </c:pt>
                <c:pt idx="1524">
                  <c:v>0.30182511093262898</c:v>
                </c:pt>
                <c:pt idx="1525">
                  <c:v>0.30478901819357701</c:v>
                </c:pt>
                <c:pt idx="1526">
                  <c:v>0.30779901520094399</c:v>
                </c:pt>
                <c:pt idx="1527">
                  <c:v>0.31084584020644401</c:v>
                </c:pt>
                <c:pt idx="1528">
                  <c:v>0.31389086732917898</c:v>
                </c:pt>
                <c:pt idx="1529">
                  <c:v>0.31693392388075098</c:v>
                </c:pt>
                <c:pt idx="1530">
                  <c:v>0.31997483504298802</c:v>
                </c:pt>
                <c:pt idx="1531">
                  <c:v>0.32301342383715598</c:v>
                </c:pt>
                <c:pt idx="1532">
                  <c:v>0.32604951109303298</c:v>
                </c:pt>
                <c:pt idx="1533">
                  <c:v>0.32908291541785101</c:v>
                </c:pt>
                <c:pt idx="1534">
                  <c:v>0.33211345316510898</c:v>
                </c:pt>
                <c:pt idx="1535">
                  <c:v>0.33514093840328002</c:v>
                </c:pt>
                <c:pt idx="1536">
                  <c:v>0.338165182884404</c:v>
                </c:pt>
                <c:pt idx="1537">
                  <c:v>0.34118599601258498</c:v>
                </c:pt>
                <c:pt idx="1538">
                  <c:v>0.34420318481240503</c:v>
                </c:pt>
                <c:pt idx="1539">
                  <c:v>0.34721655389725797</c:v>
                </c:pt>
                <c:pt idx="1540">
                  <c:v>0.350225905437615</c:v>
                </c:pt>
                <c:pt idx="1541">
                  <c:v>0.35323103912923498</c:v>
                </c:pt>
                <c:pt idx="1542">
                  <c:v>0.35623175216132602</c:v>
                </c:pt>
                <c:pt idx="1543">
                  <c:v>0.35922783918467399</c:v>
                </c:pt>
                <c:pt idx="1544">
                  <c:v>0.36221909227973997</c:v>
                </c:pt>
                <c:pt idx="1545">
                  <c:v>0.36520530092475301</c:v>
                </c:pt>
                <c:pt idx="1546">
                  <c:v>0.36818625196379001</c:v>
                </c:pt>
                <c:pt idx="1547">
                  <c:v>0.37116172957486798</c:v>
                </c:pt>
                <c:pt idx="1548">
                  <c:v>0.37413151523806398</c:v>
                </c:pt>
                <c:pt idx="1549">
                  <c:v>0.37709538770365397</c:v>
                </c:pt>
                <c:pt idx="1550">
                  <c:v>0.38005312296030902</c:v>
                </c:pt>
                <c:pt idx="1551">
                  <c:v>0.38300449420333998</c:v>
                </c:pt>
                <c:pt idx="1552">
                  <c:v>0.38594927180301403</c:v>
                </c:pt>
                <c:pt idx="1553">
                  <c:v>0.38888722327296099</c:v>
                </c:pt>
                <c:pt idx="1554">
                  <c:v>0.391818113238659</c:v>
                </c:pt>
                <c:pt idx="1555">
                  <c:v>0.39474170340604497</c:v>
                </c:pt>
                <c:pt idx="1556">
                  <c:v>0.397657752530237</c:v>
                </c:pt>
                <c:pt idx="1557">
                  <c:v>0.40056601638439798</c:v>
                </c:pt>
                <c:pt idx="1558">
                  <c:v>0.40346624772873801</c:v>
                </c:pt>
                <c:pt idx="1559">
                  <c:v>0.406358196279693</c:v>
                </c:pt>
                <c:pt idx="1560">
                  <c:v>0.40924160867927201</c:v>
                </c:pt>
                <c:pt idx="1561">
                  <c:v>0.41211622846459101</c:v>
                </c:pt>
                <c:pt idx="1562">
                  <c:v>0.41498179603762497</c:v>
                </c:pt>
                <c:pt idx="1563">
                  <c:v>0.417838048635162</c:v>
                </c:pt>
                <c:pt idx="1564">
                  <c:v>0.420684720299007</c:v>
                </c:pt>
                <c:pt idx="1565">
                  <c:v>0.42352154184642299</c:v>
                </c:pt>
                <c:pt idx="1566">
                  <c:v>0.426348240840836</c:v>
                </c:pt>
                <c:pt idx="1567">
                  <c:v>0.42916454156282302</c:v>
                </c:pt>
                <c:pt idx="1568">
                  <c:v>0.43197016498138602</c:v>
                </c:pt>
                <c:pt idx="1569">
                  <c:v>0.43476482872553401</c:v>
                </c:pt>
                <c:pt idx="1570">
                  <c:v>0.43754824705619</c:v>
                </c:pt>
                <c:pt idx="1571">
                  <c:v>0.44032013083843002</c:v>
                </c:pt>
                <c:pt idx="1572">
                  <c:v>0.44308018751407402</c:v>
                </c:pt>
                <c:pt idx="1573">
                  <c:v>0.44582812107464498</c:v>
                </c:pt>
                <c:pt idx="1574">
                  <c:v>0.44856363203470501</c:v>
                </c:pt>
                <c:pt idx="1575">
                  <c:v>0.451286417405591</c:v>
                </c:pt>
                <c:pt idx="1576">
                  <c:v>0.453996170669554</c:v>
                </c:pt>
                <c:pt idx="1577">
                  <c:v>0.45669258175433203</c:v>
                </c:pt>
                <c:pt idx="1578">
                  <c:v>0.45937533700814898</c:v>
                </c:pt>
                <c:pt idx="1579">
                  <c:v>0.46204411917517801</c:v>
                </c:pt>
                <c:pt idx="1580">
                  <c:v>0.46469860737146301</c:v>
                </c:pt>
                <c:pt idx="1581">
                  <c:v>0.46733847706132797</c:v>
                </c:pt>
                <c:pt idx="1582">
                  <c:v>0.46996185735392398</c:v>
                </c:pt>
                <c:pt idx="1583">
                  <c:v>0.47256534619236701</c:v>
                </c:pt>
                <c:pt idx="1584">
                  <c:v>0.47514859578607699</c:v>
                </c:pt>
                <c:pt idx="1585">
                  <c:v>0.47771125435099998</c:v>
                </c:pt>
                <c:pt idx="1586">
                  <c:v>0.48025296610238699</c:v>
                </c:pt>
                <c:pt idx="1587">
                  <c:v>0.48277337124889902</c:v>
                </c:pt>
                <c:pt idx="1588">
                  <c:v>0.48527210598807202</c:v>
                </c:pt>
                <c:pt idx="1589">
                  <c:v>0.48774880250319202</c:v>
                </c:pt>
                <c:pt idx="1590">
                  <c:v>0.49020308896160603</c:v>
                </c:pt>
                <c:pt idx="1591">
                  <c:v>0.492634589514517</c:v>
                </c:pt>
                <c:pt idx="1592">
                  <c:v>0.49504292429830199</c:v>
                </c:pt>
                <c:pt idx="1593">
                  <c:v>0.49742770943739001</c:v>
                </c:pt>
                <c:pt idx="1594">
                  <c:v>0.49978855704874697</c:v>
                </c:pt>
                <c:pt idx="1595">
                  <c:v>0.50212507524800998</c:v>
                </c:pt>
                <c:pt idx="1596">
                  <c:v>0.50443686815730104</c:v>
                </c:pt>
                <c:pt idx="1597">
                  <c:v>0.50672353591477803</c:v>
                </c:pt>
                <c:pt idx="1598">
                  <c:v>0.50898467468596698</c:v>
                </c:pt>
                <c:pt idx="1599">
                  <c:v>0.51121987667689905</c:v>
                </c:pt>
                <c:pt idx="1600">
                  <c:v>0.51342873014912205</c:v>
                </c:pt>
                <c:pt idx="1601">
                  <c:v>0.51561081943661602</c:v>
                </c:pt>
                <c:pt idx="1602">
                  <c:v>0.51776572496466799</c:v>
                </c:pt>
                <c:pt idx="1603">
                  <c:v>0.51989302327074005</c:v>
                </c:pt>
                <c:pt idx="1604">
                  <c:v>0.52199228702738898</c:v>
                </c:pt>
                <c:pt idx="1605">
                  <c:v>0.52406308506728505</c:v>
                </c:pt>
                <c:pt idx="1606">
                  <c:v>0.52610498241036296</c:v>
                </c:pt>
                <c:pt idx="1607">
                  <c:v>0.52811754029317703</c:v>
                </c:pt>
                <c:pt idx="1608">
                  <c:v>0.53010031620048603</c:v>
                </c:pt>
                <c:pt idx="1609">
                  <c:v>0.53205286389913797</c:v>
                </c:pt>
                <c:pt idx="1610">
                  <c:v>0.53397473347429203</c:v>
                </c:pt>
                <c:pt idx="1611">
                  <c:v>0.53586547136803198</c:v>
                </c:pt>
                <c:pt idx="1612">
                  <c:v>0.53772462042043101</c:v>
                </c:pt>
                <c:pt idx="1613">
                  <c:v>0.53955171991310702</c:v>
                </c:pt>
                <c:pt idx="1614">
                  <c:v>0.54134630561533403</c:v>
                </c:pt>
                <c:pt idx="1615">
                  <c:v>0.54310790983275703</c:v>
                </c:pt>
                <c:pt idx="1616">
                  <c:v>0.54483606145876995</c:v>
                </c:pt>
                <c:pt idx="1617">
                  <c:v>0.54653328309329197</c:v>
                </c:pt>
                <c:pt idx="1618">
                  <c:v>0.54820808405836097</c:v>
                </c:pt>
                <c:pt idx="1619">
                  <c:v>0.54985996289234695</c:v>
                </c:pt>
                <c:pt idx="1620">
                  <c:v>0.55148841375634805</c:v>
                </c:pt>
                <c:pt idx="1621">
                  <c:v>0.55309292646262298</c:v>
                </c:pt>
                <c:pt idx="1622">
                  <c:v>0.55467772984713304</c:v>
                </c:pt>
                <c:pt idx="1623">
                  <c:v>0.55624576166961004</c:v>
                </c:pt>
                <c:pt idx="1624">
                  <c:v>0.55779645252503596</c:v>
                </c:pt>
                <c:pt idx="1625">
                  <c:v>0.55932922800983698</c:v>
                </c:pt>
                <c:pt idx="1626">
                  <c:v>0.56084350876057698</c:v>
                </c:pt>
                <c:pt idx="1627">
                  <c:v>0.56233871049433604</c:v>
                </c:pt>
                <c:pt idx="1628">
                  <c:v>0.56381424405078495</c:v>
                </c:pt>
                <c:pt idx="1629">
                  <c:v>0.56526951543591897</c:v>
                </c:pt>
                <c:pt idx="1630">
                  <c:v>0.566703925867452</c:v>
                </c:pt>
                <c:pt idx="1631">
                  <c:v>0.56811687182183301</c:v>
                </c:pt>
                <c:pt idx="1632">
                  <c:v>0.56950774508288005</c:v>
                </c:pt>
                <c:pt idx="1633">
                  <c:v>0.57087593279198301</c:v>
                </c:pt>
                <c:pt idx="1634">
                  <c:v>0.57221834701215601</c:v>
                </c:pt>
                <c:pt idx="1635">
                  <c:v>0.57352707948318804</c:v>
                </c:pt>
                <c:pt idx="1636">
                  <c:v>0.57480152093330505</c:v>
                </c:pt>
                <c:pt idx="1637">
                  <c:v>0.57604105766603497</c:v>
                </c:pt>
                <c:pt idx="1638">
                  <c:v>0.577245071571722</c:v>
                </c:pt>
                <c:pt idx="1639">
                  <c:v>0.57841294013810696</c:v>
                </c:pt>
                <c:pt idx="1640">
                  <c:v>0.57954403645976404</c:v>
                </c:pt>
                <c:pt idx="1641">
                  <c:v>0.58063772924623502</c:v>
                </c:pt>
                <c:pt idx="1642">
                  <c:v>0.58169338282864502</c:v>
                </c:pt>
                <c:pt idx="1643">
                  <c:v>0.58271035716458097</c:v>
                </c:pt>
                <c:pt idx="1644">
                  <c:v>0.58368800784100805</c:v>
                </c:pt>
                <c:pt idx="1645">
                  <c:v>0.58462568607496501</c:v>
                </c:pt>
                <c:pt idx="1646">
                  <c:v>0.58552273871177296</c:v>
                </c:pt>
                <c:pt idx="1647">
                  <c:v>0.586378508220467</c:v>
                </c:pt>
                <c:pt idx="1648">
                  <c:v>0.58719233268613702</c:v>
                </c:pt>
                <c:pt idx="1649">
                  <c:v>0.58796354579884402</c:v>
                </c:pt>
                <c:pt idx="1650">
                  <c:v>0.58869147683876</c:v>
                </c:pt>
                <c:pt idx="1651">
                  <c:v>0.58937545065712704</c:v>
                </c:pt>
                <c:pt idx="1652">
                  <c:v>0.59001478765264004</c:v>
                </c:pt>
                <c:pt idx="1653">
                  <c:v>0.59060880374279001</c:v>
                </c:pt>
                <c:pt idx="1654">
                  <c:v>0.59115681032970302</c:v>
                </c:pt>
                <c:pt idx="1655">
                  <c:v>0.59165811425994197</c:v>
                </c:pt>
                <c:pt idx="1656">
                  <c:v>0.59211201777773703</c:v>
                </c:pt>
                <c:pt idx="1657">
                  <c:v>0.59251781847101903</c:v>
                </c:pt>
                <c:pt idx="1658">
                  <c:v>0.59287480920964697</c:v>
                </c:pt>
                <c:pt idx="1659">
                  <c:v>0.59318227807510604</c:v>
                </c:pt>
                <c:pt idx="1660">
                  <c:v>0.59343950828095504</c:v>
                </c:pt>
                <c:pt idx="1661">
                  <c:v>0.59364577808320895</c:v>
                </c:pt>
                <c:pt idx="1662">
                  <c:v>0.59380036067979403</c:v>
                </c:pt>
                <c:pt idx="1663">
                  <c:v>0.59390252409814703</c:v>
                </c:pt>
                <c:pt idx="1664">
                  <c:v>0.59395153106995202</c:v>
                </c:pt>
                <c:pt idx="1665">
                  <c:v>0.59394663889193899</c:v>
                </c:pt>
                <c:pt idx="1666">
                  <c:v>0.59388709927155803</c:v>
                </c:pt>
                <c:pt idx="1667">
                  <c:v>0.59377215815629103</c:v>
                </c:pt>
                <c:pt idx="1668">
                  <c:v>0.59360105554522202</c:v>
                </c:pt>
                <c:pt idx="1669">
                  <c:v>0.59337302528139901</c:v>
                </c:pt>
                <c:pt idx="1670">
                  <c:v>0.59308729482341105</c:v>
                </c:pt>
                <c:pt idx="1671">
                  <c:v>0.59274308499443495</c:v>
                </c:pt>
                <c:pt idx="1672">
                  <c:v>0.59233960970692201</c:v>
                </c:pt>
                <c:pt idx="1673">
                  <c:v>0.59187607566089295</c:v>
                </c:pt>
                <c:pt idx="1674">
                  <c:v>0.59135168201367905</c:v>
                </c:pt>
                <c:pt idx="1675">
                  <c:v>0.590765620018745</c:v>
                </c:pt>
                <c:pt idx="1676">
                  <c:v>0.59011707263104196</c:v>
                </c:pt>
                <c:pt idx="1677">
                  <c:v>0.589405214076133</c:v>
                </c:pt>
                <c:pt idx="1678">
                  <c:v>0.58862920938009</c:v>
                </c:pt>
                <c:pt idx="1679">
                  <c:v>0.58778821385691604</c:v>
                </c:pt>
                <c:pt idx="1680">
                  <c:v>0.58688137254997297</c:v>
                </c:pt>
                <c:pt idx="1681">
                  <c:v>0.58590936230395396</c:v>
                </c:pt>
                <c:pt idx="1682">
                  <c:v>0.58487437589082203</c:v>
                </c:pt>
                <c:pt idx="1683">
                  <c:v>0.58377553583463604</c:v>
                </c:pt>
                <c:pt idx="1684">
                  <c:v>0.582611951865733</c:v>
                </c:pt>
                <c:pt idx="1685">
                  <c:v>0.58138272005432301</c:v>
                </c:pt>
                <c:pt idx="1686">
                  <c:v>0.58008692186904898</c:v>
                </c:pt>
                <c:pt idx="1687">
                  <c:v>0.57872362315427495</c:v>
                </c:pt>
                <c:pt idx="1688">
                  <c:v>0.57729187301941598</c:v>
                </c:pt>
                <c:pt idx="1689">
                  <c:v>0.57579070263301502</c:v>
                </c:pt>
                <c:pt idx="1690">
                  <c:v>0.57421912391375796</c:v>
                </c:pt>
                <c:pt idx="1691">
                  <c:v>0.57257612810996406</c:v>
                </c:pt>
                <c:pt idx="1692">
                  <c:v>0.57086068425847103</c:v>
                </c:pt>
                <c:pt idx="1693">
                  <c:v>0.56907173751316698</c:v>
                </c:pt>
                <c:pt idx="1694">
                  <c:v>0.56720820733274602</c:v>
                </c:pt>
                <c:pt idx="1695">
                  <c:v>0.56526898551657501</c:v>
                </c:pt>
                <c:pt idx="1696">
                  <c:v>0.56325293407690002</c:v>
                </c:pt>
                <c:pt idx="1697">
                  <c:v>0.56115888293498595</c:v>
                </c:pt>
                <c:pt idx="1698">
                  <c:v>0.55898562742823099</c:v>
                </c:pt>
                <c:pt idx="1699">
                  <c:v>0.55674544612633503</c:v>
                </c:pt>
                <c:pt idx="1700">
                  <c:v>0.55444242775674701</c:v>
                </c:pt>
                <c:pt idx="1701">
                  <c:v>0.55207647396067305</c:v>
                </c:pt>
                <c:pt idx="1702">
                  <c:v>0.54964751572763004</c:v>
                </c:pt>
                <c:pt idx="1703">
                  <c:v>0.54715551497190795</c:v>
                </c:pt>
                <c:pt idx="1704">
                  <c:v>0.54460046620357205</c:v>
                </c:pt>
                <c:pt idx="1705">
                  <c:v>0.54198239829841899</c:v>
                </c:pt>
                <c:pt idx="1706">
                  <c:v>0.53930137637060205</c:v>
                </c:pt>
                <c:pt idx="1707">
                  <c:v>0.53655750375038203</c:v>
                </c:pt>
                <c:pt idx="1708">
                  <c:v>0.53375092406775004</c:v>
                </c:pt>
                <c:pt idx="1709">
                  <c:v>0.53085931135896103</c:v>
                </c:pt>
                <c:pt idx="1710">
                  <c:v>0.52786902909002797</c:v>
                </c:pt>
                <c:pt idx="1711">
                  <c:v>0.52477780142600405</c:v>
                </c:pt>
                <c:pt idx="1712">
                  <c:v>0.52158323975288301</c:v>
                </c:pt>
                <c:pt idx="1713">
                  <c:v>0.51828283594305802</c:v>
                </c:pt>
                <c:pt idx="1714">
                  <c:v>0.51487395581316997</c:v>
                </c:pt>
                <c:pt idx="1715">
                  <c:v>0.51135383301940396</c:v>
                </c:pt>
                <c:pt idx="1716">
                  <c:v>0.50771656665767595</c:v>
                </c:pt>
                <c:pt idx="1717">
                  <c:v>0.50374724459629505</c:v>
                </c:pt>
                <c:pt idx="1718">
                  <c:v>0.49962477050366999</c:v>
                </c:pt>
                <c:pt idx="1719">
                  <c:v>0.495349205362486</c:v>
                </c:pt>
                <c:pt idx="1720">
                  <c:v>0.49074469018214101</c:v>
                </c:pt>
                <c:pt idx="1721">
                  <c:v>0.48620408642151303</c:v>
                </c:pt>
                <c:pt idx="1722">
                  <c:v>0.48144127450894503</c:v>
                </c:pt>
                <c:pt idx="1723">
                  <c:v>0.47644859064714501</c:v>
                </c:pt>
                <c:pt idx="1724">
                  <c:v>0.47140414480200599</c:v>
                </c:pt>
                <c:pt idx="1725">
                  <c:v>0.466297269292614</c:v>
                </c:pt>
                <c:pt idx="1726">
                  <c:v>0.461036829969592</c:v>
                </c:pt>
                <c:pt idx="1727">
                  <c:v>0.455785273407529</c:v>
                </c:pt>
                <c:pt idx="1728">
                  <c:v>0.45036507585371699</c:v>
                </c:pt>
                <c:pt idx="1729">
                  <c:v>0.44477328673611799</c:v>
                </c:pt>
                <c:pt idx="1730">
                  <c:v>0.43914109797146</c:v>
                </c:pt>
                <c:pt idx="1731">
                  <c:v>0.43350667025980399</c:v>
                </c:pt>
                <c:pt idx="1732">
                  <c:v>0.42767980440136399</c:v>
                </c:pt>
                <c:pt idx="1733">
                  <c:v>0.42166379470791898</c:v>
                </c:pt>
                <c:pt idx="1734">
                  <c:v>0.41575004523568398</c:v>
                </c:pt>
                <c:pt idx="1735">
                  <c:v>0.409951859753095</c:v>
                </c:pt>
                <c:pt idx="1736">
                  <c:v>0.40432613879313101</c:v>
                </c:pt>
                <c:pt idx="1737">
                  <c:v>0.39886470438743299</c:v>
                </c:pt>
                <c:pt idx="1738">
                  <c:v>0.39355675216077801</c:v>
                </c:pt>
                <c:pt idx="1739">
                  <c:v>0.38823323169297203</c:v>
                </c:pt>
                <c:pt idx="1740">
                  <c:v>0.38305999580709799</c:v>
                </c:pt>
                <c:pt idx="1741">
                  <c:v>0.378022235802496</c:v>
                </c:pt>
                <c:pt idx="1742">
                  <c:v>0.37310421996422399</c:v>
                </c:pt>
                <c:pt idx="1743">
                  <c:v>0.36814509019070901</c:v>
                </c:pt>
                <c:pt idx="1744">
                  <c:v>0.36310617540618501</c:v>
                </c:pt>
                <c:pt idx="1745">
                  <c:v>0.35798282103682499</c:v>
                </c:pt>
                <c:pt idx="1746">
                  <c:v>0.35281958197986102</c:v>
                </c:pt>
                <c:pt idx="1747">
                  <c:v>0.34768548236626101</c:v>
                </c:pt>
                <c:pt idx="1748">
                  <c:v>0.342572294998087</c:v>
                </c:pt>
                <c:pt idx="1749">
                  <c:v>0.33747401319433001</c:v>
                </c:pt>
                <c:pt idx="1750">
                  <c:v>0.33238674399148399</c:v>
                </c:pt>
                <c:pt idx="1751">
                  <c:v>0.32730850352424001</c:v>
                </c:pt>
                <c:pt idx="1752">
                  <c:v>0.32223895591928098</c:v>
                </c:pt>
                <c:pt idx="1753">
                  <c:v>0.31717913101670803</c:v>
                </c:pt>
                <c:pt idx="1754">
                  <c:v>0.312131147280725</c:v>
                </c:pt>
                <c:pt idx="1755">
                  <c:v>0.30709795705267501</c:v>
                </c:pt>
                <c:pt idx="1756">
                  <c:v>0.30208312342337201</c:v>
                </c:pt>
                <c:pt idx="1757">
                  <c:v>0.29709063208876602</c:v>
                </c:pt>
                <c:pt idx="1758">
                  <c:v>0.29212473759785601</c:v>
                </c:pt>
                <c:pt idx="1759">
                  <c:v>0.28718984107645801</c:v>
                </c:pt>
                <c:pt idx="1760">
                  <c:v>0.28232806391670701</c:v>
                </c:pt>
                <c:pt idx="1761">
                  <c:v>0.27746850190441602</c:v>
                </c:pt>
                <c:pt idx="1762">
                  <c:v>0.272599716768259</c:v>
                </c:pt>
                <c:pt idx="1763">
                  <c:v>0.26737754460008401</c:v>
                </c:pt>
                <c:pt idx="1764">
                  <c:v>0.262454930363273</c:v>
                </c:pt>
                <c:pt idx="1765">
                  <c:v>0.25741170464205598</c:v>
                </c:pt>
                <c:pt idx="1766">
                  <c:v>0.25265299858486701</c:v>
                </c:pt>
                <c:pt idx="1767">
                  <c:v>0.24796078002381899</c:v>
                </c:pt>
                <c:pt idx="1768">
                  <c:v>0.243261596434549</c:v>
                </c:pt>
                <c:pt idx="1769">
                  <c:v>0.23860435883238701</c:v>
                </c:pt>
                <c:pt idx="1770">
                  <c:v>0.23404891190862501</c:v>
                </c:pt>
                <c:pt idx="1771">
                  <c:v>0.229597189815369</c:v>
                </c:pt>
                <c:pt idx="1772">
                  <c:v>0.22525104095577</c:v>
                </c:pt>
                <c:pt idx="1773">
                  <c:v>0.22101223183901</c:v>
                </c:pt>
                <c:pt idx="1774">
                  <c:v>0.21688245102534101</c:v>
                </c:pt>
                <c:pt idx="1775">
                  <c:v>0.21286331307718401</c:v>
                </c:pt>
                <c:pt idx="1776">
                  <c:v>0.208962879265499</c:v>
                </c:pt>
                <c:pt idx="1777">
                  <c:v>0.205169594155232</c:v>
                </c:pt>
                <c:pt idx="1778">
                  <c:v>0.20149139014519099</c:v>
                </c:pt>
                <c:pt idx="1779">
                  <c:v>0.19792962382146101</c:v>
                </c:pt>
                <c:pt idx="1780">
                  <c:v>0.19448559621917699</c:v>
                </c:pt>
                <c:pt idx="1781">
                  <c:v>0.19114398711837599</c:v>
                </c:pt>
                <c:pt idx="1782">
                  <c:v>0.18790358478209099</c:v>
                </c:pt>
                <c:pt idx="1783">
                  <c:v>0.18476600573079499</c:v>
                </c:pt>
                <c:pt idx="1784">
                  <c:v>0.181732791488108</c:v>
                </c:pt>
                <c:pt idx="1785">
                  <c:v>0.178805413375936</c:v>
                </c:pt>
                <c:pt idx="1786">
                  <c:v>0.17598527711180501</c:v>
                </c:pt>
                <c:pt idx="1787">
                  <c:v>0.17327372723185899</c:v>
                </c:pt>
                <c:pt idx="1788">
                  <c:v>0.17066380120506</c:v>
                </c:pt>
                <c:pt idx="1789">
                  <c:v>0.16813666631052199</c:v>
                </c:pt>
                <c:pt idx="1790">
                  <c:v>0.16568992551815701</c:v>
                </c:pt>
                <c:pt idx="1791">
                  <c:v>0.163321428096564</c:v>
                </c:pt>
                <c:pt idx="1792">
                  <c:v>0.16102925870375101</c:v>
                </c:pt>
                <c:pt idx="1793">
                  <c:v>0.15881503099575101</c:v>
                </c:pt>
                <c:pt idx="1794">
                  <c:v>0.15671490549065301</c:v>
                </c:pt>
                <c:pt idx="1795">
                  <c:v>0.15473024449443901</c:v>
                </c:pt>
                <c:pt idx="1796">
                  <c:v>0.152862387854382</c:v>
                </c:pt>
                <c:pt idx="1797">
                  <c:v>0.15111265766891299</c:v>
                </c:pt>
                <c:pt idx="1798">
                  <c:v>0.14946884256005899</c:v>
                </c:pt>
                <c:pt idx="1799">
                  <c:v>0.14792687272001501</c:v>
                </c:pt>
                <c:pt idx="1800">
                  <c:v>0.14648681902143099</c:v>
                </c:pt>
                <c:pt idx="1801">
                  <c:v>0.145148678353484</c:v>
                </c:pt>
                <c:pt idx="1802">
                  <c:v>0.14391237372968099</c:v>
                </c:pt>
                <c:pt idx="1803">
                  <c:v>0.142777754223359</c:v>
                </c:pt>
                <c:pt idx="1804">
                  <c:v>0.14174459473437201</c:v>
                </c:pt>
                <c:pt idx="1805">
                  <c:v>0.14081259559061701</c:v>
                </c:pt>
                <c:pt idx="1806">
                  <c:v>0.139981381988667</c:v>
                </c:pt>
                <c:pt idx="1807">
                  <c:v>0.13925050327903199</c:v>
                </c:pt>
                <c:pt idx="1808">
                  <c:v>0.138641944184764</c:v>
                </c:pt>
                <c:pt idx="1809">
                  <c:v>0.13816896706467799</c:v>
                </c:pt>
                <c:pt idx="1810">
                  <c:v>0.13783344189725699</c:v>
                </c:pt>
                <c:pt idx="1811">
                  <c:v>0.137637320982957</c:v>
                </c:pt>
                <c:pt idx="1812">
                  <c:v>0.137582646878112</c:v>
                </c:pt>
                <c:pt idx="1813">
                  <c:v>0.13767156011547299</c:v>
                </c:pt>
                <c:pt idx="1814">
                  <c:v>0.13790630646983101</c:v>
                </c:pt>
                <c:pt idx="1815">
                  <c:v>0.13828924343985399</c:v>
                </c:pt>
                <c:pt idx="1816">
                  <c:v>0.139025725092149</c:v>
                </c:pt>
                <c:pt idx="1817">
                  <c:v>0.13993627372595499</c:v>
                </c:pt>
                <c:pt idx="1818">
                  <c:v>0.14102023313598799</c:v>
                </c:pt>
                <c:pt idx="1819">
                  <c:v>0.14245284705411601</c:v>
                </c:pt>
                <c:pt idx="1820">
                  <c:v>0.143840619880303</c:v>
                </c:pt>
                <c:pt idx="1821">
                  <c:v>0.14546901931780601</c:v>
                </c:pt>
                <c:pt idx="1822">
                  <c:v>0.14734504072657401</c:v>
                </c:pt>
                <c:pt idx="1823">
                  <c:v>0.14928989029730999</c:v>
                </c:pt>
                <c:pt idx="1824">
                  <c:v>0.15131353763018601</c:v>
                </c:pt>
                <c:pt idx="1825">
                  <c:v>0.153506405732138</c:v>
                </c:pt>
                <c:pt idx="1826">
                  <c:v>0.15570532500786799</c:v>
                </c:pt>
                <c:pt idx="1827">
                  <c:v>0.158087085503026</c:v>
                </c:pt>
                <c:pt idx="1828">
                  <c:v>0.160653894597173</c:v>
                </c:pt>
                <c:pt idx="1829">
                  <c:v>0.16326253719318601</c:v>
                </c:pt>
                <c:pt idx="1830">
                  <c:v>0.16586901000444501</c:v>
                </c:pt>
                <c:pt idx="1831">
                  <c:v>0.16866192938534799</c:v>
                </c:pt>
                <c:pt idx="1832">
                  <c:v>0.171638861802975</c:v>
                </c:pt>
                <c:pt idx="1833">
                  <c:v>0.17451405374024401</c:v>
                </c:pt>
                <c:pt idx="1834">
                  <c:v>0.17727252334140101</c:v>
                </c:pt>
                <c:pt idx="1835">
                  <c:v>0.179855667734059</c:v>
                </c:pt>
                <c:pt idx="1836">
                  <c:v>0.182269939283599</c:v>
                </c:pt>
                <c:pt idx="1837">
                  <c:v>0.184524394529721</c:v>
                </c:pt>
                <c:pt idx="1838">
                  <c:v>0.18678631490106301</c:v>
                </c:pt>
                <c:pt idx="1839">
                  <c:v>0.18888805855215501</c:v>
                </c:pt>
                <c:pt idx="1840">
                  <c:v>0.19084262630767501</c:v>
                </c:pt>
                <c:pt idx="1841">
                  <c:v>0.19266392438584301</c:v>
                </c:pt>
                <c:pt idx="1842">
                  <c:v>0.19451096906301199</c:v>
                </c:pt>
                <c:pt idx="1843">
                  <c:v>0.19642057461692999</c:v>
                </c:pt>
                <c:pt idx="1844">
                  <c:v>0.19839552527402499</c:v>
                </c:pt>
                <c:pt idx="1845">
                  <c:v>0.200389383736049</c:v>
                </c:pt>
                <c:pt idx="1846">
                  <c:v>0.20233123299036701</c:v>
                </c:pt>
                <c:pt idx="1847">
                  <c:v>0.20422739852802299</c:v>
                </c:pt>
                <c:pt idx="1848">
                  <c:v>0.206081978241343</c:v>
                </c:pt>
                <c:pt idx="1849">
                  <c:v>0.207896951060767</c:v>
                </c:pt>
                <c:pt idx="1850">
                  <c:v>0.20967238351186199</c:v>
                </c:pt>
                <c:pt idx="1851">
                  <c:v>0.21140669286628599</c:v>
                </c:pt>
                <c:pt idx="1852">
                  <c:v>0.21309693157933299</c:v>
                </c:pt>
                <c:pt idx="1853">
                  <c:v>0.21473906666004899</c:v>
                </c:pt>
                <c:pt idx="1854">
                  <c:v>0.216328236828881</c:v>
                </c:pt>
                <c:pt idx="1855">
                  <c:v>0.21785897819441399</c:v>
                </c:pt>
                <c:pt idx="1856">
                  <c:v>0.219325415094136</c:v>
                </c:pt>
                <c:pt idx="1857">
                  <c:v>0.220721416699692</c:v>
                </c:pt>
                <c:pt idx="1858">
                  <c:v>0.22204072231289099</c:v>
                </c:pt>
                <c:pt idx="1859">
                  <c:v>0.22323937087279699</c:v>
                </c:pt>
                <c:pt idx="1860">
                  <c:v>0.22438645021238801</c:v>
                </c:pt>
                <c:pt idx="1861">
                  <c:v>0.225491609091754</c:v>
                </c:pt>
                <c:pt idx="1862">
                  <c:v>0.22689725256968901</c:v>
                </c:pt>
                <c:pt idx="1863">
                  <c:v>0.227948711508112</c:v>
                </c:pt>
                <c:pt idx="1864">
                  <c:v>0.229095510208492</c:v>
                </c:pt>
                <c:pt idx="1865">
                  <c:v>0.22996600459278699</c:v>
                </c:pt>
                <c:pt idx="1866">
                  <c:v>0.23077824813756601</c:v>
                </c:pt>
                <c:pt idx="1867">
                  <c:v>0.23160574415253901</c:v>
                </c:pt>
                <c:pt idx="1868">
                  <c:v>0.23239966137206999</c:v>
                </c:pt>
                <c:pt idx="1869">
                  <c:v>0.233100263130844</c:v>
                </c:pt>
                <c:pt idx="1870">
                  <c:v>0.23370575070881799</c:v>
                </c:pt>
                <c:pt idx="1871">
                  <c:v>0.23421443748311799</c:v>
                </c:pt>
                <c:pt idx="1872">
                  <c:v>0.23462474382307499</c:v>
                </c:pt>
                <c:pt idx="1873">
                  <c:v>0.23493519169997401</c:v>
                </c:pt>
                <c:pt idx="1874">
                  <c:v>0.23514439909398299</c:v>
                </c:pt>
                <c:pt idx="1875">
                  <c:v>0.23524455744946601</c:v>
                </c:pt>
                <c:pt idx="1876">
                  <c:v>0.23524749305752299</c:v>
                </c:pt>
                <c:pt idx="1877">
                  <c:v>0.235145560295698</c:v>
                </c:pt>
                <c:pt idx="1878">
                  <c:v>0.23493770287407401</c:v>
                </c:pt>
                <c:pt idx="1879">
                  <c:v>0.23462293100471299</c:v>
                </c:pt>
                <c:pt idx="1880">
                  <c:v>0.23420862605604001</c:v>
                </c:pt>
                <c:pt idx="1881">
                  <c:v>0.23357958825962699</c:v>
                </c:pt>
                <c:pt idx="1882">
                  <c:v>0.232734692969191</c:v>
                </c:pt>
                <c:pt idx="1883">
                  <c:v>0.23167314764656199</c:v>
                </c:pt>
                <c:pt idx="1884">
                  <c:v>0.230578090679118</c:v>
                </c:pt>
                <c:pt idx="1885">
                  <c:v>0.229389100671123</c:v>
                </c:pt>
                <c:pt idx="1886">
                  <c:v>0.22798916776700201</c:v>
                </c:pt>
                <c:pt idx="1887">
                  <c:v>0.22645542914605901</c:v>
                </c:pt>
                <c:pt idx="1888">
                  <c:v>0.224904792248008</c:v>
                </c:pt>
                <c:pt idx="1889">
                  <c:v>0.22335699771682099</c:v>
                </c:pt>
                <c:pt idx="1890">
                  <c:v>0.22195538886078001</c:v>
                </c:pt>
                <c:pt idx="1891">
                  <c:v>0.22042229736237501</c:v>
                </c:pt>
                <c:pt idx="1892">
                  <c:v>0.218809877525659</c:v>
                </c:pt>
                <c:pt idx="1893">
                  <c:v>0.21714217705880201</c:v>
                </c:pt>
                <c:pt idx="1894">
                  <c:v>0.21541590181892301</c:v>
                </c:pt>
                <c:pt idx="1895">
                  <c:v>0.21362760591194299</c:v>
                </c:pt>
                <c:pt idx="1896">
                  <c:v>0.21180540707723</c:v>
                </c:pt>
                <c:pt idx="1897">
                  <c:v>0.209920520023718</c:v>
                </c:pt>
                <c:pt idx="1898">
                  <c:v>0.20802048801147999</c:v>
                </c:pt>
                <c:pt idx="1899">
                  <c:v>0.206137361760382</c:v>
                </c:pt>
                <c:pt idx="1900">
                  <c:v>0.204082129658092</c:v>
                </c:pt>
                <c:pt idx="1901">
                  <c:v>0.20185244131810401</c:v>
                </c:pt>
                <c:pt idx="1902">
                  <c:v>0.199520916860738</c:v>
                </c:pt>
                <c:pt idx="1903">
                  <c:v>0.19719806855251201</c:v>
                </c:pt>
                <c:pt idx="1904">
                  <c:v>0.19486790679176499</c:v>
                </c:pt>
                <c:pt idx="1905">
                  <c:v>0.192556278831054</c:v>
                </c:pt>
                <c:pt idx="1906">
                  <c:v>0.190278802165397</c:v>
                </c:pt>
                <c:pt idx="1907">
                  <c:v>0.187962855140591</c:v>
                </c:pt>
                <c:pt idx="1908">
                  <c:v>0.185761953039391</c:v>
                </c:pt>
                <c:pt idx="1909">
                  <c:v>0.18360351814158801</c:v>
                </c:pt>
                <c:pt idx="1910">
                  <c:v>0.18149033994952199</c:v>
                </c:pt>
                <c:pt idx="1911">
                  <c:v>0.17942518889529799</c:v>
                </c:pt>
                <c:pt idx="1912">
                  <c:v>0.17741079837020399</c:v>
                </c:pt>
                <c:pt idx="1913">
                  <c:v>0.175449846099239</c:v>
                </c:pt>
                <c:pt idx="1914">
                  <c:v>0.173544935018112</c:v>
                </c:pt>
                <c:pt idx="1915">
                  <c:v>0.171698573822617</c:v>
                </c:pt>
                <c:pt idx="1916">
                  <c:v>0.16991315737000701</c:v>
                </c:pt>
                <c:pt idx="1917">
                  <c:v>0.16821732044644</c:v>
                </c:pt>
                <c:pt idx="1918">
                  <c:v>0.16662239416477301</c:v>
                </c:pt>
                <c:pt idx="1919">
                  <c:v>0.16513327726725499</c:v>
                </c:pt>
                <c:pt idx="1920">
                  <c:v>0.163754524975079</c:v>
                </c:pt>
                <c:pt idx="1921">
                  <c:v>0.162490320361006</c:v>
                </c:pt>
                <c:pt idx="1922">
                  <c:v>0.161344448070877</c:v>
                </c:pt>
                <c:pt idx="1923">
                  <c:v>0.160320270606743</c:v>
                </c:pt>
                <c:pt idx="1924">
                  <c:v>0.159420707347246</c:v>
                </c:pt>
                <c:pt idx="1925">
                  <c:v>0.158648216443498</c:v>
                </c:pt>
                <c:pt idx="1926">
                  <c:v>0.158004779692099</c:v>
                </c:pt>
                <c:pt idx="1927">
                  <c:v>0.15733970061538999</c:v>
                </c:pt>
                <c:pt idx="1928">
                  <c:v>0.156602166851224</c:v>
                </c:pt>
                <c:pt idx="1929">
                  <c:v>0.155795558769141</c:v>
                </c:pt>
                <c:pt idx="1930">
                  <c:v>0.15505300195073901</c:v>
                </c:pt>
                <c:pt idx="1931">
                  <c:v>0.154400018793097</c:v>
                </c:pt>
                <c:pt idx="1932">
                  <c:v>0.15383595472703601</c:v>
                </c:pt>
                <c:pt idx="1933">
                  <c:v>0.15335987469263901</c:v>
                </c:pt>
                <c:pt idx="1934">
                  <c:v>0.152970567757263</c:v>
                </c:pt>
                <c:pt idx="1935">
                  <c:v>0.152666553742142</c:v>
                </c:pt>
                <c:pt idx="1936">
                  <c:v>0.152446091825403</c:v>
                </c:pt>
                <c:pt idx="1937">
                  <c:v>0.15230719107233701</c:v>
                </c:pt>
                <c:pt idx="1938">
                  <c:v>0.15224762282663901</c:v>
                </c:pt>
                <c:pt idx="1939">
                  <c:v>0.15226493487904999</c:v>
                </c:pt>
                <c:pt idx="1940">
                  <c:v>0.15235646731260999</c:v>
                </c:pt>
                <c:pt idx="1941">
                  <c:v>0.152519369906464</c:v>
                </c:pt>
                <c:pt idx="1942">
                  <c:v>0.15275062096330999</c:v>
                </c:pt>
                <c:pt idx="1943">
                  <c:v>0.15304704740913599</c:v>
                </c:pt>
                <c:pt idx="1944">
                  <c:v>0.153405345998291</c:v>
                </c:pt>
                <c:pt idx="1945">
                  <c:v>0.153829623325696</c:v>
                </c:pt>
                <c:pt idx="1946">
                  <c:v>0.154325201194672</c:v>
                </c:pt>
                <c:pt idx="1947">
                  <c:v>0.15487290367084899</c:v>
                </c:pt>
                <c:pt idx="1948">
                  <c:v>0.155443843327815</c:v>
                </c:pt>
                <c:pt idx="1949">
                  <c:v>0.15605898199158899</c:v>
                </c:pt>
                <c:pt idx="1950">
                  <c:v>0.156714718259615</c:v>
                </c:pt>
                <c:pt idx="1951">
                  <c:v>0.157407483325782</c:v>
                </c:pt>
                <c:pt idx="1952">
                  <c:v>0.15813376368117499</c:v>
                </c:pt>
                <c:pt idx="1953">
                  <c:v>0.15889012301702601</c:v>
                </c:pt>
                <c:pt idx="1954">
                  <c:v>0.15967322312419499</c:v>
                </c:pt>
                <c:pt idx="1955">
                  <c:v>0.16047984359649001</c:v>
                </c:pt>
                <c:pt idx="1956">
                  <c:v>0.161306900161092</c:v>
                </c:pt>
                <c:pt idx="1957">
                  <c:v>0.16215146147794701</c:v>
                </c:pt>
                <c:pt idx="1958">
                  <c:v>0.16301076427085601</c:v>
                </c:pt>
                <c:pt idx="1959">
                  <c:v>0.16388222667558799</c:v>
                </c:pt>
                <c:pt idx="1960">
                  <c:v>0.16476345971415601</c:v>
                </c:pt>
                <c:pt idx="1961">
                  <c:v>0.165652276828818</c:v>
                </c:pt>
                <c:pt idx="1962">
                  <c:v>0.16654670143390099</c:v>
                </c:pt>
                <c:pt idx="1963">
                  <c:v>0.16741393232686599</c:v>
                </c:pt>
                <c:pt idx="1964">
                  <c:v>0.16821729860953699</c:v>
                </c:pt>
                <c:pt idx="1965">
                  <c:v>0.16895386396662501</c:v>
                </c:pt>
                <c:pt idx="1966">
                  <c:v>0.169620936103375</c:v>
                </c:pt>
                <c:pt idx="1967">
                  <c:v>0.17021607035222</c:v>
                </c:pt>
                <c:pt idx="1968">
                  <c:v>0.17073707196251001</c:v>
                </c:pt>
                <c:pt idx="1969">
                  <c:v>0.17118199718065599</c:v>
                </c:pt>
                <c:pt idx="1970">
                  <c:v>0.17154915323641701</c:v>
                </c:pt>
                <c:pt idx="1971">
                  <c:v>0.171837097356558</c:v>
                </c:pt>
                <c:pt idx="1972">
                  <c:v>0.172044634929825</c:v>
                </c:pt>
                <c:pt idx="1973">
                  <c:v>0.17217081694721001</c:v>
                </c:pt>
                <c:pt idx="1974">
                  <c:v>0.17221493683908301</c:v>
                </c:pt>
                <c:pt idx="1975">
                  <c:v>0.172176526826059</c:v>
                </c:pt>
                <c:pt idx="1976">
                  <c:v>0.17205535389383</c:v>
                </c:pt>
                <c:pt idx="1977">
                  <c:v>0.171851415493739</c:v>
                </c:pt>
                <c:pt idx="1978">
                  <c:v>0.17156493506100701</c:v>
                </c:pt>
                <c:pt idx="1979">
                  <c:v>0.17120461575978199</c:v>
                </c:pt>
                <c:pt idx="1980">
                  <c:v>0.170969767383674</c:v>
                </c:pt>
                <c:pt idx="1981">
                  <c:v>0.17102433294361899</c:v>
                </c:pt>
                <c:pt idx="1982">
                  <c:v>0.17136581497820899</c:v>
                </c:pt>
                <c:pt idx="1983">
                  <c:v>0.17158161783175599</c:v>
                </c:pt>
                <c:pt idx="1984">
                  <c:v>0.17173234302545001</c:v>
                </c:pt>
                <c:pt idx="1985">
                  <c:v>0.171935424176902</c:v>
                </c:pt>
                <c:pt idx="1986">
                  <c:v>0.17212263063300201</c:v>
                </c:pt>
                <c:pt idx="1987">
                  <c:v>0.172198000840182</c:v>
                </c:pt>
                <c:pt idx="1988">
                  <c:v>0.17218951275368999</c:v>
                </c:pt>
                <c:pt idx="1989">
                  <c:v>0.172049050956985</c:v>
                </c:pt>
                <c:pt idx="1990">
                  <c:v>0.17205906932985701</c:v>
                </c:pt>
                <c:pt idx="1991">
                  <c:v>0.172022149064677</c:v>
                </c:pt>
                <c:pt idx="1992">
                  <c:v>0.17185795065751899</c:v>
                </c:pt>
                <c:pt idx="1993">
                  <c:v>0.171674618448623</c:v>
                </c:pt>
                <c:pt idx="1994">
                  <c:v>0.17147808800001699</c:v>
                </c:pt>
                <c:pt idx="1995">
                  <c:v>0.171404928677199</c:v>
                </c:pt>
                <c:pt idx="1996">
                  <c:v>0.171510478526435</c:v>
                </c:pt>
                <c:pt idx="1997">
                  <c:v>0.17168743087386301</c:v>
                </c:pt>
                <c:pt idx="1998">
                  <c:v>0.171930208347116</c:v>
                </c:pt>
                <c:pt idx="1999">
                  <c:v>0.17240793681097899</c:v>
                </c:pt>
                <c:pt idx="2000">
                  <c:v>0.17306641507085899</c:v>
                </c:pt>
                <c:pt idx="2001">
                  <c:v>0.17382584581864599</c:v>
                </c:pt>
                <c:pt idx="2002">
                  <c:v>0.174644046228217</c:v>
                </c:pt>
                <c:pt idx="2003">
                  <c:v>0.175535229471207</c:v>
                </c:pt>
                <c:pt idx="2004">
                  <c:v>0.17646539492861499</c:v>
                </c:pt>
                <c:pt idx="2005">
                  <c:v>0.17739614649691601</c:v>
                </c:pt>
                <c:pt idx="2006">
                  <c:v>0.17839863560619701</c:v>
                </c:pt>
                <c:pt idx="2007">
                  <c:v>0.17931789145309801</c:v>
                </c:pt>
                <c:pt idx="2008">
                  <c:v>0.18022505379123999</c:v>
                </c:pt>
                <c:pt idx="2009">
                  <c:v>0.18111171890905101</c:v>
                </c:pt>
                <c:pt idx="2010">
                  <c:v>0.181883470400408</c:v>
                </c:pt>
                <c:pt idx="2011">
                  <c:v>0.18253933018101801</c:v>
                </c:pt>
                <c:pt idx="2012">
                  <c:v>0.18307840880436099</c:v>
                </c:pt>
                <c:pt idx="2013">
                  <c:v>0.18349992237037599</c:v>
                </c:pt>
                <c:pt idx="2014">
                  <c:v>0.18389191750202399</c:v>
                </c:pt>
                <c:pt idx="2015">
                  <c:v>0.18427766357120001</c:v>
                </c:pt>
                <c:pt idx="2016">
                  <c:v>0.18462657212032901</c:v>
                </c:pt>
                <c:pt idx="2017">
                  <c:v>0.18492539787506601</c:v>
                </c:pt>
                <c:pt idx="2018">
                  <c:v>0.185167369688158</c:v>
                </c:pt>
                <c:pt idx="2019">
                  <c:v>0.185346103769295</c:v>
                </c:pt>
                <c:pt idx="2020">
                  <c:v>0.18545563422825401</c:v>
                </c:pt>
                <c:pt idx="2021">
                  <c:v>0.18549044110902499</c:v>
                </c:pt>
                <c:pt idx="2022">
                  <c:v>0.185445475705727</c:v>
                </c:pt>
                <c:pt idx="2023">
                  <c:v>0.18531618298829899</c:v>
                </c:pt>
                <c:pt idx="2024">
                  <c:v>0.18509852100334301</c:v>
                </c:pt>
                <c:pt idx="2025">
                  <c:v>0.184788977152226</c:v>
                </c:pt>
                <c:pt idx="2026">
                  <c:v>0.184536771120101</c:v>
                </c:pt>
                <c:pt idx="2027">
                  <c:v>0.18437839618562199</c:v>
                </c:pt>
                <c:pt idx="2028">
                  <c:v>0.184314087380965</c:v>
                </c:pt>
                <c:pt idx="2029">
                  <c:v>0.18421091516615601</c:v>
                </c:pt>
                <c:pt idx="2030">
                  <c:v>0.184043625485623</c:v>
                </c:pt>
                <c:pt idx="2031">
                  <c:v>0.18381321410274501</c:v>
                </c:pt>
                <c:pt idx="2032">
                  <c:v>0.18352103055103799</c:v>
                </c:pt>
                <c:pt idx="2033">
                  <c:v>0.183168773816477</c:v>
                </c:pt>
                <c:pt idx="2034">
                  <c:v>0.18275848588441801</c:v>
                </c:pt>
                <c:pt idx="2035">
                  <c:v>0.18229254318273799</c:v>
                </c:pt>
                <c:pt idx="2036">
                  <c:v>0.18177364596960799</c:v>
                </c:pt>
                <c:pt idx="2037">
                  <c:v>0.18120480573124401</c:v>
                </c:pt>
                <c:pt idx="2038">
                  <c:v>0.180589330672006</c:v>
                </c:pt>
                <c:pt idx="2039">
                  <c:v>0.179932783517362</c:v>
                </c:pt>
                <c:pt idx="2040">
                  <c:v>0.17926873912281499</c:v>
                </c:pt>
                <c:pt idx="2041">
                  <c:v>0.178602045009878</c:v>
                </c:pt>
                <c:pt idx="2042">
                  <c:v>0.17793771590056701</c:v>
                </c:pt>
                <c:pt idx="2043">
                  <c:v>0.17728091210541999</c:v>
                </c:pt>
                <c:pt idx="2044">
                  <c:v>0.17662939898399199</c:v>
                </c:pt>
                <c:pt idx="2045">
                  <c:v>0.175979740923766</c:v>
                </c:pt>
                <c:pt idx="2046">
                  <c:v>0.175353013500855</c:v>
                </c:pt>
                <c:pt idx="2047">
                  <c:v>0.17478001631003701</c:v>
                </c:pt>
                <c:pt idx="2048">
                  <c:v>0.17424171114940401</c:v>
                </c:pt>
                <c:pt idx="2049">
                  <c:v>0.173743633275314</c:v>
                </c:pt>
                <c:pt idx="2050">
                  <c:v>0.17329129418629799</c:v>
                </c:pt>
                <c:pt idx="2051">
                  <c:v>0.172838229571559</c:v>
                </c:pt>
                <c:pt idx="2052">
                  <c:v>0.17237932869685901</c:v>
                </c:pt>
                <c:pt idx="2053">
                  <c:v>0.17191922379225399</c:v>
                </c:pt>
                <c:pt idx="2054">
                  <c:v>0.171462504248167</c:v>
                </c:pt>
                <c:pt idx="2055">
                  <c:v>0.171013695223178</c:v>
                </c:pt>
                <c:pt idx="2056">
                  <c:v>0.17057723756360599</c:v>
                </c:pt>
                <c:pt idx="2057">
                  <c:v>0.17015746916448601</c:v>
                </c:pt>
                <c:pt idx="2058">
                  <c:v>0.169758607878611</c:v>
                </c:pt>
                <c:pt idx="2059">
                  <c:v>0.16938473605618601</c:v>
                </c:pt>
                <c:pt idx="2060">
                  <c:v>0.169039786772959</c:v>
                </c:pt>
                <c:pt idx="2061">
                  <c:v>0.16872753178007699</c:v>
                </c:pt>
                <c:pt idx="2062">
                  <c:v>0.16845157118485199</c:v>
                </c:pt>
                <c:pt idx="2063">
                  <c:v>0.16821532484870999</c:v>
                </c:pt>
                <c:pt idx="2064">
                  <c:v>0.16802202546728001</c:v>
                </c:pt>
                <c:pt idx="2065">
                  <c:v>0.16789566773280701</c:v>
                </c:pt>
                <c:pt idx="2066">
                  <c:v>0.16784798690203401</c:v>
                </c:pt>
                <c:pt idx="2067">
                  <c:v>0.167881719215284</c:v>
                </c:pt>
                <c:pt idx="2068">
                  <c:v>0.16799936662126</c:v>
                </c:pt>
                <c:pt idx="2069">
                  <c:v>0.16820320251554499</c:v>
                </c:pt>
                <c:pt idx="2070">
                  <c:v>0.16849527994101701</c:v>
                </c:pt>
                <c:pt idx="2071">
                  <c:v>0.16887743939184299</c:v>
                </c:pt>
                <c:pt idx="2072">
                  <c:v>0.16935131437800899</c:v>
                </c:pt>
                <c:pt idx="2073">
                  <c:v>0.16991833476256901</c:v>
                </c:pt>
                <c:pt idx="2074">
                  <c:v>0.170579728702661</c:v>
                </c:pt>
                <c:pt idx="2075">
                  <c:v>0.17133652359321899</c:v>
                </c:pt>
                <c:pt idx="2076">
                  <c:v>0.17218954532689701</c:v>
                </c:pt>
                <c:pt idx="2077">
                  <c:v>0.17313941354877299</c:v>
                </c:pt>
                <c:pt idx="2078">
                  <c:v>0.17418652792670899</c:v>
                </c:pt>
                <c:pt idx="2079">
                  <c:v>0.175249126151172</c:v>
                </c:pt>
                <c:pt idx="2080">
                  <c:v>0.17616383224778401</c:v>
                </c:pt>
                <c:pt idx="2081">
                  <c:v>0.17693338308218301</c:v>
                </c:pt>
                <c:pt idx="2082">
                  <c:v>0.17778681482925501</c:v>
                </c:pt>
                <c:pt idx="2083">
                  <c:v>0.178718001329814</c:v>
                </c:pt>
                <c:pt idx="2084">
                  <c:v>0.17970971238810499</c:v>
                </c:pt>
                <c:pt idx="2085">
                  <c:v>0.18076176719335599</c:v>
                </c:pt>
                <c:pt idx="2086">
                  <c:v>0.18187391416446</c:v>
                </c:pt>
                <c:pt idx="2087">
                  <c:v>0.18300277153300101</c:v>
                </c:pt>
                <c:pt idx="2088">
                  <c:v>0.184057270182758</c:v>
                </c:pt>
                <c:pt idx="2089">
                  <c:v>0.185036611311477</c:v>
                </c:pt>
                <c:pt idx="2090">
                  <c:v>0.186086578318335</c:v>
                </c:pt>
                <c:pt idx="2091">
                  <c:v>0.18722949538243</c:v>
                </c:pt>
                <c:pt idx="2092">
                  <c:v>0.188361403351962</c:v>
                </c:pt>
                <c:pt idx="2093">
                  <c:v>0.189480787206905</c:v>
                </c:pt>
                <c:pt idx="2094">
                  <c:v>0.19042401451597499</c:v>
                </c:pt>
                <c:pt idx="2095">
                  <c:v>0.191165663928758</c:v>
                </c:pt>
                <c:pt idx="2096">
                  <c:v>0.19176670391172901</c:v>
                </c:pt>
                <c:pt idx="2097">
                  <c:v>0.19220193689666801</c:v>
                </c:pt>
                <c:pt idx="2098">
                  <c:v>0.192492592341964</c:v>
                </c:pt>
                <c:pt idx="2099">
                  <c:v>0.192696630775266</c:v>
                </c:pt>
                <c:pt idx="2100">
                  <c:v>0.19282270094901899</c:v>
                </c:pt>
                <c:pt idx="2101">
                  <c:v>0.192804005049764</c:v>
                </c:pt>
                <c:pt idx="2102">
                  <c:v>0.192643908689835</c:v>
                </c:pt>
                <c:pt idx="2103">
                  <c:v>0.192352209505359</c:v>
                </c:pt>
                <c:pt idx="2104">
                  <c:v>0.19195338302531201</c:v>
                </c:pt>
                <c:pt idx="2105">
                  <c:v>0.19145064663440001</c:v>
                </c:pt>
                <c:pt idx="2106">
                  <c:v>0.190847250865601</c:v>
                </c:pt>
                <c:pt idx="2107">
                  <c:v>0.190146474181632</c:v>
                </c:pt>
                <c:pt idx="2108">
                  <c:v>0.18935581442345201</c:v>
                </c:pt>
                <c:pt idx="2109">
                  <c:v>0.18856884200521701</c:v>
                </c:pt>
                <c:pt idx="2110">
                  <c:v>0.18778576456520399</c:v>
                </c:pt>
                <c:pt idx="2111">
                  <c:v>0.18700679300134501</c:v>
                </c:pt>
                <c:pt idx="2112">
                  <c:v>0.18623214144983199</c:v>
                </c:pt>
                <c:pt idx="2113">
                  <c:v>0.18537331957695299</c:v>
                </c:pt>
                <c:pt idx="2114">
                  <c:v>0.18440675784927801</c:v>
                </c:pt>
                <c:pt idx="2115">
                  <c:v>0.183336532369334</c:v>
                </c:pt>
                <c:pt idx="2116">
                  <c:v>0.18216670570796001</c:v>
                </c:pt>
                <c:pt idx="2117">
                  <c:v>0.18090132330413</c:v>
                </c:pt>
                <c:pt idx="2118">
                  <c:v>0.179544410841567</c:v>
                </c:pt>
                <c:pt idx="2119">
                  <c:v>0.17809997356200799</c:v>
                </c:pt>
                <c:pt idx="2120">
                  <c:v>0.17657199997845699</c:v>
                </c:pt>
                <c:pt idx="2121">
                  <c:v>0.174964476461933</c:v>
                </c:pt>
                <c:pt idx="2122">
                  <c:v>0.17328142563399801</c:v>
                </c:pt>
                <c:pt idx="2123">
                  <c:v>0.17152695358446801</c:v>
                </c:pt>
                <c:pt idx="2124">
                  <c:v>0.169705171751696</c:v>
                </c:pt>
                <c:pt idx="2125">
                  <c:v>0.16782003558863401</c:v>
                </c:pt>
                <c:pt idx="2126">
                  <c:v>0.16589950813510099</c:v>
                </c:pt>
                <c:pt idx="2127">
                  <c:v>0.16394737708339999</c:v>
                </c:pt>
                <c:pt idx="2128">
                  <c:v>0.16196655888053901</c:v>
                </c:pt>
                <c:pt idx="2129">
                  <c:v>0.15995990551448</c:v>
                </c:pt>
                <c:pt idx="2130">
                  <c:v>0.157930207849068</c:v>
                </c:pt>
                <c:pt idx="2131">
                  <c:v>0.15588019625701499</c:v>
                </c:pt>
                <c:pt idx="2132">
                  <c:v>0.15381254019916199</c:v>
                </c:pt>
                <c:pt idx="2133">
                  <c:v>0.151729847420674</c:v>
                </c:pt>
                <c:pt idx="2134">
                  <c:v>0.14963466306194401</c:v>
                </c:pt>
                <c:pt idx="2135">
                  <c:v>0.14755355978127599</c:v>
                </c:pt>
                <c:pt idx="2136">
                  <c:v>0.14549051360456899</c:v>
                </c:pt>
                <c:pt idx="2137">
                  <c:v>0.14344722680646499</c:v>
                </c:pt>
                <c:pt idx="2138">
                  <c:v>0.141423367900506</c:v>
                </c:pt>
                <c:pt idx="2139">
                  <c:v>0.13939079627145501</c:v>
                </c:pt>
                <c:pt idx="2140">
                  <c:v>0.137350282468337</c:v>
                </c:pt>
                <c:pt idx="2141">
                  <c:v>0.13530259320407201</c:v>
                </c:pt>
                <c:pt idx="2142">
                  <c:v>0.13324849133306299</c:v>
                </c:pt>
                <c:pt idx="2143">
                  <c:v>0.13118873584329199</c:v>
                </c:pt>
                <c:pt idx="2144">
                  <c:v>0.12912408182778401</c:v>
                </c:pt>
                <c:pt idx="2145">
                  <c:v>0.12705528040640801</c:v>
                </c:pt>
                <c:pt idx="2146">
                  <c:v>0.124983078577506</c:v>
                </c:pt>
                <c:pt idx="2147">
                  <c:v>0.122908218988663</c:v>
                </c:pt>
                <c:pt idx="2148">
                  <c:v>0.120831439625794</c:v>
                </c:pt>
                <c:pt idx="2149">
                  <c:v>0.118753473428604</c:v>
                </c:pt>
                <c:pt idx="2150">
                  <c:v>0.116726975631192</c:v>
                </c:pt>
                <c:pt idx="2151">
                  <c:v>0.114763170236499</c:v>
                </c:pt>
                <c:pt idx="2152">
                  <c:v>0.112863437275559</c:v>
                </c:pt>
                <c:pt idx="2153">
                  <c:v>0.111029076247685</c:v>
                </c:pt>
                <c:pt idx="2154">
                  <c:v>0.10926130632374199</c:v>
                </c:pt>
                <c:pt idx="2155">
                  <c:v>0.107561266577357</c:v>
                </c:pt>
                <c:pt idx="2156">
                  <c:v>0.105930016256039</c:v>
                </c:pt>
                <c:pt idx="2157">
                  <c:v>0.104368535101956</c:v>
                </c:pt>
                <c:pt idx="2158">
                  <c:v>0.102877723729875</c:v>
                </c:pt>
                <c:pt idx="2159">
                  <c:v>0.10145840406772599</c:v>
                </c:pt>
                <c:pt idx="2160">
                  <c:v>0.100111319863445</c:v>
                </c:pt>
                <c:pt idx="2161">
                  <c:v>9.8837137260209207E-2</c:v>
                </c:pt>
                <c:pt idx="2162">
                  <c:v>9.7636445440947794E-2</c:v>
                </c:pt>
                <c:pt idx="2163">
                  <c:v>9.6509757341997002E-2</c:v>
                </c:pt>
                <c:pt idx="2164">
                  <c:v>9.5436555980446702E-2</c:v>
                </c:pt>
                <c:pt idx="2165">
                  <c:v>9.4408312999195304E-2</c:v>
                </c:pt>
                <c:pt idx="2166">
                  <c:v>9.3425226896204805E-2</c:v>
                </c:pt>
                <c:pt idx="2167">
                  <c:v>9.2487458383591306E-2</c:v>
                </c:pt>
                <c:pt idx="2168">
                  <c:v>9.1595126059390006E-2</c:v>
                </c:pt>
                <c:pt idx="2169">
                  <c:v>9.0748300828085895E-2</c:v>
                </c:pt>
                <c:pt idx="2170">
                  <c:v>8.9947001808596105E-2</c:v>
                </c:pt>
                <c:pt idx="2171">
                  <c:v>8.9191195451655103E-2</c:v>
                </c:pt>
                <c:pt idx="2172">
                  <c:v>8.8480797734013197E-2</c:v>
                </c:pt>
                <c:pt idx="2173">
                  <c:v>8.7815678480711798E-2</c:v>
                </c:pt>
                <c:pt idx="2174">
                  <c:v>8.7195667303125099E-2</c:v>
                </c:pt>
                <c:pt idx="2175">
                  <c:v>8.6620561731587803E-2</c:v>
                </c:pt>
                <c:pt idx="2176">
                  <c:v>8.6090139763185705E-2</c:v>
                </c:pt>
                <c:pt idx="2177">
                  <c:v>8.5604181710507904E-2</c:v>
                </c:pt>
                <c:pt idx="2178">
                  <c:v>8.51625087369145E-2</c:v>
                </c:pt>
                <c:pt idx="2179">
                  <c:v>8.4765032873294094E-2</c:v>
                </c:pt>
                <c:pt idx="2180">
                  <c:v>8.4411751496437107E-2</c:v>
                </c:pt>
                <c:pt idx="2181">
                  <c:v>8.4102616074048897E-2</c:v>
                </c:pt>
                <c:pt idx="2182">
                  <c:v>8.3843185738265699E-2</c:v>
                </c:pt>
                <c:pt idx="2183">
                  <c:v>8.3649959603597696E-2</c:v>
                </c:pt>
                <c:pt idx="2184">
                  <c:v>8.3514835702886397E-2</c:v>
                </c:pt>
                <c:pt idx="2185">
                  <c:v>8.3402982537679901E-2</c:v>
                </c:pt>
                <c:pt idx="2186">
                  <c:v>8.33138041766944E-2</c:v>
                </c:pt>
                <c:pt idx="2187">
                  <c:v>8.3246667508913602E-2</c:v>
                </c:pt>
                <c:pt idx="2188">
                  <c:v>8.3200908826477599E-2</c:v>
                </c:pt>
                <c:pt idx="2189">
                  <c:v>8.3175837920811402E-2</c:v>
                </c:pt>
                <c:pt idx="2190">
                  <c:v>8.31707408754747E-2</c:v>
                </c:pt>
                <c:pt idx="2191">
                  <c:v>8.3184882139528404E-2</c:v>
                </c:pt>
                <c:pt idx="2192">
                  <c:v>8.3217506184453505E-2</c:v>
                </c:pt>
                <c:pt idx="2193">
                  <c:v>8.3267838910879993E-2</c:v>
                </c:pt>
                <c:pt idx="2194">
                  <c:v>8.3335088901589194E-2</c:v>
                </c:pt>
                <c:pt idx="2195">
                  <c:v>8.3418448579880095E-2</c:v>
                </c:pt>
                <c:pt idx="2196">
                  <c:v>8.3517095311326395E-2</c:v>
                </c:pt>
                <c:pt idx="2197">
                  <c:v>8.3630192474410295E-2</c:v>
                </c:pt>
                <c:pt idx="2198">
                  <c:v>8.3756890517585697E-2</c:v>
                </c:pt>
                <c:pt idx="2199">
                  <c:v>8.38963280149565E-2</c:v>
                </c:pt>
                <c:pt idx="2200">
                  <c:v>8.40476327289017E-2</c:v>
                </c:pt>
                <c:pt idx="2201">
                  <c:v>8.4215347953901606E-2</c:v>
                </c:pt>
                <c:pt idx="2202">
                  <c:v>8.4438562495232503E-2</c:v>
                </c:pt>
                <c:pt idx="2203">
                  <c:v>8.4716165259446696E-2</c:v>
                </c:pt>
                <c:pt idx="2204">
                  <c:v>8.5047029659377896E-2</c:v>
                </c:pt>
                <c:pt idx="2205">
                  <c:v>8.5430015031913803E-2</c:v>
                </c:pt>
                <c:pt idx="2206">
                  <c:v>8.5863968061996601E-2</c:v>
                </c:pt>
                <c:pt idx="2207">
                  <c:v>8.6347724208664697E-2</c:v>
                </c:pt>
                <c:pt idx="2208">
                  <c:v>8.6880109127742106E-2</c:v>
                </c:pt>
                <c:pt idx="2209">
                  <c:v>8.7459940084295196E-2</c:v>
                </c:pt>
                <c:pt idx="2210">
                  <c:v>8.8086027345869095E-2</c:v>
                </c:pt>
                <c:pt idx="2211">
                  <c:v>8.8757175544138298E-2</c:v>
                </c:pt>
                <c:pt idx="2212">
                  <c:v>8.9472184986747097E-2</c:v>
                </c:pt>
                <c:pt idx="2213">
                  <c:v>9.02298528902961E-2</c:v>
                </c:pt>
                <c:pt idx="2214">
                  <c:v>9.1028974484406E-2</c:v>
                </c:pt>
                <c:pt idx="2215">
                  <c:v>9.1868343893623805E-2</c:v>
                </c:pt>
                <c:pt idx="2216">
                  <c:v>9.2746754609714696E-2</c:v>
                </c:pt>
                <c:pt idx="2217">
                  <c:v>9.3662999146329598E-2</c:v>
                </c:pt>
                <c:pt idx="2218">
                  <c:v>9.4615866911006305E-2</c:v>
                </c:pt>
                <c:pt idx="2219">
                  <c:v>9.5604137826211202E-2</c:v>
                </c:pt>
                <c:pt idx="2220">
                  <c:v>9.6626565221082303E-2</c:v>
                </c:pt>
                <c:pt idx="2221">
                  <c:v>9.7671173569536002E-2</c:v>
                </c:pt>
                <c:pt idx="2222">
                  <c:v>9.8726288540550503E-2</c:v>
                </c:pt>
                <c:pt idx="2223">
                  <c:v>9.9790514927913798E-2</c:v>
                </c:pt>
                <c:pt idx="2224">
                  <c:v>0.10086257764364601</c:v>
                </c:pt>
                <c:pt idx="2225">
                  <c:v>0.10194132508519201</c:v>
                </c:pt>
                <c:pt idx="2226">
                  <c:v>0.103025674843483</c:v>
                </c:pt>
                <c:pt idx="2227">
                  <c:v>0.10411458442546</c:v>
                </c:pt>
                <c:pt idx="2228">
                  <c:v>0.10520703953440499</c:v>
                </c:pt>
                <c:pt idx="2229">
                  <c:v>0.106302049461399</c:v>
                </c:pt>
                <c:pt idx="2230">
                  <c:v>0.107398645267671</c:v>
                </c:pt>
                <c:pt idx="2231">
                  <c:v>0.10849587910736901</c:v>
                </c:pt>
                <c:pt idx="2232">
                  <c:v>0.10959282401791701</c:v>
                </c:pt>
                <c:pt idx="2233">
                  <c:v>0.110688573877986</c:v>
                </c:pt>
                <c:pt idx="2234">
                  <c:v>0.11175815243389001</c:v>
                </c:pt>
                <c:pt idx="2235">
                  <c:v>0.112799136677046</c:v>
                </c:pt>
                <c:pt idx="2236">
                  <c:v>0.11381133326604501</c:v>
                </c:pt>
                <c:pt idx="2237">
                  <c:v>0.11480384528860101</c:v>
                </c:pt>
                <c:pt idx="2238">
                  <c:v>0.11577915840053001</c:v>
                </c:pt>
                <c:pt idx="2239">
                  <c:v>0.11673705846415899</c:v>
                </c:pt>
                <c:pt idx="2240">
                  <c:v>0.117677342340498</c:v>
                </c:pt>
                <c:pt idx="2241">
                  <c:v>0.11859981698774499</c:v>
                </c:pt>
                <c:pt idx="2242">
                  <c:v>0.11950429858697</c:v>
                </c:pt>
                <c:pt idx="2243">
                  <c:v>0.120390611730766</c:v>
                </c:pt>
                <c:pt idx="2244">
                  <c:v>0.121258588704773</c:v>
                </c:pt>
                <c:pt idx="2245">
                  <c:v>0.12210806888378301</c:v>
                </c:pt>
                <c:pt idx="2246">
                  <c:v>0.12293889825476299</c:v>
                </c:pt>
                <c:pt idx="2247">
                  <c:v>0.12375092906988799</c:v>
                </c:pt>
                <c:pt idx="2248">
                  <c:v>0.124544019624636</c:v>
                </c:pt>
                <c:pt idx="2249">
                  <c:v>0.12531803414967499</c:v>
                </c:pt>
                <c:pt idx="2250">
                  <c:v>0.126072842801078</c:v>
                </c:pt>
                <c:pt idx="2251">
                  <c:v>0.12680832173113801</c:v>
                </c:pt>
                <c:pt idx="2252">
                  <c:v>0.12752435322151301</c:v>
                </c:pt>
                <c:pt idx="2253">
                  <c:v>0.12822082586119499</c:v>
                </c:pt>
                <c:pt idx="2254">
                  <c:v>0.12889763475341801</c:v>
                </c:pt>
                <c:pt idx="2255">
                  <c:v>0.12955468173774101</c:v>
                </c:pt>
                <c:pt idx="2256">
                  <c:v>0.130191875615872</c:v>
                </c:pt>
                <c:pt idx="2257">
                  <c:v>0.130809132372077</c:v>
                </c:pt>
                <c:pt idx="2258">
                  <c:v>0.13140637538113401</c:v>
                </c:pt>
                <c:pt idx="2259">
                  <c:v>0.13198353559868001</c:v>
                </c:pt>
                <c:pt idx="2260">
                  <c:v>0.132540551730328</c:v>
                </c:pt>
                <c:pt idx="2261">
                  <c:v>0.13307737037730899</c:v>
                </c:pt>
                <c:pt idx="2262">
                  <c:v>0.133593946157361</c:v>
                </c:pt>
                <c:pt idx="2263">
                  <c:v>0.134090241800433</c:v>
                </c:pt>
                <c:pt idx="2264">
                  <c:v>0.13456622821939601</c:v>
                </c:pt>
                <c:pt idx="2265">
                  <c:v>0.13502188455637301</c:v>
                </c:pt>
                <c:pt idx="2266">
                  <c:v>0.135457198205643</c:v>
                </c:pt>
                <c:pt idx="2267">
                  <c:v>0.13587216481429601</c:v>
                </c:pt>
                <c:pt idx="2268">
                  <c:v>0.13626678826195701</c:v>
                </c:pt>
                <c:pt idx="2269">
                  <c:v>0.13664108062095201</c:v>
                </c:pt>
                <c:pt idx="2270">
                  <c:v>0.136995062098378</c:v>
                </c:pt>
                <c:pt idx="2271">
                  <c:v>0.137328760961475</c:v>
                </c:pt>
                <c:pt idx="2272">
                  <c:v>0.137642213447741</c:v>
                </c:pt>
                <c:pt idx="2273">
                  <c:v>0.13793546366113901</c:v>
                </c:pt>
                <c:pt idx="2274">
                  <c:v>0.13820856345573801</c:v>
                </c:pt>
                <c:pt idx="2275">
                  <c:v>0.13846157230803399</c:v>
                </c:pt>
                <c:pt idx="2276">
                  <c:v>0.13869455717917301</c:v>
                </c:pt>
                <c:pt idx="2277">
                  <c:v>0.138907592368196</c:v>
                </c:pt>
                <c:pt idx="2278">
                  <c:v>0.13910075935739</c:v>
                </c:pt>
                <c:pt idx="2279">
                  <c:v>0.139274146650747</c:v>
                </c:pt>
                <c:pt idx="2280">
                  <c:v>0.13942784960646301</c:v>
                </c:pt>
                <c:pt idx="2281">
                  <c:v>0.13956197026436001</c:v>
                </c:pt>
                <c:pt idx="2282">
                  <c:v>0.139676617169049</c:v>
                </c:pt>
                <c:pt idx="2283">
                  <c:v>0.13977930096944999</c:v>
                </c:pt>
                <c:pt idx="2284">
                  <c:v>0.139904190851773</c:v>
                </c:pt>
                <c:pt idx="2285">
                  <c:v>0.14005117103638401</c:v>
                </c:pt>
                <c:pt idx="2286">
                  <c:v>0.140220125030069</c:v>
                </c:pt>
                <c:pt idx="2287">
                  <c:v>0.140410935574838</c:v>
                </c:pt>
                <c:pt idx="2288">
                  <c:v>0.140623484594711</c:v>
                </c:pt>
                <c:pt idx="2289">
                  <c:v>0.14085765314090701</c:v>
                </c:pt>
                <c:pt idx="2290">
                  <c:v>0.14111332133576601</c:v>
                </c:pt>
                <c:pt idx="2291">
                  <c:v>0.14139036831572399</c:v>
                </c:pt>
                <c:pt idx="2292">
                  <c:v>0.14168867217361</c:v>
                </c:pt>
                <c:pt idx="2293">
                  <c:v>0.142008109900506</c:v>
                </c:pt>
                <c:pt idx="2294">
                  <c:v>0.14229333826273499</c:v>
                </c:pt>
                <c:pt idx="2295">
                  <c:v>0.14254449836904901</c:v>
                </c:pt>
                <c:pt idx="2296">
                  <c:v>0.142761837009314</c:v>
                </c:pt>
                <c:pt idx="2297">
                  <c:v>0.14294559906747401</c:v>
                </c:pt>
                <c:pt idx="2298">
                  <c:v>0.14309602742598099</c:v>
                </c:pt>
                <c:pt idx="2299">
                  <c:v>0.143213362871982</c:v>
                </c:pt>
                <c:pt idx="2300">
                  <c:v>0.143292418736442</c:v>
                </c:pt>
                <c:pt idx="2301">
                  <c:v>0.14329345191560899</c:v>
                </c:pt>
                <c:pt idx="2302">
                  <c:v>0.143216909299057</c:v>
                </c:pt>
                <c:pt idx="2303">
                  <c:v>0.143063244401096</c:v>
                </c:pt>
                <c:pt idx="2304">
                  <c:v>0.14283291699547601</c:v>
                </c:pt>
                <c:pt idx="2305">
                  <c:v>0.14253200002421901</c:v>
                </c:pt>
                <c:pt idx="2306">
                  <c:v>0.14220024552910801</c:v>
                </c:pt>
                <c:pt idx="2307">
                  <c:v>0.14183785992360301</c:v>
                </c:pt>
                <c:pt idx="2308">
                  <c:v>0.14144505528152701</c:v>
                </c:pt>
                <c:pt idx="2309">
                  <c:v>0.141022049021366</c:v>
                </c:pt>
                <c:pt idx="2310">
                  <c:v>0.14056906359643501</c:v>
                </c:pt>
                <c:pt idx="2311">
                  <c:v>0.14008632619088601</c:v>
                </c:pt>
                <c:pt idx="2312">
                  <c:v>0.139574068421531</c:v>
                </c:pt>
                <c:pt idx="2313">
                  <c:v>0.13903252604546501</c:v>
                </c:pt>
                <c:pt idx="2314">
                  <c:v>0.138461938673444</c:v>
                </c:pt>
                <c:pt idx="2315">
                  <c:v>0.13786254948902399</c:v>
                </c:pt>
                <c:pt idx="2316">
                  <c:v>0.137234604973413</c:v>
                </c:pt>
                <c:pt idx="2317">
                  <c:v>0.13657835463603199</c:v>
                </c:pt>
                <c:pt idx="2318">
                  <c:v>0.13589405075076999</c:v>
                </c:pt>
                <c:pt idx="2319">
                  <c:v>0.13518194809790299</c:v>
                </c:pt>
                <c:pt idx="2320">
                  <c:v>0.13445296519908301</c:v>
                </c:pt>
                <c:pt idx="2321">
                  <c:v>0.133717604555604</c:v>
                </c:pt>
                <c:pt idx="2322">
                  <c:v>0.13297605048088401</c:v>
                </c:pt>
                <c:pt idx="2323">
                  <c:v>0.132228487215442</c:v>
                </c:pt>
                <c:pt idx="2324">
                  <c:v>0.131475098774233</c:v>
                </c:pt>
                <c:pt idx="2325">
                  <c:v>0.130716068797954</c:v>
                </c:pt>
                <c:pt idx="2326">
                  <c:v>0.12995158040837301</c:v>
                </c:pt>
                <c:pt idx="2327">
                  <c:v>0.12918181606767601</c:v>
                </c:pt>
                <c:pt idx="2328">
                  <c:v>0.12840695744188901</c:v>
                </c:pt>
                <c:pt idx="2329">
                  <c:v>0.12762718526840899</c:v>
                </c:pt>
                <c:pt idx="2330">
                  <c:v>0.12684267922766801</c:v>
                </c:pt>
                <c:pt idx="2331">
                  <c:v>0.12605361781899799</c:v>
                </c:pt>
                <c:pt idx="2332">
                  <c:v>0.125260178240719</c:v>
                </c:pt>
                <c:pt idx="2333">
                  <c:v>0.124462536274529</c:v>
                </c:pt>
                <c:pt idx="2334">
                  <c:v>0.123660866174227</c:v>
                </c:pt>
                <c:pt idx="2335">
                  <c:v>0.12287157030014099</c:v>
                </c:pt>
                <c:pt idx="2336">
                  <c:v>0.122123624348738</c:v>
                </c:pt>
                <c:pt idx="2337">
                  <c:v>0.121414261430132</c:v>
                </c:pt>
                <c:pt idx="2338">
                  <c:v>0.120743426056626</c:v>
                </c:pt>
                <c:pt idx="2339">
                  <c:v>0.120111062356455</c:v>
                </c:pt>
                <c:pt idx="2340">
                  <c:v>0.119517113974185</c:v>
                </c:pt>
                <c:pt idx="2341">
                  <c:v>0.118961523975008</c:v>
                </c:pt>
                <c:pt idx="2342">
                  <c:v>0.118444234752968</c:v>
                </c:pt>
                <c:pt idx="2343">
                  <c:v>0.117965187943166</c:v>
                </c:pt>
                <c:pt idx="2344">
                  <c:v>0.117524324337974</c:v>
                </c:pt>
                <c:pt idx="2345">
                  <c:v>0.11712158380729901</c:v>
                </c:pt>
                <c:pt idx="2346">
                  <c:v>0.11675690522293</c:v>
                </c:pt>
                <c:pt idx="2347">
                  <c:v>0.116430226386986</c:v>
                </c:pt>
                <c:pt idx="2348">
                  <c:v>0.116116437832641</c:v>
                </c:pt>
                <c:pt idx="2349">
                  <c:v>0.115782452248926</c:v>
                </c:pt>
                <c:pt idx="2350">
                  <c:v>0.11542835477489501</c:v>
                </c:pt>
                <c:pt idx="2351">
                  <c:v>0.115054229140942</c:v>
                </c:pt>
                <c:pt idx="2352">
                  <c:v>0.114660157615828</c:v>
                </c:pt>
                <c:pt idx="2353">
                  <c:v>0.114246220959346</c:v>
                </c:pt>
                <c:pt idx="2354">
                  <c:v>0.113812498380611</c:v>
                </c:pt>
                <c:pt idx="2355">
                  <c:v>0.113359067501974</c:v>
                </c:pt>
                <c:pt idx="2356">
                  <c:v>0.112886004328537</c:v>
                </c:pt>
                <c:pt idx="2357">
                  <c:v>0.112393383223232</c:v>
                </c:pt>
                <c:pt idx="2358">
                  <c:v>0.111881276887405</c:v>
                </c:pt>
                <c:pt idx="2359">
                  <c:v>0.111349756346857</c:v>
                </c:pt>
                <c:pt idx="2360">
                  <c:v>0.110798890943236</c:v>
                </c:pt>
                <c:pt idx="2361">
                  <c:v>0.110228748330707</c:v>
                </c:pt>
                <c:pt idx="2362">
                  <c:v>0.109639394477753</c:v>
                </c:pt>
                <c:pt idx="2363">
                  <c:v>0.109030893674011</c:v>
                </c:pt>
                <c:pt idx="2364">
                  <c:v>0.108403308541965</c:v>
                </c:pt>
                <c:pt idx="2365">
                  <c:v>0.107756700053351</c:v>
                </c:pt>
                <c:pt idx="2366">
                  <c:v>0.107091127550085</c:v>
                </c:pt>
                <c:pt idx="2367">
                  <c:v>0.106406648769534</c:v>
                </c:pt>
                <c:pt idx="2368">
                  <c:v>0.105703319873918</c:v>
                </c:pt>
                <c:pt idx="2369">
                  <c:v>0.104981195483628</c:v>
                </c:pt>
                <c:pt idx="2370">
                  <c:v>0.104240328714247</c:v>
                </c:pt>
                <c:pt idx="2371">
                  <c:v>0.103480771217036</c:v>
                </c:pt>
                <c:pt idx="2372">
                  <c:v>0.10270257322265799</c:v>
                </c:pt>
                <c:pt idx="2373">
                  <c:v>0.10190578358789</c:v>
                </c:pt>
                <c:pt idx="2374">
                  <c:v>0.10109044984511301</c:v>
                </c:pt>
                <c:pt idx="2375">
                  <c:v>0.10025661825431301</c:v>
                </c:pt>
                <c:pt idx="2376">
                  <c:v>9.9404333857392502E-2</c:v>
                </c:pt>
                <c:pt idx="2377">
                  <c:v>9.8533640534549896E-2</c:v>
                </c:pt>
                <c:pt idx="2378">
                  <c:v>9.7644581062518193E-2</c:v>
                </c:pt>
                <c:pt idx="2379">
                  <c:v>9.6737197174459999E-2</c:v>
                </c:pt>
                <c:pt idx="2380">
                  <c:v>9.5811529621320904E-2</c:v>
                </c:pt>
                <c:pt idx="2381">
                  <c:v>9.4867618234463602E-2</c:v>
                </c:pt>
                <c:pt idx="2382">
                  <c:v>9.3905501989414594E-2</c:v>
                </c:pt>
                <c:pt idx="2383">
                  <c:v>9.2925219070570497E-2</c:v>
                </c:pt>
                <c:pt idx="2384">
                  <c:v>9.1926806936727598E-2</c:v>
                </c:pt>
                <c:pt idx="2385">
                  <c:v>9.0910302387310099E-2</c:v>
                </c:pt>
                <c:pt idx="2386">
                  <c:v>8.9875741629188002E-2</c:v>
                </c:pt>
                <c:pt idx="2387">
                  <c:v>8.8823160343990001E-2</c:v>
                </c:pt>
                <c:pt idx="2388">
                  <c:v>8.7752593755826905E-2</c:v>
                </c:pt>
                <c:pt idx="2389">
                  <c:v>8.6664076699353595E-2</c:v>
                </c:pt>
                <c:pt idx="2390">
                  <c:v>8.5557643688106602E-2</c:v>
                </c:pt>
                <c:pt idx="2391">
                  <c:v>8.4433328983061107E-2</c:v>
                </c:pt>
                <c:pt idx="2392">
                  <c:v>8.3291166661355998E-2</c:v>
                </c:pt>
                <c:pt idx="2393">
                  <c:v>8.2186409749771996E-2</c:v>
                </c:pt>
                <c:pt idx="2394">
                  <c:v>8.1118825668027403E-2</c:v>
                </c:pt>
                <c:pt idx="2395">
                  <c:v>8.0088074900693806E-2</c:v>
                </c:pt>
                <c:pt idx="2396">
                  <c:v>7.9093818595005097E-2</c:v>
                </c:pt>
                <c:pt idx="2397">
                  <c:v>7.8135718667440998E-2</c:v>
                </c:pt>
                <c:pt idx="2398">
                  <c:v>7.7213437908780103E-2</c:v>
                </c:pt>
                <c:pt idx="2399">
                  <c:v>7.6326640087569203E-2</c:v>
                </c:pt>
                <c:pt idx="2400">
                  <c:v>7.5474990051938501E-2</c:v>
                </c:pt>
                <c:pt idx="2401">
                  <c:v>7.4658153829667104E-2</c:v>
                </c:pt>
                <c:pt idx="2402">
                  <c:v>7.3903882234639798E-2</c:v>
                </c:pt>
                <c:pt idx="2403">
                  <c:v>7.3220019080762005E-2</c:v>
                </c:pt>
                <c:pt idx="2404">
                  <c:v>7.2600832574332294E-2</c:v>
                </c:pt>
                <c:pt idx="2405">
                  <c:v>7.2006918115840604E-2</c:v>
                </c:pt>
                <c:pt idx="2406">
                  <c:v>7.1438422803724796E-2</c:v>
                </c:pt>
                <c:pt idx="2407">
                  <c:v>7.0895493922412497E-2</c:v>
                </c:pt>
                <c:pt idx="2408">
                  <c:v>7.0378279035046107E-2</c:v>
                </c:pt>
                <c:pt idx="2409">
                  <c:v>6.9886926069781793E-2</c:v>
                </c:pt>
                <c:pt idx="2410">
                  <c:v>6.9393842568474196E-2</c:v>
                </c:pt>
                <c:pt idx="2411">
                  <c:v>6.8888179039369807E-2</c:v>
                </c:pt>
                <c:pt idx="2412">
                  <c:v>6.8369908928280002E-2</c:v>
                </c:pt>
                <c:pt idx="2413">
                  <c:v>6.7839008132012199E-2</c:v>
                </c:pt>
                <c:pt idx="2414">
                  <c:v>6.7295455044246305E-2</c:v>
                </c:pt>
                <c:pt idx="2415">
                  <c:v>6.6739230590518103E-2</c:v>
                </c:pt>
                <c:pt idx="2416">
                  <c:v>6.6170318251083299E-2</c:v>
                </c:pt>
                <c:pt idx="2417">
                  <c:v>6.5588704070396298E-2</c:v>
                </c:pt>
                <c:pt idx="2418">
                  <c:v>6.4994376651913502E-2</c:v>
                </c:pt>
                <c:pt idx="2419">
                  <c:v>6.4406846730703501E-2</c:v>
                </c:pt>
                <c:pt idx="2420">
                  <c:v>6.3849134387311601E-2</c:v>
                </c:pt>
                <c:pt idx="2421">
                  <c:v>6.3321246934380501E-2</c:v>
                </c:pt>
                <c:pt idx="2422">
                  <c:v>6.2823189181561101E-2</c:v>
                </c:pt>
                <c:pt idx="2423">
                  <c:v>6.2354963509955202E-2</c:v>
                </c:pt>
                <c:pt idx="2424">
                  <c:v>6.1916569957996499E-2</c:v>
                </c:pt>
                <c:pt idx="2425">
                  <c:v>6.1508006318900001E-2</c:v>
                </c:pt>
                <c:pt idx="2426">
                  <c:v>6.1129268249569602E-2</c:v>
                </c:pt>
                <c:pt idx="2427">
                  <c:v>6.0780349390570802E-2</c:v>
                </c:pt>
                <c:pt idx="2428">
                  <c:v>6.0461241496473701E-2</c:v>
                </c:pt>
                <c:pt idx="2429">
                  <c:v>6.0171934575546197E-2</c:v>
                </c:pt>
                <c:pt idx="2430">
                  <c:v>5.9912417037453099E-2</c:v>
                </c:pt>
                <c:pt idx="2431">
                  <c:v>5.9682675847300803E-2</c:v>
                </c:pt>
                <c:pt idx="2432">
                  <c:v>5.9482696684086102E-2</c:v>
                </c:pt>
                <c:pt idx="2433">
                  <c:v>5.9312464101365703E-2</c:v>
                </c:pt>
                <c:pt idx="2434">
                  <c:v>5.9155731946490701E-2</c:v>
                </c:pt>
                <c:pt idx="2435">
                  <c:v>5.8974396690571897E-2</c:v>
                </c:pt>
                <c:pt idx="2436">
                  <c:v>5.8768726465066597E-2</c:v>
                </c:pt>
                <c:pt idx="2437">
                  <c:v>5.8538988608523898E-2</c:v>
                </c:pt>
                <c:pt idx="2438">
                  <c:v>5.8285449782693802E-2</c:v>
                </c:pt>
                <c:pt idx="2439">
                  <c:v>5.7988922237781799E-2</c:v>
                </c:pt>
                <c:pt idx="2440">
                  <c:v>5.7643192921033697E-2</c:v>
                </c:pt>
                <c:pt idx="2441">
                  <c:v>5.72486188726695E-2</c:v>
                </c:pt>
                <c:pt idx="2442">
                  <c:v>5.6805554811335202E-2</c:v>
                </c:pt>
                <c:pt idx="2443">
                  <c:v>5.6314353014486798E-2</c:v>
                </c:pt>
                <c:pt idx="2444">
                  <c:v>5.5775363220597299E-2</c:v>
                </c:pt>
                <c:pt idx="2445">
                  <c:v>5.5188932553260503E-2</c:v>
                </c:pt>
                <c:pt idx="2446">
                  <c:v>5.4555405466891201E-2</c:v>
                </c:pt>
                <c:pt idx="2447">
                  <c:v>5.39001698452563E-2</c:v>
                </c:pt>
                <c:pt idx="2448">
                  <c:v>5.3256587500120203E-2</c:v>
                </c:pt>
                <c:pt idx="2449">
                  <c:v>5.2624843823640098E-2</c:v>
                </c:pt>
                <c:pt idx="2450">
                  <c:v>5.2017185982662001E-2</c:v>
                </c:pt>
                <c:pt idx="2451">
                  <c:v>5.1446277789463299E-2</c:v>
                </c:pt>
                <c:pt idx="2452">
                  <c:v>5.08913227546956E-2</c:v>
                </c:pt>
                <c:pt idx="2453">
                  <c:v>5.0346277789867097E-2</c:v>
                </c:pt>
                <c:pt idx="2454">
                  <c:v>4.9811274074042802E-2</c:v>
                </c:pt>
                <c:pt idx="2455">
                  <c:v>4.9286440923527602E-2</c:v>
                </c:pt>
                <c:pt idx="2456">
                  <c:v>4.8771905886255601E-2</c:v>
                </c:pt>
                <c:pt idx="2457">
                  <c:v>4.8267794842460597E-2</c:v>
                </c:pt>
                <c:pt idx="2458">
                  <c:v>4.7774232110464297E-2</c:v>
                </c:pt>
                <c:pt idx="2459">
                  <c:v>4.7291340556476498E-2</c:v>
                </c:pt>
                <c:pt idx="2460">
                  <c:v>4.68192417073586E-2</c:v>
                </c:pt>
                <c:pt idx="2461">
                  <c:v>4.6358055865353201E-2</c:v>
                </c:pt>
                <c:pt idx="2462">
                  <c:v>4.5907902223826E-2</c:v>
                </c:pt>
                <c:pt idx="2463">
                  <c:v>4.5468898983106999E-2</c:v>
                </c:pt>
                <c:pt idx="2464">
                  <c:v>4.5041163465552897E-2</c:v>
                </c:pt>
                <c:pt idx="2465">
                  <c:v>4.4624812228978801E-2</c:v>
                </c:pt>
                <c:pt idx="2466">
                  <c:v>4.4220457975474699E-2</c:v>
                </c:pt>
                <c:pt idx="2467">
                  <c:v>4.3830912288527799E-2</c:v>
                </c:pt>
                <c:pt idx="2468">
                  <c:v>4.34563261349405E-2</c:v>
                </c:pt>
                <c:pt idx="2469">
                  <c:v>4.3096849696878797E-2</c:v>
                </c:pt>
                <c:pt idx="2470">
                  <c:v>4.2752632456005399E-2</c:v>
                </c:pt>
                <c:pt idx="2471">
                  <c:v>4.2423823270115998E-2</c:v>
                </c:pt>
                <c:pt idx="2472">
                  <c:v>4.2110570441605197E-2</c:v>
                </c:pt>
                <c:pt idx="2473">
                  <c:v>4.1812492910183401E-2</c:v>
                </c:pt>
                <c:pt idx="2474">
                  <c:v>4.1514625995863301E-2</c:v>
                </c:pt>
                <c:pt idx="2475">
                  <c:v>4.1218433963911102E-2</c:v>
                </c:pt>
                <c:pt idx="2476">
                  <c:v>4.0934886388239902E-2</c:v>
                </c:pt>
                <c:pt idx="2477">
                  <c:v>4.06640978894382E-2</c:v>
                </c:pt>
                <c:pt idx="2478">
                  <c:v>4.0406183330980297E-2</c:v>
                </c:pt>
                <c:pt idx="2479">
                  <c:v>4.0161257846138297E-2</c:v>
                </c:pt>
                <c:pt idx="2480">
                  <c:v>3.9929436857935402E-2</c:v>
                </c:pt>
                <c:pt idx="2481">
                  <c:v>3.9710836092809197E-2</c:v>
                </c:pt>
                <c:pt idx="2482">
                  <c:v>3.9505571588801601E-2</c:v>
                </c:pt>
                <c:pt idx="2483">
                  <c:v>3.9313759699213503E-2</c:v>
                </c:pt>
                <c:pt idx="2484">
                  <c:v>3.9135517092758303E-2</c:v>
                </c:pt>
                <c:pt idx="2485">
                  <c:v>3.8970960751302498E-2</c:v>
                </c:pt>
                <c:pt idx="2486">
                  <c:v>3.8820207966309798E-2</c:v>
                </c:pt>
                <c:pt idx="2487">
                  <c:v>3.8683376335078297E-2</c:v>
                </c:pt>
                <c:pt idx="2488">
                  <c:v>3.8560583757815202E-2</c:v>
                </c:pt>
                <c:pt idx="2489">
                  <c:v>3.8451948436497199E-2</c:v>
                </c:pt>
                <c:pt idx="2490">
                  <c:v>3.8357588876358602E-2</c:v>
                </c:pt>
                <c:pt idx="2491">
                  <c:v>3.8277623890708302E-2</c:v>
                </c:pt>
                <c:pt idx="2492">
                  <c:v>3.8212172609639702E-2</c:v>
                </c:pt>
                <c:pt idx="2493">
                  <c:v>3.8161354493043302E-2</c:v>
                </c:pt>
                <c:pt idx="2494">
                  <c:v>3.8125289348197901E-2</c:v>
                </c:pt>
                <c:pt idx="2495">
                  <c:v>3.8104097352078502E-2</c:v>
                </c:pt>
                <c:pt idx="2496">
                  <c:v>3.8097899078414203E-2</c:v>
                </c:pt>
                <c:pt idx="2497">
                  <c:v>3.8106815529433902E-2</c:v>
                </c:pt>
                <c:pt idx="2498">
                  <c:v>3.8130968172172999E-2</c:v>
                </c:pt>
                <c:pt idx="2499">
                  <c:v>3.8170478979171203E-2</c:v>
                </c:pt>
                <c:pt idx="2500">
                  <c:v>3.8225470473375399E-2</c:v>
                </c:pt>
                <c:pt idx="2501">
                  <c:v>3.8267982268809703E-2</c:v>
                </c:pt>
                <c:pt idx="2502">
                  <c:v>3.8289963005643697E-2</c:v>
                </c:pt>
                <c:pt idx="2503">
                  <c:v>3.8291331841021299E-2</c:v>
                </c:pt>
                <c:pt idx="2504">
                  <c:v>3.8272009515854001E-2</c:v>
                </c:pt>
                <c:pt idx="2505">
                  <c:v>3.8231918387045198E-2</c:v>
                </c:pt>
                <c:pt idx="2506">
                  <c:v>3.8170982466237499E-2</c:v>
                </c:pt>
                <c:pt idx="2507">
                  <c:v>3.8089127465693699E-2</c:v>
                </c:pt>
                <c:pt idx="2508">
                  <c:v>3.7986280852055597E-2</c:v>
                </c:pt>
                <c:pt idx="2509">
                  <c:v>3.7890112739138997E-2</c:v>
                </c:pt>
                <c:pt idx="2510">
                  <c:v>3.78115526781743E-2</c:v>
                </c:pt>
                <c:pt idx="2511">
                  <c:v>3.7750709831108099E-2</c:v>
                </c:pt>
                <c:pt idx="2512">
                  <c:v>3.7707693603329998E-2</c:v>
                </c:pt>
                <c:pt idx="2513">
                  <c:v>3.7692425790721698E-2</c:v>
                </c:pt>
                <c:pt idx="2514">
                  <c:v>3.7713422270692E-2</c:v>
                </c:pt>
                <c:pt idx="2515">
                  <c:v>3.7770566184205302E-2</c:v>
                </c:pt>
                <c:pt idx="2516">
                  <c:v>3.7863736226203197E-2</c:v>
                </c:pt>
                <c:pt idx="2517">
                  <c:v>3.7992806770016901E-2</c:v>
                </c:pt>
                <c:pt idx="2518">
                  <c:v>3.8138128420610998E-2</c:v>
                </c:pt>
                <c:pt idx="2519">
                  <c:v>3.8276540933512598E-2</c:v>
                </c:pt>
                <c:pt idx="2520">
                  <c:v>3.8407895468236301E-2</c:v>
                </c:pt>
                <c:pt idx="2521">
                  <c:v>3.8532044470984697E-2</c:v>
                </c:pt>
                <c:pt idx="2522">
                  <c:v>3.8648841755708603E-2</c:v>
                </c:pt>
                <c:pt idx="2523">
                  <c:v>3.8758142581951302E-2</c:v>
                </c:pt>
                <c:pt idx="2524">
                  <c:v>3.8859803729686698E-2</c:v>
                </c:pt>
                <c:pt idx="2525">
                  <c:v>3.8953683571612503E-2</c:v>
                </c:pt>
                <c:pt idx="2526">
                  <c:v>3.9038098273918201E-2</c:v>
                </c:pt>
                <c:pt idx="2527">
                  <c:v>3.9102874105680398E-2</c:v>
                </c:pt>
                <c:pt idx="2528">
                  <c:v>3.9148086593348098E-2</c:v>
                </c:pt>
                <c:pt idx="2529">
                  <c:v>3.9173812299285897E-2</c:v>
                </c:pt>
                <c:pt idx="2530">
                  <c:v>3.9180128497541801E-2</c:v>
                </c:pt>
                <c:pt idx="2531">
                  <c:v>3.9167112797968598E-2</c:v>
                </c:pt>
                <c:pt idx="2532">
                  <c:v>3.9134842711108897E-2</c:v>
                </c:pt>
                <c:pt idx="2533">
                  <c:v>3.9083395146290903E-2</c:v>
                </c:pt>
                <c:pt idx="2534">
                  <c:v>3.9012845836204103E-2</c:v>
                </c:pt>
                <c:pt idx="2535">
                  <c:v>3.8923268683067801E-2</c:v>
                </c:pt>
                <c:pt idx="2536">
                  <c:v>3.8814735024480698E-2</c:v>
                </c:pt>
                <c:pt idx="2537">
                  <c:v>3.8687312821072399E-2</c:v>
                </c:pt>
                <c:pt idx="2538">
                  <c:v>3.8560519613290399E-2</c:v>
                </c:pt>
                <c:pt idx="2539">
                  <c:v>3.8440892563268297E-2</c:v>
                </c:pt>
                <c:pt idx="2540">
                  <c:v>3.8328392152652997E-2</c:v>
                </c:pt>
                <c:pt idx="2541">
                  <c:v>3.82229736526154E-2</c:v>
                </c:pt>
                <c:pt idx="2542">
                  <c:v>3.8124586280598498E-2</c:v>
                </c:pt>
                <c:pt idx="2543">
                  <c:v>3.80331723362504E-2</c:v>
                </c:pt>
                <c:pt idx="2544">
                  <c:v>3.7948666333036299E-2</c:v>
                </c:pt>
                <c:pt idx="2545">
                  <c:v>3.7870994138010303E-2</c:v>
                </c:pt>
                <c:pt idx="2546">
                  <c:v>3.7800072127259401E-2</c:v>
                </c:pt>
                <c:pt idx="2547">
                  <c:v>3.7735806359399902E-2</c:v>
                </c:pt>
                <c:pt idx="2548">
                  <c:v>3.7678091764899398E-2</c:v>
                </c:pt>
                <c:pt idx="2549">
                  <c:v>3.7614746978149198E-2</c:v>
                </c:pt>
                <c:pt idx="2550">
                  <c:v>3.7533158709505902E-2</c:v>
                </c:pt>
                <c:pt idx="2551">
                  <c:v>3.7454157940606699E-2</c:v>
                </c:pt>
                <c:pt idx="2552">
                  <c:v>3.7383805464250103E-2</c:v>
                </c:pt>
                <c:pt idx="2553">
                  <c:v>3.7321970243223E-2</c:v>
                </c:pt>
                <c:pt idx="2554">
                  <c:v>3.7268504739283399E-2</c:v>
                </c:pt>
                <c:pt idx="2555">
                  <c:v>3.7223243981699301E-2</c:v>
                </c:pt>
                <c:pt idx="2556">
                  <c:v>3.71860045861283E-2</c:v>
                </c:pt>
                <c:pt idx="2557">
                  <c:v>3.7156583718517301E-2</c:v>
                </c:pt>
                <c:pt idx="2558">
                  <c:v>3.7134757999691202E-2</c:v>
                </c:pt>
                <c:pt idx="2559">
                  <c:v>3.7120282347111198E-2</c:v>
                </c:pt>
                <c:pt idx="2560">
                  <c:v>3.7112888750949903E-2</c:v>
                </c:pt>
                <c:pt idx="2561">
                  <c:v>3.7112284982136298E-2</c:v>
                </c:pt>
                <c:pt idx="2562">
                  <c:v>3.71220128260372E-2</c:v>
                </c:pt>
                <c:pt idx="2563">
                  <c:v>3.7148977793150503E-2</c:v>
                </c:pt>
                <c:pt idx="2564">
                  <c:v>3.7192988010583801E-2</c:v>
                </c:pt>
                <c:pt idx="2565">
                  <c:v>3.7253327136836101E-2</c:v>
                </c:pt>
                <c:pt idx="2566">
                  <c:v>3.7327050050590498E-2</c:v>
                </c:pt>
                <c:pt idx="2567">
                  <c:v>3.7413840688912403E-2</c:v>
                </c:pt>
                <c:pt idx="2568">
                  <c:v>3.7513350467375001E-2</c:v>
                </c:pt>
                <c:pt idx="2569">
                  <c:v>3.7625196358150301E-2</c:v>
                </c:pt>
                <c:pt idx="2570">
                  <c:v>3.7748958883823902E-2</c:v>
                </c:pt>
                <c:pt idx="2571">
                  <c:v>3.7884180026022798E-2</c:v>
                </c:pt>
                <c:pt idx="2572">
                  <c:v>3.8030889915171097E-2</c:v>
                </c:pt>
                <c:pt idx="2573">
                  <c:v>3.8203658874501799E-2</c:v>
                </c:pt>
                <c:pt idx="2574">
                  <c:v>3.8400582546311797E-2</c:v>
                </c:pt>
                <c:pt idx="2575">
                  <c:v>3.8610203124338202E-2</c:v>
                </c:pt>
                <c:pt idx="2576">
                  <c:v>3.8831867117251999E-2</c:v>
                </c:pt>
                <c:pt idx="2577">
                  <c:v>3.9064867561962799E-2</c:v>
                </c:pt>
                <c:pt idx="2578">
                  <c:v>3.9308441317721099E-2</c:v>
                </c:pt>
                <c:pt idx="2579">
                  <c:v>3.95617662837408E-2</c:v>
                </c:pt>
                <c:pt idx="2580">
                  <c:v>3.98239585466146E-2</c:v>
                </c:pt>
                <c:pt idx="2581">
                  <c:v>4.0094069465899503E-2</c:v>
                </c:pt>
                <c:pt idx="2582">
                  <c:v>4.0371082708841301E-2</c:v>
                </c:pt>
                <c:pt idx="2583">
                  <c:v>4.0653911248333702E-2</c:v>
                </c:pt>
                <c:pt idx="2584">
                  <c:v>4.0941394341988201E-2</c:v>
                </c:pt>
                <c:pt idx="2585">
                  <c:v>4.1232294514714399E-2</c:v>
                </c:pt>
                <c:pt idx="2586">
                  <c:v>4.1525294572598397E-2</c:v>
                </c:pt>
                <c:pt idx="2587">
                  <c:v>4.1818994682245203E-2</c:v>
                </c:pt>
                <c:pt idx="2588">
                  <c:v>4.21119095572665E-2</c:v>
                </c:pt>
                <c:pt idx="2589">
                  <c:v>4.2402465802413102E-2</c:v>
                </c:pt>
                <c:pt idx="2590">
                  <c:v>4.26889994761461E-2</c:v>
                </c:pt>
                <c:pt idx="2591">
                  <c:v>4.29697539444149E-2</c:v>
                </c:pt>
                <c:pt idx="2592">
                  <c:v>4.3242878112297697E-2</c:v>
                </c:pt>
                <c:pt idx="2593">
                  <c:v>4.3506425136173199E-2</c:v>
                </c:pt>
                <c:pt idx="2594">
                  <c:v>4.3758351737520997E-2</c:v>
                </c:pt>
                <c:pt idx="2595">
                  <c:v>4.3996518260523601E-2</c:v>
                </c:pt>
                <c:pt idx="2596">
                  <c:v>4.4218689639655598E-2</c:v>
                </c:pt>
                <c:pt idx="2597">
                  <c:v>4.4422537470622497E-2</c:v>
                </c:pt>
                <c:pt idx="2598">
                  <c:v>4.4527637957932902E-2</c:v>
                </c:pt>
                <c:pt idx="2599">
                  <c:v>4.45232231960958E-2</c:v>
                </c:pt>
                <c:pt idx="2600">
                  <c:v>4.4509517687689203E-2</c:v>
                </c:pt>
                <c:pt idx="2601">
                  <c:v>4.4615074844097498E-2</c:v>
                </c:pt>
                <c:pt idx="2602">
                  <c:v>4.46894472647184E-2</c:v>
                </c:pt>
                <c:pt idx="2603">
                  <c:v>4.4765037294567399E-2</c:v>
                </c:pt>
                <c:pt idx="2604">
                  <c:v>4.49049852890867E-2</c:v>
                </c:pt>
                <c:pt idx="2605">
                  <c:v>4.51873767999088E-2</c:v>
                </c:pt>
                <c:pt idx="2606">
                  <c:v>4.5509405267991597E-2</c:v>
                </c:pt>
                <c:pt idx="2607">
                  <c:v>4.5858370084143299E-2</c:v>
                </c:pt>
                <c:pt idx="2608">
                  <c:v>4.6159076410957199E-2</c:v>
                </c:pt>
                <c:pt idx="2609">
                  <c:v>4.63578147740904E-2</c:v>
                </c:pt>
                <c:pt idx="2610">
                  <c:v>4.6511640000766401E-2</c:v>
                </c:pt>
                <c:pt idx="2611">
                  <c:v>4.6618917772351699E-2</c:v>
                </c:pt>
                <c:pt idx="2612">
                  <c:v>4.66684377567749E-2</c:v>
                </c:pt>
                <c:pt idx="2613">
                  <c:v>4.6757428852821498E-2</c:v>
                </c:pt>
                <c:pt idx="2614">
                  <c:v>4.6970662799698297E-2</c:v>
                </c:pt>
                <c:pt idx="2615">
                  <c:v>4.7019417768926597E-2</c:v>
                </c:pt>
                <c:pt idx="2616">
                  <c:v>4.6897827946101103E-2</c:v>
                </c:pt>
                <c:pt idx="2617">
                  <c:v>4.6684559704653003E-2</c:v>
                </c:pt>
                <c:pt idx="2618">
                  <c:v>4.6653311763334503E-2</c:v>
                </c:pt>
                <c:pt idx="2619">
                  <c:v>4.6803343603711203E-2</c:v>
                </c:pt>
                <c:pt idx="2620">
                  <c:v>4.7096081615459202E-2</c:v>
                </c:pt>
                <c:pt idx="2621">
                  <c:v>4.7450988505861297E-2</c:v>
                </c:pt>
                <c:pt idx="2622">
                  <c:v>4.7985991042532698E-2</c:v>
                </c:pt>
                <c:pt idx="2623">
                  <c:v>4.8667306849939702E-2</c:v>
                </c:pt>
                <c:pt idx="2624">
                  <c:v>4.9368287432771503E-2</c:v>
                </c:pt>
                <c:pt idx="2625">
                  <c:v>5.0093492669056501E-2</c:v>
                </c:pt>
                <c:pt idx="2626">
                  <c:v>5.0856161539201097E-2</c:v>
                </c:pt>
                <c:pt idx="2627">
                  <c:v>5.16594377642779E-2</c:v>
                </c:pt>
                <c:pt idx="2628">
                  <c:v>5.2506573054347E-2</c:v>
                </c:pt>
                <c:pt idx="2629">
                  <c:v>5.3227800685451E-2</c:v>
                </c:pt>
                <c:pt idx="2630">
                  <c:v>5.37505267897498E-2</c:v>
                </c:pt>
                <c:pt idx="2631">
                  <c:v>5.4055182218792901E-2</c:v>
                </c:pt>
                <c:pt idx="2632">
                  <c:v>5.4122973381320903E-2</c:v>
                </c:pt>
                <c:pt idx="2633">
                  <c:v>5.4056432695801702E-2</c:v>
                </c:pt>
                <c:pt idx="2634">
                  <c:v>5.3862321208828397E-2</c:v>
                </c:pt>
                <c:pt idx="2635">
                  <c:v>5.3754011883809898E-2</c:v>
                </c:pt>
                <c:pt idx="2636">
                  <c:v>5.3938800932699899E-2</c:v>
                </c:pt>
                <c:pt idx="2637">
                  <c:v>5.4341434952769302E-2</c:v>
                </c:pt>
                <c:pt idx="2638">
                  <c:v>5.4561051736630201E-2</c:v>
                </c:pt>
                <c:pt idx="2639">
                  <c:v>5.4766351525500301E-2</c:v>
                </c:pt>
                <c:pt idx="2640">
                  <c:v>5.5133356566144799E-2</c:v>
                </c:pt>
                <c:pt idx="2641">
                  <c:v>5.5617711843828598E-2</c:v>
                </c:pt>
                <c:pt idx="2642">
                  <c:v>5.6247547686683198E-2</c:v>
                </c:pt>
                <c:pt idx="2643">
                  <c:v>5.7025114877210799E-2</c:v>
                </c:pt>
                <c:pt idx="2644">
                  <c:v>5.7951430420400497E-2</c:v>
                </c:pt>
                <c:pt idx="2645">
                  <c:v>5.9026345639995703E-2</c:v>
                </c:pt>
                <c:pt idx="2646">
                  <c:v>6.0248628548883798E-2</c:v>
                </c:pt>
                <c:pt idx="2647">
                  <c:v>6.1616055628093802E-2</c:v>
                </c:pt>
                <c:pt idx="2648">
                  <c:v>6.3125508731597793E-2</c:v>
                </c:pt>
                <c:pt idx="2649">
                  <c:v>6.4773073534033304E-2</c:v>
                </c:pt>
                <c:pt idx="2650">
                  <c:v>6.6554136672531197E-2</c:v>
                </c:pt>
                <c:pt idx="2651">
                  <c:v>6.8463479440215205E-2</c:v>
                </c:pt>
                <c:pt idx="2652">
                  <c:v>7.0495366526680397E-2</c:v>
                </c:pt>
                <c:pt idx="2653">
                  <c:v>7.2477661841995694E-2</c:v>
                </c:pt>
                <c:pt idx="2654">
                  <c:v>7.4632818093459993E-2</c:v>
                </c:pt>
                <c:pt idx="2655">
                  <c:v>7.6952575697741901E-2</c:v>
                </c:pt>
                <c:pt idx="2656">
                  <c:v>7.9308015857537106E-2</c:v>
                </c:pt>
                <c:pt idx="2657">
                  <c:v>8.1654149229372697E-2</c:v>
                </c:pt>
                <c:pt idx="2658">
                  <c:v>8.4035680857496506E-2</c:v>
                </c:pt>
                <c:pt idx="2659">
                  <c:v>8.6423513239764202E-2</c:v>
                </c:pt>
                <c:pt idx="2660">
                  <c:v>8.8813173493058103E-2</c:v>
                </c:pt>
                <c:pt idx="2661">
                  <c:v>9.1196366124859596E-2</c:v>
                </c:pt>
                <c:pt idx="2662">
                  <c:v>9.3561456045139199E-2</c:v>
                </c:pt>
                <c:pt idx="2663">
                  <c:v>9.5903941493667003E-2</c:v>
                </c:pt>
                <c:pt idx="2664">
                  <c:v>9.8219395340782403E-2</c:v>
                </c:pt>
                <c:pt idx="2665">
                  <c:v>0.10050347705583799</c:v>
                </c:pt>
                <c:pt idx="2666">
                  <c:v>0.10275194409175301</c:v>
                </c:pt>
                <c:pt idx="2667">
                  <c:v>0.10496066273320601</c:v>
                </c:pt>
                <c:pt idx="2668">
                  <c:v>0.107125618443529</c:v>
                </c:pt>
                <c:pt idx="2669">
                  <c:v>0.10924292573541899</c:v>
                </c:pt>
                <c:pt idx="2670">
                  <c:v>0.111308837582721</c:v>
                </c:pt>
                <c:pt idx="2671">
                  <c:v>0.11331975438458999</c:v>
                </c:pt>
                <c:pt idx="2672">
                  <c:v>0.11527223248881401</c:v>
                </c:pt>
                <c:pt idx="2673">
                  <c:v>0.117162992277804</c:v>
                </c:pt>
                <c:pt idx="2674">
                  <c:v>0.118973316780394</c:v>
                </c:pt>
                <c:pt idx="2675">
                  <c:v>0.12063610060501299</c:v>
                </c:pt>
                <c:pt idx="2676">
                  <c:v>0.122151819010638</c:v>
                </c:pt>
                <c:pt idx="2677">
                  <c:v>0.12352105643092</c:v>
                </c:pt>
                <c:pt idx="2678">
                  <c:v>0.124744510942553</c:v>
                </c:pt>
                <c:pt idx="2679">
                  <c:v>0.12582299885586101</c:v>
                </c:pt>
                <c:pt idx="2680">
                  <c:v>0.12675745933964999</c:v>
                </c:pt>
                <c:pt idx="2681">
                  <c:v>0.12754895900358099</c:v>
                </c:pt>
                <c:pt idx="2682">
                  <c:v>0.12822223198992899</c:v>
                </c:pt>
                <c:pt idx="2683">
                  <c:v>0.12901927452827699</c:v>
                </c:pt>
                <c:pt idx="2684">
                  <c:v>0.129938624279125</c:v>
                </c:pt>
                <c:pt idx="2685">
                  <c:v>0.13090178141917</c:v>
                </c:pt>
                <c:pt idx="2686">
                  <c:v>0.13177838922995999</c:v>
                </c:pt>
                <c:pt idx="2687">
                  <c:v>0.132568065140372</c:v>
                </c:pt>
                <c:pt idx="2688">
                  <c:v>0.13327065785089701</c:v>
                </c:pt>
                <c:pt idx="2689">
                  <c:v>0.133886247842946</c:v>
                </c:pt>
                <c:pt idx="2690">
                  <c:v>0.134415147257721</c:v>
                </c:pt>
                <c:pt idx="2691">
                  <c:v>0.13485789908513701</c:v>
                </c:pt>
                <c:pt idx="2692">
                  <c:v>0.135215275588044</c:v>
                </c:pt>
                <c:pt idx="2693">
                  <c:v>0.13548827586902101</c:v>
                </c:pt>
                <c:pt idx="2694">
                  <c:v>0.13567812246607799</c:v>
                </c:pt>
                <c:pt idx="2695">
                  <c:v>0.13578625683946499</c:v>
                </c:pt>
                <c:pt idx="2696">
                  <c:v>0.135942957572142</c:v>
                </c:pt>
                <c:pt idx="2697">
                  <c:v>0.13633454580649801</c:v>
                </c:pt>
                <c:pt idx="2698">
                  <c:v>0.136970568830527</c:v>
                </c:pt>
                <c:pt idx="2699">
                  <c:v>0.137749526815131</c:v>
                </c:pt>
                <c:pt idx="2700">
                  <c:v>0.138541538402564</c:v>
                </c:pt>
                <c:pt idx="2701">
                  <c:v>0.139290003997107</c:v>
                </c:pt>
                <c:pt idx="2702">
                  <c:v>0.13992756613733401</c:v>
                </c:pt>
                <c:pt idx="2703">
                  <c:v>0.14039068972806601</c:v>
                </c:pt>
                <c:pt idx="2704">
                  <c:v>0.14060101937879199</c:v>
                </c:pt>
                <c:pt idx="2705">
                  <c:v>0.14066121072764001</c:v>
                </c:pt>
                <c:pt idx="2706">
                  <c:v>0.140693741427354</c:v>
                </c:pt>
                <c:pt idx="2707">
                  <c:v>0.14079172161072201</c:v>
                </c:pt>
                <c:pt idx="2708">
                  <c:v>0.14109812411949799</c:v>
                </c:pt>
                <c:pt idx="2709">
                  <c:v>0.14155519861932001</c:v>
                </c:pt>
                <c:pt idx="2710">
                  <c:v>0.142040994171722</c:v>
                </c:pt>
                <c:pt idx="2711">
                  <c:v>0.14244623794441399</c:v>
                </c:pt>
                <c:pt idx="2712">
                  <c:v>0.142810160832439</c:v>
                </c:pt>
                <c:pt idx="2713">
                  <c:v>0.14298030306026799</c:v>
                </c:pt>
                <c:pt idx="2714">
                  <c:v>0.14317689399029301</c:v>
                </c:pt>
                <c:pt idx="2715">
                  <c:v>0.14351764719238599</c:v>
                </c:pt>
                <c:pt idx="2716">
                  <c:v>0.14404488879139801</c:v>
                </c:pt>
                <c:pt idx="2717">
                  <c:v>0.14432090169161799</c:v>
                </c:pt>
                <c:pt idx="2718">
                  <c:v>0.14427532884507499</c:v>
                </c:pt>
                <c:pt idx="2719">
                  <c:v>0.144047017969299</c:v>
                </c:pt>
                <c:pt idx="2720">
                  <c:v>0.14381174781448</c:v>
                </c:pt>
                <c:pt idx="2721">
                  <c:v>0.14323129087484299</c:v>
                </c:pt>
                <c:pt idx="2722">
                  <c:v>0.14247067527197399</c:v>
                </c:pt>
                <c:pt idx="2723">
                  <c:v>0.14157970557750099</c:v>
                </c:pt>
                <c:pt idx="2724">
                  <c:v>0.140752170565111</c:v>
                </c:pt>
                <c:pt idx="2725">
                  <c:v>0.140004496675841</c:v>
                </c:pt>
                <c:pt idx="2726">
                  <c:v>0.139332176477172</c:v>
                </c:pt>
                <c:pt idx="2727">
                  <c:v>0.138730556342958</c:v>
                </c:pt>
                <c:pt idx="2728">
                  <c:v>0.13836796616486799</c:v>
                </c:pt>
                <c:pt idx="2729">
                  <c:v>0.13830817796647399</c:v>
                </c:pt>
                <c:pt idx="2730">
                  <c:v>0.13855017439719799</c:v>
                </c:pt>
                <c:pt idx="2731">
                  <c:v>0.139160887813776</c:v>
                </c:pt>
                <c:pt idx="2732">
                  <c:v>0.140023598483967</c:v>
                </c:pt>
                <c:pt idx="2733">
                  <c:v>0.14111940336376799</c:v>
                </c:pt>
                <c:pt idx="2734">
                  <c:v>0.14223334770392701</c:v>
                </c:pt>
                <c:pt idx="2735">
                  <c:v>0.14315653962177599</c:v>
                </c:pt>
                <c:pt idx="2736">
                  <c:v>0.14396262580868199</c:v>
                </c:pt>
                <c:pt idx="2737">
                  <c:v>0.145050853528368</c:v>
                </c:pt>
                <c:pt idx="2738">
                  <c:v>0.146250902125454</c:v>
                </c:pt>
                <c:pt idx="2739">
                  <c:v>0.14738512616955499</c:v>
                </c:pt>
                <c:pt idx="2740">
                  <c:v>0.148496257346689</c:v>
                </c:pt>
                <c:pt idx="2741">
                  <c:v>0.14955454438721499</c:v>
                </c:pt>
                <c:pt idx="2742">
                  <c:v>0.15055612038186</c:v>
                </c:pt>
                <c:pt idx="2743">
                  <c:v>0.15149835932794001</c:v>
                </c:pt>
                <c:pt idx="2744">
                  <c:v>0.15237981023100799</c:v>
                </c:pt>
                <c:pt idx="2745">
                  <c:v>0.153200116818028</c:v>
                </c:pt>
                <c:pt idx="2746">
                  <c:v>0.15395992773436501</c:v>
                </c:pt>
                <c:pt idx="2747">
                  <c:v>0.154660801517879</c:v>
                </c:pt>
                <c:pt idx="2748">
                  <c:v>0.15529095326714501</c:v>
                </c:pt>
                <c:pt idx="2749">
                  <c:v>0.155851214616366</c:v>
                </c:pt>
                <c:pt idx="2750">
                  <c:v>0.15634524278904</c:v>
                </c:pt>
                <c:pt idx="2751">
                  <c:v>0.156777241083837</c:v>
                </c:pt>
                <c:pt idx="2752">
                  <c:v>0.15731784434253701</c:v>
                </c:pt>
                <c:pt idx="2753">
                  <c:v>0.15774313066218801</c:v>
                </c:pt>
                <c:pt idx="2754">
                  <c:v>0.158059923778329</c:v>
                </c:pt>
                <c:pt idx="2755">
                  <c:v>0.15839574129838899</c:v>
                </c:pt>
                <c:pt idx="2756">
                  <c:v>0.15879420736577901</c:v>
                </c:pt>
                <c:pt idx="2757">
                  <c:v>0.159209289085945</c:v>
                </c:pt>
                <c:pt idx="2758">
                  <c:v>0.15966879485389401</c:v>
                </c:pt>
                <c:pt idx="2759">
                  <c:v>0.16017594862047299</c:v>
                </c:pt>
                <c:pt idx="2760">
                  <c:v>0.16073397899946501</c:v>
                </c:pt>
                <c:pt idx="2761">
                  <c:v>0.16134610663225499</c:v>
                </c:pt>
                <c:pt idx="2762">
                  <c:v>0.162015532433332</c:v>
                </c:pt>
                <c:pt idx="2763">
                  <c:v>0.16274542662034999</c:v>
                </c:pt>
                <c:pt idx="2764">
                  <c:v>0.16353891845210899</c:v>
                </c:pt>
                <c:pt idx="2765">
                  <c:v>0.164399086615278</c:v>
                </c:pt>
                <c:pt idx="2766">
                  <c:v>0.165328950215585</c:v>
                </c:pt>
                <c:pt idx="2767">
                  <c:v>0.16633146034146001</c:v>
                </c:pt>
                <c:pt idx="2768">
                  <c:v>0.16740949217782899</c:v>
                </c:pt>
                <c:pt idx="2769">
                  <c:v>0.168565837655338</c:v>
                </c:pt>
                <c:pt idx="2770">
                  <c:v>0.16980319862585899</c:v>
                </c:pt>
                <c:pt idx="2771">
                  <c:v>0.17112418055919601</c:v>
                </c:pt>
                <c:pt idx="2772">
                  <c:v>0.17253128675861301</c:v>
                </c:pt>
                <c:pt idx="2773">
                  <c:v>0.174042522132446</c:v>
                </c:pt>
                <c:pt idx="2774">
                  <c:v>0.175724346725779</c:v>
                </c:pt>
                <c:pt idx="2775">
                  <c:v>0.17757570919420901</c:v>
                </c:pt>
                <c:pt idx="2776">
                  <c:v>0.17959552090146499</c:v>
                </c:pt>
                <c:pt idx="2777">
                  <c:v>0.18178265414535499</c:v>
                </c:pt>
                <c:pt idx="2778">
                  <c:v>0.184135940327711</c:v>
                </c:pt>
                <c:pt idx="2779">
                  <c:v>0.18665416814764499</c:v>
                </c:pt>
                <c:pt idx="2780">
                  <c:v>0.189336081883481</c:v>
                </c:pt>
                <c:pt idx="2781">
                  <c:v>0.19215684419686099</c:v>
                </c:pt>
                <c:pt idx="2782">
                  <c:v>0.19487444448699601</c:v>
                </c:pt>
                <c:pt idx="2783">
                  <c:v>0.197490422446014</c:v>
                </c:pt>
                <c:pt idx="2784">
                  <c:v>0.20008344983420001</c:v>
                </c:pt>
                <c:pt idx="2785">
                  <c:v>0.20278415267865099</c:v>
                </c:pt>
                <c:pt idx="2786">
                  <c:v>0.20559328290264201</c:v>
                </c:pt>
                <c:pt idx="2787">
                  <c:v>0.208511463706782</c:v>
                </c:pt>
                <c:pt idx="2788">
                  <c:v>0.211539191337627</c:v>
                </c:pt>
                <c:pt idx="2789">
                  <c:v>0.21467683718623401</c:v>
                </c:pt>
                <c:pt idx="2790">
                  <c:v>0.217924650189465</c:v>
                </c:pt>
                <c:pt idx="2791">
                  <c:v>0.22128275950621801</c:v>
                </c:pt>
                <c:pt idx="2792">
                  <c:v>0.22475117744041301</c:v>
                </c:pt>
                <c:pt idx="2793">
                  <c:v>0.228329802582556</c:v>
                </c:pt>
                <c:pt idx="2794">
                  <c:v>0.23201842314191601</c:v>
                </c:pt>
                <c:pt idx="2795">
                  <c:v>0.235688096453883</c:v>
                </c:pt>
                <c:pt idx="2796">
                  <c:v>0.23923194536717901</c:v>
                </c:pt>
                <c:pt idx="2797">
                  <c:v>0.242650223141295</c:v>
                </c:pt>
                <c:pt idx="2798">
                  <c:v>0.245943249949789</c:v>
                </c:pt>
                <c:pt idx="2799">
                  <c:v>0.24911141054423599</c:v>
                </c:pt>
                <c:pt idx="2800">
                  <c:v>0.25236082043242403</c:v>
                </c:pt>
                <c:pt idx="2801">
                  <c:v>0.25572551469205601</c:v>
                </c:pt>
                <c:pt idx="2802">
                  <c:v>0.25920497921344798</c:v>
                </c:pt>
                <c:pt idx="2803">
                  <c:v>0.262798585911109</c:v>
                </c:pt>
                <c:pt idx="2804">
                  <c:v>0.26650559843899801</c:v>
                </c:pt>
                <c:pt idx="2805">
                  <c:v>0.27021536287324299</c:v>
                </c:pt>
                <c:pt idx="2806">
                  <c:v>0.27390909715100997</c:v>
                </c:pt>
                <c:pt idx="2807">
                  <c:v>0.27749668097367802</c:v>
                </c:pt>
                <c:pt idx="2808">
                  <c:v>0.28097796247392598</c:v>
                </c:pt>
                <c:pt idx="2809">
                  <c:v>0.28447568880878199</c:v>
                </c:pt>
                <c:pt idx="2810">
                  <c:v>0.28809970198668899</c:v>
                </c:pt>
                <c:pt idx="2811">
                  <c:v>0.29170431613768499</c:v>
                </c:pt>
                <c:pt idx="2812">
                  <c:v>0.29535663495756498</c:v>
                </c:pt>
                <c:pt idx="2813">
                  <c:v>0.29912457986739499</c:v>
                </c:pt>
                <c:pt idx="2814">
                  <c:v>0.30289574510196698</c:v>
                </c:pt>
                <c:pt idx="2815">
                  <c:v>0.30654859292086101</c:v>
                </c:pt>
                <c:pt idx="2816">
                  <c:v>0.31024660895116102</c:v>
                </c:pt>
                <c:pt idx="2817">
                  <c:v>0.31406037021838101</c:v>
                </c:pt>
                <c:pt idx="2818">
                  <c:v>0.31788909399193799</c:v>
                </c:pt>
                <c:pt idx="2819">
                  <c:v>0.32163704180857</c:v>
                </c:pt>
                <c:pt idx="2820">
                  <c:v>0.32552402870964098</c:v>
                </c:pt>
                <c:pt idx="2821">
                  <c:v>0.32941833424378097</c:v>
                </c:pt>
                <c:pt idx="2822">
                  <c:v>0.33339633829423299</c:v>
                </c:pt>
                <c:pt idx="2823">
                  <c:v>0.33726078236760199</c:v>
                </c:pt>
                <c:pt idx="2824">
                  <c:v>0.34099159281471503</c:v>
                </c:pt>
                <c:pt idx="2825">
                  <c:v>0.34458948729463701</c:v>
                </c:pt>
                <c:pt idx="2826">
                  <c:v>0.34805523177685499</c:v>
                </c:pt>
                <c:pt idx="2827">
                  <c:v>0.35138963728133998</c:v>
                </c:pt>
                <c:pt idx="2828">
                  <c:v>0.35460091005236399</c:v>
                </c:pt>
                <c:pt idx="2829">
                  <c:v>0.35770903133941301</c:v>
                </c:pt>
                <c:pt idx="2830">
                  <c:v>0.36066526768692497</c:v>
                </c:pt>
                <c:pt idx="2831">
                  <c:v>0.36348322256809601</c:v>
                </c:pt>
                <c:pt idx="2832">
                  <c:v>0.36617446536875897</c:v>
                </c:pt>
                <c:pt idx="2833">
                  <c:v>0.36874001696647002</c:v>
                </c:pt>
                <c:pt idx="2834">
                  <c:v>0.37118092439714001</c:v>
                </c:pt>
                <c:pt idx="2835">
                  <c:v>0.37349825867283198</c:v>
                </c:pt>
                <c:pt idx="2836">
                  <c:v>0.37569311271765798</c:v>
                </c:pt>
                <c:pt idx="2837">
                  <c:v>0.377766599417657</c:v>
                </c:pt>
                <c:pt idx="2838">
                  <c:v>0.379719849780145</c:v>
                </c:pt>
                <c:pt idx="2839">
                  <c:v>0.38155401119759502</c:v>
                </c:pt>
                <c:pt idx="2840">
                  <c:v>0.383270245810652</c:v>
                </c:pt>
                <c:pt idx="2841">
                  <c:v>0.3848697289645</c:v>
                </c:pt>
                <c:pt idx="2842">
                  <c:v>0.386353647752536</c:v>
                </c:pt>
                <c:pt idx="2843">
                  <c:v>0.38772319964118801</c:v>
                </c:pt>
                <c:pt idx="2844">
                  <c:v>0.388979591169831</c:v>
                </c:pt>
                <c:pt idx="2845">
                  <c:v>0.39012403672007501</c:v>
                </c:pt>
                <c:pt idx="2846">
                  <c:v>0.39115775734918101</c:v>
                </c:pt>
                <c:pt idx="2847">
                  <c:v>0.39209613636171198</c:v>
                </c:pt>
                <c:pt idx="2848">
                  <c:v>0.39294266286594998</c:v>
                </c:pt>
                <c:pt idx="2849">
                  <c:v>0.39369862969650798</c:v>
                </c:pt>
                <c:pt idx="2850">
                  <c:v>0.39436532486564002</c:v>
                </c:pt>
                <c:pt idx="2851">
                  <c:v>0.39494403096755598</c:v>
                </c:pt>
                <c:pt idx="2852">
                  <c:v>0.395436024614221</c:v>
                </c:pt>
                <c:pt idx="2853">
                  <c:v>0.39584257590198502</c:v>
                </c:pt>
                <c:pt idx="2854">
                  <c:v>0.39616494790850298</c:v>
                </c:pt>
                <c:pt idx="2855">
                  <c:v>0.39640439621946499</c:v>
                </c:pt>
                <c:pt idx="2856">
                  <c:v>0.39656216848460502</c:v>
                </c:pt>
                <c:pt idx="2857">
                  <c:v>0.39663950400241799</c:v>
                </c:pt>
                <c:pt idx="2858">
                  <c:v>0.39663763333291302</c:v>
                </c:pt>
                <c:pt idx="2859">
                  <c:v>0.39655777793764702</c:v>
                </c:pt>
                <c:pt idx="2860">
                  <c:v>0.39640114984617703</c:v>
                </c:pt>
                <c:pt idx="2861">
                  <c:v>0.39616895134802199</c:v>
                </c:pt>
                <c:pt idx="2862">
                  <c:v>0.39586237470915298</c:v>
                </c:pt>
                <c:pt idx="2863">
                  <c:v>0.39548260191196699</c:v>
                </c:pt>
                <c:pt idx="2864">
                  <c:v>0.39503080441772997</c:v>
                </c:pt>
                <c:pt idx="2865">
                  <c:v>0.394501237189885</c:v>
                </c:pt>
                <c:pt idx="2866">
                  <c:v>0.39388875131076301</c:v>
                </c:pt>
                <c:pt idx="2867">
                  <c:v>0.39319452992735998</c:v>
                </c:pt>
                <c:pt idx="2868">
                  <c:v>0.39241974353188103</c:v>
                </c:pt>
                <c:pt idx="2869">
                  <c:v>0.39156554985487402</c:v>
                </c:pt>
                <c:pt idx="2870">
                  <c:v>0.39063309377427602</c:v>
                </c:pt>
                <c:pt idx="2871">
                  <c:v>0.38962350723945199</c:v>
                </c:pt>
                <c:pt idx="2872">
                  <c:v>0.38853790920932602</c:v>
                </c:pt>
                <c:pt idx="2873">
                  <c:v>0.38737740560374601</c:v>
                </c:pt>
                <c:pt idx="2874">
                  <c:v>0.38614308926726698</c:v>
                </c:pt>
                <c:pt idx="2875">
                  <c:v>0.384836039944562</c:v>
                </c:pt>
                <c:pt idx="2876">
                  <c:v>0.38345732426675</c:v>
                </c:pt>
                <c:pt idx="2877">
                  <c:v>0.382007995747913</c:v>
                </c:pt>
                <c:pt idx="2878">
                  <c:v>0.38048909479116599</c:v>
                </c:pt>
                <c:pt idx="2879">
                  <c:v>0.37890164870364401</c:v>
                </c:pt>
                <c:pt idx="2880">
                  <c:v>0.37724667171983201</c:v>
                </c:pt>
                <c:pt idx="2881">
                  <c:v>0.37552516503266598</c:v>
                </c:pt>
                <c:pt idx="2882">
                  <c:v>0.373738116831908</c:v>
                </c:pt>
                <c:pt idx="2883">
                  <c:v>0.371886502349287</c:v>
                </c:pt>
                <c:pt idx="2884">
                  <c:v>0.36997128390995498</c:v>
                </c:pt>
                <c:pt idx="2885">
                  <c:v>0.36799341098982402</c:v>
                </c:pt>
                <c:pt idx="2886">
                  <c:v>0.36595382027837903</c:v>
                </c:pt>
                <c:pt idx="2887">
                  <c:v>0.36385343574657703</c:v>
                </c:pt>
                <c:pt idx="2888">
                  <c:v>0.36169316871949397</c:v>
                </c:pt>
                <c:pt idx="2889">
                  <c:v>0.35947391795335798</c:v>
                </c:pt>
                <c:pt idx="2890">
                  <c:v>0.35719656971668001</c:v>
                </c:pt>
                <c:pt idx="2891">
                  <c:v>0.35486199787517397</c:v>
                </c:pt>
                <c:pt idx="2892">
                  <c:v>0.35254139048823901</c:v>
                </c:pt>
                <c:pt idx="2893">
                  <c:v>0.35024033628453899</c:v>
                </c:pt>
                <c:pt idx="2894">
                  <c:v>0.34795977438481102</c:v>
                </c:pt>
                <c:pt idx="2895">
                  <c:v>0.34570062876517499</c:v>
                </c:pt>
                <c:pt idx="2896">
                  <c:v>0.34346380841753499</c:v>
                </c:pt>
                <c:pt idx="2897">
                  <c:v>0.34121669669351201</c:v>
                </c:pt>
                <c:pt idx="2898">
                  <c:v>0.33893045519933801</c:v>
                </c:pt>
                <c:pt idx="2899">
                  <c:v>0.33660584725563403</c:v>
                </c:pt>
                <c:pt idx="2900">
                  <c:v>0.33424362520027801</c:v>
                </c:pt>
                <c:pt idx="2901">
                  <c:v>0.33184453047951401</c:v>
                </c:pt>
                <c:pt idx="2902">
                  <c:v>0.32940929374111799</c:v>
                </c:pt>
                <c:pt idx="2903">
                  <c:v>0.32693863492945302</c:v>
                </c:pt>
                <c:pt idx="2904">
                  <c:v>0.32443326338232897</c:v>
                </c:pt>
                <c:pt idx="2905">
                  <c:v>0.32189387792955698</c:v>
                </c:pt>
                <c:pt idx="2906">
                  <c:v>0.31932116699309998</c:v>
                </c:pt>
                <c:pt idx="2907">
                  <c:v>0.31671580868875399</c:v>
                </c:pt>
                <c:pt idx="2908">
                  <c:v>0.31407847092926999</c:v>
                </c:pt>
                <c:pt idx="2909">
                  <c:v>0.31140981152886599</c:v>
                </c:pt>
                <c:pt idx="2910">
                  <c:v>0.308710478309068</c:v>
                </c:pt>
                <c:pt idx="2911">
                  <c:v>0.30598110920583599</c:v>
                </c:pt>
                <c:pt idx="2912">
                  <c:v>0.30322233237791502</c:v>
                </c:pt>
                <c:pt idx="2913">
                  <c:v>0.30043476631640198</c:v>
                </c:pt>
                <c:pt idx="2914">
                  <c:v>0.29761901995545698</c:v>
                </c:pt>
                <c:pt idx="2915">
                  <c:v>0.29477569278414201</c:v>
                </c:pt>
                <c:pt idx="2916">
                  <c:v>0.291905374959332</c:v>
                </c:pt>
                <c:pt idx="2917">
                  <c:v>0.28900864741964599</c:v>
                </c:pt>
                <c:pt idx="2918">
                  <c:v>0.28608608200033397</c:v>
                </c:pt>
                <c:pt idx="2919">
                  <c:v>0.28313824154901901</c:v>
                </c:pt>
                <c:pt idx="2920">
                  <c:v>0.28016568004218001</c:v>
                </c:pt>
                <c:pt idx="2921">
                  <c:v>0.27716894270221498</c:v>
                </c:pt>
                <c:pt idx="2922">
                  <c:v>0.27414856611486499</c:v>
                </c:pt>
                <c:pt idx="2923">
                  <c:v>0.27110507834671699</c:v>
                </c:pt>
                <c:pt idx="2924">
                  <c:v>0.26803899906245299</c:v>
                </c:pt>
                <c:pt idx="2925">
                  <c:v>0.26495083964136401</c:v>
                </c:pt>
                <c:pt idx="2926">
                  <c:v>0.26184110329260701</c:v>
                </c:pt>
                <c:pt idx="2927">
                  <c:v>0.25871028516852601</c:v>
                </c:pt>
                <c:pt idx="2928">
                  <c:v>0.25555887247526299</c:v>
                </c:pt>
                <c:pt idx="2929">
                  <c:v>0.25238734457977702</c:v>
                </c:pt>
                <c:pt idx="2930">
                  <c:v>0.24919617311227599</c:v>
                </c:pt>
                <c:pt idx="2931">
                  <c:v>0.24598582206305999</c:v>
                </c:pt>
                <c:pt idx="2932">
                  <c:v>0.242756747872722</c:v>
                </c:pt>
                <c:pt idx="2933">
                  <c:v>0.23950939951477501</c:v>
                </c:pt>
                <c:pt idx="2934">
                  <c:v>0.23624421856992001</c:v>
                </c:pt>
                <c:pt idx="2935">
                  <c:v>0.23296163929147901</c:v>
                </c:pt>
                <c:pt idx="2936">
                  <c:v>0.229662088661858</c:v>
                </c:pt>
                <c:pt idx="2937">
                  <c:v>0.226345986440458</c:v>
                </c:pt>
                <c:pt idx="2938">
                  <c:v>0.22301374520390799</c:v>
                </c:pt>
                <c:pt idx="2939">
                  <c:v>0.21966577038012</c:v>
                </c:pt>
                <c:pt idx="2940">
                  <c:v>0.21631527151419799</c:v>
                </c:pt>
                <c:pt idx="2941">
                  <c:v>0.21303873936477899</c:v>
                </c:pt>
                <c:pt idx="2942">
                  <c:v>0.20981475214840301</c:v>
                </c:pt>
                <c:pt idx="2943">
                  <c:v>0.206573183215709</c:v>
                </c:pt>
                <c:pt idx="2944">
                  <c:v>0.203314396396333</c:v>
                </c:pt>
                <c:pt idx="2945">
                  <c:v>0.20003874888072901</c:v>
                </c:pt>
                <c:pt idx="2946">
                  <c:v>0.19674659128397601</c:v>
                </c:pt>
                <c:pt idx="2947">
                  <c:v>0.19343826772046999</c:v>
                </c:pt>
                <c:pt idx="2948">
                  <c:v>0.190114115889992</c:v>
                </c:pt>
                <c:pt idx="2949">
                  <c:v>0.18677446717521201</c:v>
                </c:pt>
                <c:pt idx="2950">
                  <c:v>0.18341964675029099</c:v>
                </c:pt>
                <c:pt idx="2951">
                  <c:v>0.180049973700038</c:v>
                </c:pt>
                <c:pt idx="2952">
                  <c:v>0.176721687737076</c:v>
                </c:pt>
                <c:pt idx="2953">
                  <c:v>0.17345797540410601</c:v>
                </c:pt>
                <c:pt idx="2954">
                  <c:v>0.17023535359751699</c:v>
                </c:pt>
                <c:pt idx="2955">
                  <c:v>0.16700112244448101</c:v>
                </c:pt>
                <c:pt idx="2956">
                  <c:v>0.163755600235687</c:v>
                </c:pt>
                <c:pt idx="2957">
                  <c:v>0.16057593068661</c:v>
                </c:pt>
                <c:pt idx="2958">
                  <c:v>0.15746415250624199</c:v>
                </c:pt>
                <c:pt idx="2959">
                  <c:v>0.15442053879610801</c:v>
                </c:pt>
                <c:pt idx="2960">
                  <c:v>0.15144535532869199</c:v>
                </c:pt>
                <c:pt idx="2961">
                  <c:v>0.14853886065761401</c:v>
                </c:pt>
                <c:pt idx="2962">
                  <c:v>0.145701306223877</c:v>
                </c:pt>
                <c:pt idx="2963">
                  <c:v>0.142932936459541</c:v>
                </c:pt>
                <c:pt idx="2964">
                  <c:v>0.140214478415051</c:v>
                </c:pt>
                <c:pt idx="2965">
                  <c:v>0.137515536507053</c:v>
                </c:pt>
                <c:pt idx="2966">
                  <c:v>0.13490305972693201</c:v>
                </c:pt>
                <c:pt idx="2967">
                  <c:v>0.13237721475463399</c:v>
                </c:pt>
                <c:pt idx="2968">
                  <c:v>0.12993816227569899</c:v>
                </c:pt>
                <c:pt idx="2969">
                  <c:v>0.127586057270727</c:v>
                </c:pt>
                <c:pt idx="2970">
                  <c:v>0.12532104937983701</c:v>
                </c:pt>
                <c:pt idx="2971">
                  <c:v>0.123143283312953</c:v>
                </c:pt>
                <c:pt idx="2972">
                  <c:v>0.121052899263246</c:v>
                </c:pt>
                <c:pt idx="2973">
                  <c:v>0.11900403015464101</c:v>
                </c:pt>
                <c:pt idx="2974">
                  <c:v>0.11695819211616</c:v>
                </c:pt>
                <c:pt idx="2975">
                  <c:v>0.11491549672552499</c:v>
                </c:pt>
                <c:pt idx="2976">
                  <c:v>0.112934892660568</c:v>
                </c:pt>
                <c:pt idx="2977">
                  <c:v>0.111027983585052</c:v>
                </c:pt>
                <c:pt idx="2978">
                  <c:v>0.109126422843387</c:v>
                </c:pt>
                <c:pt idx="2979">
                  <c:v>0.107230356449229</c:v>
                </c:pt>
                <c:pt idx="2980">
                  <c:v>0.105339927594883</c:v>
                </c:pt>
                <c:pt idx="2981">
                  <c:v>0.103455276584068</c:v>
                </c:pt>
                <c:pt idx="2982">
                  <c:v>0.10157654077511601</c:v>
                </c:pt>
                <c:pt idx="2983">
                  <c:v>9.9703854537798106E-2</c:v>
                </c:pt>
                <c:pt idx="2984">
                  <c:v>9.7837349225808598E-2</c:v>
                </c:pt>
                <c:pt idx="2985">
                  <c:v>9.5977153165793999E-2</c:v>
                </c:pt>
                <c:pt idx="2986">
                  <c:v>9.4182080032227694E-2</c:v>
                </c:pt>
                <c:pt idx="2987">
                  <c:v>9.2469457899022403E-2</c:v>
                </c:pt>
                <c:pt idx="2988">
                  <c:v>9.0839322828114702E-2</c:v>
                </c:pt>
                <c:pt idx="2989">
                  <c:v>8.9284530310964796E-2</c:v>
                </c:pt>
                <c:pt idx="2990">
                  <c:v>8.7731284057247894E-2</c:v>
                </c:pt>
                <c:pt idx="2991">
                  <c:v>8.6109312596298504E-2</c:v>
                </c:pt>
                <c:pt idx="2992">
                  <c:v>8.4413929891963793E-2</c:v>
                </c:pt>
                <c:pt idx="2993">
                  <c:v>8.2645085816118694E-2</c:v>
                </c:pt>
                <c:pt idx="2994">
                  <c:v>8.0802731885732101E-2</c:v>
                </c:pt>
                <c:pt idx="2995">
                  <c:v>7.8965517552357201E-2</c:v>
                </c:pt>
                <c:pt idx="2996">
                  <c:v>7.7178486831554094E-2</c:v>
                </c:pt>
                <c:pt idx="2997">
                  <c:v>7.5471382904379894E-2</c:v>
                </c:pt>
                <c:pt idx="2998">
                  <c:v>7.3844331414761599E-2</c:v>
                </c:pt>
                <c:pt idx="2999">
                  <c:v>7.2297453223944805E-2</c:v>
                </c:pt>
                <c:pt idx="3000">
                  <c:v>7.0830864376619104E-2</c:v>
                </c:pt>
                <c:pt idx="3001">
                  <c:v>6.9444676065547703E-2</c:v>
                </c:pt>
                <c:pt idx="3002">
                  <c:v>6.8138994595802596E-2</c:v>
                </c:pt>
                <c:pt idx="3003">
                  <c:v>6.6913921350120295E-2</c:v>
                </c:pt>
                <c:pt idx="3004">
                  <c:v>6.5769552757316996E-2</c:v>
                </c:pt>
                <c:pt idx="3005">
                  <c:v>6.4705980266090493E-2</c:v>
                </c:pt>
                <c:pt idx="3006">
                  <c:v>6.3723290326800894E-2</c:v>
                </c:pt>
                <c:pt idx="3007">
                  <c:v>6.2821564383869294E-2</c:v>
                </c:pt>
                <c:pt idx="3008">
                  <c:v>6.2000878881160001E-2</c:v>
                </c:pt>
                <c:pt idx="3009">
                  <c:v>6.12613052820059E-2</c:v>
                </c:pt>
                <c:pt idx="3010">
                  <c:v>6.0602910104378703E-2</c:v>
                </c:pt>
                <c:pt idx="3011">
                  <c:v>6.0025754970114698E-2</c:v>
                </c:pt>
                <c:pt idx="3012">
                  <c:v>5.9529896665257202E-2</c:v>
                </c:pt>
                <c:pt idx="3013">
                  <c:v>5.9115387206715601E-2</c:v>
                </c:pt>
                <c:pt idx="3014">
                  <c:v>5.8782273908894102E-2</c:v>
                </c:pt>
                <c:pt idx="3015">
                  <c:v>5.8530599442990397E-2</c:v>
                </c:pt>
                <c:pt idx="3016">
                  <c:v>5.8360401881476398E-2</c:v>
                </c:pt>
                <c:pt idx="3017">
                  <c:v>5.8271714720809199E-2</c:v>
                </c:pt>
                <c:pt idx="3018">
                  <c:v>5.8264566876415E-2</c:v>
                </c:pt>
                <c:pt idx="3019">
                  <c:v>5.8338982644976799E-2</c:v>
                </c:pt>
                <c:pt idx="3020">
                  <c:v>5.8494981629326599E-2</c:v>
                </c:pt>
                <c:pt idx="3021">
                  <c:v>5.8732578619765601E-2</c:v>
                </c:pt>
                <c:pt idx="3022">
                  <c:v>5.9051783420525299E-2</c:v>
                </c:pt>
                <c:pt idx="3023">
                  <c:v>5.9452600597219102E-2</c:v>
                </c:pt>
                <c:pt idx="3024">
                  <c:v>5.9935029090144802E-2</c:v>
                </c:pt>
                <c:pt idx="3025">
                  <c:v>6.0499061560612098E-2</c:v>
                </c:pt>
                <c:pt idx="3026">
                  <c:v>6.1144683130267802E-2</c:v>
                </c:pt>
                <c:pt idx="3027">
                  <c:v>6.1871868612072403E-2</c:v>
                </c:pt>
                <c:pt idx="3028">
                  <c:v>6.2680576208650099E-2</c:v>
                </c:pt>
                <c:pt idx="3029">
                  <c:v>6.35707379197403E-2</c:v>
                </c:pt>
                <c:pt idx="3030">
                  <c:v>6.4542265971068102E-2</c:v>
                </c:pt>
                <c:pt idx="3031">
                  <c:v>6.5595081289935797E-2</c:v>
                </c:pt>
                <c:pt idx="3032">
                  <c:v>6.6729119196577896E-2</c:v>
                </c:pt>
                <c:pt idx="3033">
                  <c:v>6.7943600438549398E-2</c:v>
                </c:pt>
                <c:pt idx="3034">
                  <c:v>6.9226567114205204E-2</c:v>
                </c:pt>
                <c:pt idx="3035">
                  <c:v>7.0577894064666802E-2</c:v>
                </c:pt>
                <c:pt idx="3036">
                  <c:v>7.1997454009748302E-2</c:v>
                </c:pt>
                <c:pt idx="3037">
                  <c:v>7.3485115711207194E-2</c:v>
                </c:pt>
                <c:pt idx="3038">
                  <c:v>7.5040742984508205E-2</c:v>
                </c:pt>
                <c:pt idx="3039">
                  <c:v>7.6651382859059897E-2</c:v>
                </c:pt>
                <c:pt idx="3040">
                  <c:v>7.8240788092072897E-2</c:v>
                </c:pt>
                <c:pt idx="3041">
                  <c:v>7.9830610629090804E-2</c:v>
                </c:pt>
                <c:pt idx="3042">
                  <c:v>8.1491193684405494E-2</c:v>
                </c:pt>
                <c:pt idx="3043">
                  <c:v>8.3222376182872607E-2</c:v>
                </c:pt>
                <c:pt idx="3044">
                  <c:v>8.5023989683588805E-2</c:v>
                </c:pt>
                <c:pt idx="3045">
                  <c:v>8.6895858134108495E-2</c:v>
                </c:pt>
                <c:pt idx="3046">
                  <c:v>8.8837797622501005E-2</c:v>
                </c:pt>
                <c:pt idx="3047">
                  <c:v>9.0849616124098906E-2</c:v>
                </c:pt>
                <c:pt idx="3048">
                  <c:v>9.2931113240760796E-2</c:v>
                </c:pt>
                <c:pt idx="3049">
                  <c:v>9.5082079931058702E-2</c:v>
                </c:pt>
                <c:pt idx="3050">
                  <c:v>9.7317145907139802E-2</c:v>
                </c:pt>
                <c:pt idx="3051">
                  <c:v>9.95839530942733E-2</c:v>
                </c:pt>
                <c:pt idx="3052">
                  <c:v>0.101859478175629</c:v>
                </c:pt>
                <c:pt idx="3053">
                  <c:v>0.104167352933847</c:v>
                </c:pt>
                <c:pt idx="3054">
                  <c:v>0.106560411339382</c:v>
                </c:pt>
                <c:pt idx="3055">
                  <c:v>0.10903845458735301</c:v>
                </c:pt>
                <c:pt idx="3056">
                  <c:v>0.11152444380848101</c:v>
                </c:pt>
                <c:pt idx="3057">
                  <c:v>0.114016430473144</c:v>
                </c:pt>
                <c:pt idx="3058">
                  <c:v>0.116514216963147</c:v>
                </c:pt>
                <c:pt idx="3059">
                  <c:v>0.11901759825871901</c:v>
                </c:pt>
                <c:pt idx="3060">
                  <c:v>0.121526361784234</c:v>
                </c:pt>
                <c:pt idx="3061">
                  <c:v>0.124040287243325</c:v>
                </c:pt>
                <c:pt idx="3062">
                  <c:v>0.12655914643640001</c:v>
                </c:pt>
                <c:pt idx="3063">
                  <c:v>0.12910911928878999</c:v>
                </c:pt>
                <c:pt idx="3064">
                  <c:v>0.13172688615345099</c:v>
                </c:pt>
                <c:pt idx="3065">
                  <c:v>0.13434542430662899</c:v>
                </c:pt>
                <c:pt idx="3066">
                  <c:v>0.13696447918271701</c:v>
                </c:pt>
                <c:pt idx="3067">
                  <c:v>0.13958378777222699</c:v>
                </c:pt>
                <c:pt idx="3068">
                  <c:v>0.14220307801388199</c:v>
                </c:pt>
                <c:pt idx="3069">
                  <c:v>0.14482206808700501</c:v>
                </c:pt>
                <c:pt idx="3070">
                  <c:v>0.14744046564583699</c:v>
                </c:pt>
                <c:pt idx="3071">
                  <c:v>0.15005796705343799</c:v>
                </c:pt>
                <c:pt idx="3072">
                  <c:v>0.15272025980006601</c:v>
                </c:pt>
                <c:pt idx="3073">
                  <c:v>0.15546563172776401</c:v>
                </c:pt>
                <c:pt idx="3074">
                  <c:v>0.15829375853024599</c:v>
                </c:pt>
                <c:pt idx="3075">
                  <c:v>0.161145461896853</c:v>
                </c:pt>
                <c:pt idx="3076">
                  <c:v>0.164008891476634</c:v>
                </c:pt>
                <c:pt idx="3077">
                  <c:v>0.166952130086504</c:v>
                </c:pt>
                <c:pt idx="3078">
                  <c:v>0.16997475067355999</c:v>
                </c:pt>
                <c:pt idx="3079">
                  <c:v>0.17307631179747299</c:v>
                </c:pt>
                <c:pt idx="3080">
                  <c:v>0.17625635772224199</c:v>
                </c:pt>
                <c:pt idx="3081">
                  <c:v>0.179510577396124</c:v>
                </c:pt>
                <c:pt idx="3082">
                  <c:v>0.18283371225724299</c:v>
                </c:pt>
                <c:pt idx="3083">
                  <c:v>0.18622513629954099</c:v>
                </c:pt>
                <c:pt idx="3084">
                  <c:v>0.18968420953812101</c:v>
                </c:pt>
                <c:pt idx="3085">
                  <c:v>0.193151589878618</c:v>
                </c:pt>
                <c:pt idx="3086">
                  <c:v>0.19660940430756399</c:v>
                </c:pt>
                <c:pt idx="3087">
                  <c:v>0.20005705554112899</c:v>
                </c:pt>
                <c:pt idx="3088">
                  <c:v>0.20350111081483599</c:v>
                </c:pt>
                <c:pt idx="3089">
                  <c:v>0.20701477331929199</c:v>
                </c:pt>
                <c:pt idx="3090">
                  <c:v>0.21059737930828401</c:v>
                </c:pt>
                <c:pt idx="3091">
                  <c:v>0.214248251311316</c:v>
                </c:pt>
                <c:pt idx="3092">
                  <c:v>0.21796669823795201</c:v>
                </c:pt>
                <c:pt idx="3093">
                  <c:v>0.221752015477026</c:v>
                </c:pt>
                <c:pt idx="3094">
                  <c:v>0.225524788746994</c:v>
                </c:pt>
                <c:pt idx="3095">
                  <c:v>0.22927270842568201</c:v>
                </c:pt>
                <c:pt idx="3096">
                  <c:v>0.232994961362674</c:v>
                </c:pt>
                <c:pt idx="3097">
                  <c:v>0.236690724439928</c:v>
                </c:pt>
                <c:pt idx="3098">
                  <c:v>0.24035916484528699</c:v>
                </c:pt>
                <c:pt idx="3099">
                  <c:v>0.24399944036375801</c:v>
                </c:pt>
                <c:pt idx="3100">
                  <c:v>0.24761069969133501</c:v>
                </c:pt>
                <c:pt idx="3101">
                  <c:v>0.25119208277642702</c:v>
                </c:pt>
                <c:pt idx="3102">
                  <c:v>0.25474272119416302</c:v>
                </c:pt>
                <c:pt idx="3103">
                  <c:v>0.25826173855895201</c:v>
                </c:pt>
                <c:pt idx="3104">
                  <c:v>0.26174825098071602</c:v>
                </c:pt>
                <c:pt idx="3105">
                  <c:v>0.26520136757020302</c:v>
                </c:pt>
                <c:pt idx="3106">
                  <c:v>0.26862019099880302</c:v>
                </c:pt>
                <c:pt idx="3107">
                  <c:v>0.27200381811836799</c:v>
                </c:pt>
                <c:pt idx="3108">
                  <c:v>0.27535134064681599</c:v>
                </c:pt>
                <c:pt idx="3109">
                  <c:v>0.27866184592569399</c:v>
                </c:pt>
                <c:pt idx="3110">
                  <c:v>0.281934417756452</c:v>
                </c:pt>
                <c:pt idx="3111">
                  <c:v>0.28516813732268498</c:v>
                </c:pt>
                <c:pt idx="3112">
                  <c:v>0.28836208420590598</c:v>
                </c:pt>
                <c:pt idx="3113">
                  <c:v>0.29151533750213598</c:v>
                </c:pt>
                <c:pt idx="3114">
                  <c:v>0.29462697704558999</c:v>
                </c:pt>
                <c:pt idx="3115">
                  <c:v>0.29769608474392201</c:v>
                </c:pt>
                <c:pt idx="3116">
                  <c:v>0.300721746026893</c:v>
                </c:pt>
                <c:pt idx="3117">
                  <c:v>0.30370305140743398</c:v>
                </c:pt>
                <c:pt idx="3118">
                  <c:v>0.30663909815134699</c:v>
                </c:pt>
                <c:pt idx="3119">
                  <c:v>0.30952899205016798</c:v>
                </c:pt>
                <c:pt idx="3120">
                  <c:v>0.31237184929209499</c:v>
                </c:pt>
                <c:pt idx="3121">
                  <c:v>0.31516679843025802</c:v>
                </c:pt>
                <c:pt idx="3122">
                  <c:v>0.31791298246018701</c:v>
                </c:pt>
                <c:pt idx="3123">
                  <c:v>0.32060956104942701</c:v>
                </c:pt>
                <c:pt idx="3124">
                  <c:v>0.32325571304041001</c:v>
                </c:pt>
                <c:pt idx="3125">
                  <c:v>0.32585063955570598</c:v>
                </c:pt>
                <c:pt idx="3126">
                  <c:v>0.32839356859719099</c:v>
                </c:pt>
                <c:pt idx="3127">
                  <c:v>0.33088376315481699</c:v>
                </c:pt>
                <c:pt idx="3128">
                  <c:v>0.33332053257604499</c:v>
                </c:pt>
                <c:pt idx="3129">
                  <c:v>0.33570322787777301</c:v>
                </c:pt>
                <c:pt idx="3130">
                  <c:v>0.33803121497093003</c:v>
                </c:pt>
                <c:pt idx="3131">
                  <c:v>0.34030387062537099</c:v>
                </c:pt>
                <c:pt idx="3132">
                  <c:v>0.34252131304554601</c:v>
                </c:pt>
                <c:pt idx="3133">
                  <c:v>0.34469486750949602</c:v>
                </c:pt>
                <c:pt idx="3134">
                  <c:v>0.34682405649104697</c:v>
                </c:pt>
                <c:pt idx="3135">
                  <c:v>0.34890843598949101</c:v>
                </c:pt>
                <c:pt idx="3136">
                  <c:v>0.35094759878340998</c:v>
                </c:pt>
                <c:pt idx="3137">
                  <c:v>0.35294117678759501</c:v>
                </c:pt>
                <c:pt idx="3138">
                  <c:v>0.35488884297712803</c:v>
                </c:pt>
                <c:pt idx="3139">
                  <c:v>0.35679031307720299</c:v>
                </c:pt>
                <c:pt idx="3140">
                  <c:v>0.35864534711032903</c:v>
                </c:pt>
                <c:pt idx="3141">
                  <c:v>0.36045375084592202</c:v>
                </c:pt>
                <c:pt idx="3142">
                  <c:v>0.36221537717544</c:v>
                </c:pt>
                <c:pt idx="3143">
                  <c:v>0.36393012742526998</c:v>
                </c:pt>
                <c:pt idx="3144">
                  <c:v>0.36559795261379802</c:v>
                </c:pt>
                <c:pt idx="3145">
                  <c:v>0.36721885465598098</c:v>
                </c:pt>
                <c:pt idx="3146">
                  <c:v>0.36879288751701</c:v>
                </c:pt>
                <c:pt idx="3147">
                  <c:v>0.37032015831582699</c:v>
                </c:pt>
                <c:pt idx="3148">
                  <c:v>0.37180082837908601</c:v>
                </c:pt>
                <c:pt idx="3149">
                  <c:v>0.373220266569395</c:v>
                </c:pt>
                <c:pt idx="3150">
                  <c:v>0.374574949904382</c:v>
                </c:pt>
                <c:pt idx="3151">
                  <c:v>0.375865115558425</c:v>
                </c:pt>
                <c:pt idx="3152">
                  <c:v>0.37709105770291901</c:v>
                </c:pt>
                <c:pt idx="3153">
                  <c:v>0.37825312820976498</c:v>
                </c:pt>
                <c:pt idx="3154">
                  <c:v>0.37935173732514199</c:v>
                </c:pt>
                <c:pt idx="3155">
                  <c:v>0.38038735433168103</c:v>
                </c:pt>
                <c:pt idx="3156">
                  <c:v>0.38136050822491202</c:v>
                </c:pt>
                <c:pt idx="3157">
                  <c:v>0.382271788439836</c:v>
                </c:pt>
                <c:pt idx="3158">
                  <c:v>0.38312184567587498</c:v>
                </c:pt>
                <c:pt idx="3159">
                  <c:v>0.38391139288300202</c:v>
                </c:pt>
                <c:pt idx="3160">
                  <c:v>0.38464120648781203</c:v>
                </c:pt>
                <c:pt idx="3161">
                  <c:v>0.38531212795312703</c:v>
                </c:pt>
                <c:pt idx="3162">
                  <c:v>0.38592506577442298</c:v>
                </c:pt>
                <c:pt idx="3163">
                  <c:v>0.38648099801420999</c:v>
                </c:pt>
                <c:pt idx="3164">
                  <c:v>0.38698097545267601</c:v>
                </c:pt>
                <c:pt idx="3165">
                  <c:v>0.387426125380116</c:v>
                </c:pt>
                <c:pt idx="3166">
                  <c:v>0.38781765596665002</c:v>
                </c:pt>
                <c:pt idx="3167">
                  <c:v>0.38815686101691299</c:v>
                </c:pt>
                <c:pt idx="3168">
                  <c:v>0.38844512475961601</c:v>
                </c:pt>
                <c:pt idx="3169">
                  <c:v>0.38868392614920799</c:v>
                </c:pt>
                <c:pt idx="3170">
                  <c:v>0.38887484198523697</c:v>
                </c:pt>
                <c:pt idx="3171">
                  <c:v>0.38901954799587601</c:v>
                </c:pt>
                <c:pt idx="3172">
                  <c:v>0.38911981689953401</c:v>
                </c:pt>
                <c:pt idx="3173">
                  <c:v>0.38917751239822201</c:v>
                </c:pt>
                <c:pt idx="3174">
                  <c:v>0.38919457818359199</c:v>
                </c:pt>
                <c:pt idx="3175">
                  <c:v>0.38917302153145999</c:v>
                </c:pt>
                <c:pt idx="3176">
                  <c:v>0.38911489204784599</c:v>
                </c:pt>
                <c:pt idx="3177">
                  <c:v>0.38902225745532498</c:v>
                </c:pt>
                <c:pt idx="3178">
                  <c:v>0.38889717942879398</c:v>
                </c:pt>
                <c:pt idx="3179">
                  <c:v>0.38874169273925702</c:v>
                </c:pt>
                <c:pt idx="3180">
                  <c:v>0.38856163122366699</c:v>
                </c:pt>
                <c:pt idx="3181">
                  <c:v>0.38836371147630599</c:v>
                </c:pt>
                <c:pt idx="3182">
                  <c:v>0.38814995019727</c:v>
                </c:pt>
                <c:pt idx="3183">
                  <c:v>0.38792231258006199</c:v>
                </c:pt>
                <c:pt idx="3184">
                  <c:v>0.387682716711296</c:v>
                </c:pt>
                <c:pt idx="3185">
                  <c:v>0.38743303938218199</c:v>
                </c:pt>
                <c:pt idx="3186">
                  <c:v>0.38717512233803603</c:v>
                </c:pt>
                <c:pt idx="3187">
                  <c:v>0.386910778382269</c:v>
                </c:pt>
                <c:pt idx="3188">
                  <c:v>0.38664179704444801</c:v>
                </c:pt>
                <c:pt idx="3189">
                  <c:v>0.38636994971333699</c:v>
                </c:pt>
                <c:pt idx="3190">
                  <c:v>0.38609699424676902</c:v>
                </c:pt>
                <c:pt idx="3191">
                  <c:v>0.38582467912657098</c:v>
                </c:pt>
                <c:pt idx="3192">
                  <c:v>0.38555474724891797</c:v>
                </c:pt>
                <c:pt idx="3193">
                  <c:v>0.38528893944217102</c:v>
                </c:pt>
                <c:pt idx="3194">
                  <c:v>0.38502899779358701</c:v>
                </c:pt>
                <c:pt idx="3195">
                  <c:v>0.38477666884718698</c:v>
                </c:pt>
                <c:pt idx="3196">
                  <c:v>0.38453370670880399</c:v>
                </c:pt>
                <c:pt idx="3197">
                  <c:v>0.38430187606038402</c:v>
                </c:pt>
                <c:pt idx="3198">
                  <c:v>0.384082955042719</c:v>
                </c:pt>
                <c:pt idx="3199">
                  <c:v>0.38387873791263299</c:v>
                </c:pt>
                <c:pt idx="3200">
                  <c:v>0.38369103731739101</c:v>
                </c:pt>
                <c:pt idx="3201">
                  <c:v>0.38352168595881198</c:v>
                </c:pt>
                <c:pt idx="3202">
                  <c:v>0.383372537350674</c:v>
                </c:pt>
                <c:pt idx="3203">
                  <c:v>0.38324546532062798</c:v>
                </c:pt>
                <c:pt idx="3204">
                  <c:v>0.38314236189475398</c:v>
                </c:pt>
                <c:pt idx="3205">
                  <c:v>0.38306513325541602</c:v>
                </c:pt>
                <c:pt idx="3206">
                  <c:v>0.383015693602833</c:v>
                </c:pt>
                <c:pt idx="3207">
                  <c:v>0.38299595698071598</c:v>
                </c:pt>
                <c:pt idx="3208">
                  <c:v>0.38300782741807399</c:v>
                </c:pt>
                <c:pt idx="3209">
                  <c:v>0.38305318802984101</c:v>
                </c:pt>
                <c:pt idx="3210">
                  <c:v>0.38313388992658698</c:v>
                </c:pt>
                <c:pt idx="3211">
                  <c:v>0.38325174183907101</c:v>
                </c:pt>
                <c:pt idx="3212">
                  <c:v>0.38340850124363102</c:v>
                </c:pt>
                <c:pt idx="3213">
                  <c:v>0.38360586751452902</c:v>
                </c:pt>
                <c:pt idx="3214">
                  <c:v>0.38384547730707902</c:v>
                </c:pt>
                <c:pt idx="3215">
                  <c:v>0.38412890207563399</c:v>
                </c:pt>
                <c:pt idx="3216">
                  <c:v>0.38445764741351901</c:v>
                </c:pt>
                <c:pt idx="3217">
                  <c:v>0.384833153789431</c:v>
                </c:pt>
                <c:pt idx="3218">
                  <c:v>0.38525679823539</c:v>
                </c:pt>
                <c:pt idx="3219">
                  <c:v>0.38572989658626</c:v>
                </c:pt>
                <c:pt idx="3220">
                  <c:v>0.38625370594896802</c:v>
                </c:pt>
                <c:pt idx="3221">
                  <c:v>0.38682942716584501</c:v>
                </c:pt>
                <c:pt idx="3222">
                  <c:v>0.38745820711564399</c:v>
                </c:pt>
                <c:pt idx="3223">
                  <c:v>0.38814114076023298</c:v>
                </c:pt>
                <c:pt idx="3224">
                  <c:v>0.38887927289315399</c:v>
                </c:pt>
                <c:pt idx="3225">
                  <c:v>0.38967359957956899</c:v>
                </c:pt>
                <c:pt idx="3226">
                  <c:v>0.39052506929837799</c:v>
                </c:pt>
                <c:pt idx="3227">
                  <c:v>0.39143458380957702</c:v>
                </c:pt>
                <c:pt idx="3228">
                  <c:v>0.39240299877569401</c:v>
                </c:pt>
                <c:pt idx="3229">
                  <c:v>0.39343112416776699</c:v>
                </c:pt>
                <c:pt idx="3230">
                  <c:v>0.39451972448518802</c:v>
                </c:pt>
                <c:pt idx="3231">
                  <c:v>0.39566951881613499</c:v>
                </c:pt>
                <c:pt idx="3232">
                  <c:v>0.39688118076189099</c:v>
                </c:pt>
                <c:pt idx="3233">
                  <c:v>0.39815533824479998</c:v>
                </c:pt>
                <c:pt idx="3234">
                  <c:v>0.39949257321607901</c:v>
                </c:pt>
                <c:pt idx="3235">
                  <c:v>0.40089342127668098</c:v>
                </c:pt>
                <c:pt idx="3236">
                  <c:v>0.40235837122187401</c:v>
                </c:pt>
                <c:pt idx="3237">
                  <c:v>0.40388786451846898</c:v>
                </c:pt>
                <c:pt idx="3238">
                  <c:v>0.40548229472266101</c:v>
                </c:pt>
                <c:pt idx="3239">
                  <c:v>0.40714200684648</c:v>
                </c:pt>
                <c:pt idx="3240">
                  <c:v>0.408867296681591</c:v>
                </c:pt>
                <c:pt idx="3241">
                  <c:v>0.41065841009071702</c:v>
                </c:pt>
                <c:pt idx="3242">
                  <c:v>0.41251554227877901</c:v>
                </c:pt>
                <c:pt idx="3243">
                  <c:v>0.41443883705761803</c:v>
                </c:pt>
                <c:pt idx="3244">
                  <c:v>0.41642838611939398</c:v>
                </c:pt>
                <c:pt idx="3245">
                  <c:v>0.41848422833403598</c:v>
                </c:pt>
                <c:pt idx="3246">
                  <c:v>0.42060634908515898</c:v>
                </c:pt>
                <c:pt idx="3247">
                  <c:v>0.42279467965665002</c:v>
                </c:pt>
                <c:pt idx="3248">
                  <c:v>0.42504909667884899</c:v>
                </c:pt>
                <c:pt idx="3249">
                  <c:v>0.42736942163915098</c:v>
                </c:pt>
                <c:pt idx="3250">
                  <c:v>0.429755420457335</c:v>
                </c:pt>
                <c:pt idx="3251">
                  <c:v>0.43220680312111798</c:v>
                </c:pt>
                <c:pt idx="3252">
                  <c:v>0.43472322337247299</c:v>
                </c:pt>
                <c:pt idx="3253">
                  <c:v>0.43730427842991998</c:v>
                </c:pt>
                <c:pt idx="3254">
                  <c:v>0.43994950872597099</c:v>
                </c:pt>
                <c:pt idx="3255">
                  <c:v>0.44265839763168802</c:v>
                </c:pt>
                <c:pt idx="3256">
                  <c:v>0.445430371131459</c:v>
                </c:pt>
                <c:pt idx="3257">
                  <c:v>0.44826479740019098</c:v>
                </c:pt>
                <c:pt idx="3258">
                  <c:v>0.45116098622213402</c:v>
                </c:pt>
                <c:pt idx="3259">
                  <c:v>0.454118188176375</c:v>
                </c:pt>
                <c:pt idx="3260">
                  <c:v>0.45713559350062899</c:v>
                </c:pt>
                <c:pt idx="3261">
                  <c:v>0.460212330536373</c:v>
                </c:pt>
                <c:pt idx="3262">
                  <c:v>0.46334746366093199</c:v>
                </c:pt>
                <c:pt idx="3263">
                  <c:v>0.46653999063445001</c:v>
                </c:pt>
                <c:pt idx="3264">
                  <c:v>0.46978883934098797</c:v>
                </c:pt>
                <c:pt idx="3265">
                  <c:v>0.47309286399031403</c:v>
                </c:pt>
                <c:pt idx="3266">
                  <c:v>0.47645084097136697</c:v>
                </c:pt>
                <c:pt idx="3267">
                  <c:v>0.47986146470212698</c:v>
                </c:pt>
                <c:pt idx="3268">
                  <c:v>0.48332334398939503</c:v>
                </c:pt>
                <c:pt idx="3269">
                  <c:v>0.48683499957995202</c:v>
                </c:pt>
                <c:pt idx="3270">
                  <c:v>0.49039486374053598</c:v>
                </c:pt>
                <c:pt idx="3271">
                  <c:v>0.49400128283281902</c:v>
                </c:pt>
                <c:pt idx="3272">
                  <c:v>0.49765252390438902</c:v>
                </c:pt>
                <c:pt idx="3273">
                  <c:v>0.50134678618073003</c:v>
                </c:pt>
                <c:pt idx="3274">
                  <c:v>0.50508221783609497</c:v>
                </c:pt>
                <c:pt idx="3275">
                  <c:v>0.50885693742194205</c:v>
                </c:pt>
                <c:pt idx="3276">
                  <c:v>0.51266905800342899</c:v>
                </c:pt>
                <c:pt idx="3277">
                  <c:v>0.51651476429508503</c:v>
                </c:pt>
                <c:pt idx="3278">
                  <c:v>0.52038397324401497</c:v>
                </c:pt>
                <c:pt idx="3279">
                  <c:v>0.52427469471588495</c:v>
                </c:pt>
                <c:pt idx="3280">
                  <c:v>0.52818500951574099</c:v>
                </c:pt>
                <c:pt idx="3281">
                  <c:v>0.53211307558971599</c:v>
                </c:pt>
                <c:pt idx="3282">
                  <c:v>0.53605712844724895</c:v>
                </c:pt>
                <c:pt idx="3283">
                  <c:v>0.540015477339021</c:v>
                </c:pt>
                <c:pt idx="3284">
                  <c:v>0.54398649882314698</c:v>
                </c:pt>
                <c:pt idx="3285">
                  <c:v>0.54796862910357402</c:v>
                </c:pt>
                <c:pt idx="3286">
                  <c:v>0.55196035612558803</c:v>
                </c:pt>
                <c:pt idx="3287">
                  <c:v>0.55596021201935197</c:v>
                </c:pt>
                <c:pt idx="3288">
                  <c:v>0.55996676617414098</c:v>
                </c:pt>
                <c:pt idx="3289">
                  <c:v>0.56397861902073498</c:v>
                </c:pt>
                <c:pt idx="3290">
                  <c:v>0.56799439648114203</c:v>
                </c:pt>
                <c:pt idx="3291">
                  <c:v>0.57201274498783705</c:v>
                </c:pt>
                <c:pt idx="3292">
                  <c:v>0.57603232695650897</c:v>
                </c:pt>
                <c:pt idx="3293">
                  <c:v>0.58005181660128702</c:v>
                </c:pt>
                <c:pt idx="3294">
                  <c:v>0.58406989600036596</c:v>
                </c:pt>
                <c:pt idx="3295">
                  <c:v>0.58808525134855005</c:v>
                </c:pt>
                <c:pt idx="3296">
                  <c:v>0.59209656937022104</c:v>
                </c:pt>
                <c:pt idx="3297">
                  <c:v>0.59610253391212398</c:v>
                </c:pt>
                <c:pt idx="3298">
                  <c:v>0.60010182279107205</c:v>
                </c:pt>
                <c:pt idx="3299">
                  <c:v>0.60409310503698199</c:v>
                </c:pt>
                <c:pt idx="3300">
                  <c:v>0.60807503874352997</c:v>
                </c:pt>
                <c:pt idx="3301">
                  <c:v>0.612046269808871</c:v>
                </c:pt>
                <c:pt idx="3302">
                  <c:v>0.61600543190220303</c:v>
                </c:pt>
                <c:pt idx="3303">
                  <c:v>0.61995114800591899</c:v>
                </c:pt>
                <c:pt idx="3304">
                  <c:v>0.62388203383135499</c:v>
                </c:pt>
                <c:pt idx="3305">
                  <c:v>0.62779670326730896</c:v>
                </c:pt>
                <c:pt idx="3306">
                  <c:v>0.63169377579150299</c:v>
                </c:pt>
                <c:pt idx="3307">
                  <c:v>0.63557188548464605</c:v>
                </c:pt>
                <c:pt idx="3308">
                  <c:v>0.63942969099754299</c:v>
                </c:pt>
                <c:pt idx="3309">
                  <c:v>0.64326588561572295</c:v>
                </c:pt>
                <c:pt idx="3310">
                  <c:v>0.64707920651235495</c:v>
                </c:pt>
                <c:pt idx="3311">
                  <c:v>0.65086844240199104</c:v>
                </c:pt>
                <c:pt idx="3312">
                  <c:v>0.65463243906965696</c:v>
                </c:pt>
                <c:pt idx="3313">
                  <c:v>0.65837010257428297</c:v>
                </c:pt>
                <c:pt idx="3314">
                  <c:v>0.66208040022736803</c:v>
                </c:pt>
                <c:pt idx="3315">
                  <c:v>0.66576235966677499</c:v>
                </c:pt>
                <c:pt idx="3316">
                  <c:v>0.66941506645996296</c:v>
                </c:pt>
                <c:pt idx="3317">
                  <c:v>0.67303766069194004</c:v>
                </c:pt>
                <c:pt idx="3318">
                  <c:v>0.67662933294948002</c:v>
                </c:pt>
                <c:pt idx="3319">
                  <c:v>0.68018932003585897</c:v>
                </c:pt>
                <c:pt idx="3320">
                  <c:v>0.68371690066444302</c:v>
                </c:pt>
                <c:pt idx="3321">
                  <c:v>0.68721139130033504</c:v>
                </c:pt>
                <c:pt idx="3322">
                  <c:v>0.69067214225446005</c:v>
                </c:pt>
                <c:pt idx="3323">
                  <c:v>0.69409853408558797</c:v>
                </c:pt>
                <c:pt idx="3324">
                  <c:v>0.69748997433147397</c:v>
                </c:pt>
                <c:pt idx="3325">
                  <c:v>0.70084589456794699</c:v>
                </c:pt>
                <c:pt idx="3326">
                  <c:v>0.70416574778129604</c:v>
                </c:pt>
                <c:pt idx="3327">
                  <c:v>0.707449006032284</c:v>
                </c:pt>
                <c:pt idx="3328">
                  <c:v>0.71069515838742403</c:v>
                </c:pt>
                <c:pt idx="3329">
                  <c:v>0.71390370909324596</c:v>
                </c:pt>
                <c:pt idx="3330">
                  <c:v>0.71707417597111001</c:v>
                </c:pt>
                <c:pt idx="3331">
                  <c:v>0.72020608901295302</c:v>
                </c:pt>
                <c:pt idx="3332">
                  <c:v>0.72329898916158197</c:v>
                </c:pt>
                <c:pt idx="3333">
                  <c:v>0.72635242726254801</c:v>
                </c:pt>
                <c:pt idx="3334">
                  <c:v>0.72936596317788305</c:v>
                </c:pt>
                <c:pt idx="3335">
                  <c:v>0.73233916505489904</c:v>
                </c:pt>
                <c:pt idx="3336">
                  <c:v>0.73527160874569797</c:v>
                </c:pt>
                <c:pt idx="3337">
                  <c:v>0.73816287737487296</c:v>
                </c:pt>
                <c:pt idx="3338">
                  <c:v>0.741012561054045</c:v>
                </c:pt>
                <c:pt idx="3339">
                  <c:v>0.74382025674243801</c:v>
                </c:pt>
                <c:pt idx="3340">
                  <c:v>0.74658556825280797</c:v>
                </c:pt>
                <c:pt idx="3341">
                  <c:v>0.74930810640204704</c:v>
                </c:pt>
                <c:pt idx="3342">
                  <c:v>0.75198748930610204</c:v>
                </c:pt>
                <c:pt idx="3343">
                  <c:v>0.75462334282007604</c:v>
                </c:pt>
                <c:pt idx="3344">
                  <c:v>0.75721530112680702</c:v>
                </c:pt>
                <c:pt idx="3345">
                  <c:v>0.75976300748137704</c:v>
                </c:pt>
                <c:pt idx="3346">
                  <c:v>0.76226611512471798</c:v>
                </c:pt>
                <c:pt idx="3347">
                  <c:v>0.76472428838684403</c:v>
                </c:pt>
                <c:pt idx="3348">
                  <c:v>0.767137204008702</c:v>
                </c:pt>
                <c:pt idx="3349">
                  <c:v>0.76950455272093399</c:v>
                </c:pt>
                <c:pt idx="3350">
                  <c:v>0.77182604112729003</c:v>
                </c:pt>
                <c:pt idx="3351">
                  <c:v>0.77410139394954103</c:v>
                </c:pt>
                <c:pt idx="3352">
                  <c:v>0.77633035669844597</c:v>
                </c:pt>
                <c:pt idx="3353">
                  <c:v>0.77851269884026597</c:v>
                </c:pt>
                <c:pt idx="3354">
                  <c:v>0.78064821752781499</c:v>
                </c:pt>
                <c:pt idx="3355">
                  <c:v>0.78273674195509202</c:v>
                </c:pt>
                <c:pt idx="3356">
                  <c:v>0.78477813836855803</c:v>
                </c:pt>
                <c:pt idx="3357">
                  <c:v>0.78677231571695605</c:v>
                </c:pt>
                <c:pt idx="3358">
                  <c:v>0.78871923183314896</c:v>
                </c:pt>
                <c:pt idx="3359">
                  <c:v>0.79061889990295697</c:v>
                </c:pt>
                <c:pt idx="3360">
                  <c:v>0.792471834307654</c:v>
                </c:pt>
                <c:pt idx="3361">
                  <c:v>0.79428899623067395</c:v>
                </c:pt>
                <c:pt idx="3362">
                  <c:v>0.79607054664036103</c:v>
                </c:pt>
                <c:pt idx="3363">
                  <c:v>0.79781670191901699</c:v>
                </c:pt>
                <c:pt idx="3364">
                  <c:v>0.79952773119737797</c:v>
                </c:pt>
                <c:pt idx="3365">
                  <c:v>0.80120394988232602</c:v>
                </c:pt>
                <c:pt idx="3366">
                  <c:v>0.80284570930624899</c:v>
                </c:pt>
                <c:pt idx="3367">
                  <c:v>0.80445338321084103</c:v>
                </c:pt>
                <c:pt idx="3368">
                  <c:v>0.80602735253644098</c:v>
                </c:pt>
                <c:pt idx="3369">
                  <c:v>0.80756799041365002</c:v>
                </c:pt>
                <c:pt idx="3370">
                  <c:v>0.80906516556516495</c:v>
                </c:pt>
                <c:pt idx="3371">
                  <c:v>0.81049878286572796</c:v>
                </c:pt>
                <c:pt idx="3372">
                  <c:v>0.81186944370473302</c:v>
                </c:pt>
                <c:pt idx="3373">
                  <c:v>0.81317767235046401</c:v>
                </c:pt>
                <c:pt idx="3374">
                  <c:v>0.81442391674556103</c:v>
                </c:pt>
                <c:pt idx="3375">
                  <c:v>0.81561075959884599</c:v>
                </c:pt>
                <c:pt idx="3376">
                  <c:v>0.81675794646296795</c:v>
                </c:pt>
                <c:pt idx="3377">
                  <c:v>0.817873874748272</c:v>
                </c:pt>
                <c:pt idx="3378">
                  <c:v>0.81895887208680496</c:v>
                </c:pt>
                <c:pt idx="3379">
                  <c:v>0.82001323218480404</c:v>
                </c:pt>
                <c:pt idx="3380">
                  <c:v>0.82103721615493896</c:v>
                </c:pt>
                <c:pt idx="3381">
                  <c:v>0.82203105467752202</c:v>
                </c:pt>
                <c:pt idx="3382">
                  <c:v>0.82299495108867404</c:v>
                </c:pt>
                <c:pt idx="3383">
                  <c:v>0.82392908517550401</c:v>
                </c:pt>
                <c:pt idx="3384">
                  <c:v>0.82483361731104698</c:v>
                </c:pt>
                <c:pt idx="3385">
                  <c:v>0.82570869257786905</c:v>
                </c:pt>
                <c:pt idx="3386">
                  <c:v>0.82655444463026595</c:v>
                </c:pt>
                <c:pt idx="3387">
                  <c:v>0.827370999158624</c:v>
                </c:pt>
                <c:pt idx="3388">
                  <c:v>0.82815847690854805</c:v>
                </c:pt>
                <c:pt idx="3389">
                  <c:v>0.82891699626370796</c:v>
                </c:pt>
                <c:pt idx="3390">
                  <c:v>0.82964667543061599</c:v>
                </c:pt>
                <c:pt idx="3391">
                  <c:v>0.83034763427492597</c:v>
                </c:pt>
                <c:pt idx="3392">
                  <c:v>0.83101999585988595</c:v>
                </c:pt>
                <c:pt idx="3393">
                  <c:v>0.83166388773361699</c:v>
                </c:pt>
                <c:pt idx="3394">
                  <c:v>0.83227944300594203</c:v>
                </c:pt>
                <c:pt idx="3395">
                  <c:v>0.83286680124925805</c:v>
                </c:pt>
                <c:pt idx="3396">
                  <c:v>0.83342610925214899</c:v>
                </c:pt>
                <c:pt idx="3397">
                  <c:v>0.83395752164943304</c:v>
                </c:pt>
                <c:pt idx="3398">
                  <c:v>0.83446120144811997</c:v>
                </c:pt>
                <c:pt idx="3399">
                  <c:v>0.83493732046528502</c:v>
                </c:pt>
                <c:pt idx="3400">
                  <c:v>0.83538605969103197</c:v>
                </c:pt>
                <c:pt idx="3401">
                  <c:v>0.83580760958740896</c:v>
                </c:pt>
                <c:pt idx="3402">
                  <c:v>0.83620217033224997</c:v>
                </c:pt>
                <c:pt idx="3403">
                  <c:v>0.836569952015353</c:v>
                </c:pt>
                <c:pt idx="3404">
                  <c:v>0.836911174793049</c:v>
                </c:pt>
                <c:pt idx="3405">
                  <c:v>0.83722606900607499</c:v>
                </c:pt>
                <c:pt idx="3406">
                  <c:v>0.83751487526452295</c:v>
                </c:pt>
                <c:pt idx="3407">
                  <c:v>0.83777784450249304</c:v>
                </c:pt>
                <c:pt idx="3408">
                  <c:v>0.83801523800375299</c:v>
                </c:pt>
                <c:pt idx="3409">
                  <c:v>0.83822732739786998</c:v>
                </c:pt>
                <c:pt idx="3410">
                  <c:v>0.83841439462355805</c:v>
                </c:pt>
                <c:pt idx="3411">
                  <c:v>0.83857673185149195</c:v>
                </c:pt>
                <c:pt idx="3412">
                  <c:v>0.838714641350778</c:v>
                </c:pt>
                <c:pt idx="3413">
                  <c:v>0.83882843526869799</c:v>
                </c:pt>
                <c:pt idx="3414">
                  <c:v>0.83891843526668797</c:v>
                </c:pt>
                <c:pt idx="3415">
                  <c:v>0.83898497191202104</c:v>
                </c:pt>
                <c:pt idx="3416">
                  <c:v>0.83902838368223798</c:v>
                </c:pt>
                <c:pt idx="3417">
                  <c:v>0.839049015539854</c:v>
                </c:pt>
                <c:pt idx="3418">
                  <c:v>0.839047217714192</c:v>
                </c:pt>
                <c:pt idx="3419">
                  <c:v>0.83902334656873001</c:v>
                </c:pt>
                <c:pt idx="3420">
                  <c:v>0.83897776834910698</c:v>
                </c:pt>
                <c:pt idx="3421">
                  <c:v>0.83891086255825498</c:v>
                </c:pt>
                <c:pt idx="3422">
                  <c:v>0.83882302242510898</c:v>
                </c:pt>
                <c:pt idx="3423">
                  <c:v>0.83871465374932896</c:v>
                </c:pt>
                <c:pt idx="3424">
                  <c:v>0.838586173678179</c:v>
                </c:pt>
                <c:pt idx="3425">
                  <c:v>0.83843800983375705</c:v>
                </c:pt>
                <c:pt idx="3426">
                  <c:v>0.83827059972880502</c:v>
                </c:pt>
                <c:pt idx="3427">
                  <c:v>0.83808439035499604</c:v>
                </c:pt>
                <c:pt idx="3428">
                  <c:v>0.837879837863586</c:v>
                </c:pt>
                <c:pt idx="3429">
                  <c:v>0.83765740729138505</c:v>
                </c:pt>
                <c:pt idx="3430">
                  <c:v>0.83741757230476299</c:v>
                </c:pt>
                <c:pt idx="3431">
                  <c:v>0.83716081494514305</c:v>
                </c:pt>
                <c:pt idx="3432">
                  <c:v>0.83688762536502004</c:v>
                </c:pt>
                <c:pt idx="3433">
                  <c:v>0.83659850154637905</c:v>
                </c:pt>
                <c:pt idx="3434">
                  <c:v>0.83629394899468301</c:v>
                </c:pt>
                <c:pt idx="3435">
                  <c:v>0.83597448040201405</c:v>
                </c:pt>
                <c:pt idx="3436">
                  <c:v>0.83564061527281697</c:v>
                </c:pt>
                <c:pt idx="3437">
                  <c:v>0.83529287950516296</c:v>
                </c:pt>
                <c:pt idx="3438">
                  <c:v>0.83493180491954699</c:v>
                </c:pt>
                <c:pt idx="3439">
                  <c:v>0.834557928726117</c:v>
                </c:pt>
                <c:pt idx="3440">
                  <c:v>0.83417179291968102</c:v>
                </c:pt>
                <c:pt idx="3441">
                  <c:v>0.83377394359000501</c:v>
                </c:pt>
                <c:pt idx="3442">
                  <c:v>0.83336493013263602</c:v>
                </c:pt>
                <c:pt idx="3443">
                  <c:v>0.83294530434271397</c:v>
                </c:pt>
                <c:pt idx="3444">
                  <c:v>0.832515619370916</c:v>
                </c:pt>
                <c:pt idx="3445">
                  <c:v>0.83207642851665697</c:v>
                </c:pt>
                <c:pt idx="3446">
                  <c:v>0.83162828382898502</c:v>
                </c:pt>
                <c:pt idx="3447">
                  <c:v>0.83117173448006498</c:v>
                </c:pt>
                <c:pt idx="3448">
                  <c:v>0.83070732486988297</c:v>
                </c:pt>
                <c:pt idx="3449">
                  <c:v>0.83023559241390399</c:v>
                </c:pt>
                <c:pt idx="3450">
                  <c:v>0.82975706495833002</c:v>
                </c:pt>
                <c:pt idx="3451">
                  <c:v>0.82927225776111702</c:v>
                </c:pt>
                <c:pt idx="3452">
                  <c:v>0.82878166997261904</c:v>
                </c:pt>
                <c:pt idx="3453">
                  <c:v>0.82828578055022894</c:v>
                </c:pt>
                <c:pt idx="3454">
                  <c:v>0.827785043551021</c:v>
                </c:pt>
                <c:pt idx="3455">
                  <c:v>0.827279882771772</c:v>
                </c:pt>
                <c:pt idx="3456">
                  <c:v>0.82677068575617296</c:v>
                </c:pt>
                <c:pt idx="3457">
                  <c:v>0.82625779727674398</c:v>
                </c:pt>
                <c:pt idx="3458">
                  <c:v>0.82574151253672501</c:v>
                </c:pt>
                <c:pt idx="3459">
                  <c:v>0.82522163100480905</c:v>
                </c:pt>
                <c:pt idx="3460">
                  <c:v>0.82468751049109901</c:v>
                </c:pt>
                <c:pt idx="3461">
                  <c:v>0.82413931385078298</c:v>
                </c:pt>
                <c:pt idx="3462">
                  <c:v>0.82357715304302404</c:v>
                </c:pt>
                <c:pt idx="3463">
                  <c:v>0.823001091483203</c:v>
                </c:pt>
                <c:pt idx="3464">
                  <c:v>0.82241115019759803</c:v>
                </c:pt>
                <c:pt idx="3465">
                  <c:v>0.82180731784871597</c:v>
                </c:pt>
                <c:pt idx="3466">
                  <c:v>0.82118956391543396</c:v>
                </c:pt>
                <c:pt idx="3467">
                  <c:v>0.82055785355476296</c:v>
                </c:pt>
                <c:pt idx="3468">
                  <c:v>0.819912162248982</c:v>
                </c:pt>
                <c:pt idx="3469">
                  <c:v>0.81926297203558796</c:v>
                </c:pt>
                <c:pt idx="3470">
                  <c:v>0.81863073058606095</c:v>
                </c:pt>
                <c:pt idx="3471">
                  <c:v>0.81801519051578298</c:v>
                </c:pt>
                <c:pt idx="3472">
                  <c:v>0.817416182769791</c:v>
                </c:pt>
                <c:pt idx="3473">
                  <c:v>0.81683361571471502</c:v>
                </c:pt>
                <c:pt idx="3474">
                  <c:v>0.81626526413749301</c:v>
                </c:pt>
                <c:pt idx="3475">
                  <c:v>0.81569368816836296</c:v>
                </c:pt>
                <c:pt idx="3476">
                  <c:v>0.81511910447901803</c:v>
                </c:pt>
                <c:pt idx="3477">
                  <c:v>0.814541762302884</c:v>
                </c:pt>
                <c:pt idx="3478">
                  <c:v>0.81396193807101103</c:v>
                </c:pt>
                <c:pt idx="3479">
                  <c:v>0.813379930454039</c:v>
                </c:pt>
                <c:pt idx="3480">
                  <c:v>0.81279605589953496</c:v>
                </c:pt>
                <c:pt idx="3481">
                  <c:v>0.81221064468460602</c:v>
                </c:pt>
                <c:pt idx="3482">
                  <c:v>0.811624037463754</c:v>
                </c:pt>
                <c:pt idx="3483">
                  <c:v>0.81103658227144604</c:v>
                </c:pt>
                <c:pt idx="3484">
                  <c:v>0.81044863193069305</c:v>
                </c:pt>
                <c:pt idx="3485">
                  <c:v>0.80986054181790201</c:v>
                </c:pt>
                <c:pt idx="3486">
                  <c:v>0.80927266793701302</c:v>
                </c:pt>
                <c:pt idx="3487">
                  <c:v>0.80868536526052204</c:v>
                </c:pt>
                <c:pt idx="3488">
                  <c:v>0.80809898630014798</c:v>
                </c:pt>
                <c:pt idx="3489">
                  <c:v>0.80751387987498502</c:v>
                </c:pt>
                <c:pt idx="3490">
                  <c:v>0.80693039004964795</c:v>
                </c:pt>
                <c:pt idx="3491">
                  <c:v>0.80634885521909905</c:v>
                </c:pt>
                <c:pt idx="3492">
                  <c:v>0.80576960732039205</c:v>
                </c:pt>
                <c:pt idx="3493">
                  <c:v>0.80519297115462896</c:v>
                </c:pt>
                <c:pt idx="3494">
                  <c:v>0.80461926380498305</c:v>
                </c:pt>
                <c:pt idx="3495">
                  <c:v>0.80404879413879604</c:v>
                </c:pt>
                <c:pt idx="3496">
                  <c:v>0.80348186238353003</c:v>
                </c:pt>
                <c:pt idx="3497">
                  <c:v>0.80291875976786398</c:v>
                </c:pt>
                <c:pt idx="3498">
                  <c:v>0.80235976822047606</c:v>
                </c:pt>
                <c:pt idx="3499">
                  <c:v>0.80180516012010805</c:v>
                </c:pt>
                <c:pt idx="3500">
                  <c:v>0.80125519809139401</c:v>
                </c:pt>
                <c:pt idx="3501">
                  <c:v>0.80071013484173703</c:v>
                </c:pt>
                <c:pt idx="3502">
                  <c:v>0.80017021303517899</c:v>
                </c:pt>
                <c:pt idx="3503">
                  <c:v>0.79963566519987095</c:v>
                </c:pt>
                <c:pt idx="3504">
                  <c:v>0.799106713666351</c:v>
                </c:pt>
                <c:pt idx="3505">
                  <c:v>0.79858357053453499</c:v>
                </c:pt>
                <c:pt idx="3506">
                  <c:v>0.79806643766807495</c:v>
                </c:pt>
                <c:pt idx="3507">
                  <c:v>0.79755550671584496</c:v>
                </c:pt>
                <c:pt idx="3508">
                  <c:v>0.79705095916183899</c:v>
                </c:pt>
                <c:pt idx="3509">
                  <c:v>0.796552966407295</c:v>
                </c:pt>
                <c:pt idx="3510">
                  <c:v>0.796061689893233</c:v>
                </c:pt>
                <c:pt idx="3511">
                  <c:v>0.79557728127938598</c:v>
                </c:pt>
                <c:pt idx="3512">
                  <c:v>0.79509988271003995</c:v>
                </c:pt>
                <c:pt idx="3513">
                  <c:v>0.79462962722374597</c:v>
                </c:pt>
                <c:pt idx="3514">
                  <c:v>0.79416663940724697</c:v>
                </c:pt>
                <c:pt idx="3515">
                  <c:v>0.79371103643627405</c:v>
                </c:pt>
                <c:pt idx="3516">
                  <c:v>0.79326292954520605</c:v>
                </c:pt>
                <c:pt idx="3517">
                  <c:v>0.79282242528817304</c:v>
                </c:pt>
                <c:pt idx="3518">
                  <c:v>0.79238962471247898</c:v>
                </c:pt>
                <c:pt idx="3519">
                  <c:v>0.791964619648305</c:v>
                </c:pt>
                <c:pt idx="3520">
                  <c:v>0.79154748936720198</c:v>
                </c:pt>
                <c:pt idx="3521">
                  <c:v>0.79113830014169195</c:v>
                </c:pt>
                <c:pt idx="3522">
                  <c:v>0.79073710642218797</c:v>
                </c:pt>
                <c:pt idx="3523">
                  <c:v>0.79034395207347996</c:v>
                </c:pt>
                <c:pt idx="3524">
                  <c:v>0.78995887125085795</c:v>
                </c:pt>
                <c:pt idx="3525">
                  <c:v>0.78958188897564596</c:v>
                </c:pt>
                <c:pt idx="3526">
                  <c:v>0.78921302152408002</c:v>
                </c:pt>
                <c:pt idx="3527">
                  <c:v>0.78885227670718605</c:v>
                </c:pt>
                <c:pt idx="3528">
                  <c:v>0.78849965408609102</c:v>
                </c:pt>
                <c:pt idx="3529">
                  <c:v>0.78815514514707596</c:v>
                </c:pt>
                <c:pt idx="3530">
                  <c:v>0.78781873344977205</c:v>
                </c:pt>
                <c:pt idx="3531">
                  <c:v>0.78749039475590898</c:v>
                </c:pt>
                <c:pt idx="3532">
                  <c:v>0.78717009714293196</c:v>
                </c:pt>
                <c:pt idx="3533">
                  <c:v>0.78685780110504799</c:v>
                </c:pt>
                <c:pt idx="3534">
                  <c:v>0.78655345964341905</c:v>
                </c:pt>
                <c:pt idx="3535">
                  <c:v>0.78625701834675499</c:v>
                </c:pt>
                <c:pt idx="3536">
                  <c:v>0.78596841546345497</c:v>
                </c:pt>
                <c:pt idx="3537">
                  <c:v>0.78568758196639199</c:v>
                </c:pt>
                <c:pt idx="3538">
                  <c:v>0.78541444161156804</c:v>
                </c:pt>
                <c:pt idx="3539">
                  <c:v>0.78514891099196504</c:v>
                </c:pt>
                <c:pt idx="3540">
                  <c:v>0.78489089958810199</c:v>
                </c:pt>
                <c:pt idx="3541">
                  <c:v>0.78463599502591097</c:v>
                </c:pt>
                <c:pt idx="3542">
                  <c:v>0.78437960426220898</c:v>
                </c:pt>
                <c:pt idx="3543">
                  <c:v>0.78412173043621602</c:v>
                </c:pt>
                <c:pt idx="3544">
                  <c:v>0.78386237009118398</c:v>
                </c:pt>
                <c:pt idx="3545">
                  <c:v>0.783601513177271</c:v>
                </c:pt>
                <c:pt idx="3546">
                  <c:v>0.78333914306251595</c:v>
                </c:pt>
                <c:pt idx="3547">
                  <c:v>0.78307523655381095</c:v>
                </c:pt>
                <c:pt idx="3548">
                  <c:v>0.782809763929455</c:v>
                </c:pt>
                <c:pt idx="3549">
                  <c:v>0.78254268898450796</c:v>
                </c:pt>
                <c:pt idx="3550">
                  <c:v>0.78227396908975999</c:v>
                </c:pt>
                <c:pt idx="3551">
                  <c:v>0.78200355526464005</c:v>
                </c:pt>
                <c:pt idx="3552">
                  <c:v>0.78173139226389099</c:v>
                </c:pt>
                <c:pt idx="3553">
                  <c:v>0.78145741867723695</c:v>
                </c:pt>
                <c:pt idx="3554">
                  <c:v>0.78118156704063801</c:v>
                </c:pt>
                <c:pt idx="3555">
                  <c:v>0.78090376395694805</c:v>
                </c:pt>
                <c:pt idx="3556">
                  <c:v>0.78062393022283905</c:v>
                </c:pt>
                <c:pt idx="3557">
                  <c:v>0.78034198095755902</c:v>
                </c:pt>
                <c:pt idx="3558">
                  <c:v>0.78005782572728699</c:v>
                </c:pt>
                <c:pt idx="3559">
                  <c:v>0.77977136865612195</c:v>
                </c:pt>
                <c:pt idx="3560">
                  <c:v>0.77948250851050904</c:v>
                </c:pt>
                <c:pt idx="3561">
                  <c:v>0.779191138737379</c:v>
                </c:pt>
                <c:pt idx="3562">
                  <c:v>0.77889714742634297</c:v>
                </c:pt>
                <c:pt idx="3563">
                  <c:v>0.77860041715273698</c:v>
                </c:pt>
                <c:pt idx="3564">
                  <c:v>0.77830082464584005</c:v>
                </c:pt>
                <c:pt idx="3565">
                  <c:v>0.77799824023684205</c:v>
                </c:pt>
                <c:pt idx="3566">
                  <c:v>0.77769252713958803</c:v>
                </c:pt>
                <c:pt idx="3567">
                  <c:v>0.77738354091678896</c:v>
                </c:pt>
                <c:pt idx="3568">
                  <c:v>0.77707112993916205</c:v>
                </c:pt>
                <c:pt idx="3569">
                  <c:v>0.77675513755251802</c:v>
                </c:pt>
                <c:pt idx="3570">
                  <c:v>0.77643540527601196</c:v>
                </c:pt>
                <c:pt idx="3571">
                  <c:v>0.77611177516536001</c:v>
                </c:pt>
                <c:pt idx="3572">
                  <c:v>0.77578409043539198</c:v>
                </c:pt>
                <c:pt idx="3573">
                  <c:v>0.77545219494459805</c:v>
                </c:pt>
                <c:pt idx="3574">
                  <c:v>0.77511593238971799</c:v>
                </c:pt>
                <c:pt idx="3575">
                  <c:v>0.77477514562070804</c:v>
                </c:pt>
                <c:pt idx="3576">
                  <c:v>0.774429676157257</c:v>
                </c:pt>
                <c:pt idx="3577">
                  <c:v>0.77407936387069798</c:v>
                </c:pt>
                <c:pt idx="3578">
                  <c:v>0.77372404677847195</c:v>
                </c:pt>
                <c:pt idx="3579">
                  <c:v>0.77336356090968394</c:v>
                </c:pt>
                <c:pt idx="3580">
                  <c:v>0.77299774021414103</c:v>
                </c:pt>
                <c:pt idx="3581">
                  <c:v>0.772626416497733</c:v>
                </c:pt>
                <c:pt idx="3582">
                  <c:v>0.77224941937388702</c:v>
                </c:pt>
                <c:pt idx="3583">
                  <c:v>0.77186657622524901</c:v>
                </c:pt>
                <c:pt idx="3584">
                  <c:v>0.77147771217243899</c:v>
                </c:pt>
                <c:pt idx="3585">
                  <c:v>0.77108265004841503</c:v>
                </c:pt>
                <c:pt idx="3586">
                  <c:v>0.770681210377965</c:v>
                </c:pt>
                <c:pt idx="3587">
                  <c:v>0.77027321136245297</c:v>
                </c:pt>
                <c:pt idx="3588">
                  <c:v>0.76985846887022902</c:v>
                </c:pt>
                <c:pt idx="3589">
                  <c:v>0.76943679643323803</c:v>
                </c:pt>
                <c:pt idx="3590">
                  <c:v>0.76900800525037405</c:v>
                </c:pt>
                <c:pt idx="3591">
                  <c:v>0.768571904198037</c:v>
                </c:pt>
                <c:pt idx="3592">
                  <c:v>0.76812829984823905</c:v>
                </c:pt>
                <c:pt idx="3593">
                  <c:v>0.76767699649443399</c:v>
                </c:pt>
                <c:pt idx="3594">
                  <c:v>0.76721779618511199</c:v>
                </c:pt>
                <c:pt idx="3595">
                  <c:v>0.766750498765018</c:v>
                </c:pt>
                <c:pt idx="3596">
                  <c:v>0.76627490192370895</c:v>
                </c:pt>
                <c:pt idx="3597">
                  <c:v>0.76579080125103904</c:v>
                </c:pt>
                <c:pt idx="3598">
                  <c:v>0.76528800383500095</c:v>
                </c:pt>
                <c:pt idx="3599">
                  <c:v>0.76476604464082798</c:v>
                </c:pt>
                <c:pt idx="3600">
                  <c:v>0.76422467466356603</c:v>
                </c:pt>
                <c:pt idx="3601">
                  <c:v>0.76366364664066599</c:v>
                </c:pt>
                <c:pt idx="3602">
                  <c:v>0.76308271513271897</c:v>
                </c:pt>
                <c:pt idx="3603">
                  <c:v>0.76248163660103896</c:v>
                </c:pt>
                <c:pt idx="3604">
                  <c:v>0.76186016948203605</c:v>
                </c:pt>
                <c:pt idx="3605">
                  <c:v>0.761218074258316</c:v>
                </c:pt>
                <c:pt idx="3606">
                  <c:v>0.76055511352645999</c:v>
                </c:pt>
                <c:pt idx="3607">
                  <c:v>0.75987105206146399</c:v>
                </c:pt>
                <c:pt idx="3608">
                  <c:v>0.75916565687779103</c:v>
                </c:pt>
                <c:pt idx="3609">
                  <c:v>0.75843869728706104</c:v>
                </c:pt>
                <c:pt idx="3610">
                  <c:v>0.75768994495236996</c:v>
                </c:pt>
                <c:pt idx="3611">
                  <c:v>0.75691917393928798</c:v>
                </c:pt>
                <c:pt idx="3612">
                  <c:v>0.75612616076360795</c:v>
                </c:pt>
                <c:pt idx="3613">
                  <c:v>0.75531068443594096</c:v>
                </c:pt>
                <c:pt idx="3614">
                  <c:v>0.754472526503286</c:v>
                </c:pt>
                <c:pt idx="3615">
                  <c:v>0.75361147108777105</c:v>
                </c:pt>
                <c:pt idx="3616">
                  <c:v>0.75272730492277296</c:v>
                </c:pt>
                <c:pt idx="3617">
                  <c:v>0.75181981738668902</c:v>
                </c:pt>
                <c:pt idx="3618">
                  <c:v>0.75088880053469298</c:v>
                </c:pt>
                <c:pt idx="3619">
                  <c:v>0.74993404912884698</c:v>
                </c:pt>
                <c:pt idx="3620">
                  <c:v>0.74895536066699397</c:v>
                </c:pt>
                <c:pt idx="3621">
                  <c:v>0.74795253541094397</c:v>
                </c:pt>
                <c:pt idx="3622">
                  <c:v>0.746925376414458</c:v>
                </c:pt>
                <c:pt idx="3623">
                  <c:v>0.74587368955164401</c:v>
                </c:pt>
                <c:pt idx="3624">
                  <c:v>0.74479728354637398</c:v>
                </c:pt>
                <c:pt idx="3625">
                  <c:v>0.74369597000336396</c:v>
                </c:pt>
                <c:pt idx="3626">
                  <c:v>0.74256956344158898</c:v>
                </c:pt>
                <c:pt idx="3627">
                  <c:v>0.74141788133066</c:v>
                </c:pt>
                <c:pt idx="3628">
                  <c:v>0.74024074413080099</c:v>
                </c:pt>
                <c:pt idx="3629">
                  <c:v>0.73903797533695703</c:v>
                </c:pt>
                <c:pt idx="3630">
                  <c:v>0.73780940152751495</c:v>
                </c:pt>
                <c:pt idx="3631">
                  <c:v>0.736556184555895</c:v>
                </c:pt>
                <c:pt idx="3632">
                  <c:v>0.73529586921061196</c:v>
                </c:pt>
                <c:pt idx="3633">
                  <c:v>0.734028107590181</c:v>
                </c:pt>
                <c:pt idx="3634">
                  <c:v>0.73275254468479101</c:v>
                </c:pt>
                <c:pt idx="3635">
                  <c:v>0.73146881776554196</c:v>
                </c:pt>
                <c:pt idx="3636">
                  <c:v>0.730176556768381</c:v>
                </c:pt>
                <c:pt idx="3637">
                  <c:v>0.72887538672611896</c:v>
                </c:pt>
                <c:pt idx="3638">
                  <c:v>0.72756493368687702</c:v>
                </c:pt>
                <c:pt idx="3639">
                  <c:v>0.72624483545052598</c:v>
                </c:pt>
                <c:pt idx="3640">
                  <c:v>0.72491907118875698</c:v>
                </c:pt>
                <c:pt idx="3641">
                  <c:v>0.723591831327276</c:v>
                </c:pt>
                <c:pt idx="3642">
                  <c:v>0.722262731674848</c:v>
                </c:pt>
                <c:pt idx="3643">
                  <c:v>0.72093138708985605</c:v>
                </c:pt>
                <c:pt idx="3644">
                  <c:v>0.71959739132799605</c:v>
                </c:pt>
                <c:pt idx="3645">
                  <c:v>0.71826031784404398</c:v>
                </c:pt>
                <c:pt idx="3646">
                  <c:v>0.71691972833038997</c:v>
                </c:pt>
                <c:pt idx="3647">
                  <c:v>0.71557517963434203</c:v>
                </c:pt>
                <c:pt idx="3648">
                  <c:v>0.71422622778705602</c:v>
                </c:pt>
                <c:pt idx="3649">
                  <c:v>0.71287243016869295</c:v>
                </c:pt>
                <c:pt idx="3650">
                  <c:v>0.71151334673863298</c:v>
                </c:pt>
                <c:pt idx="3651">
                  <c:v>0.71014854086798396</c:v>
                </c:pt>
                <c:pt idx="3652">
                  <c:v>0.70877758004428904</c:v>
                </c:pt>
                <c:pt idx="3653">
                  <c:v>0.70740003656889605</c:v>
                </c:pt>
                <c:pt idx="3654">
                  <c:v>0.70601548828639304</c:v>
                </c:pt>
                <c:pt idx="3655">
                  <c:v>0.70462351934131695</c:v>
                </c:pt>
                <c:pt idx="3656">
                  <c:v>0.70322372093470298</c:v>
                </c:pt>
                <c:pt idx="3657">
                  <c:v>0.70181569204512695</c:v>
                </c:pt>
                <c:pt idx="3658">
                  <c:v>0.70039904008249798</c:v>
                </c:pt>
                <c:pt idx="3659">
                  <c:v>0.69897338145536503</c:v>
                </c:pt>
                <c:pt idx="3660">
                  <c:v>0.69753834205168497</c:v>
                </c:pt>
                <c:pt idx="3661">
                  <c:v>0.69609355765651004</c:v>
                </c:pt>
                <c:pt idx="3662">
                  <c:v>0.69463867435558302</c:v>
                </c:pt>
                <c:pt idx="3663">
                  <c:v>0.69317334899509597</c:v>
                </c:pt>
                <c:pt idx="3664">
                  <c:v>0.69169724976268099</c:v>
                </c:pt>
                <c:pt idx="3665">
                  <c:v>0.69021005685800596</c:v>
                </c:pt>
                <c:pt idx="3666">
                  <c:v>0.68871146292089602</c:v>
                </c:pt>
                <c:pt idx="3667">
                  <c:v>0.68720117242787304</c:v>
                </c:pt>
                <c:pt idx="3668">
                  <c:v>0.68567889935732995</c:v>
                </c:pt>
                <c:pt idx="3669">
                  <c:v>0.684144363812215</c:v>
                </c:pt>
                <c:pt idx="3670">
                  <c:v>0.68259728947550302</c:v>
                </c:pt>
                <c:pt idx="3671">
                  <c:v>0.68103740281066805</c:v>
                </c:pt>
                <c:pt idx="3672">
                  <c:v>0.67946443340895002</c:v>
                </c:pt>
                <c:pt idx="3673">
                  <c:v>0.67787811463826197</c:v>
                </c:pt>
                <c:pt idx="3674">
                  <c:v>0.67627818418503405</c:v>
                </c:pt>
                <c:pt idx="3675">
                  <c:v>0.674664384408594</c:v>
                </c:pt>
                <c:pt idx="3676">
                  <c:v>0.67303646254438498</c:v>
                </c:pt>
                <c:pt idx="3677">
                  <c:v>0.671394170808575</c:v>
                </c:pt>
                <c:pt idx="3678">
                  <c:v>0.66973726644495901</c:v>
                </c:pt>
                <c:pt idx="3679">
                  <c:v>0.66806551174102002</c:v>
                </c:pt>
                <c:pt idx="3680">
                  <c:v>0.66637867402948903</c:v>
                </c:pt>
                <c:pt idx="3681">
                  <c:v>0.66467652568479296</c:v>
                </c:pt>
                <c:pt idx="3682">
                  <c:v>0.66295884411936201</c:v>
                </c:pt>
                <c:pt idx="3683">
                  <c:v>0.66122541178212102</c:v>
                </c:pt>
                <c:pt idx="3684">
                  <c:v>0.65947601615981</c:v>
                </c:pt>
                <c:pt idx="3685">
                  <c:v>0.65771044978084203</c:v>
                </c:pt>
                <c:pt idx="3686">
                  <c:v>0.65592851022085497</c:v>
                </c:pt>
                <c:pt idx="3687">
                  <c:v>0.65412950365114098</c:v>
                </c:pt>
                <c:pt idx="3688">
                  <c:v>0.65230579956254597</c:v>
                </c:pt>
                <c:pt idx="3689">
                  <c:v>0.65045737783935897</c:v>
                </c:pt>
                <c:pt idx="3690">
                  <c:v>0.64858422458641096</c:v>
                </c:pt>
                <c:pt idx="3691">
                  <c:v>0.64668633214327598</c:v>
                </c:pt>
                <c:pt idx="3692">
                  <c:v>0.64476369909180498</c:v>
                </c:pt>
                <c:pt idx="3693">
                  <c:v>0.64281633025684803</c:v>
                </c:pt>
                <c:pt idx="3694">
                  <c:v>0.64084423670018897</c:v>
                </c:pt>
                <c:pt idx="3695">
                  <c:v>0.63884743570784996</c:v>
                </c:pt>
                <c:pt idx="3696">
                  <c:v>0.63682595077109205</c:v>
                </c:pt>
                <c:pt idx="3697">
                  <c:v>0.63478979802554603</c:v>
                </c:pt>
                <c:pt idx="3698">
                  <c:v>0.63273926990950802</c:v>
                </c:pt>
                <c:pt idx="3699">
                  <c:v>0.63068038414944105</c:v>
                </c:pt>
                <c:pt idx="3700">
                  <c:v>0.62862661619665805</c:v>
                </c:pt>
                <c:pt idx="3701">
                  <c:v>0.626578053162272</c:v>
                </c:pt>
                <c:pt idx="3702">
                  <c:v>0.62453478493529502</c:v>
                </c:pt>
                <c:pt idx="3703">
                  <c:v>0.622496904111706</c:v>
                </c:pt>
                <c:pt idx="3704">
                  <c:v>0.62046450592549096</c:v>
                </c:pt>
                <c:pt idx="3705">
                  <c:v>0.61843251839860702</c:v>
                </c:pt>
                <c:pt idx="3706">
                  <c:v>0.61639161058145397</c:v>
                </c:pt>
                <c:pt idx="3707">
                  <c:v>0.61434169318153498</c:v>
                </c:pt>
                <c:pt idx="3708">
                  <c:v>0.61228267795597902</c:v>
                </c:pt>
                <c:pt idx="3709">
                  <c:v>0.61021447770157</c:v>
                </c:pt>
                <c:pt idx="3710">
                  <c:v>0.60813700624927203</c:v>
                </c:pt>
                <c:pt idx="3711">
                  <c:v>0.60605017846339304</c:v>
                </c:pt>
                <c:pt idx="3712">
                  <c:v>0.60395391024559197</c:v>
                </c:pt>
                <c:pt idx="3713">
                  <c:v>0.60184811854394904</c:v>
                </c:pt>
                <c:pt idx="3714">
                  <c:v>0.59973272136733302</c:v>
                </c:pt>
                <c:pt idx="3715">
                  <c:v>0.59760763780535997</c:v>
                </c:pt>
                <c:pt idx="3716">
                  <c:v>0.59547278805422599</c:v>
                </c:pt>
                <c:pt idx="3717">
                  <c:v>0.59332809344874105</c:v>
                </c:pt>
                <c:pt idx="3718">
                  <c:v>0.59117347650090901</c:v>
                </c:pt>
                <c:pt idx="3719">
                  <c:v>0.58900886094540605</c:v>
                </c:pt>
                <c:pt idx="3720">
                  <c:v>0.58683417179231101</c:v>
                </c:pt>
                <c:pt idx="3721">
                  <c:v>0.58464933538746</c:v>
                </c:pt>
                <c:pt idx="3722">
                  <c:v>0.58245427948074802</c:v>
                </c:pt>
                <c:pt idx="3723">
                  <c:v>0.58024893330268501</c:v>
                </c:pt>
                <c:pt idx="3724">
                  <c:v>0.57803322764943699</c:v>
                </c:pt>
                <c:pt idx="3725">
                  <c:v>0.57580709497648896</c:v>
                </c:pt>
                <c:pt idx="3726">
                  <c:v>0.57357046950093105</c:v>
                </c:pt>
                <c:pt idx="3727">
                  <c:v>0.57132328731218796</c:v>
                </c:pt>
                <c:pt idx="3728">
                  <c:v>0.56906548649073796</c:v>
                </c:pt>
                <c:pt idx="3729">
                  <c:v>0.566797007234072</c:v>
                </c:pt>
                <c:pt idx="3730">
                  <c:v>0.564516459850813</c:v>
                </c:pt>
                <c:pt idx="3731">
                  <c:v>0.562206077295902</c:v>
                </c:pt>
                <c:pt idx="3732">
                  <c:v>0.55986599099825196</c:v>
                </c:pt>
                <c:pt idx="3733">
                  <c:v>0.55749634548576499</c:v>
                </c:pt>
                <c:pt idx="3734">
                  <c:v>0.55509729920276796</c:v>
                </c:pt>
                <c:pt idx="3735">
                  <c:v>0.55266902432744802</c:v>
                </c:pt>
                <c:pt idx="3736">
                  <c:v>0.55021170452955404</c:v>
                </c:pt>
                <c:pt idx="3737">
                  <c:v>0.54772552922259599</c:v>
                </c:pt>
                <c:pt idx="3738">
                  <c:v>0.54521068297067199</c:v>
                </c:pt>
                <c:pt idx="3739">
                  <c:v>0.54266733076638896</c:v>
                </c:pt>
                <c:pt idx="3740">
                  <c:v>0.540095607073802</c:v>
                </c:pt>
                <c:pt idx="3741">
                  <c:v>0.53749562490644598</c:v>
                </c:pt>
                <c:pt idx="3742">
                  <c:v>0.53486750494013402</c:v>
                </c:pt>
                <c:pt idx="3743">
                  <c:v>0.53221139560219</c:v>
                </c:pt>
                <c:pt idx="3744">
                  <c:v>0.52952747213645601</c:v>
                </c:pt>
                <c:pt idx="3745">
                  <c:v>0.52681592786201104</c:v>
                </c:pt>
                <c:pt idx="3746">
                  <c:v>0.52407696698838002</c:v>
                </c:pt>
                <c:pt idx="3747">
                  <c:v>0.52131080026337995</c:v>
                </c:pt>
                <c:pt idx="3748">
                  <c:v>0.51851764244201404</c:v>
                </c:pt>
                <c:pt idx="3749">
                  <c:v>0.51569771066384296</c:v>
                </c:pt>
                <c:pt idx="3750">
                  <c:v>0.51285122322001098</c:v>
                </c:pt>
                <c:pt idx="3751">
                  <c:v>0.50997839845932602</c:v>
                </c:pt>
                <c:pt idx="3752">
                  <c:v>0.50707945373171204</c:v>
                </c:pt>
                <c:pt idx="3753">
                  <c:v>0.50415460434685</c:v>
                </c:pt>
                <c:pt idx="3754">
                  <c:v>0.50120406256753702</c:v>
                </c:pt>
                <c:pt idx="3755">
                  <c:v>0.49822803667737797</c:v>
                </c:pt>
                <c:pt idx="3756">
                  <c:v>0.49522673016792201</c:v>
                </c:pt>
                <c:pt idx="3757">
                  <c:v>0.49220034108550198</c:v>
                </c:pt>
                <c:pt idx="3758">
                  <c:v>0.48914906156585902</c:v>
                </c:pt>
                <c:pt idx="3759">
                  <c:v>0.48607307756852303</c:v>
                </c:pt>
                <c:pt idx="3760">
                  <c:v>0.48297256880587602</c:v>
                </c:pt>
                <c:pt idx="3761">
                  <c:v>0.47984770884639499</c:v>
                </c:pt>
                <c:pt idx="3762">
                  <c:v>0.47669866535919703</c:v>
                </c:pt>
                <c:pt idx="3763">
                  <c:v>0.47352560045819198</c:v>
                </c:pt>
                <c:pt idx="3764">
                  <c:v>0.47032867109904403</c:v>
                </c:pt>
                <c:pt idx="3765">
                  <c:v>0.467108029480861</c:v>
                </c:pt>
                <c:pt idx="3766">
                  <c:v>0.46386382340751597</c:v>
                </c:pt>
                <c:pt idx="3767">
                  <c:v>0.46059619657168299</c:v>
                </c:pt>
                <c:pt idx="3768">
                  <c:v>0.45730528873846699</c:v>
                </c:pt>
                <c:pt idx="3769">
                  <c:v>0.45399981505136899</c:v>
                </c:pt>
                <c:pt idx="3770">
                  <c:v>0.45068092979439101</c:v>
                </c:pt>
                <c:pt idx="3771">
                  <c:v>0.44734901656262799</c:v>
                </c:pt>
                <c:pt idx="3772">
                  <c:v>0.44400445473295502</c:v>
                </c:pt>
                <c:pt idx="3773">
                  <c:v>0.44064761915981299</c:v>
                </c:pt>
                <c:pt idx="3774">
                  <c:v>0.43727317793556297</c:v>
                </c:pt>
                <c:pt idx="3775">
                  <c:v>0.43387446055881701</c:v>
                </c:pt>
                <c:pt idx="3776">
                  <c:v>0.43045161821941302</c:v>
                </c:pt>
                <c:pt idx="3777">
                  <c:v>0.42700479940149699</c:v>
                </c:pt>
                <c:pt idx="3778">
                  <c:v>0.42353415019601198</c:v>
                </c:pt>
                <c:pt idx="3779">
                  <c:v>0.42003981464030798</c:v>
                </c:pt>
                <c:pt idx="3780">
                  <c:v>0.41652193507053697</c:v>
                </c:pt>
                <c:pt idx="3781">
                  <c:v>0.41298065247504601</c:v>
                </c:pt>
                <c:pt idx="3782">
                  <c:v>0.40941610684005397</c:v>
                </c:pt>
                <c:pt idx="3783">
                  <c:v>0.40582843748179398</c:v>
                </c:pt>
                <c:pt idx="3784">
                  <c:v>0.40221778336174902</c:v>
                </c:pt>
                <c:pt idx="3785">
                  <c:v>0.39858428338340102</c:v>
                </c:pt>
                <c:pt idx="3786">
                  <c:v>0.39492857312795299</c:v>
                </c:pt>
                <c:pt idx="3787">
                  <c:v>0.39125823039577401</c:v>
                </c:pt>
                <c:pt idx="3788">
                  <c:v>0.38757322837896901</c:v>
                </c:pt>
                <c:pt idx="3789">
                  <c:v>0.38387354006208702</c:v>
                </c:pt>
                <c:pt idx="3790">
                  <c:v>0.38015913841760202</c:v>
                </c:pt>
                <c:pt idx="3791">
                  <c:v>0.376429996590604</c:v>
                </c:pt>
                <c:pt idx="3792">
                  <c:v>0.372686088073653</c:v>
                </c:pt>
                <c:pt idx="3793">
                  <c:v>0.36892738687264698</c:v>
                </c:pt>
                <c:pt idx="3794">
                  <c:v>0.36515386766450503</c:v>
                </c:pt>
                <c:pt idx="3795">
                  <c:v>0.36136550594731398</c:v>
                </c:pt>
                <c:pt idx="3796">
                  <c:v>0.35756227818353697</c:v>
                </c:pt>
                <c:pt idx="3797">
                  <c:v>0.353744161936767</c:v>
                </c:pt>
                <c:pt idx="3798">
                  <c:v>0.34990519890205801</c:v>
                </c:pt>
                <c:pt idx="3799">
                  <c:v>0.34603197691957699</c:v>
                </c:pt>
                <c:pt idx="3800">
                  <c:v>0.342124476116551</c:v>
                </c:pt>
                <c:pt idx="3801">
                  <c:v>0.33818267786407802</c:v>
                </c:pt>
                <c:pt idx="3802">
                  <c:v>0.334206564921122</c:v>
                </c:pt>
                <c:pt idx="3803">
                  <c:v>0.330196121574866</c:v>
                </c:pt>
                <c:pt idx="3804">
                  <c:v>0.326156503560533</c:v>
                </c:pt>
                <c:pt idx="3805">
                  <c:v>0.32209712988918099</c:v>
                </c:pt>
                <c:pt idx="3806">
                  <c:v>0.31801818228584799</c:v>
                </c:pt>
                <c:pt idx="3807">
                  <c:v>0.31391984586241101</c:v>
                </c:pt>
                <c:pt idx="3808">
                  <c:v>0.30980230919152202</c:v>
                </c:pt>
                <c:pt idx="3809">
                  <c:v>0.30566576437466902</c:v>
                </c:pt>
                <c:pt idx="3810">
                  <c:v>0.30151040710420501</c:v>
                </c:pt>
                <c:pt idx="3811">
                  <c:v>0.297336436719147</c:v>
                </c:pt>
                <c:pt idx="3812">
                  <c:v>0.29314796753413502</c:v>
                </c:pt>
                <c:pt idx="3813">
                  <c:v>0.28904587910220197</c:v>
                </c:pt>
                <c:pt idx="3814">
                  <c:v>0.28500764021831598</c:v>
                </c:pt>
                <c:pt idx="3815">
                  <c:v>0.28095197086971702</c:v>
                </c:pt>
                <c:pt idx="3816">
                  <c:v>0.27687911994396303</c:v>
                </c:pt>
                <c:pt idx="3817">
                  <c:v>0.272789338924258</c:v>
                </c:pt>
                <c:pt idx="3818">
                  <c:v>0.26868288187494499</c:v>
                </c:pt>
                <c:pt idx="3819">
                  <c:v>0.264560005419197</c:v>
                </c:pt>
                <c:pt idx="3820">
                  <c:v>0.260420968708659</c:v>
                </c:pt>
                <c:pt idx="3821">
                  <c:v>0.25626603338475201</c:v>
                </c:pt>
                <c:pt idx="3822">
                  <c:v>0.25209546353143703</c:v>
                </c:pt>
                <c:pt idx="3823">
                  <c:v>0.24790952561925</c:v>
                </c:pt>
                <c:pt idx="3824">
                  <c:v>0.243708488440536</c:v>
                </c:pt>
                <c:pt idx="3825">
                  <c:v>0.239492623035924</c:v>
                </c:pt>
                <c:pt idx="3826">
                  <c:v>0.235262202612255</c:v>
                </c:pt>
                <c:pt idx="3827">
                  <c:v>0.23101750245241801</c:v>
                </c:pt>
                <c:pt idx="3828">
                  <c:v>0.22675879981785799</c:v>
                </c:pt>
                <c:pt idx="3829">
                  <c:v>0.22257916682293899</c:v>
                </c:pt>
                <c:pt idx="3830">
                  <c:v>0.21846633525869799</c:v>
                </c:pt>
                <c:pt idx="3831">
                  <c:v>0.214441091317564</c:v>
                </c:pt>
                <c:pt idx="3832">
                  <c:v>0.21050359617493</c:v>
                </c:pt>
                <c:pt idx="3833">
                  <c:v>0.20665400247155699</c:v>
                </c:pt>
                <c:pt idx="3834">
                  <c:v>0.20289245415648599</c:v>
                </c:pt>
                <c:pt idx="3835">
                  <c:v>0.19917143798917999</c:v>
                </c:pt>
                <c:pt idx="3836">
                  <c:v>0.195436957768029</c:v>
                </c:pt>
                <c:pt idx="3837">
                  <c:v>0.19173653102895999</c:v>
                </c:pt>
                <c:pt idx="3838">
                  <c:v>0.18812391740048601</c:v>
                </c:pt>
                <c:pt idx="3839">
                  <c:v>0.18459921600017801</c:v>
                </c:pt>
                <c:pt idx="3840">
                  <c:v>0.18116251822510901</c:v>
                </c:pt>
                <c:pt idx="3841">
                  <c:v>0.177762997329967</c:v>
                </c:pt>
                <c:pt idx="3842">
                  <c:v>0.174349649962415</c:v>
                </c:pt>
                <c:pt idx="3843">
                  <c:v>0.17101258226466601</c:v>
                </c:pt>
                <c:pt idx="3844">
                  <c:v>0.16765240392674599</c:v>
                </c:pt>
                <c:pt idx="3845">
                  <c:v>0.164269401397586</c:v>
                </c:pt>
                <c:pt idx="3846">
                  <c:v>0.160863866310754</c:v>
                </c:pt>
                <c:pt idx="3847">
                  <c:v>0.15743985201427901</c:v>
                </c:pt>
                <c:pt idx="3848">
                  <c:v>0.15410634241315899</c:v>
                </c:pt>
                <c:pt idx="3849">
                  <c:v>0.15086339066546101</c:v>
                </c:pt>
                <c:pt idx="3850">
                  <c:v>0.14764347682356899</c:v>
                </c:pt>
                <c:pt idx="3851">
                  <c:v>0.14444055752791499</c:v>
                </c:pt>
                <c:pt idx="3852">
                  <c:v>0.14125504114035001</c:v>
                </c:pt>
                <c:pt idx="3853">
                  <c:v>0.13813129564104501</c:v>
                </c:pt>
                <c:pt idx="3854">
                  <c:v>0.135111068089626</c:v>
                </c:pt>
                <c:pt idx="3855">
                  <c:v>0.13219435254744</c:v>
                </c:pt>
                <c:pt idx="3856">
                  <c:v>0.12938113669123999</c:v>
                </c:pt>
                <c:pt idx="3857">
                  <c:v>0.12667140173552399</c:v>
                </c:pt>
                <c:pt idx="3858">
                  <c:v>0.124065122284201</c:v>
                </c:pt>
                <c:pt idx="3859">
                  <c:v>0.121562266122937</c:v>
                </c:pt>
                <c:pt idx="3860">
                  <c:v>0.11916279396719701</c:v>
                </c:pt>
                <c:pt idx="3861">
                  <c:v>0.116866659184686</c:v>
                </c:pt>
                <c:pt idx="3862">
                  <c:v>0.114673807514759</c:v>
                </c:pt>
                <c:pt idx="3863">
                  <c:v>0.112584176810736</c:v>
                </c:pt>
                <c:pt idx="3864">
                  <c:v>0.110597696833175</c:v>
                </c:pt>
                <c:pt idx="3865">
                  <c:v>0.108714289121327</c:v>
                </c:pt>
                <c:pt idx="3866">
                  <c:v>0.10693386696481</c:v>
                </c:pt>
                <c:pt idx="3867">
                  <c:v>0.105256335486758</c:v>
                </c:pt>
                <c:pt idx="3868">
                  <c:v>0.103673012606493</c:v>
                </c:pt>
                <c:pt idx="3869">
                  <c:v>0.102182765541072</c:v>
                </c:pt>
                <c:pt idx="3870">
                  <c:v>0.100785220888243</c:v>
                </c:pt>
                <c:pt idx="3871">
                  <c:v>9.9479998395457805E-2</c:v>
                </c:pt>
                <c:pt idx="3872">
                  <c:v>9.8266711487188504E-2</c:v>
                </c:pt>
                <c:pt idx="3873">
                  <c:v>9.7147116287797694E-2</c:v>
                </c:pt>
                <c:pt idx="3874">
                  <c:v>9.6119637428302901E-2</c:v>
                </c:pt>
                <c:pt idx="3875">
                  <c:v>9.5184147400247998E-2</c:v>
                </c:pt>
                <c:pt idx="3876">
                  <c:v>9.4340512431818097E-2</c:v>
                </c:pt>
                <c:pt idx="3877">
                  <c:v>9.3588592221618194E-2</c:v>
                </c:pt>
                <c:pt idx="3878">
                  <c:v>9.2928239621432901E-2</c:v>
                </c:pt>
                <c:pt idx="3879">
                  <c:v>9.2359300284145698E-2</c:v>
                </c:pt>
                <c:pt idx="3880">
                  <c:v>9.1881612291283901E-2</c:v>
                </c:pt>
                <c:pt idx="3881">
                  <c:v>9.1495005772339003E-2</c:v>
                </c:pt>
                <c:pt idx="3882">
                  <c:v>9.1199302525725501E-2</c:v>
                </c:pt>
                <c:pt idx="3883">
                  <c:v>9.09943156492449E-2</c:v>
                </c:pt>
                <c:pt idx="3884">
                  <c:v>9.0879849186273606E-2</c:v>
                </c:pt>
                <c:pt idx="3885">
                  <c:v>9.0855697792536605E-2</c:v>
                </c:pt>
                <c:pt idx="3886">
                  <c:v>9.0924620930485395E-2</c:v>
                </c:pt>
                <c:pt idx="3887">
                  <c:v>9.1080444574016706E-2</c:v>
                </c:pt>
                <c:pt idx="3888">
                  <c:v>9.1325907975064596E-2</c:v>
                </c:pt>
                <c:pt idx="3889">
                  <c:v>9.1660765426485102E-2</c:v>
                </c:pt>
                <c:pt idx="3890">
                  <c:v>9.2084760571111104E-2</c:v>
                </c:pt>
                <c:pt idx="3891">
                  <c:v>9.2597626236445199E-2</c:v>
                </c:pt>
                <c:pt idx="3892">
                  <c:v>9.3199084297157606E-2</c:v>
                </c:pt>
                <c:pt idx="3893">
                  <c:v>9.3888845563844095E-2</c:v>
                </c:pt>
                <c:pt idx="3894">
                  <c:v>9.4666609696234805E-2</c:v>
                </c:pt>
                <c:pt idx="3895">
                  <c:v>9.5532065138922401E-2</c:v>
                </c:pt>
                <c:pt idx="3896">
                  <c:v>9.6484889077667502E-2</c:v>
                </c:pt>
                <c:pt idx="3897">
                  <c:v>9.7524747414418703E-2</c:v>
                </c:pt>
                <c:pt idx="3898">
                  <c:v>9.8651294759335303E-2</c:v>
                </c:pt>
                <c:pt idx="3899">
                  <c:v>9.9864174438293707E-2</c:v>
                </c:pt>
                <c:pt idx="3900">
                  <c:v>0.101163018514579</c:v>
                </c:pt>
                <c:pt idx="3901">
                  <c:v>0.10254744782368599</c:v>
                </c:pt>
                <c:pt idx="3902">
                  <c:v>0.10401707202037901</c:v>
                </c:pt>
                <c:pt idx="3903">
                  <c:v>0.105571489637351</c:v>
                </c:pt>
                <c:pt idx="3904">
                  <c:v>0.107210288155037</c:v>
                </c:pt>
                <c:pt idx="3905">
                  <c:v>0.108933044082239</c:v>
                </c:pt>
                <c:pt idx="3906">
                  <c:v>0.11073932304742699</c:v>
                </c:pt>
                <c:pt idx="3907">
                  <c:v>0.112628679900609</c:v>
                </c:pt>
                <c:pt idx="3908">
                  <c:v>0.11460065882581399</c:v>
                </c:pt>
                <c:pt idx="3909">
                  <c:v>0.11665479346423099</c:v>
                </c:pt>
                <c:pt idx="3910">
                  <c:v>0.118790607048142</c:v>
                </c:pt>
                <c:pt idx="3911">
                  <c:v>0.121003701266147</c:v>
                </c:pt>
                <c:pt idx="3912">
                  <c:v>0.12319290619893999</c:v>
                </c:pt>
                <c:pt idx="3913">
                  <c:v>0.125380456518498</c:v>
                </c:pt>
                <c:pt idx="3914">
                  <c:v>0.12764732974450599</c:v>
                </c:pt>
                <c:pt idx="3915">
                  <c:v>0.12999296874685801</c:v>
                </c:pt>
                <c:pt idx="3916">
                  <c:v>0.13241680826438801</c:v>
                </c:pt>
                <c:pt idx="3917">
                  <c:v>0.13491827513666199</c:v>
                </c:pt>
                <c:pt idx="3918">
                  <c:v>0.13749678854641501</c:v>
                </c:pt>
                <c:pt idx="3919">
                  <c:v>0.14015176027255999</c:v>
                </c:pt>
                <c:pt idx="3920">
                  <c:v>0.14288259495366401</c:v>
                </c:pt>
                <c:pt idx="3921">
                  <c:v>0.14568869036176499</c:v>
                </c:pt>
                <c:pt idx="3922">
                  <c:v>0.148569437686421</c:v>
                </c:pt>
                <c:pt idx="3923">
                  <c:v>0.15152422182886599</c:v>
                </c:pt>
                <c:pt idx="3924">
                  <c:v>0.15455242170617101</c:v>
                </c:pt>
                <c:pt idx="3925">
                  <c:v>0.15765341056532001</c:v>
                </c:pt>
                <c:pt idx="3926">
                  <c:v>0.16082655630717199</c:v>
                </c:pt>
                <c:pt idx="3927">
                  <c:v>0.16407122182025599</c:v>
                </c:pt>
                <c:pt idx="3928">
                  <c:v>0.16729397234641999</c:v>
                </c:pt>
                <c:pt idx="3929">
                  <c:v>0.17050671090248301</c:v>
                </c:pt>
                <c:pt idx="3930">
                  <c:v>0.173688283808658</c:v>
                </c:pt>
                <c:pt idx="3931">
                  <c:v>0.176838160370901</c:v>
                </c:pt>
                <c:pt idx="3932">
                  <c:v>0.17995581667704899</c:v>
                </c:pt>
                <c:pt idx="3933">
                  <c:v>0.18304073605174601</c:v>
                </c:pt>
                <c:pt idx="3934">
                  <c:v>0.18614005787690699</c:v>
                </c:pt>
                <c:pt idx="3935">
                  <c:v>0.18930740371678401</c:v>
                </c:pt>
                <c:pt idx="3936">
                  <c:v>0.19249488101055501</c:v>
                </c:pt>
                <c:pt idx="3937">
                  <c:v>0.19564835515289999</c:v>
                </c:pt>
                <c:pt idx="3938">
                  <c:v>0.19876735258395101</c:v>
                </c:pt>
                <c:pt idx="3939">
                  <c:v>0.201851408541317</c:v>
                </c:pt>
                <c:pt idx="3940">
                  <c:v>0.20495097808374099</c:v>
                </c:pt>
                <c:pt idx="3941">
                  <c:v>0.208116695217095</c:v>
                </c:pt>
                <c:pt idx="3942">
                  <c:v>0.211258087510062</c:v>
                </c:pt>
                <c:pt idx="3943">
                  <c:v>0.21447418280549599</c:v>
                </c:pt>
                <c:pt idx="3944">
                  <c:v>0.217764336807383</c:v>
                </c:pt>
                <c:pt idx="3945">
                  <c:v>0.22112790546697</c:v>
                </c:pt>
                <c:pt idx="3946">
                  <c:v>0.224560489253879</c:v>
                </c:pt>
                <c:pt idx="3947">
                  <c:v>0.22795276507464199</c:v>
                </c:pt>
                <c:pt idx="3948">
                  <c:v>0.23130434826641999</c:v>
                </c:pt>
                <c:pt idx="3949">
                  <c:v>0.23468243554270399</c:v>
                </c:pt>
                <c:pt idx="3950">
                  <c:v>0.23809275575434999</c:v>
                </c:pt>
                <c:pt idx="3951">
                  <c:v>0.24153459505424199</c:v>
                </c:pt>
                <c:pt idx="3952">
                  <c:v>0.24496328912408299</c:v>
                </c:pt>
                <c:pt idx="3953">
                  <c:v>0.248336803653534</c:v>
                </c:pt>
                <c:pt idx="3954">
                  <c:v>0.25165486617490901</c:v>
                </c:pt>
                <c:pt idx="3955">
                  <c:v>0.25491721903244402</c:v>
                </c:pt>
                <c:pt idx="3956">
                  <c:v>0.25812361888656399</c:v>
                </c:pt>
                <c:pt idx="3957">
                  <c:v>0.261273836157559</c:v>
                </c:pt>
                <c:pt idx="3958">
                  <c:v>0.264367654428663</c:v>
                </c:pt>
                <c:pt idx="3959">
                  <c:v>0.26740486983044198</c:v>
                </c:pt>
                <c:pt idx="3960">
                  <c:v>0.27038529042947601</c:v>
                </c:pt>
                <c:pt idx="3961">
                  <c:v>0.27330873564452302</c:v>
                </c:pt>
                <c:pt idx="3962">
                  <c:v>0.27617503571229401</c:v>
                </c:pt>
                <c:pt idx="3963">
                  <c:v>0.27898403122257198</c:v>
                </c:pt>
                <c:pt idx="3964">
                  <c:v>0.28173557273832101</c:v>
                </c:pt>
                <c:pt idx="3965">
                  <c:v>0.28442952051113901</c:v>
                </c:pt>
                <c:pt idx="3966">
                  <c:v>0.28706574429624598</c:v>
                </c:pt>
                <c:pt idx="3967">
                  <c:v>0.28964412326524602</c:v>
                </c:pt>
                <c:pt idx="3968">
                  <c:v>0.29216454600967301</c:v>
                </c:pt>
                <c:pt idx="3969">
                  <c:v>0.29462691062457103</c:v>
                </c:pt>
                <c:pt idx="3970">
                  <c:v>0.29703112485922101</c:v>
                </c:pt>
                <c:pt idx="3971">
                  <c:v>0.29937710632144598</c:v>
                </c:pt>
                <c:pt idx="3972">
                  <c:v>0.30166833614375599</c:v>
                </c:pt>
                <c:pt idx="3973">
                  <c:v>0.30391296546646901</c:v>
                </c:pt>
                <c:pt idx="3974">
                  <c:v>0.30611087625500799</c:v>
                </c:pt>
                <c:pt idx="3975">
                  <c:v>0.308261960266077</c:v>
                </c:pt>
                <c:pt idx="3976">
                  <c:v>0.31036611942939801</c:v>
                </c:pt>
                <c:pt idx="3977">
                  <c:v>0.312423266231249</c:v>
                </c:pt>
                <c:pt idx="3978">
                  <c:v>0.31443332409478297</c:v>
                </c:pt>
                <c:pt idx="3979">
                  <c:v>0.31639622775258702</c:v>
                </c:pt>
                <c:pt idx="3980">
                  <c:v>0.31831192360724098</c:v>
                </c:pt>
                <c:pt idx="3981">
                  <c:v>0.32018037007584099</c:v>
                </c:pt>
                <c:pt idx="3982">
                  <c:v>0.32200153791462799</c:v>
                </c:pt>
                <c:pt idx="3983">
                  <c:v>0.32377541052021902</c:v>
                </c:pt>
                <c:pt idx="3984">
                  <c:v>0.32550198420429899</c:v>
                </c:pt>
                <c:pt idx="3985">
                  <c:v>0.32717829393589298</c:v>
                </c:pt>
                <c:pt idx="3986">
                  <c:v>0.32881031156928597</c:v>
                </c:pt>
                <c:pt idx="3987">
                  <c:v>0.33039509900661501</c:v>
                </c:pt>
                <c:pt idx="3988">
                  <c:v>0.33193270636123401</c:v>
                </c:pt>
                <c:pt idx="3989">
                  <c:v>0.333423197572428</c:v>
                </c:pt>
                <c:pt idx="3990">
                  <c:v>0.33486665049246001</c:v>
                </c:pt>
                <c:pt idx="3991">
                  <c:v>0.33626315694425601</c:v>
                </c:pt>
                <c:pt idx="3992">
                  <c:v>0.337612822751723</c:v>
                </c:pt>
                <c:pt idx="3993">
                  <c:v>0.33891576774499899</c:v>
                </c:pt>
                <c:pt idx="3994">
                  <c:v>0.34017212574299899</c:v>
                </c:pt>
                <c:pt idx="3995">
                  <c:v>0.341382044515673</c:v>
                </c:pt>
                <c:pt idx="3996">
                  <c:v>0.34254568572826</c:v>
                </c:pt>
                <c:pt idx="3997">
                  <c:v>0.34366322486965201</c:v>
                </c:pt>
                <c:pt idx="3998">
                  <c:v>0.344734851166769</c:v>
                </c:pt>
                <c:pt idx="3999">
                  <c:v>0.34576076748660001</c:v>
                </c:pt>
                <c:pt idx="4000">
                  <c:v>0.346741190227281</c:v>
                </c:pt>
                <c:pt idx="4001">
                  <c:v>0.34767634919935803</c:v>
                </c:pt>
                <c:pt idx="4002">
                  <c:v>0.34856648749811903</c:v>
                </c:pt>
                <c:pt idx="4003">
                  <c:v>0.34941186136767499</c:v>
                </c:pt>
                <c:pt idx="4004">
                  <c:v>0.350212740057256</c:v>
                </c:pt>
                <c:pt idx="4005">
                  <c:v>0.35096940567005602</c:v>
                </c:pt>
                <c:pt idx="4006">
                  <c:v>0.35168215300477901</c:v>
                </c:pt>
                <c:pt idx="4007">
                  <c:v>0.35235128938995802</c:v>
                </c:pt>
                <c:pt idx="4008">
                  <c:v>0.35297713451101098</c:v>
                </c:pt>
                <c:pt idx="4009">
                  <c:v>0.35356002022993999</c:v>
                </c:pt>
                <c:pt idx="4010">
                  <c:v>0.35410029039751401</c:v>
                </c:pt>
                <c:pt idx="4011">
                  <c:v>0.35459830065776998</c:v>
                </c:pt>
                <c:pt idx="4012">
                  <c:v>0.35505441824461897</c:v>
                </c:pt>
                <c:pt idx="4013">
                  <c:v>0.35546902177034601</c:v>
                </c:pt>
                <c:pt idx="4014">
                  <c:v>0.35584250100579801</c:v>
                </c:pt>
                <c:pt idx="4015">
                  <c:v>0.35617525665205002</c:v>
                </c:pt>
                <c:pt idx="4016">
                  <c:v>0.35646770010332701</c:v>
                </c:pt>
                <c:pt idx="4017">
                  <c:v>0.35672025320101303</c:v>
                </c:pt>
                <c:pt idx="4018">
                  <c:v>0.356933347978517</c:v>
                </c:pt>
                <c:pt idx="4019">
                  <c:v>0.35710742639682203</c:v>
                </c:pt>
                <c:pt idx="4020">
                  <c:v>0.35724294007049701</c:v>
                </c:pt>
                <c:pt idx="4021">
                  <c:v>0.35734034998393999</c:v>
                </c:pt>
                <c:pt idx="4022">
                  <c:v>0.35740012619760803</c:v>
                </c:pt>
                <c:pt idx="4023">
                  <c:v>0.35742274754391901</c:v>
                </c:pt>
                <c:pt idx="4024">
                  <c:v>0.35740444653325898</c:v>
                </c:pt>
                <c:pt idx="4025">
                  <c:v>0.35734250826605601</c:v>
                </c:pt>
                <c:pt idx="4026">
                  <c:v>0.35723739892616402</c:v>
                </c:pt>
                <c:pt idx="4027">
                  <c:v>0.35708959199629298</c:v>
                </c:pt>
                <c:pt idx="4028">
                  <c:v>0.35689956789240801</c:v>
                </c:pt>
                <c:pt idx="4029">
                  <c:v>0.35666781358444299</c:v>
                </c:pt>
                <c:pt idx="4030">
                  <c:v>0.35639482220232399</c:v>
                </c:pt>
                <c:pt idx="4031">
                  <c:v>0.35608109262610799</c:v>
                </c:pt>
                <c:pt idx="4032">
                  <c:v>0.35572712905884402</c:v>
                </c:pt>
                <c:pt idx="4033">
                  <c:v>0.35533344058056199</c:v>
                </c:pt>
                <c:pt idx="4034">
                  <c:v>0.354900540681586</c:v>
                </c:pt>
                <c:pt idx="4035">
                  <c:v>0.35442894677317899</c:v>
                </c:pt>
                <c:pt idx="4036">
                  <c:v>0.35391917967336101</c:v>
                </c:pt>
                <c:pt idx="4037">
                  <c:v>0.35337176306560503</c:v>
                </c:pt>
                <c:pt idx="4038">
                  <c:v>0.35278722292814102</c:v>
                </c:pt>
                <c:pt idx="4039">
                  <c:v>0.352166086931678</c:v>
                </c:pt>
                <c:pt idx="4040">
                  <c:v>0.35150888380378598</c:v>
                </c:pt>
                <c:pt idx="4041">
                  <c:v>0.35081614265893701</c:v>
                </c:pt>
                <c:pt idx="4042">
                  <c:v>0.35008839229469002</c:v>
                </c:pt>
                <c:pt idx="4043">
                  <c:v>0.349326160456992</c:v>
                </c:pt>
                <c:pt idx="4044">
                  <c:v>0.34852997308178502</c:v>
                </c:pt>
                <c:pt idx="4045">
                  <c:v>0.34770035352694401</c:v>
                </c:pt>
                <c:pt idx="4046">
                  <c:v>0.34683782181916301</c:v>
                </c:pt>
                <c:pt idx="4047">
                  <c:v>0.34594289395607503</c:v>
                </c:pt>
                <c:pt idx="4048">
                  <c:v>0.34501608132510497</c:v>
                </c:pt>
                <c:pt idx="4049">
                  <c:v>0.34405789032552597</c:v>
                </c:pt>
                <c:pt idx="4050">
                  <c:v>0.34306882230264601</c:v>
                </c:pt>
                <c:pt idx="4051">
                  <c:v>0.342049373910284</c:v>
                </c:pt>
                <c:pt idx="4052">
                  <c:v>0.34100003799251499</c:v>
                </c:pt>
                <c:pt idx="4053">
                  <c:v>0.339921305005497</c:v>
                </c:pt>
                <c:pt idx="4054">
                  <c:v>0.33881366489207998</c:v>
                </c:pt>
                <c:pt idx="4055">
                  <c:v>0.33767760921102902</c:v>
                </c:pt>
                <c:pt idx="4056">
                  <c:v>0.33651363326002998</c:v>
                </c:pt>
                <c:pt idx="4057">
                  <c:v>0.33532223794951399</c:v>
                </c:pt>
                <c:pt idx="4058">
                  <c:v>0.33410393127179899</c:v>
                </c:pt>
                <c:pt idx="4059">
                  <c:v>0.33285922932100198</c:v>
                </c:pt>
                <c:pt idx="4060">
                  <c:v>0.33158865690702</c:v>
                </c:pt>
                <c:pt idx="4061">
                  <c:v>0.330292747850288</c:v>
                </c:pt>
                <c:pt idx="4062">
                  <c:v>0.32897204504850902</c:v>
                </c:pt>
                <c:pt idx="4063">
                  <c:v>0.32762710038941201</c:v>
                </c:pt>
                <c:pt idx="4064">
                  <c:v>0.32625847456103202</c:v>
                </c:pt>
                <c:pt idx="4065">
                  <c:v>0.32486673679199501</c:v>
                </c:pt>
                <c:pt idx="4066">
                  <c:v>0.32345246454173099</c:v>
                </c:pt>
                <c:pt idx="4067">
                  <c:v>0.32201624315365002</c:v>
                </c:pt>
                <c:pt idx="4068">
                  <c:v>0.32055866548111001</c:v>
                </c:pt>
                <c:pt idx="4069">
                  <c:v>0.31908033149462001</c:v>
                </c:pt>
                <c:pt idx="4070">
                  <c:v>0.317581847877973</c:v>
                </c:pt>
                <c:pt idx="4071">
                  <c:v>0.31606382762018498</c:v>
                </c:pt>
                <c:pt idx="4072">
                  <c:v>0.31452688960903002</c:v>
                </c:pt>
                <c:pt idx="4073">
                  <c:v>0.31297165823075002</c:v>
                </c:pt>
                <c:pt idx="4074">
                  <c:v>0.31139876297914199</c:v>
                </c:pt>
                <c:pt idx="4075">
                  <c:v>0.309808838075945</c:v>
                </c:pt>
                <c:pt idx="4076">
                  <c:v>0.308202522103312</c:v>
                </c:pt>
                <c:pt idx="4077">
                  <c:v>0.30658045764818898</c:v>
                </c:pt>
                <c:pt idx="4078">
                  <c:v>0.30494329095771799</c:v>
                </c:pt>
                <c:pt idx="4079">
                  <c:v>0.30329167160430398</c:v>
                </c:pt>
                <c:pt idx="4080">
                  <c:v>0.30162625215872801</c:v>
                </c:pt>
                <c:pt idx="4081">
                  <c:v>0.29994768786964399</c:v>
                </c:pt>
                <c:pt idx="4082">
                  <c:v>0.29825663634795402</c:v>
                </c:pt>
                <c:pt idx="4083">
                  <c:v>0.29655375725484301</c:v>
                </c:pt>
                <c:pt idx="4084">
                  <c:v>0.29483971199270598</c:v>
                </c:pt>
                <c:pt idx="4085">
                  <c:v>0.293115163398666</c:v>
                </c:pt>
                <c:pt idx="4086">
                  <c:v>0.29138077544094998</c:v>
                </c:pt>
                <c:pt idx="4087">
                  <c:v>0.28963721291889799</c:v>
                </c:pt>
                <c:pt idx="4088">
                  <c:v>0.28788514116785002</c:v>
                </c:pt>
                <c:pt idx="4089">
                  <c:v>0.286125225770548</c:v>
                </c:pt>
                <c:pt idx="4090">
                  <c:v>0.28435813227692303</c:v>
                </c:pt>
                <c:pt idx="4091">
                  <c:v>0.28258452593428701</c:v>
                </c:pt>
                <c:pt idx="4092">
                  <c:v>0.28080507142991901</c:v>
                </c:pt>
                <c:pt idx="4093">
                  <c:v>0.27902043264788201</c:v>
                </c:pt>
                <c:pt idx="4094">
                  <c:v>0.27723127244165802</c:v>
                </c:pt>
                <c:pt idx="4095">
                  <c:v>0.27543825242381897</c:v>
                </c:pt>
                <c:pt idx="4096">
                  <c:v>0.27364203277355198</c:v>
                </c:pt>
                <c:pt idx="4097">
                  <c:v>0.27184327206240599</c:v>
                </c:pt>
                <c:pt idx="4098">
                  <c:v>0.27004262709821297</c:v>
                </c:pt>
                <c:pt idx="4099">
                  <c:v>0.26824075278669901</c:v>
                </c:pt>
                <c:pt idx="4100">
                  <c:v>0.26643830200999502</c:v>
                </c:pt>
                <c:pt idx="4101">
                  <c:v>0.26463592552094001</c:v>
                </c:pt>
                <c:pt idx="4102">
                  <c:v>0.262834271851905</c:v>
                </c:pt>
                <c:pt idx="4103">
                  <c:v>0.26103398723674998</c:v>
                </c:pt>
                <c:pt idx="4104">
                  <c:v>0.25923571554452901</c:v>
                </c:pt>
                <c:pt idx="4105">
                  <c:v>0.25744009822362701</c:v>
                </c:pt>
                <c:pt idx="4106">
                  <c:v>0.25564777425523399</c:v>
                </c:pt>
                <c:pt idx="4107">
                  <c:v>0.25387741352590798</c:v>
                </c:pt>
                <c:pt idx="4108">
                  <c:v>0.25213862531730802</c:v>
                </c:pt>
                <c:pt idx="4109">
                  <c:v>0.25043196862879602</c:v>
                </c:pt>
                <c:pt idx="4110">
                  <c:v>0.24875799832481399</c:v>
                </c:pt>
                <c:pt idx="4111">
                  <c:v>0.24711726514993801</c:v>
                </c:pt>
                <c:pt idx="4112">
                  <c:v>0.245510315750121</c:v>
                </c:pt>
                <c:pt idx="4113">
                  <c:v>0.24393769270205401</c:v>
                </c:pt>
                <c:pt idx="4114">
                  <c:v>0.24239993455349201</c:v>
                </c:pt>
                <c:pt idx="4115">
                  <c:v>0.24089757587861399</c:v>
                </c:pt>
                <c:pt idx="4116">
                  <c:v>0.239431147353939</c:v>
                </c:pt>
                <c:pt idx="4117">
                  <c:v>0.23800117586223701</c:v>
                </c:pt>
                <c:pt idx="4118">
                  <c:v>0.236608184634192</c:v>
                </c:pt>
                <c:pt idx="4119">
                  <c:v>0.23525269344060701</c:v>
                </c:pt>
                <c:pt idx="4120">
                  <c:v>0.23393521885167601</c:v>
                </c:pt>
                <c:pt idx="4121">
                  <c:v>0.23265627458455701</c:v>
                </c:pt>
                <c:pt idx="4122">
                  <c:v>0.231416371966298</c:v>
                </c:pt>
                <c:pt idx="4123">
                  <c:v>0.23022027532528699</c:v>
                </c:pt>
                <c:pt idx="4124">
                  <c:v>0.229054202643455</c:v>
                </c:pt>
                <c:pt idx="4125">
                  <c:v>0.227913561949007</c:v>
                </c:pt>
                <c:pt idx="4126">
                  <c:v>0.226799110554497</c:v>
                </c:pt>
                <c:pt idx="4127">
                  <c:v>0.22571161736064899</c:v>
                </c:pt>
                <c:pt idx="4128">
                  <c:v>0.22465186669325901</c:v>
                </c:pt>
                <c:pt idx="4129">
                  <c:v>0.223620662848695</c:v>
                </c:pt>
                <c:pt idx="4130">
                  <c:v>0.22261883520184</c:v>
                </c:pt>
                <c:pt idx="4131">
                  <c:v>0.22164724345200701</c:v>
                </c:pt>
                <c:pt idx="4132">
                  <c:v>0.220706782152672</c:v>
                </c:pt>
                <c:pt idx="4133">
                  <c:v>0.21979838314511499</c:v>
                </c:pt>
                <c:pt idx="4134">
                  <c:v>0.21892301412204099</c:v>
                </c:pt>
                <c:pt idx="4135">
                  <c:v>0.21810989269096001</c:v>
                </c:pt>
                <c:pt idx="4136">
                  <c:v>0.21737432184647901</c:v>
                </c:pt>
                <c:pt idx="4137">
                  <c:v>0.21671715936055699</c:v>
                </c:pt>
                <c:pt idx="4138">
                  <c:v>0.21613925485265401</c:v>
                </c:pt>
                <c:pt idx="4139">
                  <c:v>0.21561296601602101</c:v>
                </c:pt>
                <c:pt idx="4140">
                  <c:v>0.21513707772752799</c:v>
                </c:pt>
                <c:pt idx="4141">
                  <c:v>0.21471266099647701</c:v>
                </c:pt>
                <c:pt idx="4142">
                  <c:v>0.21433271455878899</c:v>
                </c:pt>
                <c:pt idx="4143">
                  <c:v>0.21398095751388099</c:v>
                </c:pt>
                <c:pt idx="4144">
                  <c:v>0.213657895954836</c:v>
                </c:pt>
                <c:pt idx="4145">
                  <c:v>0.21336400426194799</c:v>
                </c:pt>
                <c:pt idx="4146">
                  <c:v>0.213099729662341</c:v>
                </c:pt>
                <c:pt idx="4147">
                  <c:v>0.212865496215424</c:v>
                </c:pt>
                <c:pt idx="4148">
                  <c:v>0.212661708092556</c:v>
                </c:pt>
                <c:pt idx="4149">
                  <c:v>0.212488752086924</c:v>
                </c:pt>
                <c:pt idx="4150">
                  <c:v>0.21234699931625201</c:v>
                </c:pt>
                <c:pt idx="4151">
                  <c:v>0.21223680610965001</c:v>
                </c:pt>
                <c:pt idx="4152">
                  <c:v>0.21215851412946299</c:v>
                </c:pt>
                <c:pt idx="4153">
                  <c:v>0.21211244987137801</c:v>
                </c:pt>
                <c:pt idx="4154">
                  <c:v>0.21209892378078199</c:v>
                </c:pt>
                <c:pt idx="4155">
                  <c:v>0.21211560778458499</c:v>
                </c:pt>
                <c:pt idx="4156">
                  <c:v>0.212168020417807</c:v>
                </c:pt>
                <c:pt idx="4157">
                  <c:v>0.212253797398058</c:v>
                </c:pt>
                <c:pt idx="4158">
                  <c:v>0.21237317743206399</c:v>
                </c:pt>
                <c:pt idx="4159">
                  <c:v>0.21252638089679199</c:v>
                </c:pt>
                <c:pt idx="4160">
                  <c:v>0.212713610221125</c:v>
                </c:pt>
                <c:pt idx="4161">
                  <c:v>0.212935050379497</c:v>
                </c:pt>
                <c:pt idx="4162">
                  <c:v>0.213190869415115</c:v>
                </c:pt>
                <c:pt idx="4163">
                  <c:v>0.21348121893680799</c:v>
                </c:pt>
                <c:pt idx="4164">
                  <c:v>0.213806234557576</c:v>
                </c:pt>
                <c:pt idx="4165">
                  <c:v>0.21416603626071001</c:v>
                </c:pt>
                <c:pt idx="4166">
                  <c:v>0.21456072869095599</c:v>
                </c:pt>
                <c:pt idx="4167">
                  <c:v>0.214990401374857</c:v>
                </c:pt>
                <c:pt idx="4168">
                  <c:v>0.21545512887769999</c:v>
                </c:pt>
                <c:pt idx="4169">
                  <c:v>0.215954970905813</c:v>
                </c:pt>
                <c:pt idx="4170">
                  <c:v>0.216489972363021</c:v>
                </c:pt>
                <c:pt idx="4171">
                  <c:v>0.217060163369687</c:v>
                </c:pt>
                <c:pt idx="4172">
                  <c:v>0.217665559252013</c:v>
                </c:pt>
                <c:pt idx="4173">
                  <c:v>0.21830616050856699</c:v>
                </c:pt>
                <c:pt idx="4174">
                  <c:v>0.218981952760225</c:v>
                </c:pt>
                <c:pt idx="4175">
                  <c:v>0.219692906689052</c:v>
                </c:pt>
                <c:pt idx="4176">
                  <c:v>0.22043897797095199</c:v>
                </c:pt>
                <c:pt idx="4177">
                  <c:v>0.22122010720633301</c:v>
                </c:pt>
                <c:pt idx="4178">
                  <c:v>0.222036219852351</c:v>
                </c:pt>
                <c:pt idx="4179">
                  <c:v>0.22288722615972101</c:v>
                </c:pt>
                <c:pt idx="4180">
                  <c:v>0.22377302111639999</c:v>
                </c:pt>
                <c:pt idx="4181">
                  <c:v>0.22469348439977499</c:v>
                </c:pt>
                <c:pt idx="4182">
                  <c:v>0.22564848033832099</c:v>
                </c:pt>
                <c:pt idx="4183">
                  <c:v>0.22663785788299201</c:v>
                </c:pt>
                <c:pt idx="4184">
                  <c:v>0.22766145058795001</c:v>
                </c:pt>
                <c:pt idx="4185">
                  <c:v>0.228719076599608</c:v>
                </c:pt>
                <c:pt idx="4186">
                  <c:v>0.229810538652438</c:v>
                </c:pt>
                <c:pt idx="4187">
                  <c:v>0.230935624069528</c:v>
                </c:pt>
                <c:pt idx="4188">
                  <c:v>0.232094104765597</c:v>
                </c:pt>
                <c:pt idx="4189">
                  <c:v>0.23328573724997101</c:v>
                </c:pt>
                <c:pt idx="4190">
                  <c:v>0.23451026262703001</c:v>
                </c:pt>
                <c:pt idx="4191">
                  <c:v>0.23576740659177001</c:v>
                </c:pt>
                <c:pt idx="4192">
                  <c:v>0.23705687941836801</c:v>
                </c:pt>
                <c:pt idx="4193">
                  <c:v>0.238378375940067</c:v>
                </c:pt>
                <c:pt idx="4194">
                  <c:v>0.239731575519121</c:v>
                </c:pt>
                <c:pt idx="4195">
                  <c:v>0.24111614200609399</c:v>
                </c:pt>
                <c:pt idx="4196">
                  <c:v>0.24253172368836101</c:v>
                </c:pt>
                <c:pt idx="4197">
                  <c:v>0.24397795322816099</c:v>
                </c:pt>
                <c:pt idx="4198">
                  <c:v>0.245454447591096</c:v>
                </c:pt>
                <c:pt idx="4199">
                  <c:v>0.24696080796636599</c:v>
                </c:pt>
                <c:pt idx="4200">
                  <c:v>0.24849661968039899</c:v>
                </c:pt>
                <c:pt idx="4201">
                  <c:v>0.25006145210582098</c:v>
                </c:pt>
                <c:pt idx="4202">
                  <c:v>0.25165485856782299</c:v>
                </c:pt>
                <c:pt idx="4203">
                  <c:v>0.25327637625010702</c:v>
                </c:pt>
                <c:pt idx="4204">
                  <c:v>0.25494016262661701</c:v>
                </c:pt>
                <c:pt idx="4205">
                  <c:v>0.256646075407583</c:v>
                </c:pt>
                <c:pt idx="4206">
                  <c:v>0.25837558074240602</c:v>
                </c:pt>
                <c:pt idx="4207">
                  <c:v>0.260119177917017</c:v>
                </c:pt>
                <c:pt idx="4208">
                  <c:v>0.26187638848591799</c:v>
                </c:pt>
                <c:pt idx="4209">
                  <c:v>0.26364670958435998</c:v>
                </c:pt>
                <c:pt idx="4210">
                  <c:v>0.26542961338395898</c:v>
                </c:pt>
                <c:pt idx="4211">
                  <c:v>0.267224546560201</c:v>
                </c:pt>
                <c:pt idx="4212">
                  <c:v>0.26903092977750398</c:v>
                </c:pt>
                <c:pt idx="4213">
                  <c:v>0.270848157196939</c:v>
                </c:pt>
                <c:pt idx="4214">
                  <c:v>0.27267559601063401</c:v>
                </c:pt>
                <c:pt idx="4215">
                  <c:v>0.27451258600527401</c:v>
                </c:pt>
                <c:pt idx="4216">
                  <c:v>0.27635843915478597</c:v>
                </c:pt>
                <c:pt idx="4217">
                  <c:v>0.27821243923932298</c:v>
                </c:pt>
                <c:pt idx="4218">
                  <c:v>0.28007384148372599</c:v>
                </c:pt>
                <c:pt idx="4219">
                  <c:v>0.28194187220393102</c:v>
                </c:pt>
                <c:pt idx="4220">
                  <c:v>0.283815728443857</c:v>
                </c:pt>
                <c:pt idx="4221">
                  <c:v>0.28569457757840899</c:v>
                </c:pt>
                <c:pt idx="4222">
                  <c:v>0.28757755685005598</c:v>
                </c:pt>
                <c:pt idx="4223">
                  <c:v>0.28948127371076599</c:v>
                </c:pt>
                <c:pt idx="4224">
                  <c:v>0.29140994091310402</c:v>
                </c:pt>
                <c:pt idx="4225">
                  <c:v>0.29336239110283402</c:v>
                </c:pt>
                <c:pt idx="4226">
                  <c:v>0.29533741499279298</c:v>
                </c:pt>
                <c:pt idx="4227">
                  <c:v>0.297333758079741</c:v>
                </c:pt>
                <c:pt idx="4228">
                  <c:v>0.29935011672558898</c:v>
                </c:pt>
                <c:pt idx="4229">
                  <c:v>0.30138513374590498</c:v>
                </c:pt>
                <c:pt idx="4230">
                  <c:v>0.303437393926903</c:v>
                </c:pt>
                <c:pt idx="4231">
                  <c:v>0.30550542032192501</c:v>
                </c:pt>
                <c:pt idx="4232">
                  <c:v>0.30758767270449899</c:v>
                </c:pt>
                <c:pt idx="4233">
                  <c:v>0.30968254994945199</c:v>
                </c:pt>
                <c:pt idx="4234">
                  <c:v>0.31176017697039898</c:v>
                </c:pt>
                <c:pt idx="4235">
                  <c:v>0.31380457030321202</c:v>
                </c:pt>
                <c:pt idx="4236">
                  <c:v>0.31581416982586402</c:v>
                </c:pt>
                <c:pt idx="4237">
                  <c:v>0.31778740285302198</c:v>
                </c:pt>
                <c:pt idx="4238">
                  <c:v>0.319751169130087</c:v>
                </c:pt>
                <c:pt idx="4239">
                  <c:v>0.32170592300092798</c:v>
                </c:pt>
                <c:pt idx="4240">
                  <c:v>0.32364981579553997</c:v>
                </c:pt>
                <c:pt idx="4241">
                  <c:v>0.32558905563219498</c:v>
                </c:pt>
                <c:pt idx="4242">
                  <c:v>0.32753911623537901</c:v>
                </c:pt>
                <c:pt idx="4243">
                  <c:v>0.32949867181241599</c:v>
                </c:pt>
                <c:pt idx="4244">
                  <c:v>0.331466417303102</c:v>
                </c:pt>
                <c:pt idx="4245">
                  <c:v>0.33344106536927798</c:v>
                </c:pt>
                <c:pt idx="4246">
                  <c:v>0.33542134391309197</c:v>
                </c:pt>
                <c:pt idx="4247">
                  <c:v>0.33740599417803901</c:v>
                </c:pt>
                <c:pt idx="4248">
                  <c:v>0.33939376939452798</c:v>
                </c:pt>
                <c:pt idx="4249">
                  <c:v>0.34138343389439701</c:v>
                </c:pt>
                <c:pt idx="4250">
                  <c:v>0.34337376261081098</c:v>
                </c:pt>
                <c:pt idx="4251">
                  <c:v>0.34536354088564902</c:v>
                </c:pt>
                <c:pt idx="4252">
                  <c:v>0.34735156451724197</c:v>
                </c:pt>
                <c:pt idx="4253">
                  <c:v>0.349336639992952</c:v>
                </c:pt>
                <c:pt idx="4254">
                  <c:v>0.35132020634887901</c:v>
                </c:pt>
                <c:pt idx="4255">
                  <c:v>0.35329584969823802</c:v>
                </c:pt>
                <c:pt idx="4256">
                  <c:v>0.355265032706721</c:v>
                </c:pt>
                <c:pt idx="4257">
                  <c:v>0.35722660925015098</c:v>
                </c:pt>
                <c:pt idx="4258">
                  <c:v>0.35917944654334</c:v>
                </c:pt>
                <c:pt idx="4259">
                  <c:v>0.36112242580336501</c:v>
                </c:pt>
                <c:pt idx="4260">
                  <c:v>0.363054442923192</c:v>
                </c:pt>
                <c:pt idx="4261">
                  <c:v>0.36497440914670098</c:v>
                </c:pt>
                <c:pt idx="4262">
                  <c:v>0.36688125173798403</c:v>
                </c:pt>
                <c:pt idx="4263">
                  <c:v>0.36877391463923398</c:v>
                </c:pt>
                <c:pt idx="4264">
                  <c:v>0.370651359112671</c:v>
                </c:pt>
                <c:pt idx="4265">
                  <c:v>0.37251256436291402</c:v>
                </c:pt>
                <c:pt idx="4266">
                  <c:v>0.37435652813693499</c:v>
                </c:pt>
                <c:pt idx="4267">
                  <c:v>0.37618226729937998</c:v>
                </c:pt>
                <c:pt idx="4268">
                  <c:v>0.377988818381573</c:v>
                </c:pt>
                <c:pt idx="4269">
                  <c:v>0.37977523810291403</c:v>
                </c:pt>
                <c:pt idx="4270">
                  <c:v>0.38154060386380001</c:v>
                </c:pt>
                <c:pt idx="4271">
                  <c:v>0.38328401420946101</c:v>
                </c:pt>
                <c:pt idx="4272">
                  <c:v>0.38500458926441</c:v>
                </c:pt>
                <c:pt idx="4273">
                  <c:v>0.386701471137396</c:v>
                </c:pt>
                <c:pt idx="4274">
                  <c:v>0.38837382429696798</c:v>
                </c:pt>
                <c:pt idx="4275">
                  <c:v>0.390020835917889</c:v>
                </c:pt>
                <c:pt idx="4276">
                  <c:v>0.39164171619881599</c:v>
                </c:pt>
                <c:pt idx="4277">
                  <c:v>0.39323569865174501</c:v>
                </c:pt>
                <c:pt idx="4278">
                  <c:v>0.394802040363814</c:v>
                </c:pt>
                <c:pt idx="4279">
                  <c:v>0.39634002223216003</c:v>
                </c:pt>
                <c:pt idx="4280">
                  <c:v>0.39784894917254898</c:v>
                </c:pt>
                <c:pt idx="4281">
                  <c:v>0.39932815030257801</c:v>
                </c:pt>
                <c:pt idx="4282">
                  <c:v>0.40077697910023002</c:v>
                </c:pt>
                <c:pt idx="4283">
                  <c:v>0.402194813538642</c:v>
                </c:pt>
                <c:pt idx="4284">
                  <c:v>0.40358105619788298</c:v>
                </c:pt>
                <c:pt idx="4285">
                  <c:v>0.404935134354586</c:v>
                </c:pt>
                <c:pt idx="4286">
                  <c:v>0.406256500050234</c:v>
                </c:pt>
                <c:pt idx="4287">
                  <c:v>0.40754463013888198</c:v>
                </c:pt>
                <c:pt idx="4288">
                  <c:v>0.40879902631507098</c:v>
                </c:pt>
                <c:pt idx="4289">
                  <c:v>0.41001921512262501</c:v>
                </c:pt>
                <c:pt idx="4290">
                  <c:v>0.41120474794502598</c:v>
                </c:pt>
                <c:pt idx="4291">
                  <c:v>0.41235520097794798</c:v>
                </c:pt>
                <c:pt idx="4292">
                  <c:v>0.413470175184525</c:v>
                </c:pt>
                <c:pt idx="4293">
                  <c:v>0.414549296233852</c:v>
                </c:pt>
                <c:pt idx="4294">
                  <c:v>0.41559221442314798</c:v>
                </c:pt>
                <c:pt idx="4295">
                  <c:v>0.41659860458396403</c:v>
                </c:pt>
                <c:pt idx="4296">
                  <c:v>0.41756816597274699</c:v>
                </c:pt>
                <c:pt idx="4297">
                  <c:v>0.41850062214600198</c:v>
                </c:pt>
                <c:pt idx="4298">
                  <c:v>0.41939572082024401</c:v>
                </c:pt>
                <c:pt idx="4299">
                  <c:v>0.42025323371686901</c:v>
                </c:pt>
                <c:pt idx="4300">
                  <c:v>0.42107295639199499</c:v>
                </c:pt>
                <c:pt idx="4301">
                  <c:v>0.42185470805130698</c:v>
                </c:pt>
                <c:pt idx="4302">
                  <c:v>0.42259833134984398</c:v>
                </c:pt>
                <c:pt idx="4303">
                  <c:v>0.423289055652525</c:v>
                </c:pt>
                <c:pt idx="4304">
                  <c:v>0.42392641676871601</c:v>
                </c:pt>
                <c:pt idx="4305">
                  <c:v>0.42451031500923397</c:v>
                </c:pt>
                <c:pt idx="4306">
                  <c:v>0.42504068163077002</c:v>
                </c:pt>
                <c:pt idx="4307">
                  <c:v>0.425517479012471</c:v>
                </c:pt>
                <c:pt idx="4308">
                  <c:v>0.42594070082799002</c:v>
                </c:pt>
                <c:pt idx="4309">
                  <c:v>0.42631037220740903</c:v>
                </c:pt>
                <c:pt idx="4310">
                  <c:v>0.42662654988267701</c:v>
                </c:pt>
                <c:pt idx="4311">
                  <c:v>0.42688932230957399</c:v>
                </c:pt>
                <c:pt idx="4312">
                  <c:v>0.42709880975877401</c:v>
                </c:pt>
                <c:pt idx="4313">
                  <c:v>0.42725516436850203</c:v>
                </c:pt>
                <c:pt idx="4314">
                  <c:v>0.42735857015134898</c:v>
                </c:pt>
                <c:pt idx="4315">
                  <c:v>0.42740924294823501</c:v>
                </c:pt>
                <c:pt idx="4316">
                  <c:v>0.42740743032316297</c:v>
                </c:pt>
                <c:pt idx="4317">
                  <c:v>0.42735341139326299</c:v>
                </c:pt>
                <c:pt idx="4318">
                  <c:v>0.42724749658967198</c:v>
                </c:pt>
                <c:pt idx="4319">
                  <c:v>0.42709002734592599</c:v>
                </c:pt>
                <c:pt idx="4320">
                  <c:v>0.426881375711754</c:v>
                </c:pt>
                <c:pt idx="4321">
                  <c:v>0.426621943891346</c:v>
                </c:pt>
                <c:pt idx="4322">
                  <c:v>0.42631216370629699</c:v>
                </c:pt>
                <c:pt idx="4323">
                  <c:v>0.42595249598448498</c:v>
                </c:pt>
                <c:pt idx="4324">
                  <c:v>0.42554342987704502</c:v>
                </c:pt>
                <c:pt idx="4325">
                  <c:v>0.42508548210635999</c:v>
                </c:pt>
                <c:pt idx="4326">
                  <c:v>0.42457919614863499</c:v>
                </c:pt>
                <c:pt idx="4327">
                  <c:v>0.42402514135508501</c:v>
                </c:pt>
                <c:pt idx="4328">
                  <c:v>0.42343641128780801</c:v>
                </c:pt>
                <c:pt idx="4329">
                  <c:v>0.42283340778217099</c:v>
                </c:pt>
                <c:pt idx="4330">
                  <c:v>0.422216707691145</c:v>
                </c:pt>
                <c:pt idx="4331">
                  <c:v>0.42158690522263298</c:v>
                </c:pt>
                <c:pt idx="4332">
                  <c:v>0.42094461102742903</c:v>
                </c:pt>
                <c:pt idx="4333">
                  <c:v>0.42029045124622799</c:v>
                </c:pt>
                <c:pt idx="4334">
                  <c:v>0.41962506652027498</c:v>
                </c:pt>
                <c:pt idx="4335">
                  <c:v>0.41894911097013299</c:v>
                </c:pt>
                <c:pt idx="4336">
                  <c:v>0.41826325114690799</c:v>
                </c:pt>
                <c:pt idx="4337">
                  <c:v>0.41756816496011701</c:v>
                </c:pt>
                <c:pt idx="4338">
                  <c:v>0.41686454058625699</c:v>
                </c:pt>
                <c:pt idx="4339">
                  <c:v>0.41615307536198098</c:v>
                </c:pt>
                <c:pt idx="4340">
                  <c:v>0.41543447466566003</c:v>
                </c:pt>
                <c:pt idx="4341">
                  <c:v>0.41470945079098098</c:v>
                </c:pt>
                <c:pt idx="4342">
                  <c:v>0.413978721816117</c:v>
                </c:pt>
                <c:pt idx="4343">
                  <c:v>0.41324301047186601</c:v>
                </c:pt>
                <c:pt idx="4344">
                  <c:v>0.41250304301207502</c:v>
                </c:pt>
                <c:pt idx="4345">
                  <c:v>0.41175954808952098</c:v>
                </c:pt>
                <c:pt idx="4346">
                  <c:v>0.41101325564033703</c:v>
                </c:pt>
                <c:pt idx="4347">
                  <c:v>0.41026489577993402</c:v>
                </c:pt>
                <c:pt idx="4348">
                  <c:v>0.40951519771328698</c:v>
                </c:pt>
                <c:pt idx="4349">
                  <c:v>0.40876488866230198</c:v>
                </c:pt>
                <c:pt idx="4350">
                  <c:v>0.40801469281288</c:v>
                </c:pt>
                <c:pt idx="4351">
                  <c:v>0.407265330284173</c:v>
                </c:pt>
                <c:pt idx="4352">
                  <c:v>0.40651751612236697</c:v>
                </c:pt>
                <c:pt idx="4353">
                  <c:v>0.405771959321231</c:v>
                </c:pt>
                <c:pt idx="4354">
                  <c:v>0.40502936187147698</c:v>
                </c:pt>
                <c:pt idx="4355">
                  <c:v>0.40429041784088998</c:v>
                </c:pt>
                <c:pt idx="4356">
                  <c:v>0.40355581248697298</c:v>
                </c:pt>
                <c:pt idx="4357">
                  <c:v>0.40282622140373398</c:v>
                </c:pt>
                <c:pt idx="4358">
                  <c:v>0.40210230970407601</c:v>
                </c:pt>
                <c:pt idx="4359">
                  <c:v>0.40138473123905999</c:v>
                </c:pt>
                <c:pt idx="4360">
                  <c:v>0.40067412785519402</c:v>
                </c:pt>
                <c:pt idx="4361">
                  <c:v>0.39997112869067297</c:v>
                </c:pt>
                <c:pt idx="4362">
                  <c:v>0.39927634951138902</c:v>
                </c:pt>
                <c:pt idx="4363">
                  <c:v>0.39859039208730301</c:v>
                </c:pt>
                <c:pt idx="4364">
                  <c:v>0.39791384360966497</c:v>
                </c:pt>
                <c:pt idx="4365">
                  <c:v>0.39724727614935601</c:v>
                </c:pt>
                <c:pt idx="4366">
                  <c:v>0.396591246156486</c:v>
                </c:pt>
                <c:pt idx="4367">
                  <c:v>0.39594629400124798</c:v>
                </c:pt>
                <c:pt idx="4368">
                  <c:v>0.39531294355582902</c:v>
                </c:pt>
                <c:pt idx="4369">
                  <c:v>0.39469170181709601</c:v>
                </c:pt>
                <c:pt idx="4370">
                  <c:v>0.39408305856958398</c:v>
                </c:pt>
                <c:pt idx="4371">
                  <c:v>0.39348748608822798</c:v>
                </c:pt>
                <c:pt idx="4372">
                  <c:v>0.39290543888012402</c:v>
                </c:pt>
                <c:pt idx="4373">
                  <c:v>0.39233735346452497</c:v>
                </c:pt>
                <c:pt idx="4374">
                  <c:v>0.39178364819014899</c:v>
                </c:pt>
                <c:pt idx="4375">
                  <c:v>0.39124472308879898</c:v>
                </c:pt>
                <c:pt idx="4376">
                  <c:v>0.39069652958509699</c:v>
                </c:pt>
                <c:pt idx="4377">
                  <c:v>0.39013299105400101</c:v>
                </c:pt>
                <c:pt idx="4378">
                  <c:v>0.38955453307091098</c:v>
                </c:pt>
                <c:pt idx="4379">
                  <c:v>0.38896156245974201</c:v>
                </c:pt>
                <c:pt idx="4380">
                  <c:v>0.38835446730212497</c:v>
                </c:pt>
                <c:pt idx="4381">
                  <c:v>0.387733616977952</c:v>
                </c:pt>
                <c:pt idx="4382">
                  <c:v>0.38709936223580499</c:v>
                </c:pt>
                <c:pt idx="4383">
                  <c:v>0.38645203529176297</c:v>
                </c:pt>
                <c:pt idx="4384">
                  <c:v>0.38579194995510602</c:v>
                </c:pt>
                <c:pt idx="4385">
                  <c:v>0.38511940177939302</c:v>
                </c:pt>
                <c:pt idx="4386">
                  <c:v>0.384434668237426</c:v>
                </c:pt>
                <c:pt idx="4387">
                  <c:v>0.38373800891859799</c:v>
                </c:pt>
                <c:pt idx="4388">
                  <c:v>0.38302966574715802</c:v>
                </c:pt>
                <c:pt idx="4389">
                  <c:v>0.38230986321992499</c:v>
                </c:pt>
                <c:pt idx="4390">
                  <c:v>0.38157880866203497</c:v>
                </c:pt>
                <c:pt idx="4391">
                  <c:v>0.38083669249931401</c:v>
                </c:pt>
                <c:pt idx="4392">
                  <c:v>0.38008368854591701</c:v>
                </c:pt>
                <c:pt idx="4393">
                  <c:v>0.37931995430590898</c:v>
                </c:pt>
                <c:pt idx="4394">
                  <c:v>0.37854563128749802</c:v>
                </c:pt>
                <c:pt idx="4395">
                  <c:v>0.37776084532869297</c:v>
                </c:pt>
                <c:pt idx="4396">
                  <c:v>0.37696570693317499</c:v>
                </c:pt>
                <c:pt idx="4397">
                  <c:v>0.37616031161526597</c:v>
                </c:pt>
                <c:pt idx="4398">
                  <c:v>0.37534474025285902</c:v>
                </c:pt>
                <c:pt idx="4399">
                  <c:v>0.37451905944730401</c:v>
                </c:pt>
                <c:pt idx="4400">
                  <c:v>0.37368332188923198</c:v>
                </c:pt>
                <c:pt idx="4401">
                  <c:v>0.37283756672937801</c:v>
                </c:pt>
                <c:pt idx="4402">
                  <c:v>0.37198181995352297</c:v>
                </c:pt>
                <c:pt idx="4403">
                  <c:v>0.37111609476069601</c:v>
                </c:pt>
                <c:pt idx="4404">
                  <c:v>0.37024039194386998</c:v>
                </c:pt>
                <c:pt idx="4405">
                  <c:v>0.36935470027238398</c:v>
                </c:pt>
                <c:pt idx="4406">
                  <c:v>0.36845899687543598</c:v>
                </c:pt>
                <c:pt idx="4407">
                  <c:v>0.36755324762597102</c:v>
                </c:pt>
                <c:pt idx="4408">
                  <c:v>0.36663740752439999</c:v>
                </c:pt>
                <c:pt idx="4409">
                  <c:v>0.36571142108157001</c:v>
                </c:pt>
                <c:pt idx="4410">
                  <c:v>0.36477522270051299</c:v>
                </c:pt>
                <c:pt idx="4411">
                  <c:v>0.363828737056485</c:v>
                </c:pt>
                <c:pt idx="4412">
                  <c:v>0.36287187947488903</c:v>
                </c:pt>
                <c:pt idx="4413">
                  <c:v>0.36190455630669599</c:v>
                </c:pt>
                <c:pt idx="4414">
                  <c:v>0.36092666530101503</c:v>
                </c:pt>
                <c:pt idx="4415">
                  <c:v>0.35993809597451598</c:v>
                </c:pt>
                <c:pt idx="4416">
                  <c:v>0.358938729977413</c:v>
                </c:pt>
                <c:pt idx="4417">
                  <c:v>0.35792844145577901</c:v>
                </c:pt>
                <c:pt idx="4418">
                  <c:v>0.35690709740997401</c:v>
                </c:pt>
                <c:pt idx="4419">
                  <c:v>0.35587455804898999</c:v>
                </c:pt>
                <c:pt idx="4420">
                  <c:v>0.35483067714057398</c:v>
                </c:pt>
                <c:pt idx="4421">
                  <c:v>0.35377530235697102</c:v>
                </c:pt>
                <c:pt idx="4422">
                  <c:v>0.35270827561618101</c:v>
                </c:pt>
                <c:pt idx="4423">
                  <c:v>0.35162943341863401</c:v>
                </c:pt>
                <c:pt idx="4424">
                  <c:v>0.35053860717920299</c:v>
                </c:pt>
                <c:pt idx="4425">
                  <c:v>0.34943562355449498</c:v>
                </c:pt>
                <c:pt idx="4426">
                  <c:v>0.34832030476536102</c:v>
                </c:pt>
                <c:pt idx="4427">
                  <c:v>0.34719122383169498</c:v>
                </c:pt>
                <c:pt idx="4428">
                  <c:v>0.34603512645907097</c:v>
                </c:pt>
                <c:pt idx="4429">
                  <c:v>0.34485194987467999</c:v>
                </c:pt>
                <c:pt idx="4430">
                  <c:v>0.343641633098621</c:v>
                </c:pt>
                <c:pt idx="4431">
                  <c:v>0.342404117021546</c:v>
                </c:pt>
                <c:pt idx="4432">
                  <c:v>0.34113934448433703</c:v>
                </c:pt>
                <c:pt idx="4433">
                  <c:v>0.33984726035972201</c:v>
                </c:pt>
                <c:pt idx="4434">
                  <c:v>0.33852781163573598</c:v>
                </c:pt>
                <c:pt idx="4435">
                  <c:v>0.33718094750093902</c:v>
                </c:pt>
                <c:pt idx="4436">
                  <c:v>0.33580661943126799</c:v>
                </c:pt>
                <c:pt idx="4437">
                  <c:v>0.33440478127842699</c:v>
                </c:pt>
                <c:pt idx="4438">
                  <c:v>0.33297538935967502</c:v>
                </c:pt>
                <c:pt idx="4439">
                  <c:v>0.33151840254890602</c:v>
                </c:pt>
                <c:pt idx="4440">
                  <c:v>0.33003378236887199</c:v>
                </c:pt>
                <c:pt idx="4441">
                  <c:v>0.32852149308441297</c:v>
                </c:pt>
                <c:pt idx="4442">
                  <c:v>0.32698150179656399</c:v>
                </c:pt>
                <c:pt idx="4443">
                  <c:v>0.32541377853736098</c:v>
                </c:pt>
                <c:pt idx="4444">
                  <c:v>0.32381829636523102</c:v>
                </c:pt>
                <c:pt idx="4445">
                  <c:v>0.322195031460767</c:v>
                </c:pt>
                <c:pt idx="4446">
                  <c:v>0.32054396322276302</c:v>
                </c:pt>
                <c:pt idx="4447">
                  <c:v>0.31886507436431799</c:v>
                </c:pt>
                <c:pt idx="4448">
                  <c:v>0.31715835100885498</c:v>
                </c:pt>
                <c:pt idx="4449">
                  <c:v>0.31542378278588401</c:v>
                </c:pt>
                <c:pt idx="4450">
                  <c:v>0.31366136292633501</c:v>
                </c:pt>
                <c:pt idx="4451">
                  <c:v>0.31187108835728899</c:v>
                </c:pt>
                <c:pt idx="4452">
                  <c:v>0.310052959795934</c:v>
                </c:pt>
                <c:pt idx="4453">
                  <c:v>0.308206981842575</c:v>
                </c:pt>
                <c:pt idx="4454">
                  <c:v>0.306333163072526</c:v>
                </c:pt>
                <c:pt idx="4455">
                  <c:v>0.304431516126701</c:v>
                </c:pt>
                <c:pt idx="4456">
                  <c:v>0.30250205780074801</c:v>
                </c:pt>
                <c:pt idx="4457">
                  <c:v>0.300544809132546</c:v>
                </c:pt>
                <c:pt idx="4458">
                  <c:v>0.29855979548789702</c:v>
                </c:pt>
                <c:pt idx="4459">
                  <c:v>0.29654704664425702</c:v>
                </c:pt>
                <c:pt idx="4460">
                  <c:v>0.29450659687233199</c:v>
                </c:pt>
                <c:pt idx="4461">
                  <c:v>0.29242440258539099</c:v>
                </c:pt>
                <c:pt idx="4462">
                  <c:v>0.29029459674008001</c:v>
                </c:pt>
                <c:pt idx="4463">
                  <c:v>0.28811720954230702</c:v>
                </c:pt>
                <c:pt idx="4464">
                  <c:v>0.28589227655504701</c:v>
                </c:pt>
                <c:pt idx="4465">
                  <c:v>0.28361983853960199</c:v>
                </c:pt>
                <c:pt idx="4466">
                  <c:v>0.281299941047577</c:v>
                </c:pt>
                <c:pt idx="4467">
                  <c:v>0.27893263342118202</c:v>
                </c:pt>
                <c:pt idx="4468">
                  <c:v>0.276517966151821</c:v>
                </c:pt>
                <c:pt idx="4469">
                  <c:v>0.274055982591214</c:v>
                </c:pt>
                <c:pt idx="4470">
                  <c:v>0.27154668456977099</c:v>
                </c:pt>
                <c:pt idx="4471">
                  <c:v>0.26898986115276302</c:v>
                </c:pt>
                <c:pt idx="4472">
                  <c:v>0.26638495580030902</c:v>
                </c:pt>
                <c:pt idx="4473">
                  <c:v>0.26373173547183398</c:v>
                </c:pt>
                <c:pt idx="4474">
                  <c:v>0.26103021921713498</c:v>
                </c:pt>
                <c:pt idx="4475">
                  <c:v>0.25830491703015102</c:v>
                </c:pt>
                <c:pt idx="4476">
                  <c:v>0.25556236975714602</c:v>
                </c:pt>
                <c:pt idx="4477">
                  <c:v>0.25280260951316103</c:v>
                </c:pt>
                <c:pt idx="4478">
                  <c:v>0.25002567767713002</c:v>
                </c:pt>
                <c:pt idx="4479">
                  <c:v>0.24723162375218899</c:v>
                </c:pt>
                <c:pt idx="4480">
                  <c:v>0.24442050485321401</c:v>
                </c:pt>
                <c:pt idx="4481">
                  <c:v>0.241592385447192</c:v>
                </c:pt>
                <c:pt idx="4482">
                  <c:v>0.238747337204824</c:v>
                </c:pt>
                <c:pt idx="4483">
                  <c:v>0.23588543890267499</c:v>
                </c:pt>
                <c:pt idx="4484">
                  <c:v>0.23300677634702999</c:v>
                </c:pt>
                <c:pt idx="4485">
                  <c:v>0.23011144230444699</c:v>
                </c:pt>
                <c:pt idx="4486">
                  <c:v>0.22719953643037499</c:v>
                </c:pt>
                <c:pt idx="4487">
                  <c:v>0.22427116519029699</c:v>
                </c:pt>
                <c:pt idx="4488">
                  <c:v>0.221326441769327</c:v>
                </c:pt>
                <c:pt idx="4489">
                  <c:v>0.218365485966733</c:v>
                </c:pt>
                <c:pt idx="4490">
                  <c:v>0.215388424071947</c:v>
                </c:pt>
                <c:pt idx="4491">
                  <c:v>0.21239538871820901</c:v>
                </c:pt>
                <c:pt idx="4492">
                  <c:v>0.209386518709332</c:v>
                </c:pt>
                <c:pt idx="4493">
                  <c:v>0.20636195881390801</c:v>
                </c:pt>
                <c:pt idx="4494">
                  <c:v>0.20336055384457299</c:v>
                </c:pt>
                <c:pt idx="4495">
                  <c:v>0.20041424775953401</c:v>
                </c:pt>
                <c:pt idx="4496">
                  <c:v>0.197523116757403</c:v>
                </c:pt>
                <c:pt idx="4497">
                  <c:v>0.194687237946917</c:v>
                </c:pt>
                <c:pt idx="4498">
                  <c:v>0.19190668952218801</c:v>
                </c:pt>
                <c:pt idx="4499">
                  <c:v>0.18918155096939501</c:v>
                </c:pt>
                <c:pt idx="4500">
                  <c:v>0.18651190331457099</c:v>
                </c:pt>
                <c:pt idx="4501">
                  <c:v>0.183897829425202</c:v>
                </c:pt>
                <c:pt idx="4502">
                  <c:v>0.18133941438203999</c:v>
                </c:pt>
                <c:pt idx="4503">
                  <c:v>0.17884881779674699</c:v>
                </c:pt>
                <c:pt idx="4504">
                  <c:v>0.17643443025311201</c:v>
                </c:pt>
                <c:pt idx="4505">
                  <c:v>0.174096481260887</c:v>
                </c:pt>
                <c:pt idx="4506">
                  <c:v>0.17183520444202099</c:v>
                </c:pt>
                <c:pt idx="4507">
                  <c:v>0.16959765003426699</c:v>
                </c:pt>
                <c:pt idx="4508">
                  <c:v>0.16737517264135399</c:v>
                </c:pt>
                <c:pt idx="4509">
                  <c:v>0.16520906589034101</c:v>
                </c:pt>
                <c:pt idx="4510">
                  <c:v>0.163099458010069</c:v>
                </c:pt>
                <c:pt idx="4511">
                  <c:v>0.161046484656619</c:v>
                </c:pt>
                <c:pt idx="4512">
                  <c:v>0.159050287018798</c:v>
                </c:pt>
                <c:pt idx="4513">
                  <c:v>0.15711100882043899</c:v>
                </c:pt>
                <c:pt idx="4514">
                  <c:v>0.15522879295974801</c:v>
                </c:pt>
                <c:pt idx="4515">
                  <c:v>0.15340377874067099</c:v>
                </c:pt>
                <c:pt idx="4516">
                  <c:v>0.15163610030244601</c:v>
                </c:pt>
                <c:pt idx="4517">
                  <c:v>0.14992588626527301</c:v>
                </c:pt>
                <c:pt idx="4518">
                  <c:v>0.14827326022194801</c:v>
                </c:pt>
                <c:pt idx="4519">
                  <c:v>0.146618057331592</c:v>
                </c:pt>
                <c:pt idx="4520">
                  <c:v>0.14495988110270799</c:v>
                </c:pt>
                <c:pt idx="4521">
                  <c:v>0.14329893650183201</c:v>
                </c:pt>
                <c:pt idx="4522">
                  <c:v>0.141635432483142</c:v>
                </c:pt>
                <c:pt idx="4523">
                  <c:v>0.139969581391544</c:v>
                </c:pt>
                <c:pt idx="4524">
                  <c:v>0.13837871892782999</c:v>
                </c:pt>
                <c:pt idx="4525">
                  <c:v>0.136865993697869</c:v>
                </c:pt>
                <c:pt idx="4526">
                  <c:v>0.13542025818106099</c:v>
                </c:pt>
                <c:pt idx="4527">
                  <c:v>0.134034898762144</c:v>
                </c:pt>
                <c:pt idx="4528">
                  <c:v>0.13270995002752201</c:v>
                </c:pt>
                <c:pt idx="4529">
                  <c:v>0.13144544182864801</c:v>
                </c:pt>
                <c:pt idx="4530">
                  <c:v>0.13024139962404699</c:v>
                </c:pt>
                <c:pt idx="4531">
                  <c:v>0.12909784472737099</c:v>
                </c:pt>
                <c:pt idx="4532">
                  <c:v>0.12801479448168801</c:v>
                </c:pt>
                <c:pt idx="4533">
                  <c:v>0.126992262375305</c:v>
                </c:pt>
                <c:pt idx="4534">
                  <c:v>0.126030258110747</c:v>
                </c:pt>
                <c:pt idx="4535">
                  <c:v>0.12509735740349201</c:v>
                </c:pt>
                <c:pt idx="4536">
                  <c:v>0.124132349978245</c:v>
                </c:pt>
                <c:pt idx="4537">
                  <c:v>0.12313531108813699</c:v>
                </c:pt>
                <c:pt idx="4538">
                  <c:v>0.12210631594549</c:v>
                </c:pt>
                <c:pt idx="4539">
                  <c:v>0.12104543968676899</c:v>
                </c:pt>
                <c:pt idx="4540">
                  <c:v>0.119952757326132</c:v>
                </c:pt>
                <c:pt idx="4541">
                  <c:v>0.11882834369986101</c:v>
                </c:pt>
                <c:pt idx="4542">
                  <c:v>0.11767227340350001</c:v>
                </c:pt>
                <c:pt idx="4543">
                  <c:v>0.11648462072310101</c:v>
                </c:pt>
                <c:pt idx="4544">
                  <c:v>0.115265459561775</c:v>
                </c:pt>
                <c:pt idx="4545">
                  <c:v>0.114014863362476</c:v>
                </c:pt>
                <c:pt idx="4546">
                  <c:v>0.11273290502783399</c:v>
                </c:pt>
                <c:pt idx="4547">
                  <c:v>0.111419656837768</c:v>
                </c:pt>
                <c:pt idx="4548">
                  <c:v>0.11007519036553901</c:v>
                </c:pt>
                <c:pt idx="4549">
                  <c:v>0.108699576392891</c:v>
                </c:pt>
                <c:pt idx="4550">
                  <c:v>0.10729288482496099</c:v>
                </c:pt>
                <c:pt idx="4551">
                  <c:v>0.10585518460563501</c:v>
                </c:pt>
                <c:pt idx="4552">
                  <c:v>0.10438654363411</c:v>
                </c:pt>
                <c:pt idx="4553">
                  <c:v>0.102887028683466</c:v>
                </c:pt>
                <c:pt idx="4554">
                  <c:v>0.101356705322127</c:v>
                </c:pt>
                <c:pt idx="4555">
                  <c:v>9.9795637839153906E-2</c:v>
                </c:pt>
                <c:pt idx="4556">
                  <c:v>9.8203889174356601E-2</c:v>
                </c:pt>
                <c:pt idx="4557">
                  <c:v>9.66364301588125E-2</c:v>
                </c:pt>
                <c:pt idx="4558">
                  <c:v>9.51243087665746E-2</c:v>
                </c:pt>
                <c:pt idx="4559">
                  <c:v>9.3667609938670696E-2</c:v>
                </c:pt>
                <c:pt idx="4560">
                  <c:v>9.2280498734406899E-2</c:v>
                </c:pt>
                <c:pt idx="4561">
                  <c:v>9.09689659298622E-2</c:v>
                </c:pt>
                <c:pt idx="4562">
                  <c:v>8.9691343201865295E-2</c:v>
                </c:pt>
                <c:pt idx="4563">
                  <c:v>8.8420470967161005E-2</c:v>
                </c:pt>
                <c:pt idx="4564">
                  <c:v>8.7190312772109202E-2</c:v>
                </c:pt>
                <c:pt idx="4565">
                  <c:v>8.6021121707426304E-2</c:v>
                </c:pt>
                <c:pt idx="4566">
                  <c:v>8.4912906652503006E-2</c:v>
                </c:pt>
                <c:pt idx="4567">
                  <c:v>8.3865675409255505E-2</c:v>
                </c:pt>
                <c:pt idx="4568">
                  <c:v>8.2879442925272606E-2</c:v>
                </c:pt>
                <c:pt idx="4569">
                  <c:v>8.1954265607482604E-2</c:v>
                </c:pt>
                <c:pt idx="4570">
                  <c:v>8.1090412496465203E-2</c:v>
                </c:pt>
                <c:pt idx="4571">
                  <c:v>8.0288498036139494E-2</c:v>
                </c:pt>
                <c:pt idx="4572">
                  <c:v>7.9548812899032595E-2</c:v>
                </c:pt>
                <c:pt idx="4573">
                  <c:v>7.8871395325956994E-2</c:v>
                </c:pt>
                <c:pt idx="4574">
                  <c:v>7.8256222384062796E-2</c:v>
                </c:pt>
                <c:pt idx="4575">
                  <c:v>7.7703249359756699E-2</c:v>
                </c:pt>
                <c:pt idx="4576">
                  <c:v>7.7212418987550505E-2</c:v>
                </c:pt>
                <c:pt idx="4577">
                  <c:v>7.6783664338741398E-2</c:v>
                </c:pt>
                <c:pt idx="4578">
                  <c:v>7.6416909919728604E-2</c:v>
                </c:pt>
                <c:pt idx="4579">
                  <c:v>7.6112072147096893E-2</c:v>
                </c:pt>
                <c:pt idx="4580">
                  <c:v>7.5869059574554296E-2</c:v>
                </c:pt>
                <c:pt idx="4581">
                  <c:v>7.5687773013873402E-2</c:v>
                </c:pt>
                <c:pt idx="4582">
                  <c:v>7.5568105610943306E-2</c:v>
                </c:pt>
                <c:pt idx="4583">
                  <c:v>7.5509942906030803E-2</c:v>
                </c:pt>
                <c:pt idx="4584">
                  <c:v>7.5513162893413199E-2</c:v>
                </c:pt>
                <c:pt idx="4585">
                  <c:v>7.5577636089022904E-2</c:v>
                </c:pt>
                <c:pt idx="4586">
                  <c:v>7.5703225611557998E-2</c:v>
                </c:pt>
                <c:pt idx="4587">
                  <c:v>7.5889787280967902E-2</c:v>
                </c:pt>
                <c:pt idx="4588">
                  <c:v>7.6137169737576602E-2</c:v>
                </c:pt>
                <c:pt idx="4589">
                  <c:v>7.6445214585018198E-2</c:v>
                </c:pt>
                <c:pt idx="4590">
                  <c:v>7.68137565604885E-2</c:v>
                </c:pt>
                <c:pt idx="4591">
                  <c:v>7.7242623736515803E-2</c:v>
                </c:pt>
                <c:pt idx="4592">
                  <c:v>7.7731637759560601E-2</c:v>
                </c:pt>
                <c:pt idx="4593">
                  <c:v>7.82419198075264E-2</c:v>
                </c:pt>
                <c:pt idx="4594">
                  <c:v>7.8741491528653604E-2</c:v>
                </c:pt>
                <c:pt idx="4595">
                  <c:v>7.9230241990480593E-2</c:v>
                </c:pt>
                <c:pt idx="4596">
                  <c:v>7.9708059057044298E-2</c:v>
                </c:pt>
                <c:pt idx="4597">
                  <c:v>8.01748292634758E-2</c:v>
                </c:pt>
                <c:pt idx="4598">
                  <c:v>8.0630437661907001E-2</c:v>
                </c:pt>
                <c:pt idx="4599">
                  <c:v>8.1074767628911401E-2</c:v>
                </c:pt>
                <c:pt idx="4600">
                  <c:v>8.1507700621683402E-2</c:v>
                </c:pt>
                <c:pt idx="4601">
                  <c:v>8.19291158665056E-2</c:v>
                </c:pt>
                <c:pt idx="4602">
                  <c:v>8.23268181038848E-2</c:v>
                </c:pt>
                <c:pt idx="4603">
                  <c:v>8.2692381212655902E-2</c:v>
                </c:pt>
                <c:pt idx="4604">
                  <c:v>8.2982466017179304E-2</c:v>
                </c:pt>
                <c:pt idx="4605">
                  <c:v>8.3196026450420194E-2</c:v>
                </c:pt>
                <c:pt idx="4606">
                  <c:v>8.33858022274023E-2</c:v>
                </c:pt>
                <c:pt idx="4607">
                  <c:v>8.3560221498432105E-2</c:v>
                </c:pt>
                <c:pt idx="4608">
                  <c:v>8.3683593052008204E-2</c:v>
                </c:pt>
                <c:pt idx="4609">
                  <c:v>8.3807136251648998E-2</c:v>
                </c:pt>
                <c:pt idx="4610">
                  <c:v>8.3930644020550005E-2</c:v>
                </c:pt>
                <c:pt idx="4611">
                  <c:v>8.4053903875038097E-2</c:v>
                </c:pt>
                <c:pt idx="4612">
                  <c:v>8.4176700964531101E-2</c:v>
                </c:pt>
                <c:pt idx="4613">
                  <c:v>8.4298821474313099E-2</c:v>
                </c:pt>
                <c:pt idx="4614">
                  <c:v>8.4420055436467994E-2</c:v>
                </c:pt>
                <c:pt idx="4615">
                  <c:v>8.4540198343164605E-2</c:v>
                </c:pt>
                <c:pt idx="4616">
                  <c:v>8.4659051544752603E-2</c:v>
                </c:pt>
                <c:pt idx="4617">
                  <c:v>8.4776421803255703E-2</c:v>
                </c:pt>
                <c:pt idx="4618">
                  <c:v>8.4952404745633203E-2</c:v>
                </c:pt>
                <c:pt idx="4619">
                  <c:v>8.5187328130091597E-2</c:v>
                </c:pt>
                <c:pt idx="4620">
                  <c:v>8.5480918789789098E-2</c:v>
                </c:pt>
                <c:pt idx="4621">
                  <c:v>8.5832900159223499E-2</c:v>
                </c:pt>
                <c:pt idx="4622">
                  <c:v>8.6226565898051902E-2</c:v>
                </c:pt>
                <c:pt idx="4623">
                  <c:v>8.6559611967867003E-2</c:v>
                </c:pt>
                <c:pt idx="4624">
                  <c:v>8.6885438057589498E-2</c:v>
                </c:pt>
                <c:pt idx="4625">
                  <c:v>8.7208097195087098E-2</c:v>
                </c:pt>
                <c:pt idx="4626">
                  <c:v>8.7520710069221699E-2</c:v>
                </c:pt>
                <c:pt idx="4627">
                  <c:v>8.7798364875208201E-2</c:v>
                </c:pt>
                <c:pt idx="4628">
                  <c:v>8.8040969694480997E-2</c:v>
                </c:pt>
                <c:pt idx="4629">
                  <c:v>8.8248440124178498E-2</c:v>
                </c:pt>
                <c:pt idx="4630">
                  <c:v>8.8420699320929094E-2</c:v>
                </c:pt>
                <c:pt idx="4631">
                  <c:v>8.8557678139827095E-2</c:v>
                </c:pt>
                <c:pt idx="4632">
                  <c:v>8.8659315355984203E-2</c:v>
                </c:pt>
                <c:pt idx="4633">
                  <c:v>8.8725557960389695E-2</c:v>
                </c:pt>
                <c:pt idx="4634">
                  <c:v>8.8787791757759096E-2</c:v>
                </c:pt>
                <c:pt idx="4635">
                  <c:v>8.8907193804244E-2</c:v>
                </c:pt>
                <c:pt idx="4636">
                  <c:v>8.9083661367098804E-2</c:v>
                </c:pt>
                <c:pt idx="4637">
                  <c:v>8.9317098027957106E-2</c:v>
                </c:pt>
                <c:pt idx="4638">
                  <c:v>8.9607414321374798E-2</c:v>
                </c:pt>
                <c:pt idx="4639">
                  <c:v>8.9954528474605E-2</c:v>
                </c:pt>
                <c:pt idx="4640">
                  <c:v>9.0358367275934395E-2</c:v>
                </c:pt>
                <c:pt idx="4641">
                  <c:v>9.0818867113873297E-2</c:v>
                </c:pt>
                <c:pt idx="4642">
                  <c:v>9.1335975253030693E-2</c:v>
                </c:pt>
                <c:pt idx="4643">
                  <c:v>9.1909651450885602E-2</c:v>
                </c:pt>
                <c:pt idx="4644">
                  <c:v>9.25398700844762E-2</c:v>
                </c:pt>
                <c:pt idx="4645">
                  <c:v>9.3226623069567999E-2</c:v>
                </c:pt>
                <c:pt idx="4646">
                  <c:v>9.3969924061877097E-2</c:v>
                </c:pt>
                <c:pt idx="4647">
                  <c:v>9.4769814824621698E-2</c:v>
                </c:pt>
                <c:pt idx="4648">
                  <c:v>9.56263754375236E-2</c:v>
                </c:pt>
                <c:pt idx="4649">
                  <c:v>9.6539741696188994E-2</c:v>
                </c:pt>
                <c:pt idx="4650">
                  <c:v>9.7510136802167205E-2</c:v>
                </c:pt>
                <c:pt idx="4651">
                  <c:v>9.8537933289444796E-2</c:v>
                </c:pt>
                <c:pt idx="4652">
                  <c:v>9.9623782258421598E-2</c:v>
                </c:pt>
                <c:pt idx="4653">
                  <c:v>0.10076889022658</c:v>
                </c:pt>
                <c:pt idx="4654">
                  <c:v>0.101975534193323</c:v>
                </c:pt>
                <c:pt idx="4655">
                  <c:v>0.103247453302721</c:v>
                </c:pt>
                <c:pt idx="4656">
                  <c:v>0.10453399205708699</c:v>
                </c:pt>
                <c:pt idx="4657">
                  <c:v>0.105807376075158</c:v>
                </c:pt>
                <c:pt idx="4658">
                  <c:v>0.107069596410706</c:v>
                </c:pt>
                <c:pt idx="4659">
                  <c:v>0.10832195721146499</c:v>
                </c:pt>
                <c:pt idx="4660">
                  <c:v>0.109565429082517</c:v>
                </c:pt>
                <c:pt idx="4661">
                  <c:v>0.110842584729743</c:v>
                </c:pt>
                <c:pt idx="4662">
                  <c:v>0.112181403464576</c:v>
                </c:pt>
                <c:pt idx="4663">
                  <c:v>0.113548696269047</c:v>
                </c:pt>
                <c:pt idx="4664">
                  <c:v>0.11496819251304</c:v>
                </c:pt>
                <c:pt idx="4665">
                  <c:v>0.11645013326522</c:v>
                </c:pt>
                <c:pt idx="4666">
                  <c:v>0.117994912997076</c:v>
                </c:pt>
                <c:pt idx="4667">
                  <c:v>0.119602835291187</c:v>
                </c:pt>
                <c:pt idx="4668">
                  <c:v>0.121274110791786</c:v>
                </c:pt>
                <c:pt idx="4669">
                  <c:v>0.12300885434599</c:v>
                </c:pt>
                <c:pt idx="4670">
                  <c:v>0.124805739867791</c:v>
                </c:pt>
                <c:pt idx="4671">
                  <c:v>0.12661660492129301</c:v>
                </c:pt>
                <c:pt idx="4672">
                  <c:v>0.12844190391927099</c:v>
                </c:pt>
                <c:pt idx="4673">
                  <c:v>0.13028209417856401</c:v>
                </c:pt>
                <c:pt idx="4674">
                  <c:v>0.13213763472713799</c:v>
                </c:pt>
                <c:pt idx="4675">
                  <c:v>0.13400898494876901</c:v>
                </c:pt>
                <c:pt idx="4676">
                  <c:v>0.135896603090117</c:v>
                </c:pt>
                <c:pt idx="4677">
                  <c:v>0.137800944651159</c:v>
                </c:pt>
                <c:pt idx="4678">
                  <c:v>0.13972246067808899</c:v>
                </c:pt>
                <c:pt idx="4679">
                  <c:v>0.14166159597701</c:v>
                </c:pt>
                <c:pt idx="4680">
                  <c:v>0.14361878726678501</c:v>
                </c:pt>
                <c:pt idx="4681">
                  <c:v>0.14559446128977299</c:v>
                </c:pt>
                <c:pt idx="4682">
                  <c:v>0.14758903289980499</c:v>
                </c:pt>
                <c:pt idx="4683">
                  <c:v>0.149602903147422</c:v>
                </c:pt>
                <c:pt idx="4684">
                  <c:v>0.15163645738300599</c:v>
                </c:pt>
                <c:pt idx="4685">
                  <c:v>0.15369006339893601</c:v>
                </c:pt>
                <c:pt idx="4686">
                  <c:v>0.155764069632192</c:v>
                </c:pt>
                <c:pt idx="4687">
                  <c:v>0.157858803448925</c:v>
                </c:pt>
                <c:pt idx="4688">
                  <c:v>0.15997456953234501</c:v>
                </c:pt>
                <c:pt idx="4689">
                  <c:v>0.16211164839489101</c:v>
                </c:pt>
                <c:pt idx="4690">
                  <c:v>0.164270295034985</c:v>
                </c:pt>
                <c:pt idx="4691">
                  <c:v>0.166450737757838</c:v>
                </c:pt>
                <c:pt idx="4692">
                  <c:v>0.168653177178713</c:v>
                </c:pt>
                <c:pt idx="4693">
                  <c:v>0.170877785425843</c:v>
                </c:pt>
                <c:pt idx="4694">
                  <c:v>0.17312470555885101</c:v>
                </c:pt>
                <c:pt idx="4695">
                  <c:v>0.175394051217035</c:v>
                </c:pt>
                <c:pt idx="4696">
                  <c:v>0.17768590651021199</c:v>
                </c:pt>
                <c:pt idx="4697">
                  <c:v>0.180000326162888</c:v>
                </c:pt>
                <c:pt idx="4698">
                  <c:v>0.182337335920049</c:v>
                </c:pt>
                <c:pt idx="4699">
                  <c:v>0.184696933219544</c:v>
                </c:pt>
                <c:pt idx="4700">
                  <c:v>0.18707908813118501</c:v>
                </c:pt>
                <c:pt idx="4701">
                  <c:v>0.18948374455532399</c:v>
                </c:pt>
                <c:pt idx="4702">
                  <c:v>0.19191082166266801</c:v>
                </c:pt>
                <c:pt idx="4703">
                  <c:v>0.19440328984771699</c:v>
                </c:pt>
                <c:pt idx="4704">
                  <c:v>0.196961801245921</c:v>
                </c:pt>
                <c:pt idx="4705">
                  <c:v>0.19958638648780599</c:v>
                </c:pt>
                <c:pt idx="4706">
                  <c:v>0.20227706616864499</c:v>
                </c:pt>
                <c:pt idx="4707">
                  <c:v>0.205028025645209</c:v>
                </c:pt>
                <c:pt idx="4708">
                  <c:v>0.207787690779973</c:v>
                </c:pt>
                <c:pt idx="4709">
                  <c:v>0.210555892816224</c:v>
                </c:pt>
                <c:pt idx="4710">
                  <c:v>0.21333244922303499</c:v>
                </c:pt>
                <c:pt idx="4711">
                  <c:v>0.216117162910552</c:v>
                </c:pt>
                <c:pt idx="4712">
                  <c:v>0.218909820834263</c:v>
                </c:pt>
                <c:pt idx="4713">
                  <c:v>0.221710192243397</c:v>
                </c:pt>
                <c:pt idx="4714">
                  <c:v>0.22451802691834699</c:v>
                </c:pt>
                <c:pt idx="4715">
                  <c:v>0.227333053744848</c:v>
                </c:pt>
                <c:pt idx="4716">
                  <c:v>0.230154979888336</c:v>
                </c:pt>
                <c:pt idx="4717">
                  <c:v>0.23298349069563601</c:v>
                </c:pt>
                <c:pt idx="4718">
                  <c:v>0.235818250313093</c:v>
                </c:pt>
                <c:pt idx="4719">
                  <c:v>0.238658902908672</c:v>
                </c:pt>
                <c:pt idx="4720">
                  <c:v>0.24150507433483001</c:v>
                </c:pt>
                <c:pt idx="4721">
                  <c:v>0.244372801096057</c:v>
                </c:pt>
                <c:pt idx="4722">
                  <c:v>0.247286580429944</c:v>
                </c:pt>
                <c:pt idx="4723">
                  <c:v>0.25018938147082698</c:v>
                </c:pt>
                <c:pt idx="4724">
                  <c:v>0.25307655255554301</c:v>
                </c:pt>
                <c:pt idx="4725">
                  <c:v>0.25590774287602602</c:v>
                </c:pt>
                <c:pt idx="4726">
                  <c:v>0.25870468250082002</c:v>
                </c:pt>
                <c:pt idx="4727">
                  <c:v>0.261466281159626</c:v>
                </c:pt>
                <c:pt idx="4728">
                  <c:v>0.26419150125902302</c:v>
                </c:pt>
                <c:pt idx="4729">
                  <c:v>0.26687935613674402</c:v>
                </c:pt>
                <c:pt idx="4730">
                  <c:v>0.26952890809982799</c:v>
                </c:pt>
                <c:pt idx="4731">
                  <c:v>0.27213926627729901</c:v>
                </c:pt>
                <c:pt idx="4732">
                  <c:v>0.27470958431614101</c:v>
                </c:pt>
                <c:pt idx="4733">
                  <c:v>0.27723905794625098</c:v>
                </c:pt>
                <c:pt idx="4734">
                  <c:v>0.27972692243632602</c:v>
                </c:pt>
                <c:pt idx="4735">
                  <c:v>0.28217244995833701</c:v>
                </c:pt>
                <c:pt idx="4736">
                  <c:v>0.28458392735407601</c:v>
                </c:pt>
                <c:pt idx="4737">
                  <c:v>0.28698640606372899</c:v>
                </c:pt>
                <c:pt idx="4738">
                  <c:v>0.28937880939219501</c:v>
                </c:pt>
                <c:pt idx="4739">
                  <c:v>0.29176005952036499</c:v>
                </c:pt>
                <c:pt idx="4740">
                  <c:v>0.29412907678483402</c:v>
                </c:pt>
                <c:pt idx="4741">
                  <c:v>0.296484778668691</c:v>
                </c:pt>
                <c:pt idx="4742">
                  <c:v>0.29882607840873698</c:v>
                </c:pt>
                <c:pt idx="4743">
                  <c:v>0.30115188306065799</c:v>
                </c:pt>
                <c:pt idx="4744">
                  <c:v>0.30346109075164002</c:v>
                </c:pt>
                <c:pt idx="4745">
                  <c:v>0.30575258664481297</c:v>
                </c:pt>
                <c:pt idx="4746">
                  <c:v>0.30802523674749399</c:v>
                </c:pt>
                <c:pt idx="4747">
                  <c:v>0.31027787790599698</c:v>
                </c:pt>
                <c:pt idx="4748">
                  <c:v>0.31250930065451499</c:v>
                </c:pt>
                <c:pt idx="4749">
                  <c:v>0.31471821782367598</c:v>
                </c:pt>
                <c:pt idx="4750">
                  <c:v>0.31690320293806201</c:v>
                </c:pt>
                <c:pt idx="4751">
                  <c:v>0.31906256124162702</c:v>
                </c:pt>
                <c:pt idx="4752">
                  <c:v>0.32119405285503899</c:v>
                </c:pt>
                <c:pt idx="4753">
                  <c:v>0.32329437721567</c:v>
                </c:pt>
                <c:pt idx="4754">
                  <c:v>0.325358780270326</c:v>
                </c:pt>
                <c:pt idx="4755">
                  <c:v>0.32738200035651799</c:v>
                </c:pt>
                <c:pt idx="4756">
                  <c:v>0.32935982160030702</c:v>
                </c:pt>
                <c:pt idx="4757">
                  <c:v>0.33128922873189898</c:v>
                </c:pt>
                <c:pt idx="4758">
                  <c:v>0.33316789832344001</c:v>
                </c:pt>
                <c:pt idx="4759">
                  <c:v>0.33499384558251799</c:v>
                </c:pt>
                <c:pt idx="4760">
                  <c:v>0.33676525317494799</c:v>
                </c:pt>
                <c:pt idx="4761">
                  <c:v>0.33848039115579598</c:v>
                </c:pt>
                <c:pt idx="4762">
                  <c:v>0.34013757800689298</c:v>
                </c:pt>
                <c:pt idx="4763">
                  <c:v>0.34169192818069299</c:v>
                </c:pt>
                <c:pt idx="4764">
                  <c:v>0.34313229375612098</c:v>
                </c:pt>
                <c:pt idx="4765">
                  <c:v>0.34445738241353901</c:v>
                </c:pt>
                <c:pt idx="4766">
                  <c:v>0.34566600193975999</c:v>
                </c:pt>
                <c:pt idx="4767">
                  <c:v>0.346757062482275</c:v>
                </c:pt>
                <c:pt idx="4768">
                  <c:v>0.34772957961391299</c:v>
                </c:pt>
                <c:pt idx="4769">
                  <c:v>0.34858401968274999</c:v>
                </c:pt>
                <c:pt idx="4770">
                  <c:v>0.34936769545573498</c:v>
                </c:pt>
                <c:pt idx="4771">
                  <c:v>0.35007931316338697</c:v>
                </c:pt>
                <c:pt idx="4772">
                  <c:v>0.35071758670643299</c:v>
                </c:pt>
                <c:pt idx="4773">
                  <c:v>0.35128123913117099</c:v>
                </c:pt>
                <c:pt idx="4774">
                  <c:v>0.35176900428871499</c:v>
                </c:pt>
                <c:pt idx="4775">
                  <c:v>0.35217962865410402</c:v>
                </c:pt>
                <c:pt idx="4776">
                  <c:v>0.35251187328482497</c:v>
                </c:pt>
                <c:pt idx="4777">
                  <c:v>0.35276451590004798</c:v>
                </c:pt>
                <c:pt idx="4778">
                  <c:v>0.35293635306253401</c:v>
                </c:pt>
                <c:pt idx="4779">
                  <c:v>0.35302620244515398</c:v>
                </c:pt>
                <c:pt idx="4780">
                  <c:v>0.35303290516353703</c:v>
                </c:pt>
                <c:pt idx="4781">
                  <c:v>0.35295532815577602</c:v>
                </c:pt>
                <c:pt idx="4782">
                  <c:v>0.35279236658941698</c:v>
                </c:pt>
                <c:pt idx="4783">
                  <c:v>0.35254294627534999</c:v>
                </c:pt>
                <c:pt idx="4784">
                  <c:v>0.35220602606769702</c:v>
                </c:pt>
                <c:pt idx="4785">
                  <c:v>0.35178060022843399</c:v>
                </c:pt>
                <c:pt idx="4786">
                  <c:v>0.35126570073532898</c:v>
                </c:pt>
                <c:pt idx="4787">
                  <c:v>0.35066039951184003</c:v>
                </c:pt>
                <c:pt idx="4788">
                  <c:v>0.34996381055792097</c:v>
                </c:pt>
                <c:pt idx="4789">
                  <c:v>0.34917509196115198</c:v>
                </c:pt>
                <c:pt idx="4790">
                  <c:v>0.34829344776835802</c:v>
                </c:pt>
                <c:pt idx="4791">
                  <c:v>0.34731812969873599</c:v>
                </c:pt>
                <c:pt idx="4792">
                  <c:v>0.346226954209226</c:v>
                </c:pt>
                <c:pt idx="4793">
                  <c:v>0.34501015570797</c:v>
                </c:pt>
                <c:pt idx="4794">
                  <c:v>0.34366704144140803</c:v>
                </c:pt>
                <c:pt idx="4795">
                  <c:v>0.34219697912646901</c:v>
                </c:pt>
                <c:pt idx="4796">
                  <c:v>0.34059939826383101</c:v>
                </c:pt>
                <c:pt idx="4797">
                  <c:v>0.338873791221451</c:v>
                </c:pt>
                <c:pt idx="4798">
                  <c:v>0.33701971408065001</c:v>
                </c:pt>
                <c:pt idx="4799">
                  <c:v>0.33503678724158198</c:v>
                </c:pt>
                <c:pt idx="4800">
                  <c:v>0.33292469579194001</c:v>
                </c:pt>
                <c:pt idx="4801">
                  <c:v>0.330683189653462</c:v>
                </c:pt>
                <c:pt idx="4802">
                  <c:v>0.32831208353675601</c:v>
                </c:pt>
                <c:pt idx="4803">
                  <c:v>0.32581861377187599</c:v>
                </c:pt>
                <c:pt idx="4804">
                  <c:v>0.323253072807001</c:v>
                </c:pt>
                <c:pt idx="4805">
                  <c:v>0.32061514102552202</c:v>
                </c:pt>
                <c:pt idx="4806">
                  <c:v>0.31790453009939701</c:v>
                </c:pt>
                <c:pt idx="4807">
                  <c:v>0.315120982872864</c:v>
                </c:pt>
                <c:pt idx="4808">
                  <c:v>0.312264273851102</c:v>
                </c:pt>
                <c:pt idx="4809">
                  <c:v>0.30933421041915399</c:v>
                </c:pt>
                <c:pt idx="4810">
                  <c:v>0.30633063481421202</c:v>
                </c:pt>
                <c:pt idx="4811">
                  <c:v>0.30325342673366401</c:v>
                </c:pt>
                <c:pt idx="4812">
                  <c:v>0.30010250632077001</c:v>
                </c:pt>
                <c:pt idx="4813">
                  <c:v>0.29687783717966998</c:v>
                </c:pt>
                <c:pt idx="4814">
                  <c:v>0.29357942906808399</c:v>
                </c:pt>
                <c:pt idx="4815">
                  <c:v>0.29020734000003201</c:v>
                </c:pt>
                <c:pt idx="4816">
                  <c:v>0.28676167762656601</c:v>
                </c:pt>
                <c:pt idx="4817">
                  <c:v>0.28324259990017198</c:v>
                </c:pt>
                <c:pt idx="4818">
                  <c:v>0.27965031512953098</c:v>
                </c:pt>
                <c:pt idx="4819">
                  <c:v>0.27598508158157298</c:v>
                </c:pt>
                <c:pt idx="4820">
                  <c:v>0.27235746786586401</c:v>
                </c:pt>
                <c:pt idx="4821">
                  <c:v>0.26865539402918998</c:v>
                </c:pt>
                <c:pt idx="4822">
                  <c:v>0.26484233532745199</c:v>
                </c:pt>
                <c:pt idx="4823">
                  <c:v>0.260919560671379</c:v>
                </c:pt>
                <c:pt idx="4824">
                  <c:v>0.25694178131138401</c:v>
                </c:pt>
                <c:pt idx="4825">
                  <c:v>0.25290708550623497</c:v>
                </c:pt>
                <c:pt idx="4826">
                  <c:v>0.248809122258352</c:v>
                </c:pt>
                <c:pt idx="4827">
                  <c:v>0.24474197930737199</c:v>
                </c:pt>
                <c:pt idx="4828">
                  <c:v>0.24076291224654001</c:v>
                </c:pt>
                <c:pt idx="4829">
                  <c:v>0.23689336999562399</c:v>
                </c:pt>
                <c:pt idx="4830">
                  <c:v>0.233103473549478</c:v>
                </c:pt>
                <c:pt idx="4831">
                  <c:v>0.229407033088385</c:v>
                </c:pt>
                <c:pt idx="4832">
                  <c:v>0.22582117268046201</c:v>
                </c:pt>
                <c:pt idx="4833">
                  <c:v>0.22234059292566899</c:v>
                </c:pt>
                <c:pt idx="4834">
                  <c:v>0.21895287682141801</c:v>
                </c:pt>
                <c:pt idx="4835">
                  <c:v>0.21564905053681999</c:v>
                </c:pt>
                <c:pt idx="4836">
                  <c:v>0.212403325883493</c:v>
                </c:pt>
                <c:pt idx="4837">
                  <c:v>0.209215993276751</c:v>
                </c:pt>
                <c:pt idx="4838">
                  <c:v>0.20608729495460301</c:v>
                </c:pt>
                <c:pt idx="4839">
                  <c:v>0.20301742588674501</c:v>
                </c:pt>
                <c:pt idx="4840">
                  <c:v>0.200006534862539</c:v>
                </c:pt>
                <c:pt idx="4841">
                  <c:v>0.19705472574532101</c:v>
                </c:pt>
                <c:pt idx="4842">
                  <c:v>0.194162058878631</c:v>
                </c:pt>
                <c:pt idx="4843">
                  <c:v>0.191328552627689</c:v>
                </c:pt>
                <c:pt idx="4844">
                  <c:v>0.188554185036586</c:v>
                </c:pt>
                <c:pt idx="4845">
                  <c:v>0.18583889557844199</c:v>
                </c:pt>
                <c:pt idx="4846">
                  <c:v>0.18318258697314699</c:v>
                </c:pt>
                <c:pt idx="4847">
                  <c:v>0.180585127047793</c:v>
                </c:pt>
                <c:pt idx="4848">
                  <c:v>0.17804635062445101</c:v>
                </c:pt>
                <c:pt idx="4849">
                  <c:v>0.175566061449905</c:v>
                </c:pt>
                <c:pt idx="4850">
                  <c:v>0.173144034246176</c:v>
                </c:pt>
                <c:pt idx="4851">
                  <c:v>0.17078001705666801</c:v>
                </c:pt>
                <c:pt idx="4852">
                  <c:v>0.16847373412719599</c:v>
                </c:pt>
                <c:pt idx="4853">
                  <c:v>0.16622488945499</c:v>
                </c:pt>
                <c:pt idx="4854">
                  <c:v>0.164033170799046</c:v>
                </c:pt>
                <c:pt idx="4855">
                  <c:v>0.16189825361673499</c:v>
                </c:pt>
                <c:pt idx="4856">
                  <c:v>0.15981980443598801</c:v>
                </c:pt>
                <c:pt idx="4857">
                  <c:v>0.157797483541358</c:v>
                </c:pt>
                <c:pt idx="4858">
                  <c:v>0.15583094716026599</c:v>
                </c:pt>
                <c:pt idx="4859">
                  <c:v>0.153919849396467</c:v>
                </c:pt>
                <c:pt idx="4860">
                  <c:v>0.152063844072515</c:v>
                </c:pt>
                <c:pt idx="4861">
                  <c:v>0.150262586546212</c:v>
                </c:pt>
                <c:pt idx="4862">
                  <c:v>0.14851573550723701</c:v>
                </c:pt>
                <c:pt idx="4863">
                  <c:v>0.14678316881966499</c:v>
                </c:pt>
                <c:pt idx="4864">
                  <c:v>0.14505554419441499</c:v>
                </c:pt>
                <c:pt idx="4865">
                  <c:v>0.14333152215323799</c:v>
                </c:pt>
                <c:pt idx="4866">
                  <c:v>0.14160979139118801</c:v>
                </c:pt>
                <c:pt idx="4867">
                  <c:v>0.13988907129658401</c:v>
                </c:pt>
                <c:pt idx="4868">
                  <c:v>0.13816811427725501</c:v>
                </c:pt>
                <c:pt idx="4869">
                  <c:v>0.136445707882484</c:v>
                </c:pt>
                <c:pt idx="4870">
                  <c:v>0.134720676712904</c:v>
                </c:pt>
                <c:pt idx="4871">
                  <c:v>0.133042660473391</c:v>
                </c:pt>
                <c:pt idx="4872">
                  <c:v>0.131416273400316</c:v>
                </c:pt>
                <c:pt idx="4873">
                  <c:v>0.12984128890029401</c:v>
                </c:pt>
                <c:pt idx="4874">
                  <c:v>0.12831748465146101</c:v>
                </c:pt>
                <c:pt idx="4875">
                  <c:v>0.12684464349895699</c:v>
                </c:pt>
                <c:pt idx="4876">
                  <c:v>0.12542255413047601</c:v>
                </c:pt>
                <c:pt idx="4877">
                  <c:v>0.12405101148202601</c:v>
                </c:pt>
                <c:pt idx="4878">
                  <c:v>0.122729816795172</c:v>
                </c:pt>
                <c:pt idx="4879">
                  <c:v>0.121458777197147</c:v>
                </c:pt>
                <c:pt idx="4880">
                  <c:v>0.120237704589104</c:v>
                </c:pt>
                <c:pt idx="4881">
                  <c:v>0.11906641348234499</c:v>
                </c:pt>
                <c:pt idx="4882">
                  <c:v>0.117944717196713</c:v>
                </c:pt>
                <c:pt idx="4883">
                  <c:v>0.116872421576823</c:v>
                </c:pt>
                <c:pt idx="4884">
                  <c:v>0.115849315477296</c:v>
                </c:pt>
                <c:pt idx="4885">
                  <c:v>0.114875159137277</c:v>
                </c:pt>
                <c:pt idx="4886">
                  <c:v>0.113949677666966</c:v>
                </c:pt>
                <c:pt idx="4887">
                  <c:v>0.113072573795562</c:v>
                </c:pt>
                <c:pt idx="4888">
                  <c:v>0.11224356287886</c:v>
                </c:pt>
                <c:pt idx="4889">
                  <c:v>0.111462405459054</c:v>
                </c:pt>
                <c:pt idx="4890">
                  <c:v>0.110728915879778</c:v>
                </c:pt>
                <c:pt idx="4891">
                  <c:v>0.110064437884714</c:v>
                </c:pt>
                <c:pt idx="4892">
                  <c:v>0.109477980208491</c:v>
                </c:pt>
                <c:pt idx="4893">
                  <c:v>0.108969552697065</c:v>
                </c:pt>
                <c:pt idx="4894">
                  <c:v>0.108539172494079</c:v>
                </c:pt>
                <c:pt idx="4895">
                  <c:v>0.108186858500728</c:v>
                </c:pt>
                <c:pt idx="4896">
                  <c:v>0.107901239205908</c:v>
                </c:pt>
                <c:pt idx="4897">
                  <c:v>0.10767836282042401</c:v>
                </c:pt>
                <c:pt idx="4898">
                  <c:v>0.107518597774778</c:v>
                </c:pt>
                <c:pt idx="4899">
                  <c:v>0.10742231288803999</c:v>
                </c:pt>
                <c:pt idx="4900">
                  <c:v>0.107389872944153</c:v>
                </c:pt>
                <c:pt idx="4901">
                  <c:v>0.107421634533727</c:v>
                </c:pt>
                <c:pt idx="4902">
                  <c:v>0.107510585066296</c:v>
                </c:pt>
                <c:pt idx="4903">
                  <c:v>0.10760670419580499</c:v>
                </c:pt>
                <c:pt idx="4904">
                  <c:v>0.10771062809922401</c:v>
                </c:pt>
                <c:pt idx="4905">
                  <c:v>0.107823002527886</c:v>
                </c:pt>
                <c:pt idx="4906">
                  <c:v>0.10794447980595299</c:v>
                </c:pt>
                <c:pt idx="4907">
                  <c:v>0.108170609803128</c:v>
                </c:pt>
                <c:pt idx="4908">
                  <c:v>0.10845220102128</c:v>
                </c:pt>
                <c:pt idx="4909">
                  <c:v>0.10872887091750701</c:v>
                </c:pt>
                <c:pt idx="4910">
                  <c:v>0.109001022085911</c:v>
                </c:pt>
                <c:pt idx="4911">
                  <c:v>0.109269054527475</c:v>
                </c:pt>
                <c:pt idx="4912">
                  <c:v>0.109533362800477</c:v>
                </c:pt>
                <c:pt idx="4913">
                  <c:v>0.109794333219999</c:v>
                </c:pt>
                <c:pt idx="4914">
                  <c:v>0.110052341110371</c:v>
                </c:pt>
                <c:pt idx="4915">
                  <c:v>0.11030774811498099</c:v>
                </c:pt>
                <c:pt idx="4916">
                  <c:v>0.110560899568378</c:v>
                </c:pt>
                <c:pt idx="4917">
                  <c:v>0.110824553609691</c:v>
                </c:pt>
                <c:pt idx="4918">
                  <c:v>0.11112507568894001</c:v>
                </c:pt>
                <c:pt idx="4919">
                  <c:v>0.11140489303741</c:v>
                </c:pt>
                <c:pt idx="4920">
                  <c:v>0.111776857422349</c:v>
                </c:pt>
                <c:pt idx="4921">
                  <c:v>0.1122501494512</c:v>
                </c:pt>
                <c:pt idx="4922">
                  <c:v>0.11276964639320899</c:v>
                </c:pt>
                <c:pt idx="4923">
                  <c:v>0.113327681062366</c:v>
                </c:pt>
                <c:pt idx="4924">
                  <c:v>0.11392916916238501</c:v>
                </c:pt>
                <c:pt idx="4925">
                  <c:v>0.114581473402401</c:v>
                </c:pt>
                <c:pt idx="4926">
                  <c:v>0.115191464044007</c:v>
                </c:pt>
                <c:pt idx="4927">
                  <c:v>0.11570279081641099</c:v>
                </c:pt>
                <c:pt idx="4928">
                  <c:v>0.116094858719701</c:v>
                </c:pt>
                <c:pt idx="4929">
                  <c:v>0.11639835076368001</c:v>
                </c:pt>
                <c:pt idx="4930">
                  <c:v>0.116600212523794</c:v>
                </c:pt>
                <c:pt idx="4931">
                  <c:v>0.116684029253297</c:v>
                </c:pt>
                <c:pt idx="4932">
                  <c:v>0.11665576517368299</c:v>
                </c:pt>
                <c:pt idx="4933">
                  <c:v>0.11652845963688301</c:v>
                </c:pt>
                <c:pt idx="4934">
                  <c:v>0.11630268796667199</c:v>
                </c:pt>
                <c:pt idx="4935">
                  <c:v>0.11597906841470899</c:v>
                </c:pt>
                <c:pt idx="4936">
                  <c:v>0.115558261238367</c:v>
                </c:pt>
                <c:pt idx="4937">
                  <c:v>0.11504358742873499</c:v>
                </c:pt>
                <c:pt idx="4938">
                  <c:v>0.114496679594324</c:v>
                </c:pt>
                <c:pt idx="4939">
                  <c:v>0.11394459130295299</c:v>
                </c:pt>
                <c:pt idx="4940">
                  <c:v>0.113388407615262</c:v>
                </c:pt>
                <c:pt idx="4941">
                  <c:v>0.112829245310247</c:v>
                </c:pt>
                <c:pt idx="4942">
                  <c:v>0.11226825092399099</c:v>
                </c:pt>
                <c:pt idx="4943">
                  <c:v>0.111654677706406</c:v>
                </c:pt>
                <c:pt idx="4944">
                  <c:v>0.110971818299758</c:v>
                </c:pt>
                <c:pt idx="4945">
                  <c:v>0.110220989823929</c:v>
                </c:pt>
                <c:pt idx="4946">
                  <c:v>0.109403544275783</c:v>
                </c:pt>
                <c:pt idx="4947">
                  <c:v>0.108520866505008</c:v>
                </c:pt>
                <c:pt idx="4948">
                  <c:v>0.10757437215044099</c:v>
                </c:pt>
                <c:pt idx="4949">
                  <c:v>0.10659466000754</c:v>
                </c:pt>
                <c:pt idx="4950">
                  <c:v>0.105621750481323</c:v>
                </c:pt>
                <c:pt idx="4951">
                  <c:v>0.104657223910709</c:v>
                </c:pt>
                <c:pt idx="4952">
                  <c:v>0.103650322874122</c:v>
                </c:pt>
                <c:pt idx="4953">
                  <c:v>0.102569641290047</c:v>
                </c:pt>
                <c:pt idx="4954">
                  <c:v>0.10141600160756099</c:v>
                </c:pt>
                <c:pt idx="4955">
                  <c:v>0.10019023061343101</c:v>
                </c:pt>
                <c:pt idx="4956">
                  <c:v>9.8910519361542104E-2</c:v>
                </c:pt>
                <c:pt idx="4957">
                  <c:v>9.7547949203872303E-2</c:v>
                </c:pt>
                <c:pt idx="4958">
                  <c:v>9.6110766767629502E-2</c:v>
                </c:pt>
                <c:pt idx="4959">
                  <c:v>9.4604776055168899E-2</c:v>
                </c:pt>
                <c:pt idx="4960">
                  <c:v>9.3030806651859699E-2</c:v>
                </c:pt>
                <c:pt idx="4961">
                  <c:v>9.1393756312312696E-2</c:v>
                </c:pt>
                <c:pt idx="4962">
                  <c:v>8.9814453664049998E-2</c:v>
                </c:pt>
                <c:pt idx="4963">
                  <c:v>8.8318722849379694E-2</c:v>
                </c:pt>
                <c:pt idx="4964">
                  <c:v>8.6909203660170103E-2</c:v>
                </c:pt>
                <c:pt idx="4965">
                  <c:v>8.5588484752082097E-2</c:v>
                </c:pt>
                <c:pt idx="4966">
                  <c:v>8.4359098627420498E-2</c:v>
                </c:pt>
                <c:pt idx="4967">
                  <c:v>8.3223516624763905E-2</c:v>
                </c:pt>
                <c:pt idx="4968">
                  <c:v>8.2184143911695096E-2</c:v>
                </c:pt>
                <c:pt idx="4969">
                  <c:v>8.1243314473764802E-2</c:v>
                </c:pt>
                <c:pt idx="4970">
                  <c:v>8.0352509729032406E-2</c:v>
                </c:pt>
                <c:pt idx="4971">
                  <c:v>7.9508195519309197E-2</c:v>
                </c:pt>
                <c:pt idx="4972">
                  <c:v>7.8711633620884305E-2</c:v>
                </c:pt>
                <c:pt idx="4973">
                  <c:v>7.7946723277232094E-2</c:v>
                </c:pt>
                <c:pt idx="4974">
                  <c:v>7.7197627096892998E-2</c:v>
                </c:pt>
                <c:pt idx="4975">
                  <c:v>7.6465217687896894E-2</c:v>
                </c:pt>
                <c:pt idx="4976">
                  <c:v>7.5750315511965399E-2</c:v>
                </c:pt>
                <c:pt idx="4977">
                  <c:v>7.5053684514645905E-2</c:v>
                </c:pt>
                <c:pt idx="4978">
                  <c:v>7.43760278964926E-2</c:v>
                </c:pt>
                <c:pt idx="4979">
                  <c:v>7.37213052979349E-2</c:v>
                </c:pt>
                <c:pt idx="4980">
                  <c:v>7.3113736555254896E-2</c:v>
                </c:pt>
                <c:pt idx="4981">
                  <c:v>7.2554083056200105E-2</c:v>
                </c:pt>
                <c:pt idx="4982">
                  <c:v>7.2043009674962799E-2</c:v>
                </c:pt>
                <c:pt idx="4983">
                  <c:v>7.1581086175823302E-2</c:v>
                </c:pt>
                <c:pt idx="4984">
                  <c:v>7.1168790383425107E-2</c:v>
                </c:pt>
                <c:pt idx="4985">
                  <c:v>7.0806505922706306E-2</c:v>
                </c:pt>
                <c:pt idx="4986">
                  <c:v>7.0494500409038097E-2</c:v>
                </c:pt>
                <c:pt idx="4987">
                  <c:v>7.0232881131531505E-2</c:v>
                </c:pt>
                <c:pt idx="4988">
                  <c:v>7.0021552996218706E-2</c:v>
                </c:pt>
                <c:pt idx="4989">
                  <c:v>6.9860200308617698E-2</c:v>
                </c:pt>
                <c:pt idx="4990">
                  <c:v>6.9748286048017097E-2</c:v>
                </c:pt>
                <c:pt idx="4991">
                  <c:v>6.9685054950119701E-2</c:v>
                </c:pt>
                <c:pt idx="4992">
                  <c:v>6.9661570559540698E-2</c:v>
                </c:pt>
                <c:pt idx="4993">
                  <c:v>6.9632844564155597E-2</c:v>
                </c:pt>
                <c:pt idx="4994">
                  <c:v>6.9597338276200099E-2</c:v>
                </c:pt>
                <c:pt idx="4995">
                  <c:v>6.9553925138518796E-2</c:v>
                </c:pt>
                <c:pt idx="4996">
                  <c:v>6.9486998121083596E-2</c:v>
                </c:pt>
                <c:pt idx="4997">
                  <c:v>6.9397791800449402E-2</c:v>
                </c:pt>
                <c:pt idx="4998">
                  <c:v>6.9287636176430897E-2</c:v>
                </c:pt>
                <c:pt idx="4999">
                  <c:v>6.91579557687904E-2</c:v>
                </c:pt>
                <c:pt idx="5000">
                  <c:v>6.90102661990767E-2</c:v>
                </c:pt>
                <c:pt idx="5001">
                  <c:v>6.8846168277711603E-2</c:v>
                </c:pt>
                <c:pt idx="5002">
                  <c:v>6.8698335189697202E-2</c:v>
                </c:pt>
                <c:pt idx="5003">
                  <c:v>6.8564468787053606E-2</c:v>
                </c:pt>
                <c:pt idx="5004">
                  <c:v>6.8441777487921698E-2</c:v>
                </c:pt>
                <c:pt idx="5005">
                  <c:v>6.8324378312655296E-2</c:v>
                </c:pt>
                <c:pt idx="5006">
                  <c:v>6.8084407030499894E-2</c:v>
                </c:pt>
                <c:pt idx="5007">
                  <c:v>6.7767789572682299E-2</c:v>
                </c:pt>
                <c:pt idx="5008">
                  <c:v>6.7431602439341196E-2</c:v>
                </c:pt>
                <c:pt idx="5009">
                  <c:v>6.7092740468152404E-2</c:v>
                </c:pt>
                <c:pt idx="5010">
                  <c:v>6.6770231668758603E-2</c:v>
                </c:pt>
                <c:pt idx="5011">
                  <c:v>6.6466055852879805E-2</c:v>
                </c:pt>
                <c:pt idx="5012">
                  <c:v>6.6182121503314803E-2</c:v>
                </c:pt>
                <c:pt idx="5013">
                  <c:v>6.5920254988581103E-2</c:v>
                </c:pt>
                <c:pt idx="5014">
                  <c:v>6.5682191615871202E-2</c:v>
                </c:pt>
                <c:pt idx="5015">
                  <c:v>6.5469568554388902E-2</c:v>
                </c:pt>
                <c:pt idx="5016">
                  <c:v>6.5269150914308002E-2</c:v>
                </c:pt>
                <c:pt idx="5017">
                  <c:v>6.5027278717262493E-2</c:v>
                </c:pt>
                <c:pt idx="5018">
                  <c:v>6.4690350090711599E-2</c:v>
                </c:pt>
                <c:pt idx="5019">
                  <c:v>6.4360865361528199E-2</c:v>
                </c:pt>
                <c:pt idx="5020">
                  <c:v>6.4000321071832095E-2</c:v>
                </c:pt>
                <c:pt idx="5021">
                  <c:v>6.3664207636095593E-2</c:v>
                </c:pt>
                <c:pt idx="5022">
                  <c:v>6.3353652407210401E-2</c:v>
                </c:pt>
                <c:pt idx="5023">
                  <c:v>6.2990293021982099E-2</c:v>
                </c:pt>
                <c:pt idx="5024">
                  <c:v>6.2517519843285893E-2</c:v>
                </c:pt>
                <c:pt idx="5025">
                  <c:v>6.1944338040124697E-2</c:v>
                </c:pt>
                <c:pt idx="5026">
                  <c:v>6.14827205487532E-2</c:v>
                </c:pt>
                <c:pt idx="5027">
                  <c:v>6.12394498358311E-2</c:v>
                </c:pt>
                <c:pt idx="5028">
                  <c:v>6.10016424446541E-2</c:v>
                </c:pt>
                <c:pt idx="5029">
                  <c:v>6.06997764213962E-2</c:v>
                </c:pt>
                <c:pt idx="5030">
                  <c:v>6.03859563786504E-2</c:v>
                </c:pt>
                <c:pt idx="5031">
                  <c:v>6.0173054945759197E-2</c:v>
                </c:pt>
                <c:pt idx="5032">
                  <c:v>6.00304355914687E-2</c:v>
                </c:pt>
                <c:pt idx="5033">
                  <c:v>5.9957316724160402E-2</c:v>
                </c:pt>
                <c:pt idx="5034">
                  <c:v>5.9996900095090101E-2</c:v>
                </c:pt>
                <c:pt idx="5035">
                  <c:v>6.0071945941908303E-2</c:v>
                </c:pt>
                <c:pt idx="5036">
                  <c:v>6.0214240538068703E-2</c:v>
                </c:pt>
                <c:pt idx="5037">
                  <c:v>6.0359896278255998E-2</c:v>
                </c:pt>
                <c:pt idx="5038">
                  <c:v>6.0542796989744102E-2</c:v>
                </c:pt>
                <c:pt idx="5039">
                  <c:v>6.0793675661591898E-2</c:v>
                </c:pt>
                <c:pt idx="5040">
                  <c:v>6.1110520617891302E-2</c:v>
                </c:pt>
                <c:pt idx="5041">
                  <c:v>6.14908436207251E-2</c:v>
                </c:pt>
                <c:pt idx="5042">
                  <c:v>6.19836159520296E-2</c:v>
                </c:pt>
                <c:pt idx="5043">
                  <c:v>6.2603353311837501E-2</c:v>
                </c:pt>
                <c:pt idx="5044">
                  <c:v>6.3346152531675207E-2</c:v>
                </c:pt>
                <c:pt idx="5045">
                  <c:v>6.4207706787289404E-2</c:v>
                </c:pt>
                <c:pt idx="5046">
                  <c:v>6.5183336561236496E-2</c:v>
                </c:pt>
                <c:pt idx="5047">
                  <c:v>6.6268023422497893E-2</c:v>
                </c:pt>
                <c:pt idx="5048">
                  <c:v>6.7427291560816893E-2</c:v>
                </c:pt>
                <c:pt idx="5049">
                  <c:v>6.8617004806842893E-2</c:v>
                </c:pt>
                <c:pt idx="5050">
                  <c:v>6.9831264734276102E-2</c:v>
                </c:pt>
                <c:pt idx="5051">
                  <c:v>7.1116345131402803E-2</c:v>
                </c:pt>
                <c:pt idx="5052">
                  <c:v>7.2499039457134706E-2</c:v>
                </c:pt>
                <c:pt idx="5053">
                  <c:v>7.3973819460729506E-2</c:v>
                </c:pt>
                <c:pt idx="5054">
                  <c:v>7.5535093968973802E-2</c:v>
                </c:pt>
                <c:pt idx="5055">
                  <c:v>7.7159881929338398E-2</c:v>
                </c:pt>
                <c:pt idx="5056">
                  <c:v>7.8872317392733204E-2</c:v>
                </c:pt>
                <c:pt idx="5057">
                  <c:v>8.0659403324613105E-2</c:v>
                </c:pt>
                <c:pt idx="5058">
                  <c:v>8.2487133732377704E-2</c:v>
                </c:pt>
                <c:pt idx="5059">
                  <c:v>8.4299262823292698E-2</c:v>
                </c:pt>
                <c:pt idx="5060">
                  <c:v>8.6086993497535402E-2</c:v>
                </c:pt>
                <c:pt idx="5061">
                  <c:v>8.7765598428382205E-2</c:v>
                </c:pt>
                <c:pt idx="5062">
                  <c:v>8.9314804764536501E-2</c:v>
                </c:pt>
                <c:pt idx="5063">
                  <c:v>9.0729758653802894E-2</c:v>
                </c:pt>
                <c:pt idx="5064">
                  <c:v>9.20058720847204E-2</c:v>
                </c:pt>
                <c:pt idx="5065">
                  <c:v>9.3138828809535307E-2</c:v>
                </c:pt>
                <c:pt idx="5066">
                  <c:v>9.41245886836405E-2</c:v>
                </c:pt>
                <c:pt idx="5067">
                  <c:v>9.4959390657656101E-2</c:v>
                </c:pt>
                <c:pt idx="5068">
                  <c:v>9.5639754649737702E-2</c:v>
                </c:pt>
                <c:pt idx="5069">
                  <c:v>9.6162482511700606E-2</c:v>
                </c:pt>
                <c:pt idx="5070">
                  <c:v>9.6524658286131396E-2</c:v>
                </c:pt>
                <c:pt idx="5071">
                  <c:v>9.6723647935280793E-2</c:v>
                </c:pt>
                <c:pt idx="5072">
                  <c:v>9.6774407930575193E-2</c:v>
                </c:pt>
                <c:pt idx="5073">
                  <c:v>9.66918531535641E-2</c:v>
                </c:pt>
                <c:pt idx="5074">
                  <c:v>9.6474403861594907E-2</c:v>
                </c:pt>
                <c:pt idx="5075">
                  <c:v>9.6147400511078299E-2</c:v>
                </c:pt>
                <c:pt idx="5076">
                  <c:v>9.5824161438344102E-2</c:v>
                </c:pt>
                <c:pt idx="5077">
                  <c:v>9.5505229743447703E-2</c:v>
                </c:pt>
                <c:pt idx="5078">
                  <c:v>9.5187851386795794E-2</c:v>
                </c:pt>
                <c:pt idx="5079">
                  <c:v>9.4848972282012195E-2</c:v>
                </c:pt>
                <c:pt idx="5080">
                  <c:v>9.4488959450043999E-2</c:v>
                </c:pt>
                <c:pt idx="5081">
                  <c:v>9.41082441028432E-2</c:v>
                </c:pt>
                <c:pt idx="5082">
                  <c:v>9.3707328519485905E-2</c:v>
                </c:pt>
                <c:pt idx="5083">
                  <c:v>9.3264280383138706E-2</c:v>
                </c:pt>
                <c:pt idx="5084">
                  <c:v>9.2746086974956704E-2</c:v>
                </c:pt>
                <c:pt idx="5085">
                  <c:v>9.2041067863830803E-2</c:v>
                </c:pt>
                <c:pt idx="5086">
                  <c:v>9.1207448886937006E-2</c:v>
                </c:pt>
                <c:pt idx="5087">
                  <c:v>9.0247144400627893E-2</c:v>
                </c:pt>
                <c:pt idx="5088">
                  <c:v>8.9301010699691902E-2</c:v>
                </c:pt>
                <c:pt idx="5089">
                  <c:v>8.8212864249612499E-2</c:v>
                </c:pt>
                <c:pt idx="5090">
                  <c:v>8.7181163361714706E-2</c:v>
                </c:pt>
                <c:pt idx="5091">
                  <c:v>8.6107021312755105E-2</c:v>
                </c:pt>
                <c:pt idx="5092">
                  <c:v>8.4949093686785201E-2</c:v>
                </c:pt>
                <c:pt idx="5093">
                  <c:v>8.3757978297621105E-2</c:v>
                </c:pt>
                <c:pt idx="5094">
                  <c:v>8.2636699293324706E-2</c:v>
                </c:pt>
                <c:pt idx="5095">
                  <c:v>8.1516617517626594E-2</c:v>
                </c:pt>
                <c:pt idx="5096">
                  <c:v>8.0568329571389097E-2</c:v>
                </c:pt>
                <c:pt idx="5097">
                  <c:v>7.9789305991100401E-2</c:v>
                </c:pt>
                <c:pt idx="5098">
                  <c:v>7.9176762408850701E-2</c:v>
                </c:pt>
                <c:pt idx="5099">
                  <c:v>7.8724639202934696E-2</c:v>
                </c:pt>
                <c:pt idx="5100">
                  <c:v>7.8321272525369606E-2</c:v>
                </c:pt>
                <c:pt idx="5101">
                  <c:v>7.7921700478541703E-2</c:v>
                </c:pt>
                <c:pt idx="5102">
                  <c:v>7.7527059847028096E-2</c:v>
                </c:pt>
                <c:pt idx="5103">
                  <c:v>7.7176748792489203E-2</c:v>
                </c:pt>
                <c:pt idx="5104">
                  <c:v>7.6923269182220894E-2</c:v>
                </c:pt>
                <c:pt idx="5105">
                  <c:v>7.6798165510583299E-2</c:v>
                </c:pt>
                <c:pt idx="5106">
                  <c:v>7.6803843980840794E-2</c:v>
                </c:pt>
                <c:pt idx="5107">
                  <c:v>7.6942664857933593E-2</c:v>
                </c:pt>
                <c:pt idx="5108">
                  <c:v>7.7196301569796497E-2</c:v>
                </c:pt>
                <c:pt idx="5109">
                  <c:v>7.75442166200455E-2</c:v>
                </c:pt>
                <c:pt idx="5110">
                  <c:v>7.7982848785514702E-2</c:v>
                </c:pt>
                <c:pt idx="5111">
                  <c:v>7.8508641982455496E-2</c:v>
                </c:pt>
                <c:pt idx="5112">
                  <c:v>7.9118061686419397E-2</c:v>
                </c:pt>
                <c:pt idx="5113">
                  <c:v>7.9807609404748001E-2</c:v>
                </c:pt>
                <c:pt idx="5114">
                  <c:v>8.0558839025786699E-2</c:v>
                </c:pt>
                <c:pt idx="5115">
                  <c:v>8.13447282214773E-2</c:v>
                </c:pt>
                <c:pt idx="5116">
                  <c:v>8.2192176149578994E-2</c:v>
                </c:pt>
                <c:pt idx="5117">
                  <c:v>8.3101660896256493E-2</c:v>
                </c:pt>
                <c:pt idx="5118">
                  <c:v>8.3969790516723999E-2</c:v>
                </c:pt>
                <c:pt idx="5119">
                  <c:v>8.4862299893631296E-2</c:v>
                </c:pt>
                <c:pt idx="5120">
                  <c:v>8.5777445809680802E-2</c:v>
                </c:pt>
                <c:pt idx="5121">
                  <c:v>8.6723200864002106E-2</c:v>
                </c:pt>
                <c:pt idx="5122">
                  <c:v>8.7796253777749703E-2</c:v>
                </c:pt>
                <c:pt idx="5123">
                  <c:v>8.9051501762316798E-2</c:v>
                </c:pt>
                <c:pt idx="5124">
                  <c:v>9.0478224257002401E-2</c:v>
                </c:pt>
                <c:pt idx="5125">
                  <c:v>9.1862733421845102E-2</c:v>
                </c:pt>
                <c:pt idx="5126">
                  <c:v>9.3096535662755497E-2</c:v>
                </c:pt>
                <c:pt idx="5127">
                  <c:v>9.4390810201838898E-2</c:v>
                </c:pt>
                <c:pt idx="5128">
                  <c:v>9.5813384590405296E-2</c:v>
                </c:pt>
                <c:pt idx="5129">
                  <c:v>9.7310472402643705E-2</c:v>
                </c:pt>
                <c:pt idx="5130">
                  <c:v>9.8767534356849901E-2</c:v>
                </c:pt>
                <c:pt idx="5131">
                  <c:v>0.100213557876356</c:v>
                </c:pt>
                <c:pt idx="5132">
                  <c:v>0.101647695184078</c:v>
                </c:pt>
                <c:pt idx="5133">
                  <c:v>0.103025136905989</c:v>
                </c:pt>
                <c:pt idx="5134">
                  <c:v>0.104421538748573</c:v>
                </c:pt>
                <c:pt idx="5135">
                  <c:v>0.105798182664071</c:v>
                </c:pt>
                <c:pt idx="5136">
                  <c:v>0.107146787600327</c:v>
                </c:pt>
                <c:pt idx="5137">
                  <c:v>0.10840593954061301</c:v>
                </c:pt>
                <c:pt idx="5138">
                  <c:v>0.109543418387331</c:v>
                </c:pt>
                <c:pt idx="5139">
                  <c:v>0.110559790269467</c:v>
                </c:pt>
                <c:pt idx="5140">
                  <c:v>0.111456139897156</c:v>
                </c:pt>
                <c:pt idx="5141">
                  <c:v>0.112234055820896</c:v>
                </c:pt>
                <c:pt idx="5142">
                  <c:v>0.112895610968533</c:v>
                </c:pt>
                <c:pt idx="5143">
                  <c:v>0.113443338795088</c:v>
                </c:pt>
                <c:pt idx="5144">
                  <c:v>0.113880205480946</c:v>
                </c:pt>
                <c:pt idx="5145">
                  <c:v>0.114209578711058</c:v>
                </c:pt>
                <c:pt idx="5146">
                  <c:v>0.114435193679109</c:v>
                </c:pt>
                <c:pt idx="5147">
                  <c:v>0.114561117163124</c:v>
                </c:pt>
                <c:pt idx="5148">
                  <c:v>0.114591711198402</c:v>
                </c:pt>
                <c:pt idx="5149">
                  <c:v>0.114531601758947</c:v>
                </c:pt>
                <c:pt idx="5150">
                  <c:v>0.11438569859761</c:v>
                </c:pt>
                <c:pt idx="5151">
                  <c:v>0.11415948450753401</c:v>
                </c:pt>
                <c:pt idx="5152">
                  <c:v>0.113858458576859</c:v>
                </c:pt>
                <c:pt idx="5153">
                  <c:v>0.113487903041643</c:v>
                </c:pt>
                <c:pt idx="5154">
                  <c:v>0.113053119571931</c:v>
                </c:pt>
                <c:pt idx="5155">
                  <c:v>0.112559429189781</c:v>
                </c:pt>
                <c:pt idx="5156">
                  <c:v>0.112012145883399</c:v>
                </c:pt>
                <c:pt idx="5157">
                  <c:v>0.111440060882741</c:v>
                </c:pt>
                <c:pt idx="5158">
                  <c:v>0.11089920293906801</c:v>
                </c:pt>
                <c:pt idx="5159">
                  <c:v>0.110394104676392</c:v>
                </c:pt>
                <c:pt idx="5160">
                  <c:v>0.10992910213064799</c:v>
                </c:pt>
                <c:pt idx="5161">
                  <c:v>0.109508323885323</c:v>
                </c:pt>
                <c:pt idx="5162">
                  <c:v>0.10913568259942499</c:v>
                </c:pt>
                <c:pt idx="5163">
                  <c:v>0.108814868737761</c:v>
                </c:pt>
                <c:pt idx="5164">
                  <c:v>0.10854934628903</c:v>
                </c:pt>
                <c:pt idx="5165">
                  <c:v>0.10834235024632601</c:v>
                </c:pt>
                <c:pt idx="5166">
                  <c:v>0.108196885625283</c:v>
                </c:pt>
                <c:pt idx="5167">
                  <c:v>0.108115727804542</c:v>
                </c:pt>
                <c:pt idx="5168">
                  <c:v>0.10810142398879</c:v>
                </c:pt>
                <c:pt idx="5169">
                  <c:v>0.10817917194596099</c:v>
                </c:pt>
                <c:pt idx="5170">
                  <c:v>0.108382659973059</c:v>
                </c:pt>
                <c:pt idx="5171">
                  <c:v>0.108713966074649</c:v>
                </c:pt>
                <c:pt idx="5172">
                  <c:v>0.10917494015189699</c:v>
                </c:pt>
                <c:pt idx="5173">
                  <c:v>0.109767209693762</c:v>
                </c:pt>
                <c:pt idx="5174">
                  <c:v>0.110456761834057</c:v>
                </c:pt>
                <c:pt idx="5175">
                  <c:v>0.11108620087627</c:v>
                </c:pt>
                <c:pt idx="5176">
                  <c:v>0.11165484783683099</c:v>
                </c:pt>
                <c:pt idx="5177">
                  <c:v>0.112162072471626</c:v>
                </c:pt>
                <c:pt idx="5178">
                  <c:v>0.112607293547082</c:v>
                </c:pt>
                <c:pt idx="5179">
                  <c:v>0.11298997906919001</c:v>
                </c:pt>
                <c:pt idx="5180">
                  <c:v>0.113309646467758</c:v>
                </c:pt>
                <c:pt idx="5181">
                  <c:v>0.113565862733745</c:v>
                </c:pt>
                <c:pt idx="5182">
                  <c:v>0.11378075742419699</c:v>
                </c:pt>
                <c:pt idx="5183">
                  <c:v>0.113987676114185</c:v>
                </c:pt>
                <c:pt idx="5184">
                  <c:v>0.114298775628158</c:v>
                </c:pt>
                <c:pt idx="5185">
                  <c:v>0.11465645821586801</c:v>
                </c:pt>
                <c:pt idx="5186">
                  <c:v>0.115059597635401</c:v>
                </c:pt>
                <c:pt idx="5187">
                  <c:v>0.115368294164056</c:v>
                </c:pt>
                <c:pt idx="5188">
                  <c:v>0.115739864784438</c:v>
                </c:pt>
                <c:pt idx="5189">
                  <c:v>0.115971552914214</c:v>
                </c:pt>
                <c:pt idx="5190">
                  <c:v>0.116181521857902</c:v>
                </c:pt>
                <c:pt idx="5191">
                  <c:v>0.116453873922922</c:v>
                </c:pt>
                <c:pt idx="5192">
                  <c:v>0.116738623553267</c:v>
                </c:pt>
                <c:pt idx="5193">
                  <c:v>0.116945755254731</c:v>
                </c:pt>
                <c:pt idx="5194">
                  <c:v>0.117163961061654</c:v>
                </c:pt>
                <c:pt idx="5195">
                  <c:v>0.117221517013065</c:v>
                </c:pt>
                <c:pt idx="5196">
                  <c:v>0.117119709089331</c:v>
                </c:pt>
                <c:pt idx="5197">
                  <c:v>0.116859965466466</c:v>
                </c:pt>
                <c:pt idx="5198">
                  <c:v>0.11644688251627899</c:v>
                </c:pt>
                <c:pt idx="5199">
                  <c:v>0.115990561726782</c:v>
                </c:pt>
                <c:pt idx="5200">
                  <c:v>0.115542362100475</c:v>
                </c:pt>
                <c:pt idx="5201">
                  <c:v>0.115144034445108</c:v>
                </c:pt>
                <c:pt idx="5202">
                  <c:v>0.114690425675085</c:v>
                </c:pt>
                <c:pt idx="5203">
                  <c:v>0.11414555742193</c:v>
                </c:pt>
                <c:pt idx="5204">
                  <c:v>0.113474455183682</c:v>
                </c:pt>
                <c:pt idx="5205">
                  <c:v>0.11272807457928299</c:v>
                </c:pt>
                <c:pt idx="5206">
                  <c:v>0.111921098823085</c:v>
                </c:pt>
                <c:pt idx="5207">
                  <c:v>0.111087577609413</c:v>
                </c:pt>
                <c:pt idx="5208">
                  <c:v>0.110229136175402</c:v>
                </c:pt>
                <c:pt idx="5209">
                  <c:v>0.109365068726671</c:v>
                </c:pt>
                <c:pt idx="5210">
                  <c:v>0.108461829288587</c:v>
                </c:pt>
                <c:pt idx="5211">
                  <c:v>0.107495802514519</c:v>
                </c:pt>
                <c:pt idx="5212">
                  <c:v>0.10641233131239999</c:v>
                </c:pt>
                <c:pt idx="5213">
                  <c:v>0.105240701703325</c:v>
                </c:pt>
                <c:pt idx="5214">
                  <c:v>0.104021284762425</c:v>
                </c:pt>
                <c:pt idx="5215">
                  <c:v>0.102755045463507</c:v>
                </c:pt>
                <c:pt idx="5216">
                  <c:v>0.101442962763394</c:v>
                </c:pt>
                <c:pt idx="5217">
                  <c:v>0.10014929490765601</c:v>
                </c:pt>
                <c:pt idx="5218">
                  <c:v>9.8902704778168302E-2</c:v>
                </c:pt>
                <c:pt idx="5219">
                  <c:v>9.7703490386985198E-2</c:v>
                </c:pt>
                <c:pt idx="5220">
                  <c:v>9.6542330772133603E-2</c:v>
                </c:pt>
                <c:pt idx="5221">
                  <c:v>9.5400671155509598E-2</c:v>
                </c:pt>
                <c:pt idx="5222">
                  <c:v>9.4280612800715494E-2</c:v>
                </c:pt>
                <c:pt idx="5223">
                  <c:v>9.3187053914121798E-2</c:v>
                </c:pt>
                <c:pt idx="5224">
                  <c:v>9.2121883145701994E-2</c:v>
                </c:pt>
                <c:pt idx="5225">
                  <c:v>9.1086989523936193E-2</c:v>
                </c:pt>
                <c:pt idx="5226">
                  <c:v>9.0084260903534705E-2</c:v>
                </c:pt>
                <c:pt idx="5227">
                  <c:v>8.9098463518099996E-2</c:v>
                </c:pt>
                <c:pt idx="5228">
                  <c:v>8.8134521453652706E-2</c:v>
                </c:pt>
                <c:pt idx="5229">
                  <c:v>8.7201780988574298E-2</c:v>
                </c:pt>
                <c:pt idx="5230">
                  <c:v>8.63016641711562E-2</c:v>
                </c:pt>
                <c:pt idx="5231">
                  <c:v>8.5435578700337494E-2</c:v>
                </c:pt>
                <c:pt idx="5232">
                  <c:v>8.4604916495412297E-2</c:v>
                </c:pt>
                <c:pt idx="5233">
                  <c:v>8.3811052342569803E-2</c:v>
                </c:pt>
                <c:pt idx="5234">
                  <c:v>8.30580958131307E-2</c:v>
                </c:pt>
                <c:pt idx="5235">
                  <c:v>8.2357128727603701E-2</c:v>
                </c:pt>
                <c:pt idx="5236">
                  <c:v>8.1709219474228503E-2</c:v>
                </c:pt>
                <c:pt idx="5237">
                  <c:v>8.1115406708776094E-2</c:v>
                </c:pt>
                <c:pt idx="5238">
                  <c:v>8.0576699334892199E-2</c:v>
                </c:pt>
                <c:pt idx="5239">
                  <c:v>8.0094076540567702E-2</c:v>
                </c:pt>
                <c:pt idx="5240">
                  <c:v>7.9668487885365596E-2</c:v>
                </c:pt>
                <c:pt idx="5241">
                  <c:v>7.9300853431036197E-2</c:v>
                </c:pt>
                <c:pt idx="5242">
                  <c:v>7.8992063904970197E-2</c:v>
                </c:pt>
                <c:pt idx="5243">
                  <c:v>7.8742980879129898E-2</c:v>
                </c:pt>
                <c:pt idx="5244">
                  <c:v>7.8554436930096505E-2</c:v>
                </c:pt>
                <c:pt idx="5245">
                  <c:v>7.8427235697734798E-2</c:v>
                </c:pt>
                <c:pt idx="5246">
                  <c:v>7.8362151601375704E-2</c:v>
                </c:pt>
                <c:pt idx="5247">
                  <c:v>7.8359928316571098E-2</c:v>
                </c:pt>
                <c:pt idx="5248">
                  <c:v>7.8421271233683601E-2</c:v>
                </c:pt>
                <c:pt idx="5249">
                  <c:v>7.8546788364893802E-2</c:v>
                </c:pt>
                <c:pt idx="5250">
                  <c:v>7.8736662021121104E-2</c:v>
                </c:pt>
                <c:pt idx="5251">
                  <c:v>7.8991167223670194E-2</c:v>
                </c:pt>
                <c:pt idx="5252">
                  <c:v>7.9310867723275197E-2</c:v>
                </c:pt>
                <c:pt idx="5253">
                  <c:v>7.9696344201094699E-2</c:v>
                </c:pt>
                <c:pt idx="5254">
                  <c:v>8.0148160787552797E-2</c:v>
                </c:pt>
                <c:pt idx="5255">
                  <c:v>8.06668600897682E-2</c:v>
                </c:pt>
                <c:pt idx="5256">
                  <c:v>8.1252962071428902E-2</c:v>
                </c:pt>
                <c:pt idx="5257">
                  <c:v>8.1906963693101395E-2</c:v>
                </c:pt>
                <c:pt idx="5258">
                  <c:v>8.26293385781941E-2</c:v>
                </c:pt>
                <c:pt idx="5259">
                  <c:v>8.3420536343395399E-2</c:v>
                </c:pt>
                <c:pt idx="5260">
                  <c:v>8.4280981194233703E-2</c:v>
                </c:pt>
                <c:pt idx="5261">
                  <c:v>8.5211069087725202E-2</c:v>
                </c:pt>
                <c:pt idx="5262">
                  <c:v>8.6211161981841894E-2</c:v>
                </c:pt>
                <c:pt idx="5263">
                  <c:v>8.7281575599797795E-2</c:v>
                </c:pt>
                <c:pt idx="5264">
                  <c:v>8.8422550835795699E-2</c:v>
                </c:pt>
                <c:pt idx="5265">
                  <c:v>8.9634176619584005E-2</c:v>
                </c:pt>
                <c:pt idx="5266">
                  <c:v>9.0916137811050304E-2</c:v>
                </c:pt>
                <c:pt idx="5267">
                  <c:v>9.2266786457803396E-2</c:v>
                </c:pt>
                <c:pt idx="5268">
                  <c:v>9.3658803075913399E-2</c:v>
                </c:pt>
                <c:pt idx="5269">
                  <c:v>9.5063574775364895E-2</c:v>
                </c:pt>
                <c:pt idx="5270">
                  <c:v>9.6495848214678701E-2</c:v>
                </c:pt>
                <c:pt idx="5271">
                  <c:v>9.7956009170936401E-2</c:v>
                </c:pt>
                <c:pt idx="5272">
                  <c:v>9.9444470935557805E-2</c:v>
                </c:pt>
                <c:pt idx="5273">
                  <c:v>0.10097041039603501</c:v>
                </c:pt>
                <c:pt idx="5274">
                  <c:v>0.10257844724575201</c:v>
                </c:pt>
                <c:pt idx="5275">
                  <c:v>0.10426929769610099</c:v>
                </c:pt>
                <c:pt idx="5276">
                  <c:v>0.106043645604258</c:v>
                </c:pt>
                <c:pt idx="5277">
                  <c:v>0.107902141548422</c:v>
                </c:pt>
                <c:pt idx="5278">
                  <c:v>0.109845402214326</c:v>
                </c:pt>
                <c:pt idx="5279">
                  <c:v>0.11187400992102001</c:v>
                </c:pt>
                <c:pt idx="5280">
                  <c:v>0.113988512209605</c:v>
                </c:pt>
                <c:pt idx="5281">
                  <c:v>0.116189421460774</c:v>
                </c:pt>
                <c:pt idx="5282">
                  <c:v>0.11847721452766199</c:v>
                </c:pt>
                <c:pt idx="5283">
                  <c:v>0.12085233238198501</c:v>
                </c:pt>
                <c:pt idx="5284">
                  <c:v>0.123315179778588</c:v>
                </c:pt>
                <c:pt idx="5285">
                  <c:v>0.125866124948465</c:v>
                </c:pt>
                <c:pt idx="5286">
                  <c:v>0.12850549933413899</c:v>
                </c:pt>
                <c:pt idx="5287">
                  <c:v>0.13123359738413001</c:v>
                </c:pt>
                <c:pt idx="5288">
                  <c:v>0.13405629329034099</c:v>
                </c:pt>
                <c:pt idx="5289">
                  <c:v>0.13696400627008601</c:v>
                </c:pt>
                <c:pt idx="5290">
                  <c:v>0.13995967076028901</c:v>
                </c:pt>
                <c:pt idx="5291">
                  <c:v>0.14304486581193601</c:v>
                </c:pt>
                <c:pt idx="5292">
                  <c:v>0.14621970125313599</c:v>
                </c:pt>
                <c:pt idx="5293">
                  <c:v>0.14948425101195201</c:v>
                </c:pt>
                <c:pt idx="5294">
                  <c:v>0.152838553845529</c:v>
                </c:pt>
                <c:pt idx="5295">
                  <c:v>0.15628261424875101</c:v>
                </c:pt>
                <c:pt idx="5296">
                  <c:v>0.159816403537105</c:v>
                </c:pt>
                <c:pt idx="5297">
                  <c:v>0.16343986109050801</c:v>
                </c:pt>
                <c:pt idx="5298">
                  <c:v>0.16715289573685799</c:v>
                </c:pt>
                <c:pt idx="5299">
                  <c:v>0.17091634337091699</c:v>
                </c:pt>
                <c:pt idx="5300">
                  <c:v>0.174689482971773</c:v>
                </c:pt>
                <c:pt idx="5301">
                  <c:v>0.17854069496705299</c:v>
                </c:pt>
                <c:pt idx="5302">
                  <c:v>0.18245914140727101</c:v>
                </c:pt>
                <c:pt idx="5303">
                  <c:v>0.186480996810579</c:v>
                </c:pt>
                <c:pt idx="5304">
                  <c:v>0.19055657019953101</c:v>
                </c:pt>
                <c:pt idx="5305">
                  <c:v>0.19467250420992399</c:v>
                </c:pt>
                <c:pt idx="5306">
                  <c:v>0.198796132579869</c:v>
                </c:pt>
                <c:pt idx="5307">
                  <c:v>0.202927267236405</c:v>
                </c:pt>
                <c:pt idx="5308">
                  <c:v>0.207048100803498</c:v>
                </c:pt>
                <c:pt idx="5309">
                  <c:v>0.21119371150327401</c:v>
                </c:pt>
                <c:pt idx="5310">
                  <c:v>0.215389287978247</c:v>
                </c:pt>
                <c:pt idx="5311">
                  <c:v>0.219691097247531</c:v>
                </c:pt>
                <c:pt idx="5312">
                  <c:v>0.22408649159226601</c:v>
                </c:pt>
                <c:pt idx="5313">
                  <c:v>0.22856273843113101</c:v>
                </c:pt>
                <c:pt idx="5314">
                  <c:v>0.23311937075182099</c:v>
                </c:pt>
                <c:pt idx="5315">
                  <c:v>0.23775590933447899</c:v>
                </c:pt>
                <c:pt idx="5316">
                  <c:v>0.242408596110123</c:v>
                </c:pt>
                <c:pt idx="5317">
                  <c:v>0.24704926742396999</c:v>
                </c:pt>
                <c:pt idx="5318">
                  <c:v>0.25167812205916201</c:v>
                </c:pt>
                <c:pt idx="5319">
                  <c:v>0.25629535761856498</c:v>
                </c:pt>
                <c:pt idx="5320">
                  <c:v>0.26090116855874901</c:v>
                </c:pt>
                <c:pt idx="5321">
                  <c:v>0.26549512127208602</c:v>
                </c:pt>
                <c:pt idx="5322">
                  <c:v>0.270073976980098</c:v>
                </c:pt>
                <c:pt idx="5323">
                  <c:v>0.27463749428114498</c:v>
                </c:pt>
                <c:pt idx="5324">
                  <c:v>0.27918541534726998</c:v>
                </c:pt>
                <c:pt idx="5325">
                  <c:v>0.28371746372104001</c:v>
                </c:pt>
                <c:pt idx="5326">
                  <c:v>0.28825046114485098</c:v>
                </c:pt>
                <c:pt idx="5327">
                  <c:v>0.29278104462627103</c:v>
                </c:pt>
                <c:pt idx="5328">
                  <c:v>0.29730139880879902</c:v>
                </c:pt>
                <c:pt idx="5329">
                  <c:v>0.30181159928795698</c:v>
                </c:pt>
                <c:pt idx="5330">
                  <c:v>0.30631169981506301</c:v>
                </c:pt>
                <c:pt idx="5331">
                  <c:v>0.31080173100841302</c:v>
                </c:pt>
                <c:pt idx="5332">
                  <c:v>0.31528169918746501</c:v>
                </c:pt>
                <c:pt idx="5333">
                  <c:v>0.319751585325316</c:v>
                </c:pt>
                <c:pt idx="5334">
                  <c:v>0.32421134411486102</c:v>
                </c:pt>
                <c:pt idx="5335">
                  <c:v>0.32866090314480401</c:v>
                </c:pt>
                <c:pt idx="5336">
                  <c:v>0.33310016218264998</c:v>
                </c:pt>
                <c:pt idx="5337">
                  <c:v>0.337528992562797</c:v>
                </c:pt>
                <c:pt idx="5338">
                  <c:v>0.34194723667865801</c:v>
                </c:pt>
                <c:pt idx="5339">
                  <c:v>0.34635470757805997</c:v>
                </c:pt>
                <c:pt idx="5340">
                  <c:v>0.35075118866124599</c:v>
                </c:pt>
                <c:pt idx="5341">
                  <c:v>0.35513643348033502</c:v>
                </c:pt>
                <c:pt idx="5342">
                  <c:v>0.359510165638535</c:v>
                </c:pt>
                <c:pt idx="5343">
                  <c:v>0.36387207878664202</c:v>
                </c:pt>
                <c:pt idx="5344">
                  <c:v>0.36822183671375103</c:v>
                </c:pt>
                <c:pt idx="5345">
                  <c:v>0.37255907352868101</c:v>
                </c:pt>
                <c:pt idx="5346">
                  <c:v>0.37688339392856102</c:v>
                </c:pt>
                <c:pt idx="5347">
                  <c:v>0.38119437355137398</c:v>
                </c:pt>
                <c:pt idx="5348">
                  <c:v>0.38549155941010499</c:v>
                </c:pt>
                <c:pt idx="5349">
                  <c:v>0.38977447040750801</c:v>
                </c:pt>
                <c:pt idx="5350">
                  <c:v>0.39404259793256202</c:v>
                </c:pt>
                <c:pt idx="5351">
                  <c:v>0.398470589993976</c:v>
                </c:pt>
                <c:pt idx="5352">
                  <c:v>0.40291257322865698</c:v>
                </c:pt>
                <c:pt idx="5353">
                  <c:v>0.40737170068575101</c:v>
                </c:pt>
                <c:pt idx="5354">
                  <c:v>0.41185126550436901</c:v>
                </c:pt>
                <c:pt idx="5355">
                  <c:v>0.41635476007424399</c:v>
                </c:pt>
                <c:pt idx="5356">
                  <c:v>0.420886023354619</c:v>
                </c:pt>
                <c:pt idx="5357">
                  <c:v>0.42544979289245599</c:v>
                </c:pt>
                <c:pt idx="5358">
                  <c:v>0.43005579336018102</c:v>
                </c:pt>
                <c:pt idx="5359">
                  <c:v>0.43473077149030498</c:v>
                </c:pt>
                <c:pt idx="5360">
                  <c:v>0.43942164375019099</c:v>
                </c:pt>
                <c:pt idx="5361">
                  <c:v>0.444109114850534</c:v>
                </c:pt>
                <c:pt idx="5362">
                  <c:v>0.44879055845961602</c:v>
                </c:pt>
                <c:pt idx="5363">
                  <c:v>0.45346318177751699</c:v>
                </c:pt>
                <c:pt idx="5364">
                  <c:v>0.45812410532321701</c:v>
                </c:pt>
                <c:pt idx="5365">
                  <c:v>0.462770403357114</c:v>
                </c:pt>
                <c:pt idx="5366">
                  <c:v>0.46739914036810698</c:v>
                </c:pt>
                <c:pt idx="5367">
                  <c:v>0.47200741003378699</c:v>
                </c:pt>
                <c:pt idx="5368">
                  <c:v>0.47659237731364201</c:v>
                </c:pt>
                <c:pt idx="5369">
                  <c:v>0.48115132198997301</c:v>
                </c:pt>
                <c:pt idx="5370">
                  <c:v>0.48568168028491898</c:v>
                </c:pt>
                <c:pt idx="5371">
                  <c:v>0.49018107982945103</c:v>
                </c:pt>
                <c:pt idx="5372">
                  <c:v>0.49464736250981201</c:v>
                </c:pt>
                <c:pt idx="5373">
                  <c:v>0.49907859000246202</c:v>
                </c:pt>
                <c:pt idx="5374">
                  <c:v>0.50347302845308906</c:v>
                </c:pt>
                <c:pt idx="5375">
                  <c:v>0.50782911174276302</c:v>
                </c:pt>
                <c:pt idx="5376">
                  <c:v>0.51214538671009202</c:v>
                </c:pt>
                <c:pt idx="5377">
                  <c:v>0.51642044790116803</c:v>
                </c:pt>
                <c:pt idx="5378">
                  <c:v>0.52065287290072404</c:v>
                </c:pt>
                <c:pt idx="5379">
                  <c:v>0.52484117001462605</c:v>
                </c:pt>
                <c:pt idx="5380">
                  <c:v>0.52898374490012701</c:v>
                </c:pt>
                <c:pt idx="5381">
                  <c:v>0.53307888141977</c:v>
                </c:pt>
                <c:pt idx="5382">
                  <c:v>0.537124722818347</c:v>
                </c:pt>
                <c:pt idx="5383">
                  <c:v>0.54111924328723504</c:v>
                </c:pt>
                <c:pt idx="5384">
                  <c:v>0.54506021401247995</c:v>
                </c:pt>
                <c:pt idx="5385">
                  <c:v>0.548945176171173</c:v>
                </c:pt>
                <c:pt idx="5386">
                  <c:v>0.55277142950406699</c:v>
                </c:pt>
                <c:pt idx="5387">
                  <c:v>0.55653603692189402</c:v>
                </c:pt>
                <c:pt idx="5388">
                  <c:v>0.56023584094705903</c:v>
                </c:pt>
                <c:pt idx="5389">
                  <c:v>0.56386748739336601</c:v>
                </c:pt>
                <c:pt idx="5390">
                  <c:v>0.56742745309028197</c:v>
                </c:pt>
                <c:pt idx="5391">
                  <c:v>0.57091207587528403</c:v>
                </c:pt>
                <c:pt idx="5392">
                  <c:v>0.57431758595759796</c:v>
                </c:pt>
                <c:pt idx="5393">
                  <c:v>0.57764013816655901</c:v>
                </c:pt>
                <c:pt idx="5394">
                  <c:v>0.58087584474728504</c:v>
                </c:pt>
                <c:pt idx="5395">
                  <c:v>0.58402080842137005</c:v>
                </c:pt>
                <c:pt idx="5396">
                  <c:v>0.58707115547470501</c:v>
                </c:pt>
                <c:pt idx="5397">
                  <c:v>0.590023068687059</c:v>
                </c:pt>
                <c:pt idx="5398">
                  <c:v>0.59287281996604302</c:v>
                </c:pt>
                <c:pt idx="5399">
                  <c:v>0.59561680257530203</c:v>
                </c:pt>
              </c:numCache>
            </c:numRef>
          </c:val>
          <c:smooth val="0"/>
          <c:extLst>
            <c:ext xmlns:c16="http://schemas.microsoft.com/office/drawing/2014/chart" uri="{C3380CC4-5D6E-409C-BE32-E72D297353CC}">
              <c16:uniqueId val="{00000002-7682-47A7-9523-0D8DE20CFE06}"/>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majorGridlines>
          <c:spPr>
            <a:ln w="12700" cap="flat">
              <a:noFill/>
              <a:prstDash val="solid"/>
              <a:miter lim="400000"/>
            </a:ln>
          </c:spPr>
        </c:majorGridlines>
        <c:title>
          <c:tx>
            <c:rich>
              <a:bodyPr/>
              <a:lstStyle/>
              <a:p>
                <a:pPr>
                  <a:defRPr/>
                </a:pPr>
                <a:r>
                  <a:rPr lang="en-US" sz="2000" b="0" dirty="0">
                    <a:solidFill>
                      <a:schemeClr val="bg1"/>
                    </a:solidFill>
                  </a:rPr>
                  <a:t>Frequency (THz)</a:t>
                </a:r>
              </a:p>
            </c:rich>
          </c:tx>
          <c:layout>
            <c:manualLayout>
              <c:xMode val="edge"/>
              <c:yMode val="edge"/>
              <c:x val="0.47821688875023532"/>
              <c:y val="0.8743322464455785"/>
            </c:manualLayout>
          </c:layout>
          <c:overlay val="0"/>
        </c:title>
        <c:numFmt formatCode="General" sourceLinked="0"/>
        <c:majorTickMark val="out"/>
        <c:minorTickMark val="out"/>
        <c:tickLblPos val="low"/>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3"/>
        <c:crosses val="autoZero"/>
        <c:auto val="1"/>
        <c:lblAlgn val="ctr"/>
        <c:lblOffset val="100"/>
        <c:tickMarkSkip val="900"/>
        <c:noMultiLvlLbl val="1"/>
      </c:catAx>
      <c:valAx>
        <c:axId val="2094734553"/>
        <c:scaling>
          <c:orientation val="minMax"/>
          <c:max val="1"/>
          <c:min val="0"/>
        </c:scaling>
        <c:delete val="0"/>
        <c:axPos val="l"/>
        <c:title>
          <c:tx>
            <c:rich>
              <a:bodyPr/>
              <a:lstStyle/>
              <a:p>
                <a:pPr>
                  <a:defRPr/>
                </a:pPr>
                <a:r>
                  <a:rPr lang="en-US" sz="2000" b="0" dirty="0">
                    <a:solidFill>
                      <a:schemeClr val="bg1"/>
                    </a:solidFill>
                  </a:rPr>
                  <a:t> Green Apple (Brix) Normalized </a:t>
                </a:r>
                <a:r>
                  <a:rPr lang="en-US" sz="2000" b="0" dirty="0">
                    <a:solidFill>
                      <a:schemeClr val="bg1"/>
                    </a:solidFill>
                    <a:sym typeface="Symbol" panose="05050102010706020507" pitchFamily="18" charset="2"/>
                  </a:rPr>
                  <a:t></a:t>
                </a:r>
                <a:r>
                  <a:rPr lang="en-US" sz="2000" b="0" dirty="0">
                    <a:solidFill>
                      <a:schemeClr val="bg1"/>
                    </a:solidFill>
                  </a:rPr>
                  <a:t> </a:t>
                </a:r>
              </a:p>
            </c:rich>
          </c:tx>
          <c:layout>
            <c:manualLayout>
              <c:xMode val="edge"/>
              <c:yMode val="edge"/>
              <c:x val="0.11415305967327623"/>
              <c:y val="0.13564344963529906"/>
            </c:manualLayout>
          </c:layout>
          <c:overlay val="0"/>
        </c:title>
        <c:numFmt formatCode="General" sourceLinked="0"/>
        <c:majorTickMark val="out"/>
        <c:minorTickMark val="none"/>
        <c:tickLblPos val="nextTo"/>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2"/>
        <c:crosses val="autoZero"/>
        <c:crossBetween val="midCat"/>
        <c:majorUnit val="0.2"/>
      </c:valAx>
      <c:spPr>
        <a:solidFill>
          <a:srgbClr val="000000"/>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52928582508944"/>
          <c:y val="7.9862003630528436E-2"/>
          <c:w val="0.62385847794713978"/>
          <c:h val="0.58933871733025378"/>
        </c:manualLayout>
      </c:layout>
      <c:lineChart>
        <c:grouping val="standard"/>
        <c:varyColors val="0"/>
        <c:ser>
          <c:idx val="0"/>
          <c:order val="0"/>
          <c:spPr>
            <a:ln w="12700" cap="flat">
              <a:solidFill>
                <a:schemeClr val="accent1"/>
              </a:solidFill>
              <a:prstDash val="dash"/>
              <a:miter lim="400000"/>
            </a:ln>
            <a:effectLst/>
          </c:spPr>
          <c:marker>
            <c:symbol val="circle"/>
            <c:size val="6"/>
            <c:spPr>
              <a:noFill/>
              <a:ln>
                <a:noFill/>
              </a:ln>
            </c:spPr>
          </c:marker>
          <c:cat>
            <c:numRef>
              <c:f>Sheet1!$B$1:$GYS$1</c:f>
              <c:numCache>
                <c:formatCode>General</c:formatCode>
                <c:ptCount val="5400"/>
                <c:pt idx="0">
                  <c:v>0.06</c:v>
                </c:pt>
                <c:pt idx="1">
                  <c:v>6.0100000000000001E-2</c:v>
                </c:pt>
                <c:pt idx="2">
                  <c:v>6.0199999999999997E-2</c:v>
                </c:pt>
                <c:pt idx="3">
                  <c:v>6.0299999999999999E-2</c:v>
                </c:pt>
                <c:pt idx="4">
                  <c:v>6.0400000000000002E-2</c:v>
                </c:pt>
                <c:pt idx="5">
                  <c:v>6.0499999999999998E-2</c:v>
                </c:pt>
                <c:pt idx="6">
                  <c:v>6.0600000000000001E-2</c:v>
                </c:pt>
                <c:pt idx="7">
                  <c:v>6.0699999999999997E-2</c:v>
                </c:pt>
                <c:pt idx="8">
                  <c:v>6.08E-2</c:v>
                </c:pt>
                <c:pt idx="9">
                  <c:v>6.0900000000000003E-2</c:v>
                </c:pt>
                <c:pt idx="10">
                  <c:v>6.0999999999999999E-2</c:v>
                </c:pt>
                <c:pt idx="11">
                  <c:v>6.1100000000000002E-2</c:v>
                </c:pt>
                <c:pt idx="12">
                  <c:v>6.1199999999999997E-2</c:v>
                </c:pt>
                <c:pt idx="13">
                  <c:v>6.13E-2</c:v>
                </c:pt>
                <c:pt idx="14">
                  <c:v>6.1400000000000003E-2</c:v>
                </c:pt>
                <c:pt idx="15">
                  <c:v>6.1499999999999999E-2</c:v>
                </c:pt>
                <c:pt idx="16">
                  <c:v>6.1600000000000002E-2</c:v>
                </c:pt>
                <c:pt idx="17">
                  <c:v>6.1699999999999998E-2</c:v>
                </c:pt>
                <c:pt idx="18">
                  <c:v>6.1800000000000001E-2</c:v>
                </c:pt>
                <c:pt idx="19">
                  <c:v>6.1899999999999997E-2</c:v>
                </c:pt>
                <c:pt idx="20">
                  <c:v>6.2E-2</c:v>
                </c:pt>
                <c:pt idx="21">
                  <c:v>6.2100000000000002E-2</c:v>
                </c:pt>
                <c:pt idx="22">
                  <c:v>6.2199999999999998E-2</c:v>
                </c:pt>
                <c:pt idx="23">
                  <c:v>6.2300000000000001E-2</c:v>
                </c:pt>
                <c:pt idx="24">
                  <c:v>6.2399999999999997E-2</c:v>
                </c:pt>
                <c:pt idx="25">
                  <c:v>6.25E-2</c:v>
                </c:pt>
                <c:pt idx="26">
                  <c:v>6.2600000000000003E-2</c:v>
                </c:pt>
                <c:pt idx="27">
                  <c:v>6.2700000000000006E-2</c:v>
                </c:pt>
                <c:pt idx="28">
                  <c:v>6.2799999999999995E-2</c:v>
                </c:pt>
                <c:pt idx="29">
                  <c:v>6.2899999999999998E-2</c:v>
                </c:pt>
                <c:pt idx="30">
                  <c:v>6.3E-2</c:v>
                </c:pt>
                <c:pt idx="31">
                  <c:v>6.3100000000000003E-2</c:v>
                </c:pt>
                <c:pt idx="32">
                  <c:v>6.3200000000000006E-2</c:v>
                </c:pt>
                <c:pt idx="33">
                  <c:v>6.3299999999999995E-2</c:v>
                </c:pt>
                <c:pt idx="34">
                  <c:v>6.3399999999999998E-2</c:v>
                </c:pt>
                <c:pt idx="35">
                  <c:v>6.3500000000000001E-2</c:v>
                </c:pt>
                <c:pt idx="36">
                  <c:v>6.3600000000000004E-2</c:v>
                </c:pt>
                <c:pt idx="37">
                  <c:v>6.3700000000000007E-2</c:v>
                </c:pt>
                <c:pt idx="38">
                  <c:v>6.3799999999999996E-2</c:v>
                </c:pt>
                <c:pt idx="39">
                  <c:v>6.3899999999999998E-2</c:v>
                </c:pt>
                <c:pt idx="40">
                  <c:v>6.4000000000000001E-2</c:v>
                </c:pt>
                <c:pt idx="41">
                  <c:v>6.4100000000000004E-2</c:v>
                </c:pt>
                <c:pt idx="42">
                  <c:v>6.4199999999999993E-2</c:v>
                </c:pt>
                <c:pt idx="43">
                  <c:v>6.4299999999999996E-2</c:v>
                </c:pt>
                <c:pt idx="44">
                  <c:v>6.4399999999999999E-2</c:v>
                </c:pt>
                <c:pt idx="45">
                  <c:v>6.4500000000000002E-2</c:v>
                </c:pt>
                <c:pt idx="46">
                  <c:v>6.4600000000000005E-2</c:v>
                </c:pt>
                <c:pt idx="47">
                  <c:v>6.4699999999999994E-2</c:v>
                </c:pt>
                <c:pt idx="48">
                  <c:v>6.4799999999999996E-2</c:v>
                </c:pt>
                <c:pt idx="49">
                  <c:v>6.4899999999999999E-2</c:v>
                </c:pt>
                <c:pt idx="50">
                  <c:v>6.5000000000000002E-2</c:v>
                </c:pt>
                <c:pt idx="51">
                  <c:v>6.5100000000000005E-2</c:v>
                </c:pt>
                <c:pt idx="52">
                  <c:v>6.5199999999999994E-2</c:v>
                </c:pt>
                <c:pt idx="53">
                  <c:v>6.5299999999999997E-2</c:v>
                </c:pt>
                <c:pt idx="54">
                  <c:v>6.54E-2</c:v>
                </c:pt>
                <c:pt idx="55">
                  <c:v>6.5500000000000003E-2</c:v>
                </c:pt>
                <c:pt idx="56">
                  <c:v>6.5600000000000006E-2</c:v>
                </c:pt>
                <c:pt idx="57">
                  <c:v>6.5699999999999995E-2</c:v>
                </c:pt>
                <c:pt idx="58">
                  <c:v>6.5799999999999997E-2</c:v>
                </c:pt>
                <c:pt idx="59">
                  <c:v>6.59E-2</c:v>
                </c:pt>
                <c:pt idx="60">
                  <c:v>6.6000000000000003E-2</c:v>
                </c:pt>
                <c:pt idx="61">
                  <c:v>6.6100000000000006E-2</c:v>
                </c:pt>
                <c:pt idx="62">
                  <c:v>6.6199999999999995E-2</c:v>
                </c:pt>
                <c:pt idx="63">
                  <c:v>6.6299999999999998E-2</c:v>
                </c:pt>
                <c:pt idx="64">
                  <c:v>6.6400000000000001E-2</c:v>
                </c:pt>
                <c:pt idx="65">
                  <c:v>6.6500000000000004E-2</c:v>
                </c:pt>
                <c:pt idx="66">
                  <c:v>6.6600000000000006E-2</c:v>
                </c:pt>
                <c:pt idx="67">
                  <c:v>6.6699999999999995E-2</c:v>
                </c:pt>
                <c:pt idx="68">
                  <c:v>6.6799999999999998E-2</c:v>
                </c:pt>
                <c:pt idx="69">
                  <c:v>6.6900000000000001E-2</c:v>
                </c:pt>
                <c:pt idx="70">
                  <c:v>6.7000000000000004E-2</c:v>
                </c:pt>
                <c:pt idx="71">
                  <c:v>6.7100000000000007E-2</c:v>
                </c:pt>
                <c:pt idx="72">
                  <c:v>6.7199999999999996E-2</c:v>
                </c:pt>
                <c:pt idx="73">
                  <c:v>6.7299999999999999E-2</c:v>
                </c:pt>
                <c:pt idx="74">
                  <c:v>6.7400000000000002E-2</c:v>
                </c:pt>
                <c:pt idx="75">
                  <c:v>6.7500000000000004E-2</c:v>
                </c:pt>
                <c:pt idx="76">
                  <c:v>6.7599999999999993E-2</c:v>
                </c:pt>
                <c:pt idx="77">
                  <c:v>6.7699999999999996E-2</c:v>
                </c:pt>
                <c:pt idx="78">
                  <c:v>6.7799999999999999E-2</c:v>
                </c:pt>
                <c:pt idx="79">
                  <c:v>6.7900000000000002E-2</c:v>
                </c:pt>
                <c:pt idx="80">
                  <c:v>6.8000000000000005E-2</c:v>
                </c:pt>
                <c:pt idx="81">
                  <c:v>6.8099999999999994E-2</c:v>
                </c:pt>
                <c:pt idx="82">
                  <c:v>6.8199999999999997E-2</c:v>
                </c:pt>
                <c:pt idx="83">
                  <c:v>6.83E-2</c:v>
                </c:pt>
                <c:pt idx="84">
                  <c:v>6.8400000000000002E-2</c:v>
                </c:pt>
                <c:pt idx="85">
                  <c:v>6.8500000000000005E-2</c:v>
                </c:pt>
                <c:pt idx="86">
                  <c:v>6.8599999999999994E-2</c:v>
                </c:pt>
                <c:pt idx="87">
                  <c:v>6.8699999999999997E-2</c:v>
                </c:pt>
                <c:pt idx="88">
                  <c:v>6.88E-2</c:v>
                </c:pt>
                <c:pt idx="89">
                  <c:v>6.8900000000000003E-2</c:v>
                </c:pt>
                <c:pt idx="90">
                  <c:v>6.9000000000000006E-2</c:v>
                </c:pt>
                <c:pt idx="91">
                  <c:v>6.9099999999999995E-2</c:v>
                </c:pt>
                <c:pt idx="92">
                  <c:v>6.9199999999999998E-2</c:v>
                </c:pt>
                <c:pt idx="93">
                  <c:v>6.93E-2</c:v>
                </c:pt>
                <c:pt idx="94">
                  <c:v>6.9400000000000003E-2</c:v>
                </c:pt>
                <c:pt idx="95">
                  <c:v>6.9500000000000006E-2</c:v>
                </c:pt>
                <c:pt idx="96">
                  <c:v>6.9599999999999995E-2</c:v>
                </c:pt>
                <c:pt idx="97">
                  <c:v>6.9699999999999998E-2</c:v>
                </c:pt>
                <c:pt idx="98">
                  <c:v>6.9800000000000001E-2</c:v>
                </c:pt>
                <c:pt idx="99">
                  <c:v>6.9900000000000004E-2</c:v>
                </c:pt>
                <c:pt idx="100">
                  <c:v>7.0000000000000007E-2</c:v>
                </c:pt>
                <c:pt idx="101">
                  <c:v>7.0099999999999996E-2</c:v>
                </c:pt>
                <c:pt idx="102">
                  <c:v>7.0199999999999999E-2</c:v>
                </c:pt>
                <c:pt idx="103">
                  <c:v>7.0300000000000001E-2</c:v>
                </c:pt>
                <c:pt idx="104">
                  <c:v>7.0400000000000004E-2</c:v>
                </c:pt>
                <c:pt idx="105">
                  <c:v>7.0499999999999993E-2</c:v>
                </c:pt>
                <c:pt idx="106">
                  <c:v>7.0599999999999996E-2</c:v>
                </c:pt>
                <c:pt idx="107">
                  <c:v>7.0699999999999999E-2</c:v>
                </c:pt>
                <c:pt idx="108">
                  <c:v>7.0800000000000002E-2</c:v>
                </c:pt>
                <c:pt idx="109">
                  <c:v>7.0900000000000005E-2</c:v>
                </c:pt>
                <c:pt idx="110">
                  <c:v>7.0999999999999994E-2</c:v>
                </c:pt>
                <c:pt idx="111">
                  <c:v>7.1099999999999997E-2</c:v>
                </c:pt>
                <c:pt idx="112">
                  <c:v>7.1199999999999999E-2</c:v>
                </c:pt>
                <c:pt idx="113">
                  <c:v>7.1300000000000002E-2</c:v>
                </c:pt>
                <c:pt idx="114">
                  <c:v>7.1400000000000005E-2</c:v>
                </c:pt>
                <c:pt idx="115">
                  <c:v>7.1499999999999994E-2</c:v>
                </c:pt>
                <c:pt idx="116">
                  <c:v>7.1599999999999997E-2</c:v>
                </c:pt>
                <c:pt idx="117">
                  <c:v>7.17E-2</c:v>
                </c:pt>
                <c:pt idx="118">
                  <c:v>7.1800000000000003E-2</c:v>
                </c:pt>
                <c:pt idx="119">
                  <c:v>7.1900000000000006E-2</c:v>
                </c:pt>
                <c:pt idx="120">
                  <c:v>7.1999999999999995E-2</c:v>
                </c:pt>
                <c:pt idx="121">
                  <c:v>7.2099999999999997E-2</c:v>
                </c:pt>
                <c:pt idx="122">
                  <c:v>7.22E-2</c:v>
                </c:pt>
                <c:pt idx="123">
                  <c:v>7.2300000000000003E-2</c:v>
                </c:pt>
                <c:pt idx="124">
                  <c:v>7.2400000000000006E-2</c:v>
                </c:pt>
                <c:pt idx="125">
                  <c:v>7.2499999999999995E-2</c:v>
                </c:pt>
                <c:pt idx="126">
                  <c:v>7.2599999999999998E-2</c:v>
                </c:pt>
                <c:pt idx="127">
                  <c:v>7.2700000000000001E-2</c:v>
                </c:pt>
                <c:pt idx="128">
                  <c:v>7.2800000000000004E-2</c:v>
                </c:pt>
                <c:pt idx="129">
                  <c:v>7.2900000000000006E-2</c:v>
                </c:pt>
                <c:pt idx="130">
                  <c:v>7.2999999999999995E-2</c:v>
                </c:pt>
                <c:pt idx="131">
                  <c:v>7.3099999999999998E-2</c:v>
                </c:pt>
                <c:pt idx="132">
                  <c:v>7.3200000000000001E-2</c:v>
                </c:pt>
                <c:pt idx="133">
                  <c:v>7.3300000000000004E-2</c:v>
                </c:pt>
                <c:pt idx="134">
                  <c:v>7.3400000000000007E-2</c:v>
                </c:pt>
                <c:pt idx="135">
                  <c:v>7.3499999999999996E-2</c:v>
                </c:pt>
                <c:pt idx="136">
                  <c:v>7.3599999999999999E-2</c:v>
                </c:pt>
                <c:pt idx="137">
                  <c:v>7.3700000000000002E-2</c:v>
                </c:pt>
                <c:pt idx="138">
                  <c:v>7.3800000000000004E-2</c:v>
                </c:pt>
                <c:pt idx="139">
                  <c:v>7.3899999999999993E-2</c:v>
                </c:pt>
                <c:pt idx="140">
                  <c:v>7.3999999999999996E-2</c:v>
                </c:pt>
                <c:pt idx="141">
                  <c:v>7.4099999999999999E-2</c:v>
                </c:pt>
                <c:pt idx="142">
                  <c:v>7.4200000000000002E-2</c:v>
                </c:pt>
                <c:pt idx="143">
                  <c:v>7.4300000000000005E-2</c:v>
                </c:pt>
                <c:pt idx="144">
                  <c:v>7.4399999999999994E-2</c:v>
                </c:pt>
                <c:pt idx="145">
                  <c:v>7.4499999999999997E-2</c:v>
                </c:pt>
                <c:pt idx="146">
                  <c:v>7.46E-2</c:v>
                </c:pt>
                <c:pt idx="147">
                  <c:v>7.4700000000000003E-2</c:v>
                </c:pt>
                <c:pt idx="148">
                  <c:v>7.4800000000000005E-2</c:v>
                </c:pt>
                <c:pt idx="149">
                  <c:v>7.4899999999999994E-2</c:v>
                </c:pt>
                <c:pt idx="150">
                  <c:v>7.4999999999999997E-2</c:v>
                </c:pt>
                <c:pt idx="151">
                  <c:v>7.51E-2</c:v>
                </c:pt>
                <c:pt idx="152">
                  <c:v>7.5200000000000003E-2</c:v>
                </c:pt>
                <c:pt idx="153">
                  <c:v>7.5300000000000006E-2</c:v>
                </c:pt>
                <c:pt idx="154">
                  <c:v>7.5399999999999995E-2</c:v>
                </c:pt>
                <c:pt idx="155">
                  <c:v>7.5499999999999998E-2</c:v>
                </c:pt>
                <c:pt idx="156">
                  <c:v>7.5600000000000001E-2</c:v>
                </c:pt>
                <c:pt idx="157">
                  <c:v>7.5700000000000003E-2</c:v>
                </c:pt>
                <c:pt idx="158">
                  <c:v>7.5800000000000006E-2</c:v>
                </c:pt>
                <c:pt idx="159">
                  <c:v>7.5899999999999995E-2</c:v>
                </c:pt>
                <c:pt idx="160">
                  <c:v>7.5999999999999998E-2</c:v>
                </c:pt>
                <c:pt idx="161">
                  <c:v>7.6100000000000001E-2</c:v>
                </c:pt>
                <c:pt idx="162">
                  <c:v>7.6200000000000004E-2</c:v>
                </c:pt>
                <c:pt idx="163">
                  <c:v>7.6300000000000007E-2</c:v>
                </c:pt>
                <c:pt idx="164">
                  <c:v>7.6399999999999996E-2</c:v>
                </c:pt>
                <c:pt idx="165">
                  <c:v>7.6499999999999999E-2</c:v>
                </c:pt>
                <c:pt idx="166">
                  <c:v>7.6600000000000001E-2</c:v>
                </c:pt>
                <c:pt idx="167">
                  <c:v>7.6700000000000004E-2</c:v>
                </c:pt>
                <c:pt idx="168">
                  <c:v>7.6799999999999993E-2</c:v>
                </c:pt>
                <c:pt idx="169">
                  <c:v>7.6899999999999996E-2</c:v>
                </c:pt>
                <c:pt idx="170">
                  <c:v>7.6999999999999999E-2</c:v>
                </c:pt>
                <c:pt idx="171">
                  <c:v>7.7100000000000002E-2</c:v>
                </c:pt>
                <c:pt idx="172">
                  <c:v>7.7200000000000005E-2</c:v>
                </c:pt>
                <c:pt idx="173">
                  <c:v>7.7299999999999994E-2</c:v>
                </c:pt>
                <c:pt idx="174">
                  <c:v>7.7399999999999997E-2</c:v>
                </c:pt>
                <c:pt idx="175">
                  <c:v>7.7499999999999999E-2</c:v>
                </c:pt>
                <c:pt idx="176">
                  <c:v>7.7600000000000002E-2</c:v>
                </c:pt>
                <c:pt idx="177">
                  <c:v>7.7700000000000005E-2</c:v>
                </c:pt>
                <c:pt idx="178">
                  <c:v>7.7799999999999994E-2</c:v>
                </c:pt>
                <c:pt idx="179">
                  <c:v>7.7899999999999997E-2</c:v>
                </c:pt>
                <c:pt idx="180">
                  <c:v>7.8E-2</c:v>
                </c:pt>
                <c:pt idx="181">
                  <c:v>7.8100000000000003E-2</c:v>
                </c:pt>
                <c:pt idx="182">
                  <c:v>7.8200000000000006E-2</c:v>
                </c:pt>
                <c:pt idx="183">
                  <c:v>7.8299999999999995E-2</c:v>
                </c:pt>
                <c:pt idx="184">
                  <c:v>7.8399999999999997E-2</c:v>
                </c:pt>
                <c:pt idx="185">
                  <c:v>7.85E-2</c:v>
                </c:pt>
                <c:pt idx="186">
                  <c:v>7.8600000000000003E-2</c:v>
                </c:pt>
                <c:pt idx="187">
                  <c:v>7.8700000000000006E-2</c:v>
                </c:pt>
                <c:pt idx="188">
                  <c:v>7.8799999999999995E-2</c:v>
                </c:pt>
                <c:pt idx="189">
                  <c:v>7.8899999999999998E-2</c:v>
                </c:pt>
                <c:pt idx="190">
                  <c:v>7.9000000000000001E-2</c:v>
                </c:pt>
                <c:pt idx="191">
                  <c:v>7.9100000000000004E-2</c:v>
                </c:pt>
                <c:pt idx="192">
                  <c:v>7.9200000000000007E-2</c:v>
                </c:pt>
                <c:pt idx="193">
                  <c:v>7.9299999999999995E-2</c:v>
                </c:pt>
                <c:pt idx="194">
                  <c:v>7.9399999999999998E-2</c:v>
                </c:pt>
                <c:pt idx="195">
                  <c:v>7.9500000000000001E-2</c:v>
                </c:pt>
                <c:pt idx="196">
                  <c:v>7.9600000000000004E-2</c:v>
                </c:pt>
                <c:pt idx="197">
                  <c:v>7.9699999999999993E-2</c:v>
                </c:pt>
                <c:pt idx="198">
                  <c:v>7.9799999999999996E-2</c:v>
                </c:pt>
                <c:pt idx="199">
                  <c:v>7.9899999999999999E-2</c:v>
                </c:pt>
                <c:pt idx="200">
                  <c:v>0.08</c:v>
                </c:pt>
                <c:pt idx="201">
                  <c:v>8.0100000000000005E-2</c:v>
                </c:pt>
                <c:pt idx="202">
                  <c:v>8.0199999999999994E-2</c:v>
                </c:pt>
                <c:pt idx="203">
                  <c:v>8.0299999999999996E-2</c:v>
                </c:pt>
                <c:pt idx="204">
                  <c:v>8.0399999999999999E-2</c:v>
                </c:pt>
                <c:pt idx="205">
                  <c:v>8.0500000000000002E-2</c:v>
                </c:pt>
                <c:pt idx="206">
                  <c:v>8.0600000000000005E-2</c:v>
                </c:pt>
                <c:pt idx="207">
                  <c:v>8.0699999999999994E-2</c:v>
                </c:pt>
                <c:pt idx="208">
                  <c:v>8.0799999999999997E-2</c:v>
                </c:pt>
                <c:pt idx="209">
                  <c:v>8.09E-2</c:v>
                </c:pt>
                <c:pt idx="210">
                  <c:v>8.1000000000000003E-2</c:v>
                </c:pt>
                <c:pt idx="211">
                  <c:v>8.1100000000000005E-2</c:v>
                </c:pt>
                <c:pt idx="212">
                  <c:v>8.1199999999999994E-2</c:v>
                </c:pt>
                <c:pt idx="213">
                  <c:v>8.1299999999999997E-2</c:v>
                </c:pt>
                <c:pt idx="214">
                  <c:v>8.14E-2</c:v>
                </c:pt>
                <c:pt idx="215">
                  <c:v>8.1500000000000003E-2</c:v>
                </c:pt>
                <c:pt idx="216">
                  <c:v>8.1600000000000006E-2</c:v>
                </c:pt>
                <c:pt idx="217">
                  <c:v>8.1699999999999995E-2</c:v>
                </c:pt>
                <c:pt idx="218">
                  <c:v>8.1799999999999998E-2</c:v>
                </c:pt>
                <c:pt idx="219">
                  <c:v>8.1900000000000001E-2</c:v>
                </c:pt>
                <c:pt idx="220">
                  <c:v>8.2000000000000003E-2</c:v>
                </c:pt>
                <c:pt idx="221">
                  <c:v>8.2100000000000006E-2</c:v>
                </c:pt>
                <c:pt idx="222">
                  <c:v>8.2199999999999995E-2</c:v>
                </c:pt>
                <c:pt idx="223">
                  <c:v>8.2299999999999998E-2</c:v>
                </c:pt>
                <c:pt idx="224">
                  <c:v>8.2400000000000001E-2</c:v>
                </c:pt>
                <c:pt idx="225">
                  <c:v>8.2500000000000004E-2</c:v>
                </c:pt>
                <c:pt idx="226">
                  <c:v>8.2600000000000007E-2</c:v>
                </c:pt>
                <c:pt idx="227">
                  <c:v>8.2699999999999996E-2</c:v>
                </c:pt>
                <c:pt idx="228">
                  <c:v>8.2799999999999999E-2</c:v>
                </c:pt>
                <c:pt idx="229">
                  <c:v>8.2900000000000001E-2</c:v>
                </c:pt>
                <c:pt idx="230">
                  <c:v>8.3000000000000004E-2</c:v>
                </c:pt>
                <c:pt idx="231">
                  <c:v>8.3099999999999993E-2</c:v>
                </c:pt>
                <c:pt idx="232">
                  <c:v>8.3199999999999996E-2</c:v>
                </c:pt>
                <c:pt idx="233">
                  <c:v>8.3299999999999999E-2</c:v>
                </c:pt>
                <c:pt idx="234">
                  <c:v>8.3400000000000002E-2</c:v>
                </c:pt>
                <c:pt idx="235">
                  <c:v>8.3500000000000005E-2</c:v>
                </c:pt>
                <c:pt idx="236">
                  <c:v>8.3599999999999994E-2</c:v>
                </c:pt>
                <c:pt idx="237">
                  <c:v>8.3699999999999997E-2</c:v>
                </c:pt>
                <c:pt idx="238">
                  <c:v>8.3799999999999999E-2</c:v>
                </c:pt>
                <c:pt idx="239">
                  <c:v>8.3900000000000002E-2</c:v>
                </c:pt>
                <c:pt idx="240">
                  <c:v>8.4000000000000005E-2</c:v>
                </c:pt>
                <c:pt idx="241">
                  <c:v>8.4099999999999994E-2</c:v>
                </c:pt>
                <c:pt idx="242">
                  <c:v>8.4199999999999997E-2</c:v>
                </c:pt>
                <c:pt idx="243">
                  <c:v>8.43E-2</c:v>
                </c:pt>
                <c:pt idx="244">
                  <c:v>8.4400000000000003E-2</c:v>
                </c:pt>
                <c:pt idx="245">
                  <c:v>8.4500000000000006E-2</c:v>
                </c:pt>
                <c:pt idx="246">
                  <c:v>8.4599999999999995E-2</c:v>
                </c:pt>
                <c:pt idx="247">
                  <c:v>8.4699999999999998E-2</c:v>
                </c:pt>
                <c:pt idx="248">
                  <c:v>8.48E-2</c:v>
                </c:pt>
                <c:pt idx="249">
                  <c:v>8.4900000000000003E-2</c:v>
                </c:pt>
                <c:pt idx="250">
                  <c:v>8.5000000000000006E-2</c:v>
                </c:pt>
                <c:pt idx="251">
                  <c:v>8.5099999999999995E-2</c:v>
                </c:pt>
                <c:pt idx="252">
                  <c:v>8.5199999999999998E-2</c:v>
                </c:pt>
                <c:pt idx="253">
                  <c:v>8.5300000000000001E-2</c:v>
                </c:pt>
                <c:pt idx="254">
                  <c:v>8.5400000000000004E-2</c:v>
                </c:pt>
                <c:pt idx="255">
                  <c:v>8.5500000000000007E-2</c:v>
                </c:pt>
                <c:pt idx="256">
                  <c:v>8.5599999999999996E-2</c:v>
                </c:pt>
                <c:pt idx="257">
                  <c:v>8.5699999999999998E-2</c:v>
                </c:pt>
                <c:pt idx="258">
                  <c:v>8.5800000000000001E-2</c:v>
                </c:pt>
                <c:pt idx="259">
                  <c:v>8.5900000000000004E-2</c:v>
                </c:pt>
                <c:pt idx="260">
                  <c:v>8.5999999999999993E-2</c:v>
                </c:pt>
                <c:pt idx="261">
                  <c:v>8.6099999999999996E-2</c:v>
                </c:pt>
                <c:pt idx="262">
                  <c:v>8.6199999999999999E-2</c:v>
                </c:pt>
                <c:pt idx="263">
                  <c:v>8.6300000000000002E-2</c:v>
                </c:pt>
                <c:pt idx="264">
                  <c:v>8.6400000000000005E-2</c:v>
                </c:pt>
                <c:pt idx="265">
                  <c:v>8.6499999999999994E-2</c:v>
                </c:pt>
                <c:pt idx="266">
                  <c:v>8.6599999999999996E-2</c:v>
                </c:pt>
                <c:pt idx="267">
                  <c:v>8.6699999999999999E-2</c:v>
                </c:pt>
                <c:pt idx="268">
                  <c:v>8.6800000000000002E-2</c:v>
                </c:pt>
                <c:pt idx="269">
                  <c:v>8.6900000000000005E-2</c:v>
                </c:pt>
                <c:pt idx="270">
                  <c:v>8.6999999999999994E-2</c:v>
                </c:pt>
                <c:pt idx="271">
                  <c:v>8.7099999999999997E-2</c:v>
                </c:pt>
                <c:pt idx="272">
                  <c:v>8.72E-2</c:v>
                </c:pt>
                <c:pt idx="273">
                  <c:v>8.7300000000000003E-2</c:v>
                </c:pt>
                <c:pt idx="274">
                  <c:v>8.7400000000000005E-2</c:v>
                </c:pt>
                <c:pt idx="275">
                  <c:v>8.7499999999999994E-2</c:v>
                </c:pt>
                <c:pt idx="276">
                  <c:v>8.7599999999999997E-2</c:v>
                </c:pt>
                <c:pt idx="277">
                  <c:v>8.77E-2</c:v>
                </c:pt>
                <c:pt idx="278">
                  <c:v>8.7800000000000003E-2</c:v>
                </c:pt>
                <c:pt idx="279">
                  <c:v>8.7900000000000006E-2</c:v>
                </c:pt>
                <c:pt idx="280">
                  <c:v>8.7999999999999995E-2</c:v>
                </c:pt>
                <c:pt idx="281">
                  <c:v>8.8099999999999998E-2</c:v>
                </c:pt>
                <c:pt idx="282">
                  <c:v>8.8200000000000001E-2</c:v>
                </c:pt>
                <c:pt idx="283">
                  <c:v>8.8300000000000003E-2</c:v>
                </c:pt>
                <c:pt idx="284">
                  <c:v>8.8400000000000006E-2</c:v>
                </c:pt>
                <c:pt idx="285">
                  <c:v>8.8499999999999995E-2</c:v>
                </c:pt>
                <c:pt idx="286">
                  <c:v>8.8599999999999998E-2</c:v>
                </c:pt>
                <c:pt idx="287">
                  <c:v>8.8700000000000001E-2</c:v>
                </c:pt>
                <c:pt idx="288">
                  <c:v>8.8800000000000004E-2</c:v>
                </c:pt>
                <c:pt idx="289">
                  <c:v>8.8900000000000007E-2</c:v>
                </c:pt>
                <c:pt idx="290">
                  <c:v>8.8999999999999996E-2</c:v>
                </c:pt>
                <c:pt idx="291">
                  <c:v>8.9099999999999999E-2</c:v>
                </c:pt>
                <c:pt idx="292">
                  <c:v>8.9200000000000002E-2</c:v>
                </c:pt>
                <c:pt idx="293">
                  <c:v>8.9300000000000004E-2</c:v>
                </c:pt>
                <c:pt idx="294">
                  <c:v>8.9399999999999993E-2</c:v>
                </c:pt>
                <c:pt idx="295">
                  <c:v>8.9499999999999996E-2</c:v>
                </c:pt>
                <c:pt idx="296">
                  <c:v>8.9599999999999999E-2</c:v>
                </c:pt>
                <c:pt idx="297">
                  <c:v>8.9700000000000002E-2</c:v>
                </c:pt>
                <c:pt idx="298">
                  <c:v>8.9800000000000005E-2</c:v>
                </c:pt>
                <c:pt idx="299">
                  <c:v>8.9899999999999994E-2</c:v>
                </c:pt>
                <c:pt idx="300">
                  <c:v>0.09</c:v>
                </c:pt>
                <c:pt idx="301">
                  <c:v>9.01E-2</c:v>
                </c:pt>
                <c:pt idx="302">
                  <c:v>9.0200000000000002E-2</c:v>
                </c:pt>
                <c:pt idx="303">
                  <c:v>9.0300000000000005E-2</c:v>
                </c:pt>
                <c:pt idx="304">
                  <c:v>9.0399999999999994E-2</c:v>
                </c:pt>
                <c:pt idx="305">
                  <c:v>9.0499999999999997E-2</c:v>
                </c:pt>
                <c:pt idx="306">
                  <c:v>9.06E-2</c:v>
                </c:pt>
                <c:pt idx="307">
                  <c:v>9.0700000000000003E-2</c:v>
                </c:pt>
                <c:pt idx="308">
                  <c:v>9.0800000000000006E-2</c:v>
                </c:pt>
                <c:pt idx="309">
                  <c:v>9.0899999999999995E-2</c:v>
                </c:pt>
                <c:pt idx="310">
                  <c:v>9.0999999999999998E-2</c:v>
                </c:pt>
                <c:pt idx="311">
                  <c:v>9.11E-2</c:v>
                </c:pt>
                <c:pt idx="312">
                  <c:v>9.1200000000000003E-2</c:v>
                </c:pt>
                <c:pt idx="313">
                  <c:v>9.1300000000000006E-2</c:v>
                </c:pt>
                <c:pt idx="314">
                  <c:v>9.1399999999999995E-2</c:v>
                </c:pt>
                <c:pt idx="315">
                  <c:v>9.1499999999999998E-2</c:v>
                </c:pt>
                <c:pt idx="316">
                  <c:v>9.1600000000000001E-2</c:v>
                </c:pt>
                <c:pt idx="317">
                  <c:v>9.1700000000000004E-2</c:v>
                </c:pt>
                <c:pt idx="318">
                  <c:v>9.1800000000000007E-2</c:v>
                </c:pt>
                <c:pt idx="319">
                  <c:v>9.1899999999999996E-2</c:v>
                </c:pt>
                <c:pt idx="320">
                  <c:v>9.1999999999999998E-2</c:v>
                </c:pt>
                <c:pt idx="321">
                  <c:v>9.2100000000000001E-2</c:v>
                </c:pt>
                <c:pt idx="322">
                  <c:v>9.2200000000000004E-2</c:v>
                </c:pt>
                <c:pt idx="323">
                  <c:v>9.2299999999999993E-2</c:v>
                </c:pt>
                <c:pt idx="324">
                  <c:v>9.2399999999999996E-2</c:v>
                </c:pt>
                <c:pt idx="325">
                  <c:v>9.2499999999999999E-2</c:v>
                </c:pt>
                <c:pt idx="326">
                  <c:v>9.2600000000000002E-2</c:v>
                </c:pt>
                <c:pt idx="327">
                  <c:v>9.2700000000000005E-2</c:v>
                </c:pt>
                <c:pt idx="328">
                  <c:v>9.2799999999999994E-2</c:v>
                </c:pt>
                <c:pt idx="329">
                  <c:v>9.2899999999999996E-2</c:v>
                </c:pt>
                <c:pt idx="330">
                  <c:v>9.2999999999999999E-2</c:v>
                </c:pt>
                <c:pt idx="331">
                  <c:v>9.3100000000000002E-2</c:v>
                </c:pt>
                <c:pt idx="332">
                  <c:v>9.3200000000000005E-2</c:v>
                </c:pt>
                <c:pt idx="333">
                  <c:v>9.3299999999999994E-2</c:v>
                </c:pt>
                <c:pt idx="334">
                  <c:v>9.3399999999999997E-2</c:v>
                </c:pt>
                <c:pt idx="335">
                  <c:v>9.35E-2</c:v>
                </c:pt>
                <c:pt idx="336">
                  <c:v>9.3600000000000003E-2</c:v>
                </c:pt>
                <c:pt idx="337">
                  <c:v>9.3700000000000006E-2</c:v>
                </c:pt>
                <c:pt idx="338">
                  <c:v>9.3799999999999994E-2</c:v>
                </c:pt>
                <c:pt idx="339">
                  <c:v>9.3899999999999997E-2</c:v>
                </c:pt>
                <c:pt idx="340">
                  <c:v>9.4E-2</c:v>
                </c:pt>
                <c:pt idx="341">
                  <c:v>9.4100000000000003E-2</c:v>
                </c:pt>
                <c:pt idx="342">
                  <c:v>9.4200000000000006E-2</c:v>
                </c:pt>
                <c:pt idx="343">
                  <c:v>9.4299999999999995E-2</c:v>
                </c:pt>
                <c:pt idx="344">
                  <c:v>9.4399999999999998E-2</c:v>
                </c:pt>
                <c:pt idx="345">
                  <c:v>9.4500000000000001E-2</c:v>
                </c:pt>
                <c:pt idx="346">
                  <c:v>9.4600000000000004E-2</c:v>
                </c:pt>
                <c:pt idx="347">
                  <c:v>9.4700000000000006E-2</c:v>
                </c:pt>
                <c:pt idx="348">
                  <c:v>9.4799999999999995E-2</c:v>
                </c:pt>
                <c:pt idx="349">
                  <c:v>9.4899999999999998E-2</c:v>
                </c:pt>
                <c:pt idx="350">
                  <c:v>9.5000000000000001E-2</c:v>
                </c:pt>
                <c:pt idx="351">
                  <c:v>9.5100000000000004E-2</c:v>
                </c:pt>
                <c:pt idx="352">
                  <c:v>9.5200000000000007E-2</c:v>
                </c:pt>
                <c:pt idx="353">
                  <c:v>9.5299999999999996E-2</c:v>
                </c:pt>
                <c:pt idx="354">
                  <c:v>9.5399999999999999E-2</c:v>
                </c:pt>
                <c:pt idx="355">
                  <c:v>9.5500000000000002E-2</c:v>
                </c:pt>
                <c:pt idx="356">
                  <c:v>9.5600000000000004E-2</c:v>
                </c:pt>
                <c:pt idx="357">
                  <c:v>9.5699999999999993E-2</c:v>
                </c:pt>
                <c:pt idx="358">
                  <c:v>9.5799999999999996E-2</c:v>
                </c:pt>
                <c:pt idx="359">
                  <c:v>9.5899999999999999E-2</c:v>
                </c:pt>
                <c:pt idx="360">
                  <c:v>9.6000000000000002E-2</c:v>
                </c:pt>
                <c:pt idx="361">
                  <c:v>9.6100000000000005E-2</c:v>
                </c:pt>
                <c:pt idx="362">
                  <c:v>9.6199999999999994E-2</c:v>
                </c:pt>
                <c:pt idx="363">
                  <c:v>9.6299999999999997E-2</c:v>
                </c:pt>
                <c:pt idx="364">
                  <c:v>9.64E-2</c:v>
                </c:pt>
                <c:pt idx="365">
                  <c:v>9.6500000000000002E-2</c:v>
                </c:pt>
                <c:pt idx="366">
                  <c:v>9.6600000000000005E-2</c:v>
                </c:pt>
                <c:pt idx="367">
                  <c:v>9.6699999999999994E-2</c:v>
                </c:pt>
                <c:pt idx="368">
                  <c:v>9.6799999999999997E-2</c:v>
                </c:pt>
                <c:pt idx="369">
                  <c:v>9.69E-2</c:v>
                </c:pt>
                <c:pt idx="370">
                  <c:v>9.7000000000000003E-2</c:v>
                </c:pt>
                <c:pt idx="371">
                  <c:v>9.7100000000000006E-2</c:v>
                </c:pt>
                <c:pt idx="372">
                  <c:v>9.7199999999999995E-2</c:v>
                </c:pt>
                <c:pt idx="373">
                  <c:v>9.7299999999999998E-2</c:v>
                </c:pt>
                <c:pt idx="374">
                  <c:v>9.74E-2</c:v>
                </c:pt>
                <c:pt idx="375">
                  <c:v>9.7500000000000003E-2</c:v>
                </c:pt>
                <c:pt idx="376">
                  <c:v>9.7600000000000006E-2</c:v>
                </c:pt>
                <c:pt idx="377">
                  <c:v>9.7699999999999995E-2</c:v>
                </c:pt>
                <c:pt idx="378">
                  <c:v>9.7799999999999998E-2</c:v>
                </c:pt>
                <c:pt idx="379">
                  <c:v>9.7900000000000001E-2</c:v>
                </c:pt>
                <c:pt idx="380">
                  <c:v>9.8000000000000004E-2</c:v>
                </c:pt>
                <c:pt idx="381">
                  <c:v>9.8100000000000007E-2</c:v>
                </c:pt>
                <c:pt idx="382">
                  <c:v>9.8199999999999996E-2</c:v>
                </c:pt>
                <c:pt idx="383">
                  <c:v>9.8299999999999998E-2</c:v>
                </c:pt>
                <c:pt idx="384">
                  <c:v>9.8400000000000001E-2</c:v>
                </c:pt>
                <c:pt idx="385">
                  <c:v>9.8500000000000004E-2</c:v>
                </c:pt>
                <c:pt idx="386">
                  <c:v>9.8599999999999993E-2</c:v>
                </c:pt>
                <c:pt idx="387">
                  <c:v>9.8699999999999996E-2</c:v>
                </c:pt>
                <c:pt idx="388">
                  <c:v>9.8799999999999999E-2</c:v>
                </c:pt>
                <c:pt idx="389">
                  <c:v>9.8900000000000002E-2</c:v>
                </c:pt>
                <c:pt idx="390">
                  <c:v>9.9000000000000005E-2</c:v>
                </c:pt>
                <c:pt idx="391">
                  <c:v>9.9099999999999994E-2</c:v>
                </c:pt>
                <c:pt idx="392">
                  <c:v>9.9199999999999997E-2</c:v>
                </c:pt>
                <c:pt idx="393">
                  <c:v>9.9299999999999999E-2</c:v>
                </c:pt>
                <c:pt idx="394">
                  <c:v>9.9400000000000002E-2</c:v>
                </c:pt>
                <c:pt idx="395">
                  <c:v>9.9500000000000005E-2</c:v>
                </c:pt>
                <c:pt idx="396">
                  <c:v>9.9599999999999994E-2</c:v>
                </c:pt>
                <c:pt idx="397">
                  <c:v>9.9699999999999997E-2</c:v>
                </c:pt>
                <c:pt idx="398">
                  <c:v>9.98E-2</c:v>
                </c:pt>
                <c:pt idx="399">
                  <c:v>9.9900000000000003E-2</c:v>
                </c:pt>
                <c:pt idx="400">
                  <c:v>0.1</c:v>
                </c:pt>
                <c:pt idx="401">
                  <c:v>0.10009999999999999</c:v>
                </c:pt>
                <c:pt idx="402">
                  <c:v>0.1002</c:v>
                </c:pt>
                <c:pt idx="403">
                  <c:v>0.1003</c:v>
                </c:pt>
                <c:pt idx="404">
                  <c:v>0.1004</c:v>
                </c:pt>
                <c:pt idx="405">
                  <c:v>0.10050000000000001</c:v>
                </c:pt>
                <c:pt idx="406">
                  <c:v>0.10059999999999999</c:v>
                </c:pt>
                <c:pt idx="407">
                  <c:v>0.1007</c:v>
                </c:pt>
                <c:pt idx="408">
                  <c:v>0.1008</c:v>
                </c:pt>
                <c:pt idx="409">
                  <c:v>0.1009</c:v>
                </c:pt>
                <c:pt idx="410">
                  <c:v>0.10100000000000001</c:v>
                </c:pt>
                <c:pt idx="411">
                  <c:v>0.1011</c:v>
                </c:pt>
                <c:pt idx="412">
                  <c:v>0.1012</c:v>
                </c:pt>
                <c:pt idx="413">
                  <c:v>0.1013</c:v>
                </c:pt>
                <c:pt idx="414">
                  <c:v>0.1014</c:v>
                </c:pt>
                <c:pt idx="415">
                  <c:v>0.10150000000000001</c:v>
                </c:pt>
                <c:pt idx="416">
                  <c:v>0.1016</c:v>
                </c:pt>
                <c:pt idx="417">
                  <c:v>0.1017</c:v>
                </c:pt>
                <c:pt idx="418">
                  <c:v>0.1018</c:v>
                </c:pt>
                <c:pt idx="419">
                  <c:v>0.1019</c:v>
                </c:pt>
                <c:pt idx="420">
                  <c:v>0.10199999999999999</c:v>
                </c:pt>
                <c:pt idx="421">
                  <c:v>0.1021</c:v>
                </c:pt>
                <c:pt idx="422">
                  <c:v>0.1022</c:v>
                </c:pt>
                <c:pt idx="423">
                  <c:v>0.1023</c:v>
                </c:pt>
                <c:pt idx="424">
                  <c:v>0.1024</c:v>
                </c:pt>
                <c:pt idx="425">
                  <c:v>0.10249999999999999</c:v>
                </c:pt>
                <c:pt idx="426">
                  <c:v>0.1026</c:v>
                </c:pt>
                <c:pt idx="427">
                  <c:v>0.1027</c:v>
                </c:pt>
                <c:pt idx="428">
                  <c:v>0.1028</c:v>
                </c:pt>
                <c:pt idx="429">
                  <c:v>0.10290000000000001</c:v>
                </c:pt>
                <c:pt idx="430">
                  <c:v>0.10299999999999999</c:v>
                </c:pt>
                <c:pt idx="431">
                  <c:v>0.1031</c:v>
                </c:pt>
                <c:pt idx="432">
                  <c:v>0.1032</c:v>
                </c:pt>
                <c:pt idx="433">
                  <c:v>0.1033</c:v>
                </c:pt>
                <c:pt idx="434">
                  <c:v>0.10340000000000001</c:v>
                </c:pt>
                <c:pt idx="435">
                  <c:v>0.10349999999999999</c:v>
                </c:pt>
                <c:pt idx="436">
                  <c:v>0.1036</c:v>
                </c:pt>
                <c:pt idx="437">
                  <c:v>0.1037</c:v>
                </c:pt>
                <c:pt idx="438">
                  <c:v>0.1038</c:v>
                </c:pt>
                <c:pt idx="439">
                  <c:v>0.10390000000000001</c:v>
                </c:pt>
                <c:pt idx="440">
                  <c:v>0.104</c:v>
                </c:pt>
                <c:pt idx="441">
                  <c:v>0.1041</c:v>
                </c:pt>
                <c:pt idx="442">
                  <c:v>0.1042</c:v>
                </c:pt>
                <c:pt idx="443">
                  <c:v>0.1043</c:v>
                </c:pt>
                <c:pt idx="444">
                  <c:v>0.10440000000000001</c:v>
                </c:pt>
                <c:pt idx="445">
                  <c:v>0.1045</c:v>
                </c:pt>
                <c:pt idx="446">
                  <c:v>0.1046</c:v>
                </c:pt>
                <c:pt idx="447">
                  <c:v>0.1047</c:v>
                </c:pt>
                <c:pt idx="448">
                  <c:v>0.1048</c:v>
                </c:pt>
                <c:pt idx="449">
                  <c:v>0.10489999999999999</c:v>
                </c:pt>
                <c:pt idx="450">
                  <c:v>0.105</c:v>
                </c:pt>
                <c:pt idx="451">
                  <c:v>0.1051</c:v>
                </c:pt>
                <c:pt idx="452">
                  <c:v>0.1052</c:v>
                </c:pt>
                <c:pt idx="453">
                  <c:v>0.1053</c:v>
                </c:pt>
                <c:pt idx="454">
                  <c:v>0.10539999999999999</c:v>
                </c:pt>
                <c:pt idx="455">
                  <c:v>0.1055</c:v>
                </c:pt>
                <c:pt idx="456">
                  <c:v>0.1056</c:v>
                </c:pt>
                <c:pt idx="457">
                  <c:v>0.1057</c:v>
                </c:pt>
                <c:pt idx="458">
                  <c:v>0.10580000000000001</c:v>
                </c:pt>
                <c:pt idx="459">
                  <c:v>0.10589999999999999</c:v>
                </c:pt>
                <c:pt idx="460">
                  <c:v>0.106</c:v>
                </c:pt>
                <c:pt idx="461">
                  <c:v>0.1061</c:v>
                </c:pt>
                <c:pt idx="462">
                  <c:v>0.1062</c:v>
                </c:pt>
                <c:pt idx="463">
                  <c:v>0.10630000000000001</c:v>
                </c:pt>
                <c:pt idx="464">
                  <c:v>0.10639999999999999</c:v>
                </c:pt>
                <c:pt idx="465">
                  <c:v>0.1065</c:v>
                </c:pt>
                <c:pt idx="466">
                  <c:v>0.1066</c:v>
                </c:pt>
                <c:pt idx="467">
                  <c:v>0.1067</c:v>
                </c:pt>
                <c:pt idx="468">
                  <c:v>0.10680000000000001</c:v>
                </c:pt>
                <c:pt idx="469">
                  <c:v>0.1069</c:v>
                </c:pt>
                <c:pt idx="470">
                  <c:v>0.107</c:v>
                </c:pt>
                <c:pt idx="471">
                  <c:v>0.1071</c:v>
                </c:pt>
                <c:pt idx="472">
                  <c:v>0.1072</c:v>
                </c:pt>
                <c:pt idx="473">
                  <c:v>0.10730000000000001</c:v>
                </c:pt>
                <c:pt idx="474">
                  <c:v>0.1074</c:v>
                </c:pt>
                <c:pt idx="475">
                  <c:v>0.1075</c:v>
                </c:pt>
                <c:pt idx="476">
                  <c:v>0.1076</c:v>
                </c:pt>
                <c:pt idx="477">
                  <c:v>0.1077</c:v>
                </c:pt>
                <c:pt idx="478">
                  <c:v>0.10780000000000001</c:v>
                </c:pt>
                <c:pt idx="479">
                  <c:v>0.1079</c:v>
                </c:pt>
                <c:pt idx="480">
                  <c:v>0.108</c:v>
                </c:pt>
                <c:pt idx="481">
                  <c:v>0.1081</c:v>
                </c:pt>
                <c:pt idx="482">
                  <c:v>0.1082</c:v>
                </c:pt>
                <c:pt idx="483">
                  <c:v>0.10829999999999999</c:v>
                </c:pt>
                <c:pt idx="484">
                  <c:v>0.1084</c:v>
                </c:pt>
                <c:pt idx="485">
                  <c:v>0.1085</c:v>
                </c:pt>
                <c:pt idx="486">
                  <c:v>0.1086</c:v>
                </c:pt>
                <c:pt idx="487">
                  <c:v>0.1087</c:v>
                </c:pt>
                <c:pt idx="488">
                  <c:v>0.10879999999999999</c:v>
                </c:pt>
                <c:pt idx="489">
                  <c:v>0.1089</c:v>
                </c:pt>
                <c:pt idx="490">
                  <c:v>0.109</c:v>
                </c:pt>
                <c:pt idx="491">
                  <c:v>0.1091</c:v>
                </c:pt>
                <c:pt idx="492">
                  <c:v>0.10920000000000001</c:v>
                </c:pt>
                <c:pt idx="493">
                  <c:v>0.10929999999999999</c:v>
                </c:pt>
                <c:pt idx="494">
                  <c:v>0.1094</c:v>
                </c:pt>
                <c:pt idx="495">
                  <c:v>0.1095</c:v>
                </c:pt>
                <c:pt idx="496">
                  <c:v>0.1096</c:v>
                </c:pt>
                <c:pt idx="497">
                  <c:v>0.10970000000000001</c:v>
                </c:pt>
                <c:pt idx="498">
                  <c:v>0.10979999999999999</c:v>
                </c:pt>
                <c:pt idx="499">
                  <c:v>0.1099</c:v>
                </c:pt>
                <c:pt idx="500">
                  <c:v>0.11</c:v>
                </c:pt>
                <c:pt idx="501">
                  <c:v>0.1101</c:v>
                </c:pt>
                <c:pt idx="502">
                  <c:v>0.11020000000000001</c:v>
                </c:pt>
                <c:pt idx="503">
                  <c:v>0.1103</c:v>
                </c:pt>
                <c:pt idx="504">
                  <c:v>0.1104</c:v>
                </c:pt>
                <c:pt idx="505">
                  <c:v>0.1105</c:v>
                </c:pt>
                <c:pt idx="506">
                  <c:v>0.1106</c:v>
                </c:pt>
                <c:pt idx="507">
                  <c:v>0.11070000000000001</c:v>
                </c:pt>
                <c:pt idx="508">
                  <c:v>0.1108</c:v>
                </c:pt>
                <c:pt idx="509">
                  <c:v>0.1109</c:v>
                </c:pt>
                <c:pt idx="510">
                  <c:v>0.111</c:v>
                </c:pt>
                <c:pt idx="511">
                  <c:v>0.1111</c:v>
                </c:pt>
                <c:pt idx="512">
                  <c:v>0.11119999999999999</c:v>
                </c:pt>
                <c:pt idx="513">
                  <c:v>0.1113</c:v>
                </c:pt>
                <c:pt idx="514">
                  <c:v>0.1114</c:v>
                </c:pt>
                <c:pt idx="515">
                  <c:v>0.1115</c:v>
                </c:pt>
                <c:pt idx="516">
                  <c:v>0.1116</c:v>
                </c:pt>
                <c:pt idx="517">
                  <c:v>0.11169999999999999</c:v>
                </c:pt>
                <c:pt idx="518">
                  <c:v>0.1118</c:v>
                </c:pt>
                <c:pt idx="519">
                  <c:v>0.1119</c:v>
                </c:pt>
                <c:pt idx="520">
                  <c:v>0.112</c:v>
                </c:pt>
                <c:pt idx="521">
                  <c:v>0.11210000000000001</c:v>
                </c:pt>
                <c:pt idx="522">
                  <c:v>0.11219999999999999</c:v>
                </c:pt>
                <c:pt idx="523">
                  <c:v>0.1123</c:v>
                </c:pt>
                <c:pt idx="524">
                  <c:v>0.1124</c:v>
                </c:pt>
                <c:pt idx="525">
                  <c:v>0.1125</c:v>
                </c:pt>
                <c:pt idx="526">
                  <c:v>0.11260000000000001</c:v>
                </c:pt>
                <c:pt idx="527">
                  <c:v>0.11269999999999999</c:v>
                </c:pt>
                <c:pt idx="528">
                  <c:v>0.1128</c:v>
                </c:pt>
                <c:pt idx="529">
                  <c:v>0.1129</c:v>
                </c:pt>
                <c:pt idx="530">
                  <c:v>0.113</c:v>
                </c:pt>
                <c:pt idx="531">
                  <c:v>0.11310000000000001</c:v>
                </c:pt>
                <c:pt idx="532">
                  <c:v>0.1132</c:v>
                </c:pt>
                <c:pt idx="533">
                  <c:v>0.1133</c:v>
                </c:pt>
                <c:pt idx="534">
                  <c:v>0.1134</c:v>
                </c:pt>
                <c:pt idx="535">
                  <c:v>0.1135</c:v>
                </c:pt>
                <c:pt idx="536">
                  <c:v>0.11360000000000001</c:v>
                </c:pt>
                <c:pt idx="537">
                  <c:v>0.1137</c:v>
                </c:pt>
                <c:pt idx="538">
                  <c:v>0.1138</c:v>
                </c:pt>
                <c:pt idx="539">
                  <c:v>0.1139</c:v>
                </c:pt>
                <c:pt idx="540">
                  <c:v>0.114</c:v>
                </c:pt>
                <c:pt idx="541">
                  <c:v>0.11409999999999999</c:v>
                </c:pt>
                <c:pt idx="542">
                  <c:v>0.1142</c:v>
                </c:pt>
                <c:pt idx="543">
                  <c:v>0.1143</c:v>
                </c:pt>
                <c:pt idx="544">
                  <c:v>0.1144</c:v>
                </c:pt>
                <c:pt idx="545">
                  <c:v>0.1145</c:v>
                </c:pt>
                <c:pt idx="546">
                  <c:v>0.11459999999999999</c:v>
                </c:pt>
                <c:pt idx="547">
                  <c:v>0.1147</c:v>
                </c:pt>
                <c:pt idx="548">
                  <c:v>0.1148</c:v>
                </c:pt>
                <c:pt idx="549">
                  <c:v>0.1149</c:v>
                </c:pt>
                <c:pt idx="550">
                  <c:v>0.115</c:v>
                </c:pt>
                <c:pt idx="551">
                  <c:v>0.11509999999999999</c:v>
                </c:pt>
                <c:pt idx="552">
                  <c:v>0.1152</c:v>
                </c:pt>
                <c:pt idx="553">
                  <c:v>0.1153</c:v>
                </c:pt>
                <c:pt idx="554">
                  <c:v>0.1154</c:v>
                </c:pt>
                <c:pt idx="555">
                  <c:v>0.11550000000000001</c:v>
                </c:pt>
                <c:pt idx="556">
                  <c:v>0.11559999999999999</c:v>
                </c:pt>
                <c:pt idx="557">
                  <c:v>0.1157</c:v>
                </c:pt>
                <c:pt idx="558">
                  <c:v>0.1158</c:v>
                </c:pt>
                <c:pt idx="559">
                  <c:v>0.1159</c:v>
                </c:pt>
                <c:pt idx="560">
                  <c:v>0.11600000000000001</c:v>
                </c:pt>
                <c:pt idx="561">
                  <c:v>0.11609999999999999</c:v>
                </c:pt>
                <c:pt idx="562">
                  <c:v>0.1162</c:v>
                </c:pt>
                <c:pt idx="563">
                  <c:v>0.1163</c:v>
                </c:pt>
                <c:pt idx="564">
                  <c:v>0.1164</c:v>
                </c:pt>
                <c:pt idx="565">
                  <c:v>0.11650000000000001</c:v>
                </c:pt>
                <c:pt idx="566">
                  <c:v>0.1166</c:v>
                </c:pt>
                <c:pt idx="567">
                  <c:v>0.1167</c:v>
                </c:pt>
                <c:pt idx="568">
                  <c:v>0.1168</c:v>
                </c:pt>
                <c:pt idx="569">
                  <c:v>0.1169</c:v>
                </c:pt>
                <c:pt idx="570">
                  <c:v>0.11700000000000001</c:v>
                </c:pt>
                <c:pt idx="571">
                  <c:v>0.1171</c:v>
                </c:pt>
                <c:pt idx="572">
                  <c:v>0.1172</c:v>
                </c:pt>
                <c:pt idx="573">
                  <c:v>0.1173</c:v>
                </c:pt>
                <c:pt idx="574">
                  <c:v>0.1174</c:v>
                </c:pt>
                <c:pt idx="575">
                  <c:v>0.11749999999999999</c:v>
                </c:pt>
                <c:pt idx="576">
                  <c:v>0.1176</c:v>
                </c:pt>
                <c:pt idx="577">
                  <c:v>0.1177</c:v>
                </c:pt>
                <c:pt idx="578">
                  <c:v>0.1178</c:v>
                </c:pt>
                <c:pt idx="579">
                  <c:v>0.1179</c:v>
                </c:pt>
                <c:pt idx="580">
                  <c:v>0.11799999999999999</c:v>
                </c:pt>
                <c:pt idx="581">
                  <c:v>0.1181</c:v>
                </c:pt>
                <c:pt idx="582">
                  <c:v>0.1182</c:v>
                </c:pt>
                <c:pt idx="583">
                  <c:v>0.1183</c:v>
                </c:pt>
                <c:pt idx="584">
                  <c:v>0.11840000000000001</c:v>
                </c:pt>
                <c:pt idx="585">
                  <c:v>0.11849999999999999</c:v>
                </c:pt>
                <c:pt idx="586">
                  <c:v>0.1186</c:v>
                </c:pt>
                <c:pt idx="587">
                  <c:v>0.1187</c:v>
                </c:pt>
                <c:pt idx="588">
                  <c:v>0.1188</c:v>
                </c:pt>
                <c:pt idx="589">
                  <c:v>0.11890000000000001</c:v>
                </c:pt>
                <c:pt idx="590">
                  <c:v>0.11899999999999999</c:v>
                </c:pt>
                <c:pt idx="591">
                  <c:v>0.1191</c:v>
                </c:pt>
                <c:pt idx="592">
                  <c:v>0.1192</c:v>
                </c:pt>
                <c:pt idx="593">
                  <c:v>0.1193</c:v>
                </c:pt>
                <c:pt idx="594">
                  <c:v>0.11940000000000001</c:v>
                </c:pt>
                <c:pt idx="595">
                  <c:v>0.1195</c:v>
                </c:pt>
                <c:pt idx="596">
                  <c:v>0.1196</c:v>
                </c:pt>
                <c:pt idx="597">
                  <c:v>0.1197</c:v>
                </c:pt>
                <c:pt idx="598">
                  <c:v>0.1198</c:v>
                </c:pt>
                <c:pt idx="599">
                  <c:v>0.11990000000000001</c:v>
                </c:pt>
                <c:pt idx="600">
                  <c:v>0.12</c:v>
                </c:pt>
                <c:pt idx="601">
                  <c:v>0.1201</c:v>
                </c:pt>
                <c:pt idx="602">
                  <c:v>0.1202</c:v>
                </c:pt>
                <c:pt idx="603">
                  <c:v>0.1203</c:v>
                </c:pt>
                <c:pt idx="604">
                  <c:v>0.12039999999999999</c:v>
                </c:pt>
                <c:pt idx="605">
                  <c:v>0.1205</c:v>
                </c:pt>
                <c:pt idx="606">
                  <c:v>0.1206</c:v>
                </c:pt>
                <c:pt idx="607">
                  <c:v>0.1207</c:v>
                </c:pt>
                <c:pt idx="608">
                  <c:v>0.1208</c:v>
                </c:pt>
                <c:pt idx="609">
                  <c:v>0.12089999999999999</c:v>
                </c:pt>
                <c:pt idx="610">
                  <c:v>0.121</c:v>
                </c:pt>
                <c:pt idx="611">
                  <c:v>0.1211</c:v>
                </c:pt>
                <c:pt idx="612">
                  <c:v>0.1212</c:v>
                </c:pt>
                <c:pt idx="613">
                  <c:v>0.12130000000000001</c:v>
                </c:pt>
                <c:pt idx="614">
                  <c:v>0.12139999999999999</c:v>
                </c:pt>
                <c:pt idx="615">
                  <c:v>0.1215</c:v>
                </c:pt>
                <c:pt idx="616">
                  <c:v>0.1216</c:v>
                </c:pt>
                <c:pt idx="617">
                  <c:v>0.1217</c:v>
                </c:pt>
                <c:pt idx="618">
                  <c:v>0.12180000000000001</c:v>
                </c:pt>
                <c:pt idx="619">
                  <c:v>0.12189999999999999</c:v>
                </c:pt>
                <c:pt idx="620">
                  <c:v>0.122</c:v>
                </c:pt>
                <c:pt idx="621">
                  <c:v>0.1221</c:v>
                </c:pt>
                <c:pt idx="622">
                  <c:v>0.1222</c:v>
                </c:pt>
                <c:pt idx="623">
                  <c:v>0.12230000000000001</c:v>
                </c:pt>
                <c:pt idx="624">
                  <c:v>0.12239999999999999</c:v>
                </c:pt>
                <c:pt idx="625">
                  <c:v>0.1225</c:v>
                </c:pt>
                <c:pt idx="626">
                  <c:v>0.1226</c:v>
                </c:pt>
                <c:pt idx="627">
                  <c:v>0.1227</c:v>
                </c:pt>
                <c:pt idx="628">
                  <c:v>0.12280000000000001</c:v>
                </c:pt>
                <c:pt idx="629">
                  <c:v>0.1229</c:v>
                </c:pt>
                <c:pt idx="630">
                  <c:v>0.123</c:v>
                </c:pt>
                <c:pt idx="631">
                  <c:v>0.1231</c:v>
                </c:pt>
                <c:pt idx="632">
                  <c:v>0.1232</c:v>
                </c:pt>
                <c:pt idx="633">
                  <c:v>0.12330000000000001</c:v>
                </c:pt>
                <c:pt idx="634">
                  <c:v>0.1234</c:v>
                </c:pt>
                <c:pt idx="635">
                  <c:v>0.1235</c:v>
                </c:pt>
                <c:pt idx="636">
                  <c:v>0.1236</c:v>
                </c:pt>
                <c:pt idx="637">
                  <c:v>0.1237</c:v>
                </c:pt>
                <c:pt idx="638">
                  <c:v>0.12379999999999999</c:v>
                </c:pt>
                <c:pt idx="639">
                  <c:v>0.1239</c:v>
                </c:pt>
                <c:pt idx="640">
                  <c:v>0.124</c:v>
                </c:pt>
                <c:pt idx="641">
                  <c:v>0.1241</c:v>
                </c:pt>
                <c:pt idx="642">
                  <c:v>0.1242</c:v>
                </c:pt>
                <c:pt idx="643">
                  <c:v>0.12429999999999999</c:v>
                </c:pt>
                <c:pt idx="644">
                  <c:v>0.1244</c:v>
                </c:pt>
                <c:pt idx="645">
                  <c:v>0.1245</c:v>
                </c:pt>
                <c:pt idx="646">
                  <c:v>0.1246</c:v>
                </c:pt>
                <c:pt idx="647">
                  <c:v>0.12470000000000001</c:v>
                </c:pt>
                <c:pt idx="648">
                  <c:v>0.12479999999999999</c:v>
                </c:pt>
                <c:pt idx="649">
                  <c:v>0.1249</c:v>
                </c:pt>
                <c:pt idx="650">
                  <c:v>0.125</c:v>
                </c:pt>
                <c:pt idx="651">
                  <c:v>0.12509999999999999</c:v>
                </c:pt>
                <c:pt idx="652">
                  <c:v>0.12520000000000001</c:v>
                </c:pt>
                <c:pt idx="653">
                  <c:v>0.12529999999999999</c:v>
                </c:pt>
                <c:pt idx="654">
                  <c:v>0.12540000000000001</c:v>
                </c:pt>
                <c:pt idx="655">
                  <c:v>0.1255</c:v>
                </c:pt>
                <c:pt idx="656">
                  <c:v>0.12559999999999999</c:v>
                </c:pt>
                <c:pt idx="657">
                  <c:v>0.12570000000000001</c:v>
                </c:pt>
                <c:pt idx="658">
                  <c:v>0.1258</c:v>
                </c:pt>
                <c:pt idx="659">
                  <c:v>0.12590000000000001</c:v>
                </c:pt>
                <c:pt idx="660">
                  <c:v>0.126</c:v>
                </c:pt>
                <c:pt idx="661">
                  <c:v>0.12609999999999999</c:v>
                </c:pt>
                <c:pt idx="662">
                  <c:v>0.12620000000000001</c:v>
                </c:pt>
                <c:pt idx="663">
                  <c:v>0.1263</c:v>
                </c:pt>
                <c:pt idx="664">
                  <c:v>0.12640000000000001</c:v>
                </c:pt>
                <c:pt idx="665">
                  <c:v>0.1265</c:v>
                </c:pt>
                <c:pt idx="666">
                  <c:v>0.12659999999999999</c:v>
                </c:pt>
                <c:pt idx="667">
                  <c:v>0.12670000000000001</c:v>
                </c:pt>
                <c:pt idx="668">
                  <c:v>0.1268</c:v>
                </c:pt>
                <c:pt idx="669">
                  <c:v>0.12690000000000001</c:v>
                </c:pt>
                <c:pt idx="670">
                  <c:v>0.127</c:v>
                </c:pt>
                <c:pt idx="671">
                  <c:v>0.12709999999999999</c:v>
                </c:pt>
                <c:pt idx="672">
                  <c:v>0.12720000000000001</c:v>
                </c:pt>
                <c:pt idx="673">
                  <c:v>0.1273</c:v>
                </c:pt>
                <c:pt idx="674">
                  <c:v>0.12740000000000001</c:v>
                </c:pt>
                <c:pt idx="675">
                  <c:v>0.1275</c:v>
                </c:pt>
                <c:pt idx="676">
                  <c:v>0.12759999999999999</c:v>
                </c:pt>
                <c:pt idx="677">
                  <c:v>0.12770000000000001</c:v>
                </c:pt>
                <c:pt idx="678">
                  <c:v>0.1278</c:v>
                </c:pt>
                <c:pt idx="679">
                  <c:v>0.12790000000000001</c:v>
                </c:pt>
                <c:pt idx="680">
                  <c:v>0.128</c:v>
                </c:pt>
                <c:pt idx="681">
                  <c:v>0.12809999999999999</c:v>
                </c:pt>
                <c:pt idx="682">
                  <c:v>0.12820000000000001</c:v>
                </c:pt>
                <c:pt idx="683">
                  <c:v>0.1283</c:v>
                </c:pt>
                <c:pt idx="684">
                  <c:v>0.12839999999999999</c:v>
                </c:pt>
                <c:pt idx="685">
                  <c:v>0.1285</c:v>
                </c:pt>
                <c:pt idx="686">
                  <c:v>0.12859999999999999</c:v>
                </c:pt>
                <c:pt idx="687">
                  <c:v>0.12870000000000001</c:v>
                </c:pt>
                <c:pt idx="688">
                  <c:v>0.1288</c:v>
                </c:pt>
                <c:pt idx="689">
                  <c:v>0.12889999999999999</c:v>
                </c:pt>
                <c:pt idx="690">
                  <c:v>0.129</c:v>
                </c:pt>
                <c:pt idx="691">
                  <c:v>0.12909999999999999</c:v>
                </c:pt>
                <c:pt idx="692">
                  <c:v>0.12920000000000001</c:v>
                </c:pt>
                <c:pt idx="693">
                  <c:v>0.1293</c:v>
                </c:pt>
                <c:pt idx="694">
                  <c:v>0.12939999999999999</c:v>
                </c:pt>
                <c:pt idx="695">
                  <c:v>0.1295</c:v>
                </c:pt>
                <c:pt idx="696">
                  <c:v>0.12959999999999999</c:v>
                </c:pt>
                <c:pt idx="697">
                  <c:v>0.12970000000000001</c:v>
                </c:pt>
                <c:pt idx="698">
                  <c:v>0.1298</c:v>
                </c:pt>
                <c:pt idx="699">
                  <c:v>0.12989999999999999</c:v>
                </c:pt>
                <c:pt idx="700">
                  <c:v>0.13</c:v>
                </c:pt>
                <c:pt idx="701">
                  <c:v>0.13009999999999999</c:v>
                </c:pt>
                <c:pt idx="702">
                  <c:v>0.13020000000000001</c:v>
                </c:pt>
                <c:pt idx="703">
                  <c:v>0.1303</c:v>
                </c:pt>
                <c:pt idx="704">
                  <c:v>0.13039999999999999</c:v>
                </c:pt>
                <c:pt idx="705">
                  <c:v>0.1305</c:v>
                </c:pt>
                <c:pt idx="706">
                  <c:v>0.13059999999999999</c:v>
                </c:pt>
                <c:pt idx="707">
                  <c:v>0.13070000000000001</c:v>
                </c:pt>
                <c:pt idx="708">
                  <c:v>0.1308</c:v>
                </c:pt>
                <c:pt idx="709">
                  <c:v>0.13089999999999999</c:v>
                </c:pt>
                <c:pt idx="710">
                  <c:v>0.13100000000000001</c:v>
                </c:pt>
                <c:pt idx="711">
                  <c:v>0.13109999999999999</c:v>
                </c:pt>
                <c:pt idx="712">
                  <c:v>0.13120000000000001</c:v>
                </c:pt>
                <c:pt idx="713">
                  <c:v>0.1313</c:v>
                </c:pt>
                <c:pt idx="714">
                  <c:v>0.13139999999999999</c:v>
                </c:pt>
                <c:pt idx="715">
                  <c:v>0.13150000000000001</c:v>
                </c:pt>
                <c:pt idx="716">
                  <c:v>0.13159999999999999</c:v>
                </c:pt>
                <c:pt idx="717">
                  <c:v>0.13170000000000001</c:v>
                </c:pt>
                <c:pt idx="718">
                  <c:v>0.1318</c:v>
                </c:pt>
                <c:pt idx="719">
                  <c:v>0.13189999999999999</c:v>
                </c:pt>
                <c:pt idx="720">
                  <c:v>0.13200000000000001</c:v>
                </c:pt>
                <c:pt idx="721">
                  <c:v>0.1321</c:v>
                </c:pt>
                <c:pt idx="722">
                  <c:v>0.13220000000000001</c:v>
                </c:pt>
                <c:pt idx="723">
                  <c:v>0.1323</c:v>
                </c:pt>
                <c:pt idx="724">
                  <c:v>0.13239999999999999</c:v>
                </c:pt>
                <c:pt idx="725">
                  <c:v>0.13250000000000001</c:v>
                </c:pt>
                <c:pt idx="726">
                  <c:v>0.1326</c:v>
                </c:pt>
                <c:pt idx="727">
                  <c:v>0.13270000000000001</c:v>
                </c:pt>
                <c:pt idx="728">
                  <c:v>0.1328</c:v>
                </c:pt>
                <c:pt idx="729">
                  <c:v>0.13289999999999999</c:v>
                </c:pt>
                <c:pt idx="730">
                  <c:v>0.13300000000000001</c:v>
                </c:pt>
                <c:pt idx="731">
                  <c:v>0.1331</c:v>
                </c:pt>
                <c:pt idx="732">
                  <c:v>0.13320000000000001</c:v>
                </c:pt>
                <c:pt idx="733">
                  <c:v>0.1333</c:v>
                </c:pt>
                <c:pt idx="734">
                  <c:v>0.13339999999999999</c:v>
                </c:pt>
                <c:pt idx="735">
                  <c:v>0.13350000000000001</c:v>
                </c:pt>
                <c:pt idx="736">
                  <c:v>0.1336</c:v>
                </c:pt>
                <c:pt idx="737">
                  <c:v>0.13370000000000001</c:v>
                </c:pt>
                <c:pt idx="738">
                  <c:v>0.1338</c:v>
                </c:pt>
                <c:pt idx="739">
                  <c:v>0.13389999999999999</c:v>
                </c:pt>
                <c:pt idx="740">
                  <c:v>0.13400000000000001</c:v>
                </c:pt>
                <c:pt idx="741">
                  <c:v>0.1341</c:v>
                </c:pt>
                <c:pt idx="742">
                  <c:v>0.13420000000000001</c:v>
                </c:pt>
                <c:pt idx="743">
                  <c:v>0.1343</c:v>
                </c:pt>
                <c:pt idx="744">
                  <c:v>0.13439999999999999</c:v>
                </c:pt>
                <c:pt idx="745">
                  <c:v>0.13450000000000001</c:v>
                </c:pt>
                <c:pt idx="746">
                  <c:v>0.1346</c:v>
                </c:pt>
                <c:pt idx="747">
                  <c:v>0.13469999999999999</c:v>
                </c:pt>
                <c:pt idx="748">
                  <c:v>0.1348</c:v>
                </c:pt>
                <c:pt idx="749">
                  <c:v>0.13489999999999999</c:v>
                </c:pt>
                <c:pt idx="750">
                  <c:v>0.13500000000000001</c:v>
                </c:pt>
                <c:pt idx="751">
                  <c:v>0.1351</c:v>
                </c:pt>
                <c:pt idx="752">
                  <c:v>0.13519999999999999</c:v>
                </c:pt>
                <c:pt idx="753">
                  <c:v>0.1353</c:v>
                </c:pt>
                <c:pt idx="754">
                  <c:v>0.13539999999999999</c:v>
                </c:pt>
                <c:pt idx="755">
                  <c:v>0.13550000000000001</c:v>
                </c:pt>
                <c:pt idx="756">
                  <c:v>0.1356</c:v>
                </c:pt>
                <c:pt idx="757">
                  <c:v>0.13569999999999999</c:v>
                </c:pt>
                <c:pt idx="758">
                  <c:v>0.1358</c:v>
                </c:pt>
                <c:pt idx="759">
                  <c:v>0.13589999999999999</c:v>
                </c:pt>
                <c:pt idx="760">
                  <c:v>0.13600000000000001</c:v>
                </c:pt>
                <c:pt idx="761">
                  <c:v>0.1361</c:v>
                </c:pt>
                <c:pt idx="762">
                  <c:v>0.13619999999999999</c:v>
                </c:pt>
                <c:pt idx="763">
                  <c:v>0.1363</c:v>
                </c:pt>
                <c:pt idx="764">
                  <c:v>0.13639999999999999</c:v>
                </c:pt>
                <c:pt idx="765">
                  <c:v>0.13650000000000001</c:v>
                </c:pt>
                <c:pt idx="766">
                  <c:v>0.1366</c:v>
                </c:pt>
                <c:pt idx="767">
                  <c:v>0.13669999999999999</c:v>
                </c:pt>
                <c:pt idx="768">
                  <c:v>0.1368</c:v>
                </c:pt>
                <c:pt idx="769">
                  <c:v>0.13689999999999999</c:v>
                </c:pt>
                <c:pt idx="770">
                  <c:v>0.13700000000000001</c:v>
                </c:pt>
                <c:pt idx="771">
                  <c:v>0.1371</c:v>
                </c:pt>
                <c:pt idx="772">
                  <c:v>0.13719999999999999</c:v>
                </c:pt>
                <c:pt idx="773">
                  <c:v>0.13730000000000001</c:v>
                </c:pt>
                <c:pt idx="774">
                  <c:v>0.13739999999999999</c:v>
                </c:pt>
                <c:pt idx="775">
                  <c:v>0.13750000000000001</c:v>
                </c:pt>
                <c:pt idx="776">
                  <c:v>0.1376</c:v>
                </c:pt>
                <c:pt idx="777">
                  <c:v>0.13769999999999999</c:v>
                </c:pt>
                <c:pt idx="778">
                  <c:v>0.13780000000000001</c:v>
                </c:pt>
                <c:pt idx="779">
                  <c:v>0.13789999999999999</c:v>
                </c:pt>
                <c:pt idx="780">
                  <c:v>0.13800000000000001</c:v>
                </c:pt>
                <c:pt idx="781">
                  <c:v>0.1381</c:v>
                </c:pt>
                <c:pt idx="782">
                  <c:v>0.13819999999999999</c:v>
                </c:pt>
                <c:pt idx="783">
                  <c:v>0.13830000000000001</c:v>
                </c:pt>
                <c:pt idx="784">
                  <c:v>0.1384</c:v>
                </c:pt>
                <c:pt idx="785">
                  <c:v>0.13850000000000001</c:v>
                </c:pt>
                <c:pt idx="786">
                  <c:v>0.1386</c:v>
                </c:pt>
                <c:pt idx="787">
                  <c:v>0.13869999999999999</c:v>
                </c:pt>
                <c:pt idx="788">
                  <c:v>0.13880000000000001</c:v>
                </c:pt>
                <c:pt idx="789">
                  <c:v>0.1389</c:v>
                </c:pt>
                <c:pt idx="790">
                  <c:v>0.13900000000000001</c:v>
                </c:pt>
                <c:pt idx="791">
                  <c:v>0.1391</c:v>
                </c:pt>
                <c:pt idx="792">
                  <c:v>0.13919999999999999</c:v>
                </c:pt>
                <c:pt idx="793">
                  <c:v>0.13930000000000001</c:v>
                </c:pt>
                <c:pt idx="794">
                  <c:v>0.1394</c:v>
                </c:pt>
                <c:pt idx="795">
                  <c:v>0.13950000000000001</c:v>
                </c:pt>
                <c:pt idx="796">
                  <c:v>0.1396</c:v>
                </c:pt>
                <c:pt idx="797">
                  <c:v>0.13969999999999999</c:v>
                </c:pt>
                <c:pt idx="798">
                  <c:v>0.13980000000000001</c:v>
                </c:pt>
                <c:pt idx="799">
                  <c:v>0.1399</c:v>
                </c:pt>
                <c:pt idx="800">
                  <c:v>0.14000000000000001</c:v>
                </c:pt>
                <c:pt idx="801">
                  <c:v>0.1401</c:v>
                </c:pt>
                <c:pt idx="802">
                  <c:v>0.14019999999999999</c:v>
                </c:pt>
                <c:pt idx="803">
                  <c:v>0.14030000000000001</c:v>
                </c:pt>
                <c:pt idx="804">
                  <c:v>0.1404</c:v>
                </c:pt>
                <c:pt idx="805">
                  <c:v>0.14050000000000001</c:v>
                </c:pt>
                <c:pt idx="806">
                  <c:v>0.1406</c:v>
                </c:pt>
                <c:pt idx="807">
                  <c:v>0.14069999999999999</c:v>
                </c:pt>
                <c:pt idx="808">
                  <c:v>0.14080000000000001</c:v>
                </c:pt>
                <c:pt idx="809">
                  <c:v>0.1409</c:v>
                </c:pt>
                <c:pt idx="810">
                  <c:v>0.14099999999999999</c:v>
                </c:pt>
                <c:pt idx="811">
                  <c:v>0.1411</c:v>
                </c:pt>
                <c:pt idx="812">
                  <c:v>0.14119999999999999</c:v>
                </c:pt>
                <c:pt idx="813">
                  <c:v>0.14130000000000001</c:v>
                </c:pt>
                <c:pt idx="814">
                  <c:v>0.1414</c:v>
                </c:pt>
                <c:pt idx="815">
                  <c:v>0.14149999999999999</c:v>
                </c:pt>
                <c:pt idx="816">
                  <c:v>0.1416</c:v>
                </c:pt>
                <c:pt idx="817">
                  <c:v>0.14169999999999999</c:v>
                </c:pt>
                <c:pt idx="818">
                  <c:v>0.14180000000000001</c:v>
                </c:pt>
                <c:pt idx="819">
                  <c:v>0.1419</c:v>
                </c:pt>
                <c:pt idx="820">
                  <c:v>0.14199999999999999</c:v>
                </c:pt>
                <c:pt idx="821">
                  <c:v>0.1421</c:v>
                </c:pt>
                <c:pt idx="822">
                  <c:v>0.14219999999999999</c:v>
                </c:pt>
                <c:pt idx="823">
                  <c:v>0.14230000000000001</c:v>
                </c:pt>
                <c:pt idx="824">
                  <c:v>0.1424</c:v>
                </c:pt>
                <c:pt idx="825">
                  <c:v>0.14249999999999999</c:v>
                </c:pt>
                <c:pt idx="826">
                  <c:v>0.1426</c:v>
                </c:pt>
                <c:pt idx="827">
                  <c:v>0.14269999999999999</c:v>
                </c:pt>
                <c:pt idx="828">
                  <c:v>0.14280000000000001</c:v>
                </c:pt>
                <c:pt idx="829">
                  <c:v>0.1429</c:v>
                </c:pt>
                <c:pt idx="830">
                  <c:v>0.14299999999999999</c:v>
                </c:pt>
                <c:pt idx="831">
                  <c:v>0.1431</c:v>
                </c:pt>
                <c:pt idx="832">
                  <c:v>0.14319999999999999</c:v>
                </c:pt>
                <c:pt idx="833">
                  <c:v>0.14330000000000001</c:v>
                </c:pt>
                <c:pt idx="834">
                  <c:v>0.1434</c:v>
                </c:pt>
                <c:pt idx="835">
                  <c:v>0.14349999999999999</c:v>
                </c:pt>
                <c:pt idx="836">
                  <c:v>0.14360000000000001</c:v>
                </c:pt>
                <c:pt idx="837">
                  <c:v>0.14369999999999999</c:v>
                </c:pt>
                <c:pt idx="838">
                  <c:v>0.14380000000000001</c:v>
                </c:pt>
                <c:pt idx="839">
                  <c:v>0.1439</c:v>
                </c:pt>
                <c:pt idx="840">
                  <c:v>0.14399999999999999</c:v>
                </c:pt>
                <c:pt idx="841">
                  <c:v>0.14410000000000001</c:v>
                </c:pt>
                <c:pt idx="842">
                  <c:v>0.14419999999999999</c:v>
                </c:pt>
                <c:pt idx="843">
                  <c:v>0.14430000000000001</c:v>
                </c:pt>
                <c:pt idx="844">
                  <c:v>0.1444</c:v>
                </c:pt>
                <c:pt idx="845">
                  <c:v>0.14449999999999999</c:v>
                </c:pt>
                <c:pt idx="846">
                  <c:v>0.14460000000000001</c:v>
                </c:pt>
                <c:pt idx="847">
                  <c:v>0.1447</c:v>
                </c:pt>
                <c:pt idx="848">
                  <c:v>0.14480000000000001</c:v>
                </c:pt>
                <c:pt idx="849">
                  <c:v>0.1449</c:v>
                </c:pt>
                <c:pt idx="850">
                  <c:v>0.14499999999999999</c:v>
                </c:pt>
                <c:pt idx="851">
                  <c:v>0.14510000000000001</c:v>
                </c:pt>
                <c:pt idx="852">
                  <c:v>0.1452</c:v>
                </c:pt>
                <c:pt idx="853">
                  <c:v>0.14530000000000001</c:v>
                </c:pt>
                <c:pt idx="854">
                  <c:v>0.1454</c:v>
                </c:pt>
                <c:pt idx="855">
                  <c:v>0.14549999999999999</c:v>
                </c:pt>
                <c:pt idx="856">
                  <c:v>0.14560000000000001</c:v>
                </c:pt>
                <c:pt idx="857">
                  <c:v>0.1457</c:v>
                </c:pt>
                <c:pt idx="858">
                  <c:v>0.14580000000000001</c:v>
                </c:pt>
                <c:pt idx="859">
                  <c:v>0.1459</c:v>
                </c:pt>
                <c:pt idx="860">
                  <c:v>0.14599999999999999</c:v>
                </c:pt>
                <c:pt idx="861">
                  <c:v>0.14610000000000001</c:v>
                </c:pt>
                <c:pt idx="862">
                  <c:v>0.1462</c:v>
                </c:pt>
                <c:pt idx="863">
                  <c:v>0.14630000000000001</c:v>
                </c:pt>
                <c:pt idx="864">
                  <c:v>0.1464</c:v>
                </c:pt>
                <c:pt idx="865">
                  <c:v>0.14649999999999999</c:v>
                </c:pt>
                <c:pt idx="866">
                  <c:v>0.14660000000000001</c:v>
                </c:pt>
                <c:pt idx="867">
                  <c:v>0.1467</c:v>
                </c:pt>
                <c:pt idx="868">
                  <c:v>0.14680000000000001</c:v>
                </c:pt>
                <c:pt idx="869">
                  <c:v>0.1469</c:v>
                </c:pt>
                <c:pt idx="870">
                  <c:v>0.14699999999999999</c:v>
                </c:pt>
                <c:pt idx="871">
                  <c:v>0.14710000000000001</c:v>
                </c:pt>
                <c:pt idx="872">
                  <c:v>0.1472</c:v>
                </c:pt>
                <c:pt idx="873">
                  <c:v>0.14729999999999999</c:v>
                </c:pt>
                <c:pt idx="874">
                  <c:v>0.1474</c:v>
                </c:pt>
                <c:pt idx="875">
                  <c:v>0.14749999999999999</c:v>
                </c:pt>
                <c:pt idx="876">
                  <c:v>0.14760000000000001</c:v>
                </c:pt>
                <c:pt idx="877">
                  <c:v>0.1477</c:v>
                </c:pt>
                <c:pt idx="878">
                  <c:v>0.14779999999999999</c:v>
                </c:pt>
                <c:pt idx="879">
                  <c:v>0.1479</c:v>
                </c:pt>
                <c:pt idx="880">
                  <c:v>0.14799999999999999</c:v>
                </c:pt>
                <c:pt idx="881">
                  <c:v>0.14810000000000001</c:v>
                </c:pt>
                <c:pt idx="882">
                  <c:v>0.1482</c:v>
                </c:pt>
                <c:pt idx="883">
                  <c:v>0.14829999999999999</c:v>
                </c:pt>
                <c:pt idx="884">
                  <c:v>0.1484</c:v>
                </c:pt>
                <c:pt idx="885">
                  <c:v>0.14849999999999999</c:v>
                </c:pt>
                <c:pt idx="886">
                  <c:v>0.14860000000000001</c:v>
                </c:pt>
                <c:pt idx="887">
                  <c:v>0.1487</c:v>
                </c:pt>
                <c:pt idx="888">
                  <c:v>0.14879999999999999</c:v>
                </c:pt>
                <c:pt idx="889">
                  <c:v>0.1489</c:v>
                </c:pt>
                <c:pt idx="890">
                  <c:v>0.14899999999999999</c:v>
                </c:pt>
                <c:pt idx="891">
                  <c:v>0.14910000000000001</c:v>
                </c:pt>
                <c:pt idx="892">
                  <c:v>0.1492</c:v>
                </c:pt>
                <c:pt idx="893">
                  <c:v>0.14929999999999999</c:v>
                </c:pt>
                <c:pt idx="894">
                  <c:v>0.14940000000000001</c:v>
                </c:pt>
                <c:pt idx="895">
                  <c:v>0.14949999999999999</c:v>
                </c:pt>
                <c:pt idx="896">
                  <c:v>0.14960000000000001</c:v>
                </c:pt>
                <c:pt idx="897">
                  <c:v>0.1497</c:v>
                </c:pt>
                <c:pt idx="898">
                  <c:v>0.14979999999999999</c:v>
                </c:pt>
                <c:pt idx="899">
                  <c:v>0.14990000000000001</c:v>
                </c:pt>
                <c:pt idx="900">
                  <c:v>0.15</c:v>
                </c:pt>
                <c:pt idx="901">
                  <c:v>0.15010000000000001</c:v>
                </c:pt>
                <c:pt idx="902">
                  <c:v>0.1502</c:v>
                </c:pt>
                <c:pt idx="903">
                  <c:v>0.15029999999999999</c:v>
                </c:pt>
                <c:pt idx="904">
                  <c:v>0.15040000000000001</c:v>
                </c:pt>
                <c:pt idx="905">
                  <c:v>0.15049999999999999</c:v>
                </c:pt>
                <c:pt idx="906">
                  <c:v>0.15060000000000001</c:v>
                </c:pt>
                <c:pt idx="907">
                  <c:v>0.1507</c:v>
                </c:pt>
                <c:pt idx="908">
                  <c:v>0.15079999999999999</c:v>
                </c:pt>
                <c:pt idx="909">
                  <c:v>0.15090000000000001</c:v>
                </c:pt>
                <c:pt idx="910">
                  <c:v>0.151</c:v>
                </c:pt>
                <c:pt idx="911">
                  <c:v>0.15110000000000001</c:v>
                </c:pt>
                <c:pt idx="912">
                  <c:v>0.1512</c:v>
                </c:pt>
                <c:pt idx="913">
                  <c:v>0.15129999999999999</c:v>
                </c:pt>
                <c:pt idx="914">
                  <c:v>0.15140000000000001</c:v>
                </c:pt>
                <c:pt idx="915">
                  <c:v>0.1515</c:v>
                </c:pt>
                <c:pt idx="916">
                  <c:v>0.15160000000000001</c:v>
                </c:pt>
                <c:pt idx="917">
                  <c:v>0.1517</c:v>
                </c:pt>
                <c:pt idx="918">
                  <c:v>0.15179999999999999</c:v>
                </c:pt>
                <c:pt idx="919">
                  <c:v>0.15190000000000001</c:v>
                </c:pt>
                <c:pt idx="920">
                  <c:v>0.152</c:v>
                </c:pt>
                <c:pt idx="921">
                  <c:v>0.15210000000000001</c:v>
                </c:pt>
                <c:pt idx="922">
                  <c:v>0.1522</c:v>
                </c:pt>
                <c:pt idx="923">
                  <c:v>0.15229999999999999</c:v>
                </c:pt>
                <c:pt idx="924">
                  <c:v>0.15240000000000001</c:v>
                </c:pt>
                <c:pt idx="925">
                  <c:v>0.1525</c:v>
                </c:pt>
                <c:pt idx="926">
                  <c:v>0.15260000000000001</c:v>
                </c:pt>
                <c:pt idx="927">
                  <c:v>0.1527</c:v>
                </c:pt>
                <c:pt idx="928">
                  <c:v>0.15279999999999999</c:v>
                </c:pt>
                <c:pt idx="929">
                  <c:v>0.15290000000000001</c:v>
                </c:pt>
                <c:pt idx="930">
                  <c:v>0.153</c:v>
                </c:pt>
                <c:pt idx="931">
                  <c:v>0.15310000000000001</c:v>
                </c:pt>
                <c:pt idx="932">
                  <c:v>0.1532</c:v>
                </c:pt>
                <c:pt idx="933">
                  <c:v>0.15329999999999999</c:v>
                </c:pt>
                <c:pt idx="934">
                  <c:v>0.15340000000000001</c:v>
                </c:pt>
                <c:pt idx="935">
                  <c:v>0.1535</c:v>
                </c:pt>
                <c:pt idx="936">
                  <c:v>0.15359999999999999</c:v>
                </c:pt>
                <c:pt idx="937">
                  <c:v>0.1537</c:v>
                </c:pt>
                <c:pt idx="938">
                  <c:v>0.15379999999999999</c:v>
                </c:pt>
                <c:pt idx="939">
                  <c:v>0.15390000000000001</c:v>
                </c:pt>
                <c:pt idx="940">
                  <c:v>0.154</c:v>
                </c:pt>
                <c:pt idx="941">
                  <c:v>0.15409999999999999</c:v>
                </c:pt>
                <c:pt idx="942">
                  <c:v>0.1542</c:v>
                </c:pt>
                <c:pt idx="943">
                  <c:v>0.15429999999999999</c:v>
                </c:pt>
                <c:pt idx="944">
                  <c:v>0.15440000000000001</c:v>
                </c:pt>
                <c:pt idx="945">
                  <c:v>0.1545</c:v>
                </c:pt>
                <c:pt idx="946">
                  <c:v>0.15459999999999999</c:v>
                </c:pt>
                <c:pt idx="947">
                  <c:v>0.1547</c:v>
                </c:pt>
                <c:pt idx="948">
                  <c:v>0.15479999999999999</c:v>
                </c:pt>
                <c:pt idx="949">
                  <c:v>0.15490000000000001</c:v>
                </c:pt>
                <c:pt idx="950">
                  <c:v>0.155</c:v>
                </c:pt>
                <c:pt idx="951">
                  <c:v>0.15509999999999999</c:v>
                </c:pt>
                <c:pt idx="952">
                  <c:v>0.1552</c:v>
                </c:pt>
                <c:pt idx="953">
                  <c:v>0.15529999999999999</c:v>
                </c:pt>
                <c:pt idx="954">
                  <c:v>0.15540000000000001</c:v>
                </c:pt>
                <c:pt idx="955">
                  <c:v>0.1555</c:v>
                </c:pt>
                <c:pt idx="956">
                  <c:v>0.15559999999999999</c:v>
                </c:pt>
                <c:pt idx="957">
                  <c:v>0.15570000000000001</c:v>
                </c:pt>
                <c:pt idx="958">
                  <c:v>0.15579999999999999</c:v>
                </c:pt>
                <c:pt idx="959">
                  <c:v>0.15590000000000001</c:v>
                </c:pt>
                <c:pt idx="960">
                  <c:v>0.156</c:v>
                </c:pt>
                <c:pt idx="961">
                  <c:v>0.15609999999999999</c:v>
                </c:pt>
                <c:pt idx="962">
                  <c:v>0.15620000000000001</c:v>
                </c:pt>
                <c:pt idx="963">
                  <c:v>0.15629999999999999</c:v>
                </c:pt>
                <c:pt idx="964">
                  <c:v>0.15640000000000001</c:v>
                </c:pt>
                <c:pt idx="965">
                  <c:v>0.1565</c:v>
                </c:pt>
                <c:pt idx="966">
                  <c:v>0.15659999999999999</c:v>
                </c:pt>
                <c:pt idx="967">
                  <c:v>0.15670000000000001</c:v>
                </c:pt>
                <c:pt idx="968">
                  <c:v>0.15679999999999999</c:v>
                </c:pt>
                <c:pt idx="969">
                  <c:v>0.15690000000000001</c:v>
                </c:pt>
                <c:pt idx="970">
                  <c:v>0.157</c:v>
                </c:pt>
                <c:pt idx="971">
                  <c:v>0.15709999999999999</c:v>
                </c:pt>
                <c:pt idx="972">
                  <c:v>0.15720000000000001</c:v>
                </c:pt>
                <c:pt idx="973">
                  <c:v>0.1573</c:v>
                </c:pt>
                <c:pt idx="974">
                  <c:v>0.15740000000000001</c:v>
                </c:pt>
                <c:pt idx="975">
                  <c:v>0.1575</c:v>
                </c:pt>
                <c:pt idx="976">
                  <c:v>0.15759999999999999</c:v>
                </c:pt>
                <c:pt idx="977">
                  <c:v>0.15770000000000001</c:v>
                </c:pt>
                <c:pt idx="978">
                  <c:v>0.1578</c:v>
                </c:pt>
                <c:pt idx="979">
                  <c:v>0.15790000000000001</c:v>
                </c:pt>
                <c:pt idx="980">
                  <c:v>0.158</c:v>
                </c:pt>
                <c:pt idx="981">
                  <c:v>0.15809999999999999</c:v>
                </c:pt>
                <c:pt idx="982">
                  <c:v>0.15820000000000001</c:v>
                </c:pt>
                <c:pt idx="983">
                  <c:v>0.1583</c:v>
                </c:pt>
                <c:pt idx="984">
                  <c:v>0.15840000000000001</c:v>
                </c:pt>
                <c:pt idx="985">
                  <c:v>0.1585</c:v>
                </c:pt>
                <c:pt idx="986">
                  <c:v>0.15859999999999999</c:v>
                </c:pt>
                <c:pt idx="987">
                  <c:v>0.15870000000000001</c:v>
                </c:pt>
                <c:pt idx="988">
                  <c:v>0.1588</c:v>
                </c:pt>
                <c:pt idx="989">
                  <c:v>0.15890000000000001</c:v>
                </c:pt>
                <c:pt idx="990">
                  <c:v>0.159</c:v>
                </c:pt>
                <c:pt idx="991">
                  <c:v>0.15909999999999999</c:v>
                </c:pt>
                <c:pt idx="992">
                  <c:v>0.15920000000000001</c:v>
                </c:pt>
                <c:pt idx="993">
                  <c:v>0.1593</c:v>
                </c:pt>
                <c:pt idx="994">
                  <c:v>0.15939999999999999</c:v>
                </c:pt>
                <c:pt idx="995">
                  <c:v>0.1595</c:v>
                </c:pt>
                <c:pt idx="996">
                  <c:v>0.15959999999999999</c:v>
                </c:pt>
                <c:pt idx="997">
                  <c:v>0.15970000000000001</c:v>
                </c:pt>
                <c:pt idx="998">
                  <c:v>0.1598</c:v>
                </c:pt>
                <c:pt idx="999">
                  <c:v>0.15989999999999999</c:v>
                </c:pt>
                <c:pt idx="1000">
                  <c:v>0.16</c:v>
                </c:pt>
                <c:pt idx="1001">
                  <c:v>0.16009999999999999</c:v>
                </c:pt>
                <c:pt idx="1002">
                  <c:v>0.16020000000000001</c:v>
                </c:pt>
                <c:pt idx="1003">
                  <c:v>0.1603</c:v>
                </c:pt>
                <c:pt idx="1004">
                  <c:v>0.16039999999999999</c:v>
                </c:pt>
                <c:pt idx="1005">
                  <c:v>0.1605</c:v>
                </c:pt>
                <c:pt idx="1006">
                  <c:v>0.16059999999999999</c:v>
                </c:pt>
                <c:pt idx="1007">
                  <c:v>0.16070000000000001</c:v>
                </c:pt>
                <c:pt idx="1008">
                  <c:v>0.1608</c:v>
                </c:pt>
                <c:pt idx="1009">
                  <c:v>0.16089999999999999</c:v>
                </c:pt>
                <c:pt idx="1010">
                  <c:v>0.161</c:v>
                </c:pt>
                <c:pt idx="1011">
                  <c:v>0.16109999999999999</c:v>
                </c:pt>
                <c:pt idx="1012">
                  <c:v>0.16120000000000001</c:v>
                </c:pt>
                <c:pt idx="1013">
                  <c:v>0.1613</c:v>
                </c:pt>
                <c:pt idx="1014">
                  <c:v>0.16139999999999999</c:v>
                </c:pt>
                <c:pt idx="1015">
                  <c:v>0.1615</c:v>
                </c:pt>
                <c:pt idx="1016">
                  <c:v>0.16159999999999999</c:v>
                </c:pt>
                <c:pt idx="1017">
                  <c:v>0.16170000000000001</c:v>
                </c:pt>
                <c:pt idx="1018">
                  <c:v>0.1618</c:v>
                </c:pt>
                <c:pt idx="1019">
                  <c:v>0.16189999999999999</c:v>
                </c:pt>
                <c:pt idx="1020">
                  <c:v>0.16200000000000001</c:v>
                </c:pt>
                <c:pt idx="1021">
                  <c:v>0.16209999999999999</c:v>
                </c:pt>
                <c:pt idx="1022">
                  <c:v>0.16220000000000001</c:v>
                </c:pt>
                <c:pt idx="1023">
                  <c:v>0.1623</c:v>
                </c:pt>
                <c:pt idx="1024">
                  <c:v>0.16239999999999999</c:v>
                </c:pt>
                <c:pt idx="1025">
                  <c:v>0.16250000000000001</c:v>
                </c:pt>
                <c:pt idx="1026">
                  <c:v>0.16259999999999999</c:v>
                </c:pt>
                <c:pt idx="1027">
                  <c:v>0.16270000000000001</c:v>
                </c:pt>
                <c:pt idx="1028">
                  <c:v>0.1628</c:v>
                </c:pt>
                <c:pt idx="1029">
                  <c:v>0.16289999999999999</c:v>
                </c:pt>
                <c:pt idx="1030">
                  <c:v>0.16300000000000001</c:v>
                </c:pt>
                <c:pt idx="1031">
                  <c:v>0.16309999999999999</c:v>
                </c:pt>
                <c:pt idx="1032">
                  <c:v>0.16320000000000001</c:v>
                </c:pt>
                <c:pt idx="1033">
                  <c:v>0.1633</c:v>
                </c:pt>
                <c:pt idx="1034">
                  <c:v>0.16339999999999999</c:v>
                </c:pt>
                <c:pt idx="1035">
                  <c:v>0.16350000000000001</c:v>
                </c:pt>
                <c:pt idx="1036">
                  <c:v>0.1636</c:v>
                </c:pt>
                <c:pt idx="1037">
                  <c:v>0.16370000000000001</c:v>
                </c:pt>
                <c:pt idx="1038">
                  <c:v>0.1638</c:v>
                </c:pt>
                <c:pt idx="1039">
                  <c:v>0.16389999999999999</c:v>
                </c:pt>
                <c:pt idx="1040">
                  <c:v>0.16400000000000001</c:v>
                </c:pt>
                <c:pt idx="1041">
                  <c:v>0.1641</c:v>
                </c:pt>
                <c:pt idx="1042">
                  <c:v>0.16420000000000001</c:v>
                </c:pt>
                <c:pt idx="1043">
                  <c:v>0.1643</c:v>
                </c:pt>
                <c:pt idx="1044">
                  <c:v>0.16439999999999999</c:v>
                </c:pt>
                <c:pt idx="1045">
                  <c:v>0.16450000000000001</c:v>
                </c:pt>
                <c:pt idx="1046">
                  <c:v>0.1646</c:v>
                </c:pt>
                <c:pt idx="1047">
                  <c:v>0.16470000000000001</c:v>
                </c:pt>
                <c:pt idx="1048">
                  <c:v>0.1648</c:v>
                </c:pt>
                <c:pt idx="1049">
                  <c:v>0.16489999999999999</c:v>
                </c:pt>
                <c:pt idx="1050">
                  <c:v>0.16500000000000001</c:v>
                </c:pt>
                <c:pt idx="1051">
                  <c:v>0.1651</c:v>
                </c:pt>
                <c:pt idx="1052">
                  <c:v>0.16520000000000001</c:v>
                </c:pt>
                <c:pt idx="1053">
                  <c:v>0.1653</c:v>
                </c:pt>
                <c:pt idx="1054">
                  <c:v>0.16539999999999999</c:v>
                </c:pt>
                <c:pt idx="1055">
                  <c:v>0.16550000000000001</c:v>
                </c:pt>
                <c:pt idx="1056">
                  <c:v>0.1656</c:v>
                </c:pt>
                <c:pt idx="1057">
                  <c:v>0.16569999999999999</c:v>
                </c:pt>
                <c:pt idx="1058">
                  <c:v>0.1658</c:v>
                </c:pt>
                <c:pt idx="1059">
                  <c:v>0.16589999999999999</c:v>
                </c:pt>
                <c:pt idx="1060">
                  <c:v>0.16600000000000001</c:v>
                </c:pt>
                <c:pt idx="1061">
                  <c:v>0.1661</c:v>
                </c:pt>
                <c:pt idx="1062">
                  <c:v>0.16619999999999999</c:v>
                </c:pt>
                <c:pt idx="1063">
                  <c:v>0.1663</c:v>
                </c:pt>
                <c:pt idx="1064">
                  <c:v>0.16639999999999999</c:v>
                </c:pt>
                <c:pt idx="1065">
                  <c:v>0.16650000000000001</c:v>
                </c:pt>
                <c:pt idx="1066">
                  <c:v>0.1666</c:v>
                </c:pt>
                <c:pt idx="1067">
                  <c:v>0.16669999999999999</c:v>
                </c:pt>
                <c:pt idx="1068">
                  <c:v>0.1668</c:v>
                </c:pt>
                <c:pt idx="1069">
                  <c:v>0.16689999999999999</c:v>
                </c:pt>
                <c:pt idx="1070">
                  <c:v>0.16700000000000001</c:v>
                </c:pt>
                <c:pt idx="1071">
                  <c:v>0.1671</c:v>
                </c:pt>
                <c:pt idx="1072">
                  <c:v>0.16719999999999999</c:v>
                </c:pt>
                <c:pt idx="1073">
                  <c:v>0.1673</c:v>
                </c:pt>
                <c:pt idx="1074">
                  <c:v>0.16739999999999999</c:v>
                </c:pt>
                <c:pt idx="1075">
                  <c:v>0.16750000000000001</c:v>
                </c:pt>
                <c:pt idx="1076">
                  <c:v>0.1676</c:v>
                </c:pt>
                <c:pt idx="1077">
                  <c:v>0.16769999999999999</c:v>
                </c:pt>
                <c:pt idx="1078">
                  <c:v>0.1678</c:v>
                </c:pt>
                <c:pt idx="1079">
                  <c:v>0.16789999999999999</c:v>
                </c:pt>
                <c:pt idx="1080">
                  <c:v>0.16800000000000001</c:v>
                </c:pt>
                <c:pt idx="1081">
                  <c:v>0.1681</c:v>
                </c:pt>
                <c:pt idx="1082">
                  <c:v>0.16819999999999999</c:v>
                </c:pt>
                <c:pt idx="1083">
                  <c:v>0.16830000000000001</c:v>
                </c:pt>
                <c:pt idx="1084">
                  <c:v>0.16839999999999999</c:v>
                </c:pt>
                <c:pt idx="1085">
                  <c:v>0.16850000000000001</c:v>
                </c:pt>
                <c:pt idx="1086">
                  <c:v>0.1686</c:v>
                </c:pt>
                <c:pt idx="1087">
                  <c:v>0.16869999999999999</c:v>
                </c:pt>
                <c:pt idx="1088">
                  <c:v>0.16880000000000001</c:v>
                </c:pt>
                <c:pt idx="1089">
                  <c:v>0.16889999999999999</c:v>
                </c:pt>
                <c:pt idx="1090">
                  <c:v>0.16900000000000001</c:v>
                </c:pt>
                <c:pt idx="1091">
                  <c:v>0.1691</c:v>
                </c:pt>
                <c:pt idx="1092">
                  <c:v>0.16919999999999999</c:v>
                </c:pt>
                <c:pt idx="1093">
                  <c:v>0.16930000000000001</c:v>
                </c:pt>
                <c:pt idx="1094">
                  <c:v>0.1694</c:v>
                </c:pt>
                <c:pt idx="1095">
                  <c:v>0.16950000000000001</c:v>
                </c:pt>
                <c:pt idx="1096">
                  <c:v>0.1696</c:v>
                </c:pt>
                <c:pt idx="1097">
                  <c:v>0.16969999999999999</c:v>
                </c:pt>
                <c:pt idx="1098">
                  <c:v>0.16980000000000001</c:v>
                </c:pt>
                <c:pt idx="1099">
                  <c:v>0.1699</c:v>
                </c:pt>
                <c:pt idx="1100">
                  <c:v>0.17</c:v>
                </c:pt>
                <c:pt idx="1101">
                  <c:v>0.1701</c:v>
                </c:pt>
                <c:pt idx="1102">
                  <c:v>0.17019999999999999</c:v>
                </c:pt>
                <c:pt idx="1103">
                  <c:v>0.17030000000000001</c:v>
                </c:pt>
                <c:pt idx="1104">
                  <c:v>0.1704</c:v>
                </c:pt>
                <c:pt idx="1105">
                  <c:v>0.17050000000000001</c:v>
                </c:pt>
                <c:pt idx="1106">
                  <c:v>0.1706</c:v>
                </c:pt>
                <c:pt idx="1107">
                  <c:v>0.17069999999999999</c:v>
                </c:pt>
                <c:pt idx="1108">
                  <c:v>0.17080000000000001</c:v>
                </c:pt>
                <c:pt idx="1109">
                  <c:v>0.1709</c:v>
                </c:pt>
                <c:pt idx="1110">
                  <c:v>0.17100000000000001</c:v>
                </c:pt>
                <c:pt idx="1111">
                  <c:v>0.1711</c:v>
                </c:pt>
                <c:pt idx="1112">
                  <c:v>0.17119999999999999</c:v>
                </c:pt>
                <c:pt idx="1113">
                  <c:v>0.17130000000000001</c:v>
                </c:pt>
                <c:pt idx="1114">
                  <c:v>0.1714</c:v>
                </c:pt>
                <c:pt idx="1115">
                  <c:v>0.17150000000000001</c:v>
                </c:pt>
                <c:pt idx="1116">
                  <c:v>0.1716</c:v>
                </c:pt>
                <c:pt idx="1117">
                  <c:v>0.17169999999999999</c:v>
                </c:pt>
                <c:pt idx="1118">
                  <c:v>0.17180000000000001</c:v>
                </c:pt>
                <c:pt idx="1119">
                  <c:v>0.1719</c:v>
                </c:pt>
                <c:pt idx="1120">
                  <c:v>0.17199999999999999</c:v>
                </c:pt>
                <c:pt idx="1121">
                  <c:v>0.1721</c:v>
                </c:pt>
                <c:pt idx="1122">
                  <c:v>0.17219999999999999</c:v>
                </c:pt>
                <c:pt idx="1123">
                  <c:v>0.17230000000000001</c:v>
                </c:pt>
                <c:pt idx="1124">
                  <c:v>0.1724</c:v>
                </c:pt>
                <c:pt idx="1125">
                  <c:v>0.17249999999999999</c:v>
                </c:pt>
                <c:pt idx="1126">
                  <c:v>0.1726</c:v>
                </c:pt>
                <c:pt idx="1127">
                  <c:v>0.17269999999999999</c:v>
                </c:pt>
                <c:pt idx="1128">
                  <c:v>0.17280000000000001</c:v>
                </c:pt>
                <c:pt idx="1129">
                  <c:v>0.1729</c:v>
                </c:pt>
                <c:pt idx="1130">
                  <c:v>0.17299999999999999</c:v>
                </c:pt>
                <c:pt idx="1131">
                  <c:v>0.1731</c:v>
                </c:pt>
                <c:pt idx="1132">
                  <c:v>0.17319999999999999</c:v>
                </c:pt>
                <c:pt idx="1133">
                  <c:v>0.17330000000000001</c:v>
                </c:pt>
                <c:pt idx="1134">
                  <c:v>0.1734</c:v>
                </c:pt>
                <c:pt idx="1135">
                  <c:v>0.17349999999999999</c:v>
                </c:pt>
                <c:pt idx="1136">
                  <c:v>0.1736</c:v>
                </c:pt>
                <c:pt idx="1137">
                  <c:v>0.17369999999999999</c:v>
                </c:pt>
                <c:pt idx="1138">
                  <c:v>0.17380000000000001</c:v>
                </c:pt>
                <c:pt idx="1139">
                  <c:v>0.1739</c:v>
                </c:pt>
                <c:pt idx="1140">
                  <c:v>0.17399999999999999</c:v>
                </c:pt>
                <c:pt idx="1141">
                  <c:v>0.1741</c:v>
                </c:pt>
                <c:pt idx="1142">
                  <c:v>0.17419999999999999</c:v>
                </c:pt>
                <c:pt idx="1143">
                  <c:v>0.17430000000000001</c:v>
                </c:pt>
                <c:pt idx="1144">
                  <c:v>0.1744</c:v>
                </c:pt>
                <c:pt idx="1145">
                  <c:v>0.17449999999999999</c:v>
                </c:pt>
                <c:pt idx="1146">
                  <c:v>0.17460000000000001</c:v>
                </c:pt>
                <c:pt idx="1147">
                  <c:v>0.17469999999999999</c:v>
                </c:pt>
                <c:pt idx="1148">
                  <c:v>0.17480000000000001</c:v>
                </c:pt>
                <c:pt idx="1149">
                  <c:v>0.1749</c:v>
                </c:pt>
                <c:pt idx="1150">
                  <c:v>0.17499999999999999</c:v>
                </c:pt>
                <c:pt idx="1151">
                  <c:v>0.17510000000000001</c:v>
                </c:pt>
                <c:pt idx="1152">
                  <c:v>0.17519999999999999</c:v>
                </c:pt>
                <c:pt idx="1153">
                  <c:v>0.17530000000000001</c:v>
                </c:pt>
                <c:pt idx="1154">
                  <c:v>0.1754</c:v>
                </c:pt>
                <c:pt idx="1155">
                  <c:v>0.17549999999999999</c:v>
                </c:pt>
                <c:pt idx="1156">
                  <c:v>0.17560000000000001</c:v>
                </c:pt>
                <c:pt idx="1157">
                  <c:v>0.1757</c:v>
                </c:pt>
                <c:pt idx="1158">
                  <c:v>0.17580000000000001</c:v>
                </c:pt>
                <c:pt idx="1159">
                  <c:v>0.1759</c:v>
                </c:pt>
                <c:pt idx="1160">
                  <c:v>0.17599999999999999</c:v>
                </c:pt>
                <c:pt idx="1161">
                  <c:v>0.17610000000000001</c:v>
                </c:pt>
                <c:pt idx="1162">
                  <c:v>0.1762</c:v>
                </c:pt>
                <c:pt idx="1163">
                  <c:v>0.17630000000000001</c:v>
                </c:pt>
                <c:pt idx="1164">
                  <c:v>0.1764</c:v>
                </c:pt>
                <c:pt idx="1165">
                  <c:v>0.17649999999999999</c:v>
                </c:pt>
                <c:pt idx="1166">
                  <c:v>0.17660000000000001</c:v>
                </c:pt>
                <c:pt idx="1167">
                  <c:v>0.1767</c:v>
                </c:pt>
                <c:pt idx="1168">
                  <c:v>0.17680000000000001</c:v>
                </c:pt>
                <c:pt idx="1169">
                  <c:v>0.1769</c:v>
                </c:pt>
                <c:pt idx="1170">
                  <c:v>0.17699999999999999</c:v>
                </c:pt>
                <c:pt idx="1171">
                  <c:v>0.17710000000000001</c:v>
                </c:pt>
                <c:pt idx="1172">
                  <c:v>0.1772</c:v>
                </c:pt>
                <c:pt idx="1173">
                  <c:v>0.17730000000000001</c:v>
                </c:pt>
                <c:pt idx="1174">
                  <c:v>0.1774</c:v>
                </c:pt>
                <c:pt idx="1175">
                  <c:v>0.17749999999999999</c:v>
                </c:pt>
                <c:pt idx="1176">
                  <c:v>0.17760000000000001</c:v>
                </c:pt>
                <c:pt idx="1177">
                  <c:v>0.1777</c:v>
                </c:pt>
                <c:pt idx="1178">
                  <c:v>0.17780000000000001</c:v>
                </c:pt>
                <c:pt idx="1179">
                  <c:v>0.1779</c:v>
                </c:pt>
                <c:pt idx="1180">
                  <c:v>0.17799999999999999</c:v>
                </c:pt>
                <c:pt idx="1181">
                  <c:v>0.17810000000000001</c:v>
                </c:pt>
                <c:pt idx="1182">
                  <c:v>0.1782</c:v>
                </c:pt>
                <c:pt idx="1183">
                  <c:v>0.17829999999999999</c:v>
                </c:pt>
                <c:pt idx="1184">
                  <c:v>0.1784</c:v>
                </c:pt>
                <c:pt idx="1185">
                  <c:v>0.17849999999999999</c:v>
                </c:pt>
                <c:pt idx="1186">
                  <c:v>0.17860000000000001</c:v>
                </c:pt>
                <c:pt idx="1187">
                  <c:v>0.1787</c:v>
                </c:pt>
                <c:pt idx="1188">
                  <c:v>0.17879999999999999</c:v>
                </c:pt>
                <c:pt idx="1189">
                  <c:v>0.1789</c:v>
                </c:pt>
                <c:pt idx="1190">
                  <c:v>0.17899999999999999</c:v>
                </c:pt>
                <c:pt idx="1191">
                  <c:v>0.17910000000000001</c:v>
                </c:pt>
                <c:pt idx="1192">
                  <c:v>0.1792</c:v>
                </c:pt>
                <c:pt idx="1193">
                  <c:v>0.17929999999999999</c:v>
                </c:pt>
                <c:pt idx="1194">
                  <c:v>0.1794</c:v>
                </c:pt>
                <c:pt idx="1195">
                  <c:v>0.17949999999999999</c:v>
                </c:pt>
                <c:pt idx="1196">
                  <c:v>0.17960000000000001</c:v>
                </c:pt>
                <c:pt idx="1197">
                  <c:v>0.1797</c:v>
                </c:pt>
                <c:pt idx="1198">
                  <c:v>0.17979999999999999</c:v>
                </c:pt>
                <c:pt idx="1199">
                  <c:v>0.1799</c:v>
                </c:pt>
                <c:pt idx="1200">
                  <c:v>0.18</c:v>
                </c:pt>
                <c:pt idx="1201">
                  <c:v>0.18010000000000001</c:v>
                </c:pt>
                <c:pt idx="1202">
                  <c:v>0.1802</c:v>
                </c:pt>
                <c:pt idx="1203">
                  <c:v>0.18029999999999999</c:v>
                </c:pt>
                <c:pt idx="1204">
                  <c:v>0.1804</c:v>
                </c:pt>
                <c:pt idx="1205">
                  <c:v>0.18049999999999999</c:v>
                </c:pt>
                <c:pt idx="1206">
                  <c:v>0.18060000000000001</c:v>
                </c:pt>
                <c:pt idx="1207">
                  <c:v>0.1807</c:v>
                </c:pt>
                <c:pt idx="1208">
                  <c:v>0.18079999999999999</c:v>
                </c:pt>
                <c:pt idx="1209">
                  <c:v>0.18090000000000001</c:v>
                </c:pt>
                <c:pt idx="1210">
                  <c:v>0.18099999999999999</c:v>
                </c:pt>
                <c:pt idx="1211">
                  <c:v>0.18110000000000001</c:v>
                </c:pt>
                <c:pt idx="1212">
                  <c:v>0.1812</c:v>
                </c:pt>
                <c:pt idx="1213">
                  <c:v>0.18129999999999999</c:v>
                </c:pt>
                <c:pt idx="1214">
                  <c:v>0.18140000000000001</c:v>
                </c:pt>
                <c:pt idx="1215">
                  <c:v>0.18149999999999999</c:v>
                </c:pt>
                <c:pt idx="1216">
                  <c:v>0.18160000000000001</c:v>
                </c:pt>
                <c:pt idx="1217">
                  <c:v>0.1817</c:v>
                </c:pt>
                <c:pt idx="1218">
                  <c:v>0.18179999999999999</c:v>
                </c:pt>
                <c:pt idx="1219">
                  <c:v>0.18190000000000001</c:v>
                </c:pt>
                <c:pt idx="1220">
                  <c:v>0.182</c:v>
                </c:pt>
                <c:pt idx="1221">
                  <c:v>0.18210000000000001</c:v>
                </c:pt>
                <c:pt idx="1222">
                  <c:v>0.1822</c:v>
                </c:pt>
                <c:pt idx="1223">
                  <c:v>0.18229999999999999</c:v>
                </c:pt>
                <c:pt idx="1224">
                  <c:v>0.18240000000000001</c:v>
                </c:pt>
                <c:pt idx="1225">
                  <c:v>0.1825</c:v>
                </c:pt>
                <c:pt idx="1226">
                  <c:v>0.18260000000000001</c:v>
                </c:pt>
                <c:pt idx="1227">
                  <c:v>0.1827</c:v>
                </c:pt>
                <c:pt idx="1228">
                  <c:v>0.18279999999999999</c:v>
                </c:pt>
                <c:pt idx="1229">
                  <c:v>0.18290000000000001</c:v>
                </c:pt>
                <c:pt idx="1230">
                  <c:v>0.183</c:v>
                </c:pt>
                <c:pt idx="1231">
                  <c:v>0.18310000000000001</c:v>
                </c:pt>
                <c:pt idx="1232">
                  <c:v>0.1832</c:v>
                </c:pt>
                <c:pt idx="1233">
                  <c:v>0.18329999999999999</c:v>
                </c:pt>
                <c:pt idx="1234">
                  <c:v>0.18340000000000001</c:v>
                </c:pt>
                <c:pt idx="1235">
                  <c:v>0.1835</c:v>
                </c:pt>
                <c:pt idx="1236">
                  <c:v>0.18360000000000001</c:v>
                </c:pt>
                <c:pt idx="1237">
                  <c:v>0.1837</c:v>
                </c:pt>
                <c:pt idx="1238">
                  <c:v>0.18379999999999999</c:v>
                </c:pt>
                <c:pt idx="1239">
                  <c:v>0.18390000000000001</c:v>
                </c:pt>
                <c:pt idx="1240">
                  <c:v>0.184</c:v>
                </c:pt>
                <c:pt idx="1241">
                  <c:v>0.18410000000000001</c:v>
                </c:pt>
                <c:pt idx="1242">
                  <c:v>0.1842</c:v>
                </c:pt>
                <c:pt idx="1243">
                  <c:v>0.18429999999999999</c:v>
                </c:pt>
                <c:pt idx="1244">
                  <c:v>0.18440000000000001</c:v>
                </c:pt>
                <c:pt idx="1245">
                  <c:v>0.1845</c:v>
                </c:pt>
                <c:pt idx="1246">
                  <c:v>0.18459999999999999</c:v>
                </c:pt>
                <c:pt idx="1247">
                  <c:v>0.1847</c:v>
                </c:pt>
                <c:pt idx="1248">
                  <c:v>0.18479999999999999</c:v>
                </c:pt>
                <c:pt idx="1249">
                  <c:v>0.18490000000000001</c:v>
                </c:pt>
                <c:pt idx="1250">
                  <c:v>0.185</c:v>
                </c:pt>
                <c:pt idx="1251">
                  <c:v>0.18509999999999999</c:v>
                </c:pt>
                <c:pt idx="1252">
                  <c:v>0.1852</c:v>
                </c:pt>
                <c:pt idx="1253">
                  <c:v>0.18529999999999999</c:v>
                </c:pt>
                <c:pt idx="1254">
                  <c:v>0.18540000000000001</c:v>
                </c:pt>
                <c:pt idx="1255">
                  <c:v>0.1855</c:v>
                </c:pt>
                <c:pt idx="1256">
                  <c:v>0.18559999999999999</c:v>
                </c:pt>
                <c:pt idx="1257">
                  <c:v>0.1857</c:v>
                </c:pt>
                <c:pt idx="1258">
                  <c:v>0.18579999999999999</c:v>
                </c:pt>
                <c:pt idx="1259">
                  <c:v>0.18590000000000001</c:v>
                </c:pt>
                <c:pt idx="1260">
                  <c:v>0.186</c:v>
                </c:pt>
                <c:pt idx="1261">
                  <c:v>0.18609999999999999</c:v>
                </c:pt>
                <c:pt idx="1262">
                  <c:v>0.1862</c:v>
                </c:pt>
                <c:pt idx="1263">
                  <c:v>0.18629999999999999</c:v>
                </c:pt>
                <c:pt idx="1264">
                  <c:v>0.18640000000000001</c:v>
                </c:pt>
                <c:pt idx="1265">
                  <c:v>0.1865</c:v>
                </c:pt>
                <c:pt idx="1266">
                  <c:v>0.18659999999999999</c:v>
                </c:pt>
                <c:pt idx="1267">
                  <c:v>0.1867</c:v>
                </c:pt>
                <c:pt idx="1268">
                  <c:v>0.18679999999999999</c:v>
                </c:pt>
                <c:pt idx="1269">
                  <c:v>0.18690000000000001</c:v>
                </c:pt>
                <c:pt idx="1270">
                  <c:v>0.187</c:v>
                </c:pt>
                <c:pt idx="1271">
                  <c:v>0.18709999999999999</c:v>
                </c:pt>
                <c:pt idx="1272">
                  <c:v>0.18720000000000001</c:v>
                </c:pt>
                <c:pt idx="1273">
                  <c:v>0.18729999999999999</c:v>
                </c:pt>
                <c:pt idx="1274">
                  <c:v>0.18740000000000001</c:v>
                </c:pt>
                <c:pt idx="1275">
                  <c:v>0.1875</c:v>
                </c:pt>
                <c:pt idx="1276">
                  <c:v>0.18759999999999999</c:v>
                </c:pt>
                <c:pt idx="1277">
                  <c:v>0.18770000000000001</c:v>
                </c:pt>
                <c:pt idx="1278">
                  <c:v>0.18779999999999999</c:v>
                </c:pt>
                <c:pt idx="1279">
                  <c:v>0.18790000000000001</c:v>
                </c:pt>
                <c:pt idx="1280">
                  <c:v>0.188</c:v>
                </c:pt>
                <c:pt idx="1281">
                  <c:v>0.18809999999999999</c:v>
                </c:pt>
                <c:pt idx="1282">
                  <c:v>0.18820000000000001</c:v>
                </c:pt>
                <c:pt idx="1283">
                  <c:v>0.1883</c:v>
                </c:pt>
                <c:pt idx="1284">
                  <c:v>0.18840000000000001</c:v>
                </c:pt>
                <c:pt idx="1285">
                  <c:v>0.1885</c:v>
                </c:pt>
                <c:pt idx="1286">
                  <c:v>0.18859999999999999</c:v>
                </c:pt>
                <c:pt idx="1287">
                  <c:v>0.18870000000000001</c:v>
                </c:pt>
                <c:pt idx="1288">
                  <c:v>0.1888</c:v>
                </c:pt>
                <c:pt idx="1289">
                  <c:v>0.18890000000000001</c:v>
                </c:pt>
                <c:pt idx="1290">
                  <c:v>0.189</c:v>
                </c:pt>
                <c:pt idx="1291">
                  <c:v>0.18909999999999999</c:v>
                </c:pt>
                <c:pt idx="1292">
                  <c:v>0.18920000000000001</c:v>
                </c:pt>
                <c:pt idx="1293">
                  <c:v>0.1893</c:v>
                </c:pt>
                <c:pt idx="1294">
                  <c:v>0.18940000000000001</c:v>
                </c:pt>
                <c:pt idx="1295">
                  <c:v>0.1895</c:v>
                </c:pt>
                <c:pt idx="1296">
                  <c:v>0.18959999999999999</c:v>
                </c:pt>
                <c:pt idx="1297">
                  <c:v>0.18970000000000001</c:v>
                </c:pt>
                <c:pt idx="1298">
                  <c:v>0.1898</c:v>
                </c:pt>
                <c:pt idx="1299">
                  <c:v>0.18990000000000001</c:v>
                </c:pt>
                <c:pt idx="1300">
                  <c:v>0.19</c:v>
                </c:pt>
                <c:pt idx="1301">
                  <c:v>0.19009999999999999</c:v>
                </c:pt>
                <c:pt idx="1302">
                  <c:v>0.19020000000000001</c:v>
                </c:pt>
                <c:pt idx="1303">
                  <c:v>0.1903</c:v>
                </c:pt>
                <c:pt idx="1304">
                  <c:v>0.19040000000000001</c:v>
                </c:pt>
                <c:pt idx="1305">
                  <c:v>0.1905</c:v>
                </c:pt>
                <c:pt idx="1306">
                  <c:v>0.19059999999999999</c:v>
                </c:pt>
                <c:pt idx="1307">
                  <c:v>0.19070000000000001</c:v>
                </c:pt>
                <c:pt idx="1308">
                  <c:v>0.1908</c:v>
                </c:pt>
                <c:pt idx="1309">
                  <c:v>0.19089999999999999</c:v>
                </c:pt>
                <c:pt idx="1310">
                  <c:v>0.191</c:v>
                </c:pt>
                <c:pt idx="1311">
                  <c:v>0.19109999999999999</c:v>
                </c:pt>
                <c:pt idx="1312">
                  <c:v>0.19120000000000001</c:v>
                </c:pt>
                <c:pt idx="1313">
                  <c:v>0.1913</c:v>
                </c:pt>
                <c:pt idx="1314">
                  <c:v>0.19139999999999999</c:v>
                </c:pt>
                <c:pt idx="1315">
                  <c:v>0.1915</c:v>
                </c:pt>
                <c:pt idx="1316">
                  <c:v>0.19159999999999999</c:v>
                </c:pt>
                <c:pt idx="1317">
                  <c:v>0.19170000000000001</c:v>
                </c:pt>
                <c:pt idx="1318">
                  <c:v>0.1918</c:v>
                </c:pt>
                <c:pt idx="1319">
                  <c:v>0.19189999999999999</c:v>
                </c:pt>
                <c:pt idx="1320">
                  <c:v>0.192</c:v>
                </c:pt>
                <c:pt idx="1321">
                  <c:v>0.19209999999999999</c:v>
                </c:pt>
                <c:pt idx="1322">
                  <c:v>0.19220000000000001</c:v>
                </c:pt>
                <c:pt idx="1323">
                  <c:v>0.1923</c:v>
                </c:pt>
                <c:pt idx="1324">
                  <c:v>0.19239999999999999</c:v>
                </c:pt>
                <c:pt idx="1325">
                  <c:v>0.1925</c:v>
                </c:pt>
                <c:pt idx="1326">
                  <c:v>0.19259999999999999</c:v>
                </c:pt>
                <c:pt idx="1327">
                  <c:v>0.19270000000000001</c:v>
                </c:pt>
                <c:pt idx="1328">
                  <c:v>0.1928</c:v>
                </c:pt>
                <c:pt idx="1329">
                  <c:v>0.19289999999999999</c:v>
                </c:pt>
                <c:pt idx="1330">
                  <c:v>0.193</c:v>
                </c:pt>
                <c:pt idx="1331">
                  <c:v>0.19309999999999999</c:v>
                </c:pt>
                <c:pt idx="1332">
                  <c:v>0.19320000000000001</c:v>
                </c:pt>
                <c:pt idx="1333">
                  <c:v>0.1933</c:v>
                </c:pt>
                <c:pt idx="1334">
                  <c:v>0.19339999999999999</c:v>
                </c:pt>
                <c:pt idx="1335">
                  <c:v>0.19350000000000001</c:v>
                </c:pt>
                <c:pt idx="1336">
                  <c:v>0.19359999999999999</c:v>
                </c:pt>
                <c:pt idx="1337">
                  <c:v>0.19370000000000001</c:v>
                </c:pt>
                <c:pt idx="1338">
                  <c:v>0.1938</c:v>
                </c:pt>
                <c:pt idx="1339">
                  <c:v>0.19389999999999999</c:v>
                </c:pt>
                <c:pt idx="1340">
                  <c:v>0.19400000000000001</c:v>
                </c:pt>
                <c:pt idx="1341">
                  <c:v>0.19409999999999999</c:v>
                </c:pt>
                <c:pt idx="1342">
                  <c:v>0.19420000000000001</c:v>
                </c:pt>
                <c:pt idx="1343">
                  <c:v>0.1943</c:v>
                </c:pt>
                <c:pt idx="1344">
                  <c:v>0.19439999999999999</c:v>
                </c:pt>
                <c:pt idx="1345">
                  <c:v>0.19450000000000001</c:v>
                </c:pt>
                <c:pt idx="1346">
                  <c:v>0.1946</c:v>
                </c:pt>
                <c:pt idx="1347">
                  <c:v>0.19470000000000001</c:v>
                </c:pt>
                <c:pt idx="1348">
                  <c:v>0.1948</c:v>
                </c:pt>
                <c:pt idx="1349">
                  <c:v>0.19489999999999999</c:v>
                </c:pt>
                <c:pt idx="1350">
                  <c:v>0.19500000000000001</c:v>
                </c:pt>
                <c:pt idx="1351">
                  <c:v>0.1951</c:v>
                </c:pt>
                <c:pt idx="1352">
                  <c:v>0.19520000000000001</c:v>
                </c:pt>
                <c:pt idx="1353">
                  <c:v>0.1953</c:v>
                </c:pt>
                <c:pt idx="1354">
                  <c:v>0.19539999999999999</c:v>
                </c:pt>
                <c:pt idx="1355">
                  <c:v>0.19550000000000001</c:v>
                </c:pt>
                <c:pt idx="1356">
                  <c:v>0.1956</c:v>
                </c:pt>
                <c:pt idx="1357">
                  <c:v>0.19570000000000001</c:v>
                </c:pt>
                <c:pt idx="1358">
                  <c:v>0.1958</c:v>
                </c:pt>
                <c:pt idx="1359">
                  <c:v>0.19589999999999999</c:v>
                </c:pt>
                <c:pt idx="1360">
                  <c:v>0.19600000000000001</c:v>
                </c:pt>
                <c:pt idx="1361">
                  <c:v>0.1961</c:v>
                </c:pt>
                <c:pt idx="1362">
                  <c:v>0.19620000000000001</c:v>
                </c:pt>
                <c:pt idx="1363">
                  <c:v>0.1963</c:v>
                </c:pt>
                <c:pt idx="1364">
                  <c:v>0.19639999999999999</c:v>
                </c:pt>
                <c:pt idx="1365">
                  <c:v>0.19650000000000001</c:v>
                </c:pt>
                <c:pt idx="1366">
                  <c:v>0.1966</c:v>
                </c:pt>
                <c:pt idx="1367">
                  <c:v>0.19670000000000001</c:v>
                </c:pt>
                <c:pt idx="1368">
                  <c:v>0.1968</c:v>
                </c:pt>
                <c:pt idx="1369">
                  <c:v>0.19689999999999999</c:v>
                </c:pt>
                <c:pt idx="1370">
                  <c:v>0.19700000000000001</c:v>
                </c:pt>
                <c:pt idx="1371">
                  <c:v>0.1971</c:v>
                </c:pt>
                <c:pt idx="1372">
                  <c:v>0.19719999999999999</c:v>
                </c:pt>
                <c:pt idx="1373">
                  <c:v>0.1973</c:v>
                </c:pt>
                <c:pt idx="1374">
                  <c:v>0.19739999999999999</c:v>
                </c:pt>
                <c:pt idx="1375">
                  <c:v>0.19750000000000001</c:v>
                </c:pt>
                <c:pt idx="1376">
                  <c:v>0.1976</c:v>
                </c:pt>
                <c:pt idx="1377">
                  <c:v>0.19769999999999999</c:v>
                </c:pt>
                <c:pt idx="1378">
                  <c:v>0.1978</c:v>
                </c:pt>
                <c:pt idx="1379">
                  <c:v>0.19789999999999999</c:v>
                </c:pt>
                <c:pt idx="1380">
                  <c:v>0.19800000000000001</c:v>
                </c:pt>
                <c:pt idx="1381">
                  <c:v>0.1981</c:v>
                </c:pt>
                <c:pt idx="1382">
                  <c:v>0.19819999999999999</c:v>
                </c:pt>
                <c:pt idx="1383">
                  <c:v>0.1983</c:v>
                </c:pt>
                <c:pt idx="1384">
                  <c:v>0.19839999999999999</c:v>
                </c:pt>
                <c:pt idx="1385">
                  <c:v>0.19850000000000001</c:v>
                </c:pt>
                <c:pt idx="1386">
                  <c:v>0.1986</c:v>
                </c:pt>
                <c:pt idx="1387">
                  <c:v>0.19869999999999999</c:v>
                </c:pt>
                <c:pt idx="1388">
                  <c:v>0.1988</c:v>
                </c:pt>
                <c:pt idx="1389">
                  <c:v>0.19889999999999999</c:v>
                </c:pt>
                <c:pt idx="1390">
                  <c:v>0.19900000000000001</c:v>
                </c:pt>
                <c:pt idx="1391">
                  <c:v>0.1991</c:v>
                </c:pt>
                <c:pt idx="1392">
                  <c:v>0.19919999999999999</c:v>
                </c:pt>
                <c:pt idx="1393">
                  <c:v>0.1993</c:v>
                </c:pt>
                <c:pt idx="1394">
                  <c:v>0.19939999999999999</c:v>
                </c:pt>
                <c:pt idx="1395">
                  <c:v>0.19950000000000001</c:v>
                </c:pt>
                <c:pt idx="1396">
                  <c:v>0.1996</c:v>
                </c:pt>
                <c:pt idx="1397">
                  <c:v>0.19969999999999999</c:v>
                </c:pt>
                <c:pt idx="1398">
                  <c:v>0.19980000000000001</c:v>
                </c:pt>
                <c:pt idx="1399">
                  <c:v>0.19989999999999999</c:v>
                </c:pt>
                <c:pt idx="1400">
                  <c:v>0.2</c:v>
                </c:pt>
                <c:pt idx="1401">
                  <c:v>0.2001</c:v>
                </c:pt>
                <c:pt idx="1402">
                  <c:v>0.20019999999999999</c:v>
                </c:pt>
                <c:pt idx="1403">
                  <c:v>0.20030000000000001</c:v>
                </c:pt>
                <c:pt idx="1404">
                  <c:v>0.20039999999999999</c:v>
                </c:pt>
                <c:pt idx="1405">
                  <c:v>0.20050000000000001</c:v>
                </c:pt>
                <c:pt idx="1406">
                  <c:v>0.2006</c:v>
                </c:pt>
                <c:pt idx="1407">
                  <c:v>0.20069999999999999</c:v>
                </c:pt>
                <c:pt idx="1408">
                  <c:v>0.20080000000000001</c:v>
                </c:pt>
                <c:pt idx="1409">
                  <c:v>0.2009</c:v>
                </c:pt>
                <c:pt idx="1410">
                  <c:v>0.20100000000000001</c:v>
                </c:pt>
                <c:pt idx="1411">
                  <c:v>0.2011</c:v>
                </c:pt>
                <c:pt idx="1412">
                  <c:v>0.20119999999999999</c:v>
                </c:pt>
                <c:pt idx="1413">
                  <c:v>0.20130000000000001</c:v>
                </c:pt>
                <c:pt idx="1414">
                  <c:v>0.2014</c:v>
                </c:pt>
                <c:pt idx="1415">
                  <c:v>0.20150000000000001</c:v>
                </c:pt>
                <c:pt idx="1416">
                  <c:v>0.2016</c:v>
                </c:pt>
                <c:pt idx="1417">
                  <c:v>0.20169999999999999</c:v>
                </c:pt>
                <c:pt idx="1418">
                  <c:v>0.20180000000000001</c:v>
                </c:pt>
                <c:pt idx="1419">
                  <c:v>0.2019</c:v>
                </c:pt>
                <c:pt idx="1420">
                  <c:v>0.20200000000000001</c:v>
                </c:pt>
                <c:pt idx="1421">
                  <c:v>0.2021</c:v>
                </c:pt>
                <c:pt idx="1422">
                  <c:v>0.20219999999999999</c:v>
                </c:pt>
                <c:pt idx="1423">
                  <c:v>0.20230000000000001</c:v>
                </c:pt>
                <c:pt idx="1424">
                  <c:v>0.2024</c:v>
                </c:pt>
                <c:pt idx="1425">
                  <c:v>0.20250000000000001</c:v>
                </c:pt>
                <c:pt idx="1426">
                  <c:v>0.2026</c:v>
                </c:pt>
                <c:pt idx="1427">
                  <c:v>0.20269999999999999</c:v>
                </c:pt>
                <c:pt idx="1428">
                  <c:v>0.20280000000000001</c:v>
                </c:pt>
                <c:pt idx="1429">
                  <c:v>0.2029</c:v>
                </c:pt>
                <c:pt idx="1430">
                  <c:v>0.20300000000000001</c:v>
                </c:pt>
                <c:pt idx="1431">
                  <c:v>0.2031</c:v>
                </c:pt>
                <c:pt idx="1432">
                  <c:v>0.20319999999999999</c:v>
                </c:pt>
                <c:pt idx="1433">
                  <c:v>0.20330000000000001</c:v>
                </c:pt>
                <c:pt idx="1434">
                  <c:v>0.2034</c:v>
                </c:pt>
                <c:pt idx="1435">
                  <c:v>0.20349999999999999</c:v>
                </c:pt>
                <c:pt idx="1436">
                  <c:v>0.2036</c:v>
                </c:pt>
                <c:pt idx="1437">
                  <c:v>0.20369999999999999</c:v>
                </c:pt>
                <c:pt idx="1438">
                  <c:v>0.20380000000000001</c:v>
                </c:pt>
                <c:pt idx="1439">
                  <c:v>0.2039</c:v>
                </c:pt>
                <c:pt idx="1440">
                  <c:v>0.20399999999999999</c:v>
                </c:pt>
                <c:pt idx="1441">
                  <c:v>0.2041</c:v>
                </c:pt>
                <c:pt idx="1442">
                  <c:v>0.20419999999999999</c:v>
                </c:pt>
                <c:pt idx="1443">
                  <c:v>0.20430000000000001</c:v>
                </c:pt>
                <c:pt idx="1444">
                  <c:v>0.2044</c:v>
                </c:pt>
                <c:pt idx="1445">
                  <c:v>0.20449999999999999</c:v>
                </c:pt>
                <c:pt idx="1446">
                  <c:v>0.2046</c:v>
                </c:pt>
                <c:pt idx="1447">
                  <c:v>0.20469999999999999</c:v>
                </c:pt>
                <c:pt idx="1448">
                  <c:v>0.20480000000000001</c:v>
                </c:pt>
                <c:pt idx="1449">
                  <c:v>0.2049</c:v>
                </c:pt>
                <c:pt idx="1450">
                  <c:v>0.20499999999999999</c:v>
                </c:pt>
                <c:pt idx="1451">
                  <c:v>0.2051</c:v>
                </c:pt>
                <c:pt idx="1452">
                  <c:v>0.20519999999999999</c:v>
                </c:pt>
                <c:pt idx="1453">
                  <c:v>0.20530000000000001</c:v>
                </c:pt>
                <c:pt idx="1454">
                  <c:v>0.2054</c:v>
                </c:pt>
                <c:pt idx="1455">
                  <c:v>0.20549999999999999</c:v>
                </c:pt>
                <c:pt idx="1456">
                  <c:v>0.2056</c:v>
                </c:pt>
                <c:pt idx="1457">
                  <c:v>0.20569999999999999</c:v>
                </c:pt>
                <c:pt idx="1458">
                  <c:v>0.20580000000000001</c:v>
                </c:pt>
                <c:pt idx="1459">
                  <c:v>0.2059</c:v>
                </c:pt>
                <c:pt idx="1460">
                  <c:v>0.20599999999999999</c:v>
                </c:pt>
                <c:pt idx="1461">
                  <c:v>0.20610000000000001</c:v>
                </c:pt>
                <c:pt idx="1462">
                  <c:v>0.20619999999999999</c:v>
                </c:pt>
                <c:pt idx="1463">
                  <c:v>0.20630000000000001</c:v>
                </c:pt>
                <c:pt idx="1464">
                  <c:v>0.2064</c:v>
                </c:pt>
                <c:pt idx="1465">
                  <c:v>0.20649999999999999</c:v>
                </c:pt>
                <c:pt idx="1466">
                  <c:v>0.20660000000000001</c:v>
                </c:pt>
                <c:pt idx="1467">
                  <c:v>0.20669999999999999</c:v>
                </c:pt>
                <c:pt idx="1468">
                  <c:v>0.20680000000000001</c:v>
                </c:pt>
                <c:pt idx="1469">
                  <c:v>0.2069</c:v>
                </c:pt>
                <c:pt idx="1470">
                  <c:v>0.20699999999999999</c:v>
                </c:pt>
                <c:pt idx="1471">
                  <c:v>0.20710000000000001</c:v>
                </c:pt>
                <c:pt idx="1472">
                  <c:v>0.2072</c:v>
                </c:pt>
                <c:pt idx="1473">
                  <c:v>0.20730000000000001</c:v>
                </c:pt>
                <c:pt idx="1474">
                  <c:v>0.2074</c:v>
                </c:pt>
                <c:pt idx="1475">
                  <c:v>0.20749999999999999</c:v>
                </c:pt>
                <c:pt idx="1476">
                  <c:v>0.20760000000000001</c:v>
                </c:pt>
                <c:pt idx="1477">
                  <c:v>0.2077</c:v>
                </c:pt>
                <c:pt idx="1478">
                  <c:v>0.20780000000000001</c:v>
                </c:pt>
                <c:pt idx="1479">
                  <c:v>0.2079</c:v>
                </c:pt>
                <c:pt idx="1480">
                  <c:v>0.20799999999999999</c:v>
                </c:pt>
                <c:pt idx="1481">
                  <c:v>0.20810000000000001</c:v>
                </c:pt>
                <c:pt idx="1482">
                  <c:v>0.2082</c:v>
                </c:pt>
                <c:pt idx="1483">
                  <c:v>0.20830000000000001</c:v>
                </c:pt>
                <c:pt idx="1484">
                  <c:v>0.2084</c:v>
                </c:pt>
                <c:pt idx="1485">
                  <c:v>0.20849999999999999</c:v>
                </c:pt>
                <c:pt idx="1486">
                  <c:v>0.20860000000000001</c:v>
                </c:pt>
                <c:pt idx="1487">
                  <c:v>0.2087</c:v>
                </c:pt>
                <c:pt idx="1488">
                  <c:v>0.20880000000000001</c:v>
                </c:pt>
                <c:pt idx="1489">
                  <c:v>0.2089</c:v>
                </c:pt>
                <c:pt idx="1490">
                  <c:v>0.20899999999999999</c:v>
                </c:pt>
                <c:pt idx="1491">
                  <c:v>0.20910000000000001</c:v>
                </c:pt>
                <c:pt idx="1492">
                  <c:v>0.2092</c:v>
                </c:pt>
                <c:pt idx="1493">
                  <c:v>0.20930000000000001</c:v>
                </c:pt>
                <c:pt idx="1494">
                  <c:v>0.2094</c:v>
                </c:pt>
                <c:pt idx="1495">
                  <c:v>0.20949999999999999</c:v>
                </c:pt>
                <c:pt idx="1496">
                  <c:v>0.20960000000000001</c:v>
                </c:pt>
                <c:pt idx="1497">
                  <c:v>0.2097</c:v>
                </c:pt>
                <c:pt idx="1498">
                  <c:v>0.20979999999999999</c:v>
                </c:pt>
                <c:pt idx="1499">
                  <c:v>0.2099</c:v>
                </c:pt>
                <c:pt idx="1500">
                  <c:v>0.21</c:v>
                </c:pt>
                <c:pt idx="1501">
                  <c:v>0.21010000000000001</c:v>
                </c:pt>
                <c:pt idx="1502">
                  <c:v>0.2102</c:v>
                </c:pt>
                <c:pt idx="1503">
                  <c:v>0.21029999999999999</c:v>
                </c:pt>
                <c:pt idx="1504">
                  <c:v>0.2104</c:v>
                </c:pt>
                <c:pt idx="1505">
                  <c:v>0.21049999999999999</c:v>
                </c:pt>
                <c:pt idx="1506">
                  <c:v>0.21060000000000001</c:v>
                </c:pt>
                <c:pt idx="1507">
                  <c:v>0.2107</c:v>
                </c:pt>
                <c:pt idx="1508">
                  <c:v>0.21079999999999999</c:v>
                </c:pt>
                <c:pt idx="1509">
                  <c:v>0.2109</c:v>
                </c:pt>
                <c:pt idx="1510">
                  <c:v>0.21099999999999999</c:v>
                </c:pt>
                <c:pt idx="1511">
                  <c:v>0.21110000000000001</c:v>
                </c:pt>
                <c:pt idx="1512">
                  <c:v>0.2112</c:v>
                </c:pt>
                <c:pt idx="1513">
                  <c:v>0.21129999999999999</c:v>
                </c:pt>
                <c:pt idx="1514">
                  <c:v>0.2114</c:v>
                </c:pt>
                <c:pt idx="1515">
                  <c:v>0.21149999999999999</c:v>
                </c:pt>
                <c:pt idx="1516">
                  <c:v>0.21160000000000001</c:v>
                </c:pt>
                <c:pt idx="1517">
                  <c:v>0.2117</c:v>
                </c:pt>
                <c:pt idx="1518">
                  <c:v>0.21179999999999999</c:v>
                </c:pt>
                <c:pt idx="1519">
                  <c:v>0.21190000000000001</c:v>
                </c:pt>
                <c:pt idx="1520">
                  <c:v>0.21199999999999999</c:v>
                </c:pt>
                <c:pt idx="1521">
                  <c:v>0.21210000000000001</c:v>
                </c:pt>
                <c:pt idx="1522">
                  <c:v>0.2122</c:v>
                </c:pt>
                <c:pt idx="1523">
                  <c:v>0.21229999999999999</c:v>
                </c:pt>
                <c:pt idx="1524">
                  <c:v>0.21240000000000001</c:v>
                </c:pt>
                <c:pt idx="1525">
                  <c:v>0.21249999999999999</c:v>
                </c:pt>
                <c:pt idx="1526">
                  <c:v>0.21260000000000001</c:v>
                </c:pt>
                <c:pt idx="1527">
                  <c:v>0.2127</c:v>
                </c:pt>
                <c:pt idx="1528">
                  <c:v>0.21279999999999999</c:v>
                </c:pt>
                <c:pt idx="1529">
                  <c:v>0.21290000000000001</c:v>
                </c:pt>
                <c:pt idx="1530">
                  <c:v>0.21299999999999999</c:v>
                </c:pt>
                <c:pt idx="1531">
                  <c:v>0.21310000000000001</c:v>
                </c:pt>
                <c:pt idx="1532">
                  <c:v>0.2132</c:v>
                </c:pt>
                <c:pt idx="1533">
                  <c:v>0.21329999999999999</c:v>
                </c:pt>
                <c:pt idx="1534">
                  <c:v>0.21340000000000001</c:v>
                </c:pt>
                <c:pt idx="1535">
                  <c:v>0.2135</c:v>
                </c:pt>
                <c:pt idx="1536">
                  <c:v>0.21360000000000001</c:v>
                </c:pt>
                <c:pt idx="1537">
                  <c:v>0.2137</c:v>
                </c:pt>
                <c:pt idx="1538">
                  <c:v>0.21379999999999999</c:v>
                </c:pt>
                <c:pt idx="1539">
                  <c:v>0.21390000000000001</c:v>
                </c:pt>
                <c:pt idx="1540">
                  <c:v>0.214</c:v>
                </c:pt>
                <c:pt idx="1541">
                  <c:v>0.21410000000000001</c:v>
                </c:pt>
                <c:pt idx="1542">
                  <c:v>0.2142</c:v>
                </c:pt>
                <c:pt idx="1543">
                  <c:v>0.21429999999999999</c:v>
                </c:pt>
                <c:pt idx="1544">
                  <c:v>0.21440000000000001</c:v>
                </c:pt>
                <c:pt idx="1545">
                  <c:v>0.2145</c:v>
                </c:pt>
                <c:pt idx="1546">
                  <c:v>0.21460000000000001</c:v>
                </c:pt>
                <c:pt idx="1547">
                  <c:v>0.2147</c:v>
                </c:pt>
                <c:pt idx="1548">
                  <c:v>0.21479999999999999</c:v>
                </c:pt>
                <c:pt idx="1549">
                  <c:v>0.21490000000000001</c:v>
                </c:pt>
                <c:pt idx="1550">
                  <c:v>0.215</c:v>
                </c:pt>
                <c:pt idx="1551">
                  <c:v>0.21510000000000001</c:v>
                </c:pt>
                <c:pt idx="1552">
                  <c:v>0.2152</c:v>
                </c:pt>
                <c:pt idx="1553">
                  <c:v>0.21529999999999999</c:v>
                </c:pt>
                <c:pt idx="1554">
                  <c:v>0.21540000000000001</c:v>
                </c:pt>
                <c:pt idx="1555">
                  <c:v>0.2155</c:v>
                </c:pt>
                <c:pt idx="1556">
                  <c:v>0.21560000000000001</c:v>
                </c:pt>
                <c:pt idx="1557">
                  <c:v>0.2157</c:v>
                </c:pt>
                <c:pt idx="1558">
                  <c:v>0.21579999999999999</c:v>
                </c:pt>
                <c:pt idx="1559">
                  <c:v>0.21590000000000001</c:v>
                </c:pt>
                <c:pt idx="1560">
                  <c:v>0.216</c:v>
                </c:pt>
                <c:pt idx="1561">
                  <c:v>0.21609999999999999</c:v>
                </c:pt>
                <c:pt idx="1562">
                  <c:v>0.2162</c:v>
                </c:pt>
                <c:pt idx="1563">
                  <c:v>0.21629999999999999</c:v>
                </c:pt>
                <c:pt idx="1564">
                  <c:v>0.21640000000000001</c:v>
                </c:pt>
                <c:pt idx="1565">
                  <c:v>0.2165</c:v>
                </c:pt>
                <c:pt idx="1566">
                  <c:v>0.21659999999999999</c:v>
                </c:pt>
                <c:pt idx="1567">
                  <c:v>0.2167</c:v>
                </c:pt>
                <c:pt idx="1568">
                  <c:v>0.21679999999999999</c:v>
                </c:pt>
                <c:pt idx="1569">
                  <c:v>0.21690000000000001</c:v>
                </c:pt>
                <c:pt idx="1570">
                  <c:v>0.217</c:v>
                </c:pt>
                <c:pt idx="1571">
                  <c:v>0.21709999999999999</c:v>
                </c:pt>
                <c:pt idx="1572">
                  <c:v>0.2172</c:v>
                </c:pt>
                <c:pt idx="1573">
                  <c:v>0.21729999999999999</c:v>
                </c:pt>
                <c:pt idx="1574">
                  <c:v>0.21740000000000001</c:v>
                </c:pt>
                <c:pt idx="1575">
                  <c:v>0.2175</c:v>
                </c:pt>
                <c:pt idx="1576">
                  <c:v>0.21759999999999999</c:v>
                </c:pt>
                <c:pt idx="1577">
                  <c:v>0.2177</c:v>
                </c:pt>
                <c:pt idx="1578">
                  <c:v>0.21779999999999999</c:v>
                </c:pt>
                <c:pt idx="1579">
                  <c:v>0.21790000000000001</c:v>
                </c:pt>
                <c:pt idx="1580">
                  <c:v>0.218</c:v>
                </c:pt>
                <c:pt idx="1581">
                  <c:v>0.21809999999999999</c:v>
                </c:pt>
                <c:pt idx="1582">
                  <c:v>0.21820000000000001</c:v>
                </c:pt>
                <c:pt idx="1583">
                  <c:v>0.21829999999999999</c:v>
                </c:pt>
                <c:pt idx="1584">
                  <c:v>0.21840000000000001</c:v>
                </c:pt>
                <c:pt idx="1585">
                  <c:v>0.2185</c:v>
                </c:pt>
                <c:pt idx="1586">
                  <c:v>0.21859999999999999</c:v>
                </c:pt>
                <c:pt idx="1587">
                  <c:v>0.21870000000000001</c:v>
                </c:pt>
                <c:pt idx="1588">
                  <c:v>0.21879999999999999</c:v>
                </c:pt>
                <c:pt idx="1589">
                  <c:v>0.21890000000000001</c:v>
                </c:pt>
                <c:pt idx="1590">
                  <c:v>0.219</c:v>
                </c:pt>
                <c:pt idx="1591">
                  <c:v>0.21909999999999999</c:v>
                </c:pt>
                <c:pt idx="1592">
                  <c:v>0.21920000000000001</c:v>
                </c:pt>
                <c:pt idx="1593">
                  <c:v>0.21929999999999999</c:v>
                </c:pt>
                <c:pt idx="1594">
                  <c:v>0.21940000000000001</c:v>
                </c:pt>
                <c:pt idx="1595">
                  <c:v>0.2195</c:v>
                </c:pt>
                <c:pt idx="1596">
                  <c:v>0.21959999999999999</c:v>
                </c:pt>
                <c:pt idx="1597">
                  <c:v>0.21970000000000001</c:v>
                </c:pt>
                <c:pt idx="1598">
                  <c:v>0.2198</c:v>
                </c:pt>
                <c:pt idx="1599">
                  <c:v>0.21990000000000001</c:v>
                </c:pt>
                <c:pt idx="1600">
                  <c:v>0.22</c:v>
                </c:pt>
                <c:pt idx="1601">
                  <c:v>0.22009999999999999</c:v>
                </c:pt>
                <c:pt idx="1602">
                  <c:v>0.22020000000000001</c:v>
                </c:pt>
                <c:pt idx="1603">
                  <c:v>0.2203</c:v>
                </c:pt>
                <c:pt idx="1604">
                  <c:v>0.22040000000000001</c:v>
                </c:pt>
                <c:pt idx="1605">
                  <c:v>0.2205</c:v>
                </c:pt>
                <c:pt idx="1606">
                  <c:v>0.22059999999999999</c:v>
                </c:pt>
                <c:pt idx="1607">
                  <c:v>0.22070000000000001</c:v>
                </c:pt>
                <c:pt idx="1608">
                  <c:v>0.2208</c:v>
                </c:pt>
                <c:pt idx="1609">
                  <c:v>0.22090000000000001</c:v>
                </c:pt>
                <c:pt idx="1610">
                  <c:v>0.221</c:v>
                </c:pt>
                <c:pt idx="1611">
                  <c:v>0.22109999999999999</c:v>
                </c:pt>
                <c:pt idx="1612">
                  <c:v>0.22120000000000001</c:v>
                </c:pt>
                <c:pt idx="1613">
                  <c:v>0.2213</c:v>
                </c:pt>
                <c:pt idx="1614">
                  <c:v>0.22140000000000001</c:v>
                </c:pt>
                <c:pt idx="1615">
                  <c:v>0.2215</c:v>
                </c:pt>
                <c:pt idx="1616">
                  <c:v>0.22159999999999999</c:v>
                </c:pt>
                <c:pt idx="1617">
                  <c:v>0.22170000000000001</c:v>
                </c:pt>
                <c:pt idx="1618">
                  <c:v>0.2218</c:v>
                </c:pt>
                <c:pt idx="1619">
                  <c:v>0.22189999999999999</c:v>
                </c:pt>
                <c:pt idx="1620">
                  <c:v>0.222</c:v>
                </c:pt>
                <c:pt idx="1621">
                  <c:v>0.22209999999999999</c:v>
                </c:pt>
                <c:pt idx="1622">
                  <c:v>0.22220000000000001</c:v>
                </c:pt>
                <c:pt idx="1623">
                  <c:v>0.2223</c:v>
                </c:pt>
                <c:pt idx="1624">
                  <c:v>0.22239999999999999</c:v>
                </c:pt>
                <c:pt idx="1625">
                  <c:v>0.2225</c:v>
                </c:pt>
                <c:pt idx="1626">
                  <c:v>0.22259999999999999</c:v>
                </c:pt>
                <c:pt idx="1627">
                  <c:v>0.22270000000000001</c:v>
                </c:pt>
                <c:pt idx="1628">
                  <c:v>0.2228</c:v>
                </c:pt>
                <c:pt idx="1629">
                  <c:v>0.22289999999999999</c:v>
                </c:pt>
                <c:pt idx="1630">
                  <c:v>0.223</c:v>
                </c:pt>
                <c:pt idx="1631">
                  <c:v>0.22309999999999999</c:v>
                </c:pt>
                <c:pt idx="1632">
                  <c:v>0.22320000000000001</c:v>
                </c:pt>
                <c:pt idx="1633">
                  <c:v>0.2233</c:v>
                </c:pt>
                <c:pt idx="1634">
                  <c:v>0.22339999999999999</c:v>
                </c:pt>
                <c:pt idx="1635">
                  <c:v>0.2235</c:v>
                </c:pt>
                <c:pt idx="1636">
                  <c:v>0.22359999999999999</c:v>
                </c:pt>
                <c:pt idx="1637">
                  <c:v>0.22370000000000001</c:v>
                </c:pt>
                <c:pt idx="1638">
                  <c:v>0.2238</c:v>
                </c:pt>
                <c:pt idx="1639">
                  <c:v>0.22389999999999999</c:v>
                </c:pt>
                <c:pt idx="1640">
                  <c:v>0.224</c:v>
                </c:pt>
                <c:pt idx="1641">
                  <c:v>0.22409999999999999</c:v>
                </c:pt>
                <c:pt idx="1642">
                  <c:v>0.22420000000000001</c:v>
                </c:pt>
                <c:pt idx="1643">
                  <c:v>0.2243</c:v>
                </c:pt>
                <c:pt idx="1644">
                  <c:v>0.22439999999999999</c:v>
                </c:pt>
                <c:pt idx="1645">
                  <c:v>0.22450000000000001</c:v>
                </c:pt>
                <c:pt idx="1646">
                  <c:v>0.22459999999999999</c:v>
                </c:pt>
                <c:pt idx="1647">
                  <c:v>0.22470000000000001</c:v>
                </c:pt>
                <c:pt idx="1648">
                  <c:v>0.2248</c:v>
                </c:pt>
                <c:pt idx="1649">
                  <c:v>0.22489999999999999</c:v>
                </c:pt>
                <c:pt idx="1650">
                  <c:v>0.22500000000000001</c:v>
                </c:pt>
                <c:pt idx="1651">
                  <c:v>0.22509999999999999</c:v>
                </c:pt>
                <c:pt idx="1652">
                  <c:v>0.22520000000000001</c:v>
                </c:pt>
                <c:pt idx="1653">
                  <c:v>0.2253</c:v>
                </c:pt>
                <c:pt idx="1654">
                  <c:v>0.22539999999999999</c:v>
                </c:pt>
                <c:pt idx="1655">
                  <c:v>0.22550000000000001</c:v>
                </c:pt>
                <c:pt idx="1656">
                  <c:v>0.22559999999999999</c:v>
                </c:pt>
                <c:pt idx="1657">
                  <c:v>0.22570000000000001</c:v>
                </c:pt>
                <c:pt idx="1658">
                  <c:v>0.2258</c:v>
                </c:pt>
                <c:pt idx="1659">
                  <c:v>0.22589999999999999</c:v>
                </c:pt>
                <c:pt idx="1660">
                  <c:v>0.22600000000000001</c:v>
                </c:pt>
                <c:pt idx="1661">
                  <c:v>0.2261</c:v>
                </c:pt>
                <c:pt idx="1662">
                  <c:v>0.22620000000000001</c:v>
                </c:pt>
                <c:pt idx="1663">
                  <c:v>0.2263</c:v>
                </c:pt>
                <c:pt idx="1664">
                  <c:v>0.22639999999999999</c:v>
                </c:pt>
                <c:pt idx="1665">
                  <c:v>0.22650000000000001</c:v>
                </c:pt>
                <c:pt idx="1666">
                  <c:v>0.2266</c:v>
                </c:pt>
                <c:pt idx="1667">
                  <c:v>0.22670000000000001</c:v>
                </c:pt>
                <c:pt idx="1668">
                  <c:v>0.2268</c:v>
                </c:pt>
                <c:pt idx="1669">
                  <c:v>0.22689999999999999</c:v>
                </c:pt>
                <c:pt idx="1670">
                  <c:v>0.22700000000000001</c:v>
                </c:pt>
                <c:pt idx="1671">
                  <c:v>0.2271</c:v>
                </c:pt>
                <c:pt idx="1672">
                  <c:v>0.22720000000000001</c:v>
                </c:pt>
                <c:pt idx="1673">
                  <c:v>0.2273</c:v>
                </c:pt>
                <c:pt idx="1674">
                  <c:v>0.22739999999999999</c:v>
                </c:pt>
                <c:pt idx="1675">
                  <c:v>0.22750000000000001</c:v>
                </c:pt>
                <c:pt idx="1676">
                  <c:v>0.2276</c:v>
                </c:pt>
                <c:pt idx="1677">
                  <c:v>0.22770000000000001</c:v>
                </c:pt>
                <c:pt idx="1678">
                  <c:v>0.2278</c:v>
                </c:pt>
                <c:pt idx="1679">
                  <c:v>0.22789999999999999</c:v>
                </c:pt>
                <c:pt idx="1680">
                  <c:v>0.22800000000000001</c:v>
                </c:pt>
                <c:pt idx="1681">
                  <c:v>0.2281</c:v>
                </c:pt>
                <c:pt idx="1682">
                  <c:v>0.22819999999999999</c:v>
                </c:pt>
                <c:pt idx="1683">
                  <c:v>0.2283</c:v>
                </c:pt>
                <c:pt idx="1684">
                  <c:v>0.22839999999999999</c:v>
                </c:pt>
                <c:pt idx="1685">
                  <c:v>0.22850000000000001</c:v>
                </c:pt>
                <c:pt idx="1686">
                  <c:v>0.2286</c:v>
                </c:pt>
                <c:pt idx="1687">
                  <c:v>0.22869999999999999</c:v>
                </c:pt>
                <c:pt idx="1688">
                  <c:v>0.2288</c:v>
                </c:pt>
                <c:pt idx="1689">
                  <c:v>0.22889999999999999</c:v>
                </c:pt>
                <c:pt idx="1690">
                  <c:v>0.22900000000000001</c:v>
                </c:pt>
                <c:pt idx="1691">
                  <c:v>0.2291</c:v>
                </c:pt>
                <c:pt idx="1692">
                  <c:v>0.22919999999999999</c:v>
                </c:pt>
                <c:pt idx="1693">
                  <c:v>0.2293</c:v>
                </c:pt>
                <c:pt idx="1694">
                  <c:v>0.22939999999999999</c:v>
                </c:pt>
                <c:pt idx="1695">
                  <c:v>0.22950000000000001</c:v>
                </c:pt>
                <c:pt idx="1696">
                  <c:v>0.2296</c:v>
                </c:pt>
                <c:pt idx="1697">
                  <c:v>0.22969999999999999</c:v>
                </c:pt>
                <c:pt idx="1698">
                  <c:v>0.2298</c:v>
                </c:pt>
                <c:pt idx="1699">
                  <c:v>0.22989999999999999</c:v>
                </c:pt>
                <c:pt idx="1700">
                  <c:v>0.23</c:v>
                </c:pt>
                <c:pt idx="1701">
                  <c:v>0.2301</c:v>
                </c:pt>
                <c:pt idx="1702">
                  <c:v>0.23019999999999999</c:v>
                </c:pt>
                <c:pt idx="1703">
                  <c:v>0.2303</c:v>
                </c:pt>
                <c:pt idx="1704">
                  <c:v>0.23039999999999999</c:v>
                </c:pt>
                <c:pt idx="1705">
                  <c:v>0.23050000000000001</c:v>
                </c:pt>
                <c:pt idx="1706">
                  <c:v>0.2306</c:v>
                </c:pt>
                <c:pt idx="1707">
                  <c:v>0.23069999999999999</c:v>
                </c:pt>
                <c:pt idx="1708">
                  <c:v>0.23080000000000001</c:v>
                </c:pt>
                <c:pt idx="1709">
                  <c:v>0.23089999999999999</c:v>
                </c:pt>
                <c:pt idx="1710">
                  <c:v>0.23100000000000001</c:v>
                </c:pt>
                <c:pt idx="1711">
                  <c:v>0.2311</c:v>
                </c:pt>
                <c:pt idx="1712">
                  <c:v>0.23119999999999999</c:v>
                </c:pt>
                <c:pt idx="1713">
                  <c:v>0.23130000000000001</c:v>
                </c:pt>
                <c:pt idx="1714">
                  <c:v>0.23139999999999999</c:v>
                </c:pt>
                <c:pt idx="1715">
                  <c:v>0.23150000000000001</c:v>
                </c:pt>
                <c:pt idx="1716">
                  <c:v>0.2316</c:v>
                </c:pt>
                <c:pt idx="1717">
                  <c:v>0.23169999999999999</c:v>
                </c:pt>
                <c:pt idx="1718">
                  <c:v>0.23180000000000001</c:v>
                </c:pt>
                <c:pt idx="1719">
                  <c:v>0.2319</c:v>
                </c:pt>
                <c:pt idx="1720">
                  <c:v>0.23200000000000001</c:v>
                </c:pt>
                <c:pt idx="1721">
                  <c:v>0.2321</c:v>
                </c:pt>
                <c:pt idx="1722">
                  <c:v>0.23219999999999999</c:v>
                </c:pt>
                <c:pt idx="1723">
                  <c:v>0.23230000000000001</c:v>
                </c:pt>
                <c:pt idx="1724">
                  <c:v>0.2324</c:v>
                </c:pt>
                <c:pt idx="1725">
                  <c:v>0.23250000000000001</c:v>
                </c:pt>
                <c:pt idx="1726">
                  <c:v>0.2326</c:v>
                </c:pt>
                <c:pt idx="1727">
                  <c:v>0.23269999999999999</c:v>
                </c:pt>
                <c:pt idx="1728">
                  <c:v>0.23280000000000001</c:v>
                </c:pt>
                <c:pt idx="1729">
                  <c:v>0.2329</c:v>
                </c:pt>
                <c:pt idx="1730">
                  <c:v>0.23300000000000001</c:v>
                </c:pt>
                <c:pt idx="1731">
                  <c:v>0.2331</c:v>
                </c:pt>
                <c:pt idx="1732">
                  <c:v>0.23319999999999999</c:v>
                </c:pt>
                <c:pt idx="1733">
                  <c:v>0.23330000000000001</c:v>
                </c:pt>
                <c:pt idx="1734">
                  <c:v>0.2334</c:v>
                </c:pt>
                <c:pt idx="1735">
                  <c:v>0.23350000000000001</c:v>
                </c:pt>
                <c:pt idx="1736">
                  <c:v>0.2336</c:v>
                </c:pt>
                <c:pt idx="1737">
                  <c:v>0.23369999999999999</c:v>
                </c:pt>
                <c:pt idx="1738">
                  <c:v>0.23380000000000001</c:v>
                </c:pt>
                <c:pt idx="1739">
                  <c:v>0.2339</c:v>
                </c:pt>
                <c:pt idx="1740">
                  <c:v>0.23400000000000001</c:v>
                </c:pt>
                <c:pt idx="1741">
                  <c:v>0.2341</c:v>
                </c:pt>
                <c:pt idx="1742">
                  <c:v>0.23419999999999999</c:v>
                </c:pt>
                <c:pt idx="1743">
                  <c:v>0.23430000000000001</c:v>
                </c:pt>
                <c:pt idx="1744">
                  <c:v>0.2344</c:v>
                </c:pt>
                <c:pt idx="1745">
                  <c:v>0.23449999999999999</c:v>
                </c:pt>
                <c:pt idx="1746">
                  <c:v>0.2346</c:v>
                </c:pt>
                <c:pt idx="1747">
                  <c:v>0.23469999999999999</c:v>
                </c:pt>
                <c:pt idx="1748">
                  <c:v>0.23480000000000001</c:v>
                </c:pt>
                <c:pt idx="1749">
                  <c:v>0.2349</c:v>
                </c:pt>
                <c:pt idx="1750">
                  <c:v>0.23499999999999999</c:v>
                </c:pt>
                <c:pt idx="1751">
                  <c:v>0.2351</c:v>
                </c:pt>
                <c:pt idx="1752">
                  <c:v>0.23519999999999999</c:v>
                </c:pt>
                <c:pt idx="1753">
                  <c:v>0.23530000000000001</c:v>
                </c:pt>
                <c:pt idx="1754">
                  <c:v>0.2354</c:v>
                </c:pt>
                <c:pt idx="1755">
                  <c:v>0.23549999999999999</c:v>
                </c:pt>
                <c:pt idx="1756">
                  <c:v>0.2356</c:v>
                </c:pt>
                <c:pt idx="1757">
                  <c:v>0.23569999999999999</c:v>
                </c:pt>
                <c:pt idx="1758">
                  <c:v>0.23580000000000001</c:v>
                </c:pt>
                <c:pt idx="1759">
                  <c:v>0.2359</c:v>
                </c:pt>
                <c:pt idx="1760">
                  <c:v>0.23599999999999999</c:v>
                </c:pt>
                <c:pt idx="1761">
                  <c:v>0.2361</c:v>
                </c:pt>
                <c:pt idx="1762">
                  <c:v>0.23619999999999999</c:v>
                </c:pt>
                <c:pt idx="1763">
                  <c:v>0.23630000000000001</c:v>
                </c:pt>
                <c:pt idx="1764">
                  <c:v>0.2364</c:v>
                </c:pt>
                <c:pt idx="1765">
                  <c:v>0.23649999999999999</c:v>
                </c:pt>
                <c:pt idx="1766">
                  <c:v>0.2366</c:v>
                </c:pt>
                <c:pt idx="1767">
                  <c:v>0.23669999999999999</c:v>
                </c:pt>
                <c:pt idx="1768">
                  <c:v>0.23680000000000001</c:v>
                </c:pt>
                <c:pt idx="1769">
                  <c:v>0.2369</c:v>
                </c:pt>
                <c:pt idx="1770">
                  <c:v>0.23699999999999999</c:v>
                </c:pt>
                <c:pt idx="1771">
                  <c:v>0.23710000000000001</c:v>
                </c:pt>
                <c:pt idx="1772">
                  <c:v>0.23719999999999999</c:v>
                </c:pt>
                <c:pt idx="1773">
                  <c:v>0.23730000000000001</c:v>
                </c:pt>
                <c:pt idx="1774">
                  <c:v>0.2374</c:v>
                </c:pt>
                <c:pt idx="1775">
                  <c:v>0.23749999999999999</c:v>
                </c:pt>
                <c:pt idx="1776">
                  <c:v>0.23760000000000001</c:v>
                </c:pt>
                <c:pt idx="1777">
                  <c:v>0.23769999999999999</c:v>
                </c:pt>
                <c:pt idx="1778">
                  <c:v>0.23780000000000001</c:v>
                </c:pt>
                <c:pt idx="1779">
                  <c:v>0.2379</c:v>
                </c:pt>
                <c:pt idx="1780">
                  <c:v>0.23799999999999999</c:v>
                </c:pt>
                <c:pt idx="1781">
                  <c:v>0.23810000000000001</c:v>
                </c:pt>
                <c:pt idx="1782">
                  <c:v>0.2382</c:v>
                </c:pt>
                <c:pt idx="1783">
                  <c:v>0.23830000000000001</c:v>
                </c:pt>
                <c:pt idx="1784">
                  <c:v>0.2384</c:v>
                </c:pt>
                <c:pt idx="1785">
                  <c:v>0.23849999999999999</c:v>
                </c:pt>
                <c:pt idx="1786">
                  <c:v>0.23860000000000001</c:v>
                </c:pt>
                <c:pt idx="1787">
                  <c:v>0.2387</c:v>
                </c:pt>
                <c:pt idx="1788">
                  <c:v>0.23880000000000001</c:v>
                </c:pt>
                <c:pt idx="1789">
                  <c:v>0.2389</c:v>
                </c:pt>
                <c:pt idx="1790">
                  <c:v>0.23899999999999999</c:v>
                </c:pt>
                <c:pt idx="1791">
                  <c:v>0.23910000000000001</c:v>
                </c:pt>
                <c:pt idx="1792">
                  <c:v>0.2392</c:v>
                </c:pt>
                <c:pt idx="1793">
                  <c:v>0.23930000000000001</c:v>
                </c:pt>
                <c:pt idx="1794">
                  <c:v>0.2394</c:v>
                </c:pt>
                <c:pt idx="1795">
                  <c:v>0.23949999999999999</c:v>
                </c:pt>
                <c:pt idx="1796">
                  <c:v>0.23960000000000001</c:v>
                </c:pt>
                <c:pt idx="1797">
                  <c:v>0.2397</c:v>
                </c:pt>
                <c:pt idx="1798">
                  <c:v>0.23980000000000001</c:v>
                </c:pt>
                <c:pt idx="1799">
                  <c:v>0.2399</c:v>
                </c:pt>
                <c:pt idx="1800">
                  <c:v>0.24</c:v>
                </c:pt>
                <c:pt idx="1801">
                  <c:v>0.24010000000000001</c:v>
                </c:pt>
                <c:pt idx="1802">
                  <c:v>0.2402</c:v>
                </c:pt>
                <c:pt idx="1803">
                  <c:v>0.24030000000000001</c:v>
                </c:pt>
                <c:pt idx="1804">
                  <c:v>0.2404</c:v>
                </c:pt>
                <c:pt idx="1805">
                  <c:v>0.24049999999999999</c:v>
                </c:pt>
                <c:pt idx="1806">
                  <c:v>0.24060000000000001</c:v>
                </c:pt>
                <c:pt idx="1807">
                  <c:v>0.2407</c:v>
                </c:pt>
                <c:pt idx="1808">
                  <c:v>0.24079999999999999</c:v>
                </c:pt>
                <c:pt idx="1809">
                  <c:v>0.2409</c:v>
                </c:pt>
                <c:pt idx="1810">
                  <c:v>0.24099999999999999</c:v>
                </c:pt>
                <c:pt idx="1811">
                  <c:v>0.24110000000000001</c:v>
                </c:pt>
                <c:pt idx="1812">
                  <c:v>0.2412</c:v>
                </c:pt>
                <c:pt idx="1813">
                  <c:v>0.24129999999999999</c:v>
                </c:pt>
                <c:pt idx="1814">
                  <c:v>0.2414</c:v>
                </c:pt>
                <c:pt idx="1815">
                  <c:v>0.24149999999999999</c:v>
                </c:pt>
                <c:pt idx="1816">
                  <c:v>0.24160000000000001</c:v>
                </c:pt>
                <c:pt idx="1817">
                  <c:v>0.2417</c:v>
                </c:pt>
                <c:pt idx="1818">
                  <c:v>0.24179999999999999</c:v>
                </c:pt>
                <c:pt idx="1819">
                  <c:v>0.2419</c:v>
                </c:pt>
                <c:pt idx="1820">
                  <c:v>0.24199999999999999</c:v>
                </c:pt>
                <c:pt idx="1821">
                  <c:v>0.24210000000000001</c:v>
                </c:pt>
                <c:pt idx="1822">
                  <c:v>0.2422</c:v>
                </c:pt>
                <c:pt idx="1823">
                  <c:v>0.24229999999999999</c:v>
                </c:pt>
                <c:pt idx="1824">
                  <c:v>0.2424</c:v>
                </c:pt>
                <c:pt idx="1825">
                  <c:v>0.24249999999999999</c:v>
                </c:pt>
                <c:pt idx="1826">
                  <c:v>0.24260000000000001</c:v>
                </c:pt>
                <c:pt idx="1827">
                  <c:v>0.2427</c:v>
                </c:pt>
                <c:pt idx="1828">
                  <c:v>0.24279999999999999</c:v>
                </c:pt>
                <c:pt idx="1829">
                  <c:v>0.2429</c:v>
                </c:pt>
                <c:pt idx="1830">
                  <c:v>0.24299999999999999</c:v>
                </c:pt>
                <c:pt idx="1831">
                  <c:v>0.24310000000000001</c:v>
                </c:pt>
                <c:pt idx="1832">
                  <c:v>0.2432</c:v>
                </c:pt>
                <c:pt idx="1833">
                  <c:v>0.24329999999999999</c:v>
                </c:pt>
                <c:pt idx="1834">
                  <c:v>0.24340000000000001</c:v>
                </c:pt>
                <c:pt idx="1835">
                  <c:v>0.24349999999999999</c:v>
                </c:pt>
                <c:pt idx="1836">
                  <c:v>0.24360000000000001</c:v>
                </c:pt>
                <c:pt idx="1837">
                  <c:v>0.2437</c:v>
                </c:pt>
                <c:pt idx="1838">
                  <c:v>0.24379999999999999</c:v>
                </c:pt>
                <c:pt idx="1839">
                  <c:v>0.24390000000000001</c:v>
                </c:pt>
                <c:pt idx="1840">
                  <c:v>0.24399999999999999</c:v>
                </c:pt>
                <c:pt idx="1841">
                  <c:v>0.24410000000000001</c:v>
                </c:pt>
                <c:pt idx="1842">
                  <c:v>0.2442</c:v>
                </c:pt>
                <c:pt idx="1843">
                  <c:v>0.24429999999999999</c:v>
                </c:pt>
                <c:pt idx="1844">
                  <c:v>0.24440000000000001</c:v>
                </c:pt>
                <c:pt idx="1845">
                  <c:v>0.2445</c:v>
                </c:pt>
                <c:pt idx="1846">
                  <c:v>0.24460000000000001</c:v>
                </c:pt>
                <c:pt idx="1847">
                  <c:v>0.2447</c:v>
                </c:pt>
                <c:pt idx="1848">
                  <c:v>0.24479999999999999</c:v>
                </c:pt>
                <c:pt idx="1849">
                  <c:v>0.24490000000000001</c:v>
                </c:pt>
                <c:pt idx="1850">
                  <c:v>0.245</c:v>
                </c:pt>
                <c:pt idx="1851">
                  <c:v>0.24510000000000001</c:v>
                </c:pt>
                <c:pt idx="1852">
                  <c:v>0.2452</c:v>
                </c:pt>
                <c:pt idx="1853">
                  <c:v>0.24529999999999999</c:v>
                </c:pt>
                <c:pt idx="1854">
                  <c:v>0.24540000000000001</c:v>
                </c:pt>
                <c:pt idx="1855">
                  <c:v>0.2455</c:v>
                </c:pt>
                <c:pt idx="1856">
                  <c:v>0.24560000000000001</c:v>
                </c:pt>
                <c:pt idx="1857">
                  <c:v>0.2457</c:v>
                </c:pt>
                <c:pt idx="1858">
                  <c:v>0.24579999999999999</c:v>
                </c:pt>
                <c:pt idx="1859">
                  <c:v>0.24590000000000001</c:v>
                </c:pt>
                <c:pt idx="1860">
                  <c:v>0.246</c:v>
                </c:pt>
                <c:pt idx="1861">
                  <c:v>0.24610000000000001</c:v>
                </c:pt>
                <c:pt idx="1862">
                  <c:v>0.2462</c:v>
                </c:pt>
                <c:pt idx="1863">
                  <c:v>0.24629999999999999</c:v>
                </c:pt>
                <c:pt idx="1864">
                  <c:v>0.24640000000000001</c:v>
                </c:pt>
                <c:pt idx="1865">
                  <c:v>0.2465</c:v>
                </c:pt>
                <c:pt idx="1866">
                  <c:v>0.24660000000000001</c:v>
                </c:pt>
                <c:pt idx="1867">
                  <c:v>0.2467</c:v>
                </c:pt>
                <c:pt idx="1868">
                  <c:v>0.24679999999999999</c:v>
                </c:pt>
                <c:pt idx="1869">
                  <c:v>0.24690000000000001</c:v>
                </c:pt>
                <c:pt idx="1870">
                  <c:v>0.247</c:v>
                </c:pt>
                <c:pt idx="1871">
                  <c:v>0.24709999999999999</c:v>
                </c:pt>
                <c:pt idx="1872">
                  <c:v>0.2472</c:v>
                </c:pt>
                <c:pt idx="1873">
                  <c:v>0.24729999999999999</c:v>
                </c:pt>
                <c:pt idx="1874">
                  <c:v>0.24740000000000001</c:v>
                </c:pt>
                <c:pt idx="1875">
                  <c:v>0.2475</c:v>
                </c:pt>
                <c:pt idx="1876">
                  <c:v>0.24759999999999999</c:v>
                </c:pt>
                <c:pt idx="1877">
                  <c:v>0.2477</c:v>
                </c:pt>
                <c:pt idx="1878">
                  <c:v>0.24779999999999999</c:v>
                </c:pt>
                <c:pt idx="1879">
                  <c:v>0.24790000000000001</c:v>
                </c:pt>
                <c:pt idx="1880">
                  <c:v>0.248</c:v>
                </c:pt>
                <c:pt idx="1881">
                  <c:v>0.24809999999999999</c:v>
                </c:pt>
                <c:pt idx="1882">
                  <c:v>0.2482</c:v>
                </c:pt>
                <c:pt idx="1883">
                  <c:v>0.24829999999999999</c:v>
                </c:pt>
                <c:pt idx="1884">
                  <c:v>0.24840000000000001</c:v>
                </c:pt>
                <c:pt idx="1885">
                  <c:v>0.2485</c:v>
                </c:pt>
                <c:pt idx="1886">
                  <c:v>0.24859999999999999</c:v>
                </c:pt>
                <c:pt idx="1887">
                  <c:v>0.2487</c:v>
                </c:pt>
                <c:pt idx="1888">
                  <c:v>0.24879999999999999</c:v>
                </c:pt>
                <c:pt idx="1889">
                  <c:v>0.24890000000000001</c:v>
                </c:pt>
                <c:pt idx="1890">
                  <c:v>0.249</c:v>
                </c:pt>
                <c:pt idx="1891">
                  <c:v>0.24909999999999999</c:v>
                </c:pt>
                <c:pt idx="1892">
                  <c:v>0.2492</c:v>
                </c:pt>
                <c:pt idx="1893">
                  <c:v>0.24929999999999999</c:v>
                </c:pt>
                <c:pt idx="1894">
                  <c:v>0.24940000000000001</c:v>
                </c:pt>
                <c:pt idx="1895">
                  <c:v>0.2495</c:v>
                </c:pt>
                <c:pt idx="1896">
                  <c:v>0.24959999999999999</c:v>
                </c:pt>
                <c:pt idx="1897">
                  <c:v>0.24970000000000001</c:v>
                </c:pt>
                <c:pt idx="1898">
                  <c:v>0.24979999999999999</c:v>
                </c:pt>
                <c:pt idx="1899">
                  <c:v>0.24990000000000001</c:v>
                </c:pt>
                <c:pt idx="1900">
                  <c:v>0.25</c:v>
                </c:pt>
                <c:pt idx="1901">
                  <c:v>0.25009999999999999</c:v>
                </c:pt>
                <c:pt idx="1902">
                  <c:v>0.25019999999999998</c:v>
                </c:pt>
                <c:pt idx="1903">
                  <c:v>0.25030000000000002</c:v>
                </c:pt>
                <c:pt idx="1904">
                  <c:v>0.25040000000000001</c:v>
                </c:pt>
                <c:pt idx="1905">
                  <c:v>0.2505</c:v>
                </c:pt>
                <c:pt idx="1906">
                  <c:v>0.25059999999999999</c:v>
                </c:pt>
                <c:pt idx="1907">
                  <c:v>0.25069999999999998</c:v>
                </c:pt>
                <c:pt idx="1908">
                  <c:v>0.25080000000000002</c:v>
                </c:pt>
                <c:pt idx="1909">
                  <c:v>0.25090000000000001</c:v>
                </c:pt>
                <c:pt idx="1910">
                  <c:v>0.251</c:v>
                </c:pt>
                <c:pt idx="1911">
                  <c:v>0.25109999999999999</c:v>
                </c:pt>
                <c:pt idx="1912">
                  <c:v>0.25119999999999998</c:v>
                </c:pt>
                <c:pt idx="1913">
                  <c:v>0.25130000000000002</c:v>
                </c:pt>
                <c:pt idx="1914">
                  <c:v>0.25140000000000001</c:v>
                </c:pt>
                <c:pt idx="1915">
                  <c:v>0.2515</c:v>
                </c:pt>
                <c:pt idx="1916">
                  <c:v>0.25159999999999999</c:v>
                </c:pt>
                <c:pt idx="1917">
                  <c:v>0.25169999999999998</c:v>
                </c:pt>
                <c:pt idx="1918">
                  <c:v>0.25180000000000002</c:v>
                </c:pt>
                <c:pt idx="1919">
                  <c:v>0.25190000000000001</c:v>
                </c:pt>
                <c:pt idx="1920">
                  <c:v>0.252</c:v>
                </c:pt>
                <c:pt idx="1921">
                  <c:v>0.25209999999999999</c:v>
                </c:pt>
                <c:pt idx="1922">
                  <c:v>0.25219999999999998</c:v>
                </c:pt>
                <c:pt idx="1923">
                  <c:v>0.25230000000000002</c:v>
                </c:pt>
                <c:pt idx="1924">
                  <c:v>0.25240000000000001</c:v>
                </c:pt>
                <c:pt idx="1925">
                  <c:v>0.2525</c:v>
                </c:pt>
                <c:pt idx="1926">
                  <c:v>0.25259999999999999</c:v>
                </c:pt>
                <c:pt idx="1927">
                  <c:v>0.25269999999999998</c:v>
                </c:pt>
                <c:pt idx="1928">
                  <c:v>0.25280000000000002</c:v>
                </c:pt>
                <c:pt idx="1929">
                  <c:v>0.25290000000000001</c:v>
                </c:pt>
                <c:pt idx="1930">
                  <c:v>0.253</c:v>
                </c:pt>
                <c:pt idx="1931">
                  <c:v>0.25309999999999999</c:v>
                </c:pt>
                <c:pt idx="1932">
                  <c:v>0.25319999999999998</c:v>
                </c:pt>
                <c:pt idx="1933">
                  <c:v>0.25330000000000003</c:v>
                </c:pt>
                <c:pt idx="1934">
                  <c:v>0.25340000000000001</c:v>
                </c:pt>
                <c:pt idx="1935">
                  <c:v>0.2535</c:v>
                </c:pt>
                <c:pt idx="1936">
                  <c:v>0.25359999999999999</c:v>
                </c:pt>
                <c:pt idx="1937">
                  <c:v>0.25369999999999998</c:v>
                </c:pt>
                <c:pt idx="1938">
                  <c:v>0.25380000000000003</c:v>
                </c:pt>
                <c:pt idx="1939">
                  <c:v>0.25390000000000001</c:v>
                </c:pt>
                <c:pt idx="1940">
                  <c:v>0.254</c:v>
                </c:pt>
                <c:pt idx="1941">
                  <c:v>0.25409999999999999</c:v>
                </c:pt>
                <c:pt idx="1942">
                  <c:v>0.25419999999999998</c:v>
                </c:pt>
                <c:pt idx="1943">
                  <c:v>0.25430000000000003</c:v>
                </c:pt>
                <c:pt idx="1944">
                  <c:v>0.25440000000000002</c:v>
                </c:pt>
                <c:pt idx="1945">
                  <c:v>0.2545</c:v>
                </c:pt>
                <c:pt idx="1946">
                  <c:v>0.25459999999999999</c:v>
                </c:pt>
                <c:pt idx="1947">
                  <c:v>0.25469999999999998</c:v>
                </c:pt>
                <c:pt idx="1948">
                  <c:v>0.25480000000000003</c:v>
                </c:pt>
                <c:pt idx="1949">
                  <c:v>0.25490000000000002</c:v>
                </c:pt>
                <c:pt idx="1950">
                  <c:v>0.255</c:v>
                </c:pt>
                <c:pt idx="1951">
                  <c:v>0.25509999999999999</c:v>
                </c:pt>
                <c:pt idx="1952">
                  <c:v>0.25519999999999998</c:v>
                </c:pt>
                <c:pt idx="1953">
                  <c:v>0.25530000000000003</c:v>
                </c:pt>
                <c:pt idx="1954">
                  <c:v>0.25540000000000002</c:v>
                </c:pt>
                <c:pt idx="1955">
                  <c:v>0.2555</c:v>
                </c:pt>
                <c:pt idx="1956">
                  <c:v>0.25559999999999999</c:v>
                </c:pt>
                <c:pt idx="1957">
                  <c:v>0.25569999999999998</c:v>
                </c:pt>
                <c:pt idx="1958">
                  <c:v>0.25580000000000003</c:v>
                </c:pt>
                <c:pt idx="1959">
                  <c:v>0.25590000000000002</c:v>
                </c:pt>
                <c:pt idx="1960">
                  <c:v>0.25600000000000001</c:v>
                </c:pt>
                <c:pt idx="1961">
                  <c:v>0.25609999999999999</c:v>
                </c:pt>
                <c:pt idx="1962">
                  <c:v>0.25619999999999998</c:v>
                </c:pt>
                <c:pt idx="1963">
                  <c:v>0.25629999999999997</c:v>
                </c:pt>
                <c:pt idx="1964">
                  <c:v>0.25640000000000002</c:v>
                </c:pt>
                <c:pt idx="1965">
                  <c:v>0.25650000000000001</c:v>
                </c:pt>
                <c:pt idx="1966">
                  <c:v>0.25659999999999999</c:v>
                </c:pt>
                <c:pt idx="1967">
                  <c:v>0.25669999999999998</c:v>
                </c:pt>
                <c:pt idx="1968">
                  <c:v>0.25679999999999997</c:v>
                </c:pt>
                <c:pt idx="1969">
                  <c:v>0.25690000000000002</c:v>
                </c:pt>
                <c:pt idx="1970">
                  <c:v>0.25700000000000001</c:v>
                </c:pt>
                <c:pt idx="1971">
                  <c:v>0.2571</c:v>
                </c:pt>
                <c:pt idx="1972">
                  <c:v>0.25719999999999998</c:v>
                </c:pt>
                <c:pt idx="1973">
                  <c:v>0.25729999999999997</c:v>
                </c:pt>
                <c:pt idx="1974">
                  <c:v>0.25740000000000002</c:v>
                </c:pt>
                <c:pt idx="1975">
                  <c:v>0.25750000000000001</c:v>
                </c:pt>
                <c:pt idx="1976">
                  <c:v>0.2576</c:v>
                </c:pt>
                <c:pt idx="1977">
                  <c:v>0.25769999999999998</c:v>
                </c:pt>
                <c:pt idx="1978">
                  <c:v>0.25779999999999997</c:v>
                </c:pt>
                <c:pt idx="1979">
                  <c:v>0.25790000000000002</c:v>
                </c:pt>
                <c:pt idx="1980">
                  <c:v>0.25800000000000001</c:v>
                </c:pt>
                <c:pt idx="1981">
                  <c:v>0.2581</c:v>
                </c:pt>
                <c:pt idx="1982">
                  <c:v>0.25819999999999999</c:v>
                </c:pt>
                <c:pt idx="1983">
                  <c:v>0.25829999999999997</c:v>
                </c:pt>
                <c:pt idx="1984">
                  <c:v>0.25840000000000002</c:v>
                </c:pt>
                <c:pt idx="1985">
                  <c:v>0.25850000000000001</c:v>
                </c:pt>
                <c:pt idx="1986">
                  <c:v>0.2586</c:v>
                </c:pt>
                <c:pt idx="1987">
                  <c:v>0.25869999999999999</c:v>
                </c:pt>
                <c:pt idx="1988">
                  <c:v>0.25879999999999997</c:v>
                </c:pt>
                <c:pt idx="1989">
                  <c:v>0.25890000000000002</c:v>
                </c:pt>
                <c:pt idx="1990">
                  <c:v>0.25900000000000001</c:v>
                </c:pt>
                <c:pt idx="1991">
                  <c:v>0.2591</c:v>
                </c:pt>
                <c:pt idx="1992">
                  <c:v>0.25919999999999999</c:v>
                </c:pt>
                <c:pt idx="1993">
                  <c:v>0.25929999999999997</c:v>
                </c:pt>
                <c:pt idx="1994">
                  <c:v>0.25940000000000002</c:v>
                </c:pt>
                <c:pt idx="1995">
                  <c:v>0.25950000000000001</c:v>
                </c:pt>
                <c:pt idx="1996">
                  <c:v>0.2596</c:v>
                </c:pt>
                <c:pt idx="1997">
                  <c:v>0.25969999999999999</c:v>
                </c:pt>
                <c:pt idx="1998">
                  <c:v>0.25979999999999998</c:v>
                </c:pt>
                <c:pt idx="1999">
                  <c:v>0.25990000000000002</c:v>
                </c:pt>
                <c:pt idx="2000">
                  <c:v>0.26</c:v>
                </c:pt>
                <c:pt idx="2001">
                  <c:v>0.2601</c:v>
                </c:pt>
                <c:pt idx="2002">
                  <c:v>0.26019999999999999</c:v>
                </c:pt>
                <c:pt idx="2003">
                  <c:v>0.26029999999999998</c:v>
                </c:pt>
                <c:pt idx="2004">
                  <c:v>0.26040000000000002</c:v>
                </c:pt>
                <c:pt idx="2005">
                  <c:v>0.26050000000000001</c:v>
                </c:pt>
                <c:pt idx="2006">
                  <c:v>0.2606</c:v>
                </c:pt>
                <c:pt idx="2007">
                  <c:v>0.26069999999999999</c:v>
                </c:pt>
                <c:pt idx="2008">
                  <c:v>0.26079999999999998</c:v>
                </c:pt>
                <c:pt idx="2009">
                  <c:v>0.26090000000000002</c:v>
                </c:pt>
                <c:pt idx="2010">
                  <c:v>0.26100000000000001</c:v>
                </c:pt>
                <c:pt idx="2011">
                  <c:v>0.2611</c:v>
                </c:pt>
                <c:pt idx="2012">
                  <c:v>0.26119999999999999</c:v>
                </c:pt>
                <c:pt idx="2013">
                  <c:v>0.26129999999999998</c:v>
                </c:pt>
                <c:pt idx="2014">
                  <c:v>0.26140000000000002</c:v>
                </c:pt>
                <c:pt idx="2015">
                  <c:v>0.26150000000000001</c:v>
                </c:pt>
                <c:pt idx="2016">
                  <c:v>0.2616</c:v>
                </c:pt>
                <c:pt idx="2017">
                  <c:v>0.26169999999999999</c:v>
                </c:pt>
                <c:pt idx="2018">
                  <c:v>0.26179999999999998</c:v>
                </c:pt>
                <c:pt idx="2019">
                  <c:v>0.26190000000000002</c:v>
                </c:pt>
                <c:pt idx="2020">
                  <c:v>0.26200000000000001</c:v>
                </c:pt>
                <c:pt idx="2021">
                  <c:v>0.2621</c:v>
                </c:pt>
                <c:pt idx="2022">
                  <c:v>0.26219999999999999</c:v>
                </c:pt>
                <c:pt idx="2023">
                  <c:v>0.26229999999999998</c:v>
                </c:pt>
                <c:pt idx="2024">
                  <c:v>0.26240000000000002</c:v>
                </c:pt>
                <c:pt idx="2025">
                  <c:v>0.26250000000000001</c:v>
                </c:pt>
                <c:pt idx="2026">
                  <c:v>0.2626</c:v>
                </c:pt>
                <c:pt idx="2027">
                  <c:v>0.26269999999999999</c:v>
                </c:pt>
                <c:pt idx="2028">
                  <c:v>0.26279999999999998</c:v>
                </c:pt>
                <c:pt idx="2029">
                  <c:v>0.26290000000000002</c:v>
                </c:pt>
                <c:pt idx="2030">
                  <c:v>0.26300000000000001</c:v>
                </c:pt>
                <c:pt idx="2031">
                  <c:v>0.2631</c:v>
                </c:pt>
                <c:pt idx="2032">
                  <c:v>0.26319999999999999</c:v>
                </c:pt>
                <c:pt idx="2033">
                  <c:v>0.26329999999999998</c:v>
                </c:pt>
                <c:pt idx="2034">
                  <c:v>0.26340000000000002</c:v>
                </c:pt>
                <c:pt idx="2035">
                  <c:v>0.26350000000000001</c:v>
                </c:pt>
                <c:pt idx="2036">
                  <c:v>0.2636</c:v>
                </c:pt>
                <c:pt idx="2037">
                  <c:v>0.26369999999999999</c:v>
                </c:pt>
                <c:pt idx="2038">
                  <c:v>0.26379999999999998</c:v>
                </c:pt>
                <c:pt idx="2039">
                  <c:v>0.26390000000000002</c:v>
                </c:pt>
                <c:pt idx="2040">
                  <c:v>0.26400000000000001</c:v>
                </c:pt>
                <c:pt idx="2041">
                  <c:v>0.2641</c:v>
                </c:pt>
                <c:pt idx="2042">
                  <c:v>0.26419999999999999</c:v>
                </c:pt>
                <c:pt idx="2043">
                  <c:v>0.26429999999999998</c:v>
                </c:pt>
                <c:pt idx="2044">
                  <c:v>0.26440000000000002</c:v>
                </c:pt>
                <c:pt idx="2045">
                  <c:v>0.26450000000000001</c:v>
                </c:pt>
                <c:pt idx="2046">
                  <c:v>0.2646</c:v>
                </c:pt>
                <c:pt idx="2047">
                  <c:v>0.26469999999999999</c:v>
                </c:pt>
                <c:pt idx="2048">
                  <c:v>0.26479999999999998</c:v>
                </c:pt>
                <c:pt idx="2049">
                  <c:v>0.26490000000000002</c:v>
                </c:pt>
                <c:pt idx="2050">
                  <c:v>0.26500000000000001</c:v>
                </c:pt>
                <c:pt idx="2051">
                  <c:v>0.2651</c:v>
                </c:pt>
                <c:pt idx="2052">
                  <c:v>0.26519999999999999</c:v>
                </c:pt>
                <c:pt idx="2053">
                  <c:v>0.26529999999999998</c:v>
                </c:pt>
                <c:pt idx="2054">
                  <c:v>0.26540000000000002</c:v>
                </c:pt>
                <c:pt idx="2055">
                  <c:v>0.26550000000000001</c:v>
                </c:pt>
                <c:pt idx="2056">
                  <c:v>0.2656</c:v>
                </c:pt>
                <c:pt idx="2057">
                  <c:v>0.26569999999999999</c:v>
                </c:pt>
                <c:pt idx="2058">
                  <c:v>0.26579999999999998</c:v>
                </c:pt>
                <c:pt idx="2059">
                  <c:v>0.26590000000000003</c:v>
                </c:pt>
                <c:pt idx="2060">
                  <c:v>0.26600000000000001</c:v>
                </c:pt>
                <c:pt idx="2061">
                  <c:v>0.2661</c:v>
                </c:pt>
                <c:pt idx="2062">
                  <c:v>0.26619999999999999</c:v>
                </c:pt>
                <c:pt idx="2063">
                  <c:v>0.26629999999999998</c:v>
                </c:pt>
                <c:pt idx="2064">
                  <c:v>0.26640000000000003</c:v>
                </c:pt>
                <c:pt idx="2065">
                  <c:v>0.26650000000000001</c:v>
                </c:pt>
                <c:pt idx="2066">
                  <c:v>0.2666</c:v>
                </c:pt>
                <c:pt idx="2067">
                  <c:v>0.26669999999999999</c:v>
                </c:pt>
                <c:pt idx="2068">
                  <c:v>0.26679999999999998</c:v>
                </c:pt>
                <c:pt idx="2069">
                  <c:v>0.26690000000000003</c:v>
                </c:pt>
                <c:pt idx="2070">
                  <c:v>0.26700000000000002</c:v>
                </c:pt>
                <c:pt idx="2071">
                  <c:v>0.2671</c:v>
                </c:pt>
                <c:pt idx="2072">
                  <c:v>0.26719999999999999</c:v>
                </c:pt>
                <c:pt idx="2073">
                  <c:v>0.26729999999999998</c:v>
                </c:pt>
                <c:pt idx="2074">
                  <c:v>0.26740000000000003</c:v>
                </c:pt>
                <c:pt idx="2075">
                  <c:v>0.26750000000000002</c:v>
                </c:pt>
                <c:pt idx="2076">
                  <c:v>0.2676</c:v>
                </c:pt>
                <c:pt idx="2077">
                  <c:v>0.26769999999999999</c:v>
                </c:pt>
                <c:pt idx="2078">
                  <c:v>0.26779999999999998</c:v>
                </c:pt>
                <c:pt idx="2079">
                  <c:v>0.26790000000000003</c:v>
                </c:pt>
                <c:pt idx="2080">
                  <c:v>0.26800000000000002</c:v>
                </c:pt>
                <c:pt idx="2081">
                  <c:v>0.2681</c:v>
                </c:pt>
                <c:pt idx="2082">
                  <c:v>0.26819999999999999</c:v>
                </c:pt>
                <c:pt idx="2083">
                  <c:v>0.26829999999999998</c:v>
                </c:pt>
                <c:pt idx="2084">
                  <c:v>0.26840000000000003</c:v>
                </c:pt>
                <c:pt idx="2085">
                  <c:v>0.26850000000000002</c:v>
                </c:pt>
                <c:pt idx="2086">
                  <c:v>0.26860000000000001</c:v>
                </c:pt>
                <c:pt idx="2087">
                  <c:v>0.26869999999999999</c:v>
                </c:pt>
                <c:pt idx="2088">
                  <c:v>0.26879999999999998</c:v>
                </c:pt>
                <c:pt idx="2089">
                  <c:v>0.26889999999999997</c:v>
                </c:pt>
                <c:pt idx="2090">
                  <c:v>0.26900000000000002</c:v>
                </c:pt>
                <c:pt idx="2091">
                  <c:v>0.26910000000000001</c:v>
                </c:pt>
                <c:pt idx="2092">
                  <c:v>0.26919999999999999</c:v>
                </c:pt>
                <c:pt idx="2093">
                  <c:v>0.26929999999999998</c:v>
                </c:pt>
                <c:pt idx="2094">
                  <c:v>0.26939999999999997</c:v>
                </c:pt>
                <c:pt idx="2095">
                  <c:v>0.26950000000000002</c:v>
                </c:pt>
                <c:pt idx="2096">
                  <c:v>0.26960000000000001</c:v>
                </c:pt>
                <c:pt idx="2097">
                  <c:v>0.2697</c:v>
                </c:pt>
                <c:pt idx="2098">
                  <c:v>0.26979999999999998</c:v>
                </c:pt>
                <c:pt idx="2099">
                  <c:v>0.26989999999999997</c:v>
                </c:pt>
                <c:pt idx="2100">
                  <c:v>0.27</c:v>
                </c:pt>
                <c:pt idx="2101">
                  <c:v>0.27010000000000001</c:v>
                </c:pt>
                <c:pt idx="2102">
                  <c:v>0.2702</c:v>
                </c:pt>
                <c:pt idx="2103">
                  <c:v>0.27029999999999998</c:v>
                </c:pt>
                <c:pt idx="2104">
                  <c:v>0.27039999999999997</c:v>
                </c:pt>
                <c:pt idx="2105">
                  <c:v>0.27050000000000002</c:v>
                </c:pt>
                <c:pt idx="2106">
                  <c:v>0.27060000000000001</c:v>
                </c:pt>
                <c:pt idx="2107">
                  <c:v>0.2707</c:v>
                </c:pt>
                <c:pt idx="2108">
                  <c:v>0.27079999999999999</c:v>
                </c:pt>
                <c:pt idx="2109">
                  <c:v>0.27089999999999997</c:v>
                </c:pt>
                <c:pt idx="2110">
                  <c:v>0.27100000000000002</c:v>
                </c:pt>
                <c:pt idx="2111">
                  <c:v>0.27110000000000001</c:v>
                </c:pt>
                <c:pt idx="2112">
                  <c:v>0.2712</c:v>
                </c:pt>
                <c:pt idx="2113">
                  <c:v>0.27129999999999999</c:v>
                </c:pt>
                <c:pt idx="2114">
                  <c:v>0.27139999999999997</c:v>
                </c:pt>
                <c:pt idx="2115">
                  <c:v>0.27150000000000002</c:v>
                </c:pt>
                <c:pt idx="2116">
                  <c:v>0.27160000000000001</c:v>
                </c:pt>
                <c:pt idx="2117">
                  <c:v>0.2717</c:v>
                </c:pt>
                <c:pt idx="2118">
                  <c:v>0.27179999999999999</c:v>
                </c:pt>
                <c:pt idx="2119">
                  <c:v>0.27189999999999998</c:v>
                </c:pt>
                <c:pt idx="2120">
                  <c:v>0.27200000000000002</c:v>
                </c:pt>
                <c:pt idx="2121">
                  <c:v>0.27210000000000001</c:v>
                </c:pt>
                <c:pt idx="2122">
                  <c:v>0.2722</c:v>
                </c:pt>
                <c:pt idx="2123">
                  <c:v>0.27229999999999999</c:v>
                </c:pt>
                <c:pt idx="2124">
                  <c:v>0.27239999999999998</c:v>
                </c:pt>
                <c:pt idx="2125">
                  <c:v>0.27250000000000002</c:v>
                </c:pt>
                <c:pt idx="2126">
                  <c:v>0.27260000000000001</c:v>
                </c:pt>
                <c:pt idx="2127">
                  <c:v>0.2727</c:v>
                </c:pt>
                <c:pt idx="2128">
                  <c:v>0.27279999999999999</c:v>
                </c:pt>
                <c:pt idx="2129">
                  <c:v>0.27289999999999998</c:v>
                </c:pt>
                <c:pt idx="2130">
                  <c:v>0.27300000000000002</c:v>
                </c:pt>
                <c:pt idx="2131">
                  <c:v>0.27310000000000001</c:v>
                </c:pt>
                <c:pt idx="2132">
                  <c:v>0.2732</c:v>
                </c:pt>
                <c:pt idx="2133">
                  <c:v>0.27329999999999999</c:v>
                </c:pt>
                <c:pt idx="2134">
                  <c:v>0.27339999999999998</c:v>
                </c:pt>
                <c:pt idx="2135">
                  <c:v>0.27350000000000002</c:v>
                </c:pt>
                <c:pt idx="2136">
                  <c:v>0.27360000000000001</c:v>
                </c:pt>
                <c:pt idx="2137">
                  <c:v>0.2737</c:v>
                </c:pt>
                <c:pt idx="2138">
                  <c:v>0.27379999999999999</c:v>
                </c:pt>
                <c:pt idx="2139">
                  <c:v>0.27389999999999998</c:v>
                </c:pt>
                <c:pt idx="2140">
                  <c:v>0.27400000000000002</c:v>
                </c:pt>
                <c:pt idx="2141">
                  <c:v>0.27410000000000001</c:v>
                </c:pt>
                <c:pt idx="2142">
                  <c:v>0.2742</c:v>
                </c:pt>
                <c:pt idx="2143">
                  <c:v>0.27429999999999999</c:v>
                </c:pt>
                <c:pt idx="2144">
                  <c:v>0.27439999999999998</c:v>
                </c:pt>
                <c:pt idx="2145">
                  <c:v>0.27450000000000002</c:v>
                </c:pt>
                <c:pt idx="2146">
                  <c:v>0.27460000000000001</c:v>
                </c:pt>
                <c:pt idx="2147">
                  <c:v>0.2747</c:v>
                </c:pt>
                <c:pt idx="2148">
                  <c:v>0.27479999999999999</c:v>
                </c:pt>
                <c:pt idx="2149">
                  <c:v>0.27489999999999998</c:v>
                </c:pt>
                <c:pt idx="2150">
                  <c:v>0.27500000000000002</c:v>
                </c:pt>
                <c:pt idx="2151">
                  <c:v>0.27510000000000001</c:v>
                </c:pt>
                <c:pt idx="2152">
                  <c:v>0.2752</c:v>
                </c:pt>
                <c:pt idx="2153">
                  <c:v>0.27529999999999999</c:v>
                </c:pt>
                <c:pt idx="2154">
                  <c:v>0.27539999999999998</c:v>
                </c:pt>
                <c:pt idx="2155">
                  <c:v>0.27550000000000002</c:v>
                </c:pt>
                <c:pt idx="2156">
                  <c:v>0.27560000000000001</c:v>
                </c:pt>
                <c:pt idx="2157">
                  <c:v>0.2757</c:v>
                </c:pt>
                <c:pt idx="2158">
                  <c:v>0.27579999999999999</c:v>
                </c:pt>
                <c:pt idx="2159">
                  <c:v>0.27589999999999998</c:v>
                </c:pt>
                <c:pt idx="2160">
                  <c:v>0.27600000000000002</c:v>
                </c:pt>
                <c:pt idx="2161">
                  <c:v>0.27610000000000001</c:v>
                </c:pt>
                <c:pt idx="2162">
                  <c:v>0.2762</c:v>
                </c:pt>
                <c:pt idx="2163">
                  <c:v>0.27629999999999999</c:v>
                </c:pt>
                <c:pt idx="2164">
                  <c:v>0.27639999999999998</c:v>
                </c:pt>
                <c:pt idx="2165">
                  <c:v>0.27650000000000002</c:v>
                </c:pt>
                <c:pt idx="2166">
                  <c:v>0.27660000000000001</c:v>
                </c:pt>
                <c:pt idx="2167">
                  <c:v>0.2767</c:v>
                </c:pt>
                <c:pt idx="2168">
                  <c:v>0.27679999999999999</c:v>
                </c:pt>
                <c:pt idx="2169">
                  <c:v>0.27689999999999998</c:v>
                </c:pt>
                <c:pt idx="2170">
                  <c:v>0.27700000000000002</c:v>
                </c:pt>
                <c:pt idx="2171">
                  <c:v>0.27710000000000001</c:v>
                </c:pt>
                <c:pt idx="2172">
                  <c:v>0.2772</c:v>
                </c:pt>
                <c:pt idx="2173">
                  <c:v>0.27729999999999999</c:v>
                </c:pt>
                <c:pt idx="2174">
                  <c:v>0.27739999999999998</c:v>
                </c:pt>
                <c:pt idx="2175">
                  <c:v>0.27750000000000002</c:v>
                </c:pt>
                <c:pt idx="2176">
                  <c:v>0.27760000000000001</c:v>
                </c:pt>
                <c:pt idx="2177">
                  <c:v>0.2777</c:v>
                </c:pt>
                <c:pt idx="2178">
                  <c:v>0.27779999999999999</c:v>
                </c:pt>
                <c:pt idx="2179">
                  <c:v>0.27789999999999998</c:v>
                </c:pt>
                <c:pt idx="2180">
                  <c:v>0.27800000000000002</c:v>
                </c:pt>
                <c:pt idx="2181">
                  <c:v>0.27810000000000001</c:v>
                </c:pt>
                <c:pt idx="2182">
                  <c:v>0.2782</c:v>
                </c:pt>
                <c:pt idx="2183">
                  <c:v>0.27829999999999999</c:v>
                </c:pt>
                <c:pt idx="2184">
                  <c:v>0.27839999999999998</c:v>
                </c:pt>
                <c:pt idx="2185">
                  <c:v>0.27850000000000003</c:v>
                </c:pt>
                <c:pt idx="2186">
                  <c:v>0.27860000000000001</c:v>
                </c:pt>
                <c:pt idx="2187">
                  <c:v>0.2787</c:v>
                </c:pt>
                <c:pt idx="2188">
                  <c:v>0.27879999999999999</c:v>
                </c:pt>
                <c:pt idx="2189">
                  <c:v>0.27889999999999998</c:v>
                </c:pt>
                <c:pt idx="2190">
                  <c:v>0.27900000000000003</c:v>
                </c:pt>
                <c:pt idx="2191">
                  <c:v>0.27910000000000001</c:v>
                </c:pt>
                <c:pt idx="2192">
                  <c:v>0.2792</c:v>
                </c:pt>
                <c:pt idx="2193">
                  <c:v>0.27929999999999999</c:v>
                </c:pt>
                <c:pt idx="2194">
                  <c:v>0.27939999999999998</c:v>
                </c:pt>
                <c:pt idx="2195">
                  <c:v>0.27950000000000003</c:v>
                </c:pt>
                <c:pt idx="2196">
                  <c:v>0.27960000000000002</c:v>
                </c:pt>
                <c:pt idx="2197">
                  <c:v>0.2797</c:v>
                </c:pt>
                <c:pt idx="2198">
                  <c:v>0.27979999999999999</c:v>
                </c:pt>
                <c:pt idx="2199">
                  <c:v>0.27989999999999998</c:v>
                </c:pt>
                <c:pt idx="2200">
                  <c:v>0.28000000000000003</c:v>
                </c:pt>
                <c:pt idx="2201">
                  <c:v>0.28010000000000002</c:v>
                </c:pt>
                <c:pt idx="2202">
                  <c:v>0.2802</c:v>
                </c:pt>
                <c:pt idx="2203">
                  <c:v>0.28029999999999999</c:v>
                </c:pt>
                <c:pt idx="2204">
                  <c:v>0.28039999999999998</c:v>
                </c:pt>
                <c:pt idx="2205">
                  <c:v>0.28050000000000003</c:v>
                </c:pt>
                <c:pt idx="2206">
                  <c:v>0.28060000000000002</c:v>
                </c:pt>
                <c:pt idx="2207">
                  <c:v>0.28070000000000001</c:v>
                </c:pt>
                <c:pt idx="2208">
                  <c:v>0.28079999999999999</c:v>
                </c:pt>
                <c:pt idx="2209">
                  <c:v>0.28089999999999998</c:v>
                </c:pt>
                <c:pt idx="2210">
                  <c:v>0.28100000000000003</c:v>
                </c:pt>
                <c:pt idx="2211">
                  <c:v>0.28110000000000002</c:v>
                </c:pt>
                <c:pt idx="2212">
                  <c:v>0.28120000000000001</c:v>
                </c:pt>
                <c:pt idx="2213">
                  <c:v>0.28129999999999999</c:v>
                </c:pt>
                <c:pt idx="2214">
                  <c:v>0.28139999999999998</c:v>
                </c:pt>
                <c:pt idx="2215">
                  <c:v>0.28149999999999997</c:v>
                </c:pt>
                <c:pt idx="2216">
                  <c:v>0.28160000000000002</c:v>
                </c:pt>
                <c:pt idx="2217">
                  <c:v>0.28170000000000001</c:v>
                </c:pt>
                <c:pt idx="2218">
                  <c:v>0.28179999999999999</c:v>
                </c:pt>
                <c:pt idx="2219">
                  <c:v>0.28189999999999998</c:v>
                </c:pt>
                <c:pt idx="2220">
                  <c:v>0.28199999999999997</c:v>
                </c:pt>
                <c:pt idx="2221">
                  <c:v>0.28210000000000002</c:v>
                </c:pt>
                <c:pt idx="2222">
                  <c:v>0.28220000000000001</c:v>
                </c:pt>
                <c:pt idx="2223">
                  <c:v>0.2823</c:v>
                </c:pt>
                <c:pt idx="2224">
                  <c:v>0.28239999999999998</c:v>
                </c:pt>
                <c:pt idx="2225">
                  <c:v>0.28249999999999997</c:v>
                </c:pt>
                <c:pt idx="2226">
                  <c:v>0.28260000000000002</c:v>
                </c:pt>
                <c:pt idx="2227">
                  <c:v>0.28270000000000001</c:v>
                </c:pt>
                <c:pt idx="2228">
                  <c:v>0.2828</c:v>
                </c:pt>
                <c:pt idx="2229">
                  <c:v>0.28289999999999998</c:v>
                </c:pt>
                <c:pt idx="2230">
                  <c:v>0.28299999999999997</c:v>
                </c:pt>
                <c:pt idx="2231">
                  <c:v>0.28310000000000002</c:v>
                </c:pt>
                <c:pt idx="2232">
                  <c:v>0.28320000000000001</c:v>
                </c:pt>
                <c:pt idx="2233">
                  <c:v>0.2833</c:v>
                </c:pt>
                <c:pt idx="2234">
                  <c:v>0.28339999999999999</c:v>
                </c:pt>
                <c:pt idx="2235">
                  <c:v>0.28349999999999997</c:v>
                </c:pt>
                <c:pt idx="2236">
                  <c:v>0.28360000000000002</c:v>
                </c:pt>
                <c:pt idx="2237">
                  <c:v>0.28370000000000001</c:v>
                </c:pt>
                <c:pt idx="2238">
                  <c:v>0.2838</c:v>
                </c:pt>
                <c:pt idx="2239">
                  <c:v>0.28389999999999999</c:v>
                </c:pt>
                <c:pt idx="2240">
                  <c:v>0.28399999999999997</c:v>
                </c:pt>
                <c:pt idx="2241">
                  <c:v>0.28410000000000002</c:v>
                </c:pt>
                <c:pt idx="2242">
                  <c:v>0.28420000000000001</c:v>
                </c:pt>
                <c:pt idx="2243">
                  <c:v>0.2843</c:v>
                </c:pt>
                <c:pt idx="2244">
                  <c:v>0.28439999999999999</c:v>
                </c:pt>
                <c:pt idx="2245">
                  <c:v>0.28449999999999998</c:v>
                </c:pt>
                <c:pt idx="2246">
                  <c:v>0.28460000000000002</c:v>
                </c:pt>
                <c:pt idx="2247">
                  <c:v>0.28470000000000001</c:v>
                </c:pt>
                <c:pt idx="2248">
                  <c:v>0.2848</c:v>
                </c:pt>
                <c:pt idx="2249">
                  <c:v>0.28489999999999999</c:v>
                </c:pt>
                <c:pt idx="2250">
                  <c:v>0.28499999999999998</c:v>
                </c:pt>
                <c:pt idx="2251">
                  <c:v>0.28510000000000002</c:v>
                </c:pt>
                <c:pt idx="2252">
                  <c:v>0.28520000000000001</c:v>
                </c:pt>
                <c:pt idx="2253">
                  <c:v>0.2853</c:v>
                </c:pt>
                <c:pt idx="2254">
                  <c:v>0.28539999999999999</c:v>
                </c:pt>
                <c:pt idx="2255">
                  <c:v>0.28549999999999998</c:v>
                </c:pt>
                <c:pt idx="2256">
                  <c:v>0.28560000000000002</c:v>
                </c:pt>
                <c:pt idx="2257">
                  <c:v>0.28570000000000001</c:v>
                </c:pt>
                <c:pt idx="2258">
                  <c:v>0.2858</c:v>
                </c:pt>
                <c:pt idx="2259">
                  <c:v>0.28589999999999999</c:v>
                </c:pt>
                <c:pt idx="2260">
                  <c:v>0.28599999999999998</c:v>
                </c:pt>
                <c:pt idx="2261">
                  <c:v>0.28610000000000002</c:v>
                </c:pt>
                <c:pt idx="2262">
                  <c:v>0.28620000000000001</c:v>
                </c:pt>
                <c:pt idx="2263">
                  <c:v>0.2863</c:v>
                </c:pt>
                <c:pt idx="2264">
                  <c:v>0.28639999999999999</c:v>
                </c:pt>
                <c:pt idx="2265">
                  <c:v>0.28649999999999998</c:v>
                </c:pt>
                <c:pt idx="2266">
                  <c:v>0.28660000000000002</c:v>
                </c:pt>
                <c:pt idx="2267">
                  <c:v>0.28670000000000001</c:v>
                </c:pt>
                <c:pt idx="2268">
                  <c:v>0.2868</c:v>
                </c:pt>
                <c:pt idx="2269">
                  <c:v>0.28689999999999999</c:v>
                </c:pt>
                <c:pt idx="2270">
                  <c:v>0.28699999999999998</c:v>
                </c:pt>
                <c:pt idx="2271">
                  <c:v>0.28710000000000002</c:v>
                </c:pt>
                <c:pt idx="2272">
                  <c:v>0.28720000000000001</c:v>
                </c:pt>
                <c:pt idx="2273">
                  <c:v>0.2873</c:v>
                </c:pt>
                <c:pt idx="2274">
                  <c:v>0.28739999999999999</c:v>
                </c:pt>
                <c:pt idx="2275">
                  <c:v>0.28749999999999998</c:v>
                </c:pt>
                <c:pt idx="2276">
                  <c:v>0.28760000000000002</c:v>
                </c:pt>
                <c:pt idx="2277">
                  <c:v>0.28770000000000001</c:v>
                </c:pt>
                <c:pt idx="2278">
                  <c:v>0.2878</c:v>
                </c:pt>
                <c:pt idx="2279">
                  <c:v>0.28789999999999999</c:v>
                </c:pt>
                <c:pt idx="2280">
                  <c:v>0.28799999999999998</c:v>
                </c:pt>
                <c:pt idx="2281">
                  <c:v>0.28810000000000002</c:v>
                </c:pt>
                <c:pt idx="2282">
                  <c:v>0.28820000000000001</c:v>
                </c:pt>
                <c:pt idx="2283">
                  <c:v>0.2883</c:v>
                </c:pt>
                <c:pt idx="2284">
                  <c:v>0.28839999999999999</c:v>
                </c:pt>
                <c:pt idx="2285">
                  <c:v>0.28849999999999998</c:v>
                </c:pt>
                <c:pt idx="2286">
                  <c:v>0.28860000000000002</c:v>
                </c:pt>
                <c:pt idx="2287">
                  <c:v>0.28870000000000001</c:v>
                </c:pt>
                <c:pt idx="2288">
                  <c:v>0.2888</c:v>
                </c:pt>
                <c:pt idx="2289">
                  <c:v>0.28889999999999999</c:v>
                </c:pt>
                <c:pt idx="2290">
                  <c:v>0.28899999999999998</c:v>
                </c:pt>
                <c:pt idx="2291">
                  <c:v>0.28910000000000002</c:v>
                </c:pt>
                <c:pt idx="2292">
                  <c:v>0.28920000000000001</c:v>
                </c:pt>
                <c:pt idx="2293">
                  <c:v>0.2893</c:v>
                </c:pt>
                <c:pt idx="2294">
                  <c:v>0.28939999999999999</c:v>
                </c:pt>
                <c:pt idx="2295">
                  <c:v>0.28949999999999998</c:v>
                </c:pt>
                <c:pt idx="2296">
                  <c:v>0.28960000000000002</c:v>
                </c:pt>
                <c:pt idx="2297">
                  <c:v>0.28970000000000001</c:v>
                </c:pt>
                <c:pt idx="2298">
                  <c:v>0.2898</c:v>
                </c:pt>
                <c:pt idx="2299">
                  <c:v>0.28989999999999999</c:v>
                </c:pt>
                <c:pt idx="2300">
                  <c:v>0.28999999999999998</c:v>
                </c:pt>
                <c:pt idx="2301">
                  <c:v>0.29010000000000002</c:v>
                </c:pt>
                <c:pt idx="2302">
                  <c:v>0.29020000000000001</c:v>
                </c:pt>
                <c:pt idx="2303">
                  <c:v>0.2903</c:v>
                </c:pt>
                <c:pt idx="2304">
                  <c:v>0.29039999999999999</c:v>
                </c:pt>
                <c:pt idx="2305">
                  <c:v>0.29049999999999998</c:v>
                </c:pt>
                <c:pt idx="2306">
                  <c:v>0.29060000000000002</c:v>
                </c:pt>
                <c:pt idx="2307">
                  <c:v>0.29070000000000001</c:v>
                </c:pt>
                <c:pt idx="2308">
                  <c:v>0.2908</c:v>
                </c:pt>
                <c:pt idx="2309">
                  <c:v>0.29089999999999999</c:v>
                </c:pt>
                <c:pt idx="2310">
                  <c:v>0.29099999999999998</c:v>
                </c:pt>
                <c:pt idx="2311">
                  <c:v>0.29110000000000003</c:v>
                </c:pt>
                <c:pt idx="2312">
                  <c:v>0.29120000000000001</c:v>
                </c:pt>
                <c:pt idx="2313">
                  <c:v>0.2913</c:v>
                </c:pt>
                <c:pt idx="2314">
                  <c:v>0.29139999999999999</c:v>
                </c:pt>
                <c:pt idx="2315">
                  <c:v>0.29149999999999998</c:v>
                </c:pt>
                <c:pt idx="2316">
                  <c:v>0.29160000000000003</c:v>
                </c:pt>
                <c:pt idx="2317">
                  <c:v>0.29170000000000001</c:v>
                </c:pt>
                <c:pt idx="2318">
                  <c:v>0.2918</c:v>
                </c:pt>
                <c:pt idx="2319">
                  <c:v>0.29189999999999999</c:v>
                </c:pt>
                <c:pt idx="2320">
                  <c:v>0.29199999999999998</c:v>
                </c:pt>
                <c:pt idx="2321">
                  <c:v>0.29210000000000003</c:v>
                </c:pt>
                <c:pt idx="2322">
                  <c:v>0.29220000000000002</c:v>
                </c:pt>
                <c:pt idx="2323">
                  <c:v>0.2923</c:v>
                </c:pt>
                <c:pt idx="2324">
                  <c:v>0.29239999999999999</c:v>
                </c:pt>
                <c:pt idx="2325">
                  <c:v>0.29249999999999998</c:v>
                </c:pt>
                <c:pt idx="2326">
                  <c:v>0.29260000000000003</c:v>
                </c:pt>
                <c:pt idx="2327">
                  <c:v>0.29270000000000002</c:v>
                </c:pt>
                <c:pt idx="2328">
                  <c:v>0.2928</c:v>
                </c:pt>
                <c:pt idx="2329">
                  <c:v>0.29289999999999999</c:v>
                </c:pt>
                <c:pt idx="2330">
                  <c:v>0.29299999999999998</c:v>
                </c:pt>
                <c:pt idx="2331">
                  <c:v>0.29310000000000003</c:v>
                </c:pt>
                <c:pt idx="2332">
                  <c:v>0.29320000000000002</c:v>
                </c:pt>
                <c:pt idx="2333">
                  <c:v>0.29330000000000001</c:v>
                </c:pt>
                <c:pt idx="2334">
                  <c:v>0.29339999999999999</c:v>
                </c:pt>
                <c:pt idx="2335">
                  <c:v>0.29349999999999998</c:v>
                </c:pt>
                <c:pt idx="2336">
                  <c:v>0.29360000000000003</c:v>
                </c:pt>
                <c:pt idx="2337">
                  <c:v>0.29370000000000002</c:v>
                </c:pt>
                <c:pt idx="2338">
                  <c:v>0.29380000000000001</c:v>
                </c:pt>
                <c:pt idx="2339">
                  <c:v>0.29389999999999999</c:v>
                </c:pt>
                <c:pt idx="2340">
                  <c:v>0.29399999999999998</c:v>
                </c:pt>
                <c:pt idx="2341">
                  <c:v>0.29409999999999997</c:v>
                </c:pt>
                <c:pt idx="2342">
                  <c:v>0.29420000000000002</c:v>
                </c:pt>
                <c:pt idx="2343">
                  <c:v>0.29430000000000001</c:v>
                </c:pt>
                <c:pt idx="2344">
                  <c:v>0.2944</c:v>
                </c:pt>
                <c:pt idx="2345">
                  <c:v>0.29449999999999998</c:v>
                </c:pt>
                <c:pt idx="2346">
                  <c:v>0.29459999999999997</c:v>
                </c:pt>
                <c:pt idx="2347">
                  <c:v>0.29470000000000002</c:v>
                </c:pt>
                <c:pt idx="2348">
                  <c:v>0.29480000000000001</c:v>
                </c:pt>
                <c:pt idx="2349">
                  <c:v>0.2949</c:v>
                </c:pt>
                <c:pt idx="2350">
                  <c:v>0.29499999999999998</c:v>
                </c:pt>
                <c:pt idx="2351">
                  <c:v>0.29509999999999997</c:v>
                </c:pt>
                <c:pt idx="2352">
                  <c:v>0.29520000000000002</c:v>
                </c:pt>
                <c:pt idx="2353">
                  <c:v>0.29530000000000001</c:v>
                </c:pt>
                <c:pt idx="2354">
                  <c:v>0.2954</c:v>
                </c:pt>
                <c:pt idx="2355">
                  <c:v>0.29549999999999998</c:v>
                </c:pt>
                <c:pt idx="2356">
                  <c:v>0.29559999999999997</c:v>
                </c:pt>
                <c:pt idx="2357">
                  <c:v>0.29570000000000002</c:v>
                </c:pt>
                <c:pt idx="2358">
                  <c:v>0.29580000000000001</c:v>
                </c:pt>
                <c:pt idx="2359">
                  <c:v>0.2959</c:v>
                </c:pt>
                <c:pt idx="2360">
                  <c:v>0.29599999999999999</c:v>
                </c:pt>
                <c:pt idx="2361">
                  <c:v>0.29609999999999997</c:v>
                </c:pt>
                <c:pt idx="2362">
                  <c:v>0.29620000000000002</c:v>
                </c:pt>
                <c:pt idx="2363">
                  <c:v>0.29630000000000001</c:v>
                </c:pt>
                <c:pt idx="2364">
                  <c:v>0.2964</c:v>
                </c:pt>
                <c:pt idx="2365">
                  <c:v>0.29649999999999999</c:v>
                </c:pt>
                <c:pt idx="2366">
                  <c:v>0.29659999999999997</c:v>
                </c:pt>
                <c:pt idx="2367">
                  <c:v>0.29670000000000002</c:v>
                </c:pt>
                <c:pt idx="2368">
                  <c:v>0.29680000000000001</c:v>
                </c:pt>
                <c:pt idx="2369">
                  <c:v>0.2969</c:v>
                </c:pt>
                <c:pt idx="2370">
                  <c:v>0.29699999999999999</c:v>
                </c:pt>
                <c:pt idx="2371">
                  <c:v>0.29709999999999998</c:v>
                </c:pt>
                <c:pt idx="2372">
                  <c:v>0.29720000000000002</c:v>
                </c:pt>
                <c:pt idx="2373">
                  <c:v>0.29730000000000001</c:v>
                </c:pt>
                <c:pt idx="2374">
                  <c:v>0.2974</c:v>
                </c:pt>
                <c:pt idx="2375">
                  <c:v>0.29749999999999999</c:v>
                </c:pt>
                <c:pt idx="2376">
                  <c:v>0.29759999999999998</c:v>
                </c:pt>
                <c:pt idx="2377">
                  <c:v>0.29770000000000002</c:v>
                </c:pt>
                <c:pt idx="2378">
                  <c:v>0.29780000000000001</c:v>
                </c:pt>
                <c:pt idx="2379">
                  <c:v>0.2979</c:v>
                </c:pt>
                <c:pt idx="2380">
                  <c:v>0.29799999999999999</c:v>
                </c:pt>
                <c:pt idx="2381">
                  <c:v>0.29809999999999998</c:v>
                </c:pt>
                <c:pt idx="2382">
                  <c:v>0.29820000000000002</c:v>
                </c:pt>
                <c:pt idx="2383">
                  <c:v>0.29830000000000001</c:v>
                </c:pt>
                <c:pt idx="2384">
                  <c:v>0.2984</c:v>
                </c:pt>
                <c:pt idx="2385">
                  <c:v>0.29849999999999999</c:v>
                </c:pt>
                <c:pt idx="2386">
                  <c:v>0.29859999999999998</c:v>
                </c:pt>
                <c:pt idx="2387">
                  <c:v>0.29870000000000002</c:v>
                </c:pt>
                <c:pt idx="2388">
                  <c:v>0.29880000000000001</c:v>
                </c:pt>
                <c:pt idx="2389">
                  <c:v>0.2989</c:v>
                </c:pt>
                <c:pt idx="2390">
                  <c:v>0.29899999999999999</c:v>
                </c:pt>
                <c:pt idx="2391">
                  <c:v>0.29909999999999998</c:v>
                </c:pt>
                <c:pt idx="2392">
                  <c:v>0.29920000000000002</c:v>
                </c:pt>
                <c:pt idx="2393">
                  <c:v>0.29930000000000001</c:v>
                </c:pt>
                <c:pt idx="2394">
                  <c:v>0.2994</c:v>
                </c:pt>
                <c:pt idx="2395">
                  <c:v>0.29949999999999999</c:v>
                </c:pt>
                <c:pt idx="2396">
                  <c:v>0.29959999999999998</c:v>
                </c:pt>
                <c:pt idx="2397">
                  <c:v>0.29970000000000002</c:v>
                </c:pt>
                <c:pt idx="2398">
                  <c:v>0.29980000000000001</c:v>
                </c:pt>
                <c:pt idx="2399">
                  <c:v>0.2999</c:v>
                </c:pt>
                <c:pt idx="2400">
                  <c:v>0.3</c:v>
                </c:pt>
                <c:pt idx="2401">
                  <c:v>0.30009999999999998</c:v>
                </c:pt>
                <c:pt idx="2402">
                  <c:v>0.30020000000000002</c:v>
                </c:pt>
                <c:pt idx="2403">
                  <c:v>0.30030000000000001</c:v>
                </c:pt>
                <c:pt idx="2404">
                  <c:v>0.3004</c:v>
                </c:pt>
                <c:pt idx="2405">
                  <c:v>0.30049999999999999</c:v>
                </c:pt>
                <c:pt idx="2406">
                  <c:v>0.30059999999999998</c:v>
                </c:pt>
                <c:pt idx="2407">
                  <c:v>0.30070000000000002</c:v>
                </c:pt>
                <c:pt idx="2408">
                  <c:v>0.30080000000000001</c:v>
                </c:pt>
                <c:pt idx="2409">
                  <c:v>0.3009</c:v>
                </c:pt>
                <c:pt idx="2410">
                  <c:v>0.30099999999999999</c:v>
                </c:pt>
                <c:pt idx="2411">
                  <c:v>0.30109999999999998</c:v>
                </c:pt>
                <c:pt idx="2412">
                  <c:v>0.30120000000000002</c:v>
                </c:pt>
                <c:pt idx="2413">
                  <c:v>0.30130000000000001</c:v>
                </c:pt>
                <c:pt idx="2414">
                  <c:v>0.3014</c:v>
                </c:pt>
                <c:pt idx="2415">
                  <c:v>0.30149999999999999</c:v>
                </c:pt>
                <c:pt idx="2416">
                  <c:v>0.30159999999999998</c:v>
                </c:pt>
                <c:pt idx="2417">
                  <c:v>0.30170000000000002</c:v>
                </c:pt>
                <c:pt idx="2418">
                  <c:v>0.30180000000000001</c:v>
                </c:pt>
                <c:pt idx="2419">
                  <c:v>0.3019</c:v>
                </c:pt>
                <c:pt idx="2420">
                  <c:v>0.30199999999999999</c:v>
                </c:pt>
                <c:pt idx="2421">
                  <c:v>0.30209999999999998</c:v>
                </c:pt>
                <c:pt idx="2422">
                  <c:v>0.30220000000000002</c:v>
                </c:pt>
                <c:pt idx="2423">
                  <c:v>0.30230000000000001</c:v>
                </c:pt>
                <c:pt idx="2424">
                  <c:v>0.3024</c:v>
                </c:pt>
                <c:pt idx="2425">
                  <c:v>0.30249999999999999</c:v>
                </c:pt>
                <c:pt idx="2426">
                  <c:v>0.30259999999999998</c:v>
                </c:pt>
                <c:pt idx="2427">
                  <c:v>0.30270000000000002</c:v>
                </c:pt>
                <c:pt idx="2428">
                  <c:v>0.30280000000000001</c:v>
                </c:pt>
                <c:pt idx="2429">
                  <c:v>0.3029</c:v>
                </c:pt>
                <c:pt idx="2430">
                  <c:v>0.30299999999999999</c:v>
                </c:pt>
                <c:pt idx="2431">
                  <c:v>0.30309999999999998</c:v>
                </c:pt>
                <c:pt idx="2432">
                  <c:v>0.30320000000000003</c:v>
                </c:pt>
                <c:pt idx="2433">
                  <c:v>0.30330000000000001</c:v>
                </c:pt>
                <c:pt idx="2434">
                  <c:v>0.3034</c:v>
                </c:pt>
                <c:pt idx="2435">
                  <c:v>0.30349999999999999</c:v>
                </c:pt>
                <c:pt idx="2436">
                  <c:v>0.30359999999999998</c:v>
                </c:pt>
                <c:pt idx="2437">
                  <c:v>0.30370000000000003</c:v>
                </c:pt>
                <c:pt idx="2438">
                  <c:v>0.30380000000000001</c:v>
                </c:pt>
                <c:pt idx="2439">
                  <c:v>0.3039</c:v>
                </c:pt>
                <c:pt idx="2440">
                  <c:v>0.30399999999999999</c:v>
                </c:pt>
                <c:pt idx="2441">
                  <c:v>0.30409999999999998</c:v>
                </c:pt>
                <c:pt idx="2442">
                  <c:v>0.30420000000000003</c:v>
                </c:pt>
                <c:pt idx="2443">
                  <c:v>0.30430000000000001</c:v>
                </c:pt>
                <c:pt idx="2444">
                  <c:v>0.3044</c:v>
                </c:pt>
                <c:pt idx="2445">
                  <c:v>0.30449999999999999</c:v>
                </c:pt>
                <c:pt idx="2446">
                  <c:v>0.30459999999999998</c:v>
                </c:pt>
                <c:pt idx="2447">
                  <c:v>0.30470000000000003</c:v>
                </c:pt>
                <c:pt idx="2448">
                  <c:v>0.30480000000000002</c:v>
                </c:pt>
                <c:pt idx="2449">
                  <c:v>0.3049</c:v>
                </c:pt>
                <c:pt idx="2450">
                  <c:v>0.30499999999999999</c:v>
                </c:pt>
                <c:pt idx="2451">
                  <c:v>0.30509999999999998</c:v>
                </c:pt>
                <c:pt idx="2452">
                  <c:v>0.30520000000000003</c:v>
                </c:pt>
                <c:pt idx="2453">
                  <c:v>0.30530000000000002</c:v>
                </c:pt>
                <c:pt idx="2454">
                  <c:v>0.3054</c:v>
                </c:pt>
                <c:pt idx="2455">
                  <c:v>0.30549999999999999</c:v>
                </c:pt>
                <c:pt idx="2456">
                  <c:v>0.30559999999999998</c:v>
                </c:pt>
                <c:pt idx="2457">
                  <c:v>0.30570000000000003</c:v>
                </c:pt>
                <c:pt idx="2458">
                  <c:v>0.30580000000000002</c:v>
                </c:pt>
                <c:pt idx="2459">
                  <c:v>0.30590000000000001</c:v>
                </c:pt>
                <c:pt idx="2460">
                  <c:v>0.30599999999999999</c:v>
                </c:pt>
                <c:pt idx="2461">
                  <c:v>0.30609999999999998</c:v>
                </c:pt>
                <c:pt idx="2462">
                  <c:v>0.30620000000000003</c:v>
                </c:pt>
                <c:pt idx="2463">
                  <c:v>0.30630000000000002</c:v>
                </c:pt>
                <c:pt idx="2464">
                  <c:v>0.30640000000000001</c:v>
                </c:pt>
                <c:pt idx="2465">
                  <c:v>0.30649999999999999</c:v>
                </c:pt>
                <c:pt idx="2466">
                  <c:v>0.30659999999999998</c:v>
                </c:pt>
                <c:pt idx="2467">
                  <c:v>0.30669999999999997</c:v>
                </c:pt>
                <c:pt idx="2468">
                  <c:v>0.30680000000000002</c:v>
                </c:pt>
                <c:pt idx="2469">
                  <c:v>0.30690000000000001</c:v>
                </c:pt>
                <c:pt idx="2470">
                  <c:v>0.307</c:v>
                </c:pt>
                <c:pt idx="2471">
                  <c:v>0.30709999999999998</c:v>
                </c:pt>
                <c:pt idx="2472">
                  <c:v>0.30719999999999997</c:v>
                </c:pt>
                <c:pt idx="2473">
                  <c:v>0.30730000000000002</c:v>
                </c:pt>
                <c:pt idx="2474">
                  <c:v>0.30740000000000001</c:v>
                </c:pt>
                <c:pt idx="2475">
                  <c:v>0.3075</c:v>
                </c:pt>
                <c:pt idx="2476">
                  <c:v>0.30759999999999998</c:v>
                </c:pt>
                <c:pt idx="2477">
                  <c:v>0.30769999999999997</c:v>
                </c:pt>
                <c:pt idx="2478">
                  <c:v>0.30780000000000002</c:v>
                </c:pt>
                <c:pt idx="2479">
                  <c:v>0.30790000000000001</c:v>
                </c:pt>
                <c:pt idx="2480">
                  <c:v>0.308</c:v>
                </c:pt>
                <c:pt idx="2481">
                  <c:v>0.30809999999999998</c:v>
                </c:pt>
                <c:pt idx="2482">
                  <c:v>0.30819999999999997</c:v>
                </c:pt>
                <c:pt idx="2483">
                  <c:v>0.30830000000000002</c:v>
                </c:pt>
                <c:pt idx="2484">
                  <c:v>0.30840000000000001</c:v>
                </c:pt>
                <c:pt idx="2485">
                  <c:v>0.3085</c:v>
                </c:pt>
                <c:pt idx="2486">
                  <c:v>0.30859999999999999</c:v>
                </c:pt>
                <c:pt idx="2487">
                  <c:v>0.30869999999999997</c:v>
                </c:pt>
                <c:pt idx="2488">
                  <c:v>0.30880000000000002</c:v>
                </c:pt>
                <c:pt idx="2489">
                  <c:v>0.30890000000000001</c:v>
                </c:pt>
                <c:pt idx="2490">
                  <c:v>0.309</c:v>
                </c:pt>
                <c:pt idx="2491">
                  <c:v>0.30909999999999999</c:v>
                </c:pt>
                <c:pt idx="2492">
                  <c:v>0.30919999999999997</c:v>
                </c:pt>
                <c:pt idx="2493">
                  <c:v>0.30930000000000002</c:v>
                </c:pt>
                <c:pt idx="2494">
                  <c:v>0.30940000000000001</c:v>
                </c:pt>
                <c:pt idx="2495">
                  <c:v>0.3095</c:v>
                </c:pt>
                <c:pt idx="2496">
                  <c:v>0.30959999999999999</c:v>
                </c:pt>
                <c:pt idx="2497">
                  <c:v>0.30969999999999998</c:v>
                </c:pt>
                <c:pt idx="2498">
                  <c:v>0.30980000000000002</c:v>
                </c:pt>
                <c:pt idx="2499">
                  <c:v>0.30990000000000001</c:v>
                </c:pt>
                <c:pt idx="2500">
                  <c:v>0.31</c:v>
                </c:pt>
                <c:pt idx="2501">
                  <c:v>0.31009999999999999</c:v>
                </c:pt>
                <c:pt idx="2502">
                  <c:v>0.31019999999999998</c:v>
                </c:pt>
                <c:pt idx="2503">
                  <c:v>0.31030000000000002</c:v>
                </c:pt>
                <c:pt idx="2504">
                  <c:v>0.31040000000000001</c:v>
                </c:pt>
                <c:pt idx="2505">
                  <c:v>0.3105</c:v>
                </c:pt>
                <c:pt idx="2506">
                  <c:v>0.31059999999999999</c:v>
                </c:pt>
                <c:pt idx="2507">
                  <c:v>0.31069999999999998</c:v>
                </c:pt>
                <c:pt idx="2508">
                  <c:v>0.31080000000000002</c:v>
                </c:pt>
                <c:pt idx="2509">
                  <c:v>0.31090000000000001</c:v>
                </c:pt>
                <c:pt idx="2510">
                  <c:v>0.311</c:v>
                </c:pt>
                <c:pt idx="2511">
                  <c:v>0.31109999999999999</c:v>
                </c:pt>
                <c:pt idx="2512">
                  <c:v>0.31119999999999998</c:v>
                </c:pt>
                <c:pt idx="2513">
                  <c:v>0.31130000000000002</c:v>
                </c:pt>
                <c:pt idx="2514">
                  <c:v>0.31140000000000001</c:v>
                </c:pt>
                <c:pt idx="2515">
                  <c:v>0.3115</c:v>
                </c:pt>
                <c:pt idx="2516">
                  <c:v>0.31159999999999999</c:v>
                </c:pt>
                <c:pt idx="2517">
                  <c:v>0.31169999999999998</c:v>
                </c:pt>
                <c:pt idx="2518">
                  <c:v>0.31180000000000002</c:v>
                </c:pt>
                <c:pt idx="2519">
                  <c:v>0.31190000000000001</c:v>
                </c:pt>
                <c:pt idx="2520">
                  <c:v>0.312</c:v>
                </c:pt>
                <c:pt idx="2521">
                  <c:v>0.31209999999999999</c:v>
                </c:pt>
                <c:pt idx="2522">
                  <c:v>0.31219999999999998</c:v>
                </c:pt>
                <c:pt idx="2523">
                  <c:v>0.31230000000000002</c:v>
                </c:pt>
                <c:pt idx="2524">
                  <c:v>0.31240000000000001</c:v>
                </c:pt>
                <c:pt idx="2525">
                  <c:v>0.3125</c:v>
                </c:pt>
                <c:pt idx="2526">
                  <c:v>0.31259999999999999</c:v>
                </c:pt>
                <c:pt idx="2527">
                  <c:v>0.31269999999999998</c:v>
                </c:pt>
                <c:pt idx="2528">
                  <c:v>0.31280000000000002</c:v>
                </c:pt>
                <c:pt idx="2529">
                  <c:v>0.31290000000000001</c:v>
                </c:pt>
                <c:pt idx="2530">
                  <c:v>0.313</c:v>
                </c:pt>
                <c:pt idx="2531">
                  <c:v>0.31309999999999999</c:v>
                </c:pt>
                <c:pt idx="2532">
                  <c:v>0.31319999999999998</c:v>
                </c:pt>
                <c:pt idx="2533">
                  <c:v>0.31330000000000002</c:v>
                </c:pt>
                <c:pt idx="2534">
                  <c:v>0.31340000000000001</c:v>
                </c:pt>
                <c:pt idx="2535">
                  <c:v>0.3135</c:v>
                </c:pt>
                <c:pt idx="2536">
                  <c:v>0.31359999999999999</c:v>
                </c:pt>
                <c:pt idx="2537">
                  <c:v>0.31369999999999998</c:v>
                </c:pt>
                <c:pt idx="2538">
                  <c:v>0.31380000000000002</c:v>
                </c:pt>
                <c:pt idx="2539">
                  <c:v>0.31390000000000001</c:v>
                </c:pt>
                <c:pt idx="2540">
                  <c:v>0.314</c:v>
                </c:pt>
                <c:pt idx="2541">
                  <c:v>0.31409999999999999</c:v>
                </c:pt>
                <c:pt idx="2542">
                  <c:v>0.31419999999999998</c:v>
                </c:pt>
                <c:pt idx="2543">
                  <c:v>0.31430000000000002</c:v>
                </c:pt>
                <c:pt idx="2544">
                  <c:v>0.31440000000000001</c:v>
                </c:pt>
                <c:pt idx="2545">
                  <c:v>0.3145</c:v>
                </c:pt>
                <c:pt idx="2546">
                  <c:v>0.31459999999999999</c:v>
                </c:pt>
                <c:pt idx="2547">
                  <c:v>0.31469999999999998</c:v>
                </c:pt>
                <c:pt idx="2548">
                  <c:v>0.31480000000000002</c:v>
                </c:pt>
                <c:pt idx="2549">
                  <c:v>0.31490000000000001</c:v>
                </c:pt>
                <c:pt idx="2550">
                  <c:v>0.315</c:v>
                </c:pt>
                <c:pt idx="2551">
                  <c:v>0.31509999999999999</c:v>
                </c:pt>
                <c:pt idx="2552">
                  <c:v>0.31519999999999998</c:v>
                </c:pt>
                <c:pt idx="2553">
                  <c:v>0.31530000000000002</c:v>
                </c:pt>
                <c:pt idx="2554">
                  <c:v>0.31540000000000001</c:v>
                </c:pt>
                <c:pt idx="2555">
                  <c:v>0.3155</c:v>
                </c:pt>
                <c:pt idx="2556">
                  <c:v>0.31559999999999999</c:v>
                </c:pt>
                <c:pt idx="2557">
                  <c:v>0.31569999999999998</c:v>
                </c:pt>
                <c:pt idx="2558">
                  <c:v>0.31580000000000003</c:v>
                </c:pt>
                <c:pt idx="2559">
                  <c:v>0.31590000000000001</c:v>
                </c:pt>
                <c:pt idx="2560">
                  <c:v>0.316</c:v>
                </c:pt>
                <c:pt idx="2561">
                  <c:v>0.31609999999999999</c:v>
                </c:pt>
                <c:pt idx="2562">
                  <c:v>0.31619999999999998</c:v>
                </c:pt>
                <c:pt idx="2563">
                  <c:v>0.31630000000000003</c:v>
                </c:pt>
                <c:pt idx="2564">
                  <c:v>0.31640000000000001</c:v>
                </c:pt>
                <c:pt idx="2565">
                  <c:v>0.3165</c:v>
                </c:pt>
                <c:pt idx="2566">
                  <c:v>0.31659999999999999</c:v>
                </c:pt>
                <c:pt idx="2567">
                  <c:v>0.31669999999999998</c:v>
                </c:pt>
                <c:pt idx="2568">
                  <c:v>0.31680000000000003</c:v>
                </c:pt>
                <c:pt idx="2569">
                  <c:v>0.31690000000000002</c:v>
                </c:pt>
                <c:pt idx="2570">
                  <c:v>0.317</c:v>
                </c:pt>
                <c:pt idx="2571">
                  <c:v>0.31709999999999999</c:v>
                </c:pt>
                <c:pt idx="2572">
                  <c:v>0.31719999999999998</c:v>
                </c:pt>
                <c:pt idx="2573">
                  <c:v>0.31730000000000003</c:v>
                </c:pt>
                <c:pt idx="2574">
                  <c:v>0.31740000000000002</c:v>
                </c:pt>
                <c:pt idx="2575">
                  <c:v>0.3175</c:v>
                </c:pt>
                <c:pt idx="2576">
                  <c:v>0.31759999999999999</c:v>
                </c:pt>
                <c:pt idx="2577">
                  <c:v>0.31769999999999998</c:v>
                </c:pt>
                <c:pt idx="2578">
                  <c:v>0.31780000000000003</c:v>
                </c:pt>
                <c:pt idx="2579">
                  <c:v>0.31790000000000002</c:v>
                </c:pt>
                <c:pt idx="2580">
                  <c:v>0.318</c:v>
                </c:pt>
                <c:pt idx="2581">
                  <c:v>0.31809999999999999</c:v>
                </c:pt>
                <c:pt idx="2582">
                  <c:v>0.31819999999999998</c:v>
                </c:pt>
                <c:pt idx="2583">
                  <c:v>0.31830000000000003</c:v>
                </c:pt>
                <c:pt idx="2584">
                  <c:v>0.31840000000000002</c:v>
                </c:pt>
                <c:pt idx="2585">
                  <c:v>0.31850000000000001</c:v>
                </c:pt>
                <c:pt idx="2586">
                  <c:v>0.31859999999999999</c:v>
                </c:pt>
                <c:pt idx="2587">
                  <c:v>0.31869999999999998</c:v>
                </c:pt>
                <c:pt idx="2588">
                  <c:v>0.31879999999999997</c:v>
                </c:pt>
                <c:pt idx="2589">
                  <c:v>0.31890000000000002</c:v>
                </c:pt>
                <c:pt idx="2590">
                  <c:v>0.31900000000000001</c:v>
                </c:pt>
                <c:pt idx="2591">
                  <c:v>0.31909999999999999</c:v>
                </c:pt>
                <c:pt idx="2592">
                  <c:v>0.31919999999999998</c:v>
                </c:pt>
                <c:pt idx="2593">
                  <c:v>0.31929999999999997</c:v>
                </c:pt>
                <c:pt idx="2594">
                  <c:v>0.31940000000000002</c:v>
                </c:pt>
                <c:pt idx="2595">
                  <c:v>0.31950000000000001</c:v>
                </c:pt>
                <c:pt idx="2596">
                  <c:v>0.3196</c:v>
                </c:pt>
                <c:pt idx="2597">
                  <c:v>0.31969999999999998</c:v>
                </c:pt>
                <c:pt idx="2598">
                  <c:v>0.31979999999999997</c:v>
                </c:pt>
                <c:pt idx="2599">
                  <c:v>0.31990000000000002</c:v>
                </c:pt>
                <c:pt idx="2600">
                  <c:v>0.32</c:v>
                </c:pt>
                <c:pt idx="2601">
                  <c:v>0.3201</c:v>
                </c:pt>
                <c:pt idx="2602">
                  <c:v>0.32019999999999998</c:v>
                </c:pt>
                <c:pt idx="2603">
                  <c:v>0.32029999999999997</c:v>
                </c:pt>
                <c:pt idx="2604">
                  <c:v>0.32040000000000002</c:v>
                </c:pt>
                <c:pt idx="2605">
                  <c:v>0.32050000000000001</c:v>
                </c:pt>
                <c:pt idx="2606">
                  <c:v>0.3206</c:v>
                </c:pt>
                <c:pt idx="2607">
                  <c:v>0.32069999999999999</c:v>
                </c:pt>
                <c:pt idx="2608">
                  <c:v>0.32079999999999997</c:v>
                </c:pt>
                <c:pt idx="2609">
                  <c:v>0.32090000000000002</c:v>
                </c:pt>
                <c:pt idx="2610">
                  <c:v>0.32100000000000001</c:v>
                </c:pt>
                <c:pt idx="2611">
                  <c:v>0.3211</c:v>
                </c:pt>
                <c:pt idx="2612">
                  <c:v>0.32119999999999999</c:v>
                </c:pt>
                <c:pt idx="2613">
                  <c:v>0.32129999999999997</c:v>
                </c:pt>
                <c:pt idx="2614">
                  <c:v>0.32140000000000002</c:v>
                </c:pt>
                <c:pt idx="2615">
                  <c:v>0.32150000000000001</c:v>
                </c:pt>
                <c:pt idx="2616">
                  <c:v>0.3216</c:v>
                </c:pt>
                <c:pt idx="2617">
                  <c:v>0.32169999999999999</c:v>
                </c:pt>
                <c:pt idx="2618">
                  <c:v>0.32179999999999997</c:v>
                </c:pt>
                <c:pt idx="2619">
                  <c:v>0.32190000000000002</c:v>
                </c:pt>
                <c:pt idx="2620">
                  <c:v>0.32200000000000001</c:v>
                </c:pt>
                <c:pt idx="2621">
                  <c:v>0.3221</c:v>
                </c:pt>
                <c:pt idx="2622">
                  <c:v>0.32219999999999999</c:v>
                </c:pt>
                <c:pt idx="2623">
                  <c:v>0.32229999999999998</c:v>
                </c:pt>
                <c:pt idx="2624">
                  <c:v>0.32240000000000002</c:v>
                </c:pt>
                <c:pt idx="2625">
                  <c:v>0.32250000000000001</c:v>
                </c:pt>
                <c:pt idx="2626">
                  <c:v>0.3226</c:v>
                </c:pt>
                <c:pt idx="2627">
                  <c:v>0.32269999999999999</c:v>
                </c:pt>
                <c:pt idx="2628">
                  <c:v>0.32279999999999998</c:v>
                </c:pt>
                <c:pt idx="2629">
                  <c:v>0.32290000000000002</c:v>
                </c:pt>
                <c:pt idx="2630">
                  <c:v>0.32300000000000001</c:v>
                </c:pt>
                <c:pt idx="2631">
                  <c:v>0.3231</c:v>
                </c:pt>
                <c:pt idx="2632">
                  <c:v>0.32319999999999999</c:v>
                </c:pt>
                <c:pt idx="2633">
                  <c:v>0.32329999999999998</c:v>
                </c:pt>
                <c:pt idx="2634">
                  <c:v>0.32340000000000002</c:v>
                </c:pt>
                <c:pt idx="2635">
                  <c:v>0.32350000000000001</c:v>
                </c:pt>
                <c:pt idx="2636">
                  <c:v>0.3236</c:v>
                </c:pt>
                <c:pt idx="2637">
                  <c:v>0.32369999999999999</c:v>
                </c:pt>
                <c:pt idx="2638">
                  <c:v>0.32379999999999998</c:v>
                </c:pt>
                <c:pt idx="2639">
                  <c:v>0.32390000000000002</c:v>
                </c:pt>
                <c:pt idx="2640">
                  <c:v>0.32400000000000001</c:v>
                </c:pt>
                <c:pt idx="2641">
                  <c:v>0.3241</c:v>
                </c:pt>
                <c:pt idx="2642">
                  <c:v>0.32419999999999999</c:v>
                </c:pt>
                <c:pt idx="2643">
                  <c:v>0.32429999999999998</c:v>
                </c:pt>
                <c:pt idx="2644">
                  <c:v>0.32440000000000002</c:v>
                </c:pt>
                <c:pt idx="2645">
                  <c:v>0.32450000000000001</c:v>
                </c:pt>
                <c:pt idx="2646">
                  <c:v>0.3246</c:v>
                </c:pt>
                <c:pt idx="2647">
                  <c:v>0.32469999999999999</c:v>
                </c:pt>
                <c:pt idx="2648">
                  <c:v>0.32479999999999998</c:v>
                </c:pt>
                <c:pt idx="2649">
                  <c:v>0.32490000000000002</c:v>
                </c:pt>
                <c:pt idx="2650">
                  <c:v>0.32500000000000001</c:v>
                </c:pt>
                <c:pt idx="2651">
                  <c:v>0.3251</c:v>
                </c:pt>
                <c:pt idx="2652">
                  <c:v>0.32519999999999999</c:v>
                </c:pt>
                <c:pt idx="2653">
                  <c:v>0.32529999999999998</c:v>
                </c:pt>
                <c:pt idx="2654">
                  <c:v>0.32540000000000002</c:v>
                </c:pt>
                <c:pt idx="2655">
                  <c:v>0.32550000000000001</c:v>
                </c:pt>
                <c:pt idx="2656">
                  <c:v>0.3256</c:v>
                </c:pt>
                <c:pt idx="2657">
                  <c:v>0.32569999999999999</c:v>
                </c:pt>
                <c:pt idx="2658">
                  <c:v>0.32579999999999998</c:v>
                </c:pt>
                <c:pt idx="2659">
                  <c:v>0.32590000000000002</c:v>
                </c:pt>
                <c:pt idx="2660">
                  <c:v>0.32600000000000001</c:v>
                </c:pt>
                <c:pt idx="2661">
                  <c:v>0.3261</c:v>
                </c:pt>
                <c:pt idx="2662">
                  <c:v>0.32619999999999999</c:v>
                </c:pt>
                <c:pt idx="2663">
                  <c:v>0.32629999999999998</c:v>
                </c:pt>
                <c:pt idx="2664">
                  <c:v>0.32640000000000002</c:v>
                </c:pt>
                <c:pt idx="2665">
                  <c:v>0.32650000000000001</c:v>
                </c:pt>
                <c:pt idx="2666">
                  <c:v>0.3266</c:v>
                </c:pt>
                <c:pt idx="2667">
                  <c:v>0.32669999999999999</c:v>
                </c:pt>
                <c:pt idx="2668">
                  <c:v>0.32679999999999998</c:v>
                </c:pt>
                <c:pt idx="2669">
                  <c:v>0.32690000000000002</c:v>
                </c:pt>
                <c:pt idx="2670">
                  <c:v>0.32700000000000001</c:v>
                </c:pt>
                <c:pt idx="2671">
                  <c:v>0.3271</c:v>
                </c:pt>
                <c:pt idx="2672">
                  <c:v>0.32719999999999999</c:v>
                </c:pt>
                <c:pt idx="2673">
                  <c:v>0.32729999999999998</c:v>
                </c:pt>
                <c:pt idx="2674">
                  <c:v>0.32740000000000002</c:v>
                </c:pt>
                <c:pt idx="2675">
                  <c:v>0.32750000000000001</c:v>
                </c:pt>
                <c:pt idx="2676">
                  <c:v>0.3276</c:v>
                </c:pt>
                <c:pt idx="2677">
                  <c:v>0.32769999999999999</c:v>
                </c:pt>
                <c:pt idx="2678">
                  <c:v>0.32779999999999998</c:v>
                </c:pt>
                <c:pt idx="2679">
                  <c:v>0.32790000000000002</c:v>
                </c:pt>
                <c:pt idx="2680">
                  <c:v>0.32800000000000001</c:v>
                </c:pt>
                <c:pt idx="2681">
                  <c:v>0.3281</c:v>
                </c:pt>
                <c:pt idx="2682">
                  <c:v>0.32819999999999999</c:v>
                </c:pt>
                <c:pt idx="2683">
                  <c:v>0.32829999999999998</c:v>
                </c:pt>
                <c:pt idx="2684">
                  <c:v>0.32840000000000003</c:v>
                </c:pt>
                <c:pt idx="2685">
                  <c:v>0.32850000000000001</c:v>
                </c:pt>
                <c:pt idx="2686">
                  <c:v>0.3286</c:v>
                </c:pt>
                <c:pt idx="2687">
                  <c:v>0.32869999999999999</c:v>
                </c:pt>
                <c:pt idx="2688">
                  <c:v>0.32879999999999998</c:v>
                </c:pt>
                <c:pt idx="2689">
                  <c:v>0.32890000000000003</c:v>
                </c:pt>
                <c:pt idx="2690">
                  <c:v>0.32900000000000001</c:v>
                </c:pt>
                <c:pt idx="2691">
                  <c:v>0.3291</c:v>
                </c:pt>
                <c:pt idx="2692">
                  <c:v>0.32919999999999999</c:v>
                </c:pt>
                <c:pt idx="2693">
                  <c:v>0.32929999999999998</c:v>
                </c:pt>
                <c:pt idx="2694">
                  <c:v>0.32940000000000003</c:v>
                </c:pt>
                <c:pt idx="2695">
                  <c:v>0.32950000000000002</c:v>
                </c:pt>
                <c:pt idx="2696">
                  <c:v>0.3296</c:v>
                </c:pt>
                <c:pt idx="2697">
                  <c:v>0.32969999999999999</c:v>
                </c:pt>
                <c:pt idx="2698">
                  <c:v>0.32979999999999998</c:v>
                </c:pt>
                <c:pt idx="2699">
                  <c:v>0.32990000000000003</c:v>
                </c:pt>
                <c:pt idx="2700">
                  <c:v>0.33</c:v>
                </c:pt>
                <c:pt idx="2701">
                  <c:v>0.3301</c:v>
                </c:pt>
                <c:pt idx="2702">
                  <c:v>0.33019999999999999</c:v>
                </c:pt>
                <c:pt idx="2703">
                  <c:v>0.33029999999999998</c:v>
                </c:pt>
                <c:pt idx="2704">
                  <c:v>0.33040000000000003</c:v>
                </c:pt>
                <c:pt idx="2705">
                  <c:v>0.33050000000000002</c:v>
                </c:pt>
                <c:pt idx="2706">
                  <c:v>0.3306</c:v>
                </c:pt>
                <c:pt idx="2707">
                  <c:v>0.33069999999999999</c:v>
                </c:pt>
                <c:pt idx="2708">
                  <c:v>0.33079999999999998</c:v>
                </c:pt>
                <c:pt idx="2709">
                  <c:v>0.33090000000000003</c:v>
                </c:pt>
                <c:pt idx="2710">
                  <c:v>0.33100000000000002</c:v>
                </c:pt>
                <c:pt idx="2711">
                  <c:v>0.33110000000000001</c:v>
                </c:pt>
                <c:pt idx="2712">
                  <c:v>0.33119999999999999</c:v>
                </c:pt>
                <c:pt idx="2713">
                  <c:v>0.33129999999999998</c:v>
                </c:pt>
                <c:pt idx="2714">
                  <c:v>0.33139999999999997</c:v>
                </c:pt>
                <c:pt idx="2715">
                  <c:v>0.33150000000000002</c:v>
                </c:pt>
                <c:pt idx="2716">
                  <c:v>0.33160000000000001</c:v>
                </c:pt>
                <c:pt idx="2717">
                  <c:v>0.33169999999999999</c:v>
                </c:pt>
                <c:pt idx="2718">
                  <c:v>0.33179999999999998</c:v>
                </c:pt>
                <c:pt idx="2719">
                  <c:v>0.33189999999999997</c:v>
                </c:pt>
                <c:pt idx="2720">
                  <c:v>0.33200000000000002</c:v>
                </c:pt>
                <c:pt idx="2721">
                  <c:v>0.33210000000000001</c:v>
                </c:pt>
                <c:pt idx="2722">
                  <c:v>0.3322</c:v>
                </c:pt>
                <c:pt idx="2723">
                  <c:v>0.33229999999999998</c:v>
                </c:pt>
                <c:pt idx="2724">
                  <c:v>0.33239999999999997</c:v>
                </c:pt>
                <c:pt idx="2725">
                  <c:v>0.33250000000000002</c:v>
                </c:pt>
                <c:pt idx="2726">
                  <c:v>0.33260000000000001</c:v>
                </c:pt>
                <c:pt idx="2727">
                  <c:v>0.3327</c:v>
                </c:pt>
                <c:pt idx="2728">
                  <c:v>0.33279999999999998</c:v>
                </c:pt>
                <c:pt idx="2729">
                  <c:v>0.33289999999999997</c:v>
                </c:pt>
                <c:pt idx="2730">
                  <c:v>0.33300000000000002</c:v>
                </c:pt>
                <c:pt idx="2731">
                  <c:v>0.33310000000000001</c:v>
                </c:pt>
                <c:pt idx="2732">
                  <c:v>0.3332</c:v>
                </c:pt>
                <c:pt idx="2733">
                  <c:v>0.33329999999999999</c:v>
                </c:pt>
                <c:pt idx="2734">
                  <c:v>0.33339999999999997</c:v>
                </c:pt>
                <c:pt idx="2735">
                  <c:v>0.33350000000000002</c:v>
                </c:pt>
                <c:pt idx="2736">
                  <c:v>0.33360000000000001</c:v>
                </c:pt>
                <c:pt idx="2737">
                  <c:v>0.3337</c:v>
                </c:pt>
                <c:pt idx="2738">
                  <c:v>0.33379999999999999</c:v>
                </c:pt>
                <c:pt idx="2739">
                  <c:v>0.33389999999999997</c:v>
                </c:pt>
                <c:pt idx="2740">
                  <c:v>0.33400000000000002</c:v>
                </c:pt>
                <c:pt idx="2741">
                  <c:v>0.33410000000000001</c:v>
                </c:pt>
                <c:pt idx="2742">
                  <c:v>0.3342</c:v>
                </c:pt>
                <c:pt idx="2743">
                  <c:v>0.33429999999999999</c:v>
                </c:pt>
                <c:pt idx="2744">
                  <c:v>0.33439999999999998</c:v>
                </c:pt>
                <c:pt idx="2745">
                  <c:v>0.33450000000000002</c:v>
                </c:pt>
                <c:pt idx="2746">
                  <c:v>0.33460000000000001</c:v>
                </c:pt>
                <c:pt idx="2747">
                  <c:v>0.3347</c:v>
                </c:pt>
                <c:pt idx="2748">
                  <c:v>0.33479999999999999</c:v>
                </c:pt>
                <c:pt idx="2749">
                  <c:v>0.33489999999999998</c:v>
                </c:pt>
                <c:pt idx="2750">
                  <c:v>0.33500000000000002</c:v>
                </c:pt>
                <c:pt idx="2751">
                  <c:v>0.33510000000000001</c:v>
                </c:pt>
                <c:pt idx="2752">
                  <c:v>0.3352</c:v>
                </c:pt>
                <c:pt idx="2753">
                  <c:v>0.33529999999999999</c:v>
                </c:pt>
                <c:pt idx="2754">
                  <c:v>0.33539999999999998</c:v>
                </c:pt>
                <c:pt idx="2755">
                  <c:v>0.33550000000000002</c:v>
                </c:pt>
                <c:pt idx="2756">
                  <c:v>0.33560000000000001</c:v>
                </c:pt>
                <c:pt idx="2757">
                  <c:v>0.3357</c:v>
                </c:pt>
                <c:pt idx="2758">
                  <c:v>0.33579999999999999</c:v>
                </c:pt>
                <c:pt idx="2759">
                  <c:v>0.33589999999999998</c:v>
                </c:pt>
                <c:pt idx="2760">
                  <c:v>0.33600000000000002</c:v>
                </c:pt>
                <c:pt idx="2761">
                  <c:v>0.33610000000000001</c:v>
                </c:pt>
                <c:pt idx="2762">
                  <c:v>0.3362</c:v>
                </c:pt>
                <c:pt idx="2763">
                  <c:v>0.33629999999999999</c:v>
                </c:pt>
                <c:pt idx="2764">
                  <c:v>0.33639999999999998</c:v>
                </c:pt>
                <c:pt idx="2765">
                  <c:v>0.33650000000000002</c:v>
                </c:pt>
                <c:pt idx="2766">
                  <c:v>0.33660000000000001</c:v>
                </c:pt>
                <c:pt idx="2767">
                  <c:v>0.3367</c:v>
                </c:pt>
                <c:pt idx="2768">
                  <c:v>0.33679999999999999</c:v>
                </c:pt>
                <c:pt idx="2769">
                  <c:v>0.33689999999999998</c:v>
                </c:pt>
                <c:pt idx="2770">
                  <c:v>0.33700000000000002</c:v>
                </c:pt>
                <c:pt idx="2771">
                  <c:v>0.33710000000000001</c:v>
                </c:pt>
                <c:pt idx="2772">
                  <c:v>0.3372</c:v>
                </c:pt>
                <c:pt idx="2773">
                  <c:v>0.33729999999999999</c:v>
                </c:pt>
                <c:pt idx="2774">
                  <c:v>0.33739999999999998</c:v>
                </c:pt>
                <c:pt idx="2775">
                  <c:v>0.33750000000000002</c:v>
                </c:pt>
                <c:pt idx="2776">
                  <c:v>0.33760000000000001</c:v>
                </c:pt>
                <c:pt idx="2777">
                  <c:v>0.3377</c:v>
                </c:pt>
                <c:pt idx="2778">
                  <c:v>0.33779999999999999</c:v>
                </c:pt>
                <c:pt idx="2779">
                  <c:v>0.33789999999999998</c:v>
                </c:pt>
                <c:pt idx="2780">
                  <c:v>0.33800000000000002</c:v>
                </c:pt>
                <c:pt idx="2781">
                  <c:v>0.33810000000000001</c:v>
                </c:pt>
                <c:pt idx="2782">
                  <c:v>0.3382</c:v>
                </c:pt>
                <c:pt idx="2783">
                  <c:v>0.33829999999999999</c:v>
                </c:pt>
                <c:pt idx="2784">
                  <c:v>0.33839999999999998</c:v>
                </c:pt>
                <c:pt idx="2785">
                  <c:v>0.33850000000000002</c:v>
                </c:pt>
                <c:pt idx="2786">
                  <c:v>0.33860000000000001</c:v>
                </c:pt>
                <c:pt idx="2787">
                  <c:v>0.3387</c:v>
                </c:pt>
                <c:pt idx="2788">
                  <c:v>0.33879999999999999</c:v>
                </c:pt>
                <c:pt idx="2789">
                  <c:v>0.33889999999999998</c:v>
                </c:pt>
                <c:pt idx="2790">
                  <c:v>0.33900000000000002</c:v>
                </c:pt>
                <c:pt idx="2791">
                  <c:v>0.33910000000000001</c:v>
                </c:pt>
                <c:pt idx="2792">
                  <c:v>0.3392</c:v>
                </c:pt>
                <c:pt idx="2793">
                  <c:v>0.33929999999999999</c:v>
                </c:pt>
                <c:pt idx="2794">
                  <c:v>0.33939999999999998</c:v>
                </c:pt>
                <c:pt idx="2795">
                  <c:v>0.33950000000000002</c:v>
                </c:pt>
                <c:pt idx="2796">
                  <c:v>0.33960000000000001</c:v>
                </c:pt>
                <c:pt idx="2797">
                  <c:v>0.3397</c:v>
                </c:pt>
                <c:pt idx="2798">
                  <c:v>0.33979999999999999</c:v>
                </c:pt>
                <c:pt idx="2799">
                  <c:v>0.33989999999999998</c:v>
                </c:pt>
                <c:pt idx="2800">
                  <c:v>0.34</c:v>
                </c:pt>
                <c:pt idx="2801">
                  <c:v>0.34010000000000001</c:v>
                </c:pt>
                <c:pt idx="2802">
                  <c:v>0.3402</c:v>
                </c:pt>
                <c:pt idx="2803">
                  <c:v>0.34029999999999999</c:v>
                </c:pt>
                <c:pt idx="2804">
                  <c:v>0.34039999999999998</c:v>
                </c:pt>
                <c:pt idx="2805">
                  <c:v>0.34050000000000002</c:v>
                </c:pt>
                <c:pt idx="2806">
                  <c:v>0.34060000000000001</c:v>
                </c:pt>
                <c:pt idx="2807">
                  <c:v>0.3407</c:v>
                </c:pt>
                <c:pt idx="2808">
                  <c:v>0.34079999999999999</c:v>
                </c:pt>
                <c:pt idx="2809">
                  <c:v>0.34089999999999998</c:v>
                </c:pt>
                <c:pt idx="2810">
                  <c:v>0.34100000000000003</c:v>
                </c:pt>
                <c:pt idx="2811">
                  <c:v>0.34110000000000001</c:v>
                </c:pt>
                <c:pt idx="2812">
                  <c:v>0.3412</c:v>
                </c:pt>
                <c:pt idx="2813">
                  <c:v>0.34129999999999999</c:v>
                </c:pt>
                <c:pt idx="2814">
                  <c:v>0.34139999999999998</c:v>
                </c:pt>
                <c:pt idx="2815">
                  <c:v>0.34150000000000003</c:v>
                </c:pt>
                <c:pt idx="2816">
                  <c:v>0.34160000000000001</c:v>
                </c:pt>
                <c:pt idx="2817">
                  <c:v>0.3417</c:v>
                </c:pt>
                <c:pt idx="2818">
                  <c:v>0.34179999999999999</c:v>
                </c:pt>
                <c:pt idx="2819">
                  <c:v>0.34189999999999998</c:v>
                </c:pt>
                <c:pt idx="2820">
                  <c:v>0.34200000000000003</c:v>
                </c:pt>
                <c:pt idx="2821">
                  <c:v>0.34210000000000002</c:v>
                </c:pt>
                <c:pt idx="2822">
                  <c:v>0.3422</c:v>
                </c:pt>
                <c:pt idx="2823">
                  <c:v>0.34229999999999999</c:v>
                </c:pt>
                <c:pt idx="2824">
                  <c:v>0.34239999999999998</c:v>
                </c:pt>
                <c:pt idx="2825">
                  <c:v>0.34250000000000003</c:v>
                </c:pt>
                <c:pt idx="2826">
                  <c:v>0.34260000000000002</c:v>
                </c:pt>
                <c:pt idx="2827">
                  <c:v>0.3427</c:v>
                </c:pt>
                <c:pt idx="2828">
                  <c:v>0.34279999999999999</c:v>
                </c:pt>
                <c:pt idx="2829">
                  <c:v>0.34289999999999998</c:v>
                </c:pt>
                <c:pt idx="2830">
                  <c:v>0.34300000000000003</c:v>
                </c:pt>
                <c:pt idx="2831">
                  <c:v>0.34310000000000002</c:v>
                </c:pt>
                <c:pt idx="2832">
                  <c:v>0.34320000000000001</c:v>
                </c:pt>
                <c:pt idx="2833">
                  <c:v>0.34329999999999999</c:v>
                </c:pt>
                <c:pt idx="2834">
                  <c:v>0.34339999999999998</c:v>
                </c:pt>
                <c:pt idx="2835">
                  <c:v>0.34350000000000003</c:v>
                </c:pt>
                <c:pt idx="2836">
                  <c:v>0.34360000000000002</c:v>
                </c:pt>
                <c:pt idx="2837">
                  <c:v>0.34370000000000001</c:v>
                </c:pt>
                <c:pt idx="2838">
                  <c:v>0.34379999999999999</c:v>
                </c:pt>
                <c:pt idx="2839">
                  <c:v>0.34389999999999998</c:v>
                </c:pt>
                <c:pt idx="2840">
                  <c:v>0.34399999999999997</c:v>
                </c:pt>
                <c:pt idx="2841">
                  <c:v>0.34410000000000002</c:v>
                </c:pt>
                <c:pt idx="2842">
                  <c:v>0.34420000000000001</c:v>
                </c:pt>
                <c:pt idx="2843">
                  <c:v>0.34429999999999999</c:v>
                </c:pt>
                <c:pt idx="2844">
                  <c:v>0.34439999999999998</c:v>
                </c:pt>
                <c:pt idx="2845">
                  <c:v>0.34449999999999997</c:v>
                </c:pt>
                <c:pt idx="2846">
                  <c:v>0.34460000000000002</c:v>
                </c:pt>
                <c:pt idx="2847">
                  <c:v>0.34470000000000001</c:v>
                </c:pt>
                <c:pt idx="2848">
                  <c:v>0.3448</c:v>
                </c:pt>
                <c:pt idx="2849">
                  <c:v>0.34489999999999998</c:v>
                </c:pt>
                <c:pt idx="2850">
                  <c:v>0.34499999999999997</c:v>
                </c:pt>
                <c:pt idx="2851">
                  <c:v>0.34510000000000002</c:v>
                </c:pt>
                <c:pt idx="2852">
                  <c:v>0.34520000000000001</c:v>
                </c:pt>
                <c:pt idx="2853">
                  <c:v>0.3453</c:v>
                </c:pt>
                <c:pt idx="2854">
                  <c:v>0.34539999999999998</c:v>
                </c:pt>
                <c:pt idx="2855">
                  <c:v>0.34549999999999997</c:v>
                </c:pt>
                <c:pt idx="2856">
                  <c:v>0.34560000000000002</c:v>
                </c:pt>
                <c:pt idx="2857">
                  <c:v>0.34570000000000001</c:v>
                </c:pt>
                <c:pt idx="2858">
                  <c:v>0.3458</c:v>
                </c:pt>
                <c:pt idx="2859">
                  <c:v>0.34589999999999999</c:v>
                </c:pt>
                <c:pt idx="2860">
                  <c:v>0.34599999999999997</c:v>
                </c:pt>
                <c:pt idx="2861">
                  <c:v>0.34610000000000002</c:v>
                </c:pt>
                <c:pt idx="2862">
                  <c:v>0.34620000000000001</c:v>
                </c:pt>
                <c:pt idx="2863">
                  <c:v>0.3463</c:v>
                </c:pt>
                <c:pt idx="2864">
                  <c:v>0.34639999999999999</c:v>
                </c:pt>
                <c:pt idx="2865">
                  <c:v>0.34649999999999997</c:v>
                </c:pt>
                <c:pt idx="2866">
                  <c:v>0.34660000000000002</c:v>
                </c:pt>
                <c:pt idx="2867">
                  <c:v>0.34670000000000001</c:v>
                </c:pt>
                <c:pt idx="2868">
                  <c:v>0.3468</c:v>
                </c:pt>
                <c:pt idx="2869">
                  <c:v>0.34689999999999999</c:v>
                </c:pt>
                <c:pt idx="2870">
                  <c:v>0.34699999999999998</c:v>
                </c:pt>
                <c:pt idx="2871">
                  <c:v>0.34710000000000002</c:v>
                </c:pt>
                <c:pt idx="2872">
                  <c:v>0.34720000000000001</c:v>
                </c:pt>
                <c:pt idx="2873">
                  <c:v>0.3473</c:v>
                </c:pt>
                <c:pt idx="2874">
                  <c:v>0.34739999999999999</c:v>
                </c:pt>
                <c:pt idx="2875">
                  <c:v>0.34749999999999998</c:v>
                </c:pt>
                <c:pt idx="2876">
                  <c:v>0.34760000000000002</c:v>
                </c:pt>
                <c:pt idx="2877">
                  <c:v>0.34770000000000001</c:v>
                </c:pt>
                <c:pt idx="2878">
                  <c:v>0.3478</c:v>
                </c:pt>
                <c:pt idx="2879">
                  <c:v>0.34789999999999999</c:v>
                </c:pt>
                <c:pt idx="2880">
                  <c:v>0.34799999999999998</c:v>
                </c:pt>
                <c:pt idx="2881">
                  <c:v>0.34810000000000002</c:v>
                </c:pt>
                <c:pt idx="2882">
                  <c:v>0.34820000000000001</c:v>
                </c:pt>
                <c:pt idx="2883">
                  <c:v>0.3483</c:v>
                </c:pt>
                <c:pt idx="2884">
                  <c:v>0.34839999999999999</c:v>
                </c:pt>
                <c:pt idx="2885">
                  <c:v>0.34849999999999998</c:v>
                </c:pt>
                <c:pt idx="2886">
                  <c:v>0.34860000000000002</c:v>
                </c:pt>
                <c:pt idx="2887">
                  <c:v>0.34870000000000001</c:v>
                </c:pt>
                <c:pt idx="2888">
                  <c:v>0.3488</c:v>
                </c:pt>
                <c:pt idx="2889">
                  <c:v>0.34889999999999999</c:v>
                </c:pt>
                <c:pt idx="2890">
                  <c:v>0.34899999999999998</c:v>
                </c:pt>
                <c:pt idx="2891">
                  <c:v>0.34910000000000002</c:v>
                </c:pt>
                <c:pt idx="2892">
                  <c:v>0.34920000000000001</c:v>
                </c:pt>
                <c:pt idx="2893">
                  <c:v>0.3493</c:v>
                </c:pt>
                <c:pt idx="2894">
                  <c:v>0.34939999999999999</c:v>
                </c:pt>
                <c:pt idx="2895">
                  <c:v>0.34949999999999998</c:v>
                </c:pt>
                <c:pt idx="2896">
                  <c:v>0.34960000000000002</c:v>
                </c:pt>
                <c:pt idx="2897">
                  <c:v>0.34970000000000001</c:v>
                </c:pt>
                <c:pt idx="2898">
                  <c:v>0.3498</c:v>
                </c:pt>
                <c:pt idx="2899">
                  <c:v>0.34989999999999999</c:v>
                </c:pt>
                <c:pt idx="2900">
                  <c:v>0.35</c:v>
                </c:pt>
                <c:pt idx="2901">
                  <c:v>0.35010000000000002</c:v>
                </c:pt>
                <c:pt idx="2902">
                  <c:v>0.35020000000000001</c:v>
                </c:pt>
                <c:pt idx="2903">
                  <c:v>0.3503</c:v>
                </c:pt>
                <c:pt idx="2904">
                  <c:v>0.35039999999999999</c:v>
                </c:pt>
                <c:pt idx="2905">
                  <c:v>0.35049999999999998</c:v>
                </c:pt>
                <c:pt idx="2906">
                  <c:v>0.35060000000000002</c:v>
                </c:pt>
                <c:pt idx="2907">
                  <c:v>0.35070000000000001</c:v>
                </c:pt>
                <c:pt idx="2908">
                  <c:v>0.3508</c:v>
                </c:pt>
                <c:pt idx="2909">
                  <c:v>0.35089999999999999</c:v>
                </c:pt>
                <c:pt idx="2910">
                  <c:v>0.35099999999999998</c:v>
                </c:pt>
                <c:pt idx="2911">
                  <c:v>0.35110000000000002</c:v>
                </c:pt>
                <c:pt idx="2912">
                  <c:v>0.35120000000000001</c:v>
                </c:pt>
                <c:pt idx="2913">
                  <c:v>0.3513</c:v>
                </c:pt>
                <c:pt idx="2914">
                  <c:v>0.35139999999999999</c:v>
                </c:pt>
                <c:pt idx="2915">
                  <c:v>0.35149999999999998</c:v>
                </c:pt>
                <c:pt idx="2916">
                  <c:v>0.35160000000000002</c:v>
                </c:pt>
                <c:pt idx="2917">
                  <c:v>0.35170000000000001</c:v>
                </c:pt>
                <c:pt idx="2918">
                  <c:v>0.3518</c:v>
                </c:pt>
                <c:pt idx="2919">
                  <c:v>0.35189999999999999</c:v>
                </c:pt>
                <c:pt idx="2920">
                  <c:v>0.35199999999999998</c:v>
                </c:pt>
                <c:pt idx="2921">
                  <c:v>0.35210000000000002</c:v>
                </c:pt>
                <c:pt idx="2922">
                  <c:v>0.35220000000000001</c:v>
                </c:pt>
                <c:pt idx="2923">
                  <c:v>0.3523</c:v>
                </c:pt>
                <c:pt idx="2924">
                  <c:v>0.35239999999999999</c:v>
                </c:pt>
                <c:pt idx="2925">
                  <c:v>0.35249999999999998</c:v>
                </c:pt>
                <c:pt idx="2926">
                  <c:v>0.35260000000000002</c:v>
                </c:pt>
                <c:pt idx="2927">
                  <c:v>0.35270000000000001</c:v>
                </c:pt>
                <c:pt idx="2928">
                  <c:v>0.3528</c:v>
                </c:pt>
                <c:pt idx="2929">
                  <c:v>0.35289999999999999</c:v>
                </c:pt>
                <c:pt idx="2930">
                  <c:v>0.35299999999999998</c:v>
                </c:pt>
                <c:pt idx="2931">
                  <c:v>0.35310000000000002</c:v>
                </c:pt>
                <c:pt idx="2932">
                  <c:v>0.35320000000000001</c:v>
                </c:pt>
                <c:pt idx="2933">
                  <c:v>0.3533</c:v>
                </c:pt>
                <c:pt idx="2934">
                  <c:v>0.35339999999999999</c:v>
                </c:pt>
                <c:pt idx="2935">
                  <c:v>0.35349999999999998</c:v>
                </c:pt>
                <c:pt idx="2936">
                  <c:v>0.35360000000000003</c:v>
                </c:pt>
                <c:pt idx="2937">
                  <c:v>0.35370000000000001</c:v>
                </c:pt>
                <c:pt idx="2938">
                  <c:v>0.3538</c:v>
                </c:pt>
                <c:pt idx="2939">
                  <c:v>0.35389999999999999</c:v>
                </c:pt>
                <c:pt idx="2940">
                  <c:v>0.35399999999999998</c:v>
                </c:pt>
                <c:pt idx="2941">
                  <c:v>0.35410000000000003</c:v>
                </c:pt>
                <c:pt idx="2942">
                  <c:v>0.35420000000000001</c:v>
                </c:pt>
                <c:pt idx="2943">
                  <c:v>0.3543</c:v>
                </c:pt>
                <c:pt idx="2944">
                  <c:v>0.35439999999999999</c:v>
                </c:pt>
                <c:pt idx="2945">
                  <c:v>0.35449999999999998</c:v>
                </c:pt>
                <c:pt idx="2946">
                  <c:v>0.35460000000000003</c:v>
                </c:pt>
                <c:pt idx="2947">
                  <c:v>0.35470000000000002</c:v>
                </c:pt>
                <c:pt idx="2948">
                  <c:v>0.3548</c:v>
                </c:pt>
                <c:pt idx="2949">
                  <c:v>0.35489999999999999</c:v>
                </c:pt>
                <c:pt idx="2950">
                  <c:v>0.35499999999999998</c:v>
                </c:pt>
                <c:pt idx="2951">
                  <c:v>0.35510000000000003</c:v>
                </c:pt>
                <c:pt idx="2952">
                  <c:v>0.35520000000000002</c:v>
                </c:pt>
                <c:pt idx="2953">
                  <c:v>0.3553</c:v>
                </c:pt>
                <c:pt idx="2954">
                  <c:v>0.35539999999999999</c:v>
                </c:pt>
                <c:pt idx="2955">
                  <c:v>0.35549999999999998</c:v>
                </c:pt>
                <c:pt idx="2956">
                  <c:v>0.35560000000000003</c:v>
                </c:pt>
                <c:pt idx="2957">
                  <c:v>0.35570000000000002</c:v>
                </c:pt>
                <c:pt idx="2958">
                  <c:v>0.35580000000000001</c:v>
                </c:pt>
                <c:pt idx="2959">
                  <c:v>0.35589999999999999</c:v>
                </c:pt>
                <c:pt idx="2960">
                  <c:v>0.35599999999999998</c:v>
                </c:pt>
                <c:pt idx="2961">
                  <c:v>0.35610000000000003</c:v>
                </c:pt>
                <c:pt idx="2962">
                  <c:v>0.35620000000000002</c:v>
                </c:pt>
                <c:pt idx="2963">
                  <c:v>0.35630000000000001</c:v>
                </c:pt>
                <c:pt idx="2964">
                  <c:v>0.35639999999999999</c:v>
                </c:pt>
                <c:pt idx="2965">
                  <c:v>0.35649999999999998</c:v>
                </c:pt>
                <c:pt idx="2966">
                  <c:v>0.35659999999999997</c:v>
                </c:pt>
                <c:pt idx="2967">
                  <c:v>0.35670000000000002</c:v>
                </c:pt>
                <c:pt idx="2968">
                  <c:v>0.35680000000000001</c:v>
                </c:pt>
                <c:pt idx="2969">
                  <c:v>0.3569</c:v>
                </c:pt>
                <c:pt idx="2970">
                  <c:v>0.35699999999999998</c:v>
                </c:pt>
                <c:pt idx="2971">
                  <c:v>0.35709999999999997</c:v>
                </c:pt>
                <c:pt idx="2972">
                  <c:v>0.35720000000000002</c:v>
                </c:pt>
                <c:pt idx="2973">
                  <c:v>0.35730000000000001</c:v>
                </c:pt>
                <c:pt idx="2974">
                  <c:v>0.3574</c:v>
                </c:pt>
                <c:pt idx="2975">
                  <c:v>0.35749999999999998</c:v>
                </c:pt>
                <c:pt idx="2976">
                  <c:v>0.35759999999999997</c:v>
                </c:pt>
                <c:pt idx="2977">
                  <c:v>0.35770000000000002</c:v>
                </c:pt>
                <c:pt idx="2978">
                  <c:v>0.35780000000000001</c:v>
                </c:pt>
                <c:pt idx="2979">
                  <c:v>0.3579</c:v>
                </c:pt>
                <c:pt idx="2980">
                  <c:v>0.35799999999999998</c:v>
                </c:pt>
                <c:pt idx="2981">
                  <c:v>0.35809999999999997</c:v>
                </c:pt>
                <c:pt idx="2982">
                  <c:v>0.35820000000000002</c:v>
                </c:pt>
                <c:pt idx="2983">
                  <c:v>0.35830000000000001</c:v>
                </c:pt>
                <c:pt idx="2984">
                  <c:v>0.3584</c:v>
                </c:pt>
                <c:pt idx="2985">
                  <c:v>0.35849999999999999</c:v>
                </c:pt>
                <c:pt idx="2986">
                  <c:v>0.35859999999999997</c:v>
                </c:pt>
                <c:pt idx="2987">
                  <c:v>0.35870000000000002</c:v>
                </c:pt>
                <c:pt idx="2988">
                  <c:v>0.35880000000000001</c:v>
                </c:pt>
                <c:pt idx="2989">
                  <c:v>0.3589</c:v>
                </c:pt>
                <c:pt idx="2990">
                  <c:v>0.35899999999999999</c:v>
                </c:pt>
                <c:pt idx="2991">
                  <c:v>0.35909999999999997</c:v>
                </c:pt>
                <c:pt idx="2992">
                  <c:v>0.35920000000000002</c:v>
                </c:pt>
                <c:pt idx="2993">
                  <c:v>0.35930000000000001</c:v>
                </c:pt>
                <c:pt idx="2994">
                  <c:v>0.3594</c:v>
                </c:pt>
                <c:pt idx="2995">
                  <c:v>0.35949999999999999</c:v>
                </c:pt>
                <c:pt idx="2996">
                  <c:v>0.35959999999999998</c:v>
                </c:pt>
                <c:pt idx="2997">
                  <c:v>0.35970000000000002</c:v>
                </c:pt>
                <c:pt idx="2998">
                  <c:v>0.35980000000000001</c:v>
                </c:pt>
                <c:pt idx="2999">
                  <c:v>0.3599</c:v>
                </c:pt>
                <c:pt idx="3000">
                  <c:v>0.36</c:v>
                </c:pt>
                <c:pt idx="3001">
                  <c:v>0.36009999999999998</c:v>
                </c:pt>
                <c:pt idx="3002">
                  <c:v>0.36020000000000002</c:v>
                </c:pt>
                <c:pt idx="3003">
                  <c:v>0.36030000000000001</c:v>
                </c:pt>
                <c:pt idx="3004">
                  <c:v>0.3604</c:v>
                </c:pt>
                <c:pt idx="3005">
                  <c:v>0.36049999999999999</c:v>
                </c:pt>
                <c:pt idx="3006">
                  <c:v>0.36059999999999998</c:v>
                </c:pt>
                <c:pt idx="3007">
                  <c:v>0.36070000000000002</c:v>
                </c:pt>
                <c:pt idx="3008">
                  <c:v>0.36080000000000001</c:v>
                </c:pt>
                <c:pt idx="3009">
                  <c:v>0.3609</c:v>
                </c:pt>
                <c:pt idx="3010">
                  <c:v>0.36099999999999999</c:v>
                </c:pt>
                <c:pt idx="3011">
                  <c:v>0.36109999999999998</c:v>
                </c:pt>
                <c:pt idx="3012">
                  <c:v>0.36120000000000002</c:v>
                </c:pt>
                <c:pt idx="3013">
                  <c:v>0.36130000000000001</c:v>
                </c:pt>
                <c:pt idx="3014">
                  <c:v>0.3614</c:v>
                </c:pt>
                <c:pt idx="3015">
                  <c:v>0.36149999999999999</c:v>
                </c:pt>
                <c:pt idx="3016">
                  <c:v>0.36159999999999998</c:v>
                </c:pt>
                <c:pt idx="3017">
                  <c:v>0.36170000000000002</c:v>
                </c:pt>
                <c:pt idx="3018">
                  <c:v>0.36180000000000001</c:v>
                </c:pt>
                <c:pt idx="3019">
                  <c:v>0.3619</c:v>
                </c:pt>
                <c:pt idx="3020">
                  <c:v>0.36199999999999999</c:v>
                </c:pt>
                <c:pt idx="3021">
                  <c:v>0.36209999999999998</c:v>
                </c:pt>
                <c:pt idx="3022">
                  <c:v>0.36220000000000002</c:v>
                </c:pt>
                <c:pt idx="3023">
                  <c:v>0.36230000000000001</c:v>
                </c:pt>
                <c:pt idx="3024">
                  <c:v>0.3624</c:v>
                </c:pt>
                <c:pt idx="3025">
                  <c:v>0.36249999999999999</c:v>
                </c:pt>
                <c:pt idx="3026">
                  <c:v>0.36259999999999998</c:v>
                </c:pt>
                <c:pt idx="3027">
                  <c:v>0.36270000000000002</c:v>
                </c:pt>
                <c:pt idx="3028">
                  <c:v>0.36280000000000001</c:v>
                </c:pt>
                <c:pt idx="3029">
                  <c:v>0.3629</c:v>
                </c:pt>
                <c:pt idx="3030">
                  <c:v>0.36299999999999999</c:v>
                </c:pt>
                <c:pt idx="3031">
                  <c:v>0.36309999999999998</c:v>
                </c:pt>
                <c:pt idx="3032">
                  <c:v>0.36320000000000002</c:v>
                </c:pt>
                <c:pt idx="3033">
                  <c:v>0.36330000000000001</c:v>
                </c:pt>
                <c:pt idx="3034">
                  <c:v>0.3634</c:v>
                </c:pt>
                <c:pt idx="3035">
                  <c:v>0.36349999999999999</c:v>
                </c:pt>
                <c:pt idx="3036">
                  <c:v>0.36359999999999998</c:v>
                </c:pt>
                <c:pt idx="3037">
                  <c:v>0.36370000000000002</c:v>
                </c:pt>
                <c:pt idx="3038">
                  <c:v>0.36380000000000001</c:v>
                </c:pt>
                <c:pt idx="3039">
                  <c:v>0.3639</c:v>
                </c:pt>
                <c:pt idx="3040">
                  <c:v>0.36399999999999999</c:v>
                </c:pt>
                <c:pt idx="3041">
                  <c:v>0.36409999999999998</c:v>
                </c:pt>
                <c:pt idx="3042">
                  <c:v>0.36420000000000002</c:v>
                </c:pt>
                <c:pt idx="3043">
                  <c:v>0.36430000000000001</c:v>
                </c:pt>
                <c:pt idx="3044">
                  <c:v>0.3644</c:v>
                </c:pt>
                <c:pt idx="3045">
                  <c:v>0.36449999999999999</c:v>
                </c:pt>
                <c:pt idx="3046">
                  <c:v>0.36459999999999998</c:v>
                </c:pt>
                <c:pt idx="3047">
                  <c:v>0.36470000000000002</c:v>
                </c:pt>
                <c:pt idx="3048">
                  <c:v>0.36480000000000001</c:v>
                </c:pt>
                <c:pt idx="3049">
                  <c:v>0.3649</c:v>
                </c:pt>
                <c:pt idx="3050">
                  <c:v>0.36499999999999999</c:v>
                </c:pt>
                <c:pt idx="3051">
                  <c:v>0.36509999999999998</c:v>
                </c:pt>
                <c:pt idx="3052">
                  <c:v>0.36520000000000002</c:v>
                </c:pt>
                <c:pt idx="3053">
                  <c:v>0.36530000000000001</c:v>
                </c:pt>
                <c:pt idx="3054">
                  <c:v>0.3654</c:v>
                </c:pt>
                <c:pt idx="3055">
                  <c:v>0.36549999999999999</c:v>
                </c:pt>
                <c:pt idx="3056">
                  <c:v>0.36559999999999998</c:v>
                </c:pt>
                <c:pt idx="3057">
                  <c:v>0.36570000000000003</c:v>
                </c:pt>
                <c:pt idx="3058">
                  <c:v>0.36580000000000001</c:v>
                </c:pt>
                <c:pt idx="3059">
                  <c:v>0.3659</c:v>
                </c:pt>
                <c:pt idx="3060">
                  <c:v>0.36599999999999999</c:v>
                </c:pt>
                <c:pt idx="3061">
                  <c:v>0.36609999999999998</c:v>
                </c:pt>
                <c:pt idx="3062">
                  <c:v>0.36620000000000003</c:v>
                </c:pt>
                <c:pt idx="3063">
                  <c:v>0.36630000000000001</c:v>
                </c:pt>
                <c:pt idx="3064">
                  <c:v>0.3664</c:v>
                </c:pt>
                <c:pt idx="3065">
                  <c:v>0.36649999999999999</c:v>
                </c:pt>
                <c:pt idx="3066">
                  <c:v>0.36659999999999998</c:v>
                </c:pt>
                <c:pt idx="3067">
                  <c:v>0.36670000000000003</c:v>
                </c:pt>
                <c:pt idx="3068">
                  <c:v>0.36680000000000001</c:v>
                </c:pt>
                <c:pt idx="3069">
                  <c:v>0.3669</c:v>
                </c:pt>
                <c:pt idx="3070">
                  <c:v>0.36699999999999999</c:v>
                </c:pt>
                <c:pt idx="3071">
                  <c:v>0.36709999999999998</c:v>
                </c:pt>
                <c:pt idx="3072">
                  <c:v>0.36720000000000003</c:v>
                </c:pt>
                <c:pt idx="3073">
                  <c:v>0.36730000000000002</c:v>
                </c:pt>
                <c:pt idx="3074">
                  <c:v>0.3674</c:v>
                </c:pt>
                <c:pt idx="3075">
                  <c:v>0.36749999999999999</c:v>
                </c:pt>
                <c:pt idx="3076">
                  <c:v>0.36759999999999998</c:v>
                </c:pt>
                <c:pt idx="3077">
                  <c:v>0.36770000000000003</c:v>
                </c:pt>
                <c:pt idx="3078">
                  <c:v>0.36780000000000002</c:v>
                </c:pt>
                <c:pt idx="3079">
                  <c:v>0.3679</c:v>
                </c:pt>
                <c:pt idx="3080">
                  <c:v>0.36799999999999999</c:v>
                </c:pt>
                <c:pt idx="3081">
                  <c:v>0.36809999999999998</c:v>
                </c:pt>
                <c:pt idx="3082">
                  <c:v>0.36820000000000003</c:v>
                </c:pt>
                <c:pt idx="3083">
                  <c:v>0.36830000000000002</c:v>
                </c:pt>
                <c:pt idx="3084">
                  <c:v>0.36840000000000001</c:v>
                </c:pt>
                <c:pt idx="3085">
                  <c:v>0.36849999999999999</c:v>
                </c:pt>
                <c:pt idx="3086">
                  <c:v>0.36859999999999998</c:v>
                </c:pt>
                <c:pt idx="3087">
                  <c:v>0.36870000000000003</c:v>
                </c:pt>
                <c:pt idx="3088">
                  <c:v>0.36880000000000002</c:v>
                </c:pt>
                <c:pt idx="3089">
                  <c:v>0.36890000000000001</c:v>
                </c:pt>
                <c:pt idx="3090">
                  <c:v>0.36899999999999999</c:v>
                </c:pt>
                <c:pt idx="3091">
                  <c:v>0.36909999999999998</c:v>
                </c:pt>
                <c:pt idx="3092">
                  <c:v>0.36919999999999997</c:v>
                </c:pt>
                <c:pt idx="3093">
                  <c:v>0.36930000000000002</c:v>
                </c:pt>
                <c:pt idx="3094">
                  <c:v>0.36940000000000001</c:v>
                </c:pt>
                <c:pt idx="3095">
                  <c:v>0.3695</c:v>
                </c:pt>
                <c:pt idx="3096">
                  <c:v>0.36959999999999998</c:v>
                </c:pt>
                <c:pt idx="3097">
                  <c:v>0.36969999999999997</c:v>
                </c:pt>
                <c:pt idx="3098">
                  <c:v>0.36980000000000002</c:v>
                </c:pt>
                <c:pt idx="3099">
                  <c:v>0.36990000000000001</c:v>
                </c:pt>
                <c:pt idx="3100">
                  <c:v>0.37</c:v>
                </c:pt>
                <c:pt idx="3101">
                  <c:v>0.37009999999999998</c:v>
                </c:pt>
                <c:pt idx="3102">
                  <c:v>0.37019999999999997</c:v>
                </c:pt>
                <c:pt idx="3103">
                  <c:v>0.37030000000000002</c:v>
                </c:pt>
                <c:pt idx="3104">
                  <c:v>0.37040000000000001</c:v>
                </c:pt>
                <c:pt idx="3105">
                  <c:v>0.3705</c:v>
                </c:pt>
                <c:pt idx="3106">
                  <c:v>0.37059999999999998</c:v>
                </c:pt>
                <c:pt idx="3107">
                  <c:v>0.37069999999999997</c:v>
                </c:pt>
                <c:pt idx="3108">
                  <c:v>0.37080000000000002</c:v>
                </c:pt>
                <c:pt idx="3109">
                  <c:v>0.37090000000000001</c:v>
                </c:pt>
                <c:pt idx="3110">
                  <c:v>0.371</c:v>
                </c:pt>
                <c:pt idx="3111">
                  <c:v>0.37109999999999999</c:v>
                </c:pt>
                <c:pt idx="3112">
                  <c:v>0.37119999999999997</c:v>
                </c:pt>
                <c:pt idx="3113">
                  <c:v>0.37130000000000002</c:v>
                </c:pt>
                <c:pt idx="3114">
                  <c:v>0.37140000000000001</c:v>
                </c:pt>
                <c:pt idx="3115">
                  <c:v>0.3715</c:v>
                </c:pt>
                <c:pt idx="3116">
                  <c:v>0.37159999999999999</c:v>
                </c:pt>
                <c:pt idx="3117">
                  <c:v>0.37169999999999997</c:v>
                </c:pt>
                <c:pt idx="3118">
                  <c:v>0.37180000000000002</c:v>
                </c:pt>
                <c:pt idx="3119">
                  <c:v>0.37190000000000001</c:v>
                </c:pt>
                <c:pt idx="3120">
                  <c:v>0.372</c:v>
                </c:pt>
                <c:pt idx="3121">
                  <c:v>0.37209999999999999</c:v>
                </c:pt>
                <c:pt idx="3122">
                  <c:v>0.37219999999999998</c:v>
                </c:pt>
                <c:pt idx="3123">
                  <c:v>0.37230000000000002</c:v>
                </c:pt>
                <c:pt idx="3124">
                  <c:v>0.37240000000000001</c:v>
                </c:pt>
                <c:pt idx="3125">
                  <c:v>0.3725</c:v>
                </c:pt>
                <c:pt idx="3126">
                  <c:v>0.37259999999999999</c:v>
                </c:pt>
                <c:pt idx="3127">
                  <c:v>0.37269999999999998</c:v>
                </c:pt>
                <c:pt idx="3128">
                  <c:v>0.37280000000000002</c:v>
                </c:pt>
                <c:pt idx="3129">
                  <c:v>0.37290000000000001</c:v>
                </c:pt>
                <c:pt idx="3130">
                  <c:v>0.373</c:v>
                </c:pt>
                <c:pt idx="3131">
                  <c:v>0.37309999999999999</c:v>
                </c:pt>
                <c:pt idx="3132">
                  <c:v>0.37319999999999998</c:v>
                </c:pt>
                <c:pt idx="3133">
                  <c:v>0.37330000000000002</c:v>
                </c:pt>
                <c:pt idx="3134">
                  <c:v>0.37340000000000001</c:v>
                </c:pt>
                <c:pt idx="3135">
                  <c:v>0.3735</c:v>
                </c:pt>
                <c:pt idx="3136">
                  <c:v>0.37359999999999999</c:v>
                </c:pt>
                <c:pt idx="3137">
                  <c:v>0.37369999999999998</c:v>
                </c:pt>
                <c:pt idx="3138">
                  <c:v>0.37380000000000002</c:v>
                </c:pt>
                <c:pt idx="3139">
                  <c:v>0.37390000000000001</c:v>
                </c:pt>
                <c:pt idx="3140">
                  <c:v>0.374</c:v>
                </c:pt>
                <c:pt idx="3141">
                  <c:v>0.37409999999999999</c:v>
                </c:pt>
                <c:pt idx="3142">
                  <c:v>0.37419999999999998</c:v>
                </c:pt>
                <c:pt idx="3143">
                  <c:v>0.37430000000000002</c:v>
                </c:pt>
                <c:pt idx="3144">
                  <c:v>0.37440000000000001</c:v>
                </c:pt>
                <c:pt idx="3145">
                  <c:v>0.3745</c:v>
                </c:pt>
                <c:pt idx="3146">
                  <c:v>0.37459999999999999</c:v>
                </c:pt>
                <c:pt idx="3147">
                  <c:v>0.37469999999999998</c:v>
                </c:pt>
                <c:pt idx="3148">
                  <c:v>0.37480000000000002</c:v>
                </c:pt>
                <c:pt idx="3149">
                  <c:v>0.37490000000000001</c:v>
                </c:pt>
                <c:pt idx="3150">
                  <c:v>0.375</c:v>
                </c:pt>
                <c:pt idx="3151">
                  <c:v>0.37509999999999999</c:v>
                </c:pt>
                <c:pt idx="3152">
                  <c:v>0.37519999999999998</c:v>
                </c:pt>
                <c:pt idx="3153">
                  <c:v>0.37530000000000002</c:v>
                </c:pt>
                <c:pt idx="3154">
                  <c:v>0.37540000000000001</c:v>
                </c:pt>
                <c:pt idx="3155">
                  <c:v>0.3755</c:v>
                </c:pt>
                <c:pt idx="3156">
                  <c:v>0.37559999999999999</c:v>
                </c:pt>
                <c:pt idx="3157">
                  <c:v>0.37569999999999998</c:v>
                </c:pt>
                <c:pt idx="3158">
                  <c:v>0.37580000000000002</c:v>
                </c:pt>
                <c:pt idx="3159">
                  <c:v>0.37590000000000001</c:v>
                </c:pt>
                <c:pt idx="3160">
                  <c:v>0.376</c:v>
                </c:pt>
                <c:pt idx="3161">
                  <c:v>0.37609999999999999</c:v>
                </c:pt>
                <c:pt idx="3162">
                  <c:v>0.37619999999999998</c:v>
                </c:pt>
                <c:pt idx="3163">
                  <c:v>0.37630000000000002</c:v>
                </c:pt>
                <c:pt idx="3164">
                  <c:v>0.37640000000000001</c:v>
                </c:pt>
                <c:pt idx="3165">
                  <c:v>0.3765</c:v>
                </c:pt>
                <c:pt idx="3166">
                  <c:v>0.37659999999999999</c:v>
                </c:pt>
                <c:pt idx="3167">
                  <c:v>0.37669999999999998</c:v>
                </c:pt>
                <c:pt idx="3168">
                  <c:v>0.37680000000000002</c:v>
                </c:pt>
                <c:pt idx="3169">
                  <c:v>0.37690000000000001</c:v>
                </c:pt>
                <c:pt idx="3170">
                  <c:v>0.377</c:v>
                </c:pt>
                <c:pt idx="3171">
                  <c:v>0.37709999999999999</c:v>
                </c:pt>
                <c:pt idx="3172">
                  <c:v>0.37719999999999998</c:v>
                </c:pt>
                <c:pt idx="3173">
                  <c:v>0.37730000000000002</c:v>
                </c:pt>
                <c:pt idx="3174">
                  <c:v>0.37740000000000001</c:v>
                </c:pt>
                <c:pt idx="3175">
                  <c:v>0.3775</c:v>
                </c:pt>
                <c:pt idx="3176">
                  <c:v>0.37759999999999999</c:v>
                </c:pt>
                <c:pt idx="3177">
                  <c:v>0.37769999999999998</c:v>
                </c:pt>
                <c:pt idx="3178">
                  <c:v>0.37780000000000002</c:v>
                </c:pt>
                <c:pt idx="3179">
                  <c:v>0.37790000000000001</c:v>
                </c:pt>
                <c:pt idx="3180">
                  <c:v>0.378</c:v>
                </c:pt>
                <c:pt idx="3181">
                  <c:v>0.37809999999999999</c:v>
                </c:pt>
                <c:pt idx="3182">
                  <c:v>0.37819999999999998</c:v>
                </c:pt>
                <c:pt idx="3183">
                  <c:v>0.37830000000000003</c:v>
                </c:pt>
                <c:pt idx="3184">
                  <c:v>0.37840000000000001</c:v>
                </c:pt>
                <c:pt idx="3185">
                  <c:v>0.3785</c:v>
                </c:pt>
                <c:pt idx="3186">
                  <c:v>0.37859999999999999</c:v>
                </c:pt>
                <c:pt idx="3187">
                  <c:v>0.37869999999999998</c:v>
                </c:pt>
                <c:pt idx="3188">
                  <c:v>0.37880000000000003</c:v>
                </c:pt>
                <c:pt idx="3189">
                  <c:v>0.37890000000000001</c:v>
                </c:pt>
                <c:pt idx="3190">
                  <c:v>0.379</c:v>
                </c:pt>
                <c:pt idx="3191">
                  <c:v>0.37909999999999999</c:v>
                </c:pt>
                <c:pt idx="3192">
                  <c:v>0.37919999999999998</c:v>
                </c:pt>
                <c:pt idx="3193">
                  <c:v>0.37930000000000003</c:v>
                </c:pt>
                <c:pt idx="3194">
                  <c:v>0.37940000000000002</c:v>
                </c:pt>
                <c:pt idx="3195">
                  <c:v>0.3795</c:v>
                </c:pt>
                <c:pt idx="3196">
                  <c:v>0.37959999999999999</c:v>
                </c:pt>
                <c:pt idx="3197">
                  <c:v>0.37969999999999998</c:v>
                </c:pt>
                <c:pt idx="3198">
                  <c:v>0.37980000000000003</c:v>
                </c:pt>
                <c:pt idx="3199">
                  <c:v>0.37990000000000002</c:v>
                </c:pt>
                <c:pt idx="3200">
                  <c:v>0.38</c:v>
                </c:pt>
                <c:pt idx="3201">
                  <c:v>0.38009999999999999</c:v>
                </c:pt>
                <c:pt idx="3202">
                  <c:v>0.38019999999999998</c:v>
                </c:pt>
                <c:pt idx="3203">
                  <c:v>0.38030000000000003</c:v>
                </c:pt>
                <c:pt idx="3204">
                  <c:v>0.38040000000000002</c:v>
                </c:pt>
                <c:pt idx="3205">
                  <c:v>0.3805</c:v>
                </c:pt>
                <c:pt idx="3206">
                  <c:v>0.38059999999999999</c:v>
                </c:pt>
                <c:pt idx="3207">
                  <c:v>0.38069999999999998</c:v>
                </c:pt>
                <c:pt idx="3208">
                  <c:v>0.38080000000000003</c:v>
                </c:pt>
                <c:pt idx="3209">
                  <c:v>0.38090000000000002</c:v>
                </c:pt>
                <c:pt idx="3210">
                  <c:v>0.38100000000000001</c:v>
                </c:pt>
                <c:pt idx="3211">
                  <c:v>0.38109999999999999</c:v>
                </c:pt>
                <c:pt idx="3212">
                  <c:v>0.38119999999999998</c:v>
                </c:pt>
                <c:pt idx="3213">
                  <c:v>0.38129999999999997</c:v>
                </c:pt>
                <c:pt idx="3214">
                  <c:v>0.38140000000000002</c:v>
                </c:pt>
                <c:pt idx="3215">
                  <c:v>0.38150000000000001</c:v>
                </c:pt>
                <c:pt idx="3216">
                  <c:v>0.38159999999999999</c:v>
                </c:pt>
                <c:pt idx="3217">
                  <c:v>0.38169999999999998</c:v>
                </c:pt>
                <c:pt idx="3218">
                  <c:v>0.38179999999999997</c:v>
                </c:pt>
                <c:pt idx="3219">
                  <c:v>0.38190000000000002</c:v>
                </c:pt>
                <c:pt idx="3220">
                  <c:v>0.38200000000000001</c:v>
                </c:pt>
                <c:pt idx="3221">
                  <c:v>0.3821</c:v>
                </c:pt>
                <c:pt idx="3222">
                  <c:v>0.38219999999999998</c:v>
                </c:pt>
                <c:pt idx="3223">
                  <c:v>0.38229999999999997</c:v>
                </c:pt>
                <c:pt idx="3224">
                  <c:v>0.38240000000000002</c:v>
                </c:pt>
                <c:pt idx="3225">
                  <c:v>0.38250000000000001</c:v>
                </c:pt>
                <c:pt idx="3226">
                  <c:v>0.3826</c:v>
                </c:pt>
                <c:pt idx="3227">
                  <c:v>0.38269999999999998</c:v>
                </c:pt>
                <c:pt idx="3228">
                  <c:v>0.38279999999999997</c:v>
                </c:pt>
                <c:pt idx="3229">
                  <c:v>0.38290000000000002</c:v>
                </c:pt>
                <c:pt idx="3230">
                  <c:v>0.38300000000000001</c:v>
                </c:pt>
                <c:pt idx="3231">
                  <c:v>0.3831</c:v>
                </c:pt>
                <c:pt idx="3232">
                  <c:v>0.38319999999999999</c:v>
                </c:pt>
                <c:pt idx="3233">
                  <c:v>0.38329999999999997</c:v>
                </c:pt>
                <c:pt idx="3234">
                  <c:v>0.38340000000000002</c:v>
                </c:pt>
                <c:pt idx="3235">
                  <c:v>0.38350000000000001</c:v>
                </c:pt>
                <c:pt idx="3236">
                  <c:v>0.3836</c:v>
                </c:pt>
                <c:pt idx="3237">
                  <c:v>0.38369999999999999</c:v>
                </c:pt>
                <c:pt idx="3238">
                  <c:v>0.38379999999999997</c:v>
                </c:pt>
                <c:pt idx="3239">
                  <c:v>0.38390000000000002</c:v>
                </c:pt>
                <c:pt idx="3240">
                  <c:v>0.38400000000000001</c:v>
                </c:pt>
                <c:pt idx="3241">
                  <c:v>0.3841</c:v>
                </c:pt>
                <c:pt idx="3242">
                  <c:v>0.38419999999999999</c:v>
                </c:pt>
                <c:pt idx="3243">
                  <c:v>0.38429999999999997</c:v>
                </c:pt>
                <c:pt idx="3244">
                  <c:v>0.38440000000000002</c:v>
                </c:pt>
                <c:pt idx="3245">
                  <c:v>0.38450000000000001</c:v>
                </c:pt>
                <c:pt idx="3246">
                  <c:v>0.3846</c:v>
                </c:pt>
                <c:pt idx="3247">
                  <c:v>0.38469999999999999</c:v>
                </c:pt>
                <c:pt idx="3248">
                  <c:v>0.38479999999999998</c:v>
                </c:pt>
                <c:pt idx="3249">
                  <c:v>0.38490000000000002</c:v>
                </c:pt>
                <c:pt idx="3250">
                  <c:v>0.38500000000000001</c:v>
                </c:pt>
                <c:pt idx="3251">
                  <c:v>0.3851</c:v>
                </c:pt>
                <c:pt idx="3252">
                  <c:v>0.38519999999999999</c:v>
                </c:pt>
                <c:pt idx="3253">
                  <c:v>0.38529999999999998</c:v>
                </c:pt>
                <c:pt idx="3254">
                  <c:v>0.38540000000000002</c:v>
                </c:pt>
                <c:pt idx="3255">
                  <c:v>0.38550000000000001</c:v>
                </c:pt>
                <c:pt idx="3256">
                  <c:v>0.3856</c:v>
                </c:pt>
                <c:pt idx="3257">
                  <c:v>0.38569999999999999</c:v>
                </c:pt>
                <c:pt idx="3258">
                  <c:v>0.38579999999999998</c:v>
                </c:pt>
                <c:pt idx="3259">
                  <c:v>0.38590000000000002</c:v>
                </c:pt>
                <c:pt idx="3260">
                  <c:v>0.38600000000000001</c:v>
                </c:pt>
                <c:pt idx="3261">
                  <c:v>0.3861</c:v>
                </c:pt>
                <c:pt idx="3262">
                  <c:v>0.38619999999999999</c:v>
                </c:pt>
                <c:pt idx="3263">
                  <c:v>0.38629999999999998</c:v>
                </c:pt>
                <c:pt idx="3264">
                  <c:v>0.38640000000000002</c:v>
                </c:pt>
                <c:pt idx="3265">
                  <c:v>0.38650000000000001</c:v>
                </c:pt>
                <c:pt idx="3266">
                  <c:v>0.3866</c:v>
                </c:pt>
                <c:pt idx="3267">
                  <c:v>0.38669999999999999</c:v>
                </c:pt>
                <c:pt idx="3268">
                  <c:v>0.38679999999999998</c:v>
                </c:pt>
                <c:pt idx="3269">
                  <c:v>0.38690000000000002</c:v>
                </c:pt>
                <c:pt idx="3270">
                  <c:v>0.38700000000000001</c:v>
                </c:pt>
                <c:pt idx="3271">
                  <c:v>0.3871</c:v>
                </c:pt>
                <c:pt idx="3272">
                  <c:v>0.38719999999999999</c:v>
                </c:pt>
                <c:pt idx="3273">
                  <c:v>0.38729999999999998</c:v>
                </c:pt>
                <c:pt idx="3274">
                  <c:v>0.38740000000000002</c:v>
                </c:pt>
                <c:pt idx="3275">
                  <c:v>0.38750000000000001</c:v>
                </c:pt>
                <c:pt idx="3276">
                  <c:v>0.3876</c:v>
                </c:pt>
                <c:pt idx="3277">
                  <c:v>0.38769999999999999</c:v>
                </c:pt>
                <c:pt idx="3278">
                  <c:v>0.38779999999999998</c:v>
                </c:pt>
                <c:pt idx="3279">
                  <c:v>0.38790000000000002</c:v>
                </c:pt>
                <c:pt idx="3280">
                  <c:v>0.38800000000000001</c:v>
                </c:pt>
                <c:pt idx="3281">
                  <c:v>0.3881</c:v>
                </c:pt>
                <c:pt idx="3282">
                  <c:v>0.38819999999999999</c:v>
                </c:pt>
                <c:pt idx="3283">
                  <c:v>0.38829999999999998</c:v>
                </c:pt>
                <c:pt idx="3284">
                  <c:v>0.38840000000000002</c:v>
                </c:pt>
                <c:pt idx="3285">
                  <c:v>0.38850000000000001</c:v>
                </c:pt>
                <c:pt idx="3286">
                  <c:v>0.3886</c:v>
                </c:pt>
                <c:pt idx="3287">
                  <c:v>0.38869999999999999</c:v>
                </c:pt>
                <c:pt idx="3288">
                  <c:v>0.38879999999999998</c:v>
                </c:pt>
                <c:pt idx="3289">
                  <c:v>0.38890000000000002</c:v>
                </c:pt>
                <c:pt idx="3290">
                  <c:v>0.38900000000000001</c:v>
                </c:pt>
                <c:pt idx="3291">
                  <c:v>0.3891</c:v>
                </c:pt>
                <c:pt idx="3292">
                  <c:v>0.38919999999999999</c:v>
                </c:pt>
                <c:pt idx="3293">
                  <c:v>0.38929999999999998</c:v>
                </c:pt>
                <c:pt idx="3294">
                  <c:v>0.38940000000000002</c:v>
                </c:pt>
                <c:pt idx="3295">
                  <c:v>0.38950000000000001</c:v>
                </c:pt>
                <c:pt idx="3296">
                  <c:v>0.3896</c:v>
                </c:pt>
                <c:pt idx="3297">
                  <c:v>0.38969999999999999</c:v>
                </c:pt>
                <c:pt idx="3298">
                  <c:v>0.38979999999999998</c:v>
                </c:pt>
                <c:pt idx="3299">
                  <c:v>0.38990000000000002</c:v>
                </c:pt>
                <c:pt idx="3300">
                  <c:v>0.39</c:v>
                </c:pt>
                <c:pt idx="3301">
                  <c:v>0.3901</c:v>
                </c:pt>
                <c:pt idx="3302">
                  <c:v>0.39019999999999999</c:v>
                </c:pt>
                <c:pt idx="3303">
                  <c:v>0.39029999999999998</c:v>
                </c:pt>
                <c:pt idx="3304">
                  <c:v>0.39040000000000002</c:v>
                </c:pt>
                <c:pt idx="3305">
                  <c:v>0.39050000000000001</c:v>
                </c:pt>
                <c:pt idx="3306">
                  <c:v>0.3906</c:v>
                </c:pt>
                <c:pt idx="3307">
                  <c:v>0.39069999999999999</c:v>
                </c:pt>
                <c:pt idx="3308">
                  <c:v>0.39079999999999998</c:v>
                </c:pt>
                <c:pt idx="3309">
                  <c:v>0.39090000000000003</c:v>
                </c:pt>
                <c:pt idx="3310">
                  <c:v>0.39100000000000001</c:v>
                </c:pt>
                <c:pt idx="3311">
                  <c:v>0.3911</c:v>
                </c:pt>
                <c:pt idx="3312">
                  <c:v>0.39119999999999999</c:v>
                </c:pt>
                <c:pt idx="3313">
                  <c:v>0.39129999999999998</c:v>
                </c:pt>
                <c:pt idx="3314">
                  <c:v>0.39140000000000003</c:v>
                </c:pt>
                <c:pt idx="3315">
                  <c:v>0.39150000000000001</c:v>
                </c:pt>
                <c:pt idx="3316">
                  <c:v>0.3916</c:v>
                </c:pt>
                <c:pt idx="3317">
                  <c:v>0.39169999999999999</c:v>
                </c:pt>
                <c:pt idx="3318">
                  <c:v>0.39179999999999998</c:v>
                </c:pt>
                <c:pt idx="3319">
                  <c:v>0.39190000000000003</c:v>
                </c:pt>
                <c:pt idx="3320">
                  <c:v>0.39200000000000002</c:v>
                </c:pt>
                <c:pt idx="3321">
                  <c:v>0.3921</c:v>
                </c:pt>
                <c:pt idx="3322">
                  <c:v>0.39219999999999999</c:v>
                </c:pt>
                <c:pt idx="3323">
                  <c:v>0.39229999999999998</c:v>
                </c:pt>
                <c:pt idx="3324">
                  <c:v>0.39240000000000003</c:v>
                </c:pt>
                <c:pt idx="3325">
                  <c:v>0.39250000000000002</c:v>
                </c:pt>
                <c:pt idx="3326">
                  <c:v>0.3926</c:v>
                </c:pt>
                <c:pt idx="3327">
                  <c:v>0.39269999999999999</c:v>
                </c:pt>
                <c:pt idx="3328">
                  <c:v>0.39279999999999998</c:v>
                </c:pt>
                <c:pt idx="3329">
                  <c:v>0.39290000000000003</c:v>
                </c:pt>
                <c:pt idx="3330">
                  <c:v>0.39300000000000002</c:v>
                </c:pt>
                <c:pt idx="3331">
                  <c:v>0.3931</c:v>
                </c:pt>
                <c:pt idx="3332">
                  <c:v>0.39319999999999999</c:v>
                </c:pt>
                <c:pt idx="3333">
                  <c:v>0.39329999999999998</c:v>
                </c:pt>
                <c:pt idx="3334">
                  <c:v>0.39340000000000003</c:v>
                </c:pt>
                <c:pt idx="3335">
                  <c:v>0.39350000000000002</c:v>
                </c:pt>
                <c:pt idx="3336">
                  <c:v>0.39360000000000001</c:v>
                </c:pt>
                <c:pt idx="3337">
                  <c:v>0.39369999999999999</c:v>
                </c:pt>
                <c:pt idx="3338">
                  <c:v>0.39379999999999998</c:v>
                </c:pt>
                <c:pt idx="3339">
                  <c:v>0.39389999999999997</c:v>
                </c:pt>
                <c:pt idx="3340">
                  <c:v>0.39400000000000002</c:v>
                </c:pt>
                <c:pt idx="3341">
                  <c:v>0.39410000000000001</c:v>
                </c:pt>
                <c:pt idx="3342">
                  <c:v>0.39419999999999999</c:v>
                </c:pt>
                <c:pt idx="3343">
                  <c:v>0.39429999999999998</c:v>
                </c:pt>
                <c:pt idx="3344">
                  <c:v>0.39439999999999997</c:v>
                </c:pt>
                <c:pt idx="3345">
                  <c:v>0.39450000000000002</c:v>
                </c:pt>
                <c:pt idx="3346">
                  <c:v>0.39460000000000001</c:v>
                </c:pt>
                <c:pt idx="3347">
                  <c:v>0.3947</c:v>
                </c:pt>
                <c:pt idx="3348">
                  <c:v>0.39479999999999998</c:v>
                </c:pt>
                <c:pt idx="3349">
                  <c:v>0.39489999999999997</c:v>
                </c:pt>
                <c:pt idx="3350">
                  <c:v>0.39500000000000002</c:v>
                </c:pt>
                <c:pt idx="3351">
                  <c:v>0.39510000000000001</c:v>
                </c:pt>
                <c:pt idx="3352">
                  <c:v>0.3952</c:v>
                </c:pt>
                <c:pt idx="3353">
                  <c:v>0.39529999999999998</c:v>
                </c:pt>
                <c:pt idx="3354">
                  <c:v>0.39539999999999997</c:v>
                </c:pt>
                <c:pt idx="3355">
                  <c:v>0.39550000000000002</c:v>
                </c:pt>
                <c:pt idx="3356">
                  <c:v>0.39560000000000001</c:v>
                </c:pt>
                <c:pt idx="3357">
                  <c:v>0.3957</c:v>
                </c:pt>
                <c:pt idx="3358">
                  <c:v>0.39579999999999999</c:v>
                </c:pt>
                <c:pt idx="3359">
                  <c:v>0.39589999999999997</c:v>
                </c:pt>
                <c:pt idx="3360">
                  <c:v>0.39600000000000002</c:v>
                </c:pt>
                <c:pt idx="3361">
                  <c:v>0.39610000000000001</c:v>
                </c:pt>
                <c:pt idx="3362">
                  <c:v>0.3962</c:v>
                </c:pt>
                <c:pt idx="3363">
                  <c:v>0.39629999999999999</c:v>
                </c:pt>
                <c:pt idx="3364">
                  <c:v>0.39639999999999997</c:v>
                </c:pt>
                <c:pt idx="3365">
                  <c:v>0.39650000000000002</c:v>
                </c:pt>
                <c:pt idx="3366">
                  <c:v>0.39660000000000001</c:v>
                </c:pt>
                <c:pt idx="3367">
                  <c:v>0.3967</c:v>
                </c:pt>
                <c:pt idx="3368">
                  <c:v>0.39679999999999999</c:v>
                </c:pt>
                <c:pt idx="3369">
                  <c:v>0.39689999999999998</c:v>
                </c:pt>
                <c:pt idx="3370">
                  <c:v>0.39700000000000002</c:v>
                </c:pt>
                <c:pt idx="3371">
                  <c:v>0.39710000000000001</c:v>
                </c:pt>
                <c:pt idx="3372">
                  <c:v>0.3972</c:v>
                </c:pt>
                <c:pt idx="3373">
                  <c:v>0.39729999999999999</c:v>
                </c:pt>
                <c:pt idx="3374">
                  <c:v>0.39739999999999998</c:v>
                </c:pt>
                <c:pt idx="3375">
                  <c:v>0.39750000000000002</c:v>
                </c:pt>
                <c:pt idx="3376">
                  <c:v>0.39760000000000001</c:v>
                </c:pt>
                <c:pt idx="3377">
                  <c:v>0.3977</c:v>
                </c:pt>
                <c:pt idx="3378">
                  <c:v>0.39779999999999999</c:v>
                </c:pt>
                <c:pt idx="3379">
                  <c:v>0.39789999999999998</c:v>
                </c:pt>
                <c:pt idx="3380">
                  <c:v>0.39800000000000002</c:v>
                </c:pt>
                <c:pt idx="3381">
                  <c:v>0.39810000000000001</c:v>
                </c:pt>
                <c:pt idx="3382">
                  <c:v>0.3982</c:v>
                </c:pt>
                <c:pt idx="3383">
                  <c:v>0.39829999999999999</c:v>
                </c:pt>
                <c:pt idx="3384">
                  <c:v>0.39839999999999998</c:v>
                </c:pt>
                <c:pt idx="3385">
                  <c:v>0.39850000000000002</c:v>
                </c:pt>
                <c:pt idx="3386">
                  <c:v>0.39860000000000001</c:v>
                </c:pt>
                <c:pt idx="3387">
                  <c:v>0.3987</c:v>
                </c:pt>
                <c:pt idx="3388">
                  <c:v>0.39879999999999999</c:v>
                </c:pt>
                <c:pt idx="3389">
                  <c:v>0.39889999999999998</c:v>
                </c:pt>
                <c:pt idx="3390">
                  <c:v>0.39900000000000002</c:v>
                </c:pt>
                <c:pt idx="3391">
                  <c:v>0.39910000000000001</c:v>
                </c:pt>
                <c:pt idx="3392">
                  <c:v>0.3992</c:v>
                </c:pt>
                <c:pt idx="3393">
                  <c:v>0.39929999999999999</c:v>
                </c:pt>
                <c:pt idx="3394">
                  <c:v>0.39939999999999998</c:v>
                </c:pt>
                <c:pt idx="3395">
                  <c:v>0.39950000000000002</c:v>
                </c:pt>
                <c:pt idx="3396">
                  <c:v>0.39960000000000001</c:v>
                </c:pt>
                <c:pt idx="3397">
                  <c:v>0.3997</c:v>
                </c:pt>
                <c:pt idx="3398">
                  <c:v>0.39979999999999999</c:v>
                </c:pt>
                <c:pt idx="3399">
                  <c:v>0.39989999999999998</c:v>
                </c:pt>
                <c:pt idx="3400">
                  <c:v>0.4</c:v>
                </c:pt>
                <c:pt idx="3401">
                  <c:v>0.40010000000000001</c:v>
                </c:pt>
                <c:pt idx="3402">
                  <c:v>0.4002</c:v>
                </c:pt>
                <c:pt idx="3403">
                  <c:v>0.40029999999999999</c:v>
                </c:pt>
                <c:pt idx="3404">
                  <c:v>0.40039999999999998</c:v>
                </c:pt>
                <c:pt idx="3405">
                  <c:v>0.40050000000000002</c:v>
                </c:pt>
                <c:pt idx="3406">
                  <c:v>0.40060000000000001</c:v>
                </c:pt>
                <c:pt idx="3407">
                  <c:v>0.4007</c:v>
                </c:pt>
                <c:pt idx="3408">
                  <c:v>0.40079999999999999</c:v>
                </c:pt>
                <c:pt idx="3409">
                  <c:v>0.40089999999999998</c:v>
                </c:pt>
                <c:pt idx="3410">
                  <c:v>0.40100000000000002</c:v>
                </c:pt>
                <c:pt idx="3411">
                  <c:v>0.40110000000000001</c:v>
                </c:pt>
                <c:pt idx="3412">
                  <c:v>0.4012</c:v>
                </c:pt>
                <c:pt idx="3413">
                  <c:v>0.40129999999999999</c:v>
                </c:pt>
                <c:pt idx="3414">
                  <c:v>0.40139999999999998</c:v>
                </c:pt>
                <c:pt idx="3415">
                  <c:v>0.40150000000000002</c:v>
                </c:pt>
                <c:pt idx="3416">
                  <c:v>0.40160000000000001</c:v>
                </c:pt>
                <c:pt idx="3417">
                  <c:v>0.4017</c:v>
                </c:pt>
                <c:pt idx="3418">
                  <c:v>0.40179999999999999</c:v>
                </c:pt>
                <c:pt idx="3419">
                  <c:v>0.40189999999999998</c:v>
                </c:pt>
                <c:pt idx="3420">
                  <c:v>0.40200000000000002</c:v>
                </c:pt>
                <c:pt idx="3421">
                  <c:v>0.40210000000000001</c:v>
                </c:pt>
                <c:pt idx="3422">
                  <c:v>0.4022</c:v>
                </c:pt>
                <c:pt idx="3423">
                  <c:v>0.40229999999999999</c:v>
                </c:pt>
                <c:pt idx="3424">
                  <c:v>0.40239999999999998</c:v>
                </c:pt>
                <c:pt idx="3425">
                  <c:v>0.40250000000000002</c:v>
                </c:pt>
                <c:pt idx="3426">
                  <c:v>0.40260000000000001</c:v>
                </c:pt>
                <c:pt idx="3427">
                  <c:v>0.4027</c:v>
                </c:pt>
                <c:pt idx="3428">
                  <c:v>0.40279999999999999</c:v>
                </c:pt>
                <c:pt idx="3429">
                  <c:v>0.40289999999999998</c:v>
                </c:pt>
                <c:pt idx="3430">
                  <c:v>0.40300000000000002</c:v>
                </c:pt>
                <c:pt idx="3431">
                  <c:v>0.40310000000000001</c:v>
                </c:pt>
                <c:pt idx="3432">
                  <c:v>0.4032</c:v>
                </c:pt>
                <c:pt idx="3433">
                  <c:v>0.40329999999999999</c:v>
                </c:pt>
                <c:pt idx="3434">
                  <c:v>0.40339999999999998</c:v>
                </c:pt>
                <c:pt idx="3435">
                  <c:v>0.40350000000000003</c:v>
                </c:pt>
                <c:pt idx="3436">
                  <c:v>0.40360000000000001</c:v>
                </c:pt>
                <c:pt idx="3437">
                  <c:v>0.4037</c:v>
                </c:pt>
                <c:pt idx="3438">
                  <c:v>0.40379999999999999</c:v>
                </c:pt>
                <c:pt idx="3439">
                  <c:v>0.40389999999999998</c:v>
                </c:pt>
                <c:pt idx="3440">
                  <c:v>0.40400000000000003</c:v>
                </c:pt>
                <c:pt idx="3441">
                  <c:v>0.40410000000000001</c:v>
                </c:pt>
                <c:pt idx="3442">
                  <c:v>0.4042</c:v>
                </c:pt>
                <c:pt idx="3443">
                  <c:v>0.40429999999999999</c:v>
                </c:pt>
                <c:pt idx="3444">
                  <c:v>0.40439999999999998</c:v>
                </c:pt>
                <c:pt idx="3445">
                  <c:v>0.40450000000000003</c:v>
                </c:pt>
                <c:pt idx="3446">
                  <c:v>0.40460000000000002</c:v>
                </c:pt>
                <c:pt idx="3447">
                  <c:v>0.4047</c:v>
                </c:pt>
                <c:pt idx="3448">
                  <c:v>0.40479999999999999</c:v>
                </c:pt>
                <c:pt idx="3449">
                  <c:v>0.40489999999999998</c:v>
                </c:pt>
                <c:pt idx="3450">
                  <c:v>0.40500000000000003</c:v>
                </c:pt>
                <c:pt idx="3451">
                  <c:v>0.40510000000000002</c:v>
                </c:pt>
                <c:pt idx="3452">
                  <c:v>0.4052</c:v>
                </c:pt>
                <c:pt idx="3453">
                  <c:v>0.40529999999999999</c:v>
                </c:pt>
                <c:pt idx="3454">
                  <c:v>0.40539999999999998</c:v>
                </c:pt>
                <c:pt idx="3455">
                  <c:v>0.40550000000000003</c:v>
                </c:pt>
                <c:pt idx="3456">
                  <c:v>0.40560000000000002</c:v>
                </c:pt>
                <c:pt idx="3457">
                  <c:v>0.40570000000000001</c:v>
                </c:pt>
                <c:pt idx="3458">
                  <c:v>0.40579999999999999</c:v>
                </c:pt>
                <c:pt idx="3459">
                  <c:v>0.40589999999999998</c:v>
                </c:pt>
                <c:pt idx="3460">
                  <c:v>0.40600000000000003</c:v>
                </c:pt>
                <c:pt idx="3461">
                  <c:v>0.40610000000000002</c:v>
                </c:pt>
                <c:pt idx="3462">
                  <c:v>0.40620000000000001</c:v>
                </c:pt>
                <c:pt idx="3463">
                  <c:v>0.40629999999999999</c:v>
                </c:pt>
                <c:pt idx="3464">
                  <c:v>0.40639999999999998</c:v>
                </c:pt>
                <c:pt idx="3465">
                  <c:v>0.40649999999999997</c:v>
                </c:pt>
                <c:pt idx="3466">
                  <c:v>0.40660000000000002</c:v>
                </c:pt>
                <c:pt idx="3467">
                  <c:v>0.40670000000000001</c:v>
                </c:pt>
                <c:pt idx="3468">
                  <c:v>0.40679999999999999</c:v>
                </c:pt>
                <c:pt idx="3469">
                  <c:v>0.40689999999999998</c:v>
                </c:pt>
                <c:pt idx="3470">
                  <c:v>0.40699999999999997</c:v>
                </c:pt>
                <c:pt idx="3471">
                  <c:v>0.40710000000000002</c:v>
                </c:pt>
                <c:pt idx="3472">
                  <c:v>0.40720000000000001</c:v>
                </c:pt>
                <c:pt idx="3473">
                  <c:v>0.4073</c:v>
                </c:pt>
                <c:pt idx="3474">
                  <c:v>0.40739999999999998</c:v>
                </c:pt>
                <c:pt idx="3475">
                  <c:v>0.40749999999999997</c:v>
                </c:pt>
                <c:pt idx="3476">
                  <c:v>0.40760000000000002</c:v>
                </c:pt>
                <c:pt idx="3477">
                  <c:v>0.40770000000000001</c:v>
                </c:pt>
                <c:pt idx="3478">
                  <c:v>0.4078</c:v>
                </c:pt>
                <c:pt idx="3479">
                  <c:v>0.40789999999999998</c:v>
                </c:pt>
                <c:pt idx="3480">
                  <c:v>0.40799999999999997</c:v>
                </c:pt>
                <c:pt idx="3481">
                  <c:v>0.40810000000000002</c:v>
                </c:pt>
                <c:pt idx="3482">
                  <c:v>0.40820000000000001</c:v>
                </c:pt>
                <c:pt idx="3483">
                  <c:v>0.4083</c:v>
                </c:pt>
                <c:pt idx="3484">
                  <c:v>0.40839999999999999</c:v>
                </c:pt>
                <c:pt idx="3485">
                  <c:v>0.40849999999999997</c:v>
                </c:pt>
                <c:pt idx="3486">
                  <c:v>0.40860000000000002</c:v>
                </c:pt>
                <c:pt idx="3487">
                  <c:v>0.40870000000000001</c:v>
                </c:pt>
                <c:pt idx="3488">
                  <c:v>0.4088</c:v>
                </c:pt>
                <c:pt idx="3489">
                  <c:v>0.40889999999999999</c:v>
                </c:pt>
                <c:pt idx="3490">
                  <c:v>0.40899999999999997</c:v>
                </c:pt>
                <c:pt idx="3491">
                  <c:v>0.40910000000000002</c:v>
                </c:pt>
                <c:pt idx="3492">
                  <c:v>0.40920000000000001</c:v>
                </c:pt>
                <c:pt idx="3493">
                  <c:v>0.4093</c:v>
                </c:pt>
                <c:pt idx="3494">
                  <c:v>0.40939999999999999</c:v>
                </c:pt>
                <c:pt idx="3495">
                  <c:v>0.40949999999999998</c:v>
                </c:pt>
                <c:pt idx="3496">
                  <c:v>0.40960000000000002</c:v>
                </c:pt>
                <c:pt idx="3497">
                  <c:v>0.40970000000000001</c:v>
                </c:pt>
                <c:pt idx="3498">
                  <c:v>0.4098</c:v>
                </c:pt>
                <c:pt idx="3499">
                  <c:v>0.40989999999999999</c:v>
                </c:pt>
                <c:pt idx="3500">
                  <c:v>0.41</c:v>
                </c:pt>
                <c:pt idx="3501">
                  <c:v>0.41010000000000002</c:v>
                </c:pt>
                <c:pt idx="3502">
                  <c:v>0.41020000000000001</c:v>
                </c:pt>
                <c:pt idx="3503">
                  <c:v>0.4103</c:v>
                </c:pt>
                <c:pt idx="3504">
                  <c:v>0.41039999999999999</c:v>
                </c:pt>
                <c:pt idx="3505">
                  <c:v>0.41049999999999998</c:v>
                </c:pt>
                <c:pt idx="3506">
                  <c:v>0.41060000000000002</c:v>
                </c:pt>
                <c:pt idx="3507">
                  <c:v>0.41070000000000001</c:v>
                </c:pt>
                <c:pt idx="3508">
                  <c:v>0.4108</c:v>
                </c:pt>
                <c:pt idx="3509">
                  <c:v>0.41089999999999999</c:v>
                </c:pt>
                <c:pt idx="3510">
                  <c:v>0.41099999999999998</c:v>
                </c:pt>
                <c:pt idx="3511">
                  <c:v>0.41110000000000002</c:v>
                </c:pt>
                <c:pt idx="3512">
                  <c:v>0.41120000000000001</c:v>
                </c:pt>
                <c:pt idx="3513">
                  <c:v>0.4113</c:v>
                </c:pt>
                <c:pt idx="3514">
                  <c:v>0.41139999999999999</c:v>
                </c:pt>
                <c:pt idx="3515">
                  <c:v>0.41149999999999998</c:v>
                </c:pt>
                <c:pt idx="3516">
                  <c:v>0.41160000000000002</c:v>
                </c:pt>
                <c:pt idx="3517">
                  <c:v>0.41170000000000001</c:v>
                </c:pt>
                <c:pt idx="3518">
                  <c:v>0.4118</c:v>
                </c:pt>
                <c:pt idx="3519">
                  <c:v>0.41189999999999999</c:v>
                </c:pt>
                <c:pt idx="3520">
                  <c:v>0.41199999999999998</c:v>
                </c:pt>
                <c:pt idx="3521">
                  <c:v>0.41210000000000002</c:v>
                </c:pt>
                <c:pt idx="3522">
                  <c:v>0.41220000000000001</c:v>
                </c:pt>
                <c:pt idx="3523">
                  <c:v>0.4123</c:v>
                </c:pt>
                <c:pt idx="3524">
                  <c:v>0.41239999999999999</c:v>
                </c:pt>
                <c:pt idx="3525">
                  <c:v>0.41249999999999998</c:v>
                </c:pt>
                <c:pt idx="3526">
                  <c:v>0.41260000000000002</c:v>
                </c:pt>
                <c:pt idx="3527">
                  <c:v>0.41270000000000001</c:v>
                </c:pt>
                <c:pt idx="3528">
                  <c:v>0.4128</c:v>
                </c:pt>
                <c:pt idx="3529">
                  <c:v>0.41289999999999999</c:v>
                </c:pt>
                <c:pt idx="3530">
                  <c:v>0.41299999999999998</c:v>
                </c:pt>
                <c:pt idx="3531">
                  <c:v>0.41310000000000002</c:v>
                </c:pt>
                <c:pt idx="3532">
                  <c:v>0.41320000000000001</c:v>
                </c:pt>
                <c:pt idx="3533">
                  <c:v>0.4133</c:v>
                </c:pt>
                <c:pt idx="3534">
                  <c:v>0.41339999999999999</c:v>
                </c:pt>
                <c:pt idx="3535">
                  <c:v>0.41349999999999998</c:v>
                </c:pt>
                <c:pt idx="3536">
                  <c:v>0.41360000000000002</c:v>
                </c:pt>
                <c:pt idx="3537">
                  <c:v>0.41370000000000001</c:v>
                </c:pt>
                <c:pt idx="3538">
                  <c:v>0.4138</c:v>
                </c:pt>
                <c:pt idx="3539">
                  <c:v>0.41389999999999999</c:v>
                </c:pt>
                <c:pt idx="3540">
                  <c:v>0.41399999999999998</c:v>
                </c:pt>
                <c:pt idx="3541">
                  <c:v>0.41410000000000002</c:v>
                </c:pt>
                <c:pt idx="3542">
                  <c:v>0.41420000000000001</c:v>
                </c:pt>
                <c:pt idx="3543">
                  <c:v>0.4143</c:v>
                </c:pt>
                <c:pt idx="3544">
                  <c:v>0.41439999999999999</c:v>
                </c:pt>
                <c:pt idx="3545">
                  <c:v>0.41449999999999998</c:v>
                </c:pt>
                <c:pt idx="3546">
                  <c:v>0.41460000000000002</c:v>
                </c:pt>
                <c:pt idx="3547">
                  <c:v>0.41470000000000001</c:v>
                </c:pt>
                <c:pt idx="3548">
                  <c:v>0.4148</c:v>
                </c:pt>
                <c:pt idx="3549">
                  <c:v>0.41489999999999999</c:v>
                </c:pt>
                <c:pt idx="3550">
                  <c:v>0.41499999999999998</c:v>
                </c:pt>
                <c:pt idx="3551">
                  <c:v>0.41510000000000002</c:v>
                </c:pt>
                <c:pt idx="3552">
                  <c:v>0.41520000000000001</c:v>
                </c:pt>
                <c:pt idx="3553">
                  <c:v>0.4153</c:v>
                </c:pt>
                <c:pt idx="3554">
                  <c:v>0.41539999999999999</c:v>
                </c:pt>
                <c:pt idx="3555">
                  <c:v>0.41549999999999998</c:v>
                </c:pt>
                <c:pt idx="3556">
                  <c:v>0.41560000000000002</c:v>
                </c:pt>
                <c:pt idx="3557">
                  <c:v>0.41570000000000001</c:v>
                </c:pt>
                <c:pt idx="3558">
                  <c:v>0.4158</c:v>
                </c:pt>
                <c:pt idx="3559">
                  <c:v>0.41589999999999999</c:v>
                </c:pt>
                <c:pt idx="3560">
                  <c:v>0.41599999999999998</c:v>
                </c:pt>
                <c:pt idx="3561">
                  <c:v>0.41610000000000003</c:v>
                </c:pt>
                <c:pt idx="3562">
                  <c:v>0.41620000000000001</c:v>
                </c:pt>
                <c:pt idx="3563">
                  <c:v>0.4163</c:v>
                </c:pt>
                <c:pt idx="3564">
                  <c:v>0.41639999999999999</c:v>
                </c:pt>
                <c:pt idx="3565">
                  <c:v>0.41649999999999998</c:v>
                </c:pt>
                <c:pt idx="3566">
                  <c:v>0.41660000000000003</c:v>
                </c:pt>
                <c:pt idx="3567">
                  <c:v>0.41670000000000001</c:v>
                </c:pt>
                <c:pt idx="3568">
                  <c:v>0.4168</c:v>
                </c:pt>
                <c:pt idx="3569">
                  <c:v>0.41689999999999999</c:v>
                </c:pt>
                <c:pt idx="3570">
                  <c:v>0.41699999999999998</c:v>
                </c:pt>
                <c:pt idx="3571">
                  <c:v>0.41710000000000003</c:v>
                </c:pt>
                <c:pt idx="3572">
                  <c:v>0.41720000000000002</c:v>
                </c:pt>
                <c:pt idx="3573">
                  <c:v>0.4173</c:v>
                </c:pt>
                <c:pt idx="3574">
                  <c:v>0.41739999999999999</c:v>
                </c:pt>
                <c:pt idx="3575">
                  <c:v>0.41749999999999998</c:v>
                </c:pt>
                <c:pt idx="3576">
                  <c:v>0.41760000000000003</c:v>
                </c:pt>
                <c:pt idx="3577">
                  <c:v>0.41770000000000002</c:v>
                </c:pt>
                <c:pt idx="3578">
                  <c:v>0.4178</c:v>
                </c:pt>
                <c:pt idx="3579">
                  <c:v>0.41789999999999999</c:v>
                </c:pt>
                <c:pt idx="3580">
                  <c:v>0.41799999999999998</c:v>
                </c:pt>
                <c:pt idx="3581">
                  <c:v>0.41810000000000003</c:v>
                </c:pt>
                <c:pt idx="3582">
                  <c:v>0.41820000000000002</c:v>
                </c:pt>
                <c:pt idx="3583">
                  <c:v>0.41830000000000001</c:v>
                </c:pt>
                <c:pt idx="3584">
                  <c:v>0.41839999999999999</c:v>
                </c:pt>
                <c:pt idx="3585">
                  <c:v>0.41849999999999998</c:v>
                </c:pt>
                <c:pt idx="3586">
                  <c:v>0.41860000000000003</c:v>
                </c:pt>
                <c:pt idx="3587">
                  <c:v>0.41870000000000002</c:v>
                </c:pt>
                <c:pt idx="3588">
                  <c:v>0.41880000000000001</c:v>
                </c:pt>
                <c:pt idx="3589">
                  <c:v>0.41889999999999999</c:v>
                </c:pt>
                <c:pt idx="3590">
                  <c:v>0.41899999999999998</c:v>
                </c:pt>
                <c:pt idx="3591">
                  <c:v>0.41909999999999997</c:v>
                </c:pt>
                <c:pt idx="3592">
                  <c:v>0.41920000000000002</c:v>
                </c:pt>
                <c:pt idx="3593">
                  <c:v>0.41930000000000001</c:v>
                </c:pt>
                <c:pt idx="3594">
                  <c:v>0.4194</c:v>
                </c:pt>
                <c:pt idx="3595">
                  <c:v>0.41949999999999998</c:v>
                </c:pt>
                <c:pt idx="3596">
                  <c:v>0.41959999999999997</c:v>
                </c:pt>
                <c:pt idx="3597">
                  <c:v>0.41970000000000002</c:v>
                </c:pt>
                <c:pt idx="3598">
                  <c:v>0.41980000000000001</c:v>
                </c:pt>
                <c:pt idx="3599">
                  <c:v>0.4199</c:v>
                </c:pt>
                <c:pt idx="3600">
                  <c:v>0.42</c:v>
                </c:pt>
                <c:pt idx="3601">
                  <c:v>0.42009999999999997</c:v>
                </c:pt>
                <c:pt idx="3602">
                  <c:v>0.42020000000000002</c:v>
                </c:pt>
                <c:pt idx="3603">
                  <c:v>0.42030000000000001</c:v>
                </c:pt>
                <c:pt idx="3604">
                  <c:v>0.4204</c:v>
                </c:pt>
                <c:pt idx="3605">
                  <c:v>0.42049999999999998</c:v>
                </c:pt>
                <c:pt idx="3606">
                  <c:v>0.42059999999999997</c:v>
                </c:pt>
                <c:pt idx="3607">
                  <c:v>0.42070000000000002</c:v>
                </c:pt>
                <c:pt idx="3608">
                  <c:v>0.42080000000000001</c:v>
                </c:pt>
                <c:pt idx="3609">
                  <c:v>0.4209</c:v>
                </c:pt>
                <c:pt idx="3610">
                  <c:v>0.42099999999999999</c:v>
                </c:pt>
                <c:pt idx="3611">
                  <c:v>0.42109999999999997</c:v>
                </c:pt>
                <c:pt idx="3612">
                  <c:v>0.42120000000000002</c:v>
                </c:pt>
                <c:pt idx="3613">
                  <c:v>0.42130000000000001</c:v>
                </c:pt>
                <c:pt idx="3614">
                  <c:v>0.4214</c:v>
                </c:pt>
                <c:pt idx="3615">
                  <c:v>0.42149999999999999</c:v>
                </c:pt>
                <c:pt idx="3616">
                  <c:v>0.42159999999999997</c:v>
                </c:pt>
                <c:pt idx="3617">
                  <c:v>0.42170000000000002</c:v>
                </c:pt>
                <c:pt idx="3618">
                  <c:v>0.42180000000000001</c:v>
                </c:pt>
                <c:pt idx="3619">
                  <c:v>0.4219</c:v>
                </c:pt>
                <c:pt idx="3620">
                  <c:v>0.42199999999999999</c:v>
                </c:pt>
                <c:pt idx="3621">
                  <c:v>0.42209999999999998</c:v>
                </c:pt>
                <c:pt idx="3622">
                  <c:v>0.42220000000000002</c:v>
                </c:pt>
                <c:pt idx="3623">
                  <c:v>0.42230000000000001</c:v>
                </c:pt>
                <c:pt idx="3624">
                  <c:v>0.4224</c:v>
                </c:pt>
                <c:pt idx="3625">
                  <c:v>0.42249999999999999</c:v>
                </c:pt>
                <c:pt idx="3626">
                  <c:v>0.42259999999999998</c:v>
                </c:pt>
                <c:pt idx="3627">
                  <c:v>0.42270000000000002</c:v>
                </c:pt>
                <c:pt idx="3628">
                  <c:v>0.42280000000000001</c:v>
                </c:pt>
                <c:pt idx="3629">
                  <c:v>0.4229</c:v>
                </c:pt>
                <c:pt idx="3630">
                  <c:v>0.42299999999999999</c:v>
                </c:pt>
                <c:pt idx="3631">
                  <c:v>0.42309999999999998</c:v>
                </c:pt>
                <c:pt idx="3632">
                  <c:v>0.42320000000000002</c:v>
                </c:pt>
                <c:pt idx="3633">
                  <c:v>0.42330000000000001</c:v>
                </c:pt>
                <c:pt idx="3634">
                  <c:v>0.4234</c:v>
                </c:pt>
                <c:pt idx="3635">
                  <c:v>0.42349999999999999</c:v>
                </c:pt>
                <c:pt idx="3636">
                  <c:v>0.42359999999999998</c:v>
                </c:pt>
                <c:pt idx="3637">
                  <c:v>0.42370000000000002</c:v>
                </c:pt>
                <c:pt idx="3638">
                  <c:v>0.42380000000000001</c:v>
                </c:pt>
                <c:pt idx="3639">
                  <c:v>0.4239</c:v>
                </c:pt>
                <c:pt idx="3640">
                  <c:v>0.42399999999999999</c:v>
                </c:pt>
                <c:pt idx="3641">
                  <c:v>0.42409999999999998</c:v>
                </c:pt>
                <c:pt idx="3642">
                  <c:v>0.42420000000000002</c:v>
                </c:pt>
                <c:pt idx="3643">
                  <c:v>0.42430000000000001</c:v>
                </c:pt>
                <c:pt idx="3644">
                  <c:v>0.4244</c:v>
                </c:pt>
                <c:pt idx="3645">
                  <c:v>0.42449999999999999</c:v>
                </c:pt>
                <c:pt idx="3646">
                  <c:v>0.42459999999999998</c:v>
                </c:pt>
                <c:pt idx="3647">
                  <c:v>0.42470000000000002</c:v>
                </c:pt>
                <c:pt idx="3648">
                  <c:v>0.42480000000000001</c:v>
                </c:pt>
                <c:pt idx="3649">
                  <c:v>0.4249</c:v>
                </c:pt>
                <c:pt idx="3650">
                  <c:v>0.42499999999999999</c:v>
                </c:pt>
                <c:pt idx="3651">
                  <c:v>0.42509999999999998</c:v>
                </c:pt>
                <c:pt idx="3652">
                  <c:v>0.42520000000000002</c:v>
                </c:pt>
                <c:pt idx="3653">
                  <c:v>0.42530000000000001</c:v>
                </c:pt>
                <c:pt idx="3654">
                  <c:v>0.4254</c:v>
                </c:pt>
                <c:pt idx="3655">
                  <c:v>0.42549999999999999</c:v>
                </c:pt>
                <c:pt idx="3656">
                  <c:v>0.42559999999999998</c:v>
                </c:pt>
                <c:pt idx="3657">
                  <c:v>0.42570000000000002</c:v>
                </c:pt>
                <c:pt idx="3658">
                  <c:v>0.42580000000000001</c:v>
                </c:pt>
                <c:pt idx="3659">
                  <c:v>0.4259</c:v>
                </c:pt>
                <c:pt idx="3660">
                  <c:v>0.42599999999999999</c:v>
                </c:pt>
                <c:pt idx="3661">
                  <c:v>0.42609999999999998</c:v>
                </c:pt>
                <c:pt idx="3662">
                  <c:v>0.42620000000000002</c:v>
                </c:pt>
                <c:pt idx="3663">
                  <c:v>0.42630000000000001</c:v>
                </c:pt>
                <c:pt idx="3664">
                  <c:v>0.4264</c:v>
                </c:pt>
                <c:pt idx="3665">
                  <c:v>0.42649999999999999</c:v>
                </c:pt>
                <c:pt idx="3666">
                  <c:v>0.42659999999999998</c:v>
                </c:pt>
                <c:pt idx="3667">
                  <c:v>0.42670000000000002</c:v>
                </c:pt>
                <c:pt idx="3668">
                  <c:v>0.42680000000000001</c:v>
                </c:pt>
                <c:pt idx="3669">
                  <c:v>0.4269</c:v>
                </c:pt>
                <c:pt idx="3670">
                  <c:v>0.42699999999999999</c:v>
                </c:pt>
                <c:pt idx="3671">
                  <c:v>0.42709999999999998</c:v>
                </c:pt>
                <c:pt idx="3672">
                  <c:v>0.42720000000000002</c:v>
                </c:pt>
                <c:pt idx="3673">
                  <c:v>0.42730000000000001</c:v>
                </c:pt>
                <c:pt idx="3674">
                  <c:v>0.4274</c:v>
                </c:pt>
                <c:pt idx="3675">
                  <c:v>0.42749999999999999</c:v>
                </c:pt>
                <c:pt idx="3676">
                  <c:v>0.42759999999999998</c:v>
                </c:pt>
                <c:pt idx="3677">
                  <c:v>0.42770000000000002</c:v>
                </c:pt>
                <c:pt idx="3678">
                  <c:v>0.42780000000000001</c:v>
                </c:pt>
                <c:pt idx="3679">
                  <c:v>0.4279</c:v>
                </c:pt>
                <c:pt idx="3680">
                  <c:v>0.42799999999999999</c:v>
                </c:pt>
                <c:pt idx="3681">
                  <c:v>0.42809999999999998</c:v>
                </c:pt>
                <c:pt idx="3682">
                  <c:v>0.42820000000000003</c:v>
                </c:pt>
                <c:pt idx="3683">
                  <c:v>0.42830000000000001</c:v>
                </c:pt>
                <c:pt idx="3684">
                  <c:v>0.4284</c:v>
                </c:pt>
                <c:pt idx="3685">
                  <c:v>0.42849999999999999</c:v>
                </c:pt>
                <c:pt idx="3686">
                  <c:v>0.42859999999999998</c:v>
                </c:pt>
                <c:pt idx="3687">
                  <c:v>0.42870000000000003</c:v>
                </c:pt>
                <c:pt idx="3688">
                  <c:v>0.42880000000000001</c:v>
                </c:pt>
                <c:pt idx="3689">
                  <c:v>0.4289</c:v>
                </c:pt>
                <c:pt idx="3690">
                  <c:v>0.42899999999999999</c:v>
                </c:pt>
                <c:pt idx="3691">
                  <c:v>0.42909999999999998</c:v>
                </c:pt>
                <c:pt idx="3692">
                  <c:v>0.42920000000000003</c:v>
                </c:pt>
                <c:pt idx="3693">
                  <c:v>0.42930000000000001</c:v>
                </c:pt>
                <c:pt idx="3694">
                  <c:v>0.4294</c:v>
                </c:pt>
                <c:pt idx="3695">
                  <c:v>0.42949999999999999</c:v>
                </c:pt>
                <c:pt idx="3696">
                  <c:v>0.42959999999999998</c:v>
                </c:pt>
                <c:pt idx="3697">
                  <c:v>0.42970000000000003</c:v>
                </c:pt>
                <c:pt idx="3698">
                  <c:v>0.42980000000000002</c:v>
                </c:pt>
                <c:pt idx="3699">
                  <c:v>0.4299</c:v>
                </c:pt>
                <c:pt idx="3700">
                  <c:v>0.43</c:v>
                </c:pt>
                <c:pt idx="3701">
                  <c:v>0.43009999999999998</c:v>
                </c:pt>
                <c:pt idx="3702">
                  <c:v>0.43020000000000003</c:v>
                </c:pt>
                <c:pt idx="3703">
                  <c:v>0.43030000000000002</c:v>
                </c:pt>
                <c:pt idx="3704">
                  <c:v>0.4304</c:v>
                </c:pt>
                <c:pt idx="3705">
                  <c:v>0.43049999999999999</c:v>
                </c:pt>
                <c:pt idx="3706">
                  <c:v>0.43059999999999998</c:v>
                </c:pt>
                <c:pt idx="3707">
                  <c:v>0.43070000000000003</c:v>
                </c:pt>
                <c:pt idx="3708">
                  <c:v>0.43080000000000002</c:v>
                </c:pt>
                <c:pt idx="3709">
                  <c:v>0.43090000000000001</c:v>
                </c:pt>
                <c:pt idx="3710">
                  <c:v>0.43099999999999999</c:v>
                </c:pt>
                <c:pt idx="3711">
                  <c:v>0.43109999999999998</c:v>
                </c:pt>
                <c:pt idx="3712">
                  <c:v>0.43120000000000003</c:v>
                </c:pt>
                <c:pt idx="3713">
                  <c:v>0.43130000000000002</c:v>
                </c:pt>
                <c:pt idx="3714">
                  <c:v>0.43140000000000001</c:v>
                </c:pt>
                <c:pt idx="3715">
                  <c:v>0.43149999999999999</c:v>
                </c:pt>
                <c:pt idx="3716">
                  <c:v>0.43159999999999998</c:v>
                </c:pt>
                <c:pt idx="3717">
                  <c:v>0.43169999999999997</c:v>
                </c:pt>
                <c:pt idx="3718">
                  <c:v>0.43180000000000002</c:v>
                </c:pt>
                <c:pt idx="3719">
                  <c:v>0.43190000000000001</c:v>
                </c:pt>
                <c:pt idx="3720">
                  <c:v>0.432</c:v>
                </c:pt>
                <c:pt idx="3721">
                  <c:v>0.43209999999999998</c:v>
                </c:pt>
                <c:pt idx="3722">
                  <c:v>0.43219999999999997</c:v>
                </c:pt>
                <c:pt idx="3723">
                  <c:v>0.43230000000000002</c:v>
                </c:pt>
                <c:pt idx="3724">
                  <c:v>0.43240000000000001</c:v>
                </c:pt>
                <c:pt idx="3725">
                  <c:v>0.4325</c:v>
                </c:pt>
                <c:pt idx="3726">
                  <c:v>0.43259999999999998</c:v>
                </c:pt>
                <c:pt idx="3727">
                  <c:v>0.43269999999999997</c:v>
                </c:pt>
                <c:pt idx="3728">
                  <c:v>0.43280000000000002</c:v>
                </c:pt>
                <c:pt idx="3729">
                  <c:v>0.43290000000000001</c:v>
                </c:pt>
                <c:pt idx="3730">
                  <c:v>0.433</c:v>
                </c:pt>
                <c:pt idx="3731">
                  <c:v>0.43309999999999998</c:v>
                </c:pt>
                <c:pt idx="3732">
                  <c:v>0.43319999999999997</c:v>
                </c:pt>
                <c:pt idx="3733">
                  <c:v>0.43330000000000002</c:v>
                </c:pt>
                <c:pt idx="3734">
                  <c:v>0.43340000000000001</c:v>
                </c:pt>
                <c:pt idx="3735">
                  <c:v>0.4335</c:v>
                </c:pt>
                <c:pt idx="3736">
                  <c:v>0.43359999999999999</c:v>
                </c:pt>
                <c:pt idx="3737">
                  <c:v>0.43369999999999997</c:v>
                </c:pt>
                <c:pt idx="3738">
                  <c:v>0.43380000000000002</c:v>
                </c:pt>
                <c:pt idx="3739">
                  <c:v>0.43390000000000001</c:v>
                </c:pt>
                <c:pt idx="3740">
                  <c:v>0.434</c:v>
                </c:pt>
                <c:pt idx="3741">
                  <c:v>0.43409999999999999</c:v>
                </c:pt>
                <c:pt idx="3742">
                  <c:v>0.43419999999999997</c:v>
                </c:pt>
                <c:pt idx="3743">
                  <c:v>0.43430000000000002</c:v>
                </c:pt>
                <c:pt idx="3744">
                  <c:v>0.43440000000000001</c:v>
                </c:pt>
                <c:pt idx="3745">
                  <c:v>0.4345</c:v>
                </c:pt>
                <c:pt idx="3746">
                  <c:v>0.43459999999999999</c:v>
                </c:pt>
                <c:pt idx="3747">
                  <c:v>0.43469999999999998</c:v>
                </c:pt>
                <c:pt idx="3748">
                  <c:v>0.43480000000000002</c:v>
                </c:pt>
                <c:pt idx="3749">
                  <c:v>0.43490000000000001</c:v>
                </c:pt>
                <c:pt idx="3750">
                  <c:v>0.435</c:v>
                </c:pt>
                <c:pt idx="3751">
                  <c:v>0.43509999999999999</c:v>
                </c:pt>
                <c:pt idx="3752">
                  <c:v>0.43519999999999998</c:v>
                </c:pt>
                <c:pt idx="3753">
                  <c:v>0.43530000000000002</c:v>
                </c:pt>
                <c:pt idx="3754">
                  <c:v>0.43540000000000001</c:v>
                </c:pt>
                <c:pt idx="3755">
                  <c:v>0.4355</c:v>
                </c:pt>
                <c:pt idx="3756">
                  <c:v>0.43559999999999999</c:v>
                </c:pt>
                <c:pt idx="3757">
                  <c:v>0.43569999999999998</c:v>
                </c:pt>
                <c:pt idx="3758">
                  <c:v>0.43580000000000002</c:v>
                </c:pt>
                <c:pt idx="3759">
                  <c:v>0.43590000000000001</c:v>
                </c:pt>
                <c:pt idx="3760">
                  <c:v>0.436</c:v>
                </c:pt>
                <c:pt idx="3761">
                  <c:v>0.43609999999999999</c:v>
                </c:pt>
                <c:pt idx="3762">
                  <c:v>0.43619999999999998</c:v>
                </c:pt>
                <c:pt idx="3763">
                  <c:v>0.43630000000000002</c:v>
                </c:pt>
                <c:pt idx="3764">
                  <c:v>0.43640000000000001</c:v>
                </c:pt>
                <c:pt idx="3765">
                  <c:v>0.4365</c:v>
                </c:pt>
                <c:pt idx="3766">
                  <c:v>0.43659999999999999</c:v>
                </c:pt>
                <c:pt idx="3767">
                  <c:v>0.43669999999999998</c:v>
                </c:pt>
                <c:pt idx="3768">
                  <c:v>0.43680000000000002</c:v>
                </c:pt>
                <c:pt idx="3769">
                  <c:v>0.43690000000000001</c:v>
                </c:pt>
                <c:pt idx="3770">
                  <c:v>0.437</c:v>
                </c:pt>
                <c:pt idx="3771">
                  <c:v>0.43709999999999999</c:v>
                </c:pt>
                <c:pt idx="3772">
                  <c:v>0.43719999999999998</c:v>
                </c:pt>
                <c:pt idx="3773">
                  <c:v>0.43730000000000002</c:v>
                </c:pt>
                <c:pt idx="3774">
                  <c:v>0.43740000000000001</c:v>
                </c:pt>
                <c:pt idx="3775">
                  <c:v>0.4375</c:v>
                </c:pt>
                <c:pt idx="3776">
                  <c:v>0.43759999999999999</c:v>
                </c:pt>
                <c:pt idx="3777">
                  <c:v>0.43769999999999998</c:v>
                </c:pt>
                <c:pt idx="3778">
                  <c:v>0.43780000000000002</c:v>
                </c:pt>
                <c:pt idx="3779">
                  <c:v>0.43790000000000001</c:v>
                </c:pt>
                <c:pt idx="3780">
                  <c:v>0.438</c:v>
                </c:pt>
                <c:pt idx="3781">
                  <c:v>0.43809999999999999</c:v>
                </c:pt>
                <c:pt idx="3782">
                  <c:v>0.43819999999999998</c:v>
                </c:pt>
                <c:pt idx="3783">
                  <c:v>0.43830000000000002</c:v>
                </c:pt>
                <c:pt idx="3784">
                  <c:v>0.43840000000000001</c:v>
                </c:pt>
                <c:pt idx="3785">
                  <c:v>0.4385</c:v>
                </c:pt>
                <c:pt idx="3786">
                  <c:v>0.43859999999999999</c:v>
                </c:pt>
                <c:pt idx="3787">
                  <c:v>0.43869999999999998</c:v>
                </c:pt>
                <c:pt idx="3788">
                  <c:v>0.43880000000000002</c:v>
                </c:pt>
                <c:pt idx="3789">
                  <c:v>0.43890000000000001</c:v>
                </c:pt>
                <c:pt idx="3790">
                  <c:v>0.439</c:v>
                </c:pt>
                <c:pt idx="3791">
                  <c:v>0.43909999999999999</c:v>
                </c:pt>
                <c:pt idx="3792">
                  <c:v>0.43919999999999998</c:v>
                </c:pt>
                <c:pt idx="3793">
                  <c:v>0.43930000000000002</c:v>
                </c:pt>
                <c:pt idx="3794">
                  <c:v>0.43940000000000001</c:v>
                </c:pt>
                <c:pt idx="3795">
                  <c:v>0.4395</c:v>
                </c:pt>
                <c:pt idx="3796">
                  <c:v>0.43959999999999999</c:v>
                </c:pt>
                <c:pt idx="3797">
                  <c:v>0.43969999999999998</c:v>
                </c:pt>
                <c:pt idx="3798">
                  <c:v>0.43980000000000002</c:v>
                </c:pt>
                <c:pt idx="3799">
                  <c:v>0.43990000000000001</c:v>
                </c:pt>
                <c:pt idx="3800">
                  <c:v>0.44</c:v>
                </c:pt>
                <c:pt idx="3801">
                  <c:v>0.44009999999999999</c:v>
                </c:pt>
                <c:pt idx="3802">
                  <c:v>0.44019999999999998</c:v>
                </c:pt>
                <c:pt idx="3803">
                  <c:v>0.44030000000000002</c:v>
                </c:pt>
                <c:pt idx="3804">
                  <c:v>0.44040000000000001</c:v>
                </c:pt>
                <c:pt idx="3805">
                  <c:v>0.4405</c:v>
                </c:pt>
                <c:pt idx="3806">
                  <c:v>0.44059999999999999</c:v>
                </c:pt>
                <c:pt idx="3807">
                  <c:v>0.44069999999999998</c:v>
                </c:pt>
                <c:pt idx="3808">
                  <c:v>0.44080000000000003</c:v>
                </c:pt>
                <c:pt idx="3809">
                  <c:v>0.44090000000000001</c:v>
                </c:pt>
                <c:pt idx="3810">
                  <c:v>0.441</c:v>
                </c:pt>
                <c:pt idx="3811">
                  <c:v>0.44109999999999999</c:v>
                </c:pt>
                <c:pt idx="3812">
                  <c:v>0.44119999999999998</c:v>
                </c:pt>
                <c:pt idx="3813">
                  <c:v>0.44130000000000003</c:v>
                </c:pt>
                <c:pt idx="3814">
                  <c:v>0.44140000000000001</c:v>
                </c:pt>
                <c:pt idx="3815">
                  <c:v>0.4415</c:v>
                </c:pt>
                <c:pt idx="3816">
                  <c:v>0.44159999999999999</c:v>
                </c:pt>
                <c:pt idx="3817">
                  <c:v>0.44169999999999998</c:v>
                </c:pt>
                <c:pt idx="3818">
                  <c:v>0.44180000000000003</c:v>
                </c:pt>
                <c:pt idx="3819">
                  <c:v>0.44190000000000002</c:v>
                </c:pt>
                <c:pt idx="3820">
                  <c:v>0.442</c:v>
                </c:pt>
                <c:pt idx="3821">
                  <c:v>0.44209999999999999</c:v>
                </c:pt>
                <c:pt idx="3822">
                  <c:v>0.44219999999999998</c:v>
                </c:pt>
                <c:pt idx="3823">
                  <c:v>0.44230000000000003</c:v>
                </c:pt>
                <c:pt idx="3824">
                  <c:v>0.44240000000000002</c:v>
                </c:pt>
                <c:pt idx="3825">
                  <c:v>0.4425</c:v>
                </c:pt>
                <c:pt idx="3826">
                  <c:v>0.44259999999999999</c:v>
                </c:pt>
                <c:pt idx="3827">
                  <c:v>0.44269999999999998</c:v>
                </c:pt>
                <c:pt idx="3828">
                  <c:v>0.44280000000000003</c:v>
                </c:pt>
                <c:pt idx="3829">
                  <c:v>0.44290000000000002</c:v>
                </c:pt>
                <c:pt idx="3830">
                  <c:v>0.443</c:v>
                </c:pt>
                <c:pt idx="3831">
                  <c:v>0.44309999999999999</c:v>
                </c:pt>
                <c:pt idx="3832">
                  <c:v>0.44319999999999998</c:v>
                </c:pt>
                <c:pt idx="3833">
                  <c:v>0.44330000000000003</c:v>
                </c:pt>
                <c:pt idx="3834">
                  <c:v>0.44340000000000002</c:v>
                </c:pt>
                <c:pt idx="3835">
                  <c:v>0.44350000000000001</c:v>
                </c:pt>
                <c:pt idx="3836">
                  <c:v>0.44359999999999999</c:v>
                </c:pt>
                <c:pt idx="3837">
                  <c:v>0.44369999999999998</c:v>
                </c:pt>
                <c:pt idx="3838">
                  <c:v>0.44379999999999997</c:v>
                </c:pt>
                <c:pt idx="3839">
                  <c:v>0.44390000000000002</c:v>
                </c:pt>
                <c:pt idx="3840">
                  <c:v>0.44400000000000001</c:v>
                </c:pt>
                <c:pt idx="3841">
                  <c:v>0.44409999999999999</c:v>
                </c:pt>
                <c:pt idx="3842">
                  <c:v>0.44419999999999998</c:v>
                </c:pt>
                <c:pt idx="3843">
                  <c:v>0.44429999999999997</c:v>
                </c:pt>
                <c:pt idx="3844">
                  <c:v>0.44440000000000002</c:v>
                </c:pt>
                <c:pt idx="3845">
                  <c:v>0.44450000000000001</c:v>
                </c:pt>
                <c:pt idx="3846">
                  <c:v>0.4446</c:v>
                </c:pt>
                <c:pt idx="3847">
                  <c:v>0.44469999999999998</c:v>
                </c:pt>
                <c:pt idx="3848">
                  <c:v>0.44479999999999997</c:v>
                </c:pt>
                <c:pt idx="3849">
                  <c:v>0.44490000000000002</c:v>
                </c:pt>
                <c:pt idx="3850">
                  <c:v>0.44500000000000001</c:v>
                </c:pt>
                <c:pt idx="3851">
                  <c:v>0.4451</c:v>
                </c:pt>
                <c:pt idx="3852">
                  <c:v>0.44519999999999998</c:v>
                </c:pt>
                <c:pt idx="3853">
                  <c:v>0.44529999999999997</c:v>
                </c:pt>
                <c:pt idx="3854">
                  <c:v>0.44540000000000002</c:v>
                </c:pt>
                <c:pt idx="3855">
                  <c:v>0.44550000000000001</c:v>
                </c:pt>
                <c:pt idx="3856">
                  <c:v>0.4456</c:v>
                </c:pt>
                <c:pt idx="3857">
                  <c:v>0.44569999999999999</c:v>
                </c:pt>
                <c:pt idx="3858">
                  <c:v>0.44579999999999997</c:v>
                </c:pt>
                <c:pt idx="3859">
                  <c:v>0.44590000000000002</c:v>
                </c:pt>
                <c:pt idx="3860">
                  <c:v>0.44600000000000001</c:v>
                </c:pt>
                <c:pt idx="3861">
                  <c:v>0.4461</c:v>
                </c:pt>
                <c:pt idx="3862">
                  <c:v>0.44619999999999999</c:v>
                </c:pt>
                <c:pt idx="3863">
                  <c:v>0.44629999999999997</c:v>
                </c:pt>
                <c:pt idx="3864">
                  <c:v>0.44640000000000002</c:v>
                </c:pt>
                <c:pt idx="3865">
                  <c:v>0.44650000000000001</c:v>
                </c:pt>
                <c:pt idx="3866">
                  <c:v>0.4466</c:v>
                </c:pt>
                <c:pt idx="3867">
                  <c:v>0.44669999999999999</c:v>
                </c:pt>
                <c:pt idx="3868">
                  <c:v>0.44679999999999997</c:v>
                </c:pt>
                <c:pt idx="3869">
                  <c:v>0.44690000000000002</c:v>
                </c:pt>
                <c:pt idx="3870">
                  <c:v>0.44700000000000001</c:v>
                </c:pt>
                <c:pt idx="3871">
                  <c:v>0.4471</c:v>
                </c:pt>
                <c:pt idx="3872">
                  <c:v>0.44719999999999999</c:v>
                </c:pt>
                <c:pt idx="3873">
                  <c:v>0.44729999999999998</c:v>
                </c:pt>
                <c:pt idx="3874">
                  <c:v>0.44740000000000002</c:v>
                </c:pt>
                <c:pt idx="3875">
                  <c:v>0.44750000000000001</c:v>
                </c:pt>
                <c:pt idx="3876">
                  <c:v>0.4476</c:v>
                </c:pt>
                <c:pt idx="3877">
                  <c:v>0.44769999999999999</c:v>
                </c:pt>
                <c:pt idx="3878">
                  <c:v>0.44779999999999998</c:v>
                </c:pt>
                <c:pt idx="3879">
                  <c:v>0.44790000000000002</c:v>
                </c:pt>
                <c:pt idx="3880">
                  <c:v>0.44800000000000001</c:v>
                </c:pt>
                <c:pt idx="3881">
                  <c:v>0.4481</c:v>
                </c:pt>
                <c:pt idx="3882">
                  <c:v>0.44819999999999999</c:v>
                </c:pt>
                <c:pt idx="3883">
                  <c:v>0.44829999999999998</c:v>
                </c:pt>
                <c:pt idx="3884">
                  <c:v>0.44840000000000002</c:v>
                </c:pt>
                <c:pt idx="3885">
                  <c:v>0.44850000000000001</c:v>
                </c:pt>
                <c:pt idx="3886">
                  <c:v>0.4486</c:v>
                </c:pt>
                <c:pt idx="3887">
                  <c:v>0.44869999999999999</c:v>
                </c:pt>
                <c:pt idx="3888">
                  <c:v>0.44879999999999998</c:v>
                </c:pt>
                <c:pt idx="3889">
                  <c:v>0.44890000000000002</c:v>
                </c:pt>
                <c:pt idx="3890">
                  <c:v>0.44900000000000001</c:v>
                </c:pt>
                <c:pt idx="3891">
                  <c:v>0.4491</c:v>
                </c:pt>
                <c:pt idx="3892">
                  <c:v>0.44919999999999999</c:v>
                </c:pt>
                <c:pt idx="3893">
                  <c:v>0.44929999999999998</c:v>
                </c:pt>
                <c:pt idx="3894">
                  <c:v>0.44940000000000002</c:v>
                </c:pt>
                <c:pt idx="3895">
                  <c:v>0.44950000000000001</c:v>
                </c:pt>
                <c:pt idx="3896">
                  <c:v>0.4496</c:v>
                </c:pt>
                <c:pt idx="3897">
                  <c:v>0.44969999999999999</c:v>
                </c:pt>
                <c:pt idx="3898">
                  <c:v>0.44979999999999998</c:v>
                </c:pt>
                <c:pt idx="3899">
                  <c:v>0.44990000000000002</c:v>
                </c:pt>
                <c:pt idx="3900">
                  <c:v>0.45</c:v>
                </c:pt>
                <c:pt idx="3901">
                  <c:v>0.4501</c:v>
                </c:pt>
                <c:pt idx="3902">
                  <c:v>0.45019999999999999</c:v>
                </c:pt>
                <c:pt idx="3903">
                  <c:v>0.45029999999999998</c:v>
                </c:pt>
                <c:pt idx="3904">
                  <c:v>0.45040000000000002</c:v>
                </c:pt>
                <c:pt idx="3905">
                  <c:v>0.45050000000000001</c:v>
                </c:pt>
                <c:pt idx="3906">
                  <c:v>0.4506</c:v>
                </c:pt>
                <c:pt idx="3907">
                  <c:v>0.45069999999999999</c:v>
                </c:pt>
                <c:pt idx="3908">
                  <c:v>0.45079999999999998</c:v>
                </c:pt>
                <c:pt idx="3909">
                  <c:v>0.45090000000000002</c:v>
                </c:pt>
                <c:pt idx="3910">
                  <c:v>0.45100000000000001</c:v>
                </c:pt>
                <c:pt idx="3911">
                  <c:v>0.4511</c:v>
                </c:pt>
                <c:pt idx="3912">
                  <c:v>0.45119999999999999</c:v>
                </c:pt>
                <c:pt idx="3913">
                  <c:v>0.45129999999999998</c:v>
                </c:pt>
                <c:pt idx="3914">
                  <c:v>0.45140000000000002</c:v>
                </c:pt>
                <c:pt idx="3915">
                  <c:v>0.45150000000000001</c:v>
                </c:pt>
                <c:pt idx="3916">
                  <c:v>0.4516</c:v>
                </c:pt>
                <c:pt idx="3917">
                  <c:v>0.45169999999999999</c:v>
                </c:pt>
                <c:pt idx="3918">
                  <c:v>0.45179999999999998</c:v>
                </c:pt>
                <c:pt idx="3919">
                  <c:v>0.45190000000000002</c:v>
                </c:pt>
                <c:pt idx="3920">
                  <c:v>0.45200000000000001</c:v>
                </c:pt>
                <c:pt idx="3921">
                  <c:v>0.4521</c:v>
                </c:pt>
                <c:pt idx="3922">
                  <c:v>0.45219999999999999</c:v>
                </c:pt>
                <c:pt idx="3923">
                  <c:v>0.45229999999999998</c:v>
                </c:pt>
                <c:pt idx="3924">
                  <c:v>0.45240000000000002</c:v>
                </c:pt>
                <c:pt idx="3925">
                  <c:v>0.45250000000000001</c:v>
                </c:pt>
                <c:pt idx="3926">
                  <c:v>0.4526</c:v>
                </c:pt>
                <c:pt idx="3927">
                  <c:v>0.45269999999999999</c:v>
                </c:pt>
                <c:pt idx="3928">
                  <c:v>0.45279999999999998</c:v>
                </c:pt>
                <c:pt idx="3929">
                  <c:v>0.45290000000000002</c:v>
                </c:pt>
                <c:pt idx="3930">
                  <c:v>0.45300000000000001</c:v>
                </c:pt>
                <c:pt idx="3931">
                  <c:v>0.4531</c:v>
                </c:pt>
                <c:pt idx="3932">
                  <c:v>0.45319999999999999</c:v>
                </c:pt>
                <c:pt idx="3933">
                  <c:v>0.45329999999999998</c:v>
                </c:pt>
                <c:pt idx="3934">
                  <c:v>0.45340000000000003</c:v>
                </c:pt>
                <c:pt idx="3935">
                  <c:v>0.45350000000000001</c:v>
                </c:pt>
                <c:pt idx="3936">
                  <c:v>0.4536</c:v>
                </c:pt>
                <c:pt idx="3937">
                  <c:v>0.45369999999999999</c:v>
                </c:pt>
                <c:pt idx="3938">
                  <c:v>0.45379999999999998</c:v>
                </c:pt>
                <c:pt idx="3939">
                  <c:v>0.45390000000000003</c:v>
                </c:pt>
                <c:pt idx="3940">
                  <c:v>0.45400000000000001</c:v>
                </c:pt>
                <c:pt idx="3941">
                  <c:v>0.4541</c:v>
                </c:pt>
                <c:pt idx="3942">
                  <c:v>0.45419999999999999</c:v>
                </c:pt>
                <c:pt idx="3943">
                  <c:v>0.45429999999999998</c:v>
                </c:pt>
                <c:pt idx="3944">
                  <c:v>0.45440000000000003</c:v>
                </c:pt>
                <c:pt idx="3945">
                  <c:v>0.45450000000000002</c:v>
                </c:pt>
                <c:pt idx="3946">
                  <c:v>0.4546</c:v>
                </c:pt>
                <c:pt idx="3947">
                  <c:v>0.45469999999999999</c:v>
                </c:pt>
                <c:pt idx="3948">
                  <c:v>0.45479999999999998</c:v>
                </c:pt>
                <c:pt idx="3949">
                  <c:v>0.45490000000000003</c:v>
                </c:pt>
                <c:pt idx="3950">
                  <c:v>0.45500000000000002</c:v>
                </c:pt>
                <c:pt idx="3951">
                  <c:v>0.4551</c:v>
                </c:pt>
                <c:pt idx="3952">
                  <c:v>0.45519999999999999</c:v>
                </c:pt>
                <c:pt idx="3953">
                  <c:v>0.45529999999999998</c:v>
                </c:pt>
                <c:pt idx="3954">
                  <c:v>0.45540000000000003</c:v>
                </c:pt>
                <c:pt idx="3955">
                  <c:v>0.45550000000000002</c:v>
                </c:pt>
                <c:pt idx="3956">
                  <c:v>0.4556</c:v>
                </c:pt>
                <c:pt idx="3957">
                  <c:v>0.45569999999999999</c:v>
                </c:pt>
                <c:pt idx="3958">
                  <c:v>0.45579999999999998</c:v>
                </c:pt>
                <c:pt idx="3959">
                  <c:v>0.45590000000000003</c:v>
                </c:pt>
                <c:pt idx="3960">
                  <c:v>0.45600000000000002</c:v>
                </c:pt>
                <c:pt idx="3961">
                  <c:v>0.45610000000000001</c:v>
                </c:pt>
                <c:pt idx="3962">
                  <c:v>0.45619999999999999</c:v>
                </c:pt>
                <c:pt idx="3963">
                  <c:v>0.45629999999999998</c:v>
                </c:pt>
                <c:pt idx="3964">
                  <c:v>0.45639999999999997</c:v>
                </c:pt>
                <c:pt idx="3965">
                  <c:v>0.45650000000000002</c:v>
                </c:pt>
                <c:pt idx="3966">
                  <c:v>0.45660000000000001</c:v>
                </c:pt>
                <c:pt idx="3967">
                  <c:v>0.45669999999999999</c:v>
                </c:pt>
                <c:pt idx="3968">
                  <c:v>0.45679999999999998</c:v>
                </c:pt>
                <c:pt idx="3969">
                  <c:v>0.45689999999999997</c:v>
                </c:pt>
                <c:pt idx="3970">
                  <c:v>0.45700000000000002</c:v>
                </c:pt>
                <c:pt idx="3971">
                  <c:v>0.45710000000000001</c:v>
                </c:pt>
                <c:pt idx="3972">
                  <c:v>0.4572</c:v>
                </c:pt>
                <c:pt idx="3973">
                  <c:v>0.45729999999999998</c:v>
                </c:pt>
                <c:pt idx="3974">
                  <c:v>0.45739999999999997</c:v>
                </c:pt>
                <c:pt idx="3975">
                  <c:v>0.45750000000000002</c:v>
                </c:pt>
                <c:pt idx="3976">
                  <c:v>0.45760000000000001</c:v>
                </c:pt>
                <c:pt idx="3977">
                  <c:v>0.4577</c:v>
                </c:pt>
                <c:pt idx="3978">
                  <c:v>0.45779999999999998</c:v>
                </c:pt>
                <c:pt idx="3979">
                  <c:v>0.45789999999999997</c:v>
                </c:pt>
                <c:pt idx="3980">
                  <c:v>0.45800000000000002</c:v>
                </c:pt>
                <c:pt idx="3981">
                  <c:v>0.45810000000000001</c:v>
                </c:pt>
                <c:pt idx="3982">
                  <c:v>0.4582</c:v>
                </c:pt>
                <c:pt idx="3983">
                  <c:v>0.45829999999999999</c:v>
                </c:pt>
                <c:pt idx="3984">
                  <c:v>0.45839999999999997</c:v>
                </c:pt>
                <c:pt idx="3985">
                  <c:v>0.45850000000000002</c:v>
                </c:pt>
                <c:pt idx="3986">
                  <c:v>0.45860000000000001</c:v>
                </c:pt>
                <c:pt idx="3987">
                  <c:v>0.4587</c:v>
                </c:pt>
                <c:pt idx="3988">
                  <c:v>0.45879999999999999</c:v>
                </c:pt>
                <c:pt idx="3989">
                  <c:v>0.45889999999999997</c:v>
                </c:pt>
                <c:pt idx="3990">
                  <c:v>0.45900000000000002</c:v>
                </c:pt>
                <c:pt idx="3991">
                  <c:v>0.45910000000000001</c:v>
                </c:pt>
                <c:pt idx="3992">
                  <c:v>0.4592</c:v>
                </c:pt>
                <c:pt idx="3993">
                  <c:v>0.45929999999999999</c:v>
                </c:pt>
                <c:pt idx="3994">
                  <c:v>0.45939999999999998</c:v>
                </c:pt>
                <c:pt idx="3995">
                  <c:v>0.45950000000000002</c:v>
                </c:pt>
                <c:pt idx="3996">
                  <c:v>0.45960000000000001</c:v>
                </c:pt>
                <c:pt idx="3997">
                  <c:v>0.4597</c:v>
                </c:pt>
                <c:pt idx="3998">
                  <c:v>0.45979999999999999</c:v>
                </c:pt>
                <c:pt idx="3999">
                  <c:v>0.45989999999999998</c:v>
                </c:pt>
                <c:pt idx="4000">
                  <c:v>0.46</c:v>
                </c:pt>
                <c:pt idx="4001">
                  <c:v>0.46010000000000001</c:v>
                </c:pt>
                <c:pt idx="4002">
                  <c:v>0.4602</c:v>
                </c:pt>
                <c:pt idx="4003">
                  <c:v>0.46029999999999999</c:v>
                </c:pt>
                <c:pt idx="4004">
                  <c:v>0.46039999999999998</c:v>
                </c:pt>
                <c:pt idx="4005">
                  <c:v>0.46050000000000002</c:v>
                </c:pt>
                <c:pt idx="4006">
                  <c:v>0.46060000000000001</c:v>
                </c:pt>
                <c:pt idx="4007">
                  <c:v>0.4607</c:v>
                </c:pt>
                <c:pt idx="4008">
                  <c:v>0.46079999999999999</c:v>
                </c:pt>
                <c:pt idx="4009">
                  <c:v>0.46089999999999998</c:v>
                </c:pt>
                <c:pt idx="4010">
                  <c:v>0.46100000000000002</c:v>
                </c:pt>
                <c:pt idx="4011">
                  <c:v>0.46110000000000001</c:v>
                </c:pt>
                <c:pt idx="4012">
                  <c:v>0.4612</c:v>
                </c:pt>
                <c:pt idx="4013">
                  <c:v>0.46129999999999999</c:v>
                </c:pt>
                <c:pt idx="4014">
                  <c:v>0.46139999999999998</c:v>
                </c:pt>
                <c:pt idx="4015">
                  <c:v>0.46150000000000002</c:v>
                </c:pt>
                <c:pt idx="4016">
                  <c:v>0.46160000000000001</c:v>
                </c:pt>
                <c:pt idx="4017">
                  <c:v>0.4617</c:v>
                </c:pt>
                <c:pt idx="4018">
                  <c:v>0.46179999999999999</c:v>
                </c:pt>
                <c:pt idx="4019">
                  <c:v>0.46189999999999998</c:v>
                </c:pt>
                <c:pt idx="4020">
                  <c:v>0.46200000000000002</c:v>
                </c:pt>
                <c:pt idx="4021">
                  <c:v>0.46210000000000001</c:v>
                </c:pt>
                <c:pt idx="4022">
                  <c:v>0.4622</c:v>
                </c:pt>
                <c:pt idx="4023">
                  <c:v>0.46229999999999999</c:v>
                </c:pt>
                <c:pt idx="4024">
                  <c:v>0.46239999999999998</c:v>
                </c:pt>
                <c:pt idx="4025">
                  <c:v>0.46250000000000002</c:v>
                </c:pt>
                <c:pt idx="4026">
                  <c:v>0.46260000000000001</c:v>
                </c:pt>
                <c:pt idx="4027">
                  <c:v>0.4627</c:v>
                </c:pt>
                <c:pt idx="4028">
                  <c:v>0.46279999999999999</c:v>
                </c:pt>
                <c:pt idx="4029">
                  <c:v>0.46289999999999998</c:v>
                </c:pt>
                <c:pt idx="4030">
                  <c:v>0.46300000000000002</c:v>
                </c:pt>
                <c:pt idx="4031">
                  <c:v>0.46310000000000001</c:v>
                </c:pt>
                <c:pt idx="4032">
                  <c:v>0.4632</c:v>
                </c:pt>
                <c:pt idx="4033">
                  <c:v>0.46329999999999999</c:v>
                </c:pt>
                <c:pt idx="4034">
                  <c:v>0.46339999999999998</c:v>
                </c:pt>
                <c:pt idx="4035">
                  <c:v>0.46350000000000002</c:v>
                </c:pt>
                <c:pt idx="4036">
                  <c:v>0.46360000000000001</c:v>
                </c:pt>
                <c:pt idx="4037">
                  <c:v>0.4637</c:v>
                </c:pt>
                <c:pt idx="4038">
                  <c:v>0.46379999999999999</c:v>
                </c:pt>
                <c:pt idx="4039">
                  <c:v>0.46389999999999998</c:v>
                </c:pt>
                <c:pt idx="4040">
                  <c:v>0.46400000000000002</c:v>
                </c:pt>
                <c:pt idx="4041">
                  <c:v>0.46410000000000001</c:v>
                </c:pt>
                <c:pt idx="4042">
                  <c:v>0.4642</c:v>
                </c:pt>
                <c:pt idx="4043">
                  <c:v>0.46429999999999999</c:v>
                </c:pt>
                <c:pt idx="4044">
                  <c:v>0.46439999999999998</c:v>
                </c:pt>
                <c:pt idx="4045">
                  <c:v>0.46450000000000002</c:v>
                </c:pt>
                <c:pt idx="4046">
                  <c:v>0.46460000000000001</c:v>
                </c:pt>
                <c:pt idx="4047">
                  <c:v>0.4647</c:v>
                </c:pt>
                <c:pt idx="4048">
                  <c:v>0.46479999999999999</c:v>
                </c:pt>
                <c:pt idx="4049">
                  <c:v>0.46489999999999998</c:v>
                </c:pt>
                <c:pt idx="4050">
                  <c:v>0.46500000000000002</c:v>
                </c:pt>
                <c:pt idx="4051">
                  <c:v>0.46510000000000001</c:v>
                </c:pt>
                <c:pt idx="4052">
                  <c:v>0.4652</c:v>
                </c:pt>
                <c:pt idx="4053">
                  <c:v>0.46529999999999999</c:v>
                </c:pt>
                <c:pt idx="4054">
                  <c:v>0.46539999999999998</c:v>
                </c:pt>
                <c:pt idx="4055">
                  <c:v>0.46550000000000002</c:v>
                </c:pt>
                <c:pt idx="4056">
                  <c:v>0.46560000000000001</c:v>
                </c:pt>
                <c:pt idx="4057">
                  <c:v>0.4657</c:v>
                </c:pt>
                <c:pt idx="4058">
                  <c:v>0.46579999999999999</c:v>
                </c:pt>
                <c:pt idx="4059">
                  <c:v>0.46589999999999998</c:v>
                </c:pt>
                <c:pt idx="4060">
                  <c:v>0.46600000000000003</c:v>
                </c:pt>
                <c:pt idx="4061">
                  <c:v>0.46610000000000001</c:v>
                </c:pt>
                <c:pt idx="4062">
                  <c:v>0.4662</c:v>
                </c:pt>
                <c:pt idx="4063">
                  <c:v>0.46629999999999999</c:v>
                </c:pt>
                <c:pt idx="4064">
                  <c:v>0.46639999999999998</c:v>
                </c:pt>
                <c:pt idx="4065">
                  <c:v>0.46650000000000003</c:v>
                </c:pt>
                <c:pt idx="4066">
                  <c:v>0.46660000000000001</c:v>
                </c:pt>
                <c:pt idx="4067">
                  <c:v>0.4667</c:v>
                </c:pt>
                <c:pt idx="4068">
                  <c:v>0.46679999999999999</c:v>
                </c:pt>
                <c:pt idx="4069">
                  <c:v>0.46689999999999998</c:v>
                </c:pt>
                <c:pt idx="4070">
                  <c:v>0.46700000000000003</c:v>
                </c:pt>
                <c:pt idx="4071">
                  <c:v>0.46710000000000002</c:v>
                </c:pt>
                <c:pt idx="4072">
                  <c:v>0.4672</c:v>
                </c:pt>
                <c:pt idx="4073">
                  <c:v>0.46729999999999999</c:v>
                </c:pt>
                <c:pt idx="4074">
                  <c:v>0.46739999999999998</c:v>
                </c:pt>
                <c:pt idx="4075">
                  <c:v>0.46750000000000003</c:v>
                </c:pt>
                <c:pt idx="4076">
                  <c:v>0.46760000000000002</c:v>
                </c:pt>
                <c:pt idx="4077">
                  <c:v>0.4677</c:v>
                </c:pt>
                <c:pt idx="4078">
                  <c:v>0.46779999999999999</c:v>
                </c:pt>
                <c:pt idx="4079">
                  <c:v>0.46789999999999998</c:v>
                </c:pt>
                <c:pt idx="4080">
                  <c:v>0.46800000000000003</c:v>
                </c:pt>
                <c:pt idx="4081">
                  <c:v>0.46810000000000002</c:v>
                </c:pt>
                <c:pt idx="4082">
                  <c:v>0.46820000000000001</c:v>
                </c:pt>
                <c:pt idx="4083">
                  <c:v>0.46829999999999999</c:v>
                </c:pt>
                <c:pt idx="4084">
                  <c:v>0.46839999999999998</c:v>
                </c:pt>
                <c:pt idx="4085">
                  <c:v>0.46850000000000003</c:v>
                </c:pt>
                <c:pt idx="4086">
                  <c:v>0.46860000000000002</c:v>
                </c:pt>
                <c:pt idx="4087">
                  <c:v>0.46870000000000001</c:v>
                </c:pt>
                <c:pt idx="4088">
                  <c:v>0.46879999999999999</c:v>
                </c:pt>
                <c:pt idx="4089">
                  <c:v>0.46889999999999998</c:v>
                </c:pt>
                <c:pt idx="4090">
                  <c:v>0.46899999999999997</c:v>
                </c:pt>
                <c:pt idx="4091">
                  <c:v>0.46910000000000002</c:v>
                </c:pt>
                <c:pt idx="4092">
                  <c:v>0.46920000000000001</c:v>
                </c:pt>
                <c:pt idx="4093">
                  <c:v>0.46929999999999999</c:v>
                </c:pt>
                <c:pt idx="4094">
                  <c:v>0.46939999999999998</c:v>
                </c:pt>
                <c:pt idx="4095">
                  <c:v>0.46949999999999997</c:v>
                </c:pt>
                <c:pt idx="4096">
                  <c:v>0.46960000000000002</c:v>
                </c:pt>
                <c:pt idx="4097">
                  <c:v>0.46970000000000001</c:v>
                </c:pt>
                <c:pt idx="4098">
                  <c:v>0.4698</c:v>
                </c:pt>
                <c:pt idx="4099">
                  <c:v>0.46989999999999998</c:v>
                </c:pt>
                <c:pt idx="4100">
                  <c:v>0.47</c:v>
                </c:pt>
                <c:pt idx="4101">
                  <c:v>0.47010000000000002</c:v>
                </c:pt>
                <c:pt idx="4102">
                  <c:v>0.47020000000000001</c:v>
                </c:pt>
                <c:pt idx="4103">
                  <c:v>0.4703</c:v>
                </c:pt>
                <c:pt idx="4104">
                  <c:v>0.47039999999999998</c:v>
                </c:pt>
                <c:pt idx="4105">
                  <c:v>0.47049999999999997</c:v>
                </c:pt>
                <c:pt idx="4106">
                  <c:v>0.47060000000000002</c:v>
                </c:pt>
                <c:pt idx="4107">
                  <c:v>0.47070000000000001</c:v>
                </c:pt>
                <c:pt idx="4108">
                  <c:v>0.4708</c:v>
                </c:pt>
                <c:pt idx="4109">
                  <c:v>0.47089999999999999</c:v>
                </c:pt>
                <c:pt idx="4110">
                  <c:v>0.47099999999999997</c:v>
                </c:pt>
                <c:pt idx="4111">
                  <c:v>0.47110000000000002</c:v>
                </c:pt>
                <c:pt idx="4112">
                  <c:v>0.47120000000000001</c:v>
                </c:pt>
                <c:pt idx="4113">
                  <c:v>0.4713</c:v>
                </c:pt>
                <c:pt idx="4114">
                  <c:v>0.47139999999999999</c:v>
                </c:pt>
                <c:pt idx="4115">
                  <c:v>0.47149999999999997</c:v>
                </c:pt>
                <c:pt idx="4116">
                  <c:v>0.47160000000000002</c:v>
                </c:pt>
                <c:pt idx="4117">
                  <c:v>0.47170000000000001</c:v>
                </c:pt>
                <c:pt idx="4118">
                  <c:v>0.4718</c:v>
                </c:pt>
                <c:pt idx="4119">
                  <c:v>0.47189999999999999</c:v>
                </c:pt>
                <c:pt idx="4120">
                  <c:v>0.47199999999999998</c:v>
                </c:pt>
                <c:pt idx="4121">
                  <c:v>0.47210000000000002</c:v>
                </c:pt>
                <c:pt idx="4122">
                  <c:v>0.47220000000000001</c:v>
                </c:pt>
                <c:pt idx="4123">
                  <c:v>0.4723</c:v>
                </c:pt>
                <c:pt idx="4124">
                  <c:v>0.47239999999999999</c:v>
                </c:pt>
                <c:pt idx="4125">
                  <c:v>0.47249999999999998</c:v>
                </c:pt>
                <c:pt idx="4126">
                  <c:v>0.47260000000000002</c:v>
                </c:pt>
                <c:pt idx="4127">
                  <c:v>0.47270000000000001</c:v>
                </c:pt>
                <c:pt idx="4128">
                  <c:v>0.4728</c:v>
                </c:pt>
                <c:pt idx="4129">
                  <c:v>0.47289999999999999</c:v>
                </c:pt>
                <c:pt idx="4130">
                  <c:v>0.47299999999999998</c:v>
                </c:pt>
                <c:pt idx="4131">
                  <c:v>0.47310000000000002</c:v>
                </c:pt>
                <c:pt idx="4132">
                  <c:v>0.47320000000000001</c:v>
                </c:pt>
                <c:pt idx="4133">
                  <c:v>0.4733</c:v>
                </c:pt>
                <c:pt idx="4134">
                  <c:v>0.47339999999999999</c:v>
                </c:pt>
                <c:pt idx="4135">
                  <c:v>0.47349999999999998</c:v>
                </c:pt>
                <c:pt idx="4136">
                  <c:v>0.47360000000000002</c:v>
                </c:pt>
                <c:pt idx="4137">
                  <c:v>0.47370000000000001</c:v>
                </c:pt>
                <c:pt idx="4138">
                  <c:v>0.4738</c:v>
                </c:pt>
                <c:pt idx="4139">
                  <c:v>0.47389999999999999</c:v>
                </c:pt>
                <c:pt idx="4140">
                  <c:v>0.47399999999999998</c:v>
                </c:pt>
                <c:pt idx="4141">
                  <c:v>0.47410000000000002</c:v>
                </c:pt>
                <c:pt idx="4142">
                  <c:v>0.47420000000000001</c:v>
                </c:pt>
                <c:pt idx="4143">
                  <c:v>0.4743</c:v>
                </c:pt>
                <c:pt idx="4144">
                  <c:v>0.47439999999999999</c:v>
                </c:pt>
                <c:pt idx="4145">
                  <c:v>0.47449999999999998</c:v>
                </c:pt>
                <c:pt idx="4146">
                  <c:v>0.47460000000000002</c:v>
                </c:pt>
                <c:pt idx="4147">
                  <c:v>0.47470000000000001</c:v>
                </c:pt>
                <c:pt idx="4148">
                  <c:v>0.4748</c:v>
                </c:pt>
                <c:pt idx="4149">
                  <c:v>0.47489999999999999</c:v>
                </c:pt>
                <c:pt idx="4150">
                  <c:v>0.47499999999999998</c:v>
                </c:pt>
                <c:pt idx="4151">
                  <c:v>0.47510000000000002</c:v>
                </c:pt>
                <c:pt idx="4152">
                  <c:v>0.47520000000000001</c:v>
                </c:pt>
                <c:pt idx="4153">
                  <c:v>0.4753</c:v>
                </c:pt>
                <c:pt idx="4154">
                  <c:v>0.47539999999999999</c:v>
                </c:pt>
                <c:pt idx="4155">
                  <c:v>0.47549999999999998</c:v>
                </c:pt>
                <c:pt idx="4156">
                  <c:v>0.47560000000000002</c:v>
                </c:pt>
                <c:pt idx="4157">
                  <c:v>0.47570000000000001</c:v>
                </c:pt>
                <c:pt idx="4158">
                  <c:v>0.4758</c:v>
                </c:pt>
                <c:pt idx="4159">
                  <c:v>0.47589999999999999</c:v>
                </c:pt>
                <c:pt idx="4160">
                  <c:v>0.47599999999999998</c:v>
                </c:pt>
                <c:pt idx="4161">
                  <c:v>0.47610000000000002</c:v>
                </c:pt>
                <c:pt idx="4162">
                  <c:v>0.47620000000000001</c:v>
                </c:pt>
                <c:pt idx="4163">
                  <c:v>0.4763</c:v>
                </c:pt>
                <c:pt idx="4164">
                  <c:v>0.47639999999999999</c:v>
                </c:pt>
                <c:pt idx="4165">
                  <c:v>0.47649999999999998</c:v>
                </c:pt>
                <c:pt idx="4166">
                  <c:v>0.47660000000000002</c:v>
                </c:pt>
                <c:pt idx="4167">
                  <c:v>0.47670000000000001</c:v>
                </c:pt>
                <c:pt idx="4168">
                  <c:v>0.4768</c:v>
                </c:pt>
                <c:pt idx="4169">
                  <c:v>0.47689999999999999</c:v>
                </c:pt>
                <c:pt idx="4170">
                  <c:v>0.47699999999999998</c:v>
                </c:pt>
                <c:pt idx="4171">
                  <c:v>0.47710000000000002</c:v>
                </c:pt>
                <c:pt idx="4172">
                  <c:v>0.47720000000000001</c:v>
                </c:pt>
                <c:pt idx="4173">
                  <c:v>0.4773</c:v>
                </c:pt>
                <c:pt idx="4174">
                  <c:v>0.47739999999999999</c:v>
                </c:pt>
                <c:pt idx="4175">
                  <c:v>0.47749999999999998</c:v>
                </c:pt>
                <c:pt idx="4176">
                  <c:v>0.47760000000000002</c:v>
                </c:pt>
                <c:pt idx="4177">
                  <c:v>0.47770000000000001</c:v>
                </c:pt>
                <c:pt idx="4178">
                  <c:v>0.4778</c:v>
                </c:pt>
                <c:pt idx="4179">
                  <c:v>0.47789999999999999</c:v>
                </c:pt>
                <c:pt idx="4180">
                  <c:v>0.47799999999999998</c:v>
                </c:pt>
                <c:pt idx="4181">
                  <c:v>0.47810000000000002</c:v>
                </c:pt>
                <c:pt idx="4182">
                  <c:v>0.47820000000000001</c:v>
                </c:pt>
                <c:pt idx="4183">
                  <c:v>0.4783</c:v>
                </c:pt>
                <c:pt idx="4184">
                  <c:v>0.47839999999999999</c:v>
                </c:pt>
                <c:pt idx="4185">
                  <c:v>0.47849999999999998</c:v>
                </c:pt>
                <c:pt idx="4186">
                  <c:v>0.47860000000000003</c:v>
                </c:pt>
                <c:pt idx="4187">
                  <c:v>0.47870000000000001</c:v>
                </c:pt>
                <c:pt idx="4188">
                  <c:v>0.4788</c:v>
                </c:pt>
                <c:pt idx="4189">
                  <c:v>0.47889999999999999</c:v>
                </c:pt>
                <c:pt idx="4190">
                  <c:v>0.47899999999999998</c:v>
                </c:pt>
                <c:pt idx="4191">
                  <c:v>0.47910000000000003</c:v>
                </c:pt>
                <c:pt idx="4192">
                  <c:v>0.47920000000000001</c:v>
                </c:pt>
                <c:pt idx="4193">
                  <c:v>0.4793</c:v>
                </c:pt>
                <c:pt idx="4194">
                  <c:v>0.47939999999999999</c:v>
                </c:pt>
                <c:pt idx="4195">
                  <c:v>0.47949999999999998</c:v>
                </c:pt>
                <c:pt idx="4196">
                  <c:v>0.47960000000000003</c:v>
                </c:pt>
                <c:pt idx="4197">
                  <c:v>0.47970000000000002</c:v>
                </c:pt>
                <c:pt idx="4198">
                  <c:v>0.4798</c:v>
                </c:pt>
                <c:pt idx="4199">
                  <c:v>0.47989999999999999</c:v>
                </c:pt>
                <c:pt idx="4200">
                  <c:v>0.48</c:v>
                </c:pt>
                <c:pt idx="4201">
                  <c:v>0.48010000000000003</c:v>
                </c:pt>
                <c:pt idx="4202">
                  <c:v>0.48020000000000002</c:v>
                </c:pt>
                <c:pt idx="4203">
                  <c:v>0.4803</c:v>
                </c:pt>
                <c:pt idx="4204">
                  <c:v>0.48039999999999999</c:v>
                </c:pt>
                <c:pt idx="4205">
                  <c:v>0.48049999999999998</c:v>
                </c:pt>
                <c:pt idx="4206">
                  <c:v>0.48060000000000003</c:v>
                </c:pt>
                <c:pt idx="4207">
                  <c:v>0.48070000000000002</c:v>
                </c:pt>
                <c:pt idx="4208">
                  <c:v>0.48080000000000001</c:v>
                </c:pt>
                <c:pt idx="4209">
                  <c:v>0.48089999999999999</c:v>
                </c:pt>
                <c:pt idx="4210">
                  <c:v>0.48099999999999998</c:v>
                </c:pt>
                <c:pt idx="4211">
                  <c:v>0.48110000000000003</c:v>
                </c:pt>
                <c:pt idx="4212">
                  <c:v>0.48120000000000002</c:v>
                </c:pt>
                <c:pt idx="4213">
                  <c:v>0.48130000000000001</c:v>
                </c:pt>
                <c:pt idx="4214">
                  <c:v>0.48139999999999999</c:v>
                </c:pt>
                <c:pt idx="4215">
                  <c:v>0.48149999999999998</c:v>
                </c:pt>
                <c:pt idx="4216">
                  <c:v>0.48159999999999997</c:v>
                </c:pt>
                <c:pt idx="4217">
                  <c:v>0.48170000000000002</c:v>
                </c:pt>
                <c:pt idx="4218">
                  <c:v>0.48180000000000001</c:v>
                </c:pt>
                <c:pt idx="4219">
                  <c:v>0.4819</c:v>
                </c:pt>
                <c:pt idx="4220">
                  <c:v>0.48199999999999998</c:v>
                </c:pt>
                <c:pt idx="4221">
                  <c:v>0.48209999999999997</c:v>
                </c:pt>
                <c:pt idx="4222">
                  <c:v>0.48220000000000002</c:v>
                </c:pt>
                <c:pt idx="4223">
                  <c:v>0.48230000000000001</c:v>
                </c:pt>
                <c:pt idx="4224">
                  <c:v>0.4824</c:v>
                </c:pt>
                <c:pt idx="4225">
                  <c:v>0.48249999999999998</c:v>
                </c:pt>
                <c:pt idx="4226">
                  <c:v>0.48259999999999997</c:v>
                </c:pt>
                <c:pt idx="4227">
                  <c:v>0.48270000000000002</c:v>
                </c:pt>
                <c:pt idx="4228">
                  <c:v>0.48280000000000001</c:v>
                </c:pt>
                <c:pt idx="4229">
                  <c:v>0.4829</c:v>
                </c:pt>
                <c:pt idx="4230">
                  <c:v>0.48299999999999998</c:v>
                </c:pt>
                <c:pt idx="4231">
                  <c:v>0.48309999999999997</c:v>
                </c:pt>
                <c:pt idx="4232">
                  <c:v>0.48320000000000002</c:v>
                </c:pt>
                <c:pt idx="4233">
                  <c:v>0.48330000000000001</c:v>
                </c:pt>
                <c:pt idx="4234">
                  <c:v>0.4834</c:v>
                </c:pt>
                <c:pt idx="4235">
                  <c:v>0.48349999999999999</c:v>
                </c:pt>
                <c:pt idx="4236">
                  <c:v>0.48359999999999997</c:v>
                </c:pt>
                <c:pt idx="4237">
                  <c:v>0.48370000000000002</c:v>
                </c:pt>
                <c:pt idx="4238">
                  <c:v>0.48380000000000001</c:v>
                </c:pt>
                <c:pt idx="4239">
                  <c:v>0.4839</c:v>
                </c:pt>
                <c:pt idx="4240">
                  <c:v>0.48399999999999999</c:v>
                </c:pt>
                <c:pt idx="4241">
                  <c:v>0.48409999999999997</c:v>
                </c:pt>
                <c:pt idx="4242">
                  <c:v>0.48420000000000002</c:v>
                </c:pt>
                <c:pt idx="4243">
                  <c:v>0.48430000000000001</c:v>
                </c:pt>
                <c:pt idx="4244">
                  <c:v>0.4844</c:v>
                </c:pt>
                <c:pt idx="4245">
                  <c:v>0.48449999999999999</c:v>
                </c:pt>
                <c:pt idx="4246">
                  <c:v>0.48459999999999998</c:v>
                </c:pt>
                <c:pt idx="4247">
                  <c:v>0.48470000000000002</c:v>
                </c:pt>
                <c:pt idx="4248">
                  <c:v>0.48480000000000001</c:v>
                </c:pt>
                <c:pt idx="4249">
                  <c:v>0.4849</c:v>
                </c:pt>
                <c:pt idx="4250">
                  <c:v>0.48499999999999999</c:v>
                </c:pt>
                <c:pt idx="4251">
                  <c:v>0.48509999999999998</c:v>
                </c:pt>
                <c:pt idx="4252">
                  <c:v>0.48520000000000002</c:v>
                </c:pt>
                <c:pt idx="4253">
                  <c:v>0.48530000000000001</c:v>
                </c:pt>
                <c:pt idx="4254">
                  <c:v>0.4854</c:v>
                </c:pt>
                <c:pt idx="4255">
                  <c:v>0.48549999999999999</c:v>
                </c:pt>
                <c:pt idx="4256">
                  <c:v>0.48559999999999998</c:v>
                </c:pt>
                <c:pt idx="4257">
                  <c:v>0.48570000000000002</c:v>
                </c:pt>
                <c:pt idx="4258">
                  <c:v>0.48580000000000001</c:v>
                </c:pt>
                <c:pt idx="4259">
                  <c:v>0.4859</c:v>
                </c:pt>
                <c:pt idx="4260">
                  <c:v>0.48599999999999999</c:v>
                </c:pt>
                <c:pt idx="4261">
                  <c:v>0.48609999999999998</c:v>
                </c:pt>
                <c:pt idx="4262">
                  <c:v>0.48620000000000002</c:v>
                </c:pt>
                <c:pt idx="4263">
                  <c:v>0.48630000000000001</c:v>
                </c:pt>
                <c:pt idx="4264">
                  <c:v>0.4864</c:v>
                </c:pt>
                <c:pt idx="4265">
                  <c:v>0.48649999999999999</c:v>
                </c:pt>
                <c:pt idx="4266">
                  <c:v>0.48659999999999998</c:v>
                </c:pt>
                <c:pt idx="4267">
                  <c:v>0.48670000000000002</c:v>
                </c:pt>
                <c:pt idx="4268">
                  <c:v>0.48680000000000001</c:v>
                </c:pt>
                <c:pt idx="4269">
                  <c:v>0.4869</c:v>
                </c:pt>
                <c:pt idx="4270">
                  <c:v>0.48699999999999999</c:v>
                </c:pt>
                <c:pt idx="4271">
                  <c:v>0.48709999999999998</c:v>
                </c:pt>
                <c:pt idx="4272">
                  <c:v>0.48720000000000002</c:v>
                </c:pt>
                <c:pt idx="4273">
                  <c:v>0.48730000000000001</c:v>
                </c:pt>
                <c:pt idx="4274">
                  <c:v>0.4874</c:v>
                </c:pt>
                <c:pt idx="4275">
                  <c:v>0.48749999999999999</c:v>
                </c:pt>
                <c:pt idx="4276">
                  <c:v>0.48759999999999998</c:v>
                </c:pt>
                <c:pt idx="4277">
                  <c:v>0.48770000000000002</c:v>
                </c:pt>
                <c:pt idx="4278">
                  <c:v>0.48780000000000001</c:v>
                </c:pt>
                <c:pt idx="4279">
                  <c:v>0.4879</c:v>
                </c:pt>
                <c:pt idx="4280">
                  <c:v>0.48799999999999999</c:v>
                </c:pt>
                <c:pt idx="4281">
                  <c:v>0.48809999999999998</c:v>
                </c:pt>
                <c:pt idx="4282">
                  <c:v>0.48820000000000002</c:v>
                </c:pt>
                <c:pt idx="4283">
                  <c:v>0.48830000000000001</c:v>
                </c:pt>
                <c:pt idx="4284">
                  <c:v>0.4884</c:v>
                </c:pt>
                <c:pt idx="4285">
                  <c:v>0.48849999999999999</c:v>
                </c:pt>
                <c:pt idx="4286">
                  <c:v>0.48859999999999998</c:v>
                </c:pt>
                <c:pt idx="4287">
                  <c:v>0.48870000000000002</c:v>
                </c:pt>
                <c:pt idx="4288">
                  <c:v>0.48880000000000001</c:v>
                </c:pt>
                <c:pt idx="4289">
                  <c:v>0.4889</c:v>
                </c:pt>
                <c:pt idx="4290">
                  <c:v>0.48899999999999999</c:v>
                </c:pt>
                <c:pt idx="4291">
                  <c:v>0.48909999999999998</c:v>
                </c:pt>
                <c:pt idx="4292">
                  <c:v>0.48920000000000002</c:v>
                </c:pt>
                <c:pt idx="4293">
                  <c:v>0.48930000000000001</c:v>
                </c:pt>
                <c:pt idx="4294">
                  <c:v>0.4894</c:v>
                </c:pt>
                <c:pt idx="4295">
                  <c:v>0.48949999999999999</c:v>
                </c:pt>
                <c:pt idx="4296">
                  <c:v>0.48959999999999998</c:v>
                </c:pt>
                <c:pt idx="4297">
                  <c:v>0.48970000000000002</c:v>
                </c:pt>
                <c:pt idx="4298">
                  <c:v>0.48980000000000001</c:v>
                </c:pt>
                <c:pt idx="4299">
                  <c:v>0.4899</c:v>
                </c:pt>
                <c:pt idx="4300">
                  <c:v>0.49</c:v>
                </c:pt>
                <c:pt idx="4301">
                  <c:v>0.49009999999999998</c:v>
                </c:pt>
                <c:pt idx="4302">
                  <c:v>0.49020000000000002</c:v>
                </c:pt>
                <c:pt idx="4303">
                  <c:v>0.49030000000000001</c:v>
                </c:pt>
                <c:pt idx="4304">
                  <c:v>0.4904</c:v>
                </c:pt>
                <c:pt idx="4305">
                  <c:v>0.49049999999999999</c:v>
                </c:pt>
                <c:pt idx="4306">
                  <c:v>0.49059999999999998</c:v>
                </c:pt>
                <c:pt idx="4307">
                  <c:v>0.49070000000000003</c:v>
                </c:pt>
                <c:pt idx="4308">
                  <c:v>0.49080000000000001</c:v>
                </c:pt>
                <c:pt idx="4309">
                  <c:v>0.4909</c:v>
                </c:pt>
                <c:pt idx="4310">
                  <c:v>0.49099999999999999</c:v>
                </c:pt>
                <c:pt idx="4311">
                  <c:v>0.49109999999999998</c:v>
                </c:pt>
                <c:pt idx="4312">
                  <c:v>0.49120000000000003</c:v>
                </c:pt>
                <c:pt idx="4313">
                  <c:v>0.49130000000000001</c:v>
                </c:pt>
                <c:pt idx="4314">
                  <c:v>0.4914</c:v>
                </c:pt>
                <c:pt idx="4315">
                  <c:v>0.49149999999999999</c:v>
                </c:pt>
                <c:pt idx="4316">
                  <c:v>0.49159999999999998</c:v>
                </c:pt>
                <c:pt idx="4317">
                  <c:v>0.49170000000000003</c:v>
                </c:pt>
                <c:pt idx="4318">
                  <c:v>0.49180000000000001</c:v>
                </c:pt>
                <c:pt idx="4319">
                  <c:v>0.4919</c:v>
                </c:pt>
                <c:pt idx="4320">
                  <c:v>0.49199999999999999</c:v>
                </c:pt>
                <c:pt idx="4321">
                  <c:v>0.49209999999999998</c:v>
                </c:pt>
                <c:pt idx="4322">
                  <c:v>0.49220000000000003</c:v>
                </c:pt>
                <c:pt idx="4323">
                  <c:v>0.49230000000000002</c:v>
                </c:pt>
                <c:pt idx="4324">
                  <c:v>0.4924</c:v>
                </c:pt>
                <c:pt idx="4325">
                  <c:v>0.49249999999999999</c:v>
                </c:pt>
                <c:pt idx="4326">
                  <c:v>0.49259999999999998</c:v>
                </c:pt>
                <c:pt idx="4327">
                  <c:v>0.49270000000000003</c:v>
                </c:pt>
                <c:pt idx="4328">
                  <c:v>0.49280000000000002</c:v>
                </c:pt>
                <c:pt idx="4329">
                  <c:v>0.4929</c:v>
                </c:pt>
                <c:pt idx="4330">
                  <c:v>0.49299999999999999</c:v>
                </c:pt>
                <c:pt idx="4331">
                  <c:v>0.49309999999999998</c:v>
                </c:pt>
                <c:pt idx="4332">
                  <c:v>0.49320000000000003</c:v>
                </c:pt>
                <c:pt idx="4333">
                  <c:v>0.49330000000000002</c:v>
                </c:pt>
                <c:pt idx="4334">
                  <c:v>0.49340000000000001</c:v>
                </c:pt>
                <c:pt idx="4335">
                  <c:v>0.49349999999999999</c:v>
                </c:pt>
                <c:pt idx="4336">
                  <c:v>0.49359999999999998</c:v>
                </c:pt>
                <c:pt idx="4337">
                  <c:v>0.49370000000000003</c:v>
                </c:pt>
                <c:pt idx="4338">
                  <c:v>0.49380000000000002</c:v>
                </c:pt>
                <c:pt idx="4339">
                  <c:v>0.49390000000000001</c:v>
                </c:pt>
                <c:pt idx="4340">
                  <c:v>0.49399999999999999</c:v>
                </c:pt>
                <c:pt idx="4341">
                  <c:v>0.49409999999999998</c:v>
                </c:pt>
                <c:pt idx="4342">
                  <c:v>0.49419999999999997</c:v>
                </c:pt>
                <c:pt idx="4343">
                  <c:v>0.49430000000000002</c:v>
                </c:pt>
                <c:pt idx="4344">
                  <c:v>0.49440000000000001</c:v>
                </c:pt>
                <c:pt idx="4345">
                  <c:v>0.4945</c:v>
                </c:pt>
                <c:pt idx="4346">
                  <c:v>0.49459999999999998</c:v>
                </c:pt>
                <c:pt idx="4347">
                  <c:v>0.49469999999999997</c:v>
                </c:pt>
                <c:pt idx="4348">
                  <c:v>0.49480000000000002</c:v>
                </c:pt>
                <c:pt idx="4349">
                  <c:v>0.49490000000000001</c:v>
                </c:pt>
                <c:pt idx="4350">
                  <c:v>0.495</c:v>
                </c:pt>
                <c:pt idx="4351">
                  <c:v>0.49509999999999998</c:v>
                </c:pt>
                <c:pt idx="4352">
                  <c:v>0.49519999999999997</c:v>
                </c:pt>
                <c:pt idx="4353">
                  <c:v>0.49530000000000002</c:v>
                </c:pt>
                <c:pt idx="4354">
                  <c:v>0.49540000000000001</c:v>
                </c:pt>
                <c:pt idx="4355">
                  <c:v>0.4955</c:v>
                </c:pt>
                <c:pt idx="4356">
                  <c:v>0.49559999999999998</c:v>
                </c:pt>
                <c:pt idx="4357">
                  <c:v>0.49569999999999997</c:v>
                </c:pt>
                <c:pt idx="4358">
                  <c:v>0.49580000000000002</c:v>
                </c:pt>
                <c:pt idx="4359">
                  <c:v>0.49590000000000001</c:v>
                </c:pt>
                <c:pt idx="4360">
                  <c:v>0.496</c:v>
                </c:pt>
                <c:pt idx="4361">
                  <c:v>0.49609999999999999</c:v>
                </c:pt>
                <c:pt idx="4362">
                  <c:v>0.49619999999999997</c:v>
                </c:pt>
                <c:pt idx="4363">
                  <c:v>0.49630000000000002</c:v>
                </c:pt>
                <c:pt idx="4364">
                  <c:v>0.49640000000000001</c:v>
                </c:pt>
                <c:pt idx="4365">
                  <c:v>0.4965</c:v>
                </c:pt>
                <c:pt idx="4366">
                  <c:v>0.49659999999999999</c:v>
                </c:pt>
                <c:pt idx="4367">
                  <c:v>0.49669999999999997</c:v>
                </c:pt>
                <c:pt idx="4368">
                  <c:v>0.49680000000000002</c:v>
                </c:pt>
                <c:pt idx="4369">
                  <c:v>0.49690000000000001</c:v>
                </c:pt>
                <c:pt idx="4370">
                  <c:v>0.497</c:v>
                </c:pt>
                <c:pt idx="4371">
                  <c:v>0.49709999999999999</c:v>
                </c:pt>
                <c:pt idx="4372">
                  <c:v>0.49719999999999998</c:v>
                </c:pt>
                <c:pt idx="4373">
                  <c:v>0.49730000000000002</c:v>
                </c:pt>
                <c:pt idx="4374">
                  <c:v>0.49740000000000001</c:v>
                </c:pt>
                <c:pt idx="4375">
                  <c:v>0.4975</c:v>
                </c:pt>
                <c:pt idx="4376">
                  <c:v>0.49759999999999999</c:v>
                </c:pt>
                <c:pt idx="4377">
                  <c:v>0.49769999999999998</c:v>
                </c:pt>
                <c:pt idx="4378">
                  <c:v>0.49780000000000002</c:v>
                </c:pt>
                <c:pt idx="4379">
                  <c:v>0.49790000000000001</c:v>
                </c:pt>
                <c:pt idx="4380">
                  <c:v>0.498</c:v>
                </c:pt>
                <c:pt idx="4381">
                  <c:v>0.49809999999999999</c:v>
                </c:pt>
                <c:pt idx="4382">
                  <c:v>0.49819999999999998</c:v>
                </c:pt>
                <c:pt idx="4383">
                  <c:v>0.49830000000000002</c:v>
                </c:pt>
                <c:pt idx="4384">
                  <c:v>0.49840000000000001</c:v>
                </c:pt>
                <c:pt idx="4385">
                  <c:v>0.4985</c:v>
                </c:pt>
                <c:pt idx="4386">
                  <c:v>0.49859999999999999</c:v>
                </c:pt>
                <c:pt idx="4387">
                  <c:v>0.49869999999999998</c:v>
                </c:pt>
                <c:pt idx="4388">
                  <c:v>0.49880000000000002</c:v>
                </c:pt>
                <c:pt idx="4389">
                  <c:v>0.49890000000000001</c:v>
                </c:pt>
                <c:pt idx="4390">
                  <c:v>0.499</c:v>
                </c:pt>
                <c:pt idx="4391">
                  <c:v>0.49909999999999999</c:v>
                </c:pt>
                <c:pt idx="4392">
                  <c:v>0.49919999999999998</c:v>
                </c:pt>
                <c:pt idx="4393">
                  <c:v>0.49930000000000002</c:v>
                </c:pt>
                <c:pt idx="4394">
                  <c:v>0.49940000000000001</c:v>
                </c:pt>
                <c:pt idx="4395">
                  <c:v>0.4995</c:v>
                </c:pt>
                <c:pt idx="4396">
                  <c:v>0.49959999999999999</c:v>
                </c:pt>
                <c:pt idx="4397">
                  <c:v>0.49969999999999998</c:v>
                </c:pt>
                <c:pt idx="4398">
                  <c:v>0.49980000000000002</c:v>
                </c:pt>
                <c:pt idx="4399">
                  <c:v>0.49990000000000001</c:v>
                </c:pt>
                <c:pt idx="4400">
                  <c:v>0.5</c:v>
                </c:pt>
                <c:pt idx="4401">
                  <c:v>0.50009999999999999</c:v>
                </c:pt>
                <c:pt idx="4402">
                  <c:v>0.50019999999999998</c:v>
                </c:pt>
                <c:pt idx="4403">
                  <c:v>0.50029999999999997</c:v>
                </c:pt>
                <c:pt idx="4404">
                  <c:v>0.50039999999999996</c:v>
                </c:pt>
                <c:pt idx="4405">
                  <c:v>0.50049999999999994</c:v>
                </c:pt>
                <c:pt idx="4406">
                  <c:v>0.50060000000000004</c:v>
                </c:pt>
                <c:pt idx="4407">
                  <c:v>0.50070000000000003</c:v>
                </c:pt>
                <c:pt idx="4408">
                  <c:v>0.50080000000000002</c:v>
                </c:pt>
                <c:pt idx="4409">
                  <c:v>0.50090000000000001</c:v>
                </c:pt>
                <c:pt idx="4410">
                  <c:v>0.501</c:v>
                </c:pt>
                <c:pt idx="4411">
                  <c:v>0.50109999999999999</c:v>
                </c:pt>
                <c:pt idx="4412">
                  <c:v>0.50119999999999998</c:v>
                </c:pt>
                <c:pt idx="4413">
                  <c:v>0.50129999999999997</c:v>
                </c:pt>
                <c:pt idx="4414">
                  <c:v>0.50139999999999996</c:v>
                </c:pt>
                <c:pt idx="4415">
                  <c:v>0.50149999999999995</c:v>
                </c:pt>
                <c:pt idx="4416">
                  <c:v>0.50160000000000005</c:v>
                </c:pt>
                <c:pt idx="4417">
                  <c:v>0.50170000000000003</c:v>
                </c:pt>
                <c:pt idx="4418">
                  <c:v>0.50180000000000002</c:v>
                </c:pt>
                <c:pt idx="4419">
                  <c:v>0.50190000000000001</c:v>
                </c:pt>
                <c:pt idx="4420">
                  <c:v>0.502</c:v>
                </c:pt>
                <c:pt idx="4421">
                  <c:v>0.50209999999999999</c:v>
                </c:pt>
                <c:pt idx="4422">
                  <c:v>0.50219999999999998</c:v>
                </c:pt>
                <c:pt idx="4423">
                  <c:v>0.50229999999999997</c:v>
                </c:pt>
                <c:pt idx="4424">
                  <c:v>0.50239999999999996</c:v>
                </c:pt>
                <c:pt idx="4425">
                  <c:v>0.50249999999999995</c:v>
                </c:pt>
                <c:pt idx="4426">
                  <c:v>0.50260000000000005</c:v>
                </c:pt>
                <c:pt idx="4427">
                  <c:v>0.50270000000000004</c:v>
                </c:pt>
                <c:pt idx="4428">
                  <c:v>0.50280000000000002</c:v>
                </c:pt>
                <c:pt idx="4429">
                  <c:v>0.50290000000000001</c:v>
                </c:pt>
                <c:pt idx="4430">
                  <c:v>0.503</c:v>
                </c:pt>
                <c:pt idx="4431">
                  <c:v>0.50309999999999999</c:v>
                </c:pt>
                <c:pt idx="4432">
                  <c:v>0.50319999999999998</c:v>
                </c:pt>
                <c:pt idx="4433">
                  <c:v>0.50329999999999997</c:v>
                </c:pt>
                <c:pt idx="4434">
                  <c:v>0.50339999999999996</c:v>
                </c:pt>
                <c:pt idx="4435">
                  <c:v>0.50349999999999995</c:v>
                </c:pt>
                <c:pt idx="4436">
                  <c:v>0.50360000000000005</c:v>
                </c:pt>
                <c:pt idx="4437">
                  <c:v>0.50370000000000004</c:v>
                </c:pt>
                <c:pt idx="4438">
                  <c:v>0.50380000000000003</c:v>
                </c:pt>
                <c:pt idx="4439">
                  <c:v>0.50390000000000001</c:v>
                </c:pt>
                <c:pt idx="4440">
                  <c:v>0.504</c:v>
                </c:pt>
                <c:pt idx="4441">
                  <c:v>0.50409999999999999</c:v>
                </c:pt>
                <c:pt idx="4442">
                  <c:v>0.50419999999999998</c:v>
                </c:pt>
                <c:pt idx="4443">
                  <c:v>0.50429999999999997</c:v>
                </c:pt>
                <c:pt idx="4444">
                  <c:v>0.50439999999999996</c:v>
                </c:pt>
                <c:pt idx="4445">
                  <c:v>0.50449999999999995</c:v>
                </c:pt>
                <c:pt idx="4446">
                  <c:v>0.50460000000000005</c:v>
                </c:pt>
                <c:pt idx="4447">
                  <c:v>0.50470000000000004</c:v>
                </c:pt>
                <c:pt idx="4448">
                  <c:v>0.50480000000000003</c:v>
                </c:pt>
                <c:pt idx="4449">
                  <c:v>0.50490000000000002</c:v>
                </c:pt>
                <c:pt idx="4450">
                  <c:v>0.505</c:v>
                </c:pt>
                <c:pt idx="4451">
                  <c:v>0.50509999999999999</c:v>
                </c:pt>
                <c:pt idx="4452">
                  <c:v>0.50519999999999998</c:v>
                </c:pt>
                <c:pt idx="4453">
                  <c:v>0.50529999999999997</c:v>
                </c:pt>
                <c:pt idx="4454">
                  <c:v>0.50539999999999996</c:v>
                </c:pt>
                <c:pt idx="4455">
                  <c:v>0.50549999999999995</c:v>
                </c:pt>
                <c:pt idx="4456">
                  <c:v>0.50560000000000005</c:v>
                </c:pt>
                <c:pt idx="4457">
                  <c:v>0.50570000000000004</c:v>
                </c:pt>
                <c:pt idx="4458">
                  <c:v>0.50580000000000003</c:v>
                </c:pt>
                <c:pt idx="4459">
                  <c:v>0.50590000000000002</c:v>
                </c:pt>
                <c:pt idx="4460">
                  <c:v>0.50600000000000001</c:v>
                </c:pt>
                <c:pt idx="4461">
                  <c:v>0.50609999999999999</c:v>
                </c:pt>
                <c:pt idx="4462">
                  <c:v>0.50619999999999998</c:v>
                </c:pt>
                <c:pt idx="4463">
                  <c:v>0.50629999999999997</c:v>
                </c:pt>
                <c:pt idx="4464">
                  <c:v>0.50639999999999996</c:v>
                </c:pt>
                <c:pt idx="4465">
                  <c:v>0.50649999999999995</c:v>
                </c:pt>
                <c:pt idx="4466">
                  <c:v>0.50660000000000005</c:v>
                </c:pt>
                <c:pt idx="4467">
                  <c:v>0.50670000000000004</c:v>
                </c:pt>
                <c:pt idx="4468">
                  <c:v>0.50680000000000003</c:v>
                </c:pt>
                <c:pt idx="4469">
                  <c:v>0.50690000000000002</c:v>
                </c:pt>
                <c:pt idx="4470">
                  <c:v>0.50700000000000001</c:v>
                </c:pt>
                <c:pt idx="4471">
                  <c:v>0.5071</c:v>
                </c:pt>
                <c:pt idx="4472">
                  <c:v>0.50719999999999998</c:v>
                </c:pt>
                <c:pt idx="4473">
                  <c:v>0.50729999999999997</c:v>
                </c:pt>
                <c:pt idx="4474">
                  <c:v>0.50739999999999996</c:v>
                </c:pt>
                <c:pt idx="4475">
                  <c:v>0.50749999999999995</c:v>
                </c:pt>
                <c:pt idx="4476">
                  <c:v>0.50760000000000005</c:v>
                </c:pt>
                <c:pt idx="4477">
                  <c:v>0.50770000000000004</c:v>
                </c:pt>
                <c:pt idx="4478">
                  <c:v>0.50780000000000003</c:v>
                </c:pt>
                <c:pt idx="4479">
                  <c:v>0.50790000000000002</c:v>
                </c:pt>
                <c:pt idx="4480">
                  <c:v>0.50800000000000001</c:v>
                </c:pt>
                <c:pt idx="4481">
                  <c:v>0.5081</c:v>
                </c:pt>
                <c:pt idx="4482">
                  <c:v>0.50819999999999999</c:v>
                </c:pt>
                <c:pt idx="4483">
                  <c:v>0.50829999999999997</c:v>
                </c:pt>
                <c:pt idx="4484">
                  <c:v>0.50839999999999996</c:v>
                </c:pt>
                <c:pt idx="4485">
                  <c:v>0.50849999999999995</c:v>
                </c:pt>
                <c:pt idx="4486">
                  <c:v>0.50860000000000005</c:v>
                </c:pt>
                <c:pt idx="4487">
                  <c:v>0.50870000000000004</c:v>
                </c:pt>
                <c:pt idx="4488">
                  <c:v>0.50880000000000003</c:v>
                </c:pt>
                <c:pt idx="4489">
                  <c:v>0.50890000000000002</c:v>
                </c:pt>
                <c:pt idx="4490">
                  <c:v>0.50900000000000001</c:v>
                </c:pt>
                <c:pt idx="4491">
                  <c:v>0.5091</c:v>
                </c:pt>
                <c:pt idx="4492">
                  <c:v>0.50919999999999999</c:v>
                </c:pt>
                <c:pt idx="4493">
                  <c:v>0.50929999999999997</c:v>
                </c:pt>
                <c:pt idx="4494">
                  <c:v>0.50939999999999996</c:v>
                </c:pt>
                <c:pt idx="4495">
                  <c:v>0.50949999999999995</c:v>
                </c:pt>
                <c:pt idx="4496">
                  <c:v>0.50960000000000005</c:v>
                </c:pt>
                <c:pt idx="4497">
                  <c:v>0.50970000000000004</c:v>
                </c:pt>
                <c:pt idx="4498">
                  <c:v>0.50980000000000003</c:v>
                </c:pt>
                <c:pt idx="4499">
                  <c:v>0.50990000000000002</c:v>
                </c:pt>
                <c:pt idx="4500">
                  <c:v>0.51</c:v>
                </c:pt>
                <c:pt idx="4501">
                  <c:v>0.5101</c:v>
                </c:pt>
                <c:pt idx="4502">
                  <c:v>0.51019999999999999</c:v>
                </c:pt>
                <c:pt idx="4503">
                  <c:v>0.51029999999999998</c:v>
                </c:pt>
                <c:pt idx="4504">
                  <c:v>0.51039999999999996</c:v>
                </c:pt>
                <c:pt idx="4505">
                  <c:v>0.51049999999999995</c:v>
                </c:pt>
                <c:pt idx="4506">
                  <c:v>0.51060000000000005</c:v>
                </c:pt>
                <c:pt idx="4507">
                  <c:v>0.51070000000000004</c:v>
                </c:pt>
                <c:pt idx="4508">
                  <c:v>0.51080000000000003</c:v>
                </c:pt>
                <c:pt idx="4509">
                  <c:v>0.51090000000000002</c:v>
                </c:pt>
                <c:pt idx="4510">
                  <c:v>0.51100000000000001</c:v>
                </c:pt>
                <c:pt idx="4511">
                  <c:v>0.5111</c:v>
                </c:pt>
                <c:pt idx="4512">
                  <c:v>0.51119999999999999</c:v>
                </c:pt>
                <c:pt idx="4513">
                  <c:v>0.51129999999999998</c:v>
                </c:pt>
                <c:pt idx="4514">
                  <c:v>0.51139999999999997</c:v>
                </c:pt>
                <c:pt idx="4515">
                  <c:v>0.51149999999999995</c:v>
                </c:pt>
                <c:pt idx="4516">
                  <c:v>0.51160000000000005</c:v>
                </c:pt>
                <c:pt idx="4517">
                  <c:v>0.51170000000000004</c:v>
                </c:pt>
                <c:pt idx="4518">
                  <c:v>0.51180000000000003</c:v>
                </c:pt>
                <c:pt idx="4519">
                  <c:v>0.51190000000000002</c:v>
                </c:pt>
                <c:pt idx="4520">
                  <c:v>0.51200000000000001</c:v>
                </c:pt>
                <c:pt idx="4521">
                  <c:v>0.5121</c:v>
                </c:pt>
                <c:pt idx="4522">
                  <c:v>0.51219999999999999</c:v>
                </c:pt>
                <c:pt idx="4523">
                  <c:v>0.51229999999999998</c:v>
                </c:pt>
                <c:pt idx="4524">
                  <c:v>0.51239999999999997</c:v>
                </c:pt>
                <c:pt idx="4525">
                  <c:v>0.51249999999999996</c:v>
                </c:pt>
                <c:pt idx="4526">
                  <c:v>0.51259999999999994</c:v>
                </c:pt>
                <c:pt idx="4527">
                  <c:v>0.51270000000000004</c:v>
                </c:pt>
                <c:pt idx="4528">
                  <c:v>0.51280000000000003</c:v>
                </c:pt>
                <c:pt idx="4529">
                  <c:v>0.51290000000000002</c:v>
                </c:pt>
                <c:pt idx="4530">
                  <c:v>0.51300000000000001</c:v>
                </c:pt>
                <c:pt idx="4531">
                  <c:v>0.5131</c:v>
                </c:pt>
                <c:pt idx="4532">
                  <c:v>0.51319999999999999</c:v>
                </c:pt>
                <c:pt idx="4533">
                  <c:v>0.51329999999999998</c:v>
                </c:pt>
                <c:pt idx="4534">
                  <c:v>0.51339999999999997</c:v>
                </c:pt>
                <c:pt idx="4535">
                  <c:v>0.51349999999999996</c:v>
                </c:pt>
                <c:pt idx="4536">
                  <c:v>0.51359999999999995</c:v>
                </c:pt>
                <c:pt idx="4537">
                  <c:v>0.51370000000000005</c:v>
                </c:pt>
                <c:pt idx="4538">
                  <c:v>0.51380000000000003</c:v>
                </c:pt>
                <c:pt idx="4539">
                  <c:v>0.51390000000000002</c:v>
                </c:pt>
                <c:pt idx="4540">
                  <c:v>0.51400000000000001</c:v>
                </c:pt>
                <c:pt idx="4541">
                  <c:v>0.5141</c:v>
                </c:pt>
                <c:pt idx="4542">
                  <c:v>0.51419999999999999</c:v>
                </c:pt>
                <c:pt idx="4543">
                  <c:v>0.51429999999999998</c:v>
                </c:pt>
                <c:pt idx="4544">
                  <c:v>0.51439999999999997</c:v>
                </c:pt>
                <c:pt idx="4545">
                  <c:v>0.51449999999999996</c:v>
                </c:pt>
                <c:pt idx="4546">
                  <c:v>0.51459999999999995</c:v>
                </c:pt>
                <c:pt idx="4547">
                  <c:v>0.51470000000000005</c:v>
                </c:pt>
                <c:pt idx="4548">
                  <c:v>0.51480000000000004</c:v>
                </c:pt>
                <c:pt idx="4549">
                  <c:v>0.51490000000000002</c:v>
                </c:pt>
                <c:pt idx="4550">
                  <c:v>0.51500000000000001</c:v>
                </c:pt>
                <c:pt idx="4551">
                  <c:v>0.5151</c:v>
                </c:pt>
                <c:pt idx="4552">
                  <c:v>0.51519999999999999</c:v>
                </c:pt>
                <c:pt idx="4553">
                  <c:v>0.51529999999999998</c:v>
                </c:pt>
                <c:pt idx="4554">
                  <c:v>0.51539999999999997</c:v>
                </c:pt>
                <c:pt idx="4555">
                  <c:v>0.51549999999999996</c:v>
                </c:pt>
                <c:pt idx="4556">
                  <c:v>0.51559999999999995</c:v>
                </c:pt>
                <c:pt idx="4557">
                  <c:v>0.51570000000000005</c:v>
                </c:pt>
                <c:pt idx="4558">
                  <c:v>0.51580000000000004</c:v>
                </c:pt>
                <c:pt idx="4559">
                  <c:v>0.51590000000000003</c:v>
                </c:pt>
                <c:pt idx="4560">
                  <c:v>0.51600000000000001</c:v>
                </c:pt>
                <c:pt idx="4561">
                  <c:v>0.5161</c:v>
                </c:pt>
                <c:pt idx="4562">
                  <c:v>0.51619999999999999</c:v>
                </c:pt>
                <c:pt idx="4563">
                  <c:v>0.51629999999999998</c:v>
                </c:pt>
                <c:pt idx="4564">
                  <c:v>0.51639999999999997</c:v>
                </c:pt>
                <c:pt idx="4565">
                  <c:v>0.51649999999999996</c:v>
                </c:pt>
                <c:pt idx="4566">
                  <c:v>0.51659999999999995</c:v>
                </c:pt>
                <c:pt idx="4567">
                  <c:v>0.51670000000000005</c:v>
                </c:pt>
                <c:pt idx="4568">
                  <c:v>0.51680000000000004</c:v>
                </c:pt>
                <c:pt idx="4569">
                  <c:v>0.51690000000000003</c:v>
                </c:pt>
                <c:pt idx="4570">
                  <c:v>0.51700000000000002</c:v>
                </c:pt>
                <c:pt idx="4571">
                  <c:v>0.5171</c:v>
                </c:pt>
                <c:pt idx="4572">
                  <c:v>0.51719999999999999</c:v>
                </c:pt>
                <c:pt idx="4573">
                  <c:v>0.51729999999999998</c:v>
                </c:pt>
                <c:pt idx="4574">
                  <c:v>0.51739999999999997</c:v>
                </c:pt>
                <c:pt idx="4575">
                  <c:v>0.51749999999999996</c:v>
                </c:pt>
                <c:pt idx="4576">
                  <c:v>0.51759999999999995</c:v>
                </c:pt>
                <c:pt idx="4577">
                  <c:v>0.51770000000000005</c:v>
                </c:pt>
                <c:pt idx="4578">
                  <c:v>0.51780000000000004</c:v>
                </c:pt>
                <c:pt idx="4579">
                  <c:v>0.51790000000000003</c:v>
                </c:pt>
                <c:pt idx="4580">
                  <c:v>0.51800000000000002</c:v>
                </c:pt>
                <c:pt idx="4581">
                  <c:v>0.5181</c:v>
                </c:pt>
                <c:pt idx="4582">
                  <c:v>0.51819999999999999</c:v>
                </c:pt>
                <c:pt idx="4583">
                  <c:v>0.51829999999999998</c:v>
                </c:pt>
                <c:pt idx="4584">
                  <c:v>0.51839999999999997</c:v>
                </c:pt>
                <c:pt idx="4585">
                  <c:v>0.51849999999999996</c:v>
                </c:pt>
                <c:pt idx="4586">
                  <c:v>0.51859999999999995</c:v>
                </c:pt>
                <c:pt idx="4587">
                  <c:v>0.51870000000000005</c:v>
                </c:pt>
                <c:pt idx="4588">
                  <c:v>0.51880000000000004</c:v>
                </c:pt>
                <c:pt idx="4589">
                  <c:v>0.51890000000000003</c:v>
                </c:pt>
                <c:pt idx="4590">
                  <c:v>0.51900000000000002</c:v>
                </c:pt>
                <c:pt idx="4591">
                  <c:v>0.51910000000000001</c:v>
                </c:pt>
                <c:pt idx="4592">
                  <c:v>0.51919999999999999</c:v>
                </c:pt>
                <c:pt idx="4593">
                  <c:v>0.51929999999999998</c:v>
                </c:pt>
                <c:pt idx="4594">
                  <c:v>0.51939999999999997</c:v>
                </c:pt>
                <c:pt idx="4595">
                  <c:v>0.51949999999999996</c:v>
                </c:pt>
                <c:pt idx="4596">
                  <c:v>0.51959999999999995</c:v>
                </c:pt>
                <c:pt idx="4597">
                  <c:v>0.51970000000000005</c:v>
                </c:pt>
                <c:pt idx="4598">
                  <c:v>0.51980000000000004</c:v>
                </c:pt>
                <c:pt idx="4599">
                  <c:v>0.51990000000000003</c:v>
                </c:pt>
                <c:pt idx="4600">
                  <c:v>0.52</c:v>
                </c:pt>
                <c:pt idx="4601">
                  <c:v>0.52010000000000001</c:v>
                </c:pt>
                <c:pt idx="4602">
                  <c:v>0.5202</c:v>
                </c:pt>
                <c:pt idx="4603">
                  <c:v>0.52029999999999998</c:v>
                </c:pt>
                <c:pt idx="4604">
                  <c:v>0.52039999999999997</c:v>
                </c:pt>
                <c:pt idx="4605">
                  <c:v>0.52049999999999996</c:v>
                </c:pt>
                <c:pt idx="4606">
                  <c:v>0.52059999999999995</c:v>
                </c:pt>
                <c:pt idx="4607">
                  <c:v>0.52070000000000005</c:v>
                </c:pt>
                <c:pt idx="4608">
                  <c:v>0.52080000000000004</c:v>
                </c:pt>
                <c:pt idx="4609">
                  <c:v>0.52090000000000003</c:v>
                </c:pt>
                <c:pt idx="4610">
                  <c:v>0.52100000000000002</c:v>
                </c:pt>
                <c:pt idx="4611">
                  <c:v>0.52110000000000001</c:v>
                </c:pt>
                <c:pt idx="4612">
                  <c:v>0.5212</c:v>
                </c:pt>
                <c:pt idx="4613">
                  <c:v>0.52129999999999999</c:v>
                </c:pt>
                <c:pt idx="4614">
                  <c:v>0.52139999999999997</c:v>
                </c:pt>
                <c:pt idx="4615">
                  <c:v>0.52149999999999996</c:v>
                </c:pt>
                <c:pt idx="4616">
                  <c:v>0.52159999999999995</c:v>
                </c:pt>
                <c:pt idx="4617">
                  <c:v>0.52170000000000005</c:v>
                </c:pt>
                <c:pt idx="4618">
                  <c:v>0.52180000000000004</c:v>
                </c:pt>
                <c:pt idx="4619">
                  <c:v>0.52190000000000003</c:v>
                </c:pt>
                <c:pt idx="4620">
                  <c:v>0.52200000000000002</c:v>
                </c:pt>
                <c:pt idx="4621">
                  <c:v>0.52210000000000001</c:v>
                </c:pt>
                <c:pt idx="4622">
                  <c:v>0.5222</c:v>
                </c:pt>
                <c:pt idx="4623">
                  <c:v>0.52229999999999999</c:v>
                </c:pt>
                <c:pt idx="4624">
                  <c:v>0.52239999999999998</c:v>
                </c:pt>
                <c:pt idx="4625">
                  <c:v>0.52249999999999996</c:v>
                </c:pt>
                <c:pt idx="4626">
                  <c:v>0.52259999999999995</c:v>
                </c:pt>
                <c:pt idx="4627">
                  <c:v>0.52270000000000005</c:v>
                </c:pt>
                <c:pt idx="4628">
                  <c:v>0.52280000000000004</c:v>
                </c:pt>
                <c:pt idx="4629">
                  <c:v>0.52290000000000003</c:v>
                </c:pt>
                <c:pt idx="4630">
                  <c:v>0.52300000000000002</c:v>
                </c:pt>
                <c:pt idx="4631">
                  <c:v>0.52310000000000001</c:v>
                </c:pt>
                <c:pt idx="4632">
                  <c:v>0.5232</c:v>
                </c:pt>
                <c:pt idx="4633">
                  <c:v>0.52329999999999999</c:v>
                </c:pt>
                <c:pt idx="4634">
                  <c:v>0.52339999999999998</c:v>
                </c:pt>
                <c:pt idx="4635">
                  <c:v>0.52349999999999997</c:v>
                </c:pt>
                <c:pt idx="4636">
                  <c:v>0.52359999999999995</c:v>
                </c:pt>
                <c:pt idx="4637">
                  <c:v>0.52370000000000005</c:v>
                </c:pt>
                <c:pt idx="4638">
                  <c:v>0.52380000000000004</c:v>
                </c:pt>
                <c:pt idx="4639">
                  <c:v>0.52390000000000003</c:v>
                </c:pt>
                <c:pt idx="4640">
                  <c:v>0.52400000000000002</c:v>
                </c:pt>
                <c:pt idx="4641">
                  <c:v>0.52410000000000001</c:v>
                </c:pt>
                <c:pt idx="4642">
                  <c:v>0.5242</c:v>
                </c:pt>
                <c:pt idx="4643">
                  <c:v>0.52429999999999999</c:v>
                </c:pt>
                <c:pt idx="4644">
                  <c:v>0.52439999999999998</c:v>
                </c:pt>
                <c:pt idx="4645">
                  <c:v>0.52449999999999997</c:v>
                </c:pt>
                <c:pt idx="4646">
                  <c:v>0.52459999999999996</c:v>
                </c:pt>
                <c:pt idx="4647">
                  <c:v>0.52470000000000006</c:v>
                </c:pt>
                <c:pt idx="4648">
                  <c:v>0.52480000000000004</c:v>
                </c:pt>
                <c:pt idx="4649">
                  <c:v>0.52490000000000003</c:v>
                </c:pt>
                <c:pt idx="4650">
                  <c:v>0.52500000000000002</c:v>
                </c:pt>
                <c:pt idx="4651">
                  <c:v>0.52510000000000001</c:v>
                </c:pt>
                <c:pt idx="4652">
                  <c:v>0.5252</c:v>
                </c:pt>
                <c:pt idx="4653">
                  <c:v>0.52529999999999999</c:v>
                </c:pt>
                <c:pt idx="4654">
                  <c:v>0.52539999999999998</c:v>
                </c:pt>
                <c:pt idx="4655">
                  <c:v>0.52549999999999997</c:v>
                </c:pt>
                <c:pt idx="4656">
                  <c:v>0.52559999999999996</c:v>
                </c:pt>
                <c:pt idx="4657">
                  <c:v>0.52569999999999995</c:v>
                </c:pt>
                <c:pt idx="4658">
                  <c:v>0.52580000000000005</c:v>
                </c:pt>
                <c:pt idx="4659">
                  <c:v>0.52590000000000003</c:v>
                </c:pt>
                <c:pt idx="4660">
                  <c:v>0.52600000000000002</c:v>
                </c:pt>
                <c:pt idx="4661">
                  <c:v>0.52610000000000001</c:v>
                </c:pt>
                <c:pt idx="4662">
                  <c:v>0.5262</c:v>
                </c:pt>
                <c:pt idx="4663">
                  <c:v>0.52629999999999999</c:v>
                </c:pt>
                <c:pt idx="4664">
                  <c:v>0.52639999999999998</c:v>
                </c:pt>
                <c:pt idx="4665">
                  <c:v>0.52649999999999997</c:v>
                </c:pt>
                <c:pt idx="4666">
                  <c:v>0.52659999999999996</c:v>
                </c:pt>
                <c:pt idx="4667">
                  <c:v>0.52669999999999995</c:v>
                </c:pt>
                <c:pt idx="4668">
                  <c:v>0.52680000000000005</c:v>
                </c:pt>
                <c:pt idx="4669">
                  <c:v>0.52690000000000003</c:v>
                </c:pt>
                <c:pt idx="4670">
                  <c:v>0.52700000000000002</c:v>
                </c:pt>
                <c:pt idx="4671">
                  <c:v>0.52710000000000001</c:v>
                </c:pt>
                <c:pt idx="4672">
                  <c:v>0.5272</c:v>
                </c:pt>
                <c:pt idx="4673">
                  <c:v>0.52729999999999999</c:v>
                </c:pt>
                <c:pt idx="4674">
                  <c:v>0.52739999999999998</c:v>
                </c:pt>
                <c:pt idx="4675">
                  <c:v>0.52749999999999997</c:v>
                </c:pt>
                <c:pt idx="4676">
                  <c:v>0.52759999999999996</c:v>
                </c:pt>
                <c:pt idx="4677">
                  <c:v>0.52769999999999995</c:v>
                </c:pt>
                <c:pt idx="4678">
                  <c:v>0.52780000000000005</c:v>
                </c:pt>
                <c:pt idx="4679">
                  <c:v>0.52790000000000004</c:v>
                </c:pt>
                <c:pt idx="4680">
                  <c:v>0.52800000000000002</c:v>
                </c:pt>
                <c:pt idx="4681">
                  <c:v>0.52810000000000001</c:v>
                </c:pt>
                <c:pt idx="4682">
                  <c:v>0.5282</c:v>
                </c:pt>
                <c:pt idx="4683">
                  <c:v>0.52829999999999999</c:v>
                </c:pt>
                <c:pt idx="4684">
                  <c:v>0.52839999999999998</c:v>
                </c:pt>
                <c:pt idx="4685">
                  <c:v>0.52849999999999997</c:v>
                </c:pt>
                <c:pt idx="4686">
                  <c:v>0.52859999999999996</c:v>
                </c:pt>
                <c:pt idx="4687">
                  <c:v>0.52869999999999995</c:v>
                </c:pt>
                <c:pt idx="4688">
                  <c:v>0.52880000000000005</c:v>
                </c:pt>
                <c:pt idx="4689">
                  <c:v>0.52890000000000004</c:v>
                </c:pt>
                <c:pt idx="4690">
                  <c:v>0.52900000000000003</c:v>
                </c:pt>
                <c:pt idx="4691">
                  <c:v>0.52910000000000001</c:v>
                </c:pt>
                <c:pt idx="4692">
                  <c:v>0.5292</c:v>
                </c:pt>
                <c:pt idx="4693">
                  <c:v>0.52929999999999999</c:v>
                </c:pt>
                <c:pt idx="4694">
                  <c:v>0.52939999999999998</c:v>
                </c:pt>
                <c:pt idx="4695">
                  <c:v>0.52949999999999997</c:v>
                </c:pt>
                <c:pt idx="4696">
                  <c:v>0.52959999999999996</c:v>
                </c:pt>
                <c:pt idx="4697">
                  <c:v>0.52969999999999995</c:v>
                </c:pt>
                <c:pt idx="4698">
                  <c:v>0.52980000000000005</c:v>
                </c:pt>
                <c:pt idx="4699">
                  <c:v>0.52990000000000004</c:v>
                </c:pt>
                <c:pt idx="4700">
                  <c:v>0.53</c:v>
                </c:pt>
                <c:pt idx="4701">
                  <c:v>0.53010000000000002</c:v>
                </c:pt>
                <c:pt idx="4702">
                  <c:v>0.5302</c:v>
                </c:pt>
                <c:pt idx="4703">
                  <c:v>0.53029999999999999</c:v>
                </c:pt>
                <c:pt idx="4704">
                  <c:v>0.53039999999999998</c:v>
                </c:pt>
                <c:pt idx="4705">
                  <c:v>0.53049999999999997</c:v>
                </c:pt>
                <c:pt idx="4706">
                  <c:v>0.53059999999999996</c:v>
                </c:pt>
                <c:pt idx="4707">
                  <c:v>0.53069999999999995</c:v>
                </c:pt>
                <c:pt idx="4708">
                  <c:v>0.53080000000000005</c:v>
                </c:pt>
                <c:pt idx="4709">
                  <c:v>0.53090000000000004</c:v>
                </c:pt>
                <c:pt idx="4710">
                  <c:v>0.53100000000000003</c:v>
                </c:pt>
                <c:pt idx="4711">
                  <c:v>0.53110000000000002</c:v>
                </c:pt>
                <c:pt idx="4712">
                  <c:v>0.53120000000000001</c:v>
                </c:pt>
                <c:pt idx="4713">
                  <c:v>0.53129999999999999</c:v>
                </c:pt>
                <c:pt idx="4714">
                  <c:v>0.53139999999999998</c:v>
                </c:pt>
                <c:pt idx="4715">
                  <c:v>0.53149999999999997</c:v>
                </c:pt>
                <c:pt idx="4716">
                  <c:v>0.53159999999999996</c:v>
                </c:pt>
                <c:pt idx="4717">
                  <c:v>0.53169999999999995</c:v>
                </c:pt>
                <c:pt idx="4718">
                  <c:v>0.53180000000000005</c:v>
                </c:pt>
                <c:pt idx="4719">
                  <c:v>0.53190000000000004</c:v>
                </c:pt>
                <c:pt idx="4720">
                  <c:v>0.53200000000000003</c:v>
                </c:pt>
                <c:pt idx="4721">
                  <c:v>0.53210000000000002</c:v>
                </c:pt>
                <c:pt idx="4722">
                  <c:v>0.53220000000000001</c:v>
                </c:pt>
                <c:pt idx="4723">
                  <c:v>0.5323</c:v>
                </c:pt>
                <c:pt idx="4724">
                  <c:v>0.53239999999999998</c:v>
                </c:pt>
                <c:pt idx="4725">
                  <c:v>0.53249999999999997</c:v>
                </c:pt>
                <c:pt idx="4726">
                  <c:v>0.53259999999999996</c:v>
                </c:pt>
                <c:pt idx="4727">
                  <c:v>0.53269999999999995</c:v>
                </c:pt>
                <c:pt idx="4728">
                  <c:v>0.53280000000000005</c:v>
                </c:pt>
                <c:pt idx="4729">
                  <c:v>0.53290000000000004</c:v>
                </c:pt>
                <c:pt idx="4730">
                  <c:v>0.53300000000000003</c:v>
                </c:pt>
                <c:pt idx="4731">
                  <c:v>0.53310000000000002</c:v>
                </c:pt>
                <c:pt idx="4732">
                  <c:v>0.53320000000000001</c:v>
                </c:pt>
                <c:pt idx="4733">
                  <c:v>0.5333</c:v>
                </c:pt>
                <c:pt idx="4734">
                  <c:v>0.53339999999999999</c:v>
                </c:pt>
                <c:pt idx="4735">
                  <c:v>0.53349999999999997</c:v>
                </c:pt>
                <c:pt idx="4736">
                  <c:v>0.53359999999999996</c:v>
                </c:pt>
                <c:pt idx="4737">
                  <c:v>0.53369999999999995</c:v>
                </c:pt>
                <c:pt idx="4738">
                  <c:v>0.53380000000000005</c:v>
                </c:pt>
                <c:pt idx="4739">
                  <c:v>0.53390000000000004</c:v>
                </c:pt>
                <c:pt idx="4740">
                  <c:v>0.53400000000000003</c:v>
                </c:pt>
                <c:pt idx="4741">
                  <c:v>0.53410000000000002</c:v>
                </c:pt>
                <c:pt idx="4742">
                  <c:v>0.53420000000000001</c:v>
                </c:pt>
                <c:pt idx="4743">
                  <c:v>0.5343</c:v>
                </c:pt>
                <c:pt idx="4744">
                  <c:v>0.53439999999999999</c:v>
                </c:pt>
                <c:pt idx="4745">
                  <c:v>0.53449999999999998</c:v>
                </c:pt>
                <c:pt idx="4746">
                  <c:v>0.53459999999999996</c:v>
                </c:pt>
                <c:pt idx="4747">
                  <c:v>0.53469999999999995</c:v>
                </c:pt>
                <c:pt idx="4748">
                  <c:v>0.53480000000000005</c:v>
                </c:pt>
                <c:pt idx="4749">
                  <c:v>0.53490000000000004</c:v>
                </c:pt>
                <c:pt idx="4750">
                  <c:v>0.53500000000000003</c:v>
                </c:pt>
                <c:pt idx="4751">
                  <c:v>0.53510000000000002</c:v>
                </c:pt>
                <c:pt idx="4752">
                  <c:v>0.53520000000000001</c:v>
                </c:pt>
                <c:pt idx="4753">
                  <c:v>0.5353</c:v>
                </c:pt>
                <c:pt idx="4754">
                  <c:v>0.53539999999999999</c:v>
                </c:pt>
                <c:pt idx="4755">
                  <c:v>0.53549999999999998</c:v>
                </c:pt>
                <c:pt idx="4756">
                  <c:v>0.53559999999999997</c:v>
                </c:pt>
                <c:pt idx="4757">
                  <c:v>0.53569999999999995</c:v>
                </c:pt>
                <c:pt idx="4758">
                  <c:v>0.53580000000000005</c:v>
                </c:pt>
                <c:pt idx="4759">
                  <c:v>0.53590000000000004</c:v>
                </c:pt>
                <c:pt idx="4760">
                  <c:v>0.53600000000000003</c:v>
                </c:pt>
                <c:pt idx="4761">
                  <c:v>0.53610000000000002</c:v>
                </c:pt>
                <c:pt idx="4762">
                  <c:v>0.53620000000000001</c:v>
                </c:pt>
                <c:pt idx="4763">
                  <c:v>0.5363</c:v>
                </c:pt>
                <c:pt idx="4764">
                  <c:v>0.53639999999999999</c:v>
                </c:pt>
                <c:pt idx="4765">
                  <c:v>0.53649999999999998</c:v>
                </c:pt>
                <c:pt idx="4766">
                  <c:v>0.53659999999999997</c:v>
                </c:pt>
                <c:pt idx="4767">
                  <c:v>0.53669999999999995</c:v>
                </c:pt>
                <c:pt idx="4768">
                  <c:v>0.53680000000000005</c:v>
                </c:pt>
                <c:pt idx="4769">
                  <c:v>0.53690000000000004</c:v>
                </c:pt>
                <c:pt idx="4770">
                  <c:v>0.53700000000000003</c:v>
                </c:pt>
                <c:pt idx="4771">
                  <c:v>0.53710000000000002</c:v>
                </c:pt>
                <c:pt idx="4772">
                  <c:v>0.53720000000000001</c:v>
                </c:pt>
                <c:pt idx="4773">
                  <c:v>0.5373</c:v>
                </c:pt>
                <c:pt idx="4774">
                  <c:v>0.53739999999999999</c:v>
                </c:pt>
                <c:pt idx="4775">
                  <c:v>0.53749999999999998</c:v>
                </c:pt>
                <c:pt idx="4776">
                  <c:v>0.53759999999999997</c:v>
                </c:pt>
                <c:pt idx="4777">
                  <c:v>0.53769999999999996</c:v>
                </c:pt>
                <c:pt idx="4778">
                  <c:v>0.53779999999999994</c:v>
                </c:pt>
                <c:pt idx="4779">
                  <c:v>0.53790000000000004</c:v>
                </c:pt>
                <c:pt idx="4780">
                  <c:v>0.53800000000000003</c:v>
                </c:pt>
                <c:pt idx="4781">
                  <c:v>0.53810000000000002</c:v>
                </c:pt>
                <c:pt idx="4782">
                  <c:v>0.53820000000000001</c:v>
                </c:pt>
                <c:pt idx="4783">
                  <c:v>0.5383</c:v>
                </c:pt>
                <c:pt idx="4784">
                  <c:v>0.53839999999999999</c:v>
                </c:pt>
                <c:pt idx="4785">
                  <c:v>0.53849999999999998</c:v>
                </c:pt>
                <c:pt idx="4786">
                  <c:v>0.53859999999999997</c:v>
                </c:pt>
                <c:pt idx="4787">
                  <c:v>0.53869999999999996</c:v>
                </c:pt>
                <c:pt idx="4788">
                  <c:v>0.53879999999999995</c:v>
                </c:pt>
                <c:pt idx="4789">
                  <c:v>0.53890000000000005</c:v>
                </c:pt>
                <c:pt idx="4790">
                  <c:v>0.53900000000000003</c:v>
                </c:pt>
                <c:pt idx="4791">
                  <c:v>0.53910000000000002</c:v>
                </c:pt>
                <c:pt idx="4792">
                  <c:v>0.53920000000000001</c:v>
                </c:pt>
                <c:pt idx="4793">
                  <c:v>0.5393</c:v>
                </c:pt>
                <c:pt idx="4794">
                  <c:v>0.53939999999999999</c:v>
                </c:pt>
                <c:pt idx="4795">
                  <c:v>0.53949999999999998</c:v>
                </c:pt>
                <c:pt idx="4796">
                  <c:v>0.53959999999999997</c:v>
                </c:pt>
                <c:pt idx="4797">
                  <c:v>0.53969999999999996</c:v>
                </c:pt>
                <c:pt idx="4798">
                  <c:v>0.53979999999999995</c:v>
                </c:pt>
                <c:pt idx="4799">
                  <c:v>0.53990000000000005</c:v>
                </c:pt>
                <c:pt idx="4800">
                  <c:v>0.54</c:v>
                </c:pt>
                <c:pt idx="4801">
                  <c:v>0.54010000000000002</c:v>
                </c:pt>
                <c:pt idx="4802">
                  <c:v>0.54020000000000001</c:v>
                </c:pt>
                <c:pt idx="4803">
                  <c:v>0.5403</c:v>
                </c:pt>
                <c:pt idx="4804">
                  <c:v>0.54039999999999999</c:v>
                </c:pt>
                <c:pt idx="4805">
                  <c:v>0.54049999999999998</c:v>
                </c:pt>
                <c:pt idx="4806">
                  <c:v>0.54059999999999997</c:v>
                </c:pt>
                <c:pt idx="4807">
                  <c:v>0.54069999999999996</c:v>
                </c:pt>
                <c:pt idx="4808">
                  <c:v>0.54079999999999995</c:v>
                </c:pt>
                <c:pt idx="4809">
                  <c:v>0.54090000000000005</c:v>
                </c:pt>
                <c:pt idx="4810">
                  <c:v>0.54100000000000004</c:v>
                </c:pt>
                <c:pt idx="4811">
                  <c:v>0.54110000000000003</c:v>
                </c:pt>
                <c:pt idx="4812">
                  <c:v>0.54120000000000001</c:v>
                </c:pt>
                <c:pt idx="4813">
                  <c:v>0.5413</c:v>
                </c:pt>
                <c:pt idx="4814">
                  <c:v>0.54139999999999999</c:v>
                </c:pt>
                <c:pt idx="4815">
                  <c:v>0.54149999999999998</c:v>
                </c:pt>
                <c:pt idx="4816">
                  <c:v>0.54159999999999997</c:v>
                </c:pt>
                <c:pt idx="4817">
                  <c:v>0.54169999999999996</c:v>
                </c:pt>
                <c:pt idx="4818">
                  <c:v>0.54179999999999995</c:v>
                </c:pt>
                <c:pt idx="4819">
                  <c:v>0.54190000000000005</c:v>
                </c:pt>
                <c:pt idx="4820">
                  <c:v>0.54200000000000004</c:v>
                </c:pt>
                <c:pt idx="4821">
                  <c:v>0.54210000000000003</c:v>
                </c:pt>
                <c:pt idx="4822">
                  <c:v>0.54220000000000002</c:v>
                </c:pt>
                <c:pt idx="4823">
                  <c:v>0.5423</c:v>
                </c:pt>
                <c:pt idx="4824">
                  <c:v>0.54239999999999999</c:v>
                </c:pt>
                <c:pt idx="4825">
                  <c:v>0.54249999999999998</c:v>
                </c:pt>
                <c:pt idx="4826">
                  <c:v>0.54259999999999997</c:v>
                </c:pt>
                <c:pt idx="4827">
                  <c:v>0.54269999999999996</c:v>
                </c:pt>
                <c:pt idx="4828">
                  <c:v>0.54279999999999995</c:v>
                </c:pt>
                <c:pt idx="4829">
                  <c:v>0.54290000000000005</c:v>
                </c:pt>
                <c:pt idx="4830">
                  <c:v>0.54300000000000004</c:v>
                </c:pt>
                <c:pt idx="4831">
                  <c:v>0.54310000000000003</c:v>
                </c:pt>
                <c:pt idx="4832">
                  <c:v>0.54320000000000002</c:v>
                </c:pt>
                <c:pt idx="4833">
                  <c:v>0.54330000000000001</c:v>
                </c:pt>
                <c:pt idx="4834">
                  <c:v>0.54339999999999999</c:v>
                </c:pt>
                <c:pt idx="4835">
                  <c:v>0.54349999999999998</c:v>
                </c:pt>
                <c:pt idx="4836">
                  <c:v>0.54359999999999997</c:v>
                </c:pt>
                <c:pt idx="4837">
                  <c:v>0.54369999999999996</c:v>
                </c:pt>
                <c:pt idx="4838">
                  <c:v>0.54379999999999995</c:v>
                </c:pt>
                <c:pt idx="4839">
                  <c:v>0.54390000000000005</c:v>
                </c:pt>
                <c:pt idx="4840">
                  <c:v>0.54400000000000004</c:v>
                </c:pt>
                <c:pt idx="4841">
                  <c:v>0.54410000000000003</c:v>
                </c:pt>
                <c:pt idx="4842">
                  <c:v>0.54420000000000002</c:v>
                </c:pt>
                <c:pt idx="4843">
                  <c:v>0.54430000000000001</c:v>
                </c:pt>
                <c:pt idx="4844">
                  <c:v>0.5444</c:v>
                </c:pt>
                <c:pt idx="4845">
                  <c:v>0.54449999999999998</c:v>
                </c:pt>
                <c:pt idx="4846">
                  <c:v>0.54459999999999997</c:v>
                </c:pt>
                <c:pt idx="4847">
                  <c:v>0.54469999999999996</c:v>
                </c:pt>
                <c:pt idx="4848">
                  <c:v>0.54479999999999995</c:v>
                </c:pt>
                <c:pt idx="4849">
                  <c:v>0.54490000000000005</c:v>
                </c:pt>
                <c:pt idx="4850">
                  <c:v>0.54500000000000004</c:v>
                </c:pt>
                <c:pt idx="4851">
                  <c:v>0.54510000000000003</c:v>
                </c:pt>
                <c:pt idx="4852">
                  <c:v>0.54520000000000002</c:v>
                </c:pt>
                <c:pt idx="4853">
                  <c:v>0.54530000000000001</c:v>
                </c:pt>
                <c:pt idx="4854">
                  <c:v>0.5454</c:v>
                </c:pt>
                <c:pt idx="4855">
                  <c:v>0.54549999999999998</c:v>
                </c:pt>
                <c:pt idx="4856">
                  <c:v>0.54559999999999997</c:v>
                </c:pt>
                <c:pt idx="4857">
                  <c:v>0.54569999999999996</c:v>
                </c:pt>
                <c:pt idx="4858">
                  <c:v>0.54579999999999995</c:v>
                </c:pt>
                <c:pt idx="4859">
                  <c:v>0.54590000000000005</c:v>
                </c:pt>
                <c:pt idx="4860">
                  <c:v>0.54600000000000004</c:v>
                </c:pt>
                <c:pt idx="4861">
                  <c:v>0.54610000000000003</c:v>
                </c:pt>
                <c:pt idx="4862">
                  <c:v>0.54620000000000002</c:v>
                </c:pt>
                <c:pt idx="4863">
                  <c:v>0.54630000000000001</c:v>
                </c:pt>
                <c:pt idx="4864">
                  <c:v>0.5464</c:v>
                </c:pt>
                <c:pt idx="4865">
                  <c:v>0.54649999999999999</c:v>
                </c:pt>
                <c:pt idx="4866">
                  <c:v>0.54659999999999997</c:v>
                </c:pt>
                <c:pt idx="4867">
                  <c:v>0.54669999999999996</c:v>
                </c:pt>
                <c:pt idx="4868">
                  <c:v>0.54679999999999995</c:v>
                </c:pt>
                <c:pt idx="4869">
                  <c:v>0.54690000000000005</c:v>
                </c:pt>
                <c:pt idx="4870">
                  <c:v>0.54700000000000004</c:v>
                </c:pt>
                <c:pt idx="4871">
                  <c:v>0.54710000000000003</c:v>
                </c:pt>
                <c:pt idx="4872">
                  <c:v>0.54720000000000002</c:v>
                </c:pt>
                <c:pt idx="4873">
                  <c:v>0.54730000000000001</c:v>
                </c:pt>
                <c:pt idx="4874">
                  <c:v>0.5474</c:v>
                </c:pt>
                <c:pt idx="4875">
                  <c:v>0.54749999999999999</c:v>
                </c:pt>
                <c:pt idx="4876">
                  <c:v>0.54759999999999998</c:v>
                </c:pt>
                <c:pt idx="4877">
                  <c:v>0.54769999999999996</c:v>
                </c:pt>
                <c:pt idx="4878">
                  <c:v>0.54779999999999995</c:v>
                </c:pt>
                <c:pt idx="4879">
                  <c:v>0.54790000000000005</c:v>
                </c:pt>
                <c:pt idx="4880">
                  <c:v>0.54800000000000004</c:v>
                </c:pt>
                <c:pt idx="4881">
                  <c:v>0.54810000000000003</c:v>
                </c:pt>
                <c:pt idx="4882">
                  <c:v>0.54820000000000002</c:v>
                </c:pt>
                <c:pt idx="4883">
                  <c:v>0.54830000000000001</c:v>
                </c:pt>
                <c:pt idx="4884">
                  <c:v>0.5484</c:v>
                </c:pt>
                <c:pt idx="4885">
                  <c:v>0.54849999999999999</c:v>
                </c:pt>
                <c:pt idx="4886">
                  <c:v>0.54859999999999998</c:v>
                </c:pt>
                <c:pt idx="4887">
                  <c:v>0.54869999999999997</c:v>
                </c:pt>
                <c:pt idx="4888">
                  <c:v>0.54879999999999995</c:v>
                </c:pt>
                <c:pt idx="4889">
                  <c:v>0.54890000000000005</c:v>
                </c:pt>
                <c:pt idx="4890">
                  <c:v>0.54900000000000004</c:v>
                </c:pt>
                <c:pt idx="4891">
                  <c:v>0.54910000000000003</c:v>
                </c:pt>
                <c:pt idx="4892">
                  <c:v>0.54920000000000002</c:v>
                </c:pt>
                <c:pt idx="4893">
                  <c:v>0.54930000000000001</c:v>
                </c:pt>
                <c:pt idx="4894">
                  <c:v>0.5494</c:v>
                </c:pt>
                <c:pt idx="4895">
                  <c:v>0.54949999999999999</c:v>
                </c:pt>
                <c:pt idx="4896">
                  <c:v>0.54959999999999998</c:v>
                </c:pt>
                <c:pt idx="4897">
                  <c:v>0.54969999999999997</c:v>
                </c:pt>
                <c:pt idx="4898">
                  <c:v>0.54979999999999996</c:v>
                </c:pt>
                <c:pt idx="4899">
                  <c:v>0.54990000000000006</c:v>
                </c:pt>
                <c:pt idx="4900">
                  <c:v>0.55000000000000004</c:v>
                </c:pt>
                <c:pt idx="4901">
                  <c:v>0.55010000000000003</c:v>
                </c:pt>
                <c:pt idx="4902">
                  <c:v>0.55020000000000002</c:v>
                </c:pt>
                <c:pt idx="4903">
                  <c:v>0.55030000000000001</c:v>
                </c:pt>
                <c:pt idx="4904">
                  <c:v>0.5504</c:v>
                </c:pt>
                <c:pt idx="4905">
                  <c:v>0.55049999999999999</c:v>
                </c:pt>
                <c:pt idx="4906">
                  <c:v>0.55059999999999998</c:v>
                </c:pt>
                <c:pt idx="4907">
                  <c:v>0.55069999999999997</c:v>
                </c:pt>
                <c:pt idx="4908">
                  <c:v>0.55079999999999996</c:v>
                </c:pt>
                <c:pt idx="4909">
                  <c:v>0.55089999999999995</c:v>
                </c:pt>
                <c:pt idx="4910">
                  <c:v>0.55100000000000005</c:v>
                </c:pt>
                <c:pt idx="4911">
                  <c:v>0.55110000000000003</c:v>
                </c:pt>
                <c:pt idx="4912">
                  <c:v>0.55120000000000002</c:v>
                </c:pt>
                <c:pt idx="4913">
                  <c:v>0.55130000000000001</c:v>
                </c:pt>
                <c:pt idx="4914">
                  <c:v>0.5514</c:v>
                </c:pt>
                <c:pt idx="4915">
                  <c:v>0.55149999999999999</c:v>
                </c:pt>
                <c:pt idx="4916">
                  <c:v>0.55159999999999998</c:v>
                </c:pt>
                <c:pt idx="4917">
                  <c:v>0.55169999999999997</c:v>
                </c:pt>
                <c:pt idx="4918">
                  <c:v>0.55179999999999996</c:v>
                </c:pt>
                <c:pt idx="4919">
                  <c:v>0.55189999999999995</c:v>
                </c:pt>
                <c:pt idx="4920">
                  <c:v>0.55200000000000005</c:v>
                </c:pt>
                <c:pt idx="4921">
                  <c:v>0.55210000000000004</c:v>
                </c:pt>
                <c:pt idx="4922">
                  <c:v>0.55220000000000002</c:v>
                </c:pt>
                <c:pt idx="4923">
                  <c:v>0.55230000000000001</c:v>
                </c:pt>
                <c:pt idx="4924">
                  <c:v>0.5524</c:v>
                </c:pt>
                <c:pt idx="4925">
                  <c:v>0.55249999999999999</c:v>
                </c:pt>
                <c:pt idx="4926">
                  <c:v>0.55259999999999998</c:v>
                </c:pt>
                <c:pt idx="4927">
                  <c:v>0.55269999999999997</c:v>
                </c:pt>
                <c:pt idx="4928">
                  <c:v>0.55279999999999996</c:v>
                </c:pt>
                <c:pt idx="4929">
                  <c:v>0.55289999999999995</c:v>
                </c:pt>
                <c:pt idx="4930">
                  <c:v>0.55300000000000005</c:v>
                </c:pt>
                <c:pt idx="4931">
                  <c:v>0.55310000000000004</c:v>
                </c:pt>
                <c:pt idx="4932">
                  <c:v>0.55320000000000003</c:v>
                </c:pt>
                <c:pt idx="4933">
                  <c:v>0.55330000000000001</c:v>
                </c:pt>
                <c:pt idx="4934">
                  <c:v>0.5534</c:v>
                </c:pt>
                <c:pt idx="4935">
                  <c:v>0.55349999999999999</c:v>
                </c:pt>
                <c:pt idx="4936">
                  <c:v>0.55359999999999998</c:v>
                </c:pt>
                <c:pt idx="4937">
                  <c:v>0.55369999999999997</c:v>
                </c:pt>
                <c:pt idx="4938">
                  <c:v>0.55379999999999996</c:v>
                </c:pt>
                <c:pt idx="4939">
                  <c:v>0.55389999999999995</c:v>
                </c:pt>
                <c:pt idx="4940">
                  <c:v>0.55400000000000005</c:v>
                </c:pt>
                <c:pt idx="4941">
                  <c:v>0.55410000000000004</c:v>
                </c:pt>
                <c:pt idx="4942">
                  <c:v>0.55420000000000003</c:v>
                </c:pt>
                <c:pt idx="4943">
                  <c:v>0.55430000000000001</c:v>
                </c:pt>
                <c:pt idx="4944">
                  <c:v>0.5544</c:v>
                </c:pt>
                <c:pt idx="4945">
                  <c:v>0.55449999999999999</c:v>
                </c:pt>
                <c:pt idx="4946">
                  <c:v>0.55459999999999998</c:v>
                </c:pt>
                <c:pt idx="4947">
                  <c:v>0.55469999999999997</c:v>
                </c:pt>
                <c:pt idx="4948">
                  <c:v>0.55479999999999996</c:v>
                </c:pt>
                <c:pt idx="4949">
                  <c:v>0.55489999999999995</c:v>
                </c:pt>
                <c:pt idx="4950">
                  <c:v>0.55500000000000005</c:v>
                </c:pt>
                <c:pt idx="4951">
                  <c:v>0.55510000000000004</c:v>
                </c:pt>
                <c:pt idx="4952">
                  <c:v>0.55520000000000003</c:v>
                </c:pt>
                <c:pt idx="4953">
                  <c:v>0.55530000000000002</c:v>
                </c:pt>
                <c:pt idx="4954">
                  <c:v>0.5554</c:v>
                </c:pt>
                <c:pt idx="4955">
                  <c:v>0.55549999999999999</c:v>
                </c:pt>
                <c:pt idx="4956">
                  <c:v>0.55559999999999998</c:v>
                </c:pt>
                <c:pt idx="4957">
                  <c:v>0.55569999999999997</c:v>
                </c:pt>
                <c:pt idx="4958">
                  <c:v>0.55579999999999996</c:v>
                </c:pt>
                <c:pt idx="4959">
                  <c:v>0.55589999999999995</c:v>
                </c:pt>
                <c:pt idx="4960">
                  <c:v>0.55600000000000005</c:v>
                </c:pt>
                <c:pt idx="4961">
                  <c:v>0.55610000000000004</c:v>
                </c:pt>
                <c:pt idx="4962">
                  <c:v>0.55620000000000003</c:v>
                </c:pt>
                <c:pt idx="4963">
                  <c:v>0.55630000000000002</c:v>
                </c:pt>
                <c:pt idx="4964">
                  <c:v>0.55640000000000001</c:v>
                </c:pt>
                <c:pt idx="4965">
                  <c:v>0.55649999999999999</c:v>
                </c:pt>
                <c:pt idx="4966">
                  <c:v>0.55659999999999998</c:v>
                </c:pt>
                <c:pt idx="4967">
                  <c:v>0.55669999999999997</c:v>
                </c:pt>
                <c:pt idx="4968">
                  <c:v>0.55679999999999996</c:v>
                </c:pt>
                <c:pt idx="4969">
                  <c:v>0.55689999999999995</c:v>
                </c:pt>
                <c:pt idx="4970">
                  <c:v>0.55700000000000005</c:v>
                </c:pt>
                <c:pt idx="4971">
                  <c:v>0.55710000000000004</c:v>
                </c:pt>
                <c:pt idx="4972">
                  <c:v>0.55720000000000003</c:v>
                </c:pt>
                <c:pt idx="4973">
                  <c:v>0.55730000000000002</c:v>
                </c:pt>
                <c:pt idx="4974">
                  <c:v>0.55740000000000001</c:v>
                </c:pt>
                <c:pt idx="4975">
                  <c:v>0.5575</c:v>
                </c:pt>
                <c:pt idx="4976">
                  <c:v>0.55759999999999998</c:v>
                </c:pt>
                <c:pt idx="4977">
                  <c:v>0.55769999999999997</c:v>
                </c:pt>
                <c:pt idx="4978">
                  <c:v>0.55779999999999996</c:v>
                </c:pt>
                <c:pt idx="4979">
                  <c:v>0.55789999999999995</c:v>
                </c:pt>
                <c:pt idx="4980">
                  <c:v>0.55800000000000005</c:v>
                </c:pt>
                <c:pt idx="4981">
                  <c:v>0.55810000000000004</c:v>
                </c:pt>
                <c:pt idx="4982">
                  <c:v>0.55820000000000003</c:v>
                </c:pt>
                <c:pt idx="4983">
                  <c:v>0.55830000000000002</c:v>
                </c:pt>
                <c:pt idx="4984">
                  <c:v>0.55840000000000001</c:v>
                </c:pt>
                <c:pt idx="4985">
                  <c:v>0.5585</c:v>
                </c:pt>
                <c:pt idx="4986">
                  <c:v>0.55859999999999999</c:v>
                </c:pt>
                <c:pt idx="4987">
                  <c:v>0.55869999999999997</c:v>
                </c:pt>
                <c:pt idx="4988">
                  <c:v>0.55879999999999996</c:v>
                </c:pt>
                <c:pt idx="4989">
                  <c:v>0.55889999999999995</c:v>
                </c:pt>
                <c:pt idx="4990">
                  <c:v>0.55900000000000005</c:v>
                </c:pt>
                <c:pt idx="4991">
                  <c:v>0.55910000000000004</c:v>
                </c:pt>
                <c:pt idx="4992">
                  <c:v>0.55920000000000003</c:v>
                </c:pt>
                <c:pt idx="4993">
                  <c:v>0.55930000000000002</c:v>
                </c:pt>
                <c:pt idx="4994">
                  <c:v>0.55940000000000001</c:v>
                </c:pt>
                <c:pt idx="4995">
                  <c:v>0.5595</c:v>
                </c:pt>
                <c:pt idx="4996">
                  <c:v>0.55959999999999999</c:v>
                </c:pt>
                <c:pt idx="4997">
                  <c:v>0.55969999999999998</c:v>
                </c:pt>
                <c:pt idx="4998">
                  <c:v>0.55979999999999996</c:v>
                </c:pt>
                <c:pt idx="4999">
                  <c:v>0.55989999999999995</c:v>
                </c:pt>
                <c:pt idx="5000">
                  <c:v>0.56000000000000005</c:v>
                </c:pt>
                <c:pt idx="5001">
                  <c:v>0.56010000000000004</c:v>
                </c:pt>
                <c:pt idx="5002">
                  <c:v>0.56020000000000003</c:v>
                </c:pt>
                <c:pt idx="5003">
                  <c:v>0.56030000000000002</c:v>
                </c:pt>
                <c:pt idx="5004">
                  <c:v>0.56040000000000001</c:v>
                </c:pt>
                <c:pt idx="5005">
                  <c:v>0.5605</c:v>
                </c:pt>
                <c:pt idx="5006">
                  <c:v>0.56059999999999999</c:v>
                </c:pt>
                <c:pt idx="5007">
                  <c:v>0.56069999999999998</c:v>
                </c:pt>
                <c:pt idx="5008">
                  <c:v>0.56079999999999997</c:v>
                </c:pt>
                <c:pt idx="5009">
                  <c:v>0.56089999999999995</c:v>
                </c:pt>
                <c:pt idx="5010">
                  <c:v>0.56100000000000005</c:v>
                </c:pt>
                <c:pt idx="5011">
                  <c:v>0.56110000000000004</c:v>
                </c:pt>
                <c:pt idx="5012">
                  <c:v>0.56120000000000003</c:v>
                </c:pt>
                <c:pt idx="5013">
                  <c:v>0.56130000000000002</c:v>
                </c:pt>
                <c:pt idx="5014">
                  <c:v>0.56140000000000001</c:v>
                </c:pt>
                <c:pt idx="5015">
                  <c:v>0.5615</c:v>
                </c:pt>
                <c:pt idx="5016">
                  <c:v>0.56159999999999999</c:v>
                </c:pt>
                <c:pt idx="5017">
                  <c:v>0.56169999999999998</c:v>
                </c:pt>
                <c:pt idx="5018">
                  <c:v>0.56179999999999997</c:v>
                </c:pt>
                <c:pt idx="5019">
                  <c:v>0.56189999999999996</c:v>
                </c:pt>
                <c:pt idx="5020">
                  <c:v>0.56200000000000006</c:v>
                </c:pt>
                <c:pt idx="5021">
                  <c:v>0.56210000000000004</c:v>
                </c:pt>
                <c:pt idx="5022">
                  <c:v>0.56220000000000003</c:v>
                </c:pt>
                <c:pt idx="5023">
                  <c:v>0.56230000000000002</c:v>
                </c:pt>
                <c:pt idx="5024">
                  <c:v>0.56240000000000001</c:v>
                </c:pt>
                <c:pt idx="5025">
                  <c:v>0.5625</c:v>
                </c:pt>
                <c:pt idx="5026">
                  <c:v>0.56259999999999999</c:v>
                </c:pt>
                <c:pt idx="5027">
                  <c:v>0.56269999999999998</c:v>
                </c:pt>
                <c:pt idx="5028">
                  <c:v>0.56279999999999997</c:v>
                </c:pt>
                <c:pt idx="5029">
                  <c:v>0.56289999999999996</c:v>
                </c:pt>
                <c:pt idx="5030">
                  <c:v>0.56299999999999994</c:v>
                </c:pt>
                <c:pt idx="5031">
                  <c:v>0.56310000000000004</c:v>
                </c:pt>
                <c:pt idx="5032">
                  <c:v>0.56320000000000003</c:v>
                </c:pt>
                <c:pt idx="5033">
                  <c:v>0.56330000000000002</c:v>
                </c:pt>
                <c:pt idx="5034">
                  <c:v>0.56340000000000001</c:v>
                </c:pt>
                <c:pt idx="5035">
                  <c:v>0.5635</c:v>
                </c:pt>
                <c:pt idx="5036">
                  <c:v>0.56359999999999999</c:v>
                </c:pt>
                <c:pt idx="5037">
                  <c:v>0.56369999999999998</c:v>
                </c:pt>
                <c:pt idx="5038">
                  <c:v>0.56379999999999997</c:v>
                </c:pt>
                <c:pt idx="5039">
                  <c:v>0.56389999999999996</c:v>
                </c:pt>
                <c:pt idx="5040">
                  <c:v>0.56399999999999995</c:v>
                </c:pt>
                <c:pt idx="5041">
                  <c:v>0.56410000000000005</c:v>
                </c:pt>
                <c:pt idx="5042">
                  <c:v>0.56420000000000003</c:v>
                </c:pt>
                <c:pt idx="5043">
                  <c:v>0.56430000000000002</c:v>
                </c:pt>
                <c:pt idx="5044">
                  <c:v>0.56440000000000001</c:v>
                </c:pt>
                <c:pt idx="5045">
                  <c:v>0.5645</c:v>
                </c:pt>
                <c:pt idx="5046">
                  <c:v>0.56459999999999999</c:v>
                </c:pt>
                <c:pt idx="5047">
                  <c:v>0.56469999999999998</c:v>
                </c:pt>
                <c:pt idx="5048">
                  <c:v>0.56479999999999997</c:v>
                </c:pt>
                <c:pt idx="5049">
                  <c:v>0.56489999999999996</c:v>
                </c:pt>
                <c:pt idx="5050">
                  <c:v>0.56499999999999995</c:v>
                </c:pt>
                <c:pt idx="5051">
                  <c:v>0.56510000000000005</c:v>
                </c:pt>
                <c:pt idx="5052">
                  <c:v>0.56520000000000004</c:v>
                </c:pt>
                <c:pt idx="5053">
                  <c:v>0.56530000000000002</c:v>
                </c:pt>
                <c:pt idx="5054">
                  <c:v>0.56540000000000001</c:v>
                </c:pt>
                <c:pt idx="5055">
                  <c:v>0.5655</c:v>
                </c:pt>
                <c:pt idx="5056">
                  <c:v>0.56559999999999999</c:v>
                </c:pt>
                <c:pt idx="5057">
                  <c:v>0.56569999999999998</c:v>
                </c:pt>
                <c:pt idx="5058">
                  <c:v>0.56579999999999997</c:v>
                </c:pt>
                <c:pt idx="5059">
                  <c:v>0.56589999999999996</c:v>
                </c:pt>
                <c:pt idx="5060">
                  <c:v>0.56599999999999995</c:v>
                </c:pt>
                <c:pt idx="5061">
                  <c:v>0.56610000000000005</c:v>
                </c:pt>
                <c:pt idx="5062">
                  <c:v>0.56620000000000004</c:v>
                </c:pt>
                <c:pt idx="5063">
                  <c:v>0.56630000000000003</c:v>
                </c:pt>
                <c:pt idx="5064">
                  <c:v>0.56640000000000001</c:v>
                </c:pt>
                <c:pt idx="5065">
                  <c:v>0.5665</c:v>
                </c:pt>
                <c:pt idx="5066">
                  <c:v>0.56659999999999999</c:v>
                </c:pt>
                <c:pt idx="5067">
                  <c:v>0.56669999999999998</c:v>
                </c:pt>
                <c:pt idx="5068">
                  <c:v>0.56679999999999997</c:v>
                </c:pt>
                <c:pt idx="5069">
                  <c:v>0.56689999999999996</c:v>
                </c:pt>
                <c:pt idx="5070">
                  <c:v>0.56699999999999995</c:v>
                </c:pt>
                <c:pt idx="5071">
                  <c:v>0.56710000000000005</c:v>
                </c:pt>
                <c:pt idx="5072">
                  <c:v>0.56720000000000004</c:v>
                </c:pt>
                <c:pt idx="5073">
                  <c:v>0.56730000000000003</c:v>
                </c:pt>
                <c:pt idx="5074">
                  <c:v>0.56740000000000002</c:v>
                </c:pt>
                <c:pt idx="5075">
                  <c:v>0.5675</c:v>
                </c:pt>
                <c:pt idx="5076">
                  <c:v>0.56759999999999999</c:v>
                </c:pt>
                <c:pt idx="5077">
                  <c:v>0.56769999999999998</c:v>
                </c:pt>
                <c:pt idx="5078">
                  <c:v>0.56779999999999997</c:v>
                </c:pt>
                <c:pt idx="5079">
                  <c:v>0.56789999999999996</c:v>
                </c:pt>
                <c:pt idx="5080">
                  <c:v>0.56799999999999995</c:v>
                </c:pt>
                <c:pt idx="5081">
                  <c:v>0.56810000000000005</c:v>
                </c:pt>
                <c:pt idx="5082">
                  <c:v>0.56820000000000004</c:v>
                </c:pt>
                <c:pt idx="5083">
                  <c:v>0.56830000000000003</c:v>
                </c:pt>
                <c:pt idx="5084">
                  <c:v>0.56840000000000002</c:v>
                </c:pt>
                <c:pt idx="5085">
                  <c:v>0.56850000000000001</c:v>
                </c:pt>
                <c:pt idx="5086">
                  <c:v>0.56859999999999999</c:v>
                </c:pt>
                <c:pt idx="5087">
                  <c:v>0.56869999999999998</c:v>
                </c:pt>
                <c:pt idx="5088">
                  <c:v>0.56879999999999997</c:v>
                </c:pt>
                <c:pt idx="5089">
                  <c:v>0.56889999999999996</c:v>
                </c:pt>
                <c:pt idx="5090">
                  <c:v>0.56899999999999995</c:v>
                </c:pt>
                <c:pt idx="5091">
                  <c:v>0.56910000000000005</c:v>
                </c:pt>
                <c:pt idx="5092">
                  <c:v>0.56920000000000004</c:v>
                </c:pt>
                <c:pt idx="5093">
                  <c:v>0.56930000000000003</c:v>
                </c:pt>
                <c:pt idx="5094">
                  <c:v>0.56940000000000002</c:v>
                </c:pt>
                <c:pt idx="5095">
                  <c:v>0.56950000000000001</c:v>
                </c:pt>
                <c:pt idx="5096">
                  <c:v>0.5696</c:v>
                </c:pt>
                <c:pt idx="5097">
                  <c:v>0.56969999999999998</c:v>
                </c:pt>
                <c:pt idx="5098">
                  <c:v>0.56979999999999997</c:v>
                </c:pt>
                <c:pt idx="5099">
                  <c:v>0.56989999999999996</c:v>
                </c:pt>
                <c:pt idx="5100">
                  <c:v>0.56999999999999995</c:v>
                </c:pt>
                <c:pt idx="5101">
                  <c:v>0.57010000000000005</c:v>
                </c:pt>
                <c:pt idx="5102">
                  <c:v>0.57020000000000004</c:v>
                </c:pt>
                <c:pt idx="5103">
                  <c:v>0.57030000000000003</c:v>
                </c:pt>
                <c:pt idx="5104">
                  <c:v>0.57040000000000002</c:v>
                </c:pt>
                <c:pt idx="5105">
                  <c:v>0.57050000000000001</c:v>
                </c:pt>
                <c:pt idx="5106">
                  <c:v>0.5706</c:v>
                </c:pt>
                <c:pt idx="5107">
                  <c:v>0.57069999999999999</c:v>
                </c:pt>
                <c:pt idx="5108">
                  <c:v>0.57079999999999997</c:v>
                </c:pt>
                <c:pt idx="5109">
                  <c:v>0.57089999999999996</c:v>
                </c:pt>
                <c:pt idx="5110">
                  <c:v>0.57099999999999995</c:v>
                </c:pt>
                <c:pt idx="5111">
                  <c:v>0.57110000000000005</c:v>
                </c:pt>
                <c:pt idx="5112">
                  <c:v>0.57120000000000004</c:v>
                </c:pt>
                <c:pt idx="5113">
                  <c:v>0.57130000000000003</c:v>
                </c:pt>
                <c:pt idx="5114">
                  <c:v>0.57140000000000002</c:v>
                </c:pt>
                <c:pt idx="5115">
                  <c:v>0.57150000000000001</c:v>
                </c:pt>
                <c:pt idx="5116">
                  <c:v>0.5716</c:v>
                </c:pt>
                <c:pt idx="5117">
                  <c:v>0.57169999999999999</c:v>
                </c:pt>
                <c:pt idx="5118">
                  <c:v>0.57179999999999997</c:v>
                </c:pt>
                <c:pt idx="5119">
                  <c:v>0.57189999999999996</c:v>
                </c:pt>
                <c:pt idx="5120">
                  <c:v>0.57199999999999995</c:v>
                </c:pt>
                <c:pt idx="5121">
                  <c:v>0.57210000000000005</c:v>
                </c:pt>
                <c:pt idx="5122">
                  <c:v>0.57220000000000004</c:v>
                </c:pt>
                <c:pt idx="5123">
                  <c:v>0.57230000000000003</c:v>
                </c:pt>
                <c:pt idx="5124">
                  <c:v>0.57240000000000002</c:v>
                </c:pt>
                <c:pt idx="5125">
                  <c:v>0.57250000000000001</c:v>
                </c:pt>
                <c:pt idx="5126">
                  <c:v>0.5726</c:v>
                </c:pt>
                <c:pt idx="5127">
                  <c:v>0.57269999999999999</c:v>
                </c:pt>
                <c:pt idx="5128">
                  <c:v>0.57279999999999998</c:v>
                </c:pt>
                <c:pt idx="5129">
                  <c:v>0.57289999999999996</c:v>
                </c:pt>
                <c:pt idx="5130">
                  <c:v>0.57299999999999995</c:v>
                </c:pt>
                <c:pt idx="5131">
                  <c:v>0.57310000000000005</c:v>
                </c:pt>
                <c:pt idx="5132">
                  <c:v>0.57320000000000004</c:v>
                </c:pt>
                <c:pt idx="5133">
                  <c:v>0.57330000000000003</c:v>
                </c:pt>
                <c:pt idx="5134">
                  <c:v>0.57340000000000002</c:v>
                </c:pt>
                <c:pt idx="5135">
                  <c:v>0.57350000000000001</c:v>
                </c:pt>
                <c:pt idx="5136">
                  <c:v>0.5736</c:v>
                </c:pt>
                <c:pt idx="5137">
                  <c:v>0.57369999999999999</c:v>
                </c:pt>
                <c:pt idx="5138">
                  <c:v>0.57379999999999998</c:v>
                </c:pt>
                <c:pt idx="5139">
                  <c:v>0.57389999999999997</c:v>
                </c:pt>
                <c:pt idx="5140">
                  <c:v>0.57399999999999995</c:v>
                </c:pt>
                <c:pt idx="5141">
                  <c:v>0.57410000000000005</c:v>
                </c:pt>
                <c:pt idx="5142">
                  <c:v>0.57420000000000004</c:v>
                </c:pt>
                <c:pt idx="5143">
                  <c:v>0.57430000000000003</c:v>
                </c:pt>
                <c:pt idx="5144">
                  <c:v>0.57440000000000002</c:v>
                </c:pt>
                <c:pt idx="5145">
                  <c:v>0.57450000000000001</c:v>
                </c:pt>
                <c:pt idx="5146">
                  <c:v>0.5746</c:v>
                </c:pt>
                <c:pt idx="5147">
                  <c:v>0.57469999999999999</c:v>
                </c:pt>
                <c:pt idx="5148">
                  <c:v>0.57479999999999998</c:v>
                </c:pt>
                <c:pt idx="5149">
                  <c:v>0.57489999999999997</c:v>
                </c:pt>
                <c:pt idx="5150">
                  <c:v>0.57499999999999996</c:v>
                </c:pt>
                <c:pt idx="5151">
                  <c:v>0.57509999999999994</c:v>
                </c:pt>
                <c:pt idx="5152">
                  <c:v>0.57520000000000004</c:v>
                </c:pt>
                <c:pt idx="5153">
                  <c:v>0.57530000000000003</c:v>
                </c:pt>
                <c:pt idx="5154">
                  <c:v>0.57540000000000002</c:v>
                </c:pt>
                <c:pt idx="5155">
                  <c:v>0.57550000000000001</c:v>
                </c:pt>
                <c:pt idx="5156">
                  <c:v>0.5756</c:v>
                </c:pt>
                <c:pt idx="5157">
                  <c:v>0.57569999999999999</c:v>
                </c:pt>
                <c:pt idx="5158">
                  <c:v>0.57579999999999998</c:v>
                </c:pt>
                <c:pt idx="5159">
                  <c:v>0.57589999999999997</c:v>
                </c:pt>
                <c:pt idx="5160">
                  <c:v>0.57599999999999996</c:v>
                </c:pt>
                <c:pt idx="5161">
                  <c:v>0.57609999999999995</c:v>
                </c:pt>
                <c:pt idx="5162">
                  <c:v>0.57620000000000005</c:v>
                </c:pt>
                <c:pt idx="5163">
                  <c:v>0.57630000000000003</c:v>
                </c:pt>
                <c:pt idx="5164">
                  <c:v>0.57640000000000002</c:v>
                </c:pt>
                <c:pt idx="5165">
                  <c:v>0.57650000000000001</c:v>
                </c:pt>
                <c:pt idx="5166">
                  <c:v>0.5766</c:v>
                </c:pt>
                <c:pt idx="5167">
                  <c:v>0.57669999999999999</c:v>
                </c:pt>
                <c:pt idx="5168">
                  <c:v>0.57679999999999998</c:v>
                </c:pt>
                <c:pt idx="5169">
                  <c:v>0.57689999999999997</c:v>
                </c:pt>
                <c:pt idx="5170">
                  <c:v>0.57699999999999996</c:v>
                </c:pt>
                <c:pt idx="5171">
                  <c:v>0.57709999999999995</c:v>
                </c:pt>
                <c:pt idx="5172">
                  <c:v>0.57720000000000005</c:v>
                </c:pt>
                <c:pt idx="5173">
                  <c:v>0.57730000000000004</c:v>
                </c:pt>
                <c:pt idx="5174">
                  <c:v>0.57740000000000002</c:v>
                </c:pt>
                <c:pt idx="5175">
                  <c:v>0.57750000000000001</c:v>
                </c:pt>
                <c:pt idx="5176">
                  <c:v>0.5776</c:v>
                </c:pt>
                <c:pt idx="5177">
                  <c:v>0.57769999999999999</c:v>
                </c:pt>
                <c:pt idx="5178">
                  <c:v>0.57779999999999998</c:v>
                </c:pt>
                <c:pt idx="5179">
                  <c:v>0.57789999999999997</c:v>
                </c:pt>
                <c:pt idx="5180">
                  <c:v>0.57799999999999996</c:v>
                </c:pt>
                <c:pt idx="5181">
                  <c:v>0.57809999999999995</c:v>
                </c:pt>
                <c:pt idx="5182">
                  <c:v>0.57820000000000005</c:v>
                </c:pt>
                <c:pt idx="5183">
                  <c:v>0.57830000000000004</c:v>
                </c:pt>
                <c:pt idx="5184">
                  <c:v>0.57840000000000003</c:v>
                </c:pt>
                <c:pt idx="5185">
                  <c:v>0.57850000000000001</c:v>
                </c:pt>
                <c:pt idx="5186">
                  <c:v>0.5786</c:v>
                </c:pt>
                <c:pt idx="5187">
                  <c:v>0.57869999999999999</c:v>
                </c:pt>
                <c:pt idx="5188">
                  <c:v>0.57879999999999998</c:v>
                </c:pt>
                <c:pt idx="5189">
                  <c:v>0.57889999999999997</c:v>
                </c:pt>
                <c:pt idx="5190">
                  <c:v>0.57899999999999996</c:v>
                </c:pt>
                <c:pt idx="5191">
                  <c:v>0.57909999999999995</c:v>
                </c:pt>
                <c:pt idx="5192">
                  <c:v>0.57920000000000005</c:v>
                </c:pt>
                <c:pt idx="5193">
                  <c:v>0.57930000000000004</c:v>
                </c:pt>
                <c:pt idx="5194">
                  <c:v>0.57940000000000003</c:v>
                </c:pt>
                <c:pt idx="5195">
                  <c:v>0.57950000000000002</c:v>
                </c:pt>
                <c:pt idx="5196">
                  <c:v>0.5796</c:v>
                </c:pt>
                <c:pt idx="5197">
                  <c:v>0.57969999999999999</c:v>
                </c:pt>
                <c:pt idx="5198">
                  <c:v>0.57979999999999998</c:v>
                </c:pt>
                <c:pt idx="5199">
                  <c:v>0.57989999999999997</c:v>
                </c:pt>
                <c:pt idx="5200">
                  <c:v>0.57999999999999996</c:v>
                </c:pt>
                <c:pt idx="5201">
                  <c:v>0.58009999999999995</c:v>
                </c:pt>
                <c:pt idx="5202">
                  <c:v>0.58020000000000005</c:v>
                </c:pt>
                <c:pt idx="5203">
                  <c:v>0.58030000000000004</c:v>
                </c:pt>
                <c:pt idx="5204">
                  <c:v>0.58040000000000003</c:v>
                </c:pt>
                <c:pt idx="5205">
                  <c:v>0.58050000000000002</c:v>
                </c:pt>
                <c:pt idx="5206">
                  <c:v>0.5806</c:v>
                </c:pt>
                <c:pt idx="5207">
                  <c:v>0.58069999999999999</c:v>
                </c:pt>
                <c:pt idx="5208">
                  <c:v>0.58079999999999998</c:v>
                </c:pt>
                <c:pt idx="5209">
                  <c:v>0.58089999999999997</c:v>
                </c:pt>
                <c:pt idx="5210">
                  <c:v>0.58099999999999996</c:v>
                </c:pt>
                <c:pt idx="5211">
                  <c:v>0.58109999999999995</c:v>
                </c:pt>
                <c:pt idx="5212">
                  <c:v>0.58120000000000005</c:v>
                </c:pt>
                <c:pt idx="5213">
                  <c:v>0.58130000000000004</c:v>
                </c:pt>
                <c:pt idx="5214">
                  <c:v>0.58140000000000003</c:v>
                </c:pt>
                <c:pt idx="5215">
                  <c:v>0.58150000000000002</c:v>
                </c:pt>
                <c:pt idx="5216">
                  <c:v>0.58160000000000001</c:v>
                </c:pt>
                <c:pt idx="5217">
                  <c:v>0.58169999999999999</c:v>
                </c:pt>
                <c:pt idx="5218">
                  <c:v>0.58179999999999998</c:v>
                </c:pt>
                <c:pt idx="5219">
                  <c:v>0.58189999999999997</c:v>
                </c:pt>
                <c:pt idx="5220">
                  <c:v>0.58199999999999996</c:v>
                </c:pt>
                <c:pt idx="5221">
                  <c:v>0.58209999999999995</c:v>
                </c:pt>
                <c:pt idx="5222">
                  <c:v>0.58220000000000005</c:v>
                </c:pt>
                <c:pt idx="5223">
                  <c:v>0.58230000000000004</c:v>
                </c:pt>
                <c:pt idx="5224">
                  <c:v>0.58240000000000003</c:v>
                </c:pt>
                <c:pt idx="5225">
                  <c:v>0.58250000000000002</c:v>
                </c:pt>
                <c:pt idx="5226">
                  <c:v>0.58260000000000001</c:v>
                </c:pt>
                <c:pt idx="5227">
                  <c:v>0.5827</c:v>
                </c:pt>
                <c:pt idx="5228">
                  <c:v>0.58279999999999998</c:v>
                </c:pt>
                <c:pt idx="5229">
                  <c:v>0.58289999999999997</c:v>
                </c:pt>
                <c:pt idx="5230">
                  <c:v>0.58299999999999996</c:v>
                </c:pt>
                <c:pt idx="5231">
                  <c:v>0.58309999999999995</c:v>
                </c:pt>
                <c:pt idx="5232">
                  <c:v>0.58320000000000005</c:v>
                </c:pt>
                <c:pt idx="5233">
                  <c:v>0.58330000000000004</c:v>
                </c:pt>
                <c:pt idx="5234">
                  <c:v>0.58340000000000003</c:v>
                </c:pt>
                <c:pt idx="5235">
                  <c:v>0.58350000000000002</c:v>
                </c:pt>
                <c:pt idx="5236">
                  <c:v>0.58360000000000001</c:v>
                </c:pt>
                <c:pt idx="5237">
                  <c:v>0.5837</c:v>
                </c:pt>
                <c:pt idx="5238">
                  <c:v>0.58379999999999999</c:v>
                </c:pt>
                <c:pt idx="5239">
                  <c:v>0.58389999999999997</c:v>
                </c:pt>
                <c:pt idx="5240">
                  <c:v>0.58399999999999996</c:v>
                </c:pt>
                <c:pt idx="5241">
                  <c:v>0.58409999999999995</c:v>
                </c:pt>
                <c:pt idx="5242">
                  <c:v>0.58420000000000005</c:v>
                </c:pt>
                <c:pt idx="5243">
                  <c:v>0.58430000000000004</c:v>
                </c:pt>
                <c:pt idx="5244">
                  <c:v>0.58440000000000003</c:v>
                </c:pt>
                <c:pt idx="5245">
                  <c:v>0.58450000000000002</c:v>
                </c:pt>
                <c:pt idx="5246">
                  <c:v>0.58460000000000001</c:v>
                </c:pt>
                <c:pt idx="5247">
                  <c:v>0.5847</c:v>
                </c:pt>
                <c:pt idx="5248">
                  <c:v>0.58479999999999999</c:v>
                </c:pt>
                <c:pt idx="5249">
                  <c:v>0.58489999999999998</c:v>
                </c:pt>
                <c:pt idx="5250">
                  <c:v>0.58499999999999996</c:v>
                </c:pt>
                <c:pt idx="5251">
                  <c:v>0.58509999999999995</c:v>
                </c:pt>
                <c:pt idx="5252">
                  <c:v>0.58520000000000005</c:v>
                </c:pt>
                <c:pt idx="5253">
                  <c:v>0.58530000000000004</c:v>
                </c:pt>
                <c:pt idx="5254">
                  <c:v>0.58540000000000003</c:v>
                </c:pt>
                <c:pt idx="5255">
                  <c:v>0.58550000000000002</c:v>
                </c:pt>
                <c:pt idx="5256">
                  <c:v>0.58560000000000001</c:v>
                </c:pt>
                <c:pt idx="5257">
                  <c:v>0.5857</c:v>
                </c:pt>
                <c:pt idx="5258">
                  <c:v>0.58579999999999999</c:v>
                </c:pt>
                <c:pt idx="5259">
                  <c:v>0.58589999999999998</c:v>
                </c:pt>
                <c:pt idx="5260">
                  <c:v>0.58599999999999997</c:v>
                </c:pt>
                <c:pt idx="5261">
                  <c:v>0.58609999999999995</c:v>
                </c:pt>
                <c:pt idx="5262">
                  <c:v>0.58620000000000005</c:v>
                </c:pt>
                <c:pt idx="5263">
                  <c:v>0.58630000000000004</c:v>
                </c:pt>
                <c:pt idx="5264">
                  <c:v>0.58640000000000003</c:v>
                </c:pt>
                <c:pt idx="5265">
                  <c:v>0.58650000000000002</c:v>
                </c:pt>
                <c:pt idx="5266">
                  <c:v>0.58660000000000001</c:v>
                </c:pt>
                <c:pt idx="5267">
                  <c:v>0.5867</c:v>
                </c:pt>
                <c:pt idx="5268">
                  <c:v>0.58679999999999999</c:v>
                </c:pt>
                <c:pt idx="5269">
                  <c:v>0.58689999999999998</c:v>
                </c:pt>
                <c:pt idx="5270">
                  <c:v>0.58699999999999997</c:v>
                </c:pt>
                <c:pt idx="5271">
                  <c:v>0.58709999999999996</c:v>
                </c:pt>
                <c:pt idx="5272">
                  <c:v>0.58720000000000006</c:v>
                </c:pt>
                <c:pt idx="5273">
                  <c:v>0.58730000000000004</c:v>
                </c:pt>
                <c:pt idx="5274">
                  <c:v>0.58740000000000003</c:v>
                </c:pt>
                <c:pt idx="5275">
                  <c:v>0.58750000000000002</c:v>
                </c:pt>
                <c:pt idx="5276">
                  <c:v>0.58760000000000001</c:v>
                </c:pt>
                <c:pt idx="5277">
                  <c:v>0.5877</c:v>
                </c:pt>
                <c:pt idx="5278">
                  <c:v>0.58779999999999999</c:v>
                </c:pt>
                <c:pt idx="5279">
                  <c:v>0.58789999999999998</c:v>
                </c:pt>
                <c:pt idx="5280">
                  <c:v>0.58799999999999997</c:v>
                </c:pt>
                <c:pt idx="5281">
                  <c:v>0.58809999999999996</c:v>
                </c:pt>
                <c:pt idx="5282">
                  <c:v>0.58819999999999995</c:v>
                </c:pt>
                <c:pt idx="5283">
                  <c:v>0.58830000000000005</c:v>
                </c:pt>
                <c:pt idx="5284">
                  <c:v>0.58840000000000003</c:v>
                </c:pt>
                <c:pt idx="5285">
                  <c:v>0.58850000000000002</c:v>
                </c:pt>
                <c:pt idx="5286">
                  <c:v>0.58860000000000001</c:v>
                </c:pt>
                <c:pt idx="5287">
                  <c:v>0.5887</c:v>
                </c:pt>
                <c:pt idx="5288">
                  <c:v>0.58879999999999999</c:v>
                </c:pt>
                <c:pt idx="5289">
                  <c:v>0.58889999999999998</c:v>
                </c:pt>
                <c:pt idx="5290">
                  <c:v>0.58899999999999997</c:v>
                </c:pt>
                <c:pt idx="5291">
                  <c:v>0.58909999999999996</c:v>
                </c:pt>
                <c:pt idx="5292">
                  <c:v>0.58919999999999995</c:v>
                </c:pt>
                <c:pt idx="5293">
                  <c:v>0.58930000000000005</c:v>
                </c:pt>
                <c:pt idx="5294">
                  <c:v>0.58940000000000003</c:v>
                </c:pt>
                <c:pt idx="5295">
                  <c:v>0.58950000000000002</c:v>
                </c:pt>
                <c:pt idx="5296">
                  <c:v>0.58960000000000001</c:v>
                </c:pt>
                <c:pt idx="5297">
                  <c:v>0.5897</c:v>
                </c:pt>
                <c:pt idx="5298">
                  <c:v>0.58979999999999999</c:v>
                </c:pt>
                <c:pt idx="5299">
                  <c:v>0.58989999999999998</c:v>
                </c:pt>
                <c:pt idx="5300">
                  <c:v>0.59</c:v>
                </c:pt>
                <c:pt idx="5301">
                  <c:v>0.59009999999999996</c:v>
                </c:pt>
                <c:pt idx="5302">
                  <c:v>0.59019999999999995</c:v>
                </c:pt>
                <c:pt idx="5303">
                  <c:v>0.59030000000000005</c:v>
                </c:pt>
                <c:pt idx="5304">
                  <c:v>0.59040000000000004</c:v>
                </c:pt>
                <c:pt idx="5305">
                  <c:v>0.59050000000000002</c:v>
                </c:pt>
                <c:pt idx="5306">
                  <c:v>0.59060000000000001</c:v>
                </c:pt>
                <c:pt idx="5307">
                  <c:v>0.5907</c:v>
                </c:pt>
                <c:pt idx="5308">
                  <c:v>0.59079999999999999</c:v>
                </c:pt>
                <c:pt idx="5309">
                  <c:v>0.59089999999999998</c:v>
                </c:pt>
                <c:pt idx="5310">
                  <c:v>0.59099999999999997</c:v>
                </c:pt>
                <c:pt idx="5311">
                  <c:v>0.59109999999999996</c:v>
                </c:pt>
                <c:pt idx="5312">
                  <c:v>0.59119999999999995</c:v>
                </c:pt>
                <c:pt idx="5313">
                  <c:v>0.59130000000000005</c:v>
                </c:pt>
                <c:pt idx="5314">
                  <c:v>0.59140000000000004</c:v>
                </c:pt>
                <c:pt idx="5315">
                  <c:v>0.59150000000000003</c:v>
                </c:pt>
                <c:pt idx="5316">
                  <c:v>0.59160000000000001</c:v>
                </c:pt>
                <c:pt idx="5317">
                  <c:v>0.5917</c:v>
                </c:pt>
                <c:pt idx="5318">
                  <c:v>0.59179999999999999</c:v>
                </c:pt>
                <c:pt idx="5319">
                  <c:v>0.59189999999999998</c:v>
                </c:pt>
                <c:pt idx="5320">
                  <c:v>0.59199999999999997</c:v>
                </c:pt>
                <c:pt idx="5321">
                  <c:v>0.59209999999999996</c:v>
                </c:pt>
                <c:pt idx="5322">
                  <c:v>0.59219999999999995</c:v>
                </c:pt>
                <c:pt idx="5323">
                  <c:v>0.59230000000000005</c:v>
                </c:pt>
                <c:pt idx="5324">
                  <c:v>0.59240000000000004</c:v>
                </c:pt>
                <c:pt idx="5325">
                  <c:v>0.59250000000000003</c:v>
                </c:pt>
                <c:pt idx="5326">
                  <c:v>0.59260000000000002</c:v>
                </c:pt>
                <c:pt idx="5327">
                  <c:v>0.5927</c:v>
                </c:pt>
                <c:pt idx="5328">
                  <c:v>0.59279999999999999</c:v>
                </c:pt>
                <c:pt idx="5329">
                  <c:v>0.59289999999999998</c:v>
                </c:pt>
                <c:pt idx="5330">
                  <c:v>0.59299999999999997</c:v>
                </c:pt>
                <c:pt idx="5331">
                  <c:v>0.59309999999999996</c:v>
                </c:pt>
                <c:pt idx="5332">
                  <c:v>0.59319999999999995</c:v>
                </c:pt>
                <c:pt idx="5333">
                  <c:v>0.59330000000000005</c:v>
                </c:pt>
                <c:pt idx="5334">
                  <c:v>0.59340000000000004</c:v>
                </c:pt>
                <c:pt idx="5335">
                  <c:v>0.59350000000000003</c:v>
                </c:pt>
                <c:pt idx="5336">
                  <c:v>0.59360000000000002</c:v>
                </c:pt>
                <c:pt idx="5337">
                  <c:v>0.59370000000000001</c:v>
                </c:pt>
                <c:pt idx="5338">
                  <c:v>0.59379999999999999</c:v>
                </c:pt>
                <c:pt idx="5339">
                  <c:v>0.59389999999999998</c:v>
                </c:pt>
                <c:pt idx="5340">
                  <c:v>0.59399999999999997</c:v>
                </c:pt>
                <c:pt idx="5341">
                  <c:v>0.59409999999999996</c:v>
                </c:pt>
                <c:pt idx="5342">
                  <c:v>0.59419999999999995</c:v>
                </c:pt>
                <c:pt idx="5343">
                  <c:v>0.59430000000000005</c:v>
                </c:pt>
                <c:pt idx="5344">
                  <c:v>0.59440000000000004</c:v>
                </c:pt>
                <c:pt idx="5345">
                  <c:v>0.59450000000000003</c:v>
                </c:pt>
                <c:pt idx="5346">
                  <c:v>0.59460000000000002</c:v>
                </c:pt>
                <c:pt idx="5347">
                  <c:v>0.59470000000000001</c:v>
                </c:pt>
                <c:pt idx="5348">
                  <c:v>0.5948</c:v>
                </c:pt>
                <c:pt idx="5349">
                  <c:v>0.59489999999999998</c:v>
                </c:pt>
                <c:pt idx="5350">
                  <c:v>0.59499999999999997</c:v>
                </c:pt>
                <c:pt idx="5351">
                  <c:v>0.59509999999999996</c:v>
                </c:pt>
                <c:pt idx="5352">
                  <c:v>0.59519999999999995</c:v>
                </c:pt>
                <c:pt idx="5353">
                  <c:v>0.59530000000000005</c:v>
                </c:pt>
                <c:pt idx="5354">
                  <c:v>0.59540000000000004</c:v>
                </c:pt>
                <c:pt idx="5355">
                  <c:v>0.59550000000000003</c:v>
                </c:pt>
                <c:pt idx="5356">
                  <c:v>0.59560000000000002</c:v>
                </c:pt>
                <c:pt idx="5357">
                  <c:v>0.59570000000000001</c:v>
                </c:pt>
                <c:pt idx="5358">
                  <c:v>0.5958</c:v>
                </c:pt>
                <c:pt idx="5359">
                  <c:v>0.59589999999999999</c:v>
                </c:pt>
                <c:pt idx="5360">
                  <c:v>0.59599999999999997</c:v>
                </c:pt>
                <c:pt idx="5361">
                  <c:v>0.59609999999999996</c:v>
                </c:pt>
                <c:pt idx="5362">
                  <c:v>0.59619999999999995</c:v>
                </c:pt>
                <c:pt idx="5363">
                  <c:v>0.59630000000000005</c:v>
                </c:pt>
                <c:pt idx="5364">
                  <c:v>0.59640000000000004</c:v>
                </c:pt>
                <c:pt idx="5365">
                  <c:v>0.59650000000000003</c:v>
                </c:pt>
                <c:pt idx="5366">
                  <c:v>0.59660000000000002</c:v>
                </c:pt>
                <c:pt idx="5367">
                  <c:v>0.59670000000000001</c:v>
                </c:pt>
                <c:pt idx="5368">
                  <c:v>0.5968</c:v>
                </c:pt>
                <c:pt idx="5369">
                  <c:v>0.59689999999999999</c:v>
                </c:pt>
                <c:pt idx="5370">
                  <c:v>0.59699999999999998</c:v>
                </c:pt>
                <c:pt idx="5371">
                  <c:v>0.59709999999999996</c:v>
                </c:pt>
                <c:pt idx="5372">
                  <c:v>0.59719999999999995</c:v>
                </c:pt>
                <c:pt idx="5373">
                  <c:v>0.59730000000000005</c:v>
                </c:pt>
                <c:pt idx="5374">
                  <c:v>0.59740000000000004</c:v>
                </c:pt>
                <c:pt idx="5375">
                  <c:v>0.59750000000000003</c:v>
                </c:pt>
                <c:pt idx="5376">
                  <c:v>0.59760000000000002</c:v>
                </c:pt>
                <c:pt idx="5377">
                  <c:v>0.59770000000000001</c:v>
                </c:pt>
                <c:pt idx="5378">
                  <c:v>0.5978</c:v>
                </c:pt>
                <c:pt idx="5379">
                  <c:v>0.59789999999999999</c:v>
                </c:pt>
                <c:pt idx="5380">
                  <c:v>0.59799999999999998</c:v>
                </c:pt>
                <c:pt idx="5381">
                  <c:v>0.59809999999999997</c:v>
                </c:pt>
                <c:pt idx="5382">
                  <c:v>0.59819999999999995</c:v>
                </c:pt>
                <c:pt idx="5383">
                  <c:v>0.59830000000000005</c:v>
                </c:pt>
                <c:pt idx="5384">
                  <c:v>0.59840000000000004</c:v>
                </c:pt>
                <c:pt idx="5385">
                  <c:v>0.59850000000000003</c:v>
                </c:pt>
                <c:pt idx="5386">
                  <c:v>0.59860000000000002</c:v>
                </c:pt>
                <c:pt idx="5387">
                  <c:v>0.59870000000000001</c:v>
                </c:pt>
                <c:pt idx="5388">
                  <c:v>0.5988</c:v>
                </c:pt>
                <c:pt idx="5389">
                  <c:v>0.59889999999999999</c:v>
                </c:pt>
                <c:pt idx="5390">
                  <c:v>0.59899999999999998</c:v>
                </c:pt>
                <c:pt idx="5391">
                  <c:v>0.59909999999999997</c:v>
                </c:pt>
                <c:pt idx="5392">
                  <c:v>0.59919999999999995</c:v>
                </c:pt>
                <c:pt idx="5393">
                  <c:v>0.59930000000000005</c:v>
                </c:pt>
                <c:pt idx="5394">
                  <c:v>0.59940000000000004</c:v>
                </c:pt>
                <c:pt idx="5395">
                  <c:v>0.59950000000000003</c:v>
                </c:pt>
                <c:pt idx="5396">
                  <c:v>0.59960000000000002</c:v>
                </c:pt>
                <c:pt idx="5397">
                  <c:v>0.59970000000000001</c:v>
                </c:pt>
                <c:pt idx="5398">
                  <c:v>0.5998</c:v>
                </c:pt>
                <c:pt idx="5399">
                  <c:v>0.59989999999999999</c:v>
                </c:pt>
              </c:numCache>
            </c:numRef>
          </c:cat>
          <c:val>
            <c:numRef>
              <c:f>Sheet1!$B$2:$GYS$2</c:f>
              <c:numCache>
                <c:formatCode>General</c:formatCode>
                <c:ptCount val="5400"/>
                <c:pt idx="0">
                  <c:v>0.64904341320411196</c:v>
                </c:pt>
                <c:pt idx="1">
                  <c:v>0.65124552727938401</c:v>
                </c:pt>
                <c:pt idx="2">
                  <c:v>0.653436770581724</c:v>
                </c:pt>
                <c:pt idx="3">
                  <c:v>0.65561718301908301</c:v>
                </c:pt>
                <c:pt idx="4">
                  <c:v>0.65778680425873703</c:v>
                </c:pt>
                <c:pt idx="5">
                  <c:v>0.65994567372784996</c:v>
                </c:pt>
                <c:pt idx="6">
                  <c:v>0.66209383061404203</c:v>
                </c:pt>
                <c:pt idx="7">
                  <c:v>0.66423131386595302</c:v>
                </c:pt>
                <c:pt idx="8">
                  <c:v>0.66635816219381505</c:v>
                </c:pt>
                <c:pt idx="9">
                  <c:v>0.66847441407002295</c:v>
                </c:pt>
                <c:pt idx="10">
                  <c:v>0.670580107729705</c:v>
                </c:pt>
                <c:pt idx="11">
                  <c:v>0.67267528117129505</c:v>
                </c:pt>
                <c:pt idx="12">
                  <c:v>0.67475997215710604</c:v>
                </c:pt>
                <c:pt idx="13">
                  <c:v>0.67683421821390499</c:v>
                </c:pt>
                <c:pt idx="14">
                  <c:v>0.67889805663348202</c:v>
                </c:pt>
                <c:pt idx="15">
                  <c:v>0.68095152447322704</c:v>
                </c:pt>
                <c:pt idx="16">
                  <c:v>0.68299465855669905</c:v>
                </c:pt>
                <c:pt idx="17">
                  <c:v>0.68502749547420005</c:v>
                </c:pt>
                <c:pt idx="18">
                  <c:v>0.68705007158334697</c:v>
                </c:pt>
                <c:pt idx="19">
                  <c:v>0.68906242300963505</c:v>
                </c:pt>
                <c:pt idx="20">
                  <c:v>0.69106458564701601</c:v>
                </c:pt>
                <c:pt idx="21">
                  <c:v>0.69305659515845497</c:v>
                </c:pt>
                <c:pt idx="22">
                  <c:v>0.69503848697650605</c:v>
                </c:pt>
                <c:pt idx="23">
                  <c:v>0.69701029630386901</c:v>
                </c:pt>
                <c:pt idx="24">
                  <c:v>0.69897205811395502</c:v>
                </c:pt>
                <c:pt idx="25">
                  <c:v>0.70092380715144798</c:v>
                </c:pt>
                <c:pt idx="26">
                  <c:v>0.70286557793286297</c:v>
                </c:pt>
                <c:pt idx="27">
                  <c:v>0.70479740474709995</c:v>
                </c:pt>
                <c:pt idx="28">
                  <c:v>0.70671932165600504</c:v>
                </c:pt>
                <c:pt idx="29">
                  <c:v>0.70863136249491598</c:v>
                </c:pt>
                <c:pt idx="30">
                  <c:v>0.71053356087321895</c:v>
                </c:pt>
                <c:pt idx="31">
                  <c:v>0.71242595017489596</c:v>
                </c:pt>
                <c:pt idx="32">
                  <c:v>0.71430856355906802</c:v>
                </c:pt>
                <c:pt idx="33">
                  <c:v>0.71618143396054301</c:v>
                </c:pt>
                <c:pt idx="34">
                  <c:v>0.71804459409035704</c:v>
                </c:pt>
                <c:pt idx="35">
                  <c:v>0.71989807643631498</c:v>
                </c:pt>
                <c:pt idx="36">
                  <c:v>0.72174191326352799</c:v>
                </c:pt>
                <c:pt idx="37">
                  <c:v>0.72357613661494702</c:v>
                </c:pt>
                <c:pt idx="38">
                  <c:v>0.72540077831190197</c:v>
                </c:pt>
                <c:pt idx="39">
                  <c:v>0.72721586995462995</c:v>
                </c:pt>
                <c:pt idx="40">
                  <c:v>0.72902144292280302</c:v>
                </c:pt>
                <c:pt idx="41">
                  <c:v>0.73081752837606295</c:v>
                </c:pt>
                <c:pt idx="42">
                  <c:v>0.73260415725454098</c:v>
                </c:pt>
                <c:pt idx="43">
                  <c:v>0.73438136027938405</c:v>
                </c:pt>
                <c:pt idx="44">
                  <c:v>0.73614919199117901</c:v>
                </c:pt>
                <c:pt idx="45">
                  <c:v>0.73790813874668504</c:v>
                </c:pt>
                <c:pt idx="46">
                  <c:v>0.73965822182498497</c:v>
                </c:pt>
                <c:pt idx="47">
                  <c:v>0.74139946234937704</c:v>
                </c:pt>
                <c:pt idx="48">
                  <c:v>0.74313188128767205</c:v>
                </c:pt>
                <c:pt idx="49">
                  <c:v>0.74485549945249796</c:v>
                </c:pt>
                <c:pt idx="50">
                  <c:v>0.74657033750161195</c:v>
                </c:pt>
                <c:pt idx="51">
                  <c:v>0.74827641593821204</c:v>
                </c:pt>
                <c:pt idx="52">
                  <c:v>0.74997375511126396</c:v>
                </c:pt>
                <c:pt idx="53">
                  <c:v>0.75166237521583001</c:v>
                </c:pt>
                <c:pt idx="54">
                  <c:v>0.75334229629340399</c:v>
                </c:pt>
                <c:pt idx="55">
                  <c:v>0.75501353823225503</c:v>
                </c:pt>
                <c:pt idx="56">
                  <c:v>0.75667612076777502</c:v>
                </c:pt>
                <c:pt idx="57">
                  <c:v>0.75833006348283905</c:v>
                </c:pt>
                <c:pt idx="58">
                  <c:v>0.75997538580816304</c:v>
                </c:pt>
                <c:pt idx="59">
                  <c:v>0.76161210702267601</c:v>
                </c:pt>
                <c:pt idx="60">
                  <c:v>0.76324024625389697</c:v>
                </c:pt>
                <c:pt idx="61">
                  <c:v>0.76485982247831796</c:v>
                </c:pt>
                <c:pt idx="62">
                  <c:v>0.76647085452179398</c:v>
                </c:pt>
                <c:pt idx="63">
                  <c:v>0.76807336105994395</c:v>
                </c:pt>
                <c:pt idx="64">
                  <c:v>0.76966736061855101</c:v>
                </c:pt>
                <c:pt idx="65">
                  <c:v>0.77125287157397804</c:v>
                </c:pt>
                <c:pt idx="66">
                  <c:v>0.77282991215358998</c:v>
                </c:pt>
                <c:pt idx="67">
                  <c:v>0.77439850043617398</c:v>
                </c:pt>
                <c:pt idx="68">
                  <c:v>0.77595865435238398</c:v>
                </c:pt>
                <c:pt idx="69">
                  <c:v>0.777510391685175</c:v>
                </c:pt>
                <c:pt idx="70">
                  <c:v>0.77905373007026002</c:v>
                </c:pt>
                <c:pt idx="71">
                  <c:v>0.78058868699656603</c:v>
                </c:pt>
                <c:pt idx="72">
                  <c:v>0.78211527980670204</c:v>
                </c:pt>
                <c:pt idx="73">
                  <c:v>0.78363352569743505</c:v>
                </c:pt>
                <c:pt idx="74">
                  <c:v>0.78514344172017103</c:v>
                </c:pt>
                <c:pt idx="75">
                  <c:v>0.78664504478145103</c:v>
                </c:pt>
                <c:pt idx="76">
                  <c:v>0.78813835164344903</c:v>
                </c:pt>
                <c:pt idx="77">
                  <c:v>0.78962337892448398</c:v>
                </c:pt>
                <c:pt idx="78">
                  <c:v>0.79110014309953702</c:v>
                </c:pt>
                <c:pt idx="79">
                  <c:v>0.79256866050077901</c:v>
                </c:pt>
                <c:pt idx="80">
                  <c:v>0.79402894731810902</c:v>
                </c:pt>
                <c:pt idx="81">
                  <c:v>0.79548101959969897</c:v>
                </c:pt>
                <c:pt idx="82">
                  <c:v>0.796924893252554</c:v>
                </c:pt>
                <c:pt idx="83">
                  <c:v>0.79836058404307297</c:v>
                </c:pt>
                <c:pt idx="84">
                  <c:v>0.79978810759762597</c:v>
                </c:pt>
                <c:pt idx="85">
                  <c:v>0.80120747940313997</c:v>
                </c:pt>
                <c:pt idx="86">
                  <c:v>0.80261871480769797</c:v>
                </c:pt>
                <c:pt idx="87">
                  <c:v>0.80402182902113795</c:v>
                </c:pt>
                <c:pt idx="88">
                  <c:v>0.80541683711567902</c:v>
                </c:pt>
                <c:pt idx="89">
                  <c:v>0.80680375402653903</c:v>
                </c:pt>
                <c:pt idx="90">
                  <c:v>0.80818259455258001</c:v>
                </c:pt>
                <c:pt idx="91">
                  <c:v>0.80955337335695499</c:v>
                </c:pt>
                <c:pt idx="92">
                  <c:v>0.810916104967769</c:v>
                </c:pt>
                <c:pt idx="93">
                  <c:v>0.81227080377875005</c:v>
                </c:pt>
                <c:pt idx="94">
                  <c:v>0.81361748404993195</c:v>
                </c:pt>
                <c:pt idx="95">
                  <c:v>0.81495615990835302</c:v>
                </c:pt>
                <c:pt idx="96">
                  <c:v>0.81628684534875895</c:v>
                </c:pt>
                <c:pt idx="97">
                  <c:v>0.81760955423432402</c:v>
                </c:pt>
                <c:pt idx="98">
                  <c:v>0.81892430029738095</c:v>
                </c:pt>
                <c:pt idx="99">
                  <c:v>0.82023109714016795</c:v>
                </c:pt>
                <c:pt idx="100">
                  <c:v>0.82152995823557995</c:v>
                </c:pt>
                <c:pt idx="101">
                  <c:v>0.82282089692794103</c:v>
                </c:pt>
                <c:pt idx="102">
                  <c:v>0.82410392643378405</c:v>
                </c:pt>
                <c:pt idx="103">
                  <c:v>0.82537905984265003</c:v>
                </c:pt>
                <c:pt idx="104">
                  <c:v>0.82664631011789202</c:v>
                </c:pt>
                <c:pt idx="105">
                  <c:v>0.82790569009749504</c:v>
                </c:pt>
                <c:pt idx="106">
                  <c:v>0.82915721249491803</c:v>
                </c:pt>
                <c:pt idx="107">
                  <c:v>0.83040088989993799</c:v>
                </c:pt>
                <c:pt idx="108">
                  <c:v>0.83163673477951205</c:v>
                </c:pt>
                <c:pt idx="109">
                  <c:v>0.83286475947865901</c:v>
                </c:pt>
                <c:pt idx="110">
                  <c:v>0.83408497622134403</c:v>
                </c:pt>
                <c:pt idx="111">
                  <c:v>0.83529739711139295</c:v>
                </c:pt>
                <c:pt idx="112">
                  <c:v>0.83650203413340196</c:v>
                </c:pt>
                <c:pt idx="113">
                  <c:v>0.83769889915368301</c:v>
                </c:pt>
                <c:pt idx="114">
                  <c:v>0.838888003921204</c:v>
                </c:pt>
                <c:pt idx="115">
                  <c:v>0.84006936006856003</c:v>
                </c:pt>
                <c:pt idx="116">
                  <c:v>0.84124297911294998</c:v>
                </c:pt>
                <c:pt idx="117">
                  <c:v>0.842408872457174</c:v>
                </c:pt>
                <c:pt idx="118">
                  <c:v>0.84356705139064203</c:v>
                </c:pt>
                <c:pt idx="119">
                  <c:v>0.84471752709040104</c:v>
                </c:pt>
                <c:pt idx="120">
                  <c:v>0.84586031062217504</c:v>
                </c:pt>
                <c:pt idx="121">
                  <c:v>0.846995412941426</c:v>
                </c:pt>
                <c:pt idx="122">
                  <c:v>0.84812284489442502</c:v>
                </c:pt>
                <c:pt idx="123">
                  <c:v>0.84924261721934102</c:v>
                </c:pt>
                <c:pt idx="124">
                  <c:v>0.85035474054735105</c:v>
                </c:pt>
                <c:pt idx="125">
                  <c:v>0.85145922540375796</c:v>
                </c:pt>
                <c:pt idx="126">
                  <c:v>0.85255608220913004</c:v>
                </c:pt>
                <c:pt idx="127">
                  <c:v>0.853645321280457</c:v>
                </c:pt>
                <c:pt idx="128">
                  <c:v>0.85472695283232303</c:v>
                </c:pt>
                <c:pt idx="129">
                  <c:v>0.85580098697809004</c:v>
                </c:pt>
                <c:pt idx="130">
                  <c:v>0.85686743373110796</c:v>
                </c:pt>
                <c:pt idx="131">
                  <c:v>0.85792630300593598</c:v>
                </c:pt>
                <c:pt idx="132">
                  <c:v>0.85897760461957895</c:v>
                </c:pt>
                <c:pt idx="133">
                  <c:v>0.86002134829274501</c:v>
                </c:pt>
                <c:pt idx="134">
                  <c:v>0.86105754365111697</c:v>
                </c:pt>
                <c:pt idx="135">
                  <c:v>0.86208620022664695</c:v>
                </c:pt>
                <c:pt idx="136">
                  <c:v>0.86310732745885899</c:v>
                </c:pt>
                <c:pt idx="137">
                  <c:v>0.86412093469617302</c:v>
                </c:pt>
                <c:pt idx="138">
                  <c:v>0.86512703119725298</c:v>
                </c:pt>
                <c:pt idx="139">
                  <c:v>0.86612562613235899</c:v>
                </c:pt>
                <c:pt idx="140">
                  <c:v>0.86711672858472699</c:v>
                </c:pt>
                <c:pt idx="141">
                  <c:v>0.86810034755196197</c:v>
                </c:pt>
                <c:pt idx="142">
                  <c:v>0.86907649194745096</c:v>
                </c:pt>
                <c:pt idx="143">
                  <c:v>0.87004514656388698</c:v>
                </c:pt>
                <c:pt idx="144">
                  <c:v>0.871005864078505</c:v>
                </c:pt>
                <c:pt idx="145">
                  <c:v>0.87195866194891503</c:v>
                </c:pt>
                <c:pt idx="146">
                  <c:v>0.87290355749320703</c:v>
                </c:pt>
                <c:pt idx="147">
                  <c:v>0.87384056789166697</c:v>
                </c:pt>
                <c:pt idx="148">
                  <c:v>0.87476971018850502</c:v>
                </c:pt>
                <c:pt idx="149">
                  <c:v>0.87569100129359301</c:v>
                </c:pt>
                <c:pt idx="150">
                  <c:v>0.87660445798420905</c:v>
                </c:pt>
                <c:pt idx="151">
                  <c:v>0.87751009690679604</c:v>
                </c:pt>
                <c:pt idx="152">
                  <c:v>0.87840793457872801</c:v>
                </c:pt>
                <c:pt idx="153">
                  <c:v>0.87929798739008302</c:v>
                </c:pt>
                <c:pt idx="154">
                  <c:v>0.88018027160543499</c:v>
                </c:pt>
                <c:pt idx="155">
                  <c:v>0.88105480336564601</c:v>
                </c:pt>
                <c:pt idx="156">
                  <c:v>0.88192159868967401</c:v>
                </c:pt>
                <c:pt idx="157">
                  <c:v>0.882780673476386</c:v>
                </c:pt>
                <c:pt idx="158">
                  <c:v>0.88363204350639202</c:v>
                </c:pt>
                <c:pt idx="159">
                  <c:v>0.88447572444387101</c:v>
                </c:pt>
                <c:pt idx="160">
                  <c:v>0.88531173183842604</c:v>
                </c:pt>
                <c:pt idx="161">
                  <c:v>0.88614008112693199</c:v>
                </c:pt>
                <c:pt idx="162">
                  <c:v>0.88696078763540998</c:v>
                </c:pt>
                <c:pt idx="163">
                  <c:v>0.88777386658089696</c:v>
                </c:pt>
                <c:pt idx="164">
                  <c:v>0.88857933307333303</c:v>
                </c:pt>
                <c:pt idx="165">
                  <c:v>0.88937720211745697</c:v>
                </c:pt>
                <c:pt idx="166">
                  <c:v>0.89016748861471195</c:v>
                </c:pt>
                <c:pt idx="167">
                  <c:v>0.89095020736515795</c:v>
                </c:pt>
                <c:pt idx="168">
                  <c:v>0.89172537306939703</c:v>
                </c:pt>
                <c:pt idx="169">
                  <c:v>0.89249300033050705</c:v>
                </c:pt>
                <c:pt idx="170">
                  <c:v>0.89325310365598198</c:v>
                </c:pt>
                <c:pt idx="171">
                  <c:v>0.89400569745968805</c:v>
                </c:pt>
                <c:pt idx="172">
                  <c:v>0.89475079606381902</c:v>
                </c:pt>
                <c:pt idx="173">
                  <c:v>0.89548841370087195</c:v>
                </c:pt>
                <c:pt idx="174">
                  <c:v>0.89621856451562198</c:v>
                </c:pt>
                <c:pt idx="175">
                  <c:v>0.89694126256711004</c:v>
                </c:pt>
                <c:pt idx="176">
                  <c:v>0.89765652183063904</c:v>
                </c:pt>
                <c:pt idx="177">
                  <c:v>0.89836435619977895</c:v>
                </c:pt>
                <c:pt idx="178">
                  <c:v>0.89906477948838004</c:v>
                </c:pt>
                <c:pt idx="179">
                  <c:v>0.89975780543258899</c:v>
                </c:pt>
                <c:pt idx="180">
                  <c:v>0.90044344769288298</c:v>
                </c:pt>
                <c:pt idx="181">
                  <c:v>0.90112171985610101</c:v>
                </c:pt>
                <c:pt idx="182">
                  <c:v>0.901792635437491</c:v>
                </c:pt>
                <c:pt idx="183">
                  <c:v>0.90245620788275704</c:v>
                </c:pt>
                <c:pt idx="184">
                  <c:v>0.90311245057012202</c:v>
                </c:pt>
                <c:pt idx="185">
                  <c:v>0.903761376812386</c:v>
                </c:pt>
                <c:pt idx="186">
                  <c:v>0.90440299985900297</c:v>
                </c:pt>
                <c:pt idx="187">
                  <c:v>0.90503733289815802</c:v>
                </c:pt>
                <c:pt idx="188">
                  <c:v>0.90566438905884805</c:v>
                </c:pt>
                <c:pt idx="189">
                  <c:v>0.90628418141297695</c:v>
                </c:pt>
                <c:pt idx="190">
                  <c:v>0.90689672297744495</c:v>
                </c:pt>
                <c:pt idx="191">
                  <c:v>0.90750202671625801</c:v>
                </c:pt>
                <c:pt idx="192">
                  <c:v>0.90810010554262399</c:v>
                </c:pt>
                <c:pt idx="193">
                  <c:v>0.90869097232107598</c:v>
                </c:pt>
                <c:pt idx="194">
                  <c:v>0.90927463986957902</c:v>
                </c:pt>
                <c:pt idx="195">
                  <c:v>0.90985112096165399</c:v>
                </c:pt>
                <c:pt idx="196">
                  <c:v>0.91042042832850301</c:v>
                </c:pt>
                <c:pt idx="197">
                  <c:v>0.91098257466113797</c:v>
                </c:pt>
                <c:pt idx="198">
                  <c:v>0.911537572612513</c:v>
                </c:pt>
                <c:pt idx="199">
                  <c:v>0.91208543479965898</c:v>
                </c:pt>
                <c:pt idx="200">
                  <c:v>0.91262617380582101</c:v>
                </c:pt>
                <c:pt idx="201">
                  <c:v>0.91315980218260395</c:v>
                </c:pt>
                <c:pt idx="202">
                  <c:v>0.91368633245211095</c:v>
                </c:pt>
                <c:pt idx="203">
                  <c:v>0.91420577710909401</c:v>
                </c:pt>
                <c:pt idx="204">
                  <c:v>0.91471814862309997</c:v>
                </c:pt>
                <c:pt idx="205">
                  <c:v>0.91522345944061601</c:v>
                </c:pt>
                <c:pt idx="206">
                  <c:v>0.91572172198722701</c:v>
                </c:pt>
                <c:pt idx="207">
                  <c:v>0.916212948669761</c:v>
                </c:pt>
                <c:pt idx="208">
                  <c:v>0.91669715187844403</c:v>
                </c:pt>
                <c:pt idx="209">
                  <c:v>0.91717434398904996</c:v>
                </c:pt>
                <c:pt idx="210">
                  <c:v>0.91764453736505502</c:v>
                </c:pt>
                <c:pt idx="211">
                  <c:v>0.91810692026599305</c:v>
                </c:pt>
                <c:pt idx="212">
                  <c:v>0.91856011962978501</c:v>
                </c:pt>
                <c:pt idx="213">
                  <c:v>0.91900652268145999</c:v>
                </c:pt>
                <c:pt idx="214">
                  <c:v>0.91944614037832595</c:v>
                </c:pt>
                <c:pt idx="215">
                  <c:v>0.91987898361167697</c:v>
                </c:pt>
                <c:pt idx="216">
                  <c:v>0.92030506320894601</c:v>
                </c:pt>
                <c:pt idx="217">
                  <c:v>0.92072293024224106</c:v>
                </c:pt>
                <c:pt idx="218">
                  <c:v>0.92113183378213404</c:v>
                </c:pt>
                <c:pt idx="219">
                  <c:v>0.92153178447357198</c:v>
                </c:pt>
                <c:pt idx="220">
                  <c:v>0.92192279295424095</c:v>
                </c:pt>
                <c:pt idx="221">
                  <c:v>0.92230486985723903</c:v>
                </c:pt>
                <c:pt idx="222">
                  <c:v>0.92267802581375202</c:v>
                </c:pt>
                <c:pt idx="223">
                  <c:v>0.92304227145572204</c:v>
                </c:pt>
                <c:pt idx="224">
                  <c:v>0.92339831683552198</c:v>
                </c:pt>
                <c:pt idx="225">
                  <c:v>0.92374861436086897</c:v>
                </c:pt>
                <c:pt idx="226">
                  <c:v>0.92409317708521799</c:v>
                </c:pt>
                <c:pt idx="227">
                  <c:v>0.92443201804328401</c:v>
                </c:pt>
                <c:pt idx="228">
                  <c:v>0.92476515025316597</c:v>
                </c:pt>
                <c:pt idx="229">
                  <c:v>0.92509258671846295</c:v>
                </c:pt>
                <c:pt idx="230">
                  <c:v>0.92541434043039394</c:v>
                </c:pt>
                <c:pt idx="231">
                  <c:v>0.92573042436990505</c:v>
                </c:pt>
                <c:pt idx="232">
                  <c:v>0.92604085150978399</c:v>
                </c:pt>
                <c:pt idx="233">
                  <c:v>0.92634563481675403</c:v>
                </c:pt>
                <c:pt idx="234">
                  <c:v>0.92664478725357502</c:v>
                </c:pt>
                <c:pt idx="235">
                  <c:v>0.926938321781135</c:v>
                </c:pt>
                <c:pt idx="236">
                  <c:v>0.92722625136053005</c:v>
                </c:pt>
                <c:pt idx="237">
                  <c:v>0.92750858895514898</c:v>
                </c:pt>
                <c:pt idx="238">
                  <c:v>0.927785347532738</c:v>
                </c:pt>
                <c:pt idx="239">
                  <c:v>0.92805654006747096</c:v>
                </c:pt>
                <c:pt idx="240">
                  <c:v>0.92832217954200102</c:v>
                </c:pt>
                <c:pt idx="241">
                  <c:v>0.92858157643776196</c:v>
                </c:pt>
                <c:pt idx="242">
                  <c:v>0.92883437648158895</c:v>
                </c:pt>
                <c:pt idx="243">
                  <c:v>0.92908059281787103</c:v>
                </c:pt>
                <c:pt idx="244">
                  <c:v>0.92932023864940405</c:v>
                </c:pt>
                <c:pt idx="245">
                  <c:v>0.92955332723932704</c:v>
                </c:pt>
                <c:pt idx="246">
                  <c:v>0.92977987191304901</c:v>
                </c:pt>
                <c:pt idx="247">
                  <c:v>0.92999988606016004</c:v>
                </c:pt>
                <c:pt idx="248">
                  <c:v>0.93021338313633295</c:v>
                </c:pt>
                <c:pt idx="249">
                  <c:v>0.93042037666521005</c:v>
                </c:pt>
                <c:pt idx="250">
                  <c:v>0.930620880240277</c:v>
                </c:pt>
                <c:pt idx="251">
                  <c:v>0.93081490752672602</c:v>
                </c:pt>
                <c:pt idx="252">
                  <c:v>0.93100247226330102</c:v>
                </c:pt>
                <c:pt idx="253">
                  <c:v>0.93118497663518196</c:v>
                </c:pt>
                <c:pt idx="254">
                  <c:v>0.93136246239434195</c:v>
                </c:pt>
                <c:pt idx="255">
                  <c:v>0.93153609632626999</c:v>
                </c:pt>
                <c:pt idx="256">
                  <c:v>0.93170588714964697</c:v>
                </c:pt>
                <c:pt idx="257">
                  <c:v>0.93187184363056497</c:v>
                </c:pt>
                <c:pt idx="258">
                  <c:v>0.93203397458446902</c:v>
                </c:pt>
                <c:pt idx="259">
                  <c:v>0.93219228887808103</c:v>
                </c:pt>
                <c:pt idx="260">
                  <c:v>0.93234679543133803</c:v>
                </c:pt>
                <c:pt idx="261">
                  <c:v>0.93249750321931302</c:v>
                </c:pt>
                <c:pt idx="262">
                  <c:v>0.93264430257037201</c:v>
                </c:pt>
                <c:pt idx="263">
                  <c:v>0.93278585439427497</c:v>
                </c:pt>
                <c:pt idx="264">
                  <c:v>0.93292217246892795</c:v>
                </c:pt>
                <c:pt idx="265">
                  <c:v>0.93305327062874799</c:v>
                </c:pt>
                <c:pt idx="266">
                  <c:v>0.93317916276641999</c:v>
                </c:pt>
                <c:pt idx="267">
                  <c:v>0.93329986283462596</c:v>
                </c:pt>
                <c:pt idx="268">
                  <c:v>0.93341538484777198</c:v>
                </c:pt>
                <c:pt idx="269">
                  <c:v>0.93352574288368795</c:v>
                </c:pt>
                <c:pt idx="270">
                  <c:v>0.93363095108532201</c:v>
                </c:pt>
                <c:pt idx="271">
                  <c:v>0.93373102366240401</c:v>
                </c:pt>
                <c:pt idx="272">
                  <c:v>0.93382597489311303</c:v>
                </c:pt>
                <c:pt idx="273">
                  <c:v>0.93391581912570598</c:v>
                </c:pt>
                <c:pt idx="274">
                  <c:v>0.93400057078014498</c:v>
                </c:pt>
                <c:pt idx="275">
                  <c:v>0.93408024434970205</c:v>
                </c:pt>
                <c:pt idx="276">
                  <c:v>0.93415485440254598</c:v>
                </c:pt>
                <c:pt idx="277">
                  <c:v>0.93422441558331404</c:v>
                </c:pt>
                <c:pt idx="278">
                  <c:v>0.93428894261466</c:v>
                </c:pt>
                <c:pt idx="279">
                  <c:v>0.93434845029879798</c:v>
                </c:pt>
                <c:pt idx="280">
                  <c:v>0.93440295351900704</c:v>
                </c:pt>
                <c:pt idx="281">
                  <c:v>0.93445246724114095</c:v>
                </c:pt>
                <c:pt idx="282">
                  <c:v>0.93449700651509904</c:v>
                </c:pt>
                <c:pt idx="283">
                  <c:v>0.93453658647629501</c:v>
                </c:pt>
                <c:pt idx="284">
                  <c:v>0.934571222347095</c:v>
                </c:pt>
                <c:pt idx="285">
                  <c:v>0.93460092943824302</c:v>
                </c:pt>
                <c:pt idx="286">
                  <c:v>0.93462572315026604</c:v>
                </c:pt>
                <c:pt idx="287">
                  <c:v>0.93464561897485798</c:v>
                </c:pt>
                <c:pt idx="288">
                  <c:v>0.93466063249624898</c:v>
                </c:pt>
                <c:pt idx="289">
                  <c:v>0.93467077939255006</c:v>
                </c:pt>
                <c:pt idx="290">
                  <c:v>0.93467607543708098</c:v>
                </c:pt>
                <c:pt idx="291">
                  <c:v>0.93467653649967797</c:v>
                </c:pt>
                <c:pt idx="292">
                  <c:v>0.93467217854798101</c:v>
                </c:pt>
                <c:pt idx="293">
                  <c:v>0.93466301764870297</c:v>
                </c:pt>
                <c:pt idx="294">
                  <c:v>0.93464906996887498</c:v>
                </c:pt>
                <c:pt idx="295">
                  <c:v>0.93463035177707499</c:v>
                </c:pt>
                <c:pt idx="296">
                  <c:v>0.93460687944463605</c:v>
                </c:pt>
                <c:pt idx="297">
                  <c:v>0.93457866944682899</c:v>
                </c:pt>
                <c:pt idx="298">
                  <c:v>0.93454573836403299</c:v>
                </c:pt>
                <c:pt idx="299">
                  <c:v>0.934508102882878</c:v>
                </c:pt>
                <c:pt idx="300">
                  <c:v>0.93446577979737</c:v>
                </c:pt>
                <c:pt idx="301">
                  <c:v>0.93441878600999595</c:v>
                </c:pt>
                <c:pt idx="302">
                  <c:v>0.93436713853280196</c:v>
                </c:pt>
                <c:pt idx="303">
                  <c:v>0.93431085448846096</c:v>
                </c:pt>
                <c:pt idx="304">
                  <c:v>0.93424995111130904</c:v>
                </c:pt>
                <c:pt idx="305">
                  <c:v>0.93418444574836401</c:v>
                </c:pt>
                <c:pt idx="306">
                  <c:v>0.93411435586032698</c:v>
                </c:pt>
                <c:pt idx="307">
                  <c:v>0.93403969902255302</c:v>
                </c:pt>
                <c:pt idx="308">
                  <c:v>0.93396049292601202</c:v>
                </c:pt>
                <c:pt idx="309">
                  <c:v>0.93387675537821602</c:v>
                </c:pt>
                <c:pt idx="310">
                  <c:v>0.93378932839793005</c:v>
                </c:pt>
                <c:pt idx="311">
                  <c:v>0.93369961543587598</c:v>
                </c:pt>
                <c:pt idx="312">
                  <c:v>0.93360525976903996</c:v>
                </c:pt>
                <c:pt idx="313">
                  <c:v>0.93350628105848499</c:v>
                </c:pt>
                <c:pt idx="314">
                  <c:v>0.93340269915061902</c:v>
                </c:pt>
                <c:pt idx="315">
                  <c:v>0.93329453407798901</c:v>
                </c:pt>
                <c:pt idx="316">
                  <c:v>0.93318326575365995</c:v>
                </c:pt>
                <c:pt idx="317">
                  <c:v>0.93306967622033499</c:v>
                </c:pt>
                <c:pt idx="318">
                  <c:v>0.93295378607730095</c:v>
                </c:pt>
                <c:pt idx="319">
                  <c:v>0.93283561606491705</c:v>
                </c:pt>
                <c:pt idx="320">
                  <c:v>0.93271518706476098</c:v>
                </c:pt>
                <c:pt idx="321">
                  <c:v>0.93259252009974503</c:v>
                </c:pt>
                <c:pt idx="322">
                  <c:v>0.93246763633421104</c:v>
                </c:pt>
                <c:pt idx="323">
                  <c:v>0.93233985765699401</c:v>
                </c:pt>
                <c:pt idx="324">
                  <c:v>0.93220676374922495</c:v>
                </c:pt>
                <c:pt idx="325">
                  <c:v>0.93206837379660901</c:v>
                </c:pt>
                <c:pt idx="326">
                  <c:v>0.93192470715656195</c:v>
                </c:pt>
                <c:pt idx="327">
                  <c:v>0.93177578335871503</c:v>
                </c:pt>
                <c:pt idx="328">
                  <c:v>0.93162162210538402</c:v>
                </c:pt>
                <c:pt idx="329">
                  <c:v>0.93146224327202398</c:v>
                </c:pt>
                <c:pt idx="330">
                  <c:v>0.93129766690764604</c:v>
                </c:pt>
                <c:pt idx="331">
                  <c:v>0.93112791323522204</c:v>
                </c:pt>
                <c:pt idx="332">
                  <c:v>0.93095300265205005</c:v>
                </c:pt>
                <c:pt idx="333">
                  <c:v>0.93077295573010099</c:v>
                </c:pt>
                <c:pt idx="334">
                  <c:v>0.930587793216342</c:v>
                </c:pt>
                <c:pt idx="335">
                  <c:v>0.930397536033026</c:v>
                </c:pt>
                <c:pt idx="336">
                  <c:v>0.93020220527796005</c:v>
                </c:pt>
                <c:pt idx="337">
                  <c:v>0.93000182222474903</c:v>
                </c:pt>
                <c:pt idx="338">
                  <c:v>0.92979640832300803</c:v>
                </c:pt>
                <c:pt idx="339">
                  <c:v>0.92958598519855495</c:v>
                </c:pt>
                <c:pt idx="340">
                  <c:v>0.92937127716532397</c:v>
                </c:pt>
                <c:pt idx="341">
                  <c:v>0.92915267348092201</c:v>
                </c:pt>
                <c:pt idx="342">
                  <c:v>0.92893019617661499</c:v>
                </c:pt>
                <c:pt idx="343">
                  <c:v>0.92870386741859401</c:v>
                </c:pt>
                <c:pt idx="344">
                  <c:v>0.92847370950809804</c:v>
                </c:pt>
                <c:pt idx="345">
                  <c:v>0.92823974488153904</c:v>
                </c:pt>
                <c:pt idx="346">
                  <c:v>0.92800199611058198</c:v>
                </c:pt>
                <c:pt idx="347">
                  <c:v>0.92776048590221105</c:v>
                </c:pt>
                <c:pt idx="348">
                  <c:v>0.92751523709877404</c:v>
                </c:pt>
                <c:pt idx="349">
                  <c:v>0.927266272677996</c:v>
                </c:pt>
                <c:pt idx="350">
                  <c:v>0.92701361575297403</c:v>
                </c:pt>
                <c:pt idx="351">
                  <c:v>0.92675728957214598</c:v>
                </c:pt>
                <c:pt idx="352">
                  <c:v>0.92649592914818601</c:v>
                </c:pt>
                <c:pt idx="353">
                  <c:v>0.92622953013938503</c:v>
                </c:pt>
                <c:pt idx="354">
                  <c:v>0.92595696338463496</c:v>
                </c:pt>
                <c:pt idx="355">
                  <c:v>0.92567825800541204</c:v>
                </c:pt>
                <c:pt idx="356">
                  <c:v>0.92539344329317696</c:v>
                </c:pt>
                <c:pt idx="357">
                  <c:v>0.92510254870903097</c:v>
                </c:pt>
                <c:pt idx="358">
                  <c:v>0.92480560388332</c:v>
                </c:pt>
                <c:pt idx="359">
                  <c:v>0.92450263861521198</c:v>
                </c:pt>
                <c:pt idx="360">
                  <c:v>0.92419368287223802</c:v>
                </c:pt>
                <c:pt idx="361">
                  <c:v>0.92387888549355501</c:v>
                </c:pt>
                <c:pt idx="362">
                  <c:v>0.92355962496323196</c:v>
                </c:pt>
                <c:pt idx="363">
                  <c:v>0.92323592712484004</c:v>
                </c:pt>
                <c:pt idx="364">
                  <c:v>0.92290781799438204</c:v>
                </c:pt>
                <c:pt idx="365">
                  <c:v>0.922575323759805</c:v>
                </c:pt>
                <c:pt idx="366">
                  <c:v>0.92223847078047505</c:v>
                </c:pt>
                <c:pt idx="367">
                  <c:v>0.92189728558663597</c:v>
                </c:pt>
                <c:pt idx="368">
                  <c:v>0.92155179487883698</c:v>
                </c:pt>
                <c:pt idx="369">
                  <c:v>0.92120202552733099</c:v>
                </c:pt>
                <c:pt idx="370">
                  <c:v>0.92084800457145299</c:v>
                </c:pt>
                <c:pt idx="371">
                  <c:v>0.92048975921896603</c:v>
                </c:pt>
                <c:pt idx="372">
                  <c:v>0.92012731684538496</c:v>
                </c:pt>
                <c:pt idx="373">
                  <c:v>0.919760704993273</c:v>
                </c:pt>
                <c:pt idx="374">
                  <c:v>0.91938995137150703</c:v>
                </c:pt>
                <c:pt idx="375">
                  <c:v>0.91901508385452402</c:v>
                </c:pt>
                <c:pt idx="376">
                  <c:v>0.918635876712943</c:v>
                </c:pt>
                <c:pt idx="377">
                  <c:v>0.91825118019179197</c:v>
                </c:pt>
                <c:pt idx="378">
                  <c:v>0.91786100059786802</c:v>
                </c:pt>
                <c:pt idx="379">
                  <c:v>0.91746534451456396</c:v>
                </c:pt>
                <c:pt idx="380">
                  <c:v>0.91706421880251798</c:v>
                </c:pt>
                <c:pt idx="381">
                  <c:v>0.91665763060022298</c:v>
                </c:pt>
                <c:pt idx="382">
                  <c:v>0.91624558732460504</c:v>
                </c:pt>
                <c:pt idx="383">
                  <c:v>0.91582809667155995</c:v>
                </c:pt>
                <c:pt idx="384">
                  <c:v>0.91540516661646099</c:v>
                </c:pt>
                <c:pt idx="385">
                  <c:v>0.914976805414627</c:v>
                </c:pt>
                <c:pt idx="386">
                  <c:v>0.91454302160176104</c:v>
                </c:pt>
                <c:pt idx="387">
                  <c:v>0.91410382399434098</c:v>
                </c:pt>
                <c:pt idx="388">
                  <c:v>0.91365922168999103</c:v>
                </c:pt>
                <c:pt idx="389">
                  <c:v>0.91320922406780203</c:v>
                </c:pt>
                <c:pt idx="390">
                  <c:v>0.91275384078862298</c:v>
                </c:pt>
                <c:pt idx="391">
                  <c:v>0.91229308179532198</c:v>
                </c:pt>
                <c:pt idx="392">
                  <c:v>0.91182695731299701</c:v>
                </c:pt>
                <c:pt idx="393">
                  <c:v>0.91135547784916104</c:v>
                </c:pt>
                <c:pt idx="394">
                  <c:v>0.91087865419389202</c:v>
                </c:pt>
                <c:pt idx="395">
                  <c:v>0.910396497419937</c:v>
                </c:pt>
                <c:pt idx="396">
                  <c:v>0.90990901888278697</c:v>
                </c:pt>
                <c:pt idx="397">
                  <c:v>0.90941623022071605</c:v>
                </c:pt>
                <c:pt idx="398">
                  <c:v>0.90891814335478005</c:v>
                </c:pt>
                <c:pt idx="399">
                  <c:v>0.90841477048878005</c:v>
                </c:pt>
                <c:pt idx="400">
                  <c:v>0.90790612410918703</c:v>
                </c:pt>
                <c:pt idx="401">
                  <c:v>0.90739221698503603</c:v>
                </c:pt>
                <c:pt idx="402">
                  <c:v>0.90687306216777996</c:v>
                </c:pt>
                <c:pt idx="403">
                  <c:v>0.906348672991101</c:v>
                </c:pt>
                <c:pt idx="404">
                  <c:v>0.90581906307069704</c:v>
                </c:pt>
                <c:pt idx="405">
                  <c:v>0.90528424630402105</c:v>
                </c:pt>
                <c:pt idx="406">
                  <c:v>0.90474423686998895</c:v>
                </c:pt>
                <c:pt idx="407">
                  <c:v>0.90419904922865002</c:v>
                </c:pt>
                <c:pt idx="408">
                  <c:v>0.90364869812081605</c:v>
                </c:pt>
                <c:pt idx="409">
                  <c:v>0.90309319856766401</c:v>
                </c:pt>
                <c:pt idx="410">
                  <c:v>0.90253256587028996</c:v>
                </c:pt>
                <c:pt idx="411">
                  <c:v>0.90196681560923497</c:v>
                </c:pt>
                <c:pt idx="412">
                  <c:v>0.90139596364396901</c:v>
                </c:pt>
                <c:pt idx="413">
                  <c:v>0.90082002611234402</c:v>
                </c:pt>
                <c:pt idx="414">
                  <c:v>0.90023901942999995</c:v>
                </c:pt>
                <c:pt idx="415">
                  <c:v>0.89965296028975095</c:v>
                </c:pt>
                <c:pt idx="416">
                  <c:v>0.89906186566091395</c:v>
                </c:pt>
                <c:pt idx="417">
                  <c:v>0.89846575278862295</c:v>
                </c:pt>
                <c:pt idx="418">
                  <c:v>0.89786463919308801</c:v>
                </c:pt>
                <c:pt idx="419">
                  <c:v>0.89725854266882998</c:v>
                </c:pt>
                <c:pt idx="420">
                  <c:v>0.89664748128387295</c:v>
                </c:pt>
                <c:pt idx="421">
                  <c:v>0.89603147337890598</c:v>
                </c:pt>
                <c:pt idx="422">
                  <c:v>0.89541053756640299</c:v>
                </c:pt>
                <c:pt idx="423">
                  <c:v>0.89478469272970995</c:v>
                </c:pt>
                <c:pt idx="424">
                  <c:v>0.89415395802209696</c:v>
                </c:pt>
                <c:pt idx="425">
                  <c:v>0.89351835286577197</c:v>
                </c:pt>
                <c:pt idx="426">
                  <c:v>0.89287789695086195</c:v>
                </c:pt>
                <c:pt idx="427">
                  <c:v>0.89223261023435596</c:v>
                </c:pt>
                <c:pt idx="428">
                  <c:v>0.89158251293901802</c:v>
                </c:pt>
                <c:pt idx="429">
                  <c:v>0.89092762555225402</c:v>
                </c:pt>
                <c:pt idx="430">
                  <c:v>0.89026796882496095</c:v>
                </c:pt>
                <c:pt idx="431">
                  <c:v>0.88960356377032201</c:v>
                </c:pt>
                <c:pt idx="432">
                  <c:v>0.88893443166258201</c:v>
                </c:pt>
                <c:pt idx="433">
                  <c:v>0.88826059403578195</c:v>
                </c:pt>
                <c:pt idx="434">
                  <c:v>0.88758207268246103</c:v>
                </c:pt>
                <c:pt idx="435">
                  <c:v>0.886898889652321</c:v>
                </c:pt>
                <c:pt idx="436">
                  <c:v>0.88621106725086596</c:v>
                </c:pt>
                <c:pt idx="437">
                  <c:v>0.88551862803799397</c:v>
                </c:pt>
                <c:pt idx="438">
                  <c:v>0.88482159482657197</c:v>
                </c:pt>
                <c:pt idx="439">
                  <c:v>0.88411999068096403</c:v>
                </c:pt>
                <c:pt idx="440">
                  <c:v>0.88341383891553504</c:v>
                </c:pt>
                <c:pt idx="441">
                  <c:v>0.88270316309311803</c:v>
                </c:pt>
                <c:pt idx="442">
                  <c:v>0.88198798702344805</c:v>
                </c:pt>
                <c:pt idx="443">
                  <c:v>0.88126833476156696</c:v>
                </c:pt>
                <c:pt idx="444">
                  <c:v>0.88054423060619902</c:v>
                </c:pt>
                <c:pt idx="445">
                  <c:v>0.87981569909808299</c:v>
                </c:pt>
                <c:pt idx="446">
                  <c:v>0.87908276501828797</c:v>
                </c:pt>
                <c:pt idx="447">
                  <c:v>0.87834545338648595</c:v>
                </c:pt>
                <c:pt idx="448">
                  <c:v>0.87760378945920403</c:v>
                </c:pt>
                <c:pt idx="449">
                  <c:v>0.87685779872803504</c:v>
                </c:pt>
                <c:pt idx="450">
                  <c:v>0.87610750691783101</c:v>
                </c:pt>
                <c:pt idx="451">
                  <c:v>0.87535293998485098</c:v>
                </c:pt>
                <c:pt idx="452">
                  <c:v>0.87459412411489601</c:v>
                </c:pt>
                <c:pt idx="453">
                  <c:v>0.873831085721403</c:v>
                </c:pt>
                <c:pt idx="454">
                  <c:v>0.87306385144351495</c:v>
                </c:pt>
                <c:pt idx="455">
                  <c:v>0.87229244814412099</c:v>
                </c:pt>
                <c:pt idx="456">
                  <c:v>0.87151690290786699</c:v>
                </c:pt>
                <c:pt idx="457">
                  <c:v>0.87073900152643602</c:v>
                </c:pt>
                <c:pt idx="458">
                  <c:v>0.86995937607968699</c:v>
                </c:pt>
                <c:pt idx="459">
                  <c:v>0.86917806727989699</c:v>
                </c:pt>
                <c:pt idx="460">
                  <c:v>0.86839511583342999</c:v>
                </c:pt>
                <c:pt idx="461">
                  <c:v>0.86761056243759804</c:v>
                </c:pt>
                <c:pt idx="462">
                  <c:v>0.866824447777507</c:v>
                </c:pt>
                <c:pt idx="463">
                  <c:v>0.866036812522887</c:v>
                </c:pt>
                <c:pt idx="464">
                  <c:v>0.86524769732491102</c:v>
                </c:pt>
                <c:pt idx="465">
                  <c:v>0.86445714281299901</c:v>
                </c:pt>
                <c:pt idx="466">
                  <c:v>0.86366518959160399</c:v>
                </c:pt>
                <c:pt idx="467">
                  <c:v>0.86287187823699496</c:v>
                </c:pt>
                <c:pt idx="468">
                  <c:v>0.86207724929401996</c:v>
                </c:pt>
                <c:pt idx="469">
                  <c:v>0.86128134327285899</c:v>
                </c:pt>
                <c:pt idx="470">
                  <c:v>0.86048420064576603</c:v>
                </c:pt>
                <c:pt idx="471">
                  <c:v>0.85968586184380102</c:v>
                </c:pt>
                <c:pt idx="472">
                  <c:v>0.85888636725354395</c:v>
                </c:pt>
                <c:pt idx="473">
                  <c:v>0.85808575721380997</c:v>
                </c:pt>
                <c:pt idx="474">
                  <c:v>0.85728407201234702</c:v>
                </c:pt>
                <c:pt idx="475">
                  <c:v>0.85648160565111198</c:v>
                </c:pt>
                <c:pt idx="476">
                  <c:v>0.85567957626392199</c:v>
                </c:pt>
                <c:pt idx="477">
                  <c:v>0.85487804602492501</c:v>
                </c:pt>
                <c:pt idx="478">
                  <c:v>0.85407707692957102</c:v>
                </c:pt>
                <c:pt idx="479">
                  <c:v>0.85327673078972899</c:v>
                </c:pt>
                <c:pt idx="480">
                  <c:v>0.85247706922880995</c:v>
                </c:pt>
                <c:pt idx="481">
                  <c:v>0.85167815367688704</c:v>
                </c:pt>
                <c:pt idx="482">
                  <c:v>0.85088004536582096</c:v>
                </c:pt>
                <c:pt idx="483">
                  <c:v>0.85008280532438396</c:v>
                </c:pt>
                <c:pt idx="484">
                  <c:v>0.84928649437339299</c:v>
                </c:pt>
                <c:pt idx="485">
                  <c:v>0.84849117312084299</c:v>
                </c:pt>
                <c:pt idx="486">
                  <c:v>0.84769690195704295</c:v>
                </c:pt>
                <c:pt idx="487">
                  <c:v>0.84690374104976196</c:v>
                </c:pt>
                <c:pt idx="488">
                  <c:v>0.84611175033937602</c:v>
                </c:pt>
                <c:pt idx="489">
                  <c:v>0.84532098953402601</c:v>
                </c:pt>
                <c:pt idx="490">
                  <c:v>0.844531518104778</c:v>
                </c:pt>
                <c:pt idx="491">
                  <c:v>0.84374339528078901</c:v>
                </c:pt>
                <c:pt idx="492">
                  <c:v>0.84295668004449098</c:v>
                </c:pt>
                <c:pt idx="493">
                  <c:v>0.84217143112677195</c:v>
                </c:pt>
                <c:pt idx="494">
                  <c:v>0.84138770700216903</c:v>
                </c:pt>
                <c:pt idx="495">
                  <c:v>0.84060556588407898</c:v>
                </c:pt>
                <c:pt idx="496">
                  <c:v>0.83982506571996696</c:v>
                </c:pt>
                <c:pt idx="497">
                  <c:v>0.839046264186593</c:v>
                </c:pt>
                <c:pt idx="498">
                  <c:v>0.83826921868525095</c:v>
                </c:pt>
                <c:pt idx="499">
                  <c:v>0.837493986337014</c:v>
                </c:pt>
                <c:pt idx="500">
                  <c:v>0.83672062397799996</c:v>
                </c:pt>
                <c:pt idx="501">
                  <c:v>0.83594918815464203</c:v>
                </c:pt>
                <c:pt idx="502">
                  <c:v>0.83517973511897503</c:v>
                </c:pt>
                <c:pt idx="503">
                  <c:v>0.83441232082394201</c:v>
                </c:pt>
                <c:pt idx="504">
                  <c:v>0.83364700091871002</c:v>
                </c:pt>
                <c:pt idx="505">
                  <c:v>0.83288454376080401</c:v>
                </c:pt>
                <c:pt idx="506">
                  <c:v>0.83212535583883995</c:v>
                </c:pt>
                <c:pt idx="507">
                  <c:v>0.83136950332087201</c:v>
                </c:pt>
                <c:pt idx="508">
                  <c:v>0.83061705210945702</c:v>
                </c:pt>
                <c:pt idx="509">
                  <c:v>0.82986806783645395</c:v>
                </c:pt>
                <c:pt idx="510">
                  <c:v>0.82912261585783598</c:v>
                </c:pt>
                <c:pt idx="511">
                  <c:v>0.828380761248522</c:v>
                </c:pt>
                <c:pt idx="512">
                  <c:v>0.82764256879721498</c:v>
                </c:pt>
                <c:pt idx="513">
                  <c:v>0.82690810300126405</c:v>
                </c:pt>
                <c:pt idx="514">
                  <c:v>0.82617742806153804</c:v>
                </c:pt>
                <c:pt idx="515">
                  <c:v>0.82545060787731395</c:v>
                </c:pt>
                <c:pt idx="516">
                  <c:v>0.82472770604119106</c:v>
                </c:pt>
                <c:pt idx="517">
                  <c:v>0.82400878583400805</c:v>
                </c:pt>
                <c:pt idx="518">
                  <c:v>0.82329391021979803</c:v>
                </c:pt>
                <c:pt idx="519">
                  <c:v>0.82258314184074399</c:v>
                </c:pt>
                <c:pt idx="520">
                  <c:v>0.82187654301216595</c:v>
                </c:pt>
                <c:pt idx="521">
                  <c:v>0.82117417571752505</c:v>
                </c:pt>
                <c:pt idx="522">
                  <c:v>0.82047610160344397</c:v>
                </c:pt>
                <c:pt idx="523">
                  <c:v>0.81978238197476005</c:v>
                </c:pt>
                <c:pt idx="524">
                  <c:v>0.81909307778958396</c:v>
                </c:pt>
                <c:pt idx="525">
                  <c:v>0.81840824965439896</c:v>
                </c:pt>
                <c:pt idx="526">
                  <c:v>0.81772795781916696</c:v>
                </c:pt>
                <c:pt idx="527">
                  <c:v>0.81705226217247195</c:v>
                </c:pt>
                <c:pt idx="528">
                  <c:v>0.81638122223667497</c:v>
                </c:pt>
                <c:pt idx="529">
                  <c:v>0.81571489716310697</c:v>
                </c:pt>
                <c:pt idx="530">
                  <c:v>0.81505334572727695</c:v>
                </c:pt>
                <c:pt idx="531">
                  <c:v>0.81439662632410903</c:v>
                </c:pt>
                <c:pt idx="532">
                  <c:v>0.81374479696320701</c:v>
                </c:pt>
                <c:pt idx="533">
                  <c:v>0.81309791526414699</c:v>
                </c:pt>
                <c:pt idx="534">
                  <c:v>0.81245603845179504</c:v>
                </c:pt>
                <c:pt idx="535">
                  <c:v>0.81181922335165302</c:v>
                </c:pt>
                <c:pt idx="536">
                  <c:v>0.81118752638523195</c:v>
                </c:pt>
                <c:pt idx="537">
                  <c:v>0.81056100356546301</c:v>
                </c:pt>
                <c:pt idx="538">
                  <c:v>0.80993971049212199</c:v>
                </c:pt>
                <c:pt idx="539">
                  <c:v>0.809323702347304</c:v>
                </c:pt>
                <c:pt idx="540">
                  <c:v>0.80871303389090698</c:v>
                </c:pt>
                <c:pt idx="541">
                  <c:v>0.80810775945616697</c:v>
                </c:pt>
                <c:pt idx="542">
                  <c:v>0.80750793294520895</c:v>
                </c:pt>
                <c:pt idx="543">
                  <c:v>0.80691360782464205</c:v>
                </c:pt>
                <c:pt idx="544">
                  <c:v>0.80632483712117498</c:v>
                </c:pt>
                <c:pt idx="545">
                  <c:v>0.80574167341727698</c:v>
                </c:pt>
                <c:pt idx="546">
                  <c:v>0.80516416884686604</c:v>
                </c:pt>
                <c:pt idx="547">
                  <c:v>0.80459237509102599</c:v>
                </c:pt>
                <c:pt idx="548">
                  <c:v>0.80402634337377099</c:v>
                </c:pt>
                <c:pt idx="549">
                  <c:v>0.80346612445783305</c:v>
                </c:pt>
                <c:pt idx="550">
                  <c:v>0.80291176864048897</c:v>
                </c:pt>
                <c:pt idx="551">
                  <c:v>0.80236332574942704</c:v>
                </c:pt>
                <c:pt idx="552">
                  <c:v>0.80182084513864504</c:v>
                </c:pt>
                <c:pt idx="553">
                  <c:v>0.80128437568438204</c:v>
                </c:pt>
                <c:pt idx="554">
                  <c:v>0.80075396578109903</c:v>
                </c:pt>
                <c:pt idx="555">
                  <c:v>0.80022966333748302</c:v>
                </c:pt>
                <c:pt idx="556">
                  <c:v>0.79970975728520899</c:v>
                </c:pt>
                <c:pt idx="557">
                  <c:v>0.79919368999183404</c:v>
                </c:pt>
                <c:pt idx="558">
                  <c:v>0.79868149491062002</c:v>
                </c:pt>
                <c:pt idx="559">
                  <c:v>0.798173205212929</c:v>
                </c:pt>
                <c:pt idx="560">
                  <c:v>0.79766885378543995</c:v>
                </c:pt>
                <c:pt idx="561">
                  <c:v>0.79716847322740303</c:v>
                </c:pt>
                <c:pt idx="562">
                  <c:v>0.79667209584791199</c:v>
                </c:pt>
                <c:pt idx="563">
                  <c:v>0.79617975366321703</c:v>
                </c:pt>
                <c:pt idx="564">
                  <c:v>0.79569147839405996</c:v>
                </c:pt>
                <c:pt idx="565">
                  <c:v>0.79520730146303797</c:v>
                </c:pt>
                <c:pt idx="566">
                  <c:v>0.79472725399200606</c:v>
                </c:pt>
                <c:pt idx="567">
                  <c:v>0.79425136679950104</c:v>
                </c:pt>
                <c:pt idx="568">
                  <c:v>0.79377967039820696</c:v>
                </c:pt>
                <c:pt idx="569">
                  <c:v>0.79331219499243699</c:v>
                </c:pt>
                <c:pt idx="570">
                  <c:v>0.79284897047566505</c:v>
                </c:pt>
                <c:pt idx="571">
                  <c:v>0.79239002642807399</c:v>
                </c:pt>
                <c:pt idx="572">
                  <c:v>0.79193539211414998</c:v>
                </c:pt>
                <c:pt idx="573">
                  <c:v>0.79148509648029397</c:v>
                </c:pt>
                <c:pt idx="574">
                  <c:v>0.79103916815248398</c:v>
                </c:pt>
                <c:pt idx="575">
                  <c:v>0.790597635433955</c:v>
                </c:pt>
                <c:pt idx="576">
                  <c:v>0.79016052630292299</c:v>
                </c:pt>
                <c:pt idx="577">
                  <c:v>0.78972786841034104</c:v>
                </c:pt>
                <c:pt idx="578">
                  <c:v>0.789299689077684</c:v>
                </c:pt>
                <c:pt idx="579">
                  <c:v>0.78887601529477502</c:v>
                </c:pt>
                <c:pt idx="580">
                  <c:v>0.78845687371764495</c:v>
                </c:pt>
                <c:pt idx="581">
                  <c:v>0.78804229066642195</c:v>
                </c:pt>
                <c:pt idx="582">
                  <c:v>0.78763229212326802</c:v>
                </c:pt>
                <c:pt idx="583">
                  <c:v>0.78722690373033299</c:v>
                </c:pt>
                <c:pt idx="584">
                  <c:v>0.78682615078776796</c:v>
                </c:pt>
                <c:pt idx="585">
                  <c:v>0.78643005825175105</c:v>
                </c:pt>
                <c:pt idx="586">
                  <c:v>0.78603865073256696</c:v>
                </c:pt>
                <c:pt idx="587">
                  <c:v>0.78565195249271602</c:v>
                </c:pt>
                <c:pt idx="588">
                  <c:v>0.78526998744505905</c:v>
                </c:pt>
                <c:pt idx="589">
                  <c:v>0.78489277915100197</c:v>
                </c:pt>
                <c:pt idx="590">
                  <c:v>0.78452035081871796</c:v>
                </c:pt>
                <c:pt idx="591">
                  <c:v>0.78415272530140401</c:v>
                </c:pt>
                <c:pt idx="592">
                  <c:v>0.78378992509557899</c:v>
                </c:pt>
                <c:pt idx="593">
                  <c:v>0.78343197233941397</c:v>
                </c:pt>
                <c:pt idx="594">
                  <c:v>0.78307888881110799</c:v>
                </c:pt>
                <c:pt idx="595">
                  <c:v>0.78273069592729505</c:v>
                </c:pt>
                <c:pt idx="596">
                  <c:v>0.78238741474149098</c:v>
                </c:pt>
                <c:pt idx="597">
                  <c:v>0.78204906594258405</c:v>
                </c:pt>
                <c:pt idx="598">
                  <c:v>0.78171566985335605</c:v>
                </c:pt>
                <c:pt idx="599">
                  <c:v>0.781387246429046</c:v>
                </c:pt>
                <c:pt idx="600">
                  <c:v>0.78106381525595603</c:v>
                </c:pt>
                <c:pt idx="601">
                  <c:v>0.78074539555008604</c:v>
                </c:pt>
                <c:pt idx="602">
                  <c:v>0.78043200615581998</c:v>
                </c:pt>
                <c:pt idx="603">
                  <c:v>0.78012366554463997</c:v>
                </c:pt>
                <c:pt idx="604">
                  <c:v>0.77981967879708403</c:v>
                </c:pt>
                <c:pt idx="605">
                  <c:v>0.77951971217415805</c:v>
                </c:pt>
                <c:pt idx="606">
                  <c:v>0.779223771563189</c:v>
                </c:pt>
                <c:pt idx="607">
                  <c:v>0.77893186241701995</c:v>
                </c:pt>
                <c:pt idx="608">
                  <c:v>0.778643989753526</c:v>
                </c:pt>
                <c:pt idx="609">
                  <c:v>0.77836015815516801</c:v>
                </c:pt>
                <c:pt idx="610">
                  <c:v>0.77808037176860001</c:v>
                </c:pt>
                <c:pt idx="611">
                  <c:v>0.77780463430431102</c:v>
                </c:pt>
                <c:pt idx="612">
                  <c:v>0.77753294903631798</c:v>
                </c:pt>
                <c:pt idx="613">
                  <c:v>0.77726531880189798</c:v>
                </c:pt>
                <c:pt idx="614">
                  <c:v>0.77700174600136396</c:v>
                </c:pt>
                <c:pt idx="615">
                  <c:v>0.77674223259788899</c:v>
                </c:pt>
                <c:pt idx="616">
                  <c:v>0.77648678011736705</c:v>
                </c:pt>
                <c:pt idx="617">
                  <c:v>0.77623385361018404</c:v>
                </c:pt>
                <c:pt idx="618">
                  <c:v>0.775982547729543</c:v>
                </c:pt>
                <c:pt idx="619">
                  <c:v>0.77573285108615198</c:v>
                </c:pt>
                <c:pt idx="620">
                  <c:v>0.77548475192428901</c:v>
                </c:pt>
                <c:pt idx="621">
                  <c:v>0.77523823812246995</c:v>
                </c:pt>
                <c:pt idx="622">
                  <c:v>0.77499329719415599</c:v>
                </c:pt>
                <c:pt idx="623">
                  <c:v>0.77474991628848899</c:v>
                </c:pt>
                <c:pt idx="624">
                  <c:v>0.77450808219107103</c:v>
                </c:pt>
                <c:pt idx="625">
                  <c:v>0.77426778132477403</c:v>
                </c:pt>
                <c:pt idx="626">
                  <c:v>0.77402899975058603</c:v>
                </c:pt>
                <c:pt idx="627">
                  <c:v>0.77379172316849298</c:v>
                </c:pt>
                <c:pt idx="628">
                  <c:v>0.77355593691839697</c:v>
                </c:pt>
                <c:pt idx="629">
                  <c:v>0.77332162598106602</c:v>
                </c:pt>
                <c:pt idx="630">
                  <c:v>0.77308877497912099</c:v>
                </c:pt>
                <c:pt idx="631">
                  <c:v>0.77285736817805295</c:v>
                </c:pt>
                <c:pt idx="632">
                  <c:v>0.77262738948728404</c:v>
                </c:pt>
                <c:pt idx="633">
                  <c:v>0.77239882246124603</c:v>
                </c:pt>
                <c:pt idx="634">
                  <c:v>0.77217165030051105</c:v>
                </c:pt>
                <c:pt idx="635">
                  <c:v>0.77194585585294295</c:v>
                </c:pt>
                <c:pt idx="636">
                  <c:v>0.771721421614884</c:v>
                </c:pt>
                <c:pt idx="637">
                  <c:v>0.77149832973237897</c:v>
                </c:pt>
                <c:pt idx="638">
                  <c:v>0.771276562002426</c:v>
                </c:pt>
                <c:pt idx="639">
                  <c:v>0.77105609987426704</c:v>
                </c:pt>
                <c:pt idx="640">
                  <c:v>0.77083692445070096</c:v>
                </c:pt>
                <c:pt idx="641">
                  <c:v>0.77061901648943698</c:v>
                </c:pt>
                <c:pt idx="642">
                  <c:v>0.77040235640447297</c:v>
                </c:pt>
                <c:pt idx="643">
                  <c:v>0.77018692426751401</c:v>
                </c:pt>
                <c:pt idx="644">
                  <c:v>0.76997269980940797</c:v>
                </c:pt>
                <c:pt idx="645">
                  <c:v>0.76975966242162597</c:v>
                </c:pt>
                <c:pt idx="646">
                  <c:v>0.76954779115776695</c:v>
                </c:pt>
                <c:pt idx="647">
                  <c:v>0.76933706473508601</c:v>
                </c:pt>
                <c:pt idx="648">
                  <c:v>0.76912746153606804</c:v>
                </c:pt>
                <c:pt idx="649">
                  <c:v>0.768918959610011</c:v>
                </c:pt>
                <c:pt idx="650">
                  <c:v>0.76871153667465997</c:v>
                </c:pt>
                <c:pt idx="651">
                  <c:v>0.76850517011785002</c:v>
                </c:pt>
                <c:pt idx="652">
                  <c:v>0.76829983699918902</c:v>
                </c:pt>
                <c:pt idx="653">
                  <c:v>0.76809551405176602</c:v>
                </c:pt>
                <c:pt idx="654">
                  <c:v>0.76789217768388796</c:v>
                </c:pt>
                <c:pt idx="655">
                  <c:v>0.76768980398084297</c:v>
                </c:pt>
                <c:pt idx="656">
                  <c:v>0.76748836870668502</c:v>
                </c:pt>
                <c:pt idx="657">
                  <c:v>0.76728784730606103</c:v>
                </c:pt>
                <c:pt idx="658">
                  <c:v>0.76708821490604295</c:v>
                </c:pt>
                <c:pt idx="659">
                  <c:v>0.76688944631800604</c:v>
                </c:pt>
                <c:pt idx="660">
                  <c:v>0.76669151603952101</c:v>
                </c:pt>
                <c:pt idx="661">
                  <c:v>0.76649439825626997</c:v>
                </c:pt>
                <c:pt idx="662">
                  <c:v>0.76629806684399804</c:v>
                </c:pt>
                <c:pt idx="663">
                  <c:v>0.76610249537047803</c:v>
                </c:pt>
                <c:pt idx="664">
                  <c:v>0.76590765709750697</c:v>
                </c:pt>
                <c:pt idx="665">
                  <c:v>0.765713524982923</c:v>
                </c:pt>
                <c:pt idx="666">
                  <c:v>0.76552007168264302</c:v>
                </c:pt>
                <c:pt idx="667">
                  <c:v>0.765327269552733</c:v>
                </c:pt>
                <c:pt idx="668">
                  <c:v>0.76513509065148899</c:v>
                </c:pt>
                <c:pt idx="669">
                  <c:v>0.76494350674154699</c:v>
                </c:pt>
                <c:pt idx="670">
                  <c:v>0.764752489292016</c:v>
                </c:pt>
                <c:pt idx="671">
                  <c:v>0.76456200948062802</c:v>
                </c:pt>
                <c:pt idx="672">
                  <c:v>0.76437203819590904</c:v>
                </c:pt>
                <c:pt idx="673">
                  <c:v>0.76418254603937796</c:v>
                </c:pt>
                <c:pt idx="674">
                  <c:v>0.76399350332775695</c:v>
                </c:pt>
                <c:pt idx="675">
                  <c:v>0.76380488009520597</c:v>
                </c:pt>
                <c:pt idx="676">
                  <c:v>0.763616646095577</c:v>
                </c:pt>
                <c:pt idx="677">
                  <c:v>0.76342877080468596</c:v>
                </c:pt>
                <c:pt idx="678">
                  <c:v>0.76324122342260403</c:v>
                </c:pt>
                <c:pt idx="679">
                  <c:v>0.76305397287596599</c:v>
                </c:pt>
                <c:pt idx="680">
                  <c:v>0.76286698782030204</c:v>
                </c:pt>
                <c:pt idx="681">
                  <c:v>0.76268023664237505</c:v>
                </c:pt>
                <c:pt idx="682">
                  <c:v>0.76249368746254897</c:v>
                </c:pt>
                <c:pt idx="683">
                  <c:v>0.76230730813716696</c:v>
                </c:pt>
                <c:pt idx="684">
                  <c:v>0.762121066260941</c:v>
                </c:pt>
                <c:pt idx="685">
                  <c:v>0.761934929169369</c:v>
                </c:pt>
                <c:pt idx="686">
                  <c:v>0.76174886394115704</c:v>
                </c:pt>
                <c:pt idx="687">
                  <c:v>0.761562837400662</c:v>
                </c:pt>
                <c:pt idx="688">
                  <c:v>0.76137681612034902</c:v>
                </c:pt>
                <c:pt idx="689">
                  <c:v>0.76119076642326</c:v>
                </c:pt>
                <c:pt idx="690">
                  <c:v>0.76100465438549603</c:v>
                </c:pt>
                <c:pt idx="691">
                  <c:v>0.76081844583872105</c:v>
                </c:pt>
                <c:pt idx="692">
                  <c:v>0.76063210637266498</c:v>
                </c:pt>
                <c:pt idx="693">
                  <c:v>0.76044560133765604</c:v>
                </c:pt>
                <c:pt idx="694">
                  <c:v>0.76025889584714701</c:v>
                </c:pt>
                <c:pt idx="695">
                  <c:v>0.76007195478027101</c:v>
                </c:pt>
                <c:pt idx="696">
                  <c:v>0.759884742784395</c:v>
                </c:pt>
                <c:pt idx="697">
                  <c:v>0.75969722427769604</c:v>
                </c:pt>
                <c:pt idx="698">
                  <c:v>0.75950936345173503</c:v>
                </c:pt>
                <c:pt idx="699">
                  <c:v>0.75932112427405696</c:v>
                </c:pt>
                <c:pt idx="700">
                  <c:v>0.75913247049078603</c:v>
                </c:pt>
                <c:pt idx="701">
                  <c:v>0.75894336562923703</c:v>
                </c:pt>
                <c:pt idx="702">
                  <c:v>0.75875377300054203</c:v>
                </c:pt>
                <c:pt idx="703">
                  <c:v>0.75856365570227302</c:v>
                </c:pt>
                <c:pt idx="704">
                  <c:v>0.75837297662108205</c:v>
                </c:pt>
                <c:pt idx="705">
                  <c:v>0.75818169843534899</c:v>
                </c:pt>
                <c:pt idx="706">
                  <c:v>0.75798978361783398</c:v>
                </c:pt>
                <c:pt idx="707">
                  <c:v>0.75779719443834004</c:v>
                </c:pt>
                <c:pt idx="708">
                  <c:v>0.75760389296637798</c:v>
                </c:pt>
                <c:pt idx="709">
                  <c:v>0.75740984107384601</c:v>
                </c:pt>
                <c:pt idx="710">
                  <c:v>0.75721500043770895</c:v>
                </c:pt>
                <c:pt idx="711">
                  <c:v>0.75701933254268805</c:v>
                </c:pt>
                <c:pt idx="712">
                  <c:v>0.75682279868395097</c:v>
                </c:pt>
                <c:pt idx="713">
                  <c:v>0.75662535996981295</c:v>
                </c:pt>
                <c:pt idx="714">
                  <c:v>0.75642697732444097</c:v>
                </c:pt>
                <c:pt idx="715">
                  <c:v>0.75622761149056195</c:v>
                </c:pt>
                <c:pt idx="716">
                  <c:v>0.75602875907031297</c:v>
                </c:pt>
                <c:pt idx="717">
                  <c:v>0.75583128644958697</c:v>
                </c:pt>
                <c:pt idx="718">
                  <c:v>0.75563516544606102</c:v>
                </c:pt>
                <c:pt idx="719">
                  <c:v>0.75544036763588596</c:v>
                </c:pt>
                <c:pt idx="720">
                  <c:v>0.75524686435583499</c:v>
                </c:pt>
                <c:pt idx="721">
                  <c:v>0.75505462670544798</c:v>
                </c:pt>
                <c:pt idx="722">
                  <c:v>0.75486362554918995</c:v>
                </c:pt>
                <c:pt idx="723">
                  <c:v>0.75467383151862499</c:v>
                </c:pt>
                <c:pt idx="724">
                  <c:v>0.75448521501458699</c:v>
                </c:pt>
                <c:pt idx="725">
                  <c:v>0.75429774620936896</c:v>
                </c:pt>
                <c:pt idx="726">
                  <c:v>0.754111395048918</c:v>
                </c:pt>
                <c:pt idx="727">
                  <c:v>0.75392613125503805</c:v>
                </c:pt>
                <c:pt idx="728">
                  <c:v>0.75374192432759501</c:v>
                </c:pt>
                <c:pt idx="729">
                  <c:v>0.75355874354674501</c:v>
                </c:pt>
                <c:pt idx="730">
                  <c:v>0.75337655797515002</c:v>
                </c:pt>
                <c:pt idx="731">
                  <c:v>0.75319533646021697</c:v>
                </c:pt>
                <c:pt idx="732">
                  <c:v>0.75301504763633698</c:v>
                </c:pt>
                <c:pt idx="733">
                  <c:v>0.75283565992712898</c:v>
                </c:pt>
                <c:pt idx="734">
                  <c:v>0.75265714154769903</c:v>
                </c:pt>
                <c:pt idx="735">
                  <c:v>0.75247946050689196</c:v>
                </c:pt>
                <c:pt idx="736">
                  <c:v>0.75230258460956501</c:v>
                </c:pt>
                <c:pt idx="737">
                  <c:v>0.75212648145885697</c:v>
                </c:pt>
                <c:pt idx="738">
                  <c:v>0.75195111845846196</c:v>
                </c:pt>
                <c:pt idx="739">
                  <c:v>0.75177646281492105</c:v>
                </c:pt>
                <c:pt idx="740">
                  <c:v>0.75160248153990405</c:v>
                </c:pt>
                <c:pt idx="741">
                  <c:v>0.75142914145250495</c:v>
                </c:pt>
                <c:pt idx="742">
                  <c:v>0.75125640918154402</c:v>
                </c:pt>
                <c:pt idx="743">
                  <c:v>0.75108425116786903</c:v>
                </c:pt>
                <c:pt idx="744">
                  <c:v>0.75091263366666405</c:v>
                </c:pt>
                <c:pt idx="745">
                  <c:v>0.75074152274976502</c:v>
                </c:pt>
                <c:pt idx="746">
                  <c:v>0.75057088430797403</c:v>
                </c:pt>
                <c:pt idx="747">
                  <c:v>0.750400684053387</c:v>
                </c:pt>
                <c:pt idx="748">
                  <c:v>0.75023088752171196</c:v>
                </c:pt>
                <c:pt idx="749">
                  <c:v>0.75006146007460694</c:v>
                </c:pt>
                <c:pt idx="750">
                  <c:v>0.749892366902011</c:v>
                </c:pt>
                <c:pt idx="751">
                  <c:v>0.749723573024481</c:v>
                </c:pt>
                <c:pt idx="752">
                  <c:v>0.74955504329553702</c:v>
                </c:pt>
                <c:pt idx="753">
                  <c:v>0.74938674240400405</c:v>
                </c:pt>
                <c:pt idx="754">
                  <c:v>0.74921863487636098</c:v>
                </c:pt>
                <c:pt idx="755">
                  <c:v>0.749050685079098</c:v>
                </c:pt>
                <c:pt idx="756">
                  <c:v>0.74888285722106596</c:v>
                </c:pt>
                <c:pt idx="757">
                  <c:v>0.74871511535583501</c:v>
                </c:pt>
                <c:pt idx="758">
                  <c:v>0.74854742338406299</c:v>
                </c:pt>
                <c:pt idx="759">
                  <c:v>0.74837974505585303</c:v>
                </c:pt>
                <c:pt idx="760">
                  <c:v>0.74821204397312702</c:v>
                </c:pt>
                <c:pt idx="761">
                  <c:v>0.74804428359199204</c:v>
                </c:pt>
                <c:pt idx="762">
                  <c:v>0.74787642722511605</c:v>
                </c:pt>
                <c:pt idx="763">
                  <c:v>0.74770843804410503</c:v>
                </c:pt>
                <c:pt idx="764">
                  <c:v>0.74754027908188303</c:v>
                </c:pt>
                <c:pt idx="765">
                  <c:v>0.74737191323507202</c:v>
                </c:pt>
                <c:pt idx="766">
                  <c:v>0.74720330326637696</c:v>
                </c:pt>
                <c:pt idx="767">
                  <c:v>0.74703441180697605</c:v>
                </c:pt>
                <c:pt idx="768">
                  <c:v>0.74686520135890899</c:v>
                </c:pt>
                <c:pt idx="769">
                  <c:v>0.74669563429746899</c:v>
                </c:pt>
                <c:pt idx="770">
                  <c:v>0.74652567287360205</c:v>
                </c:pt>
                <c:pt idx="771">
                  <c:v>0.74635527921630096</c:v>
                </c:pt>
                <c:pt idx="772">
                  <c:v>0.74618441533501001</c:v>
                </c:pt>
                <c:pt idx="773">
                  <c:v>0.74601304312202699</c:v>
                </c:pt>
                <c:pt idx="774">
                  <c:v>0.74584112435491001</c:v>
                </c:pt>
                <c:pt idx="775">
                  <c:v>0.74566862069888395</c:v>
                </c:pt>
                <c:pt idx="776">
                  <c:v>0.74549549370925905</c:v>
                </c:pt>
                <c:pt idx="777">
                  <c:v>0.74532170483383997</c:v>
                </c:pt>
                <c:pt idx="778">
                  <c:v>0.74514721541534401</c:v>
                </c:pt>
                <c:pt idx="779">
                  <c:v>0.74497198669382303</c:v>
                </c:pt>
                <c:pt idx="780">
                  <c:v>0.74479597980908796</c:v>
                </c:pt>
                <c:pt idx="781">
                  <c:v>0.74461915580313098</c:v>
                </c:pt>
                <c:pt idx="782">
                  <c:v>0.74444147562256002</c:v>
                </c:pt>
                <c:pt idx="783">
                  <c:v>0.74426290012102703</c:v>
                </c:pt>
                <c:pt idx="784">
                  <c:v>0.74408339006166702</c:v>
                </c:pt>
                <c:pt idx="785">
                  <c:v>0.74390290611953303</c:v>
                </c:pt>
                <c:pt idx="786">
                  <c:v>0.74372140888404203</c:v>
                </c:pt>
                <c:pt idx="787">
                  <c:v>0.74353885886142002</c:v>
                </c:pt>
                <c:pt idx="788">
                  <c:v>0.74335521647714697</c:v>
                </c:pt>
                <c:pt idx="789">
                  <c:v>0.74317044207841698</c:v>
                </c:pt>
                <c:pt idx="790">
                  <c:v>0.742984495936588</c:v>
                </c:pt>
                <c:pt idx="791">
                  <c:v>0.742797338249644</c:v>
                </c:pt>
                <c:pt idx="792">
                  <c:v>0.74260892914466003</c:v>
                </c:pt>
                <c:pt idx="793">
                  <c:v>0.74241922868026899</c:v>
                </c:pt>
                <c:pt idx="794">
                  <c:v>0.74222819684913499</c:v>
                </c:pt>
                <c:pt idx="795">
                  <c:v>0.74203579358042704</c:v>
                </c:pt>
                <c:pt idx="796">
                  <c:v>0.74184197874230295</c:v>
                </c:pt>
                <c:pt idx="797">
                  <c:v>0.74164671214439204</c:v>
                </c:pt>
                <c:pt idx="798">
                  <c:v>0.74144995354028498</c:v>
                </c:pt>
                <c:pt idx="799">
                  <c:v>0.74125166263002795</c:v>
                </c:pt>
                <c:pt idx="800">
                  <c:v>0.74105179906262297</c:v>
                </c:pt>
                <c:pt idx="801">
                  <c:v>0.74085032243853099</c:v>
                </c:pt>
                <c:pt idx="802">
                  <c:v>0.74064719231218001</c:v>
                </c:pt>
                <c:pt idx="803">
                  <c:v>0.74044236819448095</c:v>
                </c:pt>
                <c:pt idx="804">
                  <c:v>0.74023580955534696</c:v>
                </c:pt>
                <c:pt idx="805">
                  <c:v>0.74002747582621997</c:v>
                </c:pt>
                <c:pt idx="806">
                  <c:v>0.73981732640259701</c:v>
                </c:pt>
                <c:pt idx="807">
                  <c:v>0.73960532064657203</c:v>
                </c:pt>
                <c:pt idx="808">
                  <c:v>0.73939141788937501</c:v>
                </c:pt>
                <c:pt idx="809">
                  <c:v>0.73917557743392404</c:v>
                </c:pt>
                <c:pt idx="810">
                  <c:v>0.738957758557377</c:v>
                </c:pt>
                <c:pt idx="811">
                  <c:v>0.73873792051369502</c:v>
                </c:pt>
                <c:pt idx="812">
                  <c:v>0.73851602253620896</c:v>
                </c:pt>
                <c:pt idx="813">
                  <c:v>0.73829202384019499</c:v>
                </c:pt>
                <c:pt idx="814">
                  <c:v>0.738065883625456</c:v>
                </c:pt>
                <c:pt idx="815">
                  <c:v>0.73783756107890996</c:v>
                </c:pt>
                <c:pt idx="816">
                  <c:v>0.73760701537718698</c:v>
                </c:pt>
                <c:pt idx="817">
                  <c:v>0.73737420568922996</c:v>
                </c:pt>
                <c:pt idx="818">
                  <c:v>0.73713909117890797</c:v>
                </c:pt>
                <c:pt idx="819">
                  <c:v>0.73690163100763295</c:v>
                </c:pt>
                <c:pt idx="820">
                  <c:v>0.73666178433698604</c:v>
                </c:pt>
                <c:pt idx="821">
                  <c:v>0.736419510331351</c:v>
                </c:pt>
                <c:pt idx="822">
                  <c:v>0.73617633442673802</c:v>
                </c:pt>
                <c:pt idx="823">
                  <c:v>0.73593400529917896</c:v>
                </c:pt>
                <c:pt idx="824">
                  <c:v>0.73569246856823101</c:v>
                </c:pt>
                <c:pt idx="825">
                  <c:v>0.73545166963430098</c:v>
                </c:pt>
                <c:pt idx="826">
                  <c:v>0.73521155368136004</c:v>
                </c:pt>
                <c:pt idx="827">
                  <c:v>0.73497206567967999</c:v>
                </c:pt>
                <c:pt idx="828">
                  <c:v>0.73473315038859199</c:v>
                </c:pt>
                <c:pt idx="829">
                  <c:v>0.73449475235927297</c:v>
                </c:pt>
                <c:pt idx="830">
                  <c:v>0.73425681593754899</c:v>
                </c:pt>
                <c:pt idx="831">
                  <c:v>0.73401928526672799</c:v>
                </c:pt>
                <c:pt idx="832">
                  <c:v>0.73378210429045498</c:v>
                </c:pt>
                <c:pt idx="833">
                  <c:v>0.73354521675559703</c:v>
                </c:pt>
                <c:pt idx="834">
                  <c:v>0.73330856621513896</c:v>
                </c:pt>
                <c:pt idx="835">
                  <c:v>0.733072096031125</c:v>
                </c:pt>
                <c:pt idx="836">
                  <c:v>0.73283574937760698</c:v>
                </c:pt>
                <c:pt idx="837">
                  <c:v>0.73259946924362795</c:v>
                </c:pt>
                <c:pt idx="838">
                  <c:v>0.73236319843623499</c:v>
                </c:pt>
                <c:pt idx="839">
                  <c:v>0.73212687958350697</c:v>
                </c:pt>
                <c:pt idx="840">
                  <c:v>0.73189045513762097</c:v>
                </c:pt>
                <c:pt idx="841">
                  <c:v>0.73165386737793603</c:v>
                </c:pt>
                <c:pt idx="842">
                  <c:v>0.73141705841411198</c:v>
                </c:pt>
                <c:pt idx="843">
                  <c:v>0.73117997018924996</c:v>
                </c:pt>
                <c:pt idx="844">
                  <c:v>0.73094254448306195</c:v>
                </c:pt>
                <c:pt idx="845">
                  <c:v>0.73070711923331999</c:v>
                </c:pt>
                <c:pt idx="846">
                  <c:v>0.73047564835831502</c:v>
                </c:pt>
                <c:pt idx="847">
                  <c:v>0.73024812330176403</c:v>
                </c:pt>
                <c:pt idx="848">
                  <c:v>0.73002453531665801</c:v>
                </c:pt>
                <c:pt idx="849">
                  <c:v>0.72980487546530803</c:v>
                </c:pt>
                <c:pt idx="850">
                  <c:v>0.72958913461941399</c:v>
                </c:pt>
                <c:pt idx="851">
                  <c:v>0.72937730346014495</c:v>
                </c:pt>
                <c:pt idx="852">
                  <c:v>0.72916937247824898</c:v>
                </c:pt>
                <c:pt idx="853">
                  <c:v>0.72896533197417401</c:v>
                </c:pt>
                <c:pt idx="854">
                  <c:v>0.72876517205821201</c:v>
                </c:pt>
                <c:pt idx="855">
                  <c:v>0.72856888265066</c:v>
                </c:pt>
                <c:pt idx="856">
                  <c:v>0.72837645348201296</c:v>
                </c:pt>
                <c:pt idx="857">
                  <c:v>0.72818787409315999</c:v>
                </c:pt>
                <c:pt idx="858">
                  <c:v>0.72800313383561699</c:v>
                </c:pt>
                <c:pt idx="859">
                  <c:v>0.72782222187177703</c:v>
                </c:pt>
                <c:pt idx="860">
                  <c:v>0.72764512717517504</c:v>
                </c:pt>
                <c:pt idx="861">
                  <c:v>0.727471838530791</c:v>
                </c:pt>
                <c:pt idx="862">
                  <c:v>0.72730234453535902</c:v>
                </c:pt>
                <c:pt idx="863">
                  <c:v>0.72713663359771197</c:v>
                </c:pt>
                <c:pt idx="864">
                  <c:v>0.72697469393914405</c:v>
                </c:pt>
                <c:pt idx="865">
                  <c:v>0.72681651359379795</c:v>
                </c:pt>
                <c:pt idx="866">
                  <c:v>0.72666208040908098</c:v>
                </c:pt>
                <c:pt idx="867">
                  <c:v>0.726511382046098</c:v>
                </c:pt>
                <c:pt idx="868">
                  <c:v>0.72636440598011798</c:v>
                </c:pt>
                <c:pt idx="869">
                  <c:v>0.72622113950105904</c:v>
                </c:pt>
                <c:pt idx="870">
                  <c:v>0.72608156971400395</c:v>
                </c:pt>
                <c:pt idx="871">
                  <c:v>0.72594568353973998</c:v>
                </c:pt>
                <c:pt idx="872">
                  <c:v>0.72581346771532795</c:v>
                </c:pt>
                <c:pt idx="873">
                  <c:v>0.72568490879469105</c:v>
                </c:pt>
                <c:pt idx="874">
                  <c:v>0.72555999314924002</c:v>
                </c:pt>
                <c:pt idx="875">
                  <c:v>0.72543870696852097</c:v>
                </c:pt>
                <c:pt idx="876">
                  <c:v>0.72532103626089195</c:v>
                </c:pt>
                <c:pt idx="877">
                  <c:v>0.72520696685422703</c:v>
                </c:pt>
                <c:pt idx="878">
                  <c:v>0.72509648439664998</c:v>
                </c:pt>
                <c:pt idx="879">
                  <c:v>0.72498957435729805</c:v>
                </c:pt>
                <c:pt idx="880">
                  <c:v>0.72488622202711295</c:v>
                </c:pt>
                <c:pt idx="881">
                  <c:v>0.72478641251966103</c:v>
                </c:pt>
                <c:pt idx="882">
                  <c:v>0.72469013077198396</c:v>
                </c:pt>
                <c:pt idx="883">
                  <c:v>0.72459736154548504</c:v>
                </c:pt>
                <c:pt idx="884">
                  <c:v>0.72450808942683498</c:v>
                </c:pt>
                <c:pt idx="885">
                  <c:v>0.72442229882891496</c:v>
                </c:pt>
                <c:pt idx="886">
                  <c:v>0.72433997399179695</c:v>
                </c:pt>
                <c:pt idx="887">
                  <c:v>0.72426109898374003</c:v>
                </c:pt>
                <c:pt idx="888">
                  <c:v>0.72418565770223298</c:v>
                </c:pt>
                <c:pt idx="889">
                  <c:v>0.724113633875059</c:v>
                </c:pt>
                <c:pt idx="890">
                  <c:v>0.72404501106140196</c:v>
                </c:pt>
                <c:pt idx="891">
                  <c:v>0.72397977265297098</c:v>
                </c:pt>
                <c:pt idx="892">
                  <c:v>0.72391790187517802</c:v>
                </c:pt>
                <c:pt idx="893">
                  <c:v>0.72385938178832399</c:v>
                </c:pt>
                <c:pt idx="894">
                  <c:v>0.72380419528884299</c:v>
                </c:pt>
                <c:pt idx="895">
                  <c:v>0.72375232511055998</c:v>
                </c:pt>
                <c:pt idx="896">
                  <c:v>0.72370375382599295</c:v>
                </c:pt>
                <c:pt idx="897">
                  <c:v>0.72365846384768695</c:v>
                </c:pt>
                <c:pt idx="898">
                  <c:v>0.72361643742958104</c:v>
                </c:pt>
                <c:pt idx="899">
                  <c:v>0.72357765666841101</c:v>
                </c:pt>
                <c:pt idx="900">
                  <c:v>0.72354210350514603</c:v>
                </c:pt>
                <c:pt idx="901">
                  <c:v>0.72350975972645803</c:v>
                </c:pt>
                <c:pt idx="902">
                  <c:v>0.72348060696623195</c:v>
                </c:pt>
                <c:pt idx="903">
                  <c:v>0.72345462670710603</c:v>
                </c:pt>
                <c:pt idx="904">
                  <c:v>0.72343180028204701</c:v>
                </c:pt>
                <c:pt idx="905">
                  <c:v>0.72341210887596796</c:v>
                </c:pt>
                <c:pt idx="906">
                  <c:v>0.72339553352737296</c:v>
                </c:pt>
                <c:pt idx="907">
                  <c:v>0.72338205513004505</c:v>
                </c:pt>
                <c:pt idx="908">
                  <c:v>0.72337165443476203</c:v>
                </c:pt>
                <c:pt idx="909">
                  <c:v>0.723364312051061</c:v>
                </c:pt>
                <c:pt idx="910">
                  <c:v>0.72336000844902704</c:v>
                </c:pt>
                <c:pt idx="911">
                  <c:v>0.72335872396112499</c:v>
                </c:pt>
                <c:pt idx="912">
                  <c:v>0.72336043878406697</c:v>
                </c:pt>
                <c:pt idx="913">
                  <c:v>0.72336513298071603</c:v>
                </c:pt>
                <c:pt idx="914">
                  <c:v>0.72337278648202696</c:v>
                </c:pt>
                <c:pt idx="915">
                  <c:v>0.72338337908902595</c:v>
                </c:pt>
                <c:pt idx="916">
                  <c:v>0.72339689047482303</c:v>
                </c:pt>
                <c:pt idx="917">
                  <c:v>0.72341330018666805</c:v>
                </c:pt>
                <c:pt idx="918">
                  <c:v>0.72343258764803897</c:v>
                </c:pt>
                <c:pt idx="919">
                  <c:v>0.72345473216076905</c:v>
                </c:pt>
                <c:pt idx="920">
                  <c:v>0.72347971290721302</c:v>
                </c:pt>
                <c:pt idx="921">
                  <c:v>0.723505942686272</c:v>
                </c:pt>
                <c:pt idx="922">
                  <c:v>0.72353161094988605</c:v>
                </c:pt>
                <c:pt idx="923">
                  <c:v>0.72355671010446498</c:v>
                </c:pt>
                <c:pt idx="924">
                  <c:v>0.72358123267855701</c:v>
                </c:pt>
                <c:pt idx="925">
                  <c:v>0.72360517132515501</c:v>
                </c:pt>
                <c:pt idx="926">
                  <c:v>0.723628518824043</c:v>
                </c:pt>
                <c:pt idx="927">
                  <c:v>0.72365126808415803</c:v>
                </c:pt>
                <c:pt idx="928">
                  <c:v>0.72367341214598102</c:v>
                </c:pt>
                <c:pt idx="929">
                  <c:v>0.72369494418394598</c:v>
                </c:pt>
                <c:pt idx="930">
                  <c:v>0.72371585750887402</c:v>
                </c:pt>
                <c:pt idx="931">
                  <c:v>0.72373614557043597</c:v>
                </c:pt>
                <c:pt idx="932">
                  <c:v>0.72375580195962597</c:v>
                </c:pt>
                <c:pt idx="933">
                  <c:v>0.72377482041127095</c:v>
                </c:pt>
                <c:pt idx="934">
                  <c:v>0.72379319480655602</c:v>
                </c:pt>
                <c:pt idx="935">
                  <c:v>0.72381091917556994</c:v>
                </c:pt>
                <c:pt idx="936">
                  <c:v>0.72382798769987999</c:v>
                </c:pt>
                <c:pt idx="937">
                  <c:v>0.72384439471512096</c:v>
                </c:pt>
                <c:pt idx="938">
                  <c:v>0.72386013471361399</c:v>
                </c:pt>
                <c:pt idx="939">
                  <c:v>0.72387520234699698</c:v>
                </c:pt>
                <c:pt idx="940">
                  <c:v>0.72388959242888795</c:v>
                </c:pt>
                <c:pt idx="941">
                  <c:v>0.72390329993756097</c:v>
                </c:pt>
                <c:pt idx="942">
                  <c:v>0.72391512702841698</c:v>
                </c:pt>
                <c:pt idx="943">
                  <c:v>0.72391887483553796</c:v>
                </c:pt>
                <c:pt idx="944">
                  <c:v>0.72391213273065103</c:v>
                </c:pt>
                <c:pt idx="945">
                  <c:v>0.72389287457463003</c:v>
                </c:pt>
                <c:pt idx="946">
                  <c:v>0.72386103718049</c:v>
                </c:pt>
                <c:pt idx="947">
                  <c:v>0.72381655803745404</c:v>
                </c:pt>
                <c:pt idx="948">
                  <c:v>0.72375937531883305</c:v>
                </c:pt>
                <c:pt idx="949">
                  <c:v>0.72368942788990498</c:v>
                </c:pt>
                <c:pt idx="950">
                  <c:v>0.72360665531578106</c:v>
                </c:pt>
                <c:pt idx="951">
                  <c:v>0.72351099786927597</c:v>
                </c:pt>
                <c:pt idx="952">
                  <c:v>0.72340239653876304</c:v>
                </c:pt>
                <c:pt idx="953">
                  <c:v>0.72328079303602499</c:v>
                </c:pt>
                <c:pt idx="954">
                  <c:v>0.72314612980409498</c:v>
                </c:pt>
                <c:pt idx="955">
                  <c:v>0.72299835002508706</c:v>
                </c:pt>
                <c:pt idx="956">
                  <c:v>0.72283739762801602</c:v>
                </c:pt>
                <c:pt idx="957">
                  <c:v>0.72266321729660399</c:v>
                </c:pt>
                <c:pt idx="958">
                  <c:v>0.72247575447707801</c:v>
                </c:pt>
                <c:pt idx="959">
                  <c:v>0.72227495538594799</c:v>
                </c:pt>
                <c:pt idx="960">
                  <c:v>0.72206076701777</c:v>
                </c:pt>
                <c:pt idx="961">
                  <c:v>0.72183313715289898</c:v>
                </c:pt>
                <c:pt idx="962">
                  <c:v>0.72159201436522002</c:v>
                </c:pt>
                <c:pt idx="963">
                  <c:v>0.72133734802985705</c:v>
                </c:pt>
                <c:pt idx="964">
                  <c:v>0.72106908833086902</c:v>
                </c:pt>
                <c:pt idx="965">
                  <c:v>0.72078718626892602</c:v>
                </c:pt>
                <c:pt idx="966">
                  <c:v>0.72049159366895199</c:v>
                </c:pt>
                <c:pt idx="967">
                  <c:v>0.72018226318776002</c:v>
                </c:pt>
                <c:pt idx="968">
                  <c:v>0.71985914832165099</c:v>
                </c:pt>
                <c:pt idx="969">
                  <c:v>0.71952220341399598</c:v>
                </c:pt>
                <c:pt idx="970">
                  <c:v>0.71917138366278199</c:v>
                </c:pt>
                <c:pt idx="971">
                  <c:v>0.71880664512814396</c:v>
                </c:pt>
                <c:pt idx="972">
                  <c:v>0.71842794473985205</c:v>
                </c:pt>
                <c:pt idx="973">
                  <c:v>0.71803524030478205</c:v>
                </c:pt>
                <c:pt idx="974">
                  <c:v>0.71762849051434496</c:v>
                </c:pt>
                <c:pt idx="975">
                  <c:v>0.71720765495189198</c:v>
                </c:pt>
                <c:pt idx="976">
                  <c:v>0.71677269410007605</c:v>
                </c:pt>
                <c:pt idx="977">
                  <c:v>0.71632356934818797</c:v>
                </c:pt>
                <c:pt idx="978">
                  <c:v>0.71586024299945195</c:v>
                </c:pt>
                <c:pt idx="979">
                  <c:v>0.71538267827827695</c:v>
                </c:pt>
                <c:pt idx="980">
                  <c:v>0.71489083933748498</c:v>
                </c:pt>
                <c:pt idx="981">
                  <c:v>0.71438469126547899</c:v>
                </c:pt>
                <c:pt idx="982">
                  <c:v>0.71386420009338702</c:v>
                </c:pt>
                <c:pt idx="983">
                  <c:v>0.71332933280215105</c:v>
                </c:pt>
                <c:pt idx="984">
                  <c:v>0.71278005732957805</c:v>
                </c:pt>
                <c:pt idx="985">
                  <c:v>0.71221634257734301</c:v>
                </c:pt>
                <c:pt idx="986">
                  <c:v>0.71163815841794298</c:v>
                </c:pt>
                <c:pt idx="987">
                  <c:v>0.71104547570160803</c:v>
                </c:pt>
                <c:pt idx="988">
                  <c:v>0.71043826626315498</c:v>
                </c:pt>
                <c:pt idx="989">
                  <c:v>0.70981650292879805</c:v>
                </c:pt>
                <c:pt idx="990">
                  <c:v>0.70918015952289803</c:v>
                </c:pt>
                <c:pt idx="991">
                  <c:v>0.70852921087466703</c:v>
                </c:pt>
                <c:pt idx="992">
                  <c:v>0.70786363282480702</c:v>
                </c:pt>
                <c:pt idx="993">
                  <c:v>0.70718340223209997</c:v>
                </c:pt>
                <c:pt idx="994">
                  <c:v>0.70648849697993699</c:v>
                </c:pt>
                <c:pt idx="995">
                  <c:v>0.70577889598278698</c:v>
                </c:pt>
                <c:pt idx="996">
                  <c:v>0.70505457919259995</c:v>
                </c:pt>
                <c:pt idx="997">
                  <c:v>0.70431552760515603</c:v>
                </c:pt>
                <c:pt idx="998">
                  <c:v>0.70356172326634503</c:v>
                </c:pt>
                <c:pt idx="999">
                  <c:v>0.70279314927837999</c:v>
                </c:pt>
                <c:pt idx="1000">
                  <c:v>0.70200978980594497</c:v>
                </c:pt>
                <c:pt idx="1001">
                  <c:v>0.70121163008227205</c:v>
                </c:pt>
                <c:pt idx="1002">
                  <c:v>0.70039865641514998</c:v>
                </c:pt>
                <c:pt idx="1003">
                  <c:v>0.69957085619286397</c:v>
                </c:pt>
                <c:pt idx="1004">
                  <c:v>0.69872821789005402</c:v>
                </c:pt>
                <c:pt idx="1005">
                  <c:v>0.69787073107350395</c:v>
                </c:pt>
                <c:pt idx="1006">
                  <c:v>0.69699838640785605</c:v>
                </c:pt>
                <c:pt idx="1007">
                  <c:v>0.69611117566124303</c:v>
                </c:pt>
                <c:pt idx="1008">
                  <c:v>0.695209091710841</c:v>
                </c:pt>
                <c:pt idx="1009">
                  <c:v>0.69429212854834799</c:v>
                </c:pt>
                <c:pt idx="1010">
                  <c:v>0.69336028128536997</c:v>
                </c:pt>
                <c:pt idx="1011">
                  <c:v>0.69241354615872697</c:v>
                </c:pt>
                <c:pt idx="1012">
                  <c:v>0.69145192053568205</c:v>
                </c:pt>
                <c:pt idx="1013">
                  <c:v>0.69047540291906595</c:v>
                </c:pt>
                <c:pt idx="1014">
                  <c:v>0.68948399295232898</c:v>
                </c:pt>
                <c:pt idx="1015">
                  <c:v>0.688477691424494</c:v>
                </c:pt>
                <c:pt idx="1016">
                  <c:v>0.68745650027501903</c:v>
                </c:pt>
                <c:pt idx="1017">
                  <c:v>0.68642042259856595</c:v>
                </c:pt>
                <c:pt idx="1018">
                  <c:v>0.68536946264968102</c:v>
                </c:pt>
                <c:pt idx="1019">
                  <c:v>0.68430362584736404</c:v>
                </c:pt>
                <c:pt idx="1020">
                  <c:v>0.68322291877955799</c:v>
                </c:pt>
                <c:pt idx="1021">
                  <c:v>0.68212734920752105</c:v>
                </c:pt>
                <c:pt idx="1022">
                  <c:v>0.68101692607011199</c:v>
                </c:pt>
                <c:pt idx="1023">
                  <c:v>0.67989165948796504</c:v>
                </c:pt>
                <c:pt idx="1024">
                  <c:v>0.67875156076755805</c:v>
                </c:pt>
                <c:pt idx="1025">
                  <c:v>0.67759664240518502</c:v>
                </c:pt>
                <c:pt idx="1026">
                  <c:v>0.67642691809081101</c:v>
                </c:pt>
                <c:pt idx="1027">
                  <c:v>0.67524240271182001</c:v>
                </c:pt>
                <c:pt idx="1028">
                  <c:v>0.67404311235666203</c:v>
                </c:pt>
                <c:pt idx="1029">
                  <c:v>0.67282906431836897</c:v>
                </c:pt>
                <c:pt idx="1030">
                  <c:v>0.67160027709797898</c:v>
                </c:pt>
                <c:pt idx="1031">
                  <c:v>0.67035677040782704</c:v>
                </c:pt>
                <c:pt idx="1032">
                  <c:v>0.66909856517473199</c:v>
                </c:pt>
                <c:pt idx="1033">
                  <c:v>0.66782568354305705</c:v>
                </c:pt>
                <c:pt idx="1034">
                  <c:v>0.66653814887765495</c:v>
                </c:pt>
                <c:pt idx="1035">
                  <c:v>0.66523598576669096</c:v>
                </c:pt>
                <c:pt idx="1036">
                  <c:v>0.663919220024344</c:v>
                </c:pt>
                <c:pt idx="1037">
                  <c:v>0.66258787869337898</c:v>
                </c:pt>
                <c:pt idx="1038">
                  <c:v>0.66124199004760398</c:v>
                </c:pt>
                <c:pt idx="1039">
                  <c:v>0.65988158359418703</c:v>
                </c:pt>
                <c:pt idx="1040">
                  <c:v>0.65850669007585705</c:v>
                </c:pt>
                <c:pt idx="1041">
                  <c:v>0.65711853446319002</c:v>
                </c:pt>
                <c:pt idx="1042">
                  <c:v>0.65572334415771705</c:v>
                </c:pt>
                <c:pt idx="1043">
                  <c:v>0.65432116341924595</c:v>
                </c:pt>
                <c:pt idx="1044">
                  <c:v>0.65291203729955605</c:v>
                </c:pt>
                <c:pt idx="1045">
                  <c:v>0.65149601164205895</c:v>
                </c:pt>
                <c:pt idx="1046">
                  <c:v>0.65007313308136705</c:v>
                </c:pt>
                <c:pt idx="1047">
                  <c:v>0.64864344904274696</c:v>
                </c:pt>
                <c:pt idx="1048">
                  <c:v>0.64720700774147399</c:v>
                </c:pt>
                <c:pt idx="1049">
                  <c:v>0.64576385818207405</c:v>
                </c:pt>
                <c:pt idx="1050">
                  <c:v>0.64431405015746701</c:v>
                </c:pt>
                <c:pt idx="1051">
                  <c:v>0.64285763424798803</c:v>
                </c:pt>
                <c:pt idx="1052">
                  <c:v>0.64139466182031402</c:v>
                </c:pt>
                <c:pt idx="1053">
                  <c:v>0.63992518502626905</c:v>
                </c:pt>
                <c:pt idx="1054">
                  <c:v>0.63844925680152398</c:v>
                </c:pt>
                <c:pt idx="1055">
                  <c:v>0.63696693086418299</c:v>
                </c:pt>
                <c:pt idx="1056">
                  <c:v>0.63547826171325905</c:v>
                </c:pt>
                <c:pt idx="1057">
                  <c:v>0.63398330462703201</c:v>
                </c:pt>
                <c:pt idx="1058">
                  <c:v>0.63248211566129797</c:v>
                </c:pt>
                <c:pt idx="1059">
                  <c:v>0.63097475164750105</c:v>
                </c:pt>
                <c:pt idx="1060">
                  <c:v>0.62946127019074805</c:v>
                </c:pt>
                <c:pt idx="1061">
                  <c:v>0.627941729667712</c:v>
                </c:pt>
                <c:pt idx="1062">
                  <c:v>0.626416189224418</c:v>
                </c:pt>
                <c:pt idx="1063">
                  <c:v>0.62488470877390201</c:v>
                </c:pt>
                <c:pt idx="1064">
                  <c:v>0.62334734899376998</c:v>
                </c:pt>
                <c:pt idx="1065">
                  <c:v>0.62180417132362198</c:v>
                </c:pt>
                <c:pt idx="1066">
                  <c:v>0.62025523796236703</c:v>
                </c:pt>
                <c:pt idx="1067">
                  <c:v>0.61870061186541303</c:v>
                </c:pt>
                <c:pt idx="1068">
                  <c:v>0.61714035674173995</c:v>
                </c:pt>
                <c:pt idx="1069">
                  <c:v>0.61557453705085596</c:v>
                </c:pt>
                <c:pt idx="1070">
                  <c:v>0.61400321799962099</c:v>
                </c:pt>
                <c:pt idx="1071">
                  <c:v>0.61242646553896496</c:v>
                </c:pt>
                <c:pt idx="1072">
                  <c:v>0.61084434636046903</c:v>
                </c:pt>
                <c:pt idx="1073">
                  <c:v>0.60925692789284103</c:v>
                </c:pt>
                <c:pt idx="1074">
                  <c:v>0.60766427829824998</c:v>
                </c:pt>
                <c:pt idx="1075">
                  <c:v>0.606066466468559</c:v>
                </c:pt>
                <c:pt idx="1076">
                  <c:v>0.60446356202141704</c:v>
                </c:pt>
                <c:pt idx="1077">
                  <c:v>0.60285563529623998</c:v>
                </c:pt>
                <c:pt idx="1078">
                  <c:v>0.60124275735006305</c:v>
                </c:pt>
                <c:pt idx="1079">
                  <c:v>0.59962499995327301</c:v>
                </c:pt>
                <c:pt idx="1080">
                  <c:v>0.59800243558521504</c:v>
                </c:pt>
                <c:pt idx="1081">
                  <c:v>0.59637513742967496</c:v>
                </c:pt>
                <c:pt idx="1082">
                  <c:v>0.59474317937024601</c:v>
                </c:pt>
                <c:pt idx="1083">
                  <c:v>0.59310663598556201</c:v>
                </c:pt>
                <c:pt idx="1084">
                  <c:v>0.59146558254441095</c:v>
                </c:pt>
                <c:pt idx="1085">
                  <c:v>0.58982009500073096</c:v>
                </c:pt>
                <c:pt idx="1086">
                  <c:v>0.588170249988478</c:v>
                </c:pt>
                <c:pt idx="1087">
                  <c:v>0.58651612481636795</c:v>
                </c:pt>
                <c:pt idx="1088">
                  <c:v>0.5848577974625</c:v>
                </c:pt>
                <c:pt idx="1089">
                  <c:v>0.58319534656886196</c:v>
                </c:pt>
                <c:pt idx="1090">
                  <c:v>0.58152885143570299</c:v>
                </c:pt>
                <c:pt idx="1091">
                  <c:v>0.57985839201579303</c:v>
                </c:pt>
                <c:pt idx="1092">
                  <c:v>0.57818404890855701</c:v>
                </c:pt>
                <c:pt idx="1093">
                  <c:v>0.57650590335408902</c:v>
                </c:pt>
                <c:pt idx="1094">
                  <c:v>0.57482403722704301</c:v>
                </c:pt>
                <c:pt idx="1095">
                  <c:v>0.57313853303040996</c:v>
                </c:pt>
                <c:pt idx="1096">
                  <c:v>0.571449473889169</c:v>
                </c:pt>
                <c:pt idx="1097">
                  <c:v>0.56975694354381901</c:v>
                </c:pt>
                <c:pt idx="1098">
                  <c:v>0.56806102634379896</c:v>
                </c:pt>
                <c:pt idx="1099">
                  <c:v>0.566361807240783</c:v>
                </c:pt>
                <c:pt idx="1100">
                  <c:v>0.56465937178186199</c:v>
                </c:pt>
                <c:pt idx="1101">
                  <c:v>0.56295380610260604</c:v>
                </c:pt>
                <c:pt idx="1102">
                  <c:v>0.56124519692001296</c:v>
                </c:pt>
                <c:pt idx="1103">
                  <c:v>0.55953363152534596</c:v>
                </c:pt>
                <c:pt idx="1104">
                  <c:v>0.55781919777684597</c:v>
                </c:pt>
                <c:pt idx="1105">
                  <c:v>0.55610198409234401</c:v>
                </c:pt>
                <c:pt idx="1106">
                  <c:v>0.554382079441751</c:v>
                </c:pt>
                <c:pt idx="1107">
                  <c:v>0.55265957333944504</c:v>
                </c:pt>
                <c:pt idx="1108">
                  <c:v>0.55093455583654005</c:v>
                </c:pt>
                <c:pt idx="1109">
                  <c:v>0.54920711751304996</c:v>
                </c:pt>
                <c:pt idx="1110">
                  <c:v>0.54747734946994697</c:v>
                </c:pt>
                <c:pt idx="1111">
                  <c:v>0.54574534332110702</c:v>
                </c:pt>
                <c:pt idx="1112">
                  <c:v>0.54401119118515595</c:v>
                </c:pt>
                <c:pt idx="1113">
                  <c:v>0.542274985677203</c:v>
                </c:pt>
                <c:pt idx="1114">
                  <c:v>0.54053681990048297</c:v>
                </c:pt>
                <c:pt idx="1115">
                  <c:v>0.53879678743788395</c:v>
                </c:pt>
                <c:pt idx="1116">
                  <c:v>0.537054982343385</c:v>
                </c:pt>
                <c:pt idx="1117">
                  <c:v>0.53531149913338805</c:v>
                </c:pt>
                <c:pt idx="1118">
                  <c:v>0.53356643277795301</c:v>
                </c:pt>
                <c:pt idx="1119">
                  <c:v>0.53181987869194502</c:v>
                </c:pt>
                <c:pt idx="1120">
                  <c:v>0.53007193272607001</c:v>
                </c:pt>
                <c:pt idx="1121">
                  <c:v>0.52832269115784003</c:v>
                </c:pt>
                <c:pt idx="1122">
                  <c:v>0.52657225068242397</c:v>
                </c:pt>
                <c:pt idx="1123">
                  <c:v>0.52482070840342798</c:v>
                </c:pt>
                <c:pt idx="1124">
                  <c:v>0.52306816182357696</c:v>
                </c:pt>
                <c:pt idx="1125">
                  <c:v>0.52131470883530995</c:v>
                </c:pt>
                <c:pt idx="1126">
                  <c:v>0.51956044771129894</c:v>
                </c:pt>
                <c:pt idx="1127">
                  <c:v>0.51780547709487601</c:v>
                </c:pt>
                <c:pt idx="1128">
                  <c:v>0.51604989599038698</c:v>
                </c:pt>
                <c:pt idx="1129">
                  <c:v>0.51429380375346001</c:v>
                </c:pt>
                <c:pt idx="1130">
                  <c:v>0.51253730008120302</c:v>
                </c:pt>
                <c:pt idx="1131">
                  <c:v>0.51078048500232298</c:v>
                </c:pt>
                <c:pt idx="1132">
                  <c:v>0.50902345886717304</c:v>
                </c:pt>
                <c:pt idx="1133">
                  <c:v>0.50726632233772795</c:v>
                </c:pt>
                <c:pt idx="1134">
                  <c:v>0.50550917637749404</c:v>
                </c:pt>
                <c:pt idx="1135">
                  <c:v>0.50375212224134802</c:v>
                </c:pt>
                <c:pt idx="1136">
                  <c:v>0.50199526146531503</c:v>
                </c:pt>
                <c:pt idx="1137">
                  <c:v>0.500238695856282</c:v>
                </c:pt>
                <c:pt idx="1138">
                  <c:v>0.498482527481657</c:v>
                </c:pt>
                <c:pt idx="1139">
                  <c:v>0.49672685865895799</c:v>
                </c:pt>
                <c:pt idx="1140">
                  <c:v>0.49497179194536101</c:v>
                </c:pt>
                <c:pt idx="1141">
                  <c:v>0.493217430127187</c:v>
                </c:pt>
                <c:pt idx="1142">
                  <c:v>0.49146387620933701</c:v>
                </c:pt>
                <c:pt idx="1143">
                  <c:v>0.48971123340468498</c:v>
                </c:pt>
                <c:pt idx="1144">
                  <c:v>0.48795960512342101</c:v>
                </c:pt>
                <c:pt idx="1145">
                  <c:v>0.48620909496234699</c:v>
                </c:pt>
                <c:pt idx="1146">
                  <c:v>0.48445980669414201</c:v>
                </c:pt>
                <c:pt idx="1147">
                  <c:v>0.48271184425657798</c:v>
                </c:pt>
                <c:pt idx="1148">
                  <c:v>0.48096531174170898</c:v>
                </c:pt>
                <c:pt idx="1149">
                  <c:v>0.47922031338501597</c:v>
                </c:pt>
                <c:pt idx="1150">
                  <c:v>0.47747695355453301</c:v>
                </c:pt>
                <c:pt idx="1151">
                  <c:v>0.47573533673993901</c:v>
                </c:pt>
                <c:pt idx="1152">
                  <c:v>0.47399556754161898</c:v>
                </c:pt>
                <c:pt idx="1153">
                  <c:v>0.47225775065971498</c:v>
                </c:pt>
                <c:pt idx="1154">
                  <c:v>0.470521990883144</c:v>
                </c:pt>
                <c:pt idx="1155">
                  <c:v>0.46878839307860398</c:v>
                </c:pt>
                <c:pt idx="1156">
                  <c:v>0.46705706217957099</c:v>
                </c:pt>
                <c:pt idx="1157">
                  <c:v>0.46532810317526602</c:v>
                </c:pt>
                <c:pt idx="1158">
                  <c:v>0.46360162109963599</c:v>
                </c:pt>
                <c:pt idx="1159">
                  <c:v>0.461877721020308</c:v>
                </c:pt>
                <c:pt idx="1160">
                  <c:v>0.46015650802755098</c:v>
                </c:pt>
                <c:pt idx="1161">
                  <c:v>0.45843808722323198</c:v>
                </c:pt>
                <c:pt idx="1162">
                  <c:v>0.45672256370977499</c:v>
                </c:pt>
                <c:pt idx="1163">
                  <c:v>0.45501004257912397</c:v>
                </c:pt>
                <c:pt idx="1164">
                  <c:v>0.45330062890171102</c:v>
                </c:pt>
                <c:pt idx="1165">
                  <c:v>0.45159442771544001</c:v>
                </c:pt>
                <c:pt idx="1166">
                  <c:v>0.44989154401467701</c:v>
                </c:pt>
                <c:pt idx="1167">
                  <c:v>0.44819208273925798</c:v>
                </c:pt>
                <c:pt idx="1168">
                  <c:v>0.44649614876351701</c:v>
                </c:pt>
                <c:pt idx="1169">
                  <c:v>0.44480384688533497</c:v>
                </c:pt>
                <c:pt idx="1170">
                  <c:v>0.44311528181520998</c:v>
                </c:pt>
                <c:pt idx="1171">
                  <c:v>0.44143055816535698</c:v>
                </c:pt>
                <c:pt idx="1172">
                  <c:v>0.439749780438837</c:v>
                </c:pt>
                <c:pt idx="1173">
                  <c:v>0.43807305301871602</c:v>
                </c:pt>
                <c:pt idx="1174">
                  <c:v>0.43640048015726701</c:v>
                </c:pt>
                <c:pt idx="1175">
                  <c:v>0.43473216596519798</c:v>
                </c:pt>
                <c:pt idx="1176">
                  <c:v>0.43306821440093202</c:v>
                </c:pt>
                <c:pt idx="1177">
                  <c:v>0.43140872925992602</c:v>
                </c:pt>
                <c:pt idx="1178">
                  <c:v>0.42975381416403802</c:v>
                </c:pt>
                <c:pt idx="1179">
                  <c:v>0.428103572550939</c:v>
                </c:pt>
                <c:pt idx="1180">
                  <c:v>0.42645810766358599</c:v>
                </c:pt>
                <c:pt idx="1181">
                  <c:v>0.42481752253973998</c:v>
                </c:pt>
                <c:pt idx="1182">
                  <c:v>0.42318192000155003</c:v>
                </c:pt>
                <c:pt idx="1183">
                  <c:v>0.42155140264519297</c:v>
                </c:pt>
                <c:pt idx="1184">
                  <c:v>0.41992607283057398</c:v>
                </c:pt>
                <c:pt idx="1185">
                  <c:v>0.418306032671105</c:v>
                </c:pt>
                <c:pt idx="1186">
                  <c:v>0.41669138402353401</c:v>
                </c:pt>
                <c:pt idx="1187">
                  <c:v>0.41508222847786003</c:v>
                </c:pt>
                <c:pt idx="1188">
                  <c:v>0.41347866734731697</c:v>
                </c:pt>
                <c:pt idx="1189">
                  <c:v>0.411880801658431</c:v>
                </c:pt>
                <c:pt idx="1190">
                  <c:v>0.41028873214116102</c:v>
                </c:pt>
                <c:pt idx="1191">
                  <c:v>0.40870255921912302</c:v>
                </c:pt>
                <c:pt idx="1192">
                  <c:v>0.40712238299989201</c:v>
                </c:pt>
                <c:pt idx="1193">
                  <c:v>0.40554830326539298</c:v>
                </c:pt>
                <c:pt idx="1194">
                  <c:v>0.403980419462386</c:v>
                </c:pt>
                <c:pt idx="1195">
                  <c:v>0.40241883069304102</c:v>
                </c:pt>
                <c:pt idx="1196">
                  <c:v>0.40086363570559902</c:v>
                </c:pt>
                <c:pt idx="1197">
                  <c:v>0.39931493288514303</c:v>
                </c:pt>
                <c:pt idx="1198">
                  <c:v>0.39777282024445898</c:v>
                </c:pt>
                <c:pt idx="1199">
                  <c:v>0.39623739541500103</c:v>
                </c:pt>
                <c:pt idx="1200">
                  <c:v>0.39470875563796098</c:v>
                </c:pt>
                <c:pt idx="1201">
                  <c:v>0.39318699775544302</c:v>
                </c:pt>
                <c:pt idx="1202">
                  <c:v>0.39167221820174603</c:v>
                </c:pt>
                <c:pt idx="1203">
                  <c:v>0.39016451299475902</c:v>
                </c:pt>
                <c:pt idx="1204">
                  <c:v>0.38866397772746702</c:v>
                </c:pt>
                <c:pt idx="1205">
                  <c:v>0.387170707559575</c:v>
                </c:pt>
                <c:pt idx="1206">
                  <c:v>0.38568479720924198</c:v>
                </c:pt>
                <c:pt idx="1207">
                  <c:v>0.38420634094494299</c:v>
                </c:pt>
                <c:pt idx="1208">
                  <c:v>0.38273543257744702</c:v>
                </c:pt>
                <c:pt idx="1209">
                  <c:v>0.381272165451916</c:v>
                </c:pt>
                <c:pt idx="1210">
                  <c:v>0.37981663244013603</c:v>
                </c:pt>
                <c:pt idx="1211">
                  <c:v>0.37836892593287003</c:v>
                </c:pt>
                <c:pt idx="1212">
                  <c:v>0.37692913783234</c:v>
                </c:pt>
                <c:pt idx="1213">
                  <c:v>0.37549735954483998</c:v>
                </c:pt>
                <c:pt idx="1214">
                  <c:v>0.37407368197348301</c:v>
                </c:pt>
                <c:pt idx="1215">
                  <c:v>0.37265819551108198</c:v>
                </c:pt>
                <c:pt idx="1216">
                  <c:v>0.37125099003316298</c:v>
                </c:pt>
                <c:pt idx="1217">
                  <c:v>0.369852154891121</c:v>
                </c:pt>
                <c:pt idx="1218">
                  <c:v>0.36846177890551002</c:v>
                </c:pt>
                <c:pt idx="1219">
                  <c:v>0.36707995035947699</c:v>
                </c:pt>
                <c:pt idx="1220">
                  <c:v>0.36570675699233601</c:v>
                </c:pt>
                <c:pt idx="1221">
                  <c:v>0.364342285993287</c:v>
                </c:pt>
                <c:pt idx="1222">
                  <c:v>0.36298662399527798</c:v>
                </c:pt>
                <c:pt idx="1223">
                  <c:v>0.36163985706901502</c:v>
                </c:pt>
                <c:pt idx="1224">
                  <c:v>0.36030207071711801</c:v>
                </c:pt>
                <c:pt idx="1225">
                  <c:v>0.358973349868424</c:v>
                </c:pt>
                <c:pt idx="1226">
                  <c:v>0.35765377887244798</c:v>
                </c:pt>
                <c:pt idx="1227">
                  <c:v>0.35634344149398101</c:v>
                </c:pt>
                <c:pt idx="1228">
                  <c:v>0.35504242090785099</c:v>
                </c:pt>
                <c:pt idx="1229">
                  <c:v>0.35375079969383699</c:v>
                </c:pt>
                <c:pt idx="1230">
                  <c:v>0.35246865983172698</c:v>
                </c:pt>
                <c:pt idx="1231">
                  <c:v>0.35119608269654201</c:v>
                </c:pt>
                <c:pt idx="1232">
                  <c:v>0.34993314905390999</c:v>
                </c:pt>
                <c:pt idx="1233">
                  <c:v>0.34867993905559702</c:v>
                </c:pt>
                <c:pt idx="1234">
                  <c:v>0.34743653223519499</c:v>
                </c:pt>
                <c:pt idx="1235">
                  <c:v>0.34620300750396699</c:v>
                </c:pt>
                <c:pt idx="1236">
                  <c:v>0.34497944314685702</c:v>
                </c:pt>
                <c:pt idx="1237">
                  <c:v>0.34376591681864599</c:v>
                </c:pt>
                <c:pt idx="1238">
                  <c:v>0.342562505540281</c:v>
                </c:pt>
                <c:pt idx="1239">
                  <c:v>0.34136928569535802</c:v>
                </c:pt>
                <c:pt idx="1240">
                  <c:v>0.34018633302675899</c:v>
                </c:pt>
                <c:pt idx="1241">
                  <c:v>0.33901372263346302</c:v>
                </c:pt>
                <c:pt idx="1242">
                  <c:v>0.33785152896750797</c:v>
                </c:pt>
                <c:pt idx="1243">
                  <c:v>0.33669982583111602</c:v>
                </c:pt>
                <c:pt idx="1244">
                  <c:v>0.33555868637398101</c:v>
                </c:pt>
                <c:pt idx="1245">
                  <c:v>0.33442818309071798</c:v>
                </c:pt>
                <c:pt idx="1246">
                  <c:v>0.33330838781847</c:v>
                </c:pt>
                <c:pt idx="1247">
                  <c:v>0.332199371734683</c:v>
                </c:pt>
                <c:pt idx="1248">
                  <c:v>0.33110120535503501</c:v>
                </c:pt>
                <c:pt idx="1249">
                  <c:v>0.33001395853152998</c:v>
                </c:pt>
                <c:pt idx="1250">
                  <c:v>0.32893770045075499</c:v>
                </c:pt>
                <c:pt idx="1251">
                  <c:v>0.32787249963228998</c:v>
                </c:pt>
                <c:pt idx="1252">
                  <c:v>0.32681842392728699</c:v>
                </c:pt>
                <c:pt idx="1253">
                  <c:v>0.32577554051720498</c:v>
                </c:pt>
                <c:pt idx="1254">
                  <c:v>0.32474391591270202</c:v>
                </c:pt>
                <c:pt idx="1255">
                  <c:v>0.323723615952692</c:v>
                </c:pt>
                <c:pt idx="1256">
                  <c:v>0.32271470580355399</c:v>
                </c:pt>
                <c:pt idx="1257">
                  <c:v>0.32171724995850498</c:v>
                </c:pt>
                <c:pt idx="1258">
                  <c:v>0.32073131223712498</c:v>
                </c:pt>
                <c:pt idx="1259">
                  <c:v>0.31975695578504199</c:v>
                </c:pt>
                <c:pt idx="1260">
                  <c:v>0.31879424307377102</c:v>
                </c:pt>
                <c:pt idx="1261">
                  <c:v>0.31784323590070901</c:v>
                </c:pt>
                <c:pt idx="1262">
                  <c:v>0.31690399538928299</c:v>
                </c:pt>
                <c:pt idx="1263">
                  <c:v>0.31597658198924999</c:v>
                </c:pt>
                <c:pt idx="1264">
                  <c:v>0.31506105547715402</c:v>
                </c:pt>
                <c:pt idx="1265">
                  <c:v>0.31415747495692797</c:v>
                </c:pt>
                <c:pt idx="1266">
                  <c:v>0.31326589886064798</c:v>
                </c:pt>
                <c:pt idx="1267">
                  <c:v>0.31238638494943799</c:v>
                </c:pt>
                <c:pt idx="1268">
                  <c:v>0.31151899031452301</c:v>
                </c:pt>
                <c:pt idx="1269">
                  <c:v>0.310663771378418</c:v>
                </c:pt>
                <c:pt idx="1270">
                  <c:v>0.30982078389627998</c:v>
                </c:pt>
                <c:pt idx="1271">
                  <c:v>0.308990082957387</c:v>
                </c:pt>
                <c:pt idx="1272">
                  <c:v>0.30817172298676998</c:v>
                </c:pt>
                <c:pt idx="1273">
                  <c:v>0.307365757746976</c:v>
                </c:pt>
                <c:pt idx="1274">
                  <c:v>0.30657224033998398</c:v>
                </c:pt>
                <c:pt idx="1275">
                  <c:v>0.30579122320924301</c:v>
                </c:pt>
                <c:pt idx="1276">
                  <c:v>0.30501363343724303</c:v>
                </c:pt>
                <c:pt idx="1277">
                  <c:v>0.30423840518136203</c:v>
                </c:pt>
                <c:pt idx="1278">
                  <c:v>0.30346552823092099</c:v>
                </c:pt>
                <c:pt idx="1279">
                  <c:v>0.302694992024651</c:v>
                </c:pt>
                <c:pt idx="1280">
                  <c:v>0.30192678565529102</c:v>
                </c:pt>
                <c:pt idx="1281">
                  <c:v>0.30116089787424599</c:v>
                </c:pt>
                <c:pt idx="1282">
                  <c:v>0.30039731709630102</c:v>
                </c:pt>
                <c:pt idx="1283">
                  <c:v>0.29963603140438899</c:v>
                </c:pt>
                <c:pt idx="1284">
                  <c:v>0.29887702855441001</c:v>
                </c:pt>
                <c:pt idx="1285">
                  <c:v>0.29812029598010598</c:v>
                </c:pt>
                <c:pt idx="1286">
                  <c:v>0.29736582079797802</c:v>
                </c:pt>
                <c:pt idx="1287">
                  <c:v>0.296613589812254</c:v>
                </c:pt>
                <c:pt idx="1288">
                  <c:v>0.29586358951990399</c:v>
                </c:pt>
                <c:pt idx="1289">
                  <c:v>0.29511580611569099</c:v>
                </c:pt>
                <c:pt idx="1290">
                  <c:v>0.29437022549727399</c:v>
                </c:pt>
                <c:pt idx="1291">
                  <c:v>0.293626833270341</c:v>
                </c:pt>
                <c:pt idx="1292">
                  <c:v>0.29288561475378599</c:v>
                </c:pt>
                <c:pt idx="1293">
                  <c:v>0.29214655498491698</c:v>
                </c:pt>
                <c:pt idx="1294">
                  <c:v>0.29140963872469999</c:v>
                </c:pt>
                <c:pt idx="1295">
                  <c:v>0.29067485046303698</c:v>
                </c:pt>
                <c:pt idx="1296">
                  <c:v>0.289942174424066</c:v>
                </c:pt>
                <c:pt idx="1297">
                  <c:v>0.28921159457149598</c:v>
                </c:pt>
                <c:pt idx="1298">
                  <c:v>0.28848309461396698</c:v>
                </c:pt>
                <c:pt idx="1299">
                  <c:v>0.28775665801042399</c:v>
                </c:pt>
                <c:pt idx="1300">
                  <c:v>0.287032267975525</c:v>
                </c:pt>
                <c:pt idx="1301">
                  <c:v>0.28630990748505702</c:v>
                </c:pt>
                <c:pt idx="1302">
                  <c:v>0.28558955928137603</c:v>
                </c:pt>
                <c:pt idx="1303">
                  <c:v>0.284871205878858</c:v>
                </c:pt>
                <c:pt idx="1304">
                  <c:v>0.284154829569363</c:v>
                </c:pt>
                <c:pt idx="1305">
                  <c:v>0.28344041242771001</c:v>
                </c:pt>
                <c:pt idx="1306">
                  <c:v>0.28272793631715498</c:v>
                </c:pt>
                <c:pt idx="1307">
                  <c:v>0.28201738289488298</c:v>
                </c:pt>
                <c:pt idx="1308">
                  <c:v>0.28130873361749598</c:v>
                </c:pt>
                <c:pt idx="1309">
                  <c:v>0.28060196974650398</c:v>
                </c:pt>
                <c:pt idx="1310">
                  <c:v>0.279897072353816</c:v>
                </c:pt>
                <c:pt idx="1311">
                  <c:v>0.27919402232722301</c:v>
                </c:pt>
                <c:pt idx="1312">
                  <c:v>0.27849280037588298</c:v>
                </c:pt>
                <c:pt idx="1313">
                  <c:v>0.27779338703578599</c:v>
                </c:pt>
                <c:pt idx="1314">
                  <c:v>0.27709576267521502</c:v>
                </c:pt>
                <c:pt idx="1315">
                  <c:v>0.27639990750019799</c:v>
                </c:pt>
                <c:pt idx="1316">
                  <c:v>0.27570580155993202</c:v>
                </c:pt>
                <c:pt idx="1317">
                  <c:v>0.27501342475219598</c:v>
                </c:pt>
                <c:pt idx="1318">
                  <c:v>0.27432275682874702</c:v>
                </c:pt>
                <c:pt idx="1319">
                  <c:v>0.27363377740068201</c:v>
                </c:pt>
                <c:pt idx="1320">
                  <c:v>0.27294646594378702</c:v>
                </c:pt>
                <c:pt idx="1321">
                  <c:v>0.27226080180384299</c:v>
                </c:pt>
                <c:pt idx="1322">
                  <c:v>0.27157676420191601</c:v>
                </c:pt>
                <c:pt idx="1323">
                  <c:v>0.27089433223960302</c:v>
                </c:pt>
                <c:pt idx="1324">
                  <c:v>0.27021348490424801</c:v>
                </c:pt>
                <c:pt idx="1325">
                  <c:v>0.26953420107411602</c:v>
                </c:pt>
                <c:pt idx="1326">
                  <c:v>0.26885645952352699</c:v>
                </c:pt>
                <c:pt idx="1327">
                  <c:v>0.26818023892795001</c:v>
                </c:pt>
                <c:pt idx="1328">
                  <c:v>0.26750551786904397</c:v>
                </c:pt>
                <c:pt idx="1329">
                  <c:v>0.26683227483965699</c:v>
                </c:pt>
                <c:pt idx="1330">
                  <c:v>0.26616048824876798</c:v>
                </c:pt>
                <c:pt idx="1331">
                  <c:v>0.26549013642637997</c:v>
                </c:pt>
                <c:pt idx="1332">
                  <c:v>0.26482119762835399</c:v>
                </c:pt>
                <c:pt idx="1333">
                  <c:v>0.26415365004118102</c:v>
                </c:pt>
                <c:pt idx="1334">
                  <c:v>0.26348747178670001</c:v>
                </c:pt>
                <c:pt idx="1335">
                  <c:v>0.26282264092674301</c:v>
                </c:pt>
                <c:pt idx="1336">
                  <c:v>0.26215913546771702</c:v>
                </c:pt>
                <c:pt idx="1337">
                  <c:v>0.26149693336511598</c:v>
                </c:pt>
                <c:pt idx="1338">
                  <c:v>0.26083601252796501</c:v>
                </c:pt>
                <c:pt idx="1339">
                  <c:v>0.26017635082317497</c:v>
                </c:pt>
                <c:pt idx="1340">
                  <c:v>0.25951792607983998</c:v>
                </c:pt>
                <c:pt idx="1341">
                  <c:v>0.25886071609343603</c:v>
                </c:pt>
                <c:pt idx="1342">
                  <c:v>0.25820469862994799</c:v>
                </c:pt>
                <c:pt idx="1343">
                  <c:v>0.257549851429905</c:v>
                </c:pt>
                <c:pt idx="1344">
                  <c:v>0.25689615221233197</c:v>
                </c:pt>
                <c:pt idx="1345">
                  <c:v>0.25624357867860897</c:v>
                </c:pt>
                <c:pt idx="1346">
                  <c:v>0.25559210851622899</c:v>
                </c:pt>
                <c:pt idx="1347">
                  <c:v>0.25494171940247501</c:v>
                </c:pt>
                <c:pt idx="1348">
                  <c:v>0.25429238900798101</c:v>
                </c:pt>
                <c:pt idx="1349">
                  <c:v>0.25364409500020502</c:v>
                </c:pt>
                <c:pt idx="1350">
                  <c:v>0.252996815046788</c:v>
                </c:pt>
                <c:pt idx="1351">
                  <c:v>0.25235052681881298</c:v>
                </c:pt>
                <c:pt idx="1352">
                  <c:v>0.25170520799394702</c:v>
                </c:pt>
                <c:pt idx="1353">
                  <c:v>0.251060836259478</c:v>
                </c:pt>
                <c:pt idx="1354">
                  <c:v>0.250417389315231</c:v>
                </c:pt>
                <c:pt idx="1355">
                  <c:v>0.249774844876371</c:v>
                </c:pt>
                <c:pt idx="1356">
                  <c:v>0.24913318067607901</c:v>
                </c:pt>
                <c:pt idx="1357">
                  <c:v>0.24849237446811301</c:v>
                </c:pt>
                <c:pt idx="1358">
                  <c:v>0.247852404029235</c:v>
                </c:pt>
                <c:pt idx="1359">
                  <c:v>0.24721324716151899</c:v>
                </c:pt>
                <c:pt idx="1360">
                  <c:v>0.24657488169451799</c:v>
                </c:pt>
                <c:pt idx="1361">
                  <c:v>0.24593728548730301</c:v>
                </c:pt>
                <c:pt idx="1362">
                  <c:v>0.24530043643036401</c:v>
                </c:pt>
                <c:pt idx="1363">
                  <c:v>0.24466431244737499</c:v>
                </c:pt>
                <c:pt idx="1364">
                  <c:v>0.24402889149681201</c:v>
                </c:pt>
                <c:pt idx="1365">
                  <c:v>0.243394151573427</c:v>
                </c:pt>
                <c:pt idx="1366">
                  <c:v>0.242760070709586</c:v>
                </c:pt>
                <c:pt idx="1367">
                  <c:v>0.242126626976437</c:v>
                </c:pt>
                <c:pt idx="1368">
                  <c:v>0.24149379848495001</c:v>
                </c:pt>
                <c:pt idx="1369">
                  <c:v>0.24086156338678</c:v>
                </c:pt>
                <c:pt idx="1370">
                  <c:v>0.240229899874988</c:v>
                </c:pt>
                <c:pt idx="1371">
                  <c:v>0.23959878618459801</c:v>
                </c:pt>
                <c:pt idx="1372">
                  <c:v>0.23896820059298299</c:v>
                </c:pt>
                <c:pt idx="1373">
                  <c:v>0.23833812142010399</c:v>
                </c:pt>
                <c:pt idx="1374">
                  <c:v>0.23770852702855999</c:v>
                </c:pt>
                <c:pt idx="1375">
                  <c:v>0.23708852052809901</c:v>
                </c:pt>
                <c:pt idx="1376">
                  <c:v>0.236479197341803</c:v>
                </c:pt>
                <c:pt idx="1377">
                  <c:v>0.23588059665102201</c:v>
                </c:pt>
                <c:pt idx="1378">
                  <c:v>0.235292757379851</c:v>
                </c:pt>
                <c:pt idx="1379">
                  <c:v>0.23471571819242701</c:v>
                </c:pt>
                <c:pt idx="1380">
                  <c:v>0.23414951749010501</c:v>
                </c:pt>
                <c:pt idx="1381">
                  <c:v>0.233594193408525</c:v>
                </c:pt>
                <c:pt idx="1382">
                  <c:v>0.23304978381455099</c:v>
                </c:pt>
                <c:pt idx="1383">
                  <c:v>0.23251632630310201</c:v>
                </c:pt>
                <c:pt idx="1384">
                  <c:v>0.23199385819384299</c:v>
                </c:pt>
                <c:pt idx="1385">
                  <c:v>0.231482416527763</c:v>
                </c:pt>
                <c:pt idx="1386">
                  <c:v>0.230982038063614</c:v>
                </c:pt>
                <c:pt idx="1387">
                  <c:v>0.230492759274225</c:v>
                </c:pt>
                <c:pt idx="1388">
                  <c:v>0.23001461634267401</c:v>
                </c:pt>
                <c:pt idx="1389">
                  <c:v>0.22954764515832801</c:v>
                </c:pt>
                <c:pt idx="1390">
                  <c:v>0.22909188131274</c:v>
                </c:pt>
                <c:pt idx="1391">
                  <c:v>0.22864736009540099</c:v>
                </c:pt>
                <c:pt idx="1392">
                  <c:v>0.228214116489351</c:v>
                </c:pt>
                <c:pt idx="1393">
                  <c:v>0.22779218516663599</c:v>
                </c:pt>
                <c:pt idx="1394">
                  <c:v>0.227381600483617</c:v>
                </c:pt>
                <c:pt idx="1395">
                  <c:v>0.226982396476124</c:v>
                </c:pt>
                <c:pt idx="1396">
                  <c:v>0.22659460685445501</c:v>
                </c:pt>
                <c:pt idx="1397">
                  <c:v>0.22621826499820999</c:v>
                </c:pt>
                <c:pt idx="1398">
                  <c:v>0.22585340395096701</c:v>
                </c:pt>
                <c:pt idx="1399">
                  <c:v>0.22550005641479501</c:v>
                </c:pt>
                <c:pt idx="1400">
                  <c:v>0.225158254744595</c:v>
                </c:pt>
                <c:pt idx="1401">
                  <c:v>0.22482803094227</c:v>
                </c:pt>
                <c:pt idx="1402">
                  <c:v>0.22450941665072999</c:v>
                </c:pt>
                <c:pt idx="1403">
                  <c:v>0.22420244314771101</c:v>
                </c:pt>
                <c:pt idx="1404">
                  <c:v>0.223907141339421</c:v>
                </c:pt>
                <c:pt idx="1405">
                  <c:v>0.22362354175400401</c:v>
                </c:pt>
                <c:pt idx="1406">
                  <c:v>0.22335167453482399</c:v>
                </c:pt>
                <c:pt idx="1407">
                  <c:v>0.22309156943355399</c:v>
                </c:pt>
                <c:pt idx="1408">
                  <c:v>0.22284325580308501</c:v>
                </c:pt>
                <c:pt idx="1409">
                  <c:v>0.22260676259024001</c:v>
                </c:pt>
                <c:pt idx="1410">
                  <c:v>0.22238211832829199</c:v>
                </c:pt>
                <c:pt idx="1411">
                  <c:v>0.22216935112928499</c:v>
                </c:pt>
                <c:pt idx="1412">
                  <c:v>0.221968488676165</c:v>
                </c:pt>
                <c:pt idx="1413">
                  <c:v>0.221779558214695</c:v>
                </c:pt>
                <c:pt idx="1414">
                  <c:v>0.22160258654517601</c:v>
                </c:pt>
                <c:pt idx="1415">
                  <c:v>0.22143760001395801</c:v>
                </c:pt>
                <c:pt idx="1416">
                  <c:v>0.22128462450474101</c:v>
                </c:pt>
                <c:pt idx="1417">
                  <c:v>0.221143685429666</c:v>
                </c:pt>
                <c:pt idx="1418">
                  <c:v>0.22101480772019</c:v>
                </c:pt>
                <c:pt idx="1419">
                  <c:v>0.22089801581774399</c:v>
                </c:pt>
                <c:pt idx="1420">
                  <c:v>0.220793333664178</c:v>
                </c:pt>
                <c:pt idx="1421">
                  <c:v>0.22070078469197399</c:v>
                </c:pt>
                <c:pt idx="1422">
                  <c:v>0.220620391814245</c:v>
                </c:pt>
                <c:pt idx="1423">
                  <c:v>0.220552177414506</c:v>
                </c:pt>
                <c:pt idx="1424">
                  <c:v>0.220496163336209</c:v>
                </c:pt>
                <c:pt idx="1425">
                  <c:v>0.22045237087205999</c:v>
                </c:pt>
                <c:pt idx="1426">
                  <c:v>0.22042082075309299</c:v>
                </c:pt>
                <c:pt idx="1427">
                  <c:v>0.22040153313751401</c:v>
                </c:pt>
                <c:pt idx="1428">
                  <c:v>0.220394527599308</c:v>
                </c:pt>
                <c:pt idx="1429">
                  <c:v>0.220399823116605</c:v>
                </c:pt>
                <c:pt idx="1430">
                  <c:v>0.22041743805980299</c:v>
                </c:pt>
                <c:pt idx="1431">
                  <c:v>0.220447390179456</c:v>
                </c:pt>
                <c:pt idx="1432">
                  <c:v>0.22048969659390399</c:v>
                </c:pt>
                <c:pt idx="1433">
                  <c:v>0.220544373776668</c:v>
                </c:pt>
                <c:pt idx="1434">
                  <c:v>0.220611437543588</c:v>
                </c:pt>
                <c:pt idx="1435">
                  <c:v>0.22069090303971001</c:v>
                </c:pt>
                <c:pt idx="1436">
                  <c:v>0.22078278472592999</c:v>
                </c:pt>
                <c:pt idx="1437">
                  <c:v>0.22088709636536799</c:v>
                </c:pt>
                <c:pt idx="1438">
                  <c:v>0.22100385100949499</c:v>
                </c:pt>
                <c:pt idx="1439">
                  <c:v>0.22116104251064</c:v>
                </c:pt>
                <c:pt idx="1440">
                  <c:v>0.22135988101023599</c:v>
                </c:pt>
                <c:pt idx="1441">
                  <c:v>0.221600378383251</c:v>
                </c:pt>
                <c:pt idx="1442">
                  <c:v>0.221882545242128</c:v>
                </c:pt>
                <c:pt idx="1443">
                  <c:v>0.22220639092837099</c:v>
                </c:pt>
                <c:pt idx="1444">
                  <c:v>0.22257192350392599</c:v>
                </c:pt>
                <c:pt idx="1445">
                  <c:v>0.22297914974236199</c:v>
                </c:pt>
                <c:pt idx="1446">
                  <c:v>0.22342807511985099</c:v>
                </c:pt>
                <c:pt idx="1447">
                  <c:v>0.22391870380593501</c:v>
                </c:pt>
                <c:pt idx="1448">
                  <c:v>0.22445103865409199</c:v>
                </c:pt>
                <c:pt idx="1449">
                  <c:v>0.225025081192088</c:v>
                </c:pt>
                <c:pt idx="1450">
                  <c:v>0.22564083161211501</c:v>
                </c:pt>
                <c:pt idx="1451">
                  <c:v>0.226298288760716</c:v>
                </c:pt>
                <c:pt idx="1452">
                  <c:v>0.22699745012849001</c:v>
                </c:pt>
                <c:pt idx="1453">
                  <c:v>0.22773831183957999</c:v>
                </c:pt>
                <c:pt idx="1454">
                  <c:v>0.22852086864093499</c:v>
                </c:pt>
                <c:pt idx="1455">
                  <c:v>0.22934511389135101</c:v>
                </c:pt>
                <c:pt idx="1456">
                  <c:v>0.23021103955028399</c:v>
                </c:pt>
                <c:pt idx="1457">
                  <c:v>0.231118636166432</c:v>
                </c:pt>
                <c:pt idx="1458">
                  <c:v>0.232067892866093</c:v>
                </c:pt>
                <c:pt idx="1459">
                  <c:v>0.23305879734127499</c:v>
                </c:pt>
                <c:pt idx="1460">
                  <c:v>0.23409133583758801</c:v>
                </c:pt>
                <c:pt idx="1461">
                  <c:v>0.235165493141889</c:v>
                </c:pt>
                <c:pt idx="1462">
                  <c:v>0.23628125256967999</c:v>
                </c:pt>
                <c:pt idx="1463">
                  <c:v>0.237438595952283</c:v>
                </c:pt>
                <c:pt idx="1464">
                  <c:v>0.23863750362375</c:v>
                </c:pt>
                <c:pt idx="1465">
                  <c:v>0.23987795440753801</c:v>
                </c:pt>
                <c:pt idx="1466">
                  <c:v>0.241159925602937</c:v>
                </c:pt>
                <c:pt idx="1467">
                  <c:v>0.242483392971239</c:v>
                </c:pt>
                <c:pt idx="1468">
                  <c:v>0.24384833072165699</c:v>
                </c:pt>
                <c:pt idx="1469">
                  <c:v>0.24525471149699399</c:v>
                </c:pt>
                <c:pt idx="1470">
                  <c:v>0.24670250635905</c:v>
                </c:pt>
                <c:pt idx="1471">
                  <c:v>0.24819168477376899</c:v>
                </c:pt>
                <c:pt idx="1472">
                  <c:v>0.24972221459612801</c:v>
                </c:pt>
                <c:pt idx="1473">
                  <c:v>0.25129406205476301</c:v>
                </c:pt>
                <c:pt idx="1474">
                  <c:v>0.25290719173632198</c:v>
                </c:pt>
                <c:pt idx="1475">
                  <c:v>0.25456156656956602</c:v>
                </c:pt>
                <c:pt idx="1476">
                  <c:v>0.25625714780918202</c:v>
                </c:pt>
                <c:pt idx="1477">
                  <c:v>0.257993895019341</c:v>
                </c:pt>
                <c:pt idx="1478">
                  <c:v>0.259771766056969</c:v>
                </c:pt>
                <c:pt idx="1479">
                  <c:v>0.261590717054757</c:v>
                </c:pt>
                <c:pt idx="1480">
                  <c:v>0.26345070240387802</c:v>
                </c:pt>
                <c:pt idx="1481">
                  <c:v>0.26535167473644</c:v>
                </c:pt>
                <c:pt idx="1482">
                  <c:v>0.26729358490764399</c:v>
                </c:pt>
                <c:pt idx="1483">
                  <c:v>0.26927638197767401</c:v>
                </c:pt>
                <c:pt idx="1484">
                  <c:v>0.27130001319328301</c:v>
                </c:pt>
                <c:pt idx="1485">
                  <c:v>0.27336442396911398</c:v>
                </c:pt>
                <c:pt idx="1486">
                  <c:v>0.27546955786871402</c:v>
                </c:pt>
                <c:pt idx="1487">
                  <c:v>0.27761535658526798</c:v>
                </c:pt>
                <c:pt idx="1488">
                  <c:v>0.27980175992203499</c:v>
                </c:pt>
                <c:pt idx="1489">
                  <c:v>0.282028705772497</c:v>
                </c:pt>
                <c:pt idx="1490">
                  <c:v>0.284296130100199</c:v>
                </c:pt>
                <c:pt idx="1491">
                  <c:v>0.28660396691830903</c:v>
                </c:pt>
                <c:pt idx="1492">
                  <c:v>0.28895214826886101</c:v>
                </c:pt>
                <c:pt idx="1493">
                  <c:v>0.29134060420170799</c:v>
                </c:pt>
                <c:pt idx="1494">
                  <c:v>0.29376926275316401</c:v>
                </c:pt>
                <c:pt idx="1495">
                  <c:v>0.29623804992434999</c:v>
                </c:pt>
                <c:pt idx="1496">
                  <c:v>0.29874688965922502</c:v>
                </c:pt>
                <c:pt idx="1497">
                  <c:v>0.30129570382230902</c:v>
                </c:pt>
                <c:pt idx="1498">
                  <c:v>0.30388441217610102</c:v>
                </c:pt>
                <c:pt idx="1499">
                  <c:v>0.306512932358181</c:v>
                </c:pt>
                <c:pt idx="1500">
                  <c:v>0.30918117985799598</c:v>
                </c:pt>
                <c:pt idx="1501">
                  <c:v>0.31188906799333499</c:v>
                </c:pt>
                <c:pt idx="1502">
                  <c:v>0.31463650788648201</c:v>
                </c:pt>
                <c:pt idx="1503">
                  <c:v>0.31742340844005401</c:v>
                </c:pt>
                <c:pt idx="1504">
                  <c:v>0.320249676312512</c:v>
                </c:pt>
                <c:pt idx="1505">
                  <c:v>0.32311521589335301</c:v>
                </c:pt>
                <c:pt idx="1506">
                  <c:v>0.32601992927797702</c:v>
                </c:pt>
                <c:pt idx="1507">
                  <c:v>0.32896371624222698</c:v>
                </c:pt>
                <c:pt idx="1508">
                  <c:v>0.33194647421659401</c:v>
                </c:pt>
                <c:pt idx="1509">
                  <c:v>0.33496809826010299</c:v>
                </c:pt>
                <c:pt idx="1510">
                  <c:v>0.33802848103385602</c:v>
                </c:pt>
                <c:pt idx="1511">
                  <c:v>0.34112751277424502</c:v>
                </c:pt>
                <c:pt idx="1512">
                  <c:v>0.344265081265828</c:v>
                </c:pt>
                <c:pt idx="1513">
                  <c:v>0.34744107181386602</c:v>
                </c:pt>
                <c:pt idx="1514">
                  <c:v>0.35065536721651702</c:v>
                </c:pt>
                <c:pt idx="1515">
                  <c:v>0.35390784773668899</c:v>
                </c:pt>
                <c:pt idx="1516">
                  <c:v>0.357198391073551</c:v>
                </c:pt>
                <c:pt idx="1517">
                  <c:v>0.36052687233368402</c:v>
                </c:pt>
                <c:pt idx="1518">
                  <c:v>0.36389316400190103</c:v>
                </c:pt>
                <c:pt idx="1519">
                  <c:v>0.36729713591169499</c:v>
                </c:pt>
                <c:pt idx="1520">
                  <c:v>0.37073865521534599</c:v>
                </c:pt>
                <c:pt idx="1521">
                  <c:v>0.37421758635366098</c:v>
                </c:pt>
                <c:pt idx="1522">
                  <c:v>0.37773379102536198</c:v>
                </c:pt>
                <c:pt idx="1523">
                  <c:v>0.38128712815610399</c:v>
                </c:pt>
                <c:pt idx="1524">
                  <c:v>0.38487745386712802</c:v>
                </c:pt>
                <c:pt idx="1525">
                  <c:v>0.38850462144354497</c:v>
                </c:pt>
                <c:pt idx="1526">
                  <c:v>0.39216848130225201</c:v>
                </c:pt>
                <c:pt idx="1527">
                  <c:v>0.39586888095946299</c:v>
                </c:pt>
                <c:pt idx="1528">
                  <c:v>0.39960566499786798</c:v>
                </c:pt>
                <c:pt idx="1529">
                  <c:v>0.40337867503340402</c:v>
                </c:pt>
                <c:pt idx="1530">
                  <c:v>0.40718774968164301</c:v>
                </c:pt>
                <c:pt idx="1531">
                  <c:v>0.41103272452378697</c:v>
                </c:pt>
                <c:pt idx="1532">
                  <c:v>0.414913432072262</c:v>
                </c:pt>
                <c:pt idx="1533">
                  <c:v>0.41882970173592499</c:v>
                </c:pt>
                <c:pt idx="1534">
                  <c:v>0.42278135978484999</c:v>
                </c:pt>
                <c:pt idx="1535">
                  <c:v>0.42676822931472103</c:v>
                </c:pt>
                <c:pt idx="1536">
                  <c:v>0.43079013021079299</c:v>
                </c:pt>
                <c:pt idx="1537">
                  <c:v>0.43484687911144698</c:v>
                </c:pt>
                <c:pt idx="1538">
                  <c:v>0.43891030784467699</c:v>
                </c:pt>
                <c:pt idx="1539">
                  <c:v>0.44297902788813098</c:v>
                </c:pt>
                <c:pt idx="1540">
                  <c:v>0.44705284487228802</c:v>
                </c:pt>
                <c:pt idx="1541">
                  <c:v>0.45113156152339901</c:v>
                </c:pt>
                <c:pt idx="1542">
                  <c:v>0.455214977618075</c:v>
                </c:pt>
                <c:pt idx="1543">
                  <c:v>0.45930288993735202</c:v>
                </c:pt>
                <c:pt idx="1544">
                  <c:v>0.46339509222021202</c:v>
                </c:pt>
                <c:pt idx="1545">
                  <c:v>0.46749137511657801</c:v>
                </c:pt>
                <c:pt idx="1546">
                  <c:v>0.47159152613973998</c:v>
                </c:pt>
                <c:pt idx="1547">
                  <c:v>0.47569532961823902</c:v>
                </c:pt>
                <c:pt idx="1548">
                  <c:v>0.47980256664717402</c:v>
                </c:pt>
                <c:pt idx="1549">
                  <c:v>0.48391301503893902</c:v>
                </c:pt>
                <c:pt idx="1550">
                  <c:v>0.48802644927336503</c:v>
                </c:pt>
                <c:pt idx="1551">
                  <c:v>0.49214264044727901</c:v>
                </c:pt>
                <c:pt idx="1552">
                  <c:v>0.49626135622343998</c:v>
                </c:pt>
                <c:pt idx="1553">
                  <c:v>0.50038236077887099</c:v>
                </c:pt>
                <c:pt idx="1554">
                  <c:v>0.50450541475254596</c:v>
                </c:pt>
                <c:pt idx="1555">
                  <c:v>0.50863027519243798</c:v>
                </c:pt>
                <c:pt idx="1556">
                  <c:v>0.51275669550191605</c:v>
                </c:pt>
                <c:pt idx="1557">
                  <c:v>0.51688442538545498</c:v>
                </c:pt>
                <c:pt idx="1558">
                  <c:v>0.52101321079366802</c:v>
                </c:pt>
                <c:pt idx="1559">
                  <c:v>0.52514279386762996</c:v>
                </c:pt>
                <c:pt idx="1560">
                  <c:v>0.52927291288248302</c:v>
                </c:pt>
                <c:pt idx="1561">
                  <c:v>0.53340330219029597</c:v>
                </c:pt>
                <c:pt idx="1562">
                  <c:v>0.53753369216217295</c:v>
                </c:pt>
                <c:pt idx="1563">
                  <c:v>0.54166380912957501</c:v>
                </c:pt>
                <c:pt idx="1564">
                  <c:v>0.54579337532484695</c:v>
                </c:pt>
                <c:pt idx="1565">
                  <c:v>0.54992210882091996</c:v>
                </c:pt>
                <c:pt idx="1566">
                  <c:v>0.55404972347016201</c:v>
                </c:pt>
                <c:pt idx="1567">
                  <c:v>0.558175928842363</c:v>
                </c:pt>
                <c:pt idx="1568">
                  <c:v>0.56230043016182096</c:v>
                </c:pt>
                <c:pt idx="1569">
                  <c:v>0.56642292824349205</c:v>
                </c:pt>
                <c:pt idx="1570">
                  <c:v>0.57054311942819502</c:v>
                </c:pt>
                <c:pt idx="1571">
                  <c:v>0.57466069551682497</c:v>
                </c:pt>
                <c:pt idx="1572">
                  <c:v>0.578775343703539</c:v>
                </c:pt>
                <c:pt idx="1573">
                  <c:v>0.58288674650789596</c:v>
                </c:pt>
                <c:pt idx="1574">
                  <c:v>0.58699458170589902</c:v>
                </c:pt>
                <c:pt idx="1575">
                  <c:v>0.591098522259905</c:v>
                </c:pt>
                <c:pt idx="1576">
                  <c:v>0.59519823624736501</c:v>
                </c:pt>
                <c:pt idx="1577">
                  <c:v>0.59929338678834998</c:v>
                </c:pt>
                <c:pt idx="1578">
                  <c:v>0.60338363197181499</c:v>
                </c:pt>
                <c:pt idx="1579">
                  <c:v>0.60746862478054697</c:v>
                </c:pt>
                <c:pt idx="1580">
                  <c:v>0.61154801301476902</c:v>
                </c:pt>
                <c:pt idx="1581">
                  <c:v>0.615621439214316</c:v>
                </c:pt>
                <c:pt idx="1582">
                  <c:v>0.61968854057935396</c:v>
                </c:pt>
                <c:pt idx="1583">
                  <c:v>0.62374894888956101</c:v>
                </c:pt>
                <c:pt idx="1584">
                  <c:v>0.62780229042172397</c:v>
                </c:pt>
                <c:pt idx="1585">
                  <c:v>0.63184818586568103</c:v>
                </c:pt>
                <c:pt idx="1586">
                  <c:v>0.63588625023852896</c:v>
                </c:pt>
                <c:pt idx="1587">
                  <c:v>0.63991609279704398</c:v>
                </c:pt>
                <c:pt idx="1588">
                  <c:v>0.64393731694821699</c:v>
                </c:pt>
                <c:pt idx="1589">
                  <c:v>0.64794952015783902</c:v>
                </c:pt>
                <c:pt idx="1590">
                  <c:v>0.65195229385703801</c:v>
                </c:pt>
                <c:pt idx="1591">
                  <c:v>0.65594522334669203</c:v>
                </c:pt>
                <c:pt idx="1592">
                  <c:v>0.65992788769960797</c:v>
                </c:pt>
                <c:pt idx="1593">
                  <c:v>0.66389985966037501</c:v>
                </c:pt>
                <c:pt idx="1594">
                  <c:v>0.66786070554278998</c:v>
                </c:pt>
                <c:pt idx="1595">
                  <c:v>0.671809985124734</c:v>
                </c:pt>
                <c:pt idx="1596">
                  <c:v>0.67574725154039395</c:v>
                </c:pt>
                <c:pt idx="1597">
                  <c:v>0.67967205116969498</c:v>
                </c:pt>
                <c:pt idx="1598">
                  <c:v>0.683583923524827</c:v>
                </c:pt>
                <c:pt idx="1599">
                  <c:v>0.68748240113371495</c:v>
                </c:pt>
                <c:pt idx="1600">
                  <c:v>0.69136700942030205</c:v>
                </c:pt>
                <c:pt idx="1601">
                  <c:v>0.69523726658148</c:v>
                </c:pt>
                <c:pt idx="1602">
                  <c:v>0.69909268346051801</c:v>
                </c:pt>
                <c:pt idx="1603">
                  <c:v>0.70293276341681998</c:v>
                </c:pt>
                <c:pt idx="1604">
                  <c:v>0.70674396988543797</c:v>
                </c:pt>
                <c:pt idx="1605">
                  <c:v>0.71052234305222095</c:v>
                </c:pt>
                <c:pt idx="1606">
                  <c:v>0.71426719278255102</c:v>
                </c:pt>
                <c:pt idx="1607">
                  <c:v>0.71797781984788001</c:v>
                </c:pt>
                <c:pt idx="1608">
                  <c:v>0.72165351590500304</c:v>
                </c:pt>
                <c:pt idx="1609">
                  <c:v>0.725293563477035</c:v>
                </c:pt>
                <c:pt idx="1610">
                  <c:v>0.72889723593610301</c:v>
                </c:pt>
                <c:pt idx="1611">
                  <c:v>0.73246379748775703</c:v>
                </c:pt>
                <c:pt idx="1612">
                  <c:v>0.73599250315708897</c:v>
                </c:pt>
                <c:pt idx="1613">
                  <c:v>0.73948259877658595</c:v>
                </c:pt>
                <c:pt idx="1614">
                  <c:v>0.74293332097568399</c:v>
                </c:pt>
                <c:pt idx="1615">
                  <c:v>0.74634389717203298</c:v>
                </c:pt>
                <c:pt idx="1616">
                  <c:v>0.74971354556446201</c:v>
                </c:pt>
                <c:pt idx="1617">
                  <c:v>0.75304147512761799</c:v>
                </c:pt>
                <c:pt idx="1618">
                  <c:v>0.75632688560827699</c:v>
                </c:pt>
                <c:pt idx="1619">
                  <c:v>0.75956896752329295</c:v>
                </c:pt>
                <c:pt idx="1620">
                  <c:v>0.76276690215916199</c:v>
                </c:pt>
                <c:pt idx="1621">
                  <c:v>0.76591986157317105</c:v>
                </c:pt>
                <c:pt idx="1622">
                  <c:v>0.76902700859609696</c:v>
                </c:pt>
                <c:pt idx="1623">
                  <c:v>0.77208749683640399</c:v>
                </c:pt>
                <c:pt idx="1624">
                  <c:v>0.77510047068590804</c:v>
                </c:pt>
                <c:pt idx="1625">
                  <c:v>0.77806506532684105</c:v>
                </c:pt>
                <c:pt idx="1626">
                  <c:v>0.78098040674025704</c:v>
                </c:pt>
                <c:pt idx="1627">
                  <c:v>0.78384561171572098</c:v>
                </c:pt>
                <c:pt idx="1628">
                  <c:v>0.78665978786219803</c:v>
                </c:pt>
                <c:pt idx="1629">
                  <c:v>0.78942203362005903</c:v>
                </c:pt>
                <c:pt idx="1630">
                  <c:v>0.79213143827411403</c:v>
                </c:pt>
                <c:pt idx="1631">
                  <c:v>0.79478708196758496</c:v>
                </c:pt>
                <c:pt idx="1632">
                  <c:v>0.797388035716874</c:v>
                </c:pt>
                <c:pt idx="1633">
                  <c:v>0.79993336142705396</c:v>
                </c:pt>
                <c:pt idx="1634">
                  <c:v>0.80242211190790302</c:v>
                </c:pt>
                <c:pt idx="1635">
                  <c:v>0.80485333089037103</c:v>
                </c:pt>
                <c:pt idx="1636">
                  <c:v>0.80722605304331196</c:v>
                </c:pt>
                <c:pt idx="1637">
                  <c:v>0.80953930399030305</c:v>
                </c:pt>
                <c:pt idx="1638">
                  <c:v>0.81179210032638405</c:v>
                </c:pt>
                <c:pt idx="1639">
                  <c:v>0.81398344963449398</c:v>
                </c:pt>
                <c:pt idx="1640">
                  <c:v>0.81611235050141495</c:v>
                </c:pt>
                <c:pt idx="1641">
                  <c:v>0.81817779253295597</c:v>
                </c:pt>
                <c:pt idx="1642">
                  <c:v>0.82017875636815396</c:v>
                </c:pt>
                <c:pt idx="1643">
                  <c:v>0.82211421369219295</c:v>
                </c:pt>
                <c:pt idx="1644">
                  <c:v>0.82398312724775402</c:v>
                </c:pt>
                <c:pt idx="1645">
                  <c:v>0.82578445084447905</c:v>
                </c:pt>
                <c:pt idx="1646">
                  <c:v>0.82751712936618704</c:v>
                </c:pt>
                <c:pt idx="1647">
                  <c:v>0.82918009877548304</c:v>
                </c:pt>
                <c:pt idx="1648">
                  <c:v>0.83077228611535103</c:v>
                </c:pt>
                <c:pt idx="1649">
                  <c:v>0.83229260950728701</c:v>
                </c:pt>
                <c:pt idx="1650">
                  <c:v>0.83373997814551104</c:v>
                </c:pt>
                <c:pt idx="1651">
                  <c:v>0.83511329228675502</c:v>
                </c:pt>
                <c:pt idx="1652">
                  <c:v>0.836411443235062</c:v>
                </c:pt>
                <c:pt idx="1653">
                  <c:v>0.83763331332102398</c:v>
                </c:pt>
                <c:pt idx="1654">
                  <c:v>0.83877777587481805</c:v>
                </c:pt>
                <c:pt idx="1655">
                  <c:v>0.83984369519234803</c:v>
                </c:pt>
                <c:pt idx="1656">
                  <c:v>0.84082992649375998</c:v>
                </c:pt>
                <c:pt idx="1657">
                  <c:v>0.84173531587353601</c:v>
                </c:pt>
                <c:pt idx="1658">
                  <c:v>0.84255870024128698</c:v>
                </c:pt>
                <c:pt idx="1659">
                  <c:v>0.84329890725235102</c:v>
                </c:pt>
                <c:pt idx="1660">
                  <c:v>0.84395475522715102</c:v>
                </c:pt>
                <c:pt idx="1661">
                  <c:v>0.84452505305827297</c:v>
                </c:pt>
                <c:pt idx="1662">
                  <c:v>0.84500860010406997</c:v>
                </c:pt>
                <c:pt idx="1663">
                  <c:v>0.84540418606753998</c:v>
                </c:pt>
                <c:pt idx="1664">
                  <c:v>0.84571059085911604</c:v>
                </c:pt>
                <c:pt idx="1665">
                  <c:v>0.84592658444190205</c:v>
                </c:pt>
                <c:pt idx="1666">
                  <c:v>0.84605092665775505</c:v>
                </c:pt>
                <c:pt idx="1667">
                  <c:v>0.84608236703250095</c:v>
                </c:pt>
                <c:pt idx="1668">
                  <c:v>0.84601964455842704</c:v>
                </c:pt>
                <c:pt idx="1669">
                  <c:v>0.84586148745203904</c:v>
                </c:pt>
                <c:pt idx="1670">
                  <c:v>0.84560661288490002</c:v>
                </c:pt>
                <c:pt idx="1671">
                  <c:v>0.84525372668520404</c:v>
                </c:pt>
                <c:pt idx="1672">
                  <c:v>0.84480152300753797</c:v>
                </c:pt>
                <c:pt idx="1673">
                  <c:v>0.84424868396805097</c:v>
                </c:pt>
                <c:pt idx="1674">
                  <c:v>0.84359387924205997</c:v>
                </c:pt>
                <c:pt idx="1675">
                  <c:v>0.84283576562082896</c:v>
                </c:pt>
                <c:pt idx="1676">
                  <c:v>0.84197298652401698</c:v>
                </c:pt>
                <c:pt idx="1677">
                  <c:v>0.841004171463969</c:v>
                </c:pt>
                <c:pt idx="1678">
                  <c:v>0.83992793545772704</c:v>
                </c:pt>
                <c:pt idx="1679">
                  <c:v>0.83874287838225603</c:v>
                </c:pt>
                <c:pt idx="1680">
                  <c:v>0.83744758426803101</c:v>
                </c:pt>
                <c:pt idx="1681">
                  <c:v>0.83604062052568395</c:v>
                </c:pt>
                <c:pt idx="1682">
                  <c:v>0.83452053709999297</c:v>
                </c:pt>
                <c:pt idx="1683">
                  <c:v>0.832885865544986</c:v>
                </c:pt>
                <c:pt idx="1684">
                  <c:v>0.83113511801340301</c:v>
                </c:pt>
                <c:pt idx="1685">
                  <c:v>0.82926678615321003</c:v>
                </c:pt>
                <c:pt idx="1686">
                  <c:v>0.827279339903222</c:v>
                </c:pt>
                <c:pt idx="1687">
                  <c:v>0.82517122617923999</c:v>
                </c:pt>
                <c:pt idx="1688">
                  <c:v>0.82294086744139405</c:v>
                </c:pt>
                <c:pt idx="1689">
                  <c:v>0.82058666013263803</c:v>
                </c:pt>
                <c:pt idx="1690">
                  <c:v>0.81810697297750501</c:v>
                </c:pt>
                <c:pt idx="1691">
                  <c:v>0.81550014512941804</c:v>
                </c:pt>
                <c:pt idx="1692">
                  <c:v>0.81276448415393099</c:v>
                </c:pt>
                <c:pt idx="1693">
                  <c:v>0.80989826383436003</c:v>
                </c:pt>
                <c:pt idx="1694">
                  <c:v>0.80689972178531</c:v>
                </c:pt>
                <c:pt idx="1695">
                  <c:v>0.80376705685865901</c:v>
                </c:pt>
                <c:pt idx="1696">
                  <c:v>0.80049842632560697</c:v>
                </c:pt>
                <c:pt idx="1697">
                  <c:v>0.79709194281754503</c:v>
                </c:pt>
                <c:pt idx="1698">
                  <c:v>0.79354567100768303</c:v>
                </c:pt>
                <c:pt idx="1699">
                  <c:v>0.78985762401478299</c:v>
                </c:pt>
                <c:pt idx="1700">
                  <c:v>0.78602575950994202</c:v>
                </c:pt>
                <c:pt idx="1701">
                  <c:v>0.78204797550736405</c:v>
                </c:pt>
                <c:pt idx="1702">
                  <c:v>0.77792210582054799</c:v>
                </c:pt>
                <c:pt idx="1703">
                  <c:v>0.77365894747285702</c:v>
                </c:pt>
                <c:pt idx="1704">
                  <c:v>0.76925963862118696</c:v>
                </c:pt>
                <c:pt idx="1705">
                  <c:v>0.76472195984273394</c:v>
                </c:pt>
                <c:pt idx="1706">
                  <c:v>0.76004360673379401</c:v>
                </c:pt>
                <c:pt idx="1707">
                  <c:v>0.75522218336626201</c:v>
                </c:pt>
                <c:pt idx="1708">
                  <c:v>0.75025519536398799</c:v>
                </c:pt>
                <c:pt idx="1709">
                  <c:v>0.74514004262462896</c:v>
                </c:pt>
                <c:pt idx="1710">
                  <c:v>0.73987401173246103</c:v>
                </c:pt>
                <c:pt idx="1711">
                  <c:v>0.73445426813432102</c:v>
                </c:pt>
                <c:pt idx="1712">
                  <c:v>0.72887784818644996</c:v>
                </c:pt>
                <c:pt idx="1713">
                  <c:v>0.72305458872677497</c:v>
                </c:pt>
                <c:pt idx="1714">
                  <c:v>0.71691539359223599</c:v>
                </c:pt>
                <c:pt idx="1715">
                  <c:v>0.71044510699911101</c:v>
                </c:pt>
                <c:pt idx="1716">
                  <c:v>0.70392627689478604</c:v>
                </c:pt>
                <c:pt idx="1717">
                  <c:v>0.69739183223678702</c:v>
                </c:pt>
                <c:pt idx="1718">
                  <c:v>0.69064168324192698</c:v>
                </c:pt>
                <c:pt idx="1719">
                  <c:v>0.68387317666425096</c:v>
                </c:pt>
                <c:pt idx="1720">
                  <c:v>0.67695337676950695</c:v>
                </c:pt>
                <c:pt idx="1721">
                  <c:v>0.67002461526941304</c:v>
                </c:pt>
                <c:pt idx="1722">
                  <c:v>0.66308981982261805</c:v>
                </c:pt>
                <c:pt idx="1723">
                  <c:v>0.65640248502591103</c:v>
                </c:pt>
                <c:pt idx="1724">
                  <c:v>0.64982414754203199</c:v>
                </c:pt>
                <c:pt idx="1725">
                  <c:v>0.643268397030066</c:v>
                </c:pt>
                <c:pt idx="1726">
                  <c:v>0.63676520526755198</c:v>
                </c:pt>
                <c:pt idx="1727">
                  <c:v>0.63034904160733796</c:v>
                </c:pt>
                <c:pt idx="1728">
                  <c:v>0.62399810468112304</c:v>
                </c:pt>
                <c:pt idx="1729">
                  <c:v>0.61771734483172203</c:v>
                </c:pt>
                <c:pt idx="1730">
                  <c:v>0.611510991143972</c:v>
                </c:pt>
                <c:pt idx="1731">
                  <c:v>0.605382250947334</c:v>
                </c:pt>
                <c:pt idx="1732">
                  <c:v>0.599586797178988</c:v>
                </c:pt>
                <c:pt idx="1733">
                  <c:v>0.59425001483280204</c:v>
                </c:pt>
                <c:pt idx="1734">
                  <c:v>0.58936549148191697</c:v>
                </c:pt>
                <c:pt idx="1735">
                  <c:v>0.58491978112556997</c:v>
                </c:pt>
                <c:pt idx="1736">
                  <c:v>0.58089135436736195</c:v>
                </c:pt>
                <c:pt idx="1737">
                  <c:v>0.57724979218886596</c:v>
                </c:pt>
                <c:pt idx="1738">
                  <c:v>0.57395539450592203</c:v>
                </c:pt>
                <c:pt idx="1739">
                  <c:v>0.57095937323051005</c:v>
                </c:pt>
                <c:pt idx="1740">
                  <c:v>0.56820475885805399</c:v>
                </c:pt>
                <c:pt idx="1741">
                  <c:v>0.56562806443810199</c:v>
                </c:pt>
                <c:pt idx="1742">
                  <c:v>0.56316163068038605</c:v>
                </c:pt>
                <c:pt idx="1743">
                  <c:v>0.56073644733307704</c:v>
                </c:pt>
                <c:pt idx="1744">
                  <c:v>0.55828514574014398</c:v>
                </c:pt>
                <c:pt idx="1745">
                  <c:v>0.55574481862945102</c:v>
                </c:pt>
                <c:pt idx="1746">
                  <c:v>0.55305935948066398</c:v>
                </c:pt>
                <c:pt idx="1747">
                  <c:v>0.55018111291830996</c:v>
                </c:pt>
                <c:pt idx="1748">
                  <c:v>0.547071757041382</c:v>
                </c:pt>
                <c:pt idx="1749">
                  <c:v>0.54370246100810604</c:v>
                </c:pt>
                <c:pt idx="1750">
                  <c:v>0.54005344895755303</c:v>
                </c:pt>
                <c:pt idx="1751">
                  <c:v>0.53611314390956399</c:v>
                </c:pt>
                <c:pt idx="1752">
                  <c:v>0.53187706738222196</c:v>
                </c:pt>
                <c:pt idx="1753">
                  <c:v>0.52734664531084197</c:v>
                </c:pt>
                <c:pt idx="1754">
                  <c:v>0.52252803301466499</c:v>
                </c:pt>
                <c:pt idx="1755">
                  <c:v>0.51743103286703496</c:v>
                </c:pt>
                <c:pt idx="1756">
                  <c:v>0.51206814478998997</c:v>
                </c:pt>
                <c:pt idx="1757">
                  <c:v>0.50670184809604302</c:v>
                </c:pt>
                <c:pt idx="1758">
                  <c:v>0.50104704045106796</c:v>
                </c:pt>
                <c:pt idx="1759">
                  <c:v>0.49497729827144099</c:v>
                </c:pt>
                <c:pt idx="1760">
                  <c:v>0.48864329639551901</c:v>
                </c:pt>
                <c:pt idx="1761">
                  <c:v>0.48210832004714099</c:v>
                </c:pt>
                <c:pt idx="1762">
                  <c:v>0.47547982842418302</c:v>
                </c:pt>
                <c:pt idx="1763">
                  <c:v>0.468964841226785</c:v>
                </c:pt>
                <c:pt idx="1764">
                  <c:v>0.46250393715006399</c:v>
                </c:pt>
                <c:pt idx="1765">
                  <c:v>0.45608046276314301</c:v>
                </c:pt>
                <c:pt idx="1766">
                  <c:v>0.44970040959621799</c:v>
                </c:pt>
                <c:pt idx="1767">
                  <c:v>0.44348854560858803</c:v>
                </c:pt>
                <c:pt idx="1768">
                  <c:v>0.43766330511548801</c:v>
                </c:pt>
                <c:pt idx="1769">
                  <c:v>0.43220761335048202</c:v>
                </c:pt>
                <c:pt idx="1770">
                  <c:v>0.42710541897891102</c:v>
                </c:pt>
                <c:pt idx="1771">
                  <c:v>0.42234165881258501</c:v>
                </c:pt>
                <c:pt idx="1772">
                  <c:v>0.41785589014746399</c:v>
                </c:pt>
                <c:pt idx="1773">
                  <c:v>0.41358055507742802</c:v>
                </c:pt>
                <c:pt idx="1774">
                  <c:v>0.40951333224840097</c:v>
                </c:pt>
                <c:pt idx="1775">
                  <c:v>0.40565205967118501</c:v>
                </c:pt>
                <c:pt idx="1776">
                  <c:v>0.40199472465352598</c:v>
                </c:pt>
                <c:pt idx="1777">
                  <c:v>0.39853945403804703</c:v>
                </c:pt>
                <c:pt idx="1778">
                  <c:v>0.395284504861314</c:v>
                </c:pt>
                <c:pt idx="1779">
                  <c:v>0.392228255510646</c:v>
                </c:pt>
                <c:pt idx="1780">
                  <c:v>0.38933196478198501</c:v>
                </c:pt>
                <c:pt idx="1781">
                  <c:v>0.386589456126675</c:v>
                </c:pt>
                <c:pt idx="1782">
                  <c:v>0.38400308600856697</c:v>
                </c:pt>
                <c:pt idx="1783">
                  <c:v>0.38157508688771602</c:v>
                </c:pt>
                <c:pt idx="1784">
                  <c:v>0.37930757480930599</c:v>
                </c:pt>
                <c:pt idx="1785">
                  <c:v>0.377202556650305</c:v>
                </c:pt>
                <c:pt idx="1786">
                  <c:v>0.37526193705864402</c:v>
                </c:pt>
                <c:pt idx="1787">
                  <c:v>0.37348752512136502</c:v>
                </c:pt>
                <c:pt idx="1788">
                  <c:v>0.371881040799101</c:v>
                </c:pt>
                <c:pt idx="1789">
                  <c:v>0.37044412116466102</c:v>
                </c:pt>
                <c:pt idx="1790">
                  <c:v>0.36917832648349502</c:v>
                </c:pt>
                <c:pt idx="1791">
                  <c:v>0.36808514617365801</c:v>
                </c:pt>
                <c:pt idx="1792">
                  <c:v>0.36716600468259403</c:v>
                </c:pt>
                <c:pt idx="1793">
                  <c:v>0.36642226731766597</c:v>
                </c:pt>
                <c:pt idx="1794">
                  <c:v>0.36585524606700798</c:v>
                </c:pt>
                <c:pt idx="1795">
                  <c:v>0.36546620544684399</c:v>
                </c:pt>
                <c:pt idx="1796">
                  <c:v>0.36525636841101</c:v>
                </c:pt>
                <c:pt idx="1797">
                  <c:v>0.36522692235793203</c:v>
                </c:pt>
                <c:pt idx="1798">
                  <c:v>0.36537902526976201</c:v>
                </c:pt>
                <c:pt idx="1799">
                  <c:v>0.36571381201761599</c:v>
                </c:pt>
                <c:pt idx="1800">
                  <c:v>0.36623240086581099</c:v>
                </c:pt>
                <c:pt idx="1801">
                  <c:v>0.36693590020657502</c:v>
                </c:pt>
                <c:pt idx="1802">
                  <c:v>0.36782541555456399</c:v>
                </c:pt>
                <c:pt idx="1803">
                  <c:v>0.36890205682756999</c:v>
                </c:pt>
                <c:pt idx="1804">
                  <c:v>0.37016694593558003</c:v>
                </c:pt>
                <c:pt idx="1805">
                  <c:v>0.37162122469446801</c:v>
                </c:pt>
                <c:pt idx="1806">
                  <c:v>0.37326606307246402</c:v>
                </c:pt>
                <c:pt idx="1807">
                  <c:v>0.37510266776643603</c:v>
                </c:pt>
                <c:pt idx="1808">
                  <c:v>0.377132291089877</c:v>
                </c:pt>
                <c:pt idx="1809">
                  <c:v>0.37935624013422298</c:v>
                </c:pt>
                <c:pt idx="1810">
                  <c:v>0.38177588613789498</c:v>
                </c:pt>
                <c:pt idx="1811">
                  <c:v>0.38439267396144999</c:v>
                </c:pt>
                <c:pt idx="1812">
                  <c:v>0.38729519402005402</c:v>
                </c:pt>
                <c:pt idx="1813">
                  <c:v>0.39055091725905</c:v>
                </c:pt>
                <c:pt idx="1814">
                  <c:v>0.39417332325973498</c:v>
                </c:pt>
                <c:pt idx="1815">
                  <c:v>0.39787813837162</c:v>
                </c:pt>
                <c:pt idx="1816">
                  <c:v>0.40163065991982599</c:v>
                </c:pt>
                <c:pt idx="1817">
                  <c:v>0.40562915744897299</c:v>
                </c:pt>
                <c:pt idx="1818">
                  <c:v>0.40967441894879397</c:v>
                </c:pt>
                <c:pt idx="1819">
                  <c:v>0.41389747139752903</c:v>
                </c:pt>
                <c:pt idx="1820">
                  <c:v>0.41815403236331999</c:v>
                </c:pt>
                <c:pt idx="1821">
                  <c:v>0.42243918306006201</c:v>
                </c:pt>
                <c:pt idx="1822">
                  <c:v>0.42649739893731098</c:v>
                </c:pt>
                <c:pt idx="1823">
                  <c:v>0.43046507616089302</c:v>
                </c:pt>
                <c:pt idx="1824">
                  <c:v>0.43442652232108497</c:v>
                </c:pt>
                <c:pt idx="1825">
                  <c:v>0.43834962898191998</c:v>
                </c:pt>
                <c:pt idx="1826">
                  <c:v>0.442197757931175</c:v>
                </c:pt>
                <c:pt idx="1827">
                  <c:v>0.44599051122155398</c:v>
                </c:pt>
                <c:pt idx="1828">
                  <c:v>0.44972071052334001</c:v>
                </c:pt>
                <c:pt idx="1829">
                  <c:v>0.45338187192086099</c:v>
                </c:pt>
                <c:pt idx="1830">
                  <c:v>0.45695448533870903</c:v>
                </c:pt>
                <c:pt idx="1831">
                  <c:v>0.46017124879051802</c:v>
                </c:pt>
                <c:pt idx="1832">
                  <c:v>0.46290588193603699</c:v>
                </c:pt>
                <c:pt idx="1833">
                  <c:v>0.46516392426994702</c:v>
                </c:pt>
                <c:pt idx="1834">
                  <c:v>0.46695796955121299</c:v>
                </c:pt>
                <c:pt idx="1835">
                  <c:v>0.46830871397927598</c:v>
                </c:pt>
                <c:pt idx="1836">
                  <c:v>0.46924576085344799</c:v>
                </c:pt>
                <c:pt idx="1837">
                  <c:v>0.46980801052905002</c:v>
                </c:pt>
                <c:pt idx="1838">
                  <c:v>0.470043465948845</c:v>
                </c:pt>
                <c:pt idx="1839">
                  <c:v>0.47000832473196402</c:v>
                </c:pt>
                <c:pt idx="1840">
                  <c:v>0.46976531396509402</c:v>
                </c:pt>
                <c:pt idx="1841">
                  <c:v>0.46938134394720699</c:v>
                </c:pt>
                <c:pt idx="1842">
                  <c:v>0.468924685755015</c:v>
                </c:pt>
                <c:pt idx="1843">
                  <c:v>0.46846031230277402</c:v>
                </c:pt>
                <c:pt idx="1844">
                  <c:v>0.46803697796069399</c:v>
                </c:pt>
                <c:pt idx="1845">
                  <c:v>0.46770832405308499</c:v>
                </c:pt>
                <c:pt idx="1846">
                  <c:v>0.46751954876160701</c:v>
                </c:pt>
                <c:pt idx="1847">
                  <c:v>0.46750652675001497</c:v>
                </c:pt>
                <c:pt idx="1848">
                  <c:v>0.46769565363682503</c:v>
                </c:pt>
                <c:pt idx="1849">
                  <c:v>0.46810428423890099</c:v>
                </c:pt>
                <c:pt idx="1850">
                  <c:v>0.468741590949589</c:v>
                </c:pt>
                <c:pt idx="1851">
                  <c:v>0.46960966651766001</c:v>
                </c:pt>
                <c:pt idx="1852">
                  <c:v>0.470704720649054</c:v>
                </c:pt>
                <c:pt idx="1853">
                  <c:v>0.47201825769160999</c:v>
                </c:pt>
                <c:pt idx="1854">
                  <c:v>0.47353816175389202</c:v>
                </c:pt>
                <c:pt idx="1855">
                  <c:v>0.47524964914450801</c:v>
                </c:pt>
                <c:pt idx="1856">
                  <c:v>0.47688798961694701</c:v>
                </c:pt>
                <c:pt idx="1857">
                  <c:v>0.47873607065433399</c:v>
                </c:pt>
                <c:pt idx="1858">
                  <c:v>0.48091814048966097</c:v>
                </c:pt>
                <c:pt idx="1859">
                  <c:v>0.48328139203062498</c:v>
                </c:pt>
                <c:pt idx="1860">
                  <c:v>0.48576045468095103</c:v>
                </c:pt>
                <c:pt idx="1861">
                  <c:v>0.488245834735129</c:v>
                </c:pt>
                <c:pt idx="1862">
                  <c:v>0.49052853304215599</c:v>
                </c:pt>
                <c:pt idx="1863">
                  <c:v>0.49266605092395199</c:v>
                </c:pt>
                <c:pt idx="1864">
                  <c:v>0.49467318593713899</c:v>
                </c:pt>
                <c:pt idx="1865">
                  <c:v>0.49654215966703502</c:v>
                </c:pt>
                <c:pt idx="1866">
                  <c:v>0.49814649139129802</c:v>
                </c:pt>
                <c:pt idx="1867">
                  <c:v>0.49926611354543099</c:v>
                </c:pt>
                <c:pt idx="1868">
                  <c:v>0.49991655282286401</c:v>
                </c:pt>
                <c:pt idx="1869">
                  <c:v>0.50011240360283604</c:v>
                </c:pt>
                <c:pt idx="1870">
                  <c:v>0.49986736946350602</c:v>
                </c:pt>
                <c:pt idx="1871">
                  <c:v>0.49924063736479402</c:v>
                </c:pt>
                <c:pt idx="1872">
                  <c:v>0.49829862015241499</c:v>
                </c:pt>
                <c:pt idx="1873">
                  <c:v>0.497042611921231</c:v>
                </c:pt>
                <c:pt idx="1874">
                  <c:v>0.495494633844278</c:v>
                </c:pt>
                <c:pt idx="1875">
                  <c:v>0.49368984765531099</c:v>
                </c:pt>
                <c:pt idx="1876">
                  <c:v>0.49162964969318701</c:v>
                </c:pt>
                <c:pt idx="1877">
                  <c:v>0.48931538152125398</c:v>
                </c:pt>
                <c:pt idx="1878">
                  <c:v>0.48674980961093101</c:v>
                </c:pt>
                <c:pt idx="1879">
                  <c:v>0.48398678654428401</c:v>
                </c:pt>
                <c:pt idx="1880">
                  <c:v>0.48103259554687999</c:v>
                </c:pt>
                <c:pt idx="1881">
                  <c:v>0.47807340388407199</c:v>
                </c:pt>
                <c:pt idx="1882">
                  <c:v>0.47516245371719601</c:v>
                </c:pt>
                <c:pt idx="1883">
                  <c:v>0.472082488389584</c:v>
                </c:pt>
                <c:pt idx="1884">
                  <c:v>0.46876090877966198</c:v>
                </c:pt>
                <c:pt idx="1885">
                  <c:v>0.46534933767055198</c:v>
                </c:pt>
                <c:pt idx="1886">
                  <c:v>0.462015940579934</c:v>
                </c:pt>
                <c:pt idx="1887">
                  <c:v>0.45876062211667401</c:v>
                </c:pt>
                <c:pt idx="1888">
                  <c:v>0.455385556875185</c:v>
                </c:pt>
                <c:pt idx="1889">
                  <c:v>0.451810368156638</c:v>
                </c:pt>
                <c:pt idx="1890">
                  <c:v>0.44832073437530801</c:v>
                </c:pt>
                <c:pt idx="1891">
                  <c:v>0.44495076919160398</c:v>
                </c:pt>
                <c:pt idx="1892">
                  <c:v>0.44170055761455701</c:v>
                </c:pt>
                <c:pt idx="1893">
                  <c:v>0.43857004327653698</c:v>
                </c:pt>
                <c:pt idx="1894">
                  <c:v>0.43555902261290602</c:v>
                </c:pt>
                <c:pt idx="1895">
                  <c:v>0.43266714031227299</c:v>
                </c:pt>
                <c:pt idx="1896">
                  <c:v>0.42989388611475199</c:v>
                </c:pt>
                <c:pt idx="1897">
                  <c:v>0.42723859302624601</c:v>
                </c:pt>
                <c:pt idx="1898">
                  <c:v>0.42470043700422</c:v>
                </c:pt>
                <c:pt idx="1899">
                  <c:v>0.42227843815443999</c:v>
                </c:pt>
                <c:pt idx="1900">
                  <c:v>0.41997146345893499</c:v>
                </c:pt>
                <c:pt idx="1901">
                  <c:v>0.41772751143486803</c:v>
                </c:pt>
                <c:pt idx="1902">
                  <c:v>0.41554354221964501</c:v>
                </c:pt>
                <c:pt idx="1903">
                  <c:v>0.41341701623940103</c:v>
                </c:pt>
                <c:pt idx="1904">
                  <c:v>0.41134524321251797</c:v>
                </c:pt>
                <c:pt idx="1905">
                  <c:v>0.409325393954098</c:v>
                </c:pt>
                <c:pt idx="1906">
                  <c:v>0.40735451417261698</c:v>
                </c:pt>
                <c:pt idx="1907">
                  <c:v>0.40542731115834002</c:v>
                </c:pt>
                <c:pt idx="1908">
                  <c:v>0.403515747183329</c:v>
                </c:pt>
                <c:pt idx="1909">
                  <c:v>0.40161708269838797</c:v>
                </c:pt>
                <c:pt idx="1910">
                  <c:v>0.39972856135729001</c:v>
                </c:pt>
                <c:pt idx="1911">
                  <c:v>0.397847428227804</c:v>
                </c:pt>
                <c:pt idx="1912">
                  <c:v>0.39597094809666</c:v>
                </c:pt>
                <c:pt idx="1913">
                  <c:v>0.394096423609757</c:v>
                </c:pt>
                <c:pt idx="1914">
                  <c:v>0.39222121299323398</c:v>
                </c:pt>
                <c:pt idx="1915">
                  <c:v>0.39034274711193101</c:v>
                </c:pt>
                <c:pt idx="1916">
                  <c:v>0.38845854563883297</c:v>
                </c:pt>
                <c:pt idx="1917">
                  <c:v>0.38661479153441902</c:v>
                </c:pt>
                <c:pt idx="1918">
                  <c:v>0.38487828651009098</c:v>
                </c:pt>
                <c:pt idx="1919">
                  <c:v>0.38324938339439801</c:v>
                </c:pt>
                <c:pt idx="1920">
                  <c:v>0.38166859268157</c:v>
                </c:pt>
                <c:pt idx="1921">
                  <c:v>0.380176991860118</c:v>
                </c:pt>
                <c:pt idx="1922">
                  <c:v>0.378774173084717</c:v>
                </c:pt>
                <c:pt idx="1923">
                  <c:v>0.37745966212830001</c:v>
                </c:pt>
                <c:pt idx="1924">
                  <c:v>0.37623291300564099</c:v>
                </c:pt>
                <c:pt idx="1925">
                  <c:v>0.37509330215066999</c:v>
                </c:pt>
                <c:pt idx="1926">
                  <c:v>0.37404012227663602</c:v>
                </c:pt>
                <c:pt idx="1927">
                  <c:v>0.37307257606435101</c:v>
                </c:pt>
                <c:pt idx="1928">
                  <c:v>0.37218976983663699</c:v>
                </c:pt>
                <c:pt idx="1929">
                  <c:v>0.371404730329572</c:v>
                </c:pt>
                <c:pt idx="1930">
                  <c:v>0.37072567915413801</c:v>
                </c:pt>
                <c:pt idx="1931">
                  <c:v>0.37014996941411099</c:v>
                </c:pt>
                <c:pt idx="1932">
                  <c:v>0.369674794343819</c:v>
                </c:pt>
                <c:pt idx="1933">
                  <c:v>0.36929718727527899</c:v>
                </c:pt>
                <c:pt idx="1934">
                  <c:v>0.36901402258050497</c:v>
                </c:pt>
                <c:pt idx="1935">
                  <c:v>0.36882201773484302</c:v>
                </c:pt>
                <c:pt idx="1936">
                  <c:v>0.36871773663016399</c:v>
                </c:pt>
                <c:pt idx="1937">
                  <c:v>0.36869759424669701</c:v>
                </c:pt>
                <c:pt idx="1938">
                  <c:v>0.36875786276950101</c:v>
                </c:pt>
                <c:pt idx="1939">
                  <c:v>0.36889467921051</c:v>
                </c:pt>
                <c:pt idx="1940">
                  <c:v>0.36910405457011197</c:v>
                </c:pt>
                <c:pt idx="1941">
                  <c:v>0.369381884543801</c:v>
                </c:pt>
                <c:pt idx="1942">
                  <c:v>0.36972562717424001</c:v>
                </c:pt>
                <c:pt idx="1943">
                  <c:v>0.370144416284792</c:v>
                </c:pt>
                <c:pt idx="1944">
                  <c:v>0.37063563094751401</c:v>
                </c:pt>
                <c:pt idx="1945">
                  <c:v>0.37119659091034302</c:v>
                </c:pt>
                <c:pt idx="1946">
                  <c:v>0.37182457162482602</c:v>
                </c:pt>
                <c:pt idx="1947">
                  <c:v>0.37251682027433602</c:v>
                </c:pt>
                <c:pt idx="1948">
                  <c:v>0.373270572621693</c:v>
                </c:pt>
                <c:pt idx="1949">
                  <c:v>0.374091622014809</c:v>
                </c:pt>
                <c:pt idx="1950">
                  <c:v>0.37503026304342801</c:v>
                </c:pt>
                <c:pt idx="1951">
                  <c:v>0.37608239110610803</c:v>
                </c:pt>
                <c:pt idx="1952">
                  <c:v>0.377243863434439</c:v>
                </c:pt>
                <c:pt idx="1953">
                  <c:v>0.37851051978356598</c:v>
                </c:pt>
                <c:pt idx="1954">
                  <c:v>0.37987820216579798</c:v>
                </c:pt>
                <c:pt idx="1955">
                  <c:v>0.38130909642658201</c:v>
                </c:pt>
                <c:pt idx="1956">
                  <c:v>0.382764152690036</c:v>
                </c:pt>
                <c:pt idx="1957">
                  <c:v>0.38424206996740801</c:v>
                </c:pt>
                <c:pt idx="1958">
                  <c:v>0.38574168779442197</c:v>
                </c:pt>
                <c:pt idx="1959">
                  <c:v>0.38726199504057801</c:v>
                </c:pt>
                <c:pt idx="1960">
                  <c:v>0.38880213745655301</c:v>
                </c:pt>
                <c:pt idx="1961">
                  <c:v>0.39036142385915701</c:v>
                </c:pt>
                <c:pt idx="1962">
                  <c:v>0.391939330876585</c:v>
                </c:pt>
                <c:pt idx="1963">
                  <c:v>0.39353550620014899</c:v>
                </c:pt>
                <c:pt idx="1964">
                  <c:v>0.39514977031161502</c:v>
                </c:pt>
                <c:pt idx="1965">
                  <c:v>0.39678211667720498</c:v>
                </c:pt>
                <c:pt idx="1966">
                  <c:v>0.39843271041981998</c:v>
                </c:pt>
                <c:pt idx="1967">
                  <c:v>0.40010188549973602</c:v>
                </c:pt>
                <c:pt idx="1968">
                  <c:v>0.40179014045063599</c:v>
                </c:pt>
                <c:pt idx="1969">
                  <c:v>0.40349813273227803</c:v>
                </c:pt>
                <c:pt idx="1970">
                  <c:v>0.40522667177320598</c:v>
                </c:pt>
                <c:pt idx="1971">
                  <c:v>0.40697671078682002</c:v>
                </c:pt>
                <c:pt idx="1972">
                  <c:v>0.40874933745183301</c:v>
                </c:pt>
                <c:pt idx="1973">
                  <c:v>0.410525002329169</c:v>
                </c:pt>
                <c:pt idx="1974">
                  <c:v>0.41227111186471999</c:v>
                </c:pt>
                <c:pt idx="1975">
                  <c:v>0.41398893997994701</c:v>
                </c:pt>
                <c:pt idx="1976">
                  <c:v>0.41567992221630401</c:v>
                </c:pt>
                <c:pt idx="1977">
                  <c:v>0.41734417995817402</c:v>
                </c:pt>
                <c:pt idx="1978">
                  <c:v>0.41896809496168902</c:v>
                </c:pt>
                <c:pt idx="1979">
                  <c:v>0.42055327516997998</c:v>
                </c:pt>
                <c:pt idx="1980">
                  <c:v>0.42191312743364001</c:v>
                </c:pt>
                <c:pt idx="1981">
                  <c:v>0.42299431809034599</c:v>
                </c:pt>
                <c:pt idx="1982">
                  <c:v>0.42411085032652501</c:v>
                </c:pt>
                <c:pt idx="1983">
                  <c:v>0.42535196957680699</c:v>
                </c:pt>
                <c:pt idx="1984">
                  <c:v>0.42656652373895998</c:v>
                </c:pt>
                <c:pt idx="1985">
                  <c:v>0.42758694372376599</c:v>
                </c:pt>
                <c:pt idx="1986">
                  <c:v>0.42841404274970502</c:v>
                </c:pt>
                <c:pt idx="1987">
                  <c:v>0.42923503508630001</c:v>
                </c:pt>
                <c:pt idx="1988">
                  <c:v>0.42999633549110899</c:v>
                </c:pt>
                <c:pt idx="1989">
                  <c:v>0.43041111841337898</c:v>
                </c:pt>
                <c:pt idx="1990">
                  <c:v>0.43044439167301501</c:v>
                </c:pt>
                <c:pt idx="1991">
                  <c:v>0.43009545340480798</c:v>
                </c:pt>
                <c:pt idx="1992">
                  <c:v>0.42945378900819198</c:v>
                </c:pt>
                <c:pt idx="1993">
                  <c:v>0.428657231280547</c:v>
                </c:pt>
                <c:pt idx="1994">
                  <c:v>0.42753299788245003</c:v>
                </c:pt>
                <c:pt idx="1995">
                  <c:v>0.42627121939825502</c:v>
                </c:pt>
                <c:pt idx="1996">
                  <c:v>0.42489044554329403</c:v>
                </c:pt>
                <c:pt idx="1997">
                  <c:v>0.42339117493795497</c:v>
                </c:pt>
                <c:pt idx="1998">
                  <c:v>0.42177411921098301</c:v>
                </c:pt>
                <c:pt idx="1999">
                  <c:v>0.42004019992299702</c:v>
                </c:pt>
                <c:pt idx="2000">
                  <c:v>0.41824126372174703</c:v>
                </c:pt>
                <c:pt idx="2001">
                  <c:v>0.416380252221912</c:v>
                </c:pt>
                <c:pt idx="2002">
                  <c:v>0.41441877323045201</c:v>
                </c:pt>
                <c:pt idx="2003">
                  <c:v>0.41231509915151299</c:v>
                </c:pt>
                <c:pt idx="2004">
                  <c:v>0.41007447887614301</c:v>
                </c:pt>
                <c:pt idx="2005">
                  <c:v>0.40770236102262503</c:v>
                </c:pt>
                <c:pt idx="2006">
                  <c:v>0.405363640917766</c:v>
                </c:pt>
                <c:pt idx="2007">
                  <c:v>0.40315289964198803</c:v>
                </c:pt>
                <c:pt idx="2008">
                  <c:v>0.40099398915761197</c:v>
                </c:pt>
                <c:pt idx="2009">
                  <c:v>0.39882412983437998</c:v>
                </c:pt>
                <c:pt idx="2010">
                  <c:v>0.39664650471195201</c:v>
                </c:pt>
                <c:pt idx="2011">
                  <c:v>0.39446433885389698</c:v>
                </c:pt>
                <c:pt idx="2012">
                  <c:v>0.39228088199099498</c:v>
                </c:pt>
                <c:pt idx="2013">
                  <c:v>0.390099391582854</c:v>
                </c:pt>
                <c:pt idx="2014">
                  <c:v>0.38792311653004602</c:v>
                </c:pt>
                <c:pt idx="2015">
                  <c:v>0.38575528175232399</c:v>
                </c:pt>
                <c:pt idx="2016">
                  <c:v>0.38355051442367899</c:v>
                </c:pt>
                <c:pt idx="2017">
                  <c:v>0.38124288918029697</c:v>
                </c:pt>
                <c:pt idx="2018">
                  <c:v>0.378832996373488</c:v>
                </c:pt>
                <c:pt idx="2019">
                  <c:v>0.376381336079396</c:v>
                </c:pt>
                <c:pt idx="2020">
                  <c:v>0.37384790925971101</c:v>
                </c:pt>
                <c:pt idx="2021">
                  <c:v>0.37123427050263202</c:v>
                </c:pt>
                <c:pt idx="2022">
                  <c:v>0.368574379794882</c:v>
                </c:pt>
                <c:pt idx="2023">
                  <c:v>0.36587949205914999</c:v>
                </c:pt>
                <c:pt idx="2024">
                  <c:v>0.36315071690788298</c:v>
                </c:pt>
                <c:pt idx="2025">
                  <c:v>0.36038931897483201</c:v>
                </c:pt>
                <c:pt idx="2026">
                  <c:v>0.35759672449575602</c:v>
                </c:pt>
                <c:pt idx="2027">
                  <c:v>0.35477452775572099</c:v>
                </c:pt>
                <c:pt idx="2028">
                  <c:v>0.35192449723535402</c:v>
                </c:pt>
                <c:pt idx="2029">
                  <c:v>0.34904858128291399</c:v>
                </c:pt>
                <c:pt idx="2030">
                  <c:v>0.34614891313733198</c:v>
                </c:pt>
                <c:pt idx="2031">
                  <c:v>0.34322781512950201</c:v>
                </c:pt>
                <c:pt idx="2032">
                  <c:v>0.340287801895098</c:v>
                </c:pt>
                <c:pt idx="2033">
                  <c:v>0.33733158244178002</c:v>
                </c:pt>
                <c:pt idx="2034">
                  <c:v>0.33436206092686099</c:v>
                </c:pt>
                <c:pt idx="2035">
                  <c:v>0.33138233601789402</c:v>
                </c:pt>
                <c:pt idx="2036">
                  <c:v>0.32839569872814101</c:v>
                </c:pt>
                <c:pt idx="2037">
                  <c:v>0.32540562864094402</c:v>
                </c:pt>
                <c:pt idx="2038">
                  <c:v>0.32241578846147201</c:v>
                </c:pt>
                <c:pt idx="2039">
                  <c:v>0.319430016860553</c:v>
                </c:pt>
                <c:pt idx="2040">
                  <c:v>0.31645231960297798</c:v>
                </c:pt>
                <c:pt idx="2041">
                  <c:v>0.31348685898114498</c:v>
                </c:pt>
                <c:pt idx="2042">
                  <c:v>0.31053794160376302</c:v>
                </c:pt>
                <c:pt idx="2043">
                  <c:v>0.30761000461778198</c:v>
                </c:pt>
                <c:pt idx="2044">
                  <c:v>0.304707600469315</c:v>
                </c:pt>
                <c:pt idx="2045">
                  <c:v>0.30183538033525897</c:v>
                </c:pt>
                <c:pt idx="2046">
                  <c:v>0.29899807638105103</c:v>
                </c:pt>
                <c:pt idx="2047">
                  <c:v>0.29620048302085999</c:v>
                </c:pt>
                <c:pt idx="2048">
                  <c:v>0.29343888583570199</c:v>
                </c:pt>
                <c:pt idx="2049">
                  <c:v>0.29066511564910902</c:v>
                </c:pt>
                <c:pt idx="2050">
                  <c:v>0.28787871118087199</c:v>
                </c:pt>
                <c:pt idx="2051">
                  <c:v>0.285083867212238</c:v>
                </c:pt>
                <c:pt idx="2052">
                  <c:v>0.28231151662873799</c:v>
                </c:pt>
                <c:pt idx="2053">
                  <c:v>0.27955247252340998</c:v>
                </c:pt>
                <c:pt idx="2054">
                  <c:v>0.27684686540062098</c:v>
                </c:pt>
                <c:pt idx="2055">
                  <c:v>0.27423608964094598</c:v>
                </c:pt>
                <c:pt idx="2056">
                  <c:v>0.27172381484156299</c:v>
                </c:pt>
                <c:pt idx="2057">
                  <c:v>0.26931358973436398</c:v>
                </c:pt>
                <c:pt idx="2058">
                  <c:v>0.26700882846324098</c:v>
                </c:pt>
                <c:pt idx="2059">
                  <c:v>0.26481279755111298</c:v>
                </c:pt>
                <c:pt idx="2060">
                  <c:v>0.26272860351739502</c:v>
                </c:pt>
                <c:pt idx="2061">
                  <c:v>0.260759181040774</c:v>
                </c:pt>
                <c:pt idx="2062">
                  <c:v>0.25890728150412301</c:v>
                </c:pt>
                <c:pt idx="2063">
                  <c:v>0.25717546175190698</c:v>
                </c:pt>
                <c:pt idx="2064">
                  <c:v>0.255566073040293</c:v>
                </c:pt>
                <c:pt idx="2065">
                  <c:v>0.25408125066399001</c:v>
                </c:pt>
                <c:pt idx="2066">
                  <c:v>0.25272290582396501</c:v>
                </c:pt>
                <c:pt idx="2067">
                  <c:v>0.25149272278719897</c:v>
                </c:pt>
                <c:pt idx="2068">
                  <c:v>0.25039216492118299</c:v>
                </c:pt>
                <c:pt idx="2069">
                  <c:v>0.24942249046613399</c:v>
                </c:pt>
                <c:pt idx="2070">
                  <c:v>0.248584773207808</c:v>
                </c:pt>
                <c:pt idx="2071">
                  <c:v>0.24787991989909</c:v>
                </c:pt>
                <c:pt idx="2072">
                  <c:v>0.24730867933369099</c:v>
                </c:pt>
                <c:pt idx="2073">
                  <c:v>0.24687164355626001</c:v>
                </c:pt>
                <c:pt idx="2074">
                  <c:v>0.24656924428334701</c:v>
                </c:pt>
                <c:pt idx="2075">
                  <c:v>0.24640174667189799</c:v>
                </c:pt>
                <c:pt idx="2076">
                  <c:v>0.24636924010019301</c:v>
                </c:pt>
                <c:pt idx="2077">
                  <c:v>0.24647162240605999</c:v>
                </c:pt>
                <c:pt idx="2078">
                  <c:v>0.24670856935369001</c:v>
                </c:pt>
                <c:pt idx="2079">
                  <c:v>0.24707947686023199</c:v>
                </c:pt>
                <c:pt idx="2080">
                  <c:v>0.247583384506671</c:v>
                </c:pt>
                <c:pt idx="2081">
                  <c:v>0.24812247514456701</c:v>
                </c:pt>
                <c:pt idx="2082">
                  <c:v>0.24867922664966</c:v>
                </c:pt>
                <c:pt idx="2083">
                  <c:v>0.249252674413075</c:v>
                </c:pt>
                <c:pt idx="2084">
                  <c:v>0.249842088348703</c:v>
                </c:pt>
                <c:pt idx="2085">
                  <c:v>0.25044689005024501</c:v>
                </c:pt>
                <c:pt idx="2086">
                  <c:v>0.25107804167122699</c:v>
                </c:pt>
                <c:pt idx="2087">
                  <c:v>0.25187003320065998</c:v>
                </c:pt>
                <c:pt idx="2088">
                  <c:v>0.25282469708819899</c:v>
                </c:pt>
                <c:pt idx="2089">
                  <c:v>0.25394374207334702</c:v>
                </c:pt>
                <c:pt idx="2090">
                  <c:v>0.25522875158491898</c:v>
                </c:pt>
                <c:pt idx="2091">
                  <c:v>0.25659139304350598</c:v>
                </c:pt>
                <c:pt idx="2092">
                  <c:v>0.25789525829798698</c:v>
                </c:pt>
                <c:pt idx="2093">
                  <c:v>0.25931482622995</c:v>
                </c:pt>
                <c:pt idx="2094">
                  <c:v>0.26066193393183101</c:v>
                </c:pt>
                <c:pt idx="2095">
                  <c:v>0.26192026868780499</c:v>
                </c:pt>
                <c:pt idx="2096">
                  <c:v>0.26309183518505502</c:v>
                </c:pt>
                <c:pt idx="2097">
                  <c:v>0.26417868708810299</c:v>
                </c:pt>
                <c:pt idx="2098">
                  <c:v>0.26518292441818397</c:v>
                </c:pt>
                <c:pt idx="2099">
                  <c:v>0.26610669089154998</c:v>
                </c:pt>
                <c:pt idx="2100">
                  <c:v>0.26695217120168202</c:v>
                </c:pt>
                <c:pt idx="2101">
                  <c:v>0.26776247844602202</c:v>
                </c:pt>
                <c:pt idx="2102">
                  <c:v>0.26858430409454598</c:v>
                </c:pt>
                <c:pt idx="2103">
                  <c:v>0.26941759171524399</c:v>
                </c:pt>
                <c:pt idx="2104">
                  <c:v>0.270262297388211</c:v>
                </c:pt>
                <c:pt idx="2105">
                  <c:v>0.27096135350906603</c:v>
                </c:pt>
                <c:pt idx="2106">
                  <c:v>0.27145083383115898</c:v>
                </c:pt>
                <c:pt idx="2107">
                  <c:v>0.27181232263473498</c:v>
                </c:pt>
                <c:pt idx="2108">
                  <c:v>0.27211412967201498</c:v>
                </c:pt>
                <c:pt idx="2109">
                  <c:v>0.272358675181823</c:v>
                </c:pt>
                <c:pt idx="2110">
                  <c:v>0.272552213599494</c:v>
                </c:pt>
                <c:pt idx="2111">
                  <c:v>0.27270068011418303</c:v>
                </c:pt>
                <c:pt idx="2112">
                  <c:v>0.27280656357946897</c:v>
                </c:pt>
                <c:pt idx="2113">
                  <c:v>0.27287235326505299</c:v>
                </c:pt>
                <c:pt idx="2114">
                  <c:v>0.27290053518374602</c:v>
                </c:pt>
                <c:pt idx="2115">
                  <c:v>0.27289358821109</c:v>
                </c:pt>
                <c:pt idx="2116">
                  <c:v>0.27285397982067899</c:v>
                </c:pt>
                <c:pt idx="2117">
                  <c:v>0.27278416106422498</c:v>
                </c:pt>
                <c:pt idx="2118">
                  <c:v>0.27268655997299102</c:v>
                </c:pt>
                <c:pt idx="2119">
                  <c:v>0.272563571416715</c:v>
                </c:pt>
                <c:pt idx="2120">
                  <c:v>0.272417538380338</c:v>
                </c:pt>
                <c:pt idx="2121">
                  <c:v>0.272218441021159</c:v>
                </c:pt>
                <c:pt idx="2122">
                  <c:v>0.27195892392036197</c:v>
                </c:pt>
                <c:pt idx="2123">
                  <c:v>0.27164163583376999</c:v>
                </c:pt>
                <c:pt idx="2124">
                  <c:v>0.27126908588269699</c:v>
                </c:pt>
                <c:pt idx="2125">
                  <c:v>0.27084396420381701</c:v>
                </c:pt>
                <c:pt idx="2126">
                  <c:v>0.27036914392108502</c:v>
                </c:pt>
                <c:pt idx="2127">
                  <c:v>0.26984756540793498</c:v>
                </c:pt>
                <c:pt idx="2128">
                  <c:v>0.26928217197414001</c:v>
                </c:pt>
                <c:pt idx="2129">
                  <c:v>0.26867588175266699</c:v>
                </c:pt>
                <c:pt idx="2130">
                  <c:v>0.26803157445109599</c:v>
                </c:pt>
                <c:pt idx="2131">
                  <c:v>0.26735208416867401</c:v>
                </c:pt>
                <c:pt idx="2132">
                  <c:v>0.26664019494410002</c:v>
                </c:pt>
                <c:pt idx="2133">
                  <c:v>0.265898637698887</c:v>
                </c:pt>
                <c:pt idx="2134">
                  <c:v>0.265130088000054</c:v>
                </c:pt>
                <c:pt idx="2135">
                  <c:v>0.26433716437424098</c:v>
                </c:pt>
                <c:pt idx="2136">
                  <c:v>0.26352242703795897</c:v>
                </c:pt>
                <c:pt idx="2137">
                  <c:v>0.26268837696703801</c:v>
                </c:pt>
                <c:pt idx="2138">
                  <c:v>0.261837455252934</c:v>
                </c:pt>
                <c:pt idx="2139">
                  <c:v>0.26097204270226898</c:v>
                </c:pt>
                <c:pt idx="2140">
                  <c:v>0.26009445963748201</c:v>
                </c:pt>
                <c:pt idx="2141">
                  <c:v>0.25920696585563702</c:v>
                </c:pt>
                <c:pt idx="2142">
                  <c:v>0.25831176070206802</c:v>
                </c:pt>
                <c:pt idx="2143">
                  <c:v>0.25741098321724898</c:v>
                </c:pt>
                <c:pt idx="2144">
                  <c:v>0.25650671231974498</c:v>
                </c:pt>
                <c:pt idx="2145">
                  <c:v>0.255600966995081</c:v>
                </c:pt>
                <c:pt idx="2146">
                  <c:v>0.254695706469309</c:v>
                </c:pt>
                <c:pt idx="2147">
                  <c:v>0.25379283035587502</c:v>
                </c:pt>
                <c:pt idx="2148">
                  <c:v>0.252894178774141</c:v>
                </c:pt>
                <c:pt idx="2149">
                  <c:v>0.25200826775826402</c:v>
                </c:pt>
                <c:pt idx="2150">
                  <c:v>0.251138977479823</c:v>
                </c:pt>
                <c:pt idx="2151">
                  <c:v>0.25026344671635598</c:v>
                </c:pt>
                <c:pt idx="2152">
                  <c:v>0.249398908015323</c:v>
                </c:pt>
                <c:pt idx="2153">
                  <c:v>0.24854690572327701</c:v>
                </c:pt>
                <c:pt idx="2154">
                  <c:v>0.24770892570077599</c:v>
                </c:pt>
                <c:pt idx="2155">
                  <c:v>0.24688639582156099</c:v>
                </c:pt>
                <c:pt idx="2156">
                  <c:v>0.24608068669195901</c:v>
                </c:pt>
                <c:pt idx="2157">
                  <c:v>0.24529311266766299</c:v>
                </c:pt>
                <c:pt idx="2158">
                  <c:v>0.244524933270548</c:v>
                </c:pt>
                <c:pt idx="2159">
                  <c:v>0.24377735514263499</c:v>
                </c:pt>
                <c:pt idx="2160">
                  <c:v>0.243051534715087</c:v>
                </c:pt>
                <c:pt idx="2161">
                  <c:v>0.24234858180327801</c:v>
                </c:pt>
                <c:pt idx="2162">
                  <c:v>0.24166956432150599</c:v>
                </c:pt>
                <c:pt idx="2163">
                  <c:v>0.241015514138504</c:v>
                </c:pt>
                <c:pt idx="2164">
                  <c:v>0.240387433570354</c:v>
                </c:pt>
                <c:pt idx="2165">
                  <c:v>0.23978630090877501</c:v>
                </c:pt>
                <c:pt idx="2166">
                  <c:v>0.239217313079679</c:v>
                </c:pt>
                <c:pt idx="2167">
                  <c:v>0.23867291458206799</c:v>
                </c:pt>
                <c:pt idx="2168">
                  <c:v>0.23815822976589701</c:v>
                </c:pt>
                <c:pt idx="2169">
                  <c:v>0.23767407920032099</c:v>
                </c:pt>
                <c:pt idx="2170">
                  <c:v>0.23722120619228401</c:v>
                </c:pt>
                <c:pt idx="2171">
                  <c:v>0.23680027125768199</c:v>
                </c:pt>
                <c:pt idx="2172">
                  <c:v>0.23641185516546401</c:v>
                </c:pt>
                <c:pt idx="2173">
                  <c:v>0.23605646738612099</c:v>
                </c:pt>
                <c:pt idx="2174">
                  <c:v>0.23573455771674101</c:v>
                </c:pt>
                <c:pt idx="2175">
                  <c:v>0.235446531330887</c:v>
                </c:pt>
                <c:pt idx="2176">
                  <c:v>0.235192770727156</c:v>
                </c:pt>
                <c:pt idx="2177">
                  <c:v>0.23497367273008499</c:v>
                </c:pt>
                <c:pt idx="2178">
                  <c:v>0.234789712944106</c:v>
                </c:pt>
                <c:pt idx="2179">
                  <c:v>0.234641529075172</c:v>
                </c:pt>
                <c:pt idx="2180">
                  <c:v>0.23452991144355101</c:v>
                </c:pt>
                <c:pt idx="2181">
                  <c:v>0.23445558369833999</c:v>
                </c:pt>
                <c:pt idx="2182">
                  <c:v>0.23441901038900501</c:v>
                </c:pt>
                <c:pt idx="2183">
                  <c:v>0.23442041362427801</c:v>
                </c:pt>
                <c:pt idx="2184">
                  <c:v>0.23445985568066</c:v>
                </c:pt>
                <c:pt idx="2185">
                  <c:v>0.234537296244928</c:v>
                </c:pt>
                <c:pt idx="2186">
                  <c:v>0.23465262305731199</c:v>
                </c:pt>
                <c:pt idx="2187">
                  <c:v>0.234805668044682</c:v>
                </c:pt>
                <c:pt idx="2188">
                  <c:v>0.234996216314839</c:v>
                </c:pt>
                <c:pt idx="2189">
                  <c:v>0.235224011590111</c:v>
                </c:pt>
                <c:pt idx="2190">
                  <c:v>0.23548875978302899</c:v>
                </c:pt>
                <c:pt idx="2191">
                  <c:v>0.23579013155224501</c:v>
                </c:pt>
                <c:pt idx="2192">
                  <c:v>0.23612776427198801</c:v>
                </c:pt>
                <c:pt idx="2193">
                  <c:v>0.236501263651063</c:v>
                </c:pt>
                <c:pt idx="2194">
                  <c:v>0.23691020513677799</c:v>
                </c:pt>
                <c:pt idx="2195">
                  <c:v>0.23735413518541101</c:v>
                </c:pt>
                <c:pt idx="2196">
                  <c:v>0.23783257245073</c:v>
                </c:pt>
                <c:pt idx="2197">
                  <c:v>0.238345008924332</c:v>
                </c:pt>
                <c:pt idx="2198">
                  <c:v>0.23889091105069399</c:v>
                </c:pt>
                <c:pt idx="2199">
                  <c:v>0.23946972083265899</c:v>
                </c:pt>
                <c:pt idx="2200">
                  <c:v>0.240080856938228</c:v>
                </c:pt>
                <c:pt idx="2201">
                  <c:v>0.24072371581604601</c:v>
                </c:pt>
                <c:pt idx="2202">
                  <c:v>0.24139767282442201</c:v>
                </c:pt>
                <c:pt idx="2203">
                  <c:v>0.24210208337682301</c:v>
                </c:pt>
                <c:pt idx="2204">
                  <c:v>0.242836284105447</c:v>
                </c:pt>
                <c:pt idx="2205">
                  <c:v>0.243599594043585</c:v>
                </c:pt>
                <c:pt idx="2206">
                  <c:v>0.24439131582708501</c:v>
                </c:pt>
                <c:pt idx="2207">
                  <c:v>0.245210736915352</c:v>
                </c:pt>
                <c:pt idx="2208">
                  <c:v>0.24605713083309599</c:v>
                </c:pt>
                <c:pt idx="2209">
                  <c:v>0.24692593453998399</c:v>
                </c:pt>
                <c:pt idx="2210">
                  <c:v>0.24781289983181701</c:v>
                </c:pt>
                <c:pt idx="2211">
                  <c:v>0.248717218387873</c:v>
                </c:pt>
                <c:pt idx="2212">
                  <c:v>0.24963807298340701</c:v>
                </c:pt>
                <c:pt idx="2213">
                  <c:v>0.25057463913969302</c:v>
                </c:pt>
                <c:pt idx="2214">
                  <c:v>0.25152608700059798</c:v>
                </c:pt>
                <c:pt idx="2215">
                  <c:v>0.25249158361862001</c:v>
                </c:pt>
                <c:pt idx="2216">
                  <c:v>0.25347029602704602</c:v>
                </c:pt>
                <c:pt idx="2217">
                  <c:v>0.25446139592690398</c:v>
                </c:pt>
                <c:pt idx="2218">
                  <c:v>0.25546406795752002</c:v>
                </c:pt>
                <c:pt idx="2219">
                  <c:v>0.25647752659485201</c:v>
                </c:pt>
                <c:pt idx="2220">
                  <c:v>0.25750105492452102</c:v>
                </c:pt>
                <c:pt idx="2221">
                  <c:v>0.25853409174720299</c:v>
                </c:pt>
                <c:pt idx="2222">
                  <c:v>0.25957633637592997</c:v>
                </c:pt>
                <c:pt idx="2223">
                  <c:v>0.26062759669146701</c:v>
                </c:pt>
                <c:pt idx="2224">
                  <c:v>0.26168746661797998</c:v>
                </c:pt>
                <c:pt idx="2225">
                  <c:v>0.26275532237828902</c:v>
                </c:pt>
                <c:pt idx="2226">
                  <c:v>0.26383043655858301</c:v>
                </c:pt>
                <c:pt idx="2227">
                  <c:v>0.26491204084630199</c:v>
                </c:pt>
                <c:pt idx="2228">
                  <c:v>0.26599935266389002</c:v>
                </c:pt>
                <c:pt idx="2229">
                  <c:v>0.26709158703187502</c:v>
                </c:pt>
                <c:pt idx="2230">
                  <c:v>0.26818796245820897</c:v>
                </c:pt>
                <c:pt idx="2231">
                  <c:v>0.26928770418678699</c:v>
                </c:pt>
                <c:pt idx="2232">
                  <c:v>0.27039004613829798</c:v>
                </c:pt>
                <c:pt idx="2233">
                  <c:v>0.271494232117723</c:v>
                </c:pt>
                <c:pt idx="2234">
                  <c:v>0.27259951655445003</c:v>
                </c:pt>
                <c:pt idx="2235">
                  <c:v>0.27370516490845298</c:v>
                </c:pt>
                <c:pt idx="2236">
                  <c:v>0.27481045381767899</c:v>
                </c:pt>
                <c:pt idx="2237">
                  <c:v>0.275914671037297</c:v>
                </c:pt>
                <c:pt idx="2238">
                  <c:v>0.27701711521289002</c:v>
                </c:pt>
                <c:pt idx="2239">
                  <c:v>0.27811709552826402</c:v>
                </c:pt>
                <c:pt idx="2240">
                  <c:v>0.27921393126963101</c:v>
                </c:pt>
                <c:pt idx="2241">
                  <c:v>0.28030695134846301</c:v>
                </c:pt>
                <c:pt idx="2242">
                  <c:v>0.28139549382390899</c:v>
                </c:pt>
                <c:pt idx="2243">
                  <c:v>0.28247890546156201</c:v>
                </c:pt>
                <c:pt idx="2244">
                  <c:v>0.28355654135881903</c:v>
                </c:pt>
                <c:pt idx="2245">
                  <c:v>0.28462776465869399</c:v>
                </c:pt>
                <c:pt idx="2246">
                  <c:v>0.28569194636492901</c:v>
                </c:pt>
                <c:pt idx="2247">
                  <c:v>0.28674846526241599</c:v>
                </c:pt>
                <c:pt idx="2248">
                  <c:v>0.28779670793937101</c:v>
                </c:pt>
                <c:pt idx="2249">
                  <c:v>0.28883606890178698</c:v>
                </c:pt>
                <c:pt idx="2250">
                  <c:v>0.289865950766725</c:v>
                </c:pt>
                <c:pt idx="2251">
                  <c:v>0.290885764518859</c:v>
                </c:pt>
                <c:pt idx="2252">
                  <c:v>0.29189492981416598</c:v>
                </c:pt>
                <c:pt idx="2253">
                  <c:v>0.292892875315234</c:v>
                </c:pt>
                <c:pt idx="2254">
                  <c:v>0.293879039044182</c:v>
                </c:pt>
                <c:pt idx="2255">
                  <c:v>0.29485286874102201</c:v>
                </c:pt>
                <c:pt idx="2256">
                  <c:v>0.29581382221743902</c:v>
                </c:pt>
                <c:pt idx="2257">
                  <c:v>0.296761367697988</c:v>
                </c:pt>
                <c:pt idx="2258">
                  <c:v>0.297694984142644</c:v>
                </c:pt>
                <c:pt idx="2259">
                  <c:v>0.29861416154631598</c:v>
                </c:pt>
                <c:pt idx="2260">
                  <c:v>0.29951840121234202</c:v>
                </c:pt>
                <c:pt idx="2261">
                  <c:v>0.30040721599818498</c:v>
                </c:pt>
                <c:pt idx="2262">
                  <c:v>0.30128013053245101</c:v>
                </c:pt>
                <c:pt idx="2263">
                  <c:v>0.30213668140308603</c:v>
                </c:pt>
                <c:pt idx="2264">
                  <c:v>0.30297641731713598</c:v>
                </c:pt>
                <c:pt idx="2265">
                  <c:v>0.30379465803289302</c:v>
                </c:pt>
                <c:pt idx="2266">
                  <c:v>0.30459945926536702</c:v>
                </c:pt>
                <c:pt idx="2267">
                  <c:v>0.30538616556661102</c:v>
                </c:pt>
                <c:pt idx="2268">
                  <c:v>0.30615437518189398</c:v>
                </c:pt>
                <c:pt idx="2269">
                  <c:v>0.30690369888340802</c:v>
                </c:pt>
                <c:pt idx="2270">
                  <c:v>0.30763375998282899</c:v>
                </c:pt>
                <c:pt idx="2271">
                  <c:v>0.30834419432417698</c:v>
                </c:pt>
                <c:pt idx="2272">
                  <c:v>0.30903465025834598</c:v>
                </c:pt>
                <c:pt idx="2273">
                  <c:v>0.30970478860065698</c:v>
                </c:pt>
                <c:pt idx="2274">
                  <c:v>0.31035428257270098</c:v>
                </c:pt>
                <c:pt idx="2275">
                  <c:v>0.31098281772970499</c:v>
                </c:pt>
                <c:pt idx="2276">
                  <c:v>0.31159009187456199</c:v>
                </c:pt>
                <c:pt idx="2277">
                  <c:v>0.31217581495962599</c:v>
                </c:pt>
                <c:pt idx="2278">
                  <c:v>0.31273970897729603</c:v>
                </c:pt>
                <c:pt idx="2279">
                  <c:v>0.31328150784035302</c:v>
                </c:pt>
                <c:pt idx="2280">
                  <c:v>0.31378468216876199</c:v>
                </c:pt>
                <c:pt idx="2281">
                  <c:v>0.31420447006819402</c:v>
                </c:pt>
                <c:pt idx="2282">
                  <c:v>0.31454104518544401</c:v>
                </c:pt>
                <c:pt idx="2283">
                  <c:v>0.31483869761329603</c:v>
                </c:pt>
                <c:pt idx="2284">
                  <c:v>0.31511232340598799</c:v>
                </c:pt>
                <c:pt idx="2285">
                  <c:v>0.315361727160965</c:v>
                </c:pt>
                <c:pt idx="2286">
                  <c:v>0.31558672471804899</c:v>
                </c:pt>
                <c:pt idx="2287">
                  <c:v>0.31578714294419002</c:v>
                </c:pt>
                <c:pt idx="2288">
                  <c:v>0.31596281951597999</c:v>
                </c:pt>
                <c:pt idx="2289">
                  <c:v>0.31611360270043598</c:v>
                </c:pt>
                <c:pt idx="2290">
                  <c:v>0.31623935113456803</c:v>
                </c:pt>
                <c:pt idx="2291">
                  <c:v>0.31633993360416002</c:v>
                </c:pt>
                <c:pt idx="2292">
                  <c:v>0.31641522882218098</c:v>
                </c:pt>
                <c:pt idx="2293">
                  <c:v>0.31646512520720299</c:v>
                </c:pt>
                <c:pt idx="2294">
                  <c:v>0.31648952066213198</c:v>
                </c:pt>
                <c:pt idx="2295">
                  <c:v>0.31648832235359298</c:v>
                </c:pt>
                <c:pt idx="2296">
                  <c:v>0.31646193223152103</c:v>
                </c:pt>
                <c:pt idx="2297">
                  <c:v>0.31641963467630502</c:v>
                </c:pt>
                <c:pt idx="2298">
                  <c:v>0.31636139782474598</c:v>
                </c:pt>
                <c:pt idx="2299">
                  <c:v>0.31628719923432203</c:v>
                </c:pt>
                <c:pt idx="2300">
                  <c:v>0.31619702567053898</c:v>
                </c:pt>
                <c:pt idx="2301">
                  <c:v>0.31609087289625598</c:v>
                </c:pt>
                <c:pt idx="2302">
                  <c:v>0.31596874546313902</c:v>
                </c:pt>
                <c:pt idx="2303">
                  <c:v>0.31583065650533498</c:v>
                </c:pt>
                <c:pt idx="2304">
                  <c:v>0.31567662753546599</c:v>
                </c:pt>
                <c:pt idx="2305">
                  <c:v>0.31550668824302902</c:v>
                </c:pt>
                <c:pt idx="2306">
                  <c:v>0.31532087629526201</c:v>
                </c:pt>
                <c:pt idx="2307">
                  <c:v>0.31511923714054701</c:v>
                </c:pt>
                <c:pt idx="2308">
                  <c:v>0.31490182381439902</c:v>
                </c:pt>
                <c:pt idx="2309">
                  <c:v>0.31466869674808701</c:v>
                </c:pt>
                <c:pt idx="2310">
                  <c:v>0.31441992357992199</c:v>
                </c:pt>
                <c:pt idx="2311">
                  <c:v>0.314155578969253</c:v>
                </c:pt>
                <c:pt idx="2312">
                  <c:v>0.313875744413189</c:v>
                </c:pt>
                <c:pt idx="2313">
                  <c:v>0.313580508066093</c:v>
                </c:pt>
                <c:pt idx="2314">
                  <c:v>0.31325958186435798</c:v>
                </c:pt>
                <c:pt idx="2315">
                  <c:v>0.31290747120335899</c:v>
                </c:pt>
                <c:pt idx="2316">
                  <c:v>0.31252418094793999</c:v>
                </c:pt>
                <c:pt idx="2317">
                  <c:v>0.31210972098319201</c:v>
                </c:pt>
                <c:pt idx="2318">
                  <c:v>0.31166410604638001</c:v>
                </c:pt>
                <c:pt idx="2319">
                  <c:v>0.31118735556180899</c:v>
                </c:pt>
                <c:pt idx="2320">
                  <c:v>0.31067949347864898</c:v>
                </c:pt>
                <c:pt idx="2321">
                  <c:v>0.31014054811174002</c:v>
                </c:pt>
                <c:pt idx="2322">
                  <c:v>0.30957055198539801</c:v>
                </c:pt>
                <c:pt idx="2323">
                  <c:v>0.30896954168021301</c:v>
                </c:pt>
                <c:pt idx="2324">
                  <c:v>0.30833755768288101</c:v>
                </c:pt>
                <c:pt idx="2325">
                  <c:v>0.30767464423906199</c:v>
                </c:pt>
                <c:pt idx="2326">
                  <c:v>0.30698084920927998</c:v>
                </c:pt>
                <c:pt idx="2327">
                  <c:v>0.306256223927871</c:v>
                </c:pt>
                <c:pt idx="2328">
                  <c:v>0.30550082306499599</c:v>
                </c:pt>
                <c:pt idx="2329">
                  <c:v>0.30471470449171001</c:v>
                </c:pt>
                <c:pt idx="2330">
                  <c:v>0.30389792914810299</c:v>
                </c:pt>
                <c:pt idx="2331">
                  <c:v>0.30305056091451898</c:v>
                </c:pt>
                <c:pt idx="2332">
                  <c:v>0.30217266648584001</c:v>
                </c:pt>
                <c:pt idx="2333">
                  <c:v>0.301264315248854</c:v>
                </c:pt>
                <c:pt idx="2334">
                  <c:v>0.30032557916269298</c:v>
                </c:pt>
                <c:pt idx="2335">
                  <c:v>0.29935653264235201</c:v>
                </c:pt>
                <c:pt idx="2336">
                  <c:v>0.298357252445271</c:v>
                </c:pt>
                <c:pt idx="2337">
                  <c:v>0.29732781756099302</c:v>
                </c:pt>
                <c:pt idx="2338">
                  <c:v>0.29626830910387397</c:v>
                </c:pt>
                <c:pt idx="2339">
                  <c:v>0.295178810208857</c:v>
                </c:pt>
                <c:pt idx="2340">
                  <c:v>0.294059405930294</c:v>
                </c:pt>
                <c:pt idx="2341">
                  <c:v>0.29291018314379802</c:v>
                </c:pt>
                <c:pt idx="2342">
                  <c:v>0.29173123045113902</c:v>
                </c:pt>
                <c:pt idx="2343">
                  <c:v>0.29052392757087298</c:v>
                </c:pt>
                <c:pt idx="2344">
                  <c:v>0.28929380459304899</c:v>
                </c:pt>
                <c:pt idx="2345">
                  <c:v>0.28804100040528902</c:v>
                </c:pt>
                <c:pt idx="2346">
                  <c:v>0.28676565514560698</c:v>
                </c:pt>
                <c:pt idx="2347">
                  <c:v>0.28546791012027101</c:v>
                </c:pt>
                <c:pt idx="2348">
                  <c:v>0.28414790772445297</c:v>
                </c:pt>
                <c:pt idx="2349">
                  <c:v>0.28280579136563999</c:v>
                </c:pt>
                <c:pt idx="2350">
                  <c:v>0.28144170538979801</c:v>
                </c:pt>
                <c:pt idx="2351">
                  <c:v>0.28005579501025302</c:v>
                </c:pt>
                <c:pt idx="2352">
                  <c:v>0.27864820623928799</c:v>
                </c:pt>
                <c:pt idx="2353">
                  <c:v>0.277219085822416</c:v>
                </c:pt>
                <c:pt idx="2354">
                  <c:v>0.27576858117532099</c:v>
                </c:pt>
                <c:pt idx="2355">
                  <c:v>0.27429684032345197</c:v>
                </c:pt>
                <c:pt idx="2356">
                  <c:v>0.27280401184422898</c:v>
                </c:pt>
                <c:pt idx="2357">
                  <c:v>0.27129024481186798</c:v>
                </c:pt>
                <c:pt idx="2358">
                  <c:v>0.26975568874478301</c:v>
                </c:pt>
                <c:pt idx="2359">
                  <c:v>0.26820049355556802</c:v>
                </c:pt>
                <c:pt idx="2360">
                  <c:v>0.26662480950351403</c:v>
                </c:pt>
                <c:pt idx="2361">
                  <c:v>0.26506418440290702</c:v>
                </c:pt>
                <c:pt idx="2362">
                  <c:v>0.26356016874844301</c:v>
                </c:pt>
                <c:pt idx="2363">
                  <c:v>0.26211284421264103</c:v>
                </c:pt>
                <c:pt idx="2364">
                  <c:v>0.26066864165946202</c:v>
                </c:pt>
                <c:pt idx="2365">
                  <c:v>0.25920557732296501</c:v>
                </c:pt>
                <c:pt idx="2366">
                  <c:v>0.257723810811472</c:v>
                </c:pt>
                <c:pt idx="2367">
                  <c:v>0.256223501814142</c:v>
                </c:pt>
                <c:pt idx="2368">
                  <c:v>0.254704810057021</c:v>
                </c:pt>
                <c:pt idx="2369">
                  <c:v>0.253167895260828</c:v>
                </c:pt>
                <c:pt idx="2370">
                  <c:v>0.25161291710043099</c:v>
                </c:pt>
                <c:pt idx="2371">
                  <c:v>0.25004003516599299</c:v>
                </c:pt>
                <c:pt idx="2372">
                  <c:v>0.24844940892574099</c:v>
                </c:pt>
                <c:pt idx="2373">
                  <c:v>0.24684119769035201</c:v>
                </c:pt>
                <c:pt idx="2374">
                  <c:v>0.24521556057890001</c:v>
                </c:pt>
                <c:pt idx="2375">
                  <c:v>0.24357265648635301</c:v>
                </c:pt>
                <c:pt idx="2376">
                  <c:v>0.241912644052583</c:v>
                </c:pt>
                <c:pt idx="2377">
                  <c:v>0.24023568163286099</c:v>
                </c:pt>
                <c:pt idx="2378">
                  <c:v>0.23854192726981299</c:v>
                </c:pt>
                <c:pt idx="2379">
                  <c:v>0.23684781375099501</c:v>
                </c:pt>
                <c:pt idx="2380">
                  <c:v>0.23519801766765799</c:v>
                </c:pt>
                <c:pt idx="2381">
                  <c:v>0.23359229119029601</c:v>
                </c:pt>
                <c:pt idx="2382">
                  <c:v>0.23198628098913401</c:v>
                </c:pt>
                <c:pt idx="2383">
                  <c:v>0.230365038539081</c:v>
                </c:pt>
                <c:pt idx="2384">
                  <c:v>0.22872871735407599</c:v>
                </c:pt>
                <c:pt idx="2385">
                  <c:v>0.22707747010029</c:v>
                </c:pt>
                <c:pt idx="2386">
                  <c:v>0.22541144862054799</c:v>
                </c:pt>
                <c:pt idx="2387">
                  <c:v>0.22373080395831299</c:v>
                </c:pt>
                <c:pt idx="2388">
                  <c:v>0.22203568638118201</c:v>
                </c:pt>
                <c:pt idx="2389">
                  <c:v>0.220326245403829</c:v>
                </c:pt>
                <c:pt idx="2390">
                  <c:v>0.21860262981036799</c:v>
                </c:pt>
                <c:pt idx="2391">
                  <c:v>0.21686498767611001</c:v>
                </c:pt>
                <c:pt idx="2392">
                  <c:v>0.215113466388691</c:v>
                </c:pt>
                <c:pt idx="2393">
                  <c:v>0.213348212668589</c:v>
                </c:pt>
                <c:pt idx="2394">
                  <c:v>0.21156937258900901</c:v>
                </c:pt>
                <c:pt idx="2395">
                  <c:v>0.209776605855861</c:v>
                </c:pt>
                <c:pt idx="2396">
                  <c:v>0.207960697960765</c:v>
                </c:pt>
                <c:pt idx="2397">
                  <c:v>0.206121758656061</c:v>
                </c:pt>
                <c:pt idx="2398">
                  <c:v>0.20425989609256001</c:v>
                </c:pt>
                <c:pt idx="2399">
                  <c:v>0.20237521683549001</c:v>
                </c:pt>
                <c:pt idx="2400">
                  <c:v>0.20046782587992701</c:v>
                </c:pt>
                <c:pt idx="2401">
                  <c:v>0.198537826665764</c:v>
                </c:pt>
                <c:pt idx="2402">
                  <c:v>0.196585321092277</c:v>
                </c:pt>
                <c:pt idx="2403">
                  <c:v>0.19461040953236999</c:v>
                </c:pt>
                <c:pt idx="2404">
                  <c:v>0.19261319084655301</c:v>
                </c:pt>
                <c:pt idx="2405">
                  <c:v>0.19059376239671899</c:v>
                </c:pt>
                <c:pt idx="2406">
                  <c:v>0.18855222005979799</c:v>
                </c:pt>
                <c:pt idx="2407">
                  <c:v>0.18648865824133901</c:v>
                </c:pt>
                <c:pt idx="2408">
                  <c:v>0.184403169889091</c:v>
                </c:pt>
                <c:pt idx="2409">
                  <c:v>0.18229584650664299</c:v>
                </c:pt>
                <c:pt idx="2410">
                  <c:v>0.18016677816718199</c:v>
                </c:pt>
                <c:pt idx="2411">
                  <c:v>0.17801605352741401</c:v>
                </c:pt>
                <c:pt idx="2412">
                  <c:v>0.17584375984171699</c:v>
                </c:pt>
                <c:pt idx="2413">
                  <c:v>0.173660365674037</c:v>
                </c:pt>
                <c:pt idx="2414">
                  <c:v>0.17147155106074199</c:v>
                </c:pt>
                <c:pt idx="2415">
                  <c:v>0.16927750134310501</c:v>
                </c:pt>
                <c:pt idx="2416">
                  <c:v>0.16707840146271599</c:v>
                </c:pt>
                <c:pt idx="2417">
                  <c:v>0.16487443597902299</c:v>
                </c:pt>
                <c:pt idx="2418">
                  <c:v>0.16266578908724499</c:v>
                </c:pt>
                <c:pt idx="2419">
                  <c:v>0.160452644636667</c:v>
                </c:pt>
                <c:pt idx="2420">
                  <c:v>0.15823518614934401</c:v>
                </c:pt>
                <c:pt idx="2421">
                  <c:v>0.15606472698358401</c:v>
                </c:pt>
                <c:pt idx="2422">
                  <c:v>0.15395455258792501</c:v>
                </c:pt>
                <c:pt idx="2423">
                  <c:v>0.15190490883876101</c:v>
                </c:pt>
                <c:pt idx="2424">
                  <c:v>0.149916037280344</c:v>
                </c:pt>
                <c:pt idx="2425">
                  <c:v>0.147988175247591</c:v>
                </c:pt>
                <c:pt idx="2426">
                  <c:v>0.14612155600160201</c:v>
                </c:pt>
                <c:pt idx="2427">
                  <c:v>0.14431640887734401</c:v>
                </c:pt>
                <c:pt idx="2428">
                  <c:v>0.14257295944264001</c:v>
                </c:pt>
                <c:pt idx="2429">
                  <c:v>0.14089142966729101</c:v>
                </c:pt>
                <c:pt idx="2430">
                  <c:v>0.13927203810079899</c:v>
                </c:pt>
                <c:pt idx="2431">
                  <c:v>0.13771500005689399</c:v>
                </c:pt>
                <c:pt idx="2432">
                  <c:v>0.136220527802732</c:v>
                </c:pt>
                <c:pt idx="2433">
                  <c:v>0.13478883075045001</c:v>
                </c:pt>
                <c:pt idx="2434">
                  <c:v>0.13342011564854001</c:v>
                </c:pt>
                <c:pt idx="2435">
                  <c:v>0.132114586770435</c:v>
                </c:pt>
                <c:pt idx="2436">
                  <c:v>0.13087244609768001</c:v>
                </c:pt>
                <c:pt idx="2437">
                  <c:v>0.12969389349510699</c:v>
                </c:pt>
                <c:pt idx="2438">
                  <c:v>0.12857912687558701</c:v>
                </c:pt>
                <c:pt idx="2439">
                  <c:v>0.127528342352177</c:v>
                </c:pt>
                <c:pt idx="2440">
                  <c:v>0.12654173437569499</c:v>
                </c:pt>
                <c:pt idx="2441">
                  <c:v>0.125619495856159</c:v>
                </c:pt>
                <c:pt idx="2442">
                  <c:v>0.124760528784068</c:v>
                </c:pt>
                <c:pt idx="2443">
                  <c:v>0.12395958497232699</c:v>
                </c:pt>
                <c:pt idx="2444">
                  <c:v>0.123216807610915</c:v>
                </c:pt>
                <c:pt idx="2445">
                  <c:v>0.122532338778736</c:v>
                </c:pt>
                <c:pt idx="2446">
                  <c:v>0.121906319474392</c:v>
                </c:pt>
                <c:pt idx="2447">
                  <c:v>0.12133888962848401</c:v>
                </c:pt>
                <c:pt idx="2448">
                  <c:v>0.120830188097986</c:v>
                </c:pt>
                <c:pt idx="2449">
                  <c:v>0.12038035264344001</c:v>
                </c:pt>
                <c:pt idx="2450">
                  <c:v>0.11998951988983</c:v>
                </c:pt>
                <c:pt idx="2451">
                  <c:v>0.119657825272091</c:v>
                </c:pt>
                <c:pt idx="2452">
                  <c:v>0.11938540296626</c:v>
                </c:pt>
                <c:pt idx="2453">
                  <c:v>0.11917238580730501</c:v>
                </c:pt>
                <c:pt idx="2454">
                  <c:v>0.11901890519467601</c:v>
                </c:pt>
                <c:pt idx="2455">
                  <c:v>0.118925090986586</c:v>
                </c:pt>
                <c:pt idx="2456">
                  <c:v>0.118891071384039</c:v>
                </c:pt>
                <c:pt idx="2457">
                  <c:v>0.118916972805553</c:v>
                </c:pt>
                <c:pt idx="2458">
                  <c:v>0.11900291975350399</c:v>
                </c:pt>
                <c:pt idx="2459">
                  <c:v>0.119149034672969</c:v>
                </c:pt>
                <c:pt idx="2460">
                  <c:v>0.119283395420481</c:v>
                </c:pt>
                <c:pt idx="2461">
                  <c:v>0.119364567094114</c:v>
                </c:pt>
                <c:pt idx="2462">
                  <c:v>0.119392863331664</c:v>
                </c:pt>
                <c:pt idx="2463">
                  <c:v>0.11942224583099099</c:v>
                </c:pt>
                <c:pt idx="2464">
                  <c:v>0.11947508820255801</c:v>
                </c:pt>
                <c:pt idx="2465">
                  <c:v>0.119551617998403</c:v>
                </c:pt>
                <c:pt idx="2466">
                  <c:v>0.119652060039941</c:v>
                </c:pt>
                <c:pt idx="2467">
                  <c:v>0.119776636496807</c:v>
                </c:pt>
                <c:pt idx="2468">
                  <c:v>0.119925566963831</c:v>
                </c:pt>
                <c:pt idx="2469">
                  <c:v>0.12009906853555</c:v>
                </c:pt>
                <c:pt idx="2470">
                  <c:v>0.12029735587769699</c:v>
                </c:pt>
                <c:pt idx="2471">
                  <c:v>0.120520641295147</c:v>
                </c:pt>
                <c:pt idx="2472">
                  <c:v>0.120769134795848</c:v>
                </c:pt>
                <c:pt idx="2473">
                  <c:v>0.121043044150312</c:v>
                </c:pt>
                <c:pt idx="2474">
                  <c:v>0.121342574946303</c:v>
                </c:pt>
                <c:pt idx="2475">
                  <c:v>0.12166793063843701</c:v>
                </c:pt>
                <c:pt idx="2476">
                  <c:v>0.122019312592458</c:v>
                </c:pt>
                <c:pt idx="2477">
                  <c:v>0.122414545296228</c:v>
                </c:pt>
                <c:pt idx="2478">
                  <c:v>0.122860953647931</c:v>
                </c:pt>
                <c:pt idx="2479">
                  <c:v>0.123358592622623</c:v>
                </c:pt>
                <c:pt idx="2480">
                  <c:v>0.123907512529343</c:v>
                </c:pt>
                <c:pt idx="2481">
                  <c:v>0.124507758904323</c:v>
                </c:pt>
                <c:pt idx="2482">
                  <c:v>0.12515937240289199</c:v>
                </c:pt>
                <c:pt idx="2483">
                  <c:v>0.12586238868965299</c:v>
                </c:pt>
                <c:pt idx="2484">
                  <c:v>0.12661683832653001</c:v>
                </c:pt>
                <c:pt idx="2485">
                  <c:v>0.12742274665825101</c:v>
                </c:pt>
                <c:pt idx="2486">
                  <c:v>0.12828013369478899</c:v>
                </c:pt>
                <c:pt idx="2487">
                  <c:v>0.129189013990337</c:v>
                </c:pt>
                <c:pt idx="2488">
                  <c:v>0.13014939651837201</c:v>
                </c:pt>
                <c:pt idx="2489">
                  <c:v>0.131161284542409</c:v>
                </c:pt>
                <c:pt idx="2490">
                  <c:v>0.13222467548208</c:v>
                </c:pt>
                <c:pt idx="2491">
                  <c:v>0.133339560774212</c:v>
                </c:pt>
                <c:pt idx="2492">
                  <c:v>0.13450592572864101</c:v>
                </c:pt>
                <c:pt idx="2493">
                  <c:v>0.13572374937853199</c:v>
                </c:pt>
                <c:pt idx="2494">
                  <c:v>0.136993004325031</c:v>
                </c:pt>
                <c:pt idx="2495">
                  <c:v>0.13831365657613201</c:v>
                </c:pt>
                <c:pt idx="2496">
                  <c:v>0.13968566537965499</c:v>
                </c:pt>
                <c:pt idx="2497">
                  <c:v>0.14110898305029301</c:v>
                </c:pt>
                <c:pt idx="2498">
                  <c:v>0.14258355479069201</c:v>
                </c:pt>
                <c:pt idx="2499">
                  <c:v>0.14410931850654901</c:v>
                </c:pt>
                <c:pt idx="2500">
                  <c:v>0.14568620461573201</c:v>
                </c:pt>
                <c:pt idx="2501">
                  <c:v>0.147314135851418</c:v>
                </c:pt>
                <c:pt idx="2502">
                  <c:v>0.148993027059248</c:v>
                </c:pt>
                <c:pt idx="2503">
                  <c:v>0.15072278498848099</c:v>
                </c:pt>
                <c:pt idx="2504">
                  <c:v>0.15250330807712101</c:v>
                </c:pt>
                <c:pt idx="2505">
                  <c:v>0.15433448623098101</c:v>
                </c:pt>
                <c:pt idx="2506">
                  <c:v>0.15621620059659699</c:v>
                </c:pt>
                <c:pt idx="2507">
                  <c:v>0.15814832332791701</c:v>
                </c:pt>
                <c:pt idx="2508">
                  <c:v>0.160130717346645</c:v>
                </c:pt>
                <c:pt idx="2509">
                  <c:v>0.16216323609609501</c:v>
                </c:pt>
                <c:pt idx="2510">
                  <c:v>0.16424572328838</c:v>
                </c:pt>
                <c:pt idx="2511">
                  <c:v>0.16637801264475399</c:v>
                </c:pt>
                <c:pt idx="2512">
                  <c:v>0.16855992762886299</c:v>
                </c:pt>
                <c:pt idx="2513">
                  <c:v>0.17079128117267101</c:v>
                </c:pt>
                <c:pt idx="2514">
                  <c:v>0.17307187539476701</c:v>
                </c:pt>
                <c:pt idx="2515">
                  <c:v>0.17540150131075999</c:v>
                </c:pt>
                <c:pt idx="2516">
                  <c:v>0.17777993853542401</c:v>
                </c:pt>
                <c:pt idx="2517">
                  <c:v>0.180206954976253</c:v>
                </c:pt>
                <c:pt idx="2518">
                  <c:v>0.18268230651803199</c:v>
                </c:pt>
                <c:pt idx="2519">
                  <c:v>0.18520573669805801</c:v>
                </c:pt>
                <c:pt idx="2520">
                  <c:v>0.187725846227215</c:v>
                </c:pt>
                <c:pt idx="2521">
                  <c:v>0.19022925041080499</c:v>
                </c:pt>
                <c:pt idx="2522">
                  <c:v>0.192715590475564</c:v>
                </c:pt>
                <c:pt idx="2523">
                  <c:v>0.19518449798372101</c:v>
                </c:pt>
                <c:pt idx="2524">
                  <c:v>0.1976355943533</c:v>
                </c:pt>
                <c:pt idx="2525">
                  <c:v>0.20006849035437599</c:v>
                </c:pt>
                <c:pt idx="2526">
                  <c:v>0.20248278558150501</c:v>
                </c:pt>
                <c:pt idx="2527">
                  <c:v>0.20487806790291499</c:v>
                </c:pt>
                <c:pt idx="2528">
                  <c:v>0.20725391288742501</c:v>
                </c:pt>
                <c:pt idx="2529">
                  <c:v>0.20960988321045701</c:v>
                </c:pt>
                <c:pt idx="2530">
                  <c:v>0.21194552804088901</c:v>
                </c:pt>
                <c:pt idx="2531">
                  <c:v>0.21426038241081699</c:v>
                </c:pt>
                <c:pt idx="2532">
                  <c:v>0.21655396657057199</c:v>
                </c:pt>
                <c:pt idx="2533">
                  <c:v>0.21882578533143701</c:v>
                </c:pt>
                <c:pt idx="2534">
                  <c:v>0.221075327398532</c:v>
                </c:pt>
                <c:pt idx="2535">
                  <c:v>0.223302064696104</c:v>
                </c:pt>
                <c:pt idx="2536">
                  <c:v>0.22550545168707001</c:v>
                </c:pt>
                <c:pt idx="2537">
                  <c:v>0.227684924688104</c:v>
                </c:pt>
                <c:pt idx="2538">
                  <c:v>0.22983990118081701</c:v>
                </c:pt>
                <c:pt idx="2539">
                  <c:v>0.231969779118746</c:v>
                </c:pt>
                <c:pt idx="2540">
                  <c:v>0.23407393622908701</c:v>
                </c:pt>
                <c:pt idx="2541">
                  <c:v>0.23615172930734901</c:v>
                </c:pt>
                <c:pt idx="2542">
                  <c:v>0.238202493502503</c:v>
                </c:pt>
                <c:pt idx="2543">
                  <c:v>0.24022554158984299</c:v>
                </c:pt>
                <c:pt idx="2544">
                  <c:v>0.24222016322857801</c:v>
                </c:pt>
                <c:pt idx="2545">
                  <c:v>0.24418562420113399</c:v>
                </c:pt>
                <c:pt idx="2546">
                  <c:v>0.246121165631284</c:v>
                </c:pt>
                <c:pt idx="2547">
                  <c:v>0.24802600317831999</c:v>
                </c:pt>
                <c:pt idx="2548">
                  <c:v>0.24989932620463801</c:v>
                </c:pt>
                <c:pt idx="2549">
                  <c:v>0.251740296914159</c:v>
                </c:pt>
                <c:pt idx="2550">
                  <c:v>0.253548049459008</c:v>
                </c:pt>
                <c:pt idx="2551">
                  <c:v>0.25532168901178398</c:v>
                </c:pt>
                <c:pt idx="2552">
                  <c:v>0.257060290800596</c:v>
                </c:pt>
                <c:pt idx="2553">
                  <c:v>0.25876289910382899</c:v>
                </c:pt>
                <c:pt idx="2554">
                  <c:v>0.26042852620135898</c:v>
                </c:pt>
                <c:pt idx="2555">
                  <c:v>0.26205615127867599</c:v>
                </c:pt>
                <c:pt idx="2556">
                  <c:v>0.26364471928009098</c:v>
                </c:pt>
                <c:pt idx="2557">
                  <c:v>0.26519313970694097</c:v>
                </c:pt>
                <c:pt idx="2558">
                  <c:v>0.26670028535642698</c:v>
                </c:pt>
                <c:pt idx="2559">
                  <c:v>0.26820163612664499</c:v>
                </c:pt>
                <c:pt idx="2560">
                  <c:v>0.269696140470914</c:v>
                </c:pt>
                <c:pt idx="2561">
                  <c:v>0.27118242393533898</c:v>
                </c:pt>
                <c:pt idx="2562">
                  <c:v>0.27265906987661598</c:v>
                </c:pt>
                <c:pt idx="2563">
                  <c:v>0.27412461759617601</c:v>
                </c:pt>
                <c:pt idx="2564">
                  <c:v>0.27557756038060999</c:v>
                </c:pt>
                <c:pt idx="2565">
                  <c:v>0.27701634344346399</c:v>
                </c:pt>
                <c:pt idx="2566">
                  <c:v>0.278439361763134</c:v>
                </c:pt>
                <c:pt idx="2567">
                  <c:v>0.27984495781125501</c:v>
                </c:pt>
                <c:pt idx="2568">
                  <c:v>0.28123141916563199</c:v>
                </c:pt>
                <c:pt idx="2569">
                  <c:v>0.282596976001383</c:v>
                </c:pt>
                <c:pt idx="2570">
                  <c:v>0.28393979845364098</c:v>
                </c:pt>
                <c:pt idx="2571">
                  <c:v>0.285257993844798</c:v>
                </c:pt>
                <c:pt idx="2572">
                  <c:v>0.28654960376893801</c:v>
                </c:pt>
                <c:pt idx="2573">
                  <c:v>0.28781260102580603</c:v>
                </c:pt>
                <c:pt idx="2574">
                  <c:v>0.28904488639634401</c:v>
                </c:pt>
                <c:pt idx="2575">
                  <c:v>0.29024428525160301</c:v>
                </c:pt>
                <c:pt idx="2576">
                  <c:v>0.291390918814464</c:v>
                </c:pt>
                <c:pt idx="2577">
                  <c:v>0.29247532315513403</c:v>
                </c:pt>
                <c:pt idx="2578">
                  <c:v>0.293495215610801</c:v>
                </c:pt>
                <c:pt idx="2579">
                  <c:v>0.29446288679617799</c:v>
                </c:pt>
                <c:pt idx="2580">
                  <c:v>0.295384849572839</c:v>
                </c:pt>
                <c:pt idx="2581">
                  <c:v>0.29625955839968798</c:v>
                </c:pt>
                <c:pt idx="2582">
                  <c:v>0.29708541067621802</c:v>
                </c:pt>
                <c:pt idx="2583">
                  <c:v>0.297860743502735</c:v>
                </c:pt>
                <c:pt idx="2584">
                  <c:v>0.29858383019555401</c:v>
                </c:pt>
                <c:pt idx="2585">
                  <c:v>0.29925287653868798</c:v>
                </c:pt>
                <c:pt idx="2586">
                  <c:v>0.29986601675261099</c:v>
                </c:pt>
                <c:pt idx="2587">
                  <c:v>0.300421309159767</c:v>
                </c:pt>
                <c:pt idx="2588">
                  <c:v>0.30091673152577397</c:v>
                </c:pt>
                <c:pt idx="2589">
                  <c:v>0.30135017605473102</c:v>
                </c:pt>
                <c:pt idx="2590">
                  <c:v>0.30171944401688</c:v>
                </c:pt>
                <c:pt idx="2591">
                  <c:v>0.302022239987081</c:v>
                </c:pt>
                <c:pt idx="2592">
                  <c:v>0.30225616567342101</c:v>
                </c:pt>
                <c:pt idx="2593">
                  <c:v>0.30241871331687797</c:v>
                </c:pt>
                <c:pt idx="2594">
                  <c:v>0.30251878888150002</c:v>
                </c:pt>
                <c:pt idx="2595">
                  <c:v>0.302530583607168</c:v>
                </c:pt>
                <c:pt idx="2596">
                  <c:v>0.302462747456401</c:v>
                </c:pt>
                <c:pt idx="2597">
                  <c:v>0.30231225973789499</c:v>
                </c:pt>
                <c:pt idx="2598">
                  <c:v>0.30207595045597202</c:v>
                </c:pt>
                <c:pt idx="2599">
                  <c:v>0.30175049099458401</c:v>
                </c:pt>
                <c:pt idx="2600">
                  <c:v>0.30133238441289301</c:v>
                </c:pt>
                <c:pt idx="2601">
                  <c:v>0.30081795541529199</c:v>
                </c:pt>
                <c:pt idx="2602">
                  <c:v>0.30020334008600602</c:v>
                </c:pt>
                <c:pt idx="2603">
                  <c:v>0.29948447551228202</c:v>
                </c:pt>
                <c:pt idx="2604">
                  <c:v>0.298657089461697</c:v>
                </c:pt>
                <c:pt idx="2605">
                  <c:v>0.29771669032949</c:v>
                </c:pt>
                <c:pt idx="2606">
                  <c:v>0.29665855763216697</c:v>
                </c:pt>
                <c:pt idx="2607">
                  <c:v>0.29547773339494199</c:v>
                </c:pt>
                <c:pt idx="2608">
                  <c:v>0.29416901486365898</c:v>
                </c:pt>
                <c:pt idx="2609">
                  <c:v>0.29272694906683999</c:v>
                </c:pt>
                <c:pt idx="2610">
                  <c:v>0.29114582986002002</c:v>
                </c:pt>
                <c:pt idx="2611">
                  <c:v>0.289558900597434</c:v>
                </c:pt>
                <c:pt idx="2612">
                  <c:v>0.28821270836720803</c:v>
                </c:pt>
                <c:pt idx="2613">
                  <c:v>0.28658043281384099</c:v>
                </c:pt>
                <c:pt idx="2614">
                  <c:v>0.28473054020716598</c:v>
                </c:pt>
                <c:pt idx="2615">
                  <c:v>0.28308434844889202</c:v>
                </c:pt>
                <c:pt idx="2616">
                  <c:v>0.28148813360108099</c:v>
                </c:pt>
                <c:pt idx="2617">
                  <c:v>0.27975283160789099</c:v>
                </c:pt>
                <c:pt idx="2618">
                  <c:v>0.27786880241956902</c:v>
                </c:pt>
                <c:pt idx="2619">
                  <c:v>0.27582574328725001</c:v>
                </c:pt>
                <c:pt idx="2620">
                  <c:v>0.27385387370807102</c:v>
                </c:pt>
                <c:pt idx="2621">
                  <c:v>0.27208258478584901</c:v>
                </c:pt>
                <c:pt idx="2622">
                  <c:v>0.27065293071813901</c:v>
                </c:pt>
                <c:pt idx="2623">
                  <c:v>0.26957388812440602</c:v>
                </c:pt>
                <c:pt idx="2624">
                  <c:v>0.26885333106703002</c:v>
                </c:pt>
                <c:pt idx="2625">
                  <c:v>0.268497817409454</c:v>
                </c:pt>
                <c:pt idx="2626">
                  <c:v>0.26851237980161002</c:v>
                </c:pt>
                <c:pt idx="2627">
                  <c:v>0.26890033047044698</c:v>
                </c:pt>
                <c:pt idx="2628">
                  <c:v>0.26966308971408298</c:v>
                </c:pt>
                <c:pt idx="2629">
                  <c:v>0.270800048014809</c:v>
                </c:pt>
                <c:pt idx="2630">
                  <c:v>0.27230847085668197</c:v>
                </c:pt>
                <c:pt idx="2631">
                  <c:v>0.274183453607732</c:v>
                </c:pt>
                <c:pt idx="2632">
                  <c:v>0.27630467770019501</c:v>
                </c:pt>
                <c:pt idx="2633">
                  <c:v>0.27858531599473402</c:v>
                </c:pt>
                <c:pt idx="2634">
                  <c:v>0.281009150751799</c:v>
                </c:pt>
                <c:pt idx="2635">
                  <c:v>0.283559227259706</c:v>
                </c:pt>
                <c:pt idx="2636">
                  <c:v>0.28621813429106602</c:v>
                </c:pt>
                <c:pt idx="2637">
                  <c:v>0.28896828421585202</c:v>
                </c:pt>
                <c:pt idx="2638">
                  <c:v>0.29179218091839099</c:v>
                </c:pt>
                <c:pt idx="2639">
                  <c:v>0.29467266530744601</c:v>
                </c:pt>
                <c:pt idx="2640">
                  <c:v>0.29759313050818997</c:v>
                </c:pt>
                <c:pt idx="2641">
                  <c:v>0.300537701470103</c:v>
                </c:pt>
                <c:pt idx="2642">
                  <c:v>0.30349137640500401</c:v>
                </c:pt>
                <c:pt idx="2643">
                  <c:v>0.30644012992178299</c:v>
                </c:pt>
                <c:pt idx="2644">
                  <c:v>0.30937097976307998</c:v>
                </c:pt>
                <c:pt idx="2645">
                  <c:v>0.312272020573996</c:v>
                </c:pt>
                <c:pt idx="2646">
                  <c:v>0.31513242912330702</c:v>
                </c:pt>
                <c:pt idx="2647">
                  <c:v>0.317942866158055</c:v>
                </c:pt>
                <c:pt idx="2648">
                  <c:v>0.32095729751185897</c:v>
                </c:pt>
                <c:pt idx="2649">
                  <c:v>0.32416283503814602</c:v>
                </c:pt>
                <c:pt idx="2650">
                  <c:v>0.32754645916291802</c:v>
                </c:pt>
                <c:pt idx="2651">
                  <c:v>0.33086132105051602</c:v>
                </c:pt>
                <c:pt idx="2652">
                  <c:v>0.33392891318993501</c:v>
                </c:pt>
                <c:pt idx="2653">
                  <c:v>0.33674665420573402</c:v>
                </c:pt>
                <c:pt idx="2654">
                  <c:v>0.33931317653265802</c:v>
                </c:pt>
                <c:pt idx="2655">
                  <c:v>0.34186056823893601</c:v>
                </c:pt>
                <c:pt idx="2656">
                  <c:v>0.34442611175129501</c:v>
                </c:pt>
                <c:pt idx="2657">
                  <c:v>0.347003229656693</c:v>
                </c:pt>
                <c:pt idx="2658">
                  <c:v>0.34958566499889898</c:v>
                </c:pt>
                <c:pt idx="2659">
                  <c:v>0.35216747055554898</c:v>
                </c:pt>
                <c:pt idx="2660">
                  <c:v>0.35474299843143198</c:v>
                </c:pt>
                <c:pt idx="2661">
                  <c:v>0.35730689030265</c:v>
                </c:pt>
                <c:pt idx="2662">
                  <c:v>0.35986232589239803</c:v>
                </c:pt>
                <c:pt idx="2663">
                  <c:v>0.36253328277971703</c:v>
                </c:pt>
                <c:pt idx="2664">
                  <c:v>0.36530824174573301</c:v>
                </c:pt>
                <c:pt idx="2665">
                  <c:v>0.36817588522611999</c:v>
                </c:pt>
                <c:pt idx="2666">
                  <c:v>0.37112513281700299</c:v>
                </c:pt>
                <c:pt idx="2667">
                  <c:v>0.37414517286868598</c:v>
                </c:pt>
                <c:pt idx="2668">
                  <c:v>0.377225490643122</c:v>
                </c:pt>
                <c:pt idx="2669">
                  <c:v>0.38035589344461401</c:v>
                </c:pt>
                <c:pt idx="2670">
                  <c:v>0.38352653307388701</c:v>
                </c:pt>
                <c:pt idx="2671">
                  <c:v>0.38672792590365301</c:v>
                </c:pt>
                <c:pt idx="2672">
                  <c:v>0.389950970828844</c:v>
                </c:pt>
                <c:pt idx="2673">
                  <c:v>0.393186965306423</c:v>
                </c:pt>
                <c:pt idx="2674">
                  <c:v>0.39642761966753798</c:v>
                </c:pt>
                <c:pt idx="2675">
                  <c:v>0.39966506985815797</c:v>
                </c:pt>
                <c:pt idx="2676">
                  <c:v>0.40289188874262899</c:v>
                </c:pt>
                <c:pt idx="2677">
                  <c:v>0.40610109608710099</c:v>
                </c:pt>
                <c:pt idx="2678">
                  <c:v>0.40927150593885803</c:v>
                </c:pt>
                <c:pt idx="2679">
                  <c:v>0.412388081072665</c:v>
                </c:pt>
                <c:pt idx="2680">
                  <c:v>0.41544421579616198</c:v>
                </c:pt>
                <c:pt idx="2681">
                  <c:v>0.41843373557459201</c:v>
                </c:pt>
                <c:pt idx="2682">
                  <c:v>0.42135090011895898</c:v>
                </c:pt>
                <c:pt idx="2683">
                  <c:v>0.42419040566570299</c:v>
                </c:pt>
                <c:pt idx="2684">
                  <c:v>0.42694738653117498</c:v>
                </c:pt>
                <c:pt idx="2685">
                  <c:v>0.42961741602464598</c:v>
                </c:pt>
                <c:pt idx="2686">
                  <c:v>0.43219650680440302</c:v>
                </c:pt>
                <c:pt idx="2687">
                  <c:v>0.43468111076233901</c:v>
                </c:pt>
                <c:pt idx="2688">
                  <c:v>0.43706811852316602</c:v>
                </c:pt>
                <c:pt idx="2689">
                  <c:v>0.43935485864466101</c:v>
                </c:pt>
                <c:pt idx="2690">
                  <c:v>0.44153909660499802</c:v>
                </c:pt>
                <c:pt idx="2691">
                  <c:v>0.44361903366200101</c:v>
                </c:pt>
                <c:pt idx="2692">
                  <c:v>0.44559330566682398</c:v>
                </c:pt>
                <c:pt idx="2693">
                  <c:v>0.44744945167497602</c:v>
                </c:pt>
                <c:pt idx="2694">
                  <c:v>0.44921003384351499</c:v>
                </c:pt>
                <c:pt idx="2695">
                  <c:v>0.450863455142123</c:v>
                </c:pt>
                <c:pt idx="2696">
                  <c:v>0.452410079652316</c:v>
                </c:pt>
                <c:pt idx="2697">
                  <c:v>0.45385070196015798</c:v>
                </c:pt>
                <c:pt idx="2698">
                  <c:v>0.45518654708561601</c:v>
                </c:pt>
                <c:pt idx="2699">
                  <c:v>0.45641927072033101</c:v>
                </c:pt>
                <c:pt idx="2700">
                  <c:v>0.45755095975655702</c:v>
                </c:pt>
                <c:pt idx="2701">
                  <c:v>0.45858413305941997</c:v>
                </c:pt>
                <c:pt idx="2702">
                  <c:v>0.459612374400023</c:v>
                </c:pt>
                <c:pt idx="2703">
                  <c:v>0.46060714259255697</c:v>
                </c:pt>
                <c:pt idx="2704">
                  <c:v>0.46150074505059502</c:v>
                </c:pt>
                <c:pt idx="2705">
                  <c:v>0.462299071334279</c:v>
                </c:pt>
                <c:pt idx="2706">
                  <c:v>0.46300836108096</c:v>
                </c:pt>
                <c:pt idx="2707">
                  <c:v>0.46363520592505097</c:v>
                </c:pt>
                <c:pt idx="2708">
                  <c:v>0.46418654970759199</c:v>
                </c:pt>
                <c:pt idx="2709">
                  <c:v>0.46466968635219302</c:v>
                </c:pt>
                <c:pt idx="2710">
                  <c:v>0.46495305226946398</c:v>
                </c:pt>
                <c:pt idx="2711">
                  <c:v>0.46486079544098502</c:v>
                </c:pt>
                <c:pt idx="2712">
                  <c:v>0.46494187467202702</c:v>
                </c:pt>
                <c:pt idx="2713">
                  <c:v>0.46523050971726398</c:v>
                </c:pt>
                <c:pt idx="2714">
                  <c:v>0.465305345854855</c:v>
                </c:pt>
                <c:pt idx="2715">
                  <c:v>0.46532005621588202</c:v>
                </c:pt>
                <c:pt idx="2716">
                  <c:v>0.46546364200726198</c:v>
                </c:pt>
                <c:pt idx="2717">
                  <c:v>0.46574567027284403</c:v>
                </c:pt>
                <c:pt idx="2718">
                  <c:v>0.466176362427344</c:v>
                </c:pt>
                <c:pt idx="2719">
                  <c:v>0.46652541108683498</c:v>
                </c:pt>
                <c:pt idx="2720">
                  <c:v>0.46666333243366598</c:v>
                </c:pt>
                <c:pt idx="2721">
                  <c:v>0.46653424307610503</c:v>
                </c:pt>
                <c:pt idx="2722">
                  <c:v>0.466159432411626</c:v>
                </c:pt>
                <c:pt idx="2723">
                  <c:v>0.46552985249443202</c:v>
                </c:pt>
                <c:pt idx="2724">
                  <c:v>0.46463775363616799</c:v>
                </c:pt>
                <c:pt idx="2725">
                  <c:v>0.46347689662489799</c:v>
                </c:pt>
                <c:pt idx="2726">
                  <c:v>0.46204275102447401</c:v>
                </c:pt>
                <c:pt idx="2727">
                  <c:v>0.46033266965962599</c:v>
                </c:pt>
                <c:pt idx="2728">
                  <c:v>0.45834602937535102</c:v>
                </c:pt>
                <c:pt idx="2729">
                  <c:v>0.45608432898863199</c:v>
                </c:pt>
                <c:pt idx="2730">
                  <c:v>0.45355123707619599</c:v>
                </c:pt>
                <c:pt idx="2731">
                  <c:v>0.45086583836864802</c:v>
                </c:pt>
                <c:pt idx="2732">
                  <c:v>0.448113730868829</c:v>
                </c:pt>
                <c:pt idx="2733">
                  <c:v>0.44530991027525801</c:v>
                </c:pt>
                <c:pt idx="2734">
                  <c:v>0.44247011866531799</c:v>
                </c:pt>
                <c:pt idx="2735">
                  <c:v>0.43961056627121198</c:v>
                </c:pt>
                <c:pt idx="2736">
                  <c:v>0.43674765352547601</c:v>
                </c:pt>
                <c:pt idx="2737">
                  <c:v>0.43389770523429999</c:v>
                </c:pt>
                <c:pt idx="2738">
                  <c:v>0.43107672709550099</c:v>
                </c:pt>
                <c:pt idx="2739">
                  <c:v>0.428300192478617</c:v>
                </c:pt>
                <c:pt idx="2740">
                  <c:v>0.42558286473957002</c:v>
                </c:pt>
                <c:pt idx="2741">
                  <c:v>0.42293865766210198</c:v>
                </c:pt>
                <c:pt idx="2742">
                  <c:v>0.420380534165608</c:v>
                </c:pt>
                <c:pt idx="2743">
                  <c:v>0.417920441380006</c:v>
                </c:pt>
                <c:pt idx="2744">
                  <c:v>0.41556927866293403</c:v>
                </c:pt>
                <c:pt idx="2745">
                  <c:v>0.41333689414383001</c:v>
                </c:pt>
                <c:pt idx="2746">
                  <c:v>0.41123168461860699</c:v>
                </c:pt>
                <c:pt idx="2747">
                  <c:v>0.409012117023209</c:v>
                </c:pt>
                <c:pt idx="2748">
                  <c:v>0.406712234019451</c:v>
                </c:pt>
                <c:pt idx="2749">
                  <c:v>0.40434381362823302</c:v>
                </c:pt>
                <c:pt idx="2750">
                  <c:v>0.40213393275297799</c:v>
                </c:pt>
                <c:pt idx="2751">
                  <c:v>0.40021996717720598</c:v>
                </c:pt>
                <c:pt idx="2752">
                  <c:v>0.39860413381555598</c:v>
                </c:pt>
                <c:pt idx="2753">
                  <c:v>0.39728748270970798</c:v>
                </c:pt>
                <c:pt idx="2754">
                  <c:v>0.39603765661661799</c:v>
                </c:pt>
                <c:pt idx="2755">
                  <c:v>0.39483600580031603</c:v>
                </c:pt>
                <c:pt idx="2756">
                  <c:v>0.393692736886533</c:v>
                </c:pt>
                <c:pt idx="2757">
                  <c:v>0.39261363863674398</c:v>
                </c:pt>
                <c:pt idx="2758">
                  <c:v>0.39160424405537198</c:v>
                </c:pt>
                <c:pt idx="2759">
                  <c:v>0.390669842750823</c:v>
                </c:pt>
                <c:pt idx="2760">
                  <c:v>0.38981549269942201</c:v>
                </c:pt>
                <c:pt idx="2761">
                  <c:v>0.38903777383806598</c:v>
                </c:pt>
                <c:pt idx="2762">
                  <c:v>0.38821253039104298</c:v>
                </c:pt>
                <c:pt idx="2763">
                  <c:v>0.38737130758709798</c:v>
                </c:pt>
                <c:pt idx="2764">
                  <c:v>0.38652930579318601</c:v>
                </c:pt>
                <c:pt idx="2765">
                  <c:v>0.38569731931104501</c:v>
                </c:pt>
                <c:pt idx="2766">
                  <c:v>0.38488594769232998</c:v>
                </c:pt>
                <c:pt idx="2767">
                  <c:v>0.38410557019726999</c:v>
                </c:pt>
                <c:pt idx="2768">
                  <c:v>0.38336632338881699</c:v>
                </c:pt>
                <c:pt idx="2769">
                  <c:v>0.38267808152097299</c:v>
                </c:pt>
                <c:pt idx="2770">
                  <c:v>0.38205043943223199</c:v>
                </c:pt>
                <c:pt idx="2771">
                  <c:v>0.38149269770019201</c:v>
                </c:pt>
                <c:pt idx="2772">
                  <c:v>0.38101384985185299</c:v>
                </c:pt>
                <c:pt idx="2773">
                  <c:v>0.38062257145633599</c:v>
                </c:pt>
                <c:pt idx="2774">
                  <c:v>0.38032721095344901</c:v>
                </c:pt>
                <c:pt idx="2775">
                  <c:v>0.38013578209321802</c:v>
                </c:pt>
                <c:pt idx="2776">
                  <c:v>0.38005595787878099</c:v>
                </c:pt>
                <c:pt idx="2777">
                  <c:v>0.38009506591861503</c:v>
                </c:pt>
                <c:pt idx="2778">
                  <c:v>0.38026008510432402</c:v>
                </c:pt>
                <c:pt idx="2779">
                  <c:v>0.38055764353784399</c:v>
                </c:pt>
                <c:pt idx="2780">
                  <c:v>0.38099401763726098</c:v>
                </c:pt>
                <c:pt idx="2781">
                  <c:v>0.38157513235408702</c:v>
                </c:pt>
                <c:pt idx="2782">
                  <c:v>0.382306562437008</c:v>
                </c:pt>
                <c:pt idx="2783">
                  <c:v>0.38319353467838502</c:v>
                </c:pt>
                <c:pt idx="2784">
                  <c:v>0.38424093108021201</c:v>
                </c:pt>
                <c:pt idx="2785">
                  <c:v>0.38545329287632002</c:v>
                </c:pt>
                <c:pt idx="2786">
                  <c:v>0.386834825347385</c:v>
                </c:pt>
                <c:pt idx="2787">
                  <c:v>0.38838940336505401</c:v>
                </c:pt>
                <c:pt idx="2788">
                  <c:v>0.39012057760133501</c:v>
                </c:pt>
                <c:pt idx="2789">
                  <c:v>0.39203158133942501</c:v>
                </c:pt>
                <c:pt idx="2790">
                  <c:v>0.394125337822475</c:v>
                </c:pt>
                <c:pt idx="2791">
                  <c:v>0.39640446807740098</c:v>
                </c:pt>
                <c:pt idx="2792">
                  <c:v>0.39887129915188102</c:v>
                </c:pt>
                <c:pt idx="2793">
                  <c:v>0.401527872704041</c:v>
                </c:pt>
                <c:pt idx="2794">
                  <c:v>0.40433689037655002</c:v>
                </c:pt>
                <c:pt idx="2795">
                  <c:v>0.40730024537984799</c:v>
                </c:pt>
                <c:pt idx="2796">
                  <c:v>0.410419654318467</c:v>
                </c:pt>
                <c:pt idx="2797">
                  <c:v>0.41369657717763197</c:v>
                </c:pt>
                <c:pt idx="2798">
                  <c:v>0.41713222693990798</c:v>
                </c:pt>
                <c:pt idx="2799">
                  <c:v>0.42072757924158999</c:v>
                </c:pt>
                <c:pt idx="2800">
                  <c:v>0.42448338202653901</c:v>
                </c:pt>
                <c:pt idx="2801">
                  <c:v>0.42830953315588999</c:v>
                </c:pt>
                <c:pt idx="2802">
                  <c:v>0.43223828076495402</c:v>
                </c:pt>
                <c:pt idx="2803">
                  <c:v>0.436341259936255</c:v>
                </c:pt>
                <c:pt idx="2804">
                  <c:v>0.44061676884079098</c:v>
                </c:pt>
                <c:pt idx="2805">
                  <c:v>0.44506614734121602</c:v>
                </c:pt>
                <c:pt idx="2806">
                  <c:v>0.44970929714344599</c:v>
                </c:pt>
                <c:pt idx="2807">
                  <c:v>0.45454385383506601</c:v>
                </c:pt>
                <c:pt idx="2808">
                  <c:v>0.45956738109378098</c:v>
                </c:pt>
                <c:pt idx="2809">
                  <c:v>0.464777375701803</c:v>
                </c:pt>
                <c:pt idx="2810">
                  <c:v>0.47010234432371301</c:v>
                </c:pt>
                <c:pt idx="2811">
                  <c:v>0.47551937553517698</c:v>
                </c:pt>
                <c:pt idx="2812">
                  <c:v>0.48092503573942602</c:v>
                </c:pt>
                <c:pt idx="2813">
                  <c:v>0.48631863970540801</c:v>
                </c:pt>
                <c:pt idx="2814">
                  <c:v>0.49169954183673198</c:v>
                </c:pt>
                <c:pt idx="2815">
                  <c:v>0.49706713436227901</c:v>
                </c:pt>
                <c:pt idx="2816">
                  <c:v>0.50242084559532996</c:v>
                </c:pt>
                <c:pt idx="2817">
                  <c:v>0.50776013825837496</c:v>
                </c:pt>
                <c:pt idx="2818">
                  <c:v>0.513084507870881</c:v>
                </c:pt>
                <c:pt idx="2819">
                  <c:v>0.51839348119735296</c:v>
                </c:pt>
                <c:pt idx="2820">
                  <c:v>0.52360134808504</c:v>
                </c:pt>
                <c:pt idx="2821">
                  <c:v>0.52867732996810601</c:v>
                </c:pt>
                <c:pt idx="2822">
                  <c:v>0.53362211518639202</c:v>
                </c:pt>
                <c:pt idx="2823">
                  <c:v>0.53843643724593804</c:v>
                </c:pt>
                <c:pt idx="2824">
                  <c:v>0.54312107184645797</c:v>
                </c:pt>
                <c:pt idx="2825">
                  <c:v>0.54767683403616296</c:v>
                </c:pt>
                <c:pt idx="2826">
                  <c:v>0.55210457549042602</c:v>
                </c:pt>
                <c:pt idx="2827">
                  <c:v>0.55640518191076105</c:v>
                </c:pt>
                <c:pt idx="2828">
                  <c:v>0.56057957054065499</c:v>
                </c:pt>
                <c:pt idx="2829">
                  <c:v>0.564628687794823</c:v>
                </c:pt>
                <c:pt idx="2830">
                  <c:v>0.56855350699853902</c:v>
                </c:pt>
                <c:pt idx="2831">
                  <c:v>0.572355026233759</c:v>
                </c:pt>
                <c:pt idx="2832">
                  <c:v>0.57603426628884902</c:v>
                </c:pt>
                <c:pt idx="2833">
                  <c:v>0.57959226870873803</c:v>
                </c:pt>
                <c:pt idx="2834">
                  <c:v>0.58303009394238703</c:v>
                </c:pt>
                <c:pt idx="2835">
                  <c:v>0.58634881958444396</c:v>
                </c:pt>
                <c:pt idx="2836">
                  <c:v>0.58954953870791105</c:v>
                </c:pt>
                <c:pt idx="2837">
                  <c:v>0.59263335828456298</c:v>
                </c:pt>
                <c:pt idx="2838">
                  <c:v>0.59560139768976605</c:v>
                </c:pt>
                <c:pt idx="2839">
                  <c:v>0.59845478728815804</c:v>
                </c:pt>
                <c:pt idx="2840">
                  <c:v>0.60119466709657499</c:v>
                </c:pt>
                <c:pt idx="2841">
                  <c:v>0.60382218552042899</c:v>
                </c:pt>
                <c:pt idx="2842">
                  <c:v>0.60633849815971197</c:v>
                </c:pt>
                <c:pt idx="2843">
                  <c:v>0.60874476668077304</c:v>
                </c:pt>
                <c:pt idx="2844">
                  <c:v>0.61104215775011195</c:v>
                </c:pt>
                <c:pt idx="2845">
                  <c:v>0.613231842026566</c:v>
                </c:pt>
                <c:pt idx="2846">
                  <c:v>0.61530165236423795</c:v>
                </c:pt>
                <c:pt idx="2847">
                  <c:v>0.61723713500434796</c:v>
                </c:pt>
                <c:pt idx="2848">
                  <c:v>0.619043015004071</c:v>
                </c:pt>
                <c:pt idx="2849">
                  <c:v>0.62073948661092504</c:v>
                </c:pt>
                <c:pt idx="2850">
                  <c:v>0.62236814272705998</c:v>
                </c:pt>
                <c:pt idx="2851">
                  <c:v>0.62392984890716197</c:v>
                </c:pt>
                <c:pt idx="2852">
                  <c:v>0.62542546480285899</c:v>
                </c:pt>
                <c:pt idx="2853">
                  <c:v>0.62685584392448201</c:v>
                </c:pt>
                <c:pt idx="2854">
                  <c:v>0.62820298135945496</c:v>
                </c:pt>
                <c:pt idx="2855">
                  <c:v>0.62946392041688304</c:v>
                </c:pt>
                <c:pt idx="2856">
                  <c:v>0.63063984792777195</c:v>
                </c:pt>
                <c:pt idx="2857">
                  <c:v>0.63173194430591895</c:v>
                </c:pt>
                <c:pt idx="2858">
                  <c:v>0.63274138311768902</c:v>
                </c:pt>
                <c:pt idx="2859">
                  <c:v>0.633669330681915</c:v>
                </c:pt>
                <c:pt idx="2860">
                  <c:v>0.63451694569849804</c:v>
                </c:pt>
                <c:pt idx="2861">
                  <c:v>0.63528537890437198</c:v>
                </c:pt>
                <c:pt idx="2862">
                  <c:v>0.63595563290192603</c:v>
                </c:pt>
                <c:pt idx="2863">
                  <c:v>0.63652491157072499</c:v>
                </c:pt>
                <c:pt idx="2864">
                  <c:v>0.63699464787543103</c:v>
                </c:pt>
                <c:pt idx="2865">
                  <c:v>0.63736626318640099</c:v>
                </c:pt>
                <c:pt idx="2866">
                  <c:v>0.63764116701894602</c:v>
                </c:pt>
                <c:pt idx="2867">
                  <c:v>0.63782075679698202</c:v>
                </c:pt>
                <c:pt idx="2868">
                  <c:v>0.63790641763969902</c:v>
                </c:pt>
                <c:pt idx="2869">
                  <c:v>0.63789952216994805</c:v>
                </c:pt>
                <c:pt idx="2870">
                  <c:v>0.63780143034310299</c:v>
                </c:pt>
                <c:pt idx="2871">
                  <c:v>0.637613489295211</c:v>
                </c:pt>
                <c:pt idx="2872">
                  <c:v>0.63733703320930002</c:v>
                </c:pt>
                <c:pt idx="2873">
                  <c:v>0.63697338319877195</c:v>
                </c:pt>
                <c:pt idx="2874">
                  <c:v>0.63652384720688404</c:v>
                </c:pt>
                <c:pt idx="2875">
                  <c:v>0.63598971992132303</c:v>
                </c:pt>
                <c:pt idx="2876">
                  <c:v>0.63537228270299095</c:v>
                </c:pt>
                <c:pt idx="2877">
                  <c:v>0.63467280352812305</c:v>
                </c:pt>
                <c:pt idx="2878">
                  <c:v>0.63389253694292202</c:v>
                </c:pt>
                <c:pt idx="2879">
                  <c:v>0.63303272402994104</c:v>
                </c:pt>
                <c:pt idx="2880">
                  <c:v>0.63209459238548604</c:v>
                </c:pt>
                <c:pt idx="2881">
                  <c:v>0.63107935610733701</c:v>
                </c:pt>
                <c:pt idx="2882">
                  <c:v>0.62998821579216002</c:v>
                </c:pt>
                <c:pt idx="2883">
                  <c:v>0.628822358541967</c:v>
                </c:pt>
                <c:pt idx="2884">
                  <c:v>0.62758295797907004</c:v>
                </c:pt>
                <c:pt idx="2885">
                  <c:v>0.62627117426896495</c:v>
                </c:pt>
                <c:pt idx="2886">
                  <c:v>0.62488815415064602</c:v>
                </c:pt>
                <c:pt idx="2887">
                  <c:v>0.62343503097384501</c:v>
                </c:pt>
                <c:pt idx="2888">
                  <c:v>0.62191292474276105</c:v>
                </c:pt>
                <c:pt idx="2889">
                  <c:v>0.62032294216583495</c:v>
                </c:pt>
                <c:pt idx="2890">
                  <c:v>0.61866617671117297</c:v>
                </c:pt>
                <c:pt idx="2891">
                  <c:v>0.61694370866722503</c:v>
                </c:pt>
                <c:pt idx="2892">
                  <c:v>0.615156605208385</c:v>
                </c:pt>
                <c:pt idx="2893">
                  <c:v>0.61334498397466597</c:v>
                </c:pt>
                <c:pt idx="2894">
                  <c:v>0.61150949068378302</c:v>
                </c:pt>
                <c:pt idx="2895">
                  <c:v>0.60965067668715001</c:v>
                </c:pt>
                <c:pt idx="2896">
                  <c:v>0.60776908850078604</c:v>
                </c:pt>
                <c:pt idx="2897">
                  <c:v>0.60586526779258398</c:v>
                </c:pt>
                <c:pt idx="2898">
                  <c:v>0.60393975137057299</c:v>
                </c:pt>
                <c:pt idx="2899">
                  <c:v>0.60199307117222101</c:v>
                </c:pt>
                <c:pt idx="2900">
                  <c:v>0.60002575425479998</c:v>
                </c:pt>
                <c:pt idx="2901">
                  <c:v>0.59803832278684099</c:v>
                </c:pt>
                <c:pt idx="2902">
                  <c:v>0.59603129404071198</c:v>
                </c:pt>
                <c:pt idx="2903">
                  <c:v>0.59400518038633998</c:v>
                </c:pt>
                <c:pt idx="2904">
                  <c:v>0.59195735155235996</c:v>
                </c:pt>
                <c:pt idx="2905">
                  <c:v>0.58986652003191598</c:v>
                </c:pt>
                <c:pt idx="2906">
                  <c:v>0.58773357446874197</c:v>
                </c:pt>
                <c:pt idx="2907">
                  <c:v>0.58555939073163099</c:v>
                </c:pt>
                <c:pt idx="2908">
                  <c:v>0.58334483203445398</c:v>
                </c:pt>
                <c:pt idx="2909">
                  <c:v>0.58109074905720004</c:v>
                </c:pt>
                <c:pt idx="2910">
                  <c:v>0.57879798006794403</c:v>
                </c:pt>
                <c:pt idx="2911">
                  <c:v>0.57646735104568603</c:v>
                </c:pt>
                <c:pt idx="2912">
                  <c:v>0.57409967580396504</c:v>
                </c:pt>
                <c:pt idx="2913">
                  <c:v>0.57169575611519696</c:v>
                </c:pt>
                <c:pt idx="2914">
                  <c:v>0.56925638183566196</c:v>
                </c:pt>
                <c:pt idx="2915">
                  <c:v>0.566782331031085</c:v>
                </c:pt>
                <c:pt idx="2916">
                  <c:v>0.56427437010274695</c:v>
                </c:pt>
                <c:pt idx="2917">
                  <c:v>0.56173325391406803</c:v>
                </c:pt>
                <c:pt idx="2918">
                  <c:v>0.559159725917586</c:v>
                </c:pt>
                <c:pt idx="2919">
                  <c:v>0.55655451828227798</c:v>
                </c:pt>
                <c:pt idx="2920">
                  <c:v>0.55391835202111395</c:v>
                </c:pt>
                <c:pt idx="2921">
                  <c:v>0.55125193711878795</c:v>
                </c:pt>
                <c:pt idx="2922">
                  <c:v>0.54855597265946099</c:v>
                </c:pt>
                <c:pt idx="2923">
                  <c:v>0.54583114695442903</c:v>
                </c:pt>
                <c:pt idx="2924">
                  <c:v>0.54307813766951496</c:v>
                </c:pt>
                <c:pt idx="2925">
                  <c:v>0.540297611951992</c:v>
                </c:pt>
                <c:pt idx="2926">
                  <c:v>0.537490226556807</c:v>
                </c:pt>
                <c:pt idx="2927">
                  <c:v>0.53465662797180502</c:v>
                </c:pt>
                <c:pt idx="2928">
                  <c:v>0.53179745254164201</c:v>
                </c:pt>
                <c:pt idx="2929">
                  <c:v>0.52891332658999601</c:v>
                </c:pt>
                <c:pt idx="2930">
                  <c:v>0.52600486653969103</c:v>
                </c:pt>
                <c:pt idx="2931">
                  <c:v>0.52307267903028898</c:v>
                </c:pt>
                <c:pt idx="2932">
                  <c:v>0.52011736103273398</c:v>
                </c:pt>
                <c:pt idx="2933">
                  <c:v>0.51713949996063702</c:v>
                </c:pt>
                <c:pt idx="2934">
                  <c:v>0.51413967377787595</c:v>
                </c:pt>
                <c:pt idx="2935">
                  <c:v>0.51111845110227505</c:v>
                </c:pt>
                <c:pt idx="2936">
                  <c:v>0.50807639130528404</c:v>
                </c:pt>
                <c:pt idx="2937">
                  <c:v>0.50501404460774202</c:v>
                </c:pt>
                <c:pt idx="2938">
                  <c:v>0.50195853189269102</c:v>
                </c:pt>
                <c:pt idx="2939">
                  <c:v>0.49895412845626902</c:v>
                </c:pt>
                <c:pt idx="2940">
                  <c:v>0.496001433677702</c:v>
                </c:pt>
                <c:pt idx="2941">
                  <c:v>0.49310103554564899</c:v>
                </c:pt>
                <c:pt idx="2942">
                  <c:v>0.49025351077071899</c:v>
                </c:pt>
                <c:pt idx="2943">
                  <c:v>0.48745942489872301</c:v>
                </c:pt>
                <c:pt idx="2944">
                  <c:v>0.48469726160830301</c:v>
                </c:pt>
                <c:pt idx="2945">
                  <c:v>0.481914030263913</c:v>
                </c:pt>
                <c:pt idx="2946">
                  <c:v>0.479103795520117</c:v>
                </c:pt>
                <c:pt idx="2947">
                  <c:v>0.47626387031643502</c:v>
                </c:pt>
                <c:pt idx="2948">
                  <c:v>0.47339466081779302</c:v>
                </c:pt>
                <c:pt idx="2949">
                  <c:v>0.47049656741990598</c:v>
                </c:pt>
                <c:pt idx="2950">
                  <c:v>0.46756998479407302</c:v>
                </c:pt>
                <c:pt idx="2951">
                  <c:v>0.46461530192957101</c:v>
                </c:pt>
                <c:pt idx="2952">
                  <c:v>0.46163290217222003</c:v>
                </c:pt>
                <c:pt idx="2953">
                  <c:v>0.45862316325748897</c:v>
                </c:pt>
                <c:pt idx="2954">
                  <c:v>0.45558645733627401</c:v>
                </c:pt>
                <c:pt idx="2955">
                  <c:v>0.45252315099132601</c:v>
                </c:pt>
                <c:pt idx="2956">
                  <c:v>0.44943360524211701</c:v>
                </c:pt>
                <c:pt idx="2957">
                  <c:v>0.44631817553592801</c:v>
                </c:pt>
                <c:pt idx="2958">
                  <c:v>0.443177211723081</c:v>
                </c:pt>
                <c:pt idx="2959">
                  <c:v>0.44001105801476997</c:v>
                </c:pt>
                <c:pt idx="2960">
                  <c:v>0.43682005292310899</c:v>
                </c:pt>
                <c:pt idx="2961">
                  <c:v>0.43360452918519399</c:v>
                </c:pt>
                <c:pt idx="2962">
                  <c:v>0.430364813676545</c:v>
                </c:pt>
                <c:pt idx="2963">
                  <c:v>0.42710122732483702</c:v>
                </c:pt>
                <c:pt idx="2964">
                  <c:v>0.42381408504233498</c:v>
                </c:pt>
                <c:pt idx="2965">
                  <c:v>0.42050369570441398</c:v>
                </c:pt>
                <c:pt idx="2966">
                  <c:v>0.41717036220988402</c:v>
                </c:pt>
                <c:pt idx="2967">
                  <c:v>0.41381438166247603</c:v>
                </c:pt>
                <c:pt idx="2968">
                  <c:v>0.41043604570647002</c:v>
                </c:pt>
                <c:pt idx="2969">
                  <c:v>0.407035641028546</c:v>
                </c:pt>
                <c:pt idx="2970">
                  <c:v>0.40361345000356003</c:v>
                </c:pt>
                <c:pt idx="2971">
                  <c:v>0.40016975142342198</c:v>
                </c:pt>
                <c:pt idx="2972">
                  <c:v>0.39670482122133699</c:v>
                </c:pt>
                <c:pt idx="2973">
                  <c:v>0.39321893310161099</c:v>
                </c:pt>
                <c:pt idx="2974">
                  <c:v>0.38971235900958301</c:v>
                </c:pt>
                <c:pt idx="2975">
                  <c:v>0.38618536941543802</c:v>
                </c:pt>
                <c:pt idx="2976">
                  <c:v>0.38263823342340098</c:v>
                </c:pt>
                <c:pt idx="2977">
                  <c:v>0.37907121874236199</c:v>
                </c:pt>
                <c:pt idx="2978">
                  <c:v>0.37548459156296998</c:v>
                </c:pt>
                <c:pt idx="2979">
                  <c:v>0.37187861638325997</c:v>
                </c:pt>
                <c:pt idx="2980">
                  <c:v>0.36825355581609398</c:v>
                </c:pt>
                <c:pt idx="2981">
                  <c:v>0.36460967040151798</c:v>
                </c:pt>
                <c:pt idx="2982">
                  <c:v>0.36098007435618801</c:v>
                </c:pt>
                <c:pt idx="2983">
                  <c:v>0.35743826406903101</c:v>
                </c:pt>
                <c:pt idx="2984">
                  <c:v>0.35398447844410202</c:v>
                </c:pt>
                <c:pt idx="2985">
                  <c:v>0.35061894974195801</c:v>
                </c:pt>
                <c:pt idx="2986">
                  <c:v>0.347341903617153</c:v>
                </c:pt>
                <c:pt idx="2987">
                  <c:v>0.34415355915266599</c:v>
                </c:pt>
                <c:pt idx="2988">
                  <c:v>0.34105412889120301</c:v>
                </c:pt>
                <c:pt idx="2989">
                  <c:v>0.33794313268771697</c:v>
                </c:pt>
                <c:pt idx="2990">
                  <c:v>0.33481757663228501</c:v>
                </c:pt>
                <c:pt idx="2991">
                  <c:v>0.33167771457755602</c:v>
                </c:pt>
                <c:pt idx="2992">
                  <c:v>0.32852379688677702</c:v>
                </c:pt>
                <c:pt idx="2993">
                  <c:v>0.32535607047026099</c:v>
                </c:pt>
                <c:pt idx="2994">
                  <c:v>0.32217477883211998</c:v>
                </c:pt>
                <c:pt idx="2995">
                  <c:v>0.31898016212431102</c:v>
                </c:pt>
                <c:pt idx="2996">
                  <c:v>0.31577245720570801</c:v>
                </c:pt>
                <c:pt idx="2997">
                  <c:v>0.31255189770449299</c:v>
                </c:pt>
                <c:pt idx="2998">
                  <c:v>0.30931871408280598</c:v>
                </c:pt>
                <c:pt idx="2999">
                  <c:v>0.306073133703193</c:v>
                </c:pt>
                <c:pt idx="3000">
                  <c:v>0.30281538089703902</c:v>
                </c:pt>
                <c:pt idx="3001">
                  <c:v>0.29954567703585799</c:v>
                </c:pt>
                <c:pt idx="3002">
                  <c:v>0.296264240607018</c:v>
                </c:pt>
                <c:pt idx="3003">
                  <c:v>0.29297128729623001</c:v>
                </c:pt>
                <c:pt idx="3004">
                  <c:v>0.28966703007984501</c:v>
                </c:pt>
                <c:pt idx="3005">
                  <c:v>0.28635167933064398</c:v>
                </c:pt>
                <c:pt idx="3006">
                  <c:v>0.28302544294127302</c:v>
                </c:pt>
                <c:pt idx="3007">
                  <c:v>0.27968852646954101</c:v>
                </c:pt>
                <c:pt idx="3008">
                  <c:v>0.27634113330947602</c:v>
                </c:pt>
                <c:pt idx="3009">
                  <c:v>0.27298346489097403</c:v>
                </c:pt>
                <c:pt idx="3010">
                  <c:v>0.269648470590863</c:v>
                </c:pt>
                <c:pt idx="3011">
                  <c:v>0.266399572678163</c:v>
                </c:pt>
                <c:pt idx="3012">
                  <c:v>0.26323688271273699</c:v>
                </c:pt>
                <c:pt idx="3013">
                  <c:v>0.26016050654874601</c:v>
                </c:pt>
                <c:pt idx="3014">
                  <c:v>0.257170544166473</c:v>
                </c:pt>
                <c:pt idx="3015">
                  <c:v>0.25426708950080001</c:v>
                </c:pt>
                <c:pt idx="3016">
                  <c:v>0.25145023027298602</c:v>
                </c:pt>
                <c:pt idx="3017">
                  <c:v>0.24872004783191701</c:v>
                </c:pt>
                <c:pt idx="3018">
                  <c:v>0.246076617010105</c:v>
                </c:pt>
                <c:pt idx="3019">
                  <c:v>0.24352000599882501</c:v>
                </c:pt>
                <c:pt idx="3020">
                  <c:v>0.24105027624662401</c:v>
                </c:pt>
                <c:pt idx="3021">
                  <c:v>0.238667482386899</c:v>
                </c:pt>
                <c:pt idx="3022">
                  <c:v>0.23637167220518701</c:v>
                </c:pt>
                <c:pt idx="3023">
                  <c:v>0.234162886669225</c:v>
                </c:pt>
                <c:pt idx="3024">
                  <c:v>0.23204116007446399</c:v>
                </c:pt>
                <c:pt idx="3025">
                  <c:v>0.23000652043220801</c:v>
                </c:pt>
                <c:pt idx="3026">
                  <c:v>0.228058990425865</c:v>
                </c:pt>
                <c:pt idx="3027">
                  <c:v>0.22619858979819299</c:v>
                </c:pt>
                <c:pt idx="3028">
                  <c:v>0.22442534110740101</c:v>
                </c:pt>
                <c:pt idx="3029">
                  <c:v>0.222739278620843</c:v>
                </c:pt>
                <c:pt idx="3030">
                  <c:v>0.221140441859522</c:v>
                </c:pt>
                <c:pt idx="3031">
                  <c:v>0.21962884802587301</c:v>
                </c:pt>
                <c:pt idx="3032">
                  <c:v>0.21820448623013999</c:v>
                </c:pt>
                <c:pt idx="3033">
                  <c:v>0.216867326722717</c:v>
                </c:pt>
                <c:pt idx="3034">
                  <c:v>0.215617326703548</c:v>
                </c:pt>
                <c:pt idx="3035">
                  <c:v>0.21445443267598299</c:v>
                </c:pt>
                <c:pt idx="3036">
                  <c:v>0.213378581341262</c:v>
                </c:pt>
                <c:pt idx="3037">
                  <c:v>0.21236312019152101</c:v>
                </c:pt>
                <c:pt idx="3038">
                  <c:v>0.21136422391297899</c:v>
                </c:pt>
                <c:pt idx="3039">
                  <c:v>0.210381724750833</c:v>
                </c:pt>
                <c:pt idx="3040">
                  <c:v>0.209415447956421</c:v>
                </c:pt>
                <c:pt idx="3041">
                  <c:v>0.20846521161456899</c:v>
                </c:pt>
                <c:pt idx="3042">
                  <c:v>0.20753082645127999</c:v>
                </c:pt>
                <c:pt idx="3043">
                  <c:v>0.20663416644666799</c:v>
                </c:pt>
                <c:pt idx="3044">
                  <c:v>0.205828561187579</c:v>
                </c:pt>
                <c:pt idx="3045">
                  <c:v>0.20511386928587499</c:v>
                </c:pt>
                <c:pt idx="3046">
                  <c:v>0.20448993854932601</c:v>
                </c:pt>
                <c:pt idx="3047">
                  <c:v>0.203956605808781</c:v>
                </c:pt>
                <c:pt idx="3048">
                  <c:v>0.20351369674999001</c:v>
                </c:pt>
                <c:pt idx="3049">
                  <c:v>0.20316102575216599</c:v>
                </c:pt>
                <c:pt idx="3050">
                  <c:v>0.20289839573538501</c:v>
                </c:pt>
                <c:pt idx="3051">
                  <c:v>0.202725598019004</c:v>
                </c:pt>
                <c:pt idx="3052">
                  <c:v>0.20264241219328999</c:v>
                </c:pt>
                <c:pt idx="3053">
                  <c:v>0.202648606006541</c:v>
                </c:pt>
                <c:pt idx="3054">
                  <c:v>0.20274393526991699</c:v>
                </c:pt>
                <c:pt idx="3055">
                  <c:v>0.20292814378207299</c:v>
                </c:pt>
                <c:pt idx="3056">
                  <c:v>0.20320096327533399</c:v>
                </c:pt>
                <c:pt idx="3057">
                  <c:v>0.20356211338448801</c:v>
                </c:pt>
                <c:pt idx="3058">
                  <c:v>0.20401130163810199</c:v>
                </c:pt>
                <c:pt idx="3059">
                  <c:v>0.20454822347034199</c:v>
                </c:pt>
                <c:pt idx="3060">
                  <c:v>0.20517256224830199</c:v>
                </c:pt>
                <c:pt idx="3061">
                  <c:v>0.20588398930538501</c:v>
                </c:pt>
                <c:pt idx="3062">
                  <c:v>0.20668216396508499</c:v>
                </c:pt>
                <c:pt idx="3063">
                  <c:v>0.20756673353161501</c:v>
                </c:pt>
                <c:pt idx="3064">
                  <c:v>0.20853733321494899</c:v>
                </c:pt>
                <c:pt idx="3065">
                  <c:v>0.209593585950443</c:v>
                </c:pt>
                <c:pt idx="3066">
                  <c:v>0.210735102071228</c:v>
                </c:pt>
                <c:pt idx="3067">
                  <c:v>0.21196147880066399</c:v>
                </c:pt>
                <c:pt idx="3068">
                  <c:v>0.21327229955626101</c:v>
                </c:pt>
                <c:pt idx="3069">
                  <c:v>0.214667133094532</c:v>
                </c:pt>
                <c:pt idx="3070">
                  <c:v>0.21614553256789701</c:v>
                </c:pt>
                <c:pt idx="3071">
                  <c:v>0.21770703459395399</c:v>
                </c:pt>
                <c:pt idx="3072">
                  <c:v>0.219351158440132</c:v>
                </c:pt>
                <c:pt idx="3073">
                  <c:v>0.22107740540146401</c:v>
                </c:pt>
                <c:pt idx="3074">
                  <c:v>0.22288525840739701</c:v>
                </c:pt>
                <c:pt idx="3075">
                  <c:v>0.22477418185235401</c:v>
                </c:pt>
                <c:pt idx="3076">
                  <c:v>0.226743621616257</c:v>
                </c:pt>
                <c:pt idx="3077">
                  <c:v>0.22879300522864901</c:v>
                </c:pt>
                <c:pt idx="3078">
                  <c:v>0.23092174213015701</c:v>
                </c:pt>
                <c:pt idx="3079">
                  <c:v>0.23312922399196601</c:v>
                </c:pt>
                <c:pt idx="3080">
                  <c:v>0.235414825063231</c:v>
                </c:pt>
                <c:pt idx="3081">
                  <c:v>0.23774504660722401</c:v>
                </c:pt>
                <c:pt idx="3082">
                  <c:v>0.24004598861051099</c:v>
                </c:pt>
                <c:pt idx="3083">
                  <c:v>0.24231698965850801</c:v>
                </c:pt>
                <c:pt idx="3084">
                  <c:v>0.24455737632140301</c:v>
                </c:pt>
                <c:pt idx="3085">
                  <c:v>0.24676646334918301</c:v>
                </c:pt>
                <c:pt idx="3086">
                  <c:v>0.248943553872229</c:v>
                </c:pt>
                <c:pt idx="3087">
                  <c:v>0.25108793960565101</c:v>
                </c:pt>
                <c:pt idx="3088">
                  <c:v>0.25329958723180201</c:v>
                </c:pt>
                <c:pt idx="3089">
                  <c:v>0.25558095971126898</c:v>
                </c:pt>
                <c:pt idx="3090">
                  <c:v>0.25793125498800401</c:v>
                </c:pt>
                <c:pt idx="3091">
                  <c:v>0.26034965747293298</c:v>
                </c:pt>
                <c:pt idx="3092">
                  <c:v>0.26283533823896799</c:v>
                </c:pt>
                <c:pt idx="3093">
                  <c:v>0.26538745520676699</c:v>
                </c:pt>
                <c:pt idx="3094">
                  <c:v>0.26800515332579</c:v>
                </c:pt>
                <c:pt idx="3095">
                  <c:v>0.27068756475505601</c:v>
                </c:pt>
                <c:pt idx="3096">
                  <c:v>0.27343380904784897</c:v>
                </c:pt>
                <c:pt idx="3097">
                  <c:v>0.27624299334461999</c:v>
                </c:pt>
                <c:pt idx="3098">
                  <c:v>0.27911421257824998</c:v>
                </c:pt>
                <c:pt idx="3099">
                  <c:v>0.28204654969587201</c:v>
                </c:pt>
                <c:pt idx="3100">
                  <c:v>0.28503907590136401</c:v>
                </c:pt>
                <c:pt idx="3101">
                  <c:v>0.28809085092257403</c:v>
                </c:pt>
                <c:pt idx="3102">
                  <c:v>0.29120092330715802</c:v>
                </c:pt>
                <c:pt idx="3103">
                  <c:v>0.29436833075070901</c:v>
                </c:pt>
                <c:pt idx="3104">
                  <c:v>0.29759210046061502</c:v>
                </c:pt>
                <c:pt idx="3105">
                  <c:v>0.30087124955891598</c:v>
                </c:pt>
                <c:pt idx="3106">
                  <c:v>0.30420478552735197</c:v>
                </c:pt>
                <c:pt idx="3107">
                  <c:v>0.30759170669810099</c:v>
                </c:pt>
                <c:pt idx="3108">
                  <c:v>0.31103100279427598</c:v>
                </c:pt>
                <c:pt idx="3109">
                  <c:v>0.31448890584368799</c:v>
                </c:pt>
                <c:pt idx="3110">
                  <c:v>0.31790116614852898</c:v>
                </c:pt>
                <c:pt idx="3111">
                  <c:v>0.321266836895992</c:v>
                </c:pt>
                <c:pt idx="3112">
                  <c:v>0.324584970261315</c:v>
                </c:pt>
                <c:pt idx="3113">
                  <c:v>0.327854618780902</c:v>
                </c:pt>
                <c:pt idx="3114">
                  <c:v>0.331074836826806</c:v>
                </c:pt>
                <c:pt idx="3115">
                  <c:v>0.33424468217358899</c:v>
                </c:pt>
                <c:pt idx="3116">
                  <c:v>0.33736321764731902</c:v>
                </c:pt>
                <c:pt idx="3117">
                  <c:v>0.34042951284557899</c:v>
                </c:pt>
                <c:pt idx="3118">
                  <c:v>0.34344264591666002</c:v>
                </c:pt>
                <c:pt idx="3119">
                  <c:v>0.34640170538498999</c:v>
                </c:pt>
                <c:pt idx="3120">
                  <c:v>0.34930579200727202</c:v>
                </c:pt>
                <c:pt idx="3121">
                  <c:v>0.35215402063816398</c:v>
                </c:pt>
                <c:pt idx="3122">
                  <c:v>0.35494552207159702</c:v>
                </c:pt>
                <c:pt idx="3123">
                  <c:v>0.35764212353971597</c:v>
                </c:pt>
                <c:pt idx="3124">
                  <c:v>0.36023206869705499</c:v>
                </c:pt>
                <c:pt idx="3125">
                  <c:v>0.36271504620162398</c:v>
                </c:pt>
                <c:pt idx="3126">
                  <c:v>0.36509081183693698</c:v>
                </c:pt>
                <c:pt idx="3127">
                  <c:v>0.36745062487803398</c:v>
                </c:pt>
                <c:pt idx="3128">
                  <c:v>0.369796164661572</c:v>
                </c:pt>
                <c:pt idx="3129">
                  <c:v>0.37212746253725598</c:v>
                </c:pt>
                <c:pt idx="3130">
                  <c:v>0.37443605992932399</c:v>
                </c:pt>
                <c:pt idx="3131">
                  <c:v>0.37668099371651598</c:v>
                </c:pt>
                <c:pt idx="3132">
                  <c:v>0.37886166095993301</c:v>
                </c:pt>
                <c:pt idx="3133">
                  <c:v>0.380977501358922</c:v>
                </c:pt>
                <c:pt idx="3134">
                  <c:v>0.38302799658231701</c:v>
                </c:pt>
                <c:pt idx="3135">
                  <c:v>0.38501267101386</c:v>
                </c:pt>
                <c:pt idx="3136">
                  <c:v>0.38693109303079498</c:v>
                </c:pt>
                <c:pt idx="3137">
                  <c:v>0.38878287648086601</c:v>
                </c:pt>
                <c:pt idx="3138">
                  <c:v>0.39056768222293697</c:v>
                </c:pt>
                <c:pt idx="3139">
                  <c:v>0.39228521967093999</c:v>
                </c:pt>
                <c:pt idx="3140">
                  <c:v>0.39393524831042398</c:v>
                </c:pt>
                <c:pt idx="3141">
                  <c:v>0.39551757916942198</c:v>
                </c:pt>
                <c:pt idx="3142">
                  <c:v>0.39703207623077402</c:v>
                </c:pt>
                <c:pt idx="3143">
                  <c:v>0.39847865777533897</c:v>
                </c:pt>
                <c:pt idx="3144">
                  <c:v>0.39985729764642097</c:v>
                </c:pt>
                <c:pt idx="3145">
                  <c:v>0.40116802642593802</c:v>
                </c:pt>
                <c:pt idx="3146">
                  <c:v>0.40241093251277799</c:v>
                </c:pt>
                <c:pt idx="3147">
                  <c:v>0.40358616309366202</c:v>
                </c:pt>
                <c:pt idx="3148">
                  <c:v>0.40469392499679002</c:v>
                </c:pt>
                <c:pt idx="3149">
                  <c:v>0.40573448541879598</c:v>
                </c:pt>
                <c:pt idx="3150">
                  <c:v>0.40670817251623798</c:v>
                </c:pt>
                <c:pt idx="3151">
                  <c:v>0.40761537585422097</c:v>
                </c:pt>
                <c:pt idx="3152">
                  <c:v>0.40845654670727399</c:v>
                </c:pt>
                <c:pt idx="3153">
                  <c:v>0.40923219821151902</c:v>
                </c:pt>
                <c:pt idx="3154">
                  <c:v>0.40994290537342198</c:v>
                </c:pt>
                <c:pt idx="3155">
                  <c:v>0.41058930494958701</c:v>
                </c:pt>
                <c:pt idx="3156">
                  <c:v>0.411172095225314</c:v>
                </c:pt>
                <c:pt idx="3157">
                  <c:v>0.41169203573811702</c:v>
                </c:pt>
                <c:pt idx="3158">
                  <c:v>0.41214994701702901</c:v>
                </c:pt>
                <c:pt idx="3159">
                  <c:v>0.41254671043977997</c:v>
                </c:pt>
                <c:pt idx="3160">
                  <c:v>0.41288326834674599</c:v>
                </c:pt>
                <c:pt idx="3161">
                  <c:v>0.41316062458939001</c:v>
                </c:pt>
                <c:pt idx="3162">
                  <c:v>0.41337984572404501</c:v>
                </c:pt>
                <c:pt idx="3163">
                  <c:v>0.413542063076698</c:v>
                </c:pt>
                <c:pt idx="3164">
                  <c:v>0.41364847588376802</c:v>
                </c:pt>
                <c:pt idx="3165">
                  <c:v>0.41370035563916902</c:v>
                </c:pt>
                <c:pt idx="3166">
                  <c:v>0.413699051636846</c:v>
                </c:pt>
                <c:pt idx="3167">
                  <c:v>0.41364599749289699</c:v>
                </c:pt>
                <c:pt idx="3168">
                  <c:v>0.41354271818642002</c:v>
                </c:pt>
                <c:pt idx="3169">
                  <c:v>0.41339083691612299</c:v>
                </c:pt>
                <c:pt idx="3170">
                  <c:v>0.41319208087682302</c:v>
                </c:pt>
                <c:pt idx="3171">
                  <c:v>0.41294828494760399</c:v>
                </c:pt>
                <c:pt idx="3172">
                  <c:v>0.41266139226145698</c:v>
                </c:pt>
                <c:pt idx="3173">
                  <c:v>0.41233345070584798</c:v>
                </c:pt>
                <c:pt idx="3174">
                  <c:v>0.41196660463788798</c:v>
                </c:pt>
                <c:pt idx="3175">
                  <c:v>0.41156308159338301</c:v>
                </c:pt>
                <c:pt idx="3176">
                  <c:v>0.411125174604001</c:v>
                </c:pt>
                <c:pt idx="3177">
                  <c:v>0.41065522178943598</c:v>
                </c:pt>
                <c:pt idx="3178">
                  <c:v>0.41015558574939298</c:v>
                </c:pt>
                <c:pt idx="3179">
                  <c:v>0.40962863544183897</c:v>
                </c:pt>
                <c:pt idx="3180">
                  <c:v>0.40907673252272297</c:v>
                </c:pt>
                <c:pt idx="3181">
                  <c:v>0.40850222288430998</c:v>
                </c:pt>
                <c:pt idx="3182">
                  <c:v>0.40790743296314902</c:v>
                </c:pt>
                <c:pt idx="3183">
                  <c:v>0.40729466970684702</c:v>
                </c:pt>
                <c:pt idx="3184">
                  <c:v>0.406666222938602</c:v>
                </c:pt>
                <c:pt idx="3185">
                  <c:v>0.406024369052287</c:v>
                </c:pt>
                <c:pt idx="3186">
                  <c:v>0.40537137529005801</c:v>
                </c:pt>
                <c:pt idx="3187">
                  <c:v>0.40470950415691298</c:v>
                </c:pt>
                <c:pt idx="3188">
                  <c:v>0.40404101775551898</c:v>
                </c:pt>
                <c:pt idx="3189">
                  <c:v>0.40336818197495999</c:v>
                </c:pt>
                <c:pt idx="3190">
                  <c:v>0.40269327055503801</c:v>
                </c:pt>
                <c:pt idx="3191">
                  <c:v>0.40201856909241002</c:v>
                </c:pt>
                <c:pt idx="3192">
                  <c:v>0.40134637907126403</c:v>
                </c:pt>
                <c:pt idx="3193">
                  <c:v>0.40067902199889999</c:v>
                </c:pt>
                <c:pt idx="3194">
                  <c:v>0.400018843710508</c:v>
                </c:pt>
                <c:pt idx="3195">
                  <c:v>0.39936821887857399</c:v>
                </c:pt>
                <c:pt idx="3196">
                  <c:v>0.39872955571948598</c:v>
                </c:pt>
                <c:pt idx="3197">
                  <c:v>0.39811945851434999</c:v>
                </c:pt>
                <c:pt idx="3198">
                  <c:v>0.39757092401743199</c:v>
                </c:pt>
                <c:pt idx="3199">
                  <c:v>0.397086437359634</c:v>
                </c:pt>
                <c:pt idx="3200">
                  <c:v>0.39666852101975902</c:v>
                </c:pt>
                <c:pt idx="3201">
                  <c:v>0.39631974219755101</c:v>
                </c:pt>
                <c:pt idx="3202">
                  <c:v>0.39604271753860398</c:v>
                </c:pt>
                <c:pt idx="3203">
                  <c:v>0.395840114080452</c:v>
                </c:pt>
                <c:pt idx="3204">
                  <c:v>0.395714645240137</c:v>
                </c:pt>
                <c:pt idx="3205">
                  <c:v>0.39566906081909098</c:v>
                </c:pt>
                <c:pt idx="3206">
                  <c:v>0.39570613043235398</c:v>
                </c:pt>
                <c:pt idx="3207">
                  <c:v>0.39582862049015899</c:v>
                </c:pt>
                <c:pt idx="3208">
                  <c:v>0.39603926578545301</c:v>
                </c:pt>
                <c:pt idx="3209">
                  <c:v>0.39634073767538902</c:v>
                </c:pt>
                <c:pt idx="3210">
                  <c:v>0.39673561152849401</c:v>
                </c:pt>
                <c:pt idx="3211">
                  <c:v>0.39722633631874099</c:v>
                </c:pt>
                <c:pt idx="3212">
                  <c:v>0.39781520890091598</c:v>
                </c:pt>
                <c:pt idx="3213">
                  <c:v>0.39850435470172102</c:v>
                </c:pt>
                <c:pt idx="3214">
                  <c:v>0.39929571554849103</c:v>
                </c:pt>
                <c:pt idx="3215">
                  <c:v>0.400171909817361</c:v>
                </c:pt>
                <c:pt idx="3216">
                  <c:v>0.40109946873281599</c:v>
                </c:pt>
                <c:pt idx="3217">
                  <c:v>0.40208031156983898</c:v>
                </c:pt>
                <c:pt idx="3218">
                  <c:v>0.40311624442015698</c:v>
                </c:pt>
                <c:pt idx="3219">
                  <c:v>0.40420896604570999</c:v>
                </c:pt>
                <c:pt idx="3220">
                  <c:v>0.40536007420870401</c:v>
                </c:pt>
                <c:pt idx="3221">
                  <c:v>0.40657107200027098</c:v>
                </c:pt>
                <c:pt idx="3222">
                  <c:v>0.40788069510132102</c:v>
                </c:pt>
                <c:pt idx="3223">
                  <c:v>0.40930119881778299</c:v>
                </c:pt>
                <c:pt idx="3224">
                  <c:v>0.41083333534689198</c:v>
                </c:pt>
                <c:pt idx="3225">
                  <c:v>0.41247773542944199</c:v>
                </c:pt>
                <c:pt idx="3226">
                  <c:v>0.41414347175352401</c:v>
                </c:pt>
                <c:pt idx="3227">
                  <c:v>0.415829138414332</c:v>
                </c:pt>
                <c:pt idx="3228">
                  <c:v>0.41753492978746598</c:v>
                </c:pt>
                <c:pt idx="3229">
                  <c:v>0.41926951390862199</c:v>
                </c:pt>
                <c:pt idx="3230">
                  <c:v>0.42107405629086703</c:v>
                </c:pt>
                <c:pt idx="3231">
                  <c:v>0.42294934899533898</c:v>
                </c:pt>
                <c:pt idx="3232">
                  <c:v>0.42489612505274299</c:v>
                </c:pt>
                <c:pt idx="3233">
                  <c:v>0.42691505916475497</c:v>
                </c:pt>
                <c:pt idx="3234">
                  <c:v>0.42900676818925498</c:v>
                </c:pt>
                <c:pt idx="3235">
                  <c:v>0.43117181144595301</c:v>
                </c:pt>
                <c:pt idx="3236">
                  <c:v>0.43341069087475398</c:v>
                </c:pt>
                <c:pt idx="3237">
                  <c:v>0.43572385107551997</c:v>
                </c:pt>
                <c:pt idx="3238">
                  <c:v>0.43811167925487199</c:v>
                </c:pt>
                <c:pt idx="3239">
                  <c:v>0.440574505103137</c:v>
                </c:pt>
                <c:pt idx="3240">
                  <c:v>0.44311260062255597</c:v>
                </c:pt>
                <c:pt idx="3241">
                  <c:v>0.44572617992628</c:v>
                </c:pt>
                <c:pt idx="3242">
                  <c:v>0.44841539902648703</c:v>
                </c:pt>
                <c:pt idx="3243">
                  <c:v>0.451180355628991</c:v>
                </c:pt>
                <c:pt idx="3244">
                  <c:v>0.45402108895104798</c:v>
                </c:pt>
                <c:pt idx="3245">
                  <c:v>0.45693757957848002</c:v>
                </c:pt>
                <c:pt idx="3246">
                  <c:v>0.45992974937778103</c:v>
                </c:pt>
                <c:pt idx="3247">
                  <c:v>0.46299746147833598</c:v>
                </c:pt>
                <c:pt idx="3248">
                  <c:v>0.46614052033925502</c:v>
                </c:pt>
                <c:pt idx="3249">
                  <c:v>0.46935867191435199</c:v>
                </c:pt>
                <c:pt idx="3250">
                  <c:v>0.47265160392728001</c:v>
                </c:pt>
                <c:pt idx="3251">
                  <c:v>0.47601894626648</c:v>
                </c:pt>
                <c:pt idx="3252">
                  <c:v>0.47946027150591197</c:v>
                </c:pt>
                <c:pt idx="3253">
                  <c:v>0.48297509555190599</c:v>
                </c:pt>
                <c:pt idx="3254">
                  <c:v>0.48656287840812501</c:v>
                </c:pt>
                <c:pt idx="3255">
                  <c:v>0.49022302503858201</c:v>
                </c:pt>
                <c:pt idx="3256">
                  <c:v>0.493954886291746</c:v>
                </c:pt>
                <c:pt idx="3257">
                  <c:v>0.497757759826155</c:v>
                </c:pt>
                <c:pt idx="3258">
                  <c:v>0.50163089094915903</c:v>
                </c:pt>
                <c:pt idx="3259">
                  <c:v>0.50557347324644497</c:v>
                </c:pt>
                <c:pt idx="3260">
                  <c:v>0.50958464884456101</c:v>
                </c:pt>
                <c:pt idx="3261">
                  <c:v>0.51366350811907802</c:v>
                </c:pt>
                <c:pt idx="3262">
                  <c:v>0.51780908865006403</c:v>
                </c:pt>
                <c:pt idx="3263">
                  <c:v>0.52202037325102901</c:v>
                </c:pt>
                <c:pt idx="3264">
                  <c:v>0.52629628697574604</c:v>
                </c:pt>
                <c:pt idx="3265">
                  <c:v>0.53063569315134096</c:v>
                </c:pt>
                <c:pt idx="3266">
                  <c:v>0.53503738869268402</c:v>
                </c:pt>
                <c:pt idx="3267">
                  <c:v>0.53950009919666697</c:v>
                </c:pt>
                <c:pt idx="3268">
                  <c:v>0.54402247454984898</c:v>
                </c:pt>
                <c:pt idx="3269">
                  <c:v>0.54860308595686502</c:v>
                </c:pt>
                <c:pt idx="3270">
                  <c:v>0.55324042536890505</c:v>
                </c:pt>
                <c:pt idx="3271">
                  <c:v>0.55793290823634201</c:v>
                </c:pt>
                <c:pt idx="3272">
                  <c:v>0.56267888029739999</c:v>
                </c:pt>
                <c:pt idx="3273">
                  <c:v>0.56747662867802895</c:v>
                </c:pt>
                <c:pt idx="3274">
                  <c:v>0.57232439681955005</c:v>
                </c:pt>
                <c:pt idx="3275">
                  <c:v>0.577220401660405</c:v>
                </c:pt>
                <c:pt idx="3276">
                  <c:v>0.58216285035716198</c:v>
                </c:pt>
                <c:pt idx="3277">
                  <c:v>0.58714995327812602</c:v>
                </c:pt>
                <c:pt idx="3278">
                  <c:v>0.59217993069361796</c:v>
                </c:pt>
                <c:pt idx="3279">
                  <c:v>0.597251012531683</c:v>
                </c:pt>
                <c:pt idx="3280">
                  <c:v>0.60236143284630606</c:v>
                </c:pt>
                <c:pt idx="3281">
                  <c:v>0.60750942200136404</c:v>
                </c:pt>
                <c:pt idx="3282">
                  <c:v>0.61269319942233202</c:v>
                </c:pt>
                <c:pt idx="3283">
                  <c:v>0.617920406269449</c:v>
                </c:pt>
                <c:pt idx="3284">
                  <c:v>0.62318942989413695</c:v>
                </c:pt>
                <c:pt idx="3285">
                  <c:v>0.62849837807019904</c:v>
                </c:pt>
                <c:pt idx="3286">
                  <c:v>0.63384534526374903</c:v>
                </c:pt>
                <c:pt idx="3287">
                  <c:v>0.63921213080617401</c:v>
                </c:pt>
                <c:pt idx="3288">
                  <c:v>0.64458429479331603</c:v>
                </c:pt>
                <c:pt idx="3289">
                  <c:v>0.64996725382679099</c:v>
                </c:pt>
                <c:pt idx="3290">
                  <c:v>0.65537112085891602</c:v>
                </c:pt>
                <c:pt idx="3291">
                  <c:v>0.660793957214731</c:v>
                </c:pt>
                <c:pt idx="3292">
                  <c:v>0.666233804513092</c:v>
                </c:pt>
                <c:pt idx="3293">
                  <c:v>0.67168868225697498</c:v>
                </c:pt>
                <c:pt idx="3294">
                  <c:v>0.67715658479462904</c:v>
                </c:pt>
                <c:pt idx="3295">
                  <c:v>0.68263547773330402</c:v>
                </c:pt>
                <c:pt idx="3296">
                  <c:v>0.68810913625034298</c:v>
                </c:pt>
                <c:pt idx="3297">
                  <c:v>0.69354494927770904</c:v>
                </c:pt>
                <c:pt idx="3298">
                  <c:v>0.698940823990991</c:v>
                </c:pt>
                <c:pt idx="3299">
                  <c:v>0.704294637059244</c:v>
                </c:pt>
                <c:pt idx="3300">
                  <c:v>0.70960422734304696</c:v>
                </c:pt>
                <c:pt idx="3301">
                  <c:v>0.71486739110586495</c:v>
                </c:pt>
                <c:pt idx="3302">
                  <c:v>0.72008188087963498</c:v>
                </c:pt>
                <c:pt idx="3303">
                  <c:v>0.72524540917071101</c:v>
                </c:pt>
                <c:pt idx="3304">
                  <c:v>0.730355658033911</c:v>
                </c:pt>
                <c:pt idx="3305">
                  <c:v>0.73541029510913103</c:v>
                </c:pt>
                <c:pt idx="3306">
                  <c:v>0.74040699599269</c:v>
                </c:pt>
                <c:pt idx="3307">
                  <c:v>0.74534347188928796</c:v>
                </c:pt>
                <c:pt idx="3308">
                  <c:v>0.75021750055585701</c:v>
                </c:pt>
                <c:pt idx="3309">
                  <c:v>0.75502695786524099</c:v>
                </c:pt>
                <c:pt idx="3310">
                  <c:v>0.75976984710884699</c:v>
                </c:pt>
                <c:pt idx="3311">
                  <c:v>0.76444432350533698</c:v>
                </c:pt>
                <c:pt idx="3312">
                  <c:v>0.76904871218373305</c:v>
                </c:pt>
                <c:pt idx="3313">
                  <c:v>0.77358151892331894</c:v>
                </c:pt>
                <c:pt idx="3314">
                  <c:v>0.77806056847440597</c:v>
                </c:pt>
                <c:pt idx="3315">
                  <c:v>0.78251976663542699</c:v>
                </c:pt>
                <c:pt idx="3316">
                  <c:v>0.78695762334401398</c:v>
                </c:pt>
                <c:pt idx="3317">
                  <c:v>0.79137275213066505</c:v>
                </c:pt>
                <c:pt idx="3318">
                  <c:v>0.79576386242297403</c:v>
                </c:pt>
                <c:pt idx="3319">
                  <c:v>0.80012975132285902</c:v>
                </c:pt>
                <c:pt idx="3320">
                  <c:v>0.80446929534690004</c:v>
                </c:pt>
                <c:pt idx="3321">
                  <c:v>0.80878144246281403</c:v>
                </c:pt>
                <c:pt idx="3322">
                  <c:v>0.81306520462644305</c:v>
                </c:pt>
                <c:pt idx="3323">
                  <c:v>0.81731965092687697</c:v>
                </c:pt>
                <c:pt idx="3324">
                  <c:v>0.82154390137939204</c:v>
                </c:pt>
                <c:pt idx="3325">
                  <c:v>0.82573712136144695</c:v>
                </c:pt>
                <c:pt idx="3326">
                  <c:v>0.82989851666015801</c:v>
                </c:pt>
                <c:pt idx="3327">
                  <c:v>0.83402732908535004</c:v>
                </c:pt>
                <c:pt idx="3328">
                  <c:v>0.83812283259633302</c:v>
                </c:pt>
                <c:pt idx="3329">
                  <c:v>0.84218432988998804</c:v>
                </c:pt>
                <c:pt idx="3330">
                  <c:v>0.84621114940034703</c:v>
                </c:pt>
                <c:pt idx="3331">
                  <c:v>0.85020264266424705</c:v>
                </c:pt>
                <c:pt idx="3332">
                  <c:v>0.85415818201285398</c:v>
                </c:pt>
                <c:pt idx="3333">
                  <c:v>0.85807715855427302</c:v>
                </c:pt>
                <c:pt idx="3334">
                  <c:v>0.86195898041785901</c:v>
                </c:pt>
                <c:pt idx="3335">
                  <c:v>0.86580307123594402</c:v>
                </c:pt>
                <c:pt idx="3336">
                  <c:v>0.86960886884350097</c:v>
                </c:pt>
                <c:pt idx="3337">
                  <c:v>0.87337582418077797</c:v>
                </c:pt>
                <c:pt idx="3338">
                  <c:v>0.87710340038816004</c:v>
                </c:pt>
                <c:pt idx="3339">
                  <c:v>0.88079107208658203</c:v>
                </c:pt>
                <c:pt idx="3340">
                  <c:v>0.884438324840784</c:v>
                </c:pt>
                <c:pt idx="3341">
                  <c:v>0.88804465480665196</c:v>
                </c:pt>
                <c:pt idx="3342">
                  <c:v>0.89160956856803997</c:v>
                </c:pt>
                <c:pt idx="3343">
                  <c:v>0.895132583172774</c:v>
                </c:pt>
                <c:pt idx="3344">
                  <c:v>0.89861322638233498</c:v>
                </c:pt>
                <c:pt idx="3345">
                  <c:v>0.90205103715496104</c:v>
                </c:pt>
                <c:pt idx="3346">
                  <c:v>0.90544556638788398</c:v>
                </c:pt>
                <c:pt idx="3347">
                  <c:v>0.908796377951127</c:v>
                </c:pt>
                <c:pt idx="3348">
                  <c:v>0.91210305005290804</c:v>
                </c:pt>
                <c:pt idx="3349">
                  <c:v>0.91536517698514297</c:v>
                </c:pt>
                <c:pt idx="3350">
                  <c:v>0.91858237130664999</c:v>
                </c:pt>
                <c:pt idx="3351">
                  <c:v>0.921754266530876</c:v>
                </c:pt>
                <c:pt idx="3352">
                  <c:v>0.92488052039318902</c:v>
                </c:pt>
                <c:pt idx="3353">
                  <c:v>0.92796081877801895</c:v>
                </c:pt>
                <c:pt idx="3354">
                  <c:v>0.93099488038482203</c:v>
                </c:pt>
                <c:pt idx="3355">
                  <c:v>0.93398246219838699</c:v>
                </c:pt>
                <c:pt idx="3356">
                  <c:v>0.93691132686257494</c:v>
                </c:pt>
                <c:pt idx="3357">
                  <c:v>0.93976310804804897</c:v>
                </c:pt>
                <c:pt idx="3358">
                  <c:v>0.94253777817827</c:v>
                </c:pt>
                <c:pt idx="3359">
                  <c:v>0.94523542783334003</c:v>
                </c:pt>
                <c:pt idx="3360">
                  <c:v>0.94785627949146201</c:v>
                </c:pt>
                <c:pt idx="3361">
                  <c:v>0.95040069926726201</c:v>
                </c:pt>
                <c:pt idx="3362">
                  <c:v>0.95286920448549395</c:v>
                </c:pt>
                <c:pt idx="3363">
                  <c:v>0.95526246447950802</c:v>
                </c:pt>
                <c:pt idx="3364">
                  <c:v>0.95758129199320396</c:v>
                </c:pt>
                <c:pt idx="3365">
                  <c:v>0.95982662330669599</c:v>
                </c:pt>
                <c:pt idx="3366">
                  <c:v>0.96199948684314895</c:v>
                </c:pt>
                <c:pt idx="3367">
                  <c:v>0.96410096229490805</c:v>
                </c:pt>
                <c:pt idx="3368">
                  <c:v>0.96613213452240299</c:v>
                </c:pt>
                <c:pt idx="3369">
                  <c:v>0.96812278487106596</c:v>
                </c:pt>
                <c:pt idx="3370">
                  <c:v>0.970073348508807</c:v>
                </c:pt>
                <c:pt idx="3371">
                  <c:v>0.97198376851324297</c:v>
                </c:pt>
                <c:pt idx="3372">
                  <c:v>0.973853966720586</c:v>
                </c:pt>
                <c:pt idx="3373">
                  <c:v>0.97568384233392902</c:v>
                </c:pt>
                <c:pt idx="3374">
                  <c:v>0.97747327261447303</c:v>
                </c:pt>
                <c:pt idx="3375">
                  <c:v>0.97922211670715498</c:v>
                </c:pt>
                <c:pt idx="3376">
                  <c:v>0.98093022334785895</c:v>
                </c:pt>
                <c:pt idx="3377">
                  <c:v>0.98259744234800295</c:v>
                </c:pt>
                <c:pt idx="3378">
                  <c:v>0.98422363851900396</c:v>
                </c:pt>
                <c:pt idx="3379">
                  <c:v>0.98580870565837897</c:v>
                </c:pt>
                <c:pt idx="3380">
                  <c:v>0.98735257802842902</c:v>
                </c:pt>
                <c:pt idx="3381">
                  <c:v>0.98885523759056504</c:v>
                </c:pt>
                <c:pt idx="3382">
                  <c:v>0.99030727890595205</c:v>
                </c:pt>
                <c:pt idx="3383">
                  <c:v>0.99170858091026104</c:v>
                </c:pt>
                <c:pt idx="3384">
                  <c:v>0.99305932832073696</c:v>
                </c:pt>
                <c:pt idx="3385">
                  <c:v>0.994359740858208</c:v>
                </c:pt>
                <c:pt idx="3386">
                  <c:v>0.99562635063695204</c:v>
                </c:pt>
                <c:pt idx="3387">
                  <c:v>0.99687194196562101</c:v>
                </c:pt>
                <c:pt idx="3388">
                  <c:v>0.99808945142137395</c:v>
                </c:pt>
                <c:pt idx="3389">
                  <c:v>0.99926712386877403</c:v>
                </c:pt>
                <c:pt idx="3390">
                  <c:v>1.00040525626623</c:v>
                </c:pt>
                <c:pt idx="3391">
                  <c:v>1.0015041614561999</c:v>
                </c:pt>
                <c:pt idx="3392">
                  <c:v>1.0025641661028599</c:v>
                </c:pt>
                <c:pt idx="3393">
                  <c:v>1.0035856090378601</c:v>
                </c:pt>
                <c:pt idx="3394">
                  <c:v>1.0045688399369599</c:v>
                </c:pt>
                <c:pt idx="3395">
                  <c:v>1.00551421826232</c:v>
                </c:pt>
                <c:pt idx="3396">
                  <c:v>1.0064221124168999</c:v>
                </c:pt>
                <c:pt idx="3397">
                  <c:v>1.0072928990676699</c:v>
                </c:pt>
                <c:pt idx="3398">
                  <c:v>1.00812696260333</c:v>
                </c:pt>
                <c:pt idx="3399">
                  <c:v>1.0089246946989301</c:v>
                </c:pt>
                <c:pt idx="3400">
                  <c:v>1.0096864939657899</c:v>
                </c:pt>
                <c:pt idx="3401">
                  <c:v>1.01041276566913</c:v>
                </c:pt>
                <c:pt idx="3402">
                  <c:v>1.0111039214995501</c:v>
                </c:pt>
                <c:pt idx="3403">
                  <c:v>1.01176037938673</c:v>
                </c:pt>
                <c:pt idx="3404">
                  <c:v>1.01238256334569</c:v>
                </c:pt>
                <c:pt idx="3405">
                  <c:v>1.0129709033468599</c:v>
                </c:pt>
                <c:pt idx="3406">
                  <c:v>1.01352583520169</c:v>
                </c:pt>
                <c:pt idx="3407">
                  <c:v>1.0140478004548901</c:v>
                </c:pt>
                <c:pt idx="3408">
                  <c:v>1.0145372462726501</c:v>
                </c:pt>
                <c:pt idx="3409">
                  <c:v>1.01499462531219</c:v>
                </c:pt>
                <c:pt idx="3410">
                  <c:v>1.0154203955508301</c:v>
                </c:pt>
                <c:pt idx="3411">
                  <c:v>1.01581502003887</c:v>
                </c:pt>
                <c:pt idx="3412">
                  <c:v>1.01617896651476</c:v>
                </c:pt>
                <c:pt idx="3413">
                  <c:v>1.01651270677274</c:v>
                </c:pt>
                <c:pt idx="3414">
                  <c:v>1.0168167155836101</c:v>
                </c:pt>
                <c:pt idx="3415">
                  <c:v>1.0170914688225901</c:v>
                </c:pt>
                <c:pt idx="3416">
                  <c:v>1.01733744031524</c:v>
                </c:pt>
                <c:pt idx="3417">
                  <c:v>1.0175550972537599</c:v>
                </c:pt>
                <c:pt idx="3418">
                  <c:v>1.0177448963422799</c:v>
                </c:pt>
                <c:pt idx="3419">
                  <c:v>1.0179072870433199</c:v>
                </c:pt>
                <c:pt idx="3420">
                  <c:v>1.01804272462214</c:v>
                </c:pt>
                <c:pt idx="3421">
                  <c:v>1.0181516819470899</c:v>
                </c:pt>
                <c:pt idx="3422">
                  <c:v>1.01823465144805</c:v>
                </c:pt>
                <c:pt idx="3423">
                  <c:v>1.01829214158463</c:v>
                </c:pt>
                <c:pt idx="3424">
                  <c:v>1.0183246731056499</c:v>
                </c:pt>
                <c:pt idx="3425">
                  <c:v>1.0183327765199499</c:v>
                </c:pt>
                <c:pt idx="3426">
                  <c:v>1.01831699057054</c:v>
                </c:pt>
                <c:pt idx="3427">
                  <c:v>1.01827786132008</c:v>
                </c:pt>
                <c:pt idx="3428">
                  <c:v>1.0182159415787699</c:v>
                </c:pt>
                <c:pt idx="3429">
                  <c:v>1.01813179051811</c:v>
                </c:pt>
                <c:pt idx="3430">
                  <c:v>1.0180259733822701</c:v>
                </c:pt>
                <c:pt idx="3431">
                  <c:v>1.01789906124564</c:v>
                </c:pt>
                <c:pt idx="3432">
                  <c:v>1.0177516307852901</c:v>
                </c:pt>
                <c:pt idx="3433">
                  <c:v>1.0175842640475301</c:v>
                </c:pt>
                <c:pt idx="3434">
                  <c:v>1.01739754819349</c:v>
                </c:pt>
                <c:pt idx="3435">
                  <c:v>1.01719207521148</c:v>
                </c:pt>
                <c:pt idx="3436">
                  <c:v>1.0169684415849101</c:v>
                </c:pt>
                <c:pt idx="3437">
                  <c:v>1.0167272479048699</c:v>
                </c:pt>
                <c:pt idx="3438">
                  <c:v>1.01646909841582</c:v>
                </c:pt>
                <c:pt idx="3439">
                  <c:v>1.0161946004814699</c:v>
                </c:pt>
                <c:pt idx="3440">
                  <c:v>1.0159043639565499</c:v>
                </c:pt>
                <c:pt idx="3441">
                  <c:v>1.0155990004474</c:v>
                </c:pt>
                <c:pt idx="3442">
                  <c:v>1.0152791224420601</c:v>
                </c:pt>
                <c:pt idx="3443">
                  <c:v>1.0149453422863</c:v>
                </c:pt>
                <c:pt idx="3444">
                  <c:v>1.01459306784711</c:v>
                </c:pt>
                <c:pt idx="3445">
                  <c:v>1.01422256639579</c:v>
                </c:pt>
                <c:pt idx="3446">
                  <c:v>1.01383454398143</c:v>
                </c:pt>
                <c:pt idx="3447">
                  <c:v>1.0134297038428499</c:v>
                </c:pt>
                <c:pt idx="3448">
                  <c:v>1.0130087439967399</c:v>
                </c:pt>
                <c:pt idx="3449">
                  <c:v>1.01257235441039</c:v>
                </c:pt>
                <c:pt idx="3450">
                  <c:v>1.01212121368662</c:v>
                </c:pt>
                <c:pt idx="3451">
                  <c:v>1.01167280203539</c:v>
                </c:pt>
                <c:pt idx="3452">
                  <c:v>1.01123442640577</c:v>
                </c:pt>
                <c:pt idx="3453">
                  <c:v>1.0107940551346499</c:v>
                </c:pt>
                <c:pt idx="3454">
                  <c:v>1.0103459468687199</c:v>
                </c:pt>
                <c:pt idx="3455">
                  <c:v>1.0099025581663099</c:v>
                </c:pt>
                <c:pt idx="3456">
                  <c:v>1.0094824775133899</c:v>
                </c:pt>
                <c:pt idx="3457">
                  <c:v>1.0090964852488</c:v>
                </c:pt>
                <c:pt idx="3458">
                  <c:v>1.0087542246415999</c:v>
                </c:pt>
                <c:pt idx="3459">
                  <c:v>1.0084556925938699</c:v>
                </c:pt>
                <c:pt idx="3460">
                  <c:v>1.00820074193092</c:v>
                </c:pt>
                <c:pt idx="3461">
                  <c:v>1.0079890727984699</c:v>
                </c:pt>
                <c:pt idx="3462">
                  <c:v>1.0078202306763899</c:v>
                </c:pt>
                <c:pt idx="3463">
                  <c:v>1.00769361359207</c:v>
                </c:pt>
                <c:pt idx="3464">
                  <c:v>1.00760849037083</c:v>
                </c:pt>
                <c:pt idx="3465">
                  <c:v>1.0075640301209301</c:v>
                </c:pt>
                <c:pt idx="3466">
                  <c:v>1.0075593408741199</c:v>
                </c:pt>
                <c:pt idx="3467">
                  <c:v>1.00759351310441</c:v>
                </c:pt>
                <c:pt idx="3468">
                  <c:v>1.0076369254952999</c:v>
                </c:pt>
                <c:pt idx="3469">
                  <c:v>1.0076892844469101</c:v>
                </c:pt>
                <c:pt idx="3470">
                  <c:v>1.00775076682267</c:v>
                </c:pt>
                <c:pt idx="3471">
                  <c:v>1.0078215463587099</c:v>
                </c:pt>
                <c:pt idx="3472">
                  <c:v>1.0079017934401899</c:v>
                </c:pt>
                <c:pt idx="3473">
                  <c:v>1.00799167488158</c:v>
                </c:pt>
                <c:pt idx="3474">
                  <c:v>1.0080913537118199</c:v>
                </c:pt>
                <c:pt idx="3475">
                  <c:v>1.0082009889650001</c:v>
                </c:pt>
                <c:pt idx="3476">
                  <c:v>1.0083207354771599</c:v>
                </c:pt>
                <c:pt idx="3477">
                  <c:v>1.0084507436899699</c:v>
                </c:pt>
                <c:pt idx="3478">
                  <c:v>1.0085911594617301</c:v>
                </c:pt>
                <c:pt idx="3479">
                  <c:v>1.0087421238862699</c:v>
                </c:pt>
                <c:pt idx="3480">
                  <c:v>1.00890377312019</c:v>
                </c:pt>
                <c:pt idx="3481">
                  <c:v>1.0090762382188201</c:v>
                </c:pt>
                <c:pt idx="3482">
                  <c:v>1.0092596449811999</c:v>
                </c:pt>
                <c:pt idx="3483">
                  <c:v>1.00945411380438</c:v>
                </c:pt>
                <c:pt idx="3484">
                  <c:v>1.0096597595471699</c:v>
                </c:pt>
                <c:pt idx="3485">
                  <c:v>1.0098766914035</c:v>
                </c:pt>
                <c:pt idx="3486">
                  <c:v>1.0101050127854001</c:v>
                </c:pt>
                <c:pt idx="3487">
                  <c:v>1.0103448212156501</c:v>
                </c:pt>
                <c:pt idx="3488">
                  <c:v>1.0105962082300599</c:v>
                </c:pt>
                <c:pt idx="3489">
                  <c:v>1.0108592592890999</c:v>
                </c:pt>
                <c:pt idx="3490">
                  <c:v>1.0111340536990401</c:v>
                </c:pt>
                <c:pt idx="3491">
                  <c:v>1.01142066454207</c:v>
                </c:pt>
                <c:pt idx="3492">
                  <c:v>1.0117191586154599</c:v>
                </c:pt>
                <c:pt idx="3493">
                  <c:v>1.01202959637935</c:v>
                </c:pt>
                <c:pt idx="3494">
                  <c:v>1.0123520319130199</c:v>
                </c:pt>
                <c:pt idx="3495">
                  <c:v>1.0126865128792899</c:v>
                </c:pt>
                <c:pt idx="3496">
                  <c:v>1.01303308049703</c:v>
                </c:pt>
                <c:pt idx="3497">
                  <c:v>1.01339176952127</c:v>
                </c:pt>
                <c:pt idx="3498">
                  <c:v>1.01376260823106</c:v>
                </c:pt>
                <c:pt idx="3499">
                  <c:v>1.0141456184248701</c:v>
                </c:pt>
                <c:pt idx="3500">
                  <c:v>1.01454081542362</c:v>
                </c:pt>
                <c:pt idx="3501">
                  <c:v>1.0149482080816301</c:v>
                </c:pt>
                <c:pt idx="3502">
                  <c:v>1.0153677988059699</c:v>
                </c:pt>
                <c:pt idx="3503">
                  <c:v>1.01579958358525</c:v>
                </c:pt>
                <c:pt idx="3504">
                  <c:v>1.01624355202934</c:v>
                </c:pt>
                <c:pt idx="3505">
                  <c:v>1.01669968742279</c:v>
                </c:pt>
                <c:pt idx="3506">
                  <c:v>1.0171679667958999</c:v>
                </c:pt>
                <c:pt idx="3507">
                  <c:v>1.0176483610206299</c:v>
                </c:pt>
                <c:pt idx="3508">
                  <c:v>1.0181408349425001</c:v>
                </c:pt>
                <c:pt idx="3509">
                  <c:v>1.0186453475678401</c:v>
                </c:pt>
                <c:pt idx="3510">
                  <c:v>1.0191618523398001</c:v>
                </c:pt>
                <c:pt idx="3511">
                  <c:v>1.0196902975626501</c:v>
                </c:pt>
                <c:pt idx="3512">
                  <c:v>1.02023062708263</c:v>
                </c:pt>
                <c:pt idx="3513">
                  <c:v>1.02078278142316</c:v>
                </c:pt>
                <c:pt idx="3514">
                  <c:v>1.02134669971897</c:v>
                </c:pt>
                <c:pt idx="3515">
                  <c:v>1.0219223229371599</c:v>
                </c:pt>
                <c:pt idx="3516">
                  <c:v>1.0225095985314601</c:v>
                </c:pt>
                <c:pt idx="3517">
                  <c:v>1.0231084843700899</c:v>
                </c:pt>
                <c:pt idx="3518">
                  <c:v>1.0237189455637401</c:v>
                </c:pt>
                <c:pt idx="3519">
                  <c:v>1.0243409414960001</c:v>
                </c:pt>
                <c:pt idx="3520">
                  <c:v>1.02497441409659</c:v>
                </c:pt>
                <c:pt idx="3521">
                  <c:v>1.0256192859544</c:v>
                </c:pt>
                <c:pt idx="3522">
                  <c:v>1.02627546391698</c:v>
                </c:pt>
                <c:pt idx="3523">
                  <c:v>1.0269428428935601</c:v>
                </c:pt>
                <c:pt idx="3524">
                  <c:v>1.0276213084400501</c:v>
                </c:pt>
                <c:pt idx="3525">
                  <c:v>1.0283107383319701</c:v>
                </c:pt>
                <c:pt idx="3526">
                  <c:v>1.0290110035153299</c:v>
                </c:pt>
                <c:pt idx="3527">
                  <c:v>1.0297219687021899</c:v>
                </c:pt>
                <c:pt idx="3528">
                  <c:v>1.03044349276465</c:v>
                </c:pt>
                <c:pt idx="3529">
                  <c:v>1.03117542901269</c:v>
                </c:pt>
                <c:pt idx="3530">
                  <c:v>1.03191762540382</c:v>
                </c:pt>
                <c:pt idx="3531">
                  <c:v>1.03266992471192</c:v>
                </c:pt>
                <c:pt idx="3532">
                  <c:v>1.0334321646714999</c:v>
                </c:pt>
                <c:pt idx="3533">
                  <c:v>1.0342041781072999</c:v>
                </c:pt>
                <c:pt idx="3534">
                  <c:v>1.0349857930554101</c:v>
                </c:pt>
                <c:pt idx="3535">
                  <c:v>1.03577683287991</c:v>
                </c:pt>
                <c:pt idx="3536">
                  <c:v>1.03657711638771</c:v>
                </c:pt>
                <c:pt idx="3537">
                  <c:v>1.03738645794338</c:v>
                </c:pt>
                <c:pt idx="3538">
                  <c:v>1.03820466758531</c:v>
                </c:pt>
                <c:pt idx="3539">
                  <c:v>1.039031551144</c:v>
                </c:pt>
                <c:pt idx="3540">
                  <c:v>1.0398669103631899</c:v>
                </c:pt>
                <c:pt idx="3541">
                  <c:v>1.0407105430243</c:v>
                </c:pt>
                <c:pt idx="3542">
                  <c:v>1.04156224307445</c:v>
                </c:pt>
                <c:pt idx="3543">
                  <c:v>1.0424270038896799</c:v>
                </c:pt>
                <c:pt idx="3544">
                  <c:v>1.04330495310844</c:v>
                </c:pt>
                <c:pt idx="3545">
                  <c:v>1.04419577172603</c:v>
                </c:pt>
                <c:pt idx="3546">
                  <c:v>1.04509913385605</c:v>
                </c:pt>
                <c:pt idx="3547">
                  <c:v>1.0460147069668499</c:v>
                </c:pt>
                <c:pt idx="3548">
                  <c:v>1.0469421521217901</c:v>
                </c:pt>
                <c:pt idx="3549">
                  <c:v>1.0478811242234201</c:v>
                </c:pt>
                <c:pt idx="3550">
                  <c:v>1.0488144554063901</c:v>
                </c:pt>
                <c:pt idx="3551">
                  <c:v>1.04973512561975</c:v>
                </c:pt>
                <c:pt idx="3552">
                  <c:v>1.0506554229569101</c:v>
                </c:pt>
                <c:pt idx="3553">
                  <c:v>1.0515813089050601</c:v>
                </c:pt>
                <c:pt idx="3554">
                  <c:v>1.05251254300129</c:v>
                </c:pt>
                <c:pt idx="3555">
                  <c:v>1.05344888306322</c:v>
                </c:pt>
                <c:pt idx="3556">
                  <c:v>1.05437955712709</c:v>
                </c:pt>
                <c:pt idx="3557">
                  <c:v>1.05529481252316</c:v>
                </c:pt>
                <c:pt idx="3558">
                  <c:v>1.0561944109486201</c:v>
                </c:pt>
                <c:pt idx="3559">
                  <c:v>1.05707811391317</c:v>
                </c:pt>
                <c:pt idx="3560">
                  <c:v>1.0579456832009499</c:v>
                </c:pt>
                <c:pt idx="3561">
                  <c:v>1.05879688146433</c:v>
                </c:pt>
                <c:pt idx="3562">
                  <c:v>1.0596314730218299</c:v>
                </c:pt>
                <c:pt idx="3563">
                  <c:v>1.06045573904756</c:v>
                </c:pt>
                <c:pt idx="3564">
                  <c:v>1.0612727183767601</c:v>
                </c:pt>
                <c:pt idx="3565">
                  <c:v>1.06208226702923</c:v>
                </c:pt>
                <c:pt idx="3566">
                  <c:v>1.0628842380055299</c:v>
                </c:pt>
                <c:pt idx="3567">
                  <c:v>1.0636784812772599</c:v>
                </c:pt>
                <c:pt idx="3568">
                  <c:v>1.06446484400546</c:v>
                </c:pt>
                <c:pt idx="3569">
                  <c:v>1.0652431711522401</c:v>
                </c:pt>
                <c:pt idx="3570">
                  <c:v>1.0660133063285899</c:v>
                </c:pt>
                <c:pt idx="3571">
                  <c:v>1.0667750924453201</c:v>
                </c:pt>
                <c:pt idx="3572">
                  <c:v>1.0675283719573101</c:v>
                </c:pt>
                <c:pt idx="3573">
                  <c:v>1.0682729868402301</c:v>
                </c:pt>
                <c:pt idx="3574">
                  <c:v>1.06900877849613</c:v>
                </c:pt>
                <c:pt idx="3575">
                  <c:v>1.06973558768286</c:v>
                </c:pt>
                <c:pt idx="3576">
                  <c:v>1.0704532544860801</c:v>
                </c:pt>
                <c:pt idx="3577">
                  <c:v>1.0711616183257</c:v>
                </c:pt>
                <c:pt idx="3578">
                  <c:v>1.07186051798454</c:v>
                </c:pt>
                <c:pt idx="3579">
                  <c:v>1.07254979164993</c:v>
                </c:pt>
                <c:pt idx="3580">
                  <c:v>1.07322927696222</c:v>
                </c:pt>
                <c:pt idx="3581">
                  <c:v>1.07389881106646</c:v>
                </c:pt>
                <c:pt idx="3582">
                  <c:v>1.07455823066538</c:v>
                </c:pt>
                <c:pt idx="3583">
                  <c:v>1.0752073720727</c:v>
                </c:pt>
                <c:pt idx="3584">
                  <c:v>1.0758460712665101</c:v>
                </c:pt>
                <c:pt idx="3585">
                  <c:v>1.0764741639428299</c:v>
                </c:pt>
                <c:pt idx="3586">
                  <c:v>1.0770914855696001</c:v>
                </c:pt>
                <c:pt idx="3587">
                  <c:v>1.0776978714416601</c:v>
                </c:pt>
                <c:pt idx="3588">
                  <c:v>1.07829315673705</c:v>
                </c:pt>
                <c:pt idx="3589">
                  <c:v>1.0788771765751699</c:v>
                </c:pt>
                <c:pt idx="3590">
                  <c:v>1.0794497660771301</c:v>
                </c:pt>
                <c:pt idx="3591">
                  <c:v>1.0800107604286799</c:v>
                </c:pt>
                <c:pt idx="3592">
                  <c:v>1.08055999494587</c:v>
                </c:pt>
                <c:pt idx="3593">
                  <c:v>1.0810973051436601</c:v>
                </c:pt>
                <c:pt idx="3594">
                  <c:v>1.0816225268075099</c:v>
                </c:pt>
                <c:pt idx="3595">
                  <c:v>1.08213549606782</c:v>
                </c:pt>
                <c:pt idx="3596">
                  <c:v>1.08263604947724</c:v>
                </c:pt>
                <c:pt idx="3597">
                  <c:v>1.08312402409048</c:v>
                </c:pt>
                <c:pt idx="3598">
                  <c:v>1.08359925754658</c:v>
                </c:pt>
                <c:pt idx="3599">
                  <c:v>1.08406158815303</c:v>
                </c:pt>
                <c:pt idx="3600">
                  <c:v>1.0845108549715901</c:v>
                </c:pt>
                <c:pt idx="3601">
                  <c:v>1.08494689790535</c:v>
                </c:pt>
                <c:pt idx="3602">
                  <c:v>1.0853695577865801</c:v>
                </c:pt>
                <c:pt idx="3603">
                  <c:v>1.08577867646486</c:v>
                </c:pt>
                <c:pt idx="3604">
                  <c:v>1.0861740968951901</c:v>
                </c:pt>
                <c:pt idx="3605">
                  <c:v>1.0865556632254501</c:v>
                </c:pt>
                <c:pt idx="3606">
                  <c:v>1.0869232208827699</c:v>
                </c:pt>
                <c:pt idx="3607">
                  <c:v>1.0872766166583701</c:v>
                </c:pt>
                <c:pt idx="3608">
                  <c:v>1.0876156987903201</c:v>
                </c:pt>
                <c:pt idx="3609">
                  <c:v>1.0879403170437301</c:v>
                </c:pt>
                <c:pt idx="3610">
                  <c:v>1.08825032278779</c:v>
                </c:pt>
                <c:pt idx="3611">
                  <c:v>1.0885455690691901</c:v>
                </c:pt>
                <c:pt idx="3612">
                  <c:v>1.0888259106812701</c:v>
                </c:pt>
                <c:pt idx="3613">
                  <c:v>1.0890912042282199</c:v>
                </c:pt>
                <c:pt idx="3614">
                  <c:v>1.0893413081836301</c:v>
                </c:pt>
                <c:pt idx="3615">
                  <c:v>1.08957608294258</c:v>
                </c:pt>
                <c:pt idx="3616">
                  <c:v>1.0897953908662701</c:v>
                </c:pt>
                <c:pt idx="3617">
                  <c:v>1.08999909631795</c:v>
                </c:pt>
                <c:pt idx="3618">
                  <c:v>1.0901870656889501</c:v>
                </c:pt>
                <c:pt idx="3619">
                  <c:v>1.0903591674128399</c:v>
                </c:pt>
                <c:pt idx="3620">
                  <c:v>1.0905152719657001</c:v>
                </c:pt>
                <c:pt idx="3621">
                  <c:v>1.0906552518497199</c:v>
                </c:pt>
                <c:pt idx="3622">
                  <c:v>1.0907789815565201</c:v>
                </c:pt>
                <c:pt idx="3623">
                  <c:v>1.09088633750585</c:v>
                </c:pt>
                <c:pt idx="3624">
                  <c:v>1.0909771979535301</c:v>
                </c:pt>
                <c:pt idx="3625">
                  <c:v>1.0910514428612099</c:v>
                </c:pt>
                <c:pt idx="3626">
                  <c:v>1.0911089537179299</c:v>
                </c:pt>
                <c:pt idx="3627">
                  <c:v>1.09114961330088</c:v>
                </c:pt>
                <c:pt idx="3628">
                  <c:v>1.09117330535955</c:v>
                </c:pt>
                <c:pt idx="3629">
                  <c:v>1.0911799142042999</c:v>
                </c:pt>
                <c:pt idx="3630">
                  <c:v>1.09116932417896</c:v>
                </c:pt>
                <c:pt idx="3631">
                  <c:v>1.09114141899999</c:v>
                </c:pt>
                <c:pt idx="3632">
                  <c:v>1.09109608095907</c:v>
                </c:pt>
                <c:pt idx="3633">
                  <c:v>1.09103319002462</c:v>
                </c:pt>
                <c:pt idx="3634">
                  <c:v>1.0909526229623401</c:v>
                </c:pt>
                <c:pt idx="3635">
                  <c:v>1.0908542527565399</c:v>
                </c:pt>
                <c:pt idx="3636">
                  <c:v>1.0907379488797699</c:v>
                </c:pt>
                <c:pt idx="3637">
                  <c:v>1.0906035793145801</c:v>
                </c:pt>
                <c:pt idx="3638">
                  <c:v>1.09045101555135</c:v>
                </c:pt>
                <c:pt idx="3639">
                  <c:v>1.09028014167766</c:v>
                </c:pt>
                <c:pt idx="3640">
                  <c:v>1.0900908669348199</c:v>
                </c:pt>
                <c:pt idx="3641">
                  <c:v>1.08988313516197</c:v>
                </c:pt>
                <c:pt idx="3642">
                  <c:v>1.08965691764388</c:v>
                </c:pt>
                <c:pt idx="3643">
                  <c:v>1.08941218930268</c:v>
                </c:pt>
                <c:pt idx="3644">
                  <c:v>1.08914891213467</c:v>
                </c:pt>
                <c:pt idx="3645">
                  <c:v>1.0888670357879999</c:v>
                </c:pt>
                <c:pt idx="3646">
                  <c:v>1.08856650442824</c:v>
                </c:pt>
                <c:pt idx="3647">
                  <c:v>1.0882472622005199</c:v>
                </c:pt>
                <c:pt idx="3648">
                  <c:v>1.0879092562380901</c:v>
                </c:pt>
                <c:pt idx="3649">
                  <c:v>1.08755243804239</c:v>
                </c:pt>
                <c:pt idx="3650">
                  <c:v>1.0871767639772401</c:v>
                </c:pt>
                <c:pt idx="3651">
                  <c:v>1.08678219530038</c:v>
                </c:pt>
                <c:pt idx="3652">
                  <c:v>1.0863686979453</c:v>
                </c:pt>
                <c:pt idx="3653">
                  <c:v>1.0859362421569201</c:v>
                </c:pt>
                <c:pt idx="3654">
                  <c:v>1.08548480203425</c:v>
                </c:pt>
                <c:pt idx="3655">
                  <c:v>1.0850143550111899</c:v>
                </c:pt>
                <c:pt idx="3656">
                  <c:v>1.08452488129655</c:v>
                </c:pt>
                <c:pt idx="3657">
                  <c:v>1.0840163632866999</c:v>
                </c:pt>
                <c:pt idx="3658">
                  <c:v>1.0834887849539301</c:v>
                </c:pt>
                <c:pt idx="3659">
                  <c:v>1.0829421311974501</c:v>
                </c:pt>
                <c:pt idx="3660">
                  <c:v>1.08237638711976</c:v>
                </c:pt>
                <c:pt idx="3661">
                  <c:v>1.08179153715864</c:v>
                </c:pt>
                <c:pt idx="3662">
                  <c:v>1.0811810498833101</c:v>
                </c:pt>
                <c:pt idx="3663">
                  <c:v>1.0805416372223799</c:v>
                </c:pt>
                <c:pt idx="3664">
                  <c:v>1.0798731950115901</c:v>
                </c:pt>
                <c:pt idx="3665">
                  <c:v>1.07917562329557</c:v>
                </c:pt>
                <c:pt idx="3666">
                  <c:v>1.07844882645282</c:v>
                </c:pt>
                <c:pt idx="3667">
                  <c:v>1.0776927131013201</c:v>
                </c:pt>
                <c:pt idx="3668">
                  <c:v>1.0769071956132199</c:v>
                </c:pt>
                <c:pt idx="3669">
                  <c:v>1.07609218939131</c:v>
                </c:pt>
                <c:pt idx="3670">
                  <c:v>1.0752476123368599</c:v>
                </c:pt>
                <c:pt idx="3671">
                  <c:v>1.0743733847171999</c:v>
                </c:pt>
                <c:pt idx="3672">
                  <c:v>1.07346942929276</c:v>
                </c:pt>
                <c:pt idx="3673">
                  <c:v>1.07253567150725</c:v>
                </c:pt>
                <c:pt idx="3674">
                  <c:v>1.0715720396462001</c:v>
                </c:pt>
                <c:pt idx="3675">
                  <c:v>1.07057846494565</c:v>
                </c:pt>
                <c:pt idx="3676">
                  <c:v>1.0695548816599501</c:v>
                </c:pt>
                <c:pt idx="3677">
                  <c:v>1.0685012271015999</c:v>
                </c:pt>
                <c:pt idx="3678">
                  <c:v>1.0674174416631801</c:v>
                </c:pt>
                <c:pt idx="3679">
                  <c:v>1.06630346882822</c:v>
                </c:pt>
                <c:pt idx="3680">
                  <c:v>1.06515925517528</c:v>
                </c:pt>
                <c:pt idx="3681">
                  <c:v>1.06398475037776</c:v>
                </c:pt>
                <c:pt idx="3682">
                  <c:v>1.06277990720104</c:v>
                </c:pt>
                <c:pt idx="3683">
                  <c:v>1.0615446814974701</c:v>
                </c:pt>
                <c:pt idx="3684">
                  <c:v>1.0602790321997</c:v>
                </c:pt>
                <c:pt idx="3685">
                  <c:v>1.05898292131212</c:v>
                </c:pt>
                <c:pt idx="3686">
                  <c:v>1.0576563139005799</c:v>
                </c:pt>
                <c:pt idx="3687">
                  <c:v>1.0562991780797399</c:v>
                </c:pt>
                <c:pt idx="3688">
                  <c:v>1.05491148499817</c:v>
                </c:pt>
                <c:pt idx="3689">
                  <c:v>1.05348393577343</c:v>
                </c:pt>
                <c:pt idx="3690">
                  <c:v>1.05200896135177</c:v>
                </c:pt>
                <c:pt idx="3691">
                  <c:v>1.0504865521684199</c:v>
                </c:pt>
                <c:pt idx="3692">
                  <c:v>1.0489167031545701</c:v>
                </c:pt>
                <c:pt idx="3693">
                  <c:v>1.0472994136728899</c:v>
                </c:pt>
                <c:pt idx="3694">
                  <c:v>1.04563468745217</c:v>
                </c:pt>
                <c:pt idx="3695">
                  <c:v>1.0439225325211201</c:v>
                </c:pt>
                <c:pt idx="3696">
                  <c:v>1.04216296114144</c:v>
                </c:pt>
                <c:pt idx="3697">
                  <c:v>1.04035598974038</c:v>
                </c:pt>
                <c:pt idx="3698">
                  <c:v>1.03850163884296</c:v>
                </c:pt>
                <c:pt idx="3699">
                  <c:v>1.0365999330042801</c:v>
                </c:pt>
                <c:pt idx="3700">
                  <c:v>1.0346509007421001</c:v>
                </c:pt>
                <c:pt idx="3701">
                  <c:v>1.03265457447027</c:v>
                </c:pt>
                <c:pt idx="3702">
                  <c:v>1.03061099043316</c:v>
                </c:pt>
                <c:pt idx="3703">
                  <c:v>1.0285201886417801</c:v>
                </c:pt>
                <c:pt idx="3704">
                  <c:v>1.02638221281186</c:v>
                </c:pt>
                <c:pt idx="3705">
                  <c:v>1.0241971103043801</c:v>
                </c:pt>
                <c:pt idx="3706">
                  <c:v>1.02196493206913</c:v>
                </c:pt>
                <c:pt idx="3707">
                  <c:v>1.0196857325916999</c:v>
                </c:pt>
                <c:pt idx="3708">
                  <c:v>1.01735956984442</c:v>
                </c:pt>
                <c:pt idx="3709">
                  <c:v>1.0149865052419</c:v>
                </c:pt>
                <c:pt idx="3710">
                  <c:v>1.0125666036017</c:v>
                </c:pt>
                <c:pt idx="3711">
                  <c:v>1.0100999331107201</c:v>
                </c:pt>
                <c:pt idx="3712">
                  <c:v>1.0075865652981499</c:v>
                </c:pt>
                <c:pt idx="3713">
                  <c:v>1.0050265750156999</c:v>
                </c:pt>
                <c:pt idx="3714">
                  <c:v>1.0024200404260299</c:v>
                </c:pt>
                <c:pt idx="3715">
                  <c:v>0.99976704300045505</c:v>
                </c:pt>
                <c:pt idx="3716">
                  <c:v>0.99706766752718301</c:v>
                </c:pt>
                <c:pt idx="3717">
                  <c:v>0.99432200213163602</c:v>
                </c:pt>
                <c:pt idx="3718">
                  <c:v>0.99153013831063397</c:v>
                </c:pt>
                <c:pt idx="3719">
                  <c:v>0.98869217098277995</c:v>
                </c:pt>
                <c:pt idx="3720">
                  <c:v>0.98580819855788604</c:v>
                </c:pt>
                <c:pt idx="3721">
                  <c:v>0.98287832302905598</c:v>
                </c:pt>
                <c:pt idx="3722">
                  <c:v>0.97990265009203703</c:v>
                </c:pt>
                <c:pt idx="3723">
                  <c:v>0.97688128929775897</c:v>
                </c:pt>
                <c:pt idx="3724">
                  <c:v>0.97381435424568996</c:v>
                </c:pt>
                <c:pt idx="3725">
                  <c:v>0.97070196282778398</c:v>
                </c:pt>
                <c:pt idx="3726">
                  <c:v>0.96754423753548702</c:v>
                </c:pt>
                <c:pt idx="3727">
                  <c:v>0.964341305845268</c:v>
                </c:pt>
                <c:pt idx="3728">
                  <c:v>0.96109944905679601</c:v>
                </c:pt>
                <c:pt idx="3729">
                  <c:v>0.95782804409459199</c:v>
                </c:pt>
                <c:pt idx="3730">
                  <c:v>0.95452722824714797</c:v>
                </c:pt>
                <c:pt idx="3731">
                  <c:v>0.95119714513648901</c:v>
                </c:pt>
                <c:pt idx="3732">
                  <c:v>0.94783794562057599</c:v>
                </c:pt>
                <c:pt idx="3733">
                  <c:v>0.94444978867097096</c:v>
                </c:pt>
                <c:pt idx="3734">
                  <c:v>0.94103284194270598</c:v>
                </c:pt>
                <c:pt idx="3735">
                  <c:v>0.93758728148716297</c:v>
                </c:pt>
                <c:pt idx="3736">
                  <c:v>0.93411328970226704</c:v>
                </c:pt>
                <c:pt idx="3737">
                  <c:v>0.93061105029398306</c:v>
                </c:pt>
                <c:pt idx="3738">
                  <c:v>0.92708073913126099</c:v>
                </c:pt>
                <c:pt idx="3739">
                  <c:v>0.92352251161637</c:v>
                </c:pt>
                <c:pt idx="3740">
                  <c:v>0.91993649314778903</c:v>
                </c:pt>
                <c:pt idx="3741">
                  <c:v>0.91632278615700502</c:v>
                </c:pt>
                <c:pt idx="3742">
                  <c:v>0.91268149377720198</c:v>
                </c:pt>
                <c:pt idx="3743">
                  <c:v>0.90901273624100898</c:v>
                </c:pt>
                <c:pt idx="3744">
                  <c:v>0.90531665011099205</c:v>
                </c:pt>
                <c:pt idx="3745">
                  <c:v>0.90159338119579702</c:v>
                </c:pt>
                <c:pt idx="3746">
                  <c:v>0.89784307884472903</c:v>
                </c:pt>
                <c:pt idx="3747">
                  <c:v>0.89406589267291203</c:v>
                </c:pt>
                <c:pt idx="3748">
                  <c:v>0.89026197089496195</c:v>
                </c:pt>
                <c:pt idx="3749">
                  <c:v>0.88643145952819802</c:v>
                </c:pt>
                <c:pt idx="3750">
                  <c:v>0.88257450204550603</c:v>
                </c:pt>
                <c:pt idx="3751">
                  <c:v>0.87869123926817005</c:v>
                </c:pt>
                <c:pt idx="3752">
                  <c:v>0.87478180939681804</c:v>
                </c:pt>
                <c:pt idx="3753">
                  <c:v>0.87084634812739303</c:v>
                </c:pt>
                <c:pt idx="3754">
                  <c:v>0.86688498881824005</c:v>
                </c:pt>
                <c:pt idx="3755">
                  <c:v>0.86289786268076196</c:v>
                </c:pt>
                <c:pt idx="3756">
                  <c:v>0.85888509896854703</c:v>
                </c:pt>
                <c:pt idx="3757">
                  <c:v>0.85484682514304</c:v>
                </c:pt>
                <c:pt idx="3758">
                  <c:v>0.85078316699910805</c:v>
                </c:pt>
                <c:pt idx="3759">
                  <c:v>0.84669424874125498</c:v>
                </c:pt>
                <c:pt idx="3760">
                  <c:v>0.84258019300962494</c:v>
                </c:pt>
                <c:pt idx="3761">
                  <c:v>0.83844112086325795</c:v>
                </c:pt>
                <c:pt idx="3762">
                  <c:v>0.83427715173543304</c:v>
                </c:pt>
                <c:pt idx="3763">
                  <c:v>0.83008840338198997</c:v>
                </c:pt>
                <c:pt idx="3764">
                  <c:v>0.825874991847804</c:v>
                </c:pt>
                <c:pt idx="3765">
                  <c:v>0.82163703147867395</c:v>
                </c:pt>
                <c:pt idx="3766">
                  <c:v>0.81737463500482999</c:v>
                </c:pt>
                <c:pt idx="3767">
                  <c:v>0.81308791371692701</c:v>
                </c:pt>
                <c:pt idx="3768">
                  <c:v>0.80877697774517199</c:v>
                </c:pt>
                <c:pt idx="3769">
                  <c:v>0.80444193643754502</c:v>
                </c:pt>
                <c:pt idx="3770">
                  <c:v>0.80008289881647598</c:v>
                </c:pt>
                <c:pt idx="3771">
                  <c:v>0.79569997407884896</c:v>
                </c:pt>
                <c:pt idx="3772">
                  <c:v>0.79129327209621103</c:v>
                </c:pt>
                <c:pt idx="3773">
                  <c:v>0.78686290387306601</c:v>
                </c:pt>
                <c:pt idx="3774">
                  <c:v>0.78240898193068498</c:v>
                </c:pt>
                <c:pt idx="3775">
                  <c:v>0.77793162059842402</c:v>
                </c:pt>
                <c:pt idx="3776">
                  <c:v>0.77343093620978898</c:v>
                </c:pt>
                <c:pt idx="3777">
                  <c:v>0.76890704721254499</c:v>
                </c:pt>
                <c:pt idx="3778">
                  <c:v>0.764360074209396</c:v>
                </c:pt>
                <c:pt idx="3779">
                  <c:v>0.75979013994828903</c:v>
                </c:pt>
                <c:pt idx="3780">
                  <c:v>0.755197369280316</c:v>
                </c:pt>
                <c:pt idx="3781">
                  <c:v>0.750581889100297</c:v>
                </c:pt>
                <c:pt idx="3782">
                  <c:v>0.74594382828141303</c:v>
                </c:pt>
                <c:pt idx="3783">
                  <c:v>0.74128331761180499</c:v>
                </c:pt>
                <c:pt idx="3784">
                  <c:v>0.73660048973812997</c:v>
                </c:pt>
                <c:pt idx="3785">
                  <c:v>0.73189547911881403</c:v>
                </c:pt>
                <c:pt idx="3786">
                  <c:v>0.72716842198820197</c:v>
                </c:pt>
                <c:pt idx="3787">
                  <c:v>0.72241945633172899</c:v>
                </c:pt>
                <c:pt idx="3788">
                  <c:v>0.71765799491885096</c:v>
                </c:pt>
                <c:pt idx="3789">
                  <c:v>0.71289172541819001</c:v>
                </c:pt>
                <c:pt idx="3790">
                  <c:v>0.70812078071766604</c:v>
                </c:pt>
                <c:pt idx="3791">
                  <c:v>0.70334529390242295</c:v>
                </c:pt>
                <c:pt idx="3792">
                  <c:v>0.698565398307612</c:v>
                </c:pt>
                <c:pt idx="3793">
                  <c:v>0.69378122757460303</c:v>
                </c:pt>
                <c:pt idx="3794">
                  <c:v>0.68899291570981802</c:v>
                </c:pt>
                <c:pt idx="3795">
                  <c:v>0.68420059714552195</c:v>
                </c:pt>
                <c:pt idx="3796">
                  <c:v>0.67940440680193304</c:v>
                </c:pt>
                <c:pt idx="3797">
                  <c:v>0.67460448015012198</c:v>
                </c:pt>
                <c:pt idx="3798">
                  <c:v>0.66980095327522404</c:v>
                </c:pt>
                <c:pt idx="3799">
                  <c:v>0.66499396293953905</c:v>
                </c:pt>
                <c:pt idx="3800">
                  <c:v>0.66018364664514195</c:v>
                </c:pt>
                <c:pt idx="3801">
                  <c:v>0.65537014269568805</c:v>
                </c:pt>
                <c:pt idx="3802">
                  <c:v>0.65055359025708304</c:v>
                </c:pt>
                <c:pt idx="3803">
                  <c:v>0.645734129416772</c:v>
                </c:pt>
                <c:pt idx="3804">
                  <c:v>0.64091190124136499</c:v>
                </c:pt>
                <c:pt idx="3805">
                  <c:v>0.63608704783237402</c:v>
                </c:pt>
                <c:pt idx="3806">
                  <c:v>0.63125971237982403</c:v>
                </c:pt>
                <c:pt idx="3807">
                  <c:v>0.62643003921351603</c:v>
                </c:pt>
                <c:pt idx="3808">
                  <c:v>0.62159817385171601</c:v>
                </c:pt>
                <c:pt idx="3809">
                  <c:v>0.616764263047057</c:v>
                </c:pt>
                <c:pt idx="3810">
                  <c:v>0.61192845482943004</c:v>
                </c:pt>
                <c:pt idx="3811">
                  <c:v>0.60709089854562803</c:v>
                </c:pt>
                <c:pt idx="3812">
                  <c:v>0.60225174489553202</c:v>
                </c:pt>
                <c:pt idx="3813">
                  <c:v>0.59741114596457301</c:v>
                </c:pt>
                <c:pt idx="3814">
                  <c:v>0.59256925525225401</c:v>
                </c:pt>
                <c:pt idx="3815">
                  <c:v>0.587726227696446</c:v>
                </c:pt>
                <c:pt idx="3816">
                  <c:v>0.58288221969322196</c:v>
                </c:pt>
                <c:pt idx="3817">
                  <c:v>0.57803738911194402</c:v>
                </c:pt>
                <c:pt idx="3818">
                  <c:v>0.57319189530534198</c:v>
                </c:pt>
                <c:pt idx="3819">
                  <c:v>0.568345899114304</c:v>
                </c:pt>
                <c:pt idx="3820">
                  <c:v>0.563492966453495</c:v>
                </c:pt>
                <c:pt idx="3821">
                  <c:v>0.55863135821509602</c:v>
                </c:pt>
                <c:pt idx="3822">
                  <c:v>0.55378483475154505</c:v>
                </c:pt>
                <c:pt idx="3823">
                  <c:v>0.54893846704574301</c:v>
                </c:pt>
                <c:pt idx="3824">
                  <c:v>0.54409242324956697</c:v>
                </c:pt>
                <c:pt idx="3825">
                  <c:v>0.53924687290840501</c:v>
                </c:pt>
                <c:pt idx="3826">
                  <c:v>0.53440198692385799</c:v>
                </c:pt>
                <c:pt idx="3827">
                  <c:v>0.52955178915492995</c:v>
                </c:pt>
                <c:pt idx="3828">
                  <c:v>0.52468721516711703</c:v>
                </c:pt>
                <c:pt idx="3829">
                  <c:v>0.51980844817268601</c:v>
                </c:pt>
                <c:pt idx="3830">
                  <c:v>0.51491567387201098</c:v>
                </c:pt>
                <c:pt idx="3831">
                  <c:v>0.51000908045793802</c:v>
                </c:pt>
                <c:pt idx="3832">
                  <c:v>0.50508885862043595</c:v>
                </c:pt>
                <c:pt idx="3833">
                  <c:v>0.50022516343490397</c:v>
                </c:pt>
                <c:pt idx="3834">
                  <c:v>0.49546783283371698</c:v>
                </c:pt>
                <c:pt idx="3835">
                  <c:v>0.49081699448253102</c:v>
                </c:pt>
                <c:pt idx="3836">
                  <c:v>0.48620092304306201</c:v>
                </c:pt>
                <c:pt idx="3837">
                  <c:v>0.48156742428264299</c:v>
                </c:pt>
                <c:pt idx="3838">
                  <c:v>0.47691669604022202</c:v>
                </c:pt>
                <c:pt idx="3839">
                  <c:v>0.47224894010622498</c:v>
                </c:pt>
                <c:pt idx="3840">
                  <c:v>0.467564362283999</c:v>
                </c:pt>
                <c:pt idx="3841">
                  <c:v>0.46286317246823</c:v>
                </c:pt>
                <c:pt idx="3842">
                  <c:v>0.458145584741939</c:v>
                </c:pt>
                <c:pt idx="3843">
                  <c:v>0.453411817492959</c:v>
                </c:pt>
                <c:pt idx="3844">
                  <c:v>0.44866209354984299</c:v>
                </c:pt>
                <c:pt idx="3845">
                  <c:v>0.44389664033619203</c:v>
                </c:pt>
                <c:pt idx="3846">
                  <c:v>0.43911569004129303</c:v>
                </c:pt>
                <c:pt idx="3847">
                  <c:v>0.43431947980408198</c:v>
                </c:pt>
                <c:pt idx="3848">
                  <c:v>0.42950893088970099</c:v>
                </c:pt>
                <c:pt idx="3849">
                  <c:v>0.424815594347214</c:v>
                </c:pt>
                <c:pt idx="3850">
                  <c:v>0.42023943832206401</c:v>
                </c:pt>
                <c:pt idx="3851">
                  <c:v>0.415780419630016</c:v>
                </c:pt>
                <c:pt idx="3852">
                  <c:v>0.41143848387042298</c:v>
                </c:pt>
                <c:pt idx="3853">
                  <c:v>0.40721356554286797</c:v>
                </c:pt>
                <c:pt idx="3854">
                  <c:v>0.40310558816673497</c:v>
                </c:pt>
                <c:pt idx="3855">
                  <c:v>0.39903250159799403</c:v>
                </c:pt>
                <c:pt idx="3856">
                  <c:v>0.39498354470525998</c:v>
                </c:pt>
                <c:pt idx="3857">
                  <c:v>0.390958918163748</c:v>
                </c:pt>
                <c:pt idx="3858">
                  <c:v>0.38695882419290101</c:v>
                </c:pt>
                <c:pt idx="3859">
                  <c:v>0.38298346667410799</c:v>
                </c:pt>
                <c:pt idx="3860">
                  <c:v>0.37903305125411701</c:v>
                </c:pt>
                <c:pt idx="3861">
                  <c:v>0.37510778542733397</c:v>
                </c:pt>
                <c:pt idx="3862">
                  <c:v>0.37120787858642401</c:v>
                </c:pt>
                <c:pt idx="3863">
                  <c:v>0.36733354202697499</c:v>
                </c:pt>
                <c:pt idx="3864">
                  <c:v>0.36348498888923098</c:v>
                </c:pt>
                <c:pt idx="3865">
                  <c:v>0.35966243401964298</c:v>
                </c:pt>
                <c:pt idx="3866">
                  <c:v>0.355866093738754</c:v>
                </c:pt>
                <c:pt idx="3867">
                  <c:v>0.35209618551063998</c:v>
                </c:pt>
                <c:pt idx="3868">
                  <c:v>0.348352927522594</c:v>
                </c:pt>
                <c:pt idx="3869">
                  <c:v>0.34463653819937101</c:v>
                </c:pt>
                <c:pt idx="3870">
                  <c:v>0.34094723569013802</c:v>
                </c:pt>
                <c:pt idx="3871">
                  <c:v>0.337285237373805</c:v>
                </c:pt>
                <c:pt idx="3872">
                  <c:v>0.33365075942707001</c:v>
                </c:pt>
                <c:pt idx="3873">
                  <c:v>0.33004401648968001</c:v>
                </c:pt>
                <c:pt idx="3874">
                  <c:v>0.32646522144645401</c:v>
                </c:pt>
                <c:pt idx="3875">
                  <c:v>0.32291458532992401</c:v>
                </c:pt>
                <c:pt idx="3876">
                  <c:v>0.319451533604587</c:v>
                </c:pt>
                <c:pt idx="3877">
                  <c:v>0.31609734368822001</c:v>
                </c:pt>
                <c:pt idx="3878">
                  <c:v>0.31285199140491499</c:v>
                </c:pt>
                <c:pt idx="3879">
                  <c:v>0.309715437684564</c:v>
                </c:pt>
                <c:pt idx="3880">
                  <c:v>0.30668762833436303</c:v>
                </c:pt>
                <c:pt idx="3881">
                  <c:v>0.30376849382149701</c:v>
                </c:pt>
                <c:pt idx="3882">
                  <c:v>0.300957949061681</c:v>
                </c:pt>
                <c:pt idx="3883">
                  <c:v>0.298255893211683</c:v>
                </c:pt>
                <c:pt idx="3884">
                  <c:v>0.29566220946634902</c:v>
                </c:pt>
                <c:pt idx="3885">
                  <c:v>0.293176764862281</c:v>
                </c:pt>
                <c:pt idx="3886">
                  <c:v>0.29079941009111199</c:v>
                </c:pt>
                <c:pt idx="3887">
                  <c:v>0.28852997932552199</c:v>
                </c:pt>
                <c:pt idx="3888">
                  <c:v>0.28636829006095998</c:v>
                </c:pt>
                <c:pt idx="3889">
                  <c:v>0.28431414297549201</c:v>
                </c:pt>
                <c:pt idx="3890">
                  <c:v>0.28236732180962099</c:v>
                </c:pt>
                <c:pt idx="3891">
                  <c:v>0.28052759326723298</c:v>
                </c:pt>
                <c:pt idx="3892">
                  <c:v>0.27879470693819602</c:v>
                </c:pt>
                <c:pt idx="3893">
                  <c:v>0.27716839524265002</c:v>
                </c:pt>
                <c:pt idx="3894">
                  <c:v>0.275648373396571</c:v>
                </c:pt>
                <c:pt idx="3895">
                  <c:v>0.27423433939792802</c:v>
                </c:pt>
                <c:pt idx="3896">
                  <c:v>0.27292597403258201</c:v>
                </c:pt>
                <c:pt idx="3897">
                  <c:v>0.27172294089896298</c:v>
                </c:pt>
                <c:pt idx="3898">
                  <c:v>0.27062488645059701</c:v>
                </c:pt>
                <c:pt idx="3899">
                  <c:v>0.26963144005557399</c:v>
                </c:pt>
                <c:pt idx="3900">
                  <c:v>0.26874221407215698</c:v>
                </c:pt>
                <c:pt idx="3901">
                  <c:v>0.26795680393982302</c:v>
                </c:pt>
                <c:pt idx="3902">
                  <c:v>0.26727478828514101</c:v>
                </c:pt>
                <c:pt idx="3903">
                  <c:v>0.26669572904199401</c:v>
                </c:pt>
                <c:pt idx="3904">
                  <c:v>0.26621917158576502</c:v>
                </c:pt>
                <c:pt idx="3905">
                  <c:v>0.26584464488114101</c:v>
                </c:pt>
                <c:pt idx="3906">
                  <c:v>0.26557166164330098</c:v>
                </c:pt>
                <c:pt idx="3907">
                  <c:v>0.26539971851224597</c:v>
                </c:pt>
                <c:pt idx="3908">
                  <c:v>0.26532829624009102</c:v>
                </c:pt>
                <c:pt idx="3909">
                  <c:v>0.26535685989110502</c:v>
                </c:pt>
                <c:pt idx="3910">
                  <c:v>0.26548485905430802</c:v>
                </c:pt>
                <c:pt idx="3911">
                  <c:v>0.26571172806837801</c:v>
                </c:pt>
                <c:pt idx="3912">
                  <c:v>0.26603688625861099</c:v>
                </c:pt>
                <c:pt idx="3913">
                  <c:v>0.26645973818560897</c:v>
                </c:pt>
                <c:pt idx="3914">
                  <c:v>0.26697967390532601</c:v>
                </c:pt>
                <c:pt idx="3915">
                  <c:v>0.26759606924005103</c:v>
                </c:pt>
                <c:pt idx="3916">
                  <c:v>0.26830828605983298</c:v>
                </c:pt>
                <c:pt idx="3917">
                  <c:v>0.26911567257379498</c:v>
                </c:pt>
                <c:pt idx="3918">
                  <c:v>0.27001756363072998</c:v>
                </c:pt>
                <c:pt idx="3919">
                  <c:v>0.27101987744193701</c:v>
                </c:pt>
                <c:pt idx="3920">
                  <c:v>0.27212382598804202</c:v>
                </c:pt>
                <c:pt idx="3921">
                  <c:v>0.27330511084792602</c:v>
                </c:pt>
                <c:pt idx="3922">
                  <c:v>0.27457811234035301</c:v>
                </c:pt>
                <c:pt idx="3923">
                  <c:v>0.27594210329652302</c:v>
                </c:pt>
                <c:pt idx="3924">
                  <c:v>0.277396345145004</c:v>
                </c:pt>
                <c:pt idx="3925">
                  <c:v>0.27894008825620498</c:v>
                </c:pt>
                <c:pt idx="3926">
                  <c:v>0.28057257228982802</c:v>
                </c:pt>
                <c:pt idx="3927">
                  <c:v>0.28229302654452398</c:v>
                </c:pt>
                <c:pt idx="3928">
                  <c:v>0.28410067030900199</c:v>
                </c:pt>
                <c:pt idx="3929">
                  <c:v>0.28599471321393799</c:v>
                </c:pt>
                <c:pt idx="3930">
                  <c:v>0.28797435558409301</c:v>
                </c:pt>
                <c:pt idx="3931">
                  <c:v>0.29003878879016298</c:v>
                </c:pt>
                <c:pt idx="3932">
                  <c:v>0.29211723371780701</c:v>
                </c:pt>
                <c:pt idx="3933">
                  <c:v>0.29415922265549099</c:v>
                </c:pt>
                <c:pt idx="3934">
                  <c:v>0.296163992781243</c:v>
                </c:pt>
                <c:pt idx="3935">
                  <c:v>0.298202629268637</c:v>
                </c:pt>
                <c:pt idx="3936">
                  <c:v>0.30032668155404002</c:v>
                </c:pt>
                <c:pt idx="3937">
                  <c:v>0.30253530275808099</c:v>
                </c:pt>
                <c:pt idx="3938">
                  <c:v>0.30482763820654601</c:v>
                </c:pt>
                <c:pt idx="3939">
                  <c:v>0.30720282578549002</c:v>
                </c:pt>
                <c:pt idx="3940">
                  <c:v>0.30965999629720697</c:v>
                </c:pt>
                <c:pt idx="3941">
                  <c:v>0.31219827381666299</c:v>
                </c:pt>
                <c:pt idx="3942">
                  <c:v>0.31481677604759001</c:v>
                </c:pt>
                <c:pt idx="3943">
                  <c:v>0.31751461467685299</c:v>
                </c:pt>
                <c:pt idx="3944">
                  <c:v>0.32029089572500002</c:v>
                </c:pt>
                <c:pt idx="3945">
                  <c:v>0.32314471989015497</c:v>
                </c:pt>
                <c:pt idx="3946">
                  <c:v>0.32607518288167098</c:v>
                </c:pt>
                <c:pt idx="3947">
                  <c:v>0.32908069675644003</c:v>
                </c:pt>
                <c:pt idx="3948">
                  <c:v>0.33202904476093298</c:v>
                </c:pt>
                <c:pt idx="3949">
                  <c:v>0.334919594497392</c:v>
                </c:pt>
                <c:pt idx="3950">
                  <c:v>0.33775172680094201</c:v>
                </c:pt>
                <c:pt idx="3951">
                  <c:v>0.34052483604589201</c:v>
                </c:pt>
                <c:pt idx="3952">
                  <c:v>0.34323833041672103</c:v>
                </c:pt>
                <c:pt idx="3953">
                  <c:v>0.34589163214765001</c:v>
                </c:pt>
                <c:pt idx="3954">
                  <c:v>0.34856614054368301</c:v>
                </c:pt>
                <c:pt idx="3955">
                  <c:v>0.35127196963100399</c:v>
                </c:pt>
                <c:pt idx="3956">
                  <c:v>0.35400827568921001</c:v>
                </c:pt>
                <c:pt idx="3957">
                  <c:v>0.35677421784976598</c:v>
                </c:pt>
                <c:pt idx="3958">
                  <c:v>0.359568958331281</c:v>
                </c:pt>
                <c:pt idx="3959">
                  <c:v>0.36239166270758999</c:v>
                </c:pt>
                <c:pt idx="3960">
                  <c:v>0.36524150021031598</c:v>
                </c:pt>
                <c:pt idx="3961">
                  <c:v>0.36811764406366299</c:v>
                </c:pt>
                <c:pt idx="3962">
                  <c:v>0.371019271845761</c:v>
                </c:pt>
                <c:pt idx="3963">
                  <c:v>0.37394556586827599</c:v>
                </c:pt>
                <c:pt idx="3964">
                  <c:v>0.37689571356440799</c:v>
                </c:pt>
                <c:pt idx="3965">
                  <c:v>0.37986890787477201</c:v>
                </c:pt>
                <c:pt idx="3966">
                  <c:v>0.382864347620961</c:v>
                </c:pt>
                <c:pt idx="3967">
                  <c:v>0.38588123785739997</c:v>
                </c:pt>
                <c:pt idx="3968">
                  <c:v>0.38891879019340803</c:v>
                </c:pt>
                <c:pt idx="3969">
                  <c:v>0.39197622307876401</c:v>
                </c:pt>
                <c:pt idx="3970">
                  <c:v>0.395052762047572</c:v>
                </c:pt>
                <c:pt idx="3971">
                  <c:v>0.39814763991657798</c:v>
                </c:pt>
                <c:pt idx="3972">
                  <c:v>0.40126009693540698</c:v>
                </c:pt>
                <c:pt idx="3973">
                  <c:v>0.40438938088742599</c:v>
                </c:pt>
                <c:pt idx="3974">
                  <c:v>0.40753474714106303</c:v>
                </c:pt>
                <c:pt idx="3975">
                  <c:v>0.41063624238275298</c:v>
                </c:pt>
                <c:pt idx="3976">
                  <c:v>0.41367206716129201</c:v>
                </c:pt>
                <c:pt idx="3977">
                  <c:v>0.41664172953189599</c:v>
                </c:pt>
                <c:pt idx="3978">
                  <c:v>0.41954475846928102</c:v>
                </c:pt>
                <c:pt idx="3979">
                  <c:v>0.42238070421117102</c:v>
                </c:pt>
                <c:pt idx="3980">
                  <c:v>0.425149138583648</c:v>
                </c:pt>
                <c:pt idx="3981">
                  <c:v>0.42784965530756702</c:v>
                </c:pt>
                <c:pt idx="3982">
                  <c:v>0.43048187028462598</c:v>
                </c:pt>
                <c:pt idx="3983">
                  <c:v>0.43304542186131001</c:v>
                </c:pt>
                <c:pt idx="3984">
                  <c:v>0.43553997106876102</c:v>
                </c:pt>
                <c:pt idx="3985">
                  <c:v>0.43796520183668802</c:v>
                </c:pt>
                <c:pt idx="3986">
                  <c:v>0.44032082117975702</c:v>
                </c:pt>
                <c:pt idx="3987">
                  <c:v>0.44260655935533</c:v>
                </c:pt>
                <c:pt idx="3988">
                  <c:v>0.444822169991962</c:v>
                </c:pt>
                <c:pt idx="3989">
                  <c:v>0.44696743018867302</c:v>
                </c:pt>
                <c:pt idx="3990">
                  <c:v>0.449042140585516</c:v>
                </c:pt>
                <c:pt idx="3991">
                  <c:v>0.45104612540648398</c:v>
                </c:pt>
                <c:pt idx="3992">
                  <c:v>0.45297923247611899</c:v>
                </c:pt>
                <c:pt idx="3993">
                  <c:v>0.45484133321150699</c:v>
                </c:pt>
                <c:pt idx="3994">
                  <c:v>0.456632322591422</c:v>
                </c:pt>
                <c:pt idx="3995">
                  <c:v>0.45835211910447599</c:v>
                </c:pt>
                <c:pt idx="3996">
                  <c:v>0.46000066467805001</c:v>
                </c:pt>
                <c:pt idx="3997">
                  <c:v>0.46157792458969799</c:v>
                </c:pt>
                <c:pt idx="3998">
                  <c:v>0.46308388736255202</c:v>
                </c:pt>
                <c:pt idx="3999">
                  <c:v>0.464518564646063</c:v>
                </c:pt>
                <c:pt idx="4000">
                  <c:v>0.465881991083261</c:v>
                </c:pt>
                <c:pt idx="4001">
                  <c:v>0.46717422416548199</c:v>
                </c:pt>
                <c:pt idx="4002">
                  <c:v>0.46839534407538602</c:v>
                </c:pt>
                <c:pt idx="4003">
                  <c:v>0.46954545351889099</c:v>
                </c:pt>
                <c:pt idx="4004">
                  <c:v>0.47062467754654103</c:v>
                </c:pt>
                <c:pt idx="4005">
                  <c:v>0.471633163364713</c:v>
                </c:pt>
                <c:pt idx="4006">
                  <c:v>0.47257108013697202</c:v>
                </c:pt>
                <c:pt idx="4007">
                  <c:v>0.47343861877582699</c:v>
                </c:pt>
                <c:pt idx="4008">
                  <c:v>0.47423599172511299</c:v>
                </c:pt>
                <c:pt idx="4009">
                  <c:v>0.47496343273317598</c:v>
                </c:pt>
                <c:pt idx="4010">
                  <c:v>0.47562119661707802</c:v>
                </c:pt>
                <c:pt idx="4011">
                  <c:v>0.476209559017997</c:v>
                </c:pt>
                <c:pt idx="4012">
                  <c:v>0.47672881614808899</c:v>
                </c:pt>
                <c:pt idx="4013">
                  <c:v>0.47717928452905001</c:v>
                </c:pt>
                <c:pt idx="4014">
                  <c:v>0.47756130072271702</c:v>
                </c:pt>
                <c:pt idx="4015">
                  <c:v>0.477875221054054</c:v>
                </c:pt>
                <c:pt idx="4016">
                  <c:v>0.47812142132694502</c:v>
                </c:pt>
                <c:pt idx="4017">
                  <c:v>0.478300296533267</c:v>
                </c:pt>
                <c:pt idx="4018">
                  <c:v>0.47841226055576802</c:v>
                </c:pt>
                <c:pt idx="4019">
                  <c:v>0.47845774586529799</c:v>
                </c:pt>
                <c:pt idx="4020">
                  <c:v>0.47843720321304001</c:v>
                </c:pt>
                <c:pt idx="4021">
                  <c:v>0.47835110131835401</c:v>
                </c:pt>
                <c:pt idx="4022">
                  <c:v>0.47819992655291699</c:v>
                </c:pt>
                <c:pt idx="4023">
                  <c:v>0.477984182621844</c:v>
                </c:pt>
                <c:pt idx="4024">
                  <c:v>0.47770439024244898</c:v>
                </c:pt>
                <c:pt idx="4025">
                  <c:v>0.477361086821317</c:v>
                </c:pt>
                <c:pt idx="4026">
                  <c:v>0.47695482613030599</c:v>
                </c:pt>
                <c:pt idx="4027">
                  <c:v>0.47648617798203502</c:v>
                </c:pt>
                <c:pt idx="4028">
                  <c:v>0.47595572790535801</c:v>
                </c:pt>
                <c:pt idx="4029">
                  <c:v>0.47536407682121801</c:v>
                </c:pt>
                <c:pt idx="4030">
                  <c:v>0.474711840719166</c:v>
                </c:pt>
                <c:pt idx="4031">
                  <c:v>0.47399965033470798</c:v>
                </c:pt>
                <c:pt idx="4032">
                  <c:v>0.47322815082750302</c:v>
                </c:pt>
                <c:pt idx="4033">
                  <c:v>0.472403351371186</c:v>
                </c:pt>
                <c:pt idx="4034">
                  <c:v>0.47154165196317599</c:v>
                </c:pt>
                <c:pt idx="4035">
                  <c:v>0.47064378354865199</c:v>
                </c:pt>
                <c:pt idx="4036">
                  <c:v>0.46971048630738199</c:v>
                </c:pt>
                <c:pt idx="4037">
                  <c:v>0.468742509046703</c:v>
                </c:pt>
                <c:pt idx="4038">
                  <c:v>0.46774060853900001</c:v>
                </c:pt>
                <c:pt idx="4039">
                  <c:v>0.466705548792615</c:v>
                </c:pt>
                <c:pt idx="4040">
                  <c:v>0.46563810024391</c:v>
                </c:pt>
                <c:pt idx="4041">
                  <c:v>0.46453903885755399</c:v>
                </c:pt>
                <c:pt idx="4042">
                  <c:v>0.46340914512265502</c:v>
                </c:pt>
                <c:pt idx="4043">
                  <c:v>0.46224920293515998</c:v>
                </c:pt>
                <c:pt idx="4044">
                  <c:v>0.46105999836380801</c:v>
                </c:pt>
                <c:pt idx="4045">
                  <c:v>0.45984231831014899</c:v>
                </c:pt>
                <c:pt idx="4046">
                  <c:v>0.458596949096298</c:v>
                </c:pt>
                <c:pt idx="4047">
                  <c:v>0.457324675050436</c:v>
                </c:pt>
                <c:pt idx="4048">
                  <c:v>0.45602627721150302</c:v>
                </c:pt>
                <c:pt idx="4049">
                  <c:v>0.454702532337182</c:v>
                </c:pt>
                <c:pt idx="4050">
                  <c:v>0.453354212458011</c:v>
                </c:pt>
                <c:pt idx="4051">
                  <c:v>0.45196550435501698</c:v>
                </c:pt>
                <c:pt idx="4052">
                  <c:v>0.45052143850300702</c:v>
                </c:pt>
                <c:pt idx="4053">
                  <c:v>0.449022798844043</c:v>
                </c:pt>
                <c:pt idx="4054">
                  <c:v>0.44747037665657502</c:v>
                </c:pt>
                <c:pt idx="4055">
                  <c:v>0.44586497356779697</c:v>
                </c:pt>
                <c:pt idx="4056">
                  <c:v>0.44420740441757101</c:v>
                </c:pt>
                <c:pt idx="4057">
                  <c:v>0.44249849952931403</c:v>
                </c:pt>
                <c:pt idx="4058">
                  <c:v>0.44073910612164202</c:v>
                </c:pt>
                <c:pt idx="4059">
                  <c:v>0.43893008881819101</c:v>
                </c:pt>
                <c:pt idx="4060">
                  <c:v>0.43707232938942198</c:v>
                </c:pt>
                <c:pt idx="4061">
                  <c:v>0.43516672594677003</c:v>
                </c:pt>
                <c:pt idx="4062">
                  <c:v>0.43321419181570697</c:v>
                </c:pt>
                <c:pt idx="4063">
                  <c:v>0.43121565427405001</c:v>
                </c:pt>
                <c:pt idx="4064">
                  <c:v>0.42917205328700497</c:v>
                </c:pt>
                <c:pt idx="4065">
                  <c:v>0.427084340320244</c:v>
                </c:pt>
                <c:pt idx="4066">
                  <c:v>0.42495347727406202</c:v>
                </c:pt>
                <c:pt idx="4067">
                  <c:v>0.42278043555577199</c:v>
                </c:pt>
                <c:pt idx="4068">
                  <c:v>0.42056619529139799</c:v>
                </c:pt>
                <c:pt idx="4069">
                  <c:v>0.41831174466846099</c:v>
                </c:pt>
                <c:pt idx="4070">
                  <c:v>0.41601807939678398</c:v>
                </c:pt>
                <c:pt idx="4071">
                  <c:v>0.41368620227202102</c:v>
                </c:pt>
                <c:pt idx="4072">
                  <c:v>0.41133087530117202</c:v>
                </c:pt>
                <c:pt idx="4073">
                  <c:v>0.40897324982251598</c:v>
                </c:pt>
                <c:pt idx="4074">
                  <c:v>0.40661418046811199</c:v>
                </c:pt>
                <c:pt idx="4075">
                  <c:v>0.40425452018844998</c:v>
                </c:pt>
                <c:pt idx="4076">
                  <c:v>0.401895120000751</c:v>
                </c:pt>
                <c:pt idx="4077">
                  <c:v>0.399536828773424</c:v>
                </c:pt>
                <c:pt idx="4078">
                  <c:v>0.39718049303812702</c:v>
                </c:pt>
                <c:pt idx="4079">
                  <c:v>0.39482695682200802</c:v>
                </c:pt>
                <c:pt idx="4080">
                  <c:v>0.392477061493887</c:v>
                </c:pt>
                <c:pt idx="4081">
                  <c:v>0.39013164561917102</c:v>
                </c:pt>
                <c:pt idx="4082">
                  <c:v>0.38779154481938</c:v>
                </c:pt>
                <c:pt idx="4083">
                  <c:v>0.38545759163316501</c:v>
                </c:pt>
                <c:pt idx="4084">
                  <c:v>0.38313061537666299</c:v>
                </c:pt>
                <c:pt idx="4085">
                  <c:v>0.38081144200192402</c:v>
                </c:pt>
                <c:pt idx="4086">
                  <c:v>0.37850089395297598</c:v>
                </c:pt>
                <c:pt idx="4087">
                  <c:v>0.37619979001979797</c:v>
                </c:pt>
                <c:pt idx="4088">
                  <c:v>0.37390894519107498</c:v>
                </c:pt>
                <c:pt idx="4089">
                  <c:v>0.37162917050706301</c:v>
                </c:pt>
                <c:pt idx="4090">
                  <c:v>0.369361272914215</c:v>
                </c:pt>
                <c:pt idx="4091">
                  <c:v>0.36710605512340799</c:v>
                </c:pt>
                <c:pt idx="4092">
                  <c:v>0.36486431547359399</c:v>
                </c:pt>
                <c:pt idx="4093">
                  <c:v>0.36263684780266298</c:v>
                </c:pt>
                <c:pt idx="4094">
                  <c:v>0.36040911157355798</c:v>
                </c:pt>
                <c:pt idx="4095">
                  <c:v>0.35815277993523698</c:v>
                </c:pt>
                <c:pt idx="4096">
                  <c:v>0.35586860821799998</c:v>
                </c:pt>
                <c:pt idx="4097">
                  <c:v>0.35355734944347</c:v>
                </c:pt>
                <c:pt idx="4098">
                  <c:v>0.35121975430089902</c:v>
                </c:pt>
                <c:pt idx="4099">
                  <c:v>0.34887764067588101</c:v>
                </c:pt>
                <c:pt idx="4100">
                  <c:v>0.34655908092231802</c:v>
                </c:pt>
                <c:pt idx="4101">
                  <c:v>0.34426493067756803</c:v>
                </c:pt>
                <c:pt idx="4102">
                  <c:v>0.34199604172146503</c:v>
                </c:pt>
                <c:pt idx="4103">
                  <c:v>0.33975326198024702</c:v>
                </c:pt>
                <c:pt idx="4104">
                  <c:v>0.33753743553892601</c:v>
                </c:pt>
                <c:pt idx="4105">
                  <c:v>0.33534940266063301</c:v>
                </c:pt>
                <c:pt idx="4106">
                  <c:v>0.33318999981159902</c:v>
                </c:pt>
                <c:pt idx="4107">
                  <c:v>0.33106005969047198</c:v>
                </c:pt>
                <c:pt idx="4108">
                  <c:v>0.32896041126092401</c:v>
                </c:pt>
                <c:pt idx="4109">
                  <c:v>0.326891879786744</c:v>
                </c:pt>
                <c:pt idx="4110">
                  <c:v>0.324855286868941</c:v>
                </c:pt>
                <c:pt idx="4111">
                  <c:v>0.32285145048484998</c:v>
                </c:pt>
                <c:pt idx="4112">
                  <c:v>0.32088118502975199</c:v>
                </c:pt>
                <c:pt idx="4113">
                  <c:v>0.31894530136222699</c:v>
                </c:pt>
                <c:pt idx="4114">
                  <c:v>0.31704460685526598</c:v>
                </c:pt>
                <c:pt idx="4115">
                  <c:v>0.31517990545627</c:v>
                </c:pt>
                <c:pt idx="4116">
                  <c:v>0.313351997760354</c:v>
                </c:pt>
                <c:pt idx="4117">
                  <c:v>0.31156567078691899</c:v>
                </c:pt>
                <c:pt idx="4118">
                  <c:v>0.309828669338028</c:v>
                </c:pt>
                <c:pt idx="4119">
                  <c:v>0.30814159330410301</c:v>
                </c:pt>
                <c:pt idx="4120">
                  <c:v>0.30650503530656198</c:v>
                </c:pt>
                <c:pt idx="4121">
                  <c:v>0.30491958084619702</c:v>
                </c:pt>
                <c:pt idx="4122">
                  <c:v>0.30338580851803698</c:v>
                </c:pt>
                <c:pt idx="4123">
                  <c:v>0.30190429031413701</c:v>
                </c:pt>
                <c:pt idx="4124">
                  <c:v>0.30047559204074897</c:v>
                </c:pt>
                <c:pt idx="4125">
                  <c:v>0.29909383467164002</c:v>
                </c:pt>
                <c:pt idx="4126">
                  <c:v>0.29774972912229197</c:v>
                </c:pt>
                <c:pt idx="4127">
                  <c:v>0.296443914632678</c:v>
                </c:pt>
                <c:pt idx="4128">
                  <c:v>0.29517703273509299</c:v>
                </c:pt>
                <c:pt idx="4129">
                  <c:v>0.29394972933631802</c:v>
                </c:pt>
                <c:pt idx="4130">
                  <c:v>0.29276265706617499</c:v>
                </c:pt>
                <c:pt idx="4131">
                  <c:v>0.29161647768458498</c:v>
                </c:pt>
                <c:pt idx="4132">
                  <c:v>0.29050651421770002</c:v>
                </c:pt>
                <c:pt idx="4133">
                  <c:v>0.28941772483829398</c:v>
                </c:pt>
                <c:pt idx="4134">
                  <c:v>0.28835076152637801</c:v>
                </c:pt>
                <c:pt idx="4135">
                  <c:v>0.28730628787309598</c:v>
                </c:pt>
                <c:pt idx="4136">
                  <c:v>0.28629097072140303</c:v>
                </c:pt>
                <c:pt idx="4137">
                  <c:v>0.28530819678265001</c:v>
                </c:pt>
                <c:pt idx="4138">
                  <c:v>0.28435878254345498</c:v>
                </c:pt>
                <c:pt idx="4139">
                  <c:v>0.28344352426263197</c:v>
                </c:pt>
                <c:pt idx="4140">
                  <c:v>0.28256319291733301</c:v>
                </c:pt>
                <c:pt idx="4141">
                  <c:v>0.281718532354784</c:v>
                </c:pt>
                <c:pt idx="4142">
                  <c:v>0.280910260065795</c:v>
                </c:pt>
                <c:pt idx="4143">
                  <c:v>0.280139069658567</c:v>
                </c:pt>
                <c:pt idx="4144">
                  <c:v>0.27940563418386699</c:v>
                </c:pt>
                <c:pt idx="4145">
                  <c:v>0.27871060969808398</c:v>
                </c:pt>
                <c:pt idx="4146">
                  <c:v>0.27805463866991198</c:v>
                </c:pt>
                <c:pt idx="4147">
                  <c:v>0.27743835296885999</c:v>
                </c:pt>
                <c:pt idx="4148">
                  <c:v>0.27686237621971899</c:v>
                </c:pt>
                <c:pt idx="4149">
                  <c:v>0.27632732530207799</c:v>
                </c:pt>
                <c:pt idx="4150">
                  <c:v>0.27585039165931102</c:v>
                </c:pt>
                <c:pt idx="4151">
                  <c:v>0.27544791291875897</c:v>
                </c:pt>
                <c:pt idx="4152">
                  <c:v>0.27512046349626101</c:v>
                </c:pt>
                <c:pt idx="4153">
                  <c:v>0.27486860094868998</c:v>
                </c:pt>
                <c:pt idx="4154">
                  <c:v>0.274692863048069</c:v>
                </c:pt>
                <c:pt idx="4155">
                  <c:v>0.27459376488406401</c:v>
                </c:pt>
                <c:pt idx="4156">
                  <c:v>0.27457179645109298</c:v>
                </c:pt>
                <c:pt idx="4157">
                  <c:v>0.27462742099649301</c:v>
                </c:pt>
                <c:pt idx="4158">
                  <c:v>0.27476107418282703</c:v>
                </c:pt>
                <c:pt idx="4159">
                  <c:v>0.27497316394207499</c:v>
                </c:pt>
                <c:pt idx="4160">
                  <c:v>0.275264070814079</c:v>
                </c:pt>
                <c:pt idx="4161">
                  <c:v>0.27563414855622798</c:v>
                </c:pt>
                <c:pt idx="4162">
                  <c:v>0.27608372485167099</c:v>
                </c:pt>
                <c:pt idx="4163">
                  <c:v>0.276613101997572</c:v>
                </c:pt>
                <c:pt idx="4164">
                  <c:v>0.27722255750380898</c:v>
                </c:pt>
                <c:pt idx="4165">
                  <c:v>0.27791234456896702</c:v>
                </c:pt>
                <c:pt idx="4166">
                  <c:v>0.27868269242437999</c:v>
                </c:pt>
                <c:pt idx="4167">
                  <c:v>0.27953380655100302</c:v>
                </c:pt>
                <c:pt idx="4168">
                  <c:v>0.28046586878122998</c:v>
                </c:pt>
                <c:pt idx="4169">
                  <c:v>0.281479037300914</c:v>
                </c:pt>
                <c:pt idx="4170">
                  <c:v>0.28257344656768502</c:v>
                </c:pt>
                <c:pt idx="4171">
                  <c:v>0.28373545468595601</c:v>
                </c:pt>
                <c:pt idx="4172">
                  <c:v>0.28494501280502199</c:v>
                </c:pt>
                <c:pt idx="4173">
                  <c:v>0.28620235069038402</c:v>
                </c:pt>
                <c:pt idx="4174">
                  <c:v>0.28750768124669601</c:v>
                </c:pt>
                <c:pt idx="4175">
                  <c:v>0.28886120032859097</c:v>
                </c:pt>
                <c:pt idx="4176">
                  <c:v>0.29026308652472699</c:v>
                </c:pt>
                <c:pt idx="4177">
                  <c:v>0.29171350092147402</c:v>
                </c:pt>
                <c:pt idx="4178">
                  <c:v>0.29321258685173301</c:v>
                </c:pt>
                <c:pt idx="4179">
                  <c:v>0.29476046963341301</c:v>
                </c:pt>
                <c:pt idx="4180">
                  <c:v>0.29635725630126902</c:v>
                </c:pt>
                <c:pt idx="4181">
                  <c:v>0.29800303533498801</c:v>
                </c:pt>
                <c:pt idx="4182">
                  <c:v>0.29969787638561801</c:v>
                </c:pt>
                <c:pt idx="4183">
                  <c:v>0.30144183000170399</c:v>
                </c:pt>
                <c:pt idx="4184">
                  <c:v>0.30323492735580199</c:v>
                </c:pt>
                <c:pt idx="4185">
                  <c:v>0.30507717997140099</c:v>
                </c:pt>
                <c:pt idx="4186">
                  <c:v>0.306968579449727</c:v>
                </c:pt>
                <c:pt idx="4187">
                  <c:v>0.308909097195459</c:v>
                </c:pt>
                <c:pt idx="4188">
                  <c:v>0.31089868414003302</c:v>
                </c:pt>
                <c:pt idx="4189">
                  <c:v>0.31293727046101</c:v>
                </c:pt>
                <c:pt idx="4190">
                  <c:v>0.31502476529589002</c:v>
                </c:pt>
                <c:pt idx="4191">
                  <c:v>0.31716105644883003</c:v>
                </c:pt>
                <c:pt idx="4192">
                  <c:v>0.319346010088848</c:v>
                </c:pt>
                <c:pt idx="4193">
                  <c:v>0.321594800191909</c:v>
                </c:pt>
                <c:pt idx="4194">
                  <c:v>0.32393636004777698</c:v>
                </c:pt>
                <c:pt idx="4195">
                  <c:v>0.32637051333266598</c:v>
                </c:pt>
                <c:pt idx="4196">
                  <c:v>0.32889705816801601</c:v>
                </c:pt>
                <c:pt idx="4197">
                  <c:v>0.33151576671440602</c:v>
                </c:pt>
                <c:pt idx="4198">
                  <c:v>0.33420531521525498</c:v>
                </c:pt>
                <c:pt idx="4199">
                  <c:v>0.33693809630036298</c:v>
                </c:pt>
                <c:pt idx="4200">
                  <c:v>0.33971368975026001</c:v>
                </c:pt>
                <c:pt idx="4201">
                  <c:v>0.34253164922183998</c:v>
                </c:pt>
                <c:pt idx="4202">
                  <c:v>0.34538236977820402</c:v>
                </c:pt>
                <c:pt idx="4203">
                  <c:v>0.34826459188060099</c:v>
                </c:pt>
                <c:pt idx="4204">
                  <c:v>0.35117772369432798</c:v>
                </c:pt>
                <c:pt idx="4205">
                  <c:v>0.35412115650318199</c:v>
                </c:pt>
                <c:pt idx="4206">
                  <c:v>0.35709426448283799</c:v>
                </c:pt>
                <c:pt idx="4207">
                  <c:v>0.360096404469814</c:v>
                </c:pt>
                <c:pt idx="4208">
                  <c:v>0.36312691572887801</c:v>
                </c:pt>
                <c:pt idx="4209">
                  <c:v>0.36620918718411</c:v>
                </c:pt>
                <c:pt idx="4210">
                  <c:v>0.36934498817885297</c:v>
                </c:pt>
                <c:pt idx="4211">
                  <c:v>0.37253353252611698</c:v>
                </c:pt>
                <c:pt idx="4212">
                  <c:v>0.37577399715379101</c:v>
                </c:pt>
                <c:pt idx="4213">
                  <c:v>0.37905547583119298</c:v>
                </c:pt>
                <c:pt idx="4214">
                  <c:v>0.38237096184722402</c:v>
                </c:pt>
                <c:pt idx="4215">
                  <c:v>0.38571960389341903</c:v>
                </c:pt>
                <c:pt idx="4216">
                  <c:v>0.38909653001079297</c:v>
                </c:pt>
                <c:pt idx="4217">
                  <c:v>0.39249387621038201</c:v>
                </c:pt>
                <c:pt idx="4218">
                  <c:v>0.39591088919636303</c:v>
                </c:pt>
                <c:pt idx="4219">
                  <c:v>0.39934678880420099</c:v>
                </c:pt>
                <c:pt idx="4220">
                  <c:v>0.40280076798671999</c:v>
                </c:pt>
                <c:pt idx="4221">
                  <c:v>0.406271992788512</c:v>
                </c:pt>
                <c:pt idx="4222">
                  <c:v>0.40975960228802599</c:v>
                </c:pt>
                <c:pt idx="4223">
                  <c:v>0.41326270848114999</c:v>
                </c:pt>
                <c:pt idx="4224">
                  <c:v>0.41678683528441401</c:v>
                </c:pt>
                <c:pt idx="4225">
                  <c:v>0.42034088417253201</c:v>
                </c:pt>
                <c:pt idx="4226">
                  <c:v>0.42392379626173698</c:v>
                </c:pt>
                <c:pt idx="4227">
                  <c:v>0.42753447886120099</c:v>
                </c:pt>
                <c:pt idx="4228">
                  <c:v>0.43117180396180899</c:v>
                </c:pt>
                <c:pt idx="4229">
                  <c:v>0.43483460650848599</c:v>
                </c:pt>
                <c:pt idx="4230">
                  <c:v>0.43852168266206998</c:v>
                </c:pt>
                <c:pt idx="4231">
                  <c:v>0.44223178846712402</c:v>
                </c:pt>
                <c:pt idx="4232">
                  <c:v>0.44596363959966401</c:v>
                </c:pt>
                <c:pt idx="4233">
                  <c:v>0.44971591306187497</c:v>
                </c:pt>
                <c:pt idx="4234">
                  <c:v>0.45348725160911502</c:v>
                </c:pt>
                <c:pt idx="4235">
                  <c:v>0.45727027326931502</c:v>
                </c:pt>
                <c:pt idx="4236">
                  <c:v>0.46106085597414997</c:v>
                </c:pt>
                <c:pt idx="4237">
                  <c:v>0.46485742899560201</c:v>
                </c:pt>
                <c:pt idx="4238">
                  <c:v>0.46865842439751698</c:v>
                </c:pt>
                <c:pt idx="4239">
                  <c:v>0.47246228365339699</c:v>
                </c:pt>
                <c:pt idx="4240">
                  <c:v>0.47626746118437402</c:v>
                </c:pt>
                <c:pt idx="4241">
                  <c:v>0.480072425409304</c:v>
                </c:pt>
                <c:pt idx="4242">
                  <c:v>0.483875658230492</c:v>
                </c:pt>
                <c:pt idx="4243">
                  <c:v>0.48767565379335698</c:v>
                </c:pt>
                <c:pt idx="4244">
                  <c:v>0.49147091710038299</c:v>
                </c:pt>
                <c:pt idx="4245">
                  <c:v>0.49525996280422702</c:v>
                </c:pt>
                <c:pt idx="4246">
                  <c:v>0.49904131432071103</c:v>
                </c:pt>
                <c:pt idx="4247">
                  <c:v>0.50281350329277497</c:v>
                </c:pt>
                <c:pt idx="4248">
                  <c:v>0.50657506938109897</c:v>
                </c:pt>
                <c:pt idx="4249">
                  <c:v>0.51032456033475904</c:v>
                </c:pt>
                <c:pt idx="4250">
                  <c:v>0.51406053229057103</c:v>
                </c:pt>
                <c:pt idx="4251">
                  <c:v>0.51778155025320105</c:v>
                </c:pt>
                <c:pt idx="4252">
                  <c:v>0.521486188714685</c:v>
                </c:pt>
                <c:pt idx="4253">
                  <c:v>0.52517303237901103</c:v>
                </c:pt>
                <c:pt idx="4254">
                  <c:v>0.52884067696391401</c:v>
                </c:pt>
                <c:pt idx="4255">
                  <c:v>0.53248773005752004</c:v>
                </c:pt>
                <c:pt idx="4256">
                  <c:v>0.53611281201201499</c:v>
                </c:pt>
                <c:pt idx="4257">
                  <c:v>0.53971455686011904</c:v>
                </c:pt>
                <c:pt idx="4258">
                  <c:v>0.54329161324303499</c:v>
                </c:pt>
                <c:pt idx="4259">
                  <c:v>0.54684264534083904</c:v>
                </c:pt>
                <c:pt idx="4260">
                  <c:v>0.55036633379806299</c:v>
                </c:pt>
                <c:pt idx="4261">
                  <c:v>0.55386137663868595</c:v>
                </c:pt>
                <c:pt idx="4262">
                  <c:v>0.55732649016588598</c:v>
                </c:pt>
                <c:pt idx="4263">
                  <c:v>0.56076040984286202</c:v>
                </c:pt>
                <c:pt idx="4264">
                  <c:v>0.56416189115177795</c:v>
                </c:pt>
                <c:pt idx="4265">
                  <c:v>0.56752971042850697</c:v>
                </c:pt>
                <c:pt idx="4266">
                  <c:v>0.57086266567140498</c:v>
                </c:pt>
                <c:pt idx="4267">
                  <c:v>0.57415957732273104</c:v>
                </c:pt>
                <c:pt idx="4268">
                  <c:v>0.577419289021747</c:v>
                </c:pt>
                <c:pt idx="4269">
                  <c:v>0.58064066832881001</c:v>
                </c:pt>
                <c:pt idx="4270">
                  <c:v>0.58382260742004399</c:v>
                </c:pt>
                <c:pt idx="4271">
                  <c:v>0.58696402375242995</c:v>
                </c:pt>
                <c:pt idx="4272">
                  <c:v>0.59006386069929695</c:v>
                </c:pt>
                <c:pt idx="4273">
                  <c:v>0.59312108815641496</c:v>
                </c:pt>
                <c:pt idx="4274">
                  <c:v>0.59613470311899597</c:v>
                </c:pt>
                <c:pt idx="4275">
                  <c:v>0.59910373023004204</c:v>
                </c:pt>
                <c:pt idx="4276">
                  <c:v>0.60202722230056904</c:v>
                </c:pt>
                <c:pt idx="4277">
                  <c:v>0.60490426080231896</c:v>
                </c:pt>
                <c:pt idx="4278">
                  <c:v>0.60773395633363603</c:v>
                </c:pt>
                <c:pt idx="4279">
                  <c:v>0.61051544905922905</c:v>
                </c:pt>
                <c:pt idx="4280">
                  <c:v>0.61324790912456795</c:v>
                </c:pt>
                <c:pt idx="4281">
                  <c:v>0.61593053704570899</c:v>
                </c:pt>
                <c:pt idx="4282">
                  <c:v>0.61856256407532595</c:v>
                </c:pt>
                <c:pt idx="4283">
                  <c:v>0.62114325254574798</c:v>
                </c:pt>
                <c:pt idx="4284">
                  <c:v>0.62367189618980001</c:v>
                </c:pt>
                <c:pt idx="4285">
                  <c:v>0.626147820440215</c:v>
                </c:pt>
                <c:pt idx="4286">
                  <c:v>0.62857038270837995</c:v>
                </c:pt>
                <c:pt idx="4287">
                  <c:v>0.630938972643171</c:v>
                </c:pt>
                <c:pt idx="4288">
                  <c:v>0.63325301237057796</c:v>
                </c:pt>
                <c:pt idx="4289">
                  <c:v>0.63551195671480798</c:v>
                </c:pt>
                <c:pt idx="4290">
                  <c:v>0.63771529340153998</c:v>
                </c:pt>
                <c:pt idx="4291">
                  <c:v>0.63986254324393099</c:v>
                </c:pt>
                <c:pt idx="4292">
                  <c:v>0.64195326031198996</c:v>
                </c:pt>
                <c:pt idx="4293">
                  <c:v>0.64398703208583397</c:v>
                </c:pt>
                <c:pt idx="4294">
                  <c:v>0.64596347959335398</c:v>
                </c:pt>
                <c:pt idx="4295">
                  <c:v>0.647882257532714</c:v>
                </c:pt>
                <c:pt idx="4296">
                  <c:v>0.64974305438006996</c:v>
                </c:pt>
                <c:pt idx="4297">
                  <c:v>0.65154559248280197</c:v>
                </c:pt>
                <c:pt idx="4298">
                  <c:v>0.65328962813845504</c:v>
                </c:pt>
                <c:pt idx="4299">
                  <c:v>0.65497495165946296</c:v>
                </c:pt>
                <c:pt idx="4300">
                  <c:v>0.65660138742358898</c:v>
                </c:pt>
                <c:pt idx="4301">
                  <c:v>0.65817792596706104</c:v>
                </c:pt>
                <c:pt idx="4302">
                  <c:v>0.65970521960001804</c:v>
                </c:pt>
                <c:pt idx="4303">
                  <c:v>0.66118325969481295</c:v>
                </c:pt>
                <c:pt idx="4304">
                  <c:v>0.66261206085487001</c:v>
                </c:pt>
                <c:pt idx="4305">
                  <c:v>0.66399166071593996</c:v>
                </c:pt>
                <c:pt idx="4306">
                  <c:v>0.66532211974501898</c:v>
                </c:pt>
                <c:pt idx="4307">
                  <c:v>0.66660352103573595</c:v>
                </c:pt>
                <c:pt idx="4308">
                  <c:v>0.66781190263629298</c:v>
                </c:pt>
                <c:pt idx="4309">
                  <c:v>0.66894492634551495</c:v>
                </c:pt>
                <c:pt idx="4310">
                  <c:v>0.67000281321567601</c:v>
                </c:pt>
                <c:pt idx="4311">
                  <c:v>0.67098582445725197</c:v>
                </c:pt>
                <c:pt idx="4312">
                  <c:v>0.67190430725769801</c:v>
                </c:pt>
                <c:pt idx="4313">
                  <c:v>0.67276471164149398</c:v>
                </c:pt>
                <c:pt idx="4314">
                  <c:v>0.67357484768980103</c:v>
                </c:pt>
                <c:pt idx="4315">
                  <c:v>0.67433610612365402</c:v>
                </c:pt>
                <c:pt idx="4316">
                  <c:v>0.67504880158751801</c:v>
                </c:pt>
                <c:pt idx="4317">
                  <c:v>0.67571327668918701</c:v>
                </c:pt>
                <c:pt idx="4318">
                  <c:v>0.67632990168804297</c:v>
                </c:pt>
                <c:pt idx="4319">
                  <c:v>0.67689907413199801</c:v>
                </c:pt>
                <c:pt idx="4320">
                  <c:v>0.67742121844215997</c:v>
                </c:pt>
                <c:pt idx="4321">
                  <c:v>0.67789678544473198</c:v>
                </c:pt>
                <c:pt idx="4322">
                  <c:v>0.67832625185009299</c:v>
                </c:pt>
                <c:pt idx="4323">
                  <c:v>0.67871011967938599</c:v>
                </c:pt>
                <c:pt idx="4324">
                  <c:v>0.67904891563940495</c:v>
                </c:pt>
                <c:pt idx="4325">
                  <c:v>0.679343190446838</c:v>
                </c:pt>
                <c:pt idx="4326">
                  <c:v>0.67959351810331603</c:v>
                </c:pt>
                <c:pt idx="4327">
                  <c:v>0.67980049512294205</c:v>
                </c:pt>
                <c:pt idx="4328">
                  <c:v>0.67996473971424498</c:v>
                </c:pt>
                <c:pt idx="4329">
                  <c:v>0.68008689091872099</c:v>
                </c:pt>
                <c:pt idx="4330">
                  <c:v>0.68016760770826001</c:v>
                </c:pt>
                <c:pt idx="4331">
                  <c:v>0.68020756804397897</c:v>
                </c:pt>
                <c:pt idx="4332">
                  <c:v>0.68020746789904496</c:v>
                </c:pt>
                <c:pt idx="4333">
                  <c:v>0.68016802024823697</c:v>
                </c:pt>
                <c:pt idx="4334">
                  <c:v>0.68008995402707995</c:v>
                </c:pt>
                <c:pt idx="4335">
                  <c:v>0.67997401306344796</c:v>
                </c:pt>
                <c:pt idx="4336">
                  <c:v>0.679820954984656</c:v>
                </c:pt>
                <c:pt idx="4337">
                  <c:v>0.67963155010307097</c:v>
                </c:pt>
                <c:pt idx="4338">
                  <c:v>0.67940658028336098</c:v>
                </c:pt>
                <c:pt idx="4339">
                  <c:v>0.67914683779454399</c:v>
                </c:pt>
                <c:pt idx="4340">
                  <c:v>0.67885312415000298</c:v>
                </c:pt>
                <c:pt idx="4341">
                  <c:v>0.67852624893869196</c:v>
                </c:pt>
                <c:pt idx="4342">
                  <c:v>0.67816702865074696</c:v>
                </c:pt>
                <c:pt idx="4343">
                  <c:v>0.677776285500721</c:v>
                </c:pt>
                <c:pt idx="4344">
                  <c:v>0.67735484625164299</c:v>
                </c:pt>
                <c:pt idx="4345">
                  <c:v>0.67690354104309702</c:v>
                </c:pt>
                <c:pt idx="4346">
                  <c:v>0.67642320222644103</c:v>
                </c:pt>
                <c:pt idx="4347">
                  <c:v>0.67591466321026505</c:v>
                </c:pt>
                <c:pt idx="4348">
                  <c:v>0.67537875731910701</c:v>
                </c:pt>
                <c:pt idx="4349">
                  <c:v>0.67481631666836295</c:v>
                </c:pt>
                <c:pt idx="4350">
                  <c:v>0.67422817105823796</c:v>
                </c:pt>
                <c:pt idx="4351">
                  <c:v>0.67361514688948299</c:v>
                </c:pt>
                <c:pt idx="4352">
                  <c:v>0.67297806610352895</c:v>
                </c:pt>
                <c:pt idx="4353">
                  <c:v>0.67231774514952203</c:v>
                </c:pt>
                <c:pt idx="4354">
                  <c:v>0.67163499398059601</c:v>
                </c:pt>
                <c:pt idx="4355">
                  <c:v>0.67093061508159901</c:v>
                </c:pt>
                <c:pt idx="4356">
                  <c:v>0.67020540253029204</c:v>
                </c:pt>
                <c:pt idx="4357">
                  <c:v>0.66946014109392005</c:v>
                </c:pt>
                <c:pt idx="4358">
                  <c:v>0.66869560536283001</c:v>
                </c:pt>
                <c:pt idx="4359">
                  <c:v>0.66791255892268597</c:v>
                </c:pt>
                <c:pt idx="4360">
                  <c:v>0.66711175356660102</c:v>
                </c:pt>
                <c:pt idx="4361">
                  <c:v>0.66629392854835201</c:v>
                </c:pt>
                <c:pt idx="4362">
                  <c:v>0.66545980987766296</c:v>
                </c:pt>
                <c:pt idx="4363">
                  <c:v>0.66461010965831702</c:v>
                </c:pt>
                <c:pt idx="4364">
                  <c:v>0.66374552546973797</c:v>
                </c:pt>
                <c:pt idx="4365">
                  <c:v>0.66286673979243504</c:v>
                </c:pt>
                <c:pt idx="4366">
                  <c:v>0.66197441947757596</c:v>
                </c:pt>
                <c:pt idx="4367">
                  <c:v>0.661069215260771</c:v>
                </c:pt>
                <c:pt idx="4368">
                  <c:v>0.66015176131995601</c:v>
                </c:pt>
                <c:pt idx="4369">
                  <c:v>0.65922267487715203</c:v>
                </c:pt>
                <c:pt idx="4370">
                  <c:v>0.65828255584369</c:v>
                </c:pt>
                <c:pt idx="4371">
                  <c:v>0.657331986508355</c:v>
                </c:pt>
                <c:pt idx="4372">
                  <c:v>0.65637153126779302</c:v>
                </c:pt>
                <c:pt idx="4373">
                  <c:v>0.65540173639834998</c:v>
                </c:pt>
                <c:pt idx="4374">
                  <c:v>0.65442312986846396</c:v>
                </c:pt>
                <c:pt idx="4375">
                  <c:v>0.65343622119056199</c:v>
                </c:pt>
                <c:pt idx="4376">
                  <c:v>0.65244150131135903</c:v>
                </c:pt>
                <c:pt idx="4377">
                  <c:v>0.65143944253936903</c:v>
                </c:pt>
                <c:pt idx="4378">
                  <c:v>0.650430498508342</c:v>
                </c:pt>
                <c:pt idx="4379">
                  <c:v>0.64941510417530002</c:v>
                </c:pt>
                <c:pt idx="4380">
                  <c:v>0.64839367585178598</c:v>
                </c:pt>
                <c:pt idx="4381">
                  <c:v>0.647366611266881</c:v>
                </c:pt>
                <c:pt idx="4382">
                  <c:v>0.64633428966053696</c:v>
                </c:pt>
                <c:pt idx="4383">
                  <c:v>0.64529707190572305</c:v>
                </c:pt>
                <c:pt idx="4384">
                  <c:v>0.64425530065787495</c:v>
                </c:pt>
                <c:pt idx="4385">
                  <c:v>0.64320930053013103</c:v>
                </c:pt>
                <c:pt idx="4386">
                  <c:v>0.64215937829283398</c:v>
                </c:pt>
                <c:pt idx="4387">
                  <c:v>0.64110582309577502</c:v>
                </c:pt>
                <c:pt idx="4388">
                  <c:v>0.64004890671168602</c:v>
                </c:pt>
                <c:pt idx="4389">
                  <c:v>0.63898888379948504</c:v>
                </c:pt>
                <c:pt idx="4390">
                  <c:v>0.63792599218581203</c:v>
                </c:pt>
                <c:pt idx="4391">
                  <c:v>0.636860453163412</c:v>
                </c:pt>
                <c:pt idx="4392">
                  <c:v>0.635792471804975</c:v>
                </c:pt>
                <c:pt idx="4393">
                  <c:v>0.63472223729103705</c:v>
                </c:pt>
                <c:pt idx="4394">
                  <c:v>0.63364992325062597</c:v>
                </c:pt>
                <c:pt idx="4395">
                  <c:v>0.63257568811335896</c:v>
                </c:pt>
                <c:pt idx="4396">
                  <c:v>0.63149967547172603</c:v>
                </c:pt>
                <c:pt idx="4397">
                  <c:v>0.630422014452372</c:v>
                </c:pt>
                <c:pt idx="4398">
                  <c:v>0.62934282009520204</c:v>
                </c:pt>
                <c:pt idx="4399">
                  <c:v>0.62826219373921199</c:v>
                </c:pt>
                <c:pt idx="4400">
                  <c:v>0.62718022341396396</c:v>
                </c:pt>
                <c:pt idx="4401">
                  <c:v>0.62609698423570403</c:v>
                </c:pt>
                <c:pt idx="4402">
                  <c:v>0.62501253880714702</c:v>
                </c:pt>
                <c:pt idx="4403">
                  <c:v>0.62392693762001605</c:v>
                </c:pt>
                <c:pt idx="4404">
                  <c:v>0.622840219459464</c:v>
                </c:pt>
                <c:pt idx="4405">
                  <c:v>0.62175241180955998</c:v>
                </c:pt>
                <c:pt idx="4406">
                  <c:v>0.62066353125907703</c:v>
                </c:pt>
                <c:pt idx="4407">
                  <c:v>0.61957358390684403</c:v>
                </c:pt>
                <c:pt idx="4408">
                  <c:v>0.61848256576601401</c:v>
                </c:pt>
                <c:pt idx="4409">
                  <c:v>0.61739046316660295</c:v>
                </c:pt>
                <c:pt idx="4410">
                  <c:v>0.61629725315573602</c:v>
                </c:pt>
                <c:pt idx="4411">
                  <c:v>0.61520290389507304</c:v>
                </c:pt>
                <c:pt idx="4412">
                  <c:v>0.61410737505491397</c:v>
                </c:pt>
                <c:pt idx="4413">
                  <c:v>0.61300310462913099</c:v>
                </c:pt>
                <c:pt idx="4414">
                  <c:v>0.61188897461823899</c:v>
                </c:pt>
                <c:pt idx="4415">
                  <c:v>0.61076496775556399</c:v>
                </c:pt>
                <c:pt idx="4416">
                  <c:v>0.60963106342628304</c:v>
                </c:pt>
                <c:pt idx="4417">
                  <c:v>0.60848723788539905</c:v>
                </c:pt>
                <c:pt idx="4418">
                  <c:v>0.60733346447288705</c:v>
                </c:pt>
                <c:pt idx="4419">
                  <c:v>0.606169713825914</c:v>
                </c:pt>
                <c:pt idx="4420">
                  <c:v>0.60499595408811602</c:v>
                </c:pt>
                <c:pt idx="4421">
                  <c:v>0.60381215111588005</c:v>
                </c:pt>
                <c:pt idx="4422">
                  <c:v>0.60261826868162205</c:v>
                </c:pt>
                <c:pt idx="4423">
                  <c:v>0.60141426867406</c:v>
                </c:pt>
                <c:pt idx="4424">
                  <c:v>0.60020011129550199</c:v>
                </c:pt>
                <c:pt idx="4425">
                  <c:v>0.59897575525615698</c:v>
                </c:pt>
                <c:pt idx="4426">
                  <c:v>0.59774115796550598</c:v>
                </c:pt>
                <c:pt idx="4427">
                  <c:v>0.59649627572078501</c:v>
                </c:pt>
                <c:pt idx="4428">
                  <c:v>0.595241063892608</c:v>
                </c:pt>
                <c:pt idx="4429">
                  <c:v>0.59397547710778098</c:v>
                </c:pt>
                <c:pt idx="4430">
                  <c:v>0.59269946942936502</c:v>
                </c:pt>
                <c:pt idx="4431">
                  <c:v>0.59141299453403096</c:v>
                </c:pt>
                <c:pt idx="4432">
                  <c:v>0.59011600588676105</c:v>
                </c:pt>
                <c:pt idx="4433">
                  <c:v>0.58880845691293004</c:v>
                </c:pt>
                <c:pt idx="4434">
                  <c:v>0.58749030116781897</c:v>
                </c:pt>
                <c:pt idx="4435">
                  <c:v>0.58616149250359395</c:v>
                </c:pt>
                <c:pt idx="4436">
                  <c:v>0.58482198523377305</c:v>
                </c:pt>
                <c:pt idx="4437">
                  <c:v>0.58347173429520605</c:v>
                </c:pt>
                <c:pt idx="4438">
                  <c:v>0.58211069540757598</c:v>
                </c:pt>
                <c:pt idx="4439">
                  <c:v>0.58073882523042797</c:v>
                </c:pt>
                <c:pt idx="4440">
                  <c:v>0.57935608151771401</c:v>
                </c:pt>
                <c:pt idx="4441">
                  <c:v>0.57796242326984204</c:v>
                </c:pt>
                <c:pt idx="4442">
                  <c:v>0.57655781088319102</c:v>
                </c:pt>
                <c:pt idx="4443">
                  <c:v>0.57514220629707402</c:v>
                </c:pt>
                <c:pt idx="4444">
                  <c:v>0.57371557313807398</c:v>
                </c:pt>
                <c:pt idx="4445">
                  <c:v>0.57227787686172504</c:v>
                </c:pt>
                <c:pt idx="4446">
                  <c:v>0.57082908489145101</c:v>
                </c:pt>
                <c:pt idx="4447">
                  <c:v>0.56936916675469196</c:v>
                </c:pt>
                <c:pt idx="4448">
                  <c:v>0.56789332804721304</c:v>
                </c:pt>
                <c:pt idx="4449">
                  <c:v>0.56639818947880605</c:v>
                </c:pt>
                <c:pt idx="4450">
                  <c:v>0.564883624369933</c:v>
                </c:pt>
                <c:pt idx="4451">
                  <c:v>0.56334950776618697</c:v>
                </c:pt>
                <c:pt idx="4452">
                  <c:v>0.56179571660111005</c:v>
                </c:pt>
                <c:pt idx="4453">
                  <c:v>0.56022212985605602</c:v>
                </c:pt>
                <c:pt idx="4454">
                  <c:v>0.55862862871695296</c:v>
                </c:pt>
                <c:pt idx="4455">
                  <c:v>0.557015096727842</c:v>
                </c:pt>
                <c:pt idx="4456">
                  <c:v>0.55538141994105605</c:v>
                </c:pt>
                <c:pt idx="4457">
                  <c:v>0.55372748706391905</c:v>
                </c:pt>
                <c:pt idx="4458">
                  <c:v>0.552053189601871</c:v>
                </c:pt>
                <c:pt idx="4459">
                  <c:v>0.55035842199797003</c:v>
                </c:pt>
                <c:pt idx="4460">
                  <c:v>0.54864308176875998</c:v>
                </c:pt>
                <c:pt idx="4461">
                  <c:v>0.54690706963666602</c:v>
                </c:pt>
                <c:pt idx="4462">
                  <c:v>0.54515028965926304</c:v>
                </c:pt>
                <c:pt idx="4463">
                  <c:v>0.54337264935625995</c:v>
                </c:pt>
                <c:pt idx="4464">
                  <c:v>0.54157405983599805</c:v>
                </c:pt>
                <c:pt idx="4465">
                  <c:v>0.53975443592547701</c:v>
                </c:pt>
                <c:pt idx="4466">
                  <c:v>0.53791369631346497</c:v>
                </c:pt>
                <c:pt idx="4467">
                  <c:v>0.53605176373200902</c:v>
                </c:pt>
                <c:pt idx="4468">
                  <c:v>0.53416856525433098</c:v>
                </c:pt>
                <c:pt idx="4469">
                  <c:v>0.53226403300708802</c:v>
                </c:pt>
                <c:pt idx="4470">
                  <c:v>0.53033810681781302</c:v>
                </c:pt>
                <c:pt idx="4471">
                  <c:v>0.52839074702296096</c:v>
                </c:pt>
                <c:pt idx="4472">
                  <c:v>0.52642194426170696</c:v>
                </c:pt>
                <c:pt idx="4473">
                  <c:v>0.52443166967763799</c:v>
                </c:pt>
                <c:pt idx="4474">
                  <c:v>0.52241988049088095</c:v>
                </c:pt>
                <c:pt idx="4475">
                  <c:v>0.52038653434830495</c:v>
                </c:pt>
                <c:pt idx="4476">
                  <c:v>0.518331592315321</c:v>
                </c:pt>
                <c:pt idx="4477">
                  <c:v>0.51625501960956999</c:v>
                </c:pt>
                <c:pt idx="4478">
                  <c:v>0.51415678585401003</c:v>
                </c:pt>
                <c:pt idx="4479">
                  <c:v>0.51203686518851599</c:v>
                </c:pt>
                <c:pt idx="4480">
                  <c:v>0.50989523632685096</c:v>
                </c:pt>
                <c:pt idx="4481">
                  <c:v>0.50773188258679303</c:v>
                </c:pt>
                <c:pt idx="4482">
                  <c:v>0.50554679190386898</c:v>
                </c:pt>
                <c:pt idx="4483">
                  <c:v>0.50333995683312305</c:v>
                </c:pt>
                <c:pt idx="4484">
                  <c:v>0.501111374540957</c:v>
                </c:pt>
                <c:pt idx="4485">
                  <c:v>0.49886104678808302</c:v>
                </c:pt>
                <c:pt idx="4486">
                  <c:v>0.49658897990411199</c:v>
                </c:pt>
                <c:pt idx="4487">
                  <c:v>0.49429518475411299</c:v>
                </c:pt>
                <c:pt idx="4488">
                  <c:v>0.49197967669732001</c:v>
                </c:pt>
                <c:pt idx="4489">
                  <c:v>0.489642475538141</c:v>
                </c:pt>
                <c:pt idx="4490">
                  <c:v>0.487283605469567</c:v>
                </c:pt>
                <c:pt idx="4491">
                  <c:v>0.48490309500908801</c:v>
                </c:pt>
                <c:pt idx="4492">
                  <c:v>0.48250097692722399</c:v>
                </c:pt>
                <c:pt idx="4493">
                  <c:v>0.48007728816877299</c:v>
                </c:pt>
                <c:pt idx="4494">
                  <c:v>0.47763206976690498</c:v>
                </c:pt>
                <c:pt idx="4495">
                  <c:v>0.47516536675023202</c:v>
                </c:pt>
                <c:pt idx="4496">
                  <c:v>0.472677228043002</c:v>
                </c:pt>
                <c:pt idx="4497">
                  <c:v>0.47016770635857802</c:v>
                </c:pt>
                <c:pt idx="4498">
                  <c:v>0.467636858086384</c:v>
                </c:pt>
                <c:pt idx="4499">
                  <c:v>0.46508474317250598</c:v>
                </c:pt>
                <c:pt idx="4500">
                  <c:v>0.46251142499415399</c:v>
                </c:pt>
                <c:pt idx="4501">
                  <c:v>0.459916970228196</c:v>
                </c:pt>
                <c:pt idx="4502">
                  <c:v>0.45730144871401601</c:v>
                </c:pt>
                <c:pt idx="4503">
                  <c:v>0.45466493331091101</c:v>
                </c:pt>
                <c:pt idx="4504">
                  <c:v>0.45200749975029503</c:v>
                </c:pt>
                <c:pt idx="4505">
                  <c:v>0.44932922648297202</c:v>
                </c:pt>
                <c:pt idx="4506">
                  <c:v>0.44663019452173802</c:v>
                </c:pt>
                <c:pt idx="4507">
                  <c:v>0.44391048727960097</c:v>
                </c:pt>
                <c:pt idx="4508">
                  <c:v>0.441170190403886</c:v>
                </c:pt>
                <c:pt idx="4509">
                  <c:v>0.43840939160652398</c:v>
                </c:pt>
                <c:pt idx="4510">
                  <c:v>0.43562818049081897</c:v>
                </c:pt>
                <c:pt idx="4511">
                  <c:v>0.43282664837496698</c:v>
                </c:pt>
                <c:pt idx="4512">
                  <c:v>0.43000488811265197</c:v>
                </c:pt>
                <c:pt idx="4513">
                  <c:v>0.42715925593163401</c:v>
                </c:pt>
                <c:pt idx="4514">
                  <c:v>0.42428901822248799</c:v>
                </c:pt>
                <c:pt idx="4515">
                  <c:v>0.42139428187646299</c:v>
                </c:pt>
                <c:pt idx="4516">
                  <c:v>0.41847514065843799</c:v>
                </c:pt>
                <c:pt idx="4517">
                  <c:v>0.415531674164487</c:v>
                </c:pt>
                <c:pt idx="4518">
                  <c:v>0.41256394878519798</c:v>
                </c:pt>
                <c:pt idx="4519">
                  <c:v>0.409572019648618</c:v>
                </c:pt>
                <c:pt idx="4520">
                  <c:v>0.40655593279361302</c:v>
                </c:pt>
                <c:pt idx="4521">
                  <c:v>0.403515727169378</c:v>
                </c:pt>
                <c:pt idx="4522">
                  <c:v>0.400451436304744</c:v>
                </c:pt>
                <c:pt idx="4523">
                  <c:v>0.397363089626741</c:v>
                </c:pt>
                <c:pt idx="4524">
                  <c:v>0.39425071346664597</c:v>
                </c:pt>
                <c:pt idx="4525">
                  <c:v>0.39111433180913402</c:v>
                </c:pt>
                <c:pt idx="4526">
                  <c:v>0.38795396683870398</c:v>
                </c:pt>
                <c:pt idx="4527">
                  <c:v>0.38476963932952801</c:v>
                </c:pt>
                <c:pt idx="4528">
                  <c:v>0.38156136891549602</c:v>
                </c:pt>
                <c:pt idx="4529">
                  <c:v>0.37832917426895202</c:v>
                </c:pt>
                <c:pt idx="4530">
                  <c:v>0.37513834408663699</c:v>
                </c:pt>
                <c:pt idx="4531">
                  <c:v>0.37195056265072901</c:v>
                </c:pt>
                <c:pt idx="4532">
                  <c:v>0.368744443019909</c:v>
                </c:pt>
                <c:pt idx="4533">
                  <c:v>0.36552006680513</c:v>
                </c:pt>
                <c:pt idx="4534">
                  <c:v>0.36227751305286199</c:v>
                </c:pt>
                <c:pt idx="4535">
                  <c:v>0.35903725372356399</c:v>
                </c:pt>
                <c:pt idx="4536">
                  <c:v>0.35580800098986998</c:v>
                </c:pt>
                <c:pt idx="4537">
                  <c:v>0.35258987650398499</c:v>
                </c:pt>
                <c:pt idx="4538">
                  <c:v>0.34938299689181701</c:v>
                </c:pt>
                <c:pt idx="4539">
                  <c:v>0.34618747361466001</c:v>
                </c:pt>
                <c:pt idx="4540">
                  <c:v>0.34300341283939001</c:v>
                </c:pt>
                <c:pt idx="4541">
                  <c:v>0.339886257457715</c:v>
                </c:pt>
                <c:pt idx="4542">
                  <c:v>0.33683857467349099</c:v>
                </c:pt>
                <c:pt idx="4543">
                  <c:v>0.33386055291734001</c:v>
                </c:pt>
                <c:pt idx="4544">
                  <c:v>0.33095237718151599</c:v>
                </c:pt>
                <c:pt idx="4545">
                  <c:v>0.328114229027202</c:v>
                </c:pt>
                <c:pt idx="4546">
                  <c:v>0.32534628659061199</c:v>
                </c:pt>
                <c:pt idx="4547">
                  <c:v>0.322653490756595</c:v>
                </c:pt>
                <c:pt idx="4548">
                  <c:v>0.32003936624606699</c:v>
                </c:pt>
                <c:pt idx="4549">
                  <c:v>0.31750418424710403</c:v>
                </c:pt>
                <c:pt idx="4550">
                  <c:v>0.31504821342208</c:v>
                </c:pt>
                <c:pt idx="4551">
                  <c:v>0.31267171985935099</c:v>
                </c:pt>
                <c:pt idx="4552">
                  <c:v>0.31037496701977901</c:v>
                </c:pt>
                <c:pt idx="4553">
                  <c:v>0.30815821567697899</c:v>
                </c:pt>
                <c:pt idx="4554">
                  <c:v>0.30602172385009702</c:v>
                </c:pt>
                <c:pt idx="4555">
                  <c:v>0.30396574672779297</c:v>
                </c:pt>
                <c:pt idx="4556">
                  <c:v>0.30195565135547098</c:v>
                </c:pt>
                <c:pt idx="4557">
                  <c:v>0.29995517351679801</c:v>
                </c:pt>
                <c:pt idx="4558">
                  <c:v>0.29796436113441499</c:v>
                </c:pt>
                <c:pt idx="4559">
                  <c:v>0.29598325472850501</c:v>
                </c:pt>
                <c:pt idx="4560">
                  <c:v>0.29401188726928701</c:v>
                </c:pt>
                <c:pt idx="4561">
                  <c:v>0.29205028402651001</c:v>
                </c:pt>
                <c:pt idx="4562">
                  <c:v>0.29009846241503201</c:v>
                </c:pt>
                <c:pt idx="4563">
                  <c:v>0.28815643183459599</c:v>
                </c:pt>
                <c:pt idx="4564">
                  <c:v>0.28622419349975903</c:v>
                </c:pt>
                <c:pt idx="4565">
                  <c:v>0.28430174025037902</c:v>
                </c:pt>
                <c:pt idx="4566">
                  <c:v>0.28238905631731998</c:v>
                </c:pt>
                <c:pt idx="4567">
                  <c:v>0.280486116965385</c:v>
                </c:pt>
                <c:pt idx="4568">
                  <c:v>0.27859288771551399</c:v>
                </c:pt>
                <c:pt idx="4569">
                  <c:v>0.27670932162540901</c:v>
                </c:pt>
                <c:pt idx="4570">
                  <c:v>0.274835346403217</c:v>
                </c:pt>
                <c:pt idx="4571">
                  <c:v>0.27297085452910702</c:v>
                </c:pt>
                <c:pt idx="4572">
                  <c:v>0.271115752962651</c:v>
                </c:pt>
                <c:pt idx="4573">
                  <c:v>0.26926995747347199</c:v>
                </c:pt>
                <c:pt idx="4574">
                  <c:v>0.26745443783592698</c:v>
                </c:pt>
                <c:pt idx="4575">
                  <c:v>0.26570637882953502</c:v>
                </c:pt>
                <c:pt idx="4576">
                  <c:v>0.26402578137132499</c:v>
                </c:pt>
                <c:pt idx="4577">
                  <c:v>0.26241263679270599</c:v>
                </c:pt>
                <c:pt idx="4578">
                  <c:v>0.26086692656974497</c:v>
                </c:pt>
                <c:pt idx="4579">
                  <c:v>0.25938862212040797</c:v>
                </c:pt>
                <c:pt idx="4580">
                  <c:v>0.25797768464285997</c:v>
                </c:pt>
                <c:pt idx="4581">
                  <c:v>0.25663406498582803</c:v>
                </c:pt>
                <c:pt idx="4582">
                  <c:v>0.25535770354758103</c:v>
                </c:pt>
                <c:pt idx="4583">
                  <c:v>0.25414853020204398</c:v>
                </c:pt>
                <c:pt idx="4584">
                  <c:v>0.253006464251123</c:v>
                </c:pt>
                <c:pt idx="4585">
                  <c:v>0.25193141440245698</c:v>
                </c:pt>
                <c:pt idx="4586">
                  <c:v>0.25092327877165499</c:v>
                </c:pt>
                <c:pt idx="4587">
                  <c:v>0.24998194490797401</c:v>
                </c:pt>
                <c:pt idx="4588">
                  <c:v>0.249107289842184</c:v>
                </c:pt>
                <c:pt idx="4589">
                  <c:v>0.24829918015524899</c:v>
                </c:pt>
                <c:pt idx="4590">
                  <c:v>0.24755747206637099</c:v>
                </c:pt>
                <c:pt idx="4591">
                  <c:v>0.24688201153886999</c:v>
                </c:pt>
                <c:pt idx="4592">
                  <c:v>0.24627263440236299</c:v>
                </c:pt>
                <c:pt idx="4593">
                  <c:v>0.24572916648973001</c:v>
                </c:pt>
                <c:pt idx="4594">
                  <c:v>0.245251423787397</c:v>
                </c:pt>
                <c:pt idx="4595">
                  <c:v>0.244839212597526</c:v>
                </c:pt>
                <c:pt idx="4596">
                  <c:v>0.244492329710809</c:v>
                </c:pt>
                <c:pt idx="4597">
                  <c:v>0.244210562588629</c:v>
                </c:pt>
                <c:pt idx="4598">
                  <c:v>0.243993689553472</c:v>
                </c:pt>
                <c:pt idx="4599">
                  <c:v>0.24384147998658401</c:v>
                </c:pt>
                <c:pt idx="4600">
                  <c:v>0.24375369453194401</c:v>
                </c:pt>
                <c:pt idx="4601">
                  <c:v>0.24373008530575799</c:v>
                </c:pt>
                <c:pt idx="4602">
                  <c:v>0.24377039611076201</c:v>
                </c:pt>
                <c:pt idx="4603">
                  <c:v>0.243874362654702</c:v>
                </c:pt>
                <c:pt idx="4604">
                  <c:v>0.24404171277248801</c:v>
                </c:pt>
                <c:pt idx="4605">
                  <c:v>0.24427216665156201</c:v>
                </c:pt>
                <c:pt idx="4606">
                  <c:v>0.24456543706011</c:v>
                </c:pt>
                <c:pt idx="4607">
                  <c:v>0.24492122957785301</c:v>
                </c:pt>
                <c:pt idx="4608">
                  <c:v>0.245339242829167</c:v>
                </c:pt>
                <c:pt idx="4609">
                  <c:v>0.24581916871840701</c:v>
                </c:pt>
                <c:pt idx="4610">
                  <c:v>0.24636069266732699</c:v>
                </c:pt>
                <c:pt idx="4611">
                  <c:v>0.24696349385458799</c:v>
                </c:pt>
                <c:pt idx="4612">
                  <c:v>0.24763098343675699</c:v>
                </c:pt>
                <c:pt idx="4613">
                  <c:v>0.24836365781902001</c:v>
                </c:pt>
                <c:pt idx="4614">
                  <c:v>0.24916116837715499</c:v>
                </c:pt>
                <c:pt idx="4615">
                  <c:v>0.25002317514526501</c:v>
                </c:pt>
                <c:pt idx="4616">
                  <c:v>0.25094934792038598</c:v>
                </c:pt>
                <c:pt idx="4617">
                  <c:v>0.251939365363472</c:v>
                </c:pt>
                <c:pt idx="4618">
                  <c:v>0.25299291312364702</c:v>
                </c:pt>
                <c:pt idx="4619">
                  <c:v>0.25410968173570098</c:v>
                </c:pt>
                <c:pt idx="4620">
                  <c:v>0.25528936469603902</c:v>
                </c:pt>
                <c:pt idx="4621">
                  <c:v>0.25653165687437401</c:v>
                </c:pt>
                <c:pt idx="4622">
                  <c:v>0.25783625328280002</c:v>
                </c:pt>
                <c:pt idx="4623">
                  <c:v>0.25920284816518702</c:v>
                </c:pt>
                <c:pt idx="4624">
                  <c:v>0.26063113435257401</c:v>
                </c:pt>
                <c:pt idx="4625">
                  <c:v>0.26212080283177702</c:v>
                </c:pt>
                <c:pt idx="4626">
                  <c:v>0.263671542482664</c:v>
                </c:pt>
                <c:pt idx="4627">
                  <c:v>0.26528303994900099</c:v>
                </c:pt>
                <c:pt idx="4628">
                  <c:v>0.26695497961630199</c:v>
                </c:pt>
                <c:pt idx="4629">
                  <c:v>0.26862177280029798</c:v>
                </c:pt>
                <c:pt idx="4630">
                  <c:v>0.27032143238053102</c:v>
                </c:pt>
                <c:pt idx="4631">
                  <c:v>0.27207503982687498</c:v>
                </c:pt>
                <c:pt idx="4632">
                  <c:v>0.273882205667491</c:v>
                </c:pt>
                <c:pt idx="4633">
                  <c:v>0.27574254087913203</c:v>
                </c:pt>
                <c:pt idx="4634">
                  <c:v>0.27763526171653202</c:v>
                </c:pt>
                <c:pt idx="4635">
                  <c:v>0.27955134276180799</c:v>
                </c:pt>
                <c:pt idx="4636">
                  <c:v>0.281490348051258</c:v>
                </c:pt>
                <c:pt idx="4637">
                  <c:v>0.28345184603083501</c:v>
                </c:pt>
                <c:pt idx="4638">
                  <c:v>0.285435410211208</c:v>
                </c:pt>
                <c:pt idx="4639">
                  <c:v>0.28744061989741598</c:v>
                </c:pt>
                <c:pt idx="4640">
                  <c:v>0.28941171887509098</c:v>
                </c:pt>
                <c:pt idx="4641">
                  <c:v>0.29134582866685399</c:v>
                </c:pt>
                <c:pt idx="4642">
                  <c:v>0.29324245264843402</c:v>
                </c:pt>
                <c:pt idx="4643">
                  <c:v>0.29510110200694101</c:v>
                </c:pt>
                <c:pt idx="4644">
                  <c:v>0.29692129740950302</c:v>
                </c:pt>
                <c:pt idx="4645">
                  <c:v>0.29870257125528998</c:v>
                </c:pt>
                <c:pt idx="4646">
                  <c:v>0.30044447085472198</c:v>
                </c:pt>
                <c:pt idx="4647">
                  <c:v>0.302146563154783</c:v>
                </c:pt>
                <c:pt idx="4648">
                  <c:v>0.30380844218053699</c:v>
                </c:pt>
                <c:pt idx="4649">
                  <c:v>0.30542974152952101</c:v>
                </c:pt>
                <c:pt idx="4650">
                  <c:v>0.30701015687009803</c:v>
                </c:pt>
                <c:pt idx="4651">
                  <c:v>0.30857963839635</c:v>
                </c:pt>
                <c:pt idx="4652">
                  <c:v>0.31015906196613702</c:v>
                </c:pt>
                <c:pt idx="4653">
                  <c:v>0.31174940974184201</c:v>
                </c:pt>
                <c:pt idx="4654">
                  <c:v>0.313352474990366</c:v>
                </c:pt>
                <c:pt idx="4655">
                  <c:v>0.31500605063102199</c:v>
                </c:pt>
                <c:pt idx="4656">
                  <c:v>0.31674993149335801</c:v>
                </c:pt>
                <c:pt idx="4657">
                  <c:v>0.318586756415568</c:v>
                </c:pt>
                <c:pt idx="4658">
                  <c:v>0.32051820403564302</c:v>
                </c:pt>
                <c:pt idx="4659">
                  <c:v>0.32254538700278401</c:v>
                </c:pt>
                <c:pt idx="4660">
                  <c:v>0.32463560518450402</c:v>
                </c:pt>
                <c:pt idx="4661">
                  <c:v>0.32674528527379498</c:v>
                </c:pt>
                <c:pt idx="4662">
                  <c:v>0.32887493517801097</c:v>
                </c:pt>
                <c:pt idx="4663">
                  <c:v>0.33102506104081397</c:v>
                </c:pt>
                <c:pt idx="4664">
                  <c:v>0.333196191314026</c:v>
                </c:pt>
                <c:pt idx="4665">
                  <c:v>0.33538889057113602</c:v>
                </c:pt>
                <c:pt idx="4666">
                  <c:v>0.33760376785020801</c:v>
                </c:pt>
                <c:pt idx="4667">
                  <c:v>0.33984148186017299</c:v>
                </c:pt>
                <c:pt idx="4668">
                  <c:v>0.342135356759316</c:v>
                </c:pt>
                <c:pt idx="4669">
                  <c:v>0.34452902945582398</c:v>
                </c:pt>
                <c:pt idx="4670">
                  <c:v>0.34702247681196102</c:v>
                </c:pt>
                <c:pt idx="4671">
                  <c:v>0.34961560624082899</c:v>
                </c:pt>
                <c:pt idx="4672">
                  <c:v>0.35230825325910498</c:v>
                </c:pt>
                <c:pt idx="4673">
                  <c:v>0.35507911944449899</c:v>
                </c:pt>
                <c:pt idx="4674">
                  <c:v>0.35789060606971002</c:v>
                </c:pt>
                <c:pt idx="4675">
                  <c:v>0.36074221004985202</c:v>
                </c:pt>
                <c:pt idx="4676">
                  <c:v>0.36363334746760501</c:v>
                </c:pt>
                <c:pt idx="4677">
                  <c:v>0.36656335207589602</c:v>
                </c:pt>
                <c:pt idx="4678">
                  <c:v>0.36953147412024001</c:v>
                </c:pt>
                <c:pt idx="4679">
                  <c:v>0.37253687951669801</c:v>
                </c:pt>
                <c:pt idx="4680">
                  <c:v>0.375578649417321</c:v>
                </c:pt>
                <c:pt idx="4681">
                  <c:v>0.37865578019075502</c:v>
                </c:pt>
                <c:pt idx="4682">
                  <c:v>0.38176718384119801</c:v>
                </c:pt>
                <c:pt idx="4683">
                  <c:v>0.38491168888411398</c:v>
                </c:pt>
                <c:pt idx="4684">
                  <c:v>0.388088041691876</c:v>
                </c:pt>
                <c:pt idx="4685">
                  <c:v>0.39129490831702302</c:v>
                </c:pt>
                <c:pt idx="4686">
                  <c:v>0.39453087679494098</c:v>
                </c:pt>
                <c:pt idx="4687">
                  <c:v>0.39779445992181001</c:v>
                </c:pt>
                <c:pt idx="4688">
                  <c:v>0.40108409849752802</c:v>
                </c:pt>
                <c:pt idx="4689">
                  <c:v>0.40439816501731701</c:v>
                </c:pt>
                <c:pt idx="4690">
                  <c:v>0.407734967789873</c:v>
                </c:pt>
                <c:pt idx="4691">
                  <c:v>0.41109275545443602</c:v>
                </c:pt>
                <c:pt idx="4692">
                  <c:v>0.41446972186418002</c:v>
                </c:pt>
                <c:pt idx="4693">
                  <c:v>0.41786401129891199</c:v>
                </c:pt>
                <c:pt idx="4694">
                  <c:v>0.42127372396643797</c:v>
                </c:pt>
                <c:pt idx="4695">
                  <c:v>0.42469692174907703</c:v>
                </c:pt>
                <c:pt idx="4696">
                  <c:v>0.42813163414972699</c:v>
                </c:pt>
                <c:pt idx="4697">
                  <c:v>0.43157586439062801</c:v>
                </c:pt>
                <c:pt idx="4698">
                  <c:v>0.43502759561725801</c:v>
                </c:pt>
                <c:pt idx="4699">
                  <c:v>0.43848479715945798</c:v>
                </c:pt>
                <c:pt idx="4700">
                  <c:v>0.44194543080147403</c:v>
                </c:pt>
                <c:pt idx="4701">
                  <c:v>0.44540745701132101</c:v>
                </c:pt>
                <c:pt idx="4702">
                  <c:v>0.44886884107705699</c:v>
                </c:pt>
                <c:pt idx="4703">
                  <c:v>0.45232755909194</c:v>
                </c:pt>
                <c:pt idx="4704">
                  <c:v>0.45578160372114601</c:v>
                </c:pt>
                <c:pt idx="4705">
                  <c:v>0.45922898966929498</c:v>
                </c:pt>
                <c:pt idx="4706">
                  <c:v>0.46266775875127603</c:v>
                </c:pt>
                <c:pt idx="4707">
                  <c:v>0.46609598445242501</c:v>
                </c:pt>
                <c:pt idx="4708">
                  <c:v>0.46951177585475801</c:v>
                </c:pt>
                <c:pt idx="4709">
                  <c:v>0.47291328081405898</c:v>
                </c:pt>
                <c:pt idx="4710">
                  <c:v>0.47629868830843902</c:v>
                </c:pt>
                <c:pt idx="4711">
                  <c:v>0.47966622994703201</c:v>
                </c:pt>
                <c:pt idx="4712">
                  <c:v>0.48301418071897201</c:v>
                </c:pt>
                <c:pt idx="4713">
                  <c:v>0.48634085915377201</c:v>
                </c:pt>
                <c:pt idx="4714">
                  <c:v>0.48964462712315698</c:v>
                </c:pt>
                <c:pt idx="4715">
                  <c:v>0.492923889518669</c:v>
                </c:pt>
                <c:pt idx="4716">
                  <c:v>0.49617709398861998</c:v>
                </c:pt>
                <c:pt idx="4717">
                  <c:v>0.499402730834483</c:v>
                </c:pt>
                <c:pt idx="4718">
                  <c:v>0.50259933308164295</c:v>
                </c:pt>
                <c:pt idx="4719">
                  <c:v>0.50576547667669003</c:v>
                </c:pt>
                <c:pt idx="4720">
                  <c:v>0.50889978073204201</c:v>
                </c:pt>
                <c:pt idx="4721">
                  <c:v>0.512000907734661</c:v>
                </c:pt>
                <c:pt idx="4722">
                  <c:v>0.51506756364881501</c:v>
                </c:pt>
                <c:pt idx="4723">
                  <c:v>0.51809849786325801</c:v>
                </c:pt>
                <c:pt idx="4724">
                  <c:v>0.52109250295381604</c:v>
                </c:pt>
                <c:pt idx="4725">
                  <c:v>0.52404841424957505</c:v>
                </c:pt>
                <c:pt idx="4726">
                  <c:v>0.52696510920347694</c:v>
                </c:pt>
                <c:pt idx="4727">
                  <c:v>0.52984150657651896</c:v>
                </c:pt>
                <c:pt idx="4728">
                  <c:v>0.53267656544960096</c:v>
                </c:pt>
                <c:pt idx="4729">
                  <c:v>0.53546928407937799</c:v>
                </c:pt>
                <c:pt idx="4730">
                  <c:v>0.538218698615061</c:v>
                </c:pt>
                <c:pt idx="4731">
                  <c:v>0.54092388169244499</c:v>
                </c:pt>
                <c:pt idx="4732">
                  <c:v>0.54358394092011397</c:v>
                </c:pt>
                <c:pt idx="4733">
                  <c:v>0.54619801727085304</c:v>
                </c:pt>
                <c:pt idx="4734">
                  <c:v>0.54876528338909503</c:v>
                </c:pt>
                <c:pt idx="4735">
                  <c:v>0.55128494182254295</c:v>
                </c:pt>
                <c:pt idx="4736">
                  <c:v>0.55375622318312401</c:v>
                </c:pt>
                <c:pt idx="4737">
                  <c:v>0.55617838423860599</c:v>
                </c:pt>
                <c:pt idx="4738">
                  <c:v>0.55855070593141898</c:v>
                </c:pt>
                <c:pt idx="4739">
                  <c:v>0.56087249131453398</c:v>
                </c:pt>
                <c:pt idx="4740">
                  <c:v>0.56314306338448905</c:v>
                </c:pt>
                <c:pt idx="4741">
                  <c:v>0.56536176277655203</c:v>
                </c:pt>
                <c:pt idx="4742">
                  <c:v>0.56752794526245598</c:v>
                </c:pt>
                <c:pt idx="4743">
                  <c:v>0.56964097894930898</c:v>
                </c:pt>
                <c:pt idx="4744">
                  <c:v>0.57170024100404004</c:v>
                </c:pt>
                <c:pt idx="4745">
                  <c:v>0.57370511358991205</c:v>
                </c:pt>
                <c:pt idx="4746">
                  <c:v>0.57565497843401903</c:v>
                </c:pt>
                <c:pt idx="4747">
                  <c:v>0.57754920889930605</c:v>
                </c:pt>
                <c:pt idx="4748">
                  <c:v>0.57938715726446499</c:v>
                </c:pt>
                <c:pt idx="4749">
                  <c:v>0.58116813226950004</c:v>
                </c:pt>
                <c:pt idx="4750">
                  <c:v>0.58286120689047505</c:v>
                </c:pt>
                <c:pt idx="4751">
                  <c:v>0.58444454733613804</c:v>
                </c:pt>
                <c:pt idx="4752">
                  <c:v>0.58595559833830302</c:v>
                </c:pt>
                <c:pt idx="4753">
                  <c:v>0.58739320129611905</c:v>
                </c:pt>
                <c:pt idx="4754">
                  <c:v>0.58875362197598302</c:v>
                </c:pt>
                <c:pt idx="4755">
                  <c:v>0.590032761308244</c:v>
                </c:pt>
                <c:pt idx="4756">
                  <c:v>0.59122736701131695</c:v>
                </c:pt>
                <c:pt idx="4757">
                  <c:v>0.592335155554091</c:v>
                </c:pt>
                <c:pt idx="4758">
                  <c:v>0.59335441761181296</c:v>
                </c:pt>
                <c:pt idx="4759">
                  <c:v>0.59431726543070995</c:v>
                </c:pt>
                <c:pt idx="4760">
                  <c:v>0.595266694168891</c:v>
                </c:pt>
                <c:pt idx="4761">
                  <c:v>0.596201628477951</c:v>
                </c:pt>
                <c:pt idx="4762">
                  <c:v>0.59712100631781395</c:v>
                </c:pt>
                <c:pt idx="4763">
                  <c:v>0.59802375555260501</c:v>
                </c:pt>
                <c:pt idx="4764">
                  <c:v>0.59890878065270903</c:v>
                </c:pt>
                <c:pt idx="4765">
                  <c:v>0.59977495474696096</c:v>
                </c:pt>
                <c:pt idx="4766">
                  <c:v>0.60062111472178803</c:v>
                </c:pt>
                <c:pt idx="4767">
                  <c:v>0.60141344568358901</c:v>
                </c:pt>
                <c:pt idx="4768">
                  <c:v>0.60210783385362099</c:v>
                </c:pt>
                <c:pt idx="4769">
                  <c:v>0.60269879457824105</c:v>
                </c:pt>
                <c:pt idx="4770">
                  <c:v>0.60313999624111903</c:v>
                </c:pt>
                <c:pt idx="4771">
                  <c:v>0.60343081652100194</c:v>
                </c:pt>
                <c:pt idx="4772">
                  <c:v>0.60357072092309005</c:v>
                </c:pt>
                <c:pt idx="4773">
                  <c:v>0.60355926543777405</c:v>
                </c:pt>
                <c:pt idx="4774">
                  <c:v>0.60339609906107905</c:v>
                </c:pt>
                <c:pt idx="4775">
                  <c:v>0.60308096612265805</c:v>
                </c:pt>
                <c:pt idx="4776">
                  <c:v>0.60261370837370698</c:v>
                </c:pt>
                <c:pt idx="4777">
                  <c:v>0.60199426679243095</c:v>
                </c:pt>
                <c:pt idx="4778">
                  <c:v>0.60122268306931703</c:v>
                </c:pt>
                <c:pt idx="4779">
                  <c:v>0.600299100738938</c:v>
                </c:pt>
                <c:pt idx="4780">
                  <c:v>0.599223765929635</c:v>
                </c:pt>
                <c:pt idx="4781">
                  <c:v>0.59799702770723295</c:v>
                </c:pt>
                <c:pt idx="4782">
                  <c:v>0.59661933799408795</c:v>
                </c:pt>
                <c:pt idx="4783">
                  <c:v>0.59509125105028204</c:v>
                </c:pt>
                <c:pt idx="4784">
                  <c:v>0.59341342250950002</c:v>
                </c:pt>
                <c:pt idx="4785">
                  <c:v>0.59158660796811302</c:v>
                </c:pt>
                <c:pt idx="4786">
                  <c:v>0.58961166113212005</c:v>
                </c:pt>
                <c:pt idx="4787">
                  <c:v>0.58748953153267203</c:v>
                </c:pt>
                <c:pt idx="4788">
                  <c:v>0.58522126182690004</c:v>
                </c:pt>
                <c:pt idx="4789">
                  <c:v>0.58280798470650097</c:v>
                </c:pt>
                <c:pt idx="4790">
                  <c:v>0.58025091944183005</c:v>
                </c:pt>
                <c:pt idx="4791">
                  <c:v>0.57755136809406005</c:v>
                </c:pt>
                <c:pt idx="4792">
                  <c:v>0.57471071143209196</c:v>
                </c:pt>
                <c:pt idx="4793">
                  <c:v>0.57173040459429902</c:v>
                </c:pt>
                <c:pt idx="4794">
                  <c:v>0.56861197253775597</c:v>
                </c:pt>
                <c:pt idx="4795">
                  <c:v>0.56535700531936905</c:v>
                </c:pt>
                <c:pt idx="4796">
                  <c:v>0.56198006624484098</c:v>
                </c:pt>
                <c:pt idx="4797">
                  <c:v>0.558507975983348</c:v>
                </c:pt>
                <c:pt idx="4798">
                  <c:v>0.55494261293957903</c:v>
                </c:pt>
                <c:pt idx="4799">
                  <c:v>0.55128588587632599</c:v>
                </c:pt>
                <c:pt idx="4800">
                  <c:v>0.547539728510826</c:v>
                </c:pt>
                <c:pt idx="4801">
                  <c:v>0.54370609422185301</c:v>
                </c:pt>
                <c:pt idx="4802">
                  <c:v>0.53978695092394502</c:v>
                </c:pt>
                <c:pt idx="4803">
                  <c:v>0.53578427617426805</c:v>
                </c:pt>
                <c:pt idx="4804">
                  <c:v>0.53170005259084596</c:v>
                </c:pt>
                <c:pt idx="4805">
                  <c:v>0.527536263677435</c:v>
                </c:pt>
                <c:pt idx="4806">
                  <c:v>0.52329489016657005</c:v>
                </c:pt>
                <c:pt idx="4807">
                  <c:v>0.51897790700143198</c:v>
                </c:pt>
                <c:pt idx="4808">
                  <c:v>0.51458728106891405</c:v>
                </c:pt>
                <c:pt idx="4809">
                  <c:v>0.51012496976016797</c:v>
                </c:pt>
                <c:pt idx="4810">
                  <c:v>0.50559292036672199</c:v>
                </c:pt>
                <c:pt idx="4811">
                  <c:v>0.50099307022845696</c:v>
                </c:pt>
                <c:pt idx="4812">
                  <c:v>0.49632734745856799</c:v>
                </c:pt>
                <c:pt idx="4813">
                  <c:v>0.49156428450698703</c:v>
                </c:pt>
                <c:pt idx="4814">
                  <c:v>0.48669735955744697</c:v>
                </c:pt>
                <c:pt idx="4815">
                  <c:v>0.48172810718451697</c:v>
                </c:pt>
                <c:pt idx="4816">
                  <c:v>0.47665806242432301</c:v>
                </c:pt>
                <c:pt idx="4817">
                  <c:v>0.47148938527544398</c:v>
                </c:pt>
                <c:pt idx="4818">
                  <c:v>0.46625930951231997</c:v>
                </c:pt>
                <c:pt idx="4819">
                  <c:v>0.46096972991673701</c:v>
                </c:pt>
                <c:pt idx="4820">
                  <c:v>0.45562254055300699</c:v>
                </c:pt>
                <c:pt idx="4821">
                  <c:v>0.45021963532037401</c:v>
                </c:pt>
                <c:pt idx="4822">
                  <c:v>0.44476290859408901</c:v>
                </c:pt>
                <c:pt idx="4823">
                  <c:v>0.43925425597715301</c:v>
                </c:pt>
                <c:pt idx="4824">
                  <c:v>0.43369557516735002</c:v>
                </c:pt>
                <c:pt idx="4825">
                  <c:v>0.42808876693137698</c:v>
                </c:pt>
                <c:pt idx="4826">
                  <c:v>0.42243573616937602</c:v>
                </c:pt>
                <c:pt idx="4827">
                  <c:v>0.41673839304815202</c:v>
                </c:pt>
                <c:pt idx="4828">
                  <c:v>0.41099865417894099</c:v>
                </c:pt>
                <c:pt idx="4829">
                  <c:v>0.405218443814854</c:v>
                </c:pt>
                <c:pt idx="4830">
                  <c:v>0.39948245882744898</c:v>
                </c:pt>
                <c:pt idx="4831">
                  <c:v>0.39381989735781298</c:v>
                </c:pt>
                <c:pt idx="4832">
                  <c:v>0.38823091217550099</c:v>
                </c:pt>
                <c:pt idx="4833">
                  <c:v>0.38261998979535899</c:v>
                </c:pt>
                <c:pt idx="4834">
                  <c:v>0.37698495722160802</c:v>
                </c:pt>
                <c:pt idx="4835">
                  <c:v>0.37145581091429802</c:v>
                </c:pt>
                <c:pt idx="4836">
                  <c:v>0.36603758870292502</c:v>
                </c:pt>
                <c:pt idx="4837">
                  <c:v>0.36072985207252201</c:v>
                </c:pt>
                <c:pt idx="4838">
                  <c:v>0.355532093539356</c:v>
                </c:pt>
                <c:pt idx="4839">
                  <c:v>0.35044374075805002</c:v>
                </c:pt>
                <c:pt idx="4840">
                  <c:v>0.34546214645213602</c:v>
                </c:pt>
                <c:pt idx="4841">
                  <c:v>0.34059064981466403</c:v>
                </c:pt>
                <c:pt idx="4842">
                  <c:v>0.33582649517479102</c:v>
                </c:pt>
                <c:pt idx="4843">
                  <c:v>0.33116889346391098</c:v>
                </c:pt>
                <c:pt idx="4844">
                  <c:v>0.32661701226354101</c:v>
                </c:pt>
                <c:pt idx="4845">
                  <c:v>0.32216998005474501</c:v>
                </c:pt>
                <c:pt idx="4846">
                  <c:v>0.317826890333267</c:v>
                </c:pt>
                <c:pt idx="4847">
                  <c:v>0.313586805535567</c:v>
                </c:pt>
                <c:pt idx="4848">
                  <c:v>0.30946778389269403</c:v>
                </c:pt>
                <c:pt idx="4849">
                  <c:v>0.305490116309797</c:v>
                </c:pt>
                <c:pt idx="4850">
                  <c:v>0.30163782220628799</c:v>
                </c:pt>
                <c:pt idx="4851">
                  <c:v>0.29785350577638198</c:v>
                </c:pt>
                <c:pt idx="4852">
                  <c:v>0.294080164017266</c:v>
                </c:pt>
                <c:pt idx="4853">
                  <c:v>0.29031586214538102</c:v>
                </c:pt>
                <c:pt idx="4854">
                  <c:v>0.28660638278676698</c:v>
                </c:pt>
                <c:pt idx="4855">
                  <c:v>0.28295062170421098</c:v>
                </c:pt>
                <c:pt idx="4856">
                  <c:v>0.27934749145853399</c:v>
                </c:pt>
                <c:pt idx="4857">
                  <c:v>0.275795925231408</c:v>
                </c:pt>
                <c:pt idx="4858">
                  <c:v>0.272294879613727</c:v>
                </c:pt>
                <c:pt idx="4859">
                  <c:v>0.26884333687158501</c:v>
                </c:pt>
                <c:pt idx="4860">
                  <c:v>0.26544030702883697</c:v>
                </c:pt>
                <c:pt idx="4861">
                  <c:v>0.262084829908592</c:v>
                </c:pt>
                <c:pt idx="4862">
                  <c:v>0.25877597715652101</c:v>
                </c:pt>
                <c:pt idx="4863">
                  <c:v>0.25551285421783798</c:v>
                </c:pt>
                <c:pt idx="4864">
                  <c:v>0.25229460222632999</c:v>
                </c:pt>
                <c:pt idx="4865">
                  <c:v>0.24912039976585201</c:v>
                </c:pt>
                <c:pt idx="4866">
                  <c:v>0.24598946447140799</c:v>
                </c:pt>
                <c:pt idx="4867">
                  <c:v>0.24290105444371801</c:v>
                </c:pt>
                <c:pt idx="4868">
                  <c:v>0.23985951440623399</c:v>
                </c:pt>
                <c:pt idx="4869">
                  <c:v>0.236910162322234</c:v>
                </c:pt>
                <c:pt idx="4870">
                  <c:v>0.234052736457215</c:v>
                </c:pt>
                <c:pt idx="4871">
                  <c:v>0.231287019851345</c:v>
                </c:pt>
                <c:pt idx="4872">
                  <c:v>0.228612840256984</c:v>
                </c:pt>
                <c:pt idx="4873">
                  <c:v>0.226030069722188</c:v>
                </c:pt>
                <c:pt idx="4874">
                  <c:v>0.22353862378692299</c:v>
                </c:pt>
                <c:pt idx="4875">
                  <c:v>0.22113846023943701</c:v>
                </c:pt>
                <c:pt idx="4876">
                  <c:v>0.218829577348404</c:v>
                </c:pt>
                <c:pt idx="4877">
                  <c:v>0.21661201143338399</c:v>
                </c:pt>
                <c:pt idx="4878">
                  <c:v>0.21448583354627099</c:v>
                </c:pt>
                <c:pt idx="4879">
                  <c:v>0.21245114488257999</c:v>
                </c:pt>
                <c:pt idx="4880">
                  <c:v>0.210508070276965</c:v>
                </c:pt>
                <c:pt idx="4881">
                  <c:v>0.208656748692122</c:v>
                </c:pt>
                <c:pt idx="4882">
                  <c:v>0.206897318920057</c:v>
                </c:pt>
                <c:pt idx="4883">
                  <c:v>0.20522989792462701</c:v>
                </c:pt>
                <c:pt idx="4884">
                  <c:v>0.203654549543938</c:v>
                </c:pt>
                <c:pt idx="4885">
                  <c:v>0.20217124697282801</c:v>
                </c:pt>
                <c:pt idx="4886">
                  <c:v>0.20077985106349699</c:v>
                </c:pt>
                <c:pt idx="4887">
                  <c:v>0.199480147615135</c:v>
                </c:pt>
                <c:pt idx="4888">
                  <c:v>0.198271952798657</c:v>
                </c:pt>
                <c:pt idx="4889">
                  <c:v>0.19715521132821001</c:v>
                </c:pt>
                <c:pt idx="4890">
                  <c:v>0.19613002178557901</c:v>
                </c:pt>
                <c:pt idx="4891">
                  <c:v>0.195196608793339</c:v>
                </c:pt>
                <c:pt idx="4892">
                  <c:v>0.194355284201185</c:v>
                </c:pt>
                <c:pt idx="4893">
                  <c:v>0.19360641582379101</c:v>
                </c:pt>
                <c:pt idx="4894">
                  <c:v>0.192950405620084</c:v>
                </c:pt>
                <c:pt idx="4895">
                  <c:v>0.19237476173912499</c:v>
                </c:pt>
                <c:pt idx="4896">
                  <c:v>0.19185479885287299</c:v>
                </c:pt>
                <c:pt idx="4897">
                  <c:v>0.19139082483318801</c:v>
                </c:pt>
                <c:pt idx="4898">
                  <c:v>0.190983156796739</c:v>
                </c:pt>
                <c:pt idx="4899">
                  <c:v>0.190632116233724</c:v>
                </c:pt>
                <c:pt idx="4900">
                  <c:v>0.19033802477360601</c:v>
                </c:pt>
                <c:pt idx="4901">
                  <c:v>0.190101200371458</c:v>
                </c:pt>
                <c:pt idx="4902">
                  <c:v>0.18991141716783999</c:v>
                </c:pt>
                <c:pt idx="4903">
                  <c:v>0.18976320767465699</c:v>
                </c:pt>
                <c:pt idx="4904">
                  <c:v>0.189656276195076</c:v>
                </c:pt>
                <c:pt idx="4905">
                  <c:v>0.189590319401057</c:v>
                </c:pt>
                <c:pt idx="4906">
                  <c:v>0.18956502396132999</c:v>
                </c:pt>
                <c:pt idx="4907">
                  <c:v>0.189580064228768</c:v>
                </c:pt>
                <c:pt idx="4908">
                  <c:v>0.18963509998396899</c:v>
                </c:pt>
                <c:pt idx="4909">
                  <c:v>0.18972977423418499</c:v>
                </c:pt>
                <c:pt idx="4910">
                  <c:v>0.18986371106833899</c:v>
                </c:pt>
                <c:pt idx="4911">
                  <c:v>0.190036513570007</c:v>
                </c:pt>
                <c:pt idx="4912">
                  <c:v>0.19028114929547901</c:v>
                </c:pt>
                <c:pt idx="4913">
                  <c:v>0.190605608086409</c:v>
                </c:pt>
                <c:pt idx="4914">
                  <c:v>0.191009790606326</c:v>
                </c:pt>
                <c:pt idx="4915">
                  <c:v>0.191493563346536</c:v>
                </c:pt>
                <c:pt idx="4916">
                  <c:v>0.19205613306931901</c:v>
                </c:pt>
                <c:pt idx="4917">
                  <c:v>0.19266159685325199</c:v>
                </c:pt>
                <c:pt idx="4918">
                  <c:v>0.19330935371359301</c:v>
                </c:pt>
                <c:pt idx="4919">
                  <c:v>0.19399876525457899</c:v>
                </c:pt>
                <c:pt idx="4920">
                  <c:v>0.19472915418929301</c:v>
                </c:pt>
                <c:pt idx="4921">
                  <c:v>0.19549980296434</c:v>
                </c:pt>
                <c:pt idx="4922">
                  <c:v>0.196309952495236</c:v>
                </c:pt>
                <c:pt idx="4923">
                  <c:v>0.19715880101847599</c:v>
                </c:pt>
                <c:pt idx="4924">
                  <c:v>0.19804550306622101</c:v>
                </c:pt>
                <c:pt idx="4925">
                  <c:v>0.198969168569477</c:v>
                </c:pt>
                <c:pt idx="4926">
                  <c:v>0.199941301528994</c:v>
                </c:pt>
                <c:pt idx="4927">
                  <c:v>0.201056274367689</c:v>
                </c:pt>
                <c:pt idx="4928">
                  <c:v>0.20231392039379001</c:v>
                </c:pt>
                <c:pt idx="4929">
                  <c:v>0.20363125080726599</c:v>
                </c:pt>
                <c:pt idx="4930">
                  <c:v>0.204980726860549</c:v>
                </c:pt>
                <c:pt idx="4931">
                  <c:v>0.20636380731072701</c:v>
                </c:pt>
                <c:pt idx="4932">
                  <c:v>0.20787757009553301</c:v>
                </c:pt>
                <c:pt idx="4933">
                  <c:v>0.209472472837439</c:v>
                </c:pt>
                <c:pt idx="4934">
                  <c:v>0.21098779338772899</c:v>
                </c:pt>
                <c:pt idx="4935">
                  <c:v>0.212419251352265</c:v>
                </c:pt>
                <c:pt idx="4936">
                  <c:v>0.213767991365066</c:v>
                </c:pt>
                <c:pt idx="4937">
                  <c:v>0.21503517660417801</c:v>
                </c:pt>
                <c:pt idx="4938">
                  <c:v>0.216221985548673</c:v>
                </c:pt>
                <c:pt idx="4939">
                  <c:v>0.21733162286451699</c:v>
                </c:pt>
                <c:pt idx="4940">
                  <c:v>0.21836125875002799</c:v>
                </c:pt>
                <c:pt idx="4941">
                  <c:v>0.21931411091901601</c:v>
                </c:pt>
                <c:pt idx="4942">
                  <c:v>0.220191383657662</c:v>
                </c:pt>
                <c:pt idx="4943">
                  <c:v>0.22099427813705</c:v>
                </c:pt>
                <c:pt idx="4944">
                  <c:v>0.221723988319767</c:v>
                </c:pt>
                <c:pt idx="4945">
                  <c:v>0.22238169675107899</c:v>
                </c:pt>
                <c:pt idx="4946">
                  <c:v>0.222968570250616</c:v>
                </c:pt>
                <c:pt idx="4947">
                  <c:v>0.223466732383234</c:v>
                </c:pt>
                <c:pt idx="4948">
                  <c:v>0.223856025703117</c:v>
                </c:pt>
                <c:pt idx="4949">
                  <c:v>0.224152515128204</c:v>
                </c:pt>
                <c:pt idx="4950">
                  <c:v>0.22437426510813899</c:v>
                </c:pt>
                <c:pt idx="4951">
                  <c:v>0.22457670803836</c:v>
                </c:pt>
                <c:pt idx="4952">
                  <c:v>0.22476163725361401</c:v>
                </c:pt>
                <c:pt idx="4953">
                  <c:v>0.22488308729696899</c:v>
                </c:pt>
                <c:pt idx="4954">
                  <c:v>0.22494194053053501</c:v>
                </c:pt>
                <c:pt idx="4955">
                  <c:v>0.22493902480197001</c:v>
                </c:pt>
                <c:pt idx="4956">
                  <c:v>0.224875109731247</c:v>
                </c:pt>
                <c:pt idx="4957">
                  <c:v>0.22475090322755101</c:v>
                </c:pt>
                <c:pt idx="4958">
                  <c:v>0.224567048258005</c:v>
                </c:pt>
                <c:pt idx="4959">
                  <c:v>0.224324119886642</c:v>
                </c:pt>
                <c:pt idx="4960">
                  <c:v>0.22402262259925401</c:v>
                </c:pt>
                <c:pt idx="4961">
                  <c:v>0.223662987927538</c:v>
                </c:pt>
                <c:pt idx="4962">
                  <c:v>0.22324557238432599</c:v>
                </c:pt>
                <c:pt idx="4963">
                  <c:v>0.22277065572073401</c:v>
                </c:pt>
                <c:pt idx="4964">
                  <c:v>0.22224452944658599</c:v>
                </c:pt>
                <c:pt idx="4965">
                  <c:v>0.22167361782943801</c:v>
                </c:pt>
                <c:pt idx="4966">
                  <c:v>0.22105793222437101</c:v>
                </c:pt>
                <c:pt idx="4967">
                  <c:v>0.220397439036077</c:v>
                </c:pt>
                <c:pt idx="4968">
                  <c:v>0.21969206082201101</c:v>
                </c:pt>
                <c:pt idx="4969">
                  <c:v>0.21894167782434801</c:v>
                </c:pt>
                <c:pt idx="4970">
                  <c:v>0.21814612995471899</c:v>
                </c:pt>
                <c:pt idx="4971">
                  <c:v>0.2173649495677</c:v>
                </c:pt>
                <c:pt idx="4972">
                  <c:v>0.21663381836478501</c:v>
                </c:pt>
                <c:pt idx="4973">
                  <c:v>0.215953686923016</c:v>
                </c:pt>
                <c:pt idx="4974">
                  <c:v>0.21532538525273801</c:v>
                </c:pt>
                <c:pt idx="4975">
                  <c:v>0.21474961816100999</c:v>
                </c:pt>
                <c:pt idx="4976">
                  <c:v>0.21422696074396899</c:v>
                </c:pt>
                <c:pt idx="4977">
                  <c:v>0.213757854181373</c:v>
                </c:pt>
                <c:pt idx="4978">
                  <c:v>0.21334260217481901</c:v>
                </c:pt>
                <c:pt idx="4979">
                  <c:v>0.21298136866449399</c:v>
                </c:pt>
                <c:pt idx="4980">
                  <c:v>0.21267417794284099</c:v>
                </c:pt>
                <c:pt idx="4981">
                  <c:v>0.21242091900919499</c:v>
                </c:pt>
                <c:pt idx="4982">
                  <c:v>0.212221356818593</c:v>
                </c:pt>
                <c:pt idx="4983">
                  <c:v>0.21207515278476299</c:v>
                </c:pt>
                <c:pt idx="4984">
                  <c:v>0.211981891175578</c:v>
                </c:pt>
                <c:pt idx="4985">
                  <c:v>0.211941089398615</c:v>
                </c:pt>
                <c:pt idx="4986">
                  <c:v>0.21195214902916801</c:v>
                </c:pt>
                <c:pt idx="4987">
                  <c:v>0.212014238461599</c:v>
                </c:pt>
                <c:pt idx="4988">
                  <c:v>0.21212618261839</c:v>
                </c:pt>
                <c:pt idx="4989">
                  <c:v>0.212286425386429</c:v>
                </c:pt>
                <c:pt idx="4990">
                  <c:v>0.21249304519569501</c:v>
                </c:pt>
                <c:pt idx="4991">
                  <c:v>0.212743781724304</c:v>
                </c:pt>
                <c:pt idx="4992">
                  <c:v>0.21303605537709</c:v>
                </c:pt>
                <c:pt idx="4993">
                  <c:v>0.213366977868375</c:v>
                </c:pt>
                <c:pt idx="4994">
                  <c:v>0.21373335674497099</c:v>
                </c:pt>
                <c:pt idx="4995">
                  <c:v>0.21413169665407999</c:v>
                </c:pt>
                <c:pt idx="4996">
                  <c:v>0.214558199346747</c:v>
                </c:pt>
                <c:pt idx="4997">
                  <c:v>0.21500876374533301</c:v>
                </c:pt>
                <c:pt idx="4998">
                  <c:v>0.21547898697349599</c:v>
                </c:pt>
                <c:pt idx="4999">
                  <c:v>0.215964166973758</c:v>
                </c:pt>
                <c:pt idx="5000">
                  <c:v>0.21645930715096601</c:v>
                </c:pt>
                <c:pt idx="5001">
                  <c:v>0.21692233875516201</c:v>
                </c:pt>
                <c:pt idx="5002">
                  <c:v>0.21735118354705199</c:v>
                </c:pt>
                <c:pt idx="5003">
                  <c:v>0.217747738455701</c:v>
                </c:pt>
                <c:pt idx="5004">
                  <c:v>0.21811396211527301</c:v>
                </c:pt>
                <c:pt idx="5005">
                  <c:v>0.21845185967575401</c:v>
                </c:pt>
                <c:pt idx="5006">
                  <c:v>0.21876346639217201</c:v>
                </c:pt>
                <c:pt idx="5007">
                  <c:v>0.21905083049683999</c:v>
                </c:pt>
                <c:pt idx="5008">
                  <c:v>0.219315995886011</c:v>
                </c:pt>
                <c:pt idx="5009">
                  <c:v>0.21956098514551001</c:v>
                </c:pt>
                <c:pt idx="5010">
                  <c:v>0.21978778340045199</c:v>
                </c:pt>
                <c:pt idx="5011">
                  <c:v>0.219998323406947</c:v>
                </c:pt>
                <c:pt idx="5012">
                  <c:v>0.220194472216272</c:v>
                </c:pt>
                <c:pt idx="5013">
                  <c:v>0.22037801964342901</c:v>
                </c:pt>
                <c:pt idx="5014">
                  <c:v>0.22055066867126799</c:v>
                </c:pt>
                <c:pt idx="5015">
                  <c:v>0.22071402782628599</c:v>
                </c:pt>
                <c:pt idx="5016">
                  <c:v>0.220813816716008</c:v>
                </c:pt>
                <c:pt idx="5017">
                  <c:v>0.22083267522748001</c:v>
                </c:pt>
                <c:pt idx="5018">
                  <c:v>0.22076386972311399</c:v>
                </c:pt>
                <c:pt idx="5019">
                  <c:v>0.22060080236556301</c:v>
                </c:pt>
                <c:pt idx="5020">
                  <c:v>0.22033704917487901</c:v>
                </c:pt>
                <c:pt idx="5021">
                  <c:v>0.219966400367578</c:v>
                </c:pt>
                <c:pt idx="5022">
                  <c:v>0.21948290321438399</c:v>
                </c:pt>
                <c:pt idx="5023">
                  <c:v>0.21888090791640799</c:v>
                </c:pt>
                <c:pt idx="5024">
                  <c:v>0.218155117908959</c:v>
                </c:pt>
                <c:pt idx="5025">
                  <c:v>0.217288209523811</c:v>
                </c:pt>
                <c:pt idx="5026">
                  <c:v>0.21618043723966901</c:v>
                </c:pt>
                <c:pt idx="5027">
                  <c:v>0.21497907916141901</c:v>
                </c:pt>
                <c:pt idx="5028">
                  <c:v>0.21405225256083499</c:v>
                </c:pt>
                <c:pt idx="5029">
                  <c:v>0.213400666125902</c:v>
                </c:pt>
                <c:pt idx="5030">
                  <c:v>0.21298507364829</c:v>
                </c:pt>
                <c:pt idx="5031">
                  <c:v>0.21245943807526399</c:v>
                </c:pt>
                <c:pt idx="5032">
                  <c:v>0.211876266277813</c:v>
                </c:pt>
                <c:pt idx="5033">
                  <c:v>0.211267000668206</c:v>
                </c:pt>
                <c:pt idx="5034">
                  <c:v>0.21063152580844799</c:v>
                </c:pt>
                <c:pt idx="5035">
                  <c:v>0.209969705815269</c:v>
                </c:pt>
                <c:pt idx="5036">
                  <c:v>0.209281387523546</c:v>
                </c:pt>
                <c:pt idx="5037">
                  <c:v>0.20856640407176599</c:v>
                </c:pt>
                <c:pt idx="5038">
                  <c:v>0.20782457863454001</c:v>
                </c:pt>
                <c:pt idx="5039">
                  <c:v>0.20709380377702999</c:v>
                </c:pt>
                <c:pt idx="5040">
                  <c:v>0.20654046306360699</c:v>
                </c:pt>
                <c:pt idx="5041">
                  <c:v>0.20616012404073999</c:v>
                </c:pt>
                <c:pt idx="5042">
                  <c:v>0.20594710325982801</c:v>
                </c:pt>
                <c:pt idx="5043">
                  <c:v>0.20589506546723199</c:v>
                </c:pt>
                <c:pt idx="5044">
                  <c:v>0.205997070654105</c:v>
                </c:pt>
                <c:pt idx="5045">
                  <c:v>0.20624562689093601</c:v>
                </c:pt>
                <c:pt idx="5046">
                  <c:v>0.20663274801589501</c:v>
                </c:pt>
                <c:pt idx="5047">
                  <c:v>0.20715001516303999</c:v>
                </c:pt>
                <c:pt idx="5048">
                  <c:v>0.207788641067089</c:v>
                </c:pt>
                <c:pt idx="5049">
                  <c:v>0.20853953606631401</c:v>
                </c:pt>
                <c:pt idx="5050">
                  <c:v>0.20939337474310599</c:v>
                </c:pt>
                <c:pt idx="5051">
                  <c:v>0.21034066219007</c:v>
                </c:pt>
                <c:pt idx="5052">
                  <c:v>0.21137179896418501</c:v>
                </c:pt>
                <c:pt idx="5053">
                  <c:v>0.21247714388764799</c:v>
                </c:pt>
                <c:pt idx="5054">
                  <c:v>0.21364707396589899</c:v>
                </c:pt>
                <c:pt idx="5055">
                  <c:v>0.21485376465380701</c:v>
                </c:pt>
                <c:pt idx="5056">
                  <c:v>0.21601108253488299</c:v>
                </c:pt>
                <c:pt idx="5057">
                  <c:v>0.21711459801296501</c:v>
                </c:pt>
                <c:pt idx="5058">
                  <c:v>0.21820851320295301</c:v>
                </c:pt>
                <c:pt idx="5059">
                  <c:v>0.219348229033626</c:v>
                </c:pt>
                <c:pt idx="5060">
                  <c:v>0.22052759831851401</c:v>
                </c:pt>
                <c:pt idx="5061">
                  <c:v>0.221740677006982</c:v>
                </c:pt>
                <c:pt idx="5062">
                  <c:v>0.222981745204339</c:v>
                </c:pt>
                <c:pt idx="5063">
                  <c:v>0.224239235023761</c:v>
                </c:pt>
                <c:pt idx="5064">
                  <c:v>0.22550162321929601</c:v>
                </c:pt>
                <c:pt idx="5065">
                  <c:v>0.22676398794477801</c:v>
                </c:pt>
                <c:pt idx="5066">
                  <c:v>0.22798578388802901</c:v>
                </c:pt>
                <c:pt idx="5067">
                  <c:v>0.22915603525713901</c:v>
                </c:pt>
                <c:pt idx="5068">
                  <c:v>0.23026923484781101</c:v>
                </c:pt>
                <c:pt idx="5069">
                  <c:v>0.231320253108171</c:v>
                </c:pt>
                <c:pt idx="5070">
                  <c:v>0.23224460514842299</c:v>
                </c:pt>
                <c:pt idx="5071">
                  <c:v>0.233001992099404</c:v>
                </c:pt>
                <c:pt idx="5072">
                  <c:v>0.233587178629485</c:v>
                </c:pt>
                <c:pt idx="5073">
                  <c:v>0.23399537851728799</c:v>
                </c:pt>
                <c:pt idx="5074">
                  <c:v>0.234222254815215</c:v>
                </c:pt>
                <c:pt idx="5075">
                  <c:v>0.23429208528877901</c:v>
                </c:pt>
                <c:pt idx="5076">
                  <c:v>0.23420350801647499</c:v>
                </c:pt>
                <c:pt idx="5077">
                  <c:v>0.23395353900397201</c:v>
                </c:pt>
                <c:pt idx="5078">
                  <c:v>0.23355273078084901</c:v>
                </c:pt>
                <c:pt idx="5079">
                  <c:v>0.233008209574526</c:v>
                </c:pt>
                <c:pt idx="5080">
                  <c:v>0.232318155255576</c:v>
                </c:pt>
                <c:pt idx="5081">
                  <c:v>0.23148110183013099</c:v>
                </c:pt>
                <c:pt idx="5082">
                  <c:v>0.23049594343309801</c:v>
                </c:pt>
                <c:pt idx="5083">
                  <c:v>0.22936194040786101</c:v>
                </c:pt>
                <c:pt idx="5084">
                  <c:v>0.22793033508542301</c:v>
                </c:pt>
                <c:pt idx="5085">
                  <c:v>0.226457579783508</c:v>
                </c:pt>
                <c:pt idx="5086">
                  <c:v>0.22487636025569799</c:v>
                </c:pt>
                <c:pt idx="5087">
                  <c:v>0.22314712459559899</c:v>
                </c:pt>
                <c:pt idx="5088">
                  <c:v>0.22127105876584799</c:v>
                </c:pt>
                <c:pt idx="5089">
                  <c:v>0.21943801605522401</c:v>
                </c:pt>
                <c:pt idx="5090">
                  <c:v>0.21768976166888901</c:v>
                </c:pt>
                <c:pt idx="5091">
                  <c:v>0.21584779788838501</c:v>
                </c:pt>
                <c:pt idx="5092">
                  <c:v>0.21413076698052499</c:v>
                </c:pt>
                <c:pt idx="5093">
                  <c:v>0.21263459152761299</c:v>
                </c:pt>
                <c:pt idx="5094">
                  <c:v>0.21124369999542</c:v>
                </c:pt>
                <c:pt idx="5095">
                  <c:v>0.209947613371503</c:v>
                </c:pt>
                <c:pt idx="5096">
                  <c:v>0.20870347302893899</c:v>
                </c:pt>
                <c:pt idx="5097">
                  <c:v>0.20749657144404199</c:v>
                </c:pt>
                <c:pt idx="5098">
                  <c:v>0.206330583073014</c:v>
                </c:pt>
                <c:pt idx="5099">
                  <c:v>0.205209410169647</c:v>
                </c:pt>
                <c:pt idx="5100">
                  <c:v>0.204184501275082</c:v>
                </c:pt>
                <c:pt idx="5101">
                  <c:v>0.20326248722270901</c:v>
                </c:pt>
                <c:pt idx="5102">
                  <c:v>0.20244078403582899</c:v>
                </c:pt>
                <c:pt idx="5103">
                  <c:v>0.20171668690203201</c:v>
                </c:pt>
                <c:pt idx="5104">
                  <c:v>0.20108738892974801</c:v>
                </c:pt>
                <c:pt idx="5105">
                  <c:v>0.20061192266762301</c:v>
                </c:pt>
                <c:pt idx="5106">
                  <c:v>0.20030076318770401</c:v>
                </c:pt>
                <c:pt idx="5107">
                  <c:v>0.20014922520193401</c:v>
                </c:pt>
                <c:pt idx="5108">
                  <c:v>0.200152532427333</c:v>
                </c:pt>
                <c:pt idx="5109">
                  <c:v>0.200305842451445</c:v>
                </c:pt>
                <c:pt idx="5110">
                  <c:v>0.20060427026939401</c:v>
                </c:pt>
                <c:pt idx="5111">
                  <c:v>0.20104291014724801</c:v>
                </c:pt>
                <c:pt idx="5112">
                  <c:v>0.20161685556433501</c:v>
                </c:pt>
                <c:pt idx="5113">
                  <c:v>0.202321217088131</c:v>
                </c:pt>
                <c:pt idx="5114">
                  <c:v>0.20315113813154301</c:v>
                </c:pt>
                <c:pt idx="5115">
                  <c:v>0.204157597390389</c:v>
                </c:pt>
                <c:pt idx="5116">
                  <c:v>0.205354607451537</c:v>
                </c:pt>
                <c:pt idx="5117">
                  <c:v>0.20674551622763099</c:v>
                </c:pt>
                <c:pt idx="5118">
                  <c:v>0.208333505080849</c:v>
                </c:pt>
                <c:pt idx="5119">
                  <c:v>0.21012155802773599</c:v>
                </c:pt>
                <c:pt idx="5120">
                  <c:v>0.21211242847096001</c:v>
                </c:pt>
                <c:pt idx="5121">
                  <c:v>0.21430860321609499</c:v>
                </c:pt>
                <c:pt idx="5122">
                  <c:v>0.216712263267026</c:v>
                </c:pt>
                <c:pt idx="5123">
                  <c:v>0.219325239982361</c:v>
                </c:pt>
                <c:pt idx="5124">
                  <c:v>0.22214896221824401</c:v>
                </c:pt>
                <c:pt idx="5125">
                  <c:v>0.22518438210775199</c:v>
                </c:pt>
                <c:pt idx="5126">
                  <c:v>0.22827994239965499</c:v>
                </c:pt>
                <c:pt idx="5127">
                  <c:v>0.231063285299487</c:v>
                </c:pt>
                <c:pt idx="5128">
                  <c:v>0.23352950562809999</c:v>
                </c:pt>
                <c:pt idx="5129">
                  <c:v>0.235713702368642</c:v>
                </c:pt>
                <c:pt idx="5130">
                  <c:v>0.23795781966686499</c:v>
                </c:pt>
                <c:pt idx="5131">
                  <c:v>0.24025855043586899</c:v>
                </c:pt>
                <c:pt idx="5132">
                  <c:v>0.24261268060463301</c:v>
                </c:pt>
                <c:pt idx="5133">
                  <c:v>0.24501709418468801</c:v>
                </c:pt>
                <c:pt idx="5134">
                  <c:v>0.24746877514267901</c:v>
                </c:pt>
                <c:pt idx="5135">
                  <c:v>0.24996480789214501</c:v>
                </c:pt>
                <c:pt idx="5136">
                  <c:v>0.25250237708837098</c:v>
                </c:pt>
                <c:pt idx="5137">
                  <c:v>0.25507876701027199</c:v>
                </c:pt>
                <c:pt idx="5138">
                  <c:v>0.25765328506533303</c:v>
                </c:pt>
                <c:pt idx="5139">
                  <c:v>0.26005684279768798</c:v>
                </c:pt>
                <c:pt idx="5140">
                  <c:v>0.262291265293011</c:v>
                </c:pt>
                <c:pt idx="5141">
                  <c:v>0.26435972832904198</c:v>
                </c:pt>
                <c:pt idx="5142">
                  <c:v>0.26626616116006502</c:v>
                </c:pt>
                <c:pt idx="5143">
                  <c:v>0.268015201260208</c:v>
                </c:pt>
                <c:pt idx="5144">
                  <c:v>0.26961214312360399</c:v>
                </c:pt>
                <c:pt idx="5145">
                  <c:v>0.27106288209110302</c:v>
                </c:pt>
                <c:pt idx="5146">
                  <c:v>0.272373854304787</c:v>
                </c:pt>
                <c:pt idx="5147">
                  <c:v>0.273551974106372</c:v>
                </c:pt>
                <c:pt idx="5148">
                  <c:v>0.27460457090311302</c:v>
                </c:pt>
                <c:pt idx="5149">
                  <c:v>0.27553933161841898</c:v>
                </c:pt>
                <c:pt idx="5150">
                  <c:v>0.27636429798461598</c:v>
                </c:pt>
                <c:pt idx="5151">
                  <c:v>0.277088150292854</c:v>
                </c:pt>
                <c:pt idx="5152">
                  <c:v>0.27771959576774602</c:v>
                </c:pt>
                <c:pt idx="5153">
                  <c:v>0.278267101285055</c:v>
                </c:pt>
                <c:pt idx="5154">
                  <c:v>0.278757401303589</c:v>
                </c:pt>
                <c:pt idx="5155">
                  <c:v>0.27927564058900101</c:v>
                </c:pt>
                <c:pt idx="5156">
                  <c:v>0.27982536645353601</c:v>
                </c:pt>
                <c:pt idx="5157">
                  <c:v>0.28036160141693001</c:v>
                </c:pt>
                <c:pt idx="5158">
                  <c:v>0.28082827549115302</c:v>
                </c:pt>
                <c:pt idx="5159">
                  <c:v>0.28123097200799602</c:v>
                </c:pt>
                <c:pt idx="5160">
                  <c:v>0.28157517497489598</c:v>
                </c:pt>
                <c:pt idx="5161">
                  <c:v>0.28186624644348501</c:v>
                </c:pt>
                <c:pt idx="5162">
                  <c:v>0.28210940692972603</c:v>
                </c:pt>
                <c:pt idx="5163">
                  <c:v>0.28230971874795002</c:v>
                </c:pt>
                <c:pt idx="5164">
                  <c:v>0.282472072081352</c:v>
                </c:pt>
                <c:pt idx="5165">
                  <c:v>0.28263703925405997</c:v>
                </c:pt>
                <c:pt idx="5166">
                  <c:v>0.28281567823357801</c:v>
                </c:pt>
                <c:pt idx="5167">
                  <c:v>0.28302911514954299</c:v>
                </c:pt>
                <c:pt idx="5168">
                  <c:v>0.28328881714933501</c:v>
                </c:pt>
                <c:pt idx="5169">
                  <c:v>0.28359974204230998</c:v>
                </c:pt>
                <c:pt idx="5170">
                  <c:v>0.28396650647584598</c:v>
                </c:pt>
                <c:pt idx="5171">
                  <c:v>0.28439338834578098</c:v>
                </c:pt>
                <c:pt idx="5172">
                  <c:v>0.28488433050436401</c:v>
                </c:pt>
                <c:pt idx="5173">
                  <c:v>0.28544294554146599</c:v>
                </c:pt>
                <c:pt idx="5174">
                  <c:v>0.286044355770812</c:v>
                </c:pt>
                <c:pt idx="5175">
                  <c:v>0.28668945359312098</c:v>
                </c:pt>
                <c:pt idx="5176">
                  <c:v>0.28738089042435699</c:v>
                </c:pt>
                <c:pt idx="5177">
                  <c:v>0.28810792523384199</c:v>
                </c:pt>
                <c:pt idx="5178">
                  <c:v>0.28886339507216402</c:v>
                </c:pt>
                <c:pt idx="5179">
                  <c:v>0.28964924333370801</c:v>
                </c:pt>
                <c:pt idx="5180">
                  <c:v>0.29046722789797702</c:v>
                </c:pt>
                <c:pt idx="5181">
                  <c:v>0.29131892411932803</c:v>
                </c:pt>
                <c:pt idx="5182">
                  <c:v>0.29220572802285799</c:v>
                </c:pt>
                <c:pt idx="5183">
                  <c:v>0.29327725005970201</c:v>
                </c:pt>
                <c:pt idx="5184">
                  <c:v>0.29427809687992101</c:v>
                </c:pt>
                <c:pt idx="5185">
                  <c:v>0.29527685786785401</c:v>
                </c:pt>
                <c:pt idx="5186">
                  <c:v>0.29631458639086899</c:v>
                </c:pt>
                <c:pt idx="5187">
                  <c:v>0.29739183451800399</c:v>
                </c:pt>
                <c:pt idx="5188">
                  <c:v>0.29832073379628199</c:v>
                </c:pt>
                <c:pt idx="5189">
                  <c:v>0.29906176073329299</c:v>
                </c:pt>
                <c:pt idx="5190">
                  <c:v>0.29979592136600902</c:v>
                </c:pt>
                <c:pt idx="5191">
                  <c:v>0.30030735751823601</c:v>
                </c:pt>
                <c:pt idx="5192">
                  <c:v>0.30045947175607801</c:v>
                </c:pt>
                <c:pt idx="5193">
                  <c:v>0.30034713714747902</c:v>
                </c:pt>
                <c:pt idx="5194">
                  <c:v>0.30001073726032201</c:v>
                </c:pt>
                <c:pt idx="5195">
                  <c:v>0.29955656724471602</c:v>
                </c:pt>
                <c:pt idx="5196">
                  <c:v>0.29900371351931698</c:v>
                </c:pt>
                <c:pt idx="5197">
                  <c:v>0.29835318098793101</c:v>
                </c:pt>
                <c:pt idx="5198">
                  <c:v>0.29760604490280901</c:v>
                </c:pt>
                <c:pt idx="5199">
                  <c:v>0.296763448638451</c:v>
                </c:pt>
                <c:pt idx="5200">
                  <c:v>0.29582660133737099</c:v>
                </c:pt>
                <c:pt idx="5201">
                  <c:v>0.29479677543254901</c:v>
                </c:pt>
                <c:pt idx="5202">
                  <c:v>0.293675304052193</c:v>
                </c:pt>
                <c:pt idx="5203">
                  <c:v>0.29245141333036001</c:v>
                </c:pt>
                <c:pt idx="5204">
                  <c:v>0.29105792676487602</c:v>
                </c:pt>
                <c:pt idx="5205">
                  <c:v>0.28948779309216199</c:v>
                </c:pt>
                <c:pt idx="5206">
                  <c:v>0.287803267747544</c:v>
                </c:pt>
                <c:pt idx="5207">
                  <c:v>0.28596268880868703</c:v>
                </c:pt>
                <c:pt idx="5208">
                  <c:v>0.28396952580156898</c:v>
                </c:pt>
                <c:pt idx="5209">
                  <c:v>0.281882880046467</c:v>
                </c:pt>
                <c:pt idx="5210">
                  <c:v>0.27981822873176798</c:v>
                </c:pt>
                <c:pt idx="5211">
                  <c:v>0.27777836998925798</c:v>
                </c:pt>
                <c:pt idx="5212">
                  <c:v>0.27576613892365498</c:v>
                </c:pt>
                <c:pt idx="5213">
                  <c:v>0.27376710676125698</c:v>
                </c:pt>
                <c:pt idx="5214">
                  <c:v>0.27173120523838201</c:v>
                </c:pt>
                <c:pt idx="5215">
                  <c:v>0.26966233338680501</c:v>
                </c:pt>
                <c:pt idx="5216">
                  <c:v>0.26756442485001503</c:v>
                </c:pt>
                <c:pt idx="5217">
                  <c:v>0.265441441281974</c:v>
                </c:pt>
                <c:pt idx="5218">
                  <c:v>0.26329736587595898</c:v>
                </c:pt>
                <c:pt idx="5219">
                  <c:v>0.26113619703025198</c:v>
                </c:pt>
                <c:pt idx="5220">
                  <c:v>0.25896194215852503</c:v>
                </c:pt>
                <c:pt idx="5221">
                  <c:v>0.25677861165465699</c:v>
                </c:pt>
                <c:pt idx="5222">
                  <c:v>0.25459021302396001</c:v>
                </c:pt>
                <c:pt idx="5223">
                  <c:v>0.25240074519509897</c:v>
                </c:pt>
                <c:pt idx="5224">
                  <c:v>0.250214193028861</c:v>
                </c:pt>
                <c:pt idx="5225">
                  <c:v>0.24803452204128301</c:v>
                </c:pt>
                <c:pt idx="5226">
                  <c:v>0.24586567335915399</c:v>
                </c:pt>
                <c:pt idx="5227">
                  <c:v>0.243711558925715</c:v>
                </c:pt>
                <c:pt idx="5228">
                  <c:v>0.24158688034902201</c:v>
                </c:pt>
                <c:pt idx="5229">
                  <c:v>0.23951110659285099</c:v>
                </c:pt>
                <c:pt idx="5230">
                  <c:v>0.23748765711124101</c:v>
                </c:pt>
                <c:pt idx="5231">
                  <c:v>0.23551990502546299</c:v>
                </c:pt>
                <c:pt idx="5232">
                  <c:v>0.233611174063802</c:v>
                </c:pt>
                <c:pt idx="5233">
                  <c:v>0.23176473578665299</c:v>
                </c:pt>
                <c:pt idx="5234">
                  <c:v>0.229983807098492</c:v>
                </c:pt>
                <c:pt idx="5235">
                  <c:v>0.228271548044745</c:v>
                </c:pt>
                <c:pt idx="5236">
                  <c:v>0.22663105988814</c:v>
                </c:pt>
                <c:pt idx="5237">
                  <c:v>0.22506538345586799</c:v>
                </c:pt>
                <c:pt idx="5238">
                  <c:v>0.223562027340165</c:v>
                </c:pt>
                <c:pt idx="5239">
                  <c:v>0.222059902036889</c:v>
                </c:pt>
                <c:pt idx="5240">
                  <c:v>0.220563123495365</c:v>
                </c:pt>
                <c:pt idx="5241">
                  <c:v>0.21907575236273599</c:v>
                </c:pt>
                <c:pt idx="5242">
                  <c:v>0.21760179355791601</c:v>
                </c:pt>
                <c:pt idx="5243">
                  <c:v>0.21617758091922301</c:v>
                </c:pt>
                <c:pt idx="5244">
                  <c:v>0.21482692012152599</c:v>
                </c:pt>
                <c:pt idx="5245">
                  <c:v>0.213552713440848</c:v>
                </c:pt>
                <c:pt idx="5246">
                  <c:v>0.21235779697395299</c:v>
                </c:pt>
                <c:pt idx="5247">
                  <c:v>0.211244939253279</c:v>
                </c:pt>
                <c:pt idx="5248">
                  <c:v>0.21021683364058</c:v>
                </c:pt>
                <c:pt idx="5249">
                  <c:v>0.209276036239153</c:v>
                </c:pt>
                <c:pt idx="5250">
                  <c:v>0.20842461863056999</c:v>
                </c:pt>
                <c:pt idx="5251">
                  <c:v>0.207664718091645</c:v>
                </c:pt>
                <c:pt idx="5252">
                  <c:v>0.20699874628322201</c:v>
                </c:pt>
                <c:pt idx="5253">
                  <c:v>0.20642910228717301</c:v>
                </c:pt>
                <c:pt idx="5254">
                  <c:v>0.20595813832514701</c:v>
                </c:pt>
                <c:pt idx="5255">
                  <c:v>0.20558815580826001</c:v>
                </c:pt>
                <c:pt idx="5256">
                  <c:v>0.205321405594205</c:v>
                </c:pt>
                <c:pt idx="5257">
                  <c:v>0.205160089198866</c:v>
                </c:pt>
                <c:pt idx="5258">
                  <c:v>0.20510636024403101</c:v>
                </c:pt>
                <c:pt idx="5259">
                  <c:v>0.20516232589386299</c:v>
                </c:pt>
                <c:pt idx="5260">
                  <c:v>0.20533004815113401</c:v>
                </c:pt>
                <c:pt idx="5261">
                  <c:v>0.20561154492067699</c:v>
                </c:pt>
                <c:pt idx="5262">
                  <c:v>0.206008790762192</c:v>
                </c:pt>
                <c:pt idx="5263">
                  <c:v>0.20652371726499</c:v>
                </c:pt>
                <c:pt idx="5264">
                  <c:v>0.20715821298943099</c:v>
                </c:pt>
                <c:pt idx="5265">
                  <c:v>0.20791412293640801</c:v>
                </c:pt>
                <c:pt idx="5266">
                  <c:v>0.208777762239481</c:v>
                </c:pt>
                <c:pt idx="5267">
                  <c:v>0.20974472884366399</c:v>
                </c:pt>
                <c:pt idx="5268">
                  <c:v>0.21081675049323401</c:v>
                </c:pt>
                <c:pt idx="5269">
                  <c:v>0.211995514632974</c:v>
                </c:pt>
                <c:pt idx="5270">
                  <c:v>0.21328266534779999</c:v>
                </c:pt>
                <c:pt idx="5271">
                  <c:v>0.21467980014583701</c:v>
                </c:pt>
                <c:pt idx="5272">
                  <c:v>0.216188466710699</c:v>
                </c:pt>
                <c:pt idx="5273">
                  <c:v>0.21781015974935999</c:v>
                </c:pt>
                <c:pt idx="5274">
                  <c:v>0.21954631805203001</c:v>
                </c:pt>
                <c:pt idx="5275">
                  <c:v>0.22139832186125</c:v>
                </c:pt>
                <c:pt idx="5276">
                  <c:v>0.22336749062175101</c:v>
                </c:pt>
                <c:pt idx="5277">
                  <c:v>0.225455081153663</c:v>
                </c:pt>
                <c:pt idx="5278">
                  <c:v>0.22766228626309801</c:v>
                </c:pt>
                <c:pt idx="5279">
                  <c:v>0.22999023377866401</c:v>
                </c:pt>
                <c:pt idx="5280">
                  <c:v>0.23243998598239199</c:v>
                </c:pt>
                <c:pt idx="5281">
                  <c:v>0.23501253938983299</c:v>
                </c:pt>
                <c:pt idx="5282">
                  <c:v>0.23770882482686301</c:v>
                </c:pt>
                <c:pt idx="5283">
                  <c:v>0.240529707749501</c:v>
                </c:pt>
                <c:pt idx="5284">
                  <c:v>0.243475988756578</c:v>
                </c:pt>
                <c:pt idx="5285">
                  <c:v>0.24654840425225</c:v>
                </c:pt>
                <c:pt idx="5286">
                  <c:v>0.24974762722456201</c:v>
                </c:pt>
                <c:pt idx="5287">
                  <c:v>0.25307426811648698</c:v>
                </c:pt>
                <c:pt idx="5288">
                  <c:v>0.25652887577585798</c:v>
                </c:pt>
                <c:pt idx="5289">
                  <c:v>0.26011193847948599</c:v>
                </c:pt>
                <c:pt idx="5290">
                  <c:v>0.26382388503395998</c:v>
                </c:pt>
                <c:pt idx="5291">
                  <c:v>0.26770882902902399</c:v>
                </c:pt>
                <c:pt idx="5292">
                  <c:v>0.27179114205578297</c:v>
                </c:pt>
                <c:pt idx="5293">
                  <c:v>0.27604483434032101</c:v>
                </c:pt>
                <c:pt idx="5294">
                  <c:v>0.280410631501324</c:v>
                </c:pt>
                <c:pt idx="5295">
                  <c:v>0.284888567996188</c:v>
                </c:pt>
                <c:pt idx="5296">
                  <c:v>0.28947863075561903</c:v>
                </c:pt>
                <c:pt idx="5297">
                  <c:v>0.29418076087406497</c:v>
                </c:pt>
                <c:pt idx="5298">
                  <c:v>0.29899485537493498</c:v>
                </c:pt>
                <c:pt idx="5299">
                  <c:v>0.30392076902395798</c:v>
                </c:pt>
                <c:pt idx="5300">
                  <c:v>0.30895831615949598</c:v>
                </c:pt>
                <c:pt idx="5301">
                  <c:v>0.31410727250697001</c:v>
                </c:pt>
                <c:pt idx="5302">
                  <c:v>0.31937954192960599</c:v>
                </c:pt>
                <c:pt idx="5303">
                  <c:v>0.32478152945504801</c:v>
                </c:pt>
                <c:pt idx="5304">
                  <c:v>0.33030802979173002</c:v>
                </c:pt>
                <c:pt idx="5305">
                  <c:v>0.335899668267294</c:v>
                </c:pt>
                <c:pt idx="5306">
                  <c:v>0.34160107457022199</c:v>
                </c:pt>
                <c:pt idx="5307">
                  <c:v>0.34741182721642799</c:v>
                </c:pt>
                <c:pt idx="5308">
                  <c:v>0.35327594652926703</c:v>
                </c:pt>
                <c:pt idx="5309">
                  <c:v>0.35908114402549701</c:v>
                </c:pt>
                <c:pt idx="5310">
                  <c:v>0.36482787101146003</c:v>
                </c:pt>
                <c:pt idx="5311">
                  <c:v>0.37051659649306101</c:v>
                </c:pt>
                <c:pt idx="5312">
                  <c:v>0.37616510224958299</c:v>
                </c:pt>
                <c:pt idx="5313">
                  <c:v>0.38182685291127</c:v>
                </c:pt>
                <c:pt idx="5314">
                  <c:v>0.38750138379097498</c:v>
                </c:pt>
                <c:pt idx="5315">
                  <c:v>0.39318822820840998</c:v>
                </c:pt>
                <c:pt idx="5316">
                  <c:v>0.39888691862283499</c:v>
                </c:pt>
                <c:pt idx="5317">
                  <c:v>0.40459698742095501</c:v>
                </c:pt>
                <c:pt idx="5318">
                  <c:v>0.41031796729652598</c:v>
                </c:pt>
                <c:pt idx="5319">
                  <c:v>0.41604939121242202</c:v>
                </c:pt>
                <c:pt idx="5320">
                  <c:v>0.421790791981354</c:v>
                </c:pt>
                <c:pt idx="5321">
                  <c:v>0.42754170153022297</c:v>
                </c:pt>
                <c:pt idx="5322">
                  <c:v>0.43330164992426401</c:v>
                </c:pt>
                <c:pt idx="5323">
                  <c:v>0.43907016422436801</c:v>
                </c:pt>
                <c:pt idx="5324">
                  <c:v>0.44484676723996502</c:v>
                </c:pt>
                <c:pt idx="5325">
                  <c:v>0.45063097622531401</c:v>
                </c:pt>
                <c:pt idx="5326">
                  <c:v>0.45642230155272501</c:v>
                </c:pt>
                <c:pt idx="5327">
                  <c:v>0.46220942200823201</c:v>
                </c:pt>
                <c:pt idx="5328">
                  <c:v>0.46797620153664599</c:v>
                </c:pt>
                <c:pt idx="5329">
                  <c:v>0.473722500852787</c:v>
                </c:pt>
                <c:pt idx="5330">
                  <c:v>0.47944816933108603</c:v>
                </c:pt>
                <c:pt idx="5331">
                  <c:v>0.485153043458949</c:v>
                </c:pt>
                <c:pt idx="5332">
                  <c:v>0.49083694533322098</c:v>
                </c:pt>
                <c:pt idx="5333">
                  <c:v>0.49649968119712001</c:v>
                </c:pt>
                <c:pt idx="5334">
                  <c:v>0.50214104001628701</c:v>
                </c:pt>
                <c:pt idx="5335">
                  <c:v>0.50776079209436598</c:v>
                </c:pt>
                <c:pt idx="5336">
                  <c:v>0.51335868773035598</c:v>
                </c:pt>
                <c:pt idx="5337">
                  <c:v>0.518949926327536</c:v>
                </c:pt>
                <c:pt idx="5338">
                  <c:v>0.52459821986056998</c:v>
                </c:pt>
                <c:pt idx="5339">
                  <c:v>0.53030198721733401</c:v>
                </c:pt>
                <c:pt idx="5340">
                  <c:v>0.53605961311990402</c:v>
                </c:pt>
                <c:pt idx="5341">
                  <c:v>0.54186944697357098</c:v>
                </c:pt>
                <c:pt idx="5342">
                  <c:v>0.54769741687592599</c:v>
                </c:pt>
                <c:pt idx="5343">
                  <c:v>0.55352188554750303</c:v>
                </c:pt>
                <c:pt idx="5344">
                  <c:v>0.55934202451166704</c:v>
                </c:pt>
                <c:pt idx="5345">
                  <c:v>0.56515697565330703</c:v>
                </c:pt>
                <c:pt idx="5346">
                  <c:v>0.57097312977068604</c:v>
                </c:pt>
                <c:pt idx="5347">
                  <c:v>0.57682695646884496</c:v>
                </c:pt>
                <c:pt idx="5348">
                  <c:v>0.58271826058884602</c:v>
                </c:pt>
                <c:pt idx="5349">
                  <c:v>0.58864681536891705</c:v>
                </c:pt>
                <c:pt idx="5350">
                  <c:v>0.59461236191087596</c:v>
                </c:pt>
                <c:pt idx="5351">
                  <c:v>0.60059344171639795</c:v>
                </c:pt>
                <c:pt idx="5352">
                  <c:v>0.60660820723891395</c:v>
                </c:pt>
                <c:pt idx="5353">
                  <c:v>0.61265615873552604</c:v>
                </c:pt>
                <c:pt idx="5354">
                  <c:v>0.61873636634553697</c:v>
                </c:pt>
                <c:pt idx="5355">
                  <c:v>0.62484740495308699</c:v>
                </c:pt>
                <c:pt idx="5356">
                  <c:v>0.63098729841623802</c:v>
                </c:pt>
                <c:pt idx="5357">
                  <c:v>0.63715348302195696</c:v>
                </c:pt>
                <c:pt idx="5358">
                  <c:v>0.64334280048617198</c:v>
                </c:pt>
                <c:pt idx="5359">
                  <c:v>0.64955152826385398</c:v>
                </c:pt>
                <c:pt idx="5360">
                  <c:v>0.65577544893551099</c:v>
                </c:pt>
                <c:pt idx="5361">
                  <c:v>0.66200995232728299</c:v>
                </c:pt>
                <c:pt idx="5362">
                  <c:v>0.66825015683603906</c:v>
                </c:pt>
                <c:pt idx="5363">
                  <c:v>0.67449103335737304</c:v>
                </c:pt>
                <c:pt idx="5364">
                  <c:v>0.680727517512</c:v>
                </c:pt>
                <c:pt idx="5365">
                  <c:v>0.68695460204245196</c:v>
                </c:pt>
                <c:pt idx="5366">
                  <c:v>0.693167408220009</c:v>
                </c:pt>
                <c:pt idx="5367">
                  <c:v>0.69936124014689804</c:v>
                </c:pt>
                <c:pt idx="5368">
                  <c:v>0.705531627796252</c:v>
                </c:pt>
                <c:pt idx="5369">
                  <c:v>0.71167436381870697</c:v>
                </c:pt>
                <c:pt idx="5370">
                  <c:v>0.71778553666515799</c:v>
                </c:pt>
                <c:pt idx="5371">
                  <c:v>0.72386155970668298</c:v>
                </c:pt>
                <c:pt idx="5372">
                  <c:v>0.72989919390439795</c:v>
                </c:pt>
                <c:pt idx="5373">
                  <c:v>0.73589556102191001</c:v>
                </c:pt>
                <c:pt idx="5374">
                  <c:v>0.74184814574645797</c:v>
                </c:pt>
                <c:pt idx="5375">
                  <c:v>0.74775478809993401</c:v>
                </c:pt>
                <c:pt idx="5376">
                  <c:v>0.75361367111494504</c:v>
                </c:pt>
                <c:pt idx="5377">
                  <c:v>0.75942331116749695</c:v>
                </c:pt>
                <c:pt idx="5378">
                  <c:v>0.765182557434813</c:v>
                </c:pt>
                <c:pt idx="5379">
                  <c:v>0.77089060086783001</c:v>
                </c:pt>
                <c:pt idx="5380">
                  <c:v>0.77654698254863597</c:v>
                </c:pt>
                <c:pt idx="5381">
                  <c:v>0.78215158328197998</c:v>
                </c:pt>
                <c:pt idx="5382">
                  <c:v>0.787704583046833</c:v>
                </c:pt>
                <c:pt idx="5383">
                  <c:v>0.793206404279449</c:v>
                </c:pt>
                <c:pt idx="5384">
                  <c:v>0.79865767897753104</c:v>
                </c:pt>
                <c:pt idx="5385">
                  <c:v>0.80405928428330897</c:v>
                </c:pt>
                <c:pt idx="5386">
                  <c:v>0.80941247814184702</c:v>
                </c:pt>
                <c:pt idx="5387">
                  <c:v>0.81471915897353098</c:v>
                </c:pt>
                <c:pt idx="5388">
                  <c:v>0.81998228741399803</c:v>
                </c:pt>
                <c:pt idx="5389">
                  <c:v>0.82520655023573497</c:v>
                </c:pt>
                <c:pt idx="5390">
                  <c:v>0.83039942934845501</c:v>
                </c:pt>
                <c:pt idx="5391">
                  <c:v>0.83557300324177297</c:v>
                </c:pt>
                <c:pt idx="5392">
                  <c:v>0.84074716370126301</c:v>
                </c:pt>
                <c:pt idx="5393">
                  <c:v>0.84595577378896802</c:v>
                </c:pt>
                <c:pt idx="5394">
                  <c:v>0.85125951333523497</c:v>
                </c:pt>
                <c:pt idx="5395">
                  <c:v>0.85677581764477195</c:v>
                </c:pt>
                <c:pt idx="5396">
                  <c:v>0.86276009840893197</c:v>
                </c:pt>
                <c:pt idx="5397">
                  <c:v>0.86988183902351701</c:v>
                </c:pt>
                <c:pt idx="5398">
                  <c:v>0.87865044259499003</c:v>
                </c:pt>
                <c:pt idx="5399">
                  <c:v>0.88741619959453</c:v>
                </c:pt>
              </c:numCache>
            </c:numRef>
          </c:val>
          <c:smooth val="0"/>
          <c:extLst>
            <c:ext xmlns:c16="http://schemas.microsoft.com/office/drawing/2014/chart" uri="{C3380CC4-5D6E-409C-BE32-E72D297353CC}">
              <c16:uniqueId val="{00000000-88F0-4109-B795-453A276A2421}"/>
            </c:ext>
          </c:extLst>
        </c:ser>
        <c:ser>
          <c:idx val="1"/>
          <c:order val="1"/>
          <c:spPr>
            <a:ln w="25400">
              <a:solidFill>
                <a:srgbClr val="FFC000"/>
              </a:solidFill>
              <a:prstDash val="solid"/>
            </a:ln>
          </c:spPr>
          <c:marker>
            <c:spPr>
              <a:noFill/>
              <a:ln>
                <a:noFill/>
              </a:ln>
            </c:spPr>
          </c:marker>
          <c:cat>
            <c:numRef>
              <c:f>Sheet1!$B$1:$GYS$1</c:f>
              <c:numCache>
                <c:formatCode>General</c:formatCode>
                <c:ptCount val="5400"/>
                <c:pt idx="0">
                  <c:v>0.06</c:v>
                </c:pt>
                <c:pt idx="1">
                  <c:v>6.0100000000000001E-2</c:v>
                </c:pt>
                <c:pt idx="2">
                  <c:v>6.0199999999999997E-2</c:v>
                </c:pt>
                <c:pt idx="3">
                  <c:v>6.0299999999999999E-2</c:v>
                </c:pt>
                <c:pt idx="4">
                  <c:v>6.0400000000000002E-2</c:v>
                </c:pt>
                <c:pt idx="5">
                  <c:v>6.0499999999999998E-2</c:v>
                </c:pt>
                <c:pt idx="6">
                  <c:v>6.0600000000000001E-2</c:v>
                </c:pt>
                <c:pt idx="7">
                  <c:v>6.0699999999999997E-2</c:v>
                </c:pt>
                <c:pt idx="8">
                  <c:v>6.08E-2</c:v>
                </c:pt>
                <c:pt idx="9">
                  <c:v>6.0900000000000003E-2</c:v>
                </c:pt>
                <c:pt idx="10">
                  <c:v>6.0999999999999999E-2</c:v>
                </c:pt>
                <c:pt idx="11">
                  <c:v>6.1100000000000002E-2</c:v>
                </c:pt>
                <c:pt idx="12">
                  <c:v>6.1199999999999997E-2</c:v>
                </c:pt>
                <c:pt idx="13">
                  <c:v>6.13E-2</c:v>
                </c:pt>
                <c:pt idx="14">
                  <c:v>6.1400000000000003E-2</c:v>
                </c:pt>
                <c:pt idx="15">
                  <c:v>6.1499999999999999E-2</c:v>
                </c:pt>
                <c:pt idx="16">
                  <c:v>6.1600000000000002E-2</c:v>
                </c:pt>
                <c:pt idx="17">
                  <c:v>6.1699999999999998E-2</c:v>
                </c:pt>
                <c:pt idx="18">
                  <c:v>6.1800000000000001E-2</c:v>
                </c:pt>
                <c:pt idx="19">
                  <c:v>6.1899999999999997E-2</c:v>
                </c:pt>
                <c:pt idx="20">
                  <c:v>6.2E-2</c:v>
                </c:pt>
                <c:pt idx="21">
                  <c:v>6.2100000000000002E-2</c:v>
                </c:pt>
                <c:pt idx="22">
                  <c:v>6.2199999999999998E-2</c:v>
                </c:pt>
                <c:pt idx="23">
                  <c:v>6.2300000000000001E-2</c:v>
                </c:pt>
                <c:pt idx="24">
                  <c:v>6.2399999999999997E-2</c:v>
                </c:pt>
                <c:pt idx="25">
                  <c:v>6.25E-2</c:v>
                </c:pt>
                <c:pt idx="26">
                  <c:v>6.2600000000000003E-2</c:v>
                </c:pt>
                <c:pt idx="27">
                  <c:v>6.2700000000000006E-2</c:v>
                </c:pt>
                <c:pt idx="28">
                  <c:v>6.2799999999999995E-2</c:v>
                </c:pt>
                <c:pt idx="29">
                  <c:v>6.2899999999999998E-2</c:v>
                </c:pt>
                <c:pt idx="30">
                  <c:v>6.3E-2</c:v>
                </c:pt>
                <c:pt idx="31">
                  <c:v>6.3100000000000003E-2</c:v>
                </c:pt>
                <c:pt idx="32">
                  <c:v>6.3200000000000006E-2</c:v>
                </c:pt>
                <c:pt idx="33">
                  <c:v>6.3299999999999995E-2</c:v>
                </c:pt>
                <c:pt idx="34">
                  <c:v>6.3399999999999998E-2</c:v>
                </c:pt>
                <c:pt idx="35">
                  <c:v>6.3500000000000001E-2</c:v>
                </c:pt>
                <c:pt idx="36">
                  <c:v>6.3600000000000004E-2</c:v>
                </c:pt>
                <c:pt idx="37">
                  <c:v>6.3700000000000007E-2</c:v>
                </c:pt>
                <c:pt idx="38">
                  <c:v>6.3799999999999996E-2</c:v>
                </c:pt>
                <c:pt idx="39">
                  <c:v>6.3899999999999998E-2</c:v>
                </c:pt>
                <c:pt idx="40">
                  <c:v>6.4000000000000001E-2</c:v>
                </c:pt>
                <c:pt idx="41">
                  <c:v>6.4100000000000004E-2</c:v>
                </c:pt>
                <c:pt idx="42">
                  <c:v>6.4199999999999993E-2</c:v>
                </c:pt>
                <c:pt idx="43">
                  <c:v>6.4299999999999996E-2</c:v>
                </c:pt>
                <c:pt idx="44">
                  <c:v>6.4399999999999999E-2</c:v>
                </c:pt>
                <c:pt idx="45">
                  <c:v>6.4500000000000002E-2</c:v>
                </c:pt>
                <c:pt idx="46">
                  <c:v>6.4600000000000005E-2</c:v>
                </c:pt>
                <c:pt idx="47">
                  <c:v>6.4699999999999994E-2</c:v>
                </c:pt>
                <c:pt idx="48">
                  <c:v>6.4799999999999996E-2</c:v>
                </c:pt>
                <c:pt idx="49">
                  <c:v>6.4899999999999999E-2</c:v>
                </c:pt>
                <c:pt idx="50">
                  <c:v>6.5000000000000002E-2</c:v>
                </c:pt>
                <c:pt idx="51">
                  <c:v>6.5100000000000005E-2</c:v>
                </c:pt>
                <c:pt idx="52">
                  <c:v>6.5199999999999994E-2</c:v>
                </c:pt>
                <c:pt idx="53">
                  <c:v>6.5299999999999997E-2</c:v>
                </c:pt>
                <c:pt idx="54">
                  <c:v>6.54E-2</c:v>
                </c:pt>
                <c:pt idx="55">
                  <c:v>6.5500000000000003E-2</c:v>
                </c:pt>
                <c:pt idx="56">
                  <c:v>6.5600000000000006E-2</c:v>
                </c:pt>
                <c:pt idx="57">
                  <c:v>6.5699999999999995E-2</c:v>
                </c:pt>
                <c:pt idx="58">
                  <c:v>6.5799999999999997E-2</c:v>
                </c:pt>
                <c:pt idx="59">
                  <c:v>6.59E-2</c:v>
                </c:pt>
                <c:pt idx="60">
                  <c:v>6.6000000000000003E-2</c:v>
                </c:pt>
                <c:pt idx="61">
                  <c:v>6.6100000000000006E-2</c:v>
                </c:pt>
                <c:pt idx="62">
                  <c:v>6.6199999999999995E-2</c:v>
                </c:pt>
                <c:pt idx="63">
                  <c:v>6.6299999999999998E-2</c:v>
                </c:pt>
                <c:pt idx="64">
                  <c:v>6.6400000000000001E-2</c:v>
                </c:pt>
                <c:pt idx="65">
                  <c:v>6.6500000000000004E-2</c:v>
                </c:pt>
                <c:pt idx="66">
                  <c:v>6.6600000000000006E-2</c:v>
                </c:pt>
                <c:pt idx="67">
                  <c:v>6.6699999999999995E-2</c:v>
                </c:pt>
                <c:pt idx="68">
                  <c:v>6.6799999999999998E-2</c:v>
                </c:pt>
                <c:pt idx="69">
                  <c:v>6.6900000000000001E-2</c:v>
                </c:pt>
                <c:pt idx="70">
                  <c:v>6.7000000000000004E-2</c:v>
                </c:pt>
                <c:pt idx="71">
                  <c:v>6.7100000000000007E-2</c:v>
                </c:pt>
                <c:pt idx="72">
                  <c:v>6.7199999999999996E-2</c:v>
                </c:pt>
                <c:pt idx="73">
                  <c:v>6.7299999999999999E-2</c:v>
                </c:pt>
                <c:pt idx="74">
                  <c:v>6.7400000000000002E-2</c:v>
                </c:pt>
                <c:pt idx="75">
                  <c:v>6.7500000000000004E-2</c:v>
                </c:pt>
                <c:pt idx="76">
                  <c:v>6.7599999999999993E-2</c:v>
                </c:pt>
                <c:pt idx="77">
                  <c:v>6.7699999999999996E-2</c:v>
                </c:pt>
                <c:pt idx="78">
                  <c:v>6.7799999999999999E-2</c:v>
                </c:pt>
                <c:pt idx="79">
                  <c:v>6.7900000000000002E-2</c:v>
                </c:pt>
                <c:pt idx="80">
                  <c:v>6.8000000000000005E-2</c:v>
                </c:pt>
                <c:pt idx="81">
                  <c:v>6.8099999999999994E-2</c:v>
                </c:pt>
                <c:pt idx="82">
                  <c:v>6.8199999999999997E-2</c:v>
                </c:pt>
                <c:pt idx="83">
                  <c:v>6.83E-2</c:v>
                </c:pt>
                <c:pt idx="84">
                  <c:v>6.8400000000000002E-2</c:v>
                </c:pt>
                <c:pt idx="85">
                  <c:v>6.8500000000000005E-2</c:v>
                </c:pt>
                <c:pt idx="86">
                  <c:v>6.8599999999999994E-2</c:v>
                </c:pt>
                <c:pt idx="87">
                  <c:v>6.8699999999999997E-2</c:v>
                </c:pt>
                <c:pt idx="88">
                  <c:v>6.88E-2</c:v>
                </c:pt>
                <c:pt idx="89">
                  <c:v>6.8900000000000003E-2</c:v>
                </c:pt>
                <c:pt idx="90">
                  <c:v>6.9000000000000006E-2</c:v>
                </c:pt>
                <c:pt idx="91">
                  <c:v>6.9099999999999995E-2</c:v>
                </c:pt>
                <c:pt idx="92">
                  <c:v>6.9199999999999998E-2</c:v>
                </c:pt>
                <c:pt idx="93">
                  <c:v>6.93E-2</c:v>
                </c:pt>
                <c:pt idx="94">
                  <c:v>6.9400000000000003E-2</c:v>
                </c:pt>
                <c:pt idx="95">
                  <c:v>6.9500000000000006E-2</c:v>
                </c:pt>
                <c:pt idx="96">
                  <c:v>6.9599999999999995E-2</c:v>
                </c:pt>
                <c:pt idx="97">
                  <c:v>6.9699999999999998E-2</c:v>
                </c:pt>
                <c:pt idx="98">
                  <c:v>6.9800000000000001E-2</c:v>
                </c:pt>
                <c:pt idx="99">
                  <c:v>6.9900000000000004E-2</c:v>
                </c:pt>
                <c:pt idx="100">
                  <c:v>7.0000000000000007E-2</c:v>
                </c:pt>
                <c:pt idx="101">
                  <c:v>7.0099999999999996E-2</c:v>
                </c:pt>
                <c:pt idx="102">
                  <c:v>7.0199999999999999E-2</c:v>
                </c:pt>
                <c:pt idx="103">
                  <c:v>7.0300000000000001E-2</c:v>
                </c:pt>
                <c:pt idx="104">
                  <c:v>7.0400000000000004E-2</c:v>
                </c:pt>
                <c:pt idx="105">
                  <c:v>7.0499999999999993E-2</c:v>
                </c:pt>
                <c:pt idx="106">
                  <c:v>7.0599999999999996E-2</c:v>
                </c:pt>
                <c:pt idx="107">
                  <c:v>7.0699999999999999E-2</c:v>
                </c:pt>
                <c:pt idx="108">
                  <c:v>7.0800000000000002E-2</c:v>
                </c:pt>
                <c:pt idx="109">
                  <c:v>7.0900000000000005E-2</c:v>
                </c:pt>
                <c:pt idx="110">
                  <c:v>7.0999999999999994E-2</c:v>
                </c:pt>
                <c:pt idx="111">
                  <c:v>7.1099999999999997E-2</c:v>
                </c:pt>
                <c:pt idx="112">
                  <c:v>7.1199999999999999E-2</c:v>
                </c:pt>
                <c:pt idx="113">
                  <c:v>7.1300000000000002E-2</c:v>
                </c:pt>
                <c:pt idx="114">
                  <c:v>7.1400000000000005E-2</c:v>
                </c:pt>
                <c:pt idx="115">
                  <c:v>7.1499999999999994E-2</c:v>
                </c:pt>
                <c:pt idx="116">
                  <c:v>7.1599999999999997E-2</c:v>
                </c:pt>
                <c:pt idx="117">
                  <c:v>7.17E-2</c:v>
                </c:pt>
                <c:pt idx="118">
                  <c:v>7.1800000000000003E-2</c:v>
                </c:pt>
                <c:pt idx="119">
                  <c:v>7.1900000000000006E-2</c:v>
                </c:pt>
                <c:pt idx="120">
                  <c:v>7.1999999999999995E-2</c:v>
                </c:pt>
                <c:pt idx="121">
                  <c:v>7.2099999999999997E-2</c:v>
                </c:pt>
                <c:pt idx="122">
                  <c:v>7.22E-2</c:v>
                </c:pt>
                <c:pt idx="123">
                  <c:v>7.2300000000000003E-2</c:v>
                </c:pt>
                <c:pt idx="124">
                  <c:v>7.2400000000000006E-2</c:v>
                </c:pt>
                <c:pt idx="125">
                  <c:v>7.2499999999999995E-2</c:v>
                </c:pt>
                <c:pt idx="126">
                  <c:v>7.2599999999999998E-2</c:v>
                </c:pt>
                <c:pt idx="127">
                  <c:v>7.2700000000000001E-2</c:v>
                </c:pt>
                <c:pt idx="128">
                  <c:v>7.2800000000000004E-2</c:v>
                </c:pt>
                <c:pt idx="129">
                  <c:v>7.2900000000000006E-2</c:v>
                </c:pt>
                <c:pt idx="130">
                  <c:v>7.2999999999999995E-2</c:v>
                </c:pt>
                <c:pt idx="131">
                  <c:v>7.3099999999999998E-2</c:v>
                </c:pt>
                <c:pt idx="132">
                  <c:v>7.3200000000000001E-2</c:v>
                </c:pt>
                <c:pt idx="133">
                  <c:v>7.3300000000000004E-2</c:v>
                </c:pt>
                <c:pt idx="134">
                  <c:v>7.3400000000000007E-2</c:v>
                </c:pt>
                <c:pt idx="135">
                  <c:v>7.3499999999999996E-2</c:v>
                </c:pt>
                <c:pt idx="136">
                  <c:v>7.3599999999999999E-2</c:v>
                </c:pt>
                <c:pt idx="137">
                  <c:v>7.3700000000000002E-2</c:v>
                </c:pt>
                <c:pt idx="138">
                  <c:v>7.3800000000000004E-2</c:v>
                </c:pt>
                <c:pt idx="139">
                  <c:v>7.3899999999999993E-2</c:v>
                </c:pt>
                <c:pt idx="140">
                  <c:v>7.3999999999999996E-2</c:v>
                </c:pt>
                <c:pt idx="141">
                  <c:v>7.4099999999999999E-2</c:v>
                </c:pt>
                <c:pt idx="142">
                  <c:v>7.4200000000000002E-2</c:v>
                </c:pt>
                <c:pt idx="143">
                  <c:v>7.4300000000000005E-2</c:v>
                </c:pt>
                <c:pt idx="144">
                  <c:v>7.4399999999999994E-2</c:v>
                </c:pt>
                <c:pt idx="145">
                  <c:v>7.4499999999999997E-2</c:v>
                </c:pt>
                <c:pt idx="146">
                  <c:v>7.46E-2</c:v>
                </c:pt>
                <c:pt idx="147">
                  <c:v>7.4700000000000003E-2</c:v>
                </c:pt>
                <c:pt idx="148">
                  <c:v>7.4800000000000005E-2</c:v>
                </c:pt>
                <c:pt idx="149">
                  <c:v>7.4899999999999994E-2</c:v>
                </c:pt>
                <c:pt idx="150">
                  <c:v>7.4999999999999997E-2</c:v>
                </c:pt>
                <c:pt idx="151">
                  <c:v>7.51E-2</c:v>
                </c:pt>
                <c:pt idx="152">
                  <c:v>7.5200000000000003E-2</c:v>
                </c:pt>
                <c:pt idx="153">
                  <c:v>7.5300000000000006E-2</c:v>
                </c:pt>
                <c:pt idx="154">
                  <c:v>7.5399999999999995E-2</c:v>
                </c:pt>
                <c:pt idx="155">
                  <c:v>7.5499999999999998E-2</c:v>
                </c:pt>
                <c:pt idx="156">
                  <c:v>7.5600000000000001E-2</c:v>
                </c:pt>
                <c:pt idx="157">
                  <c:v>7.5700000000000003E-2</c:v>
                </c:pt>
                <c:pt idx="158">
                  <c:v>7.5800000000000006E-2</c:v>
                </c:pt>
                <c:pt idx="159">
                  <c:v>7.5899999999999995E-2</c:v>
                </c:pt>
                <c:pt idx="160">
                  <c:v>7.5999999999999998E-2</c:v>
                </c:pt>
                <c:pt idx="161">
                  <c:v>7.6100000000000001E-2</c:v>
                </c:pt>
                <c:pt idx="162">
                  <c:v>7.6200000000000004E-2</c:v>
                </c:pt>
                <c:pt idx="163">
                  <c:v>7.6300000000000007E-2</c:v>
                </c:pt>
                <c:pt idx="164">
                  <c:v>7.6399999999999996E-2</c:v>
                </c:pt>
                <c:pt idx="165">
                  <c:v>7.6499999999999999E-2</c:v>
                </c:pt>
                <c:pt idx="166">
                  <c:v>7.6600000000000001E-2</c:v>
                </c:pt>
                <c:pt idx="167">
                  <c:v>7.6700000000000004E-2</c:v>
                </c:pt>
                <c:pt idx="168">
                  <c:v>7.6799999999999993E-2</c:v>
                </c:pt>
                <c:pt idx="169">
                  <c:v>7.6899999999999996E-2</c:v>
                </c:pt>
                <c:pt idx="170">
                  <c:v>7.6999999999999999E-2</c:v>
                </c:pt>
                <c:pt idx="171">
                  <c:v>7.7100000000000002E-2</c:v>
                </c:pt>
                <c:pt idx="172">
                  <c:v>7.7200000000000005E-2</c:v>
                </c:pt>
                <c:pt idx="173">
                  <c:v>7.7299999999999994E-2</c:v>
                </c:pt>
                <c:pt idx="174">
                  <c:v>7.7399999999999997E-2</c:v>
                </c:pt>
                <c:pt idx="175">
                  <c:v>7.7499999999999999E-2</c:v>
                </c:pt>
                <c:pt idx="176">
                  <c:v>7.7600000000000002E-2</c:v>
                </c:pt>
                <c:pt idx="177">
                  <c:v>7.7700000000000005E-2</c:v>
                </c:pt>
                <c:pt idx="178">
                  <c:v>7.7799999999999994E-2</c:v>
                </c:pt>
                <c:pt idx="179">
                  <c:v>7.7899999999999997E-2</c:v>
                </c:pt>
                <c:pt idx="180">
                  <c:v>7.8E-2</c:v>
                </c:pt>
                <c:pt idx="181">
                  <c:v>7.8100000000000003E-2</c:v>
                </c:pt>
                <c:pt idx="182">
                  <c:v>7.8200000000000006E-2</c:v>
                </c:pt>
                <c:pt idx="183">
                  <c:v>7.8299999999999995E-2</c:v>
                </c:pt>
                <c:pt idx="184">
                  <c:v>7.8399999999999997E-2</c:v>
                </c:pt>
                <c:pt idx="185">
                  <c:v>7.85E-2</c:v>
                </c:pt>
                <c:pt idx="186">
                  <c:v>7.8600000000000003E-2</c:v>
                </c:pt>
                <c:pt idx="187">
                  <c:v>7.8700000000000006E-2</c:v>
                </c:pt>
                <c:pt idx="188">
                  <c:v>7.8799999999999995E-2</c:v>
                </c:pt>
                <c:pt idx="189">
                  <c:v>7.8899999999999998E-2</c:v>
                </c:pt>
                <c:pt idx="190">
                  <c:v>7.9000000000000001E-2</c:v>
                </c:pt>
                <c:pt idx="191">
                  <c:v>7.9100000000000004E-2</c:v>
                </c:pt>
                <c:pt idx="192">
                  <c:v>7.9200000000000007E-2</c:v>
                </c:pt>
                <c:pt idx="193">
                  <c:v>7.9299999999999995E-2</c:v>
                </c:pt>
                <c:pt idx="194">
                  <c:v>7.9399999999999998E-2</c:v>
                </c:pt>
                <c:pt idx="195">
                  <c:v>7.9500000000000001E-2</c:v>
                </c:pt>
                <c:pt idx="196">
                  <c:v>7.9600000000000004E-2</c:v>
                </c:pt>
                <c:pt idx="197">
                  <c:v>7.9699999999999993E-2</c:v>
                </c:pt>
                <c:pt idx="198">
                  <c:v>7.9799999999999996E-2</c:v>
                </c:pt>
                <c:pt idx="199">
                  <c:v>7.9899999999999999E-2</c:v>
                </c:pt>
                <c:pt idx="200">
                  <c:v>0.08</c:v>
                </c:pt>
                <c:pt idx="201">
                  <c:v>8.0100000000000005E-2</c:v>
                </c:pt>
                <c:pt idx="202">
                  <c:v>8.0199999999999994E-2</c:v>
                </c:pt>
                <c:pt idx="203">
                  <c:v>8.0299999999999996E-2</c:v>
                </c:pt>
                <c:pt idx="204">
                  <c:v>8.0399999999999999E-2</c:v>
                </c:pt>
                <c:pt idx="205">
                  <c:v>8.0500000000000002E-2</c:v>
                </c:pt>
                <c:pt idx="206">
                  <c:v>8.0600000000000005E-2</c:v>
                </c:pt>
                <c:pt idx="207">
                  <c:v>8.0699999999999994E-2</c:v>
                </c:pt>
                <c:pt idx="208">
                  <c:v>8.0799999999999997E-2</c:v>
                </c:pt>
                <c:pt idx="209">
                  <c:v>8.09E-2</c:v>
                </c:pt>
                <c:pt idx="210">
                  <c:v>8.1000000000000003E-2</c:v>
                </c:pt>
                <c:pt idx="211">
                  <c:v>8.1100000000000005E-2</c:v>
                </c:pt>
                <c:pt idx="212">
                  <c:v>8.1199999999999994E-2</c:v>
                </c:pt>
                <c:pt idx="213">
                  <c:v>8.1299999999999997E-2</c:v>
                </c:pt>
                <c:pt idx="214">
                  <c:v>8.14E-2</c:v>
                </c:pt>
                <c:pt idx="215">
                  <c:v>8.1500000000000003E-2</c:v>
                </c:pt>
                <c:pt idx="216">
                  <c:v>8.1600000000000006E-2</c:v>
                </c:pt>
                <c:pt idx="217">
                  <c:v>8.1699999999999995E-2</c:v>
                </c:pt>
                <c:pt idx="218">
                  <c:v>8.1799999999999998E-2</c:v>
                </c:pt>
                <c:pt idx="219">
                  <c:v>8.1900000000000001E-2</c:v>
                </c:pt>
                <c:pt idx="220">
                  <c:v>8.2000000000000003E-2</c:v>
                </c:pt>
                <c:pt idx="221">
                  <c:v>8.2100000000000006E-2</c:v>
                </c:pt>
                <c:pt idx="222">
                  <c:v>8.2199999999999995E-2</c:v>
                </c:pt>
                <c:pt idx="223">
                  <c:v>8.2299999999999998E-2</c:v>
                </c:pt>
                <c:pt idx="224">
                  <c:v>8.2400000000000001E-2</c:v>
                </c:pt>
                <c:pt idx="225">
                  <c:v>8.2500000000000004E-2</c:v>
                </c:pt>
                <c:pt idx="226">
                  <c:v>8.2600000000000007E-2</c:v>
                </c:pt>
                <c:pt idx="227">
                  <c:v>8.2699999999999996E-2</c:v>
                </c:pt>
                <c:pt idx="228">
                  <c:v>8.2799999999999999E-2</c:v>
                </c:pt>
                <c:pt idx="229">
                  <c:v>8.2900000000000001E-2</c:v>
                </c:pt>
                <c:pt idx="230">
                  <c:v>8.3000000000000004E-2</c:v>
                </c:pt>
                <c:pt idx="231">
                  <c:v>8.3099999999999993E-2</c:v>
                </c:pt>
                <c:pt idx="232">
                  <c:v>8.3199999999999996E-2</c:v>
                </c:pt>
                <c:pt idx="233">
                  <c:v>8.3299999999999999E-2</c:v>
                </c:pt>
                <c:pt idx="234">
                  <c:v>8.3400000000000002E-2</c:v>
                </c:pt>
                <c:pt idx="235">
                  <c:v>8.3500000000000005E-2</c:v>
                </c:pt>
                <c:pt idx="236">
                  <c:v>8.3599999999999994E-2</c:v>
                </c:pt>
                <c:pt idx="237">
                  <c:v>8.3699999999999997E-2</c:v>
                </c:pt>
                <c:pt idx="238">
                  <c:v>8.3799999999999999E-2</c:v>
                </c:pt>
                <c:pt idx="239">
                  <c:v>8.3900000000000002E-2</c:v>
                </c:pt>
                <c:pt idx="240">
                  <c:v>8.4000000000000005E-2</c:v>
                </c:pt>
                <c:pt idx="241">
                  <c:v>8.4099999999999994E-2</c:v>
                </c:pt>
                <c:pt idx="242">
                  <c:v>8.4199999999999997E-2</c:v>
                </c:pt>
                <c:pt idx="243">
                  <c:v>8.43E-2</c:v>
                </c:pt>
                <c:pt idx="244">
                  <c:v>8.4400000000000003E-2</c:v>
                </c:pt>
                <c:pt idx="245">
                  <c:v>8.4500000000000006E-2</c:v>
                </c:pt>
                <c:pt idx="246">
                  <c:v>8.4599999999999995E-2</c:v>
                </c:pt>
                <c:pt idx="247">
                  <c:v>8.4699999999999998E-2</c:v>
                </c:pt>
                <c:pt idx="248">
                  <c:v>8.48E-2</c:v>
                </c:pt>
                <c:pt idx="249">
                  <c:v>8.4900000000000003E-2</c:v>
                </c:pt>
                <c:pt idx="250">
                  <c:v>8.5000000000000006E-2</c:v>
                </c:pt>
                <c:pt idx="251">
                  <c:v>8.5099999999999995E-2</c:v>
                </c:pt>
                <c:pt idx="252">
                  <c:v>8.5199999999999998E-2</c:v>
                </c:pt>
                <c:pt idx="253">
                  <c:v>8.5300000000000001E-2</c:v>
                </c:pt>
                <c:pt idx="254">
                  <c:v>8.5400000000000004E-2</c:v>
                </c:pt>
                <c:pt idx="255">
                  <c:v>8.5500000000000007E-2</c:v>
                </c:pt>
                <c:pt idx="256">
                  <c:v>8.5599999999999996E-2</c:v>
                </c:pt>
                <c:pt idx="257">
                  <c:v>8.5699999999999998E-2</c:v>
                </c:pt>
                <c:pt idx="258">
                  <c:v>8.5800000000000001E-2</c:v>
                </c:pt>
                <c:pt idx="259">
                  <c:v>8.5900000000000004E-2</c:v>
                </c:pt>
                <c:pt idx="260">
                  <c:v>8.5999999999999993E-2</c:v>
                </c:pt>
                <c:pt idx="261">
                  <c:v>8.6099999999999996E-2</c:v>
                </c:pt>
                <c:pt idx="262">
                  <c:v>8.6199999999999999E-2</c:v>
                </c:pt>
                <c:pt idx="263">
                  <c:v>8.6300000000000002E-2</c:v>
                </c:pt>
                <c:pt idx="264">
                  <c:v>8.6400000000000005E-2</c:v>
                </c:pt>
                <c:pt idx="265">
                  <c:v>8.6499999999999994E-2</c:v>
                </c:pt>
                <c:pt idx="266">
                  <c:v>8.6599999999999996E-2</c:v>
                </c:pt>
                <c:pt idx="267">
                  <c:v>8.6699999999999999E-2</c:v>
                </c:pt>
                <c:pt idx="268">
                  <c:v>8.6800000000000002E-2</c:v>
                </c:pt>
                <c:pt idx="269">
                  <c:v>8.6900000000000005E-2</c:v>
                </c:pt>
                <c:pt idx="270">
                  <c:v>8.6999999999999994E-2</c:v>
                </c:pt>
                <c:pt idx="271">
                  <c:v>8.7099999999999997E-2</c:v>
                </c:pt>
                <c:pt idx="272">
                  <c:v>8.72E-2</c:v>
                </c:pt>
                <c:pt idx="273">
                  <c:v>8.7300000000000003E-2</c:v>
                </c:pt>
                <c:pt idx="274">
                  <c:v>8.7400000000000005E-2</c:v>
                </c:pt>
                <c:pt idx="275">
                  <c:v>8.7499999999999994E-2</c:v>
                </c:pt>
                <c:pt idx="276">
                  <c:v>8.7599999999999997E-2</c:v>
                </c:pt>
                <c:pt idx="277">
                  <c:v>8.77E-2</c:v>
                </c:pt>
                <c:pt idx="278">
                  <c:v>8.7800000000000003E-2</c:v>
                </c:pt>
                <c:pt idx="279">
                  <c:v>8.7900000000000006E-2</c:v>
                </c:pt>
                <c:pt idx="280">
                  <c:v>8.7999999999999995E-2</c:v>
                </c:pt>
                <c:pt idx="281">
                  <c:v>8.8099999999999998E-2</c:v>
                </c:pt>
                <c:pt idx="282">
                  <c:v>8.8200000000000001E-2</c:v>
                </c:pt>
                <c:pt idx="283">
                  <c:v>8.8300000000000003E-2</c:v>
                </c:pt>
                <c:pt idx="284">
                  <c:v>8.8400000000000006E-2</c:v>
                </c:pt>
                <c:pt idx="285">
                  <c:v>8.8499999999999995E-2</c:v>
                </c:pt>
                <c:pt idx="286">
                  <c:v>8.8599999999999998E-2</c:v>
                </c:pt>
                <c:pt idx="287">
                  <c:v>8.8700000000000001E-2</c:v>
                </c:pt>
                <c:pt idx="288">
                  <c:v>8.8800000000000004E-2</c:v>
                </c:pt>
                <c:pt idx="289">
                  <c:v>8.8900000000000007E-2</c:v>
                </c:pt>
                <c:pt idx="290">
                  <c:v>8.8999999999999996E-2</c:v>
                </c:pt>
                <c:pt idx="291">
                  <c:v>8.9099999999999999E-2</c:v>
                </c:pt>
                <c:pt idx="292">
                  <c:v>8.9200000000000002E-2</c:v>
                </c:pt>
                <c:pt idx="293">
                  <c:v>8.9300000000000004E-2</c:v>
                </c:pt>
                <c:pt idx="294">
                  <c:v>8.9399999999999993E-2</c:v>
                </c:pt>
                <c:pt idx="295">
                  <c:v>8.9499999999999996E-2</c:v>
                </c:pt>
                <c:pt idx="296">
                  <c:v>8.9599999999999999E-2</c:v>
                </c:pt>
                <c:pt idx="297">
                  <c:v>8.9700000000000002E-2</c:v>
                </c:pt>
                <c:pt idx="298">
                  <c:v>8.9800000000000005E-2</c:v>
                </c:pt>
                <c:pt idx="299">
                  <c:v>8.9899999999999994E-2</c:v>
                </c:pt>
                <c:pt idx="300">
                  <c:v>0.09</c:v>
                </c:pt>
                <c:pt idx="301">
                  <c:v>9.01E-2</c:v>
                </c:pt>
                <c:pt idx="302">
                  <c:v>9.0200000000000002E-2</c:v>
                </c:pt>
                <c:pt idx="303">
                  <c:v>9.0300000000000005E-2</c:v>
                </c:pt>
                <c:pt idx="304">
                  <c:v>9.0399999999999994E-2</c:v>
                </c:pt>
                <c:pt idx="305">
                  <c:v>9.0499999999999997E-2</c:v>
                </c:pt>
                <c:pt idx="306">
                  <c:v>9.06E-2</c:v>
                </c:pt>
                <c:pt idx="307">
                  <c:v>9.0700000000000003E-2</c:v>
                </c:pt>
                <c:pt idx="308">
                  <c:v>9.0800000000000006E-2</c:v>
                </c:pt>
                <c:pt idx="309">
                  <c:v>9.0899999999999995E-2</c:v>
                </c:pt>
                <c:pt idx="310">
                  <c:v>9.0999999999999998E-2</c:v>
                </c:pt>
                <c:pt idx="311">
                  <c:v>9.11E-2</c:v>
                </c:pt>
                <c:pt idx="312">
                  <c:v>9.1200000000000003E-2</c:v>
                </c:pt>
                <c:pt idx="313">
                  <c:v>9.1300000000000006E-2</c:v>
                </c:pt>
                <c:pt idx="314">
                  <c:v>9.1399999999999995E-2</c:v>
                </c:pt>
                <c:pt idx="315">
                  <c:v>9.1499999999999998E-2</c:v>
                </c:pt>
                <c:pt idx="316">
                  <c:v>9.1600000000000001E-2</c:v>
                </c:pt>
                <c:pt idx="317">
                  <c:v>9.1700000000000004E-2</c:v>
                </c:pt>
                <c:pt idx="318">
                  <c:v>9.1800000000000007E-2</c:v>
                </c:pt>
                <c:pt idx="319">
                  <c:v>9.1899999999999996E-2</c:v>
                </c:pt>
                <c:pt idx="320">
                  <c:v>9.1999999999999998E-2</c:v>
                </c:pt>
                <c:pt idx="321">
                  <c:v>9.2100000000000001E-2</c:v>
                </c:pt>
                <c:pt idx="322">
                  <c:v>9.2200000000000004E-2</c:v>
                </c:pt>
                <c:pt idx="323">
                  <c:v>9.2299999999999993E-2</c:v>
                </c:pt>
                <c:pt idx="324">
                  <c:v>9.2399999999999996E-2</c:v>
                </c:pt>
                <c:pt idx="325">
                  <c:v>9.2499999999999999E-2</c:v>
                </c:pt>
                <c:pt idx="326">
                  <c:v>9.2600000000000002E-2</c:v>
                </c:pt>
                <c:pt idx="327">
                  <c:v>9.2700000000000005E-2</c:v>
                </c:pt>
                <c:pt idx="328">
                  <c:v>9.2799999999999994E-2</c:v>
                </c:pt>
                <c:pt idx="329">
                  <c:v>9.2899999999999996E-2</c:v>
                </c:pt>
                <c:pt idx="330">
                  <c:v>9.2999999999999999E-2</c:v>
                </c:pt>
                <c:pt idx="331">
                  <c:v>9.3100000000000002E-2</c:v>
                </c:pt>
                <c:pt idx="332">
                  <c:v>9.3200000000000005E-2</c:v>
                </c:pt>
                <c:pt idx="333">
                  <c:v>9.3299999999999994E-2</c:v>
                </c:pt>
                <c:pt idx="334">
                  <c:v>9.3399999999999997E-2</c:v>
                </c:pt>
                <c:pt idx="335">
                  <c:v>9.35E-2</c:v>
                </c:pt>
                <c:pt idx="336">
                  <c:v>9.3600000000000003E-2</c:v>
                </c:pt>
                <c:pt idx="337">
                  <c:v>9.3700000000000006E-2</c:v>
                </c:pt>
                <c:pt idx="338">
                  <c:v>9.3799999999999994E-2</c:v>
                </c:pt>
                <c:pt idx="339">
                  <c:v>9.3899999999999997E-2</c:v>
                </c:pt>
                <c:pt idx="340">
                  <c:v>9.4E-2</c:v>
                </c:pt>
                <c:pt idx="341">
                  <c:v>9.4100000000000003E-2</c:v>
                </c:pt>
                <c:pt idx="342">
                  <c:v>9.4200000000000006E-2</c:v>
                </c:pt>
                <c:pt idx="343">
                  <c:v>9.4299999999999995E-2</c:v>
                </c:pt>
                <c:pt idx="344">
                  <c:v>9.4399999999999998E-2</c:v>
                </c:pt>
                <c:pt idx="345">
                  <c:v>9.4500000000000001E-2</c:v>
                </c:pt>
                <c:pt idx="346">
                  <c:v>9.4600000000000004E-2</c:v>
                </c:pt>
                <c:pt idx="347">
                  <c:v>9.4700000000000006E-2</c:v>
                </c:pt>
                <c:pt idx="348">
                  <c:v>9.4799999999999995E-2</c:v>
                </c:pt>
                <c:pt idx="349">
                  <c:v>9.4899999999999998E-2</c:v>
                </c:pt>
                <c:pt idx="350">
                  <c:v>9.5000000000000001E-2</c:v>
                </c:pt>
                <c:pt idx="351">
                  <c:v>9.5100000000000004E-2</c:v>
                </c:pt>
                <c:pt idx="352">
                  <c:v>9.5200000000000007E-2</c:v>
                </c:pt>
                <c:pt idx="353">
                  <c:v>9.5299999999999996E-2</c:v>
                </c:pt>
                <c:pt idx="354">
                  <c:v>9.5399999999999999E-2</c:v>
                </c:pt>
                <c:pt idx="355">
                  <c:v>9.5500000000000002E-2</c:v>
                </c:pt>
                <c:pt idx="356">
                  <c:v>9.5600000000000004E-2</c:v>
                </c:pt>
                <c:pt idx="357">
                  <c:v>9.5699999999999993E-2</c:v>
                </c:pt>
                <c:pt idx="358">
                  <c:v>9.5799999999999996E-2</c:v>
                </c:pt>
                <c:pt idx="359">
                  <c:v>9.5899999999999999E-2</c:v>
                </c:pt>
                <c:pt idx="360">
                  <c:v>9.6000000000000002E-2</c:v>
                </c:pt>
                <c:pt idx="361">
                  <c:v>9.6100000000000005E-2</c:v>
                </c:pt>
                <c:pt idx="362">
                  <c:v>9.6199999999999994E-2</c:v>
                </c:pt>
                <c:pt idx="363">
                  <c:v>9.6299999999999997E-2</c:v>
                </c:pt>
                <c:pt idx="364">
                  <c:v>9.64E-2</c:v>
                </c:pt>
                <c:pt idx="365">
                  <c:v>9.6500000000000002E-2</c:v>
                </c:pt>
                <c:pt idx="366">
                  <c:v>9.6600000000000005E-2</c:v>
                </c:pt>
                <c:pt idx="367">
                  <c:v>9.6699999999999994E-2</c:v>
                </c:pt>
                <c:pt idx="368">
                  <c:v>9.6799999999999997E-2</c:v>
                </c:pt>
                <c:pt idx="369">
                  <c:v>9.69E-2</c:v>
                </c:pt>
                <c:pt idx="370">
                  <c:v>9.7000000000000003E-2</c:v>
                </c:pt>
                <c:pt idx="371">
                  <c:v>9.7100000000000006E-2</c:v>
                </c:pt>
                <c:pt idx="372">
                  <c:v>9.7199999999999995E-2</c:v>
                </c:pt>
                <c:pt idx="373">
                  <c:v>9.7299999999999998E-2</c:v>
                </c:pt>
                <c:pt idx="374">
                  <c:v>9.74E-2</c:v>
                </c:pt>
                <c:pt idx="375">
                  <c:v>9.7500000000000003E-2</c:v>
                </c:pt>
                <c:pt idx="376">
                  <c:v>9.7600000000000006E-2</c:v>
                </c:pt>
                <c:pt idx="377">
                  <c:v>9.7699999999999995E-2</c:v>
                </c:pt>
                <c:pt idx="378">
                  <c:v>9.7799999999999998E-2</c:v>
                </c:pt>
                <c:pt idx="379">
                  <c:v>9.7900000000000001E-2</c:v>
                </c:pt>
                <c:pt idx="380">
                  <c:v>9.8000000000000004E-2</c:v>
                </c:pt>
                <c:pt idx="381">
                  <c:v>9.8100000000000007E-2</c:v>
                </c:pt>
                <c:pt idx="382">
                  <c:v>9.8199999999999996E-2</c:v>
                </c:pt>
                <c:pt idx="383">
                  <c:v>9.8299999999999998E-2</c:v>
                </c:pt>
                <c:pt idx="384">
                  <c:v>9.8400000000000001E-2</c:v>
                </c:pt>
                <c:pt idx="385">
                  <c:v>9.8500000000000004E-2</c:v>
                </c:pt>
                <c:pt idx="386">
                  <c:v>9.8599999999999993E-2</c:v>
                </c:pt>
                <c:pt idx="387">
                  <c:v>9.8699999999999996E-2</c:v>
                </c:pt>
                <c:pt idx="388">
                  <c:v>9.8799999999999999E-2</c:v>
                </c:pt>
                <c:pt idx="389">
                  <c:v>9.8900000000000002E-2</c:v>
                </c:pt>
                <c:pt idx="390">
                  <c:v>9.9000000000000005E-2</c:v>
                </c:pt>
                <c:pt idx="391">
                  <c:v>9.9099999999999994E-2</c:v>
                </c:pt>
                <c:pt idx="392">
                  <c:v>9.9199999999999997E-2</c:v>
                </c:pt>
                <c:pt idx="393">
                  <c:v>9.9299999999999999E-2</c:v>
                </c:pt>
                <c:pt idx="394">
                  <c:v>9.9400000000000002E-2</c:v>
                </c:pt>
                <c:pt idx="395">
                  <c:v>9.9500000000000005E-2</c:v>
                </c:pt>
                <c:pt idx="396">
                  <c:v>9.9599999999999994E-2</c:v>
                </c:pt>
                <c:pt idx="397">
                  <c:v>9.9699999999999997E-2</c:v>
                </c:pt>
                <c:pt idx="398">
                  <c:v>9.98E-2</c:v>
                </c:pt>
                <c:pt idx="399">
                  <c:v>9.9900000000000003E-2</c:v>
                </c:pt>
                <c:pt idx="400">
                  <c:v>0.1</c:v>
                </c:pt>
                <c:pt idx="401">
                  <c:v>0.10009999999999999</c:v>
                </c:pt>
                <c:pt idx="402">
                  <c:v>0.1002</c:v>
                </c:pt>
                <c:pt idx="403">
                  <c:v>0.1003</c:v>
                </c:pt>
                <c:pt idx="404">
                  <c:v>0.1004</c:v>
                </c:pt>
                <c:pt idx="405">
                  <c:v>0.10050000000000001</c:v>
                </c:pt>
                <c:pt idx="406">
                  <c:v>0.10059999999999999</c:v>
                </c:pt>
                <c:pt idx="407">
                  <c:v>0.1007</c:v>
                </c:pt>
                <c:pt idx="408">
                  <c:v>0.1008</c:v>
                </c:pt>
                <c:pt idx="409">
                  <c:v>0.1009</c:v>
                </c:pt>
                <c:pt idx="410">
                  <c:v>0.10100000000000001</c:v>
                </c:pt>
                <c:pt idx="411">
                  <c:v>0.1011</c:v>
                </c:pt>
                <c:pt idx="412">
                  <c:v>0.1012</c:v>
                </c:pt>
                <c:pt idx="413">
                  <c:v>0.1013</c:v>
                </c:pt>
                <c:pt idx="414">
                  <c:v>0.1014</c:v>
                </c:pt>
                <c:pt idx="415">
                  <c:v>0.10150000000000001</c:v>
                </c:pt>
                <c:pt idx="416">
                  <c:v>0.1016</c:v>
                </c:pt>
                <c:pt idx="417">
                  <c:v>0.1017</c:v>
                </c:pt>
                <c:pt idx="418">
                  <c:v>0.1018</c:v>
                </c:pt>
                <c:pt idx="419">
                  <c:v>0.1019</c:v>
                </c:pt>
                <c:pt idx="420">
                  <c:v>0.10199999999999999</c:v>
                </c:pt>
                <c:pt idx="421">
                  <c:v>0.1021</c:v>
                </c:pt>
                <c:pt idx="422">
                  <c:v>0.1022</c:v>
                </c:pt>
                <c:pt idx="423">
                  <c:v>0.1023</c:v>
                </c:pt>
                <c:pt idx="424">
                  <c:v>0.1024</c:v>
                </c:pt>
                <c:pt idx="425">
                  <c:v>0.10249999999999999</c:v>
                </c:pt>
                <c:pt idx="426">
                  <c:v>0.1026</c:v>
                </c:pt>
                <c:pt idx="427">
                  <c:v>0.1027</c:v>
                </c:pt>
                <c:pt idx="428">
                  <c:v>0.1028</c:v>
                </c:pt>
                <c:pt idx="429">
                  <c:v>0.10290000000000001</c:v>
                </c:pt>
                <c:pt idx="430">
                  <c:v>0.10299999999999999</c:v>
                </c:pt>
                <c:pt idx="431">
                  <c:v>0.1031</c:v>
                </c:pt>
                <c:pt idx="432">
                  <c:v>0.1032</c:v>
                </c:pt>
                <c:pt idx="433">
                  <c:v>0.1033</c:v>
                </c:pt>
                <c:pt idx="434">
                  <c:v>0.10340000000000001</c:v>
                </c:pt>
                <c:pt idx="435">
                  <c:v>0.10349999999999999</c:v>
                </c:pt>
                <c:pt idx="436">
                  <c:v>0.1036</c:v>
                </c:pt>
                <c:pt idx="437">
                  <c:v>0.1037</c:v>
                </c:pt>
                <c:pt idx="438">
                  <c:v>0.1038</c:v>
                </c:pt>
                <c:pt idx="439">
                  <c:v>0.10390000000000001</c:v>
                </c:pt>
                <c:pt idx="440">
                  <c:v>0.104</c:v>
                </c:pt>
                <c:pt idx="441">
                  <c:v>0.1041</c:v>
                </c:pt>
                <c:pt idx="442">
                  <c:v>0.1042</c:v>
                </c:pt>
                <c:pt idx="443">
                  <c:v>0.1043</c:v>
                </c:pt>
                <c:pt idx="444">
                  <c:v>0.10440000000000001</c:v>
                </c:pt>
                <c:pt idx="445">
                  <c:v>0.1045</c:v>
                </c:pt>
                <c:pt idx="446">
                  <c:v>0.1046</c:v>
                </c:pt>
                <c:pt idx="447">
                  <c:v>0.1047</c:v>
                </c:pt>
                <c:pt idx="448">
                  <c:v>0.1048</c:v>
                </c:pt>
                <c:pt idx="449">
                  <c:v>0.10489999999999999</c:v>
                </c:pt>
                <c:pt idx="450">
                  <c:v>0.105</c:v>
                </c:pt>
                <c:pt idx="451">
                  <c:v>0.1051</c:v>
                </c:pt>
                <c:pt idx="452">
                  <c:v>0.1052</c:v>
                </c:pt>
                <c:pt idx="453">
                  <c:v>0.1053</c:v>
                </c:pt>
                <c:pt idx="454">
                  <c:v>0.10539999999999999</c:v>
                </c:pt>
                <c:pt idx="455">
                  <c:v>0.1055</c:v>
                </c:pt>
                <c:pt idx="456">
                  <c:v>0.1056</c:v>
                </c:pt>
                <c:pt idx="457">
                  <c:v>0.1057</c:v>
                </c:pt>
                <c:pt idx="458">
                  <c:v>0.10580000000000001</c:v>
                </c:pt>
                <c:pt idx="459">
                  <c:v>0.10589999999999999</c:v>
                </c:pt>
                <c:pt idx="460">
                  <c:v>0.106</c:v>
                </c:pt>
                <c:pt idx="461">
                  <c:v>0.1061</c:v>
                </c:pt>
                <c:pt idx="462">
                  <c:v>0.1062</c:v>
                </c:pt>
                <c:pt idx="463">
                  <c:v>0.10630000000000001</c:v>
                </c:pt>
                <c:pt idx="464">
                  <c:v>0.10639999999999999</c:v>
                </c:pt>
                <c:pt idx="465">
                  <c:v>0.1065</c:v>
                </c:pt>
                <c:pt idx="466">
                  <c:v>0.1066</c:v>
                </c:pt>
                <c:pt idx="467">
                  <c:v>0.1067</c:v>
                </c:pt>
                <c:pt idx="468">
                  <c:v>0.10680000000000001</c:v>
                </c:pt>
                <c:pt idx="469">
                  <c:v>0.1069</c:v>
                </c:pt>
                <c:pt idx="470">
                  <c:v>0.107</c:v>
                </c:pt>
                <c:pt idx="471">
                  <c:v>0.1071</c:v>
                </c:pt>
                <c:pt idx="472">
                  <c:v>0.1072</c:v>
                </c:pt>
                <c:pt idx="473">
                  <c:v>0.10730000000000001</c:v>
                </c:pt>
                <c:pt idx="474">
                  <c:v>0.1074</c:v>
                </c:pt>
                <c:pt idx="475">
                  <c:v>0.1075</c:v>
                </c:pt>
                <c:pt idx="476">
                  <c:v>0.1076</c:v>
                </c:pt>
                <c:pt idx="477">
                  <c:v>0.1077</c:v>
                </c:pt>
                <c:pt idx="478">
                  <c:v>0.10780000000000001</c:v>
                </c:pt>
                <c:pt idx="479">
                  <c:v>0.1079</c:v>
                </c:pt>
                <c:pt idx="480">
                  <c:v>0.108</c:v>
                </c:pt>
                <c:pt idx="481">
                  <c:v>0.1081</c:v>
                </c:pt>
                <c:pt idx="482">
                  <c:v>0.1082</c:v>
                </c:pt>
                <c:pt idx="483">
                  <c:v>0.10829999999999999</c:v>
                </c:pt>
                <c:pt idx="484">
                  <c:v>0.1084</c:v>
                </c:pt>
                <c:pt idx="485">
                  <c:v>0.1085</c:v>
                </c:pt>
                <c:pt idx="486">
                  <c:v>0.1086</c:v>
                </c:pt>
                <c:pt idx="487">
                  <c:v>0.1087</c:v>
                </c:pt>
                <c:pt idx="488">
                  <c:v>0.10879999999999999</c:v>
                </c:pt>
                <c:pt idx="489">
                  <c:v>0.1089</c:v>
                </c:pt>
                <c:pt idx="490">
                  <c:v>0.109</c:v>
                </c:pt>
                <c:pt idx="491">
                  <c:v>0.1091</c:v>
                </c:pt>
                <c:pt idx="492">
                  <c:v>0.10920000000000001</c:v>
                </c:pt>
                <c:pt idx="493">
                  <c:v>0.10929999999999999</c:v>
                </c:pt>
                <c:pt idx="494">
                  <c:v>0.1094</c:v>
                </c:pt>
                <c:pt idx="495">
                  <c:v>0.1095</c:v>
                </c:pt>
                <c:pt idx="496">
                  <c:v>0.1096</c:v>
                </c:pt>
                <c:pt idx="497">
                  <c:v>0.10970000000000001</c:v>
                </c:pt>
                <c:pt idx="498">
                  <c:v>0.10979999999999999</c:v>
                </c:pt>
                <c:pt idx="499">
                  <c:v>0.1099</c:v>
                </c:pt>
                <c:pt idx="500">
                  <c:v>0.11</c:v>
                </c:pt>
                <c:pt idx="501">
                  <c:v>0.1101</c:v>
                </c:pt>
                <c:pt idx="502">
                  <c:v>0.11020000000000001</c:v>
                </c:pt>
                <c:pt idx="503">
                  <c:v>0.1103</c:v>
                </c:pt>
                <c:pt idx="504">
                  <c:v>0.1104</c:v>
                </c:pt>
                <c:pt idx="505">
                  <c:v>0.1105</c:v>
                </c:pt>
                <c:pt idx="506">
                  <c:v>0.1106</c:v>
                </c:pt>
                <c:pt idx="507">
                  <c:v>0.11070000000000001</c:v>
                </c:pt>
                <c:pt idx="508">
                  <c:v>0.1108</c:v>
                </c:pt>
                <c:pt idx="509">
                  <c:v>0.1109</c:v>
                </c:pt>
                <c:pt idx="510">
                  <c:v>0.111</c:v>
                </c:pt>
                <c:pt idx="511">
                  <c:v>0.1111</c:v>
                </c:pt>
                <c:pt idx="512">
                  <c:v>0.11119999999999999</c:v>
                </c:pt>
                <c:pt idx="513">
                  <c:v>0.1113</c:v>
                </c:pt>
                <c:pt idx="514">
                  <c:v>0.1114</c:v>
                </c:pt>
                <c:pt idx="515">
                  <c:v>0.1115</c:v>
                </c:pt>
                <c:pt idx="516">
                  <c:v>0.1116</c:v>
                </c:pt>
                <c:pt idx="517">
                  <c:v>0.11169999999999999</c:v>
                </c:pt>
                <c:pt idx="518">
                  <c:v>0.1118</c:v>
                </c:pt>
                <c:pt idx="519">
                  <c:v>0.1119</c:v>
                </c:pt>
                <c:pt idx="520">
                  <c:v>0.112</c:v>
                </c:pt>
                <c:pt idx="521">
                  <c:v>0.11210000000000001</c:v>
                </c:pt>
                <c:pt idx="522">
                  <c:v>0.11219999999999999</c:v>
                </c:pt>
                <c:pt idx="523">
                  <c:v>0.1123</c:v>
                </c:pt>
                <c:pt idx="524">
                  <c:v>0.1124</c:v>
                </c:pt>
                <c:pt idx="525">
                  <c:v>0.1125</c:v>
                </c:pt>
                <c:pt idx="526">
                  <c:v>0.11260000000000001</c:v>
                </c:pt>
                <c:pt idx="527">
                  <c:v>0.11269999999999999</c:v>
                </c:pt>
                <c:pt idx="528">
                  <c:v>0.1128</c:v>
                </c:pt>
                <c:pt idx="529">
                  <c:v>0.1129</c:v>
                </c:pt>
                <c:pt idx="530">
                  <c:v>0.113</c:v>
                </c:pt>
                <c:pt idx="531">
                  <c:v>0.11310000000000001</c:v>
                </c:pt>
                <c:pt idx="532">
                  <c:v>0.1132</c:v>
                </c:pt>
                <c:pt idx="533">
                  <c:v>0.1133</c:v>
                </c:pt>
                <c:pt idx="534">
                  <c:v>0.1134</c:v>
                </c:pt>
                <c:pt idx="535">
                  <c:v>0.1135</c:v>
                </c:pt>
                <c:pt idx="536">
                  <c:v>0.11360000000000001</c:v>
                </c:pt>
                <c:pt idx="537">
                  <c:v>0.1137</c:v>
                </c:pt>
                <c:pt idx="538">
                  <c:v>0.1138</c:v>
                </c:pt>
                <c:pt idx="539">
                  <c:v>0.1139</c:v>
                </c:pt>
                <c:pt idx="540">
                  <c:v>0.114</c:v>
                </c:pt>
                <c:pt idx="541">
                  <c:v>0.11409999999999999</c:v>
                </c:pt>
                <c:pt idx="542">
                  <c:v>0.1142</c:v>
                </c:pt>
                <c:pt idx="543">
                  <c:v>0.1143</c:v>
                </c:pt>
                <c:pt idx="544">
                  <c:v>0.1144</c:v>
                </c:pt>
                <c:pt idx="545">
                  <c:v>0.1145</c:v>
                </c:pt>
                <c:pt idx="546">
                  <c:v>0.11459999999999999</c:v>
                </c:pt>
                <c:pt idx="547">
                  <c:v>0.1147</c:v>
                </c:pt>
                <c:pt idx="548">
                  <c:v>0.1148</c:v>
                </c:pt>
                <c:pt idx="549">
                  <c:v>0.1149</c:v>
                </c:pt>
                <c:pt idx="550">
                  <c:v>0.115</c:v>
                </c:pt>
                <c:pt idx="551">
                  <c:v>0.11509999999999999</c:v>
                </c:pt>
                <c:pt idx="552">
                  <c:v>0.1152</c:v>
                </c:pt>
                <c:pt idx="553">
                  <c:v>0.1153</c:v>
                </c:pt>
                <c:pt idx="554">
                  <c:v>0.1154</c:v>
                </c:pt>
                <c:pt idx="555">
                  <c:v>0.11550000000000001</c:v>
                </c:pt>
                <c:pt idx="556">
                  <c:v>0.11559999999999999</c:v>
                </c:pt>
                <c:pt idx="557">
                  <c:v>0.1157</c:v>
                </c:pt>
                <c:pt idx="558">
                  <c:v>0.1158</c:v>
                </c:pt>
                <c:pt idx="559">
                  <c:v>0.1159</c:v>
                </c:pt>
                <c:pt idx="560">
                  <c:v>0.11600000000000001</c:v>
                </c:pt>
                <c:pt idx="561">
                  <c:v>0.11609999999999999</c:v>
                </c:pt>
                <c:pt idx="562">
                  <c:v>0.1162</c:v>
                </c:pt>
                <c:pt idx="563">
                  <c:v>0.1163</c:v>
                </c:pt>
                <c:pt idx="564">
                  <c:v>0.1164</c:v>
                </c:pt>
                <c:pt idx="565">
                  <c:v>0.11650000000000001</c:v>
                </c:pt>
                <c:pt idx="566">
                  <c:v>0.1166</c:v>
                </c:pt>
                <c:pt idx="567">
                  <c:v>0.1167</c:v>
                </c:pt>
                <c:pt idx="568">
                  <c:v>0.1168</c:v>
                </c:pt>
                <c:pt idx="569">
                  <c:v>0.1169</c:v>
                </c:pt>
                <c:pt idx="570">
                  <c:v>0.11700000000000001</c:v>
                </c:pt>
                <c:pt idx="571">
                  <c:v>0.1171</c:v>
                </c:pt>
                <c:pt idx="572">
                  <c:v>0.1172</c:v>
                </c:pt>
                <c:pt idx="573">
                  <c:v>0.1173</c:v>
                </c:pt>
                <c:pt idx="574">
                  <c:v>0.1174</c:v>
                </c:pt>
                <c:pt idx="575">
                  <c:v>0.11749999999999999</c:v>
                </c:pt>
                <c:pt idx="576">
                  <c:v>0.1176</c:v>
                </c:pt>
                <c:pt idx="577">
                  <c:v>0.1177</c:v>
                </c:pt>
                <c:pt idx="578">
                  <c:v>0.1178</c:v>
                </c:pt>
                <c:pt idx="579">
                  <c:v>0.1179</c:v>
                </c:pt>
                <c:pt idx="580">
                  <c:v>0.11799999999999999</c:v>
                </c:pt>
                <c:pt idx="581">
                  <c:v>0.1181</c:v>
                </c:pt>
                <c:pt idx="582">
                  <c:v>0.1182</c:v>
                </c:pt>
                <c:pt idx="583">
                  <c:v>0.1183</c:v>
                </c:pt>
                <c:pt idx="584">
                  <c:v>0.11840000000000001</c:v>
                </c:pt>
                <c:pt idx="585">
                  <c:v>0.11849999999999999</c:v>
                </c:pt>
                <c:pt idx="586">
                  <c:v>0.1186</c:v>
                </c:pt>
                <c:pt idx="587">
                  <c:v>0.1187</c:v>
                </c:pt>
                <c:pt idx="588">
                  <c:v>0.1188</c:v>
                </c:pt>
                <c:pt idx="589">
                  <c:v>0.11890000000000001</c:v>
                </c:pt>
                <c:pt idx="590">
                  <c:v>0.11899999999999999</c:v>
                </c:pt>
                <c:pt idx="591">
                  <c:v>0.1191</c:v>
                </c:pt>
                <c:pt idx="592">
                  <c:v>0.1192</c:v>
                </c:pt>
                <c:pt idx="593">
                  <c:v>0.1193</c:v>
                </c:pt>
                <c:pt idx="594">
                  <c:v>0.11940000000000001</c:v>
                </c:pt>
                <c:pt idx="595">
                  <c:v>0.1195</c:v>
                </c:pt>
                <c:pt idx="596">
                  <c:v>0.1196</c:v>
                </c:pt>
                <c:pt idx="597">
                  <c:v>0.1197</c:v>
                </c:pt>
                <c:pt idx="598">
                  <c:v>0.1198</c:v>
                </c:pt>
                <c:pt idx="599">
                  <c:v>0.11990000000000001</c:v>
                </c:pt>
                <c:pt idx="600">
                  <c:v>0.12</c:v>
                </c:pt>
                <c:pt idx="601">
                  <c:v>0.1201</c:v>
                </c:pt>
                <c:pt idx="602">
                  <c:v>0.1202</c:v>
                </c:pt>
                <c:pt idx="603">
                  <c:v>0.1203</c:v>
                </c:pt>
                <c:pt idx="604">
                  <c:v>0.12039999999999999</c:v>
                </c:pt>
                <c:pt idx="605">
                  <c:v>0.1205</c:v>
                </c:pt>
                <c:pt idx="606">
                  <c:v>0.1206</c:v>
                </c:pt>
                <c:pt idx="607">
                  <c:v>0.1207</c:v>
                </c:pt>
                <c:pt idx="608">
                  <c:v>0.1208</c:v>
                </c:pt>
                <c:pt idx="609">
                  <c:v>0.12089999999999999</c:v>
                </c:pt>
                <c:pt idx="610">
                  <c:v>0.121</c:v>
                </c:pt>
                <c:pt idx="611">
                  <c:v>0.1211</c:v>
                </c:pt>
                <c:pt idx="612">
                  <c:v>0.1212</c:v>
                </c:pt>
                <c:pt idx="613">
                  <c:v>0.12130000000000001</c:v>
                </c:pt>
                <c:pt idx="614">
                  <c:v>0.12139999999999999</c:v>
                </c:pt>
                <c:pt idx="615">
                  <c:v>0.1215</c:v>
                </c:pt>
                <c:pt idx="616">
                  <c:v>0.1216</c:v>
                </c:pt>
                <c:pt idx="617">
                  <c:v>0.1217</c:v>
                </c:pt>
                <c:pt idx="618">
                  <c:v>0.12180000000000001</c:v>
                </c:pt>
                <c:pt idx="619">
                  <c:v>0.12189999999999999</c:v>
                </c:pt>
                <c:pt idx="620">
                  <c:v>0.122</c:v>
                </c:pt>
                <c:pt idx="621">
                  <c:v>0.1221</c:v>
                </c:pt>
                <c:pt idx="622">
                  <c:v>0.1222</c:v>
                </c:pt>
                <c:pt idx="623">
                  <c:v>0.12230000000000001</c:v>
                </c:pt>
                <c:pt idx="624">
                  <c:v>0.12239999999999999</c:v>
                </c:pt>
                <c:pt idx="625">
                  <c:v>0.1225</c:v>
                </c:pt>
                <c:pt idx="626">
                  <c:v>0.1226</c:v>
                </c:pt>
                <c:pt idx="627">
                  <c:v>0.1227</c:v>
                </c:pt>
                <c:pt idx="628">
                  <c:v>0.12280000000000001</c:v>
                </c:pt>
                <c:pt idx="629">
                  <c:v>0.1229</c:v>
                </c:pt>
                <c:pt idx="630">
                  <c:v>0.123</c:v>
                </c:pt>
                <c:pt idx="631">
                  <c:v>0.1231</c:v>
                </c:pt>
                <c:pt idx="632">
                  <c:v>0.1232</c:v>
                </c:pt>
                <c:pt idx="633">
                  <c:v>0.12330000000000001</c:v>
                </c:pt>
                <c:pt idx="634">
                  <c:v>0.1234</c:v>
                </c:pt>
                <c:pt idx="635">
                  <c:v>0.1235</c:v>
                </c:pt>
                <c:pt idx="636">
                  <c:v>0.1236</c:v>
                </c:pt>
                <c:pt idx="637">
                  <c:v>0.1237</c:v>
                </c:pt>
                <c:pt idx="638">
                  <c:v>0.12379999999999999</c:v>
                </c:pt>
                <c:pt idx="639">
                  <c:v>0.1239</c:v>
                </c:pt>
                <c:pt idx="640">
                  <c:v>0.124</c:v>
                </c:pt>
                <c:pt idx="641">
                  <c:v>0.1241</c:v>
                </c:pt>
                <c:pt idx="642">
                  <c:v>0.1242</c:v>
                </c:pt>
                <c:pt idx="643">
                  <c:v>0.12429999999999999</c:v>
                </c:pt>
                <c:pt idx="644">
                  <c:v>0.1244</c:v>
                </c:pt>
                <c:pt idx="645">
                  <c:v>0.1245</c:v>
                </c:pt>
                <c:pt idx="646">
                  <c:v>0.1246</c:v>
                </c:pt>
                <c:pt idx="647">
                  <c:v>0.12470000000000001</c:v>
                </c:pt>
                <c:pt idx="648">
                  <c:v>0.12479999999999999</c:v>
                </c:pt>
                <c:pt idx="649">
                  <c:v>0.1249</c:v>
                </c:pt>
                <c:pt idx="650">
                  <c:v>0.125</c:v>
                </c:pt>
                <c:pt idx="651">
                  <c:v>0.12509999999999999</c:v>
                </c:pt>
                <c:pt idx="652">
                  <c:v>0.12520000000000001</c:v>
                </c:pt>
                <c:pt idx="653">
                  <c:v>0.12529999999999999</c:v>
                </c:pt>
                <c:pt idx="654">
                  <c:v>0.12540000000000001</c:v>
                </c:pt>
                <c:pt idx="655">
                  <c:v>0.1255</c:v>
                </c:pt>
                <c:pt idx="656">
                  <c:v>0.12559999999999999</c:v>
                </c:pt>
                <c:pt idx="657">
                  <c:v>0.12570000000000001</c:v>
                </c:pt>
                <c:pt idx="658">
                  <c:v>0.1258</c:v>
                </c:pt>
                <c:pt idx="659">
                  <c:v>0.12590000000000001</c:v>
                </c:pt>
                <c:pt idx="660">
                  <c:v>0.126</c:v>
                </c:pt>
                <c:pt idx="661">
                  <c:v>0.12609999999999999</c:v>
                </c:pt>
                <c:pt idx="662">
                  <c:v>0.12620000000000001</c:v>
                </c:pt>
                <c:pt idx="663">
                  <c:v>0.1263</c:v>
                </c:pt>
                <c:pt idx="664">
                  <c:v>0.12640000000000001</c:v>
                </c:pt>
                <c:pt idx="665">
                  <c:v>0.1265</c:v>
                </c:pt>
                <c:pt idx="666">
                  <c:v>0.12659999999999999</c:v>
                </c:pt>
                <c:pt idx="667">
                  <c:v>0.12670000000000001</c:v>
                </c:pt>
                <c:pt idx="668">
                  <c:v>0.1268</c:v>
                </c:pt>
                <c:pt idx="669">
                  <c:v>0.12690000000000001</c:v>
                </c:pt>
                <c:pt idx="670">
                  <c:v>0.127</c:v>
                </c:pt>
                <c:pt idx="671">
                  <c:v>0.12709999999999999</c:v>
                </c:pt>
                <c:pt idx="672">
                  <c:v>0.12720000000000001</c:v>
                </c:pt>
                <c:pt idx="673">
                  <c:v>0.1273</c:v>
                </c:pt>
                <c:pt idx="674">
                  <c:v>0.12740000000000001</c:v>
                </c:pt>
                <c:pt idx="675">
                  <c:v>0.1275</c:v>
                </c:pt>
                <c:pt idx="676">
                  <c:v>0.12759999999999999</c:v>
                </c:pt>
                <c:pt idx="677">
                  <c:v>0.12770000000000001</c:v>
                </c:pt>
                <c:pt idx="678">
                  <c:v>0.1278</c:v>
                </c:pt>
                <c:pt idx="679">
                  <c:v>0.12790000000000001</c:v>
                </c:pt>
                <c:pt idx="680">
                  <c:v>0.128</c:v>
                </c:pt>
                <c:pt idx="681">
                  <c:v>0.12809999999999999</c:v>
                </c:pt>
                <c:pt idx="682">
                  <c:v>0.12820000000000001</c:v>
                </c:pt>
                <c:pt idx="683">
                  <c:v>0.1283</c:v>
                </c:pt>
                <c:pt idx="684">
                  <c:v>0.12839999999999999</c:v>
                </c:pt>
                <c:pt idx="685">
                  <c:v>0.1285</c:v>
                </c:pt>
                <c:pt idx="686">
                  <c:v>0.12859999999999999</c:v>
                </c:pt>
                <c:pt idx="687">
                  <c:v>0.12870000000000001</c:v>
                </c:pt>
                <c:pt idx="688">
                  <c:v>0.1288</c:v>
                </c:pt>
                <c:pt idx="689">
                  <c:v>0.12889999999999999</c:v>
                </c:pt>
                <c:pt idx="690">
                  <c:v>0.129</c:v>
                </c:pt>
                <c:pt idx="691">
                  <c:v>0.12909999999999999</c:v>
                </c:pt>
                <c:pt idx="692">
                  <c:v>0.12920000000000001</c:v>
                </c:pt>
                <c:pt idx="693">
                  <c:v>0.1293</c:v>
                </c:pt>
                <c:pt idx="694">
                  <c:v>0.12939999999999999</c:v>
                </c:pt>
                <c:pt idx="695">
                  <c:v>0.1295</c:v>
                </c:pt>
                <c:pt idx="696">
                  <c:v>0.12959999999999999</c:v>
                </c:pt>
                <c:pt idx="697">
                  <c:v>0.12970000000000001</c:v>
                </c:pt>
                <c:pt idx="698">
                  <c:v>0.1298</c:v>
                </c:pt>
                <c:pt idx="699">
                  <c:v>0.12989999999999999</c:v>
                </c:pt>
                <c:pt idx="700">
                  <c:v>0.13</c:v>
                </c:pt>
                <c:pt idx="701">
                  <c:v>0.13009999999999999</c:v>
                </c:pt>
                <c:pt idx="702">
                  <c:v>0.13020000000000001</c:v>
                </c:pt>
                <c:pt idx="703">
                  <c:v>0.1303</c:v>
                </c:pt>
                <c:pt idx="704">
                  <c:v>0.13039999999999999</c:v>
                </c:pt>
                <c:pt idx="705">
                  <c:v>0.1305</c:v>
                </c:pt>
                <c:pt idx="706">
                  <c:v>0.13059999999999999</c:v>
                </c:pt>
                <c:pt idx="707">
                  <c:v>0.13070000000000001</c:v>
                </c:pt>
                <c:pt idx="708">
                  <c:v>0.1308</c:v>
                </c:pt>
                <c:pt idx="709">
                  <c:v>0.13089999999999999</c:v>
                </c:pt>
                <c:pt idx="710">
                  <c:v>0.13100000000000001</c:v>
                </c:pt>
                <c:pt idx="711">
                  <c:v>0.13109999999999999</c:v>
                </c:pt>
                <c:pt idx="712">
                  <c:v>0.13120000000000001</c:v>
                </c:pt>
                <c:pt idx="713">
                  <c:v>0.1313</c:v>
                </c:pt>
                <c:pt idx="714">
                  <c:v>0.13139999999999999</c:v>
                </c:pt>
                <c:pt idx="715">
                  <c:v>0.13150000000000001</c:v>
                </c:pt>
                <c:pt idx="716">
                  <c:v>0.13159999999999999</c:v>
                </c:pt>
                <c:pt idx="717">
                  <c:v>0.13170000000000001</c:v>
                </c:pt>
                <c:pt idx="718">
                  <c:v>0.1318</c:v>
                </c:pt>
                <c:pt idx="719">
                  <c:v>0.13189999999999999</c:v>
                </c:pt>
                <c:pt idx="720">
                  <c:v>0.13200000000000001</c:v>
                </c:pt>
                <c:pt idx="721">
                  <c:v>0.1321</c:v>
                </c:pt>
                <c:pt idx="722">
                  <c:v>0.13220000000000001</c:v>
                </c:pt>
                <c:pt idx="723">
                  <c:v>0.1323</c:v>
                </c:pt>
                <c:pt idx="724">
                  <c:v>0.13239999999999999</c:v>
                </c:pt>
                <c:pt idx="725">
                  <c:v>0.13250000000000001</c:v>
                </c:pt>
                <c:pt idx="726">
                  <c:v>0.1326</c:v>
                </c:pt>
                <c:pt idx="727">
                  <c:v>0.13270000000000001</c:v>
                </c:pt>
                <c:pt idx="728">
                  <c:v>0.1328</c:v>
                </c:pt>
                <c:pt idx="729">
                  <c:v>0.13289999999999999</c:v>
                </c:pt>
                <c:pt idx="730">
                  <c:v>0.13300000000000001</c:v>
                </c:pt>
                <c:pt idx="731">
                  <c:v>0.1331</c:v>
                </c:pt>
                <c:pt idx="732">
                  <c:v>0.13320000000000001</c:v>
                </c:pt>
                <c:pt idx="733">
                  <c:v>0.1333</c:v>
                </c:pt>
                <c:pt idx="734">
                  <c:v>0.13339999999999999</c:v>
                </c:pt>
                <c:pt idx="735">
                  <c:v>0.13350000000000001</c:v>
                </c:pt>
                <c:pt idx="736">
                  <c:v>0.1336</c:v>
                </c:pt>
                <c:pt idx="737">
                  <c:v>0.13370000000000001</c:v>
                </c:pt>
                <c:pt idx="738">
                  <c:v>0.1338</c:v>
                </c:pt>
                <c:pt idx="739">
                  <c:v>0.13389999999999999</c:v>
                </c:pt>
                <c:pt idx="740">
                  <c:v>0.13400000000000001</c:v>
                </c:pt>
                <c:pt idx="741">
                  <c:v>0.1341</c:v>
                </c:pt>
                <c:pt idx="742">
                  <c:v>0.13420000000000001</c:v>
                </c:pt>
                <c:pt idx="743">
                  <c:v>0.1343</c:v>
                </c:pt>
                <c:pt idx="744">
                  <c:v>0.13439999999999999</c:v>
                </c:pt>
                <c:pt idx="745">
                  <c:v>0.13450000000000001</c:v>
                </c:pt>
                <c:pt idx="746">
                  <c:v>0.1346</c:v>
                </c:pt>
                <c:pt idx="747">
                  <c:v>0.13469999999999999</c:v>
                </c:pt>
                <c:pt idx="748">
                  <c:v>0.1348</c:v>
                </c:pt>
                <c:pt idx="749">
                  <c:v>0.13489999999999999</c:v>
                </c:pt>
                <c:pt idx="750">
                  <c:v>0.13500000000000001</c:v>
                </c:pt>
                <c:pt idx="751">
                  <c:v>0.1351</c:v>
                </c:pt>
                <c:pt idx="752">
                  <c:v>0.13519999999999999</c:v>
                </c:pt>
                <c:pt idx="753">
                  <c:v>0.1353</c:v>
                </c:pt>
                <c:pt idx="754">
                  <c:v>0.13539999999999999</c:v>
                </c:pt>
                <c:pt idx="755">
                  <c:v>0.13550000000000001</c:v>
                </c:pt>
                <c:pt idx="756">
                  <c:v>0.1356</c:v>
                </c:pt>
                <c:pt idx="757">
                  <c:v>0.13569999999999999</c:v>
                </c:pt>
                <c:pt idx="758">
                  <c:v>0.1358</c:v>
                </c:pt>
                <c:pt idx="759">
                  <c:v>0.13589999999999999</c:v>
                </c:pt>
                <c:pt idx="760">
                  <c:v>0.13600000000000001</c:v>
                </c:pt>
                <c:pt idx="761">
                  <c:v>0.1361</c:v>
                </c:pt>
                <c:pt idx="762">
                  <c:v>0.13619999999999999</c:v>
                </c:pt>
                <c:pt idx="763">
                  <c:v>0.1363</c:v>
                </c:pt>
                <c:pt idx="764">
                  <c:v>0.13639999999999999</c:v>
                </c:pt>
                <c:pt idx="765">
                  <c:v>0.13650000000000001</c:v>
                </c:pt>
                <c:pt idx="766">
                  <c:v>0.1366</c:v>
                </c:pt>
                <c:pt idx="767">
                  <c:v>0.13669999999999999</c:v>
                </c:pt>
                <c:pt idx="768">
                  <c:v>0.1368</c:v>
                </c:pt>
                <c:pt idx="769">
                  <c:v>0.13689999999999999</c:v>
                </c:pt>
                <c:pt idx="770">
                  <c:v>0.13700000000000001</c:v>
                </c:pt>
                <c:pt idx="771">
                  <c:v>0.1371</c:v>
                </c:pt>
                <c:pt idx="772">
                  <c:v>0.13719999999999999</c:v>
                </c:pt>
                <c:pt idx="773">
                  <c:v>0.13730000000000001</c:v>
                </c:pt>
                <c:pt idx="774">
                  <c:v>0.13739999999999999</c:v>
                </c:pt>
                <c:pt idx="775">
                  <c:v>0.13750000000000001</c:v>
                </c:pt>
                <c:pt idx="776">
                  <c:v>0.1376</c:v>
                </c:pt>
                <c:pt idx="777">
                  <c:v>0.13769999999999999</c:v>
                </c:pt>
                <c:pt idx="778">
                  <c:v>0.13780000000000001</c:v>
                </c:pt>
                <c:pt idx="779">
                  <c:v>0.13789999999999999</c:v>
                </c:pt>
                <c:pt idx="780">
                  <c:v>0.13800000000000001</c:v>
                </c:pt>
                <c:pt idx="781">
                  <c:v>0.1381</c:v>
                </c:pt>
                <c:pt idx="782">
                  <c:v>0.13819999999999999</c:v>
                </c:pt>
                <c:pt idx="783">
                  <c:v>0.13830000000000001</c:v>
                </c:pt>
                <c:pt idx="784">
                  <c:v>0.1384</c:v>
                </c:pt>
                <c:pt idx="785">
                  <c:v>0.13850000000000001</c:v>
                </c:pt>
                <c:pt idx="786">
                  <c:v>0.1386</c:v>
                </c:pt>
                <c:pt idx="787">
                  <c:v>0.13869999999999999</c:v>
                </c:pt>
                <c:pt idx="788">
                  <c:v>0.13880000000000001</c:v>
                </c:pt>
                <c:pt idx="789">
                  <c:v>0.1389</c:v>
                </c:pt>
                <c:pt idx="790">
                  <c:v>0.13900000000000001</c:v>
                </c:pt>
                <c:pt idx="791">
                  <c:v>0.1391</c:v>
                </c:pt>
                <c:pt idx="792">
                  <c:v>0.13919999999999999</c:v>
                </c:pt>
                <c:pt idx="793">
                  <c:v>0.13930000000000001</c:v>
                </c:pt>
                <c:pt idx="794">
                  <c:v>0.1394</c:v>
                </c:pt>
                <c:pt idx="795">
                  <c:v>0.13950000000000001</c:v>
                </c:pt>
                <c:pt idx="796">
                  <c:v>0.1396</c:v>
                </c:pt>
                <c:pt idx="797">
                  <c:v>0.13969999999999999</c:v>
                </c:pt>
                <c:pt idx="798">
                  <c:v>0.13980000000000001</c:v>
                </c:pt>
                <c:pt idx="799">
                  <c:v>0.1399</c:v>
                </c:pt>
                <c:pt idx="800">
                  <c:v>0.14000000000000001</c:v>
                </c:pt>
                <c:pt idx="801">
                  <c:v>0.1401</c:v>
                </c:pt>
                <c:pt idx="802">
                  <c:v>0.14019999999999999</c:v>
                </c:pt>
                <c:pt idx="803">
                  <c:v>0.14030000000000001</c:v>
                </c:pt>
                <c:pt idx="804">
                  <c:v>0.1404</c:v>
                </c:pt>
                <c:pt idx="805">
                  <c:v>0.14050000000000001</c:v>
                </c:pt>
                <c:pt idx="806">
                  <c:v>0.1406</c:v>
                </c:pt>
                <c:pt idx="807">
                  <c:v>0.14069999999999999</c:v>
                </c:pt>
                <c:pt idx="808">
                  <c:v>0.14080000000000001</c:v>
                </c:pt>
                <c:pt idx="809">
                  <c:v>0.1409</c:v>
                </c:pt>
                <c:pt idx="810">
                  <c:v>0.14099999999999999</c:v>
                </c:pt>
                <c:pt idx="811">
                  <c:v>0.1411</c:v>
                </c:pt>
                <c:pt idx="812">
                  <c:v>0.14119999999999999</c:v>
                </c:pt>
                <c:pt idx="813">
                  <c:v>0.14130000000000001</c:v>
                </c:pt>
                <c:pt idx="814">
                  <c:v>0.1414</c:v>
                </c:pt>
                <c:pt idx="815">
                  <c:v>0.14149999999999999</c:v>
                </c:pt>
                <c:pt idx="816">
                  <c:v>0.1416</c:v>
                </c:pt>
                <c:pt idx="817">
                  <c:v>0.14169999999999999</c:v>
                </c:pt>
                <c:pt idx="818">
                  <c:v>0.14180000000000001</c:v>
                </c:pt>
                <c:pt idx="819">
                  <c:v>0.1419</c:v>
                </c:pt>
                <c:pt idx="820">
                  <c:v>0.14199999999999999</c:v>
                </c:pt>
                <c:pt idx="821">
                  <c:v>0.1421</c:v>
                </c:pt>
                <c:pt idx="822">
                  <c:v>0.14219999999999999</c:v>
                </c:pt>
                <c:pt idx="823">
                  <c:v>0.14230000000000001</c:v>
                </c:pt>
                <c:pt idx="824">
                  <c:v>0.1424</c:v>
                </c:pt>
                <c:pt idx="825">
                  <c:v>0.14249999999999999</c:v>
                </c:pt>
                <c:pt idx="826">
                  <c:v>0.1426</c:v>
                </c:pt>
                <c:pt idx="827">
                  <c:v>0.14269999999999999</c:v>
                </c:pt>
                <c:pt idx="828">
                  <c:v>0.14280000000000001</c:v>
                </c:pt>
                <c:pt idx="829">
                  <c:v>0.1429</c:v>
                </c:pt>
                <c:pt idx="830">
                  <c:v>0.14299999999999999</c:v>
                </c:pt>
                <c:pt idx="831">
                  <c:v>0.1431</c:v>
                </c:pt>
                <c:pt idx="832">
                  <c:v>0.14319999999999999</c:v>
                </c:pt>
                <c:pt idx="833">
                  <c:v>0.14330000000000001</c:v>
                </c:pt>
                <c:pt idx="834">
                  <c:v>0.1434</c:v>
                </c:pt>
                <c:pt idx="835">
                  <c:v>0.14349999999999999</c:v>
                </c:pt>
                <c:pt idx="836">
                  <c:v>0.14360000000000001</c:v>
                </c:pt>
                <c:pt idx="837">
                  <c:v>0.14369999999999999</c:v>
                </c:pt>
                <c:pt idx="838">
                  <c:v>0.14380000000000001</c:v>
                </c:pt>
                <c:pt idx="839">
                  <c:v>0.1439</c:v>
                </c:pt>
                <c:pt idx="840">
                  <c:v>0.14399999999999999</c:v>
                </c:pt>
                <c:pt idx="841">
                  <c:v>0.14410000000000001</c:v>
                </c:pt>
                <c:pt idx="842">
                  <c:v>0.14419999999999999</c:v>
                </c:pt>
                <c:pt idx="843">
                  <c:v>0.14430000000000001</c:v>
                </c:pt>
                <c:pt idx="844">
                  <c:v>0.1444</c:v>
                </c:pt>
                <c:pt idx="845">
                  <c:v>0.14449999999999999</c:v>
                </c:pt>
                <c:pt idx="846">
                  <c:v>0.14460000000000001</c:v>
                </c:pt>
                <c:pt idx="847">
                  <c:v>0.1447</c:v>
                </c:pt>
                <c:pt idx="848">
                  <c:v>0.14480000000000001</c:v>
                </c:pt>
                <c:pt idx="849">
                  <c:v>0.1449</c:v>
                </c:pt>
                <c:pt idx="850">
                  <c:v>0.14499999999999999</c:v>
                </c:pt>
                <c:pt idx="851">
                  <c:v>0.14510000000000001</c:v>
                </c:pt>
                <c:pt idx="852">
                  <c:v>0.1452</c:v>
                </c:pt>
                <c:pt idx="853">
                  <c:v>0.14530000000000001</c:v>
                </c:pt>
                <c:pt idx="854">
                  <c:v>0.1454</c:v>
                </c:pt>
                <c:pt idx="855">
                  <c:v>0.14549999999999999</c:v>
                </c:pt>
                <c:pt idx="856">
                  <c:v>0.14560000000000001</c:v>
                </c:pt>
                <c:pt idx="857">
                  <c:v>0.1457</c:v>
                </c:pt>
                <c:pt idx="858">
                  <c:v>0.14580000000000001</c:v>
                </c:pt>
                <c:pt idx="859">
                  <c:v>0.1459</c:v>
                </c:pt>
                <c:pt idx="860">
                  <c:v>0.14599999999999999</c:v>
                </c:pt>
                <c:pt idx="861">
                  <c:v>0.14610000000000001</c:v>
                </c:pt>
                <c:pt idx="862">
                  <c:v>0.1462</c:v>
                </c:pt>
                <c:pt idx="863">
                  <c:v>0.14630000000000001</c:v>
                </c:pt>
                <c:pt idx="864">
                  <c:v>0.1464</c:v>
                </c:pt>
                <c:pt idx="865">
                  <c:v>0.14649999999999999</c:v>
                </c:pt>
                <c:pt idx="866">
                  <c:v>0.14660000000000001</c:v>
                </c:pt>
                <c:pt idx="867">
                  <c:v>0.1467</c:v>
                </c:pt>
                <c:pt idx="868">
                  <c:v>0.14680000000000001</c:v>
                </c:pt>
                <c:pt idx="869">
                  <c:v>0.1469</c:v>
                </c:pt>
                <c:pt idx="870">
                  <c:v>0.14699999999999999</c:v>
                </c:pt>
                <c:pt idx="871">
                  <c:v>0.14710000000000001</c:v>
                </c:pt>
                <c:pt idx="872">
                  <c:v>0.1472</c:v>
                </c:pt>
                <c:pt idx="873">
                  <c:v>0.14729999999999999</c:v>
                </c:pt>
                <c:pt idx="874">
                  <c:v>0.1474</c:v>
                </c:pt>
                <c:pt idx="875">
                  <c:v>0.14749999999999999</c:v>
                </c:pt>
                <c:pt idx="876">
                  <c:v>0.14760000000000001</c:v>
                </c:pt>
                <c:pt idx="877">
                  <c:v>0.1477</c:v>
                </c:pt>
                <c:pt idx="878">
                  <c:v>0.14779999999999999</c:v>
                </c:pt>
                <c:pt idx="879">
                  <c:v>0.1479</c:v>
                </c:pt>
                <c:pt idx="880">
                  <c:v>0.14799999999999999</c:v>
                </c:pt>
                <c:pt idx="881">
                  <c:v>0.14810000000000001</c:v>
                </c:pt>
                <c:pt idx="882">
                  <c:v>0.1482</c:v>
                </c:pt>
                <c:pt idx="883">
                  <c:v>0.14829999999999999</c:v>
                </c:pt>
                <c:pt idx="884">
                  <c:v>0.1484</c:v>
                </c:pt>
                <c:pt idx="885">
                  <c:v>0.14849999999999999</c:v>
                </c:pt>
                <c:pt idx="886">
                  <c:v>0.14860000000000001</c:v>
                </c:pt>
                <c:pt idx="887">
                  <c:v>0.1487</c:v>
                </c:pt>
                <c:pt idx="888">
                  <c:v>0.14879999999999999</c:v>
                </c:pt>
                <c:pt idx="889">
                  <c:v>0.1489</c:v>
                </c:pt>
                <c:pt idx="890">
                  <c:v>0.14899999999999999</c:v>
                </c:pt>
                <c:pt idx="891">
                  <c:v>0.14910000000000001</c:v>
                </c:pt>
                <c:pt idx="892">
                  <c:v>0.1492</c:v>
                </c:pt>
                <c:pt idx="893">
                  <c:v>0.14929999999999999</c:v>
                </c:pt>
                <c:pt idx="894">
                  <c:v>0.14940000000000001</c:v>
                </c:pt>
                <c:pt idx="895">
                  <c:v>0.14949999999999999</c:v>
                </c:pt>
                <c:pt idx="896">
                  <c:v>0.14960000000000001</c:v>
                </c:pt>
                <c:pt idx="897">
                  <c:v>0.1497</c:v>
                </c:pt>
                <c:pt idx="898">
                  <c:v>0.14979999999999999</c:v>
                </c:pt>
                <c:pt idx="899">
                  <c:v>0.14990000000000001</c:v>
                </c:pt>
                <c:pt idx="900">
                  <c:v>0.15</c:v>
                </c:pt>
                <c:pt idx="901">
                  <c:v>0.15010000000000001</c:v>
                </c:pt>
                <c:pt idx="902">
                  <c:v>0.1502</c:v>
                </c:pt>
                <c:pt idx="903">
                  <c:v>0.15029999999999999</c:v>
                </c:pt>
                <c:pt idx="904">
                  <c:v>0.15040000000000001</c:v>
                </c:pt>
                <c:pt idx="905">
                  <c:v>0.15049999999999999</c:v>
                </c:pt>
                <c:pt idx="906">
                  <c:v>0.15060000000000001</c:v>
                </c:pt>
                <c:pt idx="907">
                  <c:v>0.1507</c:v>
                </c:pt>
                <c:pt idx="908">
                  <c:v>0.15079999999999999</c:v>
                </c:pt>
                <c:pt idx="909">
                  <c:v>0.15090000000000001</c:v>
                </c:pt>
                <c:pt idx="910">
                  <c:v>0.151</c:v>
                </c:pt>
                <c:pt idx="911">
                  <c:v>0.15110000000000001</c:v>
                </c:pt>
                <c:pt idx="912">
                  <c:v>0.1512</c:v>
                </c:pt>
                <c:pt idx="913">
                  <c:v>0.15129999999999999</c:v>
                </c:pt>
                <c:pt idx="914">
                  <c:v>0.15140000000000001</c:v>
                </c:pt>
                <c:pt idx="915">
                  <c:v>0.1515</c:v>
                </c:pt>
                <c:pt idx="916">
                  <c:v>0.15160000000000001</c:v>
                </c:pt>
                <c:pt idx="917">
                  <c:v>0.1517</c:v>
                </c:pt>
                <c:pt idx="918">
                  <c:v>0.15179999999999999</c:v>
                </c:pt>
                <c:pt idx="919">
                  <c:v>0.15190000000000001</c:v>
                </c:pt>
                <c:pt idx="920">
                  <c:v>0.152</c:v>
                </c:pt>
                <c:pt idx="921">
                  <c:v>0.15210000000000001</c:v>
                </c:pt>
                <c:pt idx="922">
                  <c:v>0.1522</c:v>
                </c:pt>
                <c:pt idx="923">
                  <c:v>0.15229999999999999</c:v>
                </c:pt>
                <c:pt idx="924">
                  <c:v>0.15240000000000001</c:v>
                </c:pt>
                <c:pt idx="925">
                  <c:v>0.1525</c:v>
                </c:pt>
                <c:pt idx="926">
                  <c:v>0.15260000000000001</c:v>
                </c:pt>
                <c:pt idx="927">
                  <c:v>0.1527</c:v>
                </c:pt>
                <c:pt idx="928">
                  <c:v>0.15279999999999999</c:v>
                </c:pt>
                <c:pt idx="929">
                  <c:v>0.15290000000000001</c:v>
                </c:pt>
                <c:pt idx="930">
                  <c:v>0.153</c:v>
                </c:pt>
                <c:pt idx="931">
                  <c:v>0.15310000000000001</c:v>
                </c:pt>
                <c:pt idx="932">
                  <c:v>0.1532</c:v>
                </c:pt>
                <c:pt idx="933">
                  <c:v>0.15329999999999999</c:v>
                </c:pt>
                <c:pt idx="934">
                  <c:v>0.15340000000000001</c:v>
                </c:pt>
                <c:pt idx="935">
                  <c:v>0.1535</c:v>
                </c:pt>
                <c:pt idx="936">
                  <c:v>0.15359999999999999</c:v>
                </c:pt>
                <c:pt idx="937">
                  <c:v>0.1537</c:v>
                </c:pt>
                <c:pt idx="938">
                  <c:v>0.15379999999999999</c:v>
                </c:pt>
                <c:pt idx="939">
                  <c:v>0.15390000000000001</c:v>
                </c:pt>
                <c:pt idx="940">
                  <c:v>0.154</c:v>
                </c:pt>
                <c:pt idx="941">
                  <c:v>0.15409999999999999</c:v>
                </c:pt>
                <c:pt idx="942">
                  <c:v>0.1542</c:v>
                </c:pt>
                <c:pt idx="943">
                  <c:v>0.15429999999999999</c:v>
                </c:pt>
                <c:pt idx="944">
                  <c:v>0.15440000000000001</c:v>
                </c:pt>
                <c:pt idx="945">
                  <c:v>0.1545</c:v>
                </c:pt>
                <c:pt idx="946">
                  <c:v>0.15459999999999999</c:v>
                </c:pt>
                <c:pt idx="947">
                  <c:v>0.1547</c:v>
                </c:pt>
                <c:pt idx="948">
                  <c:v>0.15479999999999999</c:v>
                </c:pt>
                <c:pt idx="949">
                  <c:v>0.15490000000000001</c:v>
                </c:pt>
                <c:pt idx="950">
                  <c:v>0.155</c:v>
                </c:pt>
                <c:pt idx="951">
                  <c:v>0.15509999999999999</c:v>
                </c:pt>
                <c:pt idx="952">
                  <c:v>0.1552</c:v>
                </c:pt>
                <c:pt idx="953">
                  <c:v>0.15529999999999999</c:v>
                </c:pt>
                <c:pt idx="954">
                  <c:v>0.15540000000000001</c:v>
                </c:pt>
                <c:pt idx="955">
                  <c:v>0.1555</c:v>
                </c:pt>
                <c:pt idx="956">
                  <c:v>0.15559999999999999</c:v>
                </c:pt>
                <c:pt idx="957">
                  <c:v>0.15570000000000001</c:v>
                </c:pt>
                <c:pt idx="958">
                  <c:v>0.15579999999999999</c:v>
                </c:pt>
                <c:pt idx="959">
                  <c:v>0.15590000000000001</c:v>
                </c:pt>
                <c:pt idx="960">
                  <c:v>0.156</c:v>
                </c:pt>
                <c:pt idx="961">
                  <c:v>0.15609999999999999</c:v>
                </c:pt>
                <c:pt idx="962">
                  <c:v>0.15620000000000001</c:v>
                </c:pt>
                <c:pt idx="963">
                  <c:v>0.15629999999999999</c:v>
                </c:pt>
                <c:pt idx="964">
                  <c:v>0.15640000000000001</c:v>
                </c:pt>
                <c:pt idx="965">
                  <c:v>0.1565</c:v>
                </c:pt>
                <c:pt idx="966">
                  <c:v>0.15659999999999999</c:v>
                </c:pt>
                <c:pt idx="967">
                  <c:v>0.15670000000000001</c:v>
                </c:pt>
                <c:pt idx="968">
                  <c:v>0.15679999999999999</c:v>
                </c:pt>
                <c:pt idx="969">
                  <c:v>0.15690000000000001</c:v>
                </c:pt>
                <c:pt idx="970">
                  <c:v>0.157</c:v>
                </c:pt>
                <c:pt idx="971">
                  <c:v>0.15709999999999999</c:v>
                </c:pt>
                <c:pt idx="972">
                  <c:v>0.15720000000000001</c:v>
                </c:pt>
                <c:pt idx="973">
                  <c:v>0.1573</c:v>
                </c:pt>
                <c:pt idx="974">
                  <c:v>0.15740000000000001</c:v>
                </c:pt>
                <c:pt idx="975">
                  <c:v>0.1575</c:v>
                </c:pt>
                <c:pt idx="976">
                  <c:v>0.15759999999999999</c:v>
                </c:pt>
                <c:pt idx="977">
                  <c:v>0.15770000000000001</c:v>
                </c:pt>
                <c:pt idx="978">
                  <c:v>0.1578</c:v>
                </c:pt>
                <c:pt idx="979">
                  <c:v>0.15790000000000001</c:v>
                </c:pt>
                <c:pt idx="980">
                  <c:v>0.158</c:v>
                </c:pt>
                <c:pt idx="981">
                  <c:v>0.15809999999999999</c:v>
                </c:pt>
                <c:pt idx="982">
                  <c:v>0.15820000000000001</c:v>
                </c:pt>
                <c:pt idx="983">
                  <c:v>0.1583</c:v>
                </c:pt>
                <c:pt idx="984">
                  <c:v>0.15840000000000001</c:v>
                </c:pt>
                <c:pt idx="985">
                  <c:v>0.1585</c:v>
                </c:pt>
                <c:pt idx="986">
                  <c:v>0.15859999999999999</c:v>
                </c:pt>
                <c:pt idx="987">
                  <c:v>0.15870000000000001</c:v>
                </c:pt>
                <c:pt idx="988">
                  <c:v>0.1588</c:v>
                </c:pt>
                <c:pt idx="989">
                  <c:v>0.15890000000000001</c:v>
                </c:pt>
                <c:pt idx="990">
                  <c:v>0.159</c:v>
                </c:pt>
                <c:pt idx="991">
                  <c:v>0.15909999999999999</c:v>
                </c:pt>
                <c:pt idx="992">
                  <c:v>0.15920000000000001</c:v>
                </c:pt>
                <c:pt idx="993">
                  <c:v>0.1593</c:v>
                </c:pt>
                <c:pt idx="994">
                  <c:v>0.15939999999999999</c:v>
                </c:pt>
                <c:pt idx="995">
                  <c:v>0.1595</c:v>
                </c:pt>
                <c:pt idx="996">
                  <c:v>0.15959999999999999</c:v>
                </c:pt>
                <c:pt idx="997">
                  <c:v>0.15970000000000001</c:v>
                </c:pt>
                <c:pt idx="998">
                  <c:v>0.1598</c:v>
                </c:pt>
                <c:pt idx="999">
                  <c:v>0.15989999999999999</c:v>
                </c:pt>
                <c:pt idx="1000">
                  <c:v>0.16</c:v>
                </c:pt>
                <c:pt idx="1001">
                  <c:v>0.16009999999999999</c:v>
                </c:pt>
                <c:pt idx="1002">
                  <c:v>0.16020000000000001</c:v>
                </c:pt>
                <c:pt idx="1003">
                  <c:v>0.1603</c:v>
                </c:pt>
                <c:pt idx="1004">
                  <c:v>0.16039999999999999</c:v>
                </c:pt>
                <c:pt idx="1005">
                  <c:v>0.1605</c:v>
                </c:pt>
                <c:pt idx="1006">
                  <c:v>0.16059999999999999</c:v>
                </c:pt>
                <c:pt idx="1007">
                  <c:v>0.16070000000000001</c:v>
                </c:pt>
                <c:pt idx="1008">
                  <c:v>0.1608</c:v>
                </c:pt>
                <c:pt idx="1009">
                  <c:v>0.16089999999999999</c:v>
                </c:pt>
                <c:pt idx="1010">
                  <c:v>0.161</c:v>
                </c:pt>
                <c:pt idx="1011">
                  <c:v>0.16109999999999999</c:v>
                </c:pt>
                <c:pt idx="1012">
                  <c:v>0.16120000000000001</c:v>
                </c:pt>
                <c:pt idx="1013">
                  <c:v>0.1613</c:v>
                </c:pt>
                <c:pt idx="1014">
                  <c:v>0.16139999999999999</c:v>
                </c:pt>
                <c:pt idx="1015">
                  <c:v>0.1615</c:v>
                </c:pt>
                <c:pt idx="1016">
                  <c:v>0.16159999999999999</c:v>
                </c:pt>
                <c:pt idx="1017">
                  <c:v>0.16170000000000001</c:v>
                </c:pt>
                <c:pt idx="1018">
                  <c:v>0.1618</c:v>
                </c:pt>
                <c:pt idx="1019">
                  <c:v>0.16189999999999999</c:v>
                </c:pt>
                <c:pt idx="1020">
                  <c:v>0.16200000000000001</c:v>
                </c:pt>
                <c:pt idx="1021">
                  <c:v>0.16209999999999999</c:v>
                </c:pt>
                <c:pt idx="1022">
                  <c:v>0.16220000000000001</c:v>
                </c:pt>
                <c:pt idx="1023">
                  <c:v>0.1623</c:v>
                </c:pt>
                <c:pt idx="1024">
                  <c:v>0.16239999999999999</c:v>
                </c:pt>
                <c:pt idx="1025">
                  <c:v>0.16250000000000001</c:v>
                </c:pt>
                <c:pt idx="1026">
                  <c:v>0.16259999999999999</c:v>
                </c:pt>
                <c:pt idx="1027">
                  <c:v>0.16270000000000001</c:v>
                </c:pt>
                <c:pt idx="1028">
                  <c:v>0.1628</c:v>
                </c:pt>
                <c:pt idx="1029">
                  <c:v>0.16289999999999999</c:v>
                </c:pt>
                <c:pt idx="1030">
                  <c:v>0.16300000000000001</c:v>
                </c:pt>
                <c:pt idx="1031">
                  <c:v>0.16309999999999999</c:v>
                </c:pt>
                <c:pt idx="1032">
                  <c:v>0.16320000000000001</c:v>
                </c:pt>
                <c:pt idx="1033">
                  <c:v>0.1633</c:v>
                </c:pt>
                <c:pt idx="1034">
                  <c:v>0.16339999999999999</c:v>
                </c:pt>
                <c:pt idx="1035">
                  <c:v>0.16350000000000001</c:v>
                </c:pt>
                <c:pt idx="1036">
                  <c:v>0.1636</c:v>
                </c:pt>
                <c:pt idx="1037">
                  <c:v>0.16370000000000001</c:v>
                </c:pt>
                <c:pt idx="1038">
                  <c:v>0.1638</c:v>
                </c:pt>
                <c:pt idx="1039">
                  <c:v>0.16389999999999999</c:v>
                </c:pt>
                <c:pt idx="1040">
                  <c:v>0.16400000000000001</c:v>
                </c:pt>
                <c:pt idx="1041">
                  <c:v>0.1641</c:v>
                </c:pt>
                <c:pt idx="1042">
                  <c:v>0.16420000000000001</c:v>
                </c:pt>
                <c:pt idx="1043">
                  <c:v>0.1643</c:v>
                </c:pt>
                <c:pt idx="1044">
                  <c:v>0.16439999999999999</c:v>
                </c:pt>
                <c:pt idx="1045">
                  <c:v>0.16450000000000001</c:v>
                </c:pt>
                <c:pt idx="1046">
                  <c:v>0.1646</c:v>
                </c:pt>
                <c:pt idx="1047">
                  <c:v>0.16470000000000001</c:v>
                </c:pt>
                <c:pt idx="1048">
                  <c:v>0.1648</c:v>
                </c:pt>
                <c:pt idx="1049">
                  <c:v>0.16489999999999999</c:v>
                </c:pt>
                <c:pt idx="1050">
                  <c:v>0.16500000000000001</c:v>
                </c:pt>
                <c:pt idx="1051">
                  <c:v>0.1651</c:v>
                </c:pt>
                <c:pt idx="1052">
                  <c:v>0.16520000000000001</c:v>
                </c:pt>
                <c:pt idx="1053">
                  <c:v>0.1653</c:v>
                </c:pt>
                <c:pt idx="1054">
                  <c:v>0.16539999999999999</c:v>
                </c:pt>
                <c:pt idx="1055">
                  <c:v>0.16550000000000001</c:v>
                </c:pt>
                <c:pt idx="1056">
                  <c:v>0.1656</c:v>
                </c:pt>
                <c:pt idx="1057">
                  <c:v>0.16569999999999999</c:v>
                </c:pt>
                <c:pt idx="1058">
                  <c:v>0.1658</c:v>
                </c:pt>
                <c:pt idx="1059">
                  <c:v>0.16589999999999999</c:v>
                </c:pt>
                <c:pt idx="1060">
                  <c:v>0.16600000000000001</c:v>
                </c:pt>
                <c:pt idx="1061">
                  <c:v>0.1661</c:v>
                </c:pt>
                <c:pt idx="1062">
                  <c:v>0.16619999999999999</c:v>
                </c:pt>
                <c:pt idx="1063">
                  <c:v>0.1663</c:v>
                </c:pt>
                <c:pt idx="1064">
                  <c:v>0.16639999999999999</c:v>
                </c:pt>
                <c:pt idx="1065">
                  <c:v>0.16650000000000001</c:v>
                </c:pt>
                <c:pt idx="1066">
                  <c:v>0.1666</c:v>
                </c:pt>
                <c:pt idx="1067">
                  <c:v>0.16669999999999999</c:v>
                </c:pt>
                <c:pt idx="1068">
                  <c:v>0.1668</c:v>
                </c:pt>
                <c:pt idx="1069">
                  <c:v>0.16689999999999999</c:v>
                </c:pt>
                <c:pt idx="1070">
                  <c:v>0.16700000000000001</c:v>
                </c:pt>
                <c:pt idx="1071">
                  <c:v>0.1671</c:v>
                </c:pt>
                <c:pt idx="1072">
                  <c:v>0.16719999999999999</c:v>
                </c:pt>
                <c:pt idx="1073">
                  <c:v>0.1673</c:v>
                </c:pt>
                <c:pt idx="1074">
                  <c:v>0.16739999999999999</c:v>
                </c:pt>
                <c:pt idx="1075">
                  <c:v>0.16750000000000001</c:v>
                </c:pt>
                <c:pt idx="1076">
                  <c:v>0.1676</c:v>
                </c:pt>
                <c:pt idx="1077">
                  <c:v>0.16769999999999999</c:v>
                </c:pt>
                <c:pt idx="1078">
                  <c:v>0.1678</c:v>
                </c:pt>
                <c:pt idx="1079">
                  <c:v>0.16789999999999999</c:v>
                </c:pt>
                <c:pt idx="1080">
                  <c:v>0.16800000000000001</c:v>
                </c:pt>
                <c:pt idx="1081">
                  <c:v>0.1681</c:v>
                </c:pt>
                <c:pt idx="1082">
                  <c:v>0.16819999999999999</c:v>
                </c:pt>
                <c:pt idx="1083">
                  <c:v>0.16830000000000001</c:v>
                </c:pt>
                <c:pt idx="1084">
                  <c:v>0.16839999999999999</c:v>
                </c:pt>
                <c:pt idx="1085">
                  <c:v>0.16850000000000001</c:v>
                </c:pt>
                <c:pt idx="1086">
                  <c:v>0.1686</c:v>
                </c:pt>
                <c:pt idx="1087">
                  <c:v>0.16869999999999999</c:v>
                </c:pt>
                <c:pt idx="1088">
                  <c:v>0.16880000000000001</c:v>
                </c:pt>
                <c:pt idx="1089">
                  <c:v>0.16889999999999999</c:v>
                </c:pt>
                <c:pt idx="1090">
                  <c:v>0.16900000000000001</c:v>
                </c:pt>
                <c:pt idx="1091">
                  <c:v>0.1691</c:v>
                </c:pt>
                <c:pt idx="1092">
                  <c:v>0.16919999999999999</c:v>
                </c:pt>
                <c:pt idx="1093">
                  <c:v>0.16930000000000001</c:v>
                </c:pt>
                <c:pt idx="1094">
                  <c:v>0.1694</c:v>
                </c:pt>
                <c:pt idx="1095">
                  <c:v>0.16950000000000001</c:v>
                </c:pt>
                <c:pt idx="1096">
                  <c:v>0.1696</c:v>
                </c:pt>
                <c:pt idx="1097">
                  <c:v>0.16969999999999999</c:v>
                </c:pt>
                <c:pt idx="1098">
                  <c:v>0.16980000000000001</c:v>
                </c:pt>
                <c:pt idx="1099">
                  <c:v>0.1699</c:v>
                </c:pt>
                <c:pt idx="1100">
                  <c:v>0.17</c:v>
                </c:pt>
                <c:pt idx="1101">
                  <c:v>0.1701</c:v>
                </c:pt>
                <c:pt idx="1102">
                  <c:v>0.17019999999999999</c:v>
                </c:pt>
                <c:pt idx="1103">
                  <c:v>0.17030000000000001</c:v>
                </c:pt>
                <c:pt idx="1104">
                  <c:v>0.1704</c:v>
                </c:pt>
                <c:pt idx="1105">
                  <c:v>0.17050000000000001</c:v>
                </c:pt>
                <c:pt idx="1106">
                  <c:v>0.1706</c:v>
                </c:pt>
                <c:pt idx="1107">
                  <c:v>0.17069999999999999</c:v>
                </c:pt>
                <c:pt idx="1108">
                  <c:v>0.17080000000000001</c:v>
                </c:pt>
                <c:pt idx="1109">
                  <c:v>0.1709</c:v>
                </c:pt>
                <c:pt idx="1110">
                  <c:v>0.17100000000000001</c:v>
                </c:pt>
                <c:pt idx="1111">
                  <c:v>0.1711</c:v>
                </c:pt>
                <c:pt idx="1112">
                  <c:v>0.17119999999999999</c:v>
                </c:pt>
                <c:pt idx="1113">
                  <c:v>0.17130000000000001</c:v>
                </c:pt>
                <c:pt idx="1114">
                  <c:v>0.1714</c:v>
                </c:pt>
                <c:pt idx="1115">
                  <c:v>0.17150000000000001</c:v>
                </c:pt>
                <c:pt idx="1116">
                  <c:v>0.1716</c:v>
                </c:pt>
                <c:pt idx="1117">
                  <c:v>0.17169999999999999</c:v>
                </c:pt>
                <c:pt idx="1118">
                  <c:v>0.17180000000000001</c:v>
                </c:pt>
                <c:pt idx="1119">
                  <c:v>0.1719</c:v>
                </c:pt>
                <c:pt idx="1120">
                  <c:v>0.17199999999999999</c:v>
                </c:pt>
                <c:pt idx="1121">
                  <c:v>0.1721</c:v>
                </c:pt>
                <c:pt idx="1122">
                  <c:v>0.17219999999999999</c:v>
                </c:pt>
                <c:pt idx="1123">
                  <c:v>0.17230000000000001</c:v>
                </c:pt>
                <c:pt idx="1124">
                  <c:v>0.1724</c:v>
                </c:pt>
                <c:pt idx="1125">
                  <c:v>0.17249999999999999</c:v>
                </c:pt>
                <c:pt idx="1126">
                  <c:v>0.1726</c:v>
                </c:pt>
                <c:pt idx="1127">
                  <c:v>0.17269999999999999</c:v>
                </c:pt>
                <c:pt idx="1128">
                  <c:v>0.17280000000000001</c:v>
                </c:pt>
                <c:pt idx="1129">
                  <c:v>0.1729</c:v>
                </c:pt>
                <c:pt idx="1130">
                  <c:v>0.17299999999999999</c:v>
                </c:pt>
                <c:pt idx="1131">
                  <c:v>0.1731</c:v>
                </c:pt>
                <c:pt idx="1132">
                  <c:v>0.17319999999999999</c:v>
                </c:pt>
                <c:pt idx="1133">
                  <c:v>0.17330000000000001</c:v>
                </c:pt>
                <c:pt idx="1134">
                  <c:v>0.1734</c:v>
                </c:pt>
                <c:pt idx="1135">
                  <c:v>0.17349999999999999</c:v>
                </c:pt>
                <c:pt idx="1136">
                  <c:v>0.1736</c:v>
                </c:pt>
                <c:pt idx="1137">
                  <c:v>0.17369999999999999</c:v>
                </c:pt>
                <c:pt idx="1138">
                  <c:v>0.17380000000000001</c:v>
                </c:pt>
                <c:pt idx="1139">
                  <c:v>0.1739</c:v>
                </c:pt>
                <c:pt idx="1140">
                  <c:v>0.17399999999999999</c:v>
                </c:pt>
                <c:pt idx="1141">
                  <c:v>0.1741</c:v>
                </c:pt>
                <c:pt idx="1142">
                  <c:v>0.17419999999999999</c:v>
                </c:pt>
                <c:pt idx="1143">
                  <c:v>0.17430000000000001</c:v>
                </c:pt>
                <c:pt idx="1144">
                  <c:v>0.1744</c:v>
                </c:pt>
                <c:pt idx="1145">
                  <c:v>0.17449999999999999</c:v>
                </c:pt>
                <c:pt idx="1146">
                  <c:v>0.17460000000000001</c:v>
                </c:pt>
                <c:pt idx="1147">
                  <c:v>0.17469999999999999</c:v>
                </c:pt>
                <c:pt idx="1148">
                  <c:v>0.17480000000000001</c:v>
                </c:pt>
                <c:pt idx="1149">
                  <c:v>0.1749</c:v>
                </c:pt>
                <c:pt idx="1150">
                  <c:v>0.17499999999999999</c:v>
                </c:pt>
                <c:pt idx="1151">
                  <c:v>0.17510000000000001</c:v>
                </c:pt>
                <c:pt idx="1152">
                  <c:v>0.17519999999999999</c:v>
                </c:pt>
                <c:pt idx="1153">
                  <c:v>0.17530000000000001</c:v>
                </c:pt>
                <c:pt idx="1154">
                  <c:v>0.1754</c:v>
                </c:pt>
                <c:pt idx="1155">
                  <c:v>0.17549999999999999</c:v>
                </c:pt>
                <c:pt idx="1156">
                  <c:v>0.17560000000000001</c:v>
                </c:pt>
                <c:pt idx="1157">
                  <c:v>0.1757</c:v>
                </c:pt>
                <c:pt idx="1158">
                  <c:v>0.17580000000000001</c:v>
                </c:pt>
                <c:pt idx="1159">
                  <c:v>0.1759</c:v>
                </c:pt>
                <c:pt idx="1160">
                  <c:v>0.17599999999999999</c:v>
                </c:pt>
                <c:pt idx="1161">
                  <c:v>0.17610000000000001</c:v>
                </c:pt>
                <c:pt idx="1162">
                  <c:v>0.1762</c:v>
                </c:pt>
                <c:pt idx="1163">
                  <c:v>0.17630000000000001</c:v>
                </c:pt>
                <c:pt idx="1164">
                  <c:v>0.1764</c:v>
                </c:pt>
                <c:pt idx="1165">
                  <c:v>0.17649999999999999</c:v>
                </c:pt>
                <c:pt idx="1166">
                  <c:v>0.17660000000000001</c:v>
                </c:pt>
                <c:pt idx="1167">
                  <c:v>0.1767</c:v>
                </c:pt>
                <c:pt idx="1168">
                  <c:v>0.17680000000000001</c:v>
                </c:pt>
                <c:pt idx="1169">
                  <c:v>0.1769</c:v>
                </c:pt>
                <c:pt idx="1170">
                  <c:v>0.17699999999999999</c:v>
                </c:pt>
                <c:pt idx="1171">
                  <c:v>0.17710000000000001</c:v>
                </c:pt>
                <c:pt idx="1172">
                  <c:v>0.1772</c:v>
                </c:pt>
                <c:pt idx="1173">
                  <c:v>0.17730000000000001</c:v>
                </c:pt>
                <c:pt idx="1174">
                  <c:v>0.1774</c:v>
                </c:pt>
                <c:pt idx="1175">
                  <c:v>0.17749999999999999</c:v>
                </c:pt>
                <c:pt idx="1176">
                  <c:v>0.17760000000000001</c:v>
                </c:pt>
                <c:pt idx="1177">
                  <c:v>0.1777</c:v>
                </c:pt>
                <c:pt idx="1178">
                  <c:v>0.17780000000000001</c:v>
                </c:pt>
                <c:pt idx="1179">
                  <c:v>0.1779</c:v>
                </c:pt>
                <c:pt idx="1180">
                  <c:v>0.17799999999999999</c:v>
                </c:pt>
                <c:pt idx="1181">
                  <c:v>0.17810000000000001</c:v>
                </c:pt>
                <c:pt idx="1182">
                  <c:v>0.1782</c:v>
                </c:pt>
                <c:pt idx="1183">
                  <c:v>0.17829999999999999</c:v>
                </c:pt>
                <c:pt idx="1184">
                  <c:v>0.1784</c:v>
                </c:pt>
                <c:pt idx="1185">
                  <c:v>0.17849999999999999</c:v>
                </c:pt>
                <c:pt idx="1186">
                  <c:v>0.17860000000000001</c:v>
                </c:pt>
                <c:pt idx="1187">
                  <c:v>0.1787</c:v>
                </c:pt>
                <c:pt idx="1188">
                  <c:v>0.17879999999999999</c:v>
                </c:pt>
                <c:pt idx="1189">
                  <c:v>0.1789</c:v>
                </c:pt>
                <c:pt idx="1190">
                  <c:v>0.17899999999999999</c:v>
                </c:pt>
                <c:pt idx="1191">
                  <c:v>0.17910000000000001</c:v>
                </c:pt>
                <c:pt idx="1192">
                  <c:v>0.1792</c:v>
                </c:pt>
                <c:pt idx="1193">
                  <c:v>0.17929999999999999</c:v>
                </c:pt>
                <c:pt idx="1194">
                  <c:v>0.1794</c:v>
                </c:pt>
                <c:pt idx="1195">
                  <c:v>0.17949999999999999</c:v>
                </c:pt>
                <c:pt idx="1196">
                  <c:v>0.17960000000000001</c:v>
                </c:pt>
                <c:pt idx="1197">
                  <c:v>0.1797</c:v>
                </c:pt>
                <c:pt idx="1198">
                  <c:v>0.17979999999999999</c:v>
                </c:pt>
                <c:pt idx="1199">
                  <c:v>0.1799</c:v>
                </c:pt>
                <c:pt idx="1200">
                  <c:v>0.18</c:v>
                </c:pt>
                <c:pt idx="1201">
                  <c:v>0.18010000000000001</c:v>
                </c:pt>
                <c:pt idx="1202">
                  <c:v>0.1802</c:v>
                </c:pt>
                <c:pt idx="1203">
                  <c:v>0.18029999999999999</c:v>
                </c:pt>
                <c:pt idx="1204">
                  <c:v>0.1804</c:v>
                </c:pt>
                <c:pt idx="1205">
                  <c:v>0.18049999999999999</c:v>
                </c:pt>
                <c:pt idx="1206">
                  <c:v>0.18060000000000001</c:v>
                </c:pt>
                <c:pt idx="1207">
                  <c:v>0.1807</c:v>
                </c:pt>
                <c:pt idx="1208">
                  <c:v>0.18079999999999999</c:v>
                </c:pt>
                <c:pt idx="1209">
                  <c:v>0.18090000000000001</c:v>
                </c:pt>
                <c:pt idx="1210">
                  <c:v>0.18099999999999999</c:v>
                </c:pt>
                <c:pt idx="1211">
                  <c:v>0.18110000000000001</c:v>
                </c:pt>
                <c:pt idx="1212">
                  <c:v>0.1812</c:v>
                </c:pt>
                <c:pt idx="1213">
                  <c:v>0.18129999999999999</c:v>
                </c:pt>
                <c:pt idx="1214">
                  <c:v>0.18140000000000001</c:v>
                </c:pt>
                <c:pt idx="1215">
                  <c:v>0.18149999999999999</c:v>
                </c:pt>
                <c:pt idx="1216">
                  <c:v>0.18160000000000001</c:v>
                </c:pt>
                <c:pt idx="1217">
                  <c:v>0.1817</c:v>
                </c:pt>
                <c:pt idx="1218">
                  <c:v>0.18179999999999999</c:v>
                </c:pt>
                <c:pt idx="1219">
                  <c:v>0.18190000000000001</c:v>
                </c:pt>
                <c:pt idx="1220">
                  <c:v>0.182</c:v>
                </c:pt>
                <c:pt idx="1221">
                  <c:v>0.18210000000000001</c:v>
                </c:pt>
                <c:pt idx="1222">
                  <c:v>0.1822</c:v>
                </c:pt>
                <c:pt idx="1223">
                  <c:v>0.18229999999999999</c:v>
                </c:pt>
                <c:pt idx="1224">
                  <c:v>0.18240000000000001</c:v>
                </c:pt>
                <c:pt idx="1225">
                  <c:v>0.1825</c:v>
                </c:pt>
                <c:pt idx="1226">
                  <c:v>0.18260000000000001</c:v>
                </c:pt>
                <c:pt idx="1227">
                  <c:v>0.1827</c:v>
                </c:pt>
                <c:pt idx="1228">
                  <c:v>0.18279999999999999</c:v>
                </c:pt>
                <c:pt idx="1229">
                  <c:v>0.18290000000000001</c:v>
                </c:pt>
                <c:pt idx="1230">
                  <c:v>0.183</c:v>
                </c:pt>
                <c:pt idx="1231">
                  <c:v>0.18310000000000001</c:v>
                </c:pt>
                <c:pt idx="1232">
                  <c:v>0.1832</c:v>
                </c:pt>
                <c:pt idx="1233">
                  <c:v>0.18329999999999999</c:v>
                </c:pt>
                <c:pt idx="1234">
                  <c:v>0.18340000000000001</c:v>
                </c:pt>
                <c:pt idx="1235">
                  <c:v>0.1835</c:v>
                </c:pt>
                <c:pt idx="1236">
                  <c:v>0.18360000000000001</c:v>
                </c:pt>
                <c:pt idx="1237">
                  <c:v>0.1837</c:v>
                </c:pt>
                <c:pt idx="1238">
                  <c:v>0.18379999999999999</c:v>
                </c:pt>
                <c:pt idx="1239">
                  <c:v>0.18390000000000001</c:v>
                </c:pt>
                <c:pt idx="1240">
                  <c:v>0.184</c:v>
                </c:pt>
                <c:pt idx="1241">
                  <c:v>0.18410000000000001</c:v>
                </c:pt>
                <c:pt idx="1242">
                  <c:v>0.1842</c:v>
                </c:pt>
                <c:pt idx="1243">
                  <c:v>0.18429999999999999</c:v>
                </c:pt>
                <c:pt idx="1244">
                  <c:v>0.18440000000000001</c:v>
                </c:pt>
                <c:pt idx="1245">
                  <c:v>0.1845</c:v>
                </c:pt>
                <c:pt idx="1246">
                  <c:v>0.18459999999999999</c:v>
                </c:pt>
                <c:pt idx="1247">
                  <c:v>0.1847</c:v>
                </c:pt>
                <c:pt idx="1248">
                  <c:v>0.18479999999999999</c:v>
                </c:pt>
                <c:pt idx="1249">
                  <c:v>0.18490000000000001</c:v>
                </c:pt>
                <c:pt idx="1250">
                  <c:v>0.185</c:v>
                </c:pt>
                <c:pt idx="1251">
                  <c:v>0.18509999999999999</c:v>
                </c:pt>
                <c:pt idx="1252">
                  <c:v>0.1852</c:v>
                </c:pt>
                <c:pt idx="1253">
                  <c:v>0.18529999999999999</c:v>
                </c:pt>
                <c:pt idx="1254">
                  <c:v>0.18540000000000001</c:v>
                </c:pt>
                <c:pt idx="1255">
                  <c:v>0.1855</c:v>
                </c:pt>
                <c:pt idx="1256">
                  <c:v>0.18559999999999999</c:v>
                </c:pt>
                <c:pt idx="1257">
                  <c:v>0.1857</c:v>
                </c:pt>
                <c:pt idx="1258">
                  <c:v>0.18579999999999999</c:v>
                </c:pt>
                <c:pt idx="1259">
                  <c:v>0.18590000000000001</c:v>
                </c:pt>
                <c:pt idx="1260">
                  <c:v>0.186</c:v>
                </c:pt>
                <c:pt idx="1261">
                  <c:v>0.18609999999999999</c:v>
                </c:pt>
                <c:pt idx="1262">
                  <c:v>0.1862</c:v>
                </c:pt>
                <c:pt idx="1263">
                  <c:v>0.18629999999999999</c:v>
                </c:pt>
                <c:pt idx="1264">
                  <c:v>0.18640000000000001</c:v>
                </c:pt>
                <c:pt idx="1265">
                  <c:v>0.1865</c:v>
                </c:pt>
                <c:pt idx="1266">
                  <c:v>0.18659999999999999</c:v>
                </c:pt>
                <c:pt idx="1267">
                  <c:v>0.1867</c:v>
                </c:pt>
                <c:pt idx="1268">
                  <c:v>0.18679999999999999</c:v>
                </c:pt>
                <c:pt idx="1269">
                  <c:v>0.18690000000000001</c:v>
                </c:pt>
                <c:pt idx="1270">
                  <c:v>0.187</c:v>
                </c:pt>
                <c:pt idx="1271">
                  <c:v>0.18709999999999999</c:v>
                </c:pt>
                <c:pt idx="1272">
                  <c:v>0.18720000000000001</c:v>
                </c:pt>
                <c:pt idx="1273">
                  <c:v>0.18729999999999999</c:v>
                </c:pt>
                <c:pt idx="1274">
                  <c:v>0.18740000000000001</c:v>
                </c:pt>
                <c:pt idx="1275">
                  <c:v>0.1875</c:v>
                </c:pt>
                <c:pt idx="1276">
                  <c:v>0.18759999999999999</c:v>
                </c:pt>
                <c:pt idx="1277">
                  <c:v>0.18770000000000001</c:v>
                </c:pt>
                <c:pt idx="1278">
                  <c:v>0.18779999999999999</c:v>
                </c:pt>
                <c:pt idx="1279">
                  <c:v>0.18790000000000001</c:v>
                </c:pt>
                <c:pt idx="1280">
                  <c:v>0.188</c:v>
                </c:pt>
                <c:pt idx="1281">
                  <c:v>0.18809999999999999</c:v>
                </c:pt>
                <c:pt idx="1282">
                  <c:v>0.18820000000000001</c:v>
                </c:pt>
                <c:pt idx="1283">
                  <c:v>0.1883</c:v>
                </c:pt>
                <c:pt idx="1284">
                  <c:v>0.18840000000000001</c:v>
                </c:pt>
                <c:pt idx="1285">
                  <c:v>0.1885</c:v>
                </c:pt>
                <c:pt idx="1286">
                  <c:v>0.18859999999999999</c:v>
                </c:pt>
                <c:pt idx="1287">
                  <c:v>0.18870000000000001</c:v>
                </c:pt>
                <c:pt idx="1288">
                  <c:v>0.1888</c:v>
                </c:pt>
                <c:pt idx="1289">
                  <c:v>0.18890000000000001</c:v>
                </c:pt>
                <c:pt idx="1290">
                  <c:v>0.189</c:v>
                </c:pt>
                <c:pt idx="1291">
                  <c:v>0.18909999999999999</c:v>
                </c:pt>
                <c:pt idx="1292">
                  <c:v>0.18920000000000001</c:v>
                </c:pt>
                <c:pt idx="1293">
                  <c:v>0.1893</c:v>
                </c:pt>
                <c:pt idx="1294">
                  <c:v>0.18940000000000001</c:v>
                </c:pt>
                <c:pt idx="1295">
                  <c:v>0.1895</c:v>
                </c:pt>
                <c:pt idx="1296">
                  <c:v>0.18959999999999999</c:v>
                </c:pt>
                <c:pt idx="1297">
                  <c:v>0.18970000000000001</c:v>
                </c:pt>
                <c:pt idx="1298">
                  <c:v>0.1898</c:v>
                </c:pt>
                <c:pt idx="1299">
                  <c:v>0.18990000000000001</c:v>
                </c:pt>
                <c:pt idx="1300">
                  <c:v>0.19</c:v>
                </c:pt>
                <c:pt idx="1301">
                  <c:v>0.19009999999999999</c:v>
                </c:pt>
                <c:pt idx="1302">
                  <c:v>0.19020000000000001</c:v>
                </c:pt>
                <c:pt idx="1303">
                  <c:v>0.1903</c:v>
                </c:pt>
                <c:pt idx="1304">
                  <c:v>0.19040000000000001</c:v>
                </c:pt>
                <c:pt idx="1305">
                  <c:v>0.1905</c:v>
                </c:pt>
                <c:pt idx="1306">
                  <c:v>0.19059999999999999</c:v>
                </c:pt>
                <c:pt idx="1307">
                  <c:v>0.19070000000000001</c:v>
                </c:pt>
                <c:pt idx="1308">
                  <c:v>0.1908</c:v>
                </c:pt>
                <c:pt idx="1309">
                  <c:v>0.19089999999999999</c:v>
                </c:pt>
                <c:pt idx="1310">
                  <c:v>0.191</c:v>
                </c:pt>
                <c:pt idx="1311">
                  <c:v>0.19109999999999999</c:v>
                </c:pt>
                <c:pt idx="1312">
                  <c:v>0.19120000000000001</c:v>
                </c:pt>
                <c:pt idx="1313">
                  <c:v>0.1913</c:v>
                </c:pt>
                <c:pt idx="1314">
                  <c:v>0.19139999999999999</c:v>
                </c:pt>
                <c:pt idx="1315">
                  <c:v>0.1915</c:v>
                </c:pt>
                <c:pt idx="1316">
                  <c:v>0.19159999999999999</c:v>
                </c:pt>
                <c:pt idx="1317">
                  <c:v>0.19170000000000001</c:v>
                </c:pt>
                <c:pt idx="1318">
                  <c:v>0.1918</c:v>
                </c:pt>
                <c:pt idx="1319">
                  <c:v>0.19189999999999999</c:v>
                </c:pt>
                <c:pt idx="1320">
                  <c:v>0.192</c:v>
                </c:pt>
                <c:pt idx="1321">
                  <c:v>0.19209999999999999</c:v>
                </c:pt>
                <c:pt idx="1322">
                  <c:v>0.19220000000000001</c:v>
                </c:pt>
                <c:pt idx="1323">
                  <c:v>0.1923</c:v>
                </c:pt>
                <c:pt idx="1324">
                  <c:v>0.19239999999999999</c:v>
                </c:pt>
                <c:pt idx="1325">
                  <c:v>0.1925</c:v>
                </c:pt>
                <c:pt idx="1326">
                  <c:v>0.19259999999999999</c:v>
                </c:pt>
                <c:pt idx="1327">
                  <c:v>0.19270000000000001</c:v>
                </c:pt>
                <c:pt idx="1328">
                  <c:v>0.1928</c:v>
                </c:pt>
                <c:pt idx="1329">
                  <c:v>0.19289999999999999</c:v>
                </c:pt>
                <c:pt idx="1330">
                  <c:v>0.193</c:v>
                </c:pt>
                <c:pt idx="1331">
                  <c:v>0.19309999999999999</c:v>
                </c:pt>
                <c:pt idx="1332">
                  <c:v>0.19320000000000001</c:v>
                </c:pt>
                <c:pt idx="1333">
                  <c:v>0.1933</c:v>
                </c:pt>
                <c:pt idx="1334">
                  <c:v>0.19339999999999999</c:v>
                </c:pt>
                <c:pt idx="1335">
                  <c:v>0.19350000000000001</c:v>
                </c:pt>
                <c:pt idx="1336">
                  <c:v>0.19359999999999999</c:v>
                </c:pt>
                <c:pt idx="1337">
                  <c:v>0.19370000000000001</c:v>
                </c:pt>
                <c:pt idx="1338">
                  <c:v>0.1938</c:v>
                </c:pt>
                <c:pt idx="1339">
                  <c:v>0.19389999999999999</c:v>
                </c:pt>
                <c:pt idx="1340">
                  <c:v>0.19400000000000001</c:v>
                </c:pt>
                <c:pt idx="1341">
                  <c:v>0.19409999999999999</c:v>
                </c:pt>
                <c:pt idx="1342">
                  <c:v>0.19420000000000001</c:v>
                </c:pt>
                <c:pt idx="1343">
                  <c:v>0.1943</c:v>
                </c:pt>
                <c:pt idx="1344">
                  <c:v>0.19439999999999999</c:v>
                </c:pt>
                <c:pt idx="1345">
                  <c:v>0.19450000000000001</c:v>
                </c:pt>
                <c:pt idx="1346">
                  <c:v>0.1946</c:v>
                </c:pt>
                <c:pt idx="1347">
                  <c:v>0.19470000000000001</c:v>
                </c:pt>
                <c:pt idx="1348">
                  <c:v>0.1948</c:v>
                </c:pt>
                <c:pt idx="1349">
                  <c:v>0.19489999999999999</c:v>
                </c:pt>
                <c:pt idx="1350">
                  <c:v>0.19500000000000001</c:v>
                </c:pt>
                <c:pt idx="1351">
                  <c:v>0.1951</c:v>
                </c:pt>
                <c:pt idx="1352">
                  <c:v>0.19520000000000001</c:v>
                </c:pt>
                <c:pt idx="1353">
                  <c:v>0.1953</c:v>
                </c:pt>
                <c:pt idx="1354">
                  <c:v>0.19539999999999999</c:v>
                </c:pt>
                <c:pt idx="1355">
                  <c:v>0.19550000000000001</c:v>
                </c:pt>
                <c:pt idx="1356">
                  <c:v>0.1956</c:v>
                </c:pt>
                <c:pt idx="1357">
                  <c:v>0.19570000000000001</c:v>
                </c:pt>
                <c:pt idx="1358">
                  <c:v>0.1958</c:v>
                </c:pt>
                <c:pt idx="1359">
                  <c:v>0.19589999999999999</c:v>
                </c:pt>
                <c:pt idx="1360">
                  <c:v>0.19600000000000001</c:v>
                </c:pt>
                <c:pt idx="1361">
                  <c:v>0.1961</c:v>
                </c:pt>
                <c:pt idx="1362">
                  <c:v>0.19620000000000001</c:v>
                </c:pt>
                <c:pt idx="1363">
                  <c:v>0.1963</c:v>
                </c:pt>
                <c:pt idx="1364">
                  <c:v>0.19639999999999999</c:v>
                </c:pt>
                <c:pt idx="1365">
                  <c:v>0.19650000000000001</c:v>
                </c:pt>
                <c:pt idx="1366">
                  <c:v>0.1966</c:v>
                </c:pt>
                <c:pt idx="1367">
                  <c:v>0.19670000000000001</c:v>
                </c:pt>
                <c:pt idx="1368">
                  <c:v>0.1968</c:v>
                </c:pt>
                <c:pt idx="1369">
                  <c:v>0.19689999999999999</c:v>
                </c:pt>
                <c:pt idx="1370">
                  <c:v>0.19700000000000001</c:v>
                </c:pt>
                <c:pt idx="1371">
                  <c:v>0.1971</c:v>
                </c:pt>
                <c:pt idx="1372">
                  <c:v>0.19719999999999999</c:v>
                </c:pt>
                <c:pt idx="1373">
                  <c:v>0.1973</c:v>
                </c:pt>
                <c:pt idx="1374">
                  <c:v>0.19739999999999999</c:v>
                </c:pt>
                <c:pt idx="1375">
                  <c:v>0.19750000000000001</c:v>
                </c:pt>
                <c:pt idx="1376">
                  <c:v>0.1976</c:v>
                </c:pt>
                <c:pt idx="1377">
                  <c:v>0.19769999999999999</c:v>
                </c:pt>
                <c:pt idx="1378">
                  <c:v>0.1978</c:v>
                </c:pt>
                <c:pt idx="1379">
                  <c:v>0.19789999999999999</c:v>
                </c:pt>
                <c:pt idx="1380">
                  <c:v>0.19800000000000001</c:v>
                </c:pt>
                <c:pt idx="1381">
                  <c:v>0.1981</c:v>
                </c:pt>
                <c:pt idx="1382">
                  <c:v>0.19819999999999999</c:v>
                </c:pt>
                <c:pt idx="1383">
                  <c:v>0.1983</c:v>
                </c:pt>
                <c:pt idx="1384">
                  <c:v>0.19839999999999999</c:v>
                </c:pt>
                <c:pt idx="1385">
                  <c:v>0.19850000000000001</c:v>
                </c:pt>
                <c:pt idx="1386">
                  <c:v>0.1986</c:v>
                </c:pt>
                <c:pt idx="1387">
                  <c:v>0.19869999999999999</c:v>
                </c:pt>
                <c:pt idx="1388">
                  <c:v>0.1988</c:v>
                </c:pt>
                <c:pt idx="1389">
                  <c:v>0.19889999999999999</c:v>
                </c:pt>
                <c:pt idx="1390">
                  <c:v>0.19900000000000001</c:v>
                </c:pt>
                <c:pt idx="1391">
                  <c:v>0.1991</c:v>
                </c:pt>
                <c:pt idx="1392">
                  <c:v>0.19919999999999999</c:v>
                </c:pt>
                <c:pt idx="1393">
                  <c:v>0.1993</c:v>
                </c:pt>
                <c:pt idx="1394">
                  <c:v>0.19939999999999999</c:v>
                </c:pt>
                <c:pt idx="1395">
                  <c:v>0.19950000000000001</c:v>
                </c:pt>
                <c:pt idx="1396">
                  <c:v>0.1996</c:v>
                </c:pt>
                <c:pt idx="1397">
                  <c:v>0.19969999999999999</c:v>
                </c:pt>
                <c:pt idx="1398">
                  <c:v>0.19980000000000001</c:v>
                </c:pt>
                <c:pt idx="1399">
                  <c:v>0.19989999999999999</c:v>
                </c:pt>
                <c:pt idx="1400">
                  <c:v>0.2</c:v>
                </c:pt>
                <c:pt idx="1401">
                  <c:v>0.2001</c:v>
                </c:pt>
                <c:pt idx="1402">
                  <c:v>0.20019999999999999</c:v>
                </c:pt>
                <c:pt idx="1403">
                  <c:v>0.20030000000000001</c:v>
                </c:pt>
                <c:pt idx="1404">
                  <c:v>0.20039999999999999</c:v>
                </c:pt>
                <c:pt idx="1405">
                  <c:v>0.20050000000000001</c:v>
                </c:pt>
                <c:pt idx="1406">
                  <c:v>0.2006</c:v>
                </c:pt>
                <c:pt idx="1407">
                  <c:v>0.20069999999999999</c:v>
                </c:pt>
                <c:pt idx="1408">
                  <c:v>0.20080000000000001</c:v>
                </c:pt>
                <c:pt idx="1409">
                  <c:v>0.2009</c:v>
                </c:pt>
                <c:pt idx="1410">
                  <c:v>0.20100000000000001</c:v>
                </c:pt>
                <c:pt idx="1411">
                  <c:v>0.2011</c:v>
                </c:pt>
                <c:pt idx="1412">
                  <c:v>0.20119999999999999</c:v>
                </c:pt>
                <c:pt idx="1413">
                  <c:v>0.20130000000000001</c:v>
                </c:pt>
                <c:pt idx="1414">
                  <c:v>0.2014</c:v>
                </c:pt>
                <c:pt idx="1415">
                  <c:v>0.20150000000000001</c:v>
                </c:pt>
                <c:pt idx="1416">
                  <c:v>0.2016</c:v>
                </c:pt>
                <c:pt idx="1417">
                  <c:v>0.20169999999999999</c:v>
                </c:pt>
                <c:pt idx="1418">
                  <c:v>0.20180000000000001</c:v>
                </c:pt>
                <c:pt idx="1419">
                  <c:v>0.2019</c:v>
                </c:pt>
                <c:pt idx="1420">
                  <c:v>0.20200000000000001</c:v>
                </c:pt>
                <c:pt idx="1421">
                  <c:v>0.2021</c:v>
                </c:pt>
                <c:pt idx="1422">
                  <c:v>0.20219999999999999</c:v>
                </c:pt>
                <c:pt idx="1423">
                  <c:v>0.20230000000000001</c:v>
                </c:pt>
                <c:pt idx="1424">
                  <c:v>0.2024</c:v>
                </c:pt>
                <c:pt idx="1425">
                  <c:v>0.20250000000000001</c:v>
                </c:pt>
                <c:pt idx="1426">
                  <c:v>0.2026</c:v>
                </c:pt>
                <c:pt idx="1427">
                  <c:v>0.20269999999999999</c:v>
                </c:pt>
                <c:pt idx="1428">
                  <c:v>0.20280000000000001</c:v>
                </c:pt>
                <c:pt idx="1429">
                  <c:v>0.2029</c:v>
                </c:pt>
                <c:pt idx="1430">
                  <c:v>0.20300000000000001</c:v>
                </c:pt>
                <c:pt idx="1431">
                  <c:v>0.2031</c:v>
                </c:pt>
                <c:pt idx="1432">
                  <c:v>0.20319999999999999</c:v>
                </c:pt>
                <c:pt idx="1433">
                  <c:v>0.20330000000000001</c:v>
                </c:pt>
                <c:pt idx="1434">
                  <c:v>0.2034</c:v>
                </c:pt>
                <c:pt idx="1435">
                  <c:v>0.20349999999999999</c:v>
                </c:pt>
                <c:pt idx="1436">
                  <c:v>0.2036</c:v>
                </c:pt>
                <c:pt idx="1437">
                  <c:v>0.20369999999999999</c:v>
                </c:pt>
                <c:pt idx="1438">
                  <c:v>0.20380000000000001</c:v>
                </c:pt>
                <c:pt idx="1439">
                  <c:v>0.2039</c:v>
                </c:pt>
                <c:pt idx="1440">
                  <c:v>0.20399999999999999</c:v>
                </c:pt>
                <c:pt idx="1441">
                  <c:v>0.2041</c:v>
                </c:pt>
                <c:pt idx="1442">
                  <c:v>0.20419999999999999</c:v>
                </c:pt>
                <c:pt idx="1443">
                  <c:v>0.20430000000000001</c:v>
                </c:pt>
                <c:pt idx="1444">
                  <c:v>0.2044</c:v>
                </c:pt>
                <c:pt idx="1445">
                  <c:v>0.20449999999999999</c:v>
                </c:pt>
                <c:pt idx="1446">
                  <c:v>0.2046</c:v>
                </c:pt>
                <c:pt idx="1447">
                  <c:v>0.20469999999999999</c:v>
                </c:pt>
                <c:pt idx="1448">
                  <c:v>0.20480000000000001</c:v>
                </c:pt>
                <c:pt idx="1449">
                  <c:v>0.2049</c:v>
                </c:pt>
                <c:pt idx="1450">
                  <c:v>0.20499999999999999</c:v>
                </c:pt>
                <c:pt idx="1451">
                  <c:v>0.2051</c:v>
                </c:pt>
                <c:pt idx="1452">
                  <c:v>0.20519999999999999</c:v>
                </c:pt>
                <c:pt idx="1453">
                  <c:v>0.20530000000000001</c:v>
                </c:pt>
                <c:pt idx="1454">
                  <c:v>0.2054</c:v>
                </c:pt>
                <c:pt idx="1455">
                  <c:v>0.20549999999999999</c:v>
                </c:pt>
                <c:pt idx="1456">
                  <c:v>0.2056</c:v>
                </c:pt>
                <c:pt idx="1457">
                  <c:v>0.20569999999999999</c:v>
                </c:pt>
                <c:pt idx="1458">
                  <c:v>0.20580000000000001</c:v>
                </c:pt>
                <c:pt idx="1459">
                  <c:v>0.2059</c:v>
                </c:pt>
                <c:pt idx="1460">
                  <c:v>0.20599999999999999</c:v>
                </c:pt>
                <c:pt idx="1461">
                  <c:v>0.20610000000000001</c:v>
                </c:pt>
                <c:pt idx="1462">
                  <c:v>0.20619999999999999</c:v>
                </c:pt>
                <c:pt idx="1463">
                  <c:v>0.20630000000000001</c:v>
                </c:pt>
                <c:pt idx="1464">
                  <c:v>0.2064</c:v>
                </c:pt>
                <c:pt idx="1465">
                  <c:v>0.20649999999999999</c:v>
                </c:pt>
                <c:pt idx="1466">
                  <c:v>0.20660000000000001</c:v>
                </c:pt>
                <c:pt idx="1467">
                  <c:v>0.20669999999999999</c:v>
                </c:pt>
                <c:pt idx="1468">
                  <c:v>0.20680000000000001</c:v>
                </c:pt>
                <c:pt idx="1469">
                  <c:v>0.2069</c:v>
                </c:pt>
                <c:pt idx="1470">
                  <c:v>0.20699999999999999</c:v>
                </c:pt>
                <c:pt idx="1471">
                  <c:v>0.20710000000000001</c:v>
                </c:pt>
                <c:pt idx="1472">
                  <c:v>0.2072</c:v>
                </c:pt>
                <c:pt idx="1473">
                  <c:v>0.20730000000000001</c:v>
                </c:pt>
                <c:pt idx="1474">
                  <c:v>0.2074</c:v>
                </c:pt>
                <c:pt idx="1475">
                  <c:v>0.20749999999999999</c:v>
                </c:pt>
                <c:pt idx="1476">
                  <c:v>0.20760000000000001</c:v>
                </c:pt>
                <c:pt idx="1477">
                  <c:v>0.2077</c:v>
                </c:pt>
                <c:pt idx="1478">
                  <c:v>0.20780000000000001</c:v>
                </c:pt>
                <c:pt idx="1479">
                  <c:v>0.2079</c:v>
                </c:pt>
                <c:pt idx="1480">
                  <c:v>0.20799999999999999</c:v>
                </c:pt>
                <c:pt idx="1481">
                  <c:v>0.20810000000000001</c:v>
                </c:pt>
                <c:pt idx="1482">
                  <c:v>0.2082</c:v>
                </c:pt>
                <c:pt idx="1483">
                  <c:v>0.20830000000000001</c:v>
                </c:pt>
                <c:pt idx="1484">
                  <c:v>0.2084</c:v>
                </c:pt>
                <c:pt idx="1485">
                  <c:v>0.20849999999999999</c:v>
                </c:pt>
                <c:pt idx="1486">
                  <c:v>0.20860000000000001</c:v>
                </c:pt>
                <c:pt idx="1487">
                  <c:v>0.2087</c:v>
                </c:pt>
                <c:pt idx="1488">
                  <c:v>0.20880000000000001</c:v>
                </c:pt>
                <c:pt idx="1489">
                  <c:v>0.2089</c:v>
                </c:pt>
                <c:pt idx="1490">
                  <c:v>0.20899999999999999</c:v>
                </c:pt>
                <c:pt idx="1491">
                  <c:v>0.20910000000000001</c:v>
                </c:pt>
                <c:pt idx="1492">
                  <c:v>0.2092</c:v>
                </c:pt>
                <c:pt idx="1493">
                  <c:v>0.20930000000000001</c:v>
                </c:pt>
                <c:pt idx="1494">
                  <c:v>0.2094</c:v>
                </c:pt>
                <c:pt idx="1495">
                  <c:v>0.20949999999999999</c:v>
                </c:pt>
                <c:pt idx="1496">
                  <c:v>0.20960000000000001</c:v>
                </c:pt>
                <c:pt idx="1497">
                  <c:v>0.2097</c:v>
                </c:pt>
                <c:pt idx="1498">
                  <c:v>0.20979999999999999</c:v>
                </c:pt>
                <c:pt idx="1499">
                  <c:v>0.2099</c:v>
                </c:pt>
                <c:pt idx="1500">
                  <c:v>0.21</c:v>
                </c:pt>
                <c:pt idx="1501">
                  <c:v>0.21010000000000001</c:v>
                </c:pt>
                <c:pt idx="1502">
                  <c:v>0.2102</c:v>
                </c:pt>
                <c:pt idx="1503">
                  <c:v>0.21029999999999999</c:v>
                </c:pt>
                <c:pt idx="1504">
                  <c:v>0.2104</c:v>
                </c:pt>
                <c:pt idx="1505">
                  <c:v>0.21049999999999999</c:v>
                </c:pt>
                <c:pt idx="1506">
                  <c:v>0.21060000000000001</c:v>
                </c:pt>
                <c:pt idx="1507">
                  <c:v>0.2107</c:v>
                </c:pt>
                <c:pt idx="1508">
                  <c:v>0.21079999999999999</c:v>
                </c:pt>
                <c:pt idx="1509">
                  <c:v>0.2109</c:v>
                </c:pt>
                <c:pt idx="1510">
                  <c:v>0.21099999999999999</c:v>
                </c:pt>
                <c:pt idx="1511">
                  <c:v>0.21110000000000001</c:v>
                </c:pt>
                <c:pt idx="1512">
                  <c:v>0.2112</c:v>
                </c:pt>
                <c:pt idx="1513">
                  <c:v>0.21129999999999999</c:v>
                </c:pt>
                <c:pt idx="1514">
                  <c:v>0.2114</c:v>
                </c:pt>
                <c:pt idx="1515">
                  <c:v>0.21149999999999999</c:v>
                </c:pt>
                <c:pt idx="1516">
                  <c:v>0.21160000000000001</c:v>
                </c:pt>
                <c:pt idx="1517">
                  <c:v>0.2117</c:v>
                </c:pt>
                <c:pt idx="1518">
                  <c:v>0.21179999999999999</c:v>
                </c:pt>
                <c:pt idx="1519">
                  <c:v>0.21190000000000001</c:v>
                </c:pt>
                <c:pt idx="1520">
                  <c:v>0.21199999999999999</c:v>
                </c:pt>
                <c:pt idx="1521">
                  <c:v>0.21210000000000001</c:v>
                </c:pt>
                <c:pt idx="1522">
                  <c:v>0.2122</c:v>
                </c:pt>
                <c:pt idx="1523">
                  <c:v>0.21229999999999999</c:v>
                </c:pt>
                <c:pt idx="1524">
                  <c:v>0.21240000000000001</c:v>
                </c:pt>
                <c:pt idx="1525">
                  <c:v>0.21249999999999999</c:v>
                </c:pt>
                <c:pt idx="1526">
                  <c:v>0.21260000000000001</c:v>
                </c:pt>
                <c:pt idx="1527">
                  <c:v>0.2127</c:v>
                </c:pt>
                <c:pt idx="1528">
                  <c:v>0.21279999999999999</c:v>
                </c:pt>
                <c:pt idx="1529">
                  <c:v>0.21290000000000001</c:v>
                </c:pt>
                <c:pt idx="1530">
                  <c:v>0.21299999999999999</c:v>
                </c:pt>
                <c:pt idx="1531">
                  <c:v>0.21310000000000001</c:v>
                </c:pt>
                <c:pt idx="1532">
                  <c:v>0.2132</c:v>
                </c:pt>
                <c:pt idx="1533">
                  <c:v>0.21329999999999999</c:v>
                </c:pt>
                <c:pt idx="1534">
                  <c:v>0.21340000000000001</c:v>
                </c:pt>
                <c:pt idx="1535">
                  <c:v>0.2135</c:v>
                </c:pt>
                <c:pt idx="1536">
                  <c:v>0.21360000000000001</c:v>
                </c:pt>
                <c:pt idx="1537">
                  <c:v>0.2137</c:v>
                </c:pt>
                <c:pt idx="1538">
                  <c:v>0.21379999999999999</c:v>
                </c:pt>
                <c:pt idx="1539">
                  <c:v>0.21390000000000001</c:v>
                </c:pt>
                <c:pt idx="1540">
                  <c:v>0.214</c:v>
                </c:pt>
                <c:pt idx="1541">
                  <c:v>0.21410000000000001</c:v>
                </c:pt>
                <c:pt idx="1542">
                  <c:v>0.2142</c:v>
                </c:pt>
                <c:pt idx="1543">
                  <c:v>0.21429999999999999</c:v>
                </c:pt>
                <c:pt idx="1544">
                  <c:v>0.21440000000000001</c:v>
                </c:pt>
                <c:pt idx="1545">
                  <c:v>0.2145</c:v>
                </c:pt>
                <c:pt idx="1546">
                  <c:v>0.21460000000000001</c:v>
                </c:pt>
                <c:pt idx="1547">
                  <c:v>0.2147</c:v>
                </c:pt>
                <c:pt idx="1548">
                  <c:v>0.21479999999999999</c:v>
                </c:pt>
                <c:pt idx="1549">
                  <c:v>0.21490000000000001</c:v>
                </c:pt>
                <c:pt idx="1550">
                  <c:v>0.215</c:v>
                </c:pt>
                <c:pt idx="1551">
                  <c:v>0.21510000000000001</c:v>
                </c:pt>
                <c:pt idx="1552">
                  <c:v>0.2152</c:v>
                </c:pt>
                <c:pt idx="1553">
                  <c:v>0.21529999999999999</c:v>
                </c:pt>
                <c:pt idx="1554">
                  <c:v>0.21540000000000001</c:v>
                </c:pt>
                <c:pt idx="1555">
                  <c:v>0.2155</c:v>
                </c:pt>
                <c:pt idx="1556">
                  <c:v>0.21560000000000001</c:v>
                </c:pt>
                <c:pt idx="1557">
                  <c:v>0.2157</c:v>
                </c:pt>
                <c:pt idx="1558">
                  <c:v>0.21579999999999999</c:v>
                </c:pt>
                <c:pt idx="1559">
                  <c:v>0.21590000000000001</c:v>
                </c:pt>
                <c:pt idx="1560">
                  <c:v>0.216</c:v>
                </c:pt>
                <c:pt idx="1561">
                  <c:v>0.21609999999999999</c:v>
                </c:pt>
                <c:pt idx="1562">
                  <c:v>0.2162</c:v>
                </c:pt>
                <c:pt idx="1563">
                  <c:v>0.21629999999999999</c:v>
                </c:pt>
                <c:pt idx="1564">
                  <c:v>0.21640000000000001</c:v>
                </c:pt>
                <c:pt idx="1565">
                  <c:v>0.2165</c:v>
                </c:pt>
                <c:pt idx="1566">
                  <c:v>0.21659999999999999</c:v>
                </c:pt>
                <c:pt idx="1567">
                  <c:v>0.2167</c:v>
                </c:pt>
                <c:pt idx="1568">
                  <c:v>0.21679999999999999</c:v>
                </c:pt>
                <c:pt idx="1569">
                  <c:v>0.21690000000000001</c:v>
                </c:pt>
                <c:pt idx="1570">
                  <c:v>0.217</c:v>
                </c:pt>
                <c:pt idx="1571">
                  <c:v>0.21709999999999999</c:v>
                </c:pt>
                <c:pt idx="1572">
                  <c:v>0.2172</c:v>
                </c:pt>
                <c:pt idx="1573">
                  <c:v>0.21729999999999999</c:v>
                </c:pt>
                <c:pt idx="1574">
                  <c:v>0.21740000000000001</c:v>
                </c:pt>
                <c:pt idx="1575">
                  <c:v>0.2175</c:v>
                </c:pt>
                <c:pt idx="1576">
                  <c:v>0.21759999999999999</c:v>
                </c:pt>
                <c:pt idx="1577">
                  <c:v>0.2177</c:v>
                </c:pt>
                <c:pt idx="1578">
                  <c:v>0.21779999999999999</c:v>
                </c:pt>
                <c:pt idx="1579">
                  <c:v>0.21790000000000001</c:v>
                </c:pt>
                <c:pt idx="1580">
                  <c:v>0.218</c:v>
                </c:pt>
                <c:pt idx="1581">
                  <c:v>0.21809999999999999</c:v>
                </c:pt>
                <c:pt idx="1582">
                  <c:v>0.21820000000000001</c:v>
                </c:pt>
                <c:pt idx="1583">
                  <c:v>0.21829999999999999</c:v>
                </c:pt>
                <c:pt idx="1584">
                  <c:v>0.21840000000000001</c:v>
                </c:pt>
                <c:pt idx="1585">
                  <c:v>0.2185</c:v>
                </c:pt>
                <c:pt idx="1586">
                  <c:v>0.21859999999999999</c:v>
                </c:pt>
                <c:pt idx="1587">
                  <c:v>0.21870000000000001</c:v>
                </c:pt>
                <c:pt idx="1588">
                  <c:v>0.21879999999999999</c:v>
                </c:pt>
                <c:pt idx="1589">
                  <c:v>0.21890000000000001</c:v>
                </c:pt>
                <c:pt idx="1590">
                  <c:v>0.219</c:v>
                </c:pt>
                <c:pt idx="1591">
                  <c:v>0.21909999999999999</c:v>
                </c:pt>
                <c:pt idx="1592">
                  <c:v>0.21920000000000001</c:v>
                </c:pt>
                <c:pt idx="1593">
                  <c:v>0.21929999999999999</c:v>
                </c:pt>
                <c:pt idx="1594">
                  <c:v>0.21940000000000001</c:v>
                </c:pt>
                <c:pt idx="1595">
                  <c:v>0.2195</c:v>
                </c:pt>
                <c:pt idx="1596">
                  <c:v>0.21959999999999999</c:v>
                </c:pt>
                <c:pt idx="1597">
                  <c:v>0.21970000000000001</c:v>
                </c:pt>
                <c:pt idx="1598">
                  <c:v>0.2198</c:v>
                </c:pt>
                <c:pt idx="1599">
                  <c:v>0.21990000000000001</c:v>
                </c:pt>
                <c:pt idx="1600">
                  <c:v>0.22</c:v>
                </c:pt>
                <c:pt idx="1601">
                  <c:v>0.22009999999999999</c:v>
                </c:pt>
                <c:pt idx="1602">
                  <c:v>0.22020000000000001</c:v>
                </c:pt>
                <c:pt idx="1603">
                  <c:v>0.2203</c:v>
                </c:pt>
                <c:pt idx="1604">
                  <c:v>0.22040000000000001</c:v>
                </c:pt>
                <c:pt idx="1605">
                  <c:v>0.2205</c:v>
                </c:pt>
                <c:pt idx="1606">
                  <c:v>0.22059999999999999</c:v>
                </c:pt>
                <c:pt idx="1607">
                  <c:v>0.22070000000000001</c:v>
                </c:pt>
                <c:pt idx="1608">
                  <c:v>0.2208</c:v>
                </c:pt>
                <c:pt idx="1609">
                  <c:v>0.22090000000000001</c:v>
                </c:pt>
                <c:pt idx="1610">
                  <c:v>0.221</c:v>
                </c:pt>
                <c:pt idx="1611">
                  <c:v>0.22109999999999999</c:v>
                </c:pt>
                <c:pt idx="1612">
                  <c:v>0.22120000000000001</c:v>
                </c:pt>
                <c:pt idx="1613">
                  <c:v>0.2213</c:v>
                </c:pt>
                <c:pt idx="1614">
                  <c:v>0.22140000000000001</c:v>
                </c:pt>
                <c:pt idx="1615">
                  <c:v>0.2215</c:v>
                </c:pt>
                <c:pt idx="1616">
                  <c:v>0.22159999999999999</c:v>
                </c:pt>
                <c:pt idx="1617">
                  <c:v>0.22170000000000001</c:v>
                </c:pt>
                <c:pt idx="1618">
                  <c:v>0.2218</c:v>
                </c:pt>
                <c:pt idx="1619">
                  <c:v>0.22189999999999999</c:v>
                </c:pt>
                <c:pt idx="1620">
                  <c:v>0.222</c:v>
                </c:pt>
                <c:pt idx="1621">
                  <c:v>0.22209999999999999</c:v>
                </c:pt>
                <c:pt idx="1622">
                  <c:v>0.22220000000000001</c:v>
                </c:pt>
                <c:pt idx="1623">
                  <c:v>0.2223</c:v>
                </c:pt>
                <c:pt idx="1624">
                  <c:v>0.22239999999999999</c:v>
                </c:pt>
                <c:pt idx="1625">
                  <c:v>0.2225</c:v>
                </c:pt>
                <c:pt idx="1626">
                  <c:v>0.22259999999999999</c:v>
                </c:pt>
                <c:pt idx="1627">
                  <c:v>0.22270000000000001</c:v>
                </c:pt>
                <c:pt idx="1628">
                  <c:v>0.2228</c:v>
                </c:pt>
                <c:pt idx="1629">
                  <c:v>0.22289999999999999</c:v>
                </c:pt>
                <c:pt idx="1630">
                  <c:v>0.223</c:v>
                </c:pt>
                <c:pt idx="1631">
                  <c:v>0.22309999999999999</c:v>
                </c:pt>
                <c:pt idx="1632">
                  <c:v>0.22320000000000001</c:v>
                </c:pt>
                <c:pt idx="1633">
                  <c:v>0.2233</c:v>
                </c:pt>
                <c:pt idx="1634">
                  <c:v>0.22339999999999999</c:v>
                </c:pt>
                <c:pt idx="1635">
                  <c:v>0.2235</c:v>
                </c:pt>
                <c:pt idx="1636">
                  <c:v>0.22359999999999999</c:v>
                </c:pt>
                <c:pt idx="1637">
                  <c:v>0.22370000000000001</c:v>
                </c:pt>
                <c:pt idx="1638">
                  <c:v>0.2238</c:v>
                </c:pt>
                <c:pt idx="1639">
                  <c:v>0.22389999999999999</c:v>
                </c:pt>
                <c:pt idx="1640">
                  <c:v>0.224</c:v>
                </c:pt>
                <c:pt idx="1641">
                  <c:v>0.22409999999999999</c:v>
                </c:pt>
                <c:pt idx="1642">
                  <c:v>0.22420000000000001</c:v>
                </c:pt>
                <c:pt idx="1643">
                  <c:v>0.2243</c:v>
                </c:pt>
                <c:pt idx="1644">
                  <c:v>0.22439999999999999</c:v>
                </c:pt>
                <c:pt idx="1645">
                  <c:v>0.22450000000000001</c:v>
                </c:pt>
                <c:pt idx="1646">
                  <c:v>0.22459999999999999</c:v>
                </c:pt>
                <c:pt idx="1647">
                  <c:v>0.22470000000000001</c:v>
                </c:pt>
                <c:pt idx="1648">
                  <c:v>0.2248</c:v>
                </c:pt>
                <c:pt idx="1649">
                  <c:v>0.22489999999999999</c:v>
                </c:pt>
                <c:pt idx="1650">
                  <c:v>0.22500000000000001</c:v>
                </c:pt>
                <c:pt idx="1651">
                  <c:v>0.22509999999999999</c:v>
                </c:pt>
                <c:pt idx="1652">
                  <c:v>0.22520000000000001</c:v>
                </c:pt>
                <c:pt idx="1653">
                  <c:v>0.2253</c:v>
                </c:pt>
                <c:pt idx="1654">
                  <c:v>0.22539999999999999</c:v>
                </c:pt>
                <c:pt idx="1655">
                  <c:v>0.22550000000000001</c:v>
                </c:pt>
                <c:pt idx="1656">
                  <c:v>0.22559999999999999</c:v>
                </c:pt>
                <c:pt idx="1657">
                  <c:v>0.22570000000000001</c:v>
                </c:pt>
                <c:pt idx="1658">
                  <c:v>0.2258</c:v>
                </c:pt>
                <c:pt idx="1659">
                  <c:v>0.22589999999999999</c:v>
                </c:pt>
                <c:pt idx="1660">
                  <c:v>0.22600000000000001</c:v>
                </c:pt>
                <c:pt idx="1661">
                  <c:v>0.2261</c:v>
                </c:pt>
                <c:pt idx="1662">
                  <c:v>0.22620000000000001</c:v>
                </c:pt>
                <c:pt idx="1663">
                  <c:v>0.2263</c:v>
                </c:pt>
                <c:pt idx="1664">
                  <c:v>0.22639999999999999</c:v>
                </c:pt>
                <c:pt idx="1665">
                  <c:v>0.22650000000000001</c:v>
                </c:pt>
                <c:pt idx="1666">
                  <c:v>0.2266</c:v>
                </c:pt>
                <c:pt idx="1667">
                  <c:v>0.22670000000000001</c:v>
                </c:pt>
                <c:pt idx="1668">
                  <c:v>0.2268</c:v>
                </c:pt>
                <c:pt idx="1669">
                  <c:v>0.22689999999999999</c:v>
                </c:pt>
                <c:pt idx="1670">
                  <c:v>0.22700000000000001</c:v>
                </c:pt>
                <c:pt idx="1671">
                  <c:v>0.2271</c:v>
                </c:pt>
                <c:pt idx="1672">
                  <c:v>0.22720000000000001</c:v>
                </c:pt>
                <c:pt idx="1673">
                  <c:v>0.2273</c:v>
                </c:pt>
                <c:pt idx="1674">
                  <c:v>0.22739999999999999</c:v>
                </c:pt>
                <c:pt idx="1675">
                  <c:v>0.22750000000000001</c:v>
                </c:pt>
                <c:pt idx="1676">
                  <c:v>0.2276</c:v>
                </c:pt>
                <c:pt idx="1677">
                  <c:v>0.22770000000000001</c:v>
                </c:pt>
                <c:pt idx="1678">
                  <c:v>0.2278</c:v>
                </c:pt>
                <c:pt idx="1679">
                  <c:v>0.22789999999999999</c:v>
                </c:pt>
                <c:pt idx="1680">
                  <c:v>0.22800000000000001</c:v>
                </c:pt>
                <c:pt idx="1681">
                  <c:v>0.2281</c:v>
                </c:pt>
                <c:pt idx="1682">
                  <c:v>0.22819999999999999</c:v>
                </c:pt>
                <c:pt idx="1683">
                  <c:v>0.2283</c:v>
                </c:pt>
                <c:pt idx="1684">
                  <c:v>0.22839999999999999</c:v>
                </c:pt>
                <c:pt idx="1685">
                  <c:v>0.22850000000000001</c:v>
                </c:pt>
                <c:pt idx="1686">
                  <c:v>0.2286</c:v>
                </c:pt>
                <c:pt idx="1687">
                  <c:v>0.22869999999999999</c:v>
                </c:pt>
                <c:pt idx="1688">
                  <c:v>0.2288</c:v>
                </c:pt>
                <c:pt idx="1689">
                  <c:v>0.22889999999999999</c:v>
                </c:pt>
                <c:pt idx="1690">
                  <c:v>0.22900000000000001</c:v>
                </c:pt>
                <c:pt idx="1691">
                  <c:v>0.2291</c:v>
                </c:pt>
                <c:pt idx="1692">
                  <c:v>0.22919999999999999</c:v>
                </c:pt>
                <c:pt idx="1693">
                  <c:v>0.2293</c:v>
                </c:pt>
                <c:pt idx="1694">
                  <c:v>0.22939999999999999</c:v>
                </c:pt>
                <c:pt idx="1695">
                  <c:v>0.22950000000000001</c:v>
                </c:pt>
                <c:pt idx="1696">
                  <c:v>0.2296</c:v>
                </c:pt>
                <c:pt idx="1697">
                  <c:v>0.22969999999999999</c:v>
                </c:pt>
                <c:pt idx="1698">
                  <c:v>0.2298</c:v>
                </c:pt>
                <c:pt idx="1699">
                  <c:v>0.22989999999999999</c:v>
                </c:pt>
                <c:pt idx="1700">
                  <c:v>0.23</c:v>
                </c:pt>
                <c:pt idx="1701">
                  <c:v>0.2301</c:v>
                </c:pt>
                <c:pt idx="1702">
                  <c:v>0.23019999999999999</c:v>
                </c:pt>
                <c:pt idx="1703">
                  <c:v>0.2303</c:v>
                </c:pt>
                <c:pt idx="1704">
                  <c:v>0.23039999999999999</c:v>
                </c:pt>
                <c:pt idx="1705">
                  <c:v>0.23050000000000001</c:v>
                </c:pt>
                <c:pt idx="1706">
                  <c:v>0.2306</c:v>
                </c:pt>
                <c:pt idx="1707">
                  <c:v>0.23069999999999999</c:v>
                </c:pt>
                <c:pt idx="1708">
                  <c:v>0.23080000000000001</c:v>
                </c:pt>
                <c:pt idx="1709">
                  <c:v>0.23089999999999999</c:v>
                </c:pt>
                <c:pt idx="1710">
                  <c:v>0.23100000000000001</c:v>
                </c:pt>
                <c:pt idx="1711">
                  <c:v>0.2311</c:v>
                </c:pt>
                <c:pt idx="1712">
                  <c:v>0.23119999999999999</c:v>
                </c:pt>
                <c:pt idx="1713">
                  <c:v>0.23130000000000001</c:v>
                </c:pt>
                <c:pt idx="1714">
                  <c:v>0.23139999999999999</c:v>
                </c:pt>
                <c:pt idx="1715">
                  <c:v>0.23150000000000001</c:v>
                </c:pt>
                <c:pt idx="1716">
                  <c:v>0.2316</c:v>
                </c:pt>
                <c:pt idx="1717">
                  <c:v>0.23169999999999999</c:v>
                </c:pt>
                <c:pt idx="1718">
                  <c:v>0.23180000000000001</c:v>
                </c:pt>
                <c:pt idx="1719">
                  <c:v>0.2319</c:v>
                </c:pt>
                <c:pt idx="1720">
                  <c:v>0.23200000000000001</c:v>
                </c:pt>
                <c:pt idx="1721">
                  <c:v>0.2321</c:v>
                </c:pt>
                <c:pt idx="1722">
                  <c:v>0.23219999999999999</c:v>
                </c:pt>
                <c:pt idx="1723">
                  <c:v>0.23230000000000001</c:v>
                </c:pt>
                <c:pt idx="1724">
                  <c:v>0.2324</c:v>
                </c:pt>
                <c:pt idx="1725">
                  <c:v>0.23250000000000001</c:v>
                </c:pt>
                <c:pt idx="1726">
                  <c:v>0.2326</c:v>
                </c:pt>
                <c:pt idx="1727">
                  <c:v>0.23269999999999999</c:v>
                </c:pt>
                <c:pt idx="1728">
                  <c:v>0.23280000000000001</c:v>
                </c:pt>
                <c:pt idx="1729">
                  <c:v>0.2329</c:v>
                </c:pt>
                <c:pt idx="1730">
                  <c:v>0.23300000000000001</c:v>
                </c:pt>
                <c:pt idx="1731">
                  <c:v>0.2331</c:v>
                </c:pt>
                <c:pt idx="1732">
                  <c:v>0.23319999999999999</c:v>
                </c:pt>
                <c:pt idx="1733">
                  <c:v>0.23330000000000001</c:v>
                </c:pt>
                <c:pt idx="1734">
                  <c:v>0.2334</c:v>
                </c:pt>
                <c:pt idx="1735">
                  <c:v>0.23350000000000001</c:v>
                </c:pt>
                <c:pt idx="1736">
                  <c:v>0.2336</c:v>
                </c:pt>
                <c:pt idx="1737">
                  <c:v>0.23369999999999999</c:v>
                </c:pt>
                <c:pt idx="1738">
                  <c:v>0.23380000000000001</c:v>
                </c:pt>
                <c:pt idx="1739">
                  <c:v>0.2339</c:v>
                </c:pt>
                <c:pt idx="1740">
                  <c:v>0.23400000000000001</c:v>
                </c:pt>
                <c:pt idx="1741">
                  <c:v>0.2341</c:v>
                </c:pt>
                <c:pt idx="1742">
                  <c:v>0.23419999999999999</c:v>
                </c:pt>
                <c:pt idx="1743">
                  <c:v>0.23430000000000001</c:v>
                </c:pt>
                <c:pt idx="1744">
                  <c:v>0.2344</c:v>
                </c:pt>
                <c:pt idx="1745">
                  <c:v>0.23449999999999999</c:v>
                </c:pt>
                <c:pt idx="1746">
                  <c:v>0.2346</c:v>
                </c:pt>
                <c:pt idx="1747">
                  <c:v>0.23469999999999999</c:v>
                </c:pt>
                <c:pt idx="1748">
                  <c:v>0.23480000000000001</c:v>
                </c:pt>
                <c:pt idx="1749">
                  <c:v>0.2349</c:v>
                </c:pt>
                <c:pt idx="1750">
                  <c:v>0.23499999999999999</c:v>
                </c:pt>
                <c:pt idx="1751">
                  <c:v>0.2351</c:v>
                </c:pt>
                <c:pt idx="1752">
                  <c:v>0.23519999999999999</c:v>
                </c:pt>
                <c:pt idx="1753">
                  <c:v>0.23530000000000001</c:v>
                </c:pt>
                <c:pt idx="1754">
                  <c:v>0.2354</c:v>
                </c:pt>
                <c:pt idx="1755">
                  <c:v>0.23549999999999999</c:v>
                </c:pt>
                <c:pt idx="1756">
                  <c:v>0.2356</c:v>
                </c:pt>
                <c:pt idx="1757">
                  <c:v>0.23569999999999999</c:v>
                </c:pt>
                <c:pt idx="1758">
                  <c:v>0.23580000000000001</c:v>
                </c:pt>
                <c:pt idx="1759">
                  <c:v>0.2359</c:v>
                </c:pt>
                <c:pt idx="1760">
                  <c:v>0.23599999999999999</c:v>
                </c:pt>
                <c:pt idx="1761">
                  <c:v>0.2361</c:v>
                </c:pt>
                <c:pt idx="1762">
                  <c:v>0.23619999999999999</c:v>
                </c:pt>
                <c:pt idx="1763">
                  <c:v>0.23630000000000001</c:v>
                </c:pt>
                <c:pt idx="1764">
                  <c:v>0.2364</c:v>
                </c:pt>
                <c:pt idx="1765">
                  <c:v>0.23649999999999999</c:v>
                </c:pt>
                <c:pt idx="1766">
                  <c:v>0.2366</c:v>
                </c:pt>
                <c:pt idx="1767">
                  <c:v>0.23669999999999999</c:v>
                </c:pt>
                <c:pt idx="1768">
                  <c:v>0.23680000000000001</c:v>
                </c:pt>
                <c:pt idx="1769">
                  <c:v>0.2369</c:v>
                </c:pt>
                <c:pt idx="1770">
                  <c:v>0.23699999999999999</c:v>
                </c:pt>
                <c:pt idx="1771">
                  <c:v>0.23710000000000001</c:v>
                </c:pt>
                <c:pt idx="1772">
                  <c:v>0.23719999999999999</c:v>
                </c:pt>
                <c:pt idx="1773">
                  <c:v>0.23730000000000001</c:v>
                </c:pt>
                <c:pt idx="1774">
                  <c:v>0.2374</c:v>
                </c:pt>
                <c:pt idx="1775">
                  <c:v>0.23749999999999999</c:v>
                </c:pt>
                <c:pt idx="1776">
                  <c:v>0.23760000000000001</c:v>
                </c:pt>
                <c:pt idx="1777">
                  <c:v>0.23769999999999999</c:v>
                </c:pt>
                <c:pt idx="1778">
                  <c:v>0.23780000000000001</c:v>
                </c:pt>
                <c:pt idx="1779">
                  <c:v>0.2379</c:v>
                </c:pt>
                <c:pt idx="1780">
                  <c:v>0.23799999999999999</c:v>
                </c:pt>
                <c:pt idx="1781">
                  <c:v>0.23810000000000001</c:v>
                </c:pt>
                <c:pt idx="1782">
                  <c:v>0.2382</c:v>
                </c:pt>
                <c:pt idx="1783">
                  <c:v>0.23830000000000001</c:v>
                </c:pt>
                <c:pt idx="1784">
                  <c:v>0.2384</c:v>
                </c:pt>
                <c:pt idx="1785">
                  <c:v>0.23849999999999999</c:v>
                </c:pt>
                <c:pt idx="1786">
                  <c:v>0.23860000000000001</c:v>
                </c:pt>
                <c:pt idx="1787">
                  <c:v>0.2387</c:v>
                </c:pt>
                <c:pt idx="1788">
                  <c:v>0.23880000000000001</c:v>
                </c:pt>
                <c:pt idx="1789">
                  <c:v>0.2389</c:v>
                </c:pt>
                <c:pt idx="1790">
                  <c:v>0.23899999999999999</c:v>
                </c:pt>
                <c:pt idx="1791">
                  <c:v>0.23910000000000001</c:v>
                </c:pt>
                <c:pt idx="1792">
                  <c:v>0.2392</c:v>
                </c:pt>
                <c:pt idx="1793">
                  <c:v>0.23930000000000001</c:v>
                </c:pt>
                <c:pt idx="1794">
                  <c:v>0.2394</c:v>
                </c:pt>
                <c:pt idx="1795">
                  <c:v>0.23949999999999999</c:v>
                </c:pt>
                <c:pt idx="1796">
                  <c:v>0.23960000000000001</c:v>
                </c:pt>
                <c:pt idx="1797">
                  <c:v>0.2397</c:v>
                </c:pt>
                <c:pt idx="1798">
                  <c:v>0.23980000000000001</c:v>
                </c:pt>
                <c:pt idx="1799">
                  <c:v>0.2399</c:v>
                </c:pt>
                <c:pt idx="1800">
                  <c:v>0.24</c:v>
                </c:pt>
                <c:pt idx="1801">
                  <c:v>0.24010000000000001</c:v>
                </c:pt>
                <c:pt idx="1802">
                  <c:v>0.2402</c:v>
                </c:pt>
                <c:pt idx="1803">
                  <c:v>0.24030000000000001</c:v>
                </c:pt>
                <c:pt idx="1804">
                  <c:v>0.2404</c:v>
                </c:pt>
                <c:pt idx="1805">
                  <c:v>0.24049999999999999</c:v>
                </c:pt>
                <c:pt idx="1806">
                  <c:v>0.24060000000000001</c:v>
                </c:pt>
                <c:pt idx="1807">
                  <c:v>0.2407</c:v>
                </c:pt>
                <c:pt idx="1808">
                  <c:v>0.24079999999999999</c:v>
                </c:pt>
                <c:pt idx="1809">
                  <c:v>0.2409</c:v>
                </c:pt>
                <c:pt idx="1810">
                  <c:v>0.24099999999999999</c:v>
                </c:pt>
                <c:pt idx="1811">
                  <c:v>0.24110000000000001</c:v>
                </c:pt>
                <c:pt idx="1812">
                  <c:v>0.2412</c:v>
                </c:pt>
                <c:pt idx="1813">
                  <c:v>0.24129999999999999</c:v>
                </c:pt>
                <c:pt idx="1814">
                  <c:v>0.2414</c:v>
                </c:pt>
                <c:pt idx="1815">
                  <c:v>0.24149999999999999</c:v>
                </c:pt>
                <c:pt idx="1816">
                  <c:v>0.24160000000000001</c:v>
                </c:pt>
                <c:pt idx="1817">
                  <c:v>0.2417</c:v>
                </c:pt>
                <c:pt idx="1818">
                  <c:v>0.24179999999999999</c:v>
                </c:pt>
                <c:pt idx="1819">
                  <c:v>0.2419</c:v>
                </c:pt>
                <c:pt idx="1820">
                  <c:v>0.24199999999999999</c:v>
                </c:pt>
                <c:pt idx="1821">
                  <c:v>0.24210000000000001</c:v>
                </c:pt>
                <c:pt idx="1822">
                  <c:v>0.2422</c:v>
                </c:pt>
                <c:pt idx="1823">
                  <c:v>0.24229999999999999</c:v>
                </c:pt>
                <c:pt idx="1824">
                  <c:v>0.2424</c:v>
                </c:pt>
                <c:pt idx="1825">
                  <c:v>0.24249999999999999</c:v>
                </c:pt>
                <c:pt idx="1826">
                  <c:v>0.24260000000000001</c:v>
                </c:pt>
                <c:pt idx="1827">
                  <c:v>0.2427</c:v>
                </c:pt>
                <c:pt idx="1828">
                  <c:v>0.24279999999999999</c:v>
                </c:pt>
                <c:pt idx="1829">
                  <c:v>0.2429</c:v>
                </c:pt>
                <c:pt idx="1830">
                  <c:v>0.24299999999999999</c:v>
                </c:pt>
                <c:pt idx="1831">
                  <c:v>0.24310000000000001</c:v>
                </c:pt>
                <c:pt idx="1832">
                  <c:v>0.2432</c:v>
                </c:pt>
                <c:pt idx="1833">
                  <c:v>0.24329999999999999</c:v>
                </c:pt>
                <c:pt idx="1834">
                  <c:v>0.24340000000000001</c:v>
                </c:pt>
                <c:pt idx="1835">
                  <c:v>0.24349999999999999</c:v>
                </c:pt>
                <c:pt idx="1836">
                  <c:v>0.24360000000000001</c:v>
                </c:pt>
                <c:pt idx="1837">
                  <c:v>0.2437</c:v>
                </c:pt>
                <c:pt idx="1838">
                  <c:v>0.24379999999999999</c:v>
                </c:pt>
                <c:pt idx="1839">
                  <c:v>0.24390000000000001</c:v>
                </c:pt>
                <c:pt idx="1840">
                  <c:v>0.24399999999999999</c:v>
                </c:pt>
                <c:pt idx="1841">
                  <c:v>0.24410000000000001</c:v>
                </c:pt>
                <c:pt idx="1842">
                  <c:v>0.2442</c:v>
                </c:pt>
                <c:pt idx="1843">
                  <c:v>0.24429999999999999</c:v>
                </c:pt>
                <c:pt idx="1844">
                  <c:v>0.24440000000000001</c:v>
                </c:pt>
                <c:pt idx="1845">
                  <c:v>0.2445</c:v>
                </c:pt>
                <c:pt idx="1846">
                  <c:v>0.24460000000000001</c:v>
                </c:pt>
                <c:pt idx="1847">
                  <c:v>0.2447</c:v>
                </c:pt>
                <c:pt idx="1848">
                  <c:v>0.24479999999999999</c:v>
                </c:pt>
                <c:pt idx="1849">
                  <c:v>0.24490000000000001</c:v>
                </c:pt>
                <c:pt idx="1850">
                  <c:v>0.245</c:v>
                </c:pt>
                <c:pt idx="1851">
                  <c:v>0.24510000000000001</c:v>
                </c:pt>
                <c:pt idx="1852">
                  <c:v>0.2452</c:v>
                </c:pt>
                <c:pt idx="1853">
                  <c:v>0.24529999999999999</c:v>
                </c:pt>
                <c:pt idx="1854">
                  <c:v>0.24540000000000001</c:v>
                </c:pt>
                <c:pt idx="1855">
                  <c:v>0.2455</c:v>
                </c:pt>
                <c:pt idx="1856">
                  <c:v>0.24560000000000001</c:v>
                </c:pt>
                <c:pt idx="1857">
                  <c:v>0.2457</c:v>
                </c:pt>
                <c:pt idx="1858">
                  <c:v>0.24579999999999999</c:v>
                </c:pt>
                <c:pt idx="1859">
                  <c:v>0.24590000000000001</c:v>
                </c:pt>
                <c:pt idx="1860">
                  <c:v>0.246</c:v>
                </c:pt>
                <c:pt idx="1861">
                  <c:v>0.24610000000000001</c:v>
                </c:pt>
                <c:pt idx="1862">
                  <c:v>0.2462</c:v>
                </c:pt>
                <c:pt idx="1863">
                  <c:v>0.24629999999999999</c:v>
                </c:pt>
                <c:pt idx="1864">
                  <c:v>0.24640000000000001</c:v>
                </c:pt>
                <c:pt idx="1865">
                  <c:v>0.2465</c:v>
                </c:pt>
                <c:pt idx="1866">
                  <c:v>0.24660000000000001</c:v>
                </c:pt>
                <c:pt idx="1867">
                  <c:v>0.2467</c:v>
                </c:pt>
                <c:pt idx="1868">
                  <c:v>0.24679999999999999</c:v>
                </c:pt>
                <c:pt idx="1869">
                  <c:v>0.24690000000000001</c:v>
                </c:pt>
                <c:pt idx="1870">
                  <c:v>0.247</c:v>
                </c:pt>
                <c:pt idx="1871">
                  <c:v>0.24709999999999999</c:v>
                </c:pt>
                <c:pt idx="1872">
                  <c:v>0.2472</c:v>
                </c:pt>
                <c:pt idx="1873">
                  <c:v>0.24729999999999999</c:v>
                </c:pt>
                <c:pt idx="1874">
                  <c:v>0.24740000000000001</c:v>
                </c:pt>
                <c:pt idx="1875">
                  <c:v>0.2475</c:v>
                </c:pt>
                <c:pt idx="1876">
                  <c:v>0.24759999999999999</c:v>
                </c:pt>
                <c:pt idx="1877">
                  <c:v>0.2477</c:v>
                </c:pt>
                <c:pt idx="1878">
                  <c:v>0.24779999999999999</c:v>
                </c:pt>
                <c:pt idx="1879">
                  <c:v>0.24790000000000001</c:v>
                </c:pt>
                <c:pt idx="1880">
                  <c:v>0.248</c:v>
                </c:pt>
                <c:pt idx="1881">
                  <c:v>0.24809999999999999</c:v>
                </c:pt>
                <c:pt idx="1882">
                  <c:v>0.2482</c:v>
                </c:pt>
                <c:pt idx="1883">
                  <c:v>0.24829999999999999</c:v>
                </c:pt>
                <c:pt idx="1884">
                  <c:v>0.24840000000000001</c:v>
                </c:pt>
                <c:pt idx="1885">
                  <c:v>0.2485</c:v>
                </c:pt>
                <c:pt idx="1886">
                  <c:v>0.24859999999999999</c:v>
                </c:pt>
                <c:pt idx="1887">
                  <c:v>0.2487</c:v>
                </c:pt>
                <c:pt idx="1888">
                  <c:v>0.24879999999999999</c:v>
                </c:pt>
                <c:pt idx="1889">
                  <c:v>0.24890000000000001</c:v>
                </c:pt>
                <c:pt idx="1890">
                  <c:v>0.249</c:v>
                </c:pt>
                <c:pt idx="1891">
                  <c:v>0.24909999999999999</c:v>
                </c:pt>
                <c:pt idx="1892">
                  <c:v>0.2492</c:v>
                </c:pt>
                <c:pt idx="1893">
                  <c:v>0.24929999999999999</c:v>
                </c:pt>
                <c:pt idx="1894">
                  <c:v>0.24940000000000001</c:v>
                </c:pt>
                <c:pt idx="1895">
                  <c:v>0.2495</c:v>
                </c:pt>
                <c:pt idx="1896">
                  <c:v>0.24959999999999999</c:v>
                </c:pt>
                <c:pt idx="1897">
                  <c:v>0.24970000000000001</c:v>
                </c:pt>
                <c:pt idx="1898">
                  <c:v>0.24979999999999999</c:v>
                </c:pt>
                <c:pt idx="1899">
                  <c:v>0.24990000000000001</c:v>
                </c:pt>
                <c:pt idx="1900">
                  <c:v>0.25</c:v>
                </c:pt>
                <c:pt idx="1901">
                  <c:v>0.25009999999999999</c:v>
                </c:pt>
                <c:pt idx="1902">
                  <c:v>0.25019999999999998</c:v>
                </c:pt>
                <c:pt idx="1903">
                  <c:v>0.25030000000000002</c:v>
                </c:pt>
                <c:pt idx="1904">
                  <c:v>0.25040000000000001</c:v>
                </c:pt>
                <c:pt idx="1905">
                  <c:v>0.2505</c:v>
                </c:pt>
                <c:pt idx="1906">
                  <c:v>0.25059999999999999</c:v>
                </c:pt>
                <c:pt idx="1907">
                  <c:v>0.25069999999999998</c:v>
                </c:pt>
                <c:pt idx="1908">
                  <c:v>0.25080000000000002</c:v>
                </c:pt>
                <c:pt idx="1909">
                  <c:v>0.25090000000000001</c:v>
                </c:pt>
                <c:pt idx="1910">
                  <c:v>0.251</c:v>
                </c:pt>
                <c:pt idx="1911">
                  <c:v>0.25109999999999999</c:v>
                </c:pt>
                <c:pt idx="1912">
                  <c:v>0.25119999999999998</c:v>
                </c:pt>
                <c:pt idx="1913">
                  <c:v>0.25130000000000002</c:v>
                </c:pt>
                <c:pt idx="1914">
                  <c:v>0.25140000000000001</c:v>
                </c:pt>
                <c:pt idx="1915">
                  <c:v>0.2515</c:v>
                </c:pt>
                <c:pt idx="1916">
                  <c:v>0.25159999999999999</c:v>
                </c:pt>
                <c:pt idx="1917">
                  <c:v>0.25169999999999998</c:v>
                </c:pt>
                <c:pt idx="1918">
                  <c:v>0.25180000000000002</c:v>
                </c:pt>
                <c:pt idx="1919">
                  <c:v>0.25190000000000001</c:v>
                </c:pt>
                <c:pt idx="1920">
                  <c:v>0.252</c:v>
                </c:pt>
                <c:pt idx="1921">
                  <c:v>0.25209999999999999</c:v>
                </c:pt>
                <c:pt idx="1922">
                  <c:v>0.25219999999999998</c:v>
                </c:pt>
                <c:pt idx="1923">
                  <c:v>0.25230000000000002</c:v>
                </c:pt>
                <c:pt idx="1924">
                  <c:v>0.25240000000000001</c:v>
                </c:pt>
                <c:pt idx="1925">
                  <c:v>0.2525</c:v>
                </c:pt>
                <c:pt idx="1926">
                  <c:v>0.25259999999999999</c:v>
                </c:pt>
                <c:pt idx="1927">
                  <c:v>0.25269999999999998</c:v>
                </c:pt>
                <c:pt idx="1928">
                  <c:v>0.25280000000000002</c:v>
                </c:pt>
                <c:pt idx="1929">
                  <c:v>0.25290000000000001</c:v>
                </c:pt>
                <c:pt idx="1930">
                  <c:v>0.253</c:v>
                </c:pt>
                <c:pt idx="1931">
                  <c:v>0.25309999999999999</c:v>
                </c:pt>
                <c:pt idx="1932">
                  <c:v>0.25319999999999998</c:v>
                </c:pt>
                <c:pt idx="1933">
                  <c:v>0.25330000000000003</c:v>
                </c:pt>
                <c:pt idx="1934">
                  <c:v>0.25340000000000001</c:v>
                </c:pt>
                <c:pt idx="1935">
                  <c:v>0.2535</c:v>
                </c:pt>
                <c:pt idx="1936">
                  <c:v>0.25359999999999999</c:v>
                </c:pt>
                <c:pt idx="1937">
                  <c:v>0.25369999999999998</c:v>
                </c:pt>
                <c:pt idx="1938">
                  <c:v>0.25380000000000003</c:v>
                </c:pt>
                <c:pt idx="1939">
                  <c:v>0.25390000000000001</c:v>
                </c:pt>
                <c:pt idx="1940">
                  <c:v>0.254</c:v>
                </c:pt>
                <c:pt idx="1941">
                  <c:v>0.25409999999999999</c:v>
                </c:pt>
                <c:pt idx="1942">
                  <c:v>0.25419999999999998</c:v>
                </c:pt>
                <c:pt idx="1943">
                  <c:v>0.25430000000000003</c:v>
                </c:pt>
                <c:pt idx="1944">
                  <c:v>0.25440000000000002</c:v>
                </c:pt>
                <c:pt idx="1945">
                  <c:v>0.2545</c:v>
                </c:pt>
                <c:pt idx="1946">
                  <c:v>0.25459999999999999</c:v>
                </c:pt>
                <c:pt idx="1947">
                  <c:v>0.25469999999999998</c:v>
                </c:pt>
                <c:pt idx="1948">
                  <c:v>0.25480000000000003</c:v>
                </c:pt>
                <c:pt idx="1949">
                  <c:v>0.25490000000000002</c:v>
                </c:pt>
                <c:pt idx="1950">
                  <c:v>0.255</c:v>
                </c:pt>
                <c:pt idx="1951">
                  <c:v>0.25509999999999999</c:v>
                </c:pt>
                <c:pt idx="1952">
                  <c:v>0.25519999999999998</c:v>
                </c:pt>
                <c:pt idx="1953">
                  <c:v>0.25530000000000003</c:v>
                </c:pt>
                <c:pt idx="1954">
                  <c:v>0.25540000000000002</c:v>
                </c:pt>
                <c:pt idx="1955">
                  <c:v>0.2555</c:v>
                </c:pt>
                <c:pt idx="1956">
                  <c:v>0.25559999999999999</c:v>
                </c:pt>
                <c:pt idx="1957">
                  <c:v>0.25569999999999998</c:v>
                </c:pt>
                <c:pt idx="1958">
                  <c:v>0.25580000000000003</c:v>
                </c:pt>
                <c:pt idx="1959">
                  <c:v>0.25590000000000002</c:v>
                </c:pt>
                <c:pt idx="1960">
                  <c:v>0.25600000000000001</c:v>
                </c:pt>
                <c:pt idx="1961">
                  <c:v>0.25609999999999999</c:v>
                </c:pt>
                <c:pt idx="1962">
                  <c:v>0.25619999999999998</c:v>
                </c:pt>
                <c:pt idx="1963">
                  <c:v>0.25629999999999997</c:v>
                </c:pt>
                <c:pt idx="1964">
                  <c:v>0.25640000000000002</c:v>
                </c:pt>
                <c:pt idx="1965">
                  <c:v>0.25650000000000001</c:v>
                </c:pt>
                <c:pt idx="1966">
                  <c:v>0.25659999999999999</c:v>
                </c:pt>
                <c:pt idx="1967">
                  <c:v>0.25669999999999998</c:v>
                </c:pt>
                <c:pt idx="1968">
                  <c:v>0.25679999999999997</c:v>
                </c:pt>
                <c:pt idx="1969">
                  <c:v>0.25690000000000002</c:v>
                </c:pt>
                <c:pt idx="1970">
                  <c:v>0.25700000000000001</c:v>
                </c:pt>
                <c:pt idx="1971">
                  <c:v>0.2571</c:v>
                </c:pt>
                <c:pt idx="1972">
                  <c:v>0.25719999999999998</c:v>
                </c:pt>
                <c:pt idx="1973">
                  <c:v>0.25729999999999997</c:v>
                </c:pt>
                <c:pt idx="1974">
                  <c:v>0.25740000000000002</c:v>
                </c:pt>
                <c:pt idx="1975">
                  <c:v>0.25750000000000001</c:v>
                </c:pt>
                <c:pt idx="1976">
                  <c:v>0.2576</c:v>
                </c:pt>
                <c:pt idx="1977">
                  <c:v>0.25769999999999998</c:v>
                </c:pt>
                <c:pt idx="1978">
                  <c:v>0.25779999999999997</c:v>
                </c:pt>
                <c:pt idx="1979">
                  <c:v>0.25790000000000002</c:v>
                </c:pt>
                <c:pt idx="1980">
                  <c:v>0.25800000000000001</c:v>
                </c:pt>
                <c:pt idx="1981">
                  <c:v>0.2581</c:v>
                </c:pt>
                <c:pt idx="1982">
                  <c:v>0.25819999999999999</c:v>
                </c:pt>
                <c:pt idx="1983">
                  <c:v>0.25829999999999997</c:v>
                </c:pt>
                <c:pt idx="1984">
                  <c:v>0.25840000000000002</c:v>
                </c:pt>
                <c:pt idx="1985">
                  <c:v>0.25850000000000001</c:v>
                </c:pt>
                <c:pt idx="1986">
                  <c:v>0.2586</c:v>
                </c:pt>
                <c:pt idx="1987">
                  <c:v>0.25869999999999999</c:v>
                </c:pt>
                <c:pt idx="1988">
                  <c:v>0.25879999999999997</c:v>
                </c:pt>
                <c:pt idx="1989">
                  <c:v>0.25890000000000002</c:v>
                </c:pt>
                <c:pt idx="1990">
                  <c:v>0.25900000000000001</c:v>
                </c:pt>
                <c:pt idx="1991">
                  <c:v>0.2591</c:v>
                </c:pt>
                <c:pt idx="1992">
                  <c:v>0.25919999999999999</c:v>
                </c:pt>
                <c:pt idx="1993">
                  <c:v>0.25929999999999997</c:v>
                </c:pt>
                <c:pt idx="1994">
                  <c:v>0.25940000000000002</c:v>
                </c:pt>
                <c:pt idx="1995">
                  <c:v>0.25950000000000001</c:v>
                </c:pt>
                <c:pt idx="1996">
                  <c:v>0.2596</c:v>
                </c:pt>
                <c:pt idx="1997">
                  <c:v>0.25969999999999999</c:v>
                </c:pt>
                <c:pt idx="1998">
                  <c:v>0.25979999999999998</c:v>
                </c:pt>
                <c:pt idx="1999">
                  <c:v>0.25990000000000002</c:v>
                </c:pt>
                <c:pt idx="2000">
                  <c:v>0.26</c:v>
                </c:pt>
                <c:pt idx="2001">
                  <c:v>0.2601</c:v>
                </c:pt>
                <c:pt idx="2002">
                  <c:v>0.26019999999999999</c:v>
                </c:pt>
                <c:pt idx="2003">
                  <c:v>0.26029999999999998</c:v>
                </c:pt>
                <c:pt idx="2004">
                  <c:v>0.26040000000000002</c:v>
                </c:pt>
                <c:pt idx="2005">
                  <c:v>0.26050000000000001</c:v>
                </c:pt>
                <c:pt idx="2006">
                  <c:v>0.2606</c:v>
                </c:pt>
                <c:pt idx="2007">
                  <c:v>0.26069999999999999</c:v>
                </c:pt>
                <c:pt idx="2008">
                  <c:v>0.26079999999999998</c:v>
                </c:pt>
                <c:pt idx="2009">
                  <c:v>0.26090000000000002</c:v>
                </c:pt>
                <c:pt idx="2010">
                  <c:v>0.26100000000000001</c:v>
                </c:pt>
                <c:pt idx="2011">
                  <c:v>0.2611</c:v>
                </c:pt>
                <c:pt idx="2012">
                  <c:v>0.26119999999999999</c:v>
                </c:pt>
                <c:pt idx="2013">
                  <c:v>0.26129999999999998</c:v>
                </c:pt>
                <c:pt idx="2014">
                  <c:v>0.26140000000000002</c:v>
                </c:pt>
                <c:pt idx="2015">
                  <c:v>0.26150000000000001</c:v>
                </c:pt>
                <c:pt idx="2016">
                  <c:v>0.2616</c:v>
                </c:pt>
                <c:pt idx="2017">
                  <c:v>0.26169999999999999</c:v>
                </c:pt>
                <c:pt idx="2018">
                  <c:v>0.26179999999999998</c:v>
                </c:pt>
                <c:pt idx="2019">
                  <c:v>0.26190000000000002</c:v>
                </c:pt>
                <c:pt idx="2020">
                  <c:v>0.26200000000000001</c:v>
                </c:pt>
                <c:pt idx="2021">
                  <c:v>0.2621</c:v>
                </c:pt>
                <c:pt idx="2022">
                  <c:v>0.26219999999999999</c:v>
                </c:pt>
                <c:pt idx="2023">
                  <c:v>0.26229999999999998</c:v>
                </c:pt>
                <c:pt idx="2024">
                  <c:v>0.26240000000000002</c:v>
                </c:pt>
                <c:pt idx="2025">
                  <c:v>0.26250000000000001</c:v>
                </c:pt>
                <c:pt idx="2026">
                  <c:v>0.2626</c:v>
                </c:pt>
                <c:pt idx="2027">
                  <c:v>0.26269999999999999</c:v>
                </c:pt>
                <c:pt idx="2028">
                  <c:v>0.26279999999999998</c:v>
                </c:pt>
                <c:pt idx="2029">
                  <c:v>0.26290000000000002</c:v>
                </c:pt>
                <c:pt idx="2030">
                  <c:v>0.26300000000000001</c:v>
                </c:pt>
                <c:pt idx="2031">
                  <c:v>0.2631</c:v>
                </c:pt>
                <c:pt idx="2032">
                  <c:v>0.26319999999999999</c:v>
                </c:pt>
                <c:pt idx="2033">
                  <c:v>0.26329999999999998</c:v>
                </c:pt>
                <c:pt idx="2034">
                  <c:v>0.26340000000000002</c:v>
                </c:pt>
                <c:pt idx="2035">
                  <c:v>0.26350000000000001</c:v>
                </c:pt>
                <c:pt idx="2036">
                  <c:v>0.2636</c:v>
                </c:pt>
                <c:pt idx="2037">
                  <c:v>0.26369999999999999</c:v>
                </c:pt>
                <c:pt idx="2038">
                  <c:v>0.26379999999999998</c:v>
                </c:pt>
                <c:pt idx="2039">
                  <c:v>0.26390000000000002</c:v>
                </c:pt>
                <c:pt idx="2040">
                  <c:v>0.26400000000000001</c:v>
                </c:pt>
                <c:pt idx="2041">
                  <c:v>0.2641</c:v>
                </c:pt>
                <c:pt idx="2042">
                  <c:v>0.26419999999999999</c:v>
                </c:pt>
                <c:pt idx="2043">
                  <c:v>0.26429999999999998</c:v>
                </c:pt>
                <c:pt idx="2044">
                  <c:v>0.26440000000000002</c:v>
                </c:pt>
                <c:pt idx="2045">
                  <c:v>0.26450000000000001</c:v>
                </c:pt>
                <c:pt idx="2046">
                  <c:v>0.2646</c:v>
                </c:pt>
                <c:pt idx="2047">
                  <c:v>0.26469999999999999</c:v>
                </c:pt>
                <c:pt idx="2048">
                  <c:v>0.26479999999999998</c:v>
                </c:pt>
                <c:pt idx="2049">
                  <c:v>0.26490000000000002</c:v>
                </c:pt>
                <c:pt idx="2050">
                  <c:v>0.26500000000000001</c:v>
                </c:pt>
                <c:pt idx="2051">
                  <c:v>0.2651</c:v>
                </c:pt>
                <c:pt idx="2052">
                  <c:v>0.26519999999999999</c:v>
                </c:pt>
                <c:pt idx="2053">
                  <c:v>0.26529999999999998</c:v>
                </c:pt>
                <c:pt idx="2054">
                  <c:v>0.26540000000000002</c:v>
                </c:pt>
                <c:pt idx="2055">
                  <c:v>0.26550000000000001</c:v>
                </c:pt>
                <c:pt idx="2056">
                  <c:v>0.2656</c:v>
                </c:pt>
                <c:pt idx="2057">
                  <c:v>0.26569999999999999</c:v>
                </c:pt>
                <c:pt idx="2058">
                  <c:v>0.26579999999999998</c:v>
                </c:pt>
                <c:pt idx="2059">
                  <c:v>0.26590000000000003</c:v>
                </c:pt>
                <c:pt idx="2060">
                  <c:v>0.26600000000000001</c:v>
                </c:pt>
                <c:pt idx="2061">
                  <c:v>0.2661</c:v>
                </c:pt>
                <c:pt idx="2062">
                  <c:v>0.26619999999999999</c:v>
                </c:pt>
                <c:pt idx="2063">
                  <c:v>0.26629999999999998</c:v>
                </c:pt>
                <c:pt idx="2064">
                  <c:v>0.26640000000000003</c:v>
                </c:pt>
                <c:pt idx="2065">
                  <c:v>0.26650000000000001</c:v>
                </c:pt>
                <c:pt idx="2066">
                  <c:v>0.2666</c:v>
                </c:pt>
                <c:pt idx="2067">
                  <c:v>0.26669999999999999</c:v>
                </c:pt>
                <c:pt idx="2068">
                  <c:v>0.26679999999999998</c:v>
                </c:pt>
                <c:pt idx="2069">
                  <c:v>0.26690000000000003</c:v>
                </c:pt>
                <c:pt idx="2070">
                  <c:v>0.26700000000000002</c:v>
                </c:pt>
                <c:pt idx="2071">
                  <c:v>0.2671</c:v>
                </c:pt>
                <c:pt idx="2072">
                  <c:v>0.26719999999999999</c:v>
                </c:pt>
                <c:pt idx="2073">
                  <c:v>0.26729999999999998</c:v>
                </c:pt>
                <c:pt idx="2074">
                  <c:v>0.26740000000000003</c:v>
                </c:pt>
                <c:pt idx="2075">
                  <c:v>0.26750000000000002</c:v>
                </c:pt>
                <c:pt idx="2076">
                  <c:v>0.2676</c:v>
                </c:pt>
                <c:pt idx="2077">
                  <c:v>0.26769999999999999</c:v>
                </c:pt>
                <c:pt idx="2078">
                  <c:v>0.26779999999999998</c:v>
                </c:pt>
                <c:pt idx="2079">
                  <c:v>0.26790000000000003</c:v>
                </c:pt>
                <c:pt idx="2080">
                  <c:v>0.26800000000000002</c:v>
                </c:pt>
                <c:pt idx="2081">
                  <c:v>0.2681</c:v>
                </c:pt>
                <c:pt idx="2082">
                  <c:v>0.26819999999999999</c:v>
                </c:pt>
                <c:pt idx="2083">
                  <c:v>0.26829999999999998</c:v>
                </c:pt>
                <c:pt idx="2084">
                  <c:v>0.26840000000000003</c:v>
                </c:pt>
                <c:pt idx="2085">
                  <c:v>0.26850000000000002</c:v>
                </c:pt>
                <c:pt idx="2086">
                  <c:v>0.26860000000000001</c:v>
                </c:pt>
                <c:pt idx="2087">
                  <c:v>0.26869999999999999</c:v>
                </c:pt>
                <c:pt idx="2088">
                  <c:v>0.26879999999999998</c:v>
                </c:pt>
                <c:pt idx="2089">
                  <c:v>0.26889999999999997</c:v>
                </c:pt>
                <c:pt idx="2090">
                  <c:v>0.26900000000000002</c:v>
                </c:pt>
                <c:pt idx="2091">
                  <c:v>0.26910000000000001</c:v>
                </c:pt>
                <c:pt idx="2092">
                  <c:v>0.26919999999999999</c:v>
                </c:pt>
                <c:pt idx="2093">
                  <c:v>0.26929999999999998</c:v>
                </c:pt>
                <c:pt idx="2094">
                  <c:v>0.26939999999999997</c:v>
                </c:pt>
                <c:pt idx="2095">
                  <c:v>0.26950000000000002</c:v>
                </c:pt>
                <c:pt idx="2096">
                  <c:v>0.26960000000000001</c:v>
                </c:pt>
                <c:pt idx="2097">
                  <c:v>0.2697</c:v>
                </c:pt>
                <c:pt idx="2098">
                  <c:v>0.26979999999999998</c:v>
                </c:pt>
                <c:pt idx="2099">
                  <c:v>0.26989999999999997</c:v>
                </c:pt>
                <c:pt idx="2100">
                  <c:v>0.27</c:v>
                </c:pt>
                <c:pt idx="2101">
                  <c:v>0.27010000000000001</c:v>
                </c:pt>
                <c:pt idx="2102">
                  <c:v>0.2702</c:v>
                </c:pt>
                <c:pt idx="2103">
                  <c:v>0.27029999999999998</c:v>
                </c:pt>
                <c:pt idx="2104">
                  <c:v>0.27039999999999997</c:v>
                </c:pt>
                <c:pt idx="2105">
                  <c:v>0.27050000000000002</c:v>
                </c:pt>
                <c:pt idx="2106">
                  <c:v>0.27060000000000001</c:v>
                </c:pt>
                <c:pt idx="2107">
                  <c:v>0.2707</c:v>
                </c:pt>
                <c:pt idx="2108">
                  <c:v>0.27079999999999999</c:v>
                </c:pt>
                <c:pt idx="2109">
                  <c:v>0.27089999999999997</c:v>
                </c:pt>
                <c:pt idx="2110">
                  <c:v>0.27100000000000002</c:v>
                </c:pt>
                <c:pt idx="2111">
                  <c:v>0.27110000000000001</c:v>
                </c:pt>
                <c:pt idx="2112">
                  <c:v>0.2712</c:v>
                </c:pt>
                <c:pt idx="2113">
                  <c:v>0.27129999999999999</c:v>
                </c:pt>
                <c:pt idx="2114">
                  <c:v>0.27139999999999997</c:v>
                </c:pt>
                <c:pt idx="2115">
                  <c:v>0.27150000000000002</c:v>
                </c:pt>
                <c:pt idx="2116">
                  <c:v>0.27160000000000001</c:v>
                </c:pt>
                <c:pt idx="2117">
                  <c:v>0.2717</c:v>
                </c:pt>
                <c:pt idx="2118">
                  <c:v>0.27179999999999999</c:v>
                </c:pt>
                <c:pt idx="2119">
                  <c:v>0.27189999999999998</c:v>
                </c:pt>
                <c:pt idx="2120">
                  <c:v>0.27200000000000002</c:v>
                </c:pt>
                <c:pt idx="2121">
                  <c:v>0.27210000000000001</c:v>
                </c:pt>
                <c:pt idx="2122">
                  <c:v>0.2722</c:v>
                </c:pt>
                <c:pt idx="2123">
                  <c:v>0.27229999999999999</c:v>
                </c:pt>
                <c:pt idx="2124">
                  <c:v>0.27239999999999998</c:v>
                </c:pt>
                <c:pt idx="2125">
                  <c:v>0.27250000000000002</c:v>
                </c:pt>
                <c:pt idx="2126">
                  <c:v>0.27260000000000001</c:v>
                </c:pt>
                <c:pt idx="2127">
                  <c:v>0.2727</c:v>
                </c:pt>
                <c:pt idx="2128">
                  <c:v>0.27279999999999999</c:v>
                </c:pt>
                <c:pt idx="2129">
                  <c:v>0.27289999999999998</c:v>
                </c:pt>
                <c:pt idx="2130">
                  <c:v>0.27300000000000002</c:v>
                </c:pt>
                <c:pt idx="2131">
                  <c:v>0.27310000000000001</c:v>
                </c:pt>
                <c:pt idx="2132">
                  <c:v>0.2732</c:v>
                </c:pt>
                <c:pt idx="2133">
                  <c:v>0.27329999999999999</c:v>
                </c:pt>
                <c:pt idx="2134">
                  <c:v>0.27339999999999998</c:v>
                </c:pt>
                <c:pt idx="2135">
                  <c:v>0.27350000000000002</c:v>
                </c:pt>
                <c:pt idx="2136">
                  <c:v>0.27360000000000001</c:v>
                </c:pt>
                <c:pt idx="2137">
                  <c:v>0.2737</c:v>
                </c:pt>
                <c:pt idx="2138">
                  <c:v>0.27379999999999999</c:v>
                </c:pt>
                <c:pt idx="2139">
                  <c:v>0.27389999999999998</c:v>
                </c:pt>
                <c:pt idx="2140">
                  <c:v>0.27400000000000002</c:v>
                </c:pt>
                <c:pt idx="2141">
                  <c:v>0.27410000000000001</c:v>
                </c:pt>
                <c:pt idx="2142">
                  <c:v>0.2742</c:v>
                </c:pt>
                <c:pt idx="2143">
                  <c:v>0.27429999999999999</c:v>
                </c:pt>
                <c:pt idx="2144">
                  <c:v>0.27439999999999998</c:v>
                </c:pt>
                <c:pt idx="2145">
                  <c:v>0.27450000000000002</c:v>
                </c:pt>
                <c:pt idx="2146">
                  <c:v>0.27460000000000001</c:v>
                </c:pt>
                <c:pt idx="2147">
                  <c:v>0.2747</c:v>
                </c:pt>
                <c:pt idx="2148">
                  <c:v>0.27479999999999999</c:v>
                </c:pt>
                <c:pt idx="2149">
                  <c:v>0.27489999999999998</c:v>
                </c:pt>
                <c:pt idx="2150">
                  <c:v>0.27500000000000002</c:v>
                </c:pt>
                <c:pt idx="2151">
                  <c:v>0.27510000000000001</c:v>
                </c:pt>
                <c:pt idx="2152">
                  <c:v>0.2752</c:v>
                </c:pt>
                <c:pt idx="2153">
                  <c:v>0.27529999999999999</c:v>
                </c:pt>
                <c:pt idx="2154">
                  <c:v>0.27539999999999998</c:v>
                </c:pt>
                <c:pt idx="2155">
                  <c:v>0.27550000000000002</c:v>
                </c:pt>
                <c:pt idx="2156">
                  <c:v>0.27560000000000001</c:v>
                </c:pt>
                <c:pt idx="2157">
                  <c:v>0.2757</c:v>
                </c:pt>
                <c:pt idx="2158">
                  <c:v>0.27579999999999999</c:v>
                </c:pt>
                <c:pt idx="2159">
                  <c:v>0.27589999999999998</c:v>
                </c:pt>
                <c:pt idx="2160">
                  <c:v>0.27600000000000002</c:v>
                </c:pt>
                <c:pt idx="2161">
                  <c:v>0.27610000000000001</c:v>
                </c:pt>
                <c:pt idx="2162">
                  <c:v>0.2762</c:v>
                </c:pt>
                <c:pt idx="2163">
                  <c:v>0.27629999999999999</c:v>
                </c:pt>
                <c:pt idx="2164">
                  <c:v>0.27639999999999998</c:v>
                </c:pt>
                <c:pt idx="2165">
                  <c:v>0.27650000000000002</c:v>
                </c:pt>
                <c:pt idx="2166">
                  <c:v>0.27660000000000001</c:v>
                </c:pt>
                <c:pt idx="2167">
                  <c:v>0.2767</c:v>
                </c:pt>
                <c:pt idx="2168">
                  <c:v>0.27679999999999999</c:v>
                </c:pt>
                <c:pt idx="2169">
                  <c:v>0.27689999999999998</c:v>
                </c:pt>
                <c:pt idx="2170">
                  <c:v>0.27700000000000002</c:v>
                </c:pt>
                <c:pt idx="2171">
                  <c:v>0.27710000000000001</c:v>
                </c:pt>
                <c:pt idx="2172">
                  <c:v>0.2772</c:v>
                </c:pt>
                <c:pt idx="2173">
                  <c:v>0.27729999999999999</c:v>
                </c:pt>
                <c:pt idx="2174">
                  <c:v>0.27739999999999998</c:v>
                </c:pt>
                <c:pt idx="2175">
                  <c:v>0.27750000000000002</c:v>
                </c:pt>
                <c:pt idx="2176">
                  <c:v>0.27760000000000001</c:v>
                </c:pt>
                <c:pt idx="2177">
                  <c:v>0.2777</c:v>
                </c:pt>
                <c:pt idx="2178">
                  <c:v>0.27779999999999999</c:v>
                </c:pt>
                <c:pt idx="2179">
                  <c:v>0.27789999999999998</c:v>
                </c:pt>
                <c:pt idx="2180">
                  <c:v>0.27800000000000002</c:v>
                </c:pt>
                <c:pt idx="2181">
                  <c:v>0.27810000000000001</c:v>
                </c:pt>
                <c:pt idx="2182">
                  <c:v>0.2782</c:v>
                </c:pt>
                <c:pt idx="2183">
                  <c:v>0.27829999999999999</c:v>
                </c:pt>
                <c:pt idx="2184">
                  <c:v>0.27839999999999998</c:v>
                </c:pt>
                <c:pt idx="2185">
                  <c:v>0.27850000000000003</c:v>
                </c:pt>
                <c:pt idx="2186">
                  <c:v>0.27860000000000001</c:v>
                </c:pt>
                <c:pt idx="2187">
                  <c:v>0.2787</c:v>
                </c:pt>
                <c:pt idx="2188">
                  <c:v>0.27879999999999999</c:v>
                </c:pt>
                <c:pt idx="2189">
                  <c:v>0.27889999999999998</c:v>
                </c:pt>
                <c:pt idx="2190">
                  <c:v>0.27900000000000003</c:v>
                </c:pt>
                <c:pt idx="2191">
                  <c:v>0.27910000000000001</c:v>
                </c:pt>
                <c:pt idx="2192">
                  <c:v>0.2792</c:v>
                </c:pt>
                <c:pt idx="2193">
                  <c:v>0.27929999999999999</c:v>
                </c:pt>
                <c:pt idx="2194">
                  <c:v>0.27939999999999998</c:v>
                </c:pt>
                <c:pt idx="2195">
                  <c:v>0.27950000000000003</c:v>
                </c:pt>
                <c:pt idx="2196">
                  <c:v>0.27960000000000002</c:v>
                </c:pt>
                <c:pt idx="2197">
                  <c:v>0.2797</c:v>
                </c:pt>
                <c:pt idx="2198">
                  <c:v>0.27979999999999999</c:v>
                </c:pt>
                <c:pt idx="2199">
                  <c:v>0.27989999999999998</c:v>
                </c:pt>
                <c:pt idx="2200">
                  <c:v>0.28000000000000003</c:v>
                </c:pt>
                <c:pt idx="2201">
                  <c:v>0.28010000000000002</c:v>
                </c:pt>
                <c:pt idx="2202">
                  <c:v>0.2802</c:v>
                </c:pt>
                <c:pt idx="2203">
                  <c:v>0.28029999999999999</c:v>
                </c:pt>
                <c:pt idx="2204">
                  <c:v>0.28039999999999998</c:v>
                </c:pt>
                <c:pt idx="2205">
                  <c:v>0.28050000000000003</c:v>
                </c:pt>
                <c:pt idx="2206">
                  <c:v>0.28060000000000002</c:v>
                </c:pt>
                <c:pt idx="2207">
                  <c:v>0.28070000000000001</c:v>
                </c:pt>
                <c:pt idx="2208">
                  <c:v>0.28079999999999999</c:v>
                </c:pt>
                <c:pt idx="2209">
                  <c:v>0.28089999999999998</c:v>
                </c:pt>
                <c:pt idx="2210">
                  <c:v>0.28100000000000003</c:v>
                </c:pt>
                <c:pt idx="2211">
                  <c:v>0.28110000000000002</c:v>
                </c:pt>
                <c:pt idx="2212">
                  <c:v>0.28120000000000001</c:v>
                </c:pt>
                <c:pt idx="2213">
                  <c:v>0.28129999999999999</c:v>
                </c:pt>
                <c:pt idx="2214">
                  <c:v>0.28139999999999998</c:v>
                </c:pt>
                <c:pt idx="2215">
                  <c:v>0.28149999999999997</c:v>
                </c:pt>
                <c:pt idx="2216">
                  <c:v>0.28160000000000002</c:v>
                </c:pt>
                <c:pt idx="2217">
                  <c:v>0.28170000000000001</c:v>
                </c:pt>
                <c:pt idx="2218">
                  <c:v>0.28179999999999999</c:v>
                </c:pt>
                <c:pt idx="2219">
                  <c:v>0.28189999999999998</c:v>
                </c:pt>
                <c:pt idx="2220">
                  <c:v>0.28199999999999997</c:v>
                </c:pt>
                <c:pt idx="2221">
                  <c:v>0.28210000000000002</c:v>
                </c:pt>
                <c:pt idx="2222">
                  <c:v>0.28220000000000001</c:v>
                </c:pt>
                <c:pt idx="2223">
                  <c:v>0.2823</c:v>
                </c:pt>
                <c:pt idx="2224">
                  <c:v>0.28239999999999998</c:v>
                </c:pt>
                <c:pt idx="2225">
                  <c:v>0.28249999999999997</c:v>
                </c:pt>
                <c:pt idx="2226">
                  <c:v>0.28260000000000002</c:v>
                </c:pt>
                <c:pt idx="2227">
                  <c:v>0.28270000000000001</c:v>
                </c:pt>
                <c:pt idx="2228">
                  <c:v>0.2828</c:v>
                </c:pt>
                <c:pt idx="2229">
                  <c:v>0.28289999999999998</c:v>
                </c:pt>
                <c:pt idx="2230">
                  <c:v>0.28299999999999997</c:v>
                </c:pt>
                <c:pt idx="2231">
                  <c:v>0.28310000000000002</c:v>
                </c:pt>
                <c:pt idx="2232">
                  <c:v>0.28320000000000001</c:v>
                </c:pt>
                <c:pt idx="2233">
                  <c:v>0.2833</c:v>
                </c:pt>
                <c:pt idx="2234">
                  <c:v>0.28339999999999999</c:v>
                </c:pt>
                <c:pt idx="2235">
                  <c:v>0.28349999999999997</c:v>
                </c:pt>
                <c:pt idx="2236">
                  <c:v>0.28360000000000002</c:v>
                </c:pt>
                <c:pt idx="2237">
                  <c:v>0.28370000000000001</c:v>
                </c:pt>
                <c:pt idx="2238">
                  <c:v>0.2838</c:v>
                </c:pt>
                <c:pt idx="2239">
                  <c:v>0.28389999999999999</c:v>
                </c:pt>
                <c:pt idx="2240">
                  <c:v>0.28399999999999997</c:v>
                </c:pt>
                <c:pt idx="2241">
                  <c:v>0.28410000000000002</c:v>
                </c:pt>
                <c:pt idx="2242">
                  <c:v>0.28420000000000001</c:v>
                </c:pt>
                <c:pt idx="2243">
                  <c:v>0.2843</c:v>
                </c:pt>
                <c:pt idx="2244">
                  <c:v>0.28439999999999999</c:v>
                </c:pt>
                <c:pt idx="2245">
                  <c:v>0.28449999999999998</c:v>
                </c:pt>
                <c:pt idx="2246">
                  <c:v>0.28460000000000002</c:v>
                </c:pt>
                <c:pt idx="2247">
                  <c:v>0.28470000000000001</c:v>
                </c:pt>
                <c:pt idx="2248">
                  <c:v>0.2848</c:v>
                </c:pt>
                <c:pt idx="2249">
                  <c:v>0.28489999999999999</c:v>
                </c:pt>
                <c:pt idx="2250">
                  <c:v>0.28499999999999998</c:v>
                </c:pt>
                <c:pt idx="2251">
                  <c:v>0.28510000000000002</c:v>
                </c:pt>
                <c:pt idx="2252">
                  <c:v>0.28520000000000001</c:v>
                </c:pt>
                <c:pt idx="2253">
                  <c:v>0.2853</c:v>
                </c:pt>
                <c:pt idx="2254">
                  <c:v>0.28539999999999999</c:v>
                </c:pt>
                <c:pt idx="2255">
                  <c:v>0.28549999999999998</c:v>
                </c:pt>
                <c:pt idx="2256">
                  <c:v>0.28560000000000002</c:v>
                </c:pt>
                <c:pt idx="2257">
                  <c:v>0.28570000000000001</c:v>
                </c:pt>
                <c:pt idx="2258">
                  <c:v>0.2858</c:v>
                </c:pt>
                <c:pt idx="2259">
                  <c:v>0.28589999999999999</c:v>
                </c:pt>
                <c:pt idx="2260">
                  <c:v>0.28599999999999998</c:v>
                </c:pt>
                <c:pt idx="2261">
                  <c:v>0.28610000000000002</c:v>
                </c:pt>
                <c:pt idx="2262">
                  <c:v>0.28620000000000001</c:v>
                </c:pt>
                <c:pt idx="2263">
                  <c:v>0.2863</c:v>
                </c:pt>
                <c:pt idx="2264">
                  <c:v>0.28639999999999999</c:v>
                </c:pt>
                <c:pt idx="2265">
                  <c:v>0.28649999999999998</c:v>
                </c:pt>
                <c:pt idx="2266">
                  <c:v>0.28660000000000002</c:v>
                </c:pt>
                <c:pt idx="2267">
                  <c:v>0.28670000000000001</c:v>
                </c:pt>
                <c:pt idx="2268">
                  <c:v>0.2868</c:v>
                </c:pt>
                <c:pt idx="2269">
                  <c:v>0.28689999999999999</c:v>
                </c:pt>
                <c:pt idx="2270">
                  <c:v>0.28699999999999998</c:v>
                </c:pt>
                <c:pt idx="2271">
                  <c:v>0.28710000000000002</c:v>
                </c:pt>
                <c:pt idx="2272">
                  <c:v>0.28720000000000001</c:v>
                </c:pt>
                <c:pt idx="2273">
                  <c:v>0.2873</c:v>
                </c:pt>
                <c:pt idx="2274">
                  <c:v>0.28739999999999999</c:v>
                </c:pt>
                <c:pt idx="2275">
                  <c:v>0.28749999999999998</c:v>
                </c:pt>
                <c:pt idx="2276">
                  <c:v>0.28760000000000002</c:v>
                </c:pt>
                <c:pt idx="2277">
                  <c:v>0.28770000000000001</c:v>
                </c:pt>
                <c:pt idx="2278">
                  <c:v>0.2878</c:v>
                </c:pt>
                <c:pt idx="2279">
                  <c:v>0.28789999999999999</c:v>
                </c:pt>
                <c:pt idx="2280">
                  <c:v>0.28799999999999998</c:v>
                </c:pt>
                <c:pt idx="2281">
                  <c:v>0.28810000000000002</c:v>
                </c:pt>
                <c:pt idx="2282">
                  <c:v>0.28820000000000001</c:v>
                </c:pt>
                <c:pt idx="2283">
                  <c:v>0.2883</c:v>
                </c:pt>
                <c:pt idx="2284">
                  <c:v>0.28839999999999999</c:v>
                </c:pt>
                <c:pt idx="2285">
                  <c:v>0.28849999999999998</c:v>
                </c:pt>
                <c:pt idx="2286">
                  <c:v>0.28860000000000002</c:v>
                </c:pt>
                <c:pt idx="2287">
                  <c:v>0.28870000000000001</c:v>
                </c:pt>
                <c:pt idx="2288">
                  <c:v>0.2888</c:v>
                </c:pt>
                <c:pt idx="2289">
                  <c:v>0.28889999999999999</c:v>
                </c:pt>
                <c:pt idx="2290">
                  <c:v>0.28899999999999998</c:v>
                </c:pt>
                <c:pt idx="2291">
                  <c:v>0.28910000000000002</c:v>
                </c:pt>
                <c:pt idx="2292">
                  <c:v>0.28920000000000001</c:v>
                </c:pt>
                <c:pt idx="2293">
                  <c:v>0.2893</c:v>
                </c:pt>
                <c:pt idx="2294">
                  <c:v>0.28939999999999999</c:v>
                </c:pt>
                <c:pt idx="2295">
                  <c:v>0.28949999999999998</c:v>
                </c:pt>
                <c:pt idx="2296">
                  <c:v>0.28960000000000002</c:v>
                </c:pt>
                <c:pt idx="2297">
                  <c:v>0.28970000000000001</c:v>
                </c:pt>
                <c:pt idx="2298">
                  <c:v>0.2898</c:v>
                </c:pt>
                <c:pt idx="2299">
                  <c:v>0.28989999999999999</c:v>
                </c:pt>
                <c:pt idx="2300">
                  <c:v>0.28999999999999998</c:v>
                </c:pt>
                <c:pt idx="2301">
                  <c:v>0.29010000000000002</c:v>
                </c:pt>
                <c:pt idx="2302">
                  <c:v>0.29020000000000001</c:v>
                </c:pt>
                <c:pt idx="2303">
                  <c:v>0.2903</c:v>
                </c:pt>
                <c:pt idx="2304">
                  <c:v>0.29039999999999999</c:v>
                </c:pt>
                <c:pt idx="2305">
                  <c:v>0.29049999999999998</c:v>
                </c:pt>
                <c:pt idx="2306">
                  <c:v>0.29060000000000002</c:v>
                </c:pt>
                <c:pt idx="2307">
                  <c:v>0.29070000000000001</c:v>
                </c:pt>
                <c:pt idx="2308">
                  <c:v>0.2908</c:v>
                </c:pt>
                <c:pt idx="2309">
                  <c:v>0.29089999999999999</c:v>
                </c:pt>
                <c:pt idx="2310">
                  <c:v>0.29099999999999998</c:v>
                </c:pt>
                <c:pt idx="2311">
                  <c:v>0.29110000000000003</c:v>
                </c:pt>
                <c:pt idx="2312">
                  <c:v>0.29120000000000001</c:v>
                </c:pt>
                <c:pt idx="2313">
                  <c:v>0.2913</c:v>
                </c:pt>
                <c:pt idx="2314">
                  <c:v>0.29139999999999999</c:v>
                </c:pt>
                <c:pt idx="2315">
                  <c:v>0.29149999999999998</c:v>
                </c:pt>
                <c:pt idx="2316">
                  <c:v>0.29160000000000003</c:v>
                </c:pt>
                <c:pt idx="2317">
                  <c:v>0.29170000000000001</c:v>
                </c:pt>
                <c:pt idx="2318">
                  <c:v>0.2918</c:v>
                </c:pt>
                <c:pt idx="2319">
                  <c:v>0.29189999999999999</c:v>
                </c:pt>
                <c:pt idx="2320">
                  <c:v>0.29199999999999998</c:v>
                </c:pt>
                <c:pt idx="2321">
                  <c:v>0.29210000000000003</c:v>
                </c:pt>
                <c:pt idx="2322">
                  <c:v>0.29220000000000002</c:v>
                </c:pt>
                <c:pt idx="2323">
                  <c:v>0.2923</c:v>
                </c:pt>
                <c:pt idx="2324">
                  <c:v>0.29239999999999999</c:v>
                </c:pt>
                <c:pt idx="2325">
                  <c:v>0.29249999999999998</c:v>
                </c:pt>
                <c:pt idx="2326">
                  <c:v>0.29260000000000003</c:v>
                </c:pt>
                <c:pt idx="2327">
                  <c:v>0.29270000000000002</c:v>
                </c:pt>
                <c:pt idx="2328">
                  <c:v>0.2928</c:v>
                </c:pt>
                <c:pt idx="2329">
                  <c:v>0.29289999999999999</c:v>
                </c:pt>
                <c:pt idx="2330">
                  <c:v>0.29299999999999998</c:v>
                </c:pt>
                <c:pt idx="2331">
                  <c:v>0.29310000000000003</c:v>
                </c:pt>
                <c:pt idx="2332">
                  <c:v>0.29320000000000002</c:v>
                </c:pt>
                <c:pt idx="2333">
                  <c:v>0.29330000000000001</c:v>
                </c:pt>
                <c:pt idx="2334">
                  <c:v>0.29339999999999999</c:v>
                </c:pt>
                <c:pt idx="2335">
                  <c:v>0.29349999999999998</c:v>
                </c:pt>
                <c:pt idx="2336">
                  <c:v>0.29360000000000003</c:v>
                </c:pt>
                <c:pt idx="2337">
                  <c:v>0.29370000000000002</c:v>
                </c:pt>
                <c:pt idx="2338">
                  <c:v>0.29380000000000001</c:v>
                </c:pt>
                <c:pt idx="2339">
                  <c:v>0.29389999999999999</c:v>
                </c:pt>
                <c:pt idx="2340">
                  <c:v>0.29399999999999998</c:v>
                </c:pt>
                <c:pt idx="2341">
                  <c:v>0.29409999999999997</c:v>
                </c:pt>
                <c:pt idx="2342">
                  <c:v>0.29420000000000002</c:v>
                </c:pt>
                <c:pt idx="2343">
                  <c:v>0.29430000000000001</c:v>
                </c:pt>
                <c:pt idx="2344">
                  <c:v>0.2944</c:v>
                </c:pt>
                <c:pt idx="2345">
                  <c:v>0.29449999999999998</c:v>
                </c:pt>
                <c:pt idx="2346">
                  <c:v>0.29459999999999997</c:v>
                </c:pt>
                <c:pt idx="2347">
                  <c:v>0.29470000000000002</c:v>
                </c:pt>
                <c:pt idx="2348">
                  <c:v>0.29480000000000001</c:v>
                </c:pt>
                <c:pt idx="2349">
                  <c:v>0.2949</c:v>
                </c:pt>
                <c:pt idx="2350">
                  <c:v>0.29499999999999998</c:v>
                </c:pt>
                <c:pt idx="2351">
                  <c:v>0.29509999999999997</c:v>
                </c:pt>
                <c:pt idx="2352">
                  <c:v>0.29520000000000002</c:v>
                </c:pt>
                <c:pt idx="2353">
                  <c:v>0.29530000000000001</c:v>
                </c:pt>
                <c:pt idx="2354">
                  <c:v>0.2954</c:v>
                </c:pt>
                <c:pt idx="2355">
                  <c:v>0.29549999999999998</c:v>
                </c:pt>
                <c:pt idx="2356">
                  <c:v>0.29559999999999997</c:v>
                </c:pt>
                <c:pt idx="2357">
                  <c:v>0.29570000000000002</c:v>
                </c:pt>
                <c:pt idx="2358">
                  <c:v>0.29580000000000001</c:v>
                </c:pt>
                <c:pt idx="2359">
                  <c:v>0.2959</c:v>
                </c:pt>
                <c:pt idx="2360">
                  <c:v>0.29599999999999999</c:v>
                </c:pt>
                <c:pt idx="2361">
                  <c:v>0.29609999999999997</c:v>
                </c:pt>
                <c:pt idx="2362">
                  <c:v>0.29620000000000002</c:v>
                </c:pt>
                <c:pt idx="2363">
                  <c:v>0.29630000000000001</c:v>
                </c:pt>
                <c:pt idx="2364">
                  <c:v>0.2964</c:v>
                </c:pt>
                <c:pt idx="2365">
                  <c:v>0.29649999999999999</c:v>
                </c:pt>
                <c:pt idx="2366">
                  <c:v>0.29659999999999997</c:v>
                </c:pt>
                <c:pt idx="2367">
                  <c:v>0.29670000000000002</c:v>
                </c:pt>
                <c:pt idx="2368">
                  <c:v>0.29680000000000001</c:v>
                </c:pt>
                <c:pt idx="2369">
                  <c:v>0.2969</c:v>
                </c:pt>
                <c:pt idx="2370">
                  <c:v>0.29699999999999999</c:v>
                </c:pt>
                <c:pt idx="2371">
                  <c:v>0.29709999999999998</c:v>
                </c:pt>
                <c:pt idx="2372">
                  <c:v>0.29720000000000002</c:v>
                </c:pt>
                <c:pt idx="2373">
                  <c:v>0.29730000000000001</c:v>
                </c:pt>
                <c:pt idx="2374">
                  <c:v>0.2974</c:v>
                </c:pt>
                <c:pt idx="2375">
                  <c:v>0.29749999999999999</c:v>
                </c:pt>
                <c:pt idx="2376">
                  <c:v>0.29759999999999998</c:v>
                </c:pt>
                <c:pt idx="2377">
                  <c:v>0.29770000000000002</c:v>
                </c:pt>
                <c:pt idx="2378">
                  <c:v>0.29780000000000001</c:v>
                </c:pt>
                <c:pt idx="2379">
                  <c:v>0.2979</c:v>
                </c:pt>
                <c:pt idx="2380">
                  <c:v>0.29799999999999999</c:v>
                </c:pt>
                <c:pt idx="2381">
                  <c:v>0.29809999999999998</c:v>
                </c:pt>
                <c:pt idx="2382">
                  <c:v>0.29820000000000002</c:v>
                </c:pt>
                <c:pt idx="2383">
                  <c:v>0.29830000000000001</c:v>
                </c:pt>
                <c:pt idx="2384">
                  <c:v>0.2984</c:v>
                </c:pt>
                <c:pt idx="2385">
                  <c:v>0.29849999999999999</c:v>
                </c:pt>
                <c:pt idx="2386">
                  <c:v>0.29859999999999998</c:v>
                </c:pt>
                <c:pt idx="2387">
                  <c:v>0.29870000000000002</c:v>
                </c:pt>
                <c:pt idx="2388">
                  <c:v>0.29880000000000001</c:v>
                </c:pt>
                <c:pt idx="2389">
                  <c:v>0.2989</c:v>
                </c:pt>
                <c:pt idx="2390">
                  <c:v>0.29899999999999999</c:v>
                </c:pt>
                <c:pt idx="2391">
                  <c:v>0.29909999999999998</c:v>
                </c:pt>
                <c:pt idx="2392">
                  <c:v>0.29920000000000002</c:v>
                </c:pt>
                <c:pt idx="2393">
                  <c:v>0.29930000000000001</c:v>
                </c:pt>
                <c:pt idx="2394">
                  <c:v>0.2994</c:v>
                </c:pt>
                <c:pt idx="2395">
                  <c:v>0.29949999999999999</c:v>
                </c:pt>
                <c:pt idx="2396">
                  <c:v>0.29959999999999998</c:v>
                </c:pt>
                <c:pt idx="2397">
                  <c:v>0.29970000000000002</c:v>
                </c:pt>
                <c:pt idx="2398">
                  <c:v>0.29980000000000001</c:v>
                </c:pt>
                <c:pt idx="2399">
                  <c:v>0.2999</c:v>
                </c:pt>
                <c:pt idx="2400">
                  <c:v>0.3</c:v>
                </c:pt>
                <c:pt idx="2401">
                  <c:v>0.30009999999999998</c:v>
                </c:pt>
                <c:pt idx="2402">
                  <c:v>0.30020000000000002</c:v>
                </c:pt>
                <c:pt idx="2403">
                  <c:v>0.30030000000000001</c:v>
                </c:pt>
                <c:pt idx="2404">
                  <c:v>0.3004</c:v>
                </c:pt>
                <c:pt idx="2405">
                  <c:v>0.30049999999999999</c:v>
                </c:pt>
                <c:pt idx="2406">
                  <c:v>0.30059999999999998</c:v>
                </c:pt>
                <c:pt idx="2407">
                  <c:v>0.30070000000000002</c:v>
                </c:pt>
                <c:pt idx="2408">
                  <c:v>0.30080000000000001</c:v>
                </c:pt>
                <c:pt idx="2409">
                  <c:v>0.3009</c:v>
                </c:pt>
                <c:pt idx="2410">
                  <c:v>0.30099999999999999</c:v>
                </c:pt>
                <c:pt idx="2411">
                  <c:v>0.30109999999999998</c:v>
                </c:pt>
                <c:pt idx="2412">
                  <c:v>0.30120000000000002</c:v>
                </c:pt>
                <c:pt idx="2413">
                  <c:v>0.30130000000000001</c:v>
                </c:pt>
                <c:pt idx="2414">
                  <c:v>0.3014</c:v>
                </c:pt>
                <c:pt idx="2415">
                  <c:v>0.30149999999999999</c:v>
                </c:pt>
                <c:pt idx="2416">
                  <c:v>0.30159999999999998</c:v>
                </c:pt>
                <c:pt idx="2417">
                  <c:v>0.30170000000000002</c:v>
                </c:pt>
                <c:pt idx="2418">
                  <c:v>0.30180000000000001</c:v>
                </c:pt>
                <c:pt idx="2419">
                  <c:v>0.3019</c:v>
                </c:pt>
                <c:pt idx="2420">
                  <c:v>0.30199999999999999</c:v>
                </c:pt>
                <c:pt idx="2421">
                  <c:v>0.30209999999999998</c:v>
                </c:pt>
                <c:pt idx="2422">
                  <c:v>0.30220000000000002</c:v>
                </c:pt>
                <c:pt idx="2423">
                  <c:v>0.30230000000000001</c:v>
                </c:pt>
                <c:pt idx="2424">
                  <c:v>0.3024</c:v>
                </c:pt>
                <c:pt idx="2425">
                  <c:v>0.30249999999999999</c:v>
                </c:pt>
                <c:pt idx="2426">
                  <c:v>0.30259999999999998</c:v>
                </c:pt>
                <c:pt idx="2427">
                  <c:v>0.30270000000000002</c:v>
                </c:pt>
                <c:pt idx="2428">
                  <c:v>0.30280000000000001</c:v>
                </c:pt>
                <c:pt idx="2429">
                  <c:v>0.3029</c:v>
                </c:pt>
                <c:pt idx="2430">
                  <c:v>0.30299999999999999</c:v>
                </c:pt>
                <c:pt idx="2431">
                  <c:v>0.30309999999999998</c:v>
                </c:pt>
                <c:pt idx="2432">
                  <c:v>0.30320000000000003</c:v>
                </c:pt>
                <c:pt idx="2433">
                  <c:v>0.30330000000000001</c:v>
                </c:pt>
                <c:pt idx="2434">
                  <c:v>0.3034</c:v>
                </c:pt>
                <c:pt idx="2435">
                  <c:v>0.30349999999999999</c:v>
                </c:pt>
                <c:pt idx="2436">
                  <c:v>0.30359999999999998</c:v>
                </c:pt>
                <c:pt idx="2437">
                  <c:v>0.30370000000000003</c:v>
                </c:pt>
                <c:pt idx="2438">
                  <c:v>0.30380000000000001</c:v>
                </c:pt>
                <c:pt idx="2439">
                  <c:v>0.3039</c:v>
                </c:pt>
                <c:pt idx="2440">
                  <c:v>0.30399999999999999</c:v>
                </c:pt>
                <c:pt idx="2441">
                  <c:v>0.30409999999999998</c:v>
                </c:pt>
                <c:pt idx="2442">
                  <c:v>0.30420000000000003</c:v>
                </c:pt>
                <c:pt idx="2443">
                  <c:v>0.30430000000000001</c:v>
                </c:pt>
                <c:pt idx="2444">
                  <c:v>0.3044</c:v>
                </c:pt>
                <c:pt idx="2445">
                  <c:v>0.30449999999999999</c:v>
                </c:pt>
                <c:pt idx="2446">
                  <c:v>0.30459999999999998</c:v>
                </c:pt>
                <c:pt idx="2447">
                  <c:v>0.30470000000000003</c:v>
                </c:pt>
                <c:pt idx="2448">
                  <c:v>0.30480000000000002</c:v>
                </c:pt>
                <c:pt idx="2449">
                  <c:v>0.3049</c:v>
                </c:pt>
                <c:pt idx="2450">
                  <c:v>0.30499999999999999</c:v>
                </c:pt>
                <c:pt idx="2451">
                  <c:v>0.30509999999999998</c:v>
                </c:pt>
                <c:pt idx="2452">
                  <c:v>0.30520000000000003</c:v>
                </c:pt>
                <c:pt idx="2453">
                  <c:v>0.30530000000000002</c:v>
                </c:pt>
                <c:pt idx="2454">
                  <c:v>0.3054</c:v>
                </c:pt>
                <c:pt idx="2455">
                  <c:v>0.30549999999999999</c:v>
                </c:pt>
                <c:pt idx="2456">
                  <c:v>0.30559999999999998</c:v>
                </c:pt>
                <c:pt idx="2457">
                  <c:v>0.30570000000000003</c:v>
                </c:pt>
                <c:pt idx="2458">
                  <c:v>0.30580000000000002</c:v>
                </c:pt>
                <c:pt idx="2459">
                  <c:v>0.30590000000000001</c:v>
                </c:pt>
                <c:pt idx="2460">
                  <c:v>0.30599999999999999</c:v>
                </c:pt>
                <c:pt idx="2461">
                  <c:v>0.30609999999999998</c:v>
                </c:pt>
                <c:pt idx="2462">
                  <c:v>0.30620000000000003</c:v>
                </c:pt>
                <c:pt idx="2463">
                  <c:v>0.30630000000000002</c:v>
                </c:pt>
                <c:pt idx="2464">
                  <c:v>0.30640000000000001</c:v>
                </c:pt>
                <c:pt idx="2465">
                  <c:v>0.30649999999999999</c:v>
                </c:pt>
                <c:pt idx="2466">
                  <c:v>0.30659999999999998</c:v>
                </c:pt>
                <c:pt idx="2467">
                  <c:v>0.30669999999999997</c:v>
                </c:pt>
                <c:pt idx="2468">
                  <c:v>0.30680000000000002</c:v>
                </c:pt>
                <c:pt idx="2469">
                  <c:v>0.30690000000000001</c:v>
                </c:pt>
                <c:pt idx="2470">
                  <c:v>0.307</c:v>
                </c:pt>
                <c:pt idx="2471">
                  <c:v>0.30709999999999998</c:v>
                </c:pt>
                <c:pt idx="2472">
                  <c:v>0.30719999999999997</c:v>
                </c:pt>
                <c:pt idx="2473">
                  <c:v>0.30730000000000002</c:v>
                </c:pt>
                <c:pt idx="2474">
                  <c:v>0.30740000000000001</c:v>
                </c:pt>
                <c:pt idx="2475">
                  <c:v>0.3075</c:v>
                </c:pt>
                <c:pt idx="2476">
                  <c:v>0.30759999999999998</c:v>
                </c:pt>
                <c:pt idx="2477">
                  <c:v>0.30769999999999997</c:v>
                </c:pt>
                <c:pt idx="2478">
                  <c:v>0.30780000000000002</c:v>
                </c:pt>
                <c:pt idx="2479">
                  <c:v>0.30790000000000001</c:v>
                </c:pt>
                <c:pt idx="2480">
                  <c:v>0.308</c:v>
                </c:pt>
                <c:pt idx="2481">
                  <c:v>0.30809999999999998</c:v>
                </c:pt>
                <c:pt idx="2482">
                  <c:v>0.30819999999999997</c:v>
                </c:pt>
                <c:pt idx="2483">
                  <c:v>0.30830000000000002</c:v>
                </c:pt>
                <c:pt idx="2484">
                  <c:v>0.30840000000000001</c:v>
                </c:pt>
                <c:pt idx="2485">
                  <c:v>0.3085</c:v>
                </c:pt>
                <c:pt idx="2486">
                  <c:v>0.30859999999999999</c:v>
                </c:pt>
                <c:pt idx="2487">
                  <c:v>0.30869999999999997</c:v>
                </c:pt>
                <c:pt idx="2488">
                  <c:v>0.30880000000000002</c:v>
                </c:pt>
                <c:pt idx="2489">
                  <c:v>0.30890000000000001</c:v>
                </c:pt>
                <c:pt idx="2490">
                  <c:v>0.309</c:v>
                </c:pt>
                <c:pt idx="2491">
                  <c:v>0.30909999999999999</c:v>
                </c:pt>
                <c:pt idx="2492">
                  <c:v>0.30919999999999997</c:v>
                </c:pt>
                <c:pt idx="2493">
                  <c:v>0.30930000000000002</c:v>
                </c:pt>
                <c:pt idx="2494">
                  <c:v>0.30940000000000001</c:v>
                </c:pt>
                <c:pt idx="2495">
                  <c:v>0.3095</c:v>
                </c:pt>
                <c:pt idx="2496">
                  <c:v>0.30959999999999999</c:v>
                </c:pt>
                <c:pt idx="2497">
                  <c:v>0.30969999999999998</c:v>
                </c:pt>
                <c:pt idx="2498">
                  <c:v>0.30980000000000002</c:v>
                </c:pt>
                <c:pt idx="2499">
                  <c:v>0.30990000000000001</c:v>
                </c:pt>
                <c:pt idx="2500">
                  <c:v>0.31</c:v>
                </c:pt>
                <c:pt idx="2501">
                  <c:v>0.31009999999999999</c:v>
                </c:pt>
                <c:pt idx="2502">
                  <c:v>0.31019999999999998</c:v>
                </c:pt>
                <c:pt idx="2503">
                  <c:v>0.31030000000000002</c:v>
                </c:pt>
                <c:pt idx="2504">
                  <c:v>0.31040000000000001</c:v>
                </c:pt>
                <c:pt idx="2505">
                  <c:v>0.3105</c:v>
                </c:pt>
                <c:pt idx="2506">
                  <c:v>0.31059999999999999</c:v>
                </c:pt>
                <c:pt idx="2507">
                  <c:v>0.31069999999999998</c:v>
                </c:pt>
                <c:pt idx="2508">
                  <c:v>0.31080000000000002</c:v>
                </c:pt>
                <c:pt idx="2509">
                  <c:v>0.31090000000000001</c:v>
                </c:pt>
                <c:pt idx="2510">
                  <c:v>0.311</c:v>
                </c:pt>
                <c:pt idx="2511">
                  <c:v>0.31109999999999999</c:v>
                </c:pt>
                <c:pt idx="2512">
                  <c:v>0.31119999999999998</c:v>
                </c:pt>
                <c:pt idx="2513">
                  <c:v>0.31130000000000002</c:v>
                </c:pt>
                <c:pt idx="2514">
                  <c:v>0.31140000000000001</c:v>
                </c:pt>
                <c:pt idx="2515">
                  <c:v>0.3115</c:v>
                </c:pt>
                <c:pt idx="2516">
                  <c:v>0.31159999999999999</c:v>
                </c:pt>
                <c:pt idx="2517">
                  <c:v>0.31169999999999998</c:v>
                </c:pt>
                <c:pt idx="2518">
                  <c:v>0.31180000000000002</c:v>
                </c:pt>
                <c:pt idx="2519">
                  <c:v>0.31190000000000001</c:v>
                </c:pt>
                <c:pt idx="2520">
                  <c:v>0.312</c:v>
                </c:pt>
                <c:pt idx="2521">
                  <c:v>0.31209999999999999</c:v>
                </c:pt>
                <c:pt idx="2522">
                  <c:v>0.31219999999999998</c:v>
                </c:pt>
                <c:pt idx="2523">
                  <c:v>0.31230000000000002</c:v>
                </c:pt>
                <c:pt idx="2524">
                  <c:v>0.31240000000000001</c:v>
                </c:pt>
                <c:pt idx="2525">
                  <c:v>0.3125</c:v>
                </c:pt>
                <c:pt idx="2526">
                  <c:v>0.31259999999999999</c:v>
                </c:pt>
                <c:pt idx="2527">
                  <c:v>0.31269999999999998</c:v>
                </c:pt>
                <c:pt idx="2528">
                  <c:v>0.31280000000000002</c:v>
                </c:pt>
                <c:pt idx="2529">
                  <c:v>0.31290000000000001</c:v>
                </c:pt>
                <c:pt idx="2530">
                  <c:v>0.313</c:v>
                </c:pt>
                <c:pt idx="2531">
                  <c:v>0.31309999999999999</c:v>
                </c:pt>
                <c:pt idx="2532">
                  <c:v>0.31319999999999998</c:v>
                </c:pt>
                <c:pt idx="2533">
                  <c:v>0.31330000000000002</c:v>
                </c:pt>
                <c:pt idx="2534">
                  <c:v>0.31340000000000001</c:v>
                </c:pt>
                <c:pt idx="2535">
                  <c:v>0.3135</c:v>
                </c:pt>
                <c:pt idx="2536">
                  <c:v>0.31359999999999999</c:v>
                </c:pt>
                <c:pt idx="2537">
                  <c:v>0.31369999999999998</c:v>
                </c:pt>
                <c:pt idx="2538">
                  <c:v>0.31380000000000002</c:v>
                </c:pt>
                <c:pt idx="2539">
                  <c:v>0.31390000000000001</c:v>
                </c:pt>
                <c:pt idx="2540">
                  <c:v>0.314</c:v>
                </c:pt>
                <c:pt idx="2541">
                  <c:v>0.31409999999999999</c:v>
                </c:pt>
                <c:pt idx="2542">
                  <c:v>0.31419999999999998</c:v>
                </c:pt>
                <c:pt idx="2543">
                  <c:v>0.31430000000000002</c:v>
                </c:pt>
                <c:pt idx="2544">
                  <c:v>0.31440000000000001</c:v>
                </c:pt>
                <c:pt idx="2545">
                  <c:v>0.3145</c:v>
                </c:pt>
                <c:pt idx="2546">
                  <c:v>0.31459999999999999</c:v>
                </c:pt>
                <c:pt idx="2547">
                  <c:v>0.31469999999999998</c:v>
                </c:pt>
                <c:pt idx="2548">
                  <c:v>0.31480000000000002</c:v>
                </c:pt>
                <c:pt idx="2549">
                  <c:v>0.31490000000000001</c:v>
                </c:pt>
                <c:pt idx="2550">
                  <c:v>0.315</c:v>
                </c:pt>
                <c:pt idx="2551">
                  <c:v>0.31509999999999999</c:v>
                </c:pt>
                <c:pt idx="2552">
                  <c:v>0.31519999999999998</c:v>
                </c:pt>
                <c:pt idx="2553">
                  <c:v>0.31530000000000002</c:v>
                </c:pt>
                <c:pt idx="2554">
                  <c:v>0.31540000000000001</c:v>
                </c:pt>
                <c:pt idx="2555">
                  <c:v>0.3155</c:v>
                </c:pt>
                <c:pt idx="2556">
                  <c:v>0.31559999999999999</c:v>
                </c:pt>
                <c:pt idx="2557">
                  <c:v>0.31569999999999998</c:v>
                </c:pt>
                <c:pt idx="2558">
                  <c:v>0.31580000000000003</c:v>
                </c:pt>
                <c:pt idx="2559">
                  <c:v>0.31590000000000001</c:v>
                </c:pt>
                <c:pt idx="2560">
                  <c:v>0.316</c:v>
                </c:pt>
                <c:pt idx="2561">
                  <c:v>0.31609999999999999</c:v>
                </c:pt>
                <c:pt idx="2562">
                  <c:v>0.31619999999999998</c:v>
                </c:pt>
                <c:pt idx="2563">
                  <c:v>0.31630000000000003</c:v>
                </c:pt>
                <c:pt idx="2564">
                  <c:v>0.31640000000000001</c:v>
                </c:pt>
                <c:pt idx="2565">
                  <c:v>0.3165</c:v>
                </c:pt>
                <c:pt idx="2566">
                  <c:v>0.31659999999999999</c:v>
                </c:pt>
                <c:pt idx="2567">
                  <c:v>0.31669999999999998</c:v>
                </c:pt>
                <c:pt idx="2568">
                  <c:v>0.31680000000000003</c:v>
                </c:pt>
                <c:pt idx="2569">
                  <c:v>0.31690000000000002</c:v>
                </c:pt>
                <c:pt idx="2570">
                  <c:v>0.317</c:v>
                </c:pt>
                <c:pt idx="2571">
                  <c:v>0.31709999999999999</c:v>
                </c:pt>
                <c:pt idx="2572">
                  <c:v>0.31719999999999998</c:v>
                </c:pt>
                <c:pt idx="2573">
                  <c:v>0.31730000000000003</c:v>
                </c:pt>
                <c:pt idx="2574">
                  <c:v>0.31740000000000002</c:v>
                </c:pt>
                <c:pt idx="2575">
                  <c:v>0.3175</c:v>
                </c:pt>
                <c:pt idx="2576">
                  <c:v>0.31759999999999999</c:v>
                </c:pt>
                <c:pt idx="2577">
                  <c:v>0.31769999999999998</c:v>
                </c:pt>
                <c:pt idx="2578">
                  <c:v>0.31780000000000003</c:v>
                </c:pt>
                <c:pt idx="2579">
                  <c:v>0.31790000000000002</c:v>
                </c:pt>
                <c:pt idx="2580">
                  <c:v>0.318</c:v>
                </c:pt>
                <c:pt idx="2581">
                  <c:v>0.31809999999999999</c:v>
                </c:pt>
                <c:pt idx="2582">
                  <c:v>0.31819999999999998</c:v>
                </c:pt>
                <c:pt idx="2583">
                  <c:v>0.31830000000000003</c:v>
                </c:pt>
                <c:pt idx="2584">
                  <c:v>0.31840000000000002</c:v>
                </c:pt>
                <c:pt idx="2585">
                  <c:v>0.31850000000000001</c:v>
                </c:pt>
                <c:pt idx="2586">
                  <c:v>0.31859999999999999</c:v>
                </c:pt>
                <c:pt idx="2587">
                  <c:v>0.31869999999999998</c:v>
                </c:pt>
                <c:pt idx="2588">
                  <c:v>0.31879999999999997</c:v>
                </c:pt>
                <c:pt idx="2589">
                  <c:v>0.31890000000000002</c:v>
                </c:pt>
                <c:pt idx="2590">
                  <c:v>0.31900000000000001</c:v>
                </c:pt>
                <c:pt idx="2591">
                  <c:v>0.31909999999999999</c:v>
                </c:pt>
                <c:pt idx="2592">
                  <c:v>0.31919999999999998</c:v>
                </c:pt>
                <c:pt idx="2593">
                  <c:v>0.31929999999999997</c:v>
                </c:pt>
                <c:pt idx="2594">
                  <c:v>0.31940000000000002</c:v>
                </c:pt>
                <c:pt idx="2595">
                  <c:v>0.31950000000000001</c:v>
                </c:pt>
                <c:pt idx="2596">
                  <c:v>0.3196</c:v>
                </c:pt>
                <c:pt idx="2597">
                  <c:v>0.31969999999999998</c:v>
                </c:pt>
                <c:pt idx="2598">
                  <c:v>0.31979999999999997</c:v>
                </c:pt>
                <c:pt idx="2599">
                  <c:v>0.31990000000000002</c:v>
                </c:pt>
                <c:pt idx="2600">
                  <c:v>0.32</c:v>
                </c:pt>
                <c:pt idx="2601">
                  <c:v>0.3201</c:v>
                </c:pt>
                <c:pt idx="2602">
                  <c:v>0.32019999999999998</c:v>
                </c:pt>
                <c:pt idx="2603">
                  <c:v>0.32029999999999997</c:v>
                </c:pt>
                <c:pt idx="2604">
                  <c:v>0.32040000000000002</c:v>
                </c:pt>
                <c:pt idx="2605">
                  <c:v>0.32050000000000001</c:v>
                </c:pt>
                <c:pt idx="2606">
                  <c:v>0.3206</c:v>
                </c:pt>
                <c:pt idx="2607">
                  <c:v>0.32069999999999999</c:v>
                </c:pt>
                <c:pt idx="2608">
                  <c:v>0.32079999999999997</c:v>
                </c:pt>
                <c:pt idx="2609">
                  <c:v>0.32090000000000002</c:v>
                </c:pt>
                <c:pt idx="2610">
                  <c:v>0.32100000000000001</c:v>
                </c:pt>
                <c:pt idx="2611">
                  <c:v>0.3211</c:v>
                </c:pt>
                <c:pt idx="2612">
                  <c:v>0.32119999999999999</c:v>
                </c:pt>
                <c:pt idx="2613">
                  <c:v>0.32129999999999997</c:v>
                </c:pt>
                <c:pt idx="2614">
                  <c:v>0.32140000000000002</c:v>
                </c:pt>
                <c:pt idx="2615">
                  <c:v>0.32150000000000001</c:v>
                </c:pt>
                <c:pt idx="2616">
                  <c:v>0.3216</c:v>
                </c:pt>
                <c:pt idx="2617">
                  <c:v>0.32169999999999999</c:v>
                </c:pt>
                <c:pt idx="2618">
                  <c:v>0.32179999999999997</c:v>
                </c:pt>
                <c:pt idx="2619">
                  <c:v>0.32190000000000002</c:v>
                </c:pt>
                <c:pt idx="2620">
                  <c:v>0.32200000000000001</c:v>
                </c:pt>
                <c:pt idx="2621">
                  <c:v>0.3221</c:v>
                </c:pt>
                <c:pt idx="2622">
                  <c:v>0.32219999999999999</c:v>
                </c:pt>
                <c:pt idx="2623">
                  <c:v>0.32229999999999998</c:v>
                </c:pt>
                <c:pt idx="2624">
                  <c:v>0.32240000000000002</c:v>
                </c:pt>
                <c:pt idx="2625">
                  <c:v>0.32250000000000001</c:v>
                </c:pt>
                <c:pt idx="2626">
                  <c:v>0.3226</c:v>
                </c:pt>
                <c:pt idx="2627">
                  <c:v>0.32269999999999999</c:v>
                </c:pt>
                <c:pt idx="2628">
                  <c:v>0.32279999999999998</c:v>
                </c:pt>
                <c:pt idx="2629">
                  <c:v>0.32290000000000002</c:v>
                </c:pt>
                <c:pt idx="2630">
                  <c:v>0.32300000000000001</c:v>
                </c:pt>
                <c:pt idx="2631">
                  <c:v>0.3231</c:v>
                </c:pt>
                <c:pt idx="2632">
                  <c:v>0.32319999999999999</c:v>
                </c:pt>
                <c:pt idx="2633">
                  <c:v>0.32329999999999998</c:v>
                </c:pt>
                <c:pt idx="2634">
                  <c:v>0.32340000000000002</c:v>
                </c:pt>
                <c:pt idx="2635">
                  <c:v>0.32350000000000001</c:v>
                </c:pt>
                <c:pt idx="2636">
                  <c:v>0.3236</c:v>
                </c:pt>
                <c:pt idx="2637">
                  <c:v>0.32369999999999999</c:v>
                </c:pt>
                <c:pt idx="2638">
                  <c:v>0.32379999999999998</c:v>
                </c:pt>
                <c:pt idx="2639">
                  <c:v>0.32390000000000002</c:v>
                </c:pt>
                <c:pt idx="2640">
                  <c:v>0.32400000000000001</c:v>
                </c:pt>
                <c:pt idx="2641">
                  <c:v>0.3241</c:v>
                </c:pt>
                <c:pt idx="2642">
                  <c:v>0.32419999999999999</c:v>
                </c:pt>
                <c:pt idx="2643">
                  <c:v>0.32429999999999998</c:v>
                </c:pt>
                <c:pt idx="2644">
                  <c:v>0.32440000000000002</c:v>
                </c:pt>
                <c:pt idx="2645">
                  <c:v>0.32450000000000001</c:v>
                </c:pt>
                <c:pt idx="2646">
                  <c:v>0.3246</c:v>
                </c:pt>
                <c:pt idx="2647">
                  <c:v>0.32469999999999999</c:v>
                </c:pt>
                <c:pt idx="2648">
                  <c:v>0.32479999999999998</c:v>
                </c:pt>
                <c:pt idx="2649">
                  <c:v>0.32490000000000002</c:v>
                </c:pt>
                <c:pt idx="2650">
                  <c:v>0.32500000000000001</c:v>
                </c:pt>
                <c:pt idx="2651">
                  <c:v>0.3251</c:v>
                </c:pt>
                <c:pt idx="2652">
                  <c:v>0.32519999999999999</c:v>
                </c:pt>
                <c:pt idx="2653">
                  <c:v>0.32529999999999998</c:v>
                </c:pt>
                <c:pt idx="2654">
                  <c:v>0.32540000000000002</c:v>
                </c:pt>
                <c:pt idx="2655">
                  <c:v>0.32550000000000001</c:v>
                </c:pt>
                <c:pt idx="2656">
                  <c:v>0.3256</c:v>
                </c:pt>
                <c:pt idx="2657">
                  <c:v>0.32569999999999999</c:v>
                </c:pt>
                <c:pt idx="2658">
                  <c:v>0.32579999999999998</c:v>
                </c:pt>
                <c:pt idx="2659">
                  <c:v>0.32590000000000002</c:v>
                </c:pt>
                <c:pt idx="2660">
                  <c:v>0.32600000000000001</c:v>
                </c:pt>
                <c:pt idx="2661">
                  <c:v>0.3261</c:v>
                </c:pt>
                <c:pt idx="2662">
                  <c:v>0.32619999999999999</c:v>
                </c:pt>
                <c:pt idx="2663">
                  <c:v>0.32629999999999998</c:v>
                </c:pt>
                <c:pt idx="2664">
                  <c:v>0.32640000000000002</c:v>
                </c:pt>
                <c:pt idx="2665">
                  <c:v>0.32650000000000001</c:v>
                </c:pt>
                <c:pt idx="2666">
                  <c:v>0.3266</c:v>
                </c:pt>
                <c:pt idx="2667">
                  <c:v>0.32669999999999999</c:v>
                </c:pt>
                <c:pt idx="2668">
                  <c:v>0.32679999999999998</c:v>
                </c:pt>
                <c:pt idx="2669">
                  <c:v>0.32690000000000002</c:v>
                </c:pt>
                <c:pt idx="2670">
                  <c:v>0.32700000000000001</c:v>
                </c:pt>
                <c:pt idx="2671">
                  <c:v>0.3271</c:v>
                </c:pt>
                <c:pt idx="2672">
                  <c:v>0.32719999999999999</c:v>
                </c:pt>
                <c:pt idx="2673">
                  <c:v>0.32729999999999998</c:v>
                </c:pt>
                <c:pt idx="2674">
                  <c:v>0.32740000000000002</c:v>
                </c:pt>
                <c:pt idx="2675">
                  <c:v>0.32750000000000001</c:v>
                </c:pt>
                <c:pt idx="2676">
                  <c:v>0.3276</c:v>
                </c:pt>
                <c:pt idx="2677">
                  <c:v>0.32769999999999999</c:v>
                </c:pt>
                <c:pt idx="2678">
                  <c:v>0.32779999999999998</c:v>
                </c:pt>
                <c:pt idx="2679">
                  <c:v>0.32790000000000002</c:v>
                </c:pt>
                <c:pt idx="2680">
                  <c:v>0.32800000000000001</c:v>
                </c:pt>
                <c:pt idx="2681">
                  <c:v>0.3281</c:v>
                </c:pt>
                <c:pt idx="2682">
                  <c:v>0.32819999999999999</c:v>
                </c:pt>
                <c:pt idx="2683">
                  <c:v>0.32829999999999998</c:v>
                </c:pt>
                <c:pt idx="2684">
                  <c:v>0.32840000000000003</c:v>
                </c:pt>
                <c:pt idx="2685">
                  <c:v>0.32850000000000001</c:v>
                </c:pt>
                <c:pt idx="2686">
                  <c:v>0.3286</c:v>
                </c:pt>
                <c:pt idx="2687">
                  <c:v>0.32869999999999999</c:v>
                </c:pt>
                <c:pt idx="2688">
                  <c:v>0.32879999999999998</c:v>
                </c:pt>
                <c:pt idx="2689">
                  <c:v>0.32890000000000003</c:v>
                </c:pt>
                <c:pt idx="2690">
                  <c:v>0.32900000000000001</c:v>
                </c:pt>
                <c:pt idx="2691">
                  <c:v>0.3291</c:v>
                </c:pt>
                <c:pt idx="2692">
                  <c:v>0.32919999999999999</c:v>
                </c:pt>
                <c:pt idx="2693">
                  <c:v>0.32929999999999998</c:v>
                </c:pt>
                <c:pt idx="2694">
                  <c:v>0.32940000000000003</c:v>
                </c:pt>
                <c:pt idx="2695">
                  <c:v>0.32950000000000002</c:v>
                </c:pt>
                <c:pt idx="2696">
                  <c:v>0.3296</c:v>
                </c:pt>
                <c:pt idx="2697">
                  <c:v>0.32969999999999999</c:v>
                </c:pt>
                <c:pt idx="2698">
                  <c:v>0.32979999999999998</c:v>
                </c:pt>
                <c:pt idx="2699">
                  <c:v>0.32990000000000003</c:v>
                </c:pt>
                <c:pt idx="2700">
                  <c:v>0.33</c:v>
                </c:pt>
                <c:pt idx="2701">
                  <c:v>0.3301</c:v>
                </c:pt>
                <c:pt idx="2702">
                  <c:v>0.33019999999999999</c:v>
                </c:pt>
                <c:pt idx="2703">
                  <c:v>0.33029999999999998</c:v>
                </c:pt>
                <c:pt idx="2704">
                  <c:v>0.33040000000000003</c:v>
                </c:pt>
                <c:pt idx="2705">
                  <c:v>0.33050000000000002</c:v>
                </c:pt>
                <c:pt idx="2706">
                  <c:v>0.3306</c:v>
                </c:pt>
                <c:pt idx="2707">
                  <c:v>0.33069999999999999</c:v>
                </c:pt>
                <c:pt idx="2708">
                  <c:v>0.33079999999999998</c:v>
                </c:pt>
                <c:pt idx="2709">
                  <c:v>0.33090000000000003</c:v>
                </c:pt>
                <c:pt idx="2710">
                  <c:v>0.33100000000000002</c:v>
                </c:pt>
                <c:pt idx="2711">
                  <c:v>0.33110000000000001</c:v>
                </c:pt>
                <c:pt idx="2712">
                  <c:v>0.33119999999999999</c:v>
                </c:pt>
                <c:pt idx="2713">
                  <c:v>0.33129999999999998</c:v>
                </c:pt>
                <c:pt idx="2714">
                  <c:v>0.33139999999999997</c:v>
                </c:pt>
                <c:pt idx="2715">
                  <c:v>0.33150000000000002</c:v>
                </c:pt>
                <c:pt idx="2716">
                  <c:v>0.33160000000000001</c:v>
                </c:pt>
                <c:pt idx="2717">
                  <c:v>0.33169999999999999</c:v>
                </c:pt>
                <c:pt idx="2718">
                  <c:v>0.33179999999999998</c:v>
                </c:pt>
                <c:pt idx="2719">
                  <c:v>0.33189999999999997</c:v>
                </c:pt>
                <c:pt idx="2720">
                  <c:v>0.33200000000000002</c:v>
                </c:pt>
                <c:pt idx="2721">
                  <c:v>0.33210000000000001</c:v>
                </c:pt>
                <c:pt idx="2722">
                  <c:v>0.3322</c:v>
                </c:pt>
                <c:pt idx="2723">
                  <c:v>0.33229999999999998</c:v>
                </c:pt>
                <c:pt idx="2724">
                  <c:v>0.33239999999999997</c:v>
                </c:pt>
                <c:pt idx="2725">
                  <c:v>0.33250000000000002</c:v>
                </c:pt>
                <c:pt idx="2726">
                  <c:v>0.33260000000000001</c:v>
                </c:pt>
                <c:pt idx="2727">
                  <c:v>0.3327</c:v>
                </c:pt>
                <c:pt idx="2728">
                  <c:v>0.33279999999999998</c:v>
                </c:pt>
                <c:pt idx="2729">
                  <c:v>0.33289999999999997</c:v>
                </c:pt>
                <c:pt idx="2730">
                  <c:v>0.33300000000000002</c:v>
                </c:pt>
                <c:pt idx="2731">
                  <c:v>0.33310000000000001</c:v>
                </c:pt>
                <c:pt idx="2732">
                  <c:v>0.3332</c:v>
                </c:pt>
                <c:pt idx="2733">
                  <c:v>0.33329999999999999</c:v>
                </c:pt>
                <c:pt idx="2734">
                  <c:v>0.33339999999999997</c:v>
                </c:pt>
                <c:pt idx="2735">
                  <c:v>0.33350000000000002</c:v>
                </c:pt>
                <c:pt idx="2736">
                  <c:v>0.33360000000000001</c:v>
                </c:pt>
                <c:pt idx="2737">
                  <c:v>0.3337</c:v>
                </c:pt>
                <c:pt idx="2738">
                  <c:v>0.33379999999999999</c:v>
                </c:pt>
                <c:pt idx="2739">
                  <c:v>0.33389999999999997</c:v>
                </c:pt>
                <c:pt idx="2740">
                  <c:v>0.33400000000000002</c:v>
                </c:pt>
                <c:pt idx="2741">
                  <c:v>0.33410000000000001</c:v>
                </c:pt>
                <c:pt idx="2742">
                  <c:v>0.3342</c:v>
                </c:pt>
                <c:pt idx="2743">
                  <c:v>0.33429999999999999</c:v>
                </c:pt>
                <c:pt idx="2744">
                  <c:v>0.33439999999999998</c:v>
                </c:pt>
                <c:pt idx="2745">
                  <c:v>0.33450000000000002</c:v>
                </c:pt>
                <c:pt idx="2746">
                  <c:v>0.33460000000000001</c:v>
                </c:pt>
                <c:pt idx="2747">
                  <c:v>0.3347</c:v>
                </c:pt>
                <c:pt idx="2748">
                  <c:v>0.33479999999999999</c:v>
                </c:pt>
                <c:pt idx="2749">
                  <c:v>0.33489999999999998</c:v>
                </c:pt>
                <c:pt idx="2750">
                  <c:v>0.33500000000000002</c:v>
                </c:pt>
                <c:pt idx="2751">
                  <c:v>0.33510000000000001</c:v>
                </c:pt>
                <c:pt idx="2752">
                  <c:v>0.3352</c:v>
                </c:pt>
                <c:pt idx="2753">
                  <c:v>0.33529999999999999</c:v>
                </c:pt>
                <c:pt idx="2754">
                  <c:v>0.33539999999999998</c:v>
                </c:pt>
                <c:pt idx="2755">
                  <c:v>0.33550000000000002</c:v>
                </c:pt>
                <c:pt idx="2756">
                  <c:v>0.33560000000000001</c:v>
                </c:pt>
                <c:pt idx="2757">
                  <c:v>0.3357</c:v>
                </c:pt>
                <c:pt idx="2758">
                  <c:v>0.33579999999999999</c:v>
                </c:pt>
                <c:pt idx="2759">
                  <c:v>0.33589999999999998</c:v>
                </c:pt>
                <c:pt idx="2760">
                  <c:v>0.33600000000000002</c:v>
                </c:pt>
                <c:pt idx="2761">
                  <c:v>0.33610000000000001</c:v>
                </c:pt>
                <c:pt idx="2762">
                  <c:v>0.3362</c:v>
                </c:pt>
                <c:pt idx="2763">
                  <c:v>0.33629999999999999</c:v>
                </c:pt>
                <c:pt idx="2764">
                  <c:v>0.33639999999999998</c:v>
                </c:pt>
                <c:pt idx="2765">
                  <c:v>0.33650000000000002</c:v>
                </c:pt>
                <c:pt idx="2766">
                  <c:v>0.33660000000000001</c:v>
                </c:pt>
                <c:pt idx="2767">
                  <c:v>0.3367</c:v>
                </c:pt>
                <c:pt idx="2768">
                  <c:v>0.33679999999999999</c:v>
                </c:pt>
                <c:pt idx="2769">
                  <c:v>0.33689999999999998</c:v>
                </c:pt>
                <c:pt idx="2770">
                  <c:v>0.33700000000000002</c:v>
                </c:pt>
                <c:pt idx="2771">
                  <c:v>0.33710000000000001</c:v>
                </c:pt>
                <c:pt idx="2772">
                  <c:v>0.3372</c:v>
                </c:pt>
                <c:pt idx="2773">
                  <c:v>0.33729999999999999</c:v>
                </c:pt>
                <c:pt idx="2774">
                  <c:v>0.33739999999999998</c:v>
                </c:pt>
                <c:pt idx="2775">
                  <c:v>0.33750000000000002</c:v>
                </c:pt>
                <c:pt idx="2776">
                  <c:v>0.33760000000000001</c:v>
                </c:pt>
                <c:pt idx="2777">
                  <c:v>0.3377</c:v>
                </c:pt>
                <c:pt idx="2778">
                  <c:v>0.33779999999999999</c:v>
                </c:pt>
                <c:pt idx="2779">
                  <c:v>0.33789999999999998</c:v>
                </c:pt>
                <c:pt idx="2780">
                  <c:v>0.33800000000000002</c:v>
                </c:pt>
                <c:pt idx="2781">
                  <c:v>0.33810000000000001</c:v>
                </c:pt>
                <c:pt idx="2782">
                  <c:v>0.3382</c:v>
                </c:pt>
                <c:pt idx="2783">
                  <c:v>0.33829999999999999</c:v>
                </c:pt>
                <c:pt idx="2784">
                  <c:v>0.33839999999999998</c:v>
                </c:pt>
                <c:pt idx="2785">
                  <c:v>0.33850000000000002</c:v>
                </c:pt>
                <c:pt idx="2786">
                  <c:v>0.33860000000000001</c:v>
                </c:pt>
                <c:pt idx="2787">
                  <c:v>0.3387</c:v>
                </c:pt>
                <c:pt idx="2788">
                  <c:v>0.33879999999999999</c:v>
                </c:pt>
                <c:pt idx="2789">
                  <c:v>0.33889999999999998</c:v>
                </c:pt>
                <c:pt idx="2790">
                  <c:v>0.33900000000000002</c:v>
                </c:pt>
                <c:pt idx="2791">
                  <c:v>0.33910000000000001</c:v>
                </c:pt>
                <c:pt idx="2792">
                  <c:v>0.3392</c:v>
                </c:pt>
                <c:pt idx="2793">
                  <c:v>0.33929999999999999</c:v>
                </c:pt>
                <c:pt idx="2794">
                  <c:v>0.33939999999999998</c:v>
                </c:pt>
                <c:pt idx="2795">
                  <c:v>0.33950000000000002</c:v>
                </c:pt>
                <c:pt idx="2796">
                  <c:v>0.33960000000000001</c:v>
                </c:pt>
                <c:pt idx="2797">
                  <c:v>0.3397</c:v>
                </c:pt>
                <c:pt idx="2798">
                  <c:v>0.33979999999999999</c:v>
                </c:pt>
                <c:pt idx="2799">
                  <c:v>0.33989999999999998</c:v>
                </c:pt>
                <c:pt idx="2800">
                  <c:v>0.34</c:v>
                </c:pt>
                <c:pt idx="2801">
                  <c:v>0.34010000000000001</c:v>
                </c:pt>
                <c:pt idx="2802">
                  <c:v>0.3402</c:v>
                </c:pt>
                <c:pt idx="2803">
                  <c:v>0.34029999999999999</c:v>
                </c:pt>
                <c:pt idx="2804">
                  <c:v>0.34039999999999998</c:v>
                </c:pt>
                <c:pt idx="2805">
                  <c:v>0.34050000000000002</c:v>
                </c:pt>
                <c:pt idx="2806">
                  <c:v>0.34060000000000001</c:v>
                </c:pt>
                <c:pt idx="2807">
                  <c:v>0.3407</c:v>
                </c:pt>
                <c:pt idx="2808">
                  <c:v>0.34079999999999999</c:v>
                </c:pt>
                <c:pt idx="2809">
                  <c:v>0.34089999999999998</c:v>
                </c:pt>
                <c:pt idx="2810">
                  <c:v>0.34100000000000003</c:v>
                </c:pt>
                <c:pt idx="2811">
                  <c:v>0.34110000000000001</c:v>
                </c:pt>
                <c:pt idx="2812">
                  <c:v>0.3412</c:v>
                </c:pt>
                <c:pt idx="2813">
                  <c:v>0.34129999999999999</c:v>
                </c:pt>
                <c:pt idx="2814">
                  <c:v>0.34139999999999998</c:v>
                </c:pt>
                <c:pt idx="2815">
                  <c:v>0.34150000000000003</c:v>
                </c:pt>
                <c:pt idx="2816">
                  <c:v>0.34160000000000001</c:v>
                </c:pt>
                <c:pt idx="2817">
                  <c:v>0.3417</c:v>
                </c:pt>
                <c:pt idx="2818">
                  <c:v>0.34179999999999999</c:v>
                </c:pt>
                <c:pt idx="2819">
                  <c:v>0.34189999999999998</c:v>
                </c:pt>
                <c:pt idx="2820">
                  <c:v>0.34200000000000003</c:v>
                </c:pt>
                <c:pt idx="2821">
                  <c:v>0.34210000000000002</c:v>
                </c:pt>
                <c:pt idx="2822">
                  <c:v>0.3422</c:v>
                </c:pt>
                <c:pt idx="2823">
                  <c:v>0.34229999999999999</c:v>
                </c:pt>
                <c:pt idx="2824">
                  <c:v>0.34239999999999998</c:v>
                </c:pt>
                <c:pt idx="2825">
                  <c:v>0.34250000000000003</c:v>
                </c:pt>
                <c:pt idx="2826">
                  <c:v>0.34260000000000002</c:v>
                </c:pt>
                <c:pt idx="2827">
                  <c:v>0.3427</c:v>
                </c:pt>
                <c:pt idx="2828">
                  <c:v>0.34279999999999999</c:v>
                </c:pt>
                <c:pt idx="2829">
                  <c:v>0.34289999999999998</c:v>
                </c:pt>
                <c:pt idx="2830">
                  <c:v>0.34300000000000003</c:v>
                </c:pt>
                <c:pt idx="2831">
                  <c:v>0.34310000000000002</c:v>
                </c:pt>
                <c:pt idx="2832">
                  <c:v>0.34320000000000001</c:v>
                </c:pt>
                <c:pt idx="2833">
                  <c:v>0.34329999999999999</c:v>
                </c:pt>
                <c:pt idx="2834">
                  <c:v>0.34339999999999998</c:v>
                </c:pt>
                <c:pt idx="2835">
                  <c:v>0.34350000000000003</c:v>
                </c:pt>
                <c:pt idx="2836">
                  <c:v>0.34360000000000002</c:v>
                </c:pt>
                <c:pt idx="2837">
                  <c:v>0.34370000000000001</c:v>
                </c:pt>
                <c:pt idx="2838">
                  <c:v>0.34379999999999999</c:v>
                </c:pt>
                <c:pt idx="2839">
                  <c:v>0.34389999999999998</c:v>
                </c:pt>
                <c:pt idx="2840">
                  <c:v>0.34399999999999997</c:v>
                </c:pt>
                <c:pt idx="2841">
                  <c:v>0.34410000000000002</c:v>
                </c:pt>
                <c:pt idx="2842">
                  <c:v>0.34420000000000001</c:v>
                </c:pt>
                <c:pt idx="2843">
                  <c:v>0.34429999999999999</c:v>
                </c:pt>
                <c:pt idx="2844">
                  <c:v>0.34439999999999998</c:v>
                </c:pt>
                <c:pt idx="2845">
                  <c:v>0.34449999999999997</c:v>
                </c:pt>
                <c:pt idx="2846">
                  <c:v>0.34460000000000002</c:v>
                </c:pt>
                <c:pt idx="2847">
                  <c:v>0.34470000000000001</c:v>
                </c:pt>
                <c:pt idx="2848">
                  <c:v>0.3448</c:v>
                </c:pt>
                <c:pt idx="2849">
                  <c:v>0.34489999999999998</c:v>
                </c:pt>
                <c:pt idx="2850">
                  <c:v>0.34499999999999997</c:v>
                </c:pt>
                <c:pt idx="2851">
                  <c:v>0.34510000000000002</c:v>
                </c:pt>
                <c:pt idx="2852">
                  <c:v>0.34520000000000001</c:v>
                </c:pt>
                <c:pt idx="2853">
                  <c:v>0.3453</c:v>
                </c:pt>
                <c:pt idx="2854">
                  <c:v>0.34539999999999998</c:v>
                </c:pt>
                <c:pt idx="2855">
                  <c:v>0.34549999999999997</c:v>
                </c:pt>
                <c:pt idx="2856">
                  <c:v>0.34560000000000002</c:v>
                </c:pt>
                <c:pt idx="2857">
                  <c:v>0.34570000000000001</c:v>
                </c:pt>
                <c:pt idx="2858">
                  <c:v>0.3458</c:v>
                </c:pt>
                <c:pt idx="2859">
                  <c:v>0.34589999999999999</c:v>
                </c:pt>
                <c:pt idx="2860">
                  <c:v>0.34599999999999997</c:v>
                </c:pt>
                <c:pt idx="2861">
                  <c:v>0.34610000000000002</c:v>
                </c:pt>
                <c:pt idx="2862">
                  <c:v>0.34620000000000001</c:v>
                </c:pt>
                <c:pt idx="2863">
                  <c:v>0.3463</c:v>
                </c:pt>
                <c:pt idx="2864">
                  <c:v>0.34639999999999999</c:v>
                </c:pt>
                <c:pt idx="2865">
                  <c:v>0.34649999999999997</c:v>
                </c:pt>
                <c:pt idx="2866">
                  <c:v>0.34660000000000002</c:v>
                </c:pt>
                <c:pt idx="2867">
                  <c:v>0.34670000000000001</c:v>
                </c:pt>
                <c:pt idx="2868">
                  <c:v>0.3468</c:v>
                </c:pt>
                <c:pt idx="2869">
                  <c:v>0.34689999999999999</c:v>
                </c:pt>
                <c:pt idx="2870">
                  <c:v>0.34699999999999998</c:v>
                </c:pt>
                <c:pt idx="2871">
                  <c:v>0.34710000000000002</c:v>
                </c:pt>
                <c:pt idx="2872">
                  <c:v>0.34720000000000001</c:v>
                </c:pt>
                <c:pt idx="2873">
                  <c:v>0.3473</c:v>
                </c:pt>
                <c:pt idx="2874">
                  <c:v>0.34739999999999999</c:v>
                </c:pt>
                <c:pt idx="2875">
                  <c:v>0.34749999999999998</c:v>
                </c:pt>
                <c:pt idx="2876">
                  <c:v>0.34760000000000002</c:v>
                </c:pt>
                <c:pt idx="2877">
                  <c:v>0.34770000000000001</c:v>
                </c:pt>
                <c:pt idx="2878">
                  <c:v>0.3478</c:v>
                </c:pt>
                <c:pt idx="2879">
                  <c:v>0.34789999999999999</c:v>
                </c:pt>
                <c:pt idx="2880">
                  <c:v>0.34799999999999998</c:v>
                </c:pt>
                <c:pt idx="2881">
                  <c:v>0.34810000000000002</c:v>
                </c:pt>
                <c:pt idx="2882">
                  <c:v>0.34820000000000001</c:v>
                </c:pt>
                <c:pt idx="2883">
                  <c:v>0.3483</c:v>
                </c:pt>
                <c:pt idx="2884">
                  <c:v>0.34839999999999999</c:v>
                </c:pt>
                <c:pt idx="2885">
                  <c:v>0.34849999999999998</c:v>
                </c:pt>
                <c:pt idx="2886">
                  <c:v>0.34860000000000002</c:v>
                </c:pt>
                <c:pt idx="2887">
                  <c:v>0.34870000000000001</c:v>
                </c:pt>
                <c:pt idx="2888">
                  <c:v>0.3488</c:v>
                </c:pt>
                <c:pt idx="2889">
                  <c:v>0.34889999999999999</c:v>
                </c:pt>
                <c:pt idx="2890">
                  <c:v>0.34899999999999998</c:v>
                </c:pt>
                <c:pt idx="2891">
                  <c:v>0.34910000000000002</c:v>
                </c:pt>
                <c:pt idx="2892">
                  <c:v>0.34920000000000001</c:v>
                </c:pt>
                <c:pt idx="2893">
                  <c:v>0.3493</c:v>
                </c:pt>
                <c:pt idx="2894">
                  <c:v>0.34939999999999999</c:v>
                </c:pt>
                <c:pt idx="2895">
                  <c:v>0.34949999999999998</c:v>
                </c:pt>
                <c:pt idx="2896">
                  <c:v>0.34960000000000002</c:v>
                </c:pt>
                <c:pt idx="2897">
                  <c:v>0.34970000000000001</c:v>
                </c:pt>
                <c:pt idx="2898">
                  <c:v>0.3498</c:v>
                </c:pt>
                <c:pt idx="2899">
                  <c:v>0.34989999999999999</c:v>
                </c:pt>
                <c:pt idx="2900">
                  <c:v>0.35</c:v>
                </c:pt>
                <c:pt idx="2901">
                  <c:v>0.35010000000000002</c:v>
                </c:pt>
                <c:pt idx="2902">
                  <c:v>0.35020000000000001</c:v>
                </c:pt>
                <c:pt idx="2903">
                  <c:v>0.3503</c:v>
                </c:pt>
                <c:pt idx="2904">
                  <c:v>0.35039999999999999</c:v>
                </c:pt>
                <c:pt idx="2905">
                  <c:v>0.35049999999999998</c:v>
                </c:pt>
                <c:pt idx="2906">
                  <c:v>0.35060000000000002</c:v>
                </c:pt>
                <c:pt idx="2907">
                  <c:v>0.35070000000000001</c:v>
                </c:pt>
                <c:pt idx="2908">
                  <c:v>0.3508</c:v>
                </c:pt>
                <c:pt idx="2909">
                  <c:v>0.35089999999999999</c:v>
                </c:pt>
                <c:pt idx="2910">
                  <c:v>0.35099999999999998</c:v>
                </c:pt>
                <c:pt idx="2911">
                  <c:v>0.35110000000000002</c:v>
                </c:pt>
                <c:pt idx="2912">
                  <c:v>0.35120000000000001</c:v>
                </c:pt>
                <c:pt idx="2913">
                  <c:v>0.3513</c:v>
                </c:pt>
                <c:pt idx="2914">
                  <c:v>0.35139999999999999</c:v>
                </c:pt>
                <c:pt idx="2915">
                  <c:v>0.35149999999999998</c:v>
                </c:pt>
                <c:pt idx="2916">
                  <c:v>0.35160000000000002</c:v>
                </c:pt>
                <c:pt idx="2917">
                  <c:v>0.35170000000000001</c:v>
                </c:pt>
                <c:pt idx="2918">
                  <c:v>0.3518</c:v>
                </c:pt>
                <c:pt idx="2919">
                  <c:v>0.35189999999999999</c:v>
                </c:pt>
                <c:pt idx="2920">
                  <c:v>0.35199999999999998</c:v>
                </c:pt>
                <c:pt idx="2921">
                  <c:v>0.35210000000000002</c:v>
                </c:pt>
                <c:pt idx="2922">
                  <c:v>0.35220000000000001</c:v>
                </c:pt>
                <c:pt idx="2923">
                  <c:v>0.3523</c:v>
                </c:pt>
                <c:pt idx="2924">
                  <c:v>0.35239999999999999</c:v>
                </c:pt>
                <c:pt idx="2925">
                  <c:v>0.35249999999999998</c:v>
                </c:pt>
                <c:pt idx="2926">
                  <c:v>0.35260000000000002</c:v>
                </c:pt>
                <c:pt idx="2927">
                  <c:v>0.35270000000000001</c:v>
                </c:pt>
                <c:pt idx="2928">
                  <c:v>0.3528</c:v>
                </c:pt>
                <c:pt idx="2929">
                  <c:v>0.35289999999999999</c:v>
                </c:pt>
                <c:pt idx="2930">
                  <c:v>0.35299999999999998</c:v>
                </c:pt>
                <c:pt idx="2931">
                  <c:v>0.35310000000000002</c:v>
                </c:pt>
                <c:pt idx="2932">
                  <c:v>0.35320000000000001</c:v>
                </c:pt>
                <c:pt idx="2933">
                  <c:v>0.3533</c:v>
                </c:pt>
                <c:pt idx="2934">
                  <c:v>0.35339999999999999</c:v>
                </c:pt>
                <c:pt idx="2935">
                  <c:v>0.35349999999999998</c:v>
                </c:pt>
                <c:pt idx="2936">
                  <c:v>0.35360000000000003</c:v>
                </c:pt>
                <c:pt idx="2937">
                  <c:v>0.35370000000000001</c:v>
                </c:pt>
                <c:pt idx="2938">
                  <c:v>0.3538</c:v>
                </c:pt>
                <c:pt idx="2939">
                  <c:v>0.35389999999999999</c:v>
                </c:pt>
                <c:pt idx="2940">
                  <c:v>0.35399999999999998</c:v>
                </c:pt>
                <c:pt idx="2941">
                  <c:v>0.35410000000000003</c:v>
                </c:pt>
                <c:pt idx="2942">
                  <c:v>0.35420000000000001</c:v>
                </c:pt>
                <c:pt idx="2943">
                  <c:v>0.3543</c:v>
                </c:pt>
                <c:pt idx="2944">
                  <c:v>0.35439999999999999</c:v>
                </c:pt>
                <c:pt idx="2945">
                  <c:v>0.35449999999999998</c:v>
                </c:pt>
                <c:pt idx="2946">
                  <c:v>0.35460000000000003</c:v>
                </c:pt>
                <c:pt idx="2947">
                  <c:v>0.35470000000000002</c:v>
                </c:pt>
                <c:pt idx="2948">
                  <c:v>0.3548</c:v>
                </c:pt>
                <c:pt idx="2949">
                  <c:v>0.35489999999999999</c:v>
                </c:pt>
                <c:pt idx="2950">
                  <c:v>0.35499999999999998</c:v>
                </c:pt>
                <c:pt idx="2951">
                  <c:v>0.35510000000000003</c:v>
                </c:pt>
                <c:pt idx="2952">
                  <c:v>0.35520000000000002</c:v>
                </c:pt>
                <c:pt idx="2953">
                  <c:v>0.3553</c:v>
                </c:pt>
                <c:pt idx="2954">
                  <c:v>0.35539999999999999</c:v>
                </c:pt>
                <c:pt idx="2955">
                  <c:v>0.35549999999999998</c:v>
                </c:pt>
                <c:pt idx="2956">
                  <c:v>0.35560000000000003</c:v>
                </c:pt>
                <c:pt idx="2957">
                  <c:v>0.35570000000000002</c:v>
                </c:pt>
                <c:pt idx="2958">
                  <c:v>0.35580000000000001</c:v>
                </c:pt>
                <c:pt idx="2959">
                  <c:v>0.35589999999999999</c:v>
                </c:pt>
                <c:pt idx="2960">
                  <c:v>0.35599999999999998</c:v>
                </c:pt>
                <c:pt idx="2961">
                  <c:v>0.35610000000000003</c:v>
                </c:pt>
                <c:pt idx="2962">
                  <c:v>0.35620000000000002</c:v>
                </c:pt>
                <c:pt idx="2963">
                  <c:v>0.35630000000000001</c:v>
                </c:pt>
                <c:pt idx="2964">
                  <c:v>0.35639999999999999</c:v>
                </c:pt>
                <c:pt idx="2965">
                  <c:v>0.35649999999999998</c:v>
                </c:pt>
                <c:pt idx="2966">
                  <c:v>0.35659999999999997</c:v>
                </c:pt>
                <c:pt idx="2967">
                  <c:v>0.35670000000000002</c:v>
                </c:pt>
                <c:pt idx="2968">
                  <c:v>0.35680000000000001</c:v>
                </c:pt>
                <c:pt idx="2969">
                  <c:v>0.3569</c:v>
                </c:pt>
                <c:pt idx="2970">
                  <c:v>0.35699999999999998</c:v>
                </c:pt>
                <c:pt idx="2971">
                  <c:v>0.35709999999999997</c:v>
                </c:pt>
                <c:pt idx="2972">
                  <c:v>0.35720000000000002</c:v>
                </c:pt>
                <c:pt idx="2973">
                  <c:v>0.35730000000000001</c:v>
                </c:pt>
                <c:pt idx="2974">
                  <c:v>0.3574</c:v>
                </c:pt>
                <c:pt idx="2975">
                  <c:v>0.35749999999999998</c:v>
                </c:pt>
                <c:pt idx="2976">
                  <c:v>0.35759999999999997</c:v>
                </c:pt>
                <c:pt idx="2977">
                  <c:v>0.35770000000000002</c:v>
                </c:pt>
                <c:pt idx="2978">
                  <c:v>0.35780000000000001</c:v>
                </c:pt>
                <c:pt idx="2979">
                  <c:v>0.3579</c:v>
                </c:pt>
                <c:pt idx="2980">
                  <c:v>0.35799999999999998</c:v>
                </c:pt>
                <c:pt idx="2981">
                  <c:v>0.35809999999999997</c:v>
                </c:pt>
                <c:pt idx="2982">
                  <c:v>0.35820000000000002</c:v>
                </c:pt>
                <c:pt idx="2983">
                  <c:v>0.35830000000000001</c:v>
                </c:pt>
                <c:pt idx="2984">
                  <c:v>0.3584</c:v>
                </c:pt>
                <c:pt idx="2985">
                  <c:v>0.35849999999999999</c:v>
                </c:pt>
                <c:pt idx="2986">
                  <c:v>0.35859999999999997</c:v>
                </c:pt>
                <c:pt idx="2987">
                  <c:v>0.35870000000000002</c:v>
                </c:pt>
                <c:pt idx="2988">
                  <c:v>0.35880000000000001</c:v>
                </c:pt>
                <c:pt idx="2989">
                  <c:v>0.3589</c:v>
                </c:pt>
                <c:pt idx="2990">
                  <c:v>0.35899999999999999</c:v>
                </c:pt>
                <c:pt idx="2991">
                  <c:v>0.35909999999999997</c:v>
                </c:pt>
                <c:pt idx="2992">
                  <c:v>0.35920000000000002</c:v>
                </c:pt>
                <c:pt idx="2993">
                  <c:v>0.35930000000000001</c:v>
                </c:pt>
                <c:pt idx="2994">
                  <c:v>0.3594</c:v>
                </c:pt>
                <c:pt idx="2995">
                  <c:v>0.35949999999999999</c:v>
                </c:pt>
                <c:pt idx="2996">
                  <c:v>0.35959999999999998</c:v>
                </c:pt>
                <c:pt idx="2997">
                  <c:v>0.35970000000000002</c:v>
                </c:pt>
                <c:pt idx="2998">
                  <c:v>0.35980000000000001</c:v>
                </c:pt>
                <c:pt idx="2999">
                  <c:v>0.3599</c:v>
                </c:pt>
                <c:pt idx="3000">
                  <c:v>0.36</c:v>
                </c:pt>
                <c:pt idx="3001">
                  <c:v>0.36009999999999998</c:v>
                </c:pt>
                <c:pt idx="3002">
                  <c:v>0.36020000000000002</c:v>
                </c:pt>
                <c:pt idx="3003">
                  <c:v>0.36030000000000001</c:v>
                </c:pt>
                <c:pt idx="3004">
                  <c:v>0.3604</c:v>
                </c:pt>
                <c:pt idx="3005">
                  <c:v>0.36049999999999999</c:v>
                </c:pt>
                <c:pt idx="3006">
                  <c:v>0.36059999999999998</c:v>
                </c:pt>
                <c:pt idx="3007">
                  <c:v>0.36070000000000002</c:v>
                </c:pt>
                <c:pt idx="3008">
                  <c:v>0.36080000000000001</c:v>
                </c:pt>
                <c:pt idx="3009">
                  <c:v>0.3609</c:v>
                </c:pt>
                <c:pt idx="3010">
                  <c:v>0.36099999999999999</c:v>
                </c:pt>
                <c:pt idx="3011">
                  <c:v>0.36109999999999998</c:v>
                </c:pt>
                <c:pt idx="3012">
                  <c:v>0.36120000000000002</c:v>
                </c:pt>
                <c:pt idx="3013">
                  <c:v>0.36130000000000001</c:v>
                </c:pt>
                <c:pt idx="3014">
                  <c:v>0.3614</c:v>
                </c:pt>
                <c:pt idx="3015">
                  <c:v>0.36149999999999999</c:v>
                </c:pt>
                <c:pt idx="3016">
                  <c:v>0.36159999999999998</c:v>
                </c:pt>
                <c:pt idx="3017">
                  <c:v>0.36170000000000002</c:v>
                </c:pt>
                <c:pt idx="3018">
                  <c:v>0.36180000000000001</c:v>
                </c:pt>
                <c:pt idx="3019">
                  <c:v>0.3619</c:v>
                </c:pt>
                <c:pt idx="3020">
                  <c:v>0.36199999999999999</c:v>
                </c:pt>
                <c:pt idx="3021">
                  <c:v>0.36209999999999998</c:v>
                </c:pt>
                <c:pt idx="3022">
                  <c:v>0.36220000000000002</c:v>
                </c:pt>
                <c:pt idx="3023">
                  <c:v>0.36230000000000001</c:v>
                </c:pt>
                <c:pt idx="3024">
                  <c:v>0.3624</c:v>
                </c:pt>
                <c:pt idx="3025">
                  <c:v>0.36249999999999999</c:v>
                </c:pt>
                <c:pt idx="3026">
                  <c:v>0.36259999999999998</c:v>
                </c:pt>
                <c:pt idx="3027">
                  <c:v>0.36270000000000002</c:v>
                </c:pt>
                <c:pt idx="3028">
                  <c:v>0.36280000000000001</c:v>
                </c:pt>
                <c:pt idx="3029">
                  <c:v>0.3629</c:v>
                </c:pt>
                <c:pt idx="3030">
                  <c:v>0.36299999999999999</c:v>
                </c:pt>
                <c:pt idx="3031">
                  <c:v>0.36309999999999998</c:v>
                </c:pt>
                <c:pt idx="3032">
                  <c:v>0.36320000000000002</c:v>
                </c:pt>
                <c:pt idx="3033">
                  <c:v>0.36330000000000001</c:v>
                </c:pt>
                <c:pt idx="3034">
                  <c:v>0.3634</c:v>
                </c:pt>
                <c:pt idx="3035">
                  <c:v>0.36349999999999999</c:v>
                </c:pt>
                <c:pt idx="3036">
                  <c:v>0.36359999999999998</c:v>
                </c:pt>
                <c:pt idx="3037">
                  <c:v>0.36370000000000002</c:v>
                </c:pt>
                <c:pt idx="3038">
                  <c:v>0.36380000000000001</c:v>
                </c:pt>
                <c:pt idx="3039">
                  <c:v>0.3639</c:v>
                </c:pt>
                <c:pt idx="3040">
                  <c:v>0.36399999999999999</c:v>
                </c:pt>
                <c:pt idx="3041">
                  <c:v>0.36409999999999998</c:v>
                </c:pt>
                <c:pt idx="3042">
                  <c:v>0.36420000000000002</c:v>
                </c:pt>
                <c:pt idx="3043">
                  <c:v>0.36430000000000001</c:v>
                </c:pt>
                <c:pt idx="3044">
                  <c:v>0.3644</c:v>
                </c:pt>
                <c:pt idx="3045">
                  <c:v>0.36449999999999999</c:v>
                </c:pt>
                <c:pt idx="3046">
                  <c:v>0.36459999999999998</c:v>
                </c:pt>
                <c:pt idx="3047">
                  <c:v>0.36470000000000002</c:v>
                </c:pt>
                <c:pt idx="3048">
                  <c:v>0.36480000000000001</c:v>
                </c:pt>
                <c:pt idx="3049">
                  <c:v>0.3649</c:v>
                </c:pt>
                <c:pt idx="3050">
                  <c:v>0.36499999999999999</c:v>
                </c:pt>
                <c:pt idx="3051">
                  <c:v>0.36509999999999998</c:v>
                </c:pt>
                <c:pt idx="3052">
                  <c:v>0.36520000000000002</c:v>
                </c:pt>
                <c:pt idx="3053">
                  <c:v>0.36530000000000001</c:v>
                </c:pt>
                <c:pt idx="3054">
                  <c:v>0.3654</c:v>
                </c:pt>
                <c:pt idx="3055">
                  <c:v>0.36549999999999999</c:v>
                </c:pt>
                <c:pt idx="3056">
                  <c:v>0.36559999999999998</c:v>
                </c:pt>
                <c:pt idx="3057">
                  <c:v>0.36570000000000003</c:v>
                </c:pt>
                <c:pt idx="3058">
                  <c:v>0.36580000000000001</c:v>
                </c:pt>
                <c:pt idx="3059">
                  <c:v>0.3659</c:v>
                </c:pt>
                <c:pt idx="3060">
                  <c:v>0.36599999999999999</c:v>
                </c:pt>
                <c:pt idx="3061">
                  <c:v>0.36609999999999998</c:v>
                </c:pt>
                <c:pt idx="3062">
                  <c:v>0.36620000000000003</c:v>
                </c:pt>
                <c:pt idx="3063">
                  <c:v>0.36630000000000001</c:v>
                </c:pt>
                <c:pt idx="3064">
                  <c:v>0.3664</c:v>
                </c:pt>
                <c:pt idx="3065">
                  <c:v>0.36649999999999999</c:v>
                </c:pt>
                <c:pt idx="3066">
                  <c:v>0.36659999999999998</c:v>
                </c:pt>
                <c:pt idx="3067">
                  <c:v>0.36670000000000003</c:v>
                </c:pt>
                <c:pt idx="3068">
                  <c:v>0.36680000000000001</c:v>
                </c:pt>
                <c:pt idx="3069">
                  <c:v>0.3669</c:v>
                </c:pt>
                <c:pt idx="3070">
                  <c:v>0.36699999999999999</c:v>
                </c:pt>
                <c:pt idx="3071">
                  <c:v>0.36709999999999998</c:v>
                </c:pt>
                <c:pt idx="3072">
                  <c:v>0.36720000000000003</c:v>
                </c:pt>
                <c:pt idx="3073">
                  <c:v>0.36730000000000002</c:v>
                </c:pt>
                <c:pt idx="3074">
                  <c:v>0.3674</c:v>
                </c:pt>
                <c:pt idx="3075">
                  <c:v>0.36749999999999999</c:v>
                </c:pt>
                <c:pt idx="3076">
                  <c:v>0.36759999999999998</c:v>
                </c:pt>
                <c:pt idx="3077">
                  <c:v>0.36770000000000003</c:v>
                </c:pt>
                <c:pt idx="3078">
                  <c:v>0.36780000000000002</c:v>
                </c:pt>
                <c:pt idx="3079">
                  <c:v>0.3679</c:v>
                </c:pt>
                <c:pt idx="3080">
                  <c:v>0.36799999999999999</c:v>
                </c:pt>
                <c:pt idx="3081">
                  <c:v>0.36809999999999998</c:v>
                </c:pt>
                <c:pt idx="3082">
                  <c:v>0.36820000000000003</c:v>
                </c:pt>
                <c:pt idx="3083">
                  <c:v>0.36830000000000002</c:v>
                </c:pt>
                <c:pt idx="3084">
                  <c:v>0.36840000000000001</c:v>
                </c:pt>
                <c:pt idx="3085">
                  <c:v>0.36849999999999999</c:v>
                </c:pt>
                <c:pt idx="3086">
                  <c:v>0.36859999999999998</c:v>
                </c:pt>
                <c:pt idx="3087">
                  <c:v>0.36870000000000003</c:v>
                </c:pt>
                <c:pt idx="3088">
                  <c:v>0.36880000000000002</c:v>
                </c:pt>
                <c:pt idx="3089">
                  <c:v>0.36890000000000001</c:v>
                </c:pt>
                <c:pt idx="3090">
                  <c:v>0.36899999999999999</c:v>
                </c:pt>
                <c:pt idx="3091">
                  <c:v>0.36909999999999998</c:v>
                </c:pt>
                <c:pt idx="3092">
                  <c:v>0.36919999999999997</c:v>
                </c:pt>
                <c:pt idx="3093">
                  <c:v>0.36930000000000002</c:v>
                </c:pt>
                <c:pt idx="3094">
                  <c:v>0.36940000000000001</c:v>
                </c:pt>
                <c:pt idx="3095">
                  <c:v>0.3695</c:v>
                </c:pt>
                <c:pt idx="3096">
                  <c:v>0.36959999999999998</c:v>
                </c:pt>
                <c:pt idx="3097">
                  <c:v>0.36969999999999997</c:v>
                </c:pt>
                <c:pt idx="3098">
                  <c:v>0.36980000000000002</c:v>
                </c:pt>
                <c:pt idx="3099">
                  <c:v>0.36990000000000001</c:v>
                </c:pt>
                <c:pt idx="3100">
                  <c:v>0.37</c:v>
                </c:pt>
                <c:pt idx="3101">
                  <c:v>0.37009999999999998</c:v>
                </c:pt>
                <c:pt idx="3102">
                  <c:v>0.37019999999999997</c:v>
                </c:pt>
                <c:pt idx="3103">
                  <c:v>0.37030000000000002</c:v>
                </c:pt>
                <c:pt idx="3104">
                  <c:v>0.37040000000000001</c:v>
                </c:pt>
                <c:pt idx="3105">
                  <c:v>0.3705</c:v>
                </c:pt>
                <c:pt idx="3106">
                  <c:v>0.37059999999999998</c:v>
                </c:pt>
                <c:pt idx="3107">
                  <c:v>0.37069999999999997</c:v>
                </c:pt>
                <c:pt idx="3108">
                  <c:v>0.37080000000000002</c:v>
                </c:pt>
                <c:pt idx="3109">
                  <c:v>0.37090000000000001</c:v>
                </c:pt>
                <c:pt idx="3110">
                  <c:v>0.371</c:v>
                </c:pt>
                <c:pt idx="3111">
                  <c:v>0.37109999999999999</c:v>
                </c:pt>
                <c:pt idx="3112">
                  <c:v>0.37119999999999997</c:v>
                </c:pt>
                <c:pt idx="3113">
                  <c:v>0.37130000000000002</c:v>
                </c:pt>
                <c:pt idx="3114">
                  <c:v>0.37140000000000001</c:v>
                </c:pt>
                <c:pt idx="3115">
                  <c:v>0.3715</c:v>
                </c:pt>
                <c:pt idx="3116">
                  <c:v>0.37159999999999999</c:v>
                </c:pt>
                <c:pt idx="3117">
                  <c:v>0.37169999999999997</c:v>
                </c:pt>
                <c:pt idx="3118">
                  <c:v>0.37180000000000002</c:v>
                </c:pt>
                <c:pt idx="3119">
                  <c:v>0.37190000000000001</c:v>
                </c:pt>
                <c:pt idx="3120">
                  <c:v>0.372</c:v>
                </c:pt>
                <c:pt idx="3121">
                  <c:v>0.37209999999999999</c:v>
                </c:pt>
                <c:pt idx="3122">
                  <c:v>0.37219999999999998</c:v>
                </c:pt>
                <c:pt idx="3123">
                  <c:v>0.37230000000000002</c:v>
                </c:pt>
                <c:pt idx="3124">
                  <c:v>0.37240000000000001</c:v>
                </c:pt>
                <c:pt idx="3125">
                  <c:v>0.3725</c:v>
                </c:pt>
                <c:pt idx="3126">
                  <c:v>0.37259999999999999</c:v>
                </c:pt>
                <c:pt idx="3127">
                  <c:v>0.37269999999999998</c:v>
                </c:pt>
                <c:pt idx="3128">
                  <c:v>0.37280000000000002</c:v>
                </c:pt>
                <c:pt idx="3129">
                  <c:v>0.37290000000000001</c:v>
                </c:pt>
                <c:pt idx="3130">
                  <c:v>0.373</c:v>
                </c:pt>
                <c:pt idx="3131">
                  <c:v>0.37309999999999999</c:v>
                </c:pt>
                <c:pt idx="3132">
                  <c:v>0.37319999999999998</c:v>
                </c:pt>
                <c:pt idx="3133">
                  <c:v>0.37330000000000002</c:v>
                </c:pt>
                <c:pt idx="3134">
                  <c:v>0.37340000000000001</c:v>
                </c:pt>
                <c:pt idx="3135">
                  <c:v>0.3735</c:v>
                </c:pt>
                <c:pt idx="3136">
                  <c:v>0.37359999999999999</c:v>
                </c:pt>
                <c:pt idx="3137">
                  <c:v>0.37369999999999998</c:v>
                </c:pt>
                <c:pt idx="3138">
                  <c:v>0.37380000000000002</c:v>
                </c:pt>
                <c:pt idx="3139">
                  <c:v>0.37390000000000001</c:v>
                </c:pt>
                <c:pt idx="3140">
                  <c:v>0.374</c:v>
                </c:pt>
                <c:pt idx="3141">
                  <c:v>0.37409999999999999</c:v>
                </c:pt>
                <c:pt idx="3142">
                  <c:v>0.37419999999999998</c:v>
                </c:pt>
                <c:pt idx="3143">
                  <c:v>0.37430000000000002</c:v>
                </c:pt>
                <c:pt idx="3144">
                  <c:v>0.37440000000000001</c:v>
                </c:pt>
                <c:pt idx="3145">
                  <c:v>0.3745</c:v>
                </c:pt>
                <c:pt idx="3146">
                  <c:v>0.37459999999999999</c:v>
                </c:pt>
                <c:pt idx="3147">
                  <c:v>0.37469999999999998</c:v>
                </c:pt>
                <c:pt idx="3148">
                  <c:v>0.37480000000000002</c:v>
                </c:pt>
                <c:pt idx="3149">
                  <c:v>0.37490000000000001</c:v>
                </c:pt>
                <c:pt idx="3150">
                  <c:v>0.375</c:v>
                </c:pt>
                <c:pt idx="3151">
                  <c:v>0.37509999999999999</c:v>
                </c:pt>
                <c:pt idx="3152">
                  <c:v>0.37519999999999998</c:v>
                </c:pt>
                <c:pt idx="3153">
                  <c:v>0.37530000000000002</c:v>
                </c:pt>
                <c:pt idx="3154">
                  <c:v>0.37540000000000001</c:v>
                </c:pt>
                <c:pt idx="3155">
                  <c:v>0.3755</c:v>
                </c:pt>
                <c:pt idx="3156">
                  <c:v>0.37559999999999999</c:v>
                </c:pt>
                <c:pt idx="3157">
                  <c:v>0.37569999999999998</c:v>
                </c:pt>
                <c:pt idx="3158">
                  <c:v>0.37580000000000002</c:v>
                </c:pt>
                <c:pt idx="3159">
                  <c:v>0.37590000000000001</c:v>
                </c:pt>
                <c:pt idx="3160">
                  <c:v>0.376</c:v>
                </c:pt>
                <c:pt idx="3161">
                  <c:v>0.37609999999999999</c:v>
                </c:pt>
                <c:pt idx="3162">
                  <c:v>0.37619999999999998</c:v>
                </c:pt>
                <c:pt idx="3163">
                  <c:v>0.37630000000000002</c:v>
                </c:pt>
                <c:pt idx="3164">
                  <c:v>0.37640000000000001</c:v>
                </c:pt>
                <c:pt idx="3165">
                  <c:v>0.3765</c:v>
                </c:pt>
                <c:pt idx="3166">
                  <c:v>0.37659999999999999</c:v>
                </c:pt>
                <c:pt idx="3167">
                  <c:v>0.37669999999999998</c:v>
                </c:pt>
                <c:pt idx="3168">
                  <c:v>0.37680000000000002</c:v>
                </c:pt>
                <c:pt idx="3169">
                  <c:v>0.37690000000000001</c:v>
                </c:pt>
                <c:pt idx="3170">
                  <c:v>0.377</c:v>
                </c:pt>
                <c:pt idx="3171">
                  <c:v>0.37709999999999999</c:v>
                </c:pt>
                <c:pt idx="3172">
                  <c:v>0.37719999999999998</c:v>
                </c:pt>
                <c:pt idx="3173">
                  <c:v>0.37730000000000002</c:v>
                </c:pt>
                <c:pt idx="3174">
                  <c:v>0.37740000000000001</c:v>
                </c:pt>
                <c:pt idx="3175">
                  <c:v>0.3775</c:v>
                </c:pt>
                <c:pt idx="3176">
                  <c:v>0.37759999999999999</c:v>
                </c:pt>
                <c:pt idx="3177">
                  <c:v>0.37769999999999998</c:v>
                </c:pt>
                <c:pt idx="3178">
                  <c:v>0.37780000000000002</c:v>
                </c:pt>
                <c:pt idx="3179">
                  <c:v>0.37790000000000001</c:v>
                </c:pt>
                <c:pt idx="3180">
                  <c:v>0.378</c:v>
                </c:pt>
                <c:pt idx="3181">
                  <c:v>0.37809999999999999</c:v>
                </c:pt>
                <c:pt idx="3182">
                  <c:v>0.37819999999999998</c:v>
                </c:pt>
                <c:pt idx="3183">
                  <c:v>0.37830000000000003</c:v>
                </c:pt>
                <c:pt idx="3184">
                  <c:v>0.37840000000000001</c:v>
                </c:pt>
                <c:pt idx="3185">
                  <c:v>0.3785</c:v>
                </c:pt>
                <c:pt idx="3186">
                  <c:v>0.37859999999999999</c:v>
                </c:pt>
                <c:pt idx="3187">
                  <c:v>0.37869999999999998</c:v>
                </c:pt>
                <c:pt idx="3188">
                  <c:v>0.37880000000000003</c:v>
                </c:pt>
                <c:pt idx="3189">
                  <c:v>0.37890000000000001</c:v>
                </c:pt>
                <c:pt idx="3190">
                  <c:v>0.379</c:v>
                </c:pt>
                <c:pt idx="3191">
                  <c:v>0.37909999999999999</c:v>
                </c:pt>
                <c:pt idx="3192">
                  <c:v>0.37919999999999998</c:v>
                </c:pt>
                <c:pt idx="3193">
                  <c:v>0.37930000000000003</c:v>
                </c:pt>
                <c:pt idx="3194">
                  <c:v>0.37940000000000002</c:v>
                </c:pt>
                <c:pt idx="3195">
                  <c:v>0.3795</c:v>
                </c:pt>
                <c:pt idx="3196">
                  <c:v>0.37959999999999999</c:v>
                </c:pt>
                <c:pt idx="3197">
                  <c:v>0.37969999999999998</c:v>
                </c:pt>
                <c:pt idx="3198">
                  <c:v>0.37980000000000003</c:v>
                </c:pt>
                <c:pt idx="3199">
                  <c:v>0.37990000000000002</c:v>
                </c:pt>
                <c:pt idx="3200">
                  <c:v>0.38</c:v>
                </c:pt>
                <c:pt idx="3201">
                  <c:v>0.38009999999999999</c:v>
                </c:pt>
                <c:pt idx="3202">
                  <c:v>0.38019999999999998</c:v>
                </c:pt>
                <c:pt idx="3203">
                  <c:v>0.38030000000000003</c:v>
                </c:pt>
                <c:pt idx="3204">
                  <c:v>0.38040000000000002</c:v>
                </c:pt>
                <c:pt idx="3205">
                  <c:v>0.3805</c:v>
                </c:pt>
                <c:pt idx="3206">
                  <c:v>0.38059999999999999</c:v>
                </c:pt>
                <c:pt idx="3207">
                  <c:v>0.38069999999999998</c:v>
                </c:pt>
                <c:pt idx="3208">
                  <c:v>0.38080000000000003</c:v>
                </c:pt>
                <c:pt idx="3209">
                  <c:v>0.38090000000000002</c:v>
                </c:pt>
                <c:pt idx="3210">
                  <c:v>0.38100000000000001</c:v>
                </c:pt>
                <c:pt idx="3211">
                  <c:v>0.38109999999999999</c:v>
                </c:pt>
                <c:pt idx="3212">
                  <c:v>0.38119999999999998</c:v>
                </c:pt>
                <c:pt idx="3213">
                  <c:v>0.38129999999999997</c:v>
                </c:pt>
                <c:pt idx="3214">
                  <c:v>0.38140000000000002</c:v>
                </c:pt>
                <c:pt idx="3215">
                  <c:v>0.38150000000000001</c:v>
                </c:pt>
                <c:pt idx="3216">
                  <c:v>0.38159999999999999</c:v>
                </c:pt>
                <c:pt idx="3217">
                  <c:v>0.38169999999999998</c:v>
                </c:pt>
                <c:pt idx="3218">
                  <c:v>0.38179999999999997</c:v>
                </c:pt>
                <c:pt idx="3219">
                  <c:v>0.38190000000000002</c:v>
                </c:pt>
                <c:pt idx="3220">
                  <c:v>0.38200000000000001</c:v>
                </c:pt>
                <c:pt idx="3221">
                  <c:v>0.3821</c:v>
                </c:pt>
                <c:pt idx="3222">
                  <c:v>0.38219999999999998</c:v>
                </c:pt>
                <c:pt idx="3223">
                  <c:v>0.38229999999999997</c:v>
                </c:pt>
                <c:pt idx="3224">
                  <c:v>0.38240000000000002</c:v>
                </c:pt>
                <c:pt idx="3225">
                  <c:v>0.38250000000000001</c:v>
                </c:pt>
                <c:pt idx="3226">
                  <c:v>0.3826</c:v>
                </c:pt>
                <c:pt idx="3227">
                  <c:v>0.38269999999999998</c:v>
                </c:pt>
                <c:pt idx="3228">
                  <c:v>0.38279999999999997</c:v>
                </c:pt>
                <c:pt idx="3229">
                  <c:v>0.38290000000000002</c:v>
                </c:pt>
                <c:pt idx="3230">
                  <c:v>0.38300000000000001</c:v>
                </c:pt>
                <c:pt idx="3231">
                  <c:v>0.3831</c:v>
                </c:pt>
                <c:pt idx="3232">
                  <c:v>0.38319999999999999</c:v>
                </c:pt>
                <c:pt idx="3233">
                  <c:v>0.38329999999999997</c:v>
                </c:pt>
                <c:pt idx="3234">
                  <c:v>0.38340000000000002</c:v>
                </c:pt>
                <c:pt idx="3235">
                  <c:v>0.38350000000000001</c:v>
                </c:pt>
                <c:pt idx="3236">
                  <c:v>0.3836</c:v>
                </c:pt>
                <c:pt idx="3237">
                  <c:v>0.38369999999999999</c:v>
                </c:pt>
                <c:pt idx="3238">
                  <c:v>0.38379999999999997</c:v>
                </c:pt>
                <c:pt idx="3239">
                  <c:v>0.38390000000000002</c:v>
                </c:pt>
                <c:pt idx="3240">
                  <c:v>0.38400000000000001</c:v>
                </c:pt>
                <c:pt idx="3241">
                  <c:v>0.3841</c:v>
                </c:pt>
                <c:pt idx="3242">
                  <c:v>0.38419999999999999</c:v>
                </c:pt>
                <c:pt idx="3243">
                  <c:v>0.38429999999999997</c:v>
                </c:pt>
                <c:pt idx="3244">
                  <c:v>0.38440000000000002</c:v>
                </c:pt>
                <c:pt idx="3245">
                  <c:v>0.38450000000000001</c:v>
                </c:pt>
                <c:pt idx="3246">
                  <c:v>0.3846</c:v>
                </c:pt>
                <c:pt idx="3247">
                  <c:v>0.38469999999999999</c:v>
                </c:pt>
                <c:pt idx="3248">
                  <c:v>0.38479999999999998</c:v>
                </c:pt>
                <c:pt idx="3249">
                  <c:v>0.38490000000000002</c:v>
                </c:pt>
                <c:pt idx="3250">
                  <c:v>0.38500000000000001</c:v>
                </c:pt>
                <c:pt idx="3251">
                  <c:v>0.3851</c:v>
                </c:pt>
                <c:pt idx="3252">
                  <c:v>0.38519999999999999</c:v>
                </c:pt>
                <c:pt idx="3253">
                  <c:v>0.38529999999999998</c:v>
                </c:pt>
                <c:pt idx="3254">
                  <c:v>0.38540000000000002</c:v>
                </c:pt>
                <c:pt idx="3255">
                  <c:v>0.38550000000000001</c:v>
                </c:pt>
                <c:pt idx="3256">
                  <c:v>0.3856</c:v>
                </c:pt>
                <c:pt idx="3257">
                  <c:v>0.38569999999999999</c:v>
                </c:pt>
                <c:pt idx="3258">
                  <c:v>0.38579999999999998</c:v>
                </c:pt>
                <c:pt idx="3259">
                  <c:v>0.38590000000000002</c:v>
                </c:pt>
                <c:pt idx="3260">
                  <c:v>0.38600000000000001</c:v>
                </c:pt>
                <c:pt idx="3261">
                  <c:v>0.3861</c:v>
                </c:pt>
                <c:pt idx="3262">
                  <c:v>0.38619999999999999</c:v>
                </c:pt>
                <c:pt idx="3263">
                  <c:v>0.38629999999999998</c:v>
                </c:pt>
                <c:pt idx="3264">
                  <c:v>0.38640000000000002</c:v>
                </c:pt>
                <c:pt idx="3265">
                  <c:v>0.38650000000000001</c:v>
                </c:pt>
                <c:pt idx="3266">
                  <c:v>0.3866</c:v>
                </c:pt>
                <c:pt idx="3267">
                  <c:v>0.38669999999999999</c:v>
                </c:pt>
                <c:pt idx="3268">
                  <c:v>0.38679999999999998</c:v>
                </c:pt>
                <c:pt idx="3269">
                  <c:v>0.38690000000000002</c:v>
                </c:pt>
                <c:pt idx="3270">
                  <c:v>0.38700000000000001</c:v>
                </c:pt>
                <c:pt idx="3271">
                  <c:v>0.3871</c:v>
                </c:pt>
                <c:pt idx="3272">
                  <c:v>0.38719999999999999</c:v>
                </c:pt>
                <c:pt idx="3273">
                  <c:v>0.38729999999999998</c:v>
                </c:pt>
                <c:pt idx="3274">
                  <c:v>0.38740000000000002</c:v>
                </c:pt>
                <c:pt idx="3275">
                  <c:v>0.38750000000000001</c:v>
                </c:pt>
                <c:pt idx="3276">
                  <c:v>0.3876</c:v>
                </c:pt>
                <c:pt idx="3277">
                  <c:v>0.38769999999999999</c:v>
                </c:pt>
                <c:pt idx="3278">
                  <c:v>0.38779999999999998</c:v>
                </c:pt>
                <c:pt idx="3279">
                  <c:v>0.38790000000000002</c:v>
                </c:pt>
                <c:pt idx="3280">
                  <c:v>0.38800000000000001</c:v>
                </c:pt>
                <c:pt idx="3281">
                  <c:v>0.3881</c:v>
                </c:pt>
                <c:pt idx="3282">
                  <c:v>0.38819999999999999</c:v>
                </c:pt>
                <c:pt idx="3283">
                  <c:v>0.38829999999999998</c:v>
                </c:pt>
                <c:pt idx="3284">
                  <c:v>0.38840000000000002</c:v>
                </c:pt>
                <c:pt idx="3285">
                  <c:v>0.38850000000000001</c:v>
                </c:pt>
                <c:pt idx="3286">
                  <c:v>0.3886</c:v>
                </c:pt>
                <c:pt idx="3287">
                  <c:v>0.38869999999999999</c:v>
                </c:pt>
                <c:pt idx="3288">
                  <c:v>0.38879999999999998</c:v>
                </c:pt>
                <c:pt idx="3289">
                  <c:v>0.38890000000000002</c:v>
                </c:pt>
                <c:pt idx="3290">
                  <c:v>0.38900000000000001</c:v>
                </c:pt>
                <c:pt idx="3291">
                  <c:v>0.3891</c:v>
                </c:pt>
                <c:pt idx="3292">
                  <c:v>0.38919999999999999</c:v>
                </c:pt>
                <c:pt idx="3293">
                  <c:v>0.38929999999999998</c:v>
                </c:pt>
                <c:pt idx="3294">
                  <c:v>0.38940000000000002</c:v>
                </c:pt>
                <c:pt idx="3295">
                  <c:v>0.38950000000000001</c:v>
                </c:pt>
                <c:pt idx="3296">
                  <c:v>0.3896</c:v>
                </c:pt>
                <c:pt idx="3297">
                  <c:v>0.38969999999999999</c:v>
                </c:pt>
                <c:pt idx="3298">
                  <c:v>0.38979999999999998</c:v>
                </c:pt>
                <c:pt idx="3299">
                  <c:v>0.38990000000000002</c:v>
                </c:pt>
                <c:pt idx="3300">
                  <c:v>0.39</c:v>
                </c:pt>
                <c:pt idx="3301">
                  <c:v>0.3901</c:v>
                </c:pt>
                <c:pt idx="3302">
                  <c:v>0.39019999999999999</c:v>
                </c:pt>
                <c:pt idx="3303">
                  <c:v>0.39029999999999998</c:v>
                </c:pt>
                <c:pt idx="3304">
                  <c:v>0.39040000000000002</c:v>
                </c:pt>
                <c:pt idx="3305">
                  <c:v>0.39050000000000001</c:v>
                </c:pt>
                <c:pt idx="3306">
                  <c:v>0.3906</c:v>
                </c:pt>
                <c:pt idx="3307">
                  <c:v>0.39069999999999999</c:v>
                </c:pt>
                <c:pt idx="3308">
                  <c:v>0.39079999999999998</c:v>
                </c:pt>
                <c:pt idx="3309">
                  <c:v>0.39090000000000003</c:v>
                </c:pt>
                <c:pt idx="3310">
                  <c:v>0.39100000000000001</c:v>
                </c:pt>
                <c:pt idx="3311">
                  <c:v>0.3911</c:v>
                </c:pt>
                <c:pt idx="3312">
                  <c:v>0.39119999999999999</c:v>
                </c:pt>
                <c:pt idx="3313">
                  <c:v>0.39129999999999998</c:v>
                </c:pt>
                <c:pt idx="3314">
                  <c:v>0.39140000000000003</c:v>
                </c:pt>
                <c:pt idx="3315">
                  <c:v>0.39150000000000001</c:v>
                </c:pt>
                <c:pt idx="3316">
                  <c:v>0.3916</c:v>
                </c:pt>
                <c:pt idx="3317">
                  <c:v>0.39169999999999999</c:v>
                </c:pt>
                <c:pt idx="3318">
                  <c:v>0.39179999999999998</c:v>
                </c:pt>
                <c:pt idx="3319">
                  <c:v>0.39190000000000003</c:v>
                </c:pt>
                <c:pt idx="3320">
                  <c:v>0.39200000000000002</c:v>
                </c:pt>
                <c:pt idx="3321">
                  <c:v>0.3921</c:v>
                </c:pt>
                <c:pt idx="3322">
                  <c:v>0.39219999999999999</c:v>
                </c:pt>
                <c:pt idx="3323">
                  <c:v>0.39229999999999998</c:v>
                </c:pt>
                <c:pt idx="3324">
                  <c:v>0.39240000000000003</c:v>
                </c:pt>
                <c:pt idx="3325">
                  <c:v>0.39250000000000002</c:v>
                </c:pt>
                <c:pt idx="3326">
                  <c:v>0.3926</c:v>
                </c:pt>
                <c:pt idx="3327">
                  <c:v>0.39269999999999999</c:v>
                </c:pt>
                <c:pt idx="3328">
                  <c:v>0.39279999999999998</c:v>
                </c:pt>
                <c:pt idx="3329">
                  <c:v>0.39290000000000003</c:v>
                </c:pt>
                <c:pt idx="3330">
                  <c:v>0.39300000000000002</c:v>
                </c:pt>
                <c:pt idx="3331">
                  <c:v>0.3931</c:v>
                </c:pt>
                <c:pt idx="3332">
                  <c:v>0.39319999999999999</c:v>
                </c:pt>
                <c:pt idx="3333">
                  <c:v>0.39329999999999998</c:v>
                </c:pt>
                <c:pt idx="3334">
                  <c:v>0.39340000000000003</c:v>
                </c:pt>
                <c:pt idx="3335">
                  <c:v>0.39350000000000002</c:v>
                </c:pt>
                <c:pt idx="3336">
                  <c:v>0.39360000000000001</c:v>
                </c:pt>
                <c:pt idx="3337">
                  <c:v>0.39369999999999999</c:v>
                </c:pt>
                <c:pt idx="3338">
                  <c:v>0.39379999999999998</c:v>
                </c:pt>
                <c:pt idx="3339">
                  <c:v>0.39389999999999997</c:v>
                </c:pt>
                <c:pt idx="3340">
                  <c:v>0.39400000000000002</c:v>
                </c:pt>
                <c:pt idx="3341">
                  <c:v>0.39410000000000001</c:v>
                </c:pt>
                <c:pt idx="3342">
                  <c:v>0.39419999999999999</c:v>
                </c:pt>
                <c:pt idx="3343">
                  <c:v>0.39429999999999998</c:v>
                </c:pt>
                <c:pt idx="3344">
                  <c:v>0.39439999999999997</c:v>
                </c:pt>
                <c:pt idx="3345">
                  <c:v>0.39450000000000002</c:v>
                </c:pt>
                <c:pt idx="3346">
                  <c:v>0.39460000000000001</c:v>
                </c:pt>
                <c:pt idx="3347">
                  <c:v>0.3947</c:v>
                </c:pt>
                <c:pt idx="3348">
                  <c:v>0.39479999999999998</c:v>
                </c:pt>
                <c:pt idx="3349">
                  <c:v>0.39489999999999997</c:v>
                </c:pt>
                <c:pt idx="3350">
                  <c:v>0.39500000000000002</c:v>
                </c:pt>
                <c:pt idx="3351">
                  <c:v>0.39510000000000001</c:v>
                </c:pt>
                <c:pt idx="3352">
                  <c:v>0.3952</c:v>
                </c:pt>
                <c:pt idx="3353">
                  <c:v>0.39529999999999998</c:v>
                </c:pt>
                <c:pt idx="3354">
                  <c:v>0.39539999999999997</c:v>
                </c:pt>
                <c:pt idx="3355">
                  <c:v>0.39550000000000002</c:v>
                </c:pt>
                <c:pt idx="3356">
                  <c:v>0.39560000000000001</c:v>
                </c:pt>
                <c:pt idx="3357">
                  <c:v>0.3957</c:v>
                </c:pt>
                <c:pt idx="3358">
                  <c:v>0.39579999999999999</c:v>
                </c:pt>
                <c:pt idx="3359">
                  <c:v>0.39589999999999997</c:v>
                </c:pt>
                <c:pt idx="3360">
                  <c:v>0.39600000000000002</c:v>
                </c:pt>
                <c:pt idx="3361">
                  <c:v>0.39610000000000001</c:v>
                </c:pt>
                <c:pt idx="3362">
                  <c:v>0.3962</c:v>
                </c:pt>
                <c:pt idx="3363">
                  <c:v>0.39629999999999999</c:v>
                </c:pt>
                <c:pt idx="3364">
                  <c:v>0.39639999999999997</c:v>
                </c:pt>
                <c:pt idx="3365">
                  <c:v>0.39650000000000002</c:v>
                </c:pt>
                <c:pt idx="3366">
                  <c:v>0.39660000000000001</c:v>
                </c:pt>
                <c:pt idx="3367">
                  <c:v>0.3967</c:v>
                </c:pt>
                <c:pt idx="3368">
                  <c:v>0.39679999999999999</c:v>
                </c:pt>
                <c:pt idx="3369">
                  <c:v>0.39689999999999998</c:v>
                </c:pt>
                <c:pt idx="3370">
                  <c:v>0.39700000000000002</c:v>
                </c:pt>
                <c:pt idx="3371">
                  <c:v>0.39710000000000001</c:v>
                </c:pt>
                <c:pt idx="3372">
                  <c:v>0.3972</c:v>
                </c:pt>
                <c:pt idx="3373">
                  <c:v>0.39729999999999999</c:v>
                </c:pt>
                <c:pt idx="3374">
                  <c:v>0.39739999999999998</c:v>
                </c:pt>
                <c:pt idx="3375">
                  <c:v>0.39750000000000002</c:v>
                </c:pt>
                <c:pt idx="3376">
                  <c:v>0.39760000000000001</c:v>
                </c:pt>
                <c:pt idx="3377">
                  <c:v>0.3977</c:v>
                </c:pt>
                <c:pt idx="3378">
                  <c:v>0.39779999999999999</c:v>
                </c:pt>
                <c:pt idx="3379">
                  <c:v>0.39789999999999998</c:v>
                </c:pt>
                <c:pt idx="3380">
                  <c:v>0.39800000000000002</c:v>
                </c:pt>
                <c:pt idx="3381">
                  <c:v>0.39810000000000001</c:v>
                </c:pt>
                <c:pt idx="3382">
                  <c:v>0.3982</c:v>
                </c:pt>
                <c:pt idx="3383">
                  <c:v>0.39829999999999999</c:v>
                </c:pt>
                <c:pt idx="3384">
                  <c:v>0.39839999999999998</c:v>
                </c:pt>
                <c:pt idx="3385">
                  <c:v>0.39850000000000002</c:v>
                </c:pt>
                <c:pt idx="3386">
                  <c:v>0.39860000000000001</c:v>
                </c:pt>
                <c:pt idx="3387">
                  <c:v>0.3987</c:v>
                </c:pt>
                <c:pt idx="3388">
                  <c:v>0.39879999999999999</c:v>
                </c:pt>
                <c:pt idx="3389">
                  <c:v>0.39889999999999998</c:v>
                </c:pt>
                <c:pt idx="3390">
                  <c:v>0.39900000000000002</c:v>
                </c:pt>
                <c:pt idx="3391">
                  <c:v>0.39910000000000001</c:v>
                </c:pt>
                <c:pt idx="3392">
                  <c:v>0.3992</c:v>
                </c:pt>
                <c:pt idx="3393">
                  <c:v>0.39929999999999999</c:v>
                </c:pt>
                <c:pt idx="3394">
                  <c:v>0.39939999999999998</c:v>
                </c:pt>
                <c:pt idx="3395">
                  <c:v>0.39950000000000002</c:v>
                </c:pt>
                <c:pt idx="3396">
                  <c:v>0.39960000000000001</c:v>
                </c:pt>
                <c:pt idx="3397">
                  <c:v>0.3997</c:v>
                </c:pt>
                <c:pt idx="3398">
                  <c:v>0.39979999999999999</c:v>
                </c:pt>
                <c:pt idx="3399">
                  <c:v>0.39989999999999998</c:v>
                </c:pt>
                <c:pt idx="3400">
                  <c:v>0.4</c:v>
                </c:pt>
                <c:pt idx="3401">
                  <c:v>0.40010000000000001</c:v>
                </c:pt>
                <c:pt idx="3402">
                  <c:v>0.4002</c:v>
                </c:pt>
                <c:pt idx="3403">
                  <c:v>0.40029999999999999</c:v>
                </c:pt>
                <c:pt idx="3404">
                  <c:v>0.40039999999999998</c:v>
                </c:pt>
                <c:pt idx="3405">
                  <c:v>0.40050000000000002</c:v>
                </c:pt>
                <c:pt idx="3406">
                  <c:v>0.40060000000000001</c:v>
                </c:pt>
                <c:pt idx="3407">
                  <c:v>0.4007</c:v>
                </c:pt>
                <c:pt idx="3408">
                  <c:v>0.40079999999999999</c:v>
                </c:pt>
                <c:pt idx="3409">
                  <c:v>0.40089999999999998</c:v>
                </c:pt>
                <c:pt idx="3410">
                  <c:v>0.40100000000000002</c:v>
                </c:pt>
                <c:pt idx="3411">
                  <c:v>0.40110000000000001</c:v>
                </c:pt>
                <c:pt idx="3412">
                  <c:v>0.4012</c:v>
                </c:pt>
                <c:pt idx="3413">
                  <c:v>0.40129999999999999</c:v>
                </c:pt>
                <c:pt idx="3414">
                  <c:v>0.40139999999999998</c:v>
                </c:pt>
                <c:pt idx="3415">
                  <c:v>0.40150000000000002</c:v>
                </c:pt>
                <c:pt idx="3416">
                  <c:v>0.40160000000000001</c:v>
                </c:pt>
                <c:pt idx="3417">
                  <c:v>0.4017</c:v>
                </c:pt>
                <c:pt idx="3418">
                  <c:v>0.40179999999999999</c:v>
                </c:pt>
                <c:pt idx="3419">
                  <c:v>0.40189999999999998</c:v>
                </c:pt>
                <c:pt idx="3420">
                  <c:v>0.40200000000000002</c:v>
                </c:pt>
                <c:pt idx="3421">
                  <c:v>0.40210000000000001</c:v>
                </c:pt>
                <c:pt idx="3422">
                  <c:v>0.4022</c:v>
                </c:pt>
                <c:pt idx="3423">
                  <c:v>0.40229999999999999</c:v>
                </c:pt>
                <c:pt idx="3424">
                  <c:v>0.40239999999999998</c:v>
                </c:pt>
                <c:pt idx="3425">
                  <c:v>0.40250000000000002</c:v>
                </c:pt>
                <c:pt idx="3426">
                  <c:v>0.40260000000000001</c:v>
                </c:pt>
                <c:pt idx="3427">
                  <c:v>0.4027</c:v>
                </c:pt>
                <c:pt idx="3428">
                  <c:v>0.40279999999999999</c:v>
                </c:pt>
                <c:pt idx="3429">
                  <c:v>0.40289999999999998</c:v>
                </c:pt>
                <c:pt idx="3430">
                  <c:v>0.40300000000000002</c:v>
                </c:pt>
                <c:pt idx="3431">
                  <c:v>0.40310000000000001</c:v>
                </c:pt>
                <c:pt idx="3432">
                  <c:v>0.4032</c:v>
                </c:pt>
                <c:pt idx="3433">
                  <c:v>0.40329999999999999</c:v>
                </c:pt>
                <c:pt idx="3434">
                  <c:v>0.40339999999999998</c:v>
                </c:pt>
                <c:pt idx="3435">
                  <c:v>0.40350000000000003</c:v>
                </c:pt>
                <c:pt idx="3436">
                  <c:v>0.40360000000000001</c:v>
                </c:pt>
                <c:pt idx="3437">
                  <c:v>0.4037</c:v>
                </c:pt>
                <c:pt idx="3438">
                  <c:v>0.40379999999999999</c:v>
                </c:pt>
                <c:pt idx="3439">
                  <c:v>0.40389999999999998</c:v>
                </c:pt>
                <c:pt idx="3440">
                  <c:v>0.40400000000000003</c:v>
                </c:pt>
                <c:pt idx="3441">
                  <c:v>0.40410000000000001</c:v>
                </c:pt>
                <c:pt idx="3442">
                  <c:v>0.4042</c:v>
                </c:pt>
                <c:pt idx="3443">
                  <c:v>0.40429999999999999</c:v>
                </c:pt>
                <c:pt idx="3444">
                  <c:v>0.40439999999999998</c:v>
                </c:pt>
                <c:pt idx="3445">
                  <c:v>0.40450000000000003</c:v>
                </c:pt>
                <c:pt idx="3446">
                  <c:v>0.40460000000000002</c:v>
                </c:pt>
                <c:pt idx="3447">
                  <c:v>0.4047</c:v>
                </c:pt>
                <c:pt idx="3448">
                  <c:v>0.40479999999999999</c:v>
                </c:pt>
                <c:pt idx="3449">
                  <c:v>0.40489999999999998</c:v>
                </c:pt>
                <c:pt idx="3450">
                  <c:v>0.40500000000000003</c:v>
                </c:pt>
                <c:pt idx="3451">
                  <c:v>0.40510000000000002</c:v>
                </c:pt>
                <c:pt idx="3452">
                  <c:v>0.4052</c:v>
                </c:pt>
                <c:pt idx="3453">
                  <c:v>0.40529999999999999</c:v>
                </c:pt>
                <c:pt idx="3454">
                  <c:v>0.40539999999999998</c:v>
                </c:pt>
                <c:pt idx="3455">
                  <c:v>0.40550000000000003</c:v>
                </c:pt>
                <c:pt idx="3456">
                  <c:v>0.40560000000000002</c:v>
                </c:pt>
                <c:pt idx="3457">
                  <c:v>0.40570000000000001</c:v>
                </c:pt>
                <c:pt idx="3458">
                  <c:v>0.40579999999999999</c:v>
                </c:pt>
                <c:pt idx="3459">
                  <c:v>0.40589999999999998</c:v>
                </c:pt>
                <c:pt idx="3460">
                  <c:v>0.40600000000000003</c:v>
                </c:pt>
                <c:pt idx="3461">
                  <c:v>0.40610000000000002</c:v>
                </c:pt>
                <c:pt idx="3462">
                  <c:v>0.40620000000000001</c:v>
                </c:pt>
                <c:pt idx="3463">
                  <c:v>0.40629999999999999</c:v>
                </c:pt>
                <c:pt idx="3464">
                  <c:v>0.40639999999999998</c:v>
                </c:pt>
                <c:pt idx="3465">
                  <c:v>0.40649999999999997</c:v>
                </c:pt>
                <c:pt idx="3466">
                  <c:v>0.40660000000000002</c:v>
                </c:pt>
                <c:pt idx="3467">
                  <c:v>0.40670000000000001</c:v>
                </c:pt>
                <c:pt idx="3468">
                  <c:v>0.40679999999999999</c:v>
                </c:pt>
                <c:pt idx="3469">
                  <c:v>0.40689999999999998</c:v>
                </c:pt>
                <c:pt idx="3470">
                  <c:v>0.40699999999999997</c:v>
                </c:pt>
                <c:pt idx="3471">
                  <c:v>0.40710000000000002</c:v>
                </c:pt>
                <c:pt idx="3472">
                  <c:v>0.40720000000000001</c:v>
                </c:pt>
                <c:pt idx="3473">
                  <c:v>0.4073</c:v>
                </c:pt>
                <c:pt idx="3474">
                  <c:v>0.40739999999999998</c:v>
                </c:pt>
                <c:pt idx="3475">
                  <c:v>0.40749999999999997</c:v>
                </c:pt>
                <c:pt idx="3476">
                  <c:v>0.40760000000000002</c:v>
                </c:pt>
                <c:pt idx="3477">
                  <c:v>0.40770000000000001</c:v>
                </c:pt>
                <c:pt idx="3478">
                  <c:v>0.4078</c:v>
                </c:pt>
                <c:pt idx="3479">
                  <c:v>0.40789999999999998</c:v>
                </c:pt>
                <c:pt idx="3480">
                  <c:v>0.40799999999999997</c:v>
                </c:pt>
                <c:pt idx="3481">
                  <c:v>0.40810000000000002</c:v>
                </c:pt>
                <c:pt idx="3482">
                  <c:v>0.40820000000000001</c:v>
                </c:pt>
                <c:pt idx="3483">
                  <c:v>0.4083</c:v>
                </c:pt>
                <c:pt idx="3484">
                  <c:v>0.40839999999999999</c:v>
                </c:pt>
                <c:pt idx="3485">
                  <c:v>0.40849999999999997</c:v>
                </c:pt>
                <c:pt idx="3486">
                  <c:v>0.40860000000000002</c:v>
                </c:pt>
                <c:pt idx="3487">
                  <c:v>0.40870000000000001</c:v>
                </c:pt>
                <c:pt idx="3488">
                  <c:v>0.4088</c:v>
                </c:pt>
                <c:pt idx="3489">
                  <c:v>0.40889999999999999</c:v>
                </c:pt>
                <c:pt idx="3490">
                  <c:v>0.40899999999999997</c:v>
                </c:pt>
                <c:pt idx="3491">
                  <c:v>0.40910000000000002</c:v>
                </c:pt>
                <c:pt idx="3492">
                  <c:v>0.40920000000000001</c:v>
                </c:pt>
                <c:pt idx="3493">
                  <c:v>0.4093</c:v>
                </c:pt>
                <c:pt idx="3494">
                  <c:v>0.40939999999999999</c:v>
                </c:pt>
                <c:pt idx="3495">
                  <c:v>0.40949999999999998</c:v>
                </c:pt>
                <c:pt idx="3496">
                  <c:v>0.40960000000000002</c:v>
                </c:pt>
                <c:pt idx="3497">
                  <c:v>0.40970000000000001</c:v>
                </c:pt>
                <c:pt idx="3498">
                  <c:v>0.4098</c:v>
                </c:pt>
                <c:pt idx="3499">
                  <c:v>0.40989999999999999</c:v>
                </c:pt>
                <c:pt idx="3500">
                  <c:v>0.41</c:v>
                </c:pt>
                <c:pt idx="3501">
                  <c:v>0.41010000000000002</c:v>
                </c:pt>
                <c:pt idx="3502">
                  <c:v>0.41020000000000001</c:v>
                </c:pt>
                <c:pt idx="3503">
                  <c:v>0.4103</c:v>
                </c:pt>
                <c:pt idx="3504">
                  <c:v>0.41039999999999999</c:v>
                </c:pt>
                <c:pt idx="3505">
                  <c:v>0.41049999999999998</c:v>
                </c:pt>
                <c:pt idx="3506">
                  <c:v>0.41060000000000002</c:v>
                </c:pt>
                <c:pt idx="3507">
                  <c:v>0.41070000000000001</c:v>
                </c:pt>
                <c:pt idx="3508">
                  <c:v>0.4108</c:v>
                </c:pt>
                <c:pt idx="3509">
                  <c:v>0.41089999999999999</c:v>
                </c:pt>
                <c:pt idx="3510">
                  <c:v>0.41099999999999998</c:v>
                </c:pt>
                <c:pt idx="3511">
                  <c:v>0.41110000000000002</c:v>
                </c:pt>
                <c:pt idx="3512">
                  <c:v>0.41120000000000001</c:v>
                </c:pt>
                <c:pt idx="3513">
                  <c:v>0.4113</c:v>
                </c:pt>
                <c:pt idx="3514">
                  <c:v>0.41139999999999999</c:v>
                </c:pt>
                <c:pt idx="3515">
                  <c:v>0.41149999999999998</c:v>
                </c:pt>
                <c:pt idx="3516">
                  <c:v>0.41160000000000002</c:v>
                </c:pt>
                <c:pt idx="3517">
                  <c:v>0.41170000000000001</c:v>
                </c:pt>
                <c:pt idx="3518">
                  <c:v>0.4118</c:v>
                </c:pt>
                <c:pt idx="3519">
                  <c:v>0.41189999999999999</c:v>
                </c:pt>
                <c:pt idx="3520">
                  <c:v>0.41199999999999998</c:v>
                </c:pt>
                <c:pt idx="3521">
                  <c:v>0.41210000000000002</c:v>
                </c:pt>
                <c:pt idx="3522">
                  <c:v>0.41220000000000001</c:v>
                </c:pt>
                <c:pt idx="3523">
                  <c:v>0.4123</c:v>
                </c:pt>
                <c:pt idx="3524">
                  <c:v>0.41239999999999999</c:v>
                </c:pt>
                <c:pt idx="3525">
                  <c:v>0.41249999999999998</c:v>
                </c:pt>
                <c:pt idx="3526">
                  <c:v>0.41260000000000002</c:v>
                </c:pt>
                <c:pt idx="3527">
                  <c:v>0.41270000000000001</c:v>
                </c:pt>
                <c:pt idx="3528">
                  <c:v>0.4128</c:v>
                </c:pt>
                <c:pt idx="3529">
                  <c:v>0.41289999999999999</c:v>
                </c:pt>
                <c:pt idx="3530">
                  <c:v>0.41299999999999998</c:v>
                </c:pt>
                <c:pt idx="3531">
                  <c:v>0.41310000000000002</c:v>
                </c:pt>
                <c:pt idx="3532">
                  <c:v>0.41320000000000001</c:v>
                </c:pt>
                <c:pt idx="3533">
                  <c:v>0.4133</c:v>
                </c:pt>
                <c:pt idx="3534">
                  <c:v>0.41339999999999999</c:v>
                </c:pt>
                <c:pt idx="3535">
                  <c:v>0.41349999999999998</c:v>
                </c:pt>
                <c:pt idx="3536">
                  <c:v>0.41360000000000002</c:v>
                </c:pt>
                <c:pt idx="3537">
                  <c:v>0.41370000000000001</c:v>
                </c:pt>
                <c:pt idx="3538">
                  <c:v>0.4138</c:v>
                </c:pt>
                <c:pt idx="3539">
                  <c:v>0.41389999999999999</c:v>
                </c:pt>
                <c:pt idx="3540">
                  <c:v>0.41399999999999998</c:v>
                </c:pt>
                <c:pt idx="3541">
                  <c:v>0.41410000000000002</c:v>
                </c:pt>
                <c:pt idx="3542">
                  <c:v>0.41420000000000001</c:v>
                </c:pt>
                <c:pt idx="3543">
                  <c:v>0.4143</c:v>
                </c:pt>
                <c:pt idx="3544">
                  <c:v>0.41439999999999999</c:v>
                </c:pt>
                <c:pt idx="3545">
                  <c:v>0.41449999999999998</c:v>
                </c:pt>
                <c:pt idx="3546">
                  <c:v>0.41460000000000002</c:v>
                </c:pt>
                <c:pt idx="3547">
                  <c:v>0.41470000000000001</c:v>
                </c:pt>
                <c:pt idx="3548">
                  <c:v>0.4148</c:v>
                </c:pt>
                <c:pt idx="3549">
                  <c:v>0.41489999999999999</c:v>
                </c:pt>
                <c:pt idx="3550">
                  <c:v>0.41499999999999998</c:v>
                </c:pt>
                <c:pt idx="3551">
                  <c:v>0.41510000000000002</c:v>
                </c:pt>
                <c:pt idx="3552">
                  <c:v>0.41520000000000001</c:v>
                </c:pt>
                <c:pt idx="3553">
                  <c:v>0.4153</c:v>
                </c:pt>
                <c:pt idx="3554">
                  <c:v>0.41539999999999999</c:v>
                </c:pt>
                <c:pt idx="3555">
                  <c:v>0.41549999999999998</c:v>
                </c:pt>
                <c:pt idx="3556">
                  <c:v>0.41560000000000002</c:v>
                </c:pt>
                <c:pt idx="3557">
                  <c:v>0.41570000000000001</c:v>
                </c:pt>
                <c:pt idx="3558">
                  <c:v>0.4158</c:v>
                </c:pt>
                <c:pt idx="3559">
                  <c:v>0.41589999999999999</c:v>
                </c:pt>
                <c:pt idx="3560">
                  <c:v>0.41599999999999998</c:v>
                </c:pt>
                <c:pt idx="3561">
                  <c:v>0.41610000000000003</c:v>
                </c:pt>
                <c:pt idx="3562">
                  <c:v>0.41620000000000001</c:v>
                </c:pt>
                <c:pt idx="3563">
                  <c:v>0.4163</c:v>
                </c:pt>
                <c:pt idx="3564">
                  <c:v>0.41639999999999999</c:v>
                </c:pt>
                <c:pt idx="3565">
                  <c:v>0.41649999999999998</c:v>
                </c:pt>
                <c:pt idx="3566">
                  <c:v>0.41660000000000003</c:v>
                </c:pt>
                <c:pt idx="3567">
                  <c:v>0.41670000000000001</c:v>
                </c:pt>
                <c:pt idx="3568">
                  <c:v>0.4168</c:v>
                </c:pt>
                <c:pt idx="3569">
                  <c:v>0.41689999999999999</c:v>
                </c:pt>
                <c:pt idx="3570">
                  <c:v>0.41699999999999998</c:v>
                </c:pt>
                <c:pt idx="3571">
                  <c:v>0.41710000000000003</c:v>
                </c:pt>
                <c:pt idx="3572">
                  <c:v>0.41720000000000002</c:v>
                </c:pt>
                <c:pt idx="3573">
                  <c:v>0.4173</c:v>
                </c:pt>
                <c:pt idx="3574">
                  <c:v>0.41739999999999999</c:v>
                </c:pt>
                <c:pt idx="3575">
                  <c:v>0.41749999999999998</c:v>
                </c:pt>
                <c:pt idx="3576">
                  <c:v>0.41760000000000003</c:v>
                </c:pt>
                <c:pt idx="3577">
                  <c:v>0.41770000000000002</c:v>
                </c:pt>
                <c:pt idx="3578">
                  <c:v>0.4178</c:v>
                </c:pt>
                <c:pt idx="3579">
                  <c:v>0.41789999999999999</c:v>
                </c:pt>
                <c:pt idx="3580">
                  <c:v>0.41799999999999998</c:v>
                </c:pt>
                <c:pt idx="3581">
                  <c:v>0.41810000000000003</c:v>
                </c:pt>
                <c:pt idx="3582">
                  <c:v>0.41820000000000002</c:v>
                </c:pt>
                <c:pt idx="3583">
                  <c:v>0.41830000000000001</c:v>
                </c:pt>
                <c:pt idx="3584">
                  <c:v>0.41839999999999999</c:v>
                </c:pt>
                <c:pt idx="3585">
                  <c:v>0.41849999999999998</c:v>
                </c:pt>
                <c:pt idx="3586">
                  <c:v>0.41860000000000003</c:v>
                </c:pt>
                <c:pt idx="3587">
                  <c:v>0.41870000000000002</c:v>
                </c:pt>
                <c:pt idx="3588">
                  <c:v>0.41880000000000001</c:v>
                </c:pt>
                <c:pt idx="3589">
                  <c:v>0.41889999999999999</c:v>
                </c:pt>
                <c:pt idx="3590">
                  <c:v>0.41899999999999998</c:v>
                </c:pt>
                <c:pt idx="3591">
                  <c:v>0.41909999999999997</c:v>
                </c:pt>
                <c:pt idx="3592">
                  <c:v>0.41920000000000002</c:v>
                </c:pt>
                <c:pt idx="3593">
                  <c:v>0.41930000000000001</c:v>
                </c:pt>
                <c:pt idx="3594">
                  <c:v>0.4194</c:v>
                </c:pt>
                <c:pt idx="3595">
                  <c:v>0.41949999999999998</c:v>
                </c:pt>
                <c:pt idx="3596">
                  <c:v>0.41959999999999997</c:v>
                </c:pt>
                <c:pt idx="3597">
                  <c:v>0.41970000000000002</c:v>
                </c:pt>
                <c:pt idx="3598">
                  <c:v>0.41980000000000001</c:v>
                </c:pt>
                <c:pt idx="3599">
                  <c:v>0.4199</c:v>
                </c:pt>
                <c:pt idx="3600">
                  <c:v>0.42</c:v>
                </c:pt>
                <c:pt idx="3601">
                  <c:v>0.42009999999999997</c:v>
                </c:pt>
                <c:pt idx="3602">
                  <c:v>0.42020000000000002</c:v>
                </c:pt>
                <c:pt idx="3603">
                  <c:v>0.42030000000000001</c:v>
                </c:pt>
                <c:pt idx="3604">
                  <c:v>0.4204</c:v>
                </c:pt>
                <c:pt idx="3605">
                  <c:v>0.42049999999999998</c:v>
                </c:pt>
                <c:pt idx="3606">
                  <c:v>0.42059999999999997</c:v>
                </c:pt>
                <c:pt idx="3607">
                  <c:v>0.42070000000000002</c:v>
                </c:pt>
                <c:pt idx="3608">
                  <c:v>0.42080000000000001</c:v>
                </c:pt>
                <c:pt idx="3609">
                  <c:v>0.4209</c:v>
                </c:pt>
                <c:pt idx="3610">
                  <c:v>0.42099999999999999</c:v>
                </c:pt>
                <c:pt idx="3611">
                  <c:v>0.42109999999999997</c:v>
                </c:pt>
                <c:pt idx="3612">
                  <c:v>0.42120000000000002</c:v>
                </c:pt>
                <c:pt idx="3613">
                  <c:v>0.42130000000000001</c:v>
                </c:pt>
                <c:pt idx="3614">
                  <c:v>0.4214</c:v>
                </c:pt>
                <c:pt idx="3615">
                  <c:v>0.42149999999999999</c:v>
                </c:pt>
                <c:pt idx="3616">
                  <c:v>0.42159999999999997</c:v>
                </c:pt>
                <c:pt idx="3617">
                  <c:v>0.42170000000000002</c:v>
                </c:pt>
                <c:pt idx="3618">
                  <c:v>0.42180000000000001</c:v>
                </c:pt>
                <c:pt idx="3619">
                  <c:v>0.4219</c:v>
                </c:pt>
                <c:pt idx="3620">
                  <c:v>0.42199999999999999</c:v>
                </c:pt>
                <c:pt idx="3621">
                  <c:v>0.42209999999999998</c:v>
                </c:pt>
                <c:pt idx="3622">
                  <c:v>0.42220000000000002</c:v>
                </c:pt>
                <c:pt idx="3623">
                  <c:v>0.42230000000000001</c:v>
                </c:pt>
                <c:pt idx="3624">
                  <c:v>0.4224</c:v>
                </c:pt>
                <c:pt idx="3625">
                  <c:v>0.42249999999999999</c:v>
                </c:pt>
                <c:pt idx="3626">
                  <c:v>0.42259999999999998</c:v>
                </c:pt>
                <c:pt idx="3627">
                  <c:v>0.42270000000000002</c:v>
                </c:pt>
                <c:pt idx="3628">
                  <c:v>0.42280000000000001</c:v>
                </c:pt>
                <c:pt idx="3629">
                  <c:v>0.4229</c:v>
                </c:pt>
                <c:pt idx="3630">
                  <c:v>0.42299999999999999</c:v>
                </c:pt>
                <c:pt idx="3631">
                  <c:v>0.42309999999999998</c:v>
                </c:pt>
                <c:pt idx="3632">
                  <c:v>0.42320000000000002</c:v>
                </c:pt>
                <c:pt idx="3633">
                  <c:v>0.42330000000000001</c:v>
                </c:pt>
                <c:pt idx="3634">
                  <c:v>0.4234</c:v>
                </c:pt>
                <c:pt idx="3635">
                  <c:v>0.42349999999999999</c:v>
                </c:pt>
                <c:pt idx="3636">
                  <c:v>0.42359999999999998</c:v>
                </c:pt>
                <c:pt idx="3637">
                  <c:v>0.42370000000000002</c:v>
                </c:pt>
                <c:pt idx="3638">
                  <c:v>0.42380000000000001</c:v>
                </c:pt>
                <c:pt idx="3639">
                  <c:v>0.4239</c:v>
                </c:pt>
                <c:pt idx="3640">
                  <c:v>0.42399999999999999</c:v>
                </c:pt>
                <c:pt idx="3641">
                  <c:v>0.42409999999999998</c:v>
                </c:pt>
                <c:pt idx="3642">
                  <c:v>0.42420000000000002</c:v>
                </c:pt>
                <c:pt idx="3643">
                  <c:v>0.42430000000000001</c:v>
                </c:pt>
                <c:pt idx="3644">
                  <c:v>0.4244</c:v>
                </c:pt>
                <c:pt idx="3645">
                  <c:v>0.42449999999999999</c:v>
                </c:pt>
                <c:pt idx="3646">
                  <c:v>0.42459999999999998</c:v>
                </c:pt>
                <c:pt idx="3647">
                  <c:v>0.42470000000000002</c:v>
                </c:pt>
                <c:pt idx="3648">
                  <c:v>0.42480000000000001</c:v>
                </c:pt>
                <c:pt idx="3649">
                  <c:v>0.4249</c:v>
                </c:pt>
                <c:pt idx="3650">
                  <c:v>0.42499999999999999</c:v>
                </c:pt>
                <c:pt idx="3651">
                  <c:v>0.42509999999999998</c:v>
                </c:pt>
                <c:pt idx="3652">
                  <c:v>0.42520000000000002</c:v>
                </c:pt>
                <c:pt idx="3653">
                  <c:v>0.42530000000000001</c:v>
                </c:pt>
                <c:pt idx="3654">
                  <c:v>0.4254</c:v>
                </c:pt>
                <c:pt idx="3655">
                  <c:v>0.42549999999999999</c:v>
                </c:pt>
                <c:pt idx="3656">
                  <c:v>0.42559999999999998</c:v>
                </c:pt>
                <c:pt idx="3657">
                  <c:v>0.42570000000000002</c:v>
                </c:pt>
                <c:pt idx="3658">
                  <c:v>0.42580000000000001</c:v>
                </c:pt>
                <c:pt idx="3659">
                  <c:v>0.4259</c:v>
                </c:pt>
                <c:pt idx="3660">
                  <c:v>0.42599999999999999</c:v>
                </c:pt>
                <c:pt idx="3661">
                  <c:v>0.42609999999999998</c:v>
                </c:pt>
                <c:pt idx="3662">
                  <c:v>0.42620000000000002</c:v>
                </c:pt>
                <c:pt idx="3663">
                  <c:v>0.42630000000000001</c:v>
                </c:pt>
                <c:pt idx="3664">
                  <c:v>0.4264</c:v>
                </c:pt>
                <c:pt idx="3665">
                  <c:v>0.42649999999999999</c:v>
                </c:pt>
                <c:pt idx="3666">
                  <c:v>0.42659999999999998</c:v>
                </c:pt>
                <c:pt idx="3667">
                  <c:v>0.42670000000000002</c:v>
                </c:pt>
                <c:pt idx="3668">
                  <c:v>0.42680000000000001</c:v>
                </c:pt>
                <c:pt idx="3669">
                  <c:v>0.4269</c:v>
                </c:pt>
                <c:pt idx="3670">
                  <c:v>0.42699999999999999</c:v>
                </c:pt>
                <c:pt idx="3671">
                  <c:v>0.42709999999999998</c:v>
                </c:pt>
                <c:pt idx="3672">
                  <c:v>0.42720000000000002</c:v>
                </c:pt>
                <c:pt idx="3673">
                  <c:v>0.42730000000000001</c:v>
                </c:pt>
                <c:pt idx="3674">
                  <c:v>0.4274</c:v>
                </c:pt>
                <c:pt idx="3675">
                  <c:v>0.42749999999999999</c:v>
                </c:pt>
                <c:pt idx="3676">
                  <c:v>0.42759999999999998</c:v>
                </c:pt>
                <c:pt idx="3677">
                  <c:v>0.42770000000000002</c:v>
                </c:pt>
                <c:pt idx="3678">
                  <c:v>0.42780000000000001</c:v>
                </c:pt>
                <c:pt idx="3679">
                  <c:v>0.4279</c:v>
                </c:pt>
                <c:pt idx="3680">
                  <c:v>0.42799999999999999</c:v>
                </c:pt>
                <c:pt idx="3681">
                  <c:v>0.42809999999999998</c:v>
                </c:pt>
                <c:pt idx="3682">
                  <c:v>0.42820000000000003</c:v>
                </c:pt>
                <c:pt idx="3683">
                  <c:v>0.42830000000000001</c:v>
                </c:pt>
                <c:pt idx="3684">
                  <c:v>0.4284</c:v>
                </c:pt>
                <c:pt idx="3685">
                  <c:v>0.42849999999999999</c:v>
                </c:pt>
                <c:pt idx="3686">
                  <c:v>0.42859999999999998</c:v>
                </c:pt>
                <c:pt idx="3687">
                  <c:v>0.42870000000000003</c:v>
                </c:pt>
                <c:pt idx="3688">
                  <c:v>0.42880000000000001</c:v>
                </c:pt>
                <c:pt idx="3689">
                  <c:v>0.4289</c:v>
                </c:pt>
                <c:pt idx="3690">
                  <c:v>0.42899999999999999</c:v>
                </c:pt>
                <c:pt idx="3691">
                  <c:v>0.42909999999999998</c:v>
                </c:pt>
                <c:pt idx="3692">
                  <c:v>0.42920000000000003</c:v>
                </c:pt>
                <c:pt idx="3693">
                  <c:v>0.42930000000000001</c:v>
                </c:pt>
                <c:pt idx="3694">
                  <c:v>0.4294</c:v>
                </c:pt>
                <c:pt idx="3695">
                  <c:v>0.42949999999999999</c:v>
                </c:pt>
                <c:pt idx="3696">
                  <c:v>0.42959999999999998</c:v>
                </c:pt>
                <c:pt idx="3697">
                  <c:v>0.42970000000000003</c:v>
                </c:pt>
                <c:pt idx="3698">
                  <c:v>0.42980000000000002</c:v>
                </c:pt>
                <c:pt idx="3699">
                  <c:v>0.4299</c:v>
                </c:pt>
                <c:pt idx="3700">
                  <c:v>0.43</c:v>
                </c:pt>
                <c:pt idx="3701">
                  <c:v>0.43009999999999998</c:v>
                </c:pt>
                <c:pt idx="3702">
                  <c:v>0.43020000000000003</c:v>
                </c:pt>
                <c:pt idx="3703">
                  <c:v>0.43030000000000002</c:v>
                </c:pt>
                <c:pt idx="3704">
                  <c:v>0.4304</c:v>
                </c:pt>
                <c:pt idx="3705">
                  <c:v>0.43049999999999999</c:v>
                </c:pt>
                <c:pt idx="3706">
                  <c:v>0.43059999999999998</c:v>
                </c:pt>
                <c:pt idx="3707">
                  <c:v>0.43070000000000003</c:v>
                </c:pt>
                <c:pt idx="3708">
                  <c:v>0.43080000000000002</c:v>
                </c:pt>
                <c:pt idx="3709">
                  <c:v>0.43090000000000001</c:v>
                </c:pt>
                <c:pt idx="3710">
                  <c:v>0.43099999999999999</c:v>
                </c:pt>
                <c:pt idx="3711">
                  <c:v>0.43109999999999998</c:v>
                </c:pt>
                <c:pt idx="3712">
                  <c:v>0.43120000000000003</c:v>
                </c:pt>
                <c:pt idx="3713">
                  <c:v>0.43130000000000002</c:v>
                </c:pt>
                <c:pt idx="3714">
                  <c:v>0.43140000000000001</c:v>
                </c:pt>
                <c:pt idx="3715">
                  <c:v>0.43149999999999999</c:v>
                </c:pt>
                <c:pt idx="3716">
                  <c:v>0.43159999999999998</c:v>
                </c:pt>
                <c:pt idx="3717">
                  <c:v>0.43169999999999997</c:v>
                </c:pt>
                <c:pt idx="3718">
                  <c:v>0.43180000000000002</c:v>
                </c:pt>
                <c:pt idx="3719">
                  <c:v>0.43190000000000001</c:v>
                </c:pt>
                <c:pt idx="3720">
                  <c:v>0.432</c:v>
                </c:pt>
                <c:pt idx="3721">
                  <c:v>0.43209999999999998</c:v>
                </c:pt>
                <c:pt idx="3722">
                  <c:v>0.43219999999999997</c:v>
                </c:pt>
                <c:pt idx="3723">
                  <c:v>0.43230000000000002</c:v>
                </c:pt>
                <c:pt idx="3724">
                  <c:v>0.43240000000000001</c:v>
                </c:pt>
                <c:pt idx="3725">
                  <c:v>0.4325</c:v>
                </c:pt>
                <c:pt idx="3726">
                  <c:v>0.43259999999999998</c:v>
                </c:pt>
                <c:pt idx="3727">
                  <c:v>0.43269999999999997</c:v>
                </c:pt>
                <c:pt idx="3728">
                  <c:v>0.43280000000000002</c:v>
                </c:pt>
                <c:pt idx="3729">
                  <c:v>0.43290000000000001</c:v>
                </c:pt>
                <c:pt idx="3730">
                  <c:v>0.433</c:v>
                </c:pt>
                <c:pt idx="3731">
                  <c:v>0.43309999999999998</c:v>
                </c:pt>
                <c:pt idx="3732">
                  <c:v>0.43319999999999997</c:v>
                </c:pt>
                <c:pt idx="3733">
                  <c:v>0.43330000000000002</c:v>
                </c:pt>
                <c:pt idx="3734">
                  <c:v>0.43340000000000001</c:v>
                </c:pt>
                <c:pt idx="3735">
                  <c:v>0.4335</c:v>
                </c:pt>
                <c:pt idx="3736">
                  <c:v>0.43359999999999999</c:v>
                </c:pt>
                <c:pt idx="3737">
                  <c:v>0.43369999999999997</c:v>
                </c:pt>
                <c:pt idx="3738">
                  <c:v>0.43380000000000002</c:v>
                </c:pt>
                <c:pt idx="3739">
                  <c:v>0.43390000000000001</c:v>
                </c:pt>
                <c:pt idx="3740">
                  <c:v>0.434</c:v>
                </c:pt>
                <c:pt idx="3741">
                  <c:v>0.43409999999999999</c:v>
                </c:pt>
                <c:pt idx="3742">
                  <c:v>0.43419999999999997</c:v>
                </c:pt>
                <c:pt idx="3743">
                  <c:v>0.43430000000000002</c:v>
                </c:pt>
                <c:pt idx="3744">
                  <c:v>0.43440000000000001</c:v>
                </c:pt>
                <c:pt idx="3745">
                  <c:v>0.4345</c:v>
                </c:pt>
                <c:pt idx="3746">
                  <c:v>0.43459999999999999</c:v>
                </c:pt>
                <c:pt idx="3747">
                  <c:v>0.43469999999999998</c:v>
                </c:pt>
                <c:pt idx="3748">
                  <c:v>0.43480000000000002</c:v>
                </c:pt>
                <c:pt idx="3749">
                  <c:v>0.43490000000000001</c:v>
                </c:pt>
                <c:pt idx="3750">
                  <c:v>0.435</c:v>
                </c:pt>
                <c:pt idx="3751">
                  <c:v>0.43509999999999999</c:v>
                </c:pt>
                <c:pt idx="3752">
                  <c:v>0.43519999999999998</c:v>
                </c:pt>
                <c:pt idx="3753">
                  <c:v>0.43530000000000002</c:v>
                </c:pt>
                <c:pt idx="3754">
                  <c:v>0.43540000000000001</c:v>
                </c:pt>
                <c:pt idx="3755">
                  <c:v>0.4355</c:v>
                </c:pt>
                <c:pt idx="3756">
                  <c:v>0.43559999999999999</c:v>
                </c:pt>
                <c:pt idx="3757">
                  <c:v>0.43569999999999998</c:v>
                </c:pt>
                <c:pt idx="3758">
                  <c:v>0.43580000000000002</c:v>
                </c:pt>
                <c:pt idx="3759">
                  <c:v>0.43590000000000001</c:v>
                </c:pt>
                <c:pt idx="3760">
                  <c:v>0.436</c:v>
                </c:pt>
                <c:pt idx="3761">
                  <c:v>0.43609999999999999</c:v>
                </c:pt>
                <c:pt idx="3762">
                  <c:v>0.43619999999999998</c:v>
                </c:pt>
                <c:pt idx="3763">
                  <c:v>0.43630000000000002</c:v>
                </c:pt>
                <c:pt idx="3764">
                  <c:v>0.43640000000000001</c:v>
                </c:pt>
                <c:pt idx="3765">
                  <c:v>0.4365</c:v>
                </c:pt>
                <c:pt idx="3766">
                  <c:v>0.43659999999999999</c:v>
                </c:pt>
                <c:pt idx="3767">
                  <c:v>0.43669999999999998</c:v>
                </c:pt>
                <c:pt idx="3768">
                  <c:v>0.43680000000000002</c:v>
                </c:pt>
                <c:pt idx="3769">
                  <c:v>0.43690000000000001</c:v>
                </c:pt>
                <c:pt idx="3770">
                  <c:v>0.437</c:v>
                </c:pt>
                <c:pt idx="3771">
                  <c:v>0.43709999999999999</c:v>
                </c:pt>
                <c:pt idx="3772">
                  <c:v>0.43719999999999998</c:v>
                </c:pt>
                <c:pt idx="3773">
                  <c:v>0.43730000000000002</c:v>
                </c:pt>
                <c:pt idx="3774">
                  <c:v>0.43740000000000001</c:v>
                </c:pt>
                <c:pt idx="3775">
                  <c:v>0.4375</c:v>
                </c:pt>
                <c:pt idx="3776">
                  <c:v>0.43759999999999999</c:v>
                </c:pt>
                <c:pt idx="3777">
                  <c:v>0.43769999999999998</c:v>
                </c:pt>
                <c:pt idx="3778">
                  <c:v>0.43780000000000002</c:v>
                </c:pt>
                <c:pt idx="3779">
                  <c:v>0.43790000000000001</c:v>
                </c:pt>
                <c:pt idx="3780">
                  <c:v>0.438</c:v>
                </c:pt>
                <c:pt idx="3781">
                  <c:v>0.43809999999999999</c:v>
                </c:pt>
                <c:pt idx="3782">
                  <c:v>0.43819999999999998</c:v>
                </c:pt>
                <c:pt idx="3783">
                  <c:v>0.43830000000000002</c:v>
                </c:pt>
                <c:pt idx="3784">
                  <c:v>0.43840000000000001</c:v>
                </c:pt>
                <c:pt idx="3785">
                  <c:v>0.4385</c:v>
                </c:pt>
                <c:pt idx="3786">
                  <c:v>0.43859999999999999</c:v>
                </c:pt>
                <c:pt idx="3787">
                  <c:v>0.43869999999999998</c:v>
                </c:pt>
                <c:pt idx="3788">
                  <c:v>0.43880000000000002</c:v>
                </c:pt>
                <c:pt idx="3789">
                  <c:v>0.43890000000000001</c:v>
                </c:pt>
                <c:pt idx="3790">
                  <c:v>0.439</c:v>
                </c:pt>
                <c:pt idx="3791">
                  <c:v>0.43909999999999999</c:v>
                </c:pt>
                <c:pt idx="3792">
                  <c:v>0.43919999999999998</c:v>
                </c:pt>
                <c:pt idx="3793">
                  <c:v>0.43930000000000002</c:v>
                </c:pt>
                <c:pt idx="3794">
                  <c:v>0.43940000000000001</c:v>
                </c:pt>
                <c:pt idx="3795">
                  <c:v>0.4395</c:v>
                </c:pt>
                <c:pt idx="3796">
                  <c:v>0.43959999999999999</c:v>
                </c:pt>
                <c:pt idx="3797">
                  <c:v>0.43969999999999998</c:v>
                </c:pt>
                <c:pt idx="3798">
                  <c:v>0.43980000000000002</c:v>
                </c:pt>
                <c:pt idx="3799">
                  <c:v>0.43990000000000001</c:v>
                </c:pt>
                <c:pt idx="3800">
                  <c:v>0.44</c:v>
                </c:pt>
                <c:pt idx="3801">
                  <c:v>0.44009999999999999</c:v>
                </c:pt>
                <c:pt idx="3802">
                  <c:v>0.44019999999999998</c:v>
                </c:pt>
                <c:pt idx="3803">
                  <c:v>0.44030000000000002</c:v>
                </c:pt>
                <c:pt idx="3804">
                  <c:v>0.44040000000000001</c:v>
                </c:pt>
                <c:pt idx="3805">
                  <c:v>0.4405</c:v>
                </c:pt>
                <c:pt idx="3806">
                  <c:v>0.44059999999999999</c:v>
                </c:pt>
                <c:pt idx="3807">
                  <c:v>0.44069999999999998</c:v>
                </c:pt>
                <c:pt idx="3808">
                  <c:v>0.44080000000000003</c:v>
                </c:pt>
                <c:pt idx="3809">
                  <c:v>0.44090000000000001</c:v>
                </c:pt>
                <c:pt idx="3810">
                  <c:v>0.441</c:v>
                </c:pt>
                <c:pt idx="3811">
                  <c:v>0.44109999999999999</c:v>
                </c:pt>
                <c:pt idx="3812">
                  <c:v>0.44119999999999998</c:v>
                </c:pt>
                <c:pt idx="3813">
                  <c:v>0.44130000000000003</c:v>
                </c:pt>
                <c:pt idx="3814">
                  <c:v>0.44140000000000001</c:v>
                </c:pt>
                <c:pt idx="3815">
                  <c:v>0.4415</c:v>
                </c:pt>
                <c:pt idx="3816">
                  <c:v>0.44159999999999999</c:v>
                </c:pt>
                <c:pt idx="3817">
                  <c:v>0.44169999999999998</c:v>
                </c:pt>
                <c:pt idx="3818">
                  <c:v>0.44180000000000003</c:v>
                </c:pt>
                <c:pt idx="3819">
                  <c:v>0.44190000000000002</c:v>
                </c:pt>
                <c:pt idx="3820">
                  <c:v>0.442</c:v>
                </c:pt>
                <c:pt idx="3821">
                  <c:v>0.44209999999999999</c:v>
                </c:pt>
                <c:pt idx="3822">
                  <c:v>0.44219999999999998</c:v>
                </c:pt>
                <c:pt idx="3823">
                  <c:v>0.44230000000000003</c:v>
                </c:pt>
                <c:pt idx="3824">
                  <c:v>0.44240000000000002</c:v>
                </c:pt>
                <c:pt idx="3825">
                  <c:v>0.4425</c:v>
                </c:pt>
                <c:pt idx="3826">
                  <c:v>0.44259999999999999</c:v>
                </c:pt>
                <c:pt idx="3827">
                  <c:v>0.44269999999999998</c:v>
                </c:pt>
                <c:pt idx="3828">
                  <c:v>0.44280000000000003</c:v>
                </c:pt>
                <c:pt idx="3829">
                  <c:v>0.44290000000000002</c:v>
                </c:pt>
                <c:pt idx="3830">
                  <c:v>0.443</c:v>
                </c:pt>
                <c:pt idx="3831">
                  <c:v>0.44309999999999999</c:v>
                </c:pt>
                <c:pt idx="3832">
                  <c:v>0.44319999999999998</c:v>
                </c:pt>
                <c:pt idx="3833">
                  <c:v>0.44330000000000003</c:v>
                </c:pt>
                <c:pt idx="3834">
                  <c:v>0.44340000000000002</c:v>
                </c:pt>
                <c:pt idx="3835">
                  <c:v>0.44350000000000001</c:v>
                </c:pt>
                <c:pt idx="3836">
                  <c:v>0.44359999999999999</c:v>
                </c:pt>
                <c:pt idx="3837">
                  <c:v>0.44369999999999998</c:v>
                </c:pt>
                <c:pt idx="3838">
                  <c:v>0.44379999999999997</c:v>
                </c:pt>
                <c:pt idx="3839">
                  <c:v>0.44390000000000002</c:v>
                </c:pt>
                <c:pt idx="3840">
                  <c:v>0.44400000000000001</c:v>
                </c:pt>
                <c:pt idx="3841">
                  <c:v>0.44409999999999999</c:v>
                </c:pt>
                <c:pt idx="3842">
                  <c:v>0.44419999999999998</c:v>
                </c:pt>
                <c:pt idx="3843">
                  <c:v>0.44429999999999997</c:v>
                </c:pt>
                <c:pt idx="3844">
                  <c:v>0.44440000000000002</c:v>
                </c:pt>
                <c:pt idx="3845">
                  <c:v>0.44450000000000001</c:v>
                </c:pt>
                <c:pt idx="3846">
                  <c:v>0.4446</c:v>
                </c:pt>
                <c:pt idx="3847">
                  <c:v>0.44469999999999998</c:v>
                </c:pt>
                <c:pt idx="3848">
                  <c:v>0.44479999999999997</c:v>
                </c:pt>
                <c:pt idx="3849">
                  <c:v>0.44490000000000002</c:v>
                </c:pt>
                <c:pt idx="3850">
                  <c:v>0.44500000000000001</c:v>
                </c:pt>
                <c:pt idx="3851">
                  <c:v>0.4451</c:v>
                </c:pt>
                <c:pt idx="3852">
                  <c:v>0.44519999999999998</c:v>
                </c:pt>
                <c:pt idx="3853">
                  <c:v>0.44529999999999997</c:v>
                </c:pt>
                <c:pt idx="3854">
                  <c:v>0.44540000000000002</c:v>
                </c:pt>
                <c:pt idx="3855">
                  <c:v>0.44550000000000001</c:v>
                </c:pt>
                <c:pt idx="3856">
                  <c:v>0.4456</c:v>
                </c:pt>
                <c:pt idx="3857">
                  <c:v>0.44569999999999999</c:v>
                </c:pt>
                <c:pt idx="3858">
                  <c:v>0.44579999999999997</c:v>
                </c:pt>
                <c:pt idx="3859">
                  <c:v>0.44590000000000002</c:v>
                </c:pt>
                <c:pt idx="3860">
                  <c:v>0.44600000000000001</c:v>
                </c:pt>
                <c:pt idx="3861">
                  <c:v>0.4461</c:v>
                </c:pt>
                <c:pt idx="3862">
                  <c:v>0.44619999999999999</c:v>
                </c:pt>
                <c:pt idx="3863">
                  <c:v>0.44629999999999997</c:v>
                </c:pt>
                <c:pt idx="3864">
                  <c:v>0.44640000000000002</c:v>
                </c:pt>
                <c:pt idx="3865">
                  <c:v>0.44650000000000001</c:v>
                </c:pt>
                <c:pt idx="3866">
                  <c:v>0.4466</c:v>
                </c:pt>
                <c:pt idx="3867">
                  <c:v>0.44669999999999999</c:v>
                </c:pt>
                <c:pt idx="3868">
                  <c:v>0.44679999999999997</c:v>
                </c:pt>
                <c:pt idx="3869">
                  <c:v>0.44690000000000002</c:v>
                </c:pt>
                <c:pt idx="3870">
                  <c:v>0.44700000000000001</c:v>
                </c:pt>
                <c:pt idx="3871">
                  <c:v>0.4471</c:v>
                </c:pt>
                <c:pt idx="3872">
                  <c:v>0.44719999999999999</c:v>
                </c:pt>
                <c:pt idx="3873">
                  <c:v>0.44729999999999998</c:v>
                </c:pt>
                <c:pt idx="3874">
                  <c:v>0.44740000000000002</c:v>
                </c:pt>
                <c:pt idx="3875">
                  <c:v>0.44750000000000001</c:v>
                </c:pt>
                <c:pt idx="3876">
                  <c:v>0.4476</c:v>
                </c:pt>
                <c:pt idx="3877">
                  <c:v>0.44769999999999999</c:v>
                </c:pt>
                <c:pt idx="3878">
                  <c:v>0.44779999999999998</c:v>
                </c:pt>
                <c:pt idx="3879">
                  <c:v>0.44790000000000002</c:v>
                </c:pt>
                <c:pt idx="3880">
                  <c:v>0.44800000000000001</c:v>
                </c:pt>
                <c:pt idx="3881">
                  <c:v>0.4481</c:v>
                </c:pt>
                <c:pt idx="3882">
                  <c:v>0.44819999999999999</c:v>
                </c:pt>
                <c:pt idx="3883">
                  <c:v>0.44829999999999998</c:v>
                </c:pt>
                <c:pt idx="3884">
                  <c:v>0.44840000000000002</c:v>
                </c:pt>
                <c:pt idx="3885">
                  <c:v>0.44850000000000001</c:v>
                </c:pt>
                <c:pt idx="3886">
                  <c:v>0.4486</c:v>
                </c:pt>
                <c:pt idx="3887">
                  <c:v>0.44869999999999999</c:v>
                </c:pt>
                <c:pt idx="3888">
                  <c:v>0.44879999999999998</c:v>
                </c:pt>
                <c:pt idx="3889">
                  <c:v>0.44890000000000002</c:v>
                </c:pt>
                <c:pt idx="3890">
                  <c:v>0.44900000000000001</c:v>
                </c:pt>
                <c:pt idx="3891">
                  <c:v>0.4491</c:v>
                </c:pt>
                <c:pt idx="3892">
                  <c:v>0.44919999999999999</c:v>
                </c:pt>
                <c:pt idx="3893">
                  <c:v>0.44929999999999998</c:v>
                </c:pt>
                <c:pt idx="3894">
                  <c:v>0.44940000000000002</c:v>
                </c:pt>
                <c:pt idx="3895">
                  <c:v>0.44950000000000001</c:v>
                </c:pt>
                <c:pt idx="3896">
                  <c:v>0.4496</c:v>
                </c:pt>
                <c:pt idx="3897">
                  <c:v>0.44969999999999999</c:v>
                </c:pt>
                <c:pt idx="3898">
                  <c:v>0.44979999999999998</c:v>
                </c:pt>
                <c:pt idx="3899">
                  <c:v>0.44990000000000002</c:v>
                </c:pt>
                <c:pt idx="3900">
                  <c:v>0.45</c:v>
                </c:pt>
                <c:pt idx="3901">
                  <c:v>0.4501</c:v>
                </c:pt>
                <c:pt idx="3902">
                  <c:v>0.45019999999999999</c:v>
                </c:pt>
                <c:pt idx="3903">
                  <c:v>0.45029999999999998</c:v>
                </c:pt>
                <c:pt idx="3904">
                  <c:v>0.45040000000000002</c:v>
                </c:pt>
                <c:pt idx="3905">
                  <c:v>0.45050000000000001</c:v>
                </c:pt>
                <c:pt idx="3906">
                  <c:v>0.4506</c:v>
                </c:pt>
                <c:pt idx="3907">
                  <c:v>0.45069999999999999</c:v>
                </c:pt>
                <c:pt idx="3908">
                  <c:v>0.45079999999999998</c:v>
                </c:pt>
                <c:pt idx="3909">
                  <c:v>0.45090000000000002</c:v>
                </c:pt>
                <c:pt idx="3910">
                  <c:v>0.45100000000000001</c:v>
                </c:pt>
                <c:pt idx="3911">
                  <c:v>0.4511</c:v>
                </c:pt>
                <c:pt idx="3912">
                  <c:v>0.45119999999999999</c:v>
                </c:pt>
                <c:pt idx="3913">
                  <c:v>0.45129999999999998</c:v>
                </c:pt>
                <c:pt idx="3914">
                  <c:v>0.45140000000000002</c:v>
                </c:pt>
                <c:pt idx="3915">
                  <c:v>0.45150000000000001</c:v>
                </c:pt>
                <c:pt idx="3916">
                  <c:v>0.4516</c:v>
                </c:pt>
                <c:pt idx="3917">
                  <c:v>0.45169999999999999</c:v>
                </c:pt>
                <c:pt idx="3918">
                  <c:v>0.45179999999999998</c:v>
                </c:pt>
                <c:pt idx="3919">
                  <c:v>0.45190000000000002</c:v>
                </c:pt>
                <c:pt idx="3920">
                  <c:v>0.45200000000000001</c:v>
                </c:pt>
                <c:pt idx="3921">
                  <c:v>0.4521</c:v>
                </c:pt>
                <c:pt idx="3922">
                  <c:v>0.45219999999999999</c:v>
                </c:pt>
                <c:pt idx="3923">
                  <c:v>0.45229999999999998</c:v>
                </c:pt>
                <c:pt idx="3924">
                  <c:v>0.45240000000000002</c:v>
                </c:pt>
                <c:pt idx="3925">
                  <c:v>0.45250000000000001</c:v>
                </c:pt>
                <c:pt idx="3926">
                  <c:v>0.4526</c:v>
                </c:pt>
                <c:pt idx="3927">
                  <c:v>0.45269999999999999</c:v>
                </c:pt>
                <c:pt idx="3928">
                  <c:v>0.45279999999999998</c:v>
                </c:pt>
                <c:pt idx="3929">
                  <c:v>0.45290000000000002</c:v>
                </c:pt>
                <c:pt idx="3930">
                  <c:v>0.45300000000000001</c:v>
                </c:pt>
                <c:pt idx="3931">
                  <c:v>0.4531</c:v>
                </c:pt>
                <c:pt idx="3932">
                  <c:v>0.45319999999999999</c:v>
                </c:pt>
                <c:pt idx="3933">
                  <c:v>0.45329999999999998</c:v>
                </c:pt>
                <c:pt idx="3934">
                  <c:v>0.45340000000000003</c:v>
                </c:pt>
                <c:pt idx="3935">
                  <c:v>0.45350000000000001</c:v>
                </c:pt>
                <c:pt idx="3936">
                  <c:v>0.4536</c:v>
                </c:pt>
                <c:pt idx="3937">
                  <c:v>0.45369999999999999</c:v>
                </c:pt>
                <c:pt idx="3938">
                  <c:v>0.45379999999999998</c:v>
                </c:pt>
                <c:pt idx="3939">
                  <c:v>0.45390000000000003</c:v>
                </c:pt>
                <c:pt idx="3940">
                  <c:v>0.45400000000000001</c:v>
                </c:pt>
                <c:pt idx="3941">
                  <c:v>0.4541</c:v>
                </c:pt>
                <c:pt idx="3942">
                  <c:v>0.45419999999999999</c:v>
                </c:pt>
                <c:pt idx="3943">
                  <c:v>0.45429999999999998</c:v>
                </c:pt>
                <c:pt idx="3944">
                  <c:v>0.45440000000000003</c:v>
                </c:pt>
                <c:pt idx="3945">
                  <c:v>0.45450000000000002</c:v>
                </c:pt>
                <c:pt idx="3946">
                  <c:v>0.4546</c:v>
                </c:pt>
                <c:pt idx="3947">
                  <c:v>0.45469999999999999</c:v>
                </c:pt>
                <c:pt idx="3948">
                  <c:v>0.45479999999999998</c:v>
                </c:pt>
                <c:pt idx="3949">
                  <c:v>0.45490000000000003</c:v>
                </c:pt>
                <c:pt idx="3950">
                  <c:v>0.45500000000000002</c:v>
                </c:pt>
                <c:pt idx="3951">
                  <c:v>0.4551</c:v>
                </c:pt>
                <c:pt idx="3952">
                  <c:v>0.45519999999999999</c:v>
                </c:pt>
                <c:pt idx="3953">
                  <c:v>0.45529999999999998</c:v>
                </c:pt>
                <c:pt idx="3954">
                  <c:v>0.45540000000000003</c:v>
                </c:pt>
                <c:pt idx="3955">
                  <c:v>0.45550000000000002</c:v>
                </c:pt>
                <c:pt idx="3956">
                  <c:v>0.4556</c:v>
                </c:pt>
                <c:pt idx="3957">
                  <c:v>0.45569999999999999</c:v>
                </c:pt>
                <c:pt idx="3958">
                  <c:v>0.45579999999999998</c:v>
                </c:pt>
                <c:pt idx="3959">
                  <c:v>0.45590000000000003</c:v>
                </c:pt>
                <c:pt idx="3960">
                  <c:v>0.45600000000000002</c:v>
                </c:pt>
                <c:pt idx="3961">
                  <c:v>0.45610000000000001</c:v>
                </c:pt>
                <c:pt idx="3962">
                  <c:v>0.45619999999999999</c:v>
                </c:pt>
                <c:pt idx="3963">
                  <c:v>0.45629999999999998</c:v>
                </c:pt>
                <c:pt idx="3964">
                  <c:v>0.45639999999999997</c:v>
                </c:pt>
                <c:pt idx="3965">
                  <c:v>0.45650000000000002</c:v>
                </c:pt>
                <c:pt idx="3966">
                  <c:v>0.45660000000000001</c:v>
                </c:pt>
                <c:pt idx="3967">
                  <c:v>0.45669999999999999</c:v>
                </c:pt>
                <c:pt idx="3968">
                  <c:v>0.45679999999999998</c:v>
                </c:pt>
                <c:pt idx="3969">
                  <c:v>0.45689999999999997</c:v>
                </c:pt>
                <c:pt idx="3970">
                  <c:v>0.45700000000000002</c:v>
                </c:pt>
                <c:pt idx="3971">
                  <c:v>0.45710000000000001</c:v>
                </c:pt>
                <c:pt idx="3972">
                  <c:v>0.4572</c:v>
                </c:pt>
                <c:pt idx="3973">
                  <c:v>0.45729999999999998</c:v>
                </c:pt>
                <c:pt idx="3974">
                  <c:v>0.45739999999999997</c:v>
                </c:pt>
                <c:pt idx="3975">
                  <c:v>0.45750000000000002</c:v>
                </c:pt>
                <c:pt idx="3976">
                  <c:v>0.45760000000000001</c:v>
                </c:pt>
                <c:pt idx="3977">
                  <c:v>0.4577</c:v>
                </c:pt>
                <c:pt idx="3978">
                  <c:v>0.45779999999999998</c:v>
                </c:pt>
                <c:pt idx="3979">
                  <c:v>0.45789999999999997</c:v>
                </c:pt>
                <c:pt idx="3980">
                  <c:v>0.45800000000000002</c:v>
                </c:pt>
                <c:pt idx="3981">
                  <c:v>0.45810000000000001</c:v>
                </c:pt>
                <c:pt idx="3982">
                  <c:v>0.4582</c:v>
                </c:pt>
                <c:pt idx="3983">
                  <c:v>0.45829999999999999</c:v>
                </c:pt>
                <c:pt idx="3984">
                  <c:v>0.45839999999999997</c:v>
                </c:pt>
                <c:pt idx="3985">
                  <c:v>0.45850000000000002</c:v>
                </c:pt>
                <c:pt idx="3986">
                  <c:v>0.45860000000000001</c:v>
                </c:pt>
                <c:pt idx="3987">
                  <c:v>0.4587</c:v>
                </c:pt>
                <c:pt idx="3988">
                  <c:v>0.45879999999999999</c:v>
                </c:pt>
                <c:pt idx="3989">
                  <c:v>0.45889999999999997</c:v>
                </c:pt>
                <c:pt idx="3990">
                  <c:v>0.45900000000000002</c:v>
                </c:pt>
                <c:pt idx="3991">
                  <c:v>0.45910000000000001</c:v>
                </c:pt>
                <c:pt idx="3992">
                  <c:v>0.4592</c:v>
                </c:pt>
                <c:pt idx="3993">
                  <c:v>0.45929999999999999</c:v>
                </c:pt>
                <c:pt idx="3994">
                  <c:v>0.45939999999999998</c:v>
                </c:pt>
                <c:pt idx="3995">
                  <c:v>0.45950000000000002</c:v>
                </c:pt>
                <c:pt idx="3996">
                  <c:v>0.45960000000000001</c:v>
                </c:pt>
                <c:pt idx="3997">
                  <c:v>0.4597</c:v>
                </c:pt>
                <c:pt idx="3998">
                  <c:v>0.45979999999999999</c:v>
                </c:pt>
                <c:pt idx="3999">
                  <c:v>0.45989999999999998</c:v>
                </c:pt>
                <c:pt idx="4000">
                  <c:v>0.46</c:v>
                </c:pt>
                <c:pt idx="4001">
                  <c:v>0.46010000000000001</c:v>
                </c:pt>
                <c:pt idx="4002">
                  <c:v>0.4602</c:v>
                </c:pt>
                <c:pt idx="4003">
                  <c:v>0.46029999999999999</c:v>
                </c:pt>
                <c:pt idx="4004">
                  <c:v>0.46039999999999998</c:v>
                </c:pt>
                <c:pt idx="4005">
                  <c:v>0.46050000000000002</c:v>
                </c:pt>
                <c:pt idx="4006">
                  <c:v>0.46060000000000001</c:v>
                </c:pt>
                <c:pt idx="4007">
                  <c:v>0.4607</c:v>
                </c:pt>
                <c:pt idx="4008">
                  <c:v>0.46079999999999999</c:v>
                </c:pt>
                <c:pt idx="4009">
                  <c:v>0.46089999999999998</c:v>
                </c:pt>
                <c:pt idx="4010">
                  <c:v>0.46100000000000002</c:v>
                </c:pt>
                <c:pt idx="4011">
                  <c:v>0.46110000000000001</c:v>
                </c:pt>
                <c:pt idx="4012">
                  <c:v>0.4612</c:v>
                </c:pt>
                <c:pt idx="4013">
                  <c:v>0.46129999999999999</c:v>
                </c:pt>
                <c:pt idx="4014">
                  <c:v>0.46139999999999998</c:v>
                </c:pt>
                <c:pt idx="4015">
                  <c:v>0.46150000000000002</c:v>
                </c:pt>
                <c:pt idx="4016">
                  <c:v>0.46160000000000001</c:v>
                </c:pt>
                <c:pt idx="4017">
                  <c:v>0.4617</c:v>
                </c:pt>
                <c:pt idx="4018">
                  <c:v>0.46179999999999999</c:v>
                </c:pt>
                <c:pt idx="4019">
                  <c:v>0.46189999999999998</c:v>
                </c:pt>
                <c:pt idx="4020">
                  <c:v>0.46200000000000002</c:v>
                </c:pt>
                <c:pt idx="4021">
                  <c:v>0.46210000000000001</c:v>
                </c:pt>
                <c:pt idx="4022">
                  <c:v>0.4622</c:v>
                </c:pt>
                <c:pt idx="4023">
                  <c:v>0.46229999999999999</c:v>
                </c:pt>
                <c:pt idx="4024">
                  <c:v>0.46239999999999998</c:v>
                </c:pt>
                <c:pt idx="4025">
                  <c:v>0.46250000000000002</c:v>
                </c:pt>
                <c:pt idx="4026">
                  <c:v>0.46260000000000001</c:v>
                </c:pt>
                <c:pt idx="4027">
                  <c:v>0.4627</c:v>
                </c:pt>
                <c:pt idx="4028">
                  <c:v>0.46279999999999999</c:v>
                </c:pt>
                <c:pt idx="4029">
                  <c:v>0.46289999999999998</c:v>
                </c:pt>
                <c:pt idx="4030">
                  <c:v>0.46300000000000002</c:v>
                </c:pt>
                <c:pt idx="4031">
                  <c:v>0.46310000000000001</c:v>
                </c:pt>
                <c:pt idx="4032">
                  <c:v>0.4632</c:v>
                </c:pt>
                <c:pt idx="4033">
                  <c:v>0.46329999999999999</c:v>
                </c:pt>
                <c:pt idx="4034">
                  <c:v>0.46339999999999998</c:v>
                </c:pt>
                <c:pt idx="4035">
                  <c:v>0.46350000000000002</c:v>
                </c:pt>
                <c:pt idx="4036">
                  <c:v>0.46360000000000001</c:v>
                </c:pt>
                <c:pt idx="4037">
                  <c:v>0.4637</c:v>
                </c:pt>
                <c:pt idx="4038">
                  <c:v>0.46379999999999999</c:v>
                </c:pt>
                <c:pt idx="4039">
                  <c:v>0.46389999999999998</c:v>
                </c:pt>
                <c:pt idx="4040">
                  <c:v>0.46400000000000002</c:v>
                </c:pt>
                <c:pt idx="4041">
                  <c:v>0.46410000000000001</c:v>
                </c:pt>
                <c:pt idx="4042">
                  <c:v>0.4642</c:v>
                </c:pt>
                <c:pt idx="4043">
                  <c:v>0.46429999999999999</c:v>
                </c:pt>
                <c:pt idx="4044">
                  <c:v>0.46439999999999998</c:v>
                </c:pt>
                <c:pt idx="4045">
                  <c:v>0.46450000000000002</c:v>
                </c:pt>
                <c:pt idx="4046">
                  <c:v>0.46460000000000001</c:v>
                </c:pt>
                <c:pt idx="4047">
                  <c:v>0.4647</c:v>
                </c:pt>
                <c:pt idx="4048">
                  <c:v>0.46479999999999999</c:v>
                </c:pt>
                <c:pt idx="4049">
                  <c:v>0.46489999999999998</c:v>
                </c:pt>
                <c:pt idx="4050">
                  <c:v>0.46500000000000002</c:v>
                </c:pt>
                <c:pt idx="4051">
                  <c:v>0.46510000000000001</c:v>
                </c:pt>
                <c:pt idx="4052">
                  <c:v>0.4652</c:v>
                </c:pt>
                <c:pt idx="4053">
                  <c:v>0.46529999999999999</c:v>
                </c:pt>
                <c:pt idx="4054">
                  <c:v>0.46539999999999998</c:v>
                </c:pt>
                <c:pt idx="4055">
                  <c:v>0.46550000000000002</c:v>
                </c:pt>
                <c:pt idx="4056">
                  <c:v>0.46560000000000001</c:v>
                </c:pt>
                <c:pt idx="4057">
                  <c:v>0.4657</c:v>
                </c:pt>
                <c:pt idx="4058">
                  <c:v>0.46579999999999999</c:v>
                </c:pt>
                <c:pt idx="4059">
                  <c:v>0.46589999999999998</c:v>
                </c:pt>
                <c:pt idx="4060">
                  <c:v>0.46600000000000003</c:v>
                </c:pt>
                <c:pt idx="4061">
                  <c:v>0.46610000000000001</c:v>
                </c:pt>
                <c:pt idx="4062">
                  <c:v>0.4662</c:v>
                </c:pt>
                <c:pt idx="4063">
                  <c:v>0.46629999999999999</c:v>
                </c:pt>
                <c:pt idx="4064">
                  <c:v>0.46639999999999998</c:v>
                </c:pt>
                <c:pt idx="4065">
                  <c:v>0.46650000000000003</c:v>
                </c:pt>
                <c:pt idx="4066">
                  <c:v>0.46660000000000001</c:v>
                </c:pt>
                <c:pt idx="4067">
                  <c:v>0.4667</c:v>
                </c:pt>
                <c:pt idx="4068">
                  <c:v>0.46679999999999999</c:v>
                </c:pt>
                <c:pt idx="4069">
                  <c:v>0.46689999999999998</c:v>
                </c:pt>
                <c:pt idx="4070">
                  <c:v>0.46700000000000003</c:v>
                </c:pt>
                <c:pt idx="4071">
                  <c:v>0.46710000000000002</c:v>
                </c:pt>
                <c:pt idx="4072">
                  <c:v>0.4672</c:v>
                </c:pt>
                <c:pt idx="4073">
                  <c:v>0.46729999999999999</c:v>
                </c:pt>
                <c:pt idx="4074">
                  <c:v>0.46739999999999998</c:v>
                </c:pt>
                <c:pt idx="4075">
                  <c:v>0.46750000000000003</c:v>
                </c:pt>
                <c:pt idx="4076">
                  <c:v>0.46760000000000002</c:v>
                </c:pt>
                <c:pt idx="4077">
                  <c:v>0.4677</c:v>
                </c:pt>
                <c:pt idx="4078">
                  <c:v>0.46779999999999999</c:v>
                </c:pt>
                <c:pt idx="4079">
                  <c:v>0.46789999999999998</c:v>
                </c:pt>
                <c:pt idx="4080">
                  <c:v>0.46800000000000003</c:v>
                </c:pt>
                <c:pt idx="4081">
                  <c:v>0.46810000000000002</c:v>
                </c:pt>
                <c:pt idx="4082">
                  <c:v>0.46820000000000001</c:v>
                </c:pt>
                <c:pt idx="4083">
                  <c:v>0.46829999999999999</c:v>
                </c:pt>
                <c:pt idx="4084">
                  <c:v>0.46839999999999998</c:v>
                </c:pt>
                <c:pt idx="4085">
                  <c:v>0.46850000000000003</c:v>
                </c:pt>
                <c:pt idx="4086">
                  <c:v>0.46860000000000002</c:v>
                </c:pt>
                <c:pt idx="4087">
                  <c:v>0.46870000000000001</c:v>
                </c:pt>
                <c:pt idx="4088">
                  <c:v>0.46879999999999999</c:v>
                </c:pt>
                <c:pt idx="4089">
                  <c:v>0.46889999999999998</c:v>
                </c:pt>
                <c:pt idx="4090">
                  <c:v>0.46899999999999997</c:v>
                </c:pt>
                <c:pt idx="4091">
                  <c:v>0.46910000000000002</c:v>
                </c:pt>
                <c:pt idx="4092">
                  <c:v>0.46920000000000001</c:v>
                </c:pt>
                <c:pt idx="4093">
                  <c:v>0.46929999999999999</c:v>
                </c:pt>
                <c:pt idx="4094">
                  <c:v>0.46939999999999998</c:v>
                </c:pt>
                <c:pt idx="4095">
                  <c:v>0.46949999999999997</c:v>
                </c:pt>
                <c:pt idx="4096">
                  <c:v>0.46960000000000002</c:v>
                </c:pt>
                <c:pt idx="4097">
                  <c:v>0.46970000000000001</c:v>
                </c:pt>
                <c:pt idx="4098">
                  <c:v>0.4698</c:v>
                </c:pt>
                <c:pt idx="4099">
                  <c:v>0.46989999999999998</c:v>
                </c:pt>
                <c:pt idx="4100">
                  <c:v>0.47</c:v>
                </c:pt>
                <c:pt idx="4101">
                  <c:v>0.47010000000000002</c:v>
                </c:pt>
                <c:pt idx="4102">
                  <c:v>0.47020000000000001</c:v>
                </c:pt>
                <c:pt idx="4103">
                  <c:v>0.4703</c:v>
                </c:pt>
                <c:pt idx="4104">
                  <c:v>0.47039999999999998</c:v>
                </c:pt>
                <c:pt idx="4105">
                  <c:v>0.47049999999999997</c:v>
                </c:pt>
                <c:pt idx="4106">
                  <c:v>0.47060000000000002</c:v>
                </c:pt>
                <c:pt idx="4107">
                  <c:v>0.47070000000000001</c:v>
                </c:pt>
                <c:pt idx="4108">
                  <c:v>0.4708</c:v>
                </c:pt>
                <c:pt idx="4109">
                  <c:v>0.47089999999999999</c:v>
                </c:pt>
                <c:pt idx="4110">
                  <c:v>0.47099999999999997</c:v>
                </c:pt>
                <c:pt idx="4111">
                  <c:v>0.47110000000000002</c:v>
                </c:pt>
                <c:pt idx="4112">
                  <c:v>0.47120000000000001</c:v>
                </c:pt>
                <c:pt idx="4113">
                  <c:v>0.4713</c:v>
                </c:pt>
                <c:pt idx="4114">
                  <c:v>0.47139999999999999</c:v>
                </c:pt>
                <c:pt idx="4115">
                  <c:v>0.47149999999999997</c:v>
                </c:pt>
                <c:pt idx="4116">
                  <c:v>0.47160000000000002</c:v>
                </c:pt>
                <c:pt idx="4117">
                  <c:v>0.47170000000000001</c:v>
                </c:pt>
                <c:pt idx="4118">
                  <c:v>0.4718</c:v>
                </c:pt>
                <c:pt idx="4119">
                  <c:v>0.47189999999999999</c:v>
                </c:pt>
                <c:pt idx="4120">
                  <c:v>0.47199999999999998</c:v>
                </c:pt>
                <c:pt idx="4121">
                  <c:v>0.47210000000000002</c:v>
                </c:pt>
                <c:pt idx="4122">
                  <c:v>0.47220000000000001</c:v>
                </c:pt>
                <c:pt idx="4123">
                  <c:v>0.4723</c:v>
                </c:pt>
                <c:pt idx="4124">
                  <c:v>0.47239999999999999</c:v>
                </c:pt>
                <c:pt idx="4125">
                  <c:v>0.47249999999999998</c:v>
                </c:pt>
                <c:pt idx="4126">
                  <c:v>0.47260000000000002</c:v>
                </c:pt>
                <c:pt idx="4127">
                  <c:v>0.47270000000000001</c:v>
                </c:pt>
                <c:pt idx="4128">
                  <c:v>0.4728</c:v>
                </c:pt>
                <c:pt idx="4129">
                  <c:v>0.47289999999999999</c:v>
                </c:pt>
                <c:pt idx="4130">
                  <c:v>0.47299999999999998</c:v>
                </c:pt>
                <c:pt idx="4131">
                  <c:v>0.47310000000000002</c:v>
                </c:pt>
                <c:pt idx="4132">
                  <c:v>0.47320000000000001</c:v>
                </c:pt>
                <c:pt idx="4133">
                  <c:v>0.4733</c:v>
                </c:pt>
                <c:pt idx="4134">
                  <c:v>0.47339999999999999</c:v>
                </c:pt>
                <c:pt idx="4135">
                  <c:v>0.47349999999999998</c:v>
                </c:pt>
                <c:pt idx="4136">
                  <c:v>0.47360000000000002</c:v>
                </c:pt>
                <c:pt idx="4137">
                  <c:v>0.47370000000000001</c:v>
                </c:pt>
                <c:pt idx="4138">
                  <c:v>0.4738</c:v>
                </c:pt>
                <c:pt idx="4139">
                  <c:v>0.47389999999999999</c:v>
                </c:pt>
                <c:pt idx="4140">
                  <c:v>0.47399999999999998</c:v>
                </c:pt>
                <c:pt idx="4141">
                  <c:v>0.47410000000000002</c:v>
                </c:pt>
                <c:pt idx="4142">
                  <c:v>0.47420000000000001</c:v>
                </c:pt>
                <c:pt idx="4143">
                  <c:v>0.4743</c:v>
                </c:pt>
                <c:pt idx="4144">
                  <c:v>0.47439999999999999</c:v>
                </c:pt>
                <c:pt idx="4145">
                  <c:v>0.47449999999999998</c:v>
                </c:pt>
                <c:pt idx="4146">
                  <c:v>0.47460000000000002</c:v>
                </c:pt>
                <c:pt idx="4147">
                  <c:v>0.47470000000000001</c:v>
                </c:pt>
                <c:pt idx="4148">
                  <c:v>0.4748</c:v>
                </c:pt>
                <c:pt idx="4149">
                  <c:v>0.47489999999999999</c:v>
                </c:pt>
                <c:pt idx="4150">
                  <c:v>0.47499999999999998</c:v>
                </c:pt>
                <c:pt idx="4151">
                  <c:v>0.47510000000000002</c:v>
                </c:pt>
                <c:pt idx="4152">
                  <c:v>0.47520000000000001</c:v>
                </c:pt>
                <c:pt idx="4153">
                  <c:v>0.4753</c:v>
                </c:pt>
                <c:pt idx="4154">
                  <c:v>0.47539999999999999</c:v>
                </c:pt>
                <c:pt idx="4155">
                  <c:v>0.47549999999999998</c:v>
                </c:pt>
                <c:pt idx="4156">
                  <c:v>0.47560000000000002</c:v>
                </c:pt>
                <c:pt idx="4157">
                  <c:v>0.47570000000000001</c:v>
                </c:pt>
                <c:pt idx="4158">
                  <c:v>0.4758</c:v>
                </c:pt>
                <c:pt idx="4159">
                  <c:v>0.47589999999999999</c:v>
                </c:pt>
                <c:pt idx="4160">
                  <c:v>0.47599999999999998</c:v>
                </c:pt>
                <c:pt idx="4161">
                  <c:v>0.47610000000000002</c:v>
                </c:pt>
                <c:pt idx="4162">
                  <c:v>0.47620000000000001</c:v>
                </c:pt>
                <c:pt idx="4163">
                  <c:v>0.4763</c:v>
                </c:pt>
                <c:pt idx="4164">
                  <c:v>0.47639999999999999</c:v>
                </c:pt>
                <c:pt idx="4165">
                  <c:v>0.47649999999999998</c:v>
                </c:pt>
                <c:pt idx="4166">
                  <c:v>0.47660000000000002</c:v>
                </c:pt>
                <c:pt idx="4167">
                  <c:v>0.47670000000000001</c:v>
                </c:pt>
                <c:pt idx="4168">
                  <c:v>0.4768</c:v>
                </c:pt>
                <c:pt idx="4169">
                  <c:v>0.47689999999999999</c:v>
                </c:pt>
                <c:pt idx="4170">
                  <c:v>0.47699999999999998</c:v>
                </c:pt>
                <c:pt idx="4171">
                  <c:v>0.47710000000000002</c:v>
                </c:pt>
                <c:pt idx="4172">
                  <c:v>0.47720000000000001</c:v>
                </c:pt>
                <c:pt idx="4173">
                  <c:v>0.4773</c:v>
                </c:pt>
                <c:pt idx="4174">
                  <c:v>0.47739999999999999</c:v>
                </c:pt>
                <c:pt idx="4175">
                  <c:v>0.47749999999999998</c:v>
                </c:pt>
                <c:pt idx="4176">
                  <c:v>0.47760000000000002</c:v>
                </c:pt>
                <c:pt idx="4177">
                  <c:v>0.47770000000000001</c:v>
                </c:pt>
                <c:pt idx="4178">
                  <c:v>0.4778</c:v>
                </c:pt>
                <c:pt idx="4179">
                  <c:v>0.47789999999999999</c:v>
                </c:pt>
                <c:pt idx="4180">
                  <c:v>0.47799999999999998</c:v>
                </c:pt>
                <c:pt idx="4181">
                  <c:v>0.47810000000000002</c:v>
                </c:pt>
                <c:pt idx="4182">
                  <c:v>0.47820000000000001</c:v>
                </c:pt>
                <c:pt idx="4183">
                  <c:v>0.4783</c:v>
                </c:pt>
                <c:pt idx="4184">
                  <c:v>0.47839999999999999</c:v>
                </c:pt>
                <c:pt idx="4185">
                  <c:v>0.47849999999999998</c:v>
                </c:pt>
                <c:pt idx="4186">
                  <c:v>0.47860000000000003</c:v>
                </c:pt>
                <c:pt idx="4187">
                  <c:v>0.47870000000000001</c:v>
                </c:pt>
                <c:pt idx="4188">
                  <c:v>0.4788</c:v>
                </c:pt>
                <c:pt idx="4189">
                  <c:v>0.47889999999999999</c:v>
                </c:pt>
                <c:pt idx="4190">
                  <c:v>0.47899999999999998</c:v>
                </c:pt>
                <c:pt idx="4191">
                  <c:v>0.47910000000000003</c:v>
                </c:pt>
                <c:pt idx="4192">
                  <c:v>0.47920000000000001</c:v>
                </c:pt>
                <c:pt idx="4193">
                  <c:v>0.4793</c:v>
                </c:pt>
                <c:pt idx="4194">
                  <c:v>0.47939999999999999</c:v>
                </c:pt>
                <c:pt idx="4195">
                  <c:v>0.47949999999999998</c:v>
                </c:pt>
                <c:pt idx="4196">
                  <c:v>0.47960000000000003</c:v>
                </c:pt>
                <c:pt idx="4197">
                  <c:v>0.47970000000000002</c:v>
                </c:pt>
                <c:pt idx="4198">
                  <c:v>0.4798</c:v>
                </c:pt>
                <c:pt idx="4199">
                  <c:v>0.47989999999999999</c:v>
                </c:pt>
                <c:pt idx="4200">
                  <c:v>0.48</c:v>
                </c:pt>
                <c:pt idx="4201">
                  <c:v>0.48010000000000003</c:v>
                </c:pt>
                <c:pt idx="4202">
                  <c:v>0.48020000000000002</c:v>
                </c:pt>
                <c:pt idx="4203">
                  <c:v>0.4803</c:v>
                </c:pt>
                <c:pt idx="4204">
                  <c:v>0.48039999999999999</c:v>
                </c:pt>
                <c:pt idx="4205">
                  <c:v>0.48049999999999998</c:v>
                </c:pt>
                <c:pt idx="4206">
                  <c:v>0.48060000000000003</c:v>
                </c:pt>
                <c:pt idx="4207">
                  <c:v>0.48070000000000002</c:v>
                </c:pt>
                <c:pt idx="4208">
                  <c:v>0.48080000000000001</c:v>
                </c:pt>
                <c:pt idx="4209">
                  <c:v>0.48089999999999999</c:v>
                </c:pt>
                <c:pt idx="4210">
                  <c:v>0.48099999999999998</c:v>
                </c:pt>
                <c:pt idx="4211">
                  <c:v>0.48110000000000003</c:v>
                </c:pt>
                <c:pt idx="4212">
                  <c:v>0.48120000000000002</c:v>
                </c:pt>
                <c:pt idx="4213">
                  <c:v>0.48130000000000001</c:v>
                </c:pt>
                <c:pt idx="4214">
                  <c:v>0.48139999999999999</c:v>
                </c:pt>
                <c:pt idx="4215">
                  <c:v>0.48149999999999998</c:v>
                </c:pt>
                <c:pt idx="4216">
                  <c:v>0.48159999999999997</c:v>
                </c:pt>
                <c:pt idx="4217">
                  <c:v>0.48170000000000002</c:v>
                </c:pt>
                <c:pt idx="4218">
                  <c:v>0.48180000000000001</c:v>
                </c:pt>
                <c:pt idx="4219">
                  <c:v>0.4819</c:v>
                </c:pt>
                <c:pt idx="4220">
                  <c:v>0.48199999999999998</c:v>
                </c:pt>
                <c:pt idx="4221">
                  <c:v>0.48209999999999997</c:v>
                </c:pt>
                <c:pt idx="4222">
                  <c:v>0.48220000000000002</c:v>
                </c:pt>
                <c:pt idx="4223">
                  <c:v>0.48230000000000001</c:v>
                </c:pt>
                <c:pt idx="4224">
                  <c:v>0.4824</c:v>
                </c:pt>
                <c:pt idx="4225">
                  <c:v>0.48249999999999998</c:v>
                </c:pt>
                <c:pt idx="4226">
                  <c:v>0.48259999999999997</c:v>
                </c:pt>
                <c:pt idx="4227">
                  <c:v>0.48270000000000002</c:v>
                </c:pt>
                <c:pt idx="4228">
                  <c:v>0.48280000000000001</c:v>
                </c:pt>
                <c:pt idx="4229">
                  <c:v>0.4829</c:v>
                </c:pt>
                <c:pt idx="4230">
                  <c:v>0.48299999999999998</c:v>
                </c:pt>
                <c:pt idx="4231">
                  <c:v>0.48309999999999997</c:v>
                </c:pt>
                <c:pt idx="4232">
                  <c:v>0.48320000000000002</c:v>
                </c:pt>
                <c:pt idx="4233">
                  <c:v>0.48330000000000001</c:v>
                </c:pt>
                <c:pt idx="4234">
                  <c:v>0.4834</c:v>
                </c:pt>
                <c:pt idx="4235">
                  <c:v>0.48349999999999999</c:v>
                </c:pt>
                <c:pt idx="4236">
                  <c:v>0.48359999999999997</c:v>
                </c:pt>
                <c:pt idx="4237">
                  <c:v>0.48370000000000002</c:v>
                </c:pt>
                <c:pt idx="4238">
                  <c:v>0.48380000000000001</c:v>
                </c:pt>
                <c:pt idx="4239">
                  <c:v>0.4839</c:v>
                </c:pt>
                <c:pt idx="4240">
                  <c:v>0.48399999999999999</c:v>
                </c:pt>
                <c:pt idx="4241">
                  <c:v>0.48409999999999997</c:v>
                </c:pt>
                <c:pt idx="4242">
                  <c:v>0.48420000000000002</c:v>
                </c:pt>
                <c:pt idx="4243">
                  <c:v>0.48430000000000001</c:v>
                </c:pt>
                <c:pt idx="4244">
                  <c:v>0.4844</c:v>
                </c:pt>
                <c:pt idx="4245">
                  <c:v>0.48449999999999999</c:v>
                </c:pt>
                <c:pt idx="4246">
                  <c:v>0.48459999999999998</c:v>
                </c:pt>
                <c:pt idx="4247">
                  <c:v>0.48470000000000002</c:v>
                </c:pt>
                <c:pt idx="4248">
                  <c:v>0.48480000000000001</c:v>
                </c:pt>
                <c:pt idx="4249">
                  <c:v>0.4849</c:v>
                </c:pt>
                <c:pt idx="4250">
                  <c:v>0.48499999999999999</c:v>
                </c:pt>
                <c:pt idx="4251">
                  <c:v>0.48509999999999998</c:v>
                </c:pt>
                <c:pt idx="4252">
                  <c:v>0.48520000000000002</c:v>
                </c:pt>
                <c:pt idx="4253">
                  <c:v>0.48530000000000001</c:v>
                </c:pt>
                <c:pt idx="4254">
                  <c:v>0.4854</c:v>
                </c:pt>
                <c:pt idx="4255">
                  <c:v>0.48549999999999999</c:v>
                </c:pt>
                <c:pt idx="4256">
                  <c:v>0.48559999999999998</c:v>
                </c:pt>
                <c:pt idx="4257">
                  <c:v>0.48570000000000002</c:v>
                </c:pt>
                <c:pt idx="4258">
                  <c:v>0.48580000000000001</c:v>
                </c:pt>
                <c:pt idx="4259">
                  <c:v>0.4859</c:v>
                </c:pt>
                <c:pt idx="4260">
                  <c:v>0.48599999999999999</c:v>
                </c:pt>
                <c:pt idx="4261">
                  <c:v>0.48609999999999998</c:v>
                </c:pt>
                <c:pt idx="4262">
                  <c:v>0.48620000000000002</c:v>
                </c:pt>
                <c:pt idx="4263">
                  <c:v>0.48630000000000001</c:v>
                </c:pt>
                <c:pt idx="4264">
                  <c:v>0.4864</c:v>
                </c:pt>
                <c:pt idx="4265">
                  <c:v>0.48649999999999999</c:v>
                </c:pt>
                <c:pt idx="4266">
                  <c:v>0.48659999999999998</c:v>
                </c:pt>
                <c:pt idx="4267">
                  <c:v>0.48670000000000002</c:v>
                </c:pt>
                <c:pt idx="4268">
                  <c:v>0.48680000000000001</c:v>
                </c:pt>
                <c:pt idx="4269">
                  <c:v>0.4869</c:v>
                </c:pt>
                <c:pt idx="4270">
                  <c:v>0.48699999999999999</c:v>
                </c:pt>
                <c:pt idx="4271">
                  <c:v>0.48709999999999998</c:v>
                </c:pt>
                <c:pt idx="4272">
                  <c:v>0.48720000000000002</c:v>
                </c:pt>
                <c:pt idx="4273">
                  <c:v>0.48730000000000001</c:v>
                </c:pt>
                <c:pt idx="4274">
                  <c:v>0.4874</c:v>
                </c:pt>
                <c:pt idx="4275">
                  <c:v>0.48749999999999999</c:v>
                </c:pt>
                <c:pt idx="4276">
                  <c:v>0.48759999999999998</c:v>
                </c:pt>
                <c:pt idx="4277">
                  <c:v>0.48770000000000002</c:v>
                </c:pt>
                <c:pt idx="4278">
                  <c:v>0.48780000000000001</c:v>
                </c:pt>
                <c:pt idx="4279">
                  <c:v>0.4879</c:v>
                </c:pt>
                <c:pt idx="4280">
                  <c:v>0.48799999999999999</c:v>
                </c:pt>
                <c:pt idx="4281">
                  <c:v>0.48809999999999998</c:v>
                </c:pt>
                <c:pt idx="4282">
                  <c:v>0.48820000000000002</c:v>
                </c:pt>
                <c:pt idx="4283">
                  <c:v>0.48830000000000001</c:v>
                </c:pt>
                <c:pt idx="4284">
                  <c:v>0.4884</c:v>
                </c:pt>
                <c:pt idx="4285">
                  <c:v>0.48849999999999999</c:v>
                </c:pt>
                <c:pt idx="4286">
                  <c:v>0.48859999999999998</c:v>
                </c:pt>
                <c:pt idx="4287">
                  <c:v>0.48870000000000002</c:v>
                </c:pt>
                <c:pt idx="4288">
                  <c:v>0.48880000000000001</c:v>
                </c:pt>
                <c:pt idx="4289">
                  <c:v>0.4889</c:v>
                </c:pt>
                <c:pt idx="4290">
                  <c:v>0.48899999999999999</c:v>
                </c:pt>
                <c:pt idx="4291">
                  <c:v>0.48909999999999998</c:v>
                </c:pt>
                <c:pt idx="4292">
                  <c:v>0.48920000000000002</c:v>
                </c:pt>
                <c:pt idx="4293">
                  <c:v>0.48930000000000001</c:v>
                </c:pt>
                <c:pt idx="4294">
                  <c:v>0.4894</c:v>
                </c:pt>
                <c:pt idx="4295">
                  <c:v>0.48949999999999999</c:v>
                </c:pt>
                <c:pt idx="4296">
                  <c:v>0.48959999999999998</c:v>
                </c:pt>
                <c:pt idx="4297">
                  <c:v>0.48970000000000002</c:v>
                </c:pt>
                <c:pt idx="4298">
                  <c:v>0.48980000000000001</c:v>
                </c:pt>
                <c:pt idx="4299">
                  <c:v>0.4899</c:v>
                </c:pt>
                <c:pt idx="4300">
                  <c:v>0.49</c:v>
                </c:pt>
                <c:pt idx="4301">
                  <c:v>0.49009999999999998</c:v>
                </c:pt>
                <c:pt idx="4302">
                  <c:v>0.49020000000000002</c:v>
                </c:pt>
                <c:pt idx="4303">
                  <c:v>0.49030000000000001</c:v>
                </c:pt>
                <c:pt idx="4304">
                  <c:v>0.4904</c:v>
                </c:pt>
                <c:pt idx="4305">
                  <c:v>0.49049999999999999</c:v>
                </c:pt>
                <c:pt idx="4306">
                  <c:v>0.49059999999999998</c:v>
                </c:pt>
                <c:pt idx="4307">
                  <c:v>0.49070000000000003</c:v>
                </c:pt>
                <c:pt idx="4308">
                  <c:v>0.49080000000000001</c:v>
                </c:pt>
                <c:pt idx="4309">
                  <c:v>0.4909</c:v>
                </c:pt>
                <c:pt idx="4310">
                  <c:v>0.49099999999999999</c:v>
                </c:pt>
                <c:pt idx="4311">
                  <c:v>0.49109999999999998</c:v>
                </c:pt>
                <c:pt idx="4312">
                  <c:v>0.49120000000000003</c:v>
                </c:pt>
                <c:pt idx="4313">
                  <c:v>0.49130000000000001</c:v>
                </c:pt>
                <c:pt idx="4314">
                  <c:v>0.4914</c:v>
                </c:pt>
                <c:pt idx="4315">
                  <c:v>0.49149999999999999</c:v>
                </c:pt>
                <c:pt idx="4316">
                  <c:v>0.49159999999999998</c:v>
                </c:pt>
                <c:pt idx="4317">
                  <c:v>0.49170000000000003</c:v>
                </c:pt>
                <c:pt idx="4318">
                  <c:v>0.49180000000000001</c:v>
                </c:pt>
                <c:pt idx="4319">
                  <c:v>0.4919</c:v>
                </c:pt>
                <c:pt idx="4320">
                  <c:v>0.49199999999999999</c:v>
                </c:pt>
                <c:pt idx="4321">
                  <c:v>0.49209999999999998</c:v>
                </c:pt>
                <c:pt idx="4322">
                  <c:v>0.49220000000000003</c:v>
                </c:pt>
                <c:pt idx="4323">
                  <c:v>0.49230000000000002</c:v>
                </c:pt>
                <c:pt idx="4324">
                  <c:v>0.4924</c:v>
                </c:pt>
                <c:pt idx="4325">
                  <c:v>0.49249999999999999</c:v>
                </c:pt>
                <c:pt idx="4326">
                  <c:v>0.49259999999999998</c:v>
                </c:pt>
                <c:pt idx="4327">
                  <c:v>0.49270000000000003</c:v>
                </c:pt>
                <c:pt idx="4328">
                  <c:v>0.49280000000000002</c:v>
                </c:pt>
                <c:pt idx="4329">
                  <c:v>0.4929</c:v>
                </c:pt>
                <c:pt idx="4330">
                  <c:v>0.49299999999999999</c:v>
                </c:pt>
                <c:pt idx="4331">
                  <c:v>0.49309999999999998</c:v>
                </c:pt>
                <c:pt idx="4332">
                  <c:v>0.49320000000000003</c:v>
                </c:pt>
                <c:pt idx="4333">
                  <c:v>0.49330000000000002</c:v>
                </c:pt>
                <c:pt idx="4334">
                  <c:v>0.49340000000000001</c:v>
                </c:pt>
                <c:pt idx="4335">
                  <c:v>0.49349999999999999</c:v>
                </c:pt>
                <c:pt idx="4336">
                  <c:v>0.49359999999999998</c:v>
                </c:pt>
                <c:pt idx="4337">
                  <c:v>0.49370000000000003</c:v>
                </c:pt>
                <c:pt idx="4338">
                  <c:v>0.49380000000000002</c:v>
                </c:pt>
                <c:pt idx="4339">
                  <c:v>0.49390000000000001</c:v>
                </c:pt>
                <c:pt idx="4340">
                  <c:v>0.49399999999999999</c:v>
                </c:pt>
                <c:pt idx="4341">
                  <c:v>0.49409999999999998</c:v>
                </c:pt>
                <c:pt idx="4342">
                  <c:v>0.49419999999999997</c:v>
                </c:pt>
                <c:pt idx="4343">
                  <c:v>0.49430000000000002</c:v>
                </c:pt>
                <c:pt idx="4344">
                  <c:v>0.49440000000000001</c:v>
                </c:pt>
                <c:pt idx="4345">
                  <c:v>0.4945</c:v>
                </c:pt>
                <c:pt idx="4346">
                  <c:v>0.49459999999999998</c:v>
                </c:pt>
                <c:pt idx="4347">
                  <c:v>0.49469999999999997</c:v>
                </c:pt>
                <c:pt idx="4348">
                  <c:v>0.49480000000000002</c:v>
                </c:pt>
                <c:pt idx="4349">
                  <c:v>0.49490000000000001</c:v>
                </c:pt>
                <c:pt idx="4350">
                  <c:v>0.495</c:v>
                </c:pt>
                <c:pt idx="4351">
                  <c:v>0.49509999999999998</c:v>
                </c:pt>
                <c:pt idx="4352">
                  <c:v>0.49519999999999997</c:v>
                </c:pt>
                <c:pt idx="4353">
                  <c:v>0.49530000000000002</c:v>
                </c:pt>
                <c:pt idx="4354">
                  <c:v>0.49540000000000001</c:v>
                </c:pt>
                <c:pt idx="4355">
                  <c:v>0.4955</c:v>
                </c:pt>
                <c:pt idx="4356">
                  <c:v>0.49559999999999998</c:v>
                </c:pt>
                <c:pt idx="4357">
                  <c:v>0.49569999999999997</c:v>
                </c:pt>
                <c:pt idx="4358">
                  <c:v>0.49580000000000002</c:v>
                </c:pt>
                <c:pt idx="4359">
                  <c:v>0.49590000000000001</c:v>
                </c:pt>
                <c:pt idx="4360">
                  <c:v>0.496</c:v>
                </c:pt>
                <c:pt idx="4361">
                  <c:v>0.49609999999999999</c:v>
                </c:pt>
                <c:pt idx="4362">
                  <c:v>0.49619999999999997</c:v>
                </c:pt>
                <c:pt idx="4363">
                  <c:v>0.49630000000000002</c:v>
                </c:pt>
                <c:pt idx="4364">
                  <c:v>0.49640000000000001</c:v>
                </c:pt>
                <c:pt idx="4365">
                  <c:v>0.4965</c:v>
                </c:pt>
                <c:pt idx="4366">
                  <c:v>0.49659999999999999</c:v>
                </c:pt>
                <c:pt idx="4367">
                  <c:v>0.49669999999999997</c:v>
                </c:pt>
                <c:pt idx="4368">
                  <c:v>0.49680000000000002</c:v>
                </c:pt>
                <c:pt idx="4369">
                  <c:v>0.49690000000000001</c:v>
                </c:pt>
                <c:pt idx="4370">
                  <c:v>0.497</c:v>
                </c:pt>
                <c:pt idx="4371">
                  <c:v>0.49709999999999999</c:v>
                </c:pt>
                <c:pt idx="4372">
                  <c:v>0.49719999999999998</c:v>
                </c:pt>
                <c:pt idx="4373">
                  <c:v>0.49730000000000002</c:v>
                </c:pt>
                <c:pt idx="4374">
                  <c:v>0.49740000000000001</c:v>
                </c:pt>
                <c:pt idx="4375">
                  <c:v>0.4975</c:v>
                </c:pt>
                <c:pt idx="4376">
                  <c:v>0.49759999999999999</c:v>
                </c:pt>
                <c:pt idx="4377">
                  <c:v>0.49769999999999998</c:v>
                </c:pt>
                <c:pt idx="4378">
                  <c:v>0.49780000000000002</c:v>
                </c:pt>
                <c:pt idx="4379">
                  <c:v>0.49790000000000001</c:v>
                </c:pt>
                <c:pt idx="4380">
                  <c:v>0.498</c:v>
                </c:pt>
                <c:pt idx="4381">
                  <c:v>0.49809999999999999</c:v>
                </c:pt>
                <c:pt idx="4382">
                  <c:v>0.49819999999999998</c:v>
                </c:pt>
                <c:pt idx="4383">
                  <c:v>0.49830000000000002</c:v>
                </c:pt>
                <c:pt idx="4384">
                  <c:v>0.49840000000000001</c:v>
                </c:pt>
                <c:pt idx="4385">
                  <c:v>0.4985</c:v>
                </c:pt>
                <c:pt idx="4386">
                  <c:v>0.49859999999999999</c:v>
                </c:pt>
                <c:pt idx="4387">
                  <c:v>0.49869999999999998</c:v>
                </c:pt>
                <c:pt idx="4388">
                  <c:v>0.49880000000000002</c:v>
                </c:pt>
                <c:pt idx="4389">
                  <c:v>0.49890000000000001</c:v>
                </c:pt>
                <c:pt idx="4390">
                  <c:v>0.499</c:v>
                </c:pt>
                <c:pt idx="4391">
                  <c:v>0.49909999999999999</c:v>
                </c:pt>
                <c:pt idx="4392">
                  <c:v>0.49919999999999998</c:v>
                </c:pt>
                <c:pt idx="4393">
                  <c:v>0.49930000000000002</c:v>
                </c:pt>
                <c:pt idx="4394">
                  <c:v>0.49940000000000001</c:v>
                </c:pt>
                <c:pt idx="4395">
                  <c:v>0.4995</c:v>
                </c:pt>
                <c:pt idx="4396">
                  <c:v>0.49959999999999999</c:v>
                </c:pt>
                <c:pt idx="4397">
                  <c:v>0.49969999999999998</c:v>
                </c:pt>
                <c:pt idx="4398">
                  <c:v>0.49980000000000002</c:v>
                </c:pt>
                <c:pt idx="4399">
                  <c:v>0.49990000000000001</c:v>
                </c:pt>
                <c:pt idx="4400">
                  <c:v>0.5</c:v>
                </c:pt>
                <c:pt idx="4401">
                  <c:v>0.50009999999999999</c:v>
                </c:pt>
                <c:pt idx="4402">
                  <c:v>0.50019999999999998</c:v>
                </c:pt>
                <c:pt idx="4403">
                  <c:v>0.50029999999999997</c:v>
                </c:pt>
                <c:pt idx="4404">
                  <c:v>0.50039999999999996</c:v>
                </c:pt>
                <c:pt idx="4405">
                  <c:v>0.50049999999999994</c:v>
                </c:pt>
                <c:pt idx="4406">
                  <c:v>0.50060000000000004</c:v>
                </c:pt>
                <c:pt idx="4407">
                  <c:v>0.50070000000000003</c:v>
                </c:pt>
                <c:pt idx="4408">
                  <c:v>0.50080000000000002</c:v>
                </c:pt>
                <c:pt idx="4409">
                  <c:v>0.50090000000000001</c:v>
                </c:pt>
                <c:pt idx="4410">
                  <c:v>0.501</c:v>
                </c:pt>
                <c:pt idx="4411">
                  <c:v>0.50109999999999999</c:v>
                </c:pt>
                <c:pt idx="4412">
                  <c:v>0.50119999999999998</c:v>
                </c:pt>
                <c:pt idx="4413">
                  <c:v>0.50129999999999997</c:v>
                </c:pt>
                <c:pt idx="4414">
                  <c:v>0.50139999999999996</c:v>
                </c:pt>
                <c:pt idx="4415">
                  <c:v>0.50149999999999995</c:v>
                </c:pt>
                <c:pt idx="4416">
                  <c:v>0.50160000000000005</c:v>
                </c:pt>
                <c:pt idx="4417">
                  <c:v>0.50170000000000003</c:v>
                </c:pt>
                <c:pt idx="4418">
                  <c:v>0.50180000000000002</c:v>
                </c:pt>
                <c:pt idx="4419">
                  <c:v>0.50190000000000001</c:v>
                </c:pt>
                <c:pt idx="4420">
                  <c:v>0.502</c:v>
                </c:pt>
                <c:pt idx="4421">
                  <c:v>0.50209999999999999</c:v>
                </c:pt>
                <c:pt idx="4422">
                  <c:v>0.50219999999999998</c:v>
                </c:pt>
                <c:pt idx="4423">
                  <c:v>0.50229999999999997</c:v>
                </c:pt>
                <c:pt idx="4424">
                  <c:v>0.50239999999999996</c:v>
                </c:pt>
                <c:pt idx="4425">
                  <c:v>0.50249999999999995</c:v>
                </c:pt>
                <c:pt idx="4426">
                  <c:v>0.50260000000000005</c:v>
                </c:pt>
                <c:pt idx="4427">
                  <c:v>0.50270000000000004</c:v>
                </c:pt>
                <c:pt idx="4428">
                  <c:v>0.50280000000000002</c:v>
                </c:pt>
                <c:pt idx="4429">
                  <c:v>0.50290000000000001</c:v>
                </c:pt>
                <c:pt idx="4430">
                  <c:v>0.503</c:v>
                </c:pt>
                <c:pt idx="4431">
                  <c:v>0.50309999999999999</c:v>
                </c:pt>
                <c:pt idx="4432">
                  <c:v>0.50319999999999998</c:v>
                </c:pt>
                <c:pt idx="4433">
                  <c:v>0.50329999999999997</c:v>
                </c:pt>
                <c:pt idx="4434">
                  <c:v>0.50339999999999996</c:v>
                </c:pt>
                <c:pt idx="4435">
                  <c:v>0.50349999999999995</c:v>
                </c:pt>
                <c:pt idx="4436">
                  <c:v>0.50360000000000005</c:v>
                </c:pt>
                <c:pt idx="4437">
                  <c:v>0.50370000000000004</c:v>
                </c:pt>
                <c:pt idx="4438">
                  <c:v>0.50380000000000003</c:v>
                </c:pt>
                <c:pt idx="4439">
                  <c:v>0.50390000000000001</c:v>
                </c:pt>
                <c:pt idx="4440">
                  <c:v>0.504</c:v>
                </c:pt>
                <c:pt idx="4441">
                  <c:v>0.50409999999999999</c:v>
                </c:pt>
                <c:pt idx="4442">
                  <c:v>0.50419999999999998</c:v>
                </c:pt>
                <c:pt idx="4443">
                  <c:v>0.50429999999999997</c:v>
                </c:pt>
                <c:pt idx="4444">
                  <c:v>0.50439999999999996</c:v>
                </c:pt>
                <c:pt idx="4445">
                  <c:v>0.50449999999999995</c:v>
                </c:pt>
                <c:pt idx="4446">
                  <c:v>0.50460000000000005</c:v>
                </c:pt>
                <c:pt idx="4447">
                  <c:v>0.50470000000000004</c:v>
                </c:pt>
                <c:pt idx="4448">
                  <c:v>0.50480000000000003</c:v>
                </c:pt>
                <c:pt idx="4449">
                  <c:v>0.50490000000000002</c:v>
                </c:pt>
                <c:pt idx="4450">
                  <c:v>0.505</c:v>
                </c:pt>
                <c:pt idx="4451">
                  <c:v>0.50509999999999999</c:v>
                </c:pt>
                <c:pt idx="4452">
                  <c:v>0.50519999999999998</c:v>
                </c:pt>
                <c:pt idx="4453">
                  <c:v>0.50529999999999997</c:v>
                </c:pt>
                <c:pt idx="4454">
                  <c:v>0.50539999999999996</c:v>
                </c:pt>
                <c:pt idx="4455">
                  <c:v>0.50549999999999995</c:v>
                </c:pt>
                <c:pt idx="4456">
                  <c:v>0.50560000000000005</c:v>
                </c:pt>
                <c:pt idx="4457">
                  <c:v>0.50570000000000004</c:v>
                </c:pt>
                <c:pt idx="4458">
                  <c:v>0.50580000000000003</c:v>
                </c:pt>
                <c:pt idx="4459">
                  <c:v>0.50590000000000002</c:v>
                </c:pt>
                <c:pt idx="4460">
                  <c:v>0.50600000000000001</c:v>
                </c:pt>
                <c:pt idx="4461">
                  <c:v>0.50609999999999999</c:v>
                </c:pt>
                <c:pt idx="4462">
                  <c:v>0.50619999999999998</c:v>
                </c:pt>
                <c:pt idx="4463">
                  <c:v>0.50629999999999997</c:v>
                </c:pt>
                <c:pt idx="4464">
                  <c:v>0.50639999999999996</c:v>
                </c:pt>
                <c:pt idx="4465">
                  <c:v>0.50649999999999995</c:v>
                </c:pt>
                <c:pt idx="4466">
                  <c:v>0.50660000000000005</c:v>
                </c:pt>
                <c:pt idx="4467">
                  <c:v>0.50670000000000004</c:v>
                </c:pt>
                <c:pt idx="4468">
                  <c:v>0.50680000000000003</c:v>
                </c:pt>
                <c:pt idx="4469">
                  <c:v>0.50690000000000002</c:v>
                </c:pt>
                <c:pt idx="4470">
                  <c:v>0.50700000000000001</c:v>
                </c:pt>
                <c:pt idx="4471">
                  <c:v>0.5071</c:v>
                </c:pt>
                <c:pt idx="4472">
                  <c:v>0.50719999999999998</c:v>
                </c:pt>
                <c:pt idx="4473">
                  <c:v>0.50729999999999997</c:v>
                </c:pt>
                <c:pt idx="4474">
                  <c:v>0.50739999999999996</c:v>
                </c:pt>
                <c:pt idx="4475">
                  <c:v>0.50749999999999995</c:v>
                </c:pt>
                <c:pt idx="4476">
                  <c:v>0.50760000000000005</c:v>
                </c:pt>
                <c:pt idx="4477">
                  <c:v>0.50770000000000004</c:v>
                </c:pt>
                <c:pt idx="4478">
                  <c:v>0.50780000000000003</c:v>
                </c:pt>
                <c:pt idx="4479">
                  <c:v>0.50790000000000002</c:v>
                </c:pt>
                <c:pt idx="4480">
                  <c:v>0.50800000000000001</c:v>
                </c:pt>
                <c:pt idx="4481">
                  <c:v>0.5081</c:v>
                </c:pt>
                <c:pt idx="4482">
                  <c:v>0.50819999999999999</c:v>
                </c:pt>
                <c:pt idx="4483">
                  <c:v>0.50829999999999997</c:v>
                </c:pt>
                <c:pt idx="4484">
                  <c:v>0.50839999999999996</c:v>
                </c:pt>
                <c:pt idx="4485">
                  <c:v>0.50849999999999995</c:v>
                </c:pt>
                <c:pt idx="4486">
                  <c:v>0.50860000000000005</c:v>
                </c:pt>
                <c:pt idx="4487">
                  <c:v>0.50870000000000004</c:v>
                </c:pt>
                <c:pt idx="4488">
                  <c:v>0.50880000000000003</c:v>
                </c:pt>
                <c:pt idx="4489">
                  <c:v>0.50890000000000002</c:v>
                </c:pt>
                <c:pt idx="4490">
                  <c:v>0.50900000000000001</c:v>
                </c:pt>
                <c:pt idx="4491">
                  <c:v>0.5091</c:v>
                </c:pt>
                <c:pt idx="4492">
                  <c:v>0.50919999999999999</c:v>
                </c:pt>
                <c:pt idx="4493">
                  <c:v>0.50929999999999997</c:v>
                </c:pt>
                <c:pt idx="4494">
                  <c:v>0.50939999999999996</c:v>
                </c:pt>
                <c:pt idx="4495">
                  <c:v>0.50949999999999995</c:v>
                </c:pt>
                <c:pt idx="4496">
                  <c:v>0.50960000000000005</c:v>
                </c:pt>
                <c:pt idx="4497">
                  <c:v>0.50970000000000004</c:v>
                </c:pt>
                <c:pt idx="4498">
                  <c:v>0.50980000000000003</c:v>
                </c:pt>
                <c:pt idx="4499">
                  <c:v>0.50990000000000002</c:v>
                </c:pt>
                <c:pt idx="4500">
                  <c:v>0.51</c:v>
                </c:pt>
                <c:pt idx="4501">
                  <c:v>0.5101</c:v>
                </c:pt>
                <c:pt idx="4502">
                  <c:v>0.51019999999999999</c:v>
                </c:pt>
                <c:pt idx="4503">
                  <c:v>0.51029999999999998</c:v>
                </c:pt>
                <c:pt idx="4504">
                  <c:v>0.51039999999999996</c:v>
                </c:pt>
                <c:pt idx="4505">
                  <c:v>0.51049999999999995</c:v>
                </c:pt>
                <c:pt idx="4506">
                  <c:v>0.51060000000000005</c:v>
                </c:pt>
                <c:pt idx="4507">
                  <c:v>0.51070000000000004</c:v>
                </c:pt>
                <c:pt idx="4508">
                  <c:v>0.51080000000000003</c:v>
                </c:pt>
                <c:pt idx="4509">
                  <c:v>0.51090000000000002</c:v>
                </c:pt>
                <c:pt idx="4510">
                  <c:v>0.51100000000000001</c:v>
                </c:pt>
                <c:pt idx="4511">
                  <c:v>0.5111</c:v>
                </c:pt>
                <c:pt idx="4512">
                  <c:v>0.51119999999999999</c:v>
                </c:pt>
                <c:pt idx="4513">
                  <c:v>0.51129999999999998</c:v>
                </c:pt>
                <c:pt idx="4514">
                  <c:v>0.51139999999999997</c:v>
                </c:pt>
                <c:pt idx="4515">
                  <c:v>0.51149999999999995</c:v>
                </c:pt>
                <c:pt idx="4516">
                  <c:v>0.51160000000000005</c:v>
                </c:pt>
                <c:pt idx="4517">
                  <c:v>0.51170000000000004</c:v>
                </c:pt>
                <c:pt idx="4518">
                  <c:v>0.51180000000000003</c:v>
                </c:pt>
                <c:pt idx="4519">
                  <c:v>0.51190000000000002</c:v>
                </c:pt>
                <c:pt idx="4520">
                  <c:v>0.51200000000000001</c:v>
                </c:pt>
                <c:pt idx="4521">
                  <c:v>0.5121</c:v>
                </c:pt>
                <c:pt idx="4522">
                  <c:v>0.51219999999999999</c:v>
                </c:pt>
                <c:pt idx="4523">
                  <c:v>0.51229999999999998</c:v>
                </c:pt>
                <c:pt idx="4524">
                  <c:v>0.51239999999999997</c:v>
                </c:pt>
                <c:pt idx="4525">
                  <c:v>0.51249999999999996</c:v>
                </c:pt>
                <c:pt idx="4526">
                  <c:v>0.51259999999999994</c:v>
                </c:pt>
                <c:pt idx="4527">
                  <c:v>0.51270000000000004</c:v>
                </c:pt>
                <c:pt idx="4528">
                  <c:v>0.51280000000000003</c:v>
                </c:pt>
                <c:pt idx="4529">
                  <c:v>0.51290000000000002</c:v>
                </c:pt>
                <c:pt idx="4530">
                  <c:v>0.51300000000000001</c:v>
                </c:pt>
                <c:pt idx="4531">
                  <c:v>0.5131</c:v>
                </c:pt>
                <c:pt idx="4532">
                  <c:v>0.51319999999999999</c:v>
                </c:pt>
                <c:pt idx="4533">
                  <c:v>0.51329999999999998</c:v>
                </c:pt>
                <c:pt idx="4534">
                  <c:v>0.51339999999999997</c:v>
                </c:pt>
                <c:pt idx="4535">
                  <c:v>0.51349999999999996</c:v>
                </c:pt>
                <c:pt idx="4536">
                  <c:v>0.51359999999999995</c:v>
                </c:pt>
                <c:pt idx="4537">
                  <c:v>0.51370000000000005</c:v>
                </c:pt>
                <c:pt idx="4538">
                  <c:v>0.51380000000000003</c:v>
                </c:pt>
                <c:pt idx="4539">
                  <c:v>0.51390000000000002</c:v>
                </c:pt>
                <c:pt idx="4540">
                  <c:v>0.51400000000000001</c:v>
                </c:pt>
                <c:pt idx="4541">
                  <c:v>0.5141</c:v>
                </c:pt>
                <c:pt idx="4542">
                  <c:v>0.51419999999999999</c:v>
                </c:pt>
                <c:pt idx="4543">
                  <c:v>0.51429999999999998</c:v>
                </c:pt>
                <c:pt idx="4544">
                  <c:v>0.51439999999999997</c:v>
                </c:pt>
                <c:pt idx="4545">
                  <c:v>0.51449999999999996</c:v>
                </c:pt>
                <c:pt idx="4546">
                  <c:v>0.51459999999999995</c:v>
                </c:pt>
                <c:pt idx="4547">
                  <c:v>0.51470000000000005</c:v>
                </c:pt>
                <c:pt idx="4548">
                  <c:v>0.51480000000000004</c:v>
                </c:pt>
                <c:pt idx="4549">
                  <c:v>0.51490000000000002</c:v>
                </c:pt>
                <c:pt idx="4550">
                  <c:v>0.51500000000000001</c:v>
                </c:pt>
                <c:pt idx="4551">
                  <c:v>0.5151</c:v>
                </c:pt>
                <c:pt idx="4552">
                  <c:v>0.51519999999999999</c:v>
                </c:pt>
                <c:pt idx="4553">
                  <c:v>0.51529999999999998</c:v>
                </c:pt>
                <c:pt idx="4554">
                  <c:v>0.51539999999999997</c:v>
                </c:pt>
                <c:pt idx="4555">
                  <c:v>0.51549999999999996</c:v>
                </c:pt>
                <c:pt idx="4556">
                  <c:v>0.51559999999999995</c:v>
                </c:pt>
                <c:pt idx="4557">
                  <c:v>0.51570000000000005</c:v>
                </c:pt>
                <c:pt idx="4558">
                  <c:v>0.51580000000000004</c:v>
                </c:pt>
                <c:pt idx="4559">
                  <c:v>0.51590000000000003</c:v>
                </c:pt>
                <c:pt idx="4560">
                  <c:v>0.51600000000000001</c:v>
                </c:pt>
                <c:pt idx="4561">
                  <c:v>0.5161</c:v>
                </c:pt>
                <c:pt idx="4562">
                  <c:v>0.51619999999999999</c:v>
                </c:pt>
                <c:pt idx="4563">
                  <c:v>0.51629999999999998</c:v>
                </c:pt>
                <c:pt idx="4564">
                  <c:v>0.51639999999999997</c:v>
                </c:pt>
                <c:pt idx="4565">
                  <c:v>0.51649999999999996</c:v>
                </c:pt>
                <c:pt idx="4566">
                  <c:v>0.51659999999999995</c:v>
                </c:pt>
                <c:pt idx="4567">
                  <c:v>0.51670000000000005</c:v>
                </c:pt>
                <c:pt idx="4568">
                  <c:v>0.51680000000000004</c:v>
                </c:pt>
                <c:pt idx="4569">
                  <c:v>0.51690000000000003</c:v>
                </c:pt>
                <c:pt idx="4570">
                  <c:v>0.51700000000000002</c:v>
                </c:pt>
                <c:pt idx="4571">
                  <c:v>0.5171</c:v>
                </c:pt>
                <c:pt idx="4572">
                  <c:v>0.51719999999999999</c:v>
                </c:pt>
                <c:pt idx="4573">
                  <c:v>0.51729999999999998</c:v>
                </c:pt>
                <c:pt idx="4574">
                  <c:v>0.51739999999999997</c:v>
                </c:pt>
                <c:pt idx="4575">
                  <c:v>0.51749999999999996</c:v>
                </c:pt>
                <c:pt idx="4576">
                  <c:v>0.51759999999999995</c:v>
                </c:pt>
                <c:pt idx="4577">
                  <c:v>0.51770000000000005</c:v>
                </c:pt>
                <c:pt idx="4578">
                  <c:v>0.51780000000000004</c:v>
                </c:pt>
                <c:pt idx="4579">
                  <c:v>0.51790000000000003</c:v>
                </c:pt>
                <c:pt idx="4580">
                  <c:v>0.51800000000000002</c:v>
                </c:pt>
                <c:pt idx="4581">
                  <c:v>0.5181</c:v>
                </c:pt>
                <c:pt idx="4582">
                  <c:v>0.51819999999999999</c:v>
                </c:pt>
                <c:pt idx="4583">
                  <c:v>0.51829999999999998</c:v>
                </c:pt>
                <c:pt idx="4584">
                  <c:v>0.51839999999999997</c:v>
                </c:pt>
                <c:pt idx="4585">
                  <c:v>0.51849999999999996</c:v>
                </c:pt>
                <c:pt idx="4586">
                  <c:v>0.51859999999999995</c:v>
                </c:pt>
                <c:pt idx="4587">
                  <c:v>0.51870000000000005</c:v>
                </c:pt>
                <c:pt idx="4588">
                  <c:v>0.51880000000000004</c:v>
                </c:pt>
                <c:pt idx="4589">
                  <c:v>0.51890000000000003</c:v>
                </c:pt>
                <c:pt idx="4590">
                  <c:v>0.51900000000000002</c:v>
                </c:pt>
                <c:pt idx="4591">
                  <c:v>0.51910000000000001</c:v>
                </c:pt>
                <c:pt idx="4592">
                  <c:v>0.51919999999999999</c:v>
                </c:pt>
                <c:pt idx="4593">
                  <c:v>0.51929999999999998</c:v>
                </c:pt>
                <c:pt idx="4594">
                  <c:v>0.51939999999999997</c:v>
                </c:pt>
                <c:pt idx="4595">
                  <c:v>0.51949999999999996</c:v>
                </c:pt>
                <c:pt idx="4596">
                  <c:v>0.51959999999999995</c:v>
                </c:pt>
                <c:pt idx="4597">
                  <c:v>0.51970000000000005</c:v>
                </c:pt>
                <c:pt idx="4598">
                  <c:v>0.51980000000000004</c:v>
                </c:pt>
                <c:pt idx="4599">
                  <c:v>0.51990000000000003</c:v>
                </c:pt>
                <c:pt idx="4600">
                  <c:v>0.52</c:v>
                </c:pt>
                <c:pt idx="4601">
                  <c:v>0.52010000000000001</c:v>
                </c:pt>
                <c:pt idx="4602">
                  <c:v>0.5202</c:v>
                </c:pt>
                <c:pt idx="4603">
                  <c:v>0.52029999999999998</c:v>
                </c:pt>
                <c:pt idx="4604">
                  <c:v>0.52039999999999997</c:v>
                </c:pt>
                <c:pt idx="4605">
                  <c:v>0.52049999999999996</c:v>
                </c:pt>
                <c:pt idx="4606">
                  <c:v>0.52059999999999995</c:v>
                </c:pt>
                <c:pt idx="4607">
                  <c:v>0.52070000000000005</c:v>
                </c:pt>
                <c:pt idx="4608">
                  <c:v>0.52080000000000004</c:v>
                </c:pt>
                <c:pt idx="4609">
                  <c:v>0.52090000000000003</c:v>
                </c:pt>
                <c:pt idx="4610">
                  <c:v>0.52100000000000002</c:v>
                </c:pt>
                <c:pt idx="4611">
                  <c:v>0.52110000000000001</c:v>
                </c:pt>
                <c:pt idx="4612">
                  <c:v>0.5212</c:v>
                </c:pt>
                <c:pt idx="4613">
                  <c:v>0.52129999999999999</c:v>
                </c:pt>
                <c:pt idx="4614">
                  <c:v>0.52139999999999997</c:v>
                </c:pt>
                <c:pt idx="4615">
                  <c:v>0.52149999999999996</c:v>
                </c:pt>
                <c:pt idx="4616">
                  <c:v>0.52159999999999995</c:v>
                </c:pt>
                <c:pt idx="4617">
                  <c:v>0.52170000000000005</c:v>
                </c:pt>
                <c:pt idx="4618">
                  <c:v>0.52180000000000004</c:v>
                </c:pt>
                <c:pt idx="4619">
                  <c:v>0.52190000000000003</c:v>
                </c:pt>
                <c:pt idx="4620">
                  <c:v>0.52200000000000002</c:v>
                </c:pt>
                <c:pt idx="4621">
                  <c:v>0.52210000000000001</c:v>
                </c:pt>
                <c:pt idx="4622">
                  <c:v>0.5222</c:v>
                </c:pt>
                <c:pt idx="4623">
                  <c:v>0.52229999999999999</c:v>
                </c:pt>
                <c:pt idx="4624">
                  <c:v>0.52239999999999998</c:v>
                </c:pt>
                <c:pt idx="4625">
                  <c:v>0.52249999999999996</c:v>
                </c:pt>
                <c:pt idx="4626">
                  <c:v>0.52259999999999995</c:v>
                </c:pt>
                <c:pt idx="4627">
                  <c:v>0.52270000000000005</c:v>
                </c:pt>
                <c:pt idx="4628">
                  <c:v>0.52280000000000004</c:v>
                </c:pt>
                <c:pt idx="4629">
                  <c:v>0.52290000000000003</c:v>
                </c:pt>
                <c:pt idx="4630">
                  <c:v>0.52300000000000002</c:v>
                </c:pt>
                <c:pt idx="4631">
                  <c:v>0.52310000000000001</c:v>
                </c:pt>
                <c:pt idx="4632">
                  <c:v>0.5232</c:v>
                </c:pt>
                <c:pt idx="4633">
                  <c:v>0.52329999999999999</c:v>
                </c:pt>
                <c:pt idx="4634">
                  <c:v>0.52339999999999998</c:v>
                </c:pt>
                <c:pt idx="4635">
                  <c:v>0.52349999999999997</c:v>
                </c:pt>
                <c:pt idx="4636">
                  <c:v>0.52359999999999995</c:v>
                </c:pt>
                <c:pt idx="4637">
                  <c:v>0.52370000000000005</c:v>
                </c:pt>
                <c:pt idx="4638">
                  <c:v>0.52380000000000004</c:v>
                </c:pt>
                <c:pt idx="4639">
                  <c:v>0.52390000000000003</c:v>
                </c:pt>
                <c:pt idx="4640">
                  <c:v>0.52400000000000002</c:v>
                </c:pt>
                <c:pt idx="4641">
                  <c:v>0.52410000000000001</c:v>
                </c:pt>
                <c:pt idx="4642">
                  <c:v>0.5242</c:v>
                </c:pt>
                <c:pt idx="4643">
                  <c:v>0.52429999999999999</c:v>
                </c:pt>
                <c:pt idx="4644">
                  <c:v>0.52439999999999998</c:v>
                </c:pt>
                <c:pt idx="4645">
                  <c:v>0.52449999999999997</c:v>
                </c:pt>
                <c:pt idx="4646">
                  <c:v>0.52459999999999996</c:v>
                </c:pt>
                <c:pt idx="4647">
                  <c:v>0.52470000000000006</c:v>
                </c:pt>
                <c:pt idx="4648">
                  <c:v>0.52480000000000004</c:v>
                </c:pt>
                <c:pt idx="4649">
                  <c:v>0.52490000000000003</c:v>
                </c:pt>
                <c:pt idx="4650">
                  <c:v>0.52500000000000002</c:v>
                </c:pt>
                <c:pt idx="4651">
                  <c:v>0.52510000000000001</c:v>
                </c:pt>
                <c:pt idx="4652">
                  <c:v>0.5252</c:v>
                </c:pt>
                <c:pt idx="4653">
                  <c:v>0.52529999999999999</c:v>
                </c:pt>
                <c:pt idx="4654">
                  <c:v>0.52539999999999998</c:v>
                </c:pt>
                <c:pt idx="4655">
                  <c:v>0.52549999999999997</c:v>
                </c:pt>
                <c:pt idx="4656">
                  <c:v>0.52559999999999996</c:v>
                </c:pt>
                <c:pt idx="4657">
                  <c:v>0.52569999999999995</c:v>
                </c:pt>
                <c:pt idx="4658">
                  <c:v>0.52580000000000005</c:v>
                </c:pt>
                <c:pt idx="4659">
                  <c:v>0.52590000000000003</c:v>
                </c:pt>
                <c:pt idx="4660">
                  <c:v>0.52600000000000002</c:v>
                </c:pt>
                <c:pt idx="4661">
                  <c:v>0.52610000000000001</c:v>
                </c:pt>
                <c:pt idx="4662">
                  <c:v>0.5262</c:v>
                </c:pt>
                <c:pt idx="4663">
                  <c:v>0.52629999999999999</c:v>
                </c:pt>
                <c:pt idx="4664">
                  <c:v>0.52639999999999998</c:v>
                </c:pt>
                <c:pt idx="4665">
                  <c:v>0.52649999999999997</c:v>
                </c:pt>
                <c:pt idx="4666">
                  <c:v>0.52659999999999996</c:v>
                </c:pt>
                <c:pt idx="4667">
                  <c:v>0.52669999999999995</c:v>
                </c:pt>
                <c:pt idx="4668">
                  <c:v>0.52680000000000005</c:v>
                </c:pt>
                <c:pt idx="4669">
                  <c:v>0.52690000000000003</c:v>
                </c:pt>
                <c:pt idx="4670">
                  <c:v>0.52700000000000002</c:v>
                </c:pt>
                <c:pt idx="4671">
                  <c:v>0.52710000000000001</c:v>
                </c:pt>
                <c:pt idx="4672">
                  <c:v>0.5272</c:v>
                </c:pt>
                <c:pt idx="4673">
                  <c:v>0.52729999999999999</c:v>
                </c:pt>
                <c:pt idx="4674">
                  <c:v>0.52739999999999998</c:v>
                </c:pt>
                <c:pt idx="4675">
                  <c:v>0.52749999999999997</c:v>
                </c:pt>
                <c:pt idx="4676">
                  <c:v>0.52759999999999996</c:v>
                </c:pt>
                <c:pt idx="4677">
                  <c:v>0.52769999999999995</c:v>
                </c:pt>
                <c:pt idx="4678">
                  <c:v>0.52780000000000005</c:v>
                </c:pt>
                <c:pt idx="4679">
                  <c:v>0.52790000000000004</c:v>
                </c:pt>
                <c:pt idx="4680">
                  <c:v>0.52800000000000002</c:v>
                </c:pt>
                <c:pt idx="4681">
                  <c:v>0.52810000000000001</c:v>
                </c:pt>
                <c:pt idx="4682">
                  <c:v>0.5282</c:v>
                </c:pt>
                <c:pt idx="4683">
                  <c:v>0.52829999999999999</c:v>
                </c:pt>
                <c:pt idx="4684">
                  <c:v>0.52839999999999998</c:v>
                </c:pt>
                <c:pt idx="4685">
                  <c:v>0.52849999999999997</c:v>
                </c:pt>
                <c:pt idx="4686">
                  <c:v>0.52859999999999996</c:v>
                </c:pt>
                <c:pt idx="4687">
                  <c:v>0.52869999999999995</c:v>
                </c:pt>
                <c:pt idx="4688">
                  <c:v>0.52880000000000005</c:v>
                </c:pt>
                <c:pt idx="4689">
                  <c:v>0.52890000000000004</c:v>
                </c:pt>
                <c:pt idx="4690">
                  <c:v>0.52900000000000003</c:v>
                </c:pt>
                <c:pt idx="4691">
                  <c:v>0.52910000000000001</c:v>
                </c:pt>
                <c:pt idx="4692">
                  <c:v>0.5292</c:v>
                </c:pt>
                <c:pt idx="4693">
                  <c:v>0.52929999999999999</c:v>
                </c:pt>
                <c:pt idx="4694">
                  <c:v>0.52939999999999998</c:v>
                </c:pt>
                <c:pt idx="4695">
                  <c:v>0.52949999999999997</c:v>
                </c:pt>
                <c:pt idx="4696">
                  <c:v>0.52959999999999996</c:v>
                </c:pt>
                <c:pt idx="4697">
                  <c:v>0.52969999999999995</c:v>
                </c:pt>
                <c:pt idx="4698">
                  <c:v>0.52980000000000005</c:v>
                </c:pt>
                <c:pt idx="4699">
                  <c:v>0.52990000000000004</c:v>
                </c:pt>
                <c:pt idx="4700">
                  <c:v>0.53</c:v>
                </c:pt>
                <c:pt idx="4701">
                  <c:v>0.53010000000000002</c:v>
                </c:pt>
                <c:pt idx="4702">
                  <c:v>0.5302</c:v>
                </c:pt>
                <c:pt idx="4703">
                  <c:v>0.53029999999999999</c:v>
                </c:pt>
                <c:pt idx="4704">
                  <c:v>0.53039999999999998</c:v>
                </c:pt>
                <c:pt idx="4705">
                  <c:v>0.53049999999999997</c:v>
                </c:pt>
                <c:pt idx="4706">
                  <c:v>0.53059999999999996</c:v>
                </c:pt>
                <c:pt idx="4707">
                  <c:v>0.53069999999999995</c:v>
                </c:pt>
                <c:pt idx="4708">
                  <c:v>0.53080000000000005</c:v>
                </c:pt>
                <c:pt idx="4709">
                  <c:v>0.53090000000000004</c:v>
                </c:pt>
                <c:pt idx="4710">
                  <c:v>0.53100000000000003</c:v>
                </c:pt>
                <c:pt idx="4711">
                  <c:v>0.53110000000000002</c:v>
                </c:pt>
                <c:pt idx="4712">
                  <c:v>0.53120000000000001</c:v>
                </c:pt>
                <c:pt idx="4713">
                  <c:v>0.53129999999999999</c:v>
                </c:pt>
                <c:pt idx="4714">
                  <c:v>0.53139999999999998</c:v>
                </c:pt>
                <c:pt idx="4715">
                  <c:v>0.53149999999999997</c:v>
                </c:pt>
                <c:pt idx="4716">
                  <c:v>0.53159999999999996</c:v>
                </c:pt>
                <c:pt idx="4717">
                  <c:v>0.53169999999999995</c:v>
                </c:pt>
                <c:pt idx="4718">
                  <c:v>0.53180000000000005</c:v>
                </c:pt>
                <c:pt idx="4719">
                  <c:v>0.53190000000000004</c:v>
                </c:pt>
                <c:pt idx="4720">
                  <c:v>0.53200000000000003</c:v>
                </c:pt>
                <c:pt idx="4721">
                  <c:v>0.53210000000000002</c:v>
                </c:pt>
                <c:pt idx="4722">
                  <c:v>0.53220000000000001</c:v>
                </c:pt>
                <c:pt idx="4723">
                  <c:v>0.5323</c:v>
                </c:pt>
                <c:pt idx="4724">
                  <c:v>0.53239999999999998</c:v>
                </c:pt>
                <c:pt idx="4725">
                  <c:v>0.53249999999999997</c:v>
                </c:pt>
                <c:pt idx="4726">
                  <c:v>0.53259999999999996</c:v>
                </c:pt>
                <c:pt idx="4727">
                  <c:v>0.53269999999999995</c:v>
                </c:pt>
                <c:pt idx="4728">
                  <c:v>0.53280000000000005</c:v>
                </c:pt>
                <c:pt idx="4729">
                  <c:v>0.53290000000000004</c:v>
                </c:pt>
                <c:pt idx="4730">
                  <c:v>0.53300000000000003</c:v>
                </c:pt>
                <c:pt idx="4731">
                  <c:v>0.53310000000000002</c:v>
                </c:pt>
                <c:pt idx="4732">
                  <c:v>0.53320000000000001</c:v>
                </c:pt>
                <c:pt idx="4733">
                  <c:v>0.5333</c:v>
                </c:pt>
                <c:pt idx="4734">
                  <c:v>0.53339999999999999</c:v>
                </c:pt>
                <c:pt idx="4735">
                  <c:v>0.53349999999999997</c:v>
                </c:pt>
                <c:pt idx="4736">
                  <c:v>0.53359999999999996</c:v>
                </c:pt>
                <c:pt idx="4737">
                  <c:v>0.53369999999999995</c:v>
                </c:pt>
                <c:pt idx="4738">
                  <c:v>0.53380000000000005</c:v>
                </c:pt>
                <c:pt idx="4739">
                  <c:v>0.53390000000000004</c:v>
                </c:pt>
                <c:pt idx="4740">
                  <c:v>0.53400000000000003</c:v>
                </c:pt>
                <c:pt idx="4741">
                  <c:v>0.53410000000000002</c:v>
                </c:pt>
                <c:pt idx="4742">
                  <c:v>0.53420000000000001</c:v>
                </c:pt>
                <c:pt idx="4743">
                  <c:v>0.5343</c:v>
                </c:pt>
                <c:pt idx="4744">
                  <c:v>0.53439999999999999</c:v>
                </c:pt>
                <c:pt idx="4745">
                  <c:v>0.53449999999999998</c:v>
                </c:pt>
                <c:pt idx="4746">
                  <c:v>0.53459999999999996</c:v>
                </c:pt>
                <c:pt idx="4747">
                  <c:v>0.53469999999999995</c:v>
                </c:pt>
                <c:pt idx="4748">
                  <c:v>0.53480000000000005</c:v>
                </c:pt>
                <c:pt idx="4749">
                  <c:v>0.53490000000000004</c:v>
                </c:pt>
                <c:pt idx="4750">
                  <c:v>0.53500000000000003</c:v>
                </c:pt>
                <c:pt idx="4751">
                  <c:v>0.53510000000000002</c:v>
                </c:pt>
                <c:pt idx="4752">
                  <c:v>0.53520000000000001</c:v>
                </c:pt>
                <c:pt idx="4753">
                  <c:v>0.5353</c:v>
                </c:pt>
                <c:pt idx="4754">
                  <c:v>0.53539999999999999</c:v>
                </c:pt>
                <c:pt idx="4755">
                  <c:v>0.53549999999999998</c:v>
                </c:pt>
                <c:pt idx="4756">
                  <c:v>0.53559999999999997</c:v>
                </c:pt>
                <c:pt idx="4757">
                  <c:v>0.53569999999999995</c:v>
                </c:pt>
                <c:pt idx="4758">
                  <c:v>0.53580000000000005</c:v>
                </c:pt>
                <c:pt idx="4759">
                  <c:v>0.53590000000000004</c:v>
                </c:pt>
                <c:pt idx="4760">
                  <c:v>0.53600000000000003</c:v>
                </c:pt>
                <c:pt idx="4761">
                  <c:v>0.53610000000000002</c:v>
                </c:pt>
                <c:pt idx="4762">
                  <c:v>0.53620000000000001</c:v>
                </c:pt>
                <c:pt idx="4763">
                  <c:v>0.5363</c:v>
                </c:pt>
                <c:pt idx="4764">
                  <c:v>0.53639999999999999</c:v>
                </c:pt>
                <c:pt idx="4765">
                  <c:v>0.53649999999999998</c:v>
                </c:pt>
                <c:pt idx="4766">
                  <c:v>0.53659999999999997</c:v>
                </c:pt>
                <c:pt idx="4767">
                  <c:v>0.53669999999999995</c:v>
                </c:pt>
                <c:pt idx="4768">
                  <c:v>0.53680000000000005</c:v>
                </c:pt>
                <c:pt idx="4769">
                  <c:v>0.53690000000000004</c:v>
                </c:pt>
                <c:pt idx="4770">
                  <c:v>0.53700000000000003</c:v>
                </c:pt>
                <c:pt idx="4771">
                  <c:v>0.53710000000000002</c:v>
                </c:pt>
                <c:pt idx="4772">
                  <c:v>0.53720000000000001</c:v>
                </c:pt>
                <c:pt idx="4773">
                  <c:v>0.5373</c:v>
                </c:pt>
                <c:pt idx="4774">
                  <c:v>0.53739999999999999</c:v>
                </c:pt>
                <c:pt idx="4775">
                  <c:v>0.53749999999999998</c:v>
                </c:pt>
                <c:pt idx="4776">
                  <c:v>0.53759999999999997</c:v>
                </c:pt>
                <c:pt idx="4777">
                  <c:v>0.53769999999999996</c:v>
                </c:pt>
                <c:pt idx="4778">
                  <c:v>0.53779999999999994</c:v>
                </c:pt>
                <c:pt idx="4779">
                  <c:v>0.53790000000000004</c:v>
                </c:pt>
                <c:pt idx="4780">
                  <c:v>0.53800000000000003</c:v>
                </c:pt>
                <c:pt idx="4781">
                  <c:v>0.53810000000000002</c:v>
                </c:pt>
                <c:pt idx="4782">
                  <c:v>0.53820000000000001</c:v>
                </c:pt>
                <c:pt idx="4783">
                  <c:v>0.5383</c:v>
                </c:pt>
                <c:pt idx="4784">
                  <c:v>0.53839999999999999</c:v>
                </c:pt>
                <c:pt idx="4785">
                  <c:v>0.53849999999999998</c:v>
                </c:pt>
                <c:pt idx="4786">
                  <c:v>0.53859999999999997</c:v>
                </c:pt>
                <c:pt idx="4787">
                  <c:v>0.53869999999999996</c:v>
                </c:pt>
                <c:pt idx="4788">
                  <c:v>0.53879999999999995</c:v>
                </c:pt>
                <c:pt idx="4789">
                  <c:v>0.53890000000000005</c:v>
                </c:pt>
                <c:pt idx="4790">
                  <c:v>0.53900000000000003</c:v>
                </c:pt>
                <c:pt idx="4791">
                  <c:v>0.53910000000000002</c:v>
                </c:pt>
                <c:pt idx="4792">
                  <c:v>0.53920000000000001</c:v>
                </c:pt>
                <c:pt idx="4793">
                  <c:v>0.5393</c:v>
                </c:pt>
                <c:pt idx="4794">
                  <c:v>0.53939999999999999</c:v>
                </c:pt>
                <c:pt idx="4795">
                  <c:v>0.53949999999999998</c:v>
                </c:pt>
                <c:pt idx="4796">
                  <c:v>0.53959999999999997</c:v>
                </c:pt>
                <c:pt idx="4797">
                  <c:v>0.53969999999999996</c:v>
                </c:pt>
                <c:pt idx="4798">
                  <c:v>0.53979999999999995</c:v>
                </c:pt>
                <c:pt idx="4799">
                  <c:v>0.53990000000000005</c:v>
                </c:pt>
                <c:pt idx="4800">
                  <c:v>0.54</c:v>
                </c:pt>
                <c:pt idx="4801">
                  <c:v>0.54010000000000002</c:v>
                </c:pt>
                <c:pt idx="4802">
                  <c:v>0.54020000000000001</c:v>
                </c:pt>
                <c:pt idx="4803">
                  <c:v>0.5403</c:v>
                </c:pt>
                <c:pt idx="4804">
                  <c:v>0.54039999999999999</c:v>
                </c:pt>
                <c:pt idx="4805">
                  <c:v>0.54049999999999998</c:v>
                </c:pt>
                <c:pt idx="4806">
                  <c:v>0.54059999999999997</c:v>
                </c:pt>
                <c:pt idx="4807">
                  <c:v>0.54069999999999996</c:v>
                </c:pt>
                <c:pt idx="4808">
                  <c:v>0.54079999999999995</c:v>
                </c:pt>
                <c:pt idx="4809">
                  <c:v>0.54090000000000005</c:v>
                </c:pt>
                <c:pt idx="4810">
                  <c:v>0.54100000000000004</c:v>
                </c:pt>
                <c:pt idx="4811">
                  <c:v>0.54110000000000003</c:v>
                </c:pt>
                <c:pt idx="4812">
                  <c:v>0.54120000000000001</c:v>
                </c:pt>
                <c:pt idx="4813">
                  <c:v>0.5413</c:v>
                </c:pt>
                <c:pt idx="4814">
                  <c:v>0.54139999999999999</c:v>
                </c:pt>
                <c:pt idx="4815">
                  <c:v>0.54149999999999998</c:v>
                </c:pt>
                <c:pt idx="4816">
                  <c:v>0.54159999999999997</c:v>
                </c:pt>
                <c:pt idx="4817">
                  <c:v>0.54169999999999996</c:v>
                </c:pt>
                <c:pt idx="4818">
                  <c:v>0.54179999999999995</c:v>
                </c:pt>
                <c:pt idx="4819">
                  <c:v>0.54190000000000005</c:v>
                </c:pt>
                <c:pt idx="4820">
                  <c:v>0.54200000000000004</c:v>
                </c:pt>
                <c:pt idx="4821">
                  <c:v>0.54210000000000003</c:v>
                </c:pt>
                <c:pt idx="4822">
                  <c:v>0.54220000000000002</c:v>
                </c:pt>
                <c:pt idx="4823">
                  <c:v>0.5423</c:v>
                </c:pt>
                <c:pt idx="4824">
                  <c:v>0.54239999999999999</c:v>
                </c:pt>
                <c:pt idx="4825">
                  <c:v>0.54249999999999998</c:v>
                </c:pt>
                <c:pt idx="4826">
                  <c:v>0.54259999999999997</c:v>
                </c:pt>
                <c:pt idx="4827">
                  <c:v>0.54269999999999996</c:v>
                </c:pt>
                <c:pt idx="4828">
                  <c:v>0.54279999999999995</c:v>
                </c:pt>
                <c:pt idx="4829">
                  <c:v>0.54290000000000005</c:v>
                </c:pt>
                <c:pt idx="4830">
                  <c:v>0.54300000000000004</c:v>
                </c:pt>
                <c:pt idx="4831">
                  <c:v>0.54310000000000003</c:v>
                </c:pt>
                <c:pt idx="4832">
                  <c:v>0.54320000000000002</c:v>
                </c:pt>
                <c:pt idx="4833">
                  <c:v>0.54330000000000001</c:v>
                </c:pt>
                <c:pt idx="4834">
                  <c:v>0.54339999999999999</c:v>
                </c:pt>
                <c:pt idx="4835">
                  <c:v>0.54349999999999998</c:v>
                </c:pt>
                <c:pt idx="4836">
                  <c:v>0.54359999999999997</c:v>
                </c:pt>
                <c:pt idx="4837">
                  <c:v>0.54369999999999996</c:v>
                </c:pt>
                <c:pt idx="4838">
                  <c:v>0.54379999999999995</c:v>
                </c:pt>
                <c:pt idx="4839">
                  <c:v>0.54390000000000005</c:v>
                </c:pt>
                <c:pt idx="4840">
                  <c:v>0.54400000000000004</c:v>
                </c:pt>
                <c:pt idx="4841">
                  <c:v>0.54410000000000003</c:v>
                </c:pt>
                <c:pt idx="4842">
                  <c:v>0.54420000000000002</c:v>
                </c:pt>
                <c:pt idx="4843">
                  <c:v>0.54430000000000001</c:v>
                </c:pt>
                <c:pt idx="4844">
                  <c:v>0.5444</c:v>
                </c:pt>
                <c:pt idx="4845">
                  <c:v>0.54449999999999998</c:v>
                </c:pt>
                <c:pt idx="4846">
                  <c:v>0.54459999999999997</c:v>
                </c:pt>
                <c:pt idx="4847">
                  <c:v>0.54469999999999996</c:v>
                </c:pt>
                <c:pt idx="4848">
                  <c:v>0.54479999999999995</c:v>
                </c:pt>
                <c:pt idx="4849">
                  <c:v>0.54490000000000005</c:v>
                </c:pt>
                <c:pt idx="4850">
                  <c:v>0.54500000000000004</c:v>
                </c:pt>
                <c:pt idx="4851">
                  <c:v>0.54510000000000003</c:v>
                </c:pt>
                <c:pt idx="4852">
                  <c:v>0.54520000000000002</c:v>
                </c:pt>
                <c:pt idx="4853">
                  <c:v>0.54530000000000001</c:v>
                </c:pt>
                <c:pt idx="4854">
                  <c:v>0.5454</c:v>
                </c:pt>
                <c:pt idx="4855">
                  <c:v>0.54549999999999998</c:v>
                </c:pt>
                <c:pt idx="4856">
                  <c:v>0.54559999999999997</c:v>
                </c:pt>
                <c:pt idx="4857">
                  <c:v>0.54569999999999996</c:v>
                </c:pt>
                <c:pt idx="4858">
                  <c:v>0.54579999999999995</c:v>
                </c:pt>
                <c:pt idx="4859">
                  <c:v>0.54590000000000005</c:v>
                </c:pt>
                <c:pt idx="4860">
                  <c:v>0.54600000000000004</c:v>
                </c:pt>
                <c:pt idx="4861">
                  <c:v>0.54610000000000003</c:v>
                </c:pt>
                <c:pt idx="4862">
                  <c:v>0.54620000000000002</c:v>
                </c:pt>
                <c:pt idx="4863">
                  <c:v>0.54630000000000001</c:v>
                </c:pt>
                <c:pt idx="4864">
                  <c:v>0.5464</c:v>
                </c:pt>
                <c:pt idx="4865">
                  <c:v>0.54649999999999999</c:v>
                </c:pt>
                <c:pt idx="4866">
                  <c:v>0.54659999999999997</c:v>
                </c:pt>
                <c:pt idx="4867">
                  <c:v>0.54669999999999996</c:v>
                </c:pt>
                <c:pt idx="4868">
                  <c:v>0.54679999999999995</c:v>
                </c:pt>
                <c:pt idx="4869">
                  <c:v>0.54690000000000005</c:v>
                </c:pt>
                <c:pt idx="4870">
                  <c:v>0.54700000000000004</c:v>
                </c:pt>
                <c:pt idx="4871">
                  <c:v>0.54710000000000003</c:v>
                </c:pt>
                <c:pt idx="4872">
                  <c:v>0.54720000000000002</c:v>
                </c:pt>
                <c:pt idx="4873">
                  <c:v>0.54730000000000001</c:v>
                </c:pt>
                <c:pt idx="4874">
                  <c:v>0.5474</c:v>
                </c:pt>
                <c:pt idx="4875">
                  <c:v>0.54749999999999999</c:v>
                </c:pt>
                <c:pt idx="4876">
                  <c:v>0.54759999999999998</c:v>
                </c:pt>
                <c:pt idx="4877">
                  <c:v>0.54769999999999996</c:v>
                </c:pt>
                <c:pt idx="4878">
                  <c:v>0.54779999999999995</c:v>
                </c:pt>
                <c:pt idx="4879">
                  <c:v>0.54790000000000005</c:v>
                </c:pt>
                <c:pt idx="4880">
                  <c:v>0.54800000000000004</c:v>
                </c:pt>
                <c:pt idx="4881">
                  <c:v>0.54810000000000003</c:v>
                </c:pt>
                <c:pt idx="4882">
                  <c:v>0.54820000000000002</c:v>
                </c:pt>
                <c:pt idx="4883">
                  <c:v>0.54830000000000001</c:v>
                </c:pt>
                <c:pt idx="4884">
                  <c:v>0.5484</c:v>
                </c:pt>
                <c:pt idx="4885">
                  <c:v>0.54849999999999999</c:v>
                </c:pt>
                <c:pt idx="4886">
                  <c:v>0.54859999999999998</c:v>
                </c:pt>
                <c:pt idx="4887">
                  <c:v>0.54869999999999997</c:v>
                </c:pt>
                <c:pt idx="4888">
                  <c:v>0.54879999999999995</c:v>
                </c:pt>
                <c:pt idx="4889">
                  <c:v>0.54890000000000005</c:v>
                </c:pt>
                <c:pt idx="4890">
                  <c:v>0.54900000000000004</c:v>
                </c:pt>
                <c:pt idx="4891">
                  <c:v>0.54910000000000003</c:v>
                </c:pt>
                <c:pt idx="4892">
                  <c:v>0.54920000000000002</c:v>
                </c:pt>
                <c:pt idx="4893">
                  <c:v>0.54930000000000001</c:v>
                </c:pt>
                <c:pt idx="4894">
                  <c:v>0.5494</c:v>
                </c:pt>
                <c:pt idx="4895">
                  <c:v>0.54949999999999999</c:v>
                </c:pt>
                <c:pt idx="4896">
                  <c:v>0.54959999999999998</c:v>
                </c:pt>
                <c:pt idx="4897">
                  <c:v>0.54969999999999997</c:v>
                </c:pt>
                <c:pt idx="4898">
                  <c:v>0.54979999999999996</c:v>
                </c:pt>
                <c:pt idx="4899">
                  <c:v>0.54990000000000006</c:v>
                </c:pt>
                <c:pt idx="4900">
                  <c:v>0.55000000000000004</c:v>
                </c:pt>
                <c:pt idx="4901">
                  <c:v>0.55010000000000003</c:v>
                </c:pt>
                <c:pt idx="4902">
                  <c:v>0.55020000000000002</c:v>
                </c:pt>
                <c:pt idx="4903">
                  <c:v>0.55030000000000001</c:v>
                </c:pt>
                <c:pt idx="4904">
                  <c:v>0.5504</c:v>
                </c:pt>
                <c:pt idx="4905">
                  <c:v>0.55049999999999999</c:v>
                </c:pt>
                <c:pt idx="4906">
                  <c:v>0.55059999999999998</c:v>
                </c:pt>
                <c:pt idx="4907">
                  <c:v>0.55069999999999997</c:v>
                </c:pt>
                <c:pt idx="4908">
                  <c:v>0.55079999999999996</c:v>
                </c:pt>
                <c:pt idx="4909">
                  <c:v>0.55089999999999995</c:v>
                </c:pt>
                <c:pt idx="4910">
                  <c:v>0.55100000000000005</c:v>
                </c:pt>
                <c:pt idx="4911">
                  <c:v>0.55110000000000003</c:v>
                </c:pt>
                <c:pt idx="4912">
                  <c:v>0.55120000000000002</c:v>
                </c:pt>
                <c:pt idx="4913">
                  <c:v>0.55130000000000001</c:v>
                </c:pt>
                <c:pt idx="4914">
                  <c:v>0.5514</c:v>
                </c:pt>
                <c:pt idx="4915">
                  <c:v>0.55149999999999999</c:v>
                </c:pt>
                <c:pt idx="4916">
                  <c:v>0.55159999999999998</c:v>
                </c:pt>
                <c:pt idx="4917">
                  <c:v>0.55169999999999997</c:v>
                </c:pt>
                <c:pt idx="4918">
                  <c:v>0.55179999999999996</c:v>
                </c:pt>
                <c:pt idx="4919">
                  <c:v>0.55189999999999995</c:v>
                </c:pt>
                <c:pt idx="4920">
                  <c:v>0.55200000000000005</c:v>
                </c:pt>
                <c:pt idx="4921">
                  <c:v>0.55210000000000004</c:v>
                </c:pt>
                <c:pt idx="4922">
                  <c:v>0.55220000000000002</c:v>
                </c:pt>
                <c:pt idx="4923">
                  <c:v>0.55230000000000001</c:v>
                </c:pt>
                <c:pt idx="4924">
                  <c:v>0.5524</c:v>
                </c:pt>
                <c:pt idx="4925">
                  <c:v>0.55249999999999999</c:v>
                </c:pt>
                <c:pt idx="4926">
                  <c:v>0.55259999999999998</c:v>
                </c:pt>
                <c:pt idx="4927">
                  <c:v>0.55269999999999997</c:v>
                </c:pt>
                <c:pt idx="4928">
                  <c:v>0.55279999999999996</c:v>
                </c:pt>
                <c:pt idx="4929">
                  <c:v>0.55289999999999995</c:v>
                </c:pt>
                <c:pt idx="4930">
                  <c:v>0.55300000000000005</c:v>
                </c:pt>
                <c:pt idx="4931">
                  <c:v>0.55310000000000004</c:v>
                </c:pt>
                <c:pt idx="4932">
                  <c:v>0.55320000000000003</c:v>
                </c:pt>
                <c:pt idx="4933">
                  <c:v>0.55330000000000001</c:v>
                </c:pt>
                <c:pt idx="4934">
                  <c:v>0.5534</c:v>
                </c:pt>
                <c:pt idx="4935">
                  <c:v>0.55349999999999999</c:v>
                </c:pt>
                <c:pt idx="4936">
                  <c:v>0.55359999999999998</c:v>
                </c:pt>
                <c:pt idx="4937">
                  <c:v>0.55369999999999997</c:v>
                </c:pt>
                <c:pt idx="4938">
                  <c:v>0.55379999999999996</c:v>
                </c:pt>
                <c:pt idx="4939">
                  <c:v>0.55389999999999995</c:v>
                </c:pt>
                <c:pt idx="4940">
                  <c:v>0.55400000000000005</c:v>
                </c:pt>
                <c:pt idx="4941">
                  <c:v>0.55410000000000004</c:v>
                </c:pt>
                <c:pt idx="4942">
                  <c:v>0.55420000000000003</c:v>
                </c:pt>
                <c:pt idx="4943">
                  <c:v>0.55430000000000001</c:v>
                </c:pt>
                <c:pt idx="4944">
                  <c:v>0.5544</c:v>
                </c:pt>
                <c:pt idx="4945">
                  <c:v>0.55449999999999999</c:v>
                </c:pt>
                <c:pt idx="4946">
                  <c:v>0.55459999999999998</c:v>
                </c:pt>
                <c:pt idx="4947">
                  <c:v>0.55469999999999997</c:v>
                </c:pt>
                <c:pt idx="4948">
                  <c:v>0.55479999999999996</c:v>
                </c:pt>
                <c:pt idx="4949">
                  <c:v>0.55489999999999995</c:v>
                </c:pt>
                <c:pt idx="4950">
                  <c:v>0.55500000000000005</c:v>
                </c:pt>
                <c:pt idx="4951">
                  <c:v>0.55510000000000004</c:v>
                </c:pt>
                <c:pt idx="4952">
                  <c:v>0.55520000000000003</c:v>
                </c:pt>
                <c:pt idx="4953">
                  <c:v>0.55530000000000002</c:v>
                </c:pt>
                <c:pt idx="4954">
                  <c:v>0.5554</c:v>
                </c:pt>
                <c:pt idx="4955">
                  <c:v>0.55549999999999999</c:v>
                </c:pt>
                <c:pt idx="4956">
                  <c:v>0.55559999999999998</c:v>
                </c:pt>
                <c:pt idx="4957">
                  <c:v>0.55569999999999997</c:v>
                </c:pt>
                <c:pt idx="4958">
                  <c:v>0.55579999999999996</c:v>
                </c:pt>
                <c:pt idx="4959">
                  <c:v>0.55589999999999995</c:v>
                </c:pt>
                <c:pt idx="4960">
                  <c:v>0.55600000000000005</c:v>
                </c:pt>
                <c:pt idx="4961">
                  <c:v>0.55610000000000004</c:v>
                </c:pt>
                <c:pt idx="4962">
                  <c:v>0.55620000000000003</c:v>
                </c:pt>
                <c:pt idx="4963">
                  <c:v>0.55630000000000002</c:v>
                </c:pt>
                <c:pt idx="4964">
                  <c:v>0.55640000000000001</c:v>
                </c:pt>
                <c:pt idx="4965">
                  <c:v>0.55649999999999999</c:v>
                </c:pt>
                <c:pt idx="4966">
                  <c:v>0.55659999999999998</c:v>
                </c:pt>
                <c:pt idx="4967">
                  <c:v>0.55669999999999997</c:v>
                </c:pt>
                <c:pt idx="4968">
                  <c:v>0.55679999999999996</c:v>
                </c:pt>
                <c:pt idx="4969">
                  <c:v>0.55689999999999995</c:v>
                </c:pt>
                <c:pt idx="4970">
                  <c:v>0.55700000000000005</c:v>
                </c:pt>
                <c:pt idx="4971">
                  <c:v>0.55710000000000004</c:v>
                </c:pt>
                <c:pt idx="4972">
                  <c:v>0.55720000000000003</c:v>
                </c:pt>
                <c:pt idx="4973">
                  <c:v>0.55730000000000002</c:v>
                </c:pt>
                <c:pt idx="4974">
                  <c:v>0.55740000000000001</c:v>
                </c:pt>
                <c:pt idx="4975">
                  <c:v>0.5575</c:v>
                </c:pt>
                <c:pt idx="4976">
                  <c:v>0.55759999999999998</c:v>
                </c:pt>
                <c:pt idx="4977">
                  <c:v>0.55769999999999997</c:v>
                </c:pt>
                <c:pt idx="4978">
                  <c:v>0.55779999999999996</c:v>
                </c:pt>
                <c:pt idx="4979">
                  <c:v>0.55789999999999995</c:v>
                </c:pt>
                <c:pt idx="4980">
                  <c:v>0.55800000000000005</c:v>
                </c:pt>
                <c:pt idx="4981">
                  <c:v>0.55810000000000004</c:v>
                </c:pt>
                <c:pt idx="4982">
                  <c:v>0.55820000000000003</c:v>
                </c:pt>
                <c:pt idx="4983">
                  <c:v>0.55830000000000002</c:v>
                </c:pt>
                <c:pt idx="4984">
                  <c:v>0.55840000000000001</c:v>
                </c:pt>
                <c:pt idx="4985">
                  <c:v>0.5585</c:v>
                </c:pt>
                <c:pt idx="4986">
                  <c:v>0.55859999999999999</c:v>
                </c:pt>
                <c:pt idx="4987">
                  <c:v>0.55869999999999997</c:v>
                </c:pt>
                <c:pt idx="4988">
                  <c:v>0.55879999999999996</c:v>
                </c:pt>
                <c:pt idx="4989">
                  <c:v>0.55889999999999995</c:v>
                </c:pt>
                <c:pt idx="4990">
                  <c:v>0.55900000000000005</c:v>
                </c:pt>
                <c:pt idx="4991">
                  <c:v>0.55910000000000004</c:v>
                </c:pt>
                <c:pt idx="4992">
                  <c:v>0.55920000000000003</c:v>
                </c:pt>
                <c:pt idx="4993">
                  <c:v>0.55930000000000002</c:v>
                </c:pt>
                <c:pt idx="4994">
                  <c:v>0.55940000000000001</c:v>
                </c:pt>
                <c:pt idx="4995">
                  <c:v>0.5595</c:v>
                </c:pt>
                <c:pt idx="4996">
                  <c:v>0.55959999999999999</c:v>
                </c:pt>
                <c:pt idx="4997">
                  <c:v>0.55969999999999998</c:v>
                </c:pt>
                <c:pt idx="4998">
                  <c:v>0.55979999999999996</c:v>
                </c:pt>
                <c:pt idx="4999">
                  <c:v>0.55989999999999995</c:v>
                </c:pt>
                <c:pt idx="5000">
                  <c:v>0.56000000000000005</c:v>
                </c:pt>
                <c:pt idx="5001">
                  <c:v>0.56010000000000004</c:v>
                </c:pt>
                <c:pt idx="5002">
                  <c:v>0.56020000000000003</c:v>
                </c:pt>
                <c:pt idx="5003">
                  <c:v>0.56030000000000002</c:v>
                </c:pt>
                <c:pt idx="5004">
                  <c:v>0.56040000000000001</c:v>
                </c:pt>
                <c:pt idx="5005">
                  <c:v>0.5605</c:v>
                </c:pt>
                <c:pt idx="5006">
                  <c:v>0.56059999999999999</c:v>
                </c:pt>
                <c:pt idx="5007">
                  <c:v>0.56069999999999998</c:v>
                </c:pt>
                <c:pt idx="5008">
                  <c:v>0.56079999999999997</c:v>
                </c:pt>
                <c:pt idx="5009">
                  <c:v>0.56089999999999995</c:v>
                </c:pt>
                <c:pt idx="5010">
                  <c:v>0.56100000000000005</c:v>
                </c:pt>
                <c:pt idx="5011">
                  <c:v>0.56110000000000004</c:v>
                </c:pt>
                <c:pt idx="5012">
                  <c:v>0.56120000000000003</c:v>
                </c:pt>
                <c:pt idx="5013">
                  <c:v>0.56130000000000002</c:v>
                </c:pt>
                <c:pt idx="5014">
                  <c:v>0.56140000000000001</c:v>
                </c:pt>
                <c:pt idx="5015">
                  <c:v>0.5615</c:v>
                </c:pt>
                <c:pt idx="5016">
                  <c:v>0.56159999999999999</c:v>
                </c:pt>
                <c:pt idx="5017">
                  <c:v>0.56169999999999998</c:v>
                </c:pt>
                <c:pt idx="5018">
                  <c:v>0.56179999999999997</c:v>
                </c:pt>
                <c:pt idx="5019">
                  <c:v>0.56189999999999996</c:v>
                </c:pt>
                <c:pt idx="5020">
                  <c:v>0.56200000000000006</c:v>
                </c:pt>
                <c:pt idx="5021">
                  <c:v>0.56210000000000004</c:v>
                </c:pt>
                <c:pt idx="5022">
                  <c:v>0.56220000000000003</c:v>
                </c:pt>
                <c:pt idx="5023">
                  <c:v>0.56230000000000002</c:v>
                </c:pt>
                <c:pt idx="5024">
                  <c:v>0.56240000000000001</c:v>
                </c:pt>
                <c:pt idx="5025">
                  <c:v>0.5625</c:v>
                </c:pt>
                <c:pt idx="5026">
                  <c:v>0.56259999999999999</c:v>
                </c:pt>
                <c:pt idx="5027">
                  <c:v>0.56269999999999998</c:v>
                </c:pt>
                <c:pt idx="5028">
                  <c:v>0.56279999999999997</c:v>
                </c:pt>
                <c:pt idx="5029">
                  <c:v>0.56289999999999996</c:v>
                </c:pt>
                <c:pt idx="5030">
                  <c:v>0.56299999999999994</c:v>
                </c:pt>
                <c:pt idx="5031">
                  <c:v>0.56310000000000004</c:v>
                </c:pt>
                <c:pt idx="5032">
                  <c:v>0.56320000000000003</c:v>
                </c:pt>
                <c:pt idx="5033">
                  <c:v>0.56330000000000002</c:v>
                </c:pt>
                <c:pt idx="5034">
                  <c:v>0.56340000000000001</c:v>
                </c:pt>
                <c:pt idx="5035">
                  <c:v>0.5635</c:v>
                </c:pt>
                <c:pt idx="5036">
                  <c:v>0.56359999999999999</c:v>
                </c:pt>
                <c:pt idx="5037">
                  <c:v>0.56369999999999998</c:v>
                </c:pt>
                <c:pt idx="5038">
                  <c:v>0.56379999999999997</c:v>
                </c:pt>
                <c:pt idx="5039">
                  <c:v>0.56389999999999996</c:v>
                </c:pt>
                <c:pt idx="5040">
                  <c:v>0.56399999999999995</c:v>
                </c:pt>
                <c:pt idx="5041">
                  <c:v>0.56410000000000005</c:v>
                </c:pt>
                <c:pt idx="5042">
                  <c:v>0.56420000000000003</c:v>
                </c:pt>
                <c:pt idx="5043">
                  <c:v>0.56430000000000002</c:v>
                </c:pt>
                <c:pt idx="5044">
                  <c:v>0.56440000000000001</c:v>
                </c:pt>
                <c:pt idx="5045">
                  <c:v>0.5645</c:v>
                </c:pt>
                <c:pt idx="5046">
                  <c:v>0.56459999999999999</c:v>
                </c:pt>
                <c:pt idx="5047">
                  <c:v>0.56469999999999998</c:v>
                </c:pt>
                <c:pt idx="5048">
                  <c:v>0.56479999999999997</c:v>
                </c:pt>
                <c:pt idx="5049">
                  <c:v>0.56489999999999996</c:v>
                </c:pt>
                <c:pt idx="5050">
                  <c:v>0.56499999999999995</c:v>
                </c:pt>
                <c:pt idx="5051">
                  <c:v>0.56510000000000005</c:v>
                </c:pt>
                <c:pt idx="5052">
                  <c:v>0.56520000000000004</c:v>
                </c:pt>
                <c:pt idx="5053">
                  <c:v>0.56530000000000002</c:v>
                </c:pt>
                <c:pt idx="5054">
                  <c:v>0.56540000000000001</c:v>
                </c:pt>
                <c:pt idx="5055">
                  <c:v>0.5655</c:v>
                </c:pt>
                <c:pt idx="5056">
                  <c:v>0.56559999999999999</c:v>
                </c:pt>
                <c:pt idx="5057">
                  <c:v>0.56569999999999998</c:v>
                </c:pt>
                <c:pt idx="5058">
                  <c:v>0.56579999999999997</c:v>
                </c:pt>
                <c:pt idx="5059">
                  <c:v>0.56589999999999996</c:v>
                </c:pt>
                <c:pt idx="5060">
                  <c:v>0.56599999999999995</c:v>
                </c:pt>
                <c:pt idx="5061">
                  <c:v>0.56610000000000005</c:v>
                </c:pt>
                <c:pt idx="5062">
                  <c:v>0.56620000000000004</c:v>
                </c:pt>
                <c:pt idx="5063">
                  <c:v>0.56630000000000003</c:v>
                </c:pt>
                <c:pt idx="5064">
                  <c:v>0.56640000000000001</c:v>
                </c:pt>
                <c:pt idx="5065">
                  <c:v>0.5665</c:v>
                </c:pt>
                <c:pt idx="5066">
                  <c:v>0.56659999999999999</c:v>
                </c:pt>
                <c:pt idx="5067">
                  <c:v>0.56669999999999998</c:v>
                </c:pt>
                <c:pt idx="5068">
                  <c:v>0.56679999999999997</c:v>
                </c:pt>
                <c:pt idx="5069">
                  <c:v>0.56689999999999996</c:v>
                </c:pt>
                <c:pt idx="5070">
                  <c:v>0.56699999999999995</c:v>
                </c:pt>
                <c:pt idx="5071">
                  <c:v>0.56710000000000005</c:v>
                </c:pt>
                <c:pt idx="5072">
                  <c:v>0.56720000000000004</c:v>
                </c:pt>
                <c:pt idx="5073">
                  <c:v>0.56730000000000003</c:v>
                </c:pt>
                <c:pt idx="5074">
                  <c:v>0.56740000000000002</c:v>
                </c:pt>
                <c:pt idx="5075">
                  <c:v>0.5675</c:v>
                </c:pt>
                <c:pt idx="5076">
                  <c:v>0.56759999999999999</c:v>
                </c:pt>
                <c:pt idx="5077">
                  <c:v>0.56769999999999998</c:v>
                </c:pt>
                <c:pt idx="5078">
                  <c:v>0.56779999999999997</c:v>
                </c:pt>
                <c:pt idx="5079">
                  <c:v>0.56789999999999996</c:v>
                </c:pt>
                <c:pt idx="5080">
                  <c:v>0.56799999999999995</c:v>
                </c:pt>
                <c:pt idx="5081">
                  <c:v>0.56810000000000005</c:v>
                </c:pt>
                <c:pt idx="5082">
                  <c:v>0.56820000000000004</c:v>
                </c:pt>
                <c:pt idx="5083">
                  <c:v>0.56830000000000003</c:v>
                </c:pt>
                <c:pt idx="5084">
                  <c:v>0.56840000000000002</c:v>
                </c:pt>
                <c:pt idx="5085">
                  <c:v>0.56850000000000001</c:v>
                </c:pt>
                <c:pt idx="5086">
                  <c:v>0.56859999999999999</c:v>
                </c:pt>
                <c:pt idx="5087">
                  <c:v>0.56869999999999998</c:v>
                </c:pt>
                <c:pt idx="5088">
                  <c:v>0.56879999999999997</c:v>
                </c:pt>
                <c:pt idx="5089">
                  <c:v>0.56889999999999996</c:v>
                </c:pt>
                <c:pt idx="5090">
                  <c:v>0.56899999999999995</c:v>
                </c:pt>
                <c:pt idx="5091">
                  <c:v>0.56910000000000005</c:v>
                </c:pt>
                <c:pt idx="5092">
                  <c:v>0.56920000000000004</c:v>
                </c:pt>
                <c:pt idx="5093">
                  <c:v>0.56930000000000003</c:v>
                </c:pt>
                <c:pt idx="5094">
                  <c:v>0.56940000000000002</c:v>
                </c:pt>
                <c:pt idx="5095">
                  <c:v>0.56950000000000001</c:v>
                </c:pt>
                <c:pt idx="5096">
                  <c:v>0.5696</c:v>
                </c:pt>
                <c:pt idx="5097">
                  <c:v>0.56969999999999998</c:v>
                </c:pt>
                <c:pt idx="5098">
                  <c:v>0.56979999999999997</c:v>
                </c:pt>
                <c:pt idx="5099">
                  <c:v>0.56989999999999996</c:v>
                </c:pt>
                <c:pt idx="5100">
                  <c:v>0.56999999999999995</c:v>
                </c:pt>
                <c:pt idx="5101">
                  <c:v>0.57010000000000005</c:v>
                </c:pt>
                <c:pt idx="5102">
                  <c:v>0.57020000000000004</c:v>
                </c:pt>
                <c:pt idx="5103">
                  <c:v>0.57030000000000003</c:v>
                </c:pt>
                <c:pt idx="5104">
                  <c:v>0.57040000000000002</c:v>
                </c:pt>
                <c:pt idx="5105">
                  <c:v>0.57050000000000001</c:v>
                </c:pt>
                <c:pt idx="5106">
                  <c:v>0.5706</c:v>
                </c:pt>
                <c:pt idx="5107">
                  <c:v>0.57069999999999999</c:v>
                </c:pt>
                <c:pt idx="5108">
                  <c:v>0.57079999999999997</c:v>
                </c:pt>
                <c:pt idx="5109">
                  <c:v>0.57089999999999996</c:v>
                </c:pt>
                <c:pt idx="5110">
                  <c:v>0.57099999999999995</c:v>
                </c:pt>
                <c:pt idx="5111">
                  <c:v>0.57110000000000005</c:v>
                </c:pt>
                <c:pt idx="5112">
                  <c:v>0.57120000000000004</c:v>
                </c:pt>
                <c:pt idx="5113">
                  <c:v>0.57130000000000003</c:v>
                </c:pt>
                <c:pt idx="5114">
                  <c:v>0.57140000000000002</c:v>
                </c:pt>
                <c:pt idx="5115">
                  <c:v>0.57150000000000001</c:v>
                </c:pt>
                <c:pt idx="5116">
                  <c:v>0.5716</c:v>
                </c:pt>
                <c:pt idx="5117">
                  <c:v>0.57169999999999999</c:v>
                </c:pt>
                <c:pt idx="5118">
                  <c:v>0.57179999999999997</c:v>
                </c:pt>
                <c:pt idx="5119">
                  <c:v>0.57189999999999996</c:v>
                </c:pt>
                <c:pt idx="5120">
                  <c:v>0.57199999999999995</c:v>
                </c:pt>
                <c:pt idx="5121">
                  <c:v>0.57210000000000005</c:v>
                </c:pt>
                <c:pt idx="5122">
                  <c:v>0.57220000000000004</c:v>
                </c:pt>
                <c:pt idx="5123">
                  <c:v>0.57230000000000003</c:v>
                </c:pt>
                <c:pt idx="5124">
                  <c:v>0.57240000000000002</c:v>
                </c:pt>
                <c:pt idx="5125">
                  <c:v>0.57250000000000001</c:v>
                </c:pt>
                <c:pt idx="5126">
                  <c:v>0.5726</c:v>
                </c:pt>
                <c:pt idx="5127">
                  <c:v>0.57269999999999999</c:v>
                </c:pt>
                <c:pt idx="5128">
                  <c:v>0.57279999999999998</c:v>
                </c:pt>
                <c:pt idx="5129">
                  <c:v>0.57289999999999996</c:v>
                </c:pt>
                <c:pt idx="5130">
                  <c:v>0.57299999999999995</c:v>
                </c:pt>
                <c:pt idx="5131">
                  <c:v>0.57310000000000005</c:v>
                </c:pt>
                <c:pt idx="5132">
                  <c:v>0.57320000000000004</c:v>
                </c:pt>
                <c:pt idx="5133">
                  <c:v>0.57330000000000003</c:v>
                </c:pt>
                <c:pt idx="5134">
                  <c:v>0.57340000000000002</c:v>
                </c:pt>
                <c:pt idx="5135">
                  <c:v>0.57350000000000001</c:v>
                </c:pt>
                <c:pt idx="5136">
                  <c:v>0.5736</c:v>
                </c:pt>
                <c:pt idx="5137">
                  <c:v>0.57369999999999999</c:v>
                </c:pt>
                <c:pt idx="5138">
                  <c:v>0.57379999999999998</c:v>
                </c:pt>
                <c:pt idx="5139">
                  <c:v>0.57389999999999997</c:v>
                </c:pt>
                <c:pt idx="5140">
                  <c:v>0.57399999999999995</c:v>
                </c:pt>
                <c:pt idx="5141">
                  <c:v>0.57410000000000005</c:v>
                </c:pt>
                <c:pt idx="5142">
                  <c:v>0.57420000000000004</c:v>
                </c:pt>
                <c:pt idx="5143">
                  <c:v>0.57430000000000003</c:v>
                </c:pt>
                <c:pt idx="5144">
                  <c:v>0.57440000000000002</c:v>
                </c:pt>
                <c:pt idx="5145">
                  <c:v>0.57450000000000001</c:v>
                </c:pt>
                <c:pt idx="5146">
                  <c:v>0.5746</c:v>
                </c:pt>
                <c:pt idx="5147">
                  <c:v>0.57469999999999999</c:v>
                </c:pt>
                <c:pt idx="5148">
                  <c:v>0.57479999999999998</c:v>
                </c:pt>
                <c:pt idx="5149">
                  <c:v>0.57489999999999997</c:v>
                </c:pt>
                <c:pt idx="5150">
                  <c:v>0.57499999999999996</c:v>
                </c:pt>
                <c:pt idx="5151">
                  <c:v>0.57509999999999994</c:v>
                </c:pt>
                <c:pt idx="5152">
                  <c:v>0.57520000000000004</c:v>
                </c:pt>
                <c:pt idx="5153">
                  <c:v>0.57530000000000003</c:v>
                </c:pt>
                <c:pt idx="5154">
                  <c:v>0.57540000000000002</c:v>
                </c:pt>
                <c:pt idx="5155">
                  <c:v>0.57550000000000001</c:v>
                </c:pt>
                <c:pt idx="5156">
                  <c:v>0.5756</c:v>
                </c:pt>
                <c:pt idx="5157">
                  <c:v>0.57569999999999999</c:v>
                </c:pt>
                <c:pt idx="5158">
                  <c:v>0.57579999999999998</c:v>
                </c:pt>
                <c:pt idx="5159">
                  <c:v>0.57589999999999997</c:v>
                </c:pt>
                <c:pt idx="5160">
                  <c:v>0.57599999999999996</c:v>
                </c:pt>
                <c:pt idx="5161">
                  <c:v>0.57609999999999995</c:v>
                </c:pt>
                <c:pt idx="5162">
                  <c:v>0.57620000000000005</c:v>
                </c:pt>
                <c:pt idx="5163">
                  <c:v>0.57630000000000003</c:v>
                </c:pt>
                <c:pt idx="5164">
                  <c:v>0.57640000000000002</c:v>
                </c:pt>
                <c:pt idx="5165">
                  <c:v>0.57650000000000001</c:v>
                </c:pt>
                <c:pt idx="5166">
                  <c:v>0.5766</c:v>
                </c:pt>
                <c:pt idx="5167">
                  <c:v>0.57669999999999999</c:v>
                </c:pt>
                <c:pt idx="5168">
                  <c:v>0.57679999999999998</c:v>
                </c:pt>
                <c:pt idx="5169">
                  <c:v>0.57689999999999997</c:v>
                </c:pt>
                <c:pt idx="5170">
                  <c:v>0.57699999999999996</c:v>
                </c:pt>
                <c:pt idx="5171">
                  <c:v>0.57709999999999995</c:v>
                </c:pt>
                <c:pt idx="5172">
                  <c:v>0.57720000000000005</c:v>
                </c:pt>
                <c:pt idx="5173">
                  <c:v>0.57730000000000004</c:v>
                </c:pt>
                <c:pt idx="5174">
                  <c:v>0.57740000000000002</c:v>
                </c:pt>
                <c:pt idx="5175">
                  <c:v>0.57750000000000001</c:v>
                </c:pt>
                <c:pt idx="5176">
                  <c:v>0.5776</c:v>
                </c:pt>
                <c:pt idx="5177">
                  <c:v>0.57769999999999999</c:v>
                </c:pt>
                <c:pt idx="5178">
                  <c:v>0.57779999999999998</c:v>
                </c:pt>
                <c:pt idx="5179">
                  <c:v>0.57789999999999997</c:v>
                </c:pt>
                <c:pt idx="5180">
                  <c:v>0.57799999999999996</c:v>
                </c:pt>
                <c:pt idx="5181">
                  <c:v>0.57809999999999995</c:v>
                </c:pt>
                <c:pt idx="5182">
                  <c:v>0.57820000000000005</c:v>
                </c:pt>
                <c:pt idx="5183">
                  <c:v>0.57830000000000004</c:v>
                </c:pt>
                <c:pt idx="5184">
                  <c:v>0.57840000000000003</c:v>
                </c:pt>
                <c:pt idx="5185">
                  <c:v>0.57850000000000001</c:v>
                </c:pt>
                <c:pt idx="5186">
                  <c:v>0.5786</c:v>
                </c:pt>
                <c:pt idx="5187">
                  <c:v>0.57869999999999999</c:v>
                </c:pt>
                <c:pt idx="5188">
                  <c:v>0.57879999999999998</c:v>
                </c:pt>
                <c:pt idx="5189">
                  <c:v>0.57889999999999997</c:v>
                </c:pt>
                <c:pt idx="5190">
                  <c:v>0.57899999999999996</c:v>
                </c:pt>
                <c:pt idx="5191">
                  <c:v>0.57909999999999995</c:v>
                </c:pt>
                <c:pt idx="5192">
                  <c:v>0.57920000000000005</c:v>
                </c:pt>
                <c:pt idx="5193">
                  <c:v>0.57930000000000004</c:v>
                </c:pt>
                <c:pt idx="5194">
                  <c:v>0.57940000000000003</c:v>
                </c:pt>
                <c:pt idx="5195">
                  <c:v>0.57950000000000002</c:v>
                </c:pt>
                <c:pt idx="5196">
                  <c:v>0.5796</c:v>
                </c:pt>
                <c:pt idx="5197">
                  <c:v>0.57969999999999999</c:v>
                </c:pt>
                <c:pt idx="5198">
                  <c:v>0.57979999999999998</c:v>
                </c:pt>
                <c:pt idx="5199">
                  <c:v>0.57989999999999997</c:v>
                </c:pt>
                <c:pt idx="5200">
                  <c:v>0.57999999999999996</c:v>
                </c:pt>
                <c:pt idx="5201">
                  <c:v>0.58009999999999995</c:v>
                </c:pt>
                <c:pt idx="5202">
                  <c:v>0.58020000000000005</c:v>
                </c:pt>
                <c:pt idx="5203">
                  <c:v>0.58030000000000004</c:v>
                </c:pt>
                <c:pt idx="5204">
                  <c:v>0.58040000000000003</c:v>
                </c:pt>
                <c:pt idx="5205">
                  <c:v>0.58050000000000002</c:v>
                </c:pt>
                <c:pt idx="5206">
                  <c:v>0.5806</c:v>
                </c:pt>
                <c:pt idx="5207">
                  <c:v>0.58069999999999999</c:v>
                </c:pt>
                <c:pt idx="5208">
                  <c:v>0.58079999999999998</c:v>
                </c:pt>
                <c:pt idx="5209">
                  <c:v>0.58089999999999997</c:v>
                </c:pt>
                <c:pt idx="5210">
                  <c:v>0.58099999999999996</c:v>
                </c:pt>
                <c:pt idx="5211">
                  <c:v>0.58109999999999995</c:v>
                </c:pt>
                <c:pt idx="5212">
                  <c:v>0.58120000000000005</c:v>
                </c:pt>
                <c:pt idx="5213">
                  <c:v>0.58130000000000004</c:v>
                </c:pt>
                <c:pt idx="5214">
                  <c:v>0.58140000000000003</c:v>
                </c:pt>
                <c:pt idx="5215">
                  <c:v>0.58150000000000002</c:v>
                </c:pt>
                <c:pt idx="5216">
                  <c:v>0.58160000000000001</c:v>
                </c:pt>
                <c:pt idx="5217">
                  <c:v>0.58169999999999999</c:v>
                </c:pt>
                <c:pt idx="5218">
                  <c:v>0.58179999999999998</c:v>
                </c:pt>
                <c:pt idx="5219">
                  <c:v>0.58189999999999997</c:v>
                </c:pt>
                <c:pt idx="5220">
                  <c:v>0.58199999999999996</c:v>
                </c:pt>
                <c:pt idx="5221">
                  <c:v>0.58209999999999995</c:v>
                </c:pt>
                <c:pt idx="5222">
                  <c:v>0.58220000000000005</c:v>
                </c:pt>
                <c:pt idx="5223">
                  <c:v>0.58230000000000004</c:v>
                </c:pt>
                <c:pt idx="5224">
                  <c:v>0.58240000000000003</c:v>
                </c:pt>
                <c:pt idx="5225">
                  <c:v>0.58250000000000002</c:v>
                </c:pt>
                <c:pt idx="5226">
                  <c:v>0.58260000000000001</c:v>
                </c:pt>
                <c:pt idx="5227">
                  <c:v>0.5827</c:v>
                </c:pt>
                <c:pt idx="5228">
                  <c:v>0.58279999999999998</c:v>
                </c:pt>
                <c:pt idx="5229">
                  <c:v>0.58289999999999997</c:v>
                </c:pt>
                <c:pt idx="5230">
                  <c:v>0.58299999999999996</c:v>
                </c:pt>
                <c:pt idx="5231">
                  <c:v>0.58309999999999995</c:v>
                </c:pt>
                <c:pt idx="5232">
                  <c:v>0.58320000000000005</c:v>
                </c:pt>
                <c:pt idx="5233">
                  <c:v>0.58330000000000004</c:v>
                </c:pt>
                <c:pt idx="5234">
                  <c:v>0.58340000000000003</c:v>
                </c:pt>
                <c:pt idx="5235">
                  <c:v>0.58350000000000002</c:v>
                </c:pt>
                <c:pt idx="5236">
                  <c:v>0.58360000000000001</c:v>
                </c:pt>
                <c:pt idx="5237">
                  <c:v>0.5837</c:v>
                </c:pt>
                <c:pt idx="5238">
                  <c:v>0.58379999999999999</c:v>
                </c:pt>
                <c:pt idx="5239">
                  <c:v>0.58389999999999997</c:v>
                </c:pt>
                <c:pt idx="5240">
                  <c:v>0.58399999999999996</c:v>
                </c:pt>
                <c:pt idx="5241">
                  <c:v>0.58409999999999995</c:v>
                </c:pt>
                <c:pt idx="5242">
                  <c:v>0.58420000000000005</c:v>
                </c:pt>
                <c:pt idx="5243">
                  <c:v>0.58430000000000004</c:v>
                </c:pt>
                <c:pt idx="5244">
                  <c:v>0.58440000000000003</c:v>
                </c:pt>
                <c:pt idx="5245">
                  <c:v>0.58450000000000002</c:v>
                </c:pt>
                <c:pt idx="5246">
                  <c:v>0.58460000000000001</c:v>
                </c:pt>
                <c:pt idx="5247">
                  <c:v>0.5847</c:v>
                </c:pt>
                <c:pt idx="5248">
                  <c:v>0.58479999999999999</c:v>
                </c:pt>
                <c:pt idx="5249">
                  <c:v>0.58489999999999998</c:v>
                </c:pt>
                <c:pt idx="5250">
                  <c:v>0.58499999999999996</c:v>
                </c:pt>
                <c:pt idx="5251">
                  <c:v>0.58509999999999995</c:v>
                </c:pt>
                <c:pt idx="5252">
                  <c:v>0.58520000000000005</c:v>
                </c:pt>
                <c:pt idx="5253">
                  <c:v>0.58530000000000004</c:v>
                </c:pt>
                <c:pt idx="5254">
                  <c:v>0.58540000000000003</c:v>
                </c:pt>
                <c:pt idx="5255">
                  <c:v>0.58550000000000002</c:v>
                </c:pt>
                <c:pt idx="5256">
                  <c:v>0.58560000000000001</c:v>
                </c:pt>
                <c:pt idx="5257">
                  <c:v>0.5857</c:v>
                </c:pt>
                <c:pt idx="5258">
                  <c:v>0.58579999999999999</c:v>
                </c:pt>
                <c:pt idx="5259">
                  <c:v>0.58589999999999998</c:v>
                </c:pt>
                <c:pt idx="5260">
                  <c:v>0.58599999999999997</c:v>
                </c:pt>
                <c:pt idx="5261">
                  <c:v>0.58609999999999995</c:v>
                </c:pt>
                <c:pt idx="5262">
                  <c:v>0.58620000000000005</c:v>
                </c:pt>
                <c:pt idx="5263">
                  <c:v>0.58630000000000004</c:v>
                </c:pt>
                <c:pt idx="5264">
                  <c:v>0.58640000000000003</c:v>
                </c:pt>
                <c:pt idx="5265">
                  <c:v>0.58650000000000002</c:v>
                </c:pt>
                <c:pt idx="5266">
                  <c:v>0.58660000000000001</c:v>
                </c:pt>
                <c:pt idx="5267">
                  <c:v>0.5867</c:v>
                </c:pt>
                <c:pt idx="5268">
                  <c:v>0.58679999999999999</c:v>
                </c:pt>
                <c:pt idx="5269">
                  <c:v>0.58689999999999998</c:v>
                </c:pt>
                <c:pt idx="5270">
                  <c:v>0.58699999999999997</c:v>
                </c:pt>
                <c:pt idx="5271">
                  <c:v>0.58709999999999996</c:v>
                </c:pt>
                <c:pt idx="5272">
                  <c:v>0.58720000000000006</c:v>
                </c:pt>
                <c:pt idx="5273">
                  <c:v>0.58730000000000004</c:v>
                </c:pt>
                <c:pt idx="5274">
                  <c:v>0.58740000000000003</c:v>
                </c:pt>
                <c:pt idx="5275">
                  <c:v>0.58750000000000002</c:v>
                </c:pt>
                <c:pt idx="5276">
                  <c:v>0.58760000000000001</c:v>
                </c:pt>
                <c:pt idx="5277">
                  <c:v>0.5877</c:v>
                </c:pt>
                <c:pt idx="5278">
                  <c:v>0.58779999999999999</c:v>
                </c:pt>
                <c:pt idx="5279">
                  <c:v>0.58789999999999998</c:v>
                </c:pt>
                <c:pt idx="5280">
                  <c:v>0.58799999999999997</c:v>
                </c:pt>
                <c:pt idx="5281">
                  <c:v>0.58809999999999996</c:v>
                </c:pt>
                <c:pt idx="5282">
                  <c:v>0.58819999999999995</c:v>
                </c:pt>
                <c:pt idx="5283">
                  <c:v>0.58830000000000005</c:v>
                </c:pt>
                <c:pt idx="5284">
                  <c:v>0.58840000000000003</c:v>
                </c:pt>
                <c:pt idx="5285">
                  <c:v>0.58850000000000002</c:v>
                </c:pt>
                <c:pt idx="5286">
                  <c:v>0.58860000000000001</c:v>
                </c:pt>
                <c:pt idx="5287">
                  <c:v>0.5887</c:v>
                </c:pt>
                <c:pt idx="5288">
                  <c:v>0.58879999999999999</c:v>
                </c:pt>
                <c:pt idx="5289">
                  <c:v>0.58889999999999998</c:v>
                </c:pt>
                <c:pt idx="5290">
                  <c:v>0.58899999999999997</c:v>
                </c:pt>
                <c:pt idx="5291">
                  <c:v>0.58909999999999996</c:v>
                </c:pt>
                <c:pt idx="5292">
                  <c:v>0.58919999999999995</c:v>
                </c:pt>
                <c:pt idx="5293">
                  <c:v>0.58930000000000005</c:v>
                </c:pt>
                <c:pt idx="5294">
                  <c:v>0.58940000000000003</c:v>
                </c:pt>
                <c:pt idx="5295">
                  <c:v>0.58950000000000002</c:v>
                </c:pt>
                <c:pt idx="5296">
                  <c:v>0.58960000000000001</c:v>
                </c:pt>
                <c:pt idx="5297">
                  <c:v>0.5897</c:v>
                </c:pt>
                <c:pt idx="5298">
                  <c:v>0.58979999999999999</c:v>
                </c:pt>
                <c:pt idx="5299">
                  <c:v>0.58989999999999998</c:v>
                </c:pt>
                <c:pt idx="5300">
                  <c:v>0.59</c:v>
                </c:pt>
                <c:pt idx="5301">
                  <c:v>0.59009999999999996</c:v>
                </c:pt>
                <c:pt idx="5302">
                  <c:v>0.59019999999999995</c:v>
                </c:pt>
                <c:pt idx="5303">
                  <c:v>0.59030000000000005</c:v>
                </c:pt>
                <c:pt idx="5304">
                  <c:v>0.59040000000000004</c:v>
                </c:pt>
                <c:pt idx="5305">
                  <c:v>0.59050000000000002</c:v>
                </c:pt>
                <c:pt idx="5306">
                  <c:v>0.59060000000000001</c:v>
                </c:pt>
                <c:pt idx="5307">
                  <c:v>0.5907</c:v>
                </c:pt>
                <c:pt idx="5308">
                  <c:v>0.59079999999999999</c:v>
                </c:pt>
                <c:pt idx="5309">
                  <c:v>0.59089999999999998</c:v>
                </c:pt>
                <c:pt idx="5310">
                  <c:v>0.59099999999999997</c:v>
                </c:pt>
                <c:pt idx="5311">
                  <c:v>0.59109999999999996</c:v>
                </c:pt>
                <c:pt idx="5312">
                  <c:v>0.59119999999999995</c:v>
                </c:pt>
                <c:pt idx="5313">
                  <c:v>0.59130000000000005</c:v>
                </c:pt>
                <c:pt idx="5314">
                  <c:v>0.59140000000000004</c:v>
                </c:pt>
                <c:pt idx="5315">
                  <c:v>0.59150000000000003</c:v>
                </c:pt>
                <c:pt idx="5316">
                  <c:v>0.59160000000000001</c:v>
                </c:pt>
                <c:pt idx="5317">
                  <c:v>0.5917</c:v>
                </c:pt>
                <c:pt idx="5318">
                  <c:v>0.59179999999999999</c:v>
                </c:pt>
                <c:pt idx="5319">
                  <c:v>0.59189999999999998</c:v>
                </c:pt>
                <c:pt idx="5320">
                  <c:v>0.59199999999999997</c:v>
                </c:pt>
                <c:pt idx="5321">
                  <c:v>0.59209999999999996</c:v>
                </c:pt>
                <c:pt idx="5322">
                  <c:v>0.59219999999999995</c:v>
                </c:pt>
                <c:pt idx="5323">
                  <c:v>0.59230000000000005</c:v>
                </c:pt>
                <c:pt idx="5324">
                  <c:v>0.59240000000000004</c:v>
                </c:pt>
                <c:pt idx="5325">
                  <c:v>0.59250000000000003</c:v>
                </c:pt>
                <c:pt idx="5326">
                  <c:v>0.59260000000000002</c:v>
                </c:pt>
                <c:pt idx="5327">
                  <c:v>0.5927</c:v>
                </c:pt>
                <c:pt idx="5328">
                  <c:v>0.59279999999999999</c:v>
                </c:pt>
                <c:pt idx="5329">
                  <c:v>0.59289999999999998</c:v>
                </c:pt>
                <c:pt idx="5330">
                  <c:v>0.59299999999999997</c:v>
                </c:pt>
                <c:pt idx="5331">
                  <c:v>0.59309999999999996</c:v>
                </c:pt>
                <c:pt idx="5332">
                  <c:v>0.59319999999999995</c:v>
                </c:pt>
                <c:pt idx="5333">
                  <c:v>0.59330000000000005</c:v>
                </c:pt>
                <c:pt idx="5334">
                  <c:v>0.59340000000000004</c:v>
                </c:pt>
                <c:pt idx="5335">
                  <c:v>0.59350000000000003</c:v>
                </c:pt>
                <c:pt idx="5336">
                  <c:v>0.59360000000000002</c:v>
                </c:pt>
                <c:pt idx="5337">
                  <c:v>0.59370000000000001</c:v>
                </c:pt>
                <c:pt idx="5338">
                  <c:v>0.59379999999999999</c:v>
                </c:pt>
                <c:pt idx="5339">
                  <c:v>0.59389999999999998</c:v>
                </c:pt>
                <c:pt idx="5340">
                  <c:v>0.59399999999999997</c:v>
                </c:pt>
                <c:pt idx="5341">
                  <c:v>0.59409999999999996</c:v>
                </c:pt>
                <c:pt idx="5342">
                  <c:v>0.59419999999999995</c:v>
                </c:pt>
                <c:pt idx="5343">
                  <c:v>0.59430000000000005</c:v>
                </c:pt>
                <c:pt idx="5344">
                  <c:v>0.59440000000000004</c:v>
                </c:pt>
                <c:pt idx="5345">
                  <c:v>0.59450000000000003</c:v>
                </c:pt>
                <c:pt idx="5346">
                  <c:v>0.59460000000000002</c:v>
                </c:pt>
                <c:pt idx="5347">
                  <c:v>0.59470000000000001</c:v>
                </c:pt>
                <c:pt idx="5348">
                  <c:v>0.5948</c:v>
                </c:pt>
                <c:pt idx="5349">
                  <c:v>0.59489999999999998</c:v>
                </c:pt>
                <c:pt idx="5350">
                  <c:v>0.59499999999999997</c:v>
                </c:pt>
                <c:pt idx="5351">
                  <c:v>0.59509999999999996</c:v>
                </c:pt>
                <c:pt idx="5352">
                  <c:v>0.59519999999999995</c:v>
                </c:pt>
                <c:pt idx="5353">
                  <c:v>0.59530000000000005</c:v>
                </c:pt>
                <c:pt idx="5354">
                  <c:v>0.59540000000000004</c:v>
                </c:pt>
                <c:pt idx="5355">
                  <c:v>0.59550000000000003</c:v>
                </c:pt>
                <c:pt idx="5356">
                  <c:v>0.59560000000000002</c:v>
                </c:pt>
                <c:pt idx="5357">
                  <c:v>0.59570000000000001</c:v>
                </c:pt>
                <c:pt idx="5358">
                  <c:v>0.5958</c:v>
                </c:pt>
                <c:pt idx="5359">
                  <c:v>0.59589999999999999</c:v>
                </c:pt>
                <c:pt idx="5360">
                  <c:v>0.59599999999999997</c:v>
                </c:pt>
                <c:pt idx="5361">
                  <c:v>0.59609999999999996</c:v>
                </c:pt>
                <c:pt idx="5362">
                  <c:v>0.59619999999999995</c:v>
                </c:pt>
                <c:pt idx="5363">
                  <c:v>0.59630000000000005</c:v>
                </c:pt>
                <c:pt idx="5364">
                  <c:v>0.59640000000000004</c:v>
                </c:pt>
                <c:pt idx="5365">
                  <c:v>0.59650000000000003</c:v>
                </c:pt>
                <c:pt idx="5366">
                  <c:v>0.59660000000000002</c:v>
                </c:pt>
                <c:pt idx="5367">
                  <c:v>0.59670000000000001</c:v>
                </c:pt>
                <c:pt idx="5368">
                  <c:v>0.5968</c:v>
                </c:pt>
                <c:pt idx="5369">
                  <c:v>0.59689999999999999</c:v>
                </c:pt>
                <c:pt idx="5370">
                  <c:v>0.59699999999999998</c:v>
                </c:pt>
                <c:pt idx="5371">
                  <c:v>0.59709999999999996</c:v>
                </c:pt>
                <c:pt idx="5372">
                  <c:v>0.59719999999999995</c:v>
                </c:pt>
                <c:pt idx="5373">
                  <c:v>0.59730000000000005</c:v>
                </c:pt>
                <c:pt idx="5374">
                  <c:v>0.59740000000000004</c:v>
                </c:pt>
                <c:pt idx="5375">
                  <c:v>0.59750000000000003</c:v>
                </c:pt>
                <c:pt idx="5376">
                  <c:v>0.59760000000000002</c:v>
                </c:pt>
                <c:pt idx="5377">
                  <c:v>0.59770000000000001</c:v>
                </c:pt>
                <c:pt idx="5378">
                  <c:v>0.5978</c:v>
                </c:pt>
                <c:pt idx="5379">
                  <c:v>0.59789999999999999</c:v>
                </c:pt>
                <c:pt idx="5380">
                  <c:v>0.59799999999999998</c:v>
                </c:pt>
                <c:pt idx="5381">
                  <c:v>0.59809999999999997</c:v>
                </c:pt>
                <c:pt idx="5382">
                  <c:v>0.59819999999999995</c:v>
                </c:pt>
                <c:pt idx="5383">
                  <c:v>0.59830000000000005</c:v>
                </c:pt>
                <c:pt idx="5384">
                  <c:v>0.59840000000000004</c:v>
                </c:pt>
                <c:pt idx="5385">
                  <c:v>0.59850000000000003</c:v>
                </c:pt>
                <c:pt idx="5386">
                  <c:v>0.59860000000000002</c:v>
                </c:pt>
                <c:pt idx="5387">
                  <c:v>0.59870000000000001</c:v>
                </c:pt>
                <c:pt idx="5388">
                  <c:v>0.5988</c:v>
                </c:pt>
                <c:pt idx="5389">
                  <c:v>0.59889999999999999</c:v>
                </c:pt>
                <c:pt idx="5390">
                  <c:v>0.59899999999999998</c:v>
                </c:pt>
                <c:pt idx="5391">
                  <c:v>0.59909999999999997</c:v>
                </c:pt>
                <c:pt idx="5392">
                  <c:v>0.59919999999999995</c:v>
                </c:pt>
                <c:pt idx="5393">
                  <c:v>0.59930000000000005</c:v>
                </c:pt>
                <c:pt idx="5394">
                  <c:v>0.59940000000000004</c:v>
                </c:pt>
                <c:pt idx="5395">
                  <c:v>0.59950000000000003</c:v>
                </c:pt>
                <c:pt idx="5396">
                  <c:v>0.59960000000000002</c:v>
                </c:pt>
                <c:pt idx="5397">
                  <c:v>0.59970000000000001</c:v>
                </c:pt>
                <c:pt idx="5398">
                  <c:v>0.5998</c:v>
                </c:pt>
                <c:pt idx="5399">
                  <c:v>0.59989999999999999</c:v>
                </c:pt>
              </c:numCache>
            </c:numRef>
          </c:cat>
          <c:val>
            <c:numRef>
              <c:f>Sheet1!$B$3:$GYS$3</c:f>
              <c:numCache>
                <c:formatCode>General</c:formatCode>
                <c:ptCount val="5400"/>
                <c:pt idx="0">
                  <c:v>0.59899465053622303</c:v>
                </c:pt>
                <c:pt idx="1">
                  <c:v>0.60153672667500602</c:v>
                </c:pt>
                <c:pt idx="2">
                  <c:v>0.60406539882253496</c:v>
                </c:pt>
                <c:pt idx="3">
                  <c:v>0.60658072833153898</c:v>
                </c:pt>
                <c:pt idx="4">
                  <c:v>0.60908277610749595</c:v>
                </c:pt>
                <c:pt idx="5">
                  <c:v>0.61157160261203702</c:v>
                </c:pt>
                <c:pt idx="6">
                  <c:v>0.61404726786629504</c:v>
                </c:pt>
                <c:pt idx="7">
                  <c:v>0.61650983145420302</c:v>
                </c:pt>
                <c:pt idx="8">
                  <c:v>0.61895935252574796</c:v>
                </c:pt>
                <c:pt idx="9">
                  <c:v>0.62139588980017801</c:v>
                </c:pt>
                <c:pt idx="10">
                  <c:v>0.623819501569153</c:v>
                </c:pt>
                <c:pt idx="11">
                  <c:v>0.62623024569986296</c:v>
                </c:pt>
                <c:pt idx="12">
                  <c:v>0.62862817963809003</c:v>
                </c:pt>
                <c:pt idx="13">
                  <c:v>0.63101336041123302</c:v>
                </c:pt>
                <c:pt idx="14">
                  <c:v>0.633385844631285</c:v>
                </c:pt>
                <c:pt idx="15">
                  <c:v>0.63574568849776503</c:v>
                </c:pt>
                <c:pt idx="16">
                  <c:v>0.63809294780061698</c:v>
                </c:pt>
                <c:pt idx="17">
                  <c:v>0.64042767792305499</c:v>
                </c:pt>
                <c:pt idx="18">
                  <c:v>0.64274993384437895</c:v>
                </c:pt>
                <c:pt idx="19">
                  <c:v>0.64505977014274096</c:v>
                </c:pt>
                <c:pt idx="20">
                  <c:v>0.64735724099787595</c:v>
                </c:pt>
                <c:pt idx="21">
                  <c:v>0.64964240019379804</c:v>
                </c:pt>
                <c:pt idx="22">
                  <c:v>0.65191530112144802</c:v>
                </c:pt>
                <c:pt idx="23">
                  <c:v>0.65417599678131699</c:v>
                </c:pt>
                <c:pt idx="24">
                  <c:v>0.656424539786017</c:v>
                </c:pt>
                <c:pt idx="25">
                  <c:v>0.65866098236283199</c:v>
                </c:pt>
                <c:pt idx="26">
                  <c:v>0.66088537635622202</c:v>
                </c:pt>
                <c:pt idx="27">
                  <c:v>0.66309777323029295</c:v>
                </c:pt>
                <c:pt idx="28">
                  <c:v>0.66529822407123895</c:v>
                </c:pt>
                <c:pt idx="29">
                  <c:v>0.667486779589746</c:v>
                </c:pt>
                <c:pt idx="30">
                  <c:v>0.66966349012335902</c:v>
                </c:pt>
                <c:pt idx="31">
                  <c:v>0.67182840563882695</c:v>
                </c:pt>
                <c:pt idx="32">
                  <c:v>0.67398157573440098</c:v>
                </c:pt>
                <c:pt idx="33">
                  <c:v>0.676123049642117</c:v>
                </c:pt>
                <c:pt idx="34">
                  <c:v>0.67825287623003305</c:v>
                </c:pt>
                <c:pt idx="35">
                  <c:v>0.680371104004449</c:v>
                </c:pt>
                <c:pt idx="36">
                  <c:v>0.68247778111208401</c:v>
                </c:pt>
                <c:pt idx="37">
                  <c:v>0.68457295534223495</c:v>
                </c:pt>
                <c:pt idx="38">
                  <c:v>0.68665667412890297</c:v>
                </c:pt>
                <c:pt idx="39">
                  <c:v>0.688728984552887</c:v>
                </c:pt>
                <c:pt idx="40">
                  <c:v>0.69078993334385697</c:v>
                </c:pt>
                <c:pt idx="41">
                  <c:v>0.69283956688239601</c:v>
                </c:pt>
                <c:pt idx="42">
                  <c:v>0.69487793120201602</c:v>
                </c:pt>
                <c:pt idx="43">
                  <c:v>0.69690507199114704</c:v>
                </c:pt>
                <c:pt idx="44">
                  <c:v>0.69892103459510602</c:v>
                </c:pt>
                <c:pt idx="45">
                  <c:v>0.70092586401803103</c:v>
                </c:pt>
                <c:pt idx="46">
                  <c:v>0.70291960492480099</c:v>
                </c:pt>
                <c:pt idx="47">
                  <c:v>0.704902301642925</c:v>
                </c:pt>
                <c:pt idx="48">
                  <c:v>0.70687399816440799</c:v>
                </c:pt>
                <c:pt idx="49">
                  <c:v>0.70883473814760101</c:v>
                </c:pt>
                <c:pt idx="50">
                  <c:v>0.71078456491901798</c:v>
                </c:pt>
                <c:pt idx="51">
                  <c:v>0.71272352147514095</c:v>
                </c:pt>
                <c:pt idx="52">
                  <c:v>0.71465165048419599</c:v>
                </c:pt>
                <c:pt idx="53">
                  <c:v>0.71656899428791199</c:v>
                </c:pt>
                <c:pt idx="54">
                  <c:v>0.71847559490325896</c:v>
                </c:pt>
                <c:pt idx="55">
                  <c:v>0.720371494024166</c:v>
                </c:pt>
                <c:pt idx="56">
                  <c:v>0.72225673302322002</c:v>
                </c:pt>
                <c:pt idx="57">
                  <c:v>0.72413135295334197</c:v>
                </c:pt>
                <c:pt idx="58">
                  <c:v>0.72599539454945505</c:v>
                </c:pt>
                <c:pt idx="59">
                  <c:v>0.727848898230118</c:v>
                </c:pt>
                <c:pt idx="60">
                  <c:v>0.72969190409916096</c:v>
                </c:pt>
                <c:pt idx="61">
                  <c:v>0.73152445194728699</c:v>
                </c:pt>
                <c:pt idx="62">
                  <c:v>0.73334658125366803</c:v>
                </c:pt>
                <c:pt idx="63">
                  <c:v>0.73515833118751805</c:v>
                </c:pt>
                <c:pt idx="64">
                  <c:v>0.73695974060965996</c:v>
                </c:pt>
                <c:pt idx="65">
                  <c:v>0.73875084807406399</c:v>
                </c:pt>
                <c:pt idx="66">
                  <c:v>0.74053169182938605</c:v>
                </c:pt>
                <c:pt idx="67">
                  <c:v>0.74230230982048095</c:v>
                </c:pt>
                <c:pt idx="68">
                  <c:v>0.74406273968990799</c:v>
                </c:pt>
                <c:pt idx="69">
                  <c:v>0.74581301877942396</c:v>
                </c:pt>
                <c:pt idx="70">
                  <c:v>0.74755318413145799</c:v>
                </c:pt>
                <c:pt idx="71">
                  <c:v>0.74928327249058202</c:v>
                </c:pt>
                <c:pt idx="72">
                  <c:v>0.75100332030496397</c:v>
                </c:pt>
                <c:pt idx="73">
                  <c:v>0.75271336372781095</c:v>
                </c:pt>
                <c:pt idx="74">
                  <c:v>0.75441343861880805</c:v>
                </c:pt>
                <c:pt idx="75">
                  <c:v>0.75610358054553395</c:v>
                </c:pt>
                <c:pt idx="76">
                  <c:v>0.75778382478488404</c:v>
                </c:pt>
                <c:pt idx="77">
                  <c:v>0.75945420632447003</c:v>
                </c:pt>
                <c:pt idx="78">
                  <c:v>0.761114759864018</c:v>
                </c:pt>
                <c:pt idx="79">
                  <c:v>0.762765519816756</c:v>
                </c:pt>
                <c:pt idx="80">
                  <c:v>0.76440652031080103</c:v>
                </c:pt>
                <c:pt idx="81">
                  <c:v>0.76603779519052395</c:v>
                </c:pt>
                <c:pt idx="82">
                  <c:v>0.76765937801792405</c:v>
                </c:pt>
                <c:pt idx="83">
                  <c:v>0.76927130207398997</c:v>
                </c:pt>
                <c:pt idx="84">
                  <c:v>0.77087360036005304</c:v>
                </c:pt>
                <c:pt idx="85">
                  <c:v>0.77246630559914098</c:v>
                </c:pt>
                <c:pt idx="86">
                  <c:v>0.77404945023732297</c:v>
                </c:pt>
                <c:pt idx="87">
                  <c:v>0.77562306644505197</c:v>
                </c:pt>
                <c:pt idx="88">
                  <c:v>0.77718718611850701</c:v>
                </c:pt>
                <c:pt idx="89">
                  <c:v>0.77874184088092302</c:v>
                </c:pt>
                <c:pt idx="90">
                  <c:v>0.78028706208392895</c:v>
                </c:pt>
                <c:pt idx="91">
                  <c:v>0.78182288080887796</c:v>
                </c:pt>
                <c:pt idx="92">
                  <c:v>0.78334932786817801</c:v>
                </c:pt>
                <c:pt idx="93">
                  <c:v>0.78486643380661603</c:v>
                </c:pt>
                <c:pt idx="94">
                  <c:v>0.78637422890269204</c:v>
                </c:pt>
                <c:pt idx="95">
                  <c:v>0.78787274316994305</c:v>
                </c:pt>
                <c:pt idx="96">
                  <c:v>0.78936200635827103</c:v>
                </c:pt>
                <c:pt idx="97">
                  <c:v>0.79084204795527402</c:v>
                </c:pt>
                <c:pt idx="98">
                  <c:v>0.79231289718757703</c:v>
                </c:pt>
                <c:pt idx="99">
                  <c:v>0.79377458302215997</c:v>
                </c:pt>
                <c:pt idx="100">
                  <c:v>0.79522713416769597</c:v>
                </c:pt>
                <c:pt idx="101">
                  <c:v>0.79667057907589001</c:v>
                </c:pt>
                <c:pt idx="102">
                  <c:v>0.798104945942813</c:v>
                </c:pt>
                <c:pt idx="103">
                  <c:v>0.79953026271025196</c:v>
                </c:pt>
                <c:pt idx="104">
                  <c:v>0.80094655706705598</c:v>
                </c:pt>
                <c:pt idx="105">
                  <c:v>0.80235385645048896</c:v>
                </c:pt>
                <c:pt idx="106">
                  <c:v>0.80375218804758797</c:v>
                </c:pt>
                <c:pt idx="107">
                  <c:v>0.80514157879652604</c:v>
                </c:pt>
                <c:pt idx="108">
                  <c:v>0.80652205538798405</c:v>
                </c:pt>
                <c:pt idx="109">
                  <c:v>0.80789364426652399</c:v>
                </c:pt>
                <c:pt idx="110">
                  <c:v>0.80925637163197195</c:v>
                </c:pt>
                <c:pt idx="111">
                  <c:v>0.81061026344081</c:v>
                </c:pt>
                <c:pt idx="112">
                  <c:v>0.81195534540757397</c:v>
                </c:pt>
                <c:pt idx="113">
                  <c:v>0.813291643006256</c:v>
                </c:pt>
                <c:pt idx="114">
                  <c:v>0.81461918147172396</c:v>
                </c:pt>
                <c:pt idx="115">
                  <c:v>0.81593798580114396</c:v>
                </c:pt>
                <c:pt idx="116">
                  <c:v>0.81724808075541</c:v>
                </c:pt>
                <c:pt idx="117">
                  <c:v>0.81854949086059003</c:v>
                </c:pt>
                <c:pt idx="118">
                  <c:v>0.81984224040938003</c:v>
                </c:pt>
                <c:pt idx="119">
                  <c:v>0.82112635346256502</c:v>
                </c:pt>
                <c:pt idx="120">
                  <c:v>0.82240185385049502</c:v>
                </c:pt>
                <c:pt idx="121">
                  <c:v>0.82366876517457099</c:v>
                </c:pt>
                <c:pt idx="122">
                  <c:v>0.82492711080874603</c:v>
                </c:pt>
                <c:pt idx="123">
                  <c:v>0.82617691390102899</c:v>
                </c:pt>
                <c:pt idx="124">
                  <c:v>0.82741819737501199</c:v>
                </c:pt>
                <c:pt idx="125">
                  <c:v>0.82865098393140602</c:v>
                </c:pt>
                <c:pt idx="126">
                  <c:v>0.82987529604958699</c:v>
                </c:pt>
                <c:pt idx="127">
                  <c:v>0.83109115598915695</c:v>
                </c:pt>
                <c:pt idx="128">
                  <c:v>0.83229858579152705</c:v>
                </c:pt>
                <c:pt idx="129">
                  <c:v>0.83349760728149802</c:v>
                </c:pt>
                <c:pt idx="130">
                  <c:v>0.83468824206887304</c:v>
                </c:pt>
                <c:pt idx="131">
                  <c:v>0.83587051155007097</c:v>
                </c:pt>
                <c:pt idx="132">
                  <c:v>0.83704443690976704</c:v>
                </c:pt>
                <c:pt idx="133">
                  <c:v>0.838210039122535</c:v>
                </c:pt>
                <c:pt idx="134">
                  <c:v>0.83936733895451998</c:v>
                </c:pt>
                <c:pt idx="135">
                  <c:v>0.84051635696511395</c:v>
                </c:pt>
                <c:pt idx="136">
                  <c:v>0.84165711350865902</c:v>
                </c:pt>
                <c:pt idx="137">
                  <c:v>0.84278962873615404</c:v>
                </c:pt>
                <c:pt idx="138">
                  <c:v>0.84391392259699205</c:v>
                </c:pt>
                <c:pt idx="139">
                  <c:v>0.84503001484070095</c:v>
                </c:pt>
                <c:pt idx="140">
                  <c:v>0.84613792501871499</c:v>
                </c:pt>
                <c:pt idx="141">
                  <c:v>0.84723767248614801</c:v>
                </c:pt>
                <c:pt idx="142">
                  <c:v>0.84832927640359901</c:v>
                </c:pt>
                <c:pt idx="143">
                  <c:v>0.84941275573896402</c:v>
                </c:pt>
                <c:pt idx="144">
                  <c:v>0.85048812926927497</c:v>
                </c:pt>
                <c:pt idx="145">
                  <c:v>0.85155541558254499</c:v>
                </c:pt>
                <c:pt idx="146">
                  <c:v>0.85261463307964602</c:v>
                </c:pt>
                <c:pt idx="147">
                  <c:v>0.85366579997618997</c:v>
                </c:pt>
                <c:pt idx="148">
                  <c:v>0.85470893430443995</c:v>
                </c:pt>
                <c:pt idx="149">
                  <c:v>0.855744053915235</c:v>
                </c:pt>
                <c:pt idx="150">
                  <c:v>0.85677117647992995</c:v>
                </c:pt>
                <c:pt idx="151">
                  <c:v>0.85779031949236095</c:v>
                </c:pt>
                <c:pt idx="152">
                  <c:v>0.85880150027082303</c:v>
                </c:pt>
                <c:pt idx="153">
                  <c:v>0.85980473596007101</c:v>
                </c:pt>
                <c:pt idx="154">
                  <c:v>0.86080004353333806</c:v>
                </c:pt>
                <c:pt idx="155">
                  <c:v>0.861787439794371</c:v>
                </c:pt>
                <c:pt idx="156">
                  <c:v>0.86276694137948395</c:v>
                </c:pt>
                <c:pt idx="157">
                  <c:v>0.86373856475963695</c:v>
                </c:pt>
                <c:pt idx="158">
                  <c:v>0.86470232624252497</c:v>
                </c:pt>
                <c:pt idx="159">
                  <c:v>0.86565824197469099</c:v>
                </c:pt>
                <c:pt idx="160">
                  <c:v>0.866606327943655</c:v>
                </c:pt>
                <c:pt idx="161">
                  <c:v>0.867546599980066</c:v>
                </c:pt>
                <c:pt idx="162">
                  <c:v>0.86847907375986499</c:v>
                </c:pt>
                <c:pt idx="163">
                  <c:v>0.86940376480647596</c:v>
                </c:pt>
                <c:pt idx="164">
                  <c:v>0.87032068849300503</c:v>
                </c:pt>
                <c:pt idx="165">
                  <c:v>0.87122986004446801</c:v>
                </c:pt>
                <c:pt idx="166">
                  <c:v>0.87213129454002902</c:v>
                </c:pt>
                <c:pt idx="167">
                  <c:v>0.87302500691525697</c:v>
                </c:pt>
                <c:pt idx="168">
                  <c:v>0.87391101196441001</c:v>
                </c:pt>
                <c:pt idx="169">
                  <c:v>0.87478932434272205</c:v>
                </c:pt>
                <c:pt idx="170">
                  <c:v>0.87565995856871903</c:v>
                </c:pt>
                <c:pt idx="171">
                  <c:v>0.87652292902654905</c:v>
                </c:pt>
                <c:pt idx="172">
                  <c:v>0.87737824996833003</c:v>
                </c:pt>
                <c:pt idx="173">
                  <c:v>0.87822593551650896</c:v>
                </c:pt>
                <c:pt idx="174">
                  <c:v>0.87906599966625099</c:v>
                </c:pt>
                <c:pt idx="175">
                  <c:v>0.87989845628783103</c:v>
                </c:pt>
                <c:pt idx="176">
                  <c:v>0.880723319129049</c:v>
                </c:pt>
                <c:pt idx="177">
                  <c:v>0.88154060181766203</c:v>
                </c:pt>
                <c:pt idx="178">
                  <c:v>0.88235031786382701</c:v>
                </c:pt>
                <c:pt idx="179">
                  <c:v>0.88315248066256802</c:v>
                </c:pt>
                <c:pt idx="180">
                  <c:v>0.88394710349624706</c:v>
                </c:pt>
                <c:pt idx="181">
                  <c:v>0.88473419953706001</c:v>
                </c:pt>
                <c:pt idx="182">
                  <c:v>0.88551378184954499</c:v>
                </c:pt>
                <c:pt idx="183">
                  <c:v>0.88628586339309801</c:v>
                </c:pt>
                <c:pt idx="184">
                  <c:v>0.88705045702451402</c:v>
                </c:pt>
                <c:pt idx="185">
                  <c:v>0.88780757550053302</c:v>
                </c:pt>
                <c:pt idx="186">
                  <c:v>0.888557231480404</c:v>
                </c:pt>
                <c:pt idx="187">
                  <c:v>0.88929943752845897</c:v>
                </c:pt>
                <c:pt idx="188">
                  <c:v>0.89003420611670503</c:v>
                </c:pt>
                <c:pt idx="189">
                  <c:v>0.89076154962742204</c:v>
                </c:pt>
                <c:pt idx="190">
                  <c:v>0.89148148035577401</c:v>
                </c:pt>
                <c:pt idx="191">
                  <c:v>0.89219401051243796</c:v>
                </c:pt>
                <c:pt idx="192">
                  <c:v>0.89289915222623595</c:v>
                </c:pt>
                <c:pt idx="193">
                  <c:v>0.89359691754678405</c:v>
                </c:pt>
                <c:pt idx="194">
                  <c:v>0.89428731844714204</c:v>
                </c:pt>
                <c:pt idx="195">
                  <c:v>0.894970366826491</c:v>
                </c:pt>
                <c:pt idx="196">
                  <c:v>0.89564607451279998</c:v>
                </c:pt>
                <c:pt idx="197">
                  <c:v>0.89631445326551396</c:v>
                </c:pt>
                <c:pt idx="198">
                  <c:v>0.89697551477824899</c:v>
                </c:pt>
                <c:pt idx="199">
                  <c:v>0.89762952698341802</c:v>
                </c:pt>
                <c:pt idx="200">
                  <c:v>0.89827719362962799</c:v>
                </c:pt>
                <c:pt idx="201">
                  <c:v>0.89891852778121994</c:v>
                </c:pt>
                <c:pt idx="202">
                  <c:v>0.89955354243209396</c:v>
                </c:pt>
                <c:pt idx="203">
                  <c:v>0.90018225050807099</c:v>
                </c:pt>
                <c:pt idx="204">
                  <c:v>0.90080466486925703</c:v>
                </c:pt>
                <c:pt idx="205">
                  <c:v>0.90142079831242095</c:v>
                </c:pt>
                <c:pt idx="206">
                  <c:v>0.90203066357337702</c:v>
                </c:pt>
                <c:pt idx="207">
                  <c:v>0.90263427332937096</c:v>
                </c:pt>
                <c:pt idx="208">
                  <c:v>0.90323164020147595</c:v>
                </c:pt>
                <c:pt idx="209">
                  <c:v>0.90382277675699696</c:v>
                </c:pt>
                <c:pt idx="210">
                  <c:v>0.90440769551187195</c:v>
                </c:pt>
                <c:pt idx="211">
                  <c:v>0.90498640893308502</c:v>
                </c:pt>
                <c:pt idx="212">
                  <c:v>0.90555892944108296</c:v>
                </c:pt>
                <c:pt idx="213">
                  <c:v>0.90612526941219595</c:v>
                </c:pt>
                <c:pt idx="214">
                  <c:v>0.90668544118105598</c:v>
                </c:pt>
                <c:pt idx="215">
                  <c:v>0.90723945704303</c:v>
                </c:pt>
                <c:pt idx="216">
                  <c:v>0.90778732925664296</c:v>
                </c:pt>
                <c:pt idx="217">
                  <c:v>0.90832907004601104</c:v>
                </c:pt>
                <c:pt idx="218">
                  <c:v>0.90886469160327699</c:v>
                </c:pt>
                <c:pt idx="219">
                  <c:v>0.90939420609103905</c:v>
                </c:pt>
                <c:pt idx="220">
                  <c:v>0.90991583577901403</c:v>
                </c:pt>
                <c:pt idx="221">
                  <c:v>0.91042947891864001</c:v>
                </c:pt>
                <c:pt idx="222">
                  <c:v>0.91093514477882698</c:v>
                </c:pt>
                <c:pt idx="223">
                  <c:v>0.91143284266457603</c:v>
                </c:pt>
                <c:pt idx="224">
                  <c:v>0.91192258191944098</c:v>
                </c:pt>
                <c:pt idx="225">
                  <c:v>0.91240437192798596</c:v>
                </c:pt>
                <c:pt idx="226">
                  <c:v>0.91287822211824299</c:v>
                </c:pt>
                <c:pt idx="227">
                  <c:v>0.91334414196416003</c:v>
                </c:pt>
                <c:pt idx="228">
                  <c:v>0.91380214098804502</c:v>
                </c:pt>
                <c:pt idx="229">
                  <c:v>0.91425222876300705</c:v>
                </c:pt>
                <c:pt idx="230">
                  <c:v>0.91469441491539205</c:v>
                </c:pt>
                <c:pt idx="231">
                  <c:v>0.91512870912720401</c:v>
                </c:pt>
                <c:pt idx="232">
                  <c:v>0.91555512113853199</c:v>
                </c:pt>
                <c:pt idx="233">
                  <c:v>0.91597565591945995</c:v>
                </c:pt>
                <c:pt idx="234">
                  <c:v>0.91639130461965501</c:v>
                </c:pt>
                <c:pt idx="235">
                  <c:v>0.91680206832461797</c:v>
                </c:pt>
                <c:pt idx="236">
                  <c:v>0.91720794808502104</c:v>
                </c:pt>
                <c:pt idx="237">
                  <c:v>0.917607124979954</c:v>
                </c:pt>
                <c:pt idx="238">
                  <c:v>0.917999042814863</c:v>
                </c:pt>
                <c:pt idx="239">
                  <c:v>0.91838370395046498</c:v>
                </c:pt>
                <c:pt idx="240">
                  <c:v>0.91876111073927602</c:v>
                </c:pt>
                <c:pt idx="241">
                  <c:v>0.919131265528635</c:v>
                </c:pt>
                <c:pt idx="242">
                  <c:v>0.91949417066372996</c:v>
                </c:pt>
                <c:pt idx="243">
                  <c:v>0.91984982849061903</c:v>
                </c:pt>
                <c:pt idx="244">
                  <c:v>0.92019824135924999</c:v>
                </c:pt>
                <c:pt idx="245">
                  <c:v>0.92053941162647301</c:v>
                </c:pt>
                <c:pt idx="246">
                  <c:v>0.92087334165905199</c:v>
                </c:pt>
                <c:pt idx="247">
                  <c:v>0.92120000454654205</c:v>
                </c:pt>
                <c:pt idx="248">
                  <c:v>0.92151931720308999</c:v>
                </c:pt>
                <c:pt idx="249">
                  <c:v>0.92183129124262697</c:v>
                </c:pt>
                <c:pt idx="250">
                  <c:v>0.92213593834492602</c:v>
                </c:pt>
                <c:pt idx="251">
                  <c:v>0.92243327025814104</c:v>
                </c:pt>
                <c:pt idx="252">
                  <c:v>0.92272329880133497</c:v>
                </c:pt>
                <c:pt idx="253">
                  <c:v>0.92300592073760901</c:v>
                </c:pt>
                <c:pt idx="254">
                  <c:v>0.92327997599277301</c:v>
                </c:pt>
                <c:pt idx="255">
                  <c:v>0.92354547926221897</c:v>
                </c:pt>
                <c:pt idx="256">
                  <c:v>0.92380244533988498</c:v>
                </c:pt>
                <c:pt idx="257">
                  <c:v>0.92405088912063904</c:v>
                </c:pt>
                <c:pt idx="258">
                  <c:v>0.92429082560263198</c:v>
                </c:pt>
                <c:pt idx="259">
                  <c:v>0.92452226988963204</c:v>
                </c:pt>
                <c:pt idx="260">
                  <c:v>0.924745237193345</c:v>
                </c:pt>
                <c:pt idx="261">
                  <c:v>0.92495974283570104</c:v>
                </c:pt>
                <c:pt idx="262">
                  <c:v>0.92516580225112799</c:v>
                </c:pt>
                <c:pt idx="263">
                  <c:v>0.92536343098880203</c:v>
                </c:pt>
                <c:pt idx="264">
                  <c:v>0.92555387109950604</c:v>
                </c:pt>
                <c:pt idx="265">
                  <c:v>0.92573724182216</c:v>
                </c:pt>
                <c:pt idx="266">
                  <c:v>0.925913557214469</c:v>
                </c:pt>
                <c:pt idx="267">
                  <c:v>0.92608283146644399</c:v>
                </c:pt>
                <c:pt idx="268">
                  <c:v>0.92624507890243102</c:v>
                </c:pt>
                <c:pt idx="269">
                  <c:v>0.92640031398310996</c:v>
                </c:pt>
                <c:pt idx="270">
                  <c:v>0.92654855130747305</c:v>
                </c:pt>
                <c:pt idx="271">
                  <c:v>0.92668980561477499</c:v>
                </c:pt>
                <c:pt idx="272">
                  <c:v>0.92682409178646297</c:v>
                </c:pt>
                <c:pt idx="273">
                  <c:v>0.92695142484807103</c:v>
                </c:pt>
                <c:pt idx="274">
                  <c:v>0.92707181997110299</c:v>
                </c:pt>
                <c:pt idx="275">
                  <c:v>0.92718529247487902</c:v>
                </c:pt>
                <c:pt idx="276">
                  <c:v>0.92729185782835799</c:v>
                </c:pt>
                <c:pt idx="277">
                  <c:v>0.92739153165193899</c:v>
                </c:pt>
                <c:pt idx="278">
                  <c:v>0.92748432971922601</c:v>
                </c:pt>
                <c:pt idx="279">
                  <c:v>0.92757026795877795</c:v>
                </c:pt>
                <c:pt idx="280">
                  <c:v>0.92764936245582297</c:v>
                </c:pt>
                <c:pt idx="281">
                  <c:v>0.92772162945394998</c:v>
                </c:pt>
                <c:pt idx="282">
                  <c:v>0.92778708535677001</c:v>
                </c:pt>
                <c:pt idx="283">
                  <c:v>0.927845746729553</c:v>
                </c:pt>
                <c:pt idx="284">
                  <c:v>0.92789763030083505</c:v>
                </c:pt>
                <c:pt idx="285">
                  <c:v>0.92794275296399797</c:v>
                </c:pt>
                <c:pt idx="286">
                  <c:v>0.92798113177882402</c:v>
                </c:pt>
                <c:pt idx="287">
                  <c:v>0.92801278397301601</c:v>
                </c:pt>
                <c:pt idx="288">
                  <c:v>0.92803772694369502</c:v>
                </c:pt>
                <c:pt idx="289">
                  <c:v>0.92805597825886899</c:v>
                </c:pt>
                <c:pt idx="290">
                  <c:v>0.928067555658868</c:v>
                </c:pt>
                <c:pt idx="291">
                  <c:v>0.92807247705775897</c:v>
                </c:pt>
                <c:pt idx="292">
                  <c:v>0.92807076054472304</c:v>
                </c:pt>
                <c:pt idx="293">
                  <c:v>0.92806242438541098</c:v>
                </c:pt>
                <c:pt idx="294">
                  <c:v>0.92804748702326301</c:v>
                </c:pt>
                <c:pt idx="295">
                  <c:v>0.92802596708080898</c:v>
                </c:pt>
                <c:pt idx="296">
                  <c:v>0.927997871075669</c:v>
                </c:pt>
                <c:pt idx="297">
                  <c:v>0.92796314478938602</c:v>
                </c:pt>
                <c:pt idx="298">
                  <c:v>0.92792154779827496</c:v>
                </c:pt>
                <c:pt idx="299">
                  <c:v>0.92787240395807202</c:v>
                </c:pt>
                <c:pt idx="300">
                  <c:v>0.92781572790837896</c:v>
                </c:pt>
                <c:pt idx="301">
                  <c:v>0.92775153446280301</c:v>
                </c:pt>
                <c:pt idx="302">
                  <c:v>0.92767983861054204</c:v>
                </c:pt>
                <c:pt idx="303">
                  <c:v>0.92760065551794102</c:v>
                </c:pt>
                <c:pt idx="304">
                  <c:v>0.92751400053001298</c:v>
                </c:pt>
                <c:pt idx="305">
                  <c:v>0.92741988917193796</c:v>
                </c:pt>
                <c:pt idx="306">
                  <c:v>0.92731833715053003</c:v>
                </c:pt>
                <c:pt idx="307">
                  <c:v>0.92720936035566603</c:v>
                </c:pt>
                <c:pt idx="308">
                  <c:v>0.92709297486169495</c:v>
                </c:pt>
                <c:pt idx="309">
                  <c:v>0.92696919692881097</c:v>
                </c:pt>
                <c:pt idx="310">
                  <c:v>0.92683804300439798</c:v>
                </c:pt>
                <c:pt idx="311">
                  <c:v>0.926699529724342</c:v>
                </c:pt>
                <c:pt idx="312">
                  <c:v>0.92655367391431398</c:v>
                </c:pt>
                <c:pt idx="313">
                  <c:v>0.92640049259102097</c:v>
                </c:pt>
                <c:pt idx="314">
                  <c:v>0.92624000296342801</c:v>
                </c:pt>
                <c:pt idx="315">
                  <c:v>0.92607222243394804</c:v>
                </c:pt>
                <c:pt idx="316">
                  <c:v>0.92589716859960203</c:v>
                </c:pt>
                <c:pt idx="317">
                  <c:v>0.92571485925314501</c:v>
                </c:pt>
                <c:pt idx="318">
                  <c:v>0.92552531238416302</c:v>
                </c:pt>
                <c:pt idx="319">
                  <c:v>0.92533033604592096</c:v>
                </c:pt>
                <c:pt idx="320">
                  <c:v>0.92513006248422003</c:v>
                </c:pt>
                <c:pt idx="321">
                  <c:v>0.92492451310508905</c:v>
                </c:pt>
                <c:pt idx="322">
                  <c:v>0.92471370945957398</c:v>
                </c:pt>
                <c:pt idx="323">
                  <c:v>0.92449767324464804</c:v>
                </c:pt>
                <c:pt idx="324">
                  <c:v>0.92427642630409201</c:v>
                </c:pt>
                <c:pt idx="325">
                  <c:v>0.92404999062935</c:v>
                </c:pt>
                <c:pt idx="326">
                  <c:v>0.92381838836035302</c:v>
                </c:pt>
                <c:pt idx="327">
                  <c:v>0.92358164178630997</c:v>
                </c:pt>
                <c:pt idx="328">
                  <c:v>0.92333977334647499</c:v>
                </c:pt>
                <c:pt idx="329">
                  <c:v>0.92309280563088003</c:v>
                </c:pt>
                <c:pt idx="330">
                  <c:v>0.92284076138103999</c:v>
                </c:pt>
                <c:pt idx="331">
                  <c:v>0.92258366349063103</c:v>
                </c:pt>
                <c:pt idx="332">
                  <c:v>0.92231953983662895</c:v>
                </c:pt>
                <c:pt idx="333">
                  <c:v>0.92204743233275199</c:v>
                </c:pt>
                <c:pt idx="334">
                  <c:v>0.92176737317618596</c:v>
                </c:pt>
                <c:pt idx="335">
                  <c:v>0.92147939482119401</c:v>
                </c:pt>
                <c:pt idx="336">
                  <c:v>0.92118534991877898</c:v>
                </c:pt>
                <c:pt idx="337">
                  <c:v>0.92088582862160795</c:v>
                </c:pt>
                <c:pt idx="338">
                  <c:v>0.92058086275792395</c:v>
                </c:pt>
                <c:pt idx="339">
                  <c:v>0.92027048439780601</c:v>
                </c:pt>
                <c:pt idx="340">
                  <c:v>0.91995472585288895</c:v>
                </c:pt>
                <c:pt idx="341">
                  <c:v>0.91963361967604496</c:v>
                </c:pt>
                <c:pt idx="342">
                  <c:v>0.91930719866102095</c:v>
                </c:pt>
                <c:pt idx="343">
                  <c:v>0.91897549584204397</c:v>
                </c:pt>
                <c:pt idx="344">
                  <c:v>0.918638544493382</c:v>
                </c:pt>
                <c:pt idx="345">
                  <c:v>0.91829637812887099</c:v>
                </c:pt>
                <c:pt idx="346">
                  <c:v>0.91794905979153096</c:v>
                </c:pt>
                <c:pt idx="347">
                  <c:v>0.91759670895420797</c:v>
                </c:pt>
                <c:pt idx="348">
                  <c:v>0.91723935064678996</c:v>
                </c:pt>
                <c:pt idx="349">
                  <c:v>0.91687701009251099</c:v>
                </c:pt>
                <c:pt idx="350">
                  <c:v>0.91650971270771997</c:v>
                </c:pt>
                <c:pt idx="351">
                  <c:v>0.91613748410162599</c:v>
                </c:pt>
                <c:pt idx="352">
                  <c:v>0.915760465205396</c:v>
                </c:pt>
                <c:pt idx="353">
                  <c:v>0.91537985405565603</c:v>
                </c:pt>
                <c:pt idx="354">
                  <c:v>0.91499567418975303</c:v>
                </c:pt>
                <c:pt idx="355">
                  <c:v>0.91460794931887202</c:v>
                </c:pt>
                <c:pt idx="356">
                  <c:v>0.914216703327696</c:v>
                </c:pt>
                <c:pt idx="357">
                  <c:v>0.91382196027403695</c:v>
                </c:pt>
                <c:pt idx="358">
                  <c:v>0.91342374438844598</c:v>
                </c:pt>
                <c:pt idx="359">
                  <c:v>0.91302208007379104</c:v>
                </c:pt>
                <c:pt idx="360">
                  <c:v>0.91261699190480805</c:v>
                </c:pt>
                <c:pt idx="361">
                  <c:v>0.91220850462763203</c:v>
                </c:pt>
                <c:pt idx="362">
                  <c:v>0.91179664315929498</c:v>
                </c:pt>
                <c:pt idx="363">
                  <c:v>0.91138020620256199</c:v>
                </c:pt>
                <c:pt idx="364">
                  <c:v>0.91095911556105302</c:v>
                </c:pt>
                <c:pt idx="365">
                  <c:v>0.91053339851019599</c:v>
                </c:pt>
                <c:pt idx="366">
                  <c:v>0.91010308248525196</c:v>
                </c:pt>
                <c:pt idx="367">
                  <c:v>0.909668195080793</c:v>
                </c:pt>
                <c:pt idx="368">
                  <c:v>0.90922876405013997</c:v>
                </c:pt>
                <c:pt idx="369">
                  <c:v>0.90878481730479699</c:v>
                </c:pt>
                <c:pt idx="370">
                  <c:v>0.90833638291383401</c:v>
                </c:pt>
                <c:pt idx="371">
                  <c:v>0.907883489103265</c:v>
                </c:pt>
                <c:pt idx="372">
                  <c:v>0.90742616425538802</c:v>
                </c:pt>
                <c:pt idx="373">
                  <c:v>0.90696443690809903</c:v>
                </c:pt>
                <c:pt idx="374">
                  <c:v>0.90649833575419003</c:v>
                </c:pt>
                <c:pt idx="375">
                  <c:v>0.90602788964060599</c:v>
                </c:pt>
                <c:pt idx="376">
                  <c:v>0.90555312756769002</c:v>
                </c:pt>
                <c:pt idx="377">
                  <c:v>0.90507407868838996</c:v>
                </c:pt>
                <c:pt idx="378">
                  <c:v>0.90459077230745399</c:v>
                </c:pt>
                <c:pt idx="379">
                  <c:v>0.904103237880583</c:v>
                </c:pt>
                <c:pt idx="380">
                  <c:v>0.90361150501357201</c:v>
                </c:pt>
                <c:pt idx="381">
                  <c:v>0.90311560346141495</c:v>
                </c:pt>
                <c:pt idx="382">
                  <c:v>0.90261556312739399</c:v>
                </c:pt>
                <c:pt idx="383">
                  <c:v>0.90211141406213002</c:v>
                </c:pt>
                <c:pt idx="384">
                  <c:v>0.90160318646262405</c:v>
                </c:pt>
                <c:pt idx="385">
                  <c:v>0.90109091067125302</c:v>
                </c:pt>
                <c:pt idx="386">
                  <c:v>0.90057461717476195</c:v>
                </c:pt>
                <c:pt idx="387">
                  <c:v>0.90005433660320999</c:v>
                </c:pt>
                <c:pt idx="388">
                  <c:v>0.89953009972890796</c:v>
                </c:pt>
                <c:pt idx="389">
                  <c:v>0.89900193746531598</c:v>
                </c:pt>
                <c:pt idx="390">
                  <c:v>0.89846988086592905</c:v>
                </c:pt>
                <c:pt idx="391">
                  <c:v>0.89793396112312496</c:v>
                </c:pt>
                <c:pt idx="392">
                  <c:v>0.897394209566998</c:v>
                </c:pt>
                <c:pt idx="393">
                  <c:v>0.89685065766415795</c:v>
                </c:pt>
                <c:pt idx="394">
                  <c:v>0.89630333701651199</c:v>
                </c:pt>
                <c:pt idx="395">
                  <c:v>0.89575229164527104</c:v>
                </c:pt>
                <c:pt idx="396">
                  <c:v>0.89519762662209101</c:v>
                </c:pt>
                <c:pt idx="397">
                  <c:v>0.89463937723620102</c:v>
                </c:pt>
                <c:pt idx="398">
                  <c:v>0.89407757893492401</c:v>
                </c:pt>
                <c:pt idx="399">
                  <c:v>0.89351226732220901</c:v>
                </c:pt>
                <c:pt idx="400">
                  <c:v>0.89294347815713704</c:v>
                </c:pt>
                <c:pt idx="401">
                  <c:v>0.89237124735239404</c:v>
                </c:pt>
                <c:pt idx="402">
                  <c:v>0.89179561097272597</c:v>
                </c:pt>
                <c:pt idx="403">
                  <c:v>0.891216605233357</c:v>
                </c:pt>
                <c:pt idx="404">
                  <c:v>0.89063426649839095</c:v>
                </c:pt>
                <c:pt idx="405">
                  <c:v>0.89004863127917999</c:v>
                </c:pt>
                <c:pt idx="406">
                  <c:v>0.88945973623266705</c:v>
                </c:pt>
                <c:pt idx="407">
                  <c:v>0.88886761815970505</c:v>
                </c:pt>
                <c:pt idx="408">
                  <c:v>0.88827231400334505</c:v>
                </c:pt>
                <c:pt idx="409">
                  <c:v>0.88767386084710398</c:v>
                </c:pt>
                <c:pt idx="410">
                  <c:v>0.88707229591320202</c:v>
                </c:pt>
                <c:pt idx="411">
                  <c:v>0.88646765656077597</c:v>
                </c:pt>
                <c:pt idx="412">
                  <c:v>0.88585998028406199</c:v>
                </c:pt>
                <c:pt idx="413">
                  <c:v>0.88524930471055996</c:v>
                </c:pt>
                <c:pt idx="414">
                  <c:v>0.88463566759916801</c:v>
                </c:pt>
                <c:pt idx="415">
                  <c:v>0.88401910683828799</c:v>
                </c:pt>
                <c:pt idx="416">
                  <c:v>0.88339966044391405</c:v>
                </c:pt>
                <c:pt idx="417">
                  <c:v>0.88277736655768801</c:v>
                </c:pt>
                <c:pt idx="418">
                  <c:v>0.88215226344493103</c:v>
                </c:pt>
                <c:pt idx="419">
                  <c:v>0.88152438949265299</c:v>
                </c:pt>
                <c:pt idx="420">
                  <c:v>0.88089378320753797</c:v>
                </c:pt>
                <c:pt idx="421">
                  <c:v>0.88026048321389405</c:v>
                </c:pt>
                <c:pt idx="422">
                  <c:v>0.87962452825159199</c:v>
                </c:pt>
                <c:pt idx="423">
                  <c:v>0.87898595717397499</c:v>
                </c:pt>
                <c:pt idx="424">
                  <c:v>0.87834480894573697</c:v>
                </c:pt>
                <c:pt idx="425">
                  <c:v>0.87770112264078404</c:v>
                </c:pt>
                <c:pt idx="426">
                  <c:v>0.87705493744007301</c:v>
                </c:pt>
                <c:pt idx="427">
                  <c:v>0.87640629262941605</c:v>
                </c:pt>
                <c:pt idx="428">
                  <c:v>0.87575522759727398</c:v>
                </c:pt>
                <c:pt idx="429">
                  <c:v>0.87510178183251797</c:v>
                </c:pt>
                <c:pt idx="430">
                  <c:v>0.87444599492216601</c:v>
                </c:pt>
                <c:pt idx="431">
                  <c:v>0.87378790654910499</c:v>
                </c:pt>
                <c:pt idx="432">
                  <c:v>0.87312755648978102</c:v>
                </c:pt>
                <c:pt idx="433">
                  <c:v>0.87246498461187005</c:v>
                </c:pt>
                <c:pt idx="434">
                  <c:v>0.87180023087192604</c:v>
                </c:pt>
                <c:pt idx="435">
                  <c:v>0.87113333531300596</c:v>
                </c:pt>
                <c:pt idx="436">
                  <c:v>0.87046433806227297</c:v>
                </c:pt>
                <c:pt idx="437">
                  <c:v>0.86979327932857597</c:v>
                </c:pt>
                <c:pt idx="438">
                  <c:v>0.86912019940000795</c:v>
                </c:pt>
                <c:pt idx="439">
                  <c:v>0.86844513864144401</c:v>
                </c:pt>
                <c:pt idx="440">
                  <c:v>0.86776813749205495</c:v>
                </c:pt>
                <c:pt idx="441">
                  <c:v>0.867089236462802</c:v>
                </c:pt>
                <c:pt idx="442">
                  <c:v>0.86640847613390803</c:v>
                </c:pt>
                <c:pt idx="443">
                  <c:v>0.86572589715231096</c:v>
                </c:pt>
                <c:pt idx="444">
                  <c:v>0.86504154022909496</c:v>
                </c:pt>
                <c:pt idx="445">
                  <c:v>0.86435544613689996</c:v>
                </c:pt>
                <c:pt idx="446">
                  <c:v>0.86366765570730997</c:v>
                </c:pt>
                <c:pt idx="447">
                  <c:v>0.86297820982823104</c:v>
                </c:pt>
                <c:pt idx="448">
                  <c:v>0.86228714944123197</c:v>
                </c:pt>
                <c:pt idx="449">
                  <c:v>0.861594515538887</c:v>
                </c:pt>
                <c:pt idx="450">
                  <c:v>0.86090034916207703</c:v>
                </c:pt>
                <c:pt idx="451">
                  <c:v>0.86020469139729205</c:v>
                </c:pt>
                <c:pt idx="452">
                  <c:v>0.85950758337390099</c:v>
                </c:pt>
                <c:pt idx="453">
                  <c:v>0.85880906626141096</c:v>
                </c:pt>
                <c:pt idx="454">
                  <c:v>0.85810918126670299</c:v>
                </c:pt>
                <c:pt idx="455">
                  <c:v>0.85740796963125798</c:v>
                </c:pt>
                <c:pt idx="456">
                  <c:v>0.85670547262835195</c:v>
                </c:pt>
                <c:pt idx="457">
                  <c:v>0.85600173156025094</c:v>
                </c:pt>
                <c:pt idx="458">
                  <c:v>0.85529678775537499</c:v>
                </c:pt>
                <c:pt idx="459">
                  <c:v>0.85459068256545201</c:v>
                </c:pt>
                <c:pt idx="460">
                  <c:v>0.85388345736265503</c:v>
                </c:pt>
                <c:pt idx="461">
                  <c:v>0.85317515353672302</c:v>
                </c:pt>
                <c:pt idx="462">
                  <c:v>0.85246581249206299</c:v>
                </c:pt>
                <c:pt idx="463">
                  <c:v>0.851755475644844</c:v>
                </c:pt>
                <c:pt idx="464">
                  <c:v>0.85104418442006902</c:v>
                </c:pt>
                <c:pt idx="465">
                  <c:v>0.85033198024863699</c:v>
                </c:pt>
                <c:pt idx="466">
                  <c:v>0.84961890456438405</c:v>
                </c:pt>
                <c:pt idx="467">
                  <c:v>0.84890499880112302</c:v>
                </c:pt>
                <c:pt idx="468">
                  <c:v>0.84819030438965404</c:v>
                </c:pt>
                <c:pt idx="469">
                  <c:v>0.84747465281113399</c:v>
                </c:pt>
                <c:pt idx="470">
                  <c:v>0.84675669616035798</c:v>
                </c:pt>
                <c:pt idx="471">
                  <c:v>0.84603646617514205</c:v>
                </c:pt>
                <c:pt idx="472">
                  <c:v>0.84531399465622303</c:v>
                </c:pt>
                <c:pt idx="473">
                  <c:v>0.84458931346486199</c:v>
                </c:pt>
                <c:pt idx="474">
                  <c:v>0.84386245452042596</c:v>
                </c:pt>
                <c:pt idx="475">
                  <c:v>0.84313344979795701</c:v>
                </c:pt>
                <c:pt idx="476">
                  <c:v>0.84240233132573406</c:v>
                </c:pt>
                <c:pt idx="477">
                  <c:v>0.84166913118281705</c:v>
                </c:pt>
                <c:pt idx="478">
                  <c:v>0.840933881496576</c:v>
                </c:pt>
                <c:pt idx="479">
                  <c:v>0.84019661444022098</c:v>
                </c:pt>
                <c:pt idx="480">
                  <c:v>0.83945736223030298</c:v>
                </c:pt>
                <c:pt idx="481">
                  <c:v>0.83871615712421799</c:v>
                </c:pt>
                <c:pt idx="482">
                  <c:v>0.83797303141769497</c:v>
                </c:pt>
                <c:pt idx="483">
                  <c:v>0.83722801744227304</c:v>
                </c:pt>
                <c:pt idx="484">
                  <c:v>0.83648114756276803</c:v>
                </c:pt>
                <c:pt idx="485">
                  <c:v>0.83573245417473596</c:v>
                </c:pt>
                <c:pt idx="486">
                  <c:v>0.83498196970191796</c:v>
                </c:pt>
                <c:pt idx="487">
                  <c:v>0.83422972659368599</c:v>
                </c:pt>
                <c:pt idx="488">
                  <c:v>0.83347575732247203</c:v>
                </c:pt>
                <c:pt idx="489">
                  <c:v>0.83272009438119499</c:v>
                </c:pt>
                <c:pt idx="490">
                  <c:v>0.83196277028068</c:v>
                </c:pt>
                <c:pt idx="491">
                  <c:v>0.83120381754706896</c:v>
                </c:pt>
                <c:pt idx="492">
                  <c:v>0.83044326871922103</c:v>
                </c:pt>
                <c:pt idx="493">
                  <c:v>0.82968115634611905</c:v>
                </c:pt>
                <c:pt idx="494">
                  <c:v>0.82891751298425398</c:v>
                </c:pt>
                <c:pt idx="495">
                  <c:v>0.82815237119501905</c:v>
                </c:pt>
                <c:pt idx="496">
                  <c:v>0.82738576354208904</c:v>
                </c:pt>
                <c:pt idx="497">
                  <c:v>0.82661772258879895</c:v>
                </c:pt>
                <c:pt idx="498">
                  <c:v>0.82584828089551798</c:v>
                </c:pt>
                <c:pt idx="499">
                  <c:v>0.825077471017025</c:v>
                </c:pt>
                <c:pt idx="500">
                  <c:v>0.82430532549987001</c:v>
                </c:pt>
                <c:pt idx="501">
                  <c:v>0.82353187687974205</c:v>
                </c:pt>
                <c:pt idx="502">
                  <c:v>0.82275715767883295</c:v>
                </c:pt>
                <c:pt idx="503">
                  <c:v>0.821981200403197</c:v>
                </c:pt>
                <c:pt idx="504">
                  <c:v>0.82120403754011195</c:v>
                </c:pt>
                <c:pt idx="505">
                  <c:v>0.82042570155543804</c:v>
                </c:pt>
                <c:pt idx="506">
                  <c:v>0.81964622489097305</c:v>
                </c:pt>
                <c:pt idx="507">
                  <c:v>0.81886563996181505</c:v>
                </c:pt>
                <c:pt idx="508">
                  <c:v>0.818083979153718</c:v>
                </c:pt>
                <c:pt idx="509">
                  <c:v>0.81730127482045201</c:v>
                </c:pt>
                <c:pt idx="510">
                  <c:v>0.81651755928116398</c:v>
                </c:pt>
                <c:pt idx="511">
                  <c:v>0.81573286481773999</c:v>
                </c:pt>
                <c:pt idx="512">
                  <c:v>0.81494722367216799</c:v>
                </c:pt>
                <c:pt idx="513">
                  <c:v>0.81416066804390697</c:v>
                </c:pt>
                <c:pt idx="514">
                  <c:v>0.81337323008725404</c:v>
                </c:pt>
                <c:pt idx="515">
                  <c:v>0.81258494190872199</c:v>
                </c:pt>
                <c:pt idx="516">
                  <c:v>0.81179583556441004</c:v>
                </c:pt>
                <c:pt idx="517">
                  <c:v>0.81100594305738805</c:v>
                </c:pt>
                <c:pt idx="518">
                  <c:v>0.81021529633508205</c:v>
                </c:pt>
                <c:pt idx="519">
                  <c:v>0.80942392728666601</c:v>
                </c:pt>
                <c:pt idx="520">
                  <c:v>0.80863186774045503</c:v>
                </c:pt>
                <c:pt idx="521">
                  <c:v>0.80783914946130797</c:v>
                </c:pt>
                <c:pt idx="522">
                  <c:v>0.80704580414803895</c:v>
                </c:pt>
                <c:pt idx="523">
                  <c:v>0.806251863430826</c:v>
                </c:pt>
                <c:pt idx="524">
                  <c:v>0.80545735886863901</c:v>
                </c:pt>
                <c:pt idx="525">
                  <c:v>0.80466232194666698</c:v>
                </c:pt>
                <c:pt idx="526">
                  <c:v>0.803866784073753</c:v>
                </c:pt>
                <c:pt idx="527">
                  <c:v>0.80307077657984305</c:v>
                </c:pt>
                <c:pt idx="528">
                  <c:v>0.80227433071343901</c:v>
                </c:pt>
                <c:pt idx="529">
                  <c:v>0.80147747763906196</c:v>
                </c:pt>
                <c:pt idx="530">
                  <c:v>0.80068024843472396</c:v>
                </c:pt>
                <c:pt idx="531">
                  <c:v>0.79988267408941305</c:v>
                </c:pt>
                <c:pt idx="532">
                  <c:v>0.79908478550058504</c:v>
                </c:pt>
                <c:pt idx="533">
                  <c:v>0.79828661347166396</c:v>
                </c:pt>
                <c:pt idx="534">
                  <c:v>0.79748818870956395</c:v>
                </c:pt>
                <c:pt idx="535">
                  <c:v>0.79668954182220697</c:v>
                </c:pt>
                <c:pt idx="536">
                  <c:v>0.79589070331606504</c:v>
                </c:pt>
                <c:pt idx="537">
                  <c:v>0.79509170359370696</c:v>
                </c:pt>
                <c:pt idx="538">
                  <c:v>0.79429257295136502</c:v>
                </c:pt>
                <c:pt idx="539">
                  <c:v>0.79349334157650597</c:v>
                </c:pt>
                <c:pt idx="540">
                  <c:v>0.79269403954541895</c:v>
                </c:pt>
                <c:pt idx="541">
                  <c:v>0.79189469682082003</c:v>
                </c:pt>
                <c:pt idx="542">
                  <c:v>0.79109534324946296</c:v>
                </c:pt>
                <c:pt idx="543">
                  <c:v>0.790296008559777</c:v>
                </c:pt>
                <c:pt idx="544">
                  <c:v>0.78949672235949897</c:v>
                </c:pt>
                <c:pt idx="545">
                  <c:v>0.78869751413334499</c:v>
                </c:pt>
                <c:pt idx="546">
                  <c:v>0.787898413240675</c:v>
                </c:pt>
                <c:pt idx="547">
                  <c:v>0.78709944891318795</c:v>
                </c:pt>
                <c:pt idx="548">
                  <c:v>0.78630065025262297</c:v>
                </c:pt>
                <c:pt idx="549">
                  <c:v>0.78550204622848496</c:v>
                </c:pt>
                <c:pt idx="550">
                  <c:v>0.78470366567578298</c:v>
                </c:pt>
                <c:pt idx="551">
                  <c:v>0.78390553729277801</c:v>
                </c:pt>
                <c:pt idx="552">
                  <c:v>0.78310768963876398</c:v>
                </c:pt>
                <c:pt idx="553">
                  <c:v>0.78231015113185098</c:v>
                </c:pt>
                <c:pt idx="554">
                  <c:v>0.78151295004677201</c:v>
                </c:pt>
                <c:pt idx="555">
                  <c:v>0.78071611451271095</c:v>
                </c:pt>
                <c:pt idx="556">
                  <c:v>0.77991967251114203</c:v>
                </c:pt>
                <c:pt idx="557">
                  <c:v>0.77912365187369104</c:v>
                </c:pt>
                <c:pt idx="558">
                  <c:v>0.77832808028001699</c:v>
                </c:pt>
                <c:pt idx="559">
                  <c:v>0.77753298525570902</c:v>
                </c:pt>
                <c:pt idx="560">
                  <c:v>0.77673839417020496</c:v>
                </c:pt>
                <c:pt idx="561">
                  <c:v>0.77594433423472897</c:v>
                </c:pt>
                <c:pt idx="562">
                  <c:v>0.77515174530766595</c:v>
                </c:pt>
                <c:pt idx="563">
                  <c:v>0.77436125239152598</c:v>
                </c:pt>
                <c:pt idx="564">
                  <c:v>0.77357286788354795</c:v>
                </c:pt>
                <c:pt idx="565">
                  <c:v>0.77278660382692999</c:v>
                </c:pt>
                <c:pt idx="566">
                  <c:v>0.77200247190884397</c:v>
                </c:pt>
                <c:pt idx="567">
                  <c:v>0.77122048345847405</c:v>
                </c:pt>
                <c:pt idx="568">
                  <c:v>0.77044085938873297</c:v>
                </c:pt>
                <c:pt idx="569">
                  <c:v>0.76966499962810198</c:v>
                </c:pt>
                <c:pt idx="570">
                  <c:v>0.76889292408637699</c:v>
                </c:pt>
                <c:pt idx="571">
                  <c:v>0.76812465222993298</c:v>
                </c:pt>
                <c:pt idx="572">
                  <c:v>0.76736020307931796</c:v>
                </c:pt>
                <c:pt idx="573">
                  <c:v>0.76659959520688703</c:v>
                </c:pt>
                <c:pt idx="574">
                  <c:v>0.765842846734484</c:v>
                </c:pt>
                <c:pt idx="575">
                  <c:v>0.76508997533115897</c:v>
                </c:pt>
                <c:pt idx="576">
                  <c:v>0.76434099821093004</c:v>
                </c:pt>
                <c:pt idx="577">
                  <c:v>0.76359593213059396</c:v>
                </c:pt>
                <c:pt idx="578">
                  <c:v>0.76285479338756901</c:v>
                </c:pt>
                <c:pt idx="579">
                  <c:v>0.76211759781779298</c:v>
                </c:pt>
                <c:pt idx="580">
                  <c:v>0.76138436079365701</c:v>
                </c:pt>
                <c:pt idx="581">
                  <c:v>0.76065509722198399</c:v>
                </c:pt>
                <c:pt idx="582">
                  <c:v>0.75992982154205502</c:v>
                </c:pt>
                <c:pt idx="583">
                  <c:v>0.75920854772367397</c:v>
                </c:pt>
                <c:pt idx="584">
                  <c:v>0.75849128926528298</c:v>
                </c:pt>
                <c:pt idx="585">
                  <c:v>0.75777805919211705</c:v>
                </c:pt>
                <c:pt idx="586">
                  <c:v>0.75706887005440504</c:v>
                </c:pt>
                <c:pt idx="587">
                  <c:v>0.75636373392561895</c:v>
                </c:pt>
                <c:pt idx="588">
                  <c:v>0.75566266240076196</c:v>
                </c:pt>
                <c:pt idx="589">
                  <c:v>0.75496566659470699</c:v>
                </c:pt>
                <c:pt idx="590">
                  <c:v>0.75427275714057596</c:v>
                </c:pt>
                <c:pt idx="591">
                  <c:v>0.75358394418817098</c:v>
                </c:pt>
                <c:pt idx="592">
                  <c:v>0.75289923740244302</c:v>
                </c:pt>
                <c:pt idx="593">
                  <c:v>0.75221864596201105</c:v>
                </c:pt>
                <c:pt idx="594">
                  <c:v>0.75154217855772798</c:v>
                </c:pt>
                <c:pt idx="595">
                  <c:v>0.75086984339128704</c:v>
                </c:pt>
                <c:pt idx="596">
                  <c:v>0.75020164817388102</c:v>
                </c:pt>
                <c:pt idx="597">
                  <c:v>0.749537600124903</c:v>
                </c:pt>
                <c:pt idx="598">
                  <c:v>0.74887770597069303</c:v>
                </c:pt>
                <c:pt idx="599">
                  <c:v>0.74822197194333095</c:v>
                </c:pt>
                <c:pt idx="600">
                  <c:v>0.74757040377948103</c:v>
                </c:pt>
                <c:pt idx="601">
                  <c:v>0.74692300671927303</c:v>
                </c:pt>
                <c:pt idx="602">
                  <c:v>0.74627978550523699</c:v>
                </c:pt>
                <c:pt idx="603">
                  <c:v>0.74564074438128303</c:v>
                </c:pt>
                <c:pt idx="604">
                  <c:v>0.74500588709172599</c:v>
                </c:pt>
                <c:pt idx="605">
                  <c:v>0.74437521688035502</c:v>
                </c:pt>
                <c:pt idx="606">
                  <c:v>0.74374873648955298</c:v>
                </c:pt>
                <c:pt idx="607">
                  <c:v>0.74312644815946005</c:v>
                </c:pt>
                <c:pt idx="608">
                  <c:v>0.74250835362718404</c:v>
                </c:pt>
                <c:pt idx="609">
                  <c:v>0.74189445412605703</c:v>
                </c:pt>
                <c:pt idx="610">
                  <c:v>0.74128475038494002</c:v>
                </c:pt>
                <c:pt idx="611">
                  <c:v>0.74067924262756801</c:v>
                </c:pt>
                <c:pt idx="612">
                  <c:v>0.74007793057194904</c:v>
                </c:pt>
                <c:pt idx="613">
                  <c:v>0.73948081342980598</c:v>
                </c:pt>
                <c:pt idx="614">
                  <c:v>0.73888788990606002</c:v>
                </c:pt>
                <c:pt idx="615">
                  <c:v>0.738299158198367</c:v>
                </c:pt>
                <c:pt idx="616">
                  <c:v>0.73771461599669796</c:v>
                </c:pt>
                <c:pt idx="617">
                  <c:v>0.73713426048296404</c:v>
                </c:pt>
                <c:pt idx="618">
                  <c:v>0.73655808833068304</c:v>
                </c:pt>
                <c:pt idx="619">
                  <c:v>0.73598609570470497</c:v>
                </c:pt>
                <c:pt idx="620">
                  <c:v>0.73541827826096595</c:v>
                </c:pt>
                <c:pt idx="621">
                  <c:v>0.73485463114630201</c:v>
                </c:pt>
                <c:pt idx="622">
                  <c:v>0.73429514899829895</c:v>
                </c:pt>
                <c:pt idx="623">
                  <c:v>0.73373982594519305</c:v>
                </c:pt>
                <c:pt idx="624">
                  <c:v>0.73318865560581303</c:v>
                </c:pt>
                <c:pt idx="625">
                  <c:v>0.73264163108957003</c:v>
                </c:pt>
                <c:pt idx="626">
                  <c:v>0.73209874499649197</c:v>
                </c:pt>
                <c:pt idx="627">
                  <c:v>0.73155998941729905</c:v>
                </c:pt>
                <c:pt idx="628">
                  <c:v>0.73102535593352702</c:v>
                </c:pt>
                <c:pt idx="629">
                  <c:v>0.73049483561769801</c:v>
                </c:pt>
                <c:pt idx="630">
                  <c:v>0.72996841903352605</c:v>
                </c:pt>
                <c:pt idx="631">
                  <c:v>0.72944609623617795</c:v>
                </c:pt>
                <c:pt idx="632">
                  <c:v>0.72892785677256799</c:v>
                </c:pt>
                <c:pt idx="633">
                  <c:v>0.72841368968170594</c:v>
                </c:pt>
                <c:pt idx="634">
                  <c:v>0.727903583495077</c:v>
                </c:pt>
                <c:pt idx="635">
                  <c:v>0.72739752623707699</c:v>
                </c:pt>
                <c:pt idx="636">
                  <c:v>0.72689550542548298</c:v>
                </c:pt>
                <c:pt idx="637">
                  <c:v>0.72639750807196901</c:v>
                </c:pt>
                <c:pt idx="638">
                  <c:v>0.72590352068266395</c:v>
                </c:pt>
                <c:pt idx="639">
                  <c:v>0.72541352925875402</c:v>
                </c:pt>
                <c:pt idx="640">
                  <c:v>0.72492751929712396</c:v>
                </c:pt>
                <c:pt idx="641">
                  <c:v>0.72444547579104102</c:v>
                </c:pt>
                <c:pt idx="642">
                  <c:v>0.72396738323088505</c:v>
                </c:pt>
                <c:pt idx="643">
                  <c:v>0.72349322560491502</c:v>
                </c:pt>
                <c:pt idx="644">
                  <c:v>0.72302298640007501</c:v>
                </c:pt>
                <c:pt idx="645">
                  <c:v>0.72255793867624596</c:v>
                </c:pt>
                <c:pt idx="646">
                  <c:v>0.72209826811181399</c:v>
                </c:pt>
                <c:pt idx="647">
                  <c:v>0.72164395039726603</c:v>
                </c:pt>
                <c:pt idx="648">
                  <c:v>0.72119496057716304</c:v>
                </c:pt>
                <c:pt idx="649">
                  <c:v>0.72075127305104802</c:v>
                </c:pt>
                <c:pt idx="650">
                  <c:v>0.720312861574395</c:v>
                </c:pt>
                <c:pt idx="651">
                  <c:v>0.71987969925961404</c:v>
                </c:pt>
                <c:pt idx="652">
                  <c:v>0.71945175857709698</c:v>
                </c:pt>
                <c:pt idx="653">
                  <c:v>0.71902901135632802</c:v>
                </c:pt>
                <c:pt idx="654">
                  <c:v>0.718611428787021</c:v>
                </c:pt>
                <c:pt idx="655">
                  <c:v>0.71819898142032301</c:v>
                </c:pt>
                <c:pt idx="656">
                  <c:v>0.71779163917005595</c:v>
                </c:pt>
                <c:pt idx="657">
                  <c:v>0.71738937131401204</c:v>
                </c:pt>
                <c:pt idx="658">
                  <c:v>0.71699214649528797</c:v>
                </c:pt>
                <c:pt idx="659">
                  <c:v>0.71659993272368105</c:v>
                </c:pt>
                <c:pt idx="660">
                  <c:v>0.71621269737711502</c:v>
                </c:pt>
                <c:pt idx="661">
                  <c:v>0.71582949439570398</c:v>
                </c:pt>
                <c:pt idx="662">
                  <c:v>0.71544969178429396</c:v>
                </c:pt>
                <c:pt idx="663">
                  <c:v>0.71507326936143401</c:v>
                </c:pt>
                <c:pt idx="664">
                  <c:v>0.714700206507769</c:v>
                </c:pt>
                <c:pt idx="665">
                  <c:v>0.71433048216773998</c:v>
                </c:pt>
                <c:pt idx="666">
                  <c:v>0.71396407485130797</c:v>
                </c:pt>
                <c:pt idx="667">
                  <c:v>0.71360096263570705</c:v>
                </c:pt>
                <c:pt idx="668">
                  <c:v>0.71324112316722499</c:v>
                </c:pt>
                <c:pt idx="669">
                  <c:v>0.71288537982778399</c:v>
                </c:pt>
                <c:pt idx="670">
                  <c:v>0.71253442543622003</c:v>
                </c:pt>
                <c:pt idx="671">
                  <c:v>0.71218827658067096</c:v>
                </c:pt>
                <c:pt idx="672">
                  <c:v>0.711846949547146</c:v>
                </c:pt>
                <c:pt idx="673">
                  <c:v>0.71151046031944998</c:v>
                </c:pt>
                <c:pt idx="674">
                  <c:v>0.71117882457911696</c:v>
                </c:pt>
                <c:pt idx="675">
                  <c:v>0.71085205770535997</c:v>
                </c:pt>
                <c:pt idx="676">
                  <c:v>0.710530174775023</c:v>
                </c:pt>
                <c:pt idx="677">
                  <c:v>0.71021319056254995</c:v>
                </c:pt>
                <c:pt idx="678">
                  <c:v>0.70990111953995605</c:v>
                </c:pt>
                <c:pt idx="679">
                  <c:v>0.70959397587681305</c:v>
                </c:pt>
                <c:pt idx="680">
                  <c:v>0.70929177344024197</c:v>
                </c:pt>
                <c:pt idx="681">
                  <c:v>0.70899452579491495</c:v>
                </c:pt>
                <c:pt idx="682">
                  <c:v>0.70870224620306099</c:v>
                </c:pt>
                <c:pt idx="683">
                  <c:v>0.70841494762448698</c:v>
                </c:pt>
                <c:pt idx="684">
                  <c:v>0.70813264271659604</c:v>
                </c:pt>
                <c:pt idx="685">
                  <c:v>0.70785534383442705</c:v>
                </c:pt>
                <c:pt idx="686">
                  <c:v>0.70758306303068697</c:v>
                </c:pt>
                <c:pt idx="687">
                  <c:v>0.70731581205579896</c:v>
                </c:pt>
                <c:pt idx="688">
                  <c:v>0.70705360235795101</c:v>
                </c:pt>
                <c:pt idx="689">
                  <c:v>0.70679644508316097</c:v>
                </c:pt>
                <c:pt idx="690">
                  <c:v>0.70654435107532998</c:v>
                </c:pt>
                <c:pt idx="691">
                  <c:v>0.70629733087632396</c:v>
                </c:pt>
                <c:pt idx="692">
                  <c:v>0.70605539472603596</c:v>
                </c:pt>
                <c:pt idx="693">
                  <c:v>0.70581855256247605</c:v>
                </c:pt>
                <c:pt idx="694">
                  <c:v>0.70558681402185097</c:v>
                </c:pt>
                <c:pt idx="695">
                  <c:v>0.705360188438654</c:v>
                </c:pt>
                <c:pt idx="696">
                  <c:v>0.70513868484576103</c:v>
                </c:pt>
                <c:pt idx="697">
                  <c:v>0.70492231197452504</c:v>
                </c:pt>
                <c:pt idx="698">
                  <c:v>0.704711078254881</c:v>
                </c:pt>
                <c:pt idx="699">
                  <c:v>0.70450499181544901</c:v>
                </c:pt>
                <c:pt idx="700">
                  <c:v>0.70430406048364402</c:v>
                </c:pt>
                <c:pt idx="701">
                  <c:v>0.70410829178578604</c:v>
                </c:pt>
                <c:pt idx="702">
                  <c:v>0.70391769294721895</c:v>
                </c:pt>
                <c:pt idx="703">
                  <c:v>0.70373227089242396</c:v>
                </c:pt>
                <c:pt idx="704">
                  <c:v>0.70355203224514196</c:v>
                </c:pt>
                <c:pt idx="705">
                  <c:v>0.70337698332849596</c:v>
                </c:pt>
                <c:pt idx="706">
                  <c:v>0.70320713016511605</c:v>
                </c:pt>
                <c:pt idx="707">
                  <c:v>0.70304247847726298</c:v>
                </c:pt>
                <c:pt idx="708">
                  <c:v>0.70288303368696103</c:v>
                </c:pt>
                <c:pt idx="709">
                  <c:v>0.702728800916123</c:v>
                </c:pt>
                <c:pt idx="710">
                  <c:v>0.70257978498668905</c:v>
                </c:pt>
                <c:pt idx="711">
                  <c:v>0.702435990420748</c:v>
                </c:pt>
                <c:pt idx="712">
                  <c:v>0.70229742144068197</c:v>
                </c:pt>
                <c:pt idx="713">
                  <c:v>0.70216408196929203</c:v>
                </c:pt>
                <c:pt idx="714">
                  <c:v>0.70203597562993902</c:v>
                </c:pt>
                <c:pt idx="715">
                  <c:v>0.70191310574667798</c:v>
                </c:pt>
                <c:pt idx="716">
                  <c:v>0.70179547534439102</c:v>
                </c:pt>
                <c:pt idx="717">
                  <c:v>0.70168308714892802</c:v>
                </c:pt>
                <c:pt idx="718">
                  <c:v>0.70157594358723996</c:v>
                </c:pt>
                <c:pt idx="719">
                  <c:v>0.70147404678751901</c:v>
                </c:pt>
                <c:pt idx="720">
                  <c:v>0.70137739857932901</c:v>
                </c:pt>
                <c:pt idx="721">
                  <c:v>0.70128600049375001</c:v>
                </c:pt>
                <c:pt idx="722">
                  <c:v>0.70119985376350602</c:v>
                </c:pt>
                <c:pt idx="723">
                  <c:v>0.70111895932310597</c:v>
                </c:pt>
                <c:pt idx="724">
                  <c:v>0.701043317808977</c:v>
                </c:pt>
                <c:pt idx="725">
                  <c:v>0.7009729295596</c:v>
                </c:pt>
                <c:pt idx="726">
                  <c:v>0.70090779461564201</c:v>
                </c:pt>
                <c:pt idx="727">
                  <c:v>0.70084791272008895</c:v>
                </c:pt>
                <c:pt idx="728">
                  <c:v>0.70079328331838198</c:v>
                </c:pt>
                <c:pt idx="729">
                  <c:v>0.70074390555854404</c:v>
                </c:pt>
                <c:pt idx="730">
                  <c:v>0.70069977829131402</c:v>
                </c:pt>
                <c:pt idx="731">
                  <c:v>0.70066090007027304</c:v>
                </c:pt>
                <c:pt idx="732">
                  <c:v>0.70062726915198004</c:v>
                </c:pt>
                <c:pt idx="733">
                  <c:v>0.70059888349609001</c:v>
                </c:pt>
                <c:pt idx="734">
                  <c:v>0.70057574076549101</c:v>
                </c:pt>
                <c:pt idx="735">
                  <c:v>0.70055783832642005</c:v>
                </c:pt>
                <c:pt idx="736">
                  <c:v>0.700545173248598</c:v>
                </c:pt>
                <c:pt idx="737">
                  <c:v>0.70053774230534405</c:v>
                </c:pt>
                <c:pt idx="738">
                  <c:v>0.70053554197370504</c:v>
                </c:pt>
                <c:pt idx="739">
                  <c:v>0.70053856843457496</c:v>
                </c:pt>
                <c:pt idx="740">
                  <c:v>0.700546817572817</c:v>
                </c:pt>
                <c:pt idx="741">
                  <c:v>0.70056028497738099</c:v>
                </c:pt>
                <c:pt idx="742">
                  <c:v>0.70057896594142599</c:v>
                </c:pt>
                <c:pt idx="743">
                  <c:v>0.70060285546243595</c:v>
                </c:pt>
                <c:pt idx="744">
                  <c:v>0.70063065816894499</c:v>
                </c:pt>
                <c:pt idx="745">
                  <c:v>0.70066216527597003</c:v>
                </c:pt>
                <c:pt idx="746">
                  <c:v>0.70069737719246805</c:v>
                </c:pt>
                <c:pt idx="747">
                  <c:v>0.70073629418044403</c:v>
                </c:pt>
                <c:pt idx="748">
                  <c:v>0.70077891635517797</c:v>
                </c:pt>
                <c:pt idx="749">
                  <c:v>0.70082524368543697</c:v>
                </c:pt>
                <c:pt idx="750">
                  <c:v>0.70087527599368105</c:v>
                </c:pt>
                <c:pt idx="751">
                  <c:v>0.70092901295624999</c:v>
                </c:pt>
                <c:pt idx="752">
                  <c:v>0.70098645410355798</c:v>
                </c:pt>
                <c:pt idx="753">
                  <c:v>0.70104759882025502</c:v>
                </c:pt>
                <c:pt idx="754">
                  <c:v>0.70111076492797597</c:v>
                </c:pt>
                <c:pt idx="755">
                  <c:v>0.70117537955306297</c:v>
                </c:pt>
                <c:pt idx="756">
                  <c:v>0.70124143719224996</c:v>
                </c:pt>
                <c:pt idx="757">
                  <c:v>0.70130893228843205</c:v>
                </c:pt>
                <c:pt idx="758">
                  <c:v>0.70137785923116602</c:v>
                </c:pt>
                <c:pt idx="759">
                  <c:v>0.70144821235715005</c:v>
                </c:pt>
                <c:pt idx="760">
                  <c:v>0.70151998595070097</c:v>
                </c:pt>
                <c:pt idx="761">
                  <c:v>0.70159317424420398</c:v>
                </c:pt>
                <c:pt idx="762">
                  <c:v>0.70166777141856596</c:v>
                </c:pt>
                <c:pt idx="763">
                  <c:v>0.70174377160363899</c:v>
                </c:pt>
                <c:pt idx="764">
                  <c:v>0.70182116887864399</c:v>
                </c:pt>
                <c:pt idx="765">
                  <c:v>0.70189995727257604</c:v>
                </c:pt>
                <c:pt idx="766">
                  <c:v>0.70198013076459698</c:v>
                </c:pt>
                <c:pt idx="767">
                  <c:v>0.70206168328441498</c:v>
                </c:pt>
                <c:pt idx="768">
                  <c:v>0.70214376254788402</c:v>
                </c:pt>
                <c:pt idx="769">
                  <c:v>0.70222564635791096</c:v>
                </c:pt>
                <c:pt idx="770">
                  <c:v>0.70230728827427302</c:v>
                </c:pt>
                <c:pt idx="771">
                  <c:v>0.702388641687264</c:v>
                </c:pt>
                <c:pt idx="772">
                  <c:v>0.70246965982000997</c:v>
                </c:pt>
                <c:pt idx="773">
                  <c:v>0.70255029573076899</c:v>
                </c:pt>
                <c:pt idx="774">
                  <c:v>0.70263050231525204</c:v>
                </c:pt>
                <c:pt idx="775">
                  <c:v>0.70271023230893404</c:v>
                </c:pt>
                <c:pt idx="776">
                  <c:v>0.70278943828937501</c:v>
                </c:pt>
                <c:pt idx="777">
                  <c:v>0.70286807267854401</c:v>
                </c:pt>
                <c:pt idx="778">
                  <c:v>0.702946087745138</c:v>
                </c:pt>
                <c:pt idx="779">
                  <c:v>0.70302343560692304</c:v>
                </c:pt>
                <c:pt idx="780">
                  <c:v>0.70310006823305504</c:v>
                </c:pt>
                <c:pt idx="781">
                  <c:v>0.70317593744642704</c:v>
                </c:pt>
                <c:pt idx="782">
                  <c:v>0.70325099492600096</c:v>
                </c:pt>
                <c:pt idx="783">
                  <c:v>0.70332519220916101</c:v>
                </c:pt>
                <c:pt idx="784">
                  <c:v>0.70339848069405797</c:v>
                </c:pt>
                <c:pt idx="785">
                  <c:v>0.70347081164196301</c:v>
                </c:pt>
                <c:pt idx="786">
                  <c:v>0.70354213617962802</c:v>
                </c:pt>
                <c:pt idx="787">
                  <c:v>0.70361240530164404</c:v>
                </c:pt>
                <c:pt idx="788">
                  <c:v>0.70368156987281405</c:v>
                </c:pt>
                <c:pt idx="789">
                  <c:v>0.70374958063052195</c:v>
                </c:pt>
                <c:pt idx="790">
                  <c:v>0.70381638818711101</c:v>
                </c:pt>
                <c:pt idx="791">
                  <c:v>0.70388194303226703</c:v>
                </c:pt>
                <c:pt idx="792">
                  <c:v>0.70394619553540605</c:v>
                </c:pt>
                <c:pt idx="793">
                  <c:v>0.70400909594806804</c:v>
                </c:pt>
                <c:pt idx="794">
                  <c:v>0.70407059440631803</c:v>
                </c:pt>
                <c:pt idx="795">
                  <c:v>0.70413064093315303</c:v>
                </c:pt>
                <c:pt idx="796">
                  <c:v>0.70418918544090903</c:v>
                </c:pt>
                <c:pt idx="797">
                  <c:v>0.70424617773368503</c:v>
                </c:pt>
                <c:pt idx="798">
                  <c:v>0.70430156750976602</c:v>
                </c:pt>
                <c:pt idx="799">
                  <c:v>0.70435530436405303</c:v>
                </c:pt>
                <c:pt idx="800">
                  <c:v>0.70440733779050502</c:v>
                </c:pt>
                <c:pt idx="801">
                  <c:v>0.704457617184583</c:v>
                </c:pt>
                <c:pt idx="802">
                  <c:v>0.70450609184570201</c:v>
                </c:pt>
                <c:pt idx="803">
                  <c:v>0.70455271097969596</c:v>
                </c:pt>
                <c:pt idx="804">
                  <c:v>0.70459742370128498</c:v>
                </c:pt>
                <c:pt idx="805">
                  <c:v>0.70464017903654996</c:v>
                </c:pt>
                <c:pt idx="806">
                  <c:v>0.70468092592541898</c:v>
                </c:pt>
                <c:pt idx="807">
                  <c:v>0.70471961322416299</c:v>
                </c:pt>
                <c:pt idx="808">
                  <c:v>0.704756189707896</c:v>
                </c:pt>
                <c:pt idx="809">
                  <c:v>0.70479060407308602</c:v>
                </c:pt>
                <c:pt idx="810">
                  <c:v>0.70482280494007599</c:v>
                </c:pt>
                <c:pt idx="811">
                  <c:v>0.704852740855614</c:v>
                </c:pt>
                <c:pt idx="812">
                  <c:v>0.70488036029539303</c:v>
                </c:pt>
                <c:pt idx="813">
                  <c:v>0.70490561166659904</c:v>
                </c:pt>
                <c:pt idx="814">
                  <c:v>0.704928443310469</c:v>
                </c:pt>
                <c:pt idx="815">
                  <c:v>0.704948803504863</c:v>
                </c:pt>
                <c:pt idx="816">
                  <c:v>0.70496664046684498</c:v>
                </c:pt>
                <c:pt idx="817">
                  <c:v>0.70498190235526903</c:v>
                </c:pt>
                <c:pt idx="818">
                  <c:v>0.70499453727338501</c:v>
                </c:pt>
                <c:pt idx="819">
                  <c:v>0.70500449327145198</c:v>
                </c:pt>
                <c:pt idx="820">
                  <c:v>0.70501171834936105</c:v>
                </c:pt>
                <c:pt idx="821">
                  <c:v>0.70501616045927296</c:v>
                </c:pt>
                <c:pt idx="822">
                  <c:v>0.70501776750826395</c:v>
                </c:pt>
                <c:pt idx="823">
                  <c:v>0.70501648736098999</c:v>
                </c:pt>
                <c:pt idx="824">
                  <c:v>0.70501226784235904</c:v>
                </c:pt>
                <c:pt idx="825">
                  <c:v>0.70500505674021197</c:v>
                </c:pt>
                <c:pt idx="826">
                  <c:v>0.70499480180802998</c:v>
                </c:pt>
                <c:pt idx="827">
                  <c:v>0.70498145076763796</c:v>
                </c:pt>
                <c:pt idx="828">
                  <c:v>0.70496495131193404</c:v>
                </c:pt>
                <c:pt idx="829">
                  <c:v>0.70494525110762796</c:v>
                </c:pt>
                <c:pt idx="830">
                  <c:v>0.70492229779799398</c:v>
                </c:pt>
                <c:pt idx="831">
                  <c:v>0.70489603900563702</c:v>
                </c:pt>
                <c:pt idx="832">
                  <c:v>0.70486642233527397</c:v>
                </c:pt>
                <c:pt idx="833">
                  <c:v>0.704833395376532</c:v>
                </c:pt>
                <c:pt idx="834">
                  <c:v>0.70479690570675602</c:v>
                </c:pt>
                <c:pt idx="835">
                  <c:v>0.70475433144913902</c:v>
                </c:pt>
                <c:pt idx="836">
                  <c:v>0.70470465602736299</c:v>
                </c:pt>
                <c:pt idx="837">
                  <c:v>0.70464781011134103</c:v>
                </c:pt>
                <c:pt idx="838">
                  <c:v>0.70458372448972095</c:v>
                </c:pt>
                <c:pt idx="839">
                  <c:v>0.70451233007423697</c:v>
                </c:pt>
                <c:pt idx="840">
                  <c:v>0.70443355790407203</c:v>
                </c:pt>
                <c:pt idx="841">
                  <c:v>0.70434733915023395</c:v>
                </c:pt>
                <c:pt idx="842">
                  <c:v>0.70425360511994795</c:v>
                </c:pt>
                <c:pt idx="843">
                  <c:v>0.70415228726106405</c:v>
                </c:pt>
                <c:pt idx="844">
                  <c:v>0.70404331716647395</c:v>
                </c:pt>
                <c:pt idx="845">
                  <c:v>0.70392662657855498</c:v>
                </c:pt>
                <c:pt idx="846">
                  <c:v>0.70380214739361402</c:v>
                </c:pt>
                <c:pt idx="847">
                  <c:v>0.703669811666357</c:v>
                </c:pt>
                <c:pt idx="848">
                  <c:v>0.70352955161436803</c:v>
                </c:pt>
                <c:pt idx="849">
                  <c:v>0.70338129962260998</c:v>
                </c:pt>
                <c:pt idx="850">
                  <c:v>0.703224988247932</c:v>
                </c:pt>
                <c:pt idx="851">
                  <c:v>0.70306055022359604</c:v>
                </c:pt>
                <c:pt idx="852">
                  <c:v>0.70288791846382204</c:v>
                </c:pt>
                <c:pt idx="853">
                  <c:v>0.70270870748576697</c:v>
                </c:pt>
                <c:pt idx="854">
                  <c:v>0.702523422546527</c:v>
                </c:pt>
                <c:pt idx="855">
                  <c:v>0.70233200158218401</c:v>
                </c:pt>
                <c:pt idx="856">
                  <c:v>0.70213438263677896</c:v>
                </c:pt>
                <c:pt idx="857">
                  <c:v>0.70193050386655398</c:v>
                </c:pt>
                <c:pt idx="858">
                  <c:v>0.70172030354422199</c:v>
                </c:pt>
                <c:pt idx="859">
                  <c:v>0.70150372006325501</c:v>
                </c:pt>
                <c:pt idx="860">
                  <c:v>0.70128069194218701</c:v>
                </c:pt>
                <c:pt idx="861">
                  <c:v>0.701051157828946</c:v>
                </c:pt>
                <c:pt idx="862">
                  <c:v>0.70081505650519405</c:v>
                </c:pt>
                <c:pt idx="863">
                  <c:v>0.70057232689069804</c:v>
                </c:pt>
                <c:pt idx="864">
                  <c:v>0.70032290804771702</c:v>
                </c:pt>
                <c:pt idx="865">
                  <c:v>0.70006673918540496</c:v>
                </c:pt>
                <c:pt idx="866">
                  <c:v>0.69980375966423702</c:v>
                </c:pt>
                <c:pt idx="867">
                  <c:v>0.69953390900046197</c:v>
                </c:pt>
                <c:pt idx="868">
                  <c:v>0.69925712687055996</c:v>
                </c:pt>
                <c:pt idx="869">
                  <c:v>0.69897335311573405</c:v>
                </c:pt>
                <c:pt idx="870">
                  <c:v>0.69868252774641604</c:v>
                </c:pt>
                <c:pt idx="871">
                  <c:v>0.69838459094678895</c:v>
                </c:pt>
                <c:pt idx="872">
                  <c:v>0.69807948307933698</c:v>
                </c:pt>
                <c:pt idx="873">
                  <c:v>0.69776714468940904</c:v>
                </c:pt>
                <c:pt idx="874">
                  <c:v>0.69744751650980197</c:v>
                </c:pt>
                <c:pt idx="875">
                  <c:v>0.697120539465371</c:v>
                </c:pt>
                <c:pt idx="876">
                  <c:v>0.69678615467764804</c:v>
                </c:pt>
                <c:pt idx="877">
                  <c:v>0.69644430346949204</c:v>
                </c:pt>
                <c:pt idx="878">
                  <c:v>0.69609492736974699</c:v>
                </c:pt>
                <c:pt idx="879">
                  <c:v>0.69573796811792898</c:v>
                </c:pt>
                <c:pt idx="880">
                  <c:v>0.69537336766892699</c:v>
                </c:pt>
                <c:pt idx="881">
                  <c:v>0.695001068197724</c:v>
                </c:pt>
                <c:pt idx="882">
                  <c:v>0.69462101210413996</c:v>
                </c:pt>
                <c:pt idx="883">
                  <c:v>0.69423314201758801</c:v>
                </c:pt>
                <c:pt idx="884">
                  <c:v>0.69383740080185496</c:v>
                </c:pt>
                <c:pt idx="885">
                  <c:v>0.69343373155990096</c:v>
                </c:pt>
                <c:pt idx="886">
                  <c:v>0.69302207763866897</c:v>
                </c:pt>
                <c:pt idx="887">
                  <c:v>0.69260238263392704</c:v>
                </c:pt>
                <c:pt idx="888">
                  <c:v>0.69217459039511298</c:v>
                </c:pt>
                <c:pt idx="889">
                  <c:v>0.69173864503021198</c:v>
                </c:pt>
                <c:pt idx="890">
                  <c:v>0.69129449091063999</c:v>
                </c:pt>
                <c:pt idx="891">
                  <c:v>0.69084207267615305</c:v>
                </c:pt>
                <c:pt idx="892">
                  <c:v>0.69038133523977196</c:v>
                </c:pt>
                <c:pt idx="893">
                  <c:v>0.68991420956246297</c:v>
                </c:pt>
                <c:pt idx="894">
                  <c:v>0.68944101566926097</c:v>
                </c:pt>
                <c:pt idx="895">
                  <c:v>0.68896170718916905</c:v>
                </c:pt>
                <c:pt idx="896">
                  <c:v>0.68847623799014501</c:v>
                </c:pt>
                <c:pt idx="897">
                  <c:v>0.68798456218409398</c:v>
                </c:pt>
                <c:pt idx="898">
                  <c:v>0.68748663413188404</c:v>
                </c:pt>
                <c:pt idx="899">
                  <c:v>0.68698240844837399</c:v>
                </c:pt>
                <c:pt idx="900">
                  <c:v>0.68647184000745798</c:v>
                </c:pt>
                <c:pt idx="901">
                  <c:v>0.685954883947132</c:v>
                </c:pt>
                <c:pt idx="902">
                  <c:v>0.68543149567456996</c:v>
                </c:pt>
                <c:pt idx="903">
                  <c:v>0.68490163087122002</c:v>
                </c:pt>
                <c:pt idx="904">
                  <c:v>0.684365245497911</c:v>
                </c:pt>
                <c:pt idx="905">
                  <c:v>0.68382229579998</c:v>
                </c:pt>
                <c:pt idx="906">
                  <c:v>0.68327273831241098</c:v>
                </c:pt>
                <c:pt idx="907">
                  <c:v>0.68271652986498499</c:v>
                </c:pt>
                <c:pt idx="908">
                  <c:v>0.68215362758745002</c:v>
                </c:pt>
                <c:pt idx="909">
                  <c:v>0.68158398891470096</c:v>
                </c:pt>
                <c:pt idx="910">
                  <c:v>0.68100757159197201</c:v>
                </c:pt>
                <c:pt idx="911">
                  <c:v>0.68042433368004096</c:v>
                </c:pt>
                <c:pt idx="912">
                  <c:v>0.67983423356044803</c:v>
                </c:pt>
                <c:pt idx="913">
                  <c:v>0.679237229940724</c:v>
                </c:pt>
                <c:pt idx="914">
                  <c:v>0.67863328185963301</c:v>
                </c:pt>
                <c:pt idx="915">
                  <c:v>0.67802234869241995</c:v>
                </c:pt>
                <c:pt idx="916">
                  <c:v>0.67740439015607301</c:v>
                </c:pt>
                <c:pt idx="917">
                  <c:v>0.67677936631459301</c:v>
                </c:pt>
                <c:pt idx="918">
                  <c:v>0.67614723758427797</c:v>
                </c:pt>
                <c:pt idx="919">
                  <c:v>0.67550796473900399</c:v>
                </c:pt>
                <c:pt idx="920">
                  <c:v>0.67486150891553098</c:v>
                </c:pt>
                <c:pt idx="921">
                  <c:v>0.67420783161879805</c:v>
                </c:pt>
                <c:pt idx="922">
                  <c:v>0.67354689472724405</c:v>
                </c:pt>
                <c:pt idx="923">
                  <c:v>0.67287866049811995</c:v>
                </c:pt>
                <c:pt idx="924">
                  <c:v>0.67220309157281599</c:v>
                </c:pt>
                <c:pt idx="925">
                  <c:v>0.67152015098218898</c:v>
                </c:pt>
                <c:pt idx="926">
                  <c:v>0.67082980215190302</c:v>
                </c:pt>
                <c:pt idx="927">
                  <c:v>0.67013200890776403</c:v>
                </c:pt>
                <c:pt idx="928">
                  <c:v>0.66942673548106302</c:v>
                </c:pt>
                <c:pt idx="929">
                  <c:v>0.66871394651392801</c:v>
                </c:pt>
                <c:pt idx="930">
                  <c:v>0.66799360706466704</c:v>
                </c:pt>
                <c:pt idx="931">
                  <c:v>0.66726568261312402</c:v>
                </c:pt>
                <c:pt idx="932">
                  <c:v>0.66653013906602998</c:v>
                </c:pt>
                <c:pt idx="933">
                  <c:v>0.66578694276235895</c:v>
                </c:pt>
                <c:pt idx="934">
                  <c:v>0.66503862992337603</c:v>
                </c:pt>
                <c:pt idx="935">
                  <c:v>0.66428613190619301</c:v>
                </c:pt>
                <c:pt idx="936">
                  <c:v>0.66352943326623703</c:v>
                </c:pt>
                <c:pt idx="937">
                  <c:v>0.66276851889296895</c:v>
                </c:pt>
                <c:pt idx="938">
                  <c:v>0.66200337401376896</c:v>
                </c:pt>
                <c:pt idx="939">
                  <c:v>0.66123398419782697</c:v>
                </c:pt>
                <c:pt idx="940">
                  <c:v>0.66046033536002502</c:v>
                </c:pt>
                <c:pt idx="941">
                  <c:v>0.65968241376482595</c:v>
                </c:pt>
                <c:pt idx="942">
                  <c:v>0.65890020603014898</c:v>
                </c:pt>
                <c:pt idx="943">
                  <c:v>0.65811369913125195</c:v>
                </c:pt>
                <c:pt idx="944">
                  <c:v>0.65732288040460396</c:v>
                </c:pt>
                <c:pt idx="945">
                  <c:v>0.65652773755174998</c:v>
                </c:pt>
                <c:pt idx="946">
                  <c:v>0.65572825864318096</c:v>
                </c:pt>
                <c:pt idx="947">
                  <c:v>0.65492443212218499</c:v>
                </c:pt>
                <c:pt idx="948">
                  <c:v>0.65411624680870595</c:v>
                </c:pt>
                <c:pt idx="949">
                  <c:v>0.65330369190318105</c:v>
                </c:pt>
                <c:pt idx="950">
                  <c:v>0.65248675699038206</c:v>
                </c:pt>
                <c:pt idx="951">
                  <c:v>0.65166543204324101</c:v>
                </c:pt>
                <c:pt idx="952">
                  <c:v>0.65083970742667296</c:v>
                </c:pt>
                <c:pt idx="953">
                  <c:v>0.65000957390138503</c:v>
                </c:pt>
                <c:pt idx="954">
                  <c:v>0.64917502262767302</c:v>
                </c:pt>
                <c:pt idx="955">
                  <c:v>0.64833604516921495</c:v>
                </c:pt>
                <c:pt idx="956">
                  <c:v>0.64749263349684705</c:v>
                </c:pt>
                <c:pt idx="957">
                  <c:v>0.64664477999232794</c:v>
                </c:pt>
                <c:pt idx="958">
                  <c:v>0.645792477452094</c:v>
                </c:pt>
                <c:pt idx="959">
                  <c:v>0.64493571909099401</c:v>
                </c:pt>
                <c:pt idx="960">
                  <c:v>0.64407449854601895</c:v>
                </c:pt>
                <c:pt idx="961">
                  <c:v>0.64320880988000995</c:v>
                </c:pt>
                <c:pt idx="962">
                  <c:v>0.64233864758534998</c:v>
                </c:pt>
                <c:pt idx="963">
                  <c:v>0.64146400658764502</c:v>
                </c:pt>
                <c:pt idx="964">
                  <c:v>0.64058488224938603</c:v>
                </c:pt>
                <c:pt idx="965">
                  <c:v>0.63970127037358704</c:v>
                </c:pt>
                <c:pt idx="966">
                  <c:v>0.63881316720741499</c:v>
                </c:pt>
                <c:pt idx="967">
                  <c:v>0.63792056944579301</c:v>
                </c:pt>
                <c:pt idx="968">
                  <c:v>0.63702347423498396</c:v>
                </c:pt>
                <c:pt idx="969">
                  <c:v>0.63612187917615903</c:v>
                </c:pt>
                <c:pt idx="970">
                  <c:v>0.63521578232893805</c:v>
                </c:pt>
                <c:pt idx="971">
                  <c:v>0.63430518221491305</c:v>
                </c:pt>
                <c:pt idx="972">
                  <c:v>0.63339007782113999</c:v>
                </c:pt>
                <c:pt idx="973">
                  <c:v>0.63247046860362099</c:v>
                </c:pt>
                <c:pt idx="974">
                  <c:v>0.63154635449075003</c:v>
                </c:pt>
                <c:pt idx="975">
                  <c:v>0.63061773588673398</c:v>
                </c:pt>
                <c:pt idx="976">
                  <c:v>0.62968461367499595</c:v>
                </c:pt>
                <c:pt idx="977">
                  <c:v>0.62874698922154404</c:v>
                </c:pt>
                <c:pt idx="978">
                  <c:v>0.62780486437831295</c:v>
                </c:pt>
                <c:pt idx="979">
                  <c:v>0.62685824148647895</c:v>
                </c:pt>
                <c:pt idx="980">
                  <c:v>0.62590712337974796</c:v>
                </c:pt>
                <c:pt idx="981">
                  <c:v>0.62495151338760502</c:v>
                </c:pt>
                <c:pt idx="982">
                  <c:v>0.62399141533854297</c:v>
                </c:pt>
                <c:pt idx="983">
                  <c:v>0.62302683356325095</c:v>
                </c:pt>
                <c:pt idx="984">
                  <c:v>0.62205777289777597</c:v>
                </c:pt>
                <c:pt idx="985">
                  <c:v>0.62108423868664298</c:v>
                </c:pt>
                <c:pt idx="986">
                  <c:v>0.620106236785954</c:v>
                </c:pt>
                <c:pt idx="987">
                  <c:v>0.619123773566435</c:v>
                </c:pt>
                <c:pt idx="988">
                  <c:v>0.61813685591645995</c:v>
                </c:pt>
                <c:pt idx="989">
                  <c:v>0.61714549124503104</c:v>
                </c:pt>
                <c:pt idx="990">
                  <c:v>0.61614968748472498</c:v>
                </c:pt>
                <c:pt idx="991">
                  <c:v>0.61514945309459601</c:v>
                </c:pt>
                <c:pt idx="992">
                  <c:v>0.61414281129329695</c:v>
                </c:pt>
                <c:pt idx="993">
                  <c:v>0.61312939705074798</c:v>
                </c:pt>
                <c:pt idx="994">
                  <c:v>0.61210921255599204</c:v>
                </c:pt>
                <c:pt idx="995">
                  <c:v>0.61108226058993798</c:v>
                </c:pt>
                <c:pt idx="996">
                  <c:v>0.61004854452808099</c:v>
                </c:pt>
                <c:pt idx="997">
                  <c:v>0.60900806834316101</c:v>
                </c:pt>
                <c:pt idx="998">
                  <c:v>0.60796083660778399</c:v>
                </c:pt>
                <c:pt idx="999">
                  <c:v>0.60690685449699899</c:v>
                </c:pt>
                <c:pt idx="1000">
                  <c:v>0.60584612779081704</c:v>
                </c:pt>
                <c:pt idx="1001">
                  <c:v>0.60477866287669102</c:v>
                </c:pt>
                <c:pt idx="1002">
                  <c:v>0.60370446675194001</c:v>
                </c:pt>
                <c:pt idx="1003">
                  <c:v>0.60262354702612797</c:v>
                </c:pt>
                <c:pt idx="1004">
                  <c:v>0.60153591192338696</c:v>
                </c:pt>
                <c:pt idx="1005">
                  <c:v>0.60044157028468903</c:v>
                </c:pt>
                <c:pt idx="1006">
                  <c:v>0.59934053157006995</c:v>
                </c:pt>
                <c:pt idx="1007">
                  <c:v>0.59823280586079197</c:v>
                </c:pt>
                <c:pt idx="1008">
                  <c:v>0.59711840386145498</c:v>
                </c:pt>
                <c:pt idx="1009">
                  <c:v>0.59599733690205703</c:v>
                </c:pt>
                <c:pt idx="1010">
                  <c:v>0.59486961693998597</c:v>
                </c:pt>
                <c:pt idx="1011">
                  <c:v>0.59373525656197002</c:v>
                </c:pt>
                <c:pt idx="1012">
                  <c:v>0.59259426898595702</c:v>
                </c:pt>
                <c:pt idx="1013">
                  <c:v>0.591446668062938</c:v>
                </c:pt>
                <c:pt idx="1014">
                  <c:v>0.59029246827871995</c:v>
                </c:pt>
                <c:pt idx="1015">
                  <c:v>0.58913168475561795</c:v>
                </c:pt>
                <c:pt idx="1016">
                  <c:v>0.58796433325411002</c:v>
                </c:pt>
                <c:pt idx="1017">
                  <c:v>0.58679043017441002</c:v>
                </c:pt>
                <c:pt idx="1018">
                  <c:v>0.58560999255798296</c:v>
                </c:pt>
                <c:pt idx="1019">
                  <c:v>0.58442303808900598</c:v>
                </c:pt>
                <c:pt idx="1020">
                  <c:v>0.58322958509574496</c:v>
                </c:pt>
                <c:pt idx="1021">
                  <c:v>0.58202965255188199</c:v>
                </c:pt>
                <c:pt idx="1022">
                  <c:v>0.58082326007776797</c:v>
                </c:pt>
                <c:pt idx="1023">
                  <c:v>0.579610427941608</c:v>
                </c:pt>
                <c:pt idx="1024">
                  <c:v>0.57839117706057996</c:v>
                </c:pt>
                <c:pt idx="1025">
                  <c:v>0.57716552900188101</c:v>
                </c:pt>
                <c:pt idx="1026">
                  <c:v>0.57593350598370796</c:v>
                </c:pt>
                <c:pt idx="1027">
                  <c:v>0.57469513087615998</c:v>
                </c:pt>
                <c:pt idx="1028">
                  <c:v>0.57345042720207695</c:v>
                </c:pt>
                <c:pt idx="1029">
                  <c:v>0.57219941913779304</c:v>
                </c:pt>
                <c:pt idx="1030">
                  <c:v>0.57094213151383399</c:v>
                </c:pt>
                <c:pt idx="1031">
                  <c:v>0.569678589815521</c:v>
                </c:pt>
                <c:pt idx="1032">
                  <c:v>0.56840882018351302</c:v>
                </c:pt>
                <c:pt idx="1033">
                  <c:v>0.56713284941426101</c:v>
                </c:pt>
                <c:pt idx="1034">
                  <c:v>0.56585070496039902</c:v>
                </c:pt>
                <c:pt idx="1035">
                  <c:v>0.56456241493104298</c:v>
                </c:pt>
                <c:pt idx="1036">
                  <c:v>0.56326800809201905</c:v>
                </c:pt>
                <c:pt idx="1037">
                  <c:v>0.56196751386601096</c:v>
                </c:pt>
                <c:pt idx="1038">
                  <c:v>0.56066096233262297</c:v>
                </c:pt>
                <c:pt idx="1039">
                  <c:v>0.55934838422836797</c:v>
                </c:pt>
                <c:pt idx="1040">
                  <c:v>0.55802981094656601</c:v>
                </c:pt>
                <c:pt idx="1041">
                  <c:v>0.55670527453716701</c:v>
                </c:pt>
                <c:pt idx="1042">
                  <c:v>0.55537480770648295</c:v>
                </c:pt>
                <c:pt idx="1043">
                  <c:v>0.55403844381684397</c:v>
                </c:pt>
                <c:pt idx="1044">
                  <c:v>0.55269621688616</c:v>
                </c:pt>
                <c:pt idx="1045">
                  <c:v>0.55134816158740296</c:v>
                </c:pt>
                <c:pt idx="1046">
                  <c:v>0.54999431324799697</c:v>
                </c:pt>
                <c:pt idx="1047">
                  <c:v>0.54863470784912904</c:v>
                </c:pt>
                <c:pt idx="1048">
                  <c:v>0.547269382024963</c:v>
                </c:pt>
                <c:pt idx="1049">
                  <c:v>0.54589837306177103</c:v>
                </c:pt>
                <c:pt idx="1050">
                  <c:v>0.54452171889696899</c:v>
                </c:pt>
                <c:pt idx="1051">
                  <c:v>0.54313945811806996</c:v>
                </c:pt>
                <c:pt idx="1052">
                  <c:v>0.54175162996154003</c:v>
                </c:pt>
                <c:pt idx="1053">
                  <c:v>0.54035827431156402</c:v>
                </c:pt>
                <c:pt idx="1054">
                  <c:v>0.53895943169872296</c:v>
                </c:pt>
                <c:pt idx="1055">
                  <c:v>0.53755514329857301</c:v>
                </c:pt>
                <c:pt idx="1056">
                  <c:v>0.53614545093013499</c:v>
                </c:pt>
                <c:pt idx="1057">
                  <c:v>0.53473039705429004</c:v>
                </c:pt>
                <c:pt idx="1058">
                  <c:v>0.53331002477207501</c:v>
                </c:pt>
                <c:pt idx="1059">
                  <c:v>0.53188437782289399</c:v>
                </c:pt>
                <c:pt idx="1060">
                  <c:v>0.53045350058262297</c:v>
                </c:pt>
                <c:pt idx="1061">
                  <c:v>0.52901686681173299</c:v>
                </c:pt>
                <c:pt idx="1062">
                  <c:v>0.52757200953485095</c:v>
                </c:pt>
                <c:pt idx="1063">
                  <c:v>0.52611896558616</c:v>
                </c:pt>
                <c:pt idx="1064">
                  <c:v>0.52465777255852097</c:v>
                </c:pt>
                <c:pt idx="1065">
                  <c:v>0.52318846880184899</c:v>
                </c:pt>
                <c:pt idx="1066">
                  <c:v>0.52171109342139699</c:v>
                </c:pt>
                <c:pt idx="1067">
                  <c:v>0.52022568627591703</c:v>
                </c:pt>
                <c:pt idx="1068">
                  <c:v>0.51873228797572002</c:v>
                </c:pt>
                <c:pt idx="1069">
                  <c:v>0.51723093988061797</c:v>
                </c:pt>
                <c:pt idx="1070">
                  <c:v>0.51572168409775698</c:v>
                </c:pt>
                <c:pt idx="1071">
                  <c:v>0.51420456347933896</c:v>
                </c:pt>
                <c:pt idx="1072">
                  <c:v>0.51267962162023095</c:v>
                </c:pt>
                <c:pt idx="1073">
                  <c:v>0.51114690285546405</c:v>
                </c:pt>
                <c:pt idx="1074">
                  <c:v>0.50960645225760903</c:v>
                </c:pt>
                <c:pt idx="1075">
                  <c:v>0.50805831563405401</c:v>
                </c:pt>
                <c:pt idx="1076">
                  <c:v>0.50650253952415603</c:v>
                </c:pt>
                <c:pt idx="1077">
                  <c:v>0.50493917119628795</c:v>
                </c:pt>
                <c:pt idx="1078">
                  <c:v>0.50336825864475998</c:v>
                </c:pt>
                <c:pt idx="1079">
                  <c:v>0.50178985058663905</c:v>
                </c:pt>
                <c:pt idx="1080">
                  <c:v>0.50020399645844504</c:v>
                </c:pt>
                <c:pt idx="1081">
                  <c:v>0.498610746412737</c:v>
                </c:pt>
                <c:pt idx="1082">
                  <c:v>0.49701015131458398</c:v>
                </c:pt>
                <c:pt idx="1083">
                  <c:v>0.49540226273791699</c:v>
                </c:pt>
                <c:pt idx="1084">
                  <c:v>0.49378713296177201</c:v>
                </c:pt>
                <c:pt idx="1085">
                  <c:v>0.49216481496641301</c:v>
                </c:pt>
                <c:pt idx="1086">
                  <c:v>0.49053536242934398</c:v>
                </c:pt>
                <c:pt idx="1087">
                  <c:v>0.48889882972120602</c:v>
                </c:pt>
                <c:pt idx="1088">
                  <c:v>0.48725527190155499</c:v>
                </c:pt>
                <c:pt idx="1089">
                  <c:v>0.48560474471452902</c:v>
                </c:pt>
                <c:pt idx="1090">
                  <c:v>0.48394730458440299</c:v>
                </c:pt>
                <c:pt idx="1091">
                  <c:v>0.48228300861102302</c:v>
                </c:pt>
                <c:pt idx="1092">
                  <c:v>0.48061191456513203</c:v>
                </c:pt>
                <c:pt idx="1093">
                  <c:v>0.47893408088357797</c:v>
                </c:pt>
                <c:pt idx="1094">
                  <c:v>0.47724956666441398</c:v>
                </c:pt>
                <c:pt idx="1095">
                  <c:v>0.475558431661878</c:v>
                </c:pt>
                <c:pt idx="1096">
                  <c:v>0.47386073628126801</c:v>
                </c:pt>
                <c:pt idx="1097">
                  <c:v>0.47215654157369802</c:v>
                </c:pt>
                <c:pt idx="1098">
                  <c:v>0.47044590923074198</c:v>
                </c:pt>
                <c:pt idx="1099">
                  <c:v>0.46872890157897801</c:v>
                </c:pt>
                <c:pt idx="1100">
                  <c:v>0.46700558157440403</c:v>
                </c:pt>
                <c:pt idx="1101">
                  <c:v>0.46527601279675901</c:v>
                </c:pt>
                <c:pt idx="1102">
                  <c:v>0.46354025944372401</c:v>
                </c:pt>
                <c:pt idx="1103">
                  <c:v>0.46179838632501902</c:v>
                </c:pt>
                <c:pt idx="1104">
                  <c:v>0.46005045885639501</c:v>
                </c:pt>
                <c:pt idx="1105">
                  <c:v>0.45829654305350698</c:v>
                </c:pt>
                <c:pt idx="1106">
                  <c:v>0.45653670552569198</c:v>
                </c:pt>
                <c:pt idx="1107">
                  <c:v>0.454771013469639</c:v>
                </c:pt>
                <c:pt idx="1108">
                  <c:v>0.45299953466294501</c:v>
                </c:pt>
                <c:pt idx="1109">
                  <c:v>0.451222337457578</c:v>
                </c:pt>
                <c:pt idx="1110">
                  <c:v>0.44943949077323098</c:v>
                </c:pt>
                <c:pt idx="1111">
                  <c:v>0.44765106409057598</c:v>
                </c:pt>
                <c:pt idx="1112">
                  <c:v>0.44585712744440997</c:v>
                </c:pt>
                <c:pt idx="1113">
                  <c:v>0.444057751416711</c:v>
                </c:pt>
                <c:pt idx="1114">
                  <c:v>0.44225300712959098</c:v>
                </c:pt>
                <c:pt idx="1115">
                  <c:v>0.440442966238144</c:v>
                </c:pt>
                <c:pt idx="1116">
                  <c:v>0.43862770092320702</c:v>
                </c:pt>
                <c:pt idx="1117">
                  <c:v>0.43680728388401802</c:v>
                </c:pt>
                <c:pt idx="1118">
                  <c:v>0.43498178833078799</c:v>
                </c:pt>
                <c:pt idx="1119">
                  <c:v>0.43315128797716601</c:v>
                </c:pt>
                <c:pt idx="1120">
                  <c:v>0.43131585703262698</c:v>
                </c:pt>
                <c:pt idx="1121">
                  <c:v>0.42947557019476201</c:v>
                </c:pt>
                <c:pt idx="1122">
                  <c:v>0.42763050264147401</c:v>
                </c:pt>
                <c:pt idx="1123">
                  <c:v>0.42578073002309902</c:v>
                </c:pt>
                <c:pt idx="1124">
                  <c:v>0.42392632845443101</c:v>
                </c:pt>
                <c:pt idx="1125">
                  <c:v>0.42206737450666099</c:v>
                </c:pt>
                <c:pt idx="1126">
                  <c:v>0.42020394519924198</c:v>
                </c:pt>
                <c:pt idx="1127">
                  <c:v>0.41833611799166598</c:v>
                </c:pt>
                <c:pt idx="1128">
                  <c:v>0.41646397077515601</c:v>
                </c:pt>
                <c:pt idx="1129">
                  <c:v>0.41458758186429501</c:v>
                </c:pt>
                <c:pt idx="1130">
                  <c:v>0.41270702998856001</c:v>
                </c:pt>
                <c:pt idx="1131">
                  <c:v>0.41082239428379502</c:v>
                </c:pt>
                <c:pt idx="1132">
                  <c:v>0.40893375428360401</c:v>
                </c:pt>
                <c:pt idx="1133">
                  <c:v>0.40704118991067301</c:v>
                </c:pt>
                <c:pt idx="1134">
                  <c:v>0.40514478146802402</c:v>
                </c:pt>
                <c:pt idx="1135">
                  <c:v>0.40324460963020298</c:v>
                </c:pt>
                <c:pt idx="1136">
                  <c:v>0.40134075543439501</c:v>
                </c:pt>
                <c:pt idx="1137">
                  <c:v>0.39943330027148299</c:v>
                </c:pt>
                <c:pt idx="1138">
                  <c:v>0.397522325877043</c:v>
                </c:pt>
                <c:pt idx="1139">
                  <c:v>0.39560791432227399</c:v>
                </c:pt>
                <c:pt idx="1140">
                  <c:v>0.39369014800487501</c:v>
                </c:pt>
                <c:pt idx="1141">
                  <c:v>0.391769109639866</c:v>
                </c:pt>
                <c:pt idx="1142">
                  <c:v>0.38984488225035202</c:v>
                </c:pt>
                <c:pt idx="1143">
                  <c:v>0.38791754915824</c:v>
                </c:pt>
                <c:pt idx="1144">
                  <c:v>0.385987193974896</c:v>
                </c:pt>
                <c:pt idx="1145">
                  <c:v>0.38405390059177202</c:v>
                </c:pt>
                <c:pt idx="1146">
                  <c:v>0.38211775317096702</c:v>
                </c:pt>
                <c:pt idx="1147">
                  <c:v>0.38017883613576198</c:v>
                </c:pt>
                <c:pt idx="1148">
                  <c:v>0.378237234161105</c:v>
                </c:pt>
                <c:pt idx="1149">
                  <c:v>0.37629303216405802</c:v>
                </c:pt>
                <c:pt idx="1150">
                  <c:v>0.37434631529420997</c:v>
                </c:pt>
                <c:pt idx="1151">
                  <c:v>0.372397168924056</c:v>
                </c:pt>
                <c:pt idx="1152">
                  <c:v>0.37044567863933903</c:v>
                </c:pt>
                <c:pt idx="1153">
                  <c:v>0.36849193022937399</c:v>
                </c:pt>
                <c:pt idx="1154">
                  <c:v>0.366538444518343</c:v>
                </c:pt>
                <c:pt idx="1155">
                  <c:v>0.36459188383130597</c:v>
                </c:pt>
                <c:pt idx="1156">
                  <c:v>0.36265231345701998</c:v>
                </c:pt>
                <c:pt idx="1157">
                  <c:v>0.36071979818266398</c:v>
                </c:pt>
                <c:pt idx="1158">
                  <c:v>0.35879440228306902</c:v>
                </c:pt>
                <c:pt idx="1159">
                  <c:v>0.35687618950997901</c:v>
                </c:pt>
                <c:pt idx="1160">
                  <c:v>0.35496579433124198</c:v>
                </c:pt>
                <c:pt idx="1161">
                  <c:v>0.35306579203850202</c:v>
                </c:pt>
                <c:pt idx="1162">
                  <c:v>0.35117625418898601</c:v>
                </c:pt>
                <c:pt idx="1163">
                  <c:v>0.34929725164352698</c:v>
                </c:pt>
                <c:pt idx="1164">
                  <c:v>0.34742885455526401</c:v>
                </c:pt>
                <c:pt idx="1165">
                  <c:v>0.34557113235839598</c:v>
                </c:pt>
                <c:pt idx="1166">
                  <c:v>0.343724153756999</c:v>
                </c:pt>
                <c:pt idx="1167">
                  <c:v>0.34188798671390402</c:v>
                </c:pt>
                <c:pt idx="1168">
                  <c:v>0.34006269843964099</c:v>
                </c:pt>
                <c:pt idx="1169">
                  <c:v>0.33824835538144998</c:v>
                </c:pt>
                <c:pt idx="1170">
                  <c:v>0.33644502321236602</c:v>
                </c:pt>
                <c:pt idx="1171">
                  <c:v>0.33465276682037298</c:v>
                </c:pt>
                <c:pt idx="1172">
                  <c:v>0.33287165029763699</c:v>
                </c:pt>
                <c:pt idx="1173">
                  <c:v>0.33110173692981199</c:v>
                </c:pt>
                <c:pt idx="1174">
                  <c:v>0.32934308918543398</c:v>
                </c:pt>
                <c:pt idx="1175">
                  <c:v>0.32759576870539198</c:v>
                </c:pt>
                <c:pt idx="1176">
                  <c:v>0.32585983629248599</c:v>
                </c:pt>
                <c:pt idx="1177">
                  <c:v>0.32413535190107901</c:v>
                </c:pt>
                <c:pt idx="1178">
                  <c:v>0.32242237462682899</c:v>
                </c:pt>
                <c:pt idx="1179">
                  <c:v>0.32072096269652101</c:v>
                </c:pt>
                <c:pt idx="1180">
                  <c:v>0.31903117345799697</c:v>
                </c:pt>
                <c:pt idx="1181">
                  <c:v>0.31735306337017599</c:v>
                </c:pt>
                <c:pt idx="1182">
                  <c:v>0.315686687993179</c:v>
                </c:pt>
                <c:pt idx="1183">
                  <c:v>0.31403210197855902</c:v>
                </c:pt>
                <c:pt idx="1184">
                  <c:v>0.312389359059631</c:v>
                </c:pt>
                <c:pt idx="1185">
                  <c:v>0.31075851204191202</c:v>
                </c:pt>
                <c:pt idx="1186">
                  <c:v>0.30913961279367203</c:v>
                </c:pt>
                <c:pt idx="1187">
                  <c:v>0.30753271223659201</c:v>
                </c:pt>
                <c:pt idx="1188">
                  <c:v>0.30593786033654602</c:v>
                </c:pt>
                <c:pt idx="1189">
                  <c:v>0.30435510609448602</c:v>
                </c:pt>
                <c:pt idx="1190">
                  <c:v>0.30278449753746101</c:v>
                </c:pt>
                <c:pt idx="1191">
                  <c:v>0.30122608170974102</c:v>
                </c:pt>
                <c:pt idx="1192">
                  <c:v>0.29967990466408201</c:v>
                </c:pt>
                <c:pt idx="1193">
                  <c:v>0.29814601145309799</c:v>
                </c:pt>
                <c:pt idx="1194">
                  <c:v>0.29662444612077499</c:v>
                </c:pt>
                <c:pt idx="1195">
                  <c:v>0.29511525169410902</c:v>
                </c:pt>
                <c:pt idx="1196">
                  <c:v>0.29361847017487003</c:v>
                </c:pt>
                <c:pt idx="1197">
                  <c:v>0.29213414253151299</c:v>
                </c:pt>
                <c:pt idx="1198">
                  <c:v>0.29066230869120802</c:v>
                </c:pt>
                <c:pt idx="1199">
                  <c:v>0.28920300753202599</c:v>
                </c:pt>
                <c:pt idx="1200">
                  <c:v>0.28775627687524702</c:v>
                </c:pt>
                <c:pt idx="1201">
                  <c:v>0.28632215347782197</c:v>
                </c:pt>
                <c:pt idx="1202">
                  <c:v>0.28490067302497002</c:v>
                </c:pt>
                <c:pt idx="1203">
                  <c:v>0.28349187012292798</c:v>
                </c:pt>
                <c:pt idx="1204">
                  <c:v>0.28209577829184002</c:v>
                </c:pt>
                <c:pt idx="1205">
                  <c:v>0.28071242995879903</c:v>
                </c:pt>
                <c:pt idx="1206">
                  <c:v>0.27934185645103898</c:v>
                </c:pt>
                <c:pt idx="1207">
                  <c:v>0.27798408798927998</c:v>
                </c:pt>
                <c:pt idx="1208">
                  <c:v>0.27663915368122299</c:v>
                </c:pt>
                <c:pt idx="1209">
                  <c:v>0.275307081515201</c:v>
                </c:pt>
                <c:pt idx="1210">
                  <c:v>0.27398789835399201</c:v>
                </c:pt>
                <c:pt idx="1211">
                  <c:v>0.27268162992878398</c:v>
                </c:pt>
                <c:pt idx="1212">
                  <c:v>0.27138830083330101</c:v>
                </c:pt>
                <c:pt idx="1213">
                  <c:v>0.270107934518096</c:v>
                </c:pt>
                <c:pt idx="1214">
                  <c:v>0.26884055328499501</c:v>
                </c:pt>
                <c:pt idx="1215">
                  <c:v>0.26758617828171499</c:v>
                </c:pt>
                <c:pt idx="1216">
                  <c:v>0.26634482949664701</c:v>
                </c:pt>
                <c:pt idx="1217">
                  <c:v>0.26511652575379502</c:v>
                </c:pt>
                <c:pt idx="1218">
                  <c:v>0.26390128470789498</c:v>
                </c:pt>
                <c:pt idx="1219">
                  <c:v>0.262695645765402</c:v>
                </c:pt>
                <c:pt idx="1220">
                  <c:v>0.26149964127777098</c:v>
                </c:pt>
                <c:pt idx="1221">
                  <c:v>0.26031333727300499</c:v>
                </c:pt>
                <c:pt idx="1222">
                  <c:v>0.25913679912454102</c:v>
                </c:pt>
                <c:pt idx="1223">
                  <c:v>0.25797009154609502</c:v>
                </c:pt>
                <c:pt idx="1224">
                  <c:v>0.25681327858664998</c:v>
                </c:pt>
                <c:pt idx="1225">
                  <c:v>0.25566642362557401</c:v>
                </c:pt>
                <c:pt idx="1226">
                  <c:v>0.25452958936787901</c:v>
                </c:pt>
                <c:pt idx="1227">
                  <c:v>0.25340283783961298</c:v>
                </c:pt>
                <c:pt idx="1228">
                  <c:v>0.25228623038339998</c:v>
                </c:pt>
                <c:pt idx="1229">
                  <c:v>0.25117982765411101</c:v>
                </c:pt>
                <c:pt idx="1230">
                  <c:v>0.25008368961468003</c:v>
                </c:pt>
                <c:pt idx="1231">
                  <c:v>0.24899787553205799</c:v>
                </c:pt>
                <c:pt idx="1232">
                  <c:v>0.247922443973317</c:v>
                </c:pt>
                <c:pt idx="1233">
                  <c:v>0.24685745280188101</c:v>
                </c:pt>
                <c:pt idx="1234">
                  <c:v>0.24580295917391701</c:v>
                </c:pt>
                <c:pt idx="1235">
                  <c:v>0.24475901953485699</c:v>
                </c:pt>
                <c:pt idx="1236">
                  <c:v>0.24372568961607</c:v>
                </c:pt>
                <c:pt idx="1237">
                  <c:v>0.24270302443167299</c:v>
                </c:pt>
                <c:pt idx="1238">
                  <c:v>0.24169107827549299</c:v>
                </c:pt>
                <c:pt idx="1239">
                  <c:v>0.24068990471816901</c:v>
                </c:pt>
                <c:pt idx="1240">
                  <c:v>0.23969955660439701</c:v>
                </c:pt>
                <c:pt idx="1241">
                  <c:v>0.23872008605032999</c:v>
                </c:pt>
                <c:pt idx="1242">
                  <c:v>0.23775154444110699</c:v>
                </c:pt>
                <c:pt idx="1243">
                  <c:v>0.23679398242854499</c:v>
                </c:pt>
                <c:pt idx="1244">
                  <c:v>0.23584744992896001</c:v>
                </c:pt>
                <c:pt idx="1245">
                  <c:v>0.23491199612114999</c:v>
                </c:pt>
                <c:pt idx="1246">
                  <c:v>0.233987669444503</c:v>
                </c:pt>
                <c:pt idx="1247">
                  <c:v>0.23307451759727199</c:v>
                </c:pt>
                <c:pt idx="1248">
                  <c:v>0.23217258753497499</c:v>
                </c:pt>
                <c:pt idx="1249">
                  <c:v>0.23128192546895601</c:v>
                </c:pt>
                <c:pt idx="1250">
                  <c:v>0.23040257686507601</c:v>
                </c:pt>
                <c:pt idx="1251">
                  <c:v>0.22953458644256</c:v>
                </c:pt>
                <c:pt idx="1252">
                  <c:v>0.22867799817298001</c:v>
                </c:pt>
                <c:pt idx="1253">
                  <c:v>0.22783042043836699</c:v>
                </c:pt>
                <c:pt idx="1254">
                  <c:v>0.22698531955474799</c:v>
                </c:pt>
                <c:pt idx="1255">
                  <c:v>0.22614275829897401</c:v>
                </c:pt>
                <c:pt idx="1256">
                  <c:v>0.22530279936377601</c:v>
                </c:pt>
                <c:pt idx="1257">
                  <c:v>0.22446550535843701</c:v>
                </c:pt>
                <c:pt idx="1258">
                  <c:v>0.22363093880955201</c:v>
                </c:pt>
                <c:pt idx="1259">
                  <c:v>0.222799162161882</c:v>
                </c:pt>
                <c:pt idx="1260">
                  <c:v>0.221970237779306</c:v>
                </c:pt>
                <c:pt idx="1261">
                  <c:v>0.22114422794585401</c:v>
                </c:pt>
                <c:pt idx="1262">
                  <c:v>0.22032119486683699</c:v>
                </c:pt>
                <c:pt idx="1263">
                  <c:v>0.21950120067006601</c:v>
                </c:pt>
                <c:pt idx="1264">
                  <c:v>0.218684307407156</c:v>
                </c:pt>
                <c:pt idx="1265">
                  <c:v>0.217870577054917</c:v>
                </c:pt>
                <c:pt idx="1266">
                  <c:v>0.21706007151683901</c:v>
                </c:pt>
                <c:pt idx="1267">
                  <c:v>0.21625285262465599</c:v>
                </c:pt>
                <c:pt idx="1268">
                  <c:v>0.215448982139994</c:v>
                </c:pt>
                <c:pt idx="1269">
                  <c:v>0.21464852175610499</c:v>
                </c:pt>
                <c:pt idx="1270">
                  <c:v>0.21385153309968599</c:v>
                </c:pt>
                <c:pt idx="1271">
                  <c:v>0.21305807773277299</c:v>
                </c:pt>
                <c:pt idx="1272">
                  <c:v>0.21226821715472</c:v>
                </c:pt>
                <c:pt idx="1273">
                  <c:v>0.21148201280425399</c:v>
                </c:pt>
                <c:pt idx="1274">
                  <c:v>0.21069952606160999</c:v>
                </c:pt>
                <c:pt idx="1275">
                  <c:v>0.20992081825074099</c:v>
                </c:pt>
                <c:pt idx="1276">
                  <c:v>0.20914595064160299</c:v>
                </c:pt>
                <c:pt idx="1277">
                  <c:v>0.20837498445251301</c:v>
                </c:pt>
                <c:pt idx="1278">
                  <c:v>0.20760798085258</c:v>
                </c:pt>
                <c:pt idx="1279">
                  <c:v>0.20684500096420899</c:v>
                </c:pt>
                <c:pt idx="1280">
                  <c:v>0.206086105865671</c:v>
                </c:pt>
                <c:pt idx="1281">
                  <c:v>0.20533135659374099</c:v>
                </c:pt>
                <c:pt idx="1282">
                  <c:v>0.204580814146406</c:v>
                </c:pt>
                <c:pt idx="1283">
                  <c:v>0.20383453948563601</c:v>
                </c:pt>
                <c:pt idx="1284">
                  <c:v>0.203092593540213</c:v>
                </c:pt>
                <c:pt idx="1285">
                  <c:v>0.20235503720863299</c:v>
                </c:pt>
                <c:pt idx="1286">
                  <c:v>0.201621931362056</c:v>
                </c:pt>
                <c:pt idx="1287">
                  <c:v>0.20089333684732499</c:v>
                </c:pt>
                <c:pt idx="1288">
                  <c:v>0.200172110747521</c:v>
                </c:pt>
                <c:pt idx="1289">
                  <c:v>0.19945819348307101</c:v>
                </c:pt>
                <c:pt idx="1290">
                  <c:v>0.19875148431108899</c:v>
                </c:pt>
                <c:pt idx="1291">
                  <c:v>0.198051882253482</c:v>
                </c:pt>
                <c:pt idx="1292">
                  <c:v>0.19735928610600301</c:v>
                </c:pt>
                <c:pt idx="1293">
                  <c:v>0.196673594447312</c:v>
                </c:pt>
                <c:pt idx="1294">
                  <c:v>0.19599470564805499</c:v>
                </c:pt>
                <c:pt idx="1295">
                  <c:v>0.19532251787994301</c:v>
                </c:pt>
                <c:pt idx="1296">
                  <c:v>0.194656929124843</c:v>
                </c:pt>
                <c:pt idx="1297">
                  <c:v>0.193997837183877</c:v>
                </c:pt>
                <c:pt idx="1298">
                  <c:v>0.19334513968651099</c:v>
                </c:pt>
                <c:pt idx="1299">
                  <c:v>0.19269873409966301</c:v>
                </c:pt>
                <c:pt idx="1300">
                  <c:v>0.192058517736796</c:v>
                </c:pt>
                <c:pt idx="1301">
                  <c:v>0.19142438776701801</c:v>
                </c:pt>
                <c:pt idx="1302">
                  <c:v>0.19079624122417699</c:v>
                </c:pt>
                <c:pt idx="1303">
                  <c:v>0.19017397501594299</c:v>
                </c:pt>
                <c:pt idx="1304">
                  <c:v>0.18955748593289701</c:v>
                </c:pt>
                <c:pt idx="1305">
                  <c:v>0.18894667065760001</c:v>
                </c:pt>
                <c:pt idx="1306">
                  <c:v>0.18834142577365401</c:v>
                </c:pt>
                <c:pt idx="1307">
                  <c:v>0.18774164777475499</c:v>
                </c:pt>
                <c:pt idx="1308">
                  <c:v>0.18714723307372899</c:v>
                </c:pt>
                <c:pt idx="1309">
                  <c:v>0.186558078011553</c:v>
                </c:pt>
                <c:pt idx="1310">
                  <c:v>0.18597407886636</c:v>
                </c:pt>
                <c:pt idx="1311">
                  <c:v>0.18539513186242401</c:v>
                </c:pt>
                <c:pt idx="1312">
                  <c:v>0.18482113317912999</c:v>
                </c:pt>
                <c:pt idx="1313">
                  <c:v>0.18425197895991399</c:v>
                </c:pt>
                <c:pt idx="1314">
                  <c:v>0.18368756532118499</c:v>
                </c:pt>
                <c:pt idx="1315">
                  <c:v>0.18312778836122201</c:v>
                </c:pt>
                <c:pt idx="1316">
                  <c:v>0.182572544169045</c:v>
                </c:pt>
                <c:pt idx="1317">
                  <c:v>0.18202172883325601</c:v>
                </c:pt>
                <c:pt idx="1318">
                  <c:v>0.181478715525142</c:v>
                </c:pt>
                <c:pt idx="1319">
                  <c:v>0.180943383309632</c:v>
                </c:pt>
                <c:pt idx="1320">
                  <c:v>0.18041557641812001</c:v>
                </c:pt>
                <c:pt idx="1321">
                  <c:v>0.17989513858408501</c:v>
                </c:pt>
                <c:pt idx="1322">
                  <c:v>0.17938191305289899</c:v>
                </c:pt>
                <c:pt idx="1323">
                  <c:v>0.17887338976609901</c:v>
                </c:pt>
                <c:pt idx="1324">
                  <c:v>0.17837041714599</c:v>
                </c:pt>
                <c:pt idx="1325">
                  <c:v>0.177872908302425</c:v>
                </c:pt>
                <c:pt idx="1326">
                  <c:v>0.177380775703527</c:v>
                </c:pt>
                <c:pt idx="1327">
                  <c:v>0.176893931185134</c:v>
                </c:pt>
                <c:pt idx="1328">
                  <c:v>0.17641228596028399</c:v>
                </c:pt>
                <c:pt idx="1329">
                  <c:v>0.17593575062872699</c:v>
                </c:pt>
                <c:pt idx="1330">
                  <c:v>0.175464235186471</c:v>
                </c:pt>
                <c:pt idx="1331">
                  <c:v>0.174997649035355</c:v>
                </c:pt>
                <c:pt idx="1332">
                  <c:v>0.17453590099263999</c:v>
                </c:pt>
                <c:pt idx="1333">
                  <c:v>0.17407889930063</c:v>
                </c:pt>
                <c:pt idx="1334">
                  <c:v>0.173626551636307</c:v>
                </c:pt>
                <c:pt idx="1335">
                  <c:v>0.17317876512098801</c:v>
                </c:pt>
                <c:pt idx="1336">
                  <c:v>0.172735446329987</c:v>
                </c:pt>
                <c:pt idx="1337">
                  <c:v>0.17229650130230001</c:v>
                </c:pt>
                <c:pt idx="1338">
                  <c:v>0.171861835550293</c:v>
                </c:pt>
                <c:pt idx="1339">
                  <c:v>0.171431354069392</c:v>
                </c:pt>
                <c:pt idx="1340">
                  <c:v>0.17100496134779</c:v>
                </c:pt>
                <c:pt idx="1341">
                  <c:v>0.17058256137614</c:v>
                </c:pt>
                <c:pt idx="1342">
                  <c:v>0.170164057657262</c:v>
                </c:pt>
                <c:pt idx="1343">
                  <c:v>0.16974935321583001</c:v>
                </c:pt>
                <c:pt idx="1344">
                  <c:v>0.16933835060807201</c:v>
                </c:pt>
                <c:pt idx="1345">
                  <c:v>0.168930951931442</c:v>
                </c:pt>
                <c:pt idx="1346">
                  <c:v>0.168527058834295</c:v>
                </c:pt>
                <c:pt idx="1347">
                  <c:v>0.168126572525544</c:v>
                </c:pt>
                <c:pt idx="1348">
                  <c:v>0.16772939378429499</c:v>
                </c:pt>
                <c:pt idx="1349">
                  <c:v>0.16733542296947501</c:v>
                </c:pt>
                <c:pt idx="1350">
                  <c:v>0.16694456002942701</c:v>
                </c:pt>
                <c:pt idx="1351">
                  <c:v>0.16655670451148999</c:v>
                </c:pt>
                <c:pt idx="1352">
                  <c:v>0.16617175557154801</c:v>
                </c:pt>
                <c:pt idx="1353">
                  <c:v>0.16578961198355599</c:v>
                </c:pt>
                <c:pt idx="1354">
                  <c:v>0.16541017214902601</c:v>
                </c:pt>
                <c:pt idx="1355">
                  <c:v>0.16503333410649099</c:v>
                </c:pt>
                <c:pt idx="1356">
                  <c:v>0.164658995540922</c:v>
                </c:pt>
                <c:pt idx="1357">
                  <c:v>0.164287053793121</c:v>
                </c:pt>
                <c:pt idx="1358">
                  <c:v>0.16391740586905401</c:v>
                </c:pt>
                <c:pt idx="1359">
                  <c:v>0.16354994844916501</c:v>
                </c:pt>
                <c:pt idx="1360">
                  <c:v>0.163184577897622</c:v>
                </c:pt>
                <c:pt idx="1361">
                  <c:v>0.16282119027153399</c:v>
                </c:pt>
                <c:pt idx="1362">
                  <c:v>0.16245968133010599</c:v>
                </c:pt>
                <c:pt idx="1363">
                  <c:v>0.16209994654375101</c:v>
                </c:pt>
                <c:pt idx="1364">
                  <c:v>0.161741881103138</c:v>
                </c:pt>
                <c:pt idx="1365">
                  <c:v>0.16138537992819699</c:v>
                </c:pt>
                <c:pt idx="1366">
                  <c:v>0.16103033767705099</c:v>
                </c:pt>
                <c:pt idx="1367">
                  <c:v>0.16067664875489801</c:v>
                </c:pt>
                <c:pt idx="1368">
                  <c:v>0.16032420732282399</c:v>
                </c:pt>
                <c:pt idx="1369">
                  <c:v>0.159972907306557</c:v>
                </c:pt>
                <c:pt idx="1370">
                  <c:v>0.15962264240514601</c:v>
                </c:pt>
                <c:pt idx="1371">
                  <c:v>0.15927330609957599</c:v>
                </c:pt>
                <c:pt idx="1372">
                  <c:v>0.15892479166131199</c:v>
                </c:pt>
                <c:pt idx="1373">
                  <c:v>0.15857699216076701</c:v>
                </c:pt>
                <c:pt idx="1374">
                  <c:v>0.15822980047569701</c:v>
                </c:pt>
                <c:pt idx="1375">
                  <c:v>0.15788310929951599</c:v>
                </c:pt>
                <c:pt idx="1376">
                  <c:v>0.157536811149532</c:v>
                </c:pt>
                <c:pt idx="1377">
                  <c:v>0.15719079837510799</c:v>
                </c:pt>
                <c:pt idx="1378">
                  <c:v>0.15684496316572899</c:v>
                </c:pt>
                <c:pt idx="1379">
                  <c:v>0.156499197558993</c:v>
                </c:pt>
                <c:pt idx="1380">
                  <c:v>0.15615339344851201</c:v>
                </c:pt>
                <c:pt idx="1381">
                  <c:v>0.155807442591719</c:v>
                </c:pt>
                <c:pt idx="1382">
                  <c:v>0.155461236617597</c:v>
                </c:pt>
                <c:pt idx="1383">
                  <c:v>0.15511466703430399</c:v>
                </c:pt>
                <c:pt idx="1384">
                  <c:v>0.15476762523670501</c:v>
                </c:pt>
                <c:pt idx="1385">
                  <c:v>0.15442000251381899</c:v>
                </c:pt>
                <c:pt idx="1386">
                  <c:v>0.15407169005615401</c:v>
                </c:pt>
                <c:pt idx="1387">
                  <c:v>0.15371978270546199</c:v>
                </c:pt>
                <c:pt idx="1388">
                  <c:v>0.15336429186390499</c:v>
                </c:pt>
                <c:pt idx="1389">
                  <c:v>0.153005270004925</c:v>
                </c:pt>
                <c:pt idx="1390">
                  <c:v>0.15264276975530999</c:v>
                </c:pt>
                <c:pt idx="1391">
                  <c:v>0.15227684389624799</c:v>
                </c:pt>
                <c:pt idx="1392">
                  <c:v>0.15190950197297301</c:v>
                </c:pt>
                <c:pt idx="1393">
                  <c:v>0.151561970380855</c:v>
                </c:pt>
                <c:pt idx="1394">
                  <c:v>0.15123443586239699</c:v>
                </c:pt>
                <c:pt idx="1395">
                  <c:v>0.15092708498632501</c:v>
                </c:pt>
                <c:pt idx="1396">
                  <c:v>0.150640104141405</c:v>
                </c:pt>
                <c:pt idx="1397">
                  <c:v>0.150373679530132</c:v>
                </c:pt>
                <c:pt idx="1398">
                  <c:v>0.15012799716230801</c:v>
                </c:pt>
                <c:pt idx="1399">
                  <c:v>0.149903242848485</c:v>
                </c:pt>
                <c:pt idx="1400">
                  <c:v>0.14969960219329401</c:v>
                </c:pt>
                <c:pt idx="1401">
                  <c:v>0.14951726058863399</c:v>
                </c:pt>
                <c:pt idx="1402">
                  <c:v>0.14935640320673499</c:v>
                </c:pt>
                <c:pt idx="1403">
                  <c:v>0.14921721499308699</c:v>
                </c:pt>
                <c:pt idx="1404">
                  <c:v>0.14909988065923199</c:v>
                </c:pt>
                <c:pt idx="1405">
                  <c:v>0.149004584675412</c:v>
                </c:pt>
                <c:pt idx="1406">
                  <c:v>0.14893151126308099</c:v>
                </c:pt>
                <c:pt idx="1407">
                  <c:v>0.14888084438727001</c:v>
                </c:pt>
                <c:pt idx="1408">
                  <c:v>0.14885276774879999</c:v>
                </c:pt>
                <c:pt idx="1409">
                  <c:v>0.14884746477635299</c:v>
                </c:pt>
                <c:pt idx="1410">
                  <c:v>0.148865118618381</c:v>
                </c:pt>
                <c:pt idx="1411">
                  <c:v>0.14890591213486901</c:v>
                </c:pt>
                <c:pt idx="1412">
                  <c:v>0.14897002788892799</c:v>
                </c:pt>
                <c:pt idx="1413">
                  <c:v>0.14905764813823699</c:v>
                </c:pt>
                <c:pt idx="1414">
                  <c:v>0.14916895482631201</c:v>
                </c:pt>
                <c:pt idx="1415">
                  <c:v>0.149304129573616</c:v>
                </c:pt>
                <c:pt idx="1416">
                  <c:v>0.149463353668496</c:v>
                </c:pt>
                <c:pt idx="1417">
                  <c:v>0.14964680805794101</c:v>
                </c:pt>
                <c:pt idx="1418">
                  <c:v>0.14985467333817701</c:v>
                </c:pt>
                <c:pt idx="1419">
                  <c:v>0.15008712974507399</c:v>
                </c:pt>
                <c:pt idx="1420">
                  <c:v>0.150344357144372</c:v>
                </c:pt>
                <c:pt idx="1421">
                  <c:v>0.15062653502172901</c:v>
                </c:pt>
                <c:pt idx="1422">
                  <c:v>0.15093619529809801</c:v>
                </c:pt>
                <c:pt idx="1423">
                  <c:v>0.15127251054459101</c:v>
                </c:pt>
                <c:pt idx="1424">
                  <c:v>0.15163558777497599</c:v>
                </c:pt>
                <c:pt idx="1425">
                  <c:v>0.152025533774026</c:v>
                </c:pt>
                <c:pt idx="1426">
                  <c:v>0.15244245508694601</c:v>
                </c:pt>
                <c:pt idx="1427">
                  <c:v>0.152886458008547</c:v>
                </c:pt>
                <c:pt idx="1428">
                  <c:v>0.153357648572188</c:v>
                </c:pt>
                <c:pt idx="1429">
                  <c:v>0.15385613253845901</c:v>
                </c:pt>
                <c:pt idx="1430">
                  <c:v>0.154382015383627</c:v>
                </c:pt>
                <c:pt idx="1431">
                  <c:v>0.15493540228782501</c:v>
                </c:pt>
                <c:pt idx="1432">
                  <c:v>0.15551639812299001</c:v>
                </c:pt>
                <c:pt idx="1433">
                  <c:v>0.156125107440551</c:v>
                </c:pt>
                <c:pt idx="1434">
                  <c:v>0.15676163445885999</c:v>
                </c:pt>
                <c:pt idx="1435">
                  <c:v>0.15742383795982401</c:v>
                </c:pt>
                <c:pt idx="1436">
                  <c:v>0.15810088694730901</c:v>
                </c:pt>
                <c:pt idx="1437">
                  <c:v>0.15879285832805501</c:v>
                </c:pt>
                <c:pt idx="1438">
                  <c:v>0.15949982881269401</c:v>
                </c:pt>
                <c:pt idx="1439">
                  <c:v>0.16022187490186501</c:v>
                </c:pt>
                <c:pt idx="1440">
                  <c:v>0.16095907287206301</c:v>
                </c:pt>
                <c:pt idx="1441">
                  <c:v>0.161711498761233</c:v>
                </c:pt>
                <c:pt idx="1442">
                  <c:v>0.162479228354104</c:v>
                </c:pt>
                <c:pt idx="1443">
                  <c:v>0.16326233716725699</c:v>
                </c:pt>
                <c:pt idx="1444">
                  <c:v>0.16406090043393301</c:v>
                </c:pt>
                <c:pt idx="1445">
                  <c:v>0.164874993088578</c:v>
                </c:pt>
                <c:pt idx="1446">
                  <c:v>0.16570468975112199</c:v>
                </c:pt>
                <c:pt idx="1447">
                  <c:v>0.16655006471099401</c:v>
                </c:pt>
                <c:pt idx="1448">
                  <c:v>0.167411191910873</c:v>
                </c:pt>
                <c:pt idx="1449">
                  <c:v>0.168288144930168</c:v>
                </c:pt>
                <c:pt idx="1450">
                  <c:v>0.16918099696823399</c:v>
                </c:pt>
                <c:pt idx="1451">
                  <c:v>0.17008982082732199</c:v>
                </c:pt>
                <c:pt idx="1452">
                  <c:v>0.171014688895259</c:v>
                </c:pt>
                <c:pt idx="1453">
                  <c:v>0.17195567312785701</c:v>
                </c:pt>
                <c:pt idx="1454">
                  <c:v>0.172912845031055</c:v>
                </c:pt>
                <c:pt idx="1455">
                  <c:v>0.17388627564279699</c:v>
                </c:pt>
                <c:pt idx="1456">
                  <c:v>0.17487603551462899</c:v>
                </c:pt>
                <c:pt idx="1457">
                  <c:v>0.17588219469303401</c:v>
                </c:pt>
                <c:pt idx="1458">
                  <c:v>0.17690482270049701</c:v>
                </c:pt>
                <c:pt idx="1459">
                  <c:v>0.17794398851629101</c:v>
                </c:pt>
                <c:pt idx="1460">
                  <c:v>0.17899976055700501</c:v>
                </c:pt>
                <c:pt idx="1461">
                  <c:v>0.18007220665679199</c:v>
                </c:pt>
                <c:pt idx="1462">
                  <c:v>0.18116139404734599</c:v>
                </c:pt>
                <c:pt idx="1463">
                  <c:v>0.18226738933761399</c:v>
                </c:pt>
                <c:pt idx="1464">
                  <c:v>0.18339025849323501</c:v>
                </c:pt>
                <c:pt idx="1465">
                  <c:v>0.184530066815706</c:v>
                </c:pt>
                <c:pt idx="1466">
                  <c:v>0.185686878921279</c:v>
                </c:pt>
                <c:pt idx="1467">
                  <c:v>0.18686075871959101</c:v>
                </c:pt>
                <c:pt idx="1468">
                  <c:v>0.18805176939202201</c:v>
                </c:pt>
                <c:pt idx="1469">
                  <c:v>0.18925997336978101</c:v>
                </c:pt>
                <c:pt idx="1470">
                  <c:v>0.19048543231173101</c:v>
                </c:pt>
                <c:pt idx="1471">
                  <c:v>0.191728207081936</c:v>
                </c:pt>
                <c:pt idx="1472">
                  <c:v>0.192988357726949</c:v>
                </c:pt>
                <c:pt idx="1473">
                  <c:v>0.19426594345282999</c:v>
                </c:pt>
                <c:pt idx="1474">
                  <c:v>0.19556102260189701</c:v>
                </c:pt>
                <c:pt idx="1475">
                  <c:v>0.196873652629214</c:v>
                </c:pt>
                <c:pt idx="1476">
                  <c:v>0.19820389007881301</c:v>
                </c:pt>
                <c:pt idx="1477">
                  <c:v>0.19955179055965599</c:v>
                </c:pt>
                <c:pt idx="1478">
                  <c:v>0.20091740872132899</c:v>
                </c:pt>
                <c:pt idx="1479">
                  <c:v>0.20230079822948799</c:v>
                </c:pt>
                <c:pt idx="1480">
                  <c:v>0.20370201174102601</c:v>
                </c:pt>
                <c:pt idx="1481">
                  <c:v>0.20512110087900501</c:v>
                </c:pt>
                <c:pt idx="1482">
                  <c:v>0.20655811620731099</c:v>
                </c:pt>
                <c:pt idx="1483">
                  <c:v>0.20801310720506799</c:v>
                </c:pt>
                <c:pt idx="1484">
                  <c:v>0.20948612224079299</c:v>
                </c:pt>
                <c:pt idx="1485">
                  <c:v>0.210977208546304</c:v>
                </c:pt>
                <c:pt idx="1486">
                  <c:v>0.21248641219037001</c:v>
                </c:pt>
                <c:pt idx="1487">
                  <c:v>0.21401377805212601</c:v>
                </c:pt>
                <c:pt idx="1488">
                  <c:v>0.21555934979423</c:v>
                </c:pt>
                <c:pt idx="1489">
                  <c:v>0.217123169835792</c:v>
                </c:pt>
                <c:pt idx="1490">
                  <c:v>0.21870527932504599</c:v>
                </c:pt>
                <c:pt idx="1491">
                  <c:v>0.22030376150313999</c:v>
                </c:pt>
                <c:pt idx="1492">
                  <c:v>0.22189748159116199</c:v>
                </c:pt>
                <c:pt idx="1493">
                  <c:v>0.223486343265964</c:v>
                </c:pt>
                <c:pt idx="1494">
                  <c:v>0.22507024915356999</c:v>
                </c:pt>
                <c:pt idx="1495">
                  <c:v>0.226649100807572</c:v>
                </c:pt>
                <c:pt idx="1496">
                  <c:v>0.228222798687336</c:v>
                </c:pt>
                <c:pt idx="1497">
                  <c:v>0.229791242136034</c:v>
                </c:pt>
                <c:pt idx="1498">
                  <c:v>0.23135432935848901</c:v>
                </c:pt>
                <c:pt idx="1499">
                  <c:v>0.232911957398868</c:v>
                </c:pt>
                <c:pt idx="1500">
                  <c:v>0.23446402211818801</c:v>
                </c:pt>
                <c:pt idx="1501">
                  <c:v>0.23601041817168</c:v>
                </c:pt>
                <c:pt idx="1502">
                  <c:v>0.23755103898598201</c:v>
                </c:pt>
                <c:pt idx="1503">
                  <c:v>0.23908577673619499</c:v>
                </c:pt>
                <c:pt idx="1504">
                  <c:v>0.24061452232277999</c:v>
                </c:pt>
                <c:pt idx="1505">
                  <c:v>0.24213716534832799</c:v>
                </c:pt>
                <c:pt idx="1506">
                  <c:v>0.24365359409418799</c:v>
                </c:pt>
                <c:pt idx="1507">
                  <c:v>0.24516369549697101</c:v>
                </c:pt>
                <c:pt idx="1508">
                  <c:v>0.24666735512493301</c:v>
                </c:pt>
                <c:pt idx="1509">
                  <c:v>0.24816445715424101</c:v>
                </c:pt>
                <c:pt idx="1510">
                  <c:v>0.24966634307615501</c:v>
                </c:pt>
                <c:pt idx="1511">
                  <c:v>0.25116318812834598</c:v>
                </c:pt>
                <c:pt idx="1512">
                  <c:v>0.25265291190504302</c:v>
                </c:pt>
                <c:pt idx="1513">
                  <c:v>0.25413540953654101</c:v>
                </c:pt>
                <c:pt idx="1514">
                  <c:v>0.25561057438568802</c:v>
                </c:pt>
                <c:pt idx="1515">
                  <c:v>0.25707829801832499</c:v>
                </c:pt>
                <c:pt idx="1516">
                  <c:v>0.25853847017366</c:v>
                </c:pt>
                <c:pt idx="1517">
                  <c:v>0.25999140847053898</c:v>
                </c:pt>
                <c:pt idx="1518">
                  <c:v>0.26143716619004398</c:v>
                </c:pt>
                <c:pt idx="1519">
                  <c:v>0.26287562796807001</c:v>
                </c:pt>
                <c:pt idx="1520">
                  <c:v>0.26430667644044098</c:v>
                </c:pt>
                <c:pt idx="1521">
                  <c:v>0.26573019221194699</c:v>
                </c:pt>
                <c:pt idx="1522">
                  <c:v>0.26714605382536599</c:v>
                </c:pt>
                <c:pt idx="1523">
                  <c:v>0.26855413773048897</c:v>
                </c:pt>
                <c:pt idx="1524">
                  <c:v>0.26995431825314598</c:v>
                </c:pt>
                <c:pt idx="1525">
                  <c:v>0.27134646756426101</c:v>
                </c:pt>
                <c:pt idx="1526">
                  <c:v>0.272730455648933</c:v>
                </c:pt>
                <c:pt idx="1527">
                  <c:v>0.274106150275569</c:v>
                </c:pt>
                <c:pt idx="1528">
                  <c:v>0.27547341696507699</c:v>
                </c:pt>
                <c:pt idx="1529">
                  <c:v>0.27683211896013099</c:v>
                </c:pt>
                <c:pt idx="1530">
                  <c:v>0.27818211719452601</c:v>
                </c:pt>
                <c:pt idx="1531">
                  <c:v>0.27952327026263202</c:v>
                </c:pt>
                <c:pt idx="1532">
                  <c:v>0.28085543438897398</c:v>
                </c:pt>
                <c:pt idx="1533">
                  <c:v>0.28217846339793001</c:v>
                </c:pt>
                <c:pt idx="1534">
                  <c:v>0.28349445377413302</c:v>
                </c:pt>
                <c:pt idx="1535">
                  <c:v>0.28481418896099903</c:v>
                </c:pt>
                <c:pt idx="1536">
                  <c:v>0.28613754163666</c:v>
                </c:pt>
                <c:pt idx="1537">
                  <c:v>0.28746438176973599</c:v>
                </c:pt>
                <c:pt idx="1538">
                  <c:v>0.28879457658996199</c:v>
                </c:pt>
                <c:pt idx="1539">
                  <c:v>0.29012799055903299</c:v>
                </c:pt>
                <c:pt idx="1540">
                  <c:v>0.291464485341698</c:v>
                </c:pt>
                <c:pt idx="1541">
                  <c:v>0.29280391977710901</c:v>
                </c:pt>
                <c:pt idx="1542">
                  <c:v>0.29414614985044901</c:v>
                </c:pt>
                <c:pt idx="1543">
                  <c:v>0.29549102866485599</c:v>
                </c:pt>
                <c:pt idx="1544">
                  <c:v>0.296838406413654</c:v>
                </c:pt>
                <c:pt idx="1545">
                  <c:v>0.29818813035292602</c:v>
                </c:pt>
                <c:pt idx="1546">
                  <c:v>0.29954004477443602</c:v>
                </c:pt>
                <c:pt idx="1547">
                  <c:v>0.30089399097892</c:v>
                </c:pt>
                <c:pt idx="1548">
                  <c:v>0.30224980724977302</c:v>
                </c:pt>
                <c:pt idx="1549">
                  <c:v>0.30360732882715002</c:v>
                </c:pt>
                <c:pt idx="1550">
                  <c:v>0.30496638788249603</c:v>
                </c:pt>
                <c:pt idx="1551">
                  <c:v>0.30632681349353802</c:v>
                </c:pt>
                <c:pt idx="1552">
                  <c:v>0.30768843161975401</c:v>
                </c:pt>
                <c:pt idx="1553">
                  <c:v>0.30905106507833702</c:v>
                </c:pt>
                <c:pt idx="1554">
                  <c:v>0.31041453352068499</c:v>
                </c:pt>
                <c:pt idx="1555">
                  <c:v>0.311778653409443</c:v>
                </c:pt>
                <c:pt idx="1556">
                  <c:v>0.31314323799610699</c:v>
                </c:pt>
                <c:pt idx="1557">
                  <c:v>0.31450809729922302</c:v>
                </c:pt>
                <c:pt idx="1558">
                  <c:v>0.31587303808321598</c:v>
                </c:pt>
                <c:pt idx="1559">
                  <c:v>0.31723786383784702</c:v>
                </c:pt>
                <c:pt idx="1560">
                  <c:v>0.31860237475835201</c:v>
                </c:pt>
                <c:pt idx="1561">
                  <c:v>0.31996636772627401</c:v>
                </c:pt>
                <c:pt idx="1562">
                  <c:v>0.32132963629101602</c:v>
                </c:pt>
                <c:pt idx="1563">
                  <c:v>0.322691970652145</c:v>
                </c:pt>
                <c:pt idx="1564">
                  <c:v>0.324053157642477</c:v>
                </c:pt>
                <c:pt idx="1565">
                  <c:v>0.32541298071196001</c:v>
                </c:pt>
                <c:pt idx="1566">
                  <c:v>0.32677121991239999</c:v>
                </c:pt>
                <c:pt idx="1567">
                  <c:v>0.32812765188304299</c:v>
                </c:pt>
                <c:pt idx="1568">
                  <c:v>0.32948204983706197</c:v>
                </c:pt>
                <c:pt idx="1569">
                  <c:v>0.330837427236573</c:v>
                </c:pt>
                <c:pt idx="1570">
                  <c:v>0.33219520001085001</c:v>
                </c:pt>
                <c:pt idx="1571">
                  <c:v>0.33355512865449399</c:v>
                </c:pt>
                <c:pt idx="1572">
                  <c:v>0.334916969806202</c:v>
                </c:pt>
                <c:pt idx="1573">
                  <c:v>0.33628047623398399</c:v>
                </c:pt>
                <c:pt idx="1574">
                  <c:v>0.337645396821316</c:v>
                </c:pt>
                <c:pt idx="1575">
                  <c:v>0.33901147655425001</c:v>
                </c:pt>
                <c:pt idx="1576">
                  <c:v>0.34037845650952397</c:v>
                </c:pt>
                <c:pt idx="1577">
                  <c:v>0.34174607384368599</c:v>
                </c:pt>
                <c:pt idx="1578">
                  <c:v>0.34311406178327902</c:v>
                </c:pt>
                <c:pt idx="1579">
                  <c:v>0.34448214961610002</c:v>
                </c:pt>
                <c:pt idx="1580">
                  <c:v>0.34585006268357699</c:v>
                </c:pt>
                <c:pt idx="1581">
                  <c:v>0.34721752237429099</c:v>
                </c:pt>
                <c:pt idx="1582">
                  <c:v>0.34858424611866801</c:v>
                </c:pt>
                <c:pt idx="1583">
                  <c:v>0.34994994738489199</c:v>
                </c:pt>
                <c:pt idx="1584">
                  <c:v>0.35131433567604498</c:v>
                </c:pt>
                <c:pt idx="1585">
                  <c:v>0.35267711652853001</c:v>
                </c:pt>
                <c:pt idx="1586">
                  <c:v>0.35403799151180299</c:v>
                </c:pt>
                <c:pt idx="1587">
                  <c:v>0.355396658229441</c:v>
                </c:pt>
                <c:pt idx="1588">
                  <c:v>0.35675281032159301</c:v>
                </c:pt>
                <c:pt idx="1589">
                  <c:v>0.35810613746883402</c:v>
                </c:pt>
                <c:pt idx="1590">
                  <c:v>0.35945632539748201</c:v>
                </c:pt>
                <c:pt idx="1591">
                  <c:v>0.36080305588638101</c:v>
                </c:pt>
                <c:pt idx="1592">
                  <c:v>0.36214600677521602</c:v>
                </c:pt>
                <c:pt idx="1593">
                  <c:v>0.36348485197438102</c:v>
                </c:pt>
                <c:pt idx="1594">
                  <c:v>0.364819261476444</c:v>
                </c:pt>
                <c:pt idx="1595">
                  <c:v>0.366148901369242</c:v>
                </c:pt>
                <c:pt idx="1596">
                  <c:v>0.367473433850659</c:v>
                </c:pt>
                <c:pt idx="1597">
                  <c:v>0.36879251724509798</c:v>
                </c:pt>
                <c:pt idx="1598">
                  <c:v>0.37010580602172499</c:v>
                </c:pt>
                <c:pt idx="1599">
                  <c:v>0.37141295081449499</c:v>
                </c:pt>
                <c:pt idx="1600">
                  <c:v>0.37271359844401197</c:v>
                </c:pt>
                <c:pt idx="1601">
                  <c:v>0.37400739194127303</c:v>
                </c:pt>
                <c:pt idx="1602">
                  <c:v>0.37529397057332597</c:v>
                </c:pt>
                <c:pt idx="1603">
                  <c:v>0.376572969870896</c:v>
                </c:pt>
                <c:pt idx="1604">
                  <c:v>0.37784402165801401</c:v>
                </c:pt>
                <c:pt idx="1605">
                  <c:v>0.37910675408370198</c:v>
                </c:pt>
                <c:pt idx="1606">
                  <c:v>0.38036079165575898</c:v>
                </c:pt>
                <c:pt idx="1607">
                  <c:v>0.38160575527669199</c:v>
                </c:pt>
                <c:pt idx="1608">
                  <c:v>0.38284126228183801</c:v>
                </c:pt>
                <c:pt idx="1609">
                  <c:v>0.38405546774871102</c:v>
                </c:pt>
                <c:pt idx="1610">
                  <c:v>0.38525768808439997</c:v>
                </c:pt>
                <c:pt idx="1611">
                  <c:v>0.38644949043639198</c:v>
                </c:pt>
                <c:pt idx="1612">
                  <c:v>0.38763046153633401</c:v>
                </c:pt>
                <c:pt idx="1613">
                  <c:v>0.388800185029196</c:v>
                </c:pt>
                <c:pt idx="1614">
                  <c:v>0.38995824153089897</c:v>
                </c:pt>
                <c:pt idx="1615">
                  <c:v>0.39110420868852103</c:v>
                </c:pt>
                <c:pt idx="1616">
                  <c:v>0.39223723150714102</c:v>
                </c:pt>
                <c:pt idx="1617">
                  <c:v>0.393362728300027</c:v>
                </c:pt>
                <c:pt idx="1618">
                  <c:v>0.39448442603659101</c:v>
                </c:pt>
                <c:pt idx="1619">
                  <c:v>0.395601949917603</c:v>
                </c:pt>
                <c:pt idx="1620">
                  <c:v>0.39671492062965702</c:v>
                </c:pt>
                <c:pt idx="1621">
                  <c:v>0.39782295426377201</c:v>
                </c:pt>
                <c:pt idx="1622">
                  <c:v>0.39892566223010101</c:v>
                </c:pt>
                <c:pt idx="1623">
                  <c:v>0.40002265116854502</c:v>
                </c:pt>
                <c:pt idx="1624">
                  <c:v>0.40111352285500901</c:v>
                </c:pt>
                <c:pt idx="1625">
                  <c:v>0.40219787410308</c:v>
                </c:pt>
                <c:pt idx="1626">
                  <c:v>0.403275296660837</c:v>
                </c:pt>
                <c:pt idx="1627">
                  <c:v>0.40434537710252999</c:v>
                </c:pt>
                <c:pt idx="1628">
                  <c:v>0.40540769671482302</c:v>
                </c:pt>
                <c:pt idx="1629">
                  <c:v>0.40646183137729702</c:v>
                </c:pt>
                <c:pt idx="1630">
                  <c:v>0.40750735143686601</c:v>
                </c:pt>
                <c:pt idx="1631">
                  <c:v>0.40854382157577501</c:v>
                </c:pt>
                <c:pt idx="1632">
                  <c:v>0.40957080067278301</c:v>
                </c:pt>
                <c:pt idx="1633">
                  <c:v>0.41058784165715401</c:v>
                </c:pt>
                <c:pt idx="1634">
                  <c:v>0.41159449135503201</c:v>
                </c:pt>
                <c:pt idx="1635">
                  <c:v>0.41259029032774502</c:v>
                </c:pt>
                <c:pt idx="1636">
                  <c:v>0.413574772701579</c:v>
                </c:pt>
                <c:pt idx="1637">
                  <c:v>0.41454746598851</c:v>
                </c:pt>
                <c:pt idx="1638">
                  <c:v>0.415507890897369</c:v>
                </c:pt>
                <c:pt idx="1639">
                  <c:v>0.41645556113486099</c:v>
                </c:pt>
                <c:pt idx="1640">
                  <c:v>0.41738998319584703</c:v>
                </c:pt>
                <c:pt idx="1641">
                  <c:v>0.41831065614224699</c:v>
                </c:pt>
                <c:pt idx="1642">
                  <c:v>0.41921707136986802</c:v>
                </c:pt>
                <c:pt idx="1643">
                  <c:v>0.42010871236245301</c:v>
                </c:pt>
                <c:pt idx="1644">
                  <c:v>0.420985054432158</c:v>
                </c:pt>
                <c:pt idx="1645">
                  <c:v>0.42184556444563998</c:v>
                </c:pt>
                <c:pt idx="1646">
                  <c:v>0.42268970053488197</c:v>
                </c:pt>
                <c:pt idx="1647">
                  <c:v>0.423516911791814</c:v>
                </c:pt>
                <c:pt idx="1648">
                  <c:v>0.42432663794572401</c:v>
                </c:pt>
                <c:pt idx="1649">
                  <c:v>0.425118309022401</c:v>
                </c:pt>
                <c:pt idx="1650">
                  <c:v>0.42589134498387199</c:v>
                </c:pt>
                <c:pt idx="1651">
                  <c:v>0.42664515534750003</c:v>
                </c:pt>
                <c:pt idx="1652">
                  <c:v>0.42737913878315897</c:v>
                </c:pt>
                <c:pt idx="1653">
                  <c:v>0.42809268268707901</c:v>
                </c:pt>
                <c:pt idx="1654">
                  <c:v>0.42878516273087702</c:v>
                </c:pt>
                <c:pt idx="1655">
                  <c:v>0.429455942384178</c:v>
                </c:pt>
                <c:pt idx="1656">
                  <c:v>0.43010437240911398</c:v>
                </c:pt>
                <c:pt idx="1657">
                  <c:v>0.43072979032486403</c:v>
                </c:pt>
                <c:pt idx="1658">
                  <c:v>0.43133151984028201</c:v>
                </c:pt>
                <c:pt idx="1659">
                  <c:v>0.43190887025248198</c:v>
                </c:pt>
                <c:pt idx="1660">
                  <c:v>0.43246113580914203</c:v>
                </c:pt>
                <c:pt idx="1661">
                  <c:v>0.43298759503206602</c:v>
                </c:pt>
                <c:pt idx="1662">
                  <c:v>0.43348750999940899</c:v>
                </c:pt>
                <c:pt idx="1663">
                  <c:v>0.43396012558374703</c:v>
                </c:pt>
                <c:pt idx="1664">
                  <c:v>0.43440466864295502</c:v>
                </c:pt>
                <c:pt idx="1665">
                  <c:v>0.43482034716065798</c:v>
                </c:pt>
                <c:pt idx="1666">
                  <c:v>0.43520634933271202</c:v>
                </c:pt>
                <c:pt idx="1667">
                  <c:v>0.43556184259596897</c:v>
                </c:pt>
                <c:pt idx="1668">
                  <c:v>0.435882728907596</c:v>
                </c:pt>
                <c:pt idx="1669">
                  <c:v>0.436166481415944</c:v>
                </c:pt>
                <c:pt idx="1670">
                  <c:v>0.43641220118148899</c:v>
                </c:pt>
                <c:pt idx="1671">
                  <c:v>0.43661896434207798</c:v>
                </c:pt>
                <c:pt idx="1672">
                  <c:v>0.43678582079113298</c:v>
                </c:pt>
                <c:pt idx="1673">
                  <c:v>0.43691179276836301</c:v>
                </c:pt>
                <c:pt idx="1674">
                  <c:v>0.43699587335649898</c:v>
                </c:pt>
                <c:pt idx="1675">
                  <c:v>0.437037024877031</c:v>
                </c:pt>
                <c:pt idx="1676">
                  <c:v>0.43703417717736298</c:v>
                </c:pt>
                <c:pt idx="1677">
                  <c:v>0.43698622580114799</c:v>
                </c:pt>
                <c:pt idx="1678">
                  <c:v>0.436892030032899</c:v>
                </c:pt>
                <c:pt idx="1679">
                  <c:v>0.43675041080721</c:v>
                </c:pt>
                <c:pt idx="1680">
                  <c:v>0.436560148472114</c:v>
                </c:pt>
                <c:pt idx="1681">
                  <c:v>0.43631998039523201</c:v>
                </c:pt>
                <c:pt idx="1682">
                  <c:v>0.436028598400375</c:v>
                </c:pt>
                <c:pt idx="1683">
                  <c:v>0.43568464602127399</c:v>
                </c:pt>
                <c:pt idx="1684">
                  <c:v>0.43528671555792597</c:v>
                </c:pt>
                <c:pt idx="1685">
                  <c:v>0.43483334491986603</c:v>
                </c:pt>
                <c:pt idx="1686">
                  <c:v>0.434323014239345</c:v>
                </c:pt>
                <c:pt idx="1687">
                  <c:v>0.43375414223595299</c:v>
                </c:pt>
                <c:pt idx="1688">
                  <c:v>0.43312508231274099</c:v>
                </c:pt>
                <c:pt idx="1689">
                  <c:v>0.43243411836220802</c:v>
                </c:pt>
                <c:pt idx="1690">
                  <c:v>0.43167946025883702</c:v>
                </c:pt>
                <c:pt idx="1691">
                  <c:v>0.43085923901296203</c:v>
                </c:pt>
                <c:pt idx="1692">
                  <c:v>0.429971501558855</c:v>
                </c:pt>
                <c:pt idx="1693">
                  <c:v>0.42901420514785599</c:v>
                </c:pt>
                <c:pt idx="1694">
                  <c:v>0.42798521131533401</c:v>
                </c:pt>
                <c:pt idx="1695">
                  <c:v>0.42688227938810502</c:v>
                </c:pt>
                <c:pt idx="1696">
                  <c:v>0.42570305949690002</c:v>
                </c:pt>
                <c:pt idx="1697">
                  <c:v>0.42444508505643702</c:v>
                </c:pt>
                <c:pt idx="1698">
                  <c:v>0.42311201100585999</c:v>
                </c:pt>
                <c:pt idx="1699">
                  <c:v>0.42173141766494798</c:v>
                </c:pt>
                <c:pt idx="1700">
                  <c:v>0.42030317488354901</c:v>
                </c:pt>
                <c:pt idx="1701">
                  <c:v>0.41882717161932198</c:v>
                </c:pt>
                <c:pt idx="1702">
                  <c:v>0.417303316876454</c:v>
                </c:pt>
                <c:pt idx="1703">
                  <c:v>0.41573154069777701</c:v>
                </c:pt>
                <c:pt idx="1704">
                  <c:v>0.41411179521306402</c:v>
                </c:pt>
                <c:pt idx="1705">
                  <c:v>0.41244405574599302</c:v>
                </c:pt>
                <c:pt idx="1706">
                  <c:v>0.41072832198172199</c:v>
                </c:pt>
                <c:pt idx="1707">
                  <c:v>0.40896461919633098</c:v>
                </c:pt>
                <c:pt idx="1708">
                  <c:v>0.40715299954818801</c:v>
                </c:pt>
                <c:pt idx="1709">
                  <c:v>0.40529354342972701</c:v>
                </c:pt>
                <c:pt idx="1710">
                  <c:v>0.40338636087589802</c:v>
                </c:pt>
                <c:pt idx="1711">
                  <c:v>0.40143159302242098</c:v>
                </c:pt>
                <c:pt idx="1712">
                  <c:v>0.399429413602852</c:v>
                </c:pt>
                <c:pt idx="1713">
                  <c:v>0.39738003046779202</c:v>
                </c:pt>
                <c:pt idx="1714">
                  <c:v>0.39528482348264099</c:v>
                </c:pt>
                <c:pt idx="1715">
                  <c:v>0.39317890999627197</c:v>
                </c:pt>
                <c:pt idx="1716">
                  <c:v>0.39090975533628403</c:v>
                </c:pt>
                <c:pt idx="1717">
                  <c:v>0.38860369003091799</c:v>
                </c:pt>
                <c:pt idx="1718">
                  <c:v>0.386205727266281</c:v>
                </c:pt>
                <c:pt idx="1719">
                  <c:v>0.38363661284310502</c:v>
                </c:pt>
                <c:pt idx="1720">
                  <c:v>0.38089570199099498</c:v>
                </c:pt>
                <c:pt idx="1721">
                  <c:v>0.37805003080793997</c:v>
                </c:pt>
                <c:pt idx="1722">
                  <c:v>0.375163767129995</c:v>
                </c:pt>
                <c:pt idx="1723">
                  <c:v>0.37218703840726702</c:v>
                </c:pt>
                <c:pt idx="1724">
                  <c:v>0.36914466353700398</c:v>
                </c:pt>
                <c:pt idx="1725">
                  <c:v>0.36632130931454399</c:v>
                </c:pt>
                <c:pt idx="1726">
                  <c:v>0.36354657200311702</c:v>
                </c:pt>
                <c:pt idx="1727">
                  <c:v>0.360754468650958</c:v>
                </c:pt>
                <c:pt idx="1728">
                  <c:v>0.35794701314190602</c:v>
                </c:pt>
                <c:pt idx="1729">
                  <c:v>0.35527508644033001</c:v>
                </c:pt>
                <c:pt idx="1730">
                  <c:v>0.35281909470628903</c:v>
                </c:pt>
                <c:pt idx="1731">
                  <c:v>0.35049110097220398</c:v>
                </c:pt>
                <c:pt idx="1732">
                  <c:v>0.34816967584248398</c:v>
                </c:pt>
                <c:pt idx="1733">
                  <c:v>0.34585467207095599</c:v>
                </c:pt>
                <c:pt idx="1734">
                  <c:v>0.34354479643115698</c:v>
                </c:pt>
                <c:pt idx="1735">
                  <c:v>0.34123737758100903</c:v>
                </c:pt>
                <c:pt idx="1736">
                  <c:v>0.33892815173829399</c:v>
                </c:pt>
                <c:pt idx="1737">
                  <c:v>0.33661109534271499</c:v>
                </c:pt>
                <c:pt idx="1738">
                  <c:v>0.33427833903801502</c:v>
                </c:pt>
                <c:pt idx="1739">
                  <c:v>0.33201931692039799</c:v>
                </c:pt>
                <c:pt idx="1740">
                  <c:v>0.32982516866053102</c:v>
                </c:pt>
                <c:pt idx="1741">
                  <c:v>0.32767848288327101</c:v>
                </c:pt>
                <c:pt idx="1742">
                  <c:v>0.32556072188308599</c:v>
                </c:pt>
                <c:pt idx="1743">
                  <c:v>0.32348466433442302</c:v>
                </c:pt>
                <c:pt idx="1744">
                  <c:v>0.32142528943350002</c:v>
                </c:pt>
                <c:pt idx="1745">
                  <c:v>0.31929598398480902</c:v>
                </c:pt>
                <c:pt idx="1746">
                  <c:v>0.31707545473559201</c:v>
                </c:pt>
                <c:pt idx="1747">
                  <c:v>0.31474558416628401</c:v>
                </c:pt>
                <c:pt idx="1748">
                  <c:v>0.31229177464712499</c:v>
                </c:pt>
                <c:pt idx="1749">
                  <c:v>0.30970301885427598</c:v>
                </c:pt>
                <c:pt idx="1750">
                  <c:v>0.30697174504699498</c:v>
                </c:pt>
                <c:pt idx="1751">
                  <c:v>0.304093502204421</c:v>
                </c:pt>
                <c:pt idx="1752">
                  <c:v>0.30106655113736303</c:v>
                </c:pt>
                <c:pt idx="1753">
                  <c:v>0.29790824387404402</c:v>
                </c:pt>
                <c:pt idx="1754">
                  <c:v>0.29464558169301402</c:v>
                </c:pt>
                <c:pt idx="1755">
                  <c:v>0.29130009879096302</c:v>
                </c:pt>
                <c:pt idx="1756">
                  <c:v>0.28794248933698302</c:v>
                </c:pt>
                <c:pt idx="1757">
                  <c:v>0.28457679859086799</c:v>
                </c:pt>
                <c:pt idx="1758">
                  <c:v>0.28120736803988</c:v>
                </c:pt>
                <c:pt idx="1759">
                  <c:v>0.27783870729313698</c:v>
                </c:pt>
                <c:pt idx="1760">
                  <c:v>0.27450310870462102</c:v>
                </c:pt>
                <c:pt idx="1761">
                  <c:v>0.27104193869639298</c:v>
                </c:pt>
                <c:pt idx="1762">
                  <c:v>0.26753648297740101</c:v>
                </c:pt>
                <c:pt idx="1763">
                  <c:v>0.26407031692219002</c:v>
                </c:pt>
                <c:pt idx="1764">
                  <c:v>0.26064308478489501</c:v>
                </c:pt>
                <c:pt idx="1765">
                  <c:v>0.25726728809029997</c:v>
                </c:pt>
                <c:pt idx="1766">
                  <c:v>0.25409359017051902</c:v>
                </c:pt>
                <c:pt idx="1767">
                  <c:v>0.25111208993717798</c:v>
                </c:pt>
                <c:pt idx="1768">
                  <c:v>0.24820633106624801</c:v>
                </c:pt>
                <c:pt idx="1769">
                  <c:v>0.245378076814708</c:v>
                </c:pt>
                <c:pt idx="1770">
                  <c:v>0.24273993260305801</c:v>
                </c:pt>
                <c:pt idx="1771">
                  <c:v>0.240246833802366</c:v>
                </c:pt>
                <c:pt idx="1772">
                  <c:v>0.23787183168725501</c:v>
                </c:pt>
                <c:pt idx="1773">
                  <c:v>0.23561442292113399</c:v>
                </c:pt>
                <c:pt idx="1774">
                  <c:v>0.23347418378425999</c:v>
                </c:pt>
                <c:pt idx="1775">
                  <c:v>0.231450767853941</c:v>
                </c:pt>
                <c:pt idx="1776">
                  <c:v>0.22954390381317499</c:v>
                </c:pt>
                <c:pt idx="1777">
                  <c:v>0.227753597107441</c:v>
                </c:pt>
                <c:pt idx="1778">
                  <c:v>0.22608982678144299</c:v>
                </c:pt>
                <c:pt idx="1779">
                  <c:v>0.224552182629605</c:v>
                </c:pt>
                <c:pt idx="1780">
                  <c:v>0.22314033924208901</c:v>
                </c:pt>
                <c:pt idx="1781">
                  <c:v>0.22185405402019701</c:v>
                </c:pt>
                <c:pt idx="1782">
                  <c:v>0.22069316563496999</c:v>
                </c:pt>
                <c:pt idx="1783">
                  <c:v>0.21965759294133699</c:v>
                </c:pt>
                <c:pt idx="1784">
                  <c:v>0.218747334357342</c:v>
                </c:pt>
                <c:pt idx="1785">
                  <c:v>0.21796246771664801</c:v>
                </c:pt>
                <c:pt idx="1786">
                  <c:v>0.21730315060213301</c:v>
                </c:pt>
                <c:pt idx="1787">
                  <c:v>0.21676962116901199</c:v>
                </c:pt>
                <c:pt idx="1788">
                  <c:v>0.216362199466993</c:v>
                </c:pt>
                <c:pt idx="1789">
                  <c:v>0.216081289272712</c:v>
                </c:pt>
                <c:pt idx="1790">
                  <c:v>0.21592738044566501</c:v>
                </c:pt>
                <c:pt idx="1791">
                  <c:v>0.21590105182319699</c:v>
                </c:pt>
                <c:pt idx="1792">
                  <c:v>0.216002974672621</c:v>
                </c:pt>
                <c:pt idx="1793">
                  <c:v>0.21623391672121201</c:v>
                </c:pt>
                <c:pt idx="1794">
                  <c:v>0.21659474678750601</c:v>
                </c:pt>
                <c:pt idx="1795">
                  <c:v>0.217086440040127</c:v>
                </c:pt>
                <c:pt idx="1796">
                  <c:v>0.21771008391292901</c:v>
                </c:pt>
                <c:pt idx="1797">
                  <c:v>0.218460638375712</c:v>
                </c:pt>
                <c:pt idx="1798">
                  <c:v>0.21930913069775901</c:v>
                </c:pt>
                <c:pt idx="1799">
                  <c:v>0.22025429001987401</c:v>
                </c:pt>
                <c:pt idx="1800">
                  <c:v>0.22129481659363201</c:v>
                </c:pt>
                <c:pt idx="1801">
                  <c:v>0.2224293797494</c:v>
                </c:pt>
                <c:pt idx="1802">
                  <c:v>0.22365661589542701</c:v>
                </c:pt>
                <c:pt idx="1803">
                  <c:v>0.224975126540435</c:v>
                </c:pt>
                <c:pt idx="1804">
                  <c:v>0.22638347633280301</c:v>
                </c:pt>
                <c:pt idx="1805">
                  <c:v>0.227880191110365</c:v>
                </c:pt>
                <c:pt idx="1806">
                  <c:v>0.22946375595594801</c:v>
                </c:pt>
                <c:pt idx="1807">
                  <c:v>0.231132613255221</c:v>
                </c:pt>
                <c:pt idx="1808">
                  <c:v>0.23288516075534599</c:v>
                </c:pt>
                <c:pt idx="1809">
                  <c:v>0.23471974962543801</c:v>
                </c:pt>
                <c:pt idx="1810">
                  <c:v>0.23663468252316699</c:v>
                </c:pt>
                <c:pt idx="1811">
                  <c:v>0.23862821167627099</c:v>
                </c:pt>
                <c:pt idx="1812">
                  <c:v>0.240698536993561</c:v>
                </c:pt>
                <c:pt idx="1813">
                  <c:v>0.24284266784720199</c:v>
                </c:pt>
                <c:pt idx="1814">
                  <c:v>0.24502385733218701</c:v>
                </c:pt>
                <c:pt idx="1815">
                  <c:v>0.24738697784885499</c:v>
                </c:pt>
                <c:pt idx="1816">
                  <c:v>0.24979987269891801</c:v>
                </c:pt>
                <c:pt idx="1817">
                  <c:v>0.25231578231323398</c:v>
                </c:pt>
                <c:pt idx="1818">
                  <c:v>0.25501219702264</c:v>
                </c:pt>
                <c:pt idx="1819">
                  <c:v>0.25788798035208899</c:v>
                </c:pt>
                <c:pt idx="1820">
                  <c:v>0.26087429773748599</c:v>
                </c:pt>
                <c:pt idx="1821">
                  <c:v>0.263905165859875</c:v>
                </c:pt>
                <c:pt idx="1822">
                  <c:v>0.26702862502041702</c:v>
                </c:pt>
                <c:pt idx="1823">
                  <c:v>0.270218007605116</c:v>
                </c:pt>
                <c:pt idx="1824">
                  <c:v>0.27318678197830099</c:v>
                </c:pt>
                <c:pt idx="1825">
                  <c:v>0.27610347130379098</c:v>
                </c:pt>
                <c:pt idx="1826">
                  <c:v>0.279032162665245</c:v>
                </c:pt>
                <c:pt idx="1827">
                  <c:v>0.28196893149956498</c:v>
                </c:pt>
                <c:pt idx="1828">
                  <c:v>0.28476097188265298</c:v>
                </c:pt>
                <c:pt idx="1829">
                  <c:v>0.28732593899179099</c:v>
                </c:pt>
                <c:pt idx="1830">
                  <c:v>0.28974981805366201</c:v>
                </c:pt>
                <c:pt idx="1831">
                  <c:v>0.292152074316883</c:v>
                </c:pt>
                <c:pt idx="1832">
                  <c:v>0.29453087919464599</c:v>
                </c:pt>
                <c:pt idx="1833">
                  <c:v>0.29688553916285998</c:v>
                </c:pt>
                <c:pt idx="1834">
                  <c:v>0.29921672871285698</c:v>
                </c:pt>
                <c:pt idx="1835">
                  <c:v>0.30152670554287803</c:v>
                </c:pt>
                <c:pt idx="1836">
                  <c:v>0.30381947881325799</c:v>
                </c:pt>
                <c:pt idx="1837">
                  <c:v>0.30610089613265901</c:v>
                </c:pt>
                <c:pt idx="1838">
                  <c:v>0.308279495329977</c:v>
                </c:pt>
                <c:pt idx="1839">
                  <c:v>0.31036210340565101</c:v>
                </c:pt>
                <c:pt idx="1840">
                  <c:v>0.31236409427930001</c:v>
                </c:pt>
                <c:pt idx="1841">
                  <c:v>0.31429822742396601</c:v>
                </c:pt>
                <c:pt idx="1842">
                  <c:v>0.31613495888167698</c:v>
                </c:pt>
                <c:pt idx="1843">
                  <c:v>0.31789736065876201</c:v>
                </c:pt>
                <c:pt idx="1844">
                  <c:v>0.31967010466023099</c:v>
                </c:pt>
                <c:pt idx="1845">
                  <c:v>0.32147255135128699</c:v>
                </c:pt>
                <c:pt idx="1846">
                  <c:v>0.32332089505537298</c:v>
                </c:pt>
                <c:pt idx="1847">
                  <c:v>0.32522782098257902</c:v>
                </c:pt>
                <c:pt idx="1848">
                  <c:v>0.3272024360995</c:v>
                </c:pt>
                <c:pt idx="1849">
                  <c:v>0.32925042524383002</c:v>
                </c:pt>
                <c:pt idx="1850">
                  <c:v>0.33137436749048499</c:v>
                </c:pt>
                <c:pt idx="1851">
                  <c:v>0.33358391924624398</c:v>
                </c:pt>
                <c:pt idx="1852">
                  <c:v>0.33587186506112199</c:v>
                </c:pt>
                <c:pt idx="1853">
                  <c:v>0.33820940837781799</c:v>
                </c:pt>
                <c:pt idx="1854">
                  <c:v>0.34057323658455602</c:v>
                </c:pt>
                <c:pt idx="1855">
                  <c:v>0.34289089607617201</c:v>
                </c:pt>
                <c:pt idx="1856">
                  <c:v>0.34515660334999698</c:v>
                </c:pt>
                <c:pt idx="1857">
                  <c:v>0.34736430218735898</c:v>
                </c:pt>
                <c:pt idx="1858">
                  <c:v>0.34950779418713901</c:v>
                </c:pt>
                <c:pt idx="1859">
                  <c:v>0.35155312668630401</c:v>
                </c:pt>
                <c:pt idx="1860">
                  <c:v>0.35365730410212898</c:v>
                </c:pt>
                <c:pt idx="1861">
                  <c:v>0.35573744550738401</c:v>
                </c:pt>
                <c:pt idx="1862">
                  <c:v>0.357708417181128</c:v>
                </c:pt>
                <c:pt idx="1863">
                  <c:v>0.35956905646707799</c:v>
                </c:pt>
                <c:pt idx="1864">
                  <c:v>0.36130538660537498</c:v>
                </c:pt>
                <c:pt idx="1865">
                  <c:v>0.36276531557708702</c:v>
                </c:pt>
                <c:pt idx="1866">
                  <c:v>0.363957365879715</c:v>
                </c:pt>
                <c:pt idx="1867">
                  <c:v>0.36499666906487499</c:v>
                </c:pt>
                <c:pt idx="1868">
                  <c:v>0.36588019482741402</c:v>
                </c:pt>
                <c:pt idx="1869">
                  <c:v>0.36649413252048402</c:v>
                </c:pt>
                <c:pt idx="1870">
                  <c:v>0.366882407666349</c:v>
                </c:pt>
                <c:pt idx="1871">
                  <c:v>0.36707090050990598</c:v>
                </c:pt>
                <c:pt idx="1872">
                  <c:v>0.36705912125675799</c:v>
                </c:pt>
                <c:pt idx="1873">
                  <c:v>0.36684658079304899</c:v>
                </c:pt>
                <c:pt idx="1874">
                  <c:v>0.36643279818508101</c:v>
                </c:pt>
                <c:pt idx="1875">
                  <c:v>0.36580330158452701</c:v>
                </c:pt>
                <c:pt idx="1876">
                  <c:v>0.36493601831274902</c:v>
                </c:pt>
                <c:pt idx="1877">
                  <c:v>0.36382026254641697</c:v>
                </c:pt>
                <c:pt idx="1878">
                  <c:v>0.36245588623081898</c:v>
                </c:pt>
                <c:pt idx="1879">
                  <c:v>0.36085332472619303</c:v>
                </c:pt>
                <c:pt idx="1880">
                  <c:v>0.35915748035193401</c:v>
                </c:pt>
                <c:pt idx="1881">
                  <c:v>0.35724910525819897</c:v>
                </c:pt>
                <c:pt idx="1882">
                  <c:v>0.35511936054908999</c:v>
                </c:pt>
                <c:pt idx="1883">
                  <c:v>0.352879715642331</c:v>
                </c:pt>
                <c:pt idx="1884">
                  <c:v>0.35044354088808699</c:v>
                </c:pt>
                <c:pt idx="1885">
                  <c:v>0.34779705922923199</c:v>
                </c:pt>
                <c:pt idx="1886">
                  <c:v>0.34509926907817901</c:v>
                </c:pt>
                <c:pt idx="1887">
                  <c:v>0.34231052952568702</c:v>
                </c:pt>
                <c:pt idx="1888">
                  <c:v>0.33938282919243901</c:v>
                </c:pt>
                <c:pt idx="1889">
                  <c:v>0.33646106224188499</c:v>
                </c:pt>
                <c:pt idx="1890">
                  <c:v>0.333571781352068</c:v>
                </c:pt>
                <c:pt idx="1891">
                  <c:v>0.33075747480103002</c:v>
                </c:pt>
                <c:pt idx="1892">
                  <c:v>0.32795525561157302</c:v>
                </c:pt>
                <c:pt idx="1893">
                  <c:v>0.325134961424486</c:v>
                </c:pt>
                <c:pt idx="1894">
                  <c:v>0.322371735266682</c:v>
                </c:pt>
                <c:pt idx="1895">
                  <c:v>0.31966755667892899</c:v>
                </c:pt>
                <c:pt idx="1896">
                  <c:v>0.31703993504975703</c:v>
                </c:pt>
                <c:pt idx="1897">
                  <c:v>0.31450946852428902</c:v>
                </c:pt>
                <c:pt idx="1898">
                  <c:v>0.31207710183432102</c:v>
                </c:pt>
                <c:pt idx="1899">
                  <c:v>0.30974364730180698</c:v>
                </c:pt>
                <c:pt idx="1900">
                  <c:v>0.30750978743496599</c:v>
                </c:pt>
                <c:pt idx="1901">
                  <c:v>0.30537607790272597</c:v>
                </c:pt>
                <c:pt idx="1902">
                  <c:v>0.30334295085999602</c:v>
                </c:pt>
                <c:pt idx="1903">
                  <c:v>0.30141071858422203</c:v>
                </c:pt>
                <c:pt idx="1904">
                  <c:v>0.29957957737178698</c:v>
                </c:pt>
                <c:pt idx="1905">
                  <c:v>0.29784961163142998</c:v>
                </c:pt>
                <c:pt idx="1906">
                  <c:v>0.29622079810142399</c:v>
                </c:pt>
                <c:pt idx="1907">
                  <c:v>0.29469301010826898</c:v>
                </c:pt>
                <c:pt idx="1908">
                  <c:v>0.29326602177751498</c:v>
                </c:pt>
                <c:pt idx="1909">
                  <c:v>0.29193951210257202</c:v>
                </c:pt>
                <c:pt idx="1910">
                  <c:v>0.29071306877520597</c:v>
                </c:pt>
                <c:pt idx="1911">
                  <c:v>0.28958619168237398</c:v>
                </c:pt>
                <c:pt idx="1912">
                  <c:v>0.28855829597806698</c:v>
                </c:pt>
                <c:pt idx="1913">
                  <c:v>0.28762871464630302</c:v>
                </c:pt>
                <c:pt idx="1914">
                  <c:v>0.28679670048197098</c:v>
                </c:pt>
                <c:pt idx="1915">
                  <c:v>0.28606142743000101</c:v>
                </c:pt>
                <c:pt idx="1916">
                  <c:v>0.28542199123982498</c:v>
                </c:pt>
                <c:pt idx="1917">
                  <c:v>0.284853129709631</c:v>
                </c:pt>
                <c:pt idx="1918">
                  <c:v>0.28431925109185802</c:v>
                </c:pt>
                <c:pt idx="1919">
                  <c:v>0.28381797264669001</c:v>
                </c:pt>
                <c:pt idx="1920">
                  <c:v>0.28334695035749102</c:v>
                </c:pt>
                <c:pt idx="1921">
                  <c:v>0.282903884102984</c:v>
                </c:pt>
                <c:pt idx="1922">
                  <c:v>0.28248652163136501</c:v>
                </c:pt>
                <c:pt idx="1923">
                  <c:v>0.282092661395271</c:v>
                </c:pt>
                <c:pt idx="1924">
                  <c:v>0.28172015433345698</c:v>
                </c:pt>
                <c:pt idx="1925">
                  <c:v>0.281374102441942</c:v>
                </c:pt>
                <c:pt idx="1926">
                  <c:v>0.281093495211927</c:v>
                </c:pt>
                <c:pt idx="1927">
                  <c:v>0.28088201882939301</c:v>
                </c:pt>
                <c:pt idx="1928">
                  <c:v>0.28073793566468702</c:v>
                </c:pt>
                <c:pt idx="1929">
                  <c:v>0.28065941704087599</c:v>
                </c:pt>
                <c:pt idx="1930">
                  <c:v>0.28061600369734502</c:v>
                </c:pt>
                <c:pt idx="1931">
                  <c:v>0.28058884433047199</c:v>
                </c:pt>
                <c:pt idx="1932">
                  <c:v>0.28057842536911998</c:v>
                </c:pt>
                <c:pt idx="1933">
                  <c:v>0.28065032580768401</c:v>
                </c:pt>
                <c:pt idx="1934">
                  <c:v>0.28080893071913299</c:v>
                </c:pt>
                <c:pt idx="1935">
                  <c:v>0.28105207755940098</c:v>
                </c:pt>
                <c:pt idx="1936">
                  <c:v>0.28137323993254398</c:v>
                </c:pt>
                <c:pt idx="1937">
                  <c:v>0.28174187925010202</c:v>
                </c:pt>
                <c:pt idx="1938">
                  <c:v>0.28215532031524598</c:v>
                </c:pt>
                <c:pt idx="1939">
                  <c:v>0.28261081079598199</c:v>
                </c:pt>
                <c:pt idx="1940">
                  <c:v>0.28310926707893902</c:v>
                </c:pt>
                <c:pt idx="1941">
                  <c:v>0.28366253107101402</c:v>
                </c:pt>
                <c:pt idx="1942">
                  <c:v>0.28426757845525102</c:v>
                </c:pt>
                <c:pt idx="1943">
                  <c:v>0.28492134064722002</c:v>
                </c:pt>
                <c:pt idx="1944">
                  <c:v>0.285620717858388</c:v>
                </c:pt>
                <c:pt idx="1945">
                  <c:v>0.28636259302768102</c:v>
                </c:pt>
                <c:pt idx="1946">
                  <c:v>0.287143846478704</c:v>
                </c:pt>
                <c:pt idx="1947">
                  <c:v>0.28796137114520698</c:v>
                </c:pt>
                <c:pt idx="1948">
                  <c:v>0.28881208819524301</c:v>
                </c:pt>
                <c:pt idx="1949">
                  <c:v>0.28969296287551599</c:v>
                </c:pt>
                <c:pt idx="1950">
                  <c:v>0.29059124780510898</c:v>
                </c:pt>
                <c:pt idx="1951">
                  <c:v>0.29149207025130802</c:v>
                </c:pt>
                <c:pt idx="1952">
                  <c:v>0.29239260061463601</c:v>
                </c:pt>
                <c:pt idx="1953">
                  <c:v>0.29329012059689402</c:v>
                </c:pt>
                <c:pt idx="1954">
                  <c:v>0.29418203743132099</c:v>
                </c:pt>
                <c:pt idx="1955">
                  <c:v>0.29506589731781702</c:v>
                </c:pt>
                <c:pt idx="1956">
                  <c:v>0.295939397919536</c:v>
                </c:pt>
                <c:pt idx="1957">
                  <c:v>0.29680039979362699</c:v>
                </c:pt>
                <c:pt idx="1958">
                  <c:v>0.29765488512779598</c:v>
                </c:pt>
                <c:pt idx="1959">
                  <c:v>0.29852398394051299</c:v>
                </c:pt>
                <c:pt idx="1960">
                  <c:v>0.29940804408439797</c:v>
                </c:pt>
                <c:pt idx="1961">
                  <c:v>0.30030751610599998</c:v>
                </c:pt>
                <c:pt idx="1962">
                  <c:v>0.30122295401043298</c:v>
                </c:pt>
                <c:pt idx="1963">
                  <c:v>0.302155015331801</c:v>
                </c:pt>
                <c:pt idx="1964">
                  <c:v>0.30310446049855999</c:v>
                </c:pt>
                <c:pt idx="1965">
                  <c:v>0.30407215149344902</c:v>
                </c:pt>
                <c:pt idx="1966">
                  <c:v>0.305059049817337</c:v>
                </c:pt>
                <c:pt idx="1967">
                  <c:v>0.30606621377502902</c:v>
                </c:pt>
                <c:pt idx="1968">
                  <c:v>0.30709479510876903</c:v>
                </c:pt>
                <c:pt idx="1969">
                  <c:v>0.30814603501161902</c:v>
                </c:pt>
                <c:pt idx="1970">
                  <c:v>0.30922125955822899</c:v>
                </c:pt>
                <c:pt idx="1971">
                  <c:v>0.31032187459466998</c:v>
                </c:pt>
                <c:pt idx="1972">
                  <c:v>0.31144936013202201</c:v>
                </c:pt>
                <c:pt idx="1973">
                  <c:v>0.31260526429052299</c:v>
                </c:pt>
                <c:pt idx="1974">
                  <c:v>0.31380520354679498</c:v>
                </c:pt>
                <c:pt idx="1975">
                  <c:v>0.31507226984527997</c:v>
                </c:pt>
                <c:pt idx="1976">
                  <c:v>0.31640834487310598</c:v>
                </c:pt>
                <c:pt idx="1977">
                  <c:v>0.317815310789825</c:v>
                </c:pt>
                <c:pt idx="1978">
                  <c:v>0.319284529374324</c:v>
                </c:pt>
                <c:pt idx="1979">
                  <c:v>0.32067295939727403</c:v>
                </c:pt>
                <c:pt idx="1980">
                  <c:v>0.32210177436023202</c:v>
                </c:pt>
                <c:pt idx="1981">
                  <c:v>0.32355186435255401</c:v>
                </c:pt>
                <c:pt idx="1982">
                  <c:v>0.32488937470197798</c:v>
                </c:pt>
                <c:pt idx="1983">
                  <c:v>0.32620304125299099</c:v>
                </c:pt>
                <c:pt idx="1984">
                  <c:v>0.32750889886697199</c:v>
                </c:pt>
                <c:pt idx="1985">
                  <c:v>0.32865035374614399</c:v>
                </c:pt>
                <c:pt idx="1986">
                  <c:v>0.32966959332186502</c:v>
                </c:pt>
                <c:pt idx="1987">
                  <c:v>0.33061731243681503</c:v>
                </c:pt>
                <c:pt idx="1988">
                  <c:v>0.33135143233683501</c:v>
                </c:pt>
                <c:pt idx="1989">
                  <c:v>0.33184834270323499</c:v>
                </c:pt>
                <c:pt idx="1990">
                  <c:v>0.332147348789323</c:v>
                </c:pt>
                <c:pt idx="1991">
                  <c:v>0.33227664954847103</c:v>
                </c:pt>
                <c:pt idx="1992">
                  <c:v>0.33232604707612101</c:v>
                </c:pt>
                <c:pt idx="1993">
                  <c:v>0.33217696821819997</c:v>
                </c:pt>
                <c:pt idx="1994">
                  <c:v>0.33177945544023502</c:v>
                </c:pt>
                <c:pt idx="1995">
                  <c:v>0.331170452559096</c:v>
                </c:pt>
                <c:pt idx="1996">
                  <c:v>0.33033134327076302</c:v>
                </c:pt>
                <c:pt idx="1997">
                  <c:v>0.32933575433358098</c:v>
                </c:pt>
                <c:pt idx="1998">
                  <c:v>0.32820487601571702</c:v>
                </c:pt>
                <c:pt idx="1999">
                  <c:v>0.32689859461686299</c:v>
                </c:pt>
                <c:pt idx="2000">
                  <c:v>0.32546997479880002</c:v>
                </c:pt>
                <c:pt idx="2001">
                  <c:v>0.32402819070909999</c:v>
                </c:pt>
                <c:pt idx="2002">
                  <c:v>0.32257385068035999</c:v>
                </c:pt>
                <c:pt idx="2003">
                  <c:v>0.32105790590413602</c:v>
                </c:pt>
                <c:pt idx="2004">
                  <c:v>0.31945899523541499</c:v>
                </c:pt>
                <c:pt idx="2005">
                  <c:v>0.31779132075098798</c:v>
                </c:pt>
                <c:pt idx="2006">
                  <c:v>0.31606157670834001</c:v>
                </c:pt>
                <c:pt idx="2007">
                  <c:v>0.314270817726228</c:v>
                </c:pt>
                <c:pt idx="2008">
                  <c:v>0.31244232519545601</c:v>
                </c:pt>
                <c:pt idx="2009">
                  <c:v>0.310576544887397</c:v>
                </c:pt>
                <c:pt idx="2010">
                  <c:v>0.30861255809970101</c:v>
                </c:pt>
                <c:pt idx="2011">
                  <c:v>0.30660085008005999</c:v>
                </c:pt>
                <c:pt idx="2012">
                  <c:v>0.304546410803681</c:v>
                </c:pt>
                <c:pt idx="2013">
                  <c:v>0.30244933665613899</c:v>
                </c:pt>
                <c:pt idx="2014">
                  <c:v>0.30030982599649803</c:v>
                </c:pt>
                <c:pt idx="2015">
                  <c:v>0.29812818203146602</c:v>
                </c:pt>
                <c:pt idx="2016">
                  <c:v>0.295929095941877</c:v>
                </c:pt>
                <c:pt idx="2017">
                  <c:v>0.29374762169062901</c:v>
                </c:pt>
                <c:pt idx="2018">
                  <c:v>0.29158564052575198</c:v>
                </c:pt>
                <c:pt idx="2019">
                  <c:v>0.28944503416515599</c:v>
                </c:pt>
                <c:pt idx="2020">
                  <c:v>0.28732768236878098</c:v>
                </c:pt>
                <c:pt idx="2021">
                  <c:v>0.28523546155350799</c:v>
                </c:pt>
                <c:pt idx="2022">
                  <c:v>0.283170244392564</c:v>
                </c:pt>
                <c:pt idx="2023">
                  <c:v>0.28113390031431701</c:v>
                </c:pt>
                <c:pt idx="2024">
                  <c:v>0.27911397725799503</c:v>
                </c:pt>
                <c:pt idx="2025">
                  <c:v>0.27706139749553899</c:v>
                </c:pt>
                <c:pt idx="2026">
                  <c:v>0.274972895269324</c:v>
                </c:pt>
                <c:pt idx="2027">
                  <c:v>0.27285068029827297</c:v>
                </c:pt>
                <c:pt idx="2028">
                  <c:v>0.27069710615840198</c:v>
                </c:pt>
                <c:pt idx="2029">
                  <c:v>0.26854321084629401</c:v>
                </c:pt>
                <c:pt idx="2030">
                  <c:v>0.26640847914398003</c:v>
                </c:pt>
                <c:pt idx="2031">
                  <c:v>0.26429311362787</c:v>
                </c:pt>
                <c:pt idx="2032">
                  <c:v>0.26213228049950998</c:v>
                </c:pt>
                <c:pt idx="2033">
                  <c:v>0.25992990266242699</c:v>
                </c:pt>
                <c:pt idx="2034">
                  <c:v>0.25770415640653499</c:v>
                </c:pt>
                <c:pt idx="2035">
                  <c:v>0.25546281543899002</c:v>
                </c:pt>
                <c:pt idx="2036">
                  <c:v>0.25323769440982702</c:v>
                </c:pt>
                <c:pt idx="2037">
                  <c:v>0.25103277367774401</c:v>
                </c:pt>
                <c:pt idx="2038">
                  <c:v>0.24885214008369899</c:v>
                </c:pt>
                <c:pt idx="2039">
                  <c:v>0.24669997907362701</c:v>
                </c:pt>
                <c:pt idx="2040">
                  <c:v>0.24458056545012899</c:v>
                </c:pt>
                <c:pt idx="2041">
                  <c:v>0.242498252813001</c:v>
                </c:pt>
                <c:pt idx="2042">
                  <c:v>0.240457461770822</c:v>
                </c:pt>
                <c:pt idx="2043">
                  <c:v>0.23846170491309199</c:v>
                </c:pt>
                <c:pt idx="2044">
                  <c:v>0.23649969029984799</c:v>
                </c:pt>
                <c:pt idx="2045">
                  <c:v>0.23457550396666299</c:v>
                </c:pt>
                <c:pt idx="2046">
                  <c:v>0.23269327626074901</c:v>
                </c:pt>
                <c:pt idx="2047">
                  <c:v>0.23085716544656201</c:v>
                </c:pt>
                <c:pt idx="2048">
                  <c:v>0.22907134091784401</c:v>
                </c:pt>
                <c:pt idx="2049">
                  <c:v>0.22733996619411001</c:v>
                </c:pt>
                <c:pt idx="2050">
                  <c:v>0.22566718188024901</c:v>
                </c:pt>
                <c:pt idx="2051">
                  <c:v>0.22405708876462699</c:v>
                </c:pt>
                <c:pt idx="2052">
                  <c:v>0.22251373122377699</c:v>
                </c:pt>
                <c:pt idx="2053">
                  <c:v>0.22104108109023499</c:v>
                </c:pt>
                <c:pt idx="2054">
                  <c:v>0.219643022124273</c:v>
                </c:pt>
                <c:pt idx="2055">
                  <c:v>0.21832333520990499</c:v>
                </c:pt>
                <c:pt idx="2056">
                  <c:v>0.21708506290576601</c:v>
                </c:pt>
                <c:pt idx="2057">
                  <c:v>0.21590162780150601</c:v>
                </c:pt>
                <c:pt idx="2058">
                  <c:v>0.21476483190506099</c:v>
                </c:pt>
                <c:pt idx="2059">
                  <c:v>0.213689625705487</c:v>
                </c:pt>
                <c:pt idx="2060">
                  <c:v>0.212677170917556</c:v>
                </c:pt>
                <c:pt idx="2061">
                  <c:v>0.21172855421133499</c:v>
                </c:pt>
                <c:pt idx="2062">
                  <c:v>0.21084478066378301</c:v>
                </c:pt>
                <c:pt idx="2063">
                  <c:v>0.21002676662579101</c:v>
                </c:pt>
                <c:pt idx="2064">
                  <c:v>0.20927533197871601</c:v>
                </c:pt>
                <c:pt idx="2065">
                  <c:v>0.20859119231019699</c:v>
                </c:pt>
                <c:pt idx="2066">
                  <c:v>0.207974952715621</c:v>
                </c:pt>
                <c:pt idx="2067">
                  <c:v>0.20742710654603599</c:v>
                </c:pt>
                <c:pt idx="2068">
                  <c:v>0.20694804300432301</c:v>
                </c:pt>
                <c:pt idx="2069">
                  <c:v>0.206538064560399</c:v>
                </c:pt>
                <c:pt idx="2070">
                  <c:v>0.20619740900487199</c:v>
                </c:pt>
                <c:pt idx="2071">
                  <c:v>0.20592626738112799</c:v>
                </c:pt>
                <c:pt idx="2072">
                  <c:v>0.205724792327904</c:v>
                </c:pt>
                <c:pt idx="2073">
                  <c:v>0.205593097374555</c:v>
                </c:pt>
                <c:pt idx="2074">
                  <c:v>0.20553125049564999</c:v>
                </c:pt>
                <c:pt idx="2075">
                  <c:v>0.205539264152343</c:v>
                </c:pt>
                <c:pt idx="2076">
                  <c:v>0.20561708123682201</c:v>
                </c:pt>
                <c:pt idx="2077">
                  <c:v>0.20576455255274201</c:v>
                </c:pt>
                <c:pt idx="2078">
                  <c:v>0.20598139581869701</c:v>
                </c:pt>
                <c:pt idx="2079">
                  <c:v>0.20626712101415401</c:v>
                </c:pt>
                <c:pt idx="2080">
                  <c:v>0.20665087192961601</c:v>
                </c:pt>
                <c:pt idx="2081">
                  <c:v>0.207156003953336</c:v>
                </c:pt>
                <c:pt idx="2082">
                  <c:v>0.20778088616410201</c:v>
                </c:pt>
                <c:pt idx="2083">
                  <c:v>0.20852444808355899</c:v>
                </c:pt>
                <c:pt idx="2084">
                  <c:v>0.20938589593754101</c:v>
                </c:pt>
                <c:pt idx="2085">
                  <c:v>0.21036444379918801</c:v>
                </c:pt>
                <c:pt idx="2086">
                  <c:v>0.211459260629525</c:v>
                </c:pt>
                <c:pt idx="2087">
                  <c:v>0.21266944540385699</c:v>
                </c:pt>
                <c:pt idx="2088">
                  <c:v>0.21399401747136701</c:v>
                </c:pt>
                <c:pt idx="2089">
                  <c:v>0.215353185114703</c:v>
                </c:pt>
                <c:pt idx="2090">
                  <c:v>0.21678367468804199</c:v>
                </c:pt>
                <c:pt idx="2091">
                  <c:v>0.21822791954424001</c:v>
                </c:pt>
                <c:pt idx="2092">
                  <c:v>0.21973145685138001</c:v>
                </c:pt>
                <c:pt idx="2093">
                  <c:v>0.22134440528815399</c:v>
                </c:pt>
                <c:pt idx="2094">
                  <c:v>0.22301448592654599</c:v>
                </c:pt>
                <c:pt idx="2095">
                  <c:v>0.22474192486292299</c:v>
                </c:pt>
                <c:pt idx="2096">
                  <c:v>0.22645439231142001</c:v>
                </c:pt>
                <c:pt idx="2097">
                  <c:v>0.22813216124987801</c:v>
                </c:pt>
                <c:pt idx="2098">
                  <c:v>0.229816972358524</c:v>
                </c:pt>
                <c:pt idx="2099">
                  <c:v>0.23145754871173099</c:v>
                </c:pt>
                <c:pt idx="2100">
                  <c:v>0.23294666125392899</c:v>
                </c:pt>
                <c:pt idx="2101">
                  <c:v>0.23428580030958601</c:v>
                </c:pt>
                <c:pt idx="2102">
                  <c:v>0.23552626277566199</c:v>
                </c:pt>
                <c:pt idx="2103">
                  <c:v>0.23669180290219499</c:v>
                </c:pt>
                <c:pt idx="2104">
                  <c:v>0.23777075211138601</c:v>
                </c:pt>
                <c:pt idx="2105">
                  <c:v>0.238759085292613</c:v>
                </c:pt>
                <c:pt idx="2106">
                  <c:v>0.23965854784419999</c:v>
                </c:pt>
                <c:pt idx="2107">
                  <c:v>0.24044878455070101</c:v>
                </c:pt>
                <c:pt idx="2108">
                  <c:v>0.24113239742752601</c:v>
                </c:pt>
                <c:pt idx="2109">
                  <c:v>0.241773470291473</c:v>
                </c:pt>
                <c:pt idx="2110">
                  <c:v>0.24232479640909901</c:v>
                </c:pt>
                <c:pt idx="2111">
                  <c:v>0.24278477423056499</c:v>
                </c:pt>
                <c:pt idx="2112">
                  <c:v>0.24315680272634199</c:v>
                </c:pt>
                <c:pt idx="2113">
                  <c:v>0.24344428340083199</c:v>
                </c:pt>
                <c:pt idx="2114">
                  <c:v>0.243650615573032</c:v>
                </c:pt>
                <c:pt idx="2115">
                  <c:v>0.24377919166419099</c:v>
                </c:pt>
                <c:pt idx="2116">
                  <c:v>0.243833392403176</c:v>
                </c:pt>
                <c:pt idx="2117">
                  <c:v>0.24381658176385701</c:v>
                </c:pt>
                <c:pt idx="2118">
                  <c:v>0.243732101224168</c:v>
                </c:pt>
                <c:pt idx="2119">
                  <c:v>0.24358326237025199</c:v>
                </c:pt>
                <c:pt idx="2120">
                  <c:v>0.24337333534210001</c:v>
                </c:pt>
                <c:pt idx="2121">
                  <c:v>0.24310552654478401</c:v>
                </c:pt>
                <c:pt idx="2122">
                  <c:v>0.242782932490828</c:v>
                </c:pt>
                <c:pt idx="2123">
                  <c:v>0.24241554605975299</c:v>
                </c:pt>
                <c:pt idx="2124">
                  <c:v>0.242014429136722</c:v>
                </c:pt>
                <c:pt idx="2125">
                  <c:v>0.24158194290825599</c:v>
                </c:pt>
                <c:pt idx="2126">
                  <c:v>0.24112054423460799</c:v>
                </c:pt>
                <c:pt idx="2127">
                  <c:v>0.240632714261176</c:v>
                </c:pt>
                <c:pt idx="2128">
                  <c:v>0.24012091842359101</c:v>
                </c:pt>
                <c:pt idx="2129">
                  <c:v>0.23958758856857701</c:v>
                </c:pt>
                <c:pt idx="2130">
                  <c:v>0.239035114187655</c:v>
                </c:pt>
                <c:pt idx="2131">
                  <c:v>0.23846583740423699</c:v>
                </c:pt>
                <c:pt idx="2132">
                  <c:v>0.237874543639984</c:v>
                </c:pt>
                <c:pt idx="2133">
                  <c:v>0.23724831667934401</c:v>
                </c:pt>
                <c:pt idx="2134">
                  <c:v>0.236589009377837</c:v>
                </c:pt>
                <c:pt idx="2135">
                  <c:v>0.235898447273161</c:v>
                </c:pt>
                <c:pt idx="2136">
                  <c:v>0.23517842724316099</c:v>
                </c:pt>
                <c:pt idx="2137">
                  <c:v>0.23443071643209901</c:v>
                </c:pt>
                <c:pt idx="2138">
                  <c:v>0.23365705141099799</c:v>
                </c:pt>
                <c:pt idx="2139">
                  <c:v>0.23285913754037699</c:v>
                </c:pt>
                <c:pt idx="2140">
                  <c:v>0.23203864850198999</c:v>
                </c:pt>
                <c:pt idx="2141">
                  <c:v>0.231197225963585</c:v>
                </c:pt>
                <c:pt idx="2142">
                  <c:v>0.23033744145298601</c:v>
                </c:pt>
                <c:pt idx="2143">
                  <c:v>0.229475618814835</c:v>
                </c:pt>
                <c:pt idx="2144">
                  <c:v>0.22860730671704399</c:v>
                </c:pt>
                <c:pt idx="2145">
                  <c:v>0.22773434752327801</c:v>
                </c:pt>
                <c:pt idx="2146">
                  <c:v>0.226858520306915</c:v>
                </c:pt>
                <c:pt idx="2147">
                  <c:v>0.22598154096033801</c:v>
                </c:pt>
                <c:pt idx="2148">
                  <c:v>0.22510506230791499</c:v>
                </c:pt>
                <c:pt idx="2149">
                  <c:v>0.22423067422836199</c:v>
                </c:pt>
                <c:pt idx="2150">
                  <c:v>0.22335990379835799</c:v>
                </c:pt>
                <c:pt idx="2151">
                  <c:v>0.222494215474587</c:v>
                </c:pt>
                <c:pt idx="2152">
                  <c:v>0.221635011336101</c:v>
                </c:pt>
                <c:pt idx="2153">
                  <c:v>0.22078363141360399</c:v>
                </c:pt>
                <c:pt idx="2154">
                  <c:v>0.21994135413789001</c:v>
                </c:pt>
                <c:pt idx="2155">
                  <c:v>0.21911001841157501</c:v>
                </c:pt>
                <c:pt idx="2156">
                  <c:v>0.21831294448774899</c:v>
                </c:pt>
                <c:pt idx="2157">
                  <c:v>0.21753990627639799</c:v>
                </c:pt>
                <c:pt idx="2158">
                  <c:v>0.21677829009671201</c:v>
                </c:pt>
                <c:pt idx="2159">
                  <c:v>0.216029144816553</c:v>
                </c:pt>
                <c:pt idx="2160">
                  <c:v>0.21529346502667601</c:v>
                </c:pt>
                <c:pt idx="2161">
                  <c:v>0.214572195109865</c:v>
                </c:pt>
                <c:pt idx="2162">
                  <c:v>0.21386623451959</c:v>
                </c:pt>
                <c:pt idx="2163">
                  <c:v>0.21317644429106</c:v>
                </c:pt>
                <c:pt idx="2164">
                  <c:v>0.21250372980690599</c:v>
                </c:pt>
                <c:pt idx="2165">
                  <c:v>0.21185753480564401</c:v>
                </c:pt>
                <c:pt idx="2166">
                  <c:v>0.211238595508111</c:v>
                </c:pt>
                <c:pt idx="2167">
                  <c:v>0.210647616533536</c:v>
                </c:pt>
                <c:pt idx="2168">
                  <c:v>0.210085255054204</c:v>
                </c:pt>
                <c:pt idx="2169">
                  <c:v>0.209552100747148</c:v>
                </c:pt>
                <c:pt idx="2170">
                  <c:v>0.209048660256166</c:v>
                </c:pt>
                <c:pt idx="2171">
                  <c:v>0.208575351584284</c:v>
                </c:pt>
                <c:pt idx="2172">
                  <c:v>0.20813250782676301</c:v>
                </c:pt>
                <c:pt idx="2173">
                  <c:v>0.207720386891382</c:v>
                </c:pt>
                <c:pt idx="2174">
                  <c:v>0.20733918493374801</c:v>
                </c:pt>
                <c:pt idx="2175">
                  <c:v>0.20698905404908399</c:v>
                </c:pt>
                <c:pt idx="2176">
                  <c:v>0.206660823254283</c:v>
                </c:pt>
                <c:pt idx="2177">
                  <c:v>0.20634140371082799</c:v>
                </c:pt>
                <c:pt idx="2178">
                  <c:v>0.20603111684081199</c:v>
                </c:pt>
                <c:pt idx="2179">
                  <c:v>0.20573049793277401</c:v>
                </c:pt>
                <c:pt idx="2180">
                  <c:v>0.205440284193802</c:v>
                </c:pt>
                <c:pt idx="2181">
                  <c:v>0.205161688371023</c:v>
                </c:pt>
                <c:pt idx="2182">
                  <c:v>0.20489519522265001</c:v>
                </c:pt>
                <c:pt idx="2183">
                  <c:v>0.204650277369609</c:v>
                </c:pt>
                <c:pt idx="2184">
                  <c:v>0.204431839644417</c:v>
                </c:pt>
                <c:pt idx="2185">
                  <c:v>0.20423964527425401</c:v>
                </c:pt>
                <c:pt idx="2186">
                  <c:v>0.20407338643662601</c:v>
                </c:pt>
                <c:pt idx="2187">
                  <c:v>0.20393270141400699</c:v>
                </c:pt>
                <c:pt idx="2188">
                  <c:v>0.20381718416936401</c:v>
                </c:pt>
                <c:pt idx="2189">
                  <c:v>0.20372639014101199</c:v>
                </c:pt>
                <c:pt idx="2190">
                  <c:v>0.20365984006415599</c:v>
                </c:pt>
                <c:pt idx="2191">
                  <c:v>0.20361702270872001</c:v>
                </c:pt>
                <c:pt idx="2192">
                  <c:v>0.203597396993346</c:v>
                </c:pt>
                <c:pt idx="2193">
                  <c:v>0.20360039372616801</c:v>
                </c:pt>
                <c:pt idx="2194">
                  <c:v>0.20362541711620299</c:v>
                </c:pt>
                <c:pt idx="2195">
                  <c:v>0.20367184614217401</c:v>
                </c:pt>
                <c:pt idx="2196">
                  <c:v>0.20373903583360201</c:v>
                </c:pt>
                <c:pt idx="2197">
                  <c:v>0.20382631850020699</c:v>
                </c:pt>
                <c:pt idx="2198">
                  <c:v>0.203933004933956</c:v>
                </c:pt>
                <c:pt idx="2199">
                  <c:v>0.20405838560047801</c:v>
                </c:pt>
                <c:pt idx="2200">
                  <c:v>0.204201731831298</c:v>
                </c:pt>
                <c:pt idx="2201">
                  <c:v>0.20436229702452</c:v>
                </c:pt>
                <c:pt idx="2202">
                  <c:v>0.204539317858762</c:v>
                </c:pt>
                <c:pt idx="2203">
                  <c:v>0.20473201552301601</c:v>
                </c:pt>
                <c:pt idx="2204">
                  <c:v>0.20493959696349201</c:v>
                </c:pt>
                <c:pt idx="2205">
                  <c:v>0.20516125614738301</c:v>
                </c:pt>
                <c:pt idx="2206">
                  <c:v>0.205396175342798</c:v>
                </c:pt>
                <c:pt idx="2207">
                  <c:v>0.20564352641386199</c:v>
                </c:pt>
                <c:pt idx="2208">
                  <c:v>0.20590247213024401</c:v>
                </c:pt>
                <c:pt idx="2209">
                  <c:v>0.20617216749135001</c:v>
                </c:pt>
                <c:pt idx="2210">
                  <c:v>0.206451761067281</c:v>
                </c:pt>
                <c:pt idx="2211">
                  <c:v>0.20674039636216299</c:v>
                </c:pt>
                <c:pt idx="2212">
                  <c:v>0.20703721321167201</c:v>
                </c:pt>
                <c:pt idx="2213">
                  <c:v>0.20734134923800901</c:v>
                </c:pt>
                <c:pt idx="2214">
                  <c:v>0.207651941407484</c:v>
                </c:pt>
                <c:pt idx="2215">
                  <c:v>0.20796925852845499</c:v>
                </c:pt>
                <c:pt idx="2216">
                  <c:v>0.20829489328592901</c:v>
                </c:pt>
                <c:pt idx="2217">
                  <c:v>0.208627939288104</c:v>
                </c:pt>
                <c:pt idx="2218">
                  <c:v>0.208967501730081</c:v>
                </c:pt>
                <c:pt idx="2219">
                  <c:v>0.20932350601970501</c:v>
                </c:pt>
                <c:pt idx="2220">
                  <c:v>0.209695121056858</c:v>
                </c:pt>
                <c:pt idx="2221">
                  <c:v>0.210081518166229</c:v>
                </c:pt>
                <c:pt idx="2222">
                  <c:v>0.21048206529866301</c:v>
                </c:pt>
                <c:pt idx="2223">
                  <c:v>0.21089782197103699</c:v>
                </c:pt>
                <c:pt idx="2224">
                  <c:v>0.211328061927119</c:v>
                </c:pt>
                <c:pt idx="2225">
                  <c:v>0.21177193351913101</c:v>
                </c:pt>
                <c:pt idx="2226">
                  <c:v>0.21222852965290601</c:v>
                </c:pt>
                <c:pt idx="2227">
                  <c:v>0.21269692641708801</c:v>
                </c:pt>
                <c:pt idx="2228">
                  <c:v>0.213176199673966</c:v>
                </c:pt>
                <c:pt idx="2229">
                  <c:v>0.213665432614427</c:v>
                </c:pt>
                <c:pt idx="2230">
                  <c:v>0.21416371963589401</c:v>
                </c:pt>
                <c:pt idx="2231">
                  <c:v>0.21467016857049101</c:v>
                </c:pt>
                <c:pt idx="2232">
                  <c:v>0.21518390207154001</c:v>
                </c:pt>
                <c:pt idx="2233">
                  <c:v>0.21570405850423799</c:v>
                </c:pt>
                <c:pt idx="2234">
                  <c:v>0.21622979249937799</c:v>
                </c:pt>
                <c:pt idx="2235">
                  <c:v>0.216760275249746</c:v>
                </c:pt>
                <c:pt idx="2236">
                  <c:v>0.21729469459542899</c:v>
                </c:pt>
                <c:pt idx="2237">
                  <c:v>0.21783225493186001</c:v>
                </c:pt>
                <c:pt idx="2238">
                  <c:v>0.218372176971947</c:v>
                </c:pt>
                <c:pt idx="2239">
                  <c:v>0.21891369739533401</c:v>
                </c:pt>
                <c:pt idx="2240">
                  <c:v>0.21945606842053</c:v>
                </c:pt>
                <c:pt idx="2241">
                  <c:v>0.219998557337202</c:v>
                </c:pt>
                <c:pt idx="2242">
                  <c:v>0.22054150599073799</c:v>
                </c:pt>
                <c:pt idx="2243">
                  <c:v>0.221090660393679</c:v>
                </c:pt>
                <c:pt idx="2244">
                  <c:v>0.22164541948607899</c:v>
                </c:pt>
                <c:pt idx="2245">
                  <c:v>0.222205191996806</c:v>
                </c:pt>
                <c:pt idx="2246">
                  <c:v>0.222769396289491</c:v>
                </c:pt>
                <c:pt idx="2247">
                  <c:v>0.22333746028649801</c:v>
                </c:pt>
                <c:pt idx="2248">
                  <c:v>0.22390882146815599</c:v>
                </c:pt>
                <c:pt idx="2249">
                  <c:v>0.22448292693990299</c:v>
                </c:pt>
                <c:pt idx="2250">
                  <c:v>0.225059233556889</c:v>
                </c:pt>
                <c:pt idx="2251">
                  <c:v>0.225637208093936</c:v>
                </c:pt>
                <c:pt idx="2252">
                  <c:v>0.22621632744832201</c:v>
                </c:pt>
                <c:pt idx="2253">
                  <c:v>0.22679607886337</c:v>
                </c:pt>
                <c:pt idx="2254">
                  <c:v>0.227375960161943</c:v>
                </c:pt>
                <c:pt idx="2255">
                  <c:v>0.22795547998047799</c:v>
                </c:pt>
                <c:pt idx="2256">
                  <c:v>0.22853415799579199</c:v>
                </c:pt>
                <c:pt idx="2257">
                  <c:v>0.22911152513855401</c:v>
                </c:pt>
                <c:pt idx="2258">
                  <c:v>0.22968712378878101</c:v>
                </c:pt>
                <c:pt idx="2259">
                  <c:v>0.23026050795007</c:v>
                </c:pt>
                <c:pt idx="2260">
                  <c:v>0.230831243400383</c:v>
                </c:pt>
                <c:pt idx="2261">
                  <c:v>0.231398907818128</c:v>
                </c:pt>
                <c:pt idx="2262">
                  <c:v>0.231963090883016</c:v>
                </c:pt>
                <c:pt idx="2263">
                  <c:v>0.23252331878647001</c:v>
                </c:pt>
                <c:pt idx="2264">
                  <c:v>0.2330705664354</c:v>
                </c:pt>
                <c:pt idx="2265">
                  <c:v>0.233604505124378</c:v>
                </c:pt>
                <c:pt idx="2266">
                  <c:v>0.23412482006768301</c:v>
                </c:pt>
                <c:pt idx="2267">
                  <c:v>0.23463121033175799</c:v>
                </c:pt>
                <c:pt idx="2268">
                  <c:v>0.23512338874698199</c:v>
                </c:pt>
                <c:pt idx="2269">
                  <c:v>0.23560108180018799</c:v>
                </c:pt>
                <c:pt idx="2270">
                  <c:v>0.23606402950934299</c:v>
                </c:pt>
                <c:pt idx="2271">
                  <c:v>0.236511985281813</c:v>
                </c:pt>
                <c:pt idx="2272">
                  <c:v>0.23694471575762399</c:v>
                </c:pt>
                <c:pt idx="2273">
                  <c:v>0.23736200063905399</c:v>
                </c:pt>
                <c:pt idx="2274">
                  <c:v>0.237763632507867</c:v>
                </c:pt>
                <c:pt idx="2275">
                  <c:v>0.238158721925567</c:v>
                </c:pt>
                <c:pt idx="2276">
                  <c:v>0.23856033684444</c:v>
                </c:pt>
                <c:pt idx="2277">
                  <c:v>0.23896825282676701</c:v>
                </c:pt>
                <c:pt idx="2278">
                  <c:v>0.23938225094068699</c:v>
                </c:pt>
                <c:pt idx="2279">
                  <c:v>0.23980211768946799</c:v>
                </c:pt>
                <c:pt idx="2280">
                  <c:v>0.24022764493375001</c:v>
                </c:pt>
                <c:pt idx="2281">
                  <c:v>0.24065862980757199</c:v>
                </c:pt>
                <c:pt idx="2282">
                  <c:v>0.241085450482212</c:v>
                </c:pt>
                <c:pt idx="2283">
                  <c:v>0.241502898444618</c:v>
                </c:pt>
                <c:pt idx="2284">
                  <c:v>0.241910812909681</c:v>
                </c:pt>
                <c:pt idx="2285">
                  <c:v>0.24228130130863301</c:v>
                </c:pt>
                <c:pt idx="2286">
                  <c:v>0.242608197540055</c:v>
                </c:pt>
                <c:pt idx="2287">
                  <c:v>0.24289155847951399</c:v>
                </c:pt>
                <c:pt idx="2288">
                  <c:v>0.24313144917553101</c:v>
                </c:pt>
                <c:pt idx="2289">
                  <c:v>0.243327942615259</c:v>
                </c:pt>
                <c:pt idx="2290">
                  <c:v>0.24348111949053799</c:v>
                </c:pt>
                <c:pt idx="2291">
                  <c:v>0.243591067964679</c:v>
                </c:pt>
                <c:pt idx="2292">
                  <c:v>0.243657883440275</c:v>
                </c:pt>
                <c:pt idx="2293">
                  <c:v>0.243681668328326</c:v>
                </c:pt>
                <c:pt idx="2294">
                  <c:v>0.243662531818923</c:v>
                </c:pt>
                <c:pt idx="2295">
                  <c:v>0.24360058965372799</c:v>
                </c:pt>
                <c:pt idx="2296">
                  <c:v>0.243495963900422</c:v>
                </c:pt>
                <c:pt idx="2297">
                  <c:v>0.24334878272932201</c:v>
                </c:pt>
                <c:pt idx="2298">
                  <c:v>0.24315918019231</c:v>
                </c:pt>
                <c:pt idx="2299">
                  <c:v>0.24292729600420701</c:v>
                </c:pt>
                <c:pt idx="2300">
                  <c:v>0.24265327532671799</c:v>
                </c:pt>
                <c:pt idx="2301">
                  <c:v>0.242337268555047</c:v>
                </c:pt>
                <c:pt idx="2302">
                  <c:v>0.24199175518358099</c:v>
                </c:pt>
                <c:pt idx="2303">
                  <c:v>0.24163104679192601</c:v>
                </c:pt>
                <c:pt idx="2304">
                  <c:v>0.24125517007827099</c:v>
                </c:pt>
                <c:pt idx="2305">
                  <c:v>0.240864156461121</c:v>
                </c:pt>
                <c:pt idx="2306">
                  <c:v>0.240458041893058</c:v>
                </c:pt>
                <c:pt idx="2307">
                  <c:v>0.24003686667697099</c:v>
                </c:pt>
                <c:pt idx="2308">
                  <c:v>0.23960067528479001</c:v>
                </c:pt>
                <c:pt idx="2309">
                  <c:v>0.23914951617879901</c:v>
                </c:pt>
                <c:pt idx="2310">
                  <c:v>0.23868344163555</c:v>
                </c:pt>
                <c:pt idx="2311">
                  <c:v>0.238202507572427</c:v>
                </c:pt>
                <c:pt idx="2312">
                  <c:v>0.23770677337690499</c:v>
                </c:pt>
                <c:pt idx="2313">
                  <c:v>0.23719630173852299</c:v>
                </c:pt>
                <c:pt idx="2314">
                  <c:v>0.23667002773550799</c:v>
                </c:pt>
                <c:pt idx="2315">
                  <c:v>0.23612556876574001</c:v>
                </c:pt>
                <c:pt idx="2316">
                  <c:v>0.235563050257314</c:v>
                </c:pt>
                <c:pt idx="2317">
                  <c:v>0.23498259953016801</c:v>
                </c:pt>
                <c:pt idx="2318">
                  <c:v>0.23437354596733401</c:v>
                </c:pt>
                <c:pt idx="2319">
                  <c:v>0.23373601738021699</c:v>
                </c:pt>
                <c:pt idx="2320">
                  <c:v>0.233070224701935</c:v>
                </c:pt>
                <c:pt idx="2321">
                  <c:v>0.232376380907621</c:v>
                </c:pt>
                <c:pt idx="2322">
                  <c:v>0.231654700843512</c:v>
                </c:pt>
                <c:pt idx="2323">
                  <c:v>0.23090540105999999</c:v>
                </c:pt>
                <c:pt idx="2324">
                  <c:v>0.23012869964862301</c:v>
                </c:pt>
                <c:pt idx="2325">
                  <c:v>0.22932481608299801</c:v>
                </c:pt>
                <c:pt idx="2326">
                  <c:v>0.22849397106370001</c:v>
                </c:pt>
                <c:pt idx="2327">
                  <c:v>0.22763638636707301</c:v>
                </c:pt>
                <c:pt idx="2328">
                  <c:v>0.22675228469799699</c:v>
                </c:pt>
                <c:pt idx="2329">
                  <c:v>0.22584188954659701</c:v>
                </c:pt>
                <c:pt idx="2330">
                  <c:v>0.22490542504890501</c:v>
                </c:pt>
                <c:pt idx="2331">
                  <c:v>0.22394311585148599</c:v>
                </c:pt>
                <c:pt idx="2332">
                  <c:v>0.222955186980036</c:v>
                </c:pt>
                <c:pt idx="2333">
                  <c:v>0.22194186371195901</c:v>
                </c:pt>
                <c:pt idx="2334">
                  <c:v>0.220903371452949</c:v>
                </c:pt>
                <c:pt idx="2335">
                  <c:v>0.219839935617577</c:v>
                </c:pt>
                <c:pt idx="2336">
                  <c:v>0.218751781513911</c:v>
                </c:pt>
                <c:pt idx="2337">
                  <c:v>0.217639134232189</c:v>
                </c:pt>
                <c:pt idx="2338">
                  <c:v>0.216502218537556</c:v>
                </c:pt>
                <c:pt idx="2339">
                  <c:v>0.21534125876690199</c:v>
                </c:pt>
                <c:pt idx="2340">
                  <c:v>0.214156478729811</c:v>
                </c:pt>
                <c:pt idx="2341">
                  <c:v>0.21294810161365499</c:v>
                </c:pt>
                <c:pt idx="2342">
                  <c:v>0.21171634989285201</c:v>
                </c:pt>
                <c:pt idx="2343">
                  <c:v>0.210461445242317</c:v>
                </c:pt>
                <c:pt idx="2344">
                  <c:v>0.20918360845513301</c:v>
                </c:pt>
                <c:pt idx="2345">
                  <c:v>0.207883059364457</c:v>
                </c:pt>
                <c:pt idx="2346">
                  <c:v>0.20656001676969701</c:v>
                </c:pt>
                <c:pt idx="2347">
                  <c:v>0.20521469836697001</c:v>
                </c:pt>
                <c:pt idx="2348">
                  <c:v>0.20384732068386199</c:v>
                </c:pt>
                <c:pt idx="2349">
                  <c:v>0.202458099018515</c:v>
                </c:pt>
                <c:pt idx="2350">
                  <c:v>0.201072059497754</c:v>
                </c:pt>
                <c:pt idx="2351">
                  <c:v>0.199699936125521</c:v>
                </c:pt>
                <c:pt idx="2352">
                  <c:v>0.19834186381841301</c:v>
                </c:pt>
                <c:pt idx="2353">
                  <c:v>0.19699797558972201</c:v>
                </c:pt>
                <c:pt idx="2354">
                  <c:v>0.195668402507439</c:v>
                </c:pt>
                <c:pt idx="2355">
                  <c:v>0.194353273655825</c:v>
                </c:pt>
                <c:pt idx="2356">
                  <c:v>0.19305271610048699</c:v>
                </c:pt>
                <c:pt idx="2357">
                  <c:v>0.191766854856915</c:v>
                </c:pt>
                <c:pt idx="2358">
                  <c:v>0.19049581286241199</c:v>
                </c:pt>
                <c:pt idx="2359">
                  <c:v>0.18923971095133801</c:v>
                </c:pt>
                <c:pt idx="2360">
                  <c:v>0.187958512215636</c:v>
                </c:pt>
                <c:pt idx="2361">
                  <c:v>0.18665031391002301</c:v>
                </c:pt>
                <c:pt idx="2362">
                  <c:v>0.185315242878066</c:v>
                </c:pt>
                <c:pt idx="2363">
                  <c:v>0.183953424577286</c:v>
                </c:pt>
                <c:pt idx="2364">
                  <c:v>0.18256498308243899</c:v>
                </c:pt>
                <c:pt idx="2365">
                  <c:v>0.181150041092458</c:v>
                </c:pt>
                <c:pt idx="2366">
                  <c:v>0.17970871994093601</c:v>
                </c:pt>
                <c:pt idx="2367">
                  <c:v>0.17824113960999899</c:v>
                </c:pt>
                <c:pt idx="2368">
                  <c:v>0.176747418747425</c:v>
                </c:pt>
                <c:pt idx="2369">
                  <c:v>0.175227674686874</c:v>
                </c:pt>
                <c:pt idx="2370">
                  <c:v>0.17368202347103601</c:v>
                </c:pt>
                <c:pt idx="2371">
                  <c:v>0.172110579877574</c:v>
                </c:pt>
                <c:pt idx="2372">
                  <c:v>0.170513457447659</c:v>
                </c:pt>
                <c:pt idx="2373">
                  <c:v>0.168890768516957</c:v>
                </c:pt>
                <c:pt idx="2374">
                  <c:v>0.167242624248882</c:v>
                </c:pt>
                <c:pt idx="2375">
                  <c:v>0.165569989705869</c:v>
                </c:pt>
                <c:pt idx="2376">
                  <c:v>0.163875754509893</c:v>
                </c:pt>
                <c:pt idx="2377">
                  <c:v>0.16216007175313499</c:v>
                </c:pt>
                <c:pt idx="2378">
                  <c:v>0.16042309356825099</c:v>
                </c:pt>
                <c:pt idx="2379">
                  <c:v>0.158664971175766</c:v>
                </c:pt>
                <c:pt idx="2380">
                  <c:v>0.15688585493295601</c:v>
                </c:pt>
                <c:pt idx="2381">
                  <c:v>0.15508589438408901</c:v>
                </c:pt>
                <c:pt idx="2382">
                  <c:v>0.15326523831189201</c:v>
                </c:pt>
                <c:pt idx="2383">
                  <c:v>0.15142403479012001</c:v>
                </c:pt>
                <c:pt idx="2384">
                  <c:v>0.149590172545877</c:v>
                </c:pt>
                <c:pt idx="2385">
                  <c:v>0.14776982255441401</c:v>
                </c:pt>
                <c:pt idx="2386">
                  <c:v>0.14596294137438601</c:v>
                </c:pt>
                <c:pt idx="2387">
                  <c:v>0.14416948579628899</c:v>
                </c:pt>
                <c:pt idx="2388">
                  <c:v>0.142389412921054</c:v>
                </c:pt>
                <c:pt idx="2389">
                  <c:v>0.140622680238424</c:v>
                </c:pt>
                <c:pt idx="2390">
                  <c:v>0.13886924570508699</c:v>
                </c:pt>
                <c:pt idx="2391">
                  <c:v>0.137129067822478</c:v>
                </c:pt>
                <c:pt idx="2392">
                  <c:v>0.13540210571420899</c:v>
                </c:pt>
                <c:pt idx="2393">
                  <c:v>0.133688319203039</c:v>
                </c:pt>
                <c:pt idx="2394">
                  <c:v>0.13198766888731001</c:v>
                </c:pt>
                <c:pt idx="2395">
                  <c:v>0.13030011621677901</c:v>
                </c:pt>
                <c:pt idx="2396">
                  <c:v>0.12862562356772</c:v>
                </c:pt>
                <c:pt idx="2397">
                  <c:v>0.126964154317211</c:v>
                </c:pt>
                <c:pt idx="2398">
                  <c:v>0.12531567291644899</c:v>
                </c:pt>
                <c:pt idx="2399">
                  <c:v>0.123680144962975</c:v>
                </c:pt>
                <c:pt idx="2400">
                  <c:v>0.122057537271615</c:v>
                </c:pt>
                <c:pt idx="2401">
                  <c:v>0.120435493867646</c:v>
                </c:pt>
                <c:pt idx="2402">
                  <c:v>0.118799832860778</c:v>
                </c:pt>
                <c:pt idx="2403">
                  <c:v>0.117159491162153</c:v>
                </c:pt>
                <c:pt idx="2404">
                  <c:v>0.11551645640889401</c:v>
                </c:pt>
                <c:pt idx="2405">
                  <c:v>0.113870894014163</c:v>
                </c:pt>
                <c:pt idx="2406">
                  <c:v>0.11222297019060699</c:v>
                </c:pt>
                <c:pt idx="2407">
                  <c:v>0.110572851987139</c:v>
                </c:pt>
                <c:pt idx="2408">
                  <c:v>0.10892070732306799</c:v>
                </c:pt>
                <c:pt idx="2409">
                  <c:v>0.10726676239111201</c:v>
                </c:pt>
                <c:pt idx="2410">
                  <c:v>0.105631332000845</c:v>
                </c:pt>
                <c:pt idx="2411">
                  <c:v>0.104014595052714</c:v>
                </c:pt>
                <c:pt idx="2412">
                  <c:v>0.10241813194952799</c:v>
                </c:pt>
                <c:pt idx="2413">
                  <c:v>0.10086671561299999</c:v>
                </c:pt>
                <c:pt idx="2414">
                  <c:v>9.9360522517573102E-2</c:v>
                </c:pt>
                <c:pt idx="2415">
                  <c:v>9.7899725474076701E-2</c:v>
                </c:pt>
                <c:pt idx="2416">
                  <c:v>9.6484493641697394E-2</c:v>
                </c:pt>
                <c:pt idx="2417">
                  <c:v>9.5086377351965498E-2</c:v>
                </c:pt>
                <c:pt idx="2418">
                  <c:v>9.3701831184084802E-2</c:v>
                </c:pt>
                <c:pt idx="2419">
                  <c:v>9.2338949602488299E-2</c:v>
                </c:pt>
                <c:pt idx="2420">
                  <c:v>9.1010953236793299E-2</c:v>
                </c:pt>
                <c:pt idx="2421">
                  <c:v>8.9717936022907993E-2</c:v>
                </c:pt>
                <c:pt idx="2422">
                  <c:v>8.8436673195541299E-2</c:v>
                </c:pt>
                <c:pt idx="2423">
                  <c:v>8.7163762459933306E-2</c:v>
                </c:pt>
                <c:pt idx="2424">
                  <c:v>8.5899250733850005E-2</c:v>
                </c:pt>
                <c:pt idx="2425">
                  <c:v>8.4643183620382603E-2</c:v>
                </c:pt>
                <c:pt idx="2426">
                  <c:v>8.3395605467709202E-2</c:v>
                </c:pt>
                <c:pt idx="2427">
                  <c:v>8.2156559433387302E-2</c:v>
                </c:pt>
                <c:pt idx="2428">
                  <c:v>8.0926087552879E-2</c:v>
                </c:pt>
                <c:pt idx="2429">
                  <c:v>7.9704230811904697E-2</c:v>
                </c:pt>
                <c:pt idx="2430">
                  <c:v>7.8502554490621504E-2</c:v>
                </c:pt>
                <c:pt idx="2431">
                  <c:v>7.7328425834193304E-2</c:v>
                </c:pt>
                <c:pt idx="2432">
                  <c:v>7.6181972565435505E-2</c:v>
                </c:pt>
                <c:pt idx="2433">
                  <c:v>7.5063320351620999E-2</c:v>
                </c:pt>
                <c:pt idx="2434">
                  <c:v>7.3972592745700103E-2</c:v>
                </c:pt>
                <c:pt idx="2435">
                  <c:v>7.2909911127960497E-2</c:v>
                </c:pt>
                <c:pt idx="2436">
                  <c:v>7.1875394648942798E-2</c:v>
                </c:pt>
                <c:pt idx="2437">
                  <c:v>7.0869160174403506E-2</c:v>
                </c:pt>
                <c:pt idx="2438">
                  <c:v>6.9897419438068695E-2</c:v>
                </c:pt>
                <c:pt idx="2439">
                  <c:v>6.8962303639451897E-2</c:v>
                </c:pt>
                <c:pt idx="2440">
                  <c:v>6.8063851978417994E-2</c:v>
                </c:pt>
                <c:pt idx="2441">
                  <c:v>6.7202102825390395E-2</c:v>
                </c:pt>
                <c:pt idx="2442">
                  <c:v>6.6377093809564497E-2</c:v>
                </c:pt>
                <c:pt idx="2443">
                  <c:v>6.5588861893846301E-2</c:v>
                </c:pt>
                <c:pt idx="2444">
                  <c:v>6.4837443436123604E-2</c:v>
                </c:pt>
                <c:pt idx="2445">
                  <c:v>6.4122874236723901E-2</c:v>
                </c:pt>
                <c:pt idx="2446">
                  <c:v>6.3445189572133395E-2</c:v>
                </c:pt>
                <c:pt idx="2447">
                  <c:v>6.2804424215249996E-2</c:v>
                </c:pt>
                <c:pt idx="2448">
                  <c:v>6.2200612442600903E-2</c:v>
                </c:pt>
                <c:pt idx="2449">
                  <c:v>6.1608975914364303E-2</c:v>
                </c:pt>
                <c:pt idx="2450">
                  <c:v>6.1019026556611101E-2</c:v>
                </c:pt>
                <c:pt idx="2451">
                  <c:v>6.0430873449681601E-2</c:v>
                </c:pt>
                <c:pt idx="2452">
                  <c:v>5.9844625562067801E-2</c:v>
                </c:pt>
                <c:pt idx="2453">
                  <c:v>5.9260391705107197E-2</c:v>
                </c:pt>
                <c:pt idx="2454">
                  <c:v>5.8678280479665598E-2</c:v>
                </c:pt>
                <c:pt idx="2455">
                  <c:v>5.8098400215604598E-2</c:v>
                </c:pt>
                <c:pt idx="2456">
                  <c:v>5.7520858904812198E-2</c:v>
                </c:pt>
                <c:pt idx="2457">
                  <c:v>5.6945764128547599E-2</c:v>
                </c:pt>
                <c:pt idx="2458">
                  <c:v>5.63732229798245E-2</c:v>
                </c:pt>
                <c:pt idx="2459">
                  <c:v>5.5843497599470202E-2</c:v>
                </c:pt>
                <c:pt idx="2460">
                  <c:v>5.5358713167048899E-2</c:v>
                </c:pt>
                <c:pt idx="2461">
                  <c:v>5.4918962370948898E-2</c:v>
                </c:pt>
                <c:pt idx="2462">
                  <c:v>5.4524336279989601E-2</c:v>
                </c:pt>
                <c:pt idx="2463">
                  <c:v>5.4174924237849802E-2</c:v>
                </c:pt>
                <c:pt idx="2464">
                  <c:v>5.3870813755261898E-2</c:v>
                </c:pt>
                <c:pt idx="2465">
                  <c:v>5.3612090400497699E-2</c:v>
                </c:pt>
                <c:pt idx="2466">
                  <c:v>5.3400354485584903E-2</c:v>
                </c:pt>
                <c:pt idx="2467">
                  <c:v>5.3243025849628298E-2</c:v>
                </c:pt>
                <c:pt idx="2468">
                  <c:v>5.3140216550149798E-2</c:v>
                </c:pt>
                <c:pt idx="2469">
                  <c:v>5.3092035474302503E-2</c:v>
                </c:pt>
                <c:pt idx="2470">
                  <c:v>5.3098588246593498E-2</c:v>
                </c:pt>
                <c:pt idx="2471">
                  <c:v>5.3159977135724901E-2</c:v>
                </c:pt>
                <c:pt idx="2472">
                  <c:v>5.3276300960689298E-2</c:v>
                </c:pt>
                <c:pt idx="2473">
                  <c:v>5.34476549962302E-2</c:v>
                </c:pt>
                <c:pt idx="2474">
                  <c:v>5.3673275841842602E-2</c:v>
                </c:pt>
                <c:pt idx="2475">
                  <c:v>5.3950470702970203E-2</c:v>
                </c:pt>
                <c:pt idx="2476">
                  <c:v>5.4279278423377299E-2</c:v>
                </c:pt>
                <c:pt idx="2477">
                  <c:v>5.4659733859056099E-2</c:v>
                </c:pt>
                <c:pt idx="2478">
                  <c:v>5.50918677759605E-2</c:v>
                </c:pt>
                <c:pt idx="2479">
                  <c:v>5.5575706746968698E-2</c:v>
                </c:pt>
                <c:pt idx="2480">
                  <c:v>5.6111273047949398E-2</c:v>
                </c:pt>
                <c:pt idx="2481">
                  <c:v>5.6698584552776501E-2</c:v>
                </c:pt>
                <c:pt idx="2482">
                  <c:v>5.7337654627105002E-2</c:v>
                </c:pt>
                <c:pt idx="2483">
                  <c:v>5.8028492020697001E-2</c:v>
                </c:pt>
                <c:pt idx="2484">
                  <c:v>5.87711007580708E-2</c:v>
                </c:pt>
                <c:pt idx="2485">
                  <c:v>5.9565480027239402E-2</c:v>
                </c:pt>
                <c:pt idx="2486">
                  <c:v>6.0411624066305E-2</c:v>
                </c:pt>
                <c:pt idx="2487">
                  <c:v>6.1309522047691301E-2</c:v>
                </c:pt>
                <c:pt idx="2488">
                  <c:v>6.2259157959813703E-2</c:v>
                </c:pt>
                <c:pt idx="2489">
                  <c:v>6.3260510486020702E-2</c:v>
                </c:pt>
                <c:pt idx="2490">
                  <c:v>6.4313552880676195E-2</c:v>
                </c:pt>
                <c:pt idx="2491">
                  <c:v>6.5418252842296298E-2</c:v>
                </c:pt>
                <c:pt idx="2492">
                  <c:v>6.6574572383701805E-2</c:v>
                </c:pt>
                <c:pt idx="2493">
                  <c:v>6.7782467699198004E-2</c:v>
                </c:pt>
                <c:pt idx="2494">
                  <c:v>6.9041889028844006E-2</c:v>
                </c:pt>
                <c:pt idx="2495">
                  <c:v>7.0352780519921804E-2</c:v>
                </c:pt>
                <c:pt idx="2496">
                  <c:v>7.1715080085764493E-2</c:v>
                </c:pt>
                <c:pt idx="2497">
                  <c:v>7.3128719262146702E-2</c:v>
                </c:pt>
                <c:pt idx="2498">
                  <c:v>7.4593623061479805E-2</c:v>
                </c:pt>
                <c:pt idx="2499">
                  <c:v>7.6109709825094102E-2</c:v>
                </c:pt>
                <c:pt idx="2500">
                  <c:v>7.7672258391679599E-2</c:v>
                </c:pt>
                <c:pt idx="2501">
                  <c:v>7.9274953426833397E-2</c:v>
                </c:pt>
                <c:pt idx="2502">
                  <c:v>8.0908959129383604E-2</c:v>
                </c:pt>
                <c:pt idx="2503">
                  <c:v>8.2572384876952107E-2</c:v>
                </c:pt>
                <c:pt idx="2504">
                  <c:v>8.4265158128446802E-2</c:v>
                </c:pt>
                <c:pt idx="2505">
                  <c:v>8.59872013503786E-2</c:v>
                </c:pt>
                <c:pt idx="2506">
                  <c:v>8.7738431926935298E-2</c:v>
                </c:pt>
                <c:pt idx="2507">
                  <c:v>8.9518762069631996E-2</c:v>
                </c:pt>
                <c:pt idx="2508">
                  <c:v>9.1328041354889006E-2</c:v>
                </c:pt>
                <c:pt idx="2509">
                  <c:v>9.3146026317850406E-2</c:v>
                </c:pt>
                <c:pt idx="2510">
                  <c:v>9.4972604912202704E-2</c:v>
                </c:pt>
                <c:pt idx="2511">
                  <c:v>9.6806259028956607E-2</c:v>
                </c:pt>
                <c:pt idx="2512">
                  <c:v>9.8622273406525504E-2</c:v>
                </c:pt>
                <c:pt idx="2513">
                  <c:v>0.100420524519753</c:v>
                </c:pt>
                <c:pt idx="2514">
                  <c:v>0.10220088771524601</c:v>
                </c:pt>
                <c:pt idx="2515">
                  <c:v>0.10396323711443101</c:v>
                </c:pt>
                <c:pt idx="2516">
                  <c:v>0.105736060700516</c:v>
                </c:pt>
                <c:pt idx="2517">
                  <c:v>0.10752293714993599</c:v>
                </c:pt>
                <c:pt idx="2518">
                  <c:v>0.109315800097259</c:v>
                </c:pt>
                <c:pt idx="2519">
                  <c:v>0.111101451753239</c:v>
                </c:pt>
                <c:pt idx="2520">
                  <c:v>0.11287981565710099</c:v>
                </c:pt>
                <c:pt idx="2521">
                  <c:v>0.114674128572573</c:v>
                </c:pt>
                <c:pt idx="2522">
                  <c:v>0.11648779919960001</c:v>
                </c:pt>
                <c:pt idx="2523">
                  <c:v>0.11832078131033399</c:v>
                </c:pt>
                <c:pt idx="2524">
                  <c:v>0.120173024148443</c:v>
                </c:pt>
                <c:pt idx="2525">
                  <c:v>0.122044472235013</c:v>
                </c:pt>
                <c:pt idx="2526">
                  <c:v>0.123935065162777</c:v>
                </c:pt>
                <c:pt idx="2527">
                  <c:v>0.12584473737808499</c:v>
                </c:pt>
                <c:pt idx="2528">
                  <c:v>0.12777341794996599</c:v>
                </c:pt>
                <c:pt idx="2529">
                  <c:v>0.12970950505696399</c:v>
                </c:pt>
                <c:pt idx="2530">
                  <c:v>0.131645588135715</c:v>
                </c:pt>
                <c:pt idx="2531">
                  <c:v>0.13358148917384999</c:v>
                </c:pt>
                <c:pt idx="2532">
                  <c:v>0.13551702503333701</c:v>
                </c:pt>
                <c:pt idx="2533">
                  <c:v>0.13745200728212401</c:v>
                </c:pt>
                <c:pt idx="2534">
                  <c:v>0.13938624200629299</c:v>
                </c:pt>
                <c:pt idx="2535">
                  <c:v>0.14131952960043101</c:v>
                </c:pt>
                <c:pt idx="2536">
                  <c:v>0.143251664534401</c:v>
                </c:pt>
                <c:pt idx="2537">
                  <c:v>0.145176337890431</c:v>
                </c:pt>
                <c:pt idx="2538">
                  <c:v>0.14709131243366799</c:v>
                </c:pt>
                <c:pt idx="2539">
                  <c:v>0.14899643372580701</c:v>
                </c:pt>
                <c:pt idx="2540">
                  <c:v>0.15089153858489801</c:v>
                </c:pt>
                <c:pt idx="2541">
                  <c:v>0.152776454611528</c:v>
                </c:pt>
                <c:pt idx="2542">
                  <c:v>0.15465099971545701</c:v>
                </c:pt>
                <c:pt idx="2543">
                  <c:v>0.156514981645718</c:v>
                </c:pt>
                <c:pt idx="2544">
                  <c:v>0.158368197526501</c:v>
                </c:pt>
                <c:pt idx="2545">
                  <c:v>0.160210433400133</c:v>
                </c:pt>
                <c:pt idx="2546">
                  <c:v>0.162041463777373</c:v>
                </c:pt>
                <c:pt idx="2547">
                  <c:v>0.16386105119414601</c:v>
                </c:pt>
                <c:pt idx="2548">
                  <c:v>0.16566894577286501</c:v>
                </c:pt>
                <c:pt idx="2549">
                  <c:v>0.16746488478574101</c:v>
                </c:pt>
                <c:pt idx="2550">
                  <c:v>0.16924859221687799</c:v>
                </c:pt>
                <c:pt idx="2551">
                  <c:v>0.17101977831967799</c:v>
                </c:pt>
                <c:pt idx="2552">
                  <c:v>0.17277813916586701</c:v>
                </c:pt>
                <c:pt idx="2553">
                  <c:v>0.17452335618246301</c:v>
                </c:pt>
                <c:pt idx="2554">
                  <c:v>0.17625509567304301</c:v>
                </c:pt>
                <c:pt idx="2555">
                  <c:v>0.17797300831976801</c:v>
                </c:pt>
                <c:pt idx="2556">
                  <c:v>0.17967672866273199</c:v>
                </c:pt>
                <c:pt idx="2557">
                  <c:v>0.181365874553266</c:v>
                </c:pt>
                <c:pt idx="2558">
                  <c:v>0.183040046577886</c:v>
                </c:pt>
                <c:pt idx="2559">
                  <c:v>0.18469882744959201</c:v>
                </c:pt>
                <c:pt idx="2560">
                  <c:v>0.186341781363144</c:v>
                </c:pt>
                <c:pt idx="2561">
                  <c:v>0.187968453310908</c:v>
                </c:pt>
                <c:pt idx="2562">
                  <c:v>0.18957836835568301</c:v>
                </c:pt>
                <c:pt idx="2563">
                  <c:v>0.19117103085679399</c:v>
                </c:pt>
                <c:pt idx="2564">
                  <c:v>0.192745923645466</c:v>
                </c:pt>
                <c:pt idx="2565">
                  <c:v>0.194300990348378</c:v>
                </c:pt>
                <c:pt idx="2566">
                  <c:v>0.195828329554006</c:v>
                </c:pt>
                <c:pt idx="2567">
                  <c:v>0.19732732100650799</c:v>
                </c:pt>
                <c:pt idx="2568">
                  <c:v>0.19879731981058199</c:v>
                </c:pt>
                <c:pt idx="2569">
                  <c:v>0.20023765526555701</c:v>
                </c:pt>
                <c:pt idx="2570">
                  <c:v>0.20164762962053001</c:v>
                </c:pt>
                <c:pt idx="2571">
                  <c:v>0.203026516744369</c:v>
                </c:pt>
                <c:pt idx="2572">
                  <c:v>0.20437356070392099</c:v>
                </c:pt>
                <c:pt idx="2573">
                  <c:v>0.20568797424319599</c:v>
                </c:pt>
                <c:pt idx="2574">
                  <c:v>0.20696893715574699</c:v>
                </c:pt>
                <c:pt idx="2575">
                  <c:v>0.208215594541867</c:v>
                </c:pt>
                <c:pt idx="2576">
                  <c:v>0.209427054941528</c:v>
                </c:pt>
                <c:pt idx="2577">
                  <c:v>0.21060238833336301</c:v>
                </c:pt>
                <c:pt idx="2578">
                  <c:v>0.21174062398919699</c:v>
                </c:pt>
                <c:pt idx="2579">
                  <c:v>0.2128407481729</c:v>
                </c:pt>
                <c:pt idx="2580">
                  <c:v>0.213901701671526</c:v>
                </c:pt>
                <c:pt idx="2581">
                  <c:v>0.21492237714585199</c:v>
                </c:pt>
                <c:pt idx="2582">
                  <c:v>0.21590161628656401</c:v>
                </c:pt>
                <c:pt idx="2583">
                  <c:v>0.21683820676150001</c:v>
                </c:pt>
                <c:pt idx="2584">
                  <c:v>0.21773087893843299</c:v>
                </c:pt>
                <c:pt idx="2585">
                  <c:v>0.218578302367093</c:v>
                </c:pt>
                <c:pt idx="2586">
                  <c:v>0.21936519720157999</c:v>
                </c:pt>
                <c:pt idx="2587">
                  <c:v>0.220078544854027</c:v>
                </c:pt>
                <c:pt idx="2588">
                  <c:v>0.220715571674794</c:v>
                </c:pt>
                <c:pt idx="2589">
                  <c:v>0.221273828016187</c:v>
                </c:pt>
                <c:pt idx="2590">
                  <c:v>0.221753887745883</c:v>
                </c:pt>
                <c:pt idx="2591">
                  <c:v>0.222152498536345</c:v>
                </c:pt>
                <c:pt idx="2592">
                  <c:v>0.222466263867556</c:v>
                </c:pt>
                <c:pt idx="2593">
                  <c:v>0.22269163884113199</c:v>
                </c:pt>
                <c:pt idx="2594">
                  <c:v>0.222824926435504</c:v>
                </c:pt>
                <c:pt idx="2595">
                  <c:v>0.22286227434745801</c:v>
                </c:pt>
                <c:pt idx="2596">
                  <c:v>0.22279967259341499</c:v>
                </c:pt>
                <c:pt idx="2597">
                  <c:v>0.22263295207639899</c:v>
                </c:pt>
                <c:pt idx="2598">
                  <c:v>0.22235778436203299</c:v>
                </c:pt>
                <c:pt idx="2599">
                  <c:v>0.221974315631873</c:v>
                </c:pt>
                <c:pt idx="2600">
                  <c:v>0.22148412430393299</c:v>
                </c:pt>
                <c:pt idx="2601">
                  <c:v>0.22088411595212401</c:v>
                </c:pt>
                <c:pt idx="2602">
                  <c:v>0.22012935018975299</c:v>
                </c:pt>
                <c:pt idx="2603">
                  <c:v>0.21923746630881799</c:v>
                </c:pt>
                <c:pt idx="2604">
                  <c:v>0.21821468926756701</c:v>
                </c:pt>
                <c:pt idx="2605">
                  <c:v>0.21705540691032599</c:v>
                </c:pt>
                <c:pt idx="2606">
                  <c:v>0.21575385352121601</c:v>
                </c:pt>
                <c:pt idx="2607">
                  <c:v>0.21430412587145201</c:v>
                </c:pt>
                <c:pt idx="2608">
                  <c:v>0.21279931734893201</c:v>
                </c:pt>
                <c:pt idx="2609">
                  <c:v>0.21136434733422099</c:v>
                </c:pt>
                <c:pt idx="2610">
                  <c:v>0.20980571699211001</c:v>
                </c:pt>
                <c:pt idx="2611">
                  <c:v>0.20820764199434699</c:v>
                </c:pt>
                <c:pt idx="2612">
                  <c:v>0.20665080118238599</c:v>
                </c:pt>
                <c:pt idx="2613">
                  <c:v>0.20521331408472701</c:v>
                </c:pt>
                <c:pt idx="2614">
                  <c:v>0.20372569000697199</c:v>
                </c:pt>
                <c:pt idx="2615">
                  <c:v>0.202180474489457</c:v>
                </c:pt>
                <c:pt idx="2616">
                  <c:v>0.20051387816479299</c:v>
                </c:pt>
                <c:pt idx="2617">
                  <c:v>0.198852140296887</c:v>
                </c:pt>
                <c:pt idx="2618">
                  <c:v>0.197273190833374</c:v>
                </c:pt>
                <c:pt idx="2619">
                  <c:v>0.195831952248333</c:v>
                </c:pt>
                <c:pt idx="2620">
                  <c:v>0.19453448774753601</c:v>
                </c:pt>
                <c:pt idx="2621">
                  <c:v>0.19318690686535001</c:v>
                </c:pt>
                <c:pt idx="2622">
                  <c:v>0.19191272541969501</c:v>
                </c:pt>
                <c:pt idx="2623">
                  <c:v>0.19076889397668101</c:v>
                </c:pt>
                <c:pt idx="2624">
                  <c:v>0.189771373444305</c:v>
                </c:pt>
                <c:pt idx="2625">
                  <c:v>0.18892602616159199</c:v>
                </c:pt>
                <c:pt idx="2626">
                  <c:v>0.18823835744415501</c:v>
                </c:pt>
                <c:pt idx="2627">
                  <c:v>0.18771340451617299</c:v>
                </c:pt>
                <c:pt idx="2628">
                  <c:v>0.18735562419263799</c:v>
                </c:pt>
                <c:pt idx="2629">
                  <c:v>0.187168783824888</c:v>
                </c:pt>
                <c:pt idx="2630">
                  <c:v>0.18712958813424799</c:v>
                </c:pt>
                <c:pt idx="2631">
                  <c:v>0.18719873957215599</c:v>
                </c:pt>
                <c:pt idx="2632">
                  <c:v>0.187372351011038</c:v>
                </c:pt>
                <c:pt idx="2633">
                  <c:v>0.18764586630220301</c:v>
                </c:pt>
                <c:pt idx="2634">
                  <c:v>0.18801413031398601</c:v>
                </c:pt>
                <c:pt idx="2635">
                  <c:v>0.18854330545002601</c:v>
                </c:pt>
                <c:pt idx="2636">
                  <c:v>0.189252804685622</c:v>
                </c:pt>
                <c:pt idx="2637">
                  <c:v>0.19018333202523499</c:v>
                </c:pt>
                <c:pt idx="2638">
                  <c:v>0.191333371622219</c:v>
                </c:pt>
                <c:pt idx="2639">
                  <c:v>0.192700077516268</c:v>
                </c:pt>
                <c:pt idx="2640">
                  <c:v>0.194279349729826</c:v>
                </c:pt>
                <c:pt idx="2641">
                  <c:v>0.19606593161410299</c:v>
                </c:pt>
                <c:pt idx="2642">
                  <c:v>0.198027944199025</c:v>
                </c:pt>
                <c:pt idx="2643">
                  <c:v>0.20011944161848499</c:v>
                </c:pt>
                <c:pt idx="2644">
                  <c:v>0.20233237540212101</c:v>
                </c:pt>
                <c:pt idx="2645">
                  <c:v>0.20465847449203101</c:v>
                </c:pt>
                <c:pt idx="2646">
                  <c:v>0.20708932391787799</c:v>
                </c:pt>
                <c:pt idx="2647">
                  <c:v>0.209616433868035</c:v>
                </c:pt>
                <c:pt idx="2648">
                  <c:v>0.21223129896882101</c:v>
                </c:pt>
                <c:pt idx="2649">
                  <c:v>0.21492544806091199</c:v>
                </c:pt>
                <c:pt idx="2650">
                  <c:v>0.21770888664367999</c:v>
                </c:pt>
                <c:pt idx="2651">
                  <c:v>0.22057412053685799</c:v>
                </c:pt>
                <c:pt idx="2652">
                  <c:v>0.223510439703444</c:v>
                </c:pt>
                <c:pt idx="2653">
                  <c:v>0.22644703625152601</c:v>
                </c:pt>
                <c:pt idx="2654">
                  <c:v>0.22937752971902001</c:v>
                </c:pt>
                <c:pt idx="2655">
                  <c:v>0.23229579753926599</c:v>
                </c:pt>
                <c:pt idx="2656">
                  <c:v>0.235194513996938</c:v>
                </c:pt>
                <c:pt idx="2657">
                  <c:v>0.237995592628819</c:v>
                </c:pt>
                <c:pt idx="2658">
                  <c:v>0.24082229734933799</c:v>
                </c:pt>
                <c:pt idx="2659">
                  <c:v>0.24363521543619299</c:v>
                </c:pt>
                <c:pt idx="2660">
                  <c:v>0.246452529477316</c:v>
                </c:pt>
                <c:pt idx="2661">
                  <c:v>0.24928529530045401</c:v>
                </c:pt>
                <c:pt idx="2662">
                  <c:v>0.25212627749447097</c:v>
                </c:pt>
                <c:pt idx="2663">
                  <c:v>0.25496839798316001</c:v>
                </c:pt>
                <c:pt idx="2664">
                  <c:v>0.25780474770419998</c:v>
                </c:pt>
                <c:pt idx="2665">
                  <c:v>0.26062859727376197</c:v>
                </c:pt>
                <c:pt idx="2666">
                  <c:v>0.263433406798393</c:v>
                </c:pt>
                <c:pt idx="2667">
                  <c:v>0.26621283495957498</c:v>
                </c:pt>
                <c:pt idx="2668">
                  <c:v>0.26896074746632198</c:v>
                </c:pt>
                <c:pt idx="2669">
                  <c:v>0.27167122494679102</c:v>
                </c:pt>
                <c:pt idx="2670">
                  <c:v>0.27434719518920597</c:v>
                </c:pt>
                <c:pt idx="2671">
                  <c:v>0.27697984901823902</c:v>
                </c:pt>
                <c:pt idx="2672">
                  <c:v>0.27955411914936401</c:v>
                </c:pt>
                <c:pt idx="2673">
                  <c:v>0.282065793492697</c:v>
                </c:pt>
                <c:pt idx="2674">
                  <c:v>0.28451088525399998</c:v>
                </c:pt>
                <c:pt idx="2675">
                  <c:v>0.28688563647661902</c:v>
                </c:pt>
                <c:pt idx="2676">
                  <c:v>0.28918652148018797</c:v>
                </c:pt>
                <c:pt idx="2677">
                  <c:v>0.29141025017414302</c:v>
                </c:pt>
                <c:pt idx="2678">
                  <c:v>0.29355377122846898</c:v>
                </c:pt>
                <c:pt idx="2679">
                  <c:v>0.295614275089014</c:v>
                </c:pt>
                <c:pt idx="2680">
                  <c:v>0.297589196830083</c:v>
                </c:pt>
                <c:pt idx="2681">
                  <c:v>0.29947621884263098</c:v>
                </c:pt>
                <c:pt idx="2682">
                  <c:v>0.301273273362129</c:v>
                </c:pt>
                <c:pt idx="2683">
                  <c:v>0.30297854484589898</c:v>
                </c:pt>
                <c:pt idx="2684">
                  <c:v>0.30459047221526397</c:v>
                </c:pt>
                <c:pt idx="2685">
                  <c:v>0.30612163578490797</c:v>
                </c:pt>
                <c:pt idx="2686">
                  <c:v>0.30758254459634599</c:v>
                </c:pt>
                <c:pt idx="2687">
                  <c:v>0.308973650371828</c:v>
                </c:pt>
                <c:pt idx="2688">
                  <c:v>0.31029526574677901</c:v>
                </c:pt>
                <c:pt idx="2689">
                  <c:v>0.311544861732657</c:v>
                </c:pt>
                <c:pt idx="2690">
                  <c:v>0.31272391410462502</c:v>
                </c:pt>
                <c:pt idx="2691">
                  <c:v>0.31383421779944198</c:v>
                </c:pt>
                <c:pt idx="2692">
                  <c:v>0.31487788724994498</c:v>
                </c:pt>
                <c:pt idx="2693">
                  <c:v>0.31585735605202298</c:v>
                </c:pt>
                <c:pt idx="2694">
                  <c:v>0.31677537584521998</c:v>
                </c:pt>
                <c:pt idx="2695">
                  <c:v>0.31763501426034002</c:v>
                </c:pt>
                <c:pt idx="2696">
                  <c:v>0.31843965175495698</c:v>
                </c:pt>
                <c:pt idx="2697">
                  <c:v>0.31925172261037998</c:v>
                </c:pt>
                <c:pt idx="2698">
                  <c:v>0.32014509666515101</c:v>
                </c:pt>
                <c:pt idx="2699">
                  <c:v>0.32100765966178202</c:v>
                </c:pt>
                <c:pt idx="2700">
                  <c:v>0.32182482016651798</c:v>
                </c:pt>
                <c:pt idx="2701">
                  <c:v>0.32264126537464499</c:v>
                </c:pt>
                <c:pt idx="2702">
                  <c:v>0.32343922808137099</c:v>
                </c:pt>
                <c:pt idx="2703">
                  <c:v>0.32421247562232502</c:v>
                </c:pt>
                <c:pt idx="2704">
                  <c:v>0.32496672762518602</c:v>
                </c:pt>
                <c:pt idx="2705">
                  <c:v>0.32570796748709002</c:v>
                </c:pt>
                <c:pt idx="2706">
                  <c:v>0.326494903934616</c:v>
                </c:pt>
                <c:pt idx="2707">
                  <c:v>0.32725743397920098</c:v>
                </c:pt>
                <c:pt idx="2708">
                  <c:v>0.32787814358505502</c:v>
                </c:pt>
                <c:pt idx="2709">
                  <c:v>0.328671683522546</c:v>
                </c:pt>
                <c:pt idx="2710">
                  <c:v>0.32955311690622202</c:v>
                </c:pt>
                <c:pt idx="2711">
                  <c:v>0.33036249234670101</c:v>
                </c:pt>
                <c:pt idx="2712">
                  <c:v>0.33087724647232802</c:v>
                </c:pt>
                <c:pt idx="2713">
                  <c:v>0.33125120461103402</c:v>
                </c:pt>
                <c:pt idx="2714">
                  <c:v>0.33149314269362301</c:v>
                </c:pt>
                <c:pt idx="2715">
                  <c:v>0.331757549853825</c:v>
                </c:pt>
                <c:pt idx="2716">
                  <c:v>0.33186347422396301</c:v>
                </c:pt>
                <c:pt idx="2717">
                  <c:v>0.33175856444503798</c:v>
                </c:pt>
                <c:pt idx="2718">
                  <c:v>0.33156599558718902</c:v>
                </c:pt>
                <c:pt idx="2719">
                  <c:v>0.33134097074833302</c:v>
                </c:pt>
                <c:pt idx="2720">
                  <c:v>0.33127622794769801</c:v>
                </c:pt>
                <c:pt idx="2721">
                  <c:v>0.33124706366096002</c:v>
                </c:pt>
                <c:pt idx="2722">
                  <c:v>0.33119530744814801</c:v>
                </c:pt>
                <c:pt idx="2723">
                  <c:v>0.331103749334691</c:v>
                </c:pt>
                <c:pt idx="2724">
                  <c:v>0.330965251582721</c:v>
                </c:pt>
                <c:pt idx="2725">
                  <c:v>0.33077300989560099</c:v>
                </c:pt>
                <c:pt idx="2726">
                  <c:v>0.33051332077350298</c:v>
                </c:pt>
                <c:pt idx="2727">
                  <c:v>0.330155830475168</c:v>
                </c:pt>
                <c:pt idx="2728">
                  <c:v>0.32973339424398102</c:v>
                </c:pt>
                <c:pt idx="2729">
                  <c:v>0.32927813356039398</c:v>
                </c:pt>
                <c:pt idx="2730">
                  <c:v>0.32882861429648202</c:v>
                </c:pt>
                <c:pt idx="2731">
                  <c:v>0.32837062075756301</c:v>
                </c:pt>
                <c:pt idx="2732">
                  <c:v>0.32791110766411402</c:v>
                </c:pt>
                <c:pt idx="2733">
                  <c:v>0.32745377641801798</c:v>
                </c:pt>
                <c:pt idx="2734">
                  <c:v>0.326931006370004</c:v>
                </c:pt>
                <c:pt idx="2735">
                  <c:v>0.32632213275558902</c:v>
                </c:pt>
                <c:pt idx="2736">
                  <c:v>0.32560090091239002</c:v>
                </c:pt>
                <c:pt idx="2737">
                  <c:v>0.32476705626434299</c:v>
                </c:pt>
                <c:pt idx="2738">
                  <c:v>0.323821681193174</c:v>
                </c:pt>
                <c:pt idx="2739">
                  <c:v>0.32276712076588998</c:v>
                </c:pt>
                <c:pt idx="2740">
                  <c:v>0.32160688714415198</c:v>
                </c:pt>
                <c:pt idx="2741">
                  <c:v>0.320378271362247</c:v>
                </c:pt>
                <c:pt idx="2742">
                  <c:v>0.31912952754853702</c:v>
                </c:pt>
                <c:pt idx="2743">
                  <c:v>0.31786678997238699</c:v>
                </c:pt>
                <c:pt idx="2744">
                  <c:v>0.31659643379098201</c:v>
                </c:pt>
                <c:pt idx="2745">
                  <c:v>0.315324997884391</c:v>
                </c:pt>
                <c:pt idx="2746">
                  <c:v>0.31405911723368402</c:v>
                </c:pt>
                <c:pt idx="2747">
                  <c:v>0.31280546503506201</c:v>
                </c:pt>
                <c:pt idx="2748">
                  <c:v>0.31157070426629202</c:v>
                </c:pt>
                <c:pt idx="2749">
                  <c:v>0.31034304654031902</c:v>
                </c:pt>
                <c:pt idx="2750">
                  <c:v>0.30912822970229797</c:v>
                </c:pt>
                <c:pt idx="2751">
                  <c:v>0.30793523523171601</c:v>
                </c:pt>
                <c:pt idx="2752">
                  <c:v>0.30683317143738698</c:v>
                </c:pt>
                <c:pt idx="2753">
                  <c:v>0.30582674934659398</c:v>
                </c:pt>
                <c:pt idx="2754">
                  <c:v>0.30492045339556501</c:v>
                </c:pt>
                <c:pt idx="2755">
                  <c:v>0.30412000361680602</c:v>
                </c:pt>
                <c:pt idx="2756">
                  <c:v>0.30350191437360002</c:v>
                </c:pt>
                <c:pt idx="2757">
                  <c:v>0.30294138436660301</c:v>
                </c:pt>
                <c:pt idx="2758">
                  <c:v>0.30247632478198899</c:v>
                </c:pt>
                <c:pt idx="2759">
                  <c:v>0.30207305748230101</c:v>
                </c:pt>
                <c:pt idx="2760">
                  <c:v>0.30170985079038998</c:v>
                </c:pt>
                <c:pt idx="2761">
                  <c:v>0.30139288855876201</c:v>
                </c:pt>
                <c:pt idx="2762">
                  <c:v>0.30112823642389103</c:v>
                </c:pt>
                <c:pt idx="2763">
                  <c:v>0.30092183121407101</c:v>
                </c:pt>
                <c:pt idx="2764">
                  <c:v>0.30077947141370098</c:v>
                </c:pt>
                <c:pt idx="2765">
                  <c:v>0.30070680852770698</c:v>
                </c:pt>
                <c:pt idx="2766">
                  <c:v>0.30070933922632698</c:v>
                </c:pt>
                <c:pt idx="2767">
                  <c:v>0.30078833827476897</c:v>
                </c:pt>
                <c:pt idx="2768">
                  <c:v>0.30094566963423702</c:v>
                </c:pt>
                <c:pt idx="2769">
                  <c:v>0.301177873934042</c:v>
                </c:pt>
                <c:pt idx="2770">
                  <c:v>0.301493275750565</c:v>
                </c:pt>
                <c:pt idx="2771">
                  <c:v>0.30191995069863298</c:v>
                </c:pt>
                <c:pt idx="2772">
                  <c:v>0.30246195543410398</c:v>
                </c:pt>
                <c:pt idx="2773">
                  <c:v>0.30312277991743403</c:v>
                </c:pt>
                <c:pt idx="2774">
                  <c:v>0.30390573953946698</c:v>
                </c:pt>
                <c:pt idx="2775">
                  <c:v>0.30481397379164299</c:v>
                </c:pt>
                <c:pt idx="2776">
                  <c:v>0.305850445193667</c:v>
                </c:pt>
                <c:pt idx="2777">
                  <c:v>0.307017938508303</c:v>
                </c:pt>
                <c:pt idx="2778">
                  <c:v>0.308319060268825</c:v>
                </c:pt>
                <c:pt idx="2779">
                  <c:v>0.30975623864013702</c:v>
                </c:pt>
                <c:pt idx="2780">
                  <c:v>0.311331723629794</c:v>
                </c:pt>
                <c:pt idx="2781">
                  <c:v>0.31304758766029001</c:v>
                </c:pt>
                <c:pt idx="2782">
                  <c:v>0.31490572650909499</c:v>
                </c:pt>
                <c:pt idx="2783">
                  <c:v>0.31690786061818099</c:v>
                </c:pt>
                <c:pt idx="2784">
                  <c:v>0.31905553677022203</c:v>
                </c:pt>
                <c:pt idx="2785">
                  <c:v>0.321350130124402</c:v>
                </c:pt>
                <c:pt idx="2786">
                  <c:v>0.32379284660087698</c:v>
                </c:pt>
                <c:pt idx="2787">
                  <c:v>0.32638472559939002</c:v>
                </c:pt>
                <c:pt idx="2788">
                  <c:v>0.32912664303452199</c:v>
                </c:pt>
                <c:pt idx="2789">
                  <c:v>0.33201931466738599</c:v>
                </c:pt>
                <c:pt idx="2790">
                  <c:v>0.33506329971145099</c:v>
                </c:pt>
                <c:pt idx="2791">
                  <c:v>0.33825900468845899</c:v>
                </c:pt>
                <c:pt idx="2792">
                  <c:v>0.34160668750915102</c:v>
                </c:pt>
                <c:pt idx="2793">
                  <c:v>0.34510646175267101</c:v>
                </c:pt>
                <c:pt idx="2794">
                  <c:v>0.34875830111811501</c:v>
                </c:pt>
                <c:pt idx="2795">
                  <c:v>0.35256204402159802</c:v>
                </c:pt>
                <c:pt idx="2796">
                  <c:v>0.35645865282211397</c:v>
                </c:pt>
                <c:pt idx="2797">
                  <c:v>0.36037783081518199</c:v>
                </c:pt>
                <c:pt idx="2798">
                  <c:v>0.364435438783271</c:v>
                </c:pt>
                <c:pt idx="2799">
                  <c:v>0.36864819140692201</c:v>
                </c:pt>
                <c:pt idx="2800">
                  <c:v>0.37301538711118798</c:v>
                </c:pt>
                <c:pt idx="2801">
                  <c:v>0.377536215396573</c:v>
                </c:pt>
                <c:pt idx="2802">
                  <c:v>0.38220976185300498</c:v>
                </c:pt>
                <c:pt idx="2803">
                  <c:v>0.38703501313164501</c:v>
                </c:pt>
                <c:pt idx="2804">
                  <c:v>0.39201086185856598</c:v>
                </c:pt>
                <c:pt idx="2805">
                  <c:v>0.39708362897411198</c:v>
                </c:pt>
                <c:pt idx="2806">
                  <c:v>0.40222946659662701</c:v>
                </c:pt>
                <c:pt idx="2807">
                  <c:v>0.40744002792966499</c:v>
                </c:pt>
                <c:pt idx="2808">
                  <c:v>0.41259333557072397</c:v>
                </c:pt>
                <c:pt idx="2809">
                  <c:v>0.41768930120700698</c:v>
                </c:pt>
                <c:pt idx="2810">
                  <c:v>0.42280640376030798</c:v>
                </c:pt>
                <c:pt idx="2811">
                  <c:v>0.42808830931077102</c:v>
                </c:pt>
                <c:pt idx="2812">
                  <c:v>0.43354992129113901</c:v>
                </c:pt>
                <c:pt idx="2813">
                  <c:v>0.43918917209559699</c:v>
                </c:pt>
                <c:pt idx="2814">
                  <c:v>0.44491463159573702</c:v>
                </c:pt>
                <c:pt idx="2815">
                  <c:v>0.45078029778338602</c:v>
                </c:pt>
                <c:pt idx="2816">
                  <c:v>0.45675950466096799</c:v>
                </c:pt>
                <c:pt idx="2817">
                  <c:v>0.46265981701016701</c:v>
                </c:pt>
                <c:pt idx="2818">
                  <c:v>0.46841939396473098</c:v>
                </c:pt>
                <c:pt idx="2819">
                  <c:v>0.47403882755503701</c:v>
                </c:pt>
                <c:pt idx="2820">
                  <c:v>0.47951875925007298</c:v>
                </c:pt>
                <c:pt idx="2821">
                  <c:v>0.48485987690256199</c:v>
                </c:pt>
                <c:pt idx="2822">
                  <c:v>0.49006291181812101</c:v>
                </c:pt>
                <c:pt idx="2823">
                  <c:v>0.495128635945698</c:v>
                </c:pt>
                <c:pt idx="2824">
                  <c:v>0.50005785918637402</c:v>
                </c:pt>
                <c:pt idx="2825">
                  <c:v>0.50485877317386396</c:v>
                </c:pt>
                <c:pt idx="2826">
                  <c:v>0.50955681470921899</c:v>
                </c:pt>
                <c:pt idx="2827">
                  <c:v>0.514114915680285</c:v>
                </c:pt>
                <c:pt idx="2828">
                  <c:v>0.518523819080974</c:v>
                </c:pt>
                <c:pt idx="2829">
                  <c:v>0.52278384061833505</c:v>
                </c:pt>
                <c:pt idx="2830">
                  <c:v>0.52691268212040498</c:v>
                </c:pt>
                <c:pt idx="2831">
                  <c:v>0.53090859828952797</c:v>
                </c:pt>
                <c:pt idx="2832">
                  <c:v>0.53478335495375795</c:v>
                </c:pt>
                <c:pt idx="2833">
                  <c:v>0.53853799115325895</c:v>
                </c:pt>
                <c:pt idx="2834">
                  <c:v>0.54217335647573095</c:v>
                </c:pt>
                <c:pt idx="2835">
                  <c:v>0.54567461661485805</c:v>
                </c:pt>
                <c:pt idx="2836">
                  <c:v>0.54904317452114404</c:v>
                </c:pt>
                <c:pt idx="2837">
                  <c:v>0.55228044406736498</c:v>
                </c:pt>
                <c:pt idx="2838">
                  <c:v>0.55538784851598699</c:v>
                </c:pt>
                <c:pt idx="2839">
                  <c:v>0.55836681906915797</c:v>
                </c:pt>
                <c:pt idx="2840">
                  <c:v>0.56121164905740795</c:v>
                </c:pt>
                <c:pt idx="2841">
                  <c:v>0.56391975461840305</c:v>
                </c:pt>
                <c:pt idx="2842">
                  <c:v>0.56649279369081096</c:v>
                </c:pt>
                <c:pt idx="2843">
                  <c:v>0.56893242558965795</c:v>
                </c:pt>
                <c:pt idx="2844">
                  <c:v>0.57124030984145102</c:v>
                </c:pt>
                <c:pt idx="2845">
                  <c:v>0.57341810508760505</c:v>
                </c:pt>
                <c:pt idx="2846">
                  <c:v>0.57546746805287396</c:v>
                </c:pt>
                <c:pt idx="2847">
                  <c:v>0.57739005257564502</c:v>
                </c:pt>
                <c:pt idx="2848">
                  <c:v>0.57918750869712898</c:v>
                </c:pt>
                <c:pt idx="2849">
                  <c:v>0.58086148180664499</c:v>
                </c:pt>
                <c:pt idx="2850">
                  <c:v>0.58241361184033402</c:v>
                </c:pt>
                <c:pt idx="2851">
                  <c:v>0.58384553253082505</c:v>
                </c:pt>
                <c:pt idx="2852">
                  <c:v>0.58515887070546402</c:v>
                </c:pt>
                <c:pt idx="2853">
                  <c:v>0.58635524563085195</c:v>
                </c:pt>
                <c:pt idx="2854">
                  <c:v>0.58743626840152197</c:v>
                </c:pt>
                <c:pt idx="2855">
                  <c:v>0.58840354137069295</c:v>
                </c:pt>
                <c:pt idx="2856">
                  <c:v>0.58925865762107899</c:v>
                </c:pt>
                <c:pt idx="2857">
                  <c:v>0.59000320047383104</c:v>
                </c:pt>
                <c:pt idx="2858">
                  <c:v>0.59065277403613903</c:v>
                </c:pt>
                <c:pt idx="2859">
                  <c:v>0.59121819021894395</c:v>
                </c:pt>
                <c:pt idx="2860">
                  <c:v>0.59170066492655404</c:v>
                </c:pt>
                <c:pt idx="2861">
                  <c:v>0.59210140406130696</c:v>
                </c:pt>
                <c:pt idx="2862">
                  <c:v>0.59242160332578897</c:v>
                </c:pt>
                <c:pt idx="2863">
                  <c:v>0.59266244804321599</c:v>
                </c:pt>
                <c:pt idx="2864">
                  <c:v>0.59282511299497498</c:v>
                </c:pt>
                <c:pt idx="2865">
                  <c:v>0.59291076227441597</c:v>
                </c:pt>
                <c:pt idx="2866">
                  <c:v>0.59292460906211797</c:v>
                </c:pt>
                <c:pt idx="2867">
                  <c:v>0.59287109787068204</c:v>
                </c:pt>
                <c:pt idx="2868">
                  <c:v>0.59275118615508204</c:v>
                </c:pt>
                <c:pt idx="2869">
                  <c:v>0.59256582257317703</c:v>
                </c:pt>
                <c:pt idx="2870">
                  <c:v>0.59230250255540295</c:v>
                </c:pt>
                <c:pt idx="2871">
                  <c:v>0.59196192662104496</c:v>
                </c:pt>
                <c:pt idx="2872">
                  <c:v>0.59154517975196397</c:v>
                </c:pt>
                <c:pt idx="2873">
                  <c:v>0.591053337587785</c:v>
                </c:pt>
                <c:pt idx="2874">
                  <c:v>0.59048746631430404</c:v>
                </c:pt>
                <c:pt idx="2875">
                  <c:v>0.58984862256451198</c:v>
                </c:pt>
                <c:pt idx="2876">
                  <c:v>0.58913785333151902</c:v>
                </c:pt>
                <c:pt idx="2877">
                  <c:v>0.58835619589265697</c:v>
                </c:pt>
                <c:pt idx="2878">
                  <c:v>0.58750467774412796</c:v>
                </c:pt>
                <c:pt idx="2879">
                  <c:v>0.58658431654554599</c:v>
                </c:pt>
                <c:pt idx="2880">
                  <c:v>0.58559612007381101</c:v>
                </c:pt>
                <c:pt idx="2881">
                  <c:v>0.58454108618572298</c:v>
                </c:pt>
                <c:pt idx="2882">
                  <c:v>0.58342020278884499</c:v>
                </c:pt>
                <c:pt idx="2883">
                  <c:v>0.58223444782008804</c:v>
                </c:pt>
                <c:pt idx="2884">
                  <c:v>0.58098478923155905</c:v>
                </c:pt>
                <c:pt idx="2885">
                  <c:v>0.57967218498323203</c:v>
                </c:pt>
                <c:pt idx="2886">
                  <c:v>0.57829758304201395</c:v>
                </c:pt>
                <c:pt idx="2887">
                  <c:v>0.57686192138681602</c:v>
                </c:pt>
                <c:pt idx="2888">
                  <c:v>0.57536612801925302</c:v>
                </c:pt>
                <c:pt idx="2889">
                  <c:v>0.57381112097962905</c:v>
                </c:pt>
                <c:pt idx="2890">
                  <c:v>0.57219780836786105</c:v>
                </c:pt>
                <c:pt idx="2891">
                  <c:v>0.57052708836904498</c:v>
                </c:pt>
                <c:pt idx="2892">
                  <c:v>0.56879984928336103</c:v>
                </c:pt>
                <c:pt idx="2893">
                  <c:v>0.56701696956004299</c:v>
                </c:pt>
                <c:pt idx="2894">
                  <c:v>0.56517931783515096</c:v>
                </c:pt>
                <c:pt idx="2895">
                  <c:v>0.56328775297290401</c:v>
                </c:pt>
                <c:pt idx="2896">
                  <c:v>0.56134312411034004</c:v>
                </c:pt>
                <c:pt idx="2897">
                  <c:v>0.55934618422078697</c:v>
                </c:pt>
                <c:pt idx="2898">
                  <c:v>0.55729333188352503</c:v>
                </c:pt>
                <c:pt idx="2899">
                  <c:v>0.55518538383906202</c:v>
                </c:pt>
                <c:pt idx="2900">
                  <c:v>0.55302314750122805</c:v>
                </c:pt>
                <c:pt idx="2901">
                  <c:v>0.55080742100714797</c:v>
                </c:pt>
                <c:pt idx="2902">
                  <c:v>0.54853899326960498</c:v>
                </c:pt>
                <c:pt idx="2903">
                  <c:v>0.546218644031637</c:v>
                </c:pt>
                <c:pt idx="2904">
                  <c:v>0.54384714392324196</c:v>
                </c:pt>
                <c:pt idx="2905">
                  <c:v>0.54142525452003898</c:v>
                </c:pt>
                <c:pt idx="2906">
                  <c:v>0.53895372840378697</c:v>
                </c:pt>
                <c:pt idx="2907">
                  <c:v>0.53643330922461996</c:v>
                </c:pt>
                <c:pt idx="2908">
                  <c:v>0.533864731764923</c:v>
                </c:pt>
                <c:pt idx="2909">
                  <c:v>0.53124872200471895</c:v>
                </c:pt>
                <c:pt idx="2910">
                  <c:v>0.52858599718849697</c:v>
                </c:pt>
                <c:pt idx="2911">
                  <c:v>0.52587726589338801</c:v>
                </c:pt>
                <c:pt idx="2912">
                  <c:v>0.52312322809860301</c:v>
                </c:pt>
                <c:pt idx="2913">
                  <c:v>0.52032457525606901</c:v>
                </c:pt>
                <c:pt idx="2914">
                  <c:v>0.51748199036217801</c:v>
                </c:pt>
                <c:pt idx="2915">
                  <c:v>0.51459653655944304</c:v>
                </c:pt>
                <c:pt idx="2916">
                  <c:v>0.51168253466457703</c:v>
                </c:pt>
                <c:pt idx="2917">
                  <c:v>0.50874054985733896</c:v>
                </c:pt>
                <c:pt idx="2918">
                  <c:v>0.50577114071693896</c:v>
                </c:pt>
                <c:pt idx="2919">
                  <c:v>0.50277485926757803</c:v>
                </c:pt>
                <c:pt idx="2920">
                  <c:v>0.49975225102500198</c:v>
                </c:pt>
                <c:pt idx="2921">
                  <c:v>0.49670385504401299</c:v>
                </c:pt>
                <c:pt idx="2922">
                  <c:v>0.493630203966823</c:v>
                </c:pt>
                <c:pt idx="2923">
                  <c:v>0.49053182407214602</c:v>
                </c:pt>
                <c:pt idx="2924">
                  <c:v>0.48740923532485803</c:v>
                </c:pt>
                <c:pt idx="2925">
                  <c:v>0.48426295142606302</c:v>
                </c:pt>
                <c:pt idx="2926">
                  <c:v>0.481115664663326</c:v>
                </c:pt>
                <c:pt idx="2927">
                  <c:v>0.47798191635465298</c:v>
                </c:pt>
                <c:pt idx="2928">
                  <c:v>0.47486222832568498</c:v>
                </c:pt>
                <c:pt idx="2929">
                  <c:v>0.47175711492635802</c:v>
                </c:pt>
                <c:pt idx="2930">
                  <c:v>0.46866604396338701</c:v>
                </c:pt>
                <c:pt idx="2931">
                  <c:v>0.46556587053561699</c:v>
                </c:pt>
                <c:pt idx="2932">
                  <c:v>0.46243575446505097</c:v>
                </c:pt>
                <c:pt idx="2933">
                  <c:v>0.45927622020197101</c:v>
                </c:pt>
                <c:pt idx="2934">
                  <c:v>0.45608778530403699</c:v>
                </c:pt>
                <c:pt idx="2935">
                  <c:v>0.45287096049499997</c:v>
                </c:pt>
                <c:pt idx="2936">
                  <c:v>0.449626249722202</c:v>
                </c:pt>
                <c:pt idx="2937">
                  <c:v>0.44635415021284203</c:v>
                </c:pt>
                <c:pt idx="2938">
                  <c:v>0.443055152529028</c:v>
                </c:pt>
                <c:pt idx="2939">
                  <c:v>0.43972974062172698</c:v>
                </c:pt>
                <c:pt idx="2940">
                  <c:v>0.43637839188375199</c:v>
                </c:pt>
                <c:pt idx="2941">
                  <c:v>0.43300157720197302</c:v>
                </c:pt>
                <c:pt idx="2942">
                  <c:v>0.42959976100893499</c:v>
                </c:pt>
                <c:pt idx="2943">
                  <c:v>0.42617340133404202</c:v>
                </c:pt>
                <c:pt idx="2944">
                  <c:v>0.422722949854418</c:v>
                </c:pt>
                <c:pt idx="2945">
                  <c:v>0.41924966531361302</c:v>
                </c:pt>
                <c:pt idx="2946">
                  <c:v>0.415755810583049</c:v>
                </c:pt>
                <c:pt idx="2947">
                  <c:v>0.41224182147495098</c:v>
                </c:pt>
                <c:pt idx="2948">
                  <c:v>0.408708127596624</c:v>
                </c:pt>
                <c:pt idx="2949">
                  <c:v>0.40515515240940603</c:v>
                </c:pt>
                <c:pt idx="2950">
                  <c:v>0.401583313286484</c:v>
                </c:pt>
                <c:pt idx="2951">
                  <c:v>0.39799302156892302</c:v>
                </c:pt>
                <c:pt idx="2952">
                  <c:v>0.39438468261916299</c:v>
                </c:pt>
                <c:pt idx="2953">
                  <c:v>0.39075869587105799</c:v>
                </c:pt>
                <c:pt idx="2954">
                  <c:v>0.387115454875471</c:v>
                </c:pt>
                <c:pt idx="2955">
                  <c:v>0.38345534734026199</c:v>
                </c:pt>
                <c:pt idx="2956">
                  <c:v>0.37977875516345599</c:v>
                </c:pt>
                <c:pt idx="2957">
                  <c:v>0.37608605445832199</c:v>
                </c:pt>
                <c:pt idx="2958">
                  <c:v>0.37237761556915999</c:v>
                </c:pt>
                <c:pt idx="2959">
                  <c:v>0.36865380307692303</c:v>
                </c:pt>
                <c:pt idx="2960">
                  <c:v>0.36491497579441501</c:v>
                </c:pt>
                <c:pt idx="2961">
                  <c:v>0.36116668023439502</c:v>
                </c:pt>
                <c:pt idx="2962">
                  <c:v>0.35740996950673398</c:v>
                </c:pt>
                <c:pt idx="2963">
                  <c:v>0.35364521228629098</c:v>
                </c:pt>
                <c:pt idx="2964">
                  <c:v>0.34987277175874698</c:v>
                </c:pt>
                <c:pt idx="2965">
                  <c:v>0.34609300567594498</c:v>
                </c:pt>
                <c:pt idx="2966">
                  <c:v>0.34230626642461898</c:v>
                </c:pt>
                <c:pt idx="2967">
                  <c:v>0.33851290111536497</c:v>
                </c:pt>
                <c:pt idx="2968">
                  <c:v>0.33471325169746202</c:v>
                </c:pt>
                <c:pt idx="2969">
                  <c:v>0.33090765510138798</c:v>
                </c:pt>
                <c:pt idx="2970">
                  <c:v>0.327096443404645</c:v>
                </c:pt>
                <c:pt idx="2971">
                  <c:v>0.32327994400958798</c:v>
                </c:pt>
                <c:pt idx="2972">
                  <c:v>0.31949079586145102</c:v>
                </c:pt>
                <c:pt idx="2973">
                  <c:v>0.31574160786948902</c:v>
                </c:pt>
                <c:pt idx="2974">
                  <c:v>0.31203265651054801</c:v>
                </c:pt>
                <c:pt idx="2975">
                  <c:v>0.30836421289133698</c:v>
                </c:pt>
                <c:pt idx="2976">
                  <c:v>0.30473654281714102</c:v>
                </c:pt>
                <c:pt idx="2977">
                  <c:v>0.30114990682883902</c:v>
                </c:pt>
                <c:pt idx="2978">
                  <c:v>0.29760456021799198</c:v>
                </c:pt>
                <c:pt idx="2979">
                  <c:v>0.29410075302911798</c:v>
                </c:pt>
                <c:pt idx="2980">
                  <c:v>0.29060529499392201</c:v>
                </c:pt>
                <c:pt idx="2981">
                  <c:v>0.28710140727444899</c:v>
                </c:pt>
                <c:pt idx="2982">
                  <c:v>0.28358932915540502</c:v>
                </c:pt>
                <c:pt idx="2983">
                  <c:v>0.28006929659630297</c:v>
                </c:pt>
                <c:pt idx="2984">
                  <c:v>0.27654154218542099</c:v>
                </c:pt>
                <c:pt idx="2985">
                  <c:v>0.273006295111274</c:v>
                </c:pt>
                <c:pt idx="2986">
                  <c:v>0.26946378115063702</c:v>
                </c:pt>
                <c:pt idx="2987">
                  <c:v>0.26591422267165199</c:v>
                </c:pt>
                <c:pt idx="2988">
                  <c:v>0.262357838650219</c:v>
                </c:pt>
                <c:pt idx="2989">
                  <c:v>0.25879484469786701</c:v>
                </c:pt>
                <c:pt idx="2990">
                  <c:v>0.25522545309932199</c:v>
                </c:pt>
                <c:pt idx="2991">
                  <c:v>0.25164987285814</c:v>
                </c:pt>
                <c:pt idx="2992">
                  <c:v>0.248068309748951</c:v>
                </c:pt>
                <c:pt idx="2993">
                  <c:v>0.24448096637505101</c:v>
                </c:pt>
                <c:pt idx="2994">
                  <c:v>0.240888042230265</c:v>
                </c:pt>
                <c:pt idx="2995">
                  <c:v>0.23728973376420301</c:v>
                </c:pt>
                <c:pt idx="2996">
                  <c:v>0.23368632093448899</c:v>
                </c:pt>
                <c:pt idx="2997">
                  <c:v>0.23008242555779199</c:v>
                </c:pt>
                <c:pt idx="2998">
                  <c:v>0.22649483142822199</c:v>
                </c:pt>
                <c:pt idx="2999">
                  <c:v>0.22295187070838701</c:v>
                </c:pt>
                <c:pt idx="3000">
                  <c:v>0.21945369132881601</c:v>
                </c:pt>
                <c:pt idx="3001">
                  <c:v>0.21600043740556901</c:v>
                </c:pt>
                <c:pt idx="3002">
                  <c:v>0.212592249314253</c:v>
                </c:pt>
                <c:pt idx="3003">
                  <c:v>0.209197741039232</c:v>
                </c:pt>
                <c:pt idx="3004">
                  <c:v>0.20579923364045</c:v>
                </c:pt>
                <c:pt idx="3005">
                  <c:v>0.202429184822145</c:v>
                </c:pt>
                <c:pt idx="3006">
                  <c:v>0.19910883235266999</c:v>
                </c:pt>
                <c:pt idx="3007">
                  <c:v>0.19587391013455699</c:v>
                </c:pt>
                <c:pt idx="3008">
                  <c:v>0.19272451446587799</c:v>
                </c:pt>
                <c:pt idx="3009">
                  <c:v>0.18966073641369599</c:v>
                </c:pt>
                <c:pt idx="3010">
                  <c:v>0.1866826617796</c:v>
                </c:pt>
                <c:pt idx="3011">
                  <c:v>0.18379037105350601</c:v>
                </c:pt>
                <c:pt idx="3012">
                  <c:v>0.18098393935690599</c:v>
                </c:pt>
                <c:pt idx="3013">
                  <c:v>0.17826343637766601</c:v>
                </c:pt>
                <c:pt idx="3014">
                  <c:v>0.17561207493043901</c:v>
                </c:pt>
                <c:pt idx="3015">
                  <c:v>0.17300178907073199</c:v>
                </c:pt>
                <c:pt idx="3016">
                  <c:v>0.17043268504171699</c:v>
                </c:pt>
                <c:pt idx="3017">
                  <c:v>0.167904866387558</c:v>
                </c:pt>
                <c:pt idx="3018">
                  <c:v>0.16541843405503701</c:v>
                </c:pt>
                <c:pt idx="3019">
                  <c:v>0.16297348647992399</c:v>
                </c:pt>
                <c:pt idx="3020">
                  <c:v>0.16057011965547799</c:v>
                </c:pt>
                <c:pt idx="3021">
                  <c:v>0.15820842717958999</c:v>
                </c:pt>
                <c:pt idx="3022">
                  <c:v>0.15590052143274299</c:v>
                </c:pt>
                <c:pt idx="3023">
                  <c:v>0.153677354088705</c:v>
                </c:pt>
                <c:pt idx="3024">
                  <c:v>0.151538957649063</c:v>
                </c:pt>
                <c:pt idx="3025">
                  <c:v>0.14946317538723999</c:v>
                </c:pt>
                <c:pt idx="3026">
                  <c:v>0.14743599099017601</c:v>
                </c:pt>
                <c:pt idx="3027">
                  <c:v>0.14545739721314299</c:v>
                </c:pt>
                <c:pt idx="3028">
                  <c:v>0.143527384107387</c:v>
                </c:pt>
                <c:pt idx="3029">
                  <c:v>0.14164593930380101</c:v>
                </c:pt>
                <c:pt idx="3030">
                  <c:v>0.13982600962337499</c:v>
                </c:pt>
                <c:pt idx="3031">
                  <c:v>0.13808897307125201</c:v>
                </c:pt>
                <c:pt idx="3032">
                  <c:v>0.13643483068812701</c:v>
                </c:pt>
                <c:pt idx="3033">
                  <c:v>0.134863578435958</c:v>
                </c:pt>
                <c:pt idx="3034">
                  <c:v>0.13337520738334499</c:v>
                </c:pt>
                <c:pt idx="3035">
                  <c:v>0.131969703770309</c:v>
                </c:pt>
                <c:pt idx="3036">
                  <c:v>0.13064704902107599</c:v>
                </c:pt>
                <c:pt idx="3037">
                  <c:v>0.129407219735129</c:v>
                </c:pt>
                <c:pt idx="3038">
                  <c:v>0.128250187668143</c:v>
                </c:pt>
                <c:pt idx="3039">
                  <c:v>0.12717591970753001</c:v>
                </c:pt>
                <c:pt idx="3040">
                  <c:v>0.126184377844833</c:v>
                </c:pt>
                <c:pt idx="3041">
                  <c:v>0.12527551914617799</c:v>
                </c:pt>
                <c:pt idx="3042">
                  <c:v>0.12444929572159399</c:v>
                </c:pt>
                <c:pt idx="3043">
                  <c:v>0.123705654693884</c:v>
                </c:pt>
                <c:pt idx="3044">
                  <c:v>0.12304372479943899</c:v>
                </c:pt>
                <c:pt idx="3045">
                  <c:v>0.122461619346642</c:v>
                </c:pt>
                <c:pt idx="3046">
                  <c:v>0.121959387710304</c:v>
                </c:pt>
                <c:pt idx="3047">
                  <c:v>0.12154116799004699</c:v>
                </c:pt>
                <c:pt idx="3048">
                  <c:v>0.121206802621318</c:v>
                </c:pt>
                <c:pt idx="3049">
                  <c:v>0.120956125045713</c:v>
                </c:pt>
                <c:pt idx="3050">
                  <c:v>0.120788959584049</c:v>
                </c:pt>
                <c:pt idx="3051">
                  <c:v>0.12070512131427399</c:v>
                </c:pt>
                <c:pt idx="3052">
                  <c:v>0.12070441595567</c:v>
                </c:pt>
                <c:pt idx="3053">
                  <c:v>0.120786639760821</c:v>
                </c:pt>
                <c:pt idx="3054">
                  <c:v>0.12095157941675699</c:v>
                </c:pt>
                <c:pt idx="3055">
                  <c:v>0.12119901195663001</c:v>
                </c:pt>
                <c:pt idx="3056">
                  <c:v>0.121528704683053</c:v>
                </c:pt>
                <c:pt idx="3057">
                  <c:v>0.12194041510386899</c:v>
                </c:pt>
                <c:pt idx="3058">
                  <c:v>0.12243389088046799</c:v>
                </c:pt>
                <c:pt idx="3059">
                  <c:v>0.123008869787645</c:v>
                </c:pt>
                <c:pt idx="3060">
                  <c:v>0.123659886199999</c:v>
                </c:pt>
                <c:pt idx="3061">
                  <c:v>0.124385952146541</c:v>
                </c:pt>
                <c:pt idx="3062">
                  <c:v>0.125186748289283</c:v>
                </c:pt>
                <c:pt idx="3063">
                  <c:v>0.12606194491575901</c:v>
                </c:pt>
                <c:pt idx="3064">
                  <c:v>0.127011201811249</c:v>
                </c:pt>
                <c:pt idx="3065">
                  <c:v>0.128034168104524</c:v>
                </c:pt>
                <c:pt idx="3066">
                  <c:v>0.12913048207906899</c:v>
                </c:pt>
                <c:pt idx="3067">
                  <c:v>0.13029977094435199</c:v>
                </c:pt>
                <c:pt idx="3068">
                  <c:v>0.13154165056737799</c:v>
                </c:pt>
                <c:pt idx="3069">
                  <c:v>0.13285572517302399</c:v>
                </c:pt>
                <c:pt idx="3070">
                  <c:v>0.134241587030339</c:v>
                </c:pt>
                <c:pt idx="3071">
                  <c:v>0.135666500103755</c:v>
                </c:pt>
                <c:pt idx="3072">
                  <c:v>0.13711774151384301</c:v>
                </c:pt>
                <c:pt idx="3073">
                  <c:v>0.13859490383527401</c:v>
                </c:pt>
                <c:pt idx="3074">
                  <c:v>0.14009756796128001</c:v>
                </c:pt>
                <c:pt idx="3075">
                  <c:v>0.14162530299047199</c:v>
                </c:pt>
                <c:pt idx="3076">
                  <c:v>0.14317766617554101</c:v>
                </c:pt>
                <c:pt idx="3077">
                  <c:v>0.14475420292346899</c:v>
                </c:pt>
                <c:pt idx="3078">
                  <c:v>0.14635444683590801</c:v>
                </c:pt>
                <c:pt idx="3079">
                  <c:v>0.14801135484168201</c:v>
                </c:pt>
                <c:pt idx="3080">
                  <c:v>0.14974145554066901</c:v>
                </c:pt>
                <c:pt idx="3081">
                  <c:v>0.15154424261496299</c:v>
                </c:pt>
                <c:pt idx="3082">
                  <c:v>0.15341919639309801</c:v>
                </c:pt>
                <c:pt idx="3083">
                  <c:v>0.15536578402220499</c:v>
                </c:pt>
                <c:pt idx="3084">
                  <c:v>0.15738345962985101</c:v>
                </c:pt>
                <c:pt idx="3085">
                  <c:v>0.15947166447444999</c:v>
                </c:pt>
                <c:pt idx="3086">
                  <c:v>0.16162982708419499</c:v>
                </c:pt>
                <c:pt idx="3087">
                  <c:v>0.16385736338516799</c:v>
                </c:pt>
                <c:pt idx="3088">
                  <c:v>0.166153676819673</c:v>
                </c:pt>
                <c:pt idx="3089">
                  <c:v>0.16851815845609899</c:v>
                </c:pt>
                <c:pt idx="3090">
                  <c:v>0.170950187091713</c:v>
                </c:pt>
                <c:pt idx="3091">
                  <c:v>0.173449129349843</c:v>
                </c:pt>
                <c:pt idx="3092">
                  <c:v>0.17601433977293701</c:v>
                </c:pt>
                <c:pt idx="3093">
                  <c:v>0.17864516091301599</c:v>
                </c:pt>
                <c:pt idx="3094">
                  <c:v>0.18134092342111699</c:v>
                </c:pt>
                <c:pt idx="3095">
                  <c:v>0.18410094613748401</c:v>
                </c:pt>
                <c:pt idx="3096">
                  <c:v>0.18692453618440699</c:v>
                </c:pt>
                <c:pt idx="3097">
                  <c:v>0.18979439651533</c:v>
                </c:pt>
                <c:pt idx="3098">
                  <c:v>0.192681667245689</c:v>
                </c:pt>
                <c:pt idx="3099">
                  <c:v>0.19558565845121001</c:v>
                </c:pt>
                <c:pt idx="3100">
                  <c:v>0.19850566996230201</c:v>
                </c:pt>
                <c:pt idx="3101">
                  <c:v>0.20144503805404201</c:v>
                </c:pt>
                <c:pt idx="3102">
                  <c:v>0.20443808233926999</c:v>
                </c:pt>
                <c:pt idx="3103">
                  <c:v>0.20750226587419199</c:v>
                </c:pt>
                <c:pt idx="3104">
                  <c:v>0.21060490761494199</c:v>
                </c:pt>
                <c:pt idx="3105">
                  <c:v>0.213724539209592</c:v>
                </c:pt>
                <c:pt idx="3106">
                  <c:v>0.21682518915758001</c:v>
                </c:pt>
                <c:pt idx="3107">
                  <c:v>0.21990651679770701</c:v>
                </c:pt>
                <c:pt idx="3108">
                  <c:v>0.22296818020602799</c:v>
                </c:pt>
                <c:pt idx="3109">
                  <c:v>0.22600983652562401</c:v>
                </c:pt>
                <c:pt idx="3110">
                  <c:v>0.22903114233372601</c:v>
                </c:pt>
                <c:pt idx="3111">
                  <c:v>0.232031754046362</c:v>
                </c:pt>
                <c:pt idx="3112">
                  <c:v>0.23501132835938299</c:v>
                </c:pt>
                <c:pt idx="3113">
                  <c:v>0.23798637409221701</c:v>
                </c:pt>
                <c:pt idx="3114">
                  <c:v>0.240984674506275</c:v>
                </c:pt>
                <c:pt idx="3115">
                  <c:v>0.24400189050882501</c:v>
                </c:pt>
                <c:pt idx="3116">
                  <c:v>0.24702592678048599</c:v>
                </c:pt>
                <c:pt idx="3117">
                  <c:v>0.25005603088566403</c:v>
                </c:pt>
                <c:pt idx="3118">
                  <c:v>0.25309145169323499</c:v>
                </c:pt>
                <c:pt idx="3119">
                  <c:v>0.25613144043414698</c:v>
                </c:pt>
                <c:pt idx="3120">
                  <c:v>0.25917525181892898</c:v>
                </c:pt>
                <c:pt idx="3121">
                  <c:v>0.26221012405623001</c:v>
                </c:pt>
                <c:pt idx="3122">
                  <c:v>0.26520445956354899</c:v>
                </c:pt>
                <c:pt idx="3123">
                  <c:v>0.26815758467218298</c:v>
                </c:pt>
                <c:pt idx="3124">
                  <c:v>0.27106883613402799</c:v>
                </c:pt>
                <c:pt idx="3125">
                  <c:v>0.27393756234198202</c:v>
                </c:pt>
                <c:pt idx="3126">
                  <c:v>0.27676312450295398</c:v>
                </c:pt>
                <c:pt idx="3127">
                  <c:v>0.27954489769211899</c:v>
                </c:pt>
                <c:pt idx="3128">
                  <c:v>0.28228227179204501</c:v>
                </c:pt>
                <c:pt idx="3129">
                  <c:v>0.28497465294679603</c:v>
                </c:pt>
                <c:pt idx="3130">
                  <c:v>0.28762146572571701</c:v>
                </c:pt>
                <c:pt idx="3131">
                  <c:v>0.29022215452334199</c:v>
                </c:pt>
                <c:pt idx="3132">
                  <c:v>0.29277618442627401</c:v>
                </c:pt>
                <c:pt idx="3133">
                  <c:v>0.29528304217717899</c:v>
                </c:pt>
                <c:pt idx="3134">
                  <c:v>0.29771769482959298</c:v>
                </c:pt>
                <c:pt idx="3135">
                  <c:v>0.30007845818631101</c:v>
                </c:pt>
                <c:pt idx="3136">
                  <c:v>0.30236538324254197</c:v>
                </c:pt>
                <c:pt idx="3137">
                  <c:v>0.304578581568963</c:v>
                </c:pt>
                <c:pt idx="3138">
                  <c:v>0.30671822637954799</c:v>
                </c:pt>
                <c:pt idx="3139">
                  <c:v>0.30880290554865902</c:v>
                </c:pt>
                <c:pt idx="3140">
                  <c:v>0.31083632877519501</c:v>
                </c:pt>
                <c:pt idx="3141">
                  <c:v>0.31281811416746802</c:v>
                </c:pt>
                <c:pt idx="3142">
                  <c:v>0.31474791307515898</c:v>
                </c:pt>
                <c:pt idx="3143">
                  <c:v>0.31662541108469699</c:v>
                </c:pt>
                <c:pt idx="3144">
                  <c:v>0.31845032896592501</c:v>
                </c:pt>
                <c:pt idx="3145">
                  <c:v>0.32022230327761803</c:v>
                </c:pt>
                <c:pt idx="3146">
                  <c:v>0.32193691370817101</c:v>
                </c:pt>
                <c:pt idx="3147">
                  <c:v>0.32359406819301401</c:v>
                </c:pt>
                <c:pt idx="3148">
                  <c:v>0.32519371690095999</c:v>
                </c:pt>
                <c:pt idx="3149">
                  <c:v>0.32673585293954499</c:v>
                </c:pt>
                <c:pt idx="3150">
                  <c:v>0.32822051297091198</c:v>
                </c:pt>
                <c:pt idx="3151">
                  <c:v>0.329647777731013</c:v>
                </c:pt>
                <c:pt idx="3152">
                  <c:v>0.33101777244615999</c:v>
                </c:pt>
                <c:pt idx="3153">
                  <c:v>0.33233066714307202</c:v>
                </c:pt>
                <c:pt idx="3154">
                  <c:v>0.33358667685214299</c:v>
                </c:pt>
                <c:pt idx="3155">
                  <c:v>0.33478606170900899</c:v>
                </c:pt>
                <c:pt idx="3156">
                  <c:v>0.33592912696747201</c:v>
                </c:pt>
                <c:pt idx="3157">
                  <c:v>0.33701622294807598</c:v>
                </c:pt>
                <c:pt idx="3158">
                  <c:v>0.33804774496182199</c:v>
                </c:pt>
                <c:pt idx="3159">
                  <c:v>0.33902413326799702</c:v>
                </c:pt>
                <c:pt idx="3160">
                  <c:v>0.33994587314825803</c:v>
                </c:pt>
                <c:pt idx="3161">
                  <c:v>0.34081349520392901</c:v>
                </c:pt>
                <c:pt idx="3162">
                  <c:v>0.34162757600514099</c:v>
                </c:pt>
                <c:pt idx="3163">
                  <c:v>0.342388739231473</c:v>
                </c:pt>
                <c:pt idx="3164">
                  <c:v>0.34309765743331799</c:v>
                </c:pt>
                <c:pt idx="3165">
                  <c:v>0.343755054500336</c:v>
                </c:pt>
                <c:pt idx="3166">
                  <c:v>0.344361708840284</c:v>
                </c:pt>
                <c:pt idx="3167">
                  <c:v>0.34491845715049901</c:v>
                </c:pt>
                <c:pt idx="3168">
                  <c:v>0.345426198520834</c:v>
                </c:pt>
                <c:pt idx="3169">
                  <c:v>0.34588589846860301</c:v>
                </c:pt>
                <c:pt idx="3170">
                  <c:v>0.34629859240320199</c:v>
                </c:pt>
                <c:pt idx="3171">
                  <c:v>0.34666538797059399</c:v>
                </c:pt>
                <c:pt idx="3172">
                  <c:v>0.34698746574018002</c:v>
                </c:pt>
                <c:pt idx="3173">
                  <c:v>0.34726607776744001</c:v>
                </c:pt>
                <c:pt idx="3174">
                  <c:v>0.34750254370966799</c:v>
                </c:pt>
                <c:pt idx="3175">
                  <c:v>0.34769824442904901</c:v>
                </c:pt>
                <c:pt idx="3176">
                  <c:v>0.34785461341757801</c:v>
                </c:pt>
                <c:pt idx="3177">
                  <c:v>0.34797312686550402</c:v>
                </c:pt>
                <c:pt idx="3178">
                  <c:v>0.34805529358318799</c:v>
                </c:pt>
                <c:pt idx="3179">
                  <c:v>0.348102646050371</c:v>
                </c:pt>
                <c:pt idx="3180">
                  <c:v>0.34811673353023997</c:v>
                </c:pt>
                <c:pt idx="3181">
                  <c:v>0.34809911760922302</c:v>
                </c:pt>
                <c:pt idx="3182">
                  <c:v>0.34805136998236602</c:v>
                </c:pt>
                <c:pt idx="3183">
                  <c:v>0.34798530590493398</c:v>
                </c:pt>
                <c:pt idx="3184">
                  <c:v>0.34791781525694498</c:v>
                </c:pt>
                <c:pt idx="3185">
                  <c:v>0.347851108403128</c:v>
                </c:pt>
                <c:pt idx="3186">
                  <c:v>0.34778734580536802</c:v>
                </c:pt>
                <c:pt idx="3187">
                  <c:v>0.347728645097301</c:v>
                </c:pt>
                <c:pt idx="3188">
                  <c:v>0.34767708797632702</c:v>
                </c:pt>
                <c:pt idx="3189">
                  <c:v>0.34763472683972002</c:v>
                </c:pt>
                <c:pt idx="3190">
                  <c:v>0.34760359119943302</c:v>
                </c:pt>
                <c:pt idx="3191">
                  <c:v>0.34757505285199902</c:v>
                </c:pt>
                <c:pt idx="3192">
                  <c:v>0.347533119928635</c:v>
                </c:pt>
                <c:pt idx="3193">
                  <c:v>0.34747943671053999</c:v>
                </c:pt>
                <c:pt idx="3194">
                  <c:v>0.34741567511681498</c:v>
                </c:pt>
                <c:pt idx="3195">
                  <c:v>0.34734353753622199</c:v>
                </c:pt>
                <c:pt idx="3196">
                  <c:v>0.34726475985725402</c:v>
                </c:pt>
                <c:pt idx="3197">
                  <c:v>0.34718111463635998</c:v>
                </c:pt>
                <c:pt idx="3198">
                  <c:v>0.347094414286233</c:v>
                </c:pt>
                <c:pt idx="3199">
                  <c:v>0.34700651409026001</c:v>
                </c:pt>
                <c:pt idx="3200">
                  <c:v>0.34691526822160401</c:v>
                </c:pt>
                <c:pt idx="3201">
                  <c:v>0.346819107451528</c:v>
                </c:pt>
                <c:pt idx="3202">
                  <c:v>0.346719646202233</c:v>
                </c:pt>
                <c:pt idx="3203">
                  <c:v>0.34661853925146302</c:v>
                </c:pt>
                <c:pt idx="3204">
                  <c:v>0.34651747777147301</c:v>
                </c:pt>
                <c:pt idx="3205">
                  <c:v>0.34641818238032901</c:v>
                </c:pt>
                <c:pt idx="3206">
                  <c:v>0.34632239294573902</c:v>
                </c:pt>
                <c:pt idx="3207">
                  <c:v>0.34623185525982603</c:v>
                </c:pt>
                <c:pt idx="3208">
                  <c:v>0.346148305178617</c:v>
                </c:pt>
                <c:pt idx="3209">
                  <c:v>0.34607345128969802</c:v>
                </c:pt>
                <c:pt idx="3210">
                  <c:v>0.34600895750202398</c:v>
                </c:pt>
                <c:pt idx="3211">
                  <c:v>0.34595642703252</c:v>
                </c:pt>
                <c:pt idx="3212">
                  <c:v>0.34591738905876002</c:v>
                </c:pt>
                <c:pt idx="3213">
                  <c:v>0.34589328887536103</c:v>
                </c:pt>
                <c:pt idx="3214">
                  <c:v>0.34588942817089102</c:v>
                </c:pt>
                <c:pt idx="3215">
                  <c:v>0.345918771869274</c:v>
                </c:pt>
                <c:pt idx="3216">
                  <c:v>0.34598285011706398</c:v>
                </c:pt>
                <c:pt idx="3217">
                  <c:v>0.34608310337355203</c:v>
                </c:pt>
                <c:pt idx="3218">
                  <c:v>0.34622088653070099</c:v>
                </c:pt>
                <c:pt idx="3219">
                  <c:v>0.34639747396978099</c:v>
                </c:pt>
                <c:pt idx="3220">
                  <c:v>0.34661406501654102</c:v>
                </c:pt>
                <c:pt idx="3221">
                  <c:v>0.34687178939901098</c:v>
                </c:pt>
                <c:pt idx="3222">
                  <c:v>0.34717171244209499</c:v>
                </c:pt>
                <c:pt idx="3223">
                  <c:v>0.34751483983915399</c:v>
                </c:pt>
                <c:pt idx="3224">
                  <c:v>0.34790212192032899</c:v>
                </c:pt>
                <c:pt idx="3225">
                  <c:v>0.34833445739270003</c:v>
                </c:pt>
                <c:pt idx="3226">
                  <c:v>0.34881269656331299</c:v>
                </c:pt>
                <c:pt idx="3227">
                  <c:v>0.34933764407727302</c:v>
                </c:pt>
                <c:pt idx="3228">
                  <c:v>0.34991006121402202</c:v>
                </c:pt>
                <c:pt idx="3229">
                  <c:v>0.35053066778880798</c:v>
                </c:pt>
                <c:pt idx="3230">
                  <c:v>0.35120014370595298</c:v>
                </c:pt>
                <c:pt idx="3231">
                  <c:v>0.35191913020744298</c:v>
                </c:pt>
                <c:pt idx="3232">
                  <c:v>0.352688230856054</c:v>
                </c:pt>
                <c:pt idx="3233">
                  <c:v>0.35353255469329098</c:v>
                </c:pt>
                <c:pt idx="3234">
                  <c:v>0.35445384943910402</c:v>
                </c:pt>
                <c:pt idx="3235">
                  <c:v>0.35545211650578001</c:v>
                </c:pt>
                <c:pt idx="3236">
                  <c:v>0.35652728689927399</c:v>
                </c:pt>
                <c:pt idx="3237">
                  <c:v>0.35767922127532398</c:v>
                </c:pt>
                <c:pt idx="3238">
                  <c:v>0.35888935789848497</c:v>
                </c:pt>
                <c:pt idx="3239">
                  <c:v>0.36015400631883199</c:v>
                </c:pt>
                <c:pt idx="3240">
                  <c:v>0.36147356150563797</c:v>
                </c:pt>
                <c:pt idx="3241">
                  <c:v>0.36284837962557898</c:v>
                </c:pt>
                <c:pt idx="3242">
                  <c:v>0.36427877756446803</c:v>
                </c:pt>
                <c:pt idx="3243">
                  <c:v>0.36576503242144398</c:v>
                </c:pt>
                <c:pt idx="3244">
                  <c:v>0.36730738099900601</c:v>
                </c:pt>
                <c:pt idx="3245">
                  <c:v>0.36890601931295403</c:v>
                </c:pt>
                <c:pt idx="3246">
                  <c:v>0.37056110214577398</c:v>
                </c:pt>
                <c:pt idx="3247">
                  <c:v>0.37227274266521299</c:v>
                </c:pt>
                <c:pt idx="3248">
                  <c:v>0.37404101212706298</c:v>
                </c:pt>
                <c:pt idx="3249">
                  <c:v>0.37586593967762599</c:v>
                </c:pt>
                <c:pt idx="3250">
                  <c:v>0.37774751226756298</c:v>
                </c:pt>
                <c:pt idx="3251">
                  <c:v>0.37968567468484898</c:v>
                </c:pt>
                <c:pt idx="3252">
                  <c:v>0.381680329710466</c:v>
                </c:pt>
                <c:pt idx="3253">
                  <c:v>0.38373133839593498</c:v>
                </c:pt>
                <c:pt idx="3254">
                  <c:v>0.38583864114588501</c:v>
                </c:pt>
                <c:pt idx="3255">
                  <c:v>0.38800679639941099</c:v>
                </c:pt>
                <c:pt idx="3256">
                  <c:v>0.39023554388375198</c:v>
                </c:pt>
                <c:pt idx="3257">
                  <c:v>0.39252458325649198</c:v>
                </c:pt>
                <c:pt idx="3258">
                  <c:v>0.39487357477992302</c:v>
                </c:pt>
                <c:pt idx="3259">
                  <c:v>0.39728213991599998</c:v>
                </c:pt>
                <c:pt idx="3260">
                  <c:v>0.39974986174684302</c:v>
                </c:pt>
                <c:pt idx="3261">
                  <c:v>0.40227628510735602</c:v>
                </c:pt>
                <c:pt idx="3262">
                  <c:v>0.40486091630904403</c:v>
                </c:pt>
                <c:pt idx="3263">
                  <c:v>0.40750322234799002</c:v>
                </c:pt>
                <c:pt idx="3264">
                  <c:v>0.41020262953625602</c:v>
                </c:pt>
                <c:pt idx="3265">
                  <c:v>0.41295852158192398</c:v>
                </c:pt>
                <c:pt idx="3266">
                  <c:v>0.41577023726609003</c:v>
                </c:pt>
                <c:pt idx="3267">
                  <c:v>0.41863706800828698</c:v>
                </c:pt>
                <c:pt idx="3268">
                  <c:v>0.421558255745281</c:v>
                </c:pt>
                <c:pt idx="3269">
                  <c:v>0.42453299163710101</c:v>
                </c:pt>
                <c:pt idx="3270">
                  <c:v>0.42756041613096601</c:v>
                </c:pt>
                <c:pt idx="3271">
                  <c:v>0.43063962084243501</c:v>
                </c:pt>
                <c:pt idx="3272">
                  <c:v>0.43376965254081601</c:v>
                </c:pt>
                <c:pt idx="3273">
                  <c:v>0.43694951922692199</c:v>
                </c:pt>
                <c:pt idx="3274">
                  <c:v>0.44017819783328399</c:v>
                </c:pt>
                <c:pt idx="3275">
                  <c:v>0.44345464248148297</c:v>
                </c:pt>
                <c:pt idx="3276">
                  <c:v>0.44677779167610698</c:v>
                </c:pt>
                <c:pt idx="3277">
                  <c:v>0.450146572659336</c:v>
                </c:pt>
                <c:pt idx="3278">
                  <c:v>0.45355990173496702</c:v>
                </c:pt>
                <c:pt idx="3279">
                  <c:v>0.45701668064661999</c:v>
                </c:pt>
                <c:pt idx="3280">
                  <c:v>0.460515790463629</c:v>
                </c:pt>
                <c:pt idx="3281">
                  <c:v>0.46405608511407997</c:v>
                </c:pt>
                <c:pt idx="3282">
                  <c:v>0.46762615246950401</c:v>
                </c:pt>
                <c:pt idx="3283">
                  <c:v>0.47120948132609097</c:v>
                </c:pt>
                <c:pt idx="3284">
                  <c:v>0.474804216514297</c:v>
                </c:pt>
                <c:pt idx="3285">
                  <c:v>0.478408532182997</c:v>
                </c:pt>
                <c:pt idx="3286">
                  <c:v>0.48202062857066702</c:v>
                </c:pt>
                <c:pt idx="3287">
                  <c:v>0.485638729175076</c:v>
                </c:pt>
                <c:pt idx="3288">
                  <c:v>0.48926107794622398</c:v>
                </c:pt>
                <c:pt idx="3289">
                  <c:v>0.492885936248456</c:v>
                </c:pt>
                <c:pt idx="3290">
                  <c:v>0.49652222054607598</c:v>
                </c:pt>
                <c:pt idx="3291">
                  <c:v>0.50018621070204605</c:v>
                </c:pt>
                <c:pt idx="3292">
                  <c:v>0.50387655205841897</c:v>
                </c:pt>
                <c:pt idx="3293">
                  <c:v>0.50759186545713697</c:v>
                </c:pt>
                <c:pt idx="3294">
                  <c:v>0.51133074559473801</c:v>
                </c:pt>
                <c:pt idx="3295">
                  <c:v>0.51509175891370695</c:v>
                </c:pt>
                <c:pt idx="3296">
                  <c:v>0.51887344113843303</c:v>
                </c:pt>
                <c:pt idx="3297">
                  <c:v>0.52267429461224602</c:v>
                </c:pt>
                <c:pt idx="3298">
                  <c:v>0.52649278565944702</c:v>
                </c:pt>
                <c:pt idx="3299">
                  <c:v>0.53032734228262401</c:v>
                </c:pt>
                <c:pt idx="3300">
                  <c:v>0.53417635260538299</c:v>
                </c:pt>
                <c:pt idx="3301">
                  <c:v>0.53803816457013498</c:v>
                </c:pt>
                <c:pt idx="3302">
                  <c:v>0.54191108747420702</c:v>
                </c:pt>
                <c:pt idx="3303">
                  <c:v>0.54579339593853904</c:v>
                </c:pt>
                <c:pt idx="3304">
                  <c:v>0.54968333680834702</c:v>
                </c:pt>
                <c:pt idx="3305">
                  <c:v>0.55357913925009705</c:v>
                </c:pt>
                <c:pt idx="3306">
                  <c:v>0.55747902792973503</c:v>
                </c:pt>
                <c:pt idx="3307">
                  <c:v>0.56138123868084999</c:v>
                </c:pt>
                <c:pt idx="3308">
                  <c:v>0.56528403560132201</c:v>
                </c:pt>
                <c:pt idx="3309">
                  <c:v>0.56918572818606505</c:v>
                </c:pt>
                <c:pt idx="3310">
                  <c:v>0.57308468702284099</c:v>
                </c:pt>
                <c:pt idx="3311">
                  <c:v>0.57697935678348</c:v>
                </c:pt>
                <c:pt idx="3312">
                  <c:v>0.58086826567475702</c:v>
                </c:pt>
                <c:pt idx="3313">
                  <c:v>0.58475003104377798</c:v>
                </c:pt>
                <c:pt idx="3314">
                  <c:v>0.58862336132333004</c:v>
                </c:pt>
                <c:pt idx="3315">
                  <c:v>0.59248705485596498</c:v>
                </c:pt>
                <c:pt idx="3316">
                  <c:v>0.59633999631727497</c:v>
                </c:pt>
                <c:pt idx="3317">
                  <c:v>0.60018115148831197</c:v>
                </c:pt>
                <c:pt idx="3318">
                  <c:v>0.60400956105188197</c:v>
                </c:pt>
                <c:pt idx="3319">
                  <c:v>0.60782433395853097</c:v>
                </c:pt>
                <c:pt idx="3320">
                  <c:v>0.61162464076608802</c:v>
                </c:pt>
                <c:pt idx="3321">
                  <c:v>0.615409707226519</c:v>
                </c:pt>
                <c:pt idx="3322">
                  <c:v>0.61917880828765404</c:v>
                </c:pt>
                <c:pt idx="3323">
                  <c:v>0.62293126259746501</c:v>
                </c:pt>
                <c:pt idx="3324">
                  <c:v>0.62666642754272595</c:v>
                </c:pt>
                <c:pt idx="3325">
                  <c:v>0.63038369481746104</c:v>
                </c:pt>
                <c:pt idx="3326">
                  <c:v>0.63408248649478305</c:v>
                </c:pt>
                <c:pt idx="3327">
                  <c:v>0.63776225156432498</c:v>
                </c:pt>
                <c:pt idx="3328">
                  <c:v>0.64142246289304905</c:v>
                </c:pt>
                <c:pt idx="3329">
                  <c:v>0.64506261456728597</c:v>
                </c:pt>
                <c:pt idx="3330">
                  <c:v>0.64868221957667505</c:v>
                </c:pt>
                <c:pt idx="3331">
                  <c:v>0.652280807804969</c:v>
                </c:pt>
                <c:pt idx="3332">
                  <c:v>0.65585792429767598</c:v>
                </c:pt>
                <c:pt idx="3333">
                  <c:v>0.65941312778167505</c:v>
                </c:pt>
                <c:pt idx="3334">
                  <c:v>0.66294598941688898</c:v>
                </c:pt>
                <c:pt idx="3335">
                  <c:v>0.66645609176460097</c:v>
                </c:pt>
                <c:pt idx="3336">
                  <c:v>0.66994302796076899</c:v>
                </c:pt>
                <c:pt idx="3337">
                  <c:v>0.67340640108572902</c:v>
                </c:pt>
                <c:pt idx="3338">
                  <c:v>0.676845823723767</c:v>
                </c:pt>
                <c:pt idx="3339">
                  <c:v>0.68026091770739505</c:v>
                </c:pt>
                <c:pt idx="3340">
                  <c:v>0.68365131404186197</c:v>
                </c:pt>
                <c:pt idx="3341">
                  <c:v>0.68701665300596004</c:v>
                </c:pt>
                <c:pt idx="3342">
                  <c:v>0.69035658442601899</c:v>
                </c:pt>
                <c:pt idx="3343">
                  <c:v>0.69367076812169004</c:v>
                </c:pt>
                <c:pt idx="3344">
                  <c:v>0.69695887452527705</c:v>
                </c:pt>
                <c:pt idx="3345">
                  <c:v>0.70022058548130195</c:v>
                </c:pt>
                <c:pt idx="3346">
                  <c:v>0.70345559523978896</c:v>
                </c:pt>
                <c:pt idx="3347">
                  <c:v>0.70666361166524405</c:v>
                </c:pt>
                <c:pt idx="3348">
                  <c:v>0.70984435769316401</c:v>
                </c:pt>
                <c:pt idx="3349">
                  <c:v>0.71300222636977995</c:v>
                </c:pt>
                <c:pt idx="3350">
                  <c:v>0.71613698246387303</c:v>
                </c:pt>
                <c:pt idx="3351">
                  <c:v>0.71924839687262698</c:v>
                </c:pt>
                <c:pt idx="3352">
                  <c:v>0.72233626169243004</c:v>
                </c:pt>
                <c:pt idx="3353">
                  <c:v>0.725400272512426</c:v>
                </c:pt>
                <c:pt idx="3354">
                  <c:v>0.728435493750762</c:v>
                </c:pt>
                <c:pt idx="3355">
                  <c:v>0.73144180009167203</c:v>
                </c:pt>
                <c:pt idx="3356">
                  <c:v>0.73441910319908299</c:v>
                </c:pt>
                <c:pt idx="3357">
                  <c:v>0.73736735698618205</c:v>
                </c:pt>
                <c:pt idx="3358">
                  <c:v>0.74028656336630805</c:v>
                </c:pt>
                <c:pt idx="3359">
                  <c:v>0.743176778233538</c:v>
                </c:pt>
                <c:pt idx="3360">
                  <c:v>0.74603811722407098</c:v>
                </c:pt>
                <c:pt idx="3361">
                  <c:v>0.74887076055971202</c:v>
                </c:pt>
                <c:pt idx="3362">
                  <c:v>0.75167495600855505</c:v>
                </c:pt>
                <c:pt idx="3363">
                  <c:v>0.75445101879717402</c:v>
                </c:pt>
                <c:pt idx="3364">
                  <c:v>0.75719932730213602</c:v>
                </c:pt>
                <c:pt idx="3365">
                  <c:v>0.75992031367536494</c:v>
                </c:pt>
                <c:pt idx="3366">
                  <c:v>0.762614449282079</c:v>
                </c:pt>
                <c:pt idx="3367">
                  <c:v>0.76528222584098904</c:v>
                </c:pt>
                <c:pt idx="3368">
                  <c:v>0.76792413414238303</c:v>
                </c:pt>
                <c:pt idx="3369">
                  <c:v>0.77054064279359102</c:v>
                </c:pt>
                <c:pt idx="3370">
                  <c:v>0.77313217937234702</c:v>
                </c:pt>
                <c:pt idx="3371">
                  <c:v>0.77569911574199402</c:v>
                </c:pt>
                <c:pt idx="3372">
                  <c:v>0.77824175844030796</c:v>
                </c:pt>
                <c:pt idx="3373">
                  <c:v>0.78076034436422403</c:v>
                </c:pt>
                <c:pt idx="3374">
                  <c:v>0.78325504161120396</c:v>
                </c:pt>
                <c:pt idx="3375">
                  <c:v>0.78572595521238597</c:v>
                </c:pt>
                <c:pt idx="3376">
                  <c:v>0.78817313733052397</c:v>
                </c:pt>
                <c:pt idx="3377">
                  <c:v>0.79059660105032303</c:v>
                </c:pt>
                <c:pt idx="3378">
                  <c:v>0.79299633618319898</c:v>
                </c:pt>
                <c:pt idx="3379">
                  <c:v>0.79537232492208398</c:v>
                </c:pt>
                <c:pt idx="3380">
                  <c:v>0.79772455519394103</c:v>
                </c:pt>
                <c:pt idx="3381">
                  <c:v>0.800053030299684</c:v>
                </c:pt>
                <c:pt idx="3382">
                  <c:v>0.802357774532648</c:v>
                </c:pt>
                <c:pt idx="3383">
                  <c:v>0.80463883538302095</c:v>
                </c:pt>
                <c:pt idx="3384">
                  <c:v>0.80689628336651797</c:v>
                </c:pt>
                <c:pt idx="3385">
                  <c:v>0.80913021050433198</c:v>
                </c:pt>
                <c:pt idx="3386">
                  <c:v>0.811340728237537</c:v>
                </c:pt>
                <c:pt idx="3387">
                  <c:v>0.81352796527137505</c:v>
                </c:pt>
                <c:pt idx="3388">
                  <c:v>0.81569206561102103</c:v>
                </c:pt>
                <c:pt idx="3389">
                  <c:v>0.81783318689481799</c:v>
                </c:pt>
                <c:pt idx="3390">
                  <c:v>0.81995149904176101</c:v>
                </c:pt>
                <c:pt idx="3391">
                  <c:v>0.82204718318612402</c:v>
                </c:pt>
                <c:pt idx="3392">
                  <c:v>0.82412043085526798</c:v>
                </c:pt>
                <c:pt idx="3393">
                  <c:v>0.82617144334409798</c:v>
                </c:pt>
                <c:pt idx="3394">
                  <c:v>0.82820043124370102</c:v>
                </c:pt>
                <c:pt idx="3395">
                  <c:v>0.83020761408820698</c:v>
                </c:pt>
                <c:pt idx="3396">
                  <c:v>0.83219322009063201</c:v>
                </c:pt>
                <c:pt idx="3397">
                  <c:v>0.83415748594463601</c:v>
                </c:pt>
                <c:pt idx="3398">
                  <c:v>0.83610065667424505</c:v>
                </c:pt>
                <c:pt idx="3399">
                  <c:v>0.83802298551778898</c:v>
                </c:pt>
                <c:pt idx="3400">
                  <c:v>0.83992473383553401</c:v>
                </c:pt>
                <c:pt idx="3401">
                  <c:v>0.84180617103306798</c:v>
                </c:pt>
                <c:pt idx="3402">
                  <c:v>0.84365054169211995</c:v>
                </c:pt>
                <c:pt idx="3403">
                  <c:v>0.84545547252493303</c:v>
                </c:pt>
                <c:pt idx="3404">
                  <c:v>0.847221263677299</c:v>
                </c:pt>
                <c:pt idx="3405">
                  <c:v>0.848948228024759</c:v>
                </c:pt>
                <c:pt idx="3406">
                  <c:v>0.85063669107422901</c:v>
                </c:pt>
                <c:pt idx="3407">
                  <c:v>0.85228699083662696</c:v>
                </c:pt>
                <c:pt idx="3408">
                  <c:v>0.853907545996614</c:v>
                </c:pt>
                <c:pt idx="3409">
                  <c:v>0.85551317221978196</c:v>
                </c:pt>
                <c:pt idx="3410">
                  <c:v>0.85710417637897496</c:v>
                </c:pt>
                <c:pt idx="3411">
                  <c:v>0.85868087132746096</c:v>
                </c:pt>
                <c:pt idx="3412">
                  <c:v>0.86024357562397902</c:v>
                </c:pt>
                <c:pt idx="3413">
                  <c:v>0.86179261311722699</c:v>
                </c:pt>
                <c:pt idx="3414">
                  <c:v>0.86332831228131102</c:v>
                </c:pt>
                <c:pt idx="3415">
                  <c:v>0.86485100511334301</c:v>
                </c:pt>
                <c:pt idx="3416">
                  <c:v>0.86636102532612802</c:v>
                </c:pt>
                <c:pt idx="3417">
                  <c:v>0.86785870575554303</c:v>
                </c:pt>
                <c:pt idx="3418">
                  <c:v>0.86934437616281401</c:v>
                </c:pt>
                <c:pt idx="3419">
                  <c:v>0.87081836491537801</c:v>
                </c:pt>
                <c:pt idx="3420">
                  <c:v>0.87228100602067105</c:v>
                </c:pt>
                <c:pt idx="3421">
                  <c:v>0.87373264547653096</c:v>
                </c:pt>
                <c:pt idx="3422">
                  <c:v>0.87517364223775995</c:v>
                </c:pt>
                <c:pt idx="3423">
                  <c:v>0.87660436617784598</c:v>
                </c:pt>
                <c:pt idx="3424">
                  <c:v>0.87802519593287698</c:v>
                </c:pt>
                <c:pt idx="3425">
                  <c:v>0.87943651740373097</c:v>
                </c:pt>
                <c:pt idx="3426">
                  <c:v>0.88083872280251896</c:v>
                </c:pt>
                <c:pt idx="3427">
                  <c:v>0.88223221002857199</c:v>
                </c:pt>
                <c:pt idx="3428">
                  <c:v>0.88361738222638997</c:v>
                </c:pt>
                <c:pt idx="3429">
                  <c:v>0.88499464743943601</c:v>
                </c:pt>
                <c:pt idx="3430">
                  <c:v>0.88636441831067403</c:v>
                </c:pt>
                <c:pt idx="3431">
                  <c:v>0.88772711180090802</c:v>
                </c:pt>
                <c:pt idx="3432">
                  <c:v>0.88908314890671603</c:v>
                </c:pt>
                <c:pt idx="3433">
                  <c:v>0.89043295436535097</c:v>
                </c:pt>
                <c:pt idx="3434">
                  <c:v>0.89177695633686205</c:v>
                </c:pt>
                <c:pt idx="3435">
                  <c:v>0.89311558605492003</c:v>
                </c:pt>
                <c:pt idx="3436">
                  <c:v>0.89444927743815394</c:v>
                </c:pt>
                <c:pt idx="3437">
                  <c:v>0.89577846665348204</c:v>
                </c:pt>
                <c:pt idx="3438">
                  <c:v>0.89710359162208797</c:v>
                </c:pt>
                <c:pt idx="3439">
                  <c:v>0.89842509145749105</c:v>
                </c:pt>
                <c:pt idx="3440">
                  <c:v>0.89974340582345502</c:v>
                </c:pt>
                <c:pt idx="3441">
                  <c:v>0.90105897419744996</c:v>
                </c:pt>
                <c:pt idx="3442">
                  <c:v>0.90237223502270902</c:v>
                </c:pt>
                <c:pt idx="3443">
                  <c:v>0.90368362472880703</c:v>
                </c:pt>
                <c:pt idx="3444">
                  <c:v>0.90499357659677904</c:v>
                </c:pt>
                <c:pt idx="3445">
                  <c:v>0.906302519440223</c:v>
                </c:pt>
                <c:pt idx="3446">
                  <c:v>0.90761087606830004</c:v>
                </c:pt>
                <c:pt idx="3447">
                  <c:v>0.90891906149018198</c:v>
                </c:pt>
                <c:pt idx="3448">
                  <c:v>0.91022282751994499</c:v>
                </c:pt>
                <c:pt idx="3449">
                  <c:v>0.91152256079063099</c:v>
                </c:pt>
                <c:pt idx="3450">
                  <c:v>0.91281864795520395</c:v>
                </c:pt>
                <c:pt idx="3451">
                  <c:v>0.91411146020435796</c:v>
                </c:pt>
                <c:pt idx="3452">
                  <c:v>0.91540134985504495</c:v>
                </c:pt>
                <c:pt idx="3453">
                  <c:v>0.91668864638322001</c:v>
                </c:pt>
                <c:pt idx="3454">
                  <c:v>0.91797064831699005</c:v>
                </c:pt>
                <c:pt idx="3455">
                  <c:v>0.91923841543672802</c:v>
                </c:pt>
                <c:pt idx="3456">
                  <c:v>0.920492249146587</c:v>
                </c:pt>
                <c:pt idx="3457">
                  <c:v>0.92173240755991104</c:v>
                </c:pt>
                <c:pt idx="3458">
                  <c:v>0.92295909884379002</c:v>
                </c:pt>
                <c:pt idx="3459">
                  <c:v>0.92417247472701303</c:v>
                </c:pt>
                <c:pt idx="3460">
                  <c:v>0.92537262485401695</c:v>
                </c:pt>
                <c:pt idx="3461">
                  <c:v>0.926559572929752</c:v>
                </c:pt>
                <c:pt idx="3462">
                  <c:v>0.92773327579674902</c:v>
                </c:pt>
                <c:pt idx="3463">
                  <c:v>0.92889362658776697</c:v>
                </c:pt>
                <c:pt idx="3464">
                  <c:v>0.93004046276685703</c:v>
                </c:pt>
                <c:pt idx="3465">
                  <c:v>0.93117357914565102</c:v>
                </c:pt>
                <c:pt idx="3466">
                  <c:v>0.93229274495383196</c:v>
                </c:pt>
                <c:pt idx="3467">
                  <c:v>0.93339772306941704</c:v>
                </c:pt>
                <c:pt idx="3468">
                  <c:v>0.93448828897098501</c:v>
                </c:pt>
                <c:pt idx="3469">
                  <c:v>0.935564247102455</c:v>
                </c:pt>
                <c:pt idx="3470">
                  <c:v>0.936625443070495</c:v>
                </c:pt>
                <c:pt idx="3471">
                  <c:v>0.93767177109375299</c:v>
                </c:pt>
                <c:pt idx="3472">
                  <c:v>0.93870317701588102</c:v>
                </c:pt>
                <c:pt idx="3473">
                  <c:v>0.939717471024902</c:v>
                </c:pt>
                <c:pt idx="3474">
                  <c:v>0.94070805173035399</c:v>
                </c:pt>
                <c:pt idx="3475">
                  <c:v>0.94167495868913598</c:v>
                </c:pt>
                <c:pt idx="3476">
                  <c:v>0.942618269721193</c:v>
                </c:pt>
                <c:pt idx="3477">
                  <c:v>0.94353809551680701</c:v>
                </c:pt>
                <c:pt idx="3478">
                  <c:v>0.94443457444733203</c:v>
                </c:pt>
                <c:pt idx="3479">
                  <c:v>0.945307867775521</c:v>
                </c:pt>
                <c:pt idx="3480">
                  <c:v>0.94615815535324799</c:v>
                </c:pt>
                <c:pt idx="3481">
                  <c:v>0.946985631825909</c:v>
                </c:pt>
                <c:pt idx="3482">
                  <c:v>0.94779050332335801</c:v>
                </c:pt>
                <c:pt idx="3483">
                  <c:v>0.948572984597012</c:v>
                </c:pt>
                <c:pt idx="3484">
                  <c:v>0.94933329655475995</c:v>
                </c:pt>
                <c:pt idx="3485">
                  <c:v>0.95007166414426902</c:v>
                </c:pt>
                <c:pt idx="3486">
                  <c:v>0.95078831453810397</c:v>
                </c:pt>
                <c:pt idx="3487">
                  <c:v>0.95148347557861501</c:v>
                </c:pt>
                <c:pt idx="3488">
                  <c:v>0.95215737444567805</c:v>
                </c:pt>
                <c:pt idx="3489">
                  <c:v>0.95281023651545005</c:v>
                </c:pt>
                <c:pt idx="3490">
                  <c:v>0.95344228438294198</c:v>
                </c:pt>
                <c:pt idx="3491">
                  <c:v>0.95405373702535701</c:v>
                </c:pt>
                <c:pt idx="3492">
                  <c:v>0.95464480908670701</c:v>
                </c:pt>
                <c:pt idx="3493">
                  <c:v>0.95521571026724195</c:v>
                </c:pt>
                <c:pt idx="3494">
                  <c:v>0.95577148162004399</c:v>
                </c:pt>
                <c:pt idx="3495">
                  <c:v>0.956316123008354</c:v>
                </c:pt>
                <c:pt idx="3496">
                  <c:v>0.95684979070343201</c:v>
                </c:pt>
                <c:pt idx="3497">
                  <c:v>0.957372633621284</c:v>
                </c:pt>
                <c:pt idx="3498">
                  <c:v>0.95788479307055496</c:v>
                </c:pt>
                <c:pt idx="3499">
                  <c:v>0.958386402547724</c:v>
                </c:pt>
                <c:pt idx="3500">
                  <c:v>0.95887758757441099</c:v>
                </c:pt>
                <c:pt idx="3501">
                  <c:v>0.95937549837458302</c:v>
                </c:pt>
                <c:pt idx="3502">
                  <c:v>0.95988290276721</c:v>
                </c:pt>
                <c:pt idx="3503">
                  <c:v>0.96039989474255605</c:v>
                </c:pt>
                <c:pt idx="3504">
                  <c:v>0.96092655507218905</c:v>
                </c:pt>
                <c:pt idx="3505">
                  <c:v>0.96146295133610304</c:v>
                </c:pt>
                <c:pt idx="3506">
                  <c:v>0.962009137997755</c:v>
                </c:pt>
                <c:pt idx="3507">
                  <c:v>0.96255708819798302</c:v>
                </c:pt>
                <c:pt idx="3508">
                  <c:v>0.963092377424968</c:v>
                </c:pt>
                <c:pt idx="3509">
                  <c:v>0.963615089276461</c:v>
                </c:pt>
                <c:pt idx="3510">
                  <c:v>0.96412530068476898</c:v>
                </c:pt>
                <c:pt idx="3511">
                  <c:v>0.96462308219783899</c:v>
                </c:pt>
                <c:pt idx="3512">
                  <c:v>0.96510849840747903</c:v>
                </c:pt>
                <c:pt idx="3513">
                  <c:v>0.96558160863183995</c:v>
                </c:pt>
                <c:pt idx="3514">
                  <c:v>0.96604246803972904</c:v>
                </c:pt>
                <c:pt idx="3515">
                  <c:v>0.96649112948257498</c:v>
                </c:pt>
                <c:pt idx="3516">
                  <c:v>0.96692764611323201</c:v>
                </c:pt>
                <c:pt idx="3517">
                  <c:v>0.96735207361015396</c:v>
                </c:pt>
                <c:pt idx="3518">
                  <c:v>0.96776629856172003</c:v>
                </c:pt>
                <c:pt idx="3519">
                  <c:v>0.96817190639371997</c:v>
                </c:pt>
                <c:pt idx="3520">
                  <c:v>0.96856901728660905</c:v>
                </c:pt>
                <c:pt idx="3521">
                  <c:v>0.968957737151805</c:v>
                </c:pt>
                <c:pt idx="3522">
                  <c:v>0.96933815965252101</c:v>
                </c:pt>
                <c:pt idx="3523">
                  <c:v>0.96971036833428603</c:v>
                </c:pt>
                <c:pt idx="3524">
                  <c:v>0.97007443808699401</c:v>
                </c:pt>
                <c:pt idx="3525">
                  <c:v>0.97043043605034596</c:v>
                </c:pt>
                <c:pt idx="3526">
                  <c:v>0.97077842217494104</c:v>
                </c:pt>
                <c:pt idx="3527">
                  <c:v>0.97111844958394899</c:v>
                </c:pt>
                <c:pt idx="3528">
                  <c:v>0.97145056481859604</c:v>
                </c:pt>
                <c:pt idx="3529">
                  <c:v>0.97177480801336702</c:v>
                </c:pt>
                <c:pt idx="3530">
                  <c:v>0.97209121302639001</c:v>
                </c:pt>
                <c:pt idx="3531">
                  <c:v>0.97239980753937805</c:v>
                </c:pt>
                <c:pt idx="3532">
                  <c:v>0.97270061313551304</c:v>
                </c:pt>
                <c:pt idx="3533">
                  <c:v>0.97299364536035204</c:v>
                </c:pt>
                <c:pt idx="3534">
                  <c:v>0.97327891376898401</c:v>
                </c:pt>
                <c:pt idx="3535">
                  <c:v>0.97355642196174197</c:v>
                </c:pt>
                <c:pt idx="3536">
                  <c:v>0.97382616761020901</c:v>
                </c:pt>
                <c:pt idx="3537">
                  <c:v>0.97408814247508602</c:v>
                </c:pt>
                <c:pt idx="3538">
                  <c:v>0.97434233241742196</c:v>
                </c:pt>
                <c:pt idx="3539">
                  <c:v>0.97458871740473096</c:v>
                </c:pt>
                <c:pt idx="3540">
                  <c:v>0.97482727151362303</c:v>
                </c:pt>
                <c:pt idx="3541">
                  <c:v>0.97505796293066505</c:v>
                </c:pt>
                <c:pt idx="3542">
                  <c:v>0.97528075395324698</c:v>
                </c:pt>
                <c:pt idx="3543">
                  <c:v>0.97549560099228805</c:v>
                </c:pt>
                <c:pt idx="3544">
                  <c:v>0.97570274694704895</c:v>
                </c:pt>
                <c:pt idx="3545">
                  <c:v>0.97590680260577201</c:v>
                </c:pt>
                <c:pt idx="3546">
                  <c:v>0.97610764754920298</c:v>
                </c:pt>
                <c:pt idx="3547">
                  <c:v>0.97630515578041399</c:v>
                </c:pt>
                <c:pt idx="3548">
                  <c:v>0.97649919579014599</c:v>
                </c:pt>
                <c:pt idx="3549">
                  <c:v>0.97668963063076497</c:v>
                </c:pt>
                <c:pt idx="3550">
                  <c:v>0.97687631799949903</c:v>
                </c:pt>
                <c:pt idx="3551">
                  <c:v>0.97705911033140402</c:v>
                </c:pt>
                <c:pt idx="3552">
                  <c:v>0.97723785490233295</c:v>
                </c:pt>
                <c:pt idx="3553">
                  <c:v>0.97741539747052497</c:v>
                </c:pt>
                <c:pt idx="3554">
                  <c:v>0.97760078497995295</c:v>
                </c:pt>
                <c:pt idx="3555">
                  <c:v>0.97779377948037904</c:v>
                </c:pt>
                <c:pt idx="3556">
                  <c:v>0.97799413682763203</c:v>
                </c:pt>
                <c:pt idx="3557">
                  <c:v>0.97820160686094604</c:v>
                </c:pt>
                <c:pt idx="3558">
                  <c:v>0.97841593358963597</c:v>
                </c:pt>
                <c:pt idx="3559">
                  <c:v>0.978636855389592</c:v>
                </c:pt>
                <c:pt idx="3560">
                  <c:v>0.97886410521080003</c:v>
                </c:pt>
                <c:pt idx="3561">
                  <c:v>0.97909741079826995</c:v>
                </c:pt>
                <c:pt idx="3562">
                  <c:v>0.97933649493062302</c:v>
                </c:pt>
                <c:pt idx="3563">
                  <c:v>0.97958107568313901</c:v>
                </c:pt>
                <c:pt idx="3564">
                  <c:v>0.97983086672448305</c:v>
                </c:pt>
                <c:pt idx="3565">
                  <c:v>0.98008557765440096</c:v>
                </c:pt>
                <c:pt idx="3566">
                  <c:v>0.98034491437100402</c:v>
                </c:pt>
                <c:pt idx="3567">
                  <c:v>0.98060857939940704</c:v>
                </c:pt>
                <c:pt idx="3568">
                  <c:v>0.98087627202704997</c:v>
                </c:pt>
                <c:pt idx="3569">
                  <c:v>0.98114768810877395</c:v>
                </c:pt>
                <c:pt idx="3570">
                  <c:v>0.98142251966943905</c:v>
                </c:pt>
                <c:pt idx="3571">
                  <c:v>0.98170045465818201</c:v>
                </c:pt>
                <c:pt idx="3572">
                  <c:v>0.98198336375404605</c:v>
                </c:pt>
                <c:pt idx="3573">
                  <c:v>0.98227757352244705</c:v>
                </c:pt>
                <c:pt idx="3574">
                  <c:v>0.98258280966641198</c:v>
                </c:pt>
                <c:pt idx="3575">
                  <c:v>0.98289879474666697</c:v>
                </c:pt>
                <c:pt idx="3576">
                  <c:v>0.98322524841320103</c:v>
                </c:pt>
                <c:pt idx="3577">
                  <c:v>0.98356188759704399</c:v>
                </c:pt>
                <c:pt idx="3578">
                  <c:v>0.98390842667271095</c:v>
                </c:pt>
                <c:pt idx="3579">
                  <c:v>0.98426457759970498</c:v>
                </c:pt>
                <c:pt idx="3580">
                  <c:v>0.98463005004895199</c:v>
                </c:pt>
                <c:pt idx="3581">
                  <c:v>0.985004551518181</c:v>
                </c:pt>
                <c:pt idx="3582">
                  <c:v>0.98538778743901201</c:v>
                </c:pt>
                <c:pt idx="3583">
                  <c:v>0.98577946127770499</c:v>
                </c:pt>
                <c:pt idx="3584">
                  <c:v>0.98617927463107602</c:v>
                </c:pt>
                <c:pt idx="3585">
                  <c:v>0.986586927318712</c:v>
                </c:pt>
                <c:pt idx="3586">
                  <c:v>0.98700211747241595</c:v>
                </c:pt>
                <c:pt idx="3587">
                  <c:v>0.98742454162364601</c:v>
                </c:pt>
                <c:pt idx="3588">
                  <c:v>0.98785389478956098</c:v>
                </c:pt>
                <c:pt idx="3589">
                  <c:v>0.98828987055818496</c:v>
                </c:pt>
                <c:pt idx="3590">
                  <c:v>0.98873216117306395</c:v>
                </c:pt>
                <c:pt idx="3591">
                  <c:v>0.98918045761773599</c:v>
                </c:pt>
                <c:pt idx="3592">
                  <c:v>0.989634449700173</c:v>
                </c:pt>
                <c:pt idx="3593">
                  <c:v>0.99008898932109002</c:v>
                </c:pt>
                <c:pt idx="3594">
                  <c:v>0.99053996266080402</c:v>
                </c:pt>
                <c:pt idx="3595">
                  <c:v>0.99098709229481996</c:v>
                </c:pt>
                <c:pt idx="3596">
                  <c:v>0.99143010073124405</c:v>
                </c:pt>
                <c:pt idx="3597">
                  <c:v>0.99186871049032399</c:v>
                </c:pt>
                <c:pt idx="3598">
                  <c:v>0.99230264418362202</c:v>
                </c:pt>
                <c:pt idx="3599">
                  <c:v>0.99273162459253195</c:v>
                </c:pt>
                <c:pt idx="3600">
                  <c:v>0.99315537474584403</c:v>
                </c:pt>
                <c:pt idx="3601">
                  <c:v>0.99357361799602595</c:v>
                </c:pt>
                <c:pt idx="3602">
                  <c:v>0.99398607809387196</c:v>
                </c:pt>
                <c:pt idx="3603">
                  <c:v>0.99439247926115104</c:v>
                </c:pt>
                <c:pt idx="3604">
                  <c:v>0.99479254626089497</c:v>
                </c:pt>
                <c:pt idx="3605">
                  <c:v>0.99518516242600596</c:v>
                </c:pt>
                <c:pt idx="3606">
                  <c:v>0.99556537980982596</c:v>
                </c:pt>
                <c:pt idx="3607">
                  <c:v>0.99593292681828505</c:v>
                </c:pt>
                <c:pt idx="3608">
                  <c:v>0.99628753324180697</c:v>
                </c:pt>
                <c:pt idx="3609">
                  <c:v>0.99662893031218602</c:v>
                </c:pt>
                <c:pt idx="3610">
                  <c:v>0.99695685075561402</c:v>
                </c:pt>
                <c:pt idx="3611">
                  <c:v>0.99727102884141905</c:v>
                </c:pt>
                <c:pt idx="3612">
                  <c:v>0.99757120042606195</c:v>
                </c:pt>
                <c:pt idx="3613">
                  <c:v>0.99785710299194896</c:v>
                </c:pt>
                <c:pt idx="3614">
                  <c:v>0.99812847568054397</c:v>
                </c:pt>
                <c:pt idx="3615">
                  <c:v>0.99838505931924804</c:v>
                </c:pt>
                <c:pt idx="3616">
                  <c:v>0.99862659644140195</c:v>
                </c:pt>
                <c:pt idx="3617">
                  <c:v>0.99885100125887805</c:v>
                </c:pt>
                <c:pt idx="3618">
                  <c:v>0.99905648472758601</c:v>
                </c:pt>
                <c:pt idx="3619">
                  <c:v>0.99924271229287098</c:v>
                </c:pt>
                <c:pt idx="3620">
                  <c:v>0.99940935194282399</c:v>
                </c:pt>
                <c:pt idx="3621">
                  <c:v>0.99955607420111603</c:v>
                </c:pt>
                <c:pt idx="3622">
                  <c:v>0.99968255210248302</c:v>
                </c:pt>
                <c:pt idx="3623">
                  <c:v>0.99978846114700404</c:v>
                </c:pt>
                <c:pt idx="3624">
                  <c:v>0.99987347922800496</c:v>
                </c:pt>
                <c:pt idx="3625">
                  <c:v>0.99993728652667102</c:v>
                </c:pt>
                <c:pt idx="3626">
                  <c:v>0.99997956536425203</c:v>
                </c:pt>
                <c:pt idx="3627">
                  <c:v>1</c:v>
                </c:pt>
                <c:pt idx="3628">
                  <c:v>0.99999827635986605</c:v>
                </c:pt>
                <c:pt idx="3629">
                  <c:v>0.99997408167817503</c:v>
                </c:pt>
                <c:pt idx="3630">
                  <c:v>0.99992710403334495</c:v>
                </c:pt>
                <c:pt idx="3631">
                  <c:v>0.99985703176295304</c:v>
                </c:pt>
                <c:pt idx="3632">
                  <c:v>0.99976355276024198</c:v>
                </c:pt>
                <c:pt idx="3633">
                  <c:v>0.99964635369780896</c:v>
                </c:pt>
                <c:pt idx="3634">
                  <c:v>0.99950511931896302</c:v>
                </c:pt>
                <c:pt idx="3635">
                  <c:v>0.99933953211792903</c:v>
                </c:pt>
                <c:pt idx="3636">
                  <c:v>0.99914927302991297</c:v>
                </c:pt>
                <c:pt idx="3637">
                  <c:v>0.998934024163872</c:v>
                </c:pt>
                <c:pt idx="3638">
                  <c:v>0.99869347500595196</c:v>
                </c:pt>
                <c:pt idx="3639">
                  <c:v>0.99842733344742995</c:v>
                </c:pt>
                <c:pt idx="3640">
                  <c:v>0.99813534092866896</c:v>
                </c:pt>
                <c:pt idx="3641">
                  <c:v>0.99781728357730004</c:v>
                </c:pt>
                <c:pt idx="3642">
                  <c:v>0.99747298248080696</c:v>
                </c:pt>
                <c:pt idx="3643">
                  <c:v>0.99710197080129603</c:v>
                </c:pt>
                <c:pt idx="3644">
                  <c:v>0.99669939143174202</c:v>
                </c:pt>
                <c:pt idx="3645">
                  <c:v>0.99626509717636202</c:v>
                </c:pt>
                <c:pt idx="3646">
                  <c:v>0.99579893431995203</c:v>
                </c:pt>
                <c:pt idx="3647">
                  <c:v>0.99530075001491003</c:v>
                </c:pt>
                <c:pt idx="3648">
                  <c:v>0.99477039652929</c:v>
                </c:pt>
                <c:pt idx="3649">
                  <c:v>0.99420773338366097</c:v>
                </c:pt>
                <c:pt idx="3650">
                  <c:v>0.99361262831696895</c:v>
                </c:pt>
                <c:pt idx="3651">
                  <c:v>0.99298495762444805</c:v>
                </c:pt>
                <c:pt idx="3652">
                  <c:v>0.992324606146198</c:v>
                </c:pt>
                <c:pt idx="3653">
                  <c:v>0.99163146704758698</c:v>
                </c:pt>
                <c:pt idx="3654">
                  <c:v>0.99090544146882598</c:v>
                </c:pt>
                <c:pt idx="3655">
                  <c:v>0.99014643809423897</c:v>
                </c:pt>
                <c:pt idx="3656">
                  <c:v>0.98935437268120396</c:v>
                </c:pt>
                <c:pt idx="3657">
                  <c:v>0.98852916758328602</c:v>
                </c:pt>
                <c:pt idx="3658">
                  <c:v>0.9876707512963</c:v>
                </c:pt>
                <c:pt idx="3659">
                  <c:v>0.98677905804795696</c:v>
                </c:pt>
                <c:pt idx="3660">
                  <c:v>0.98585402744159401</c:v>
                </c:pt>
                <c:pt idx="3661">
                  <c:v>0.98489560415353905</c:v>
                </c:pt>
                <c:pt idx="3662">
                  <c:v>0.983903737673266</c:v>
                </c:pt>
                <c:pt idx="3663">
                  <c:v>0.98287838206766998</c:v>
                </c:pt>
                <c:pt idx="3664">
                  <c:v>0.98181949574973604</c:v>
                </c:pt>
                <c:pt idx="3665">
                  <c:v>0.98072704124990695</c:v>
                </c:pt>
                <c:pt idx="3666">
                  <c:v>0.97960098504630899</c:v>
                </c:pt>
                <c:pt idx="3667">
                  <c:v>0.97844129759827603</c:v>
                </c:pt>
                <c:pt idx="3668">
                  <c:v>0.97724795371220596</c:v>
                </c:pt>
                <c:pt idx="3669">
                  <c:v>0.97602093310625604</c:v>
                </c:pt>
                <c:pt idx="3670">
                  <c:v>0.97476022081605196</c:v>
                </c:pt>
                <c:pt idx="3671">
                  <c:v>0.97346580726763099</c:v>
                </c:pt>
                <c:pt idx="3672">
                  <c:v>0.97213768813168999</c:v>
                </c:pt>
                <c:pt idx="3673">
                  <c:v>0.97077586412049499</c:v>
                </c:pt>
                <c:pt idx="3674">
                  <c:v>0.96938034080601099</c:v>
                </c:pt>
                <c:pt idx="3675">
                  <c:v>0.96795112847537002</c:v>
                </c:pt>
                <c:pt idx="3676">
                  <c:v>0.96648824201752503</c:v>
                </c:pt>
                <c:pt idx="3677">
                  <c:v>0.96499170083163599</c:v>
                </c:pt>
                <c:pt idx="3678">
                  <c:v>0.96346152874979396</c:v>
                </c:pt>
                <c:pt idx="3679">
                  <c:v>0.96189775396910404</c:v>
                </c:pt>
                <c:pt idx="3680">
                  <c:v>0.96030040898998204</c:v>
                </c:pt>
                <c:pt idx="3681">
                  <c:v>0.95866953055863602</c:v>
                </c:pt>
                <c:pt idx="3682">
                  <c:v>0.95700515961242605</c:v>
                </c:pt>
                <c:pt idx="3683">
                  <c:v>0.95530734122716199</c:v>
                </c:pt>
                <c:pt idx="3684">
                  <c:v>0.95357612456565999</c:v>
                </c:pt>
                <c:pt idx="3685">
                  <c:v>0.95181156282701396</c:v>
                </c:pt>
                <c:pt idx="3686">
                  <c:v>0.95001371319615102</c:v>
                </c:pt>
                <c:pt idx="3687">
                  <c:v>0.94818263679329096</c:v>
                </c:pt>
                <c:pt idx="3688">
                  <c:v>0.94631839862300704</c:v>
                </c:pt>
                <c:pt idx="3689">
                  <c:v>0.94442106752266597</c:v>
                </c:pt>
                <c:pt idx="3690">
                  <c:v>0.94249071611004998</c:v>
                </c:pt>
                <c:pt idx="3691">
                  <c:v>0.94052742073006801</c:v>
                </c:pt>
                <c:pt idx="3692">
                  <c:v>0.93853126140048804</c:v>
                </c:pt>
                <c:pt idx="3693">
                  <c:v>0.93650232175672099</c:v>
                </c:pt>
                <c:pt idx="3694">
                  <c:v>0.93444068899571797</c:v>
                </c:pt>
                <c:pt idx="3695">
                  <c:v>0.93234645381910797</c:v>
                </c:pt>
                <c:pt idx="3696">
                  <c:v>0.93021971037575502</c:v>
                </c:pt>
                <c:pt idx="3697">
                  <c:v>0.928060556203951</c:v>
                </c:pt>
                <c:pt idx="3698">
                  <c:v>0.92586909217350799</c:v>
                </c:pt>
                <c:pt idx="3699">
                  <c:v>0.92364542242803704</c:v>
                </c:pt>
                <c:pt idx="3700">
                  <c:v>0.92138965432773301</c:v>
                </c:pt>
                <c:pt idx="3701">
                  <c:v>0.91910189839300505</c:v>
                </c:pt>
                <c:pt idx="3702">
                  <c:v>0.91678226824931996</c:v>
                </c:pt>
                <c:pt idx="3703">
                  <c:v>0.91443088057362898</c:v>
                </c:pt>
                <c:pt idx="3704">
                  <c:v>0.91204869708173097</c:v>
                </c:pt>
                <c:pt idx="3705">
                  <c:v>0.90964051439294902</c:v>
                </c:pt>
                <c:pt idx="3706">
                  <c:v>0.90720645641257702</c:v>
                </c:pt>
                <c:pt idx="3707">
                  <c:v>0.90474664931400395</c:v>
                </c:pt>
                <c:pt idx="3708">
                  <c:v>0.90226122149539101</c:v>
                </c:pt>
                <c:pt idx="3709">
                  <c:v>0.89975030353988295</c:v>
                </c:pt>
                <c:pt idx="3710">
                  <c:v>0.89721402817996299</c:v>
                </c:pt>
                <c:pt idx="3711">
                  <c:v>0.89465253026660296</c:v>
                </c:pt>
                <c:pt idx="3712">
                  <c:v>0.89206594674393702</c:v>
                </c:pt>
                <c:pt idx="3713">
                  <c:v>0.88945441663025604</c:v>
                </c:pt>
                <c:pt idx="3714">
                  <c:v>0.88681808100623605</c:v>
                </c:pt>
                <c:pt idx="3715">
                  <c:v>0.88415708301144902</c:v>
                </c:pt>
                <c:pt idx="3716">
                  <c:v>0.88147156785040104</c:v>
                </c:pt>
                <c:pt idx="3717">
                  <c:v>0.87876168280960099</c:v>
                </c:pt>
                <c:pt idx="3718">
                  <c:v>0.87602757728747405</c:v>
                </c:pt>
                <c:pt idx="3719">
                  <c:v>0.87326940283939003</c:v>
                </c:pt>
                <c:pt idx="3720">
                  <c:v>0.87048731324064998</c:v>
                </c:pt>
                <c:pt idx="3721">
                  <c:v>0.86768146457102602</c:v>
                </c:pt>
                <c:pt idx="3722">
                  <c:v>0.86485201532548595</c:v>
                </c:pt>
                <c:pt idx="3723">
                  <c:v>0.86199912655701705</c:v>
                </c:pt>
                <c:pt idx="3724">
                  <c:v>0.85912296205922301</c:v>
                </c:pt>
                <c:pt idx="3725">
                  <c:v>0.85622368859851805</c:v>
                </c:pt>
                <c:pt idx="3726">
                  <c:v>0.85330147620840002</c:v>
                </c:pt>
                <c:pt idx="3727">
                  <c:v>0.85035649856123796</c:v>
                </c:pt>
                <c:pt idx="3728">
                  <c:v>0.84738893343567601</c:v>
                </c:pt>
                <c:pt idx="3729">
                  <c:v>0.84439896329855602</c:v>
                </c:pt>
                <c:pt idx="3730">
                  <c:v>0.84138677601577605</c:v>
                </c:pt>
                <c:pt idx="3731">
                  <c:v>0.83835256568922201</c:v>
                </c:pt>
                <c:pt idx="3732">
                  <c:v>0.835296533572775</c:v>
                </c:pt>
                <c:pt idx="3733">
                  <c:v>0.83221888892507401</c:v>
                </c:pt>
                <c:pt idx="3734">
                  <c:v>0.829119849475348</c:v>
                </c:pt>
                <c:pt idx="3735">
                  <c:v>0.82599964087811495</c:v>
                </c:pt>
                <c:pt idx="3736">
                  <c:v>0.82285849411997403</c:v>
                </c:pt>
                <c:pt idx="3737">
                  <c:v>0.81969663944592697</c:v>
                </c:pt>
                <c:pt idx="3738">
                  <c:v>0.81651429544620102</c:v>
                </c:pt>
                <c:pt idx="3739">
                  <c:v>0.813311654006454</c:v>
                </c:pt>
                <c:pt idx="3740">
                  <c:v>0.810088869237377</c:v>
                </c:pt>
                <c:pt idx="3741">
                  <c:v>0.80684606723792696</c:v>
                </c:pt>
                <c:pt idx="3742">
                  <c:v>0.803583376610984</c:v>
                </c:pt>
                <c:pt idx="3743">
                  <c:v>0.80030094937629004</c:v>
                </c:pt>
                <c:pt idx="3744">
                  <c:v>0.79699895982020497</c:v>
                </c:pt>
                <c:pt idx="3745">
                  <c:v>0.79367759519512204</c:v>
                </c:pt>
                <c:pt idx="3746">
                  <c:v>0.79033704813361405</c:v>
                </c:pt>
                <c:pt idx="3747">
                  <c:v>0.78697751216598499</c:v>
                </c:pt>
                <c:pt idx="3748">
                  <c:v>0.78359917931970702</c:v>
                </c:pt>
                <c:pt idx="3749">
                  <c:v>0.78020223886844797</c:v>
                </c:pt>
                <c:pt idx="3750">
                  <c:v>0.77678687669653002</c:v>
                </c:pt>
                <c:pt idx="3751">
                  <c:v>0.77335327500930295</c:v>
                </c:pt>
                <c:pt idx="3752">
                  <c:v>0.76990161225685705</c:v>
                </c:pt>
                <c:pt idx="3753">
                  <c:v>0.76643206320103796</c:v>
                </c:pt>
                <c:pt idx="3754">
                  <c:v>0.76294479908076596</c:v>
                </c:pt>
                <c:pt idx="3755">
                  <c:v>0.75943998783910205</c:v>
                </c:pt>
                <c:pt idx="3756">
                  <c:v>0.75591779437874695</c:v>
                </c:pt>
                <c:pt idx="3757">
                  <c:v>0.75237838081626995</c:v>
                </c:pt>
                <c:pt idx="3758">
                  <c:v>0.74882190671141102</c:v>
                </c:pt>
                <c:pt idx="3759">
                  <c:v>0.74524852925603902</c:v>
                </c:pt>
                <c:pt idx="3760">
                  <c:v>0.74165840341631495</c:v>
                </c:pt>
                <c:pt idx="3761">
                  <c:v>0.73805168202993099</c:v>
                </c:pt>
                <c:pt idx="3762">
                  <c:v>0.73442851586687397</c:v>
                </c:pt>
                <c:pt idx="3763">
                  <c:v>0.73078905366659197</c:v>
                </c:pt>
                <c:pt idx="3764">
                  <c:v>0.727133442166778</c:v>
                </c:pt>
                <c:pt idx="3765">
                  <c:v>0.72346182613941101</c:v>
                </c:pt>
                <c:pt idx="3766">
                  <c:v>0.71977434844838595</c:v>
                </c:pt>
                <c:pt idx="3767">
                  <c:v>0.71607115013996403</c:v>
                </c:pt>
                <c:pt idx="3768">
                  <c:v>0.71234700806609397</c:v>
                </c:pt>
                <c:pt idx="3769">
                  <c:v>0.70859936644674504</c:v>
                </c:pt>
                <c:pt idx="3770">
                  <c:v>0.70482838684083804</c:v>
                </c:pt>
                <c:pt idx="3771">
                  <c:v>0.70103422967213702</c:v>
                </c:pt>
                <c:pt idx="3772">
                  <c:v>0.69721705430690795</c:v>
                </c:pt>
                <c:pt idx="3773">
                  <c:v>0.69337701913794803</c:v>
                </c:pt>
                <c:pt idx="3774">
                  <c:v>0.68951428167504902</c:v>
                </c:pt>
                <c:pt idx="3775">
                  <c:v>0.68562899864146398</c:v>
                </c:pt>
                <c:pt idx="3776">
                  <c:v>0.68172132607552904</c:v>
                </c:pt>
                <c:pt idx="3777">
                  <c:v>0.67779141943635102</c:v>
                </c:pt>
                <c:pt idx="3778">
                  <c:v>0.67383943371229504</c:v>
                </c:pt>
                <c:pt idx="3779">
                  <c:v>0.66986552353110895</c:v>
                </c:pt>
                <c:pt idx="3780">
                  <c:v>0.66586984327060295</c:v>
                </c:pt>
                <c:pt idx="3781">
                  <c:v>0.66185254716904796</c:v>
                </c:pt>
                <c:pt idx="3782">
                  <c:v>0.65781378943458402</c:v>
                </c:pt>
                <c:pt idx="3783">
                  <c:v>0.65375372435318901</c:v>
                </c:pt>
                <c:pt idx="3784">
                  <c:v>0.64967250639482998</c:v>
                </c:pt>
                <c:pt idx="3785">
                  <c:v>0.64557029031760804</c:v>
                </c:pt>
                <c:pt idx="3786">
                  <c:v>0.64144723126971603</c:v>
                </c:pt>
                <c:pt idx="3787">
                  <c:v>0.63730348488918098</c:v>
                </c:pt>
                <c:pt idx="3788">
                  <c:v>0.63313920740131102</c:v>
                </c:pt>
                <c:pt idx="3789">
                  <c:v>0.62895455571386805</c:v>
                </c:pt>
                <c:pt idx="3790">
                  <c:v>0.62474968750994997</c:v>
                </c:pt>
                <c:pt idx="3791">
                  <c:v>0.62052476133861501</c:v>
                </c:pt>
                <c:pt idx="3792">
                  <c:v>0.61628169778881903</c:v>
                </c:pt>
                <c:pt idx="3793">
                  <c:v>0.61204049873041499</c:v>
                </c:pt>
                <c:pt idx="3794">
                  <c:v>0.60780136998950796</c:v>
                </c:pt>
                <c:pt idx="3795">
                  <c:v>0.60356356042304204</c:v>
                </c:pt>
                <c:pt idx="3796">
                  <c:v>0.59932387010527999</c:v>
                </c:pt>
                <c:pt idx="3797">
                  <c:v>0.59508242107029097</c:v>
                </c:pt>
                <c:pt idx="3798">
                  <c:v>0.59083933558411295</c:v>
                </c:pt>
                <c:pt idx="3799">
                  <c:v>0.58659473614666002</c:v>
                </c:pt>
                <c:pt idx="3800">
                  <c:v>0.58234874549719995</c:v>
                </c:pt>
                <c:pt idx="3801">
                  <c:v>0.57810148662275196</c:v>
                </c:pt>
                <c:pt idx="3802">
                  <c:v>0.57385308276873204</c:v>
                </c:pt>
                <c:pt idx="3803">
                  <c:v>0.56960365745133601</c:v>
                </c:pt>
                <c:pt idx="3804">
                  <c:v>0.56535333447116498</c:v>
                </c:pt>
                <c:pt idx="3805">
                  <c:v>0.56110223792764502</c:v>
                </c:pt>
                <c:pt idx="3806">
                  <c:v>0.55685049223386696</c:v>
                </c:pt>
                <c:pt idx="3807">
                  <c:v>0.55259822213147802</c:v>
                </c:pt>
                <c:pt idx="3808">
                  <c:v>0.54834555270528296</c:v>
                </c:pt>
                <c:pt idx="3809">
                  <c:v>0.544092609397265</c:v>
                </c:pt>
                <c:pt idx="3810">
                  <c:v>0.53983951801969898</c:v>
                </c:pt>
                <c:pt idx="3811">
                  <c:v>0.53558047702761402</c:v>
                </c:pt>
                <c:pt idx="3812">
                  <c:v>0.53131212954806994</c:v>
                </c:pt>
                <c:pt idx="3813">
                  <c:v>0.52703464480567497</c:v>
                </c:pt>
                <c:pt idx="3814">
                  <c:v>0.52274819397489003</c:v>
                </c:pt>
                <c:pt idx="3815">
                  <c:v>0.51845295020025794</c:v>
                </c:pt>
                <c:pt idx="3816">
                  <c:v>0.51414908861179898</c:v>
                </c:pt>
                <c:pt idx="3817">
                  <c:v>0.50983678633523999</c:v>
                </c:pt>
                <c:pt idx="3818">
                  <c:v>0.50551622249678596</c:v>
                </c:pt>
                <c:pt idx="3819">
                  <c:v>0.50118757822212001</c:v>
                </c:pt>
                <c:pt idx="3820">
                  <c:v>0.49685103662931301</c:v>
                </c:pt>
                <c:pt idx="3821">
                  <c:v>0.49250678281535498</c:v>
                </c:pt>
                <c:pt idx="3822">
                  <c:v>0.48815500383604299</c:v>
                </c:pt>
                <c:pt idx="3823">
                  <c:v>0.483795888678969</c:v>
                </c:pt>
                <c:pt idx="3824">
                  <c:v>0.47942962822945101</c:v>
                </c:pt>
                <c:pt idx="3825">
                  <c:v>0.47505641522928199</c:v>
                </c:pt>
                <c:pt idx="3826">
                  <c:v>0.47067644422831201</c:v>
                </c:pt>
                <c:pt idx="3827">
                  <c:v>0.46628991152900101</c:v>
                </c:pt>
                <c:pt idx="3828">
                  <c:v>0.46189701512426801</c:v>
                </c:pt>
                <c:pt idx="3829">
                  <c:v>0.457519950785433</c:v>
                </c:pt>
                <c:pt idx="3830">
                  <c:v>0.45318180683438802</c:v>
                </c:pt>
                <c:pt idx="3831">
                  <c:v>0.44888269044332801</c:v>
                </c:pt>
                <c:pt idx="3832">
                  <c:v>0.44462270617048599</c:v>
                </c:pt>
                <c:pt idx="3833">
                  <c:v>0.44035585192338</c:v>
                </c:pt>
                <c:pt idx="3834">
                  <c:v>0.43607692221764599</c:v>
                </c:pt>
                <c:pt idx="3835">
                  <c:v>0.43178038448984601</c:v>
                </c:pt>
                <c:pt idx="3836">
                  <c:v>0.42746364320110503</c:v>
                </c:pt>
                <c:pt idx="3837">
                  <c:v>0.42312683472009099</c:v>
                </c:pt>
                <c:pt idx="3838">
                  <c:v>0.41877009788988001</c:v>
                </c:pt>
                <c:pt idx="3839">
                  <c:v>0.41439357408741201</c:v>
                </c:pt>
                <c:pt idx="3840">
                  <c:v>0.40999740731034401</c:v>
                </c:pt>
                <c:pt idx="3841">
                  <c:v>0.40558174429458199</c:v>
                </c:pt>
                <c:pt idx="3842">
                  <c:v>0.40114673466480799</c:v>
                </c:pt>
                <c:pt idx="3843">
                  <c:v>0.39669253111883701</c:v>
                </c:pt>
                <c:pt idx="3844">
                  <c:v>0.39226192971087498</c:v>
                </c:pt>
                <c:pt idx="3845">
                  <c:v>0.38788247025785899</c:v>
                </c:pt>
                <c:pt idx="3846">
                  <c:v>0.38355419348148401</c:v>
                </c:pt>
                <c:pt idx="3847">
                  <c:v>0.379277135636368</c:v>
                </c:pt>
                <c:pt idx="3848">
                  <c:v>0.37502422849484801</c:v>
                </c:pt>
                <c:pt idx="3849">
                  <c:v>0.37076849616270302</c:v>
                </c:pt>
                <c:pt idx="3850">
                  <c:v>0.36651016445482298</c:v>
                </c:pt>
                <c:pt idx="3851">
                  <c:v>0.362240386976656</c:v>
                </c:pt>
                <c:pt idx="3852">
                  <c:v>0.35795641311614901</c:v>
                </c:pt>
                <c:pt idx="3853">
                  <c:v>0.35365842553527499</c:v>
                </c:pt>
                <c:pt idx="3854">
                  <c:v>0.34934661261651401</c:v>
                </c:pt>
                <c:pt idx="3855">
                  <c:v>0.34502116863293197</c:v>
                </c:pt>
                <c:pt idx="3856">
                  <c:v>0.34068229388815202</c:v>
                </c:pt>
                <c:pt idx="3857">
                  <c:v>0.33633019482808002</c:v>
                </c:pt>
                <c:pt idx="3858">
                  <c:v>0.33196508412688802</c:v>
                </c:pt>
                <c:pt idx="3859">
                  <c:v>0.327587180749767</c:v>
                </c:pt>
                <c:pt idx="3860">
                  <c:v>0.32320407564569997</c:v>
                </c:pt>
                <c:pt idx="3861">
                  <c:v>0.318865765295958</c:v>
                </c:pt>
                <c:pt idx="3862">
                  <c:v>0.31457240208423398</c:v>
                </c:pt>
                <c:pt idx="3863">
                  <c:v>0.31032413848267798</c:v>
                </c:pt>
                <c:pt idx="3864">
                  <c:v>0.30612112682625597</c:v>
                </c:pt>
                <c:pt idx="3865">
                  <c:v>0.301972583030923</c:v>
                </c:pt>
                <c:pt idx="3866">
                  <c:v>0.29788236285820002</c:v>
                </c:pt>
                <c:pt idx="3867">
                  <c:v>0.29385590480034501</c:v>
                </c:pt>
                <c:pt idx="3868">
                  <c:v>0.28989597482081098</c:v>
                </c:pt>
                <c:pt idx="3869">
                  <c:v>0.28600261625908802</c:v>
                </c:pt>
                <c:pt idx="3870">
                  <c:v>0.28217586818970902</c:v>
                </c:pt>
                <c:pt idx="3871">
                  <c:v>0.27841576523852402</c:v>
                </c:pt>
                <c:pt idx="3872">
                  <c:v>0.27472233740103902</c:v>
                </c:pt>
                <c:pt idx="3873">
                  <c:v>0.27109560986189302</c:v>
                </c:pt>
                <c:pt idx="3874">
                  <c:v>0.267535602814923</c:v>
                </c:pt>
                <c:pt idx="3875">
                  <c:v>0.26404233128369198</c:v>
                </c:pt>
                <c:pt idx="3876">
                  <c:v>0.26061580494271203</c:v>
                </c:pt>
                <c:pt idx="3877">
                  <c:v>0.257256027939882</c:v>
                </c:pt>
                <c:pt idx="3878">
                  <c:v>0.253962998720757</c:v>
                </c:pt>
                <c:pt idx="3879">
                  <c:v>0.25073670985532798</c:v>
                </c:pt>
                <c:pt idx="3880">
                  <c:v>0.24756546310163699</c:v>
                </c:pt>
                <c:pt idx="3881">
                  <c:v>0.24442223563656201</c:v>
                </c:pt>
                <c:pt idx="3882">
                  <c:v>0.24131156511559701</c:v>
                </c:pt>
                <c:pt idx="3883">
                  <c:v>0.23827313562265801</c:v>
                </c:pt>
                <c:pt idx="3884">
                  <c:v>0.23530685791543501</c:v>
                </c:pt>
                <c:pt idx="3885">
                  <c:v>0.23241263768231199</c:v>
                </c:pt>
                <c:pt idx="3886">
                  <c:v>0.22959037548556699</c:v>
                </c:pt>
                <c:pt idx="3887">
                  <c:v>0.226839966706923</c:v>
                </c:pt>
                <c:pt idx="3888">
                  <c:v>0.22416130149515701</c:v>
                </c:pt>
                <c:pt idx="3889">
                  <c:v>0.22155426471554601</c:v>
                </c:pt>
                <c:pt idx="3890">
                  <c:v>0.219018735900988</c:v>
                </c:pt>
                <c:pt idx="3891">
                  <c:v>0.21655282811915</c:v>
                </c:pt>
                <c:pt idx="3892">
                  <c:v>0.21413656877193199</c:v>
                </c:pt>
                <c:pt idx="3893">
                  <c:v>0.211769776959981</c:v>
                </c:pt>
                <c:pt idx="3894">
                  <c:v>0.20945322444749101</c:v>
                </c:pt>
                <c:pt idx="3895">
                  <c:v>0.207190127514782</c:v>
                </c:pt>
                <c:pt idx="3896">
                  <c:v>0.204980376254672</c:v>
                </c:pt>
                <c:pt idx="3897">
                  <c:v>0.20282385633914701</c:v>
                </c:pt>
                <c:pt idx="3898">
                  <c:v>0.200720449056456</c:v>
                </c:pt>
                <c:pt idx="3899">
                  <c:v>0.198670031344925</c:v>
                </c:pt>
                <c:pt idx="3900">
                  <c:v>0.19667247582436201</c:v>
                </c:pt>
                <c:pt idx="3901">
                  <c:v>0.194727650825812</c:v>
                </c:pt>
                <c:pt idx="3902">
                  <c:v>0.192835420420361</c:v>
                </c:pt>
                <c:pt idx="3903">
                  <c:v>0.19100977756309701</c:v>
                </c:pt>
                <c:pt idx="3904">
                  <c:v>0.18926612523538699</c:v>
                </c:pt>
                <c:pt idx="3905">
                  <c:v>0.187604049927665</c:v>
                </c:pt>
                <c:pt idx="3906">
                  <c:v>0.186023129440299</c:v>
                </c:pt>
                <c:pt idx="3907">
                  <c:v>0.184522933040495</c:v>
                </c:pt>
                <c:pt idx="3908">
                  <c:v>0.183103021623745</c:v>
                </c:pt>
                <c:pt idx="3909">
                  <c:v>0.18176294787990099</c:v>
                </c:pt>
                <c:pt idx="3910">
                  <c:v>0.180508184203407</c:v>
                </c:pt>
                <c:pt idx="3911">
                  <c:v>0.17934175084998399</c:v>
                </c:pt>
                <c:pt idx="3912">
                  <c:v>0.17826313470015701</c:v>
                </c:pt>
                <c:pt idx="3913">
                  <c:v>0.17727181359881899</c:v>
                </c:pt>
                <c:pt idx="3914">
                  <c:v>0.17636725652944699</c:v>
                </c:pt>
                <c:pt idx="3915">
                  <c:v>0.17554892379544901</c:v>
                </c:pt>
                <c:pt idx="3916">
                  <c:v>0.17481626720863799</c:v>
                </c:pt>
                <c:pt idx="3917">
                  <c:v>0.17416873028480401</c:v>
                </c:pt>
                <c:pt idx="3918">
                  <c:v>0.173605748446305</c:v>
                </c:pt>
                <c:pt idx="3919">
                  <c:v>0.173126749231612</c:v>
                </c:pt>
                <c:pt idx="3920">
                  <c:v>0.172731152511684</c:v>
                </c:pt>
                <c:pt idx="3921">
                  <c:v>0.17241837071308</c:v>
                </c:pt>
                <c:pt idx="3922">
                  <c:v>0.17218780904766201</c:v>
                </c:pt>
                <c:pt idx="3923">
                  <c:v>0.172038865748777</c:v>
                </c:pt>
                <c:pt idx="3924">
                  <c:v>0.171970932313809</c:v>
                </c:pt>
                <c:pt idx="3925">
                  <c:v>0.17198339375301799</c:v>
                </c:pt>
                <c:pt idx="3926">
                  <c:v>0.172075628844613</c:v>
                </c:pt>
                <c:pt idx="3927">
                  <c:v>0.17224701039607099</c:v>
                </c:pt>
                <c:pt idx="3928">
                  <c:v>0.17247490935552701</c:v>
                </c:pt>
                <c:pt idx="3929">
                  <c:v>0.172735800240084</c:v>
                </c:pt>
                <c:pt idx="3930">
                  <c:v>0.17302913503914999</c:v>
                </c:pt>
                <c:pt idx="3931">
                  <c:v>0.173354364886285</c:v>
                </c:pt>
                <c:pt idx="3932">
                  <c:v>0.173757044310554</c:v>
                </c:pt>
                <c:pt idx="3933">
                  <c:v>0.174241928202443</c:v>
                </c:pt>
                <c:pt idx="3934">
                  <c:v>0.174814095739696</c:v>
                </c:pt>
                <c:pt idx="3935">
                  <c:v>0.175475686540563</c:v>
                </c:pt>
                <c:pt idx="3936">
                  <c:v>0.17622610606084099</c:v>
                </c:pt>
                <c:pt idx="3937">
                  <c:v>0.177064755335297</c:v>
                </c:pt>
                <c:pt idx="3938">
                  <c:v>0.17799103126006099</c:v>
                </c:pt>
                <c:pt idx="3939">
                  <c:v>0.179004326886058</c:v>
                </c:pt>
                <c:pt idx="3940">
                  <c:v>0.180104031724276</c:v>
                </c:pt>
                <c:pt idx="3941">
                  <c:v>0.181289532063305</c:v>
                </c:pt>
                <c:pt idx="3942">
                  <c:v>0.18256021129897401</c:v>
                </c:pt>
                <c:pt idx="3943">
                  <c:v>0.183872810209218</c:v>
                </c:pt>
                <c:pt idx="3944">
                  <c:v>0.185199327145082</c:v>
                </c:pt>
                <c:pt idx="3945">
                  <c:v>0.18653926151705</c:v>
                </c:pt>
                <c:pt idx="3946">
                  <c:v>0.187892119814665</c:v>
                </c:pt>
                <c:pt idx="3947">
                  <c:v>0.189284516274282</c:v>
                </c:pt>
                <c:pt idx="3948">
                  <c:v>0.19074297670339499</c:v>
                </c:pt>
                <c:pt idx="3949">
                  <c:v>0.192266829713616</c:v>
                </c:pt>
                <c:pt idx="3950">
                  <c:v>0.193864481196728</c:v>
                </c:pt>
                <c:pt idx="3951">
                  <c:v>0.19553824681971901</c:v>
                </c:pt>
                <c:pt idx="3952">
                  <c:v>0.197287514931551</c:v>
                </c:pt>
                <c:pt idx="3953">
                  <c:v>0.19911167441033101</c:v>
                </c:pt>
                <c:pt idx="3954">
                  <c:v>0.201010114669224</c:v>
                </c:pt>
                <c:pt idx="3955">
                  <c:v>0.20298222556543699</c:v>
                </c:pt>
                <c:pt idx="3956">
                  <c:v>0.205027397205645</c:v>
                </c:pt>
                <c:pt idx="3957">
                  <c:v>0.20714501964609999</c:v>
                </c:pt>
                <c:pt idx="3958">
                  <c:v>0.20933448249233799</c:v>
                </c:pt>
                <c:pt idx="3959">
                  <c:v>0.21158780876019301</c:v>
                </c:pt>
                <c:pt idx="3960">
                  <c:v>0.21385462079505099</c:v>
                </c:pt>
                <c:pt idx="3961">
                  <c:v>0.216134389312647</c:v>
                </c:pt>
                <c:pt idx="3962">
                  <c:v>0.21842658860046399</c:v>
                </c:pt>
                <c:pt idx="3963">
                  <c:v>0.220730696141063</c:v>
                </c:pt>
                <c:pt idx="3964">
                  <c:v>0.22303712833219</c:v>
                </c:pt>
                <c:pt idx="3965">
                  <c:v>0.22534166372504499</c:v>
                </c:pt>
                <c:pt idx="3966">
                  <c:v>0.227643862229015</c:v>
                </c:pt>
                <c:pt idx="3967">
                  <c:v>0.22994328865121999</c:v>
                </c:pt>
                <c:pt idx="3968">
                  <c:v>0.23223951278902399</c:v>
                </c:pt>
                <c:pt idx="3969">
                  <c:v>0.234532109626617</c:v>
                </c:pt>
                <c:pt idx="3970">
                  <c:v>0.236820659616788</c:v>
                </c:pt>
                <c:pt idx="3971">
                  <c:v>0.23910474902661399</c:v>
                </c:pt>
                <c:pt idx="3972">
                  <c:v>0.24138397032594699</c:v>
                </c:pt>
                <c:pt idx="3973">
                  <c:v>0.24365792259955699</c:v>
                </c:pt>
                <c:pt idx="3974">
                  <c:v>0.24592621196672901</c:v>
                </c:pt>
                <c:pt idx="3975">
                  <c:v>0.24818845199546599</c:v>
                </c:pt>
                <c:pt idx="3976">
                  <c:v>0.25044426410172899</c:v>
                </c:pt>
                <c:pt idx="3977">
                  <c:v>0.25269327792698099</c:v>
                </c:pt>
                <c:pt idx="3978">
                  <c:v>0.254935131689772</c:v>
                </c:pt>
                <c:pt idx="3979">
                  <c:v>0.257181157275297</c:v>
                </c:pt>
                <c:pt idx="3980">
                  <c:v>0.25945801413226099</c:v>
                </c:pt>
                <c:pt idx="3981">
                  <c:v>0.26176080431585802</c:v>
                </c:pt>
                <c:pt idx="3982">
                  <c:v>0.26404948661719502</c:v>
                </c:pt>
                <c:pt idx="3983">
                  <c:v>0.26632379637535603</c:v>
                </c:pt>
                <c:pt idx="3984">
                  <c:v>0.26858347725811599</c:v>
                </c:pt>
                <c:pt idx="3985">
                  <c:v>0.27082828133868497</c:v>
                </c:pt>
                <c:pt idx="3986">
                  <c:v>0.273057969154539</c:v>
                </c:pt>
                <c:pt idx="3987">
                  <c:v>0.275272309750688</c:v>
                </c:pt>
                <c:pt idx="3988">
                  <c:v>0.27747108070959398</c:v>
                </c:pt>
                <c:pt idx="3989">
                  <c:v>0.27965406816970201</c:v>
                </c:pt>
                <c:pt idx="3990">
                  <c:v>0.28182106683438302</c:v>
                </c:pt>
                <c:pt idx="3991">
                  <c:v>0.28397187997280898</c:v>
                </c:pt>
                <c:pt idx="3992">
                  <c:v>0.28610631941413001</c:v>
                </c:pt>
                <c:pt idx="3993">
                  <c:v>0.28822420553609102</c:v>
                </c:pt>
                <c:pt idx="3994">
                  <c:v>0.29032536724906899</c:v>
                </c:pt>
                <c:pt idx="3995">
                  <c:v>0.292409641976343</c:v>
                </c:pt>
                <c:pt idx="3996">
                  <c:v>0.294476875631283</c:v>
                </c:pt>
                <c:pt idx="3997">
                  <c:v>0.29652692259200603</c:v>
                </c:pt>
                <c:pt idx="3998">
                  <c:v>0.29855964567395499</c:v>
                </c:pt>
                <c:pt idx="3999">
                  <c:v>0.30057491610074299</c:v>
                </c:pt>
                <c:pt idx="4000">
                  <c:v>0.30257261347354603</c:v>
                </c:pt>
                <c:pt idx="4001">
                  <c:v>0.30455262573922998</c:v>
                </c:pt>
                <c:pt idx="4002">
                  <c:v>0.30650071604184398</c:v>
                </c:pt>
                <c:pt idx="4003">
                  <c:v>0.30840124157490501</c:v>
                </c:pt>
                <c:pt idx="4004">
                  <c:v>0.31025438009283801</c:v>
                </c:pt>
                <c:pt idx="4005">
                  <c:v>0.31206032210434498</c:v>
                </c:pt>
                <c:pt idx="4006">
                  <c:v>0.31381927071011301</c:v>
                </c:pt>
                <c:pt idx="4007">
                  <c:v>0.31553144143656803</c:v>
                </c:pt>
                <c:pt idx="4008">
                  <c:v>0.31719706206577802</c:v>
                </c:pt>
                <c:pt idx="4009">
                  <c:v>0.31881637246157402</c:v>
                </c:pt>
                <c:pt idx="4010">
                  <c:v>0.32038962439187402</c:v>
                </c:pt>
                <c:pt idx="4011">
                  <c:v>0.321916572973168</c:v>
                </c:pt>
                <c:pt idx="4012">
                  <c:v>0.32339061090691301</c:v>
                </c:pt>
                <c:pt idx="4013">
                  <c:v>0.32481198942741002</c:v>
                </c:pt>
                <c:pt idx="4014">
                  <c:v>0.32618097151525899</c:v>
                </c:pt>
                <c:pt idx="4015">
                  <c:v>0.32749783171143199</c:v>
                </c:pt>
                <c:pt idx="4016">
                  <c:v>0.32876285592694998</c:v>
                </c:pt>
                <c:pt idx="4017">
                  <c:v>0.32997634124805397</c:v>
                </c:pt>
                <c:pt idx="4018">
                  <c:v>0.33113859573673199</c:v>
                </c:pt>
                <c:pt idx="4019">
                  <c:v>0.33224993822643201</c:v>
                </c:pt>
                <c:pt idx="4020">
                  <c:v>0.33331069811276598</c:v>
                </c:pt>
                <c:pt idx="4021">
                  <c:v>0.33432121513894603</c:v>
                </c:pt>
                <c:pt idx="4022">
                  <c:v>0.335281839175611</c:v>
                </c:pt>
                <c:pt idx="4023">
                  <c:v>0.33619292999460398</c:v>
                </c:pt>
                <c:pt idx="4024">
                  <c:v>0.33705485703614402</c:v>
                </c:pt>
                <c:pt idx="4025">
                  <c:v>0.33786799916862797</c:v>
                </c:pt>
                <c:pt idx="4026">
                  <c:v>0.33863274444013403</c:v>
                </c:pt>
                <c:pt idx="4027">
                  <c:v>0.33934948982039598</c:v>
                </c:pt>
                <c:pt idx="4028">
                  <c:v>0.34001864093172801</c:v>
                </c:pt>
                <c:pt idx="4029">
                  <c:v>0.34064061176695598</c:v>
                </c:pt>
                <c:pt idx="4030">
                  <c:v>0.34121582439199</c:v>
                </c:pt>
                <c:pt idx="4031">
                  <c:v>0.341744708630074</c:v>
                </c:pt>
                <c:pt idx="4032">
                  <c:v>0.342227701724097</c:v>
                </c:pt>
                <c:pt idx="4033">
                  <c:v>0.34266524797259901</c:v>
                </c:pt>
                <c:pt idx="4034">
                  <c:v>0.34305779833414601</c:v>
                </c:pt>
                <c:pt idx="4035">
                  <c:v>0.34340580999376302</c:v>
                </c:pt>
                <c:pt idx="4036">
                  <c:v>0.34370974588388198</c:v>
                </c:pt>
                <c:pt idx="4037">
                  <c:v>0.34397007415099701</c:v>
                </c:pt>
                <c:pt idx="4038">
                  <c:v>0.34418726755782297</c:v>
                </c:pt>
                <c:pt idx="4039">
                  <c:v>0.34436180280942702</c:v>
                </c:pt>
                <c:pt idx="4040">
                  <c:v>0.34449415979068998</c:v>
                </c:pt>
                <c:pt idx="4041">
                  <c:v>0.34458482070199098</c:v>
                </c:pt>
                <c:pt idx="4042">
                  <c:v>0.34463426908076</c:v>
                </c:pt>
                <c:pt idx="4043">
                  <c:v>0.34464298869973897</c:v>
                </c:pt>
                <c:pt idx="4044">
                  <c:v>0.34461146233996698</c:v>
                </c:pt>
                <c:pt idx="4045">
                  <c:v>0.34454017045039098</c:v>
                </c:pt>
                <c:pt idx="4046">
                  <c:v>0.344429589729702</c:v>
                </c:pt>
                <c:pt idx="4047">
                  <c:v>0.34428019170316398</c:v>
                </c:pt>
                <c:pt idx="4048">
                  <c:v>0.34409244141948098</c:v>
                </c:pt>
                <c:pt idx="4049">
                  <c:v>0.343866796456476</c:v>
                </c:pt>
                <c:pt idx="4050">
                  <c:v>0.34360370648462102</c:v>
                </c:pt>
                <c:pt idx="4051">
                  <c:v>0.343303613663755</c:v>
                </c:pt>
                <c:pt idx="4052">
                  <c:v>0.34296695409908001</c:v>
                </c:pt>
                <c:pt idx="4053">
                  <c:v>0.34259416042647201</c:v>
                </c:pt>
                <c:pt idx="4054">
                  <c:v>0.34218566534947398</c:v>
                </c:pt>
                <c:pt idx="4055">
                  <c:v>0.34174190569392099</c:v>
                </c:pt>
                <c:pt idx="4056">
                  <c:v>0.341263326400922</c:v>
                </c:pt>
                <c:pt idx="4057">
                  <c:v>0.34075038392203499</c:v>
                </c:pt>
                <c:pt idx="4058">
                  <c:v>0.34020354868581998</c:v>
                </c:pt>
                <c:pt idx="4059">
                  <c:v>0.33962330656371298</c:v>
                </c:pt>
                <c:pt idx="4060">
                  <c:v>0.33901015946513602</c:v>
                </c:pt>
                <c:pt idx="4061">
                  <c:v>0.33836462528737998</c:v>
                </c:pt>
                <c:pt idx="4062">
                  <c:v>0.33768723744879697</c:v>
                </c:pt>
                <c:pt idx="4063">
                  <c:v>0.33697854418623402</c:v>
                </c:pt>
                <c:pt idx="4064">
                  <c:v>0.33623910773812798</c:v>
                </c:pt>
                <c:pt idx="4065">
                  <c:v>0.33546950348489102</c:v>
                </c:pt>
                <c:pt idx="4066">
                  <c:v>0.33467031908505401</c:v>
                </c:pt>
                <c:pt idx="4067">
                  <c:v>0.333831773870018</c:v>
                </c:pt>
                <c:pt idx="4068">
                  <c:v>0.33295362803142697</c:v>
                </c:pt>
                <c:pt idx="4069">
                  <c:v>0.33203655710797297</c:v>
                </c:pt>
                <c:pt idx="4070">
                  <c:v>0.33108124697195102</c:v>
                </c:pt>
                <c:pt idx="4071">
                  <c:v>0.33008839331100898</c:v>
                </c:pt>
                <c:pt idx="4072">
                  <c:v>0.329067371456084</c:v>
                </c:pt>
                <c:pt idx="4073">
                  <c:v>0.328020376004796</c:v>
                </c:pt>
                <c:pt idx="4074">
                  <c:v>0.32694810230246202</c:v>
                </c:pt>
                <c:pt idx="4075">
                  <c:v>0.325851251457077</c:v>
                </c:pt>
                <c:pt idx="4076">
                  <c:v>0.32473052990837098</c:v>
                </c:pt>
                <c:pt idx="4077">
                  <c:v>0.323586649022994</c:v>
                </c:pt>
                <c:pt idx="4078">
                  <c:v>0.32242032471411802</c:v>
                </c:pt>
                <c:pt idx="4079">
                  <c:v>0.32123227708289998</c:v>
                </c:pt>
                <c:pt idx="4080">
                  <c:v>0.32001957242545798</c:v>
                </c:pt>
                <c:pt idx="4081">
                  <c:v>0.31876935000271001</c:v>
                </c:pt>
                <c:pt idx="4082">
                  <c:v>0.31748241648669701</c:v>
                </c:pt>
                <c:pt idx="4083">
                  <c:v>0.31615958479606199</c:v>
                </c:pt>
                <c:pt idx="4084">
                  <c:v>0.31480167374588602</c:v>
                </c:pt>
                <c:pt idx="4085">
                  <c:v>0.31340950769125298</c:v>
                </c:pt>
                <c:pt idx="4086">
                  <c:v>0.31198391616523702</c:v>
                </c:pt>
                <c:pt idx="4087">
                  <c:v>0.310525733513067</c:v>
                </c:pt>
                <c:pt idx="4088">
                  <c:v>0.309035798525084</c:v>
                </c:pt>
                <c:pt idx="4089">
                  <c:v>0.30751495407184598</c:v>
                </c:pt>
                <c:pt idx="4090">
                  <c:v>0.30596404674518501</c:v>
                </c:pt>
                <c:pt idx="4091">
                  <c:v>0.304405297914499</c:v>
                </c:pt>
                <c:pt idx="4092">
                  <c:v>0.30284170670529997</c:v>
                </c:pt>
                <c:pt idx="4093">
                  <c:v>0.30127397409399498</c:v>
                </c:pt>
                <c:pt idx="4094">
                  <c:v>0.29970279972054498</c:v>
                </c:pt>
                <c:pt idx="4095">
                  <c:v>0.29812888175522001</c:v>
                </c:pt>
                <c:pt idx="4096">
                  <c:v>0.29655291678648499</c:v>
                </c:pt>
                <c:pt idx="4097">
                  <c:v>0.294975599730185</c:v>
                </c:pt>
                <c:pt idx="4098">
                  <c:v>0.29339762375970302</c:v>
                </c:pt>
                <c:pt idx="4099">
                  <c:v>0.291819680256374</c:v>
                </c:pt>
                <c:pt idx="4100">
                  <c:v>0.29024245877906102</c:v>
                </c:pt>
                <c:pt idx="4101">
                  <c:v>0.28866664705145401</c:v>
                </c:pt>
                <c:pt idx="4102">
                  <c:v>0.28709293096542199</c:v>
                </c:pt>
                <c:pt idx="4103">
                  <c:v>0.28549780806411101</c:v>
                </c:pt>
                <c:pt idx="4104">
                  <c:v>0.28387513514858398</c:v>
                </c:pt>
                <c:pt idx="4105">
                  <c:v>0.28222560840320898</c:v>
                </c:pt>
                <c:pt idx="4106">
                  <c:v>0.28055174996757798</c:v>
                </c:pt>
                <c:pt idx="4107">
                  <c:v>0.27885610030677999</c:v>
                </c:pt>
                <c:pt idx="4108">
                  <c:v>0.277139233521698</c:v>
                </c:pt>
                <c:pt idx="4109">
                  <c:v>0.27540172448834799</c:v>
                </c:pt>
                <c:pt idx="4110">
                  <c:v>0.27364465736455101</c:v>
                </c:pt>
                <c:pt idx="4111">
                  <c:v>0.27187549130358701</c:v>
                </c:pt>
                <c:pt idx="4112">
                  <c:v>0.27009483945505097</c:v>
                </c:pt>
                <c:pt idx="4113">
                  <c:v>0.26830331569928001</c:v>
                </c:pt>
                <c:pt idx="4114">
                  <c:v>0.26650370235849202</c:v>
                </c:pt>
                <c:pt idx="4115">
                  <c:v>0.26471157379830801</c:v>
                </c:pt>
                <c:pt idx="4116">
                  <c:v>0.26292942696129901</c:v>
                </c:pt>
                <c:pt idx="4117">
                  <c:v>0.26115812872245597</c:v>
                </c:pt>
                <c:pt idx="4118">
                  <c:v>0.259398552950455</c:v>
                </c:pt>
                <c:pt idx="4119">
                  <c:v>0.25765158067604099</c:v>
                </c:pt>
                <c:pt idx="4120">
                  <c:v>0.25591810027561002</c:v>
                </c:pt>
                <c:pt idx="4121">
                  <c:v>0.2541990076858</c:v>
                </c:pt>
                <c:pt idx="4122">
                  <c:v>0.25249520667069197</c:v>
                </c:pt>
                <c:pt idx="4123">
                  <c:v>0.25080760917037498</c:v>
                </c:pt>
                <c:pt idx="4124">
                  <c:v>0.249137135767805</c:v>
                </c:pt>
                <c:pt idx="4125">
                  <c:v>0.24748471631949001</c:v>
                </c:pt>
                <c:pt idx="4126">
                  <c:v>0.245851290802763</c:v>
                </c:pt>
                <c:pt idx="4127">
                  <c:v>0.24423781043446699</c:v>
                </c:pt>
                <c:pt idx="4128">
                  <c:v>0.24264523910541599</c:v>
                </c:pt>
                <c:pt idx="4129">
                  <c:v>0.241074555139111</c:v>
                </c:pt>
                <c:pt idx="4130">
                  <c:v>0.23952675330241899</c:v>
                </c:pt>
                <c:pt idx="4131">
                  <c:v>0.238002846846354</c:v>
                </c:pt>
                <c:pt idx="4132">
                  <c:v>0.236503869123217</c:v>
                </c:pt>
                <c:pt idx="4133">
                  <c:v>0.23503087404203099</c:v>
                </c:pt>
                <c:pt idx="4134">
                  <c:v>0.23358493441154399</c:v>
                </c:pt>
                <c:pt idx="4135">
                  <c:v>0.23216713731254399</c:v>
                </c:pt>
                <c:pt idx="4136">
                  <c:v>0.230778576263725</c:v>
                </c:pt>
                <c:pt idx="4137">
                  <c:v>0.22942034103294701</c:v>
                </c:pt>
                <c:pt idx="4138">
                  <c:v>0.22809350696363001</c:v>
                </c:pt>
                <c:pt idx="4139">
                  <c:v>0.22679912594420101</c:v>
                </c:pt>
                <c:pt idx="4140">
                  <c:v>0.22553822045432401</c:v>
                </c:pt>
                <c:pt idx="4141">
                  <c:v>0.22431178098281501</c:v>
                </c:pt>
                <c:pt idx="4142">
                  <c:v>0.22312076621473301</c:v>
                </c:pt>
                <c:pt idx="4143">
                  <c:v>0.22196610503272701</c:v>
                </c:pt>
                <c:pt idx="4144">
                  <c:v>0.22086304427700601</c:v>
                </c:pt>
                <c:pt idx="4145">
                  <c:v>0.21981448147437299</c:v>
                </c:pt>
                <c:pt idx="4146">
                  <c:v>0.21882136650231299</c:v>
                </c:pt>
                <c:pt idx="4147">
                  <c:v>0.21788463427257901</c:v>
                </c:pt>
                <c:pt idx="4148">
                  <c:v>0.21700520570583001</c:v>
                </c:pt>
                <c:pt idx="4149">
                  <c:v>0.21618398811113601</c:v>
                </c:pt>
                <c:pt idx="4150">
                  <c:v>0.215421874724986</c:v>
                </c:pt>
                <c:pt idx="4151">
                  <c:v>0.21471974321503001</c:v>
                </c:pt>
                <c:pt idx="4152">
                  <c:v>0.214078453106614</c:v>
                </c:pt>
                <c:pt idx="4153">
                  <c:v>0.21349884233229899</c:v>
                </c:pt>
                <c:pt idx="4154">
                  <c:v>0.21298172335413701</c:v>
                </c:pt>
                <c:pt idx="4155">
                  <c:v>0.21252787944570301</c:v>
                </c:pt>
                <c:pt idx="4156">
                  <c:v>0.212138061668664</c:v>
                </c:pt>
                <c:pt idx="4157">
                  <c:v>0.211812986863368</c:v>
                </c:pt>
                <c:pt idx="4158">
                  <c:v>0.211553336703967</c:v>
                </c:pt>
                <c:pt idx="4159">
                  <c:v>0.211359757657585</c:v>
                </c:pt>
                <c:pt idx="4160">
                  <c:v>0.21123286158503099</c:v>
                </c:pt>
                <c:pt idx="4161">
                  <c:v>0.21117322671536901</c:v>
                </c:pt>
                <c:pt idx="4162">
                  <c:v>0.21118139877688299</c:v>
                </c:pt>
                <c:pt idx="4163">
                  <c:v>0.211257892133763</c:v>
                </c:pt>
                <c:pt idx="4164">
                  <c:v>0.21140319083798001</c:v>
                </c:pt>
                <c:pt idx="4165">
                  <c:v>0.21161774955066001</c:v>
                </c:pt>
                <c:pt idx="4166">
                  <c:v>0.21191237407378699</c:v>
                </c:pt>
                <c:pt idx="4167">
                  <c:v>0.21228831197047801</c:v>
                </c:pt>
                <c:pt idx="4168">
                  <c:v>0.21274587778493401</c:v>
                </c:pt>
                <c:pt idx="4169">
                  <c:v>0.21328535768215701</c:v>
                </c:pt>
                <c:pt idx="4170">
                  <c:v>0.21390700953243999</c:v>
                </c:pt>
                <c:pt idx="4171">
                  <c:v>0.21460239260821401</c:v>
                </c:pt>
                <c:pt idx="4172">
                  <c:v>0.21537022745975201</c:v>
                </c:pt>
                <c:pt idx="4173">
                  <c:v>0.21621071392006699</c:v>
                </c:pt>
                <c:pt idx="4174">
                  <c:v>0.21712402557197999</c:v>
                </c:pt>
                <c:pt idx="4175">
                  <c:v>0.218110309663757</c:v>
                </c:pt>
                <c:pt idx="4176">
                  <c:v>0.21916968700540701</c:v>
                </c:pt>
                <c:pt idx="4177">
                  <c:v>0.220302251849645</c:v>
                </c:pt>
                <c:pt idx="4178">
                  <c:v>0.22150807176099699</c:v>
                </c:pt>
                <c:pt idx="4179">
                  <c:v>0.22279084512931799</c:v>
                </c:pt>
                <c:pt idx="4180">
                  <c:v>0.224164173929671</c:v>
                </c:pt>
                <c:pt idx="4181">
                  <c:v>0.22561691220587801</c:v>
                </c:pt>
                <c:pt idx="4182">
                  <c:v>0.22714526418419101</c:v>
                </c:pt>
                <c:pt idx="4183">
                  <c:v>0.22874897947123499</c:v>
                </c:pt>
                <c:pt idx="4184">
                  <c:v>0.23042778207228801</c:v>
                </c:pt>
                <c:pt idx="4185">
                  <c:v>0.232181370313013</c:v>
                </c:pt>
                <c:pt idx="4186">
                  <c:v>0.23400941677241699</c:v>
                </c:pt>
                <c:pt idx="4187">
                  <c:v>0.235911568223232</c:v>
                </c:pt>
                <c:pt idx="4188">
                  <c:v>0.237887445575441</c:v>
                </c:pt>
                <c:pt idx="4189">
                  <c:v>0.239936643818359</c:v>
                </c:pt>
                <c:pt idx="4190">
                  <c:v>0.24203736055143299</c:v>
                </c:pt>
                <c:pt idx="4191">
                  <c:v>0.24418699259632201</c:v>
                </c:pt>
                <c:pt idx="4192">
                  <c:v>0.246385211496088</c:v>
                </c:pt>
                <c:pt idx="4193">
                  <c:v>0.24863166629976499</c:v>
                </c:pt>
                <c:pt idx="4194">
                  <c:v>0.25092598329617399</c:v>
                </c:pt>
                <c:pt idx="4195">
                  <c:v>0.25326776573016002</c:v>
                </c:pt>
                <c:pt idx="4196">
                  <c:v>0.25565659350144998</c:v>
                </c:pt>
                <c:pt idx="4197">
                  <c:v>0.25809202284690802</c:v>
                </c:pt>
                <c:pt idx="4198">
                  <c:v>0.26057358600751801</c:v>
                </c:pt>
                <c:pt idx="4199">
                  <c:v>0.263100790881932</c:v>
                </c:pt>
                <c:pt idx="4200">
                  <c:v>0.26567312066888099</c:v>
                </c:pt>
                <c:pt idx="4201">
                  <c:v>0.26829003350116698</c:v>
                </c:pt>
                <c:pt idx="4202">
                  <c:v>0.27097514860872501</c:v>
                </c:pt>
                <c:pt idx="4203">
                  <c:v>0.27373469836836101</c:v>
                </c:pt>
                <c:pt idx="4204">
                  <c:v>0.27656804784652</c:v>
                </c:pt>
                <c:pt idx="4205">
                  <c:v>0.27947270790913598</c:v>
                </c:pt>
                <c:pt idx="4206">
                  <c:v>0.28244614254875</c:v>
                </c:pt>
                <c:pt idx="4207">
                  <c:v>0.28548775328950499</c:v>
                </c:pt>
                <c:pt idx="4208">
                  <c:v>0.288596911783504</c:v>
                </c:pt>
                <c:pt idx="4209">
                  <c:v>0.29177295943697001</c:v>
                </c:pt>
                <c:pt idx="4210">
                  <c:v>0.29501520705961098</c:v>
                </c:pt>
                <c:pt idx="4211">
                  <c:v>0.29832293454045</c:v>
                </c:pt>
                <c:pt idx="4212">
                  <c:v>0.30169539055265199</c:v>
                </c:pt>
                <c:pt idx="4213">
                  <c:v>0.30512962471236799</c:v>
                </c:pt>
                <c:pt idx="4214">
                  <c:v>0.308609863885981</c:v>
                </c:pt>
                <c:pt idx="4215">
                  <c:v>0.312127961409013</c:v>
                </c:pt>
                <c:pt idx="4216">
                  <c:v>0.315679183226724</c:v>
                </c:pt>
                <c:pt idx="4217">
                  <c:v>0.31926254643732299</c:v>
                </c:pt>
                <c:pt idx="4218">
                  <c:v>0.32287703827821701</c:v>
                </c:pt>
                <c:pt idx="4219">
                  <c:v>0.32652161601283702</c:v>
                </c:pt>
                <c:pt idx="4220">
                  <c:v>0.33019520682806303</c:v>
                </c:pt>
                <c:pt idx="4221">
                  <c:v>0.33389670772204999</c:v>
                </c:pt>
                <c:pt idx="4222">
                  <c:v>0.33762498535484498</c:v>
                </c:pt>
                <c:pt idx="4223">
                  <c:v>0.34137887582568299</c:v>
                </c:pt>
                <c:pt idx="4224">
                  <c:v>0.34515718433200598</c:v>
                </c:pt>
                <c:pt idx="4225">
                  <c:v>0.348958684657871</c:v>
                </c:pt>
                <c:pt idx="4226">
                  <c:v>0.352782118437244</c:v>
                </c:pt>
                <c:pt idx="4227">
                  <c:v>0.35662619414818603</c:v>
                </c:pt>
                <c:pt idx="4228">
                  <c:v>0.36048958582989399</c:v>
                </c:pt>
                <c:pt idx="4229">
                  <c:v>0.36437093159564798</c:v>
                </c:pt>
                <c:pt idx="4230">
                  <c:v>0.368268832164589</c:v>
                </c:pt>
                <c:pt idx="4231">
                  <c:v>0.37218184986770902</c:v>
                </c:pt>
                <c:pt idx="4232">
                  <c:v>0.37610850886841102</c:v>
                </c:pt>
                <c:pt idx="4233">
                  <c:v>0.38004729755156802</c:v>
                </c:pt>
                <c:pt idx="4234">
                  <c:v>0.38399667394353898</c:v>
                </c:pt>
                <c:pt idx="4235">
                  <c:v>0.387955074404435</c:v>
                </c:pt>
                <c:pt idx="4236">
                  <c:v>0.39192092474768703</c:v>
                </c:pt>
                <c:pt idx="4237">
                  <c:v>0.39589265192563899</c:v>
                </c:pt>
                <c:pt idx="4238">
                  <c:v>0.39986869416315601</c:v>
                </c:pt>
                <c:pt idx="4239">
                  <c:v>0.40384750811645298</c:v>
                </c:pt>
                <c:pt idx="4240">
                  <c:v>0.40782757277320197</c:v>
                </c:pt>
                <c:pt idx="4241">
                  <c:v>0.41180739070528699</c:v>
                </c:pt>
                <c:pt idx="4242">
                  <c:v>0.41578548763206602</c:v>
                </c:pt>
                <c:pt idx="4243">
                  <c:v>0.41974606634040501</c:v>
                </c:pt>
                <c:pt idx="4244">
                  <c:v>0.42368567571967902</c:v>
                </c:pt>
                <c:pt idx="4245">
                  <c:v>0.42760281087899599</c:v>
                </c:pt>
                <c:pt idx="4246">
                  <c:v>0.43149598214484303</c:v>
                </c:pt>
                <c:pt idx="4247">
                  <c:v>0.43536986109092202</c:v>
                </c:pt>
                <c:pt idx="4248">
                  <c:v>0.43922477646376301</c:v>
                </c:pt>
                <c:pt idx="4249">
                  <c:v>0.44305897855981402</c:v>
                </c:pt>
                <c:pt idx="4250">
                  <c:v>0.44687073207849298</c:v>
                </c:pt>
                <c:pt idx="4251">
                  <c:v>0.45065831724702798</c:v>
                </c:pt>
                <c:pt idx="4252">
                  <c:v>0.45442003094441702</c:v>
                </c:pt>
                <c:pt idx="4253">
                  <c:v>0.458154187812638</c:v>
                </c:pt>
                <c:pt idx="4254">
                  <c:v>0.46185912134649099</c:v>
                </c:pt>
                <c:pt idx="4255">
                  <c:v>0.46553318495620499</c:v>
                </c:pt>
                <c:pt idx="4256">
                  <c:v>0.46917475299897399</c:v>
                </c:pt>
                <c:pt idx="4257">
                  <c:v>0.47278222177719897</c:v>
                </c:pt>
                <c:pt idx="4258">
                  <c:v>0.47635401050229798</c:v>
                </c:pt>
                <c:pt idx="4259">
                  <c:v>0.47988856222375698</c:v>
                </c:pt>
                <c:pt idx="4260">
                  <c:v>0.483384344723645</c:v>
                </c:pt>
                <c:pt idx="4261">
                  <c:v>0.48683985137712599</c:v>
                </c:pt>
                <c:pt idx="4262">
                  <c:v>0.490253601979729</c:v>
                </c:pt>
                <c:pt idx="4263">
                  <c:v>0.49362414354226702</c:v>
                </c:pt>
                <c:pt idx="4264">
                  <c:v>0.49695005105429901</c:v>
                </c:pt>
                <c:pt idx="4265">
                  <c:v>0.50022992821707302</c:v>
                </c:pt>
                <c:pt idx="4266">
                  <c:v>0.50346240814685805</c:v>
                </c:pt>
                <c:pt idx="4267">
                  <c:v>0.50664615404951896</c:v>
                </c:pt>
                <c:pt idx="4268">
                  <c:v>0.50977985986718399</c:v>
                </c:pt>
                <c:pt idx="4269">
                  <c:v>0.51286225089777704</c:v>
                </c:pt>
                <c:pt idx="4270">
                  <c:v>0.51589208438817602</c:v>
                </c:pt>
                <c:pt idx="4271">
                  <c:v>0.51886815010172704</c:v>
                </c:pt>
                <c:pt idx="4272">
                  <c:v>0.52178927086076798</c:v>
                </c:pt>
                <c:pt idx="4273">
                  <c:v>0.52465430306487304</c:v>
                </c:pt>
                <c:pt idx="4274">
                  <c:v>0.52746213718541801</c:v>
                </c:pt>
                <c:pt idx="4275">
                  <c:v>0.530211698237119</c:v>
                </c:pt>
                <c:pt idx="4276">
                  <c:v>0.53290194622714004</c:v>
                </c:pt>
                <c:pt idx="4277">
                  <c:v>0.53553187658235402</c:v>
                </c:pt>
                <c:pt idx="4278">
                  <c:v>0.53810052055535196</c:v>
                </c:pt>
                <c:pt idx="4279">
                  <c:v>0.54060694560973699</c:v>
                </c:pt>
                <c:pt idx="4280">
                  <c:v>0.54306131239320699</c:v>
                </c:pt>
                <c:pt idx="4281">
                  <c:v>0.54546643767852798</c:v>
                </c:pt>
                <c:pt idx="4282">
                  <c:v>0.54781874287606602</c:v>
                </c:pt>
                <c:pt idx="4283">
                  <c:v>0.55011116631403001</c:v>
                </c:pt>
                <c:pt idx="4284">
                  <c:v>0.55234289295744599</c:v>
                </c:pt>
                <c:pt idx="4285">
                  <c:v>0.55451314764650195</c:v>
                </c:pt>
                <c:pt idx="4286">
                  <c:v>0.55662119529857101</c:v>
                </c:pt>
                <c:pt idx="4287">
                  <c:v>0.55866634107986701</c:v>
                </c:pt>
                <c:pt idx="4288">
                  <c:v>0.56064793054787598</c:v>
                </c:pt>
                <c:pt idx="4289">
                  <c:v>0.56256534976571904</c:v>
                </c:pt>
                <c:pt idx="4290">
                  <c:v>0.56441802538951602</c:v>
                </c:pt>
                <c:pt idx="4291">
                  <c:v>0.56620542472981705</c:v>
                </c:pt>
                <c:pt idx="4292">
                  <c:v>0.56792705578809599</c:v>
                </c:pt>
                <c:pt idx="4293">
                  <c:v>0.56958246726926798</c:v>
                </c:pt>
                <c:pt idx="4294">
                  <c:v>0.57117124857111901</c:v>
                </c:pt>
                <c:pt idx="4295">
                  <c:v>0.57269302975149405</c:v>
                </c:pt>
                <c:pt idx="4296">
                  <c:v>0.57414748147399897</c:v>
                </c:pt>
                <c:pt idx="4297">
                  <c:v>0.57553431493289198</c:v>
                </c:pt>
                <c:pt idx="4298">
                  <c:v>0.57685328175775197</c:v>
                </c:pt>
                <c:pt idx="4299">
                  <c:v>0.57810417389837399</c:v>
                </c:pt>
                <c:pt idx="4300">
                  <c:v>0.57928682349022598</c:v>
                </c:pt>
                <c:pt idx="4301">
                  <c:v>0.58040110270063405</c:v>
                </c:pt>
                <c:pt idx="4302">
                  <c:v>0.58144692355566896</c:v>
                </c:pt>
                <c:pt idx="4303">
                  <c:v>0.58242423774752705</c:v>
                </c:pt>
                <c:pt idx="4304">
                  <c:v>0.58333303642194501</c:v>
                </c:pt>
                <c:pt idx="4305">
                  <c:v>0.58417334994496894</c:v>
                </c:pt>
                <c:pt idx="4306">
                  <c:v>0.58494524764811995</c:v>
                </c:pt>
                <c:pt idx="4307">
                  <c:v>0.58564883755077302</c:v>
                </c:pt>
                <c:pt idx="4308">
                  <c:v>0.58628426605829698</c:v>
                </c:pt>
                <c:pt idx="4309">
                  <c:v>0.58685171763430199</c:v>
                </c:pt>
                <c:pt idx="4310">
                  <c:v>0.58735141444512895</c:v>
                </c:pt>
                <c:pt idx="4311">
                  <c:v>0.58778845514279399</c:v>
                </c:pt>
                <c:pt idx="4312">
                  <c:v>0.58816328654434102</c:v>
                </c:pt>
                <c:pt idx="4313">
                  <c:v>0.58847627759282894</c:v>
                </c:pt>
                <c:pt idx="4314">
                  <c:v>0.58873325021080103</c:v>
                </c:pt>
                <c:pt idx="4315">
                  <c:v>0.58893824543166295</c:v>
                </c:pt>
                <c:pt idx="4316">
                  <c:v>0.58909154742877701</c:v>
                </c:pt>
                <c:pt idx="4317">
                  <c:v>0.58919346400123995</c:v>
                </c:pt>
                <c:pt idx="4318">
                  <c:v>0.58924432615150402</c:v>
                </c:pt>
                <c:pt idx="4319">
                  <c:v>0.58924448762986104</c:v>
                </c:pt>
                <c:pt idx="4320">
                  <c:v>0.58919432444521802</c:v>
                </c:pt>
                <c:pt idx="4321">
                  <c:v>0.58909423434198505</c:v>
                </c:pt>
                <c:pt idx="4322">
                  <c:v>0.58894463624330695</c:v>
                </c:pt>
                <c:pt idx="4323">
                  <c:v>0.58874596966121795</c:v>
                </c:pt>
                <c:pt idx="4324">
                  <c:v>0.58849869407463995</c:v>
                </c:pt>
                <c:pt idx="4325">
                  <c:v>0.58820328827642898</c:v>
                </c:pt>
                <c:pt idx="4326">
                  <c:v>0.58786024969092598</c:v>
                </c:pt>
                <c:pt idx="4327">
                  <c:v>0.587470093663647</c:v>
                </c:pt>
                <c:pt idx="4328">
                  <c:v>0.58703335272493495</c:v>
                </c:pt>
                <c:pt idx="4329">
                  <c:v>0.58655057582949099</c:v>
                </c:pt>
                <c:pt idx="4330">
                  <c:v>0.586022327573817</c:v>
                </c:pt>
                <c:pt idx="4331">
                  <c:v>0.58544918739363905</c:v>
                </c:pt>
                <c:pt idx="4332">
                  <c:v>0.58483174874344201</c:v>
                </c:pt>
                <c:pt idx="4333">
                  <c:v>0.58417061826025996</c:v>
                </c:pt>
                <c:pt idx="4334">
                  <c:v>0.58346641491388496</c:v>
                </c:pt>
                <c:pt idx="4335">
                  <c:v>0.58271976914565105</c:v>
                </c:pt>
                <c:pt idx="4336">
                  <c:v>0.58193132199794595</c:v>
                </c:pt>
                <c:pt idx="4337">
                  <c:v>0.58110172423661099</c:v>
                </c:pt>
                <c:pt idx="4338">
                  <c:v>0.580231635468343</c:v>
                </c:pt>
                <c:pt idx="4339">
                  <c:v>0.57932172325521902</c:v>
                </c:pt>
                <c:pt idx="4340">
                  <c:v>0.57837266222843098</c:v>
                </c:pt>
                <c:pt idx="4341">
                  <c:v>0.57738513320331397</c:v>
                </c:pt>
                <c:pt idx="4342">
                  <c:v>0.57635982229767502</c:v>
                </c:pt>
                <c:pt idx="4343">
                  <c:v>0.57529742005546503</c:v>
                </c:pt>
                <c:pt idx="4344">
                  <c:v>0.57419862057772997</c:v>
                </c:pt>
                <c:pt idx="4345">
                  <c:v>0.57306412066279699</c:v>
                </c:pt>
                <c:pt idx="4346">
                  <c:v>0.57188847335469395</c:v>
                </c:pt>
                <c:pt idx="4347">
                  <c:v>0.57067059168548795</c:v>
                </c:pt>
                <c:pt idx="4348">
                  <c:v>0.56941148403854502</c:v>
                </c:pt>
                <c:pt idx="4349">
                  <c:v>0.56811216108949103</c:v>
                </c:pt>
                <c:pt idx="4350">
                  <c:v>0.56677363451262197</c:v>
                </c:pt>
                <c:pt idx="4351">
                  <c:v>0.56539691571256501</c:v>
                </c:pt>
                <c:pt idx="4352">
                  <c:v>0.563983014583891</c:v>
                </c:pt>
                <c:pt idx="4353">
                  <c:v>0.56253293830125695</c:v>
                </c:pt>
                <c:pt idx="4354">
                  <c:v>0.56104769014246803</c:v>
                </c:pt>
                <c:pt idx="4355">
                  <c:v>0.55952826834674696</c:v>
                </c:pt>
                <c:pt idx="4356">
                  <c:v>0.55797566501030005</c:v>
                </c:pt>
                <c:pt idx="4357">
                  <c:v>0.55639086502111701</c:v>
                </c:pt>
                <c:pt idx="4358">
                  <c:v>0.55477484503475205</c:v>
                </c:pt>
                <c:pt idx="4359">
                  <c:v>0.55312857249267999</c:v>
                </c:pt>
                <c:pt idx="4360">
                  <c:v>0.55145300468460401</c:v>
                </c:pt>
                <c:pt idx="4361">
                  <c:v>0.54974908785592602</c:v>
                </c:pt>
                <c:pt idx="4362">
                  <c:v>0.54801775636140704</c:v>
                </c:pt>
                <c:pt idx="4363">
                  <c:v>0.546259931865827</c:v>
                </c:pt>
                <c:pt idx="4364">
                  <c:v>0.54447652259230805</c:v>
                </c:pt>
                <c:pt idx="4365">
                  <c:v>0.54266842261874404</c:v>
                </c:pt>
                <c:pt idx="4366">
                  <c:v>0.540836511222611</c:v>
                </c:pt>
                <c:pt idx="4367">
                  <c:v>0.53898165227426498</c:v>
                </c:pt>
                <c:pt idx="4368">
                  <c:v>0.53710469367864899</c:v>
                </c:pt>
                <c:pt idx="4369">
                  <c:v>0.53520646686516504</c:v>
                </c:pt>
                <c:pt idx="4370">
                  <c:v>0.53328778632532003</c:v>
                </c:pt>
                <c:pt idx="4371">
                  <c:v>0.53134944919760396</c:v>
                </c:pt>
                <c:pt idx="4372">
                  <c:v>0.52939223489889997</c:v>
                </c:pt>
                <c:pt idx="4373">
                  <c:v>0.52741690480162495</c:v>
                </c:pt>
                <c:pt idx="4374">
                  <c:v>0.52542420195564299</c:v>
                </c:pt>
                <c:pt idx="4375">
                  <c:v>0.52341485085392703</c:v>
                </c:pt>
                <c:pt idx="4376">
                  <c:v>0.52138955724079294</c:v>
                </c:pt>
                <c:pt idx="4377">
                  <c:v>0.51934900796148298</c:v>
                </c:pt>
                <c:pt idx="4378">
                  <c:v>0.51729387085177603</c:v>
                </c:pt>
                <c:pt idx="4379">
                  <c:v>0.51522479466623305</c:v>
                </c:pt>
                <c:pt idx="4380">
                  <c:v>0.51314240904363495</c:v>
                </c:pt>
                <c:pt idx="4381">
                  <c:v>0.51105018102424804</c:v>
                </c:pt>
                <c:pt idx="4382">
                  <c:v>0.50895507400497897</c:v>
                </c:pt>
                <c:pt idx="4383">
                  <c:v>0.50685781837527899</c:v>
                </c:pt>
                <c:pt idx="4384">
                  <c:v>0.50475911864148404</c:v>
                </c:pt>
                <c:pt idx="4385">
                  <c:v>0.50265965359441001</c:v>
                </c:pt>
                <c:pt idx="4386">
                  <c:v>0.50056007651335199</c:v>
                </c:pt>
                <c:pt idx="4387">
                  <c:v>0.49846101540436899</c:v>
                </c:pt>
                <c:pt idx="4388">
                  <c:v>0.49636307327078799</c:v>
                </c:pt>
                <c:pt idx="4389">
                  <c:v>0.49426682841383701</c:v>
                </c:pt>
                <c:pt idx="4390">
                  <c:v>0.49217283476136298</c:v>
                </c:pt>
                <c:pt idx="4391">
                  <c:v>0.49008162222262902</c:v>
                </c:pt>
                <c:pt idx="4392">
                  <c:v>0.48799369706718798</c:v>
                </c:pt>
                <c:pt idx="4393">
                  <c:v>0.48590954232591499</c:v>
                </c:pt>
                <c:pt idx="4394">
                  <c:v>0.48382961821227199</c:v>
                </c:pt>
                <c:pt idx="4395">
                  <c:v>0.48175436256197901</c:v>
                </c:pt>
                <c:pt idx="4396">
                  <c:v>0.47969132963884298</c:v>
                </c:pt>
                <c:pt idx="4397">
                  <c:v>0.47764247689457201</c:v>
                </c:pt>
                <c:pt idx="4398">
                  <c:v>0.47560805649510202</c:v>
                </c:pt>
                <c:pt idx="4399">
                  <c:v>0.473588299150557</c:v>
                </c:pt>
                <c:pt idx="4400">
                  <c:v>0.47158341463153203</c:v>
                </c:pt>
                <c:pt idx="4401">
                  <c:v>0.46959359229405101</c:v>
                </c:pt>
                <c:pt idx="4402">
                  <c:v>0.46761900161174602</c:v>
                </c:pt>
                <c:pt idx="4403">
                  <c:v>0.46565979271383401</c:v>
                </c:pt>
                <c:pt idx="4404">
                  <c:v>0.46371609692756399</c:v>
                </c:pt>
                <c:pt idx="4405">
                  <c:v>0.46178802732380803</c:v>
                </c:pt>
                <c:pt idx="4406">
                  <c:v>0.459875679264592</c:v>
                </c:pt>
                <c:pt idx="4407">
                  <c:v>0.457979130951366</c:v>
                </c:pt>
                <c:pt idx="4408">
                  <c:v>0.456098443972904</c:v>
                </c:pt>
                <c:pt idx="4409">
                  <c:v>0.45423366385178998</c:v>
                </c:pt>
                <c:pt idx="4410">
                  <c:v>0.452379981420301</c:v>
                </c:pt>
                <c:pt idx="4411">
                  <c:v>0.45053726126473098</c:v>
                </c:pt>
                <c:pt idx="4412">
                  <c:v>0.448705467849978</c:v>
                </c:pt>
                <c:pt idx="4413">
                  <c:v>0.44688455490898799</c:v>
                </c:pt>
                <c:pt idx="4414">
                  <c:v>0.445074465811997</c:v>
                </c:pt>
                <c:pt idx="4415">
                  <c:v>0.44327513393141799</c:v>
                </c:pt>
                <c:pt idx="4416">
                  <c:v>0.441486483002068</c:v>
                </c:pt>
                <c:pt idx="4417">
                  <c:v>0.439708427476457</c:v>
                </c:pt>
                <c:pt idx="4418">
                  <c:v>0.43794087287494698</c:v>
                </c:pt>
                <c:pt idx="4419">
                  <c:v>0.43618371613055001</c:v>
                </c:pt>
                <c:pt idx="4420">
                  <c:v>0.43443684592825199</c:v>
                </c:pt>
                <c:pt idx="4421">
                  <c:v>0.43270014303872101</c:v>
                </c:pt>
                <c:pt idx="4422">
                  <c:v>0.43097348064630903</c:v>
                </c:pt>
                <c:pt idx="4423">
                  <c:v>0.42925672467130799</c:v>
                </c:pt>
                <c:pt idx="4424">
                  <c:v>0.427549734086415</c:v>
                </c:pt>
                <c:pt idx="4425">
                  <c:v>0.42585236122739301</c:v>
                </c:pt>
                <c:pt idx="4426">
                  <c:v>0.424164452097959</c:v>
                </c:pt>
                <c:pt idx="4427">
                  <c:v>0.42248584666891997</c:v>
                </c:pt>
                <c:pt idx="4428">
                  <c:v>0.42081637917161901</c:v>
                </c:pt>
                <c:pt idx="4429">
                  <c:v>0.41915587838574198</c:v>
                </c:pt>
                <c:pt idx="4430">
                  <c:v>0.41750416792158002</c:v>
                </c:pt>
                <c:pt idx="4431">
                  <c:v>0.41586106649682902</c:v>
                </c:pt>
                <c:pt idx="4432">
                  <c:v>0.414226388208015</c:v>
                </c:pt>
                <c:pt idx="4433">
                  <c:v>0.41259994279666001</c:v>
                </c:pt>
                <c:pt idx="4434">
                  <c:v>0.41098153591028502</c:v>
                </c:pt>
                <c:pt idx="4435">
                  <c:v>0.40937096935835299</c:v>
                </c:pt>
                <c:pt idx="4436">
                  <c:v>0.40776804136327499</c:v>
                </c:pt>
                <c:pt idx="4437">
                  <c:v>0.406172546806565</c:v>
                </c:pt>
                <c:pt idx="4438">
                  <c:v>0.40458427747025799</c:v>
                </c:pt>
                <c:pt idx="4439">
                  <c:v>0.403003022273694</c:v>
                </c:pt>
                <c:pt idx="4440">
                  <c:v>0.40142856750574801</c:v>
                </c:pt>
                <c:pt idx="4441">
                  <c:v>0.39986069705261301</c:v>
                </c:pt>
                <c:pt idx="4442">
                  <c:v>0.398299192621202</c:v>
                </c:pt>
                <c:pt idx="4443">
                  <c:v>0.39674383395826002</c:v>
                </c:pt>
                <c:pt idx="4444">
                  <c:v>0.39519439906524201</c:v>
                </c:pt>
                <c:pt idx="4445">
                  <c:v>0.39365066440903301</c:v>
                </c:pt>
                <c:pt idx="4446">
                  <c:v>0.392112405128555</c:v>
                </c:pt>
                <c:pt idx="4447">
                  <c:v>0.390579395237313</c:v>
                </c:pt>
                <c:pt idx="4448">
                  <c:v>0.38905140782192199</c:v>
                </c:pt>
                <c:pt idx="4449">
                  <c:v>0.38752821523665498</c:v>
                </c:pt>
                <c:pt idx="4450">
                  <c:v>0.38600958929402801</c:v>
                </c:pt>
                <c:pt idx="4451">
                  <c:v>0.38449530145146599</c:v>
                </c:pt>
                <c:pt idx="4452">
                  <c:v>0.38298512299405502</c:v>
                </c:pt>
                <c:pt idx="4453">
                  <c:v>0.38147882521340698</c:v>
                </c:pt>
                <c:pt idx="4454">
                  <c:v>0.379976179582661</c:v>
                </c:pt>
                <c:pt idx="4455">
                  <c:v>0.37847695792762898</c:v>
                </c:pt>
                <c:pt idx="4456">
                  <c:v>0.376980932594142</c:v>
                </c:pt>
                <c:pt idx="4457">
                  <c:v>0.37548787661162097</c:v>
                </c:pt>
                <c:pt idx="4458">
                  <c:v>0.373997563852978</c:v>
                </c:pt>
                <c:pt idx="4459">
                  <c:v>0.37250976919097301</c:v>
                </c:pt>
                <c:pt idx="4460">
                  <c:v>0.37102426865127502</c:v>
                </c:pt>
                <c:pt idx="4461">
                  <c:v>0.36954083956264999</c:v>
                </c:pt>
                <c:pt idx="4462">
                  <c:v>0.36805926070505002</c:v>
                </c:pt>
                <c:pt idx="4463">
                  <c:v>0.36657931245707898</c:v>
                </c:pt>
                <c:pt idx="4464">
                  <c:v>0.365100776945743</c:v>
                </c:pt>
                <c:pt idx="4465">
                  <c:v>0.363623438204764</c:v>
                </c:pt>
                <c:pt idx="4466">
                  <c:v>0.36214708235605098</c:v>
                </c:pt>
                <c:pt idx="4467">
                  <c:v>0.360671497852665</c:v>
                </c:pt>
                <c:pt idx="4468">
                  <c:v>0.35919647590103099</c:v>
                </c:pt>
                <c:pt idx="4469">
                  <c:v>0.35772181151175397</c:v>
                </c:pt>
                <c:pt idx="4470">
                  <c:v>0.35624730747273398</c:v>
                </c:pt>
                <c:pt idx="4471">
                  <c:v>0.35477279366680198</c:v>
                </c:pt>
                <c:pt idx="4472">
                  <c:v>0.35329814202540799</c:v>
                </c:pt>
                <c:pt idx="4473">
                  <c:v>0.35182319153093899</c:v>
                </c:pt>
                <c:pt idx="4474">
                  <c:v>0.35034775638779703</c:v>
                </c:pt>
                <c:pt idx="4475">
                  <c:v>0.34887164759602102</c:v>
                </c:pt>
                <c:pt idx="4476">
                  <c:v>0.34739467746321701</c:v>
                </c:pt>
                <c:pt idx="4477">
                  <c:v>0.34591666072382399</c:v>
                </c:pt>
                <c:pt idx="4478">
                  <c:v>0.34444267240453402</c:v>
                </c:pt>
                <c:pt idx="4479">
                  <c:v>0.34297299813231302</c:v>
                </c:pt>
                <c:pt idx="4480">
                  <c:v>0.34150757005808202</c:v>
                </c:pt>
                <c:pt idx="4481">
                  <c:v>0.340046322553611</c:v>
                </c:pt>
                <c:pt idx="4482">
                  <c:v>0.33858919222949102</c:v>
                </c:pt>
                <c:pt idx="4483">
                  <c:v>0.33713611794417803</c:v>
                </c:pt>
                <c:pt idx="4484">
                  <c:v>0.33568704080495598</c:v>
                </c:pt>
                <c:pt idx="4485">
                  <c:v>0.33424190416105898</c:v>
                </c:pt>
                <c:pt idx="4486">
                  <c:v>0.33280065358879402</c:v>
                </c:pt>
                <c:pt idx="4487">
                  <c:v>0.331363236868285</c:v>
                </c:pt>
                <c:pt idx="4488">
                  <c:v>0.32992960395124998</c:v>
                </c:pt>
                <c:pt idx="4489">
                  <c:v>0.328499706918982</c:v>
                </c:pt>
                <c:pt idx="4490">
                  <c:v>0.32707349992946999</c:v>
                </c:pt>
                <c:pt idx="4491">
                  <c:v>0.32565093915226201</c:v>
                </c:pt>
                <c:pt idx="4492">
                  <c:v>0.32423198268925302</c:v>
                </c:pt>
                <c:pt idx="4493">
                  <c:v>0.32281659047903599</c:v>
                </c:pt>
                <c:pt idx="4494">
                  <c:v>0.321404724181729</c:v>
                </c:pt>
                <c:pt idx="4495">
                  <c:v>0.31998920869063302</c:v>
                </c:pt>
                <c:pt idx="4496">
                  <c:v>0.31856844567577702</c:v>
                </c:pt>
                <c:pt idx="4497">
                  <c:v>0.317142522337994</c:v>
                </c:pt>
                <c:pt idx="4498">
                  <c:v>0.31571152782525802</c:v>
                </c:pt>
                <c:pt idx="4499">
                  <c:v>0.31427555291435999</c:v>
                </c:pt>
                <c:pt idx="4500">
                  <c:v>0.31283468961725303</c:v>
                </c:pt>
                <c:pt idx="4501">
                  <c:v>0.31138903068997598</c:v>
                </c:pt>
                <c:pt idx="4502">
                  <c:v>0.3099386690157</c:v>
                </c:pt>
                <c:pt idx="4503">
                  <c:v>0.30848369682660598</c:v>
                </c:pt>
                <c:pt idx="4504">
                  <c:v>0.30702420472404901</c:v>
                </c:pt>
                <c:pt idx="4505">
                  <c:v>0.305560280457711</c:v>
                </c:pt>
                <c:pt idx="4506">
                  <c:v>0.30409200744277998</c:v>
                </c:pt>
                <c:pt idx="4507">
                  <c:v>0.30261946304866699</c:v>
                </c:pt>
                <c:pt idx="4508">
                  <c:v>0.30114271681090499</c:v>
                </c:pt>
                <c:pt idx="4509">
                  <c:v>0.29966182892140297</c:v>
                </c:pt>
                <c:pt idx="4510">
                  <c:v>0.29817684960958901</c:v>
                </c:pt>
                <c:pt idx="4511">
                  <c:v>0.29668782017894402</c:v>
                </c:pt>
                <c:pt idx="4512">
                  <c:v>0.29519477621973</c:v>
                </c:pt>
                <c:pt idx="4513">
                  <c:v>0.29369775271496601</c:v>
                </c:pt>
                <c:pt idx="4514">
                  <c:v>0.292196789767939</c:v>
                </c:pt>
                <c:pt idx="4515">
                  <c:v>0.29069193730847398</c:v>
                </c:pt>
                <c:pt idx="4516">
                  <c:v>0.28918325773355202</c:v>
                </c:pt>
                <c:pt idx="4517">
                  <c:v>0.28767082644907599</c:v>
                </c:pt>
                <c:pt idx="4518">
                  <c:v>0.28615473094766403</c:v>
                </c:pt>
                <c:pt idx="4519">
                  <c:v>0.28463506917126802</c:v>
                </c:pt>
                <c:pt idx="4520">
                  <c:v>0.28311194770484199</c:v>
                </c:pt>
                <c:pt idx="4521">
                  <c:v>0.281585480095704</c:v>
                </c:pt>
                <c:pt idx="4522">
                  <c:v>0.28005578541248199</c:v>
                </c:pt>
                <c:pt idx="4523">
                  <c:v>0.27852298705869699</c:v>
                </c:pt>
                <c:pt idx="4524">
                  <c:v>0.27698721181323899</c:v>
                </c:pt>
                <c:pt idx="4525">
                  <c:v>0.27544858905742697</c:v>
                </c:pt>
                <c:pt idx="4526">
                  <c:v>0.27390725014941197</c:v>
                </c:pt>
                <c:pt idx="4527">
                  <c:v>0.27236332791258899</c:v>
                </c:pt>
                <c:pt idx="4528">
                  <c:v>0.27081695621146201</c:v>
                </c:pt>
                <c:pt idx="4529">
                  <c:v>0.26927402681002399</c:v>
                </c:pt>
                <c:pt idx="4530">
                  <c:v>0.26772316020397202</c:v>
                </c:pt>
                <c:pt idx="4531">
                  <c:v>0.266170248647917</c:v>
                </c:pt>
                <c:pt idx="4532">
                  <c:v>0.26459974587733198</c:v>
                </c:pt>
                <c:pt idx="4533">
                  <c:v>0.263010232291496</c:v>
                </c:pt>
                <c:pt idx="4534">
                  <c:v>0.26140178135339298</c:v>
                </c:pt>
                <c:pt idx="4535">
                  <c:v>0.259774467647226</c:v>
                </c:pt>
                <c:pt idx="4536">
                  <c:v>0.25812836676390699</c:v>
                </c:pt>
                <c:pt idx="4537">
                  <c:v>0.25647851675674899</c:v>
                </c:pt>
                <c:pt idx="4538">
                  <c:v>0.25485627272229</c:v>
                </c:pt>
                <c:pt idx="4539">
                  <c:v>0.25322339117546699</c:v>
                </c:pt>
                <c:pt idx="4540">
                  <c:v>0.25157503799033498</c:v>
                </c:pt>
                <c:pt idx="4541">
                  <c:v>0.24991131704769101</c:v>
                </c:pt>
                <c:pt idx="4542">
                  <c:v>0.24823233138281001</c:v>
                </c:pt>
                <c:pt idx="4543">
                  <c:v>0.24653818304508901</c:v>
                </c:pt>
                <c:pt idx="4544">
                  <c:v>0.24482897295914599</c:v>
                </c:pt>
                <c:pt idx="4545">
                  <c:v>0.24310480078723701</c:v>
                </c:pt>
                <c:pt idx="4546">
                  <c:v>0.24136576479295099</c:v>
                </c:pt>
                <c:pt idx="4547">
                  <c:v>0.239611961706231</c:v>
                </c:pt>
                <c:pt idx="4548">
                  <c:v>0.23784348658986401</c:v>
                </c:pt>
                <c:pt idx="4549">
                  <c:v>0.236063895342601</c:v>
                </c:pt>
                <c:pt idx="4550">
                  <c:v>0.23430684833273899</c:v>
                </c:pt>
                <c:pt idx="4551">
                  <c:v>0.232572466677259</c:v>
                </c:pt>
                <c:pt idx="4552">
                  <c:v>0.23086086879194401</c:v>
                </c:pt>
                <c:pt idx="4553">
                  <c:v>0.22917217031516199</c:v>
                </c:pt>
                <c:pt idx="4554">
                  <c:v>0.22750648403124901</c:v>
                </c:pt>
                <c:pt idx="4555">
                  <c:v>0.225863919793444</c:v>
                </c:pt>
                <c:pt idx="4556">
                  <c:v>0.22424458444627299</c:v>
                </c:pt>
                <c:pt idx="4557">
                  <c:v>0.22264858174725999</c:v>
                </c:pt>
                <c:pt idx="4558">
                  <c:v>0.22107601228776999</c:v>
                </c:pt>
                <c:pt idx="4559">
                  <c:v>0.21951590242885399</c:v>
                </c:pt>
                <c:pt idx="4560">
                  <c:v>0.21795701469006601</c:v>
                </c:pt>
                <c:pt idx="4561">
                  <c:v>0.216399422223401</c:v>
                </c:pt>
                <c:pt idx="4562">
                  <c:v>0.21484319476010799</c:v>
                </c:pt>
                <c:pt idx="4563">
                  <c:v>0.21328839857919299</c:v>
                </c:pt>
                <c:pt idx="4564">
                  <c:v>0.21173509647451999</c:v>
                </c:pt>
                <c:pt idx="4565">
                  <c:v>0.210183347706002</c:v>
                </c:pt>
                <c:pt idx="4566">
                  <c:v>0.20863320789640399</c:v>
                </c:pt>
                <c:pt idx="4567">
                  <c:v>0.207084728755599</c:v>
                </c:pt>
                <c:pt idx="4568">
                  <c:v>0.20553795718216999</c:v>
                </c:pt>
                <c:pt idx="4569">
                  <c:v>0.20399293144765901</c:v>
                </c:pt>
                <c:pt idx="4570">
                  <c:v>0.20244966203993101</c:v>
                </c:pt>
                <c:pt idx="4571">
                  <c:v>0.20090811687253901</c:v>
                </c:pt>
                <c:pt idx="4572">
                  <c:v>0.199368296445747</c:v>
                </c:pt>
                <c:pt idx="4573">
                  <c:v>0.19783022583711601</c:v>
                </c:pt>
                <c:pt idx="4574">
                  <c:v>0.196293933285835</c:v>
                </c:pt>
                <c:pt idx="4575">
                  <c:v>0.19475944583296401</c:v>
                </c:pt>
                <c:pt idx="4576">
                  <c:v>0.19322678834652601</c:v>
                </c:pt>
                <c:pt idx="4577">
                  <c:v>0.19169072579072399</c:v>
                </c:pt>
                <c:pt idx="4578">
                  <c:v>0.190150813041118</c:v>
                </c:pt>
                <c:pt idx="4579">
                  <c:v>0.18860695907118299</c:v>
                </c:pt>
                <c:pt idx="4580">
                  <c:v>0.18705907135149699</c:v>
                </c:pt>
                <c:pt idx="4581">
                  <c:v>0.185507055912738</c:v>
                </c:pt>
                <c:pt idx="4582">
                  <c:v>0.18395081740191399</c:v>
                </c:pt>
                <c:pt idx="4583">
                  <c:v>0.18239025913062501</c:v>
                </c:pt>
                <c:pt idx="4584">
                  <c:v>0.18082528311514301</c:v>
                </c:pt>
                <c:pt idx="4585">
                  <c:v>0.17925579010867801</c:v>
                </c:pt>
                <c:pt idx="4586">
                  <c:v>0.177681679626714</c:v>
                </c:pt>
                <c:pt idx="4587">
                  <c:v>0.176119206397616</c:v>
                </c:pt>
                <c:pt idx="4588">
                  <c:v>0.174589060124338</c:v>
                </c:pt>
                <c:pt idx="4589">
                  <c:v>0.17309120305606099</c:v>
                </c:pt>
                <c:pt idx="4590">
                  <c:v>0.171625594993813</c:v>
                </c:pt>
                <c:pt idx="4591">
                  <c:v>0.170192193437186</c:v>
                </c:pt>
                <c:pt idx="4592">
                  <c:v>0.168790953750863</c:v>
                </c:pt>
                <c:pt idx="4593">
                  <c:v>0.167421829353605</c:v>
                </c:pt>
                <c:pt idx="4594">
                  <c:v>0.16608477193329099</c:v>
                </c:pt>
                <c:pt idx="4595">
                  <c:v>0.16477973169299201</c:v>
                </c:pt>
                <c:pt idx="4596">
                  <c:v>0.16350665763480701</c:v>
                </c:pt>
                <c:pt idx="4597">
                  <c:v>0.16226549789061001</c:v>
                </c:pt>
                <c:pt idx="4598">
                  <c:v>0.161056200112035</c:v>
                </c:pt>
                <c:pt idx="4599">
                  <c:v>0.15987871193620501</c:v>
                </c:pt>
                <c:pt idx="4600">
                  <c:v>0.158732981549014</c:v>
                </c:pt>
                <c:pt idx="4601">
                  <c:v>0.15761895837420201</c:v>
                </c:pt>
                <c:pt idx="4602">
                  <c:v>0.15653659392332001</c:v>
                </c:pt>
                <c:pt idx="4603">
                  <c:v>0.155462753809227</c:v>
                </c:pt>
                <c:pt idx="4604">
                  <c:v>0.15437757911880901</c:v>
                </c:pt>
                <c:pt idx="4605">
                  <c:v>0.15328073377005899</c:v>
                </c:pt>
                <c:pt idx="4606">
                  <c:v>0.15217188274443499</c:v>
                </c:pt>
                <c:pt idx="4607">
                  <c:v>0.15106897272179901</c:v>
                </c:pt>
                <c:pt idx="4608">
                  <c:v>0.14997874976617401</c:v>
                </c:pt>
                <c:pt idx="4609">
                  <c:v>0.148909604567901</c:v>
                </c:pt>
                <c:pt idx="4610">
                  <c:v>0.147895718377203</c:v>
                </c:pt>
                <c:pt idx="4611">
                  <c:v>0.146937362879241</c:v>
                </c:pt>
                <c:pt idx="4612">
                  <c:v>0.14603481680435501</c:v>
                </c:pt>
                <c:pt idx="4613">
                  <c:v>0.14518836028380699</c:v>
                </c:pt>
                <c:pt idx="4614">
                  <c:v>0.14439827021513801</c:v>
                </c:pt>
                <c:pt idx="4615">
                  <c:v>0.14366481768078199</c:v>
                </c:pt>
                <c:pt idx="4616">
                  <c:v>0.14298826745229501</c:v>
                </c:pt>
                <c:pt idx="4617">
                  <c:v>0.14236887894446601</c:v>
                </c:pt>
                <c:pt idx="4618">
                  <c:v>0.14180690786963901</c:v>
                </c:pt>
                <c:pt idx="4619">
                  <c:v>0.14130260804508901</c:v>
                </c:pt>
                <c:pt idx="4620">
                  <c:v>0.140856233057856</c:v>
                </c:pt>
                <c:pt idx="4621">
                  <c:v>0.14046879689279201</c:v>
                </c:pt>
                <c:pt idx="4622">
                  <c:v>0.14014440808074899</c:v>
                </c:pt>
                <c:pt idx="4623">
                  <c:v>0.13988332810154799</c:v>
                </c:pt>
                <c:pt idx="4624">
                  <c:v>0.13968582217639</c:v>
                </c:pt>
                <c:pt idx="4625">
                  <c:v>0.13955215976622601</c:v>
                </c:pt>
                <c:pt idx="4626">
                  <c:v>0.139482614931008</c:v>
                </c:pt>
                <c:pt idx="4627">
                  <c:v>0.139477466575092</c:v>
                </c:pt>
                <c:pt idx="4628">
                  <c:v>0.139531241382473</c:v>
                </c:pt>
                <c:pt idx="4629">
                  <c:v>0.13965574274932599</c:v>
                </c:pt>
                <c:pt idx="4630">
                  <c:v>0.13984550749158201</c:v>
                </c:pt>
                <c:pt idx="4631">
                  <c:v>0.140116515826853</c:v>
                </c:pt>
                <c:pt idx="4632">
                  <c:v>0.140470625863754</c:v>
                </c:pt>
                <c:pt idx="4633">
                  <c:v>0.14090820684236799</c:v>
                </c:pt>
                <c:pt idx="4634">
                  <c:v>0.14142963068545</c:v>
                </c:pt>
                <c:pt idx="4635">
                  <c:v>0.14203527169110799</c:v>
                </c:pt>
                <c:pt idx="4636">
                  <c:v>0.142710544627076</c:v>
                </c:pt>
                <c:pt idx="4637">
                  <c:v>0.14342454967580501</c:v>
                </c:pt>
                <c:pt idx="4638">
                  <c:v>0.14421598756801901</c:v>
                </c:pt>
                <c:pt idx="4639">
                  <c:v>0.14509015114451099</c:v>
                </c:pt>
                <c:pt idx="4640">
                  <c:v>0.14604739622207799</c:v>
                </c:pt>
                <c:pt idx="4641">
                  <c:v>0.147088079997478</c:v>
                </c:pt>
                <c:pt idx="4642">
                  <c:v>0.14821256082041601</c:v>
                </c:pt>
                <c:pt idx="4643">
                  <c:v>0.14942119811467899</c:v>
                </c:pt>
                <c:pt idx="4644">
                  <c:v>0.15071435255996399</c:v>
                </c:pt>
                <c:pt idx="4645">
                  <c:v>0.152092386723545</c:v>
                </c:pt>
                <c:pt idx="4646">
                  <c:v>0.153555666470681</c:v>
                </c:pt>
                <c:pt idx="4647">
                  <c:v>0.15510456374895401</c:v>
                </c:pt>
                <c:pt idx="4648">
                  <c:v>0.15673599924040801</c:v>
                </c:pt>
                <c:pt idx="4649">
                  <c:v>0.158416808645578</c:v>
                </c:pt>
                <c:pt idx="4650">
                  <c:v>0.16014740587201601</c:v>
                </c:pt>
                <c:pt idx="4651">
                  <c:v>0.161928286253709</c:v>
                </c:pt>
                <c:pt idx="4652">
                  <c:v>0.163760111693525</c:v>
                </c:pt>
                <c:pt idx="4653">
                  <c:v>0.165643895248618</c:v>
                </c:pt>
                <c:pt idx="4654">
                  <c:v>0.167581346241896</c:v>
                </c:pt>
                <c:pt idx="4655">
                  <c:v>0.16957513211224801</c:v>
                </c:pt>
                <c:pt idx="4656">
                  <c:v>0.171628237386272</c:v>
                </c:pt>
                <c:pt idx="4657">
                  <c:v>0.17374291306974299</c:v>
                </c:pt>
                <c:pt idx="4658">
                  <c:v>0.17593164023704</c:v>
                </c:pt>
                <c:pt idx="4659">
                  <c:v>0.17820665994203899</c:v>
                </c:pt>
                <c:pt idx="4660">
                  <c:v>0.18056863445570601</c:v>
                </c:pt>
                <c:pt idx="4661">
                  <c:v>0.18301807443238</c:v>
                </c:pt>
                <c:pt idx="4662">
                  <c:v>0.18555350700171599</c:v>
                </c:pt>
                <c:pt idx="4663">
                  <c:v>0.188148844666292</c:v>
                </c:pt>
                <c:pt idx="4664">
                  <c:v>0.190804344455481</c:v>
                </c:pt>
                <c:pt idx="4665">
                  <c:v>0.19352023986161301</c:v>
                </c:pt>
                <c:pt idx="4666">
                  <c:v>0.19629674364470601</c:v>
                </c:pt>
                <c:pt idx="4667">
                  <c:v>0.199134048875308</c:v>
                </c:pt>
                <c:pt idx="4668">
                  <c:v>0.202032328935667</c:v>
                </c:pt>
                <c:pt idx="4669">
                  <c:v>0.204991736876558</c:v>
                </c:pt>
                <c:pt idx="4670">
                  <c:v>0.20801240436154</c:v>
                </c:pt>
                <c:pt idx="4671">
                  <c:v>0.21109444034171401</c:v>
                </c:pt>
                <c:pt idx="4672">
                  <c:v>0.21423792955482801</c:v>
                </c:pt>
                <c:pt idx="4673">
                  <c:v>0.21744293091429501</c:v>
                </c:pt>
                <c:pt idx="4674">
                  <c:v>0.22070947583708</c:v>
                </c:pt>
                <c:pt idx="4675">
                  <c:v>0.22403756654933599</c:v>
                </c:pt>
                <c:pt idx="4676">
                  <c:v>0.22740896152406301</c:v>
                </c:pt>
                <c:pt idx="4677">
                  <c:v>0.23081353413206401</c:v>
                </c:pt>
                <c:pt idx="4678">
                  <c:v>0.23425202284021099</c:v>
                </c:pt>
                <c:pt idx="4679">
                  <c:v>0.23772518542559501</c:v>
                </c:pt>
                <c:pt idx="4680">
                  <c:v>0.24123379587722599</c:v>
                </c:pt>
                <c:pt idx="4681">
                  <c:v>0.24477864105976099</c:v>
                </c:pt>
                <c:pt idx="4682">
                  <c:v>0.248360517161235</c:v>
                </c:pt>
                <c:pt idx="4683">
                  <c:v>0.25198022594960301</c:v>
                </c:pt>
                <c:pt idx="4684">
                  <c:v>0.25564001042606399</c:v>
                </c:pt>
                <c:pt idx="4685">
                  <c:v>0.25935311250734799</c:v>
                </c:pt>
                <c:pt idx="4686">
                  <c:v>0.26310332433473899</c:v>
                </c:pt>
                <c:pt idx="4687">
                  <c:v>0.26686996454334699</c:v>
                </c:pt>
                <c:pt idx="4688">
                  <c:v>0.27065303864435403</c:v>
                </c:pt>
                <c:pt idx="4689">
                  <c:v>0.27445251215271299</c:v>
                </c:pt>
                <c:pt idx="4690">
                  <c:v>0.27826830877710201</c:v>
                </c:pt>
                <c:pt idx="4691">
                  <c:v>0.28210030881618098</c:v>
                </c:pt>
                <c:pt idx="4692">
                  <c:v>0.28594834777990702</c:v>
                </c:pt>
                <c:pt idx="4693">
                  <c:v>0.28981270334251502</c:v>
                </c:pt>
                <c:pt idx="4694">
                  <c:v>0.29369390326476003</c:v>
                </c:pt>
                <c:pt idx="4695">
                  <c:v>0.29759127530352097</c:v>
                </c:pt>
                <c:pt idx="4696">
                  <c:v>0.301504112777012</c:v>
                </c:pt>
                <c:pt idx="4697">
                  <c:v>0.30543167605069999</c:v>
                </c:pt>
                <c:pt idx="4698">
                  <c:v>0.30937319420866799</c:v>
                </c:pt>
                <c:pt idx="4699">
                  <c:v>0.313327866898784</c:v>
                </c:pt>
                <c:pt idx="4700">
                  <c:v>0.317294866337551</c:v>
                </c:pt>
                <c:pt idx="4701">
                  <c:v>0.32127333945713499</c:v>
                </c:pt>
                <c:pt idx="4702">
                  <c:v>0.32528549920992</c:v>
                </c:pt>
                <c:pt idx="4703">
                  <c:v>0.329351693239262</c:v>
                </c:pt>
                <c:pt idx="4704">
                  <c:v>0.33347152201145602</c:v>
                </c:pt>
                <c:pt idx="4705">
                  <c:v>0.33764454083150602</c:v>
                </c:pt>
                <c:pt idx="4706">
                  <c:v>0.34185199591888699</c:v>
                </c:pt>
                <c:pt idx="4707">
                  <c:v>0.346086310170447</c:v>
                </c:pt>
                <c:pt idx="4708">
                  <c:v>0.35033824035059402</c:v>
                </c:pt>
                <c:pt idx="4709">
                  <c:v>0.35457273171306702</c:v>
                </c:pt>
                <c:pt idx="4710">
                  <c:v>0.35878861621096497</c:v>
                </c:pt>
                <c:pt idx="4711">
                  <c:v>0.36298469176068099</c:v>
                </c:pt>
                <c:pt idx="4712">
                  <c:v>0.36715972286459198</c:v>
                </c:pt>
                <c:pt idx="4713">
                  <c:v>0.371312441081739</c:v>
                </c:pt>
                <c:pt idx="4714">
                  <c:v>0.375441545501153</c:v>
                </c:pt>
                <c:pt idx="4715">
                  <c:v>0.37954570337468901</c:v>
                </c:pt>
                <c:pt idx="4716">
                  <c:v>0.38362355102708001</c:v>
                </c:pt>
                <c:pt idx="4717">
                  <c:v>0.38767369509722099</c:v>
                </c:pt>
                <c:pt idx="4718">
                  <c:v>0.391694714100154</c:v>
                </c:pt>
                <c:pt idx="4719">
                  <c:v>0.39568516025199102</c:v>
                </c:pt>
                <c:pt idx="4720">
                  <c:v>0.39964280225625298</c:v>
                </c:pt>
                <c:pt idx="4721">
                  <c:v>0.40356229439564001</c:v>
                </c:pt>
                <c:pt idx="4722">
                  <c:v>0.40744212114950601</c:v>
                </c:pt>
                <c:pt idx="4723">
                  <c:v>0.411280749186618</c:v>
                </c:pt>
                <c:pt idx="4724">
                  <c:v>0.41507662941697199</c:v>
                </c:pt>
                <c:pt idx="4725">
                  <c:v>0.41882819895662898</c:v>
                </c:pt>
                <c:pt idx="4726">
                  <c:v>0.42254021963136401</c:v>
                </c:pt>
                <c:pt idx="4727">
                  <c:v>0.42621510173154198</c:v>
                </c:pt>
                <c:pt idx="4728">
                  <c:v>0.42985139534026501</c:v>
                </c:pt>
                <c:pt idx="4729">
                  <c:v>0.43344762585839602</c:v>
                </c:pt>
                <c:pt idx="4730">
                  <c:v>0.43700229648570299</c:v>
                </c:pt>
                <c:pt idx="4731">
                  <c:v>0.44051389061629198</c:v>
                </c:pt>
                <c:pt idx="4732">
                  <c:v>0.44398087415009202</c:v>
                </c:pt>
                <c:pt idx="4733">
                  <c:v>0.44740169772251998</c:v>
                </c:pt>
                <c:pt idx="4734">
                  <c:v>0.450774798854361</c:v>
                </c:pt>
                <c:pt idx="4735">
                  <c:v>0.45409860402329799</c:v>
                </c:pt>
                <c:pt idx="4736">
                  <c:v>0.45737153065734298</c:v>
                </c:pt>
                <c:pt idx="4737">
                  <c:v>0.46059198904834298</c:v>
                </c:pt>
                <c:pt idx="4738">
                  <c:v>0.463754838622221</c:v>
                </c:pt>
                <c:pt idx="4739">
                  <c:v>0.46685184914189098</c:v>
                </c:pt>
                <c:pt idx="4740">
                  <c:v>0.46988181961400699</c:v>
                </c:pt>
                <c:pt idx="4741">
                  <c:v>0.47284356168272201</c:v>
                </c:pt>
                <c:pt idx="4742">
                  <c:v>0.475735899625785</c:v>
                </c:pt>
                <c:pt idx="4743">
                  <c:v>0.478555782087068</c:v>
                </c:pt>
                <c:pt idx="4744">
                  <c:v>0.48129782598090498</c:v>
                </c:pt>
                <c:pt idx="4745">
                  <c:v>0.48396046955347</c:v>
                </c:pt>
                <c:pt idx="4746">
                  <c:v>0.48654215532061301</c:v>
                </c:pt>
                <c:pt idx="4747">
                  <c:v>0.48904132540039902</c:v>
                </c:pt>
                <c:pt idx="4748">
                  <c:v>0.49145641223411801</c:v>
                </c:pt>
                <c:pt idx="4749">
                  <c:v>0.49378581991674197</c:v>
                </c:pt>
                <c:pt idx="4750">
                  <c:v>0.49602788531950598</c:v>
                </c:pt>
                <c:pt idx="4751">
                  <c:v>0.49818079378702901</c:v>
                </c:pt>
                <c:pt idx="4752">
                  <c:v>0.50024239480619703</c:v>
                </c:pt>
                <c:pt idx="4753">
                  <c:v>0.50220985594962697</c:v>
                </c:pt>
                <c:pt idx="4754">
                  <c:v>0.50407939852383099</c:v>
                </c:pt>
                <c:pt idx="4755">
                  <c:v>0.50584693500628497</c:v>
                </c:pt>
                <c:pt idx="4756">
                  <c:v>0.50750911623711203</c:v>
                </c:pt>
                <c:pt idx="4757">
                  <c:v>0.50906343672739096</c:v>
                </c:pt>
                <c:pt idx="4758">
                  <c:v>0.51050373901475499</c:v>
                </c:pt>
                <c:pt idx="4759">
                  <c:v>0.51182434999054405</c:v>
                </c:pt>
                <c:pt idx="4760">
                  <c:v>0.51302407630537705</c:v>
                </c:pt>
                <c:pt idx="4761">
                  <c:v>0.51410370959632801</c:v>
                </c:pt>
                <c:pt idx="4762">
                  <c:v>0.51508865827126304</c:v>
                </c:pt>
                <c:pt idx="4763">
                  <c:v>0.51597798884104396</c:v>
                </c:pt>
                <c:pt idx="4764">
                  <c:v>0.51677079429553296</c:v>
                </c:pt>
                <c:pt idx="4765">
                  <c:v>0.517466191480215</c:v>
                </c:pt>
                <c:pt idx="4766">
                  <c:v>0.51806332014622203</c:v>
                </c:pt>
                <c:pt idx="4767">
                  <c:v>0.51856134298837198</c:v>
                </c:pt>
                <c:pt idx="4768">
                  <c:v>0.51895944630066404</c:v>
                </c:pt>
                <c:pt idx="4769">
                  <c:v>0.51925684103761305</c:v>
                </c:pt>
                <c:pt idx="4770">
                  <c:v>0.51945276415339503</c:v>
                </c:pt>
                <c:pt idx="4771">
                  <c:v>0.51954648013640703</c:v>
                </c:pt>
                <c:pt idx="4772">
                  <c:v>0.519537282682482</c:v>
                </c:pt>
                <c:pt idx="4773">
                  <c:v>0.519424496464722</c:v>
                </c:pt>
                <c:pt idx="4774">
                  <c:v>0.51920747896659702</c:v>
                </c:pt>
                <c:pt idx="4775">
                  <c:v>0.51890383522845895</c:v>
                </c:pt>
                <c:pt idx="4776">
                  <c:v>0.51852305942979404</c:v>
                </c:pt>
                <c:pt idx="4777">
                  <c:v>0.51806686813348402</c:v>
                </c:pt>
                <c:pt idx="4778">
                  <c:v>0.51754290407258097</c:v>
                </c:pt>
                <c:pt idx="4779">
                  <c:v>0.51694986144875399</c:v>
                </c:pt>
                <c:pt idx="4780">
                  <c:v>0.51628642573720795</c:v>
                </c:pt>
                <c:pt idx="4781">
                  <c:v>0.51555127759436103</c:v>
                </c:pt>
                <c:pt idx="4782">
                  <c:v>0.51474309700679599</c:v>
                </c:pt>
                <c:pt idx="4783">
                  <c:v>0.51385912809330303</c:v>
                </c:pt>
                <c:pt idx="4784">
                  <c:v>0.51288562192732601</c:v>
                </c:pt>
                <c:pt idx="4785">
                  <c:v>0.51181422218332995</c:v>
                </c:pt>
                <c:pt idx="4786">
                  <c:v>0.51064211753328004</c:v>
                </c:pt>
                <c:pt idx="4787">
                  <c:v>0.50936847613929703</c:v>
                </c:pt>
                <c:pt idx="4788">
                  <c:v>0.50798992965845702</c:v>
                </c:pt>
                <c:pt idx="4789">
                  <c:v>0.50650510072510502</c:v>
                </c:pt>
                <c:pt idx="4790">
                  <c:v>0.50491333945312</c:v>
                </c:pt>
                <c:pt idx="4791">
                  <c:v>0.50321406471831898</c:v>
                </c:pt>
                <c:pt idx="4792">
                  <c:v>0.50140627820175598</c:v>
                </c:pt>
                <c:pt idx="4793">
                  <c:v>0.49948875748792199</c:v>
                </c:pt>
                <c:pt idx="4794">
                  <c:v>0.49746150719812798</c:v>
                </c:pt>
                <c:pt idx="4795">
                  <c:v>0.495324594488873</c:v>
                </c:pt>
                <c:pt idx="4796">
                  <c:v>0.49307814864798999</c:v>
                </c:pt>
                <c:pt idx="4797">
                  <c:v>0.490722360521468</c:v>
                </c:pt>
                <c:pt idx="4798">
                  <c:v>0.48824868494684298</c:v>
                </c:pt>
                <c:pt idx="4799">
                  <c:v>0.48565047340595802</c:v>
                </c:pt>
                <c:pt idx="4800">
                  <c:v>0.48292806058076099</c:v>
                </c:pt>
                <c:pt idx="4801">
                  <c:v>0.480081846809501</c:v>
                </c:pt>
                <c:pt idx="4802">
                  <c:v>0.47711087069365898</c:v>
                </c:pt>
                <c:pt idx="4803">
                  <c:v>0.474015446515896</c:v>
                </c:pt>
                <c:pt idx="4804">
                  <c:v>0.47079598711742399</c:v>
                </c:pt>
                <c:pt idx="4805">
                  <c:v>0.46745299037490501</c:v>
                </c:pt>
                <c:pt idx="4806">
                  <c:v>0.46398703864143298</c:v>
                </c:pt>
                <c:pt idx="4807">
                  <c:v>0.46039879828820601</c:v>
                </c:pt>
                <c:pt idx="4808">
                  <c:v>0.45668901943791002</c:v>
                </c:pt>
                <c:pt idx="4809">
                  <c:v>0.452858535956777</c:v>
                </c:pt>
                <c:pt idx="4810">
                  <c:v>0.448908265723371</c:v>
                </c:pt>
                <c:pt idx="4811">
                  <c:v>0.444839211124893</c:v>
                </c:pt>
                <c:pt idx="4812">
                  <c:v>0.44065245966447902</c:v>
                </c:pt>
                <c:pt idx="4813">
                  <c:v>0.436349184519501</c:v>
                </c:pt>
                <c:pt idx="4814">
                  <c:v>0.43193064488855698</c:v>
                </c:pt>
                <c:pt idx="4815">
                  <c:v>0.42740905169212501</c:v>
                </c:pt>
                <c:pt idx="4816">
                  <c:v>0.42279794043448499</c:v>
                </c:pt>
                <c:pt idx="4817">
                  <c:v>0.41809860106952002</c:v>
                </c:pt>
                <c:pt idx="4818">
                  <c:v>0.41331238434283102</c:v>
                </c:pt>
                <c:pt idx="4819">
                  <c:v>0.40844070051947401</c:v>
                </c:pt>
                <c:pt idx="4820">
                  <c:v>0.40348501797880598</c:v>
                </c:pt>
                <c:pt idx="4821">
                  <c:v>0.39846735785750598</c:v>
                </c:pt>
                <c:pt idx="4822">
                  <c:v>0.39339882507240498</c:v>
                </c:pt>
                <c:pt idx="4823">
                  <c:v>0.38828055035181103</c:v>
                </c:pt>
                <c:pt idx="4824">
                  <c:v>0.38311369516230798</c:v>
                </c:pt>
                <c:pt idx="4825">
                  <c:v>0.37793050508755299</c:v>
                </c:pt>
                <c:pt idx="4826">
                  <c:v>0.37273518642123599</c:v>
                </c:pt>
                <c:pt idx="4827">
                  <c:v>0.367467543600835</c:v>
                </c:pt>
                <c:pt idx="4828">
                  <c:v>0.36211211963752399</c:v>
                </c:pt>
                <c:pt idx="4829">
                  <c:v>0.35669537448639299</c:v>
                </c:pt>
                <c:pt idx="4830">
                  <c:v>0.35135321753408399</c:v>
                </c:pt>
                <c:pt idx="4831">
                  <c:v>0.34608570260939397</c:v>
                </c:pt>
                <c:pt idx="4832">
                  <c:v>0.34087974488393202</c:v>
                </c:pt>
                <c:pt idx="4833">
                  <c:v>0.33573093000432203</c:v>
                </c:pt>
                <c:pt idx="4834">
                  <c:v>0.33066072776105399</c:v>
                </c:pt>
                <c:pt idx="4835">
                  <c:v>0.32561527366141002</c:v>
                </c:pt>
                <c:pt idx="4836">
                  <c:v>0.32058402378650303</c:v>
                </c:pt>
                <c:pt idx="4837">
                  <c:v>0.31558114497116002</c:v>
                </c:pt>
                <c:pt idx="4838">
                  <c:v>0.31067847220095401</c:v>
                </c:pt>
                <c:pt idx="4839">
                  <c:v>0.30587477966318599</c:v>
                </c:pt>
                <c:pt idx="4840">
                  <c:v>0.30116976368420101</c:v>
                </c:pt>
                <c:pt idx="4841">
                  <c:v>0.29655009091872497</c:v>
                </c:pt>
                <c:pt idx="4842">
                  <c:v>0.29201307459612702</c:v>
                </c:pt>
                <c:pt idx="4843">
                  <c:v>0.28756252523194897</c:v>
                </c:pt>
                <c:pt idx="4844">
                  <c:v>0.28319839150479797</c:v>
                </c:pt>
                <c:pt idx="4845">
                  <c:v>0.278920576404594</c:v>
                </c:pt>
                <c:pt idx="4846">
                  <c:v>0.27472893859817898</c:v>
                </c:pt>
                <c:pt idx="4847">
                  <c:v>0.27061021368576599</c:v>
                </c:pt>
                <c:pt idx="4848">
                  <c:v>0.266556553440153</c:v>
                </c:pt>
                <c:pt idx="4849">
                  <c:v>0.26256729084083702</c:v>
                </c:pt>
                <c:pt idx="4850">
                  <c:v>0.25864172422981102</c:v>
                </c:pt>
                <c:pt idx="4851">
                  <c:v>0.25477911997305502</c:v>
                </c:pt>
                <c:pt idx="4852">
                  <c:v>0.25097871636493002</c:v>
                </c:pt>
                <c:pt idx="4853">
                  <c:v>0.247239729118018</c:v>
                </c:pt>
                <c:pt idx="4854">
                  <c:v>0.243516216858955</c:v>
                </c:pt>
                <c:pt idx="4855">
                  <c:v>0.23980549131666201</c:v>
                </c:pt>
                <c:pt idx="4856">
                  <c:v>0.23610768810656699</c:v>
                </c:pt>
                <c:pt idx="4857">
                  <c:v>0.23242710181526</c:v>
                </c:pt>
                <c:pt idx="4858">
                  <c:v>0.22876781532058199</c:v>
                </c:pt>
                <c:pt idx="4859">
                  <c:v>0.22512959260235499</c:v>
                </c:pt>
                <c:pt idx="4860">
                  <c:v>0.22151220674657701</c:v>
                </c:pt>
                <c:pt idx="4861">
                  <c:v>0.21791544053949299</c:v>
                </c:pt>
                <c:pt idx="4862">
                  <c:v>0.214339087205698</c:v>
                </c:pt>
                <c:pt idx="4863">
                  <c:v>0.21078295126450899</c:v>
                </c:pt>
                <c:pt idx="4864">
                  <c:v>0.20724684945854299</c:v>
                </c:pt>
                <c:pt idx="4865">
                  <c:v>0.20373061171008799</c:v>
                </c:pt>
                <c:pt idx="4866">
                  <c:v>0.20026096072933</c:v>
                </c:pt>
                <c:pt idx="4867">
                  <c:v>0.19685193190116401</c:v>
                </c:pt>
                <c:pt idx="4868">
                  <c:v>0.193502984243099</c:v>
                </c:pt>
                <c:pt idx="4869">
                  <c:v>0.19021358761725199</c:v>
                </c:pt>
                <c:pt idx="4870">
                  <c:v>0.186983223648861</c:v>
                </c:pt>
                <c:pt idx="4871">
                  <c:v>0.183822542559891</c:v>
                </c:pt>
                <c:pt idx="4872">
                  <c:v>0.18074518510367399</c:v>
                </c:pt>
                <c:pt idx="4873">
                  <c:v>0.177751125720542</c:v>
                </c:pt>
                <c:pt idx="4874">
                  <c:v>0.17484033692202999</c:v>
                </c:pt>
                <c:pt idx="4875">
                  <c:v>0.17201278938562201</c:v>
                </c:pt>
                <c:pt idx="4876">
                  <c:v>0.16926536868093101</c:v>
                </c:pt>
                <c:pt idx="4877">
                  <c:v>0.16658901721862901</c:v>
                </c:pt>
                <c:pt idx="4878">
                  <c:v>0.16398361168422701</c:v>
                </c:pt>
                <c:pt idx="4879">
                  <c:v>0.161449025726665</c:v>
                </c:pt>
                <c:pt idx="4880">
                  <c:v>0.15898512801312001</c:v>
                </c:pt>
                <c:pt idx="4881">
                  <c:v>0.156591779032239</c:v>
                </c:pt>
                <c:pt idx="4882">
                  <c:v>0.15426882590611801</c:v>
                </c:pt>
                <c:pt idx="4883">
                  <c:v>0.152016094145038</c:v>
                </c:pt>
                <c:pt idx="4884">
                  <c:v>0.14984108256590001</c:v>
                </c:pt>
                <c:pt idx="4885">
                  <c:v>0.147745740640292</c:v>
                </c:pt>
                <c:pt idx="4886">
                  <c:v>0.145730028381618</c:v>
                </c:pt>
                <c:pt idx="4887">
                  <c:v>0.143796450940985</c:v>
                </c:pt>
                <c:pt idx="4888">
                  <c:v>0.14194557770212399</c:v>
                </c:pt>
                <c:pt idx="4889">
                  <c:v>0.14017734915041699</c:v>
                </c:pt>
                <c:pt idx="4890">
                  <c:v>0.13849174862379099</c:v>
                </c:pt>
                <c:pt idx="4891">
                  <c:v>0.136888790997268</c:v>
                </c:pt>
                <c:pt idx="4892">
                  <c:v>0.13536850679543699</c:v>
                </c:pt>
                <c:pt idx="4893">
                  <c:v>0.13393092939537299</c:v>
                </c:pt>
                <c:pt idx="4894">
                  <c:v>0.13257608610161001</c:v>
                </c:pt>
                <c:pt idx="4895">
                  <c:v>0.13130399202583101</c:v>
                </c:pt>
                <c:pt idx="4896">
                  <c:v>0.13011464572759401</c:v>
                </c:pt>
                <c:pt idx="4897">
                  <c:v>0.12901682274926801</c:v>
                </c:pt>
                <c:pt idx="4898">
                  <c:v>0.12801743941994301</c:v>
                </c:pt>
                <c:pt idx="4899">
                  <c:v>0.127116463009769</c:v>
                </c:pt>
                <c:pt idx="4900">
                  <c:v>0.126313826110067</c:v>
                </c:pt>
                <c:pt idx="4901">
                  <c:v>0.125609424533802</c:v>
                </c:pt>
                <c:pt idx="4902">
                  <c:v>0.12500311532186401</c:v>
                </c:pt>
                <c:pt idx="4903">
                  <c:v>0.12449471482553701</c:v>
                </c:pt>
                <c:pt idx="4904">
                  <c:v>0.12408399684832799</c:v>
                </c:pt>
                <c:pt idx="4905">
                  <c:v>0.123767185572527</c:v>
                </c:pt>
                <c:pt idx="4906">
                  <c:v>0.123530093897305</c:v>
                </c:pt>
                <c:pt idx="4907">
                  <c:v>0.12337230386402399</c:v>
                </c:pt>
                <c:pt idx="4908">
                  <c:v>0.123293350193891</c:v>
                </c:pt>
                <c:pt idx="4909">
                  <c:v>0.12329271822269</c:v>
                </c:pt>
                <c:pt idx="4910">
                  <c:v>0.123369841915266</c:v>
                </c:pt>
                <c:pt idx="4911">
                  <c:v>0.123524101964472</c:v>
                </c:pt>
                <c:pt idx="4912">
                  <c:v>0.123754823980081</c:v>
                </c:pt>
                <c:pt idx="4913">
                  <c:v>0.12406127677369801</c:v>
                </c:pt>
                <c:pt idx="4914">
                  <c:v>0.124431805057876</c:v>
                </c:pt>
                <c:pt idx="4915">
                  <c:v>0.124853454698894</c:v>
                </c:pt>
                <c:pt idx="4916">
                  <c:v>0.12533976709321201</c:v>
                </c:pt>
                <c:pt idx="4917">
                  <c:v>0.125912399266874</c:v>
                </c:pt>
                <c:pt idx="4918">
                  <c:v>0.12657044099461601</c:v>
                </c:pt>
                <c:pt idx="4919">
                  <c:v>0.127312929967764</c:v>
                </c:pt>
                <c:pt idx="4920">
                  <c:v>0.128118354945365</c:v>
                </c:pt>
                <c:pt idx="4921">
                  <c:v>0.12899576455185599</c:v>
                </c:pt>
                <c:pt idx="4922">
                  <c:v>0.12996852465827199</c:v>
                </c:pt>
                <c:pt idx="4923">
                  <c:v>0.13103653824515099</c:v>
                </c:pt>
                <c:pt idx="4924">
                  <c:v>0.13214205177032401</c:v>
                </c:pt>
                <c:pt idx="4925">
                  <c:v>0.13325758053435</c:v>
                </c:pt>
                <c:pt idx="4926">
                  <c:v>0.13444382613403899</c:v>
                </c:pt>
                <c:pt idx="4927">
                  <c:v>0.13571676568742599</c:v>
                </c:pt>
                <c:pt idx="4928">
                  <c:v>0.13705047117600799</c:v>
                </c:pt>
                <c:pt idx="4929">
                  <c:v>0.13830957479523301</c:v>
                </c:pt>
                <c:pt idx="4930">
                  <c:v>0.13948262373613701</c:v>
                </c:pt>
                <c:pt idx="4931">
                  <c:v>0.14056740491505801</c:v>
                </c:pt>
                <c:pt idx="4932">
                  <c:v>0.141569161218841</c:v>
                </c:pt>
                <c:pt idx="4933">
                  <c:v>0.14246726001972199</c:v>
                </c:pt>
                <c:pt idx="4934">
                  <c:v>0.143316409939167</c:v>
                </c:pt>
                <c:pt idx="4935">
                  <c:v>0.144128004447484</c:v>
                </c:pt>
                <c:pt idx="4936">
                  <c:v>0.14489227581124101</c:v>
                </c:pt>
                <c:pt idx="4937">
                  <c:v>0.14554487689899201</c:v>
                </c:pt>
                <c:pt idx="4938">
                  <c:v>0.146087491607962</c:v>
                </c:pt>
                <c:pt idx="4939">
                  <c:v>0.14652086885062801</c:v>
                </c:pt>
                <c:pt idx="4940">
                  <c:v>0.146858774548738</c:v>
                </c:pt>
                <c:pt idx="4941">
                  <c:v>0.14710620358043799</c:v>
                </c:pt>
                <c:pt idx="4942">
                  <c:v>0.147263984645054</c:v>
                </c:pt>
                <c:pt idx="4943">
                  <c:v>0.147332985029061</c:v>
                </c:pt>
                <c:pt idx="4944">
                  <c:v>0.147314108851193</c:v>
                </c:pt>
                <c:pt idx="4945">
                  <c:v>0.147208295193302</c:v>
                </c:pt>
                <c:pt idx="4946">
                  <c:v>0.147029596193233</c:v>
                </c:pt>
                <c:pt idx="4947">
                  <c:v>0.146786637002359</c:v>
                </c:pt>
                <c:pt idx="4948">
                  <c:v>0.146480849866269</c:v>
                </c:pt>
                <c:pt idx="4949">
                  <c:v>0.14611368923163701</c:v>
                </c:pt>
                <c:pt idx="4950">
                  <c:v>0.145686628960739</c:v>
                </c:pt>
                <c:pt idx="4951">
                  <c:v>0.14520115954037499</c:v>
                </c:pt>
                <c:pt idx="4952">
                  <c:v>0.144658785310254</c:v>
                </c:pt>
                <c:pt idx="4953">
                  <c:v>0.14410616283387601</c:v>
                </c:pt>
                <c:pt idx="4954">
                  <c:v>0.14354669447143101</c:v>
                </c:pt>
                <c:pt idx="4955">
                  <c:v>0.14301722144008</c:v>
                </c:pt>
                <c:pt idx="4956">
                  <c:v>0.14252502003072601</c:v>
                </c:pt>
                <c:pt idx="4957">
                  <c:v>0.142071134160209</c:v>
                </c:pt>
                <c:pt idx="4958">
                  <c:v>0.14165659734549399</c:v>
                </c:pt>
                <c:pt idx="4959">
                  <c:v>0.14128243079363101</c:v>
                </c:pt>
                <c:pt idx="4960">
                  <c:v>0.140951357965304</c:v>
                </c:pt>
                <c:pt idx="4961">
                  <c:v>0.140673660784667</c:v>
                </c:pt>
                <c:pt idx="4962">
                  <c:v>0.14045032699441301</c:v>
                </c:pt>
                <c:pt idx="4963">
                  <c:v>0.14028232031115001</c:v>
                </c:pt>
                <c:pt idx="4964">
                  <c:v>0.14017057804864499</c:v>
                </c:pt>
                <c:pt idx="4965">
                  <c:v>0.14011001335041501</c:v>
                </c:pt>
                <c:pt idx="4966">
                  <c:v>0.14009703091088099</c:v>
                </c:pt>
                <c:pt idx="4967">
                  <c:v>0.14013312972952099</c:v>
                </c:pt>
                <c:pt idx="4968">
                  <c:v>0.140219760408864</c:v>
                </c:pt>
                <c:pt idx="4969">
                  <c:v>0.14035832067354201</c:v>
                </c:pt>
                <c:pt idx="4970">
                  <c:v>0.14051595292768801</c:v>
                </c:pt>
                <c:pt idx="4971">
                  <c:v>0.14064929199110601</c:v>
                </c:pt>
                <c:pt idx="4972">
                  <c:v>0.14075834697603701</c:v>
                </c:pt>
                <c:pt idx="4973">
                  <c:v>0.14084309203727999</c:v>
                </c:pt>
                <c:pt idx="4974">
                  <c:v>0.14088369440439399</c:v>
                </c:pt>
                <c:pt idx="4975">
                  <c:v>0.14086101950222199</c:v>
                </c:pt>
                <c:pt idx="4976">
                  <c:v>0.14077439097359701</c:v>
                </c:pt>
                <c:pt idx="4977">
                  <c:v>0.14062314358028999</c:v>
                </c:pt>
                <c:pt idx="4978">
                  <c:v>0.140456132342232</c:v>
                </c:pt>
                <c:pt idx="4979">
                  <c:v>0.140273475634244</c:v>
                </c:pt>
                <c:pt idx="4980">
                  <c:v>0.14007518053437101</c:v>
                </c:pt>
                <c:pt idx="4981">
                  <c:v>0.13986124605988801</c:v>
                </c:pt>
                <c:pt idx="4982">
                  <c:v>0.139631670610533</c:v>
                </c:pt>
                <c:pt idx="4983">
                  <c:v>0.139386463411761</c:v>
                </c:pt>
                <c:pt idx="4984">
                  <c:v>0.13912565855132</c:v>
                </c:pt>
                <c:pt idx="4985">
                  <c:v>0.13884932250220899</c:v>
                </c:pt>
                <c:pt idx="4986">
                  <c:v>0.138576116772515</c:v>
                </c:pt>
                <c:pt idx="4987">
                  <c:v>0.13833667601741401</c:v>
                </c:pt>
                <c:pt idx="4988">
                  <c:v>0.13813059997751301</c:v>
                </c:pt>
                <c:pt idx="4989">
                  <c:v>0.13795726821453</c:v>
                </c:pt>
                <c:pt idx="4990">
                  <c:v>0.13781584155152801</c:v>
                </c:pt>
                <c:pt idx="4991">
                  <c:v>0.13770526814206499</c:v>
                </c:pt>
                <c:pt idx="4992">
                  <c:v>0.13762428664235801</c:v>
                </c:pt>
                <c:pt idx="4993">
                  <c:v>0.137571425865953</c:v>
                </c:pt>
                <c:pt idx="4994">
                  <c:v>0.137545002171611</c:v>
                </c:pt>
                <c:pt idx="4995">
                  <c:v>0.137543115829766</c:v>
                </c:pt>
                <c:pt idx="4996">
                  <c:v>0.137563647281637</c:v>
                </c:pt>
                <c:pt idx="4997">
                  <c:v>0.137604253933202</c:v>
                </c:pt>
                <c:pt idx="4998">
                  <c:v>0.13766236794598199</c:v>
                </c:pt>
                <c:pt idx="4999">
                  <c:v>0.13773519536601</c:v>
                </c:pt>
                <c:pt idx="5000">
                  <c:v>0.13781971684212099</c:v>
                </c:pt>
                <c:pt idx="5001">
                  <c:v>0.137913131347396</c:v>
                </c:pt>
                <c:pt idx="5002">
                  <c:v>0.13801398551569299</c:v>
                </c:pt>
                <c:pt idx="5003">
                  <c:v>0.13811882513902199</c:v>
                </c:pt>
                <c:pt idx="5004">
                  <c:v>0.13822750104323001</c:v>
                </c:pt>
                <c:pt idx="5005">
                  <c:v>0.13835003856772199</c:v>
                </c:pt>
                <c:pt idx="5006">
                  <c:v>0.13848246651992399</c:v>
                </c:pt>
                <c:pt idx="5007">
                  <c:v>0.138620644387769</c:v>
                </c:pt>
                <c:pt idx="5008">
                  <c:v>0.138760276324669</c:v>
                </c:pt>
                <c:pt idx="5009">
                  <c:v>0.13889692603583301</c:v>
                </c:pt>
                <c:pt idx="5010">
                  <c:v>0.13902603240540201</c:v>
                </c:pt>
                <c:pt idx="5011">
                  <c:v>0.13914292575225601</c:v>
                </c:pt>
                <c:pt idx="5012">
                  <c:v>0.139242844661909</c:v>
                </c:pt>
                <c:pt idx="5013">
                  <c:v>0.139337665816191</c:v>
                </c:pt>
                <c:pt idx="5014">
                  <c:v>0.13946648266067599</c:v>
                </c:pt>
                <c:pt idx="5015">
                  <c:v>0.13961621979936201</c:v>
                </c:pt>
                <c:pt idx="5016">
                  <c:v>0.13971295072284501</c:v>
                </c:pt>
                <c:pt idx="5017">
                  <c:v>0.13973068854410001</c:v>
                </c:pt>
                <c:pt idx="5018">
                  <c:v>0.13966466635771799</c:v>
                </c:pt>
                <c:pt idx="5019">
                  <c:v>0.139510166860317</c:v>
                </c:pt>
                <c:pt idx="5020">
                  <c:v>0.13924290471468501</c:v>
                </c:pt>
                <c:pt idx="5021">
                  <c:v>0.13883435140035599</c:v>
                </c:pt>
                <c:pt idx="5022">
                  <c:v>0.138195525827256</c:v>
                </c:pt>
                <c:pt idx="5023">
                  <c:v>0.13736355324177801</c:v>
                </c:pt>
                <c:pt idx="5024">
                  <c:v>0.136424896537332</c:v>
                </c:pt>
                <c:pt idx="5025">
                  <c:v>0.13537542897510099</c:v>
                </c:pt>
                <c:pt idx="5026">
                  <c:v>0.13425225152579701</c:v>
                </c:pt>
                <c:pt idx="5027">
                  <c:v>0.133083505681199</c:v>
                </c:pt>
                <c:pt idx="5028">
                  <c:v>0.13182166705030801</c:v>
                </c:pt>
                <c:pt idx="5029">
                  <c:v>0.130456990154942</c:v>
                </c:pt>
                <c:pt idx="5030">
                  <c:v>0.12904394299480901</c:v>
                </c:pt>
                <c:pt idx="5031">
                  <c:v>0.127780535887036</c:v>
                </c:pt>
                <c:pt idx="5032">
                  <c:v>0.126669776181914</c:v>
                </c:pt>
                <c:pt idx="5033">
                  <c:v>0.12566802438246599</c:v>
                </c:pt>
                <c:pt idx="5034">
                  <c:v>0.12479213893130101</c:v>
                </c:pt>
                <c:pt idx="5035">
                  <c:v>0.124099751269816</c:v>
                </c:pt>
                <c:pt idx="5036">
                  <c:v>0.123590440332126</c:v>
                </c:pt>
                <c:pt idx="5037">
                  <c:v>0.123263077452231</c:v>
                </c:pt>
                <c:pt idx="5038">
                  <c:v>0.12311582210057299</c:v>
                </c:pt>
                <c:pt idx="5039">
                  <c:v>0.12312736636489199</c:v>
                </c:pt>
                <c:pt idx="5040">
                  <c:v>0.12321061870888</c:v>
                </c:pt>
                <c:pt idx="5041">
                  <c:v>0.123447046171761</c:v>
                </c:pt>
                <c:pt idx="5042">
                  <c:v>0.12383899387257399</c:v>
                </c:pt>
                <c:pt idx="5043">
                  <c:v>0.124382522796691</c:v>
                </c:pt>
                <c:pt idx="5044">
                  <c:v>0.12507316597836199</c:v>
                </c:pt>
                <c:pt idx="5045">
                  <c:v>0.125905962097971</c:v>
                </c:pt>
                <c:pt idx="5046">
                  <c:v>0.126875493388311</c:v>
                </c:pt>
                <c:pt idx="5047">
                  <c:v>0.127975927146356</c:v>
                </c:pt>
                <c:pt idx="5048">
                  <c:v>0.12920106009153901</c:v>
                </c:pt>
                <c:pt idx="5049">
                  <c:v>0.130544364781359</c:v>
                </c:pt>
                <c:pt idx="5050">
                  <c:v>0.13199903729026199</c:v>
                </c:pt>
                <c:pt idx="5051">
                  <c:v>0.13355804537652999</c:v>
                </c:pt>
                <c:pt idx="5052">
                  <c:v>0.13521417640196301</c:v>
                </c:pt>
                <c:pt idx="5053">
                  <c:v>0.136960084327132</c:v>
                </c:pt>
                <c:pt idx="5054">
                  <c:v>0.13875207384053301</c:v>
                </c:pt>
                <c:pt idx="5055">
                  <c:v>0.14057144671194799</c:v>
                </c:pt>
                <c:pt idx="5056">
                  <c:v>0.142404756067182</c:v>
                </c:pt>
                <c:pt idx="5057">
                  <c:v>0.14424387144131701</c:v>
                </c:pt>
                <c:pt idx="5058">
                  <c:v>0.146080757648094</c:v>
                </c:pt>
                <c:pt idx="5059">
                  <c:v>0.147873726269209</c:v>
                </c:pt>
                <c:pt idx="5060">
                  <c:v>0.14959618417557199</c:v>
                </c:pt>
                <c:pt idx="5061">
                  <c:v>0.151242108070931</c:v>
                </c:pt>
                <c:pt idx="5062">
                  <c:v>0.152805723236903</c:v>
                </c:pt>
                <c:pt idx="5063">
                  <c:v>0.15430377473266699</c:v>
                </c:pt>
                <c:pt idx="5064">
                  <c:v>0.15573552988825901</c:v>
                </c:pt>
                <c:pt idx="5065">
                  <c:v>0.157084865286791</c:v>
                </c:pt>
                <c:pt idx="5066">
                  <c:v>0.15834536018857401</c:v>
                </c:pt>
                <c:pt idx="5067">
                  <c:v>0.15951086246381299</c:v>
                </c:pt>
                <c:pt idx="5068">
                  <c:v>0.16057550043657701</c:v>
                </c:pt>
                <c:pt idx="5069">
                  <c:v>0.161555793731297</c:v>
                </c:pt>
                <c:pt idx="5070">
                  <c:v>0.162475232580131</c:v>
                </c:pt>
                <c:pt idx="5071">
                  <c:v>0.16332979816527199</c:v>
                </c:pt>
                <c:pt idx="5072">
                  <c:v>0.16411577144551101</c:v>
                </c:pt>
                <c:pt idx="5073">
                  <c:v>0.164849504095018</c:v>
                </c:pt>
                <c:pt idx="5074">
                  <c:v>0.16554691156026899</c:v>
                </c:pt>
                <c:pt idx="5075">
                  <c:v>0.16620537496005899</c:v>
                </c:pt>
                <c:pt idx="5076">
                  <c:v>0.166809402222591</c:v>
                </c:pt>
                <c:pt idx="5077">
                  <c:v>0.167295923612721</c:v>
                </c:pt>
                <c:pt idx="5078">
                  <c:v>0.167661859587794</c:v>
                </c:pt>
                <c:pt idx="5079">
                  <c:v>0.16790529238365101</c:v>
                </c:pt>
                <c:pt idx="5080">
                  <c:v>0.168024612279875</c:v>
                </c:pt>
                <c:pt idx="5081">
                  <c:v>0.16801851037759699</c:v>
                </c:pt>
                <c:pt idx="5082">
                  <c:v>0.16788597128978</c:v>
                </c:pt>
                <c:pt idx="5083">
                  <c:v>0.16764441196532301</c:v>
                </c:pt>
                <c:pt idx="5084">
                  <c:v>0.167379195584134</c:v>
                </c:pt>
                <c:pt idx="5085">
                  <c:v>0.16691815259442</c:v>
                </c:pt>
                <c:pt idx="5086">
                  <c:v>0.166231000424333</c:v>
                </c:pt>
                <c:pt idx="5087">
                  <c:v>0.165505469096876</c:v>
                </c:pt>
                <c:pt idx="5088">
                  <c:v>0.164710650683912</c:v>
                </c:pt>
                <c:pt idx="5089">
                  <c:v>0.16382918470955601</c:v>
                </c:pt>
                <c:pt idx="5090">
                  <c:v>0.16294015651667301</c:v>
                </c:pt>
                <c:pt idx="5091">
                  <c:v>0.16209369533127799</c:v>
                </c:pt>
                <c:pt idx="5092">
                  <c:v>0.16120607287524</c:v>
                </c:pt>
                <c:pt idx="5093">
                  <c:v>0.16028773462419799</c:v>
                </c:pt>
                <c:pt idx="5094">
                  <c:v>0.15936142808318299</c:v>
                </c:pt>
                <c:pt idx="5095">
                  <c:v>0.15847185269806899</c:v>
                </c:pt>
                <c:pt idx="5096">
                  <c:v>0.157654014607856</c:v>
                </c:pt>
                <c:pt idx="5097">
                  <c:v>0.15690998267010001</c:v>
                </c:pt>
                <c:pt idx="5098">
                  <c:v>0.156241913699108</c:v>
                </c:pt>
                <c:pt idx="5099">
                  <c:v>0.155652057405953</c:v>
                </c:pt>
                <c:pt idx="5100">
                  <c:v>0.155160443146247</c:v>
                </c:pt>
                <c:pt idx="5101">
                  <c:v>0.15478436134111101</c:v>
                </c:pt>
                <c:pt idx="5102">
                  <c:v>0.154511506348952</c:v>
                </c:pt>
                <c:pt idx="5103">
                  <c:v>0.15433188158538</c:v>
                </c:pt>
                <c:pt idx="5104">
                  <c:v>0.15424822758005999</c:v>
                </c:pt>
                <c:pt idx="5105">
                  <c:v>0.15426335924543799</c:v>
                </c:pt>
                <c:pt idx="5106">
                  <c:v>0.154380158799545</c:v>
                </c:pt>
                <c:pt idx="5107">
                  <c:v>0.15460156761034899</c:v>
                </c:pt>
                <c:pt idx="5108">
                  <c:v>0.15493057714858799</c:v>
                </c:pt>
                <c:pt idx="5109">
                  <c:v>0.15537021920249799</c:v>
                </c:pt>
                <c:pt idx="5110">
                  <c:v>0.15591789500011499</c:v>
                </c:pt>
                <c:pt idx="5111">
                  <c:v>0.15656969679166</c:v>
                </c:pt>
                <c:pt idx="5112">
                  <c:v>0.15731220932666701</c:v>
                </c:pt>
                <c:pt idx="5113">
                  <c:v>0.15810475411657099</c:v>
                </c:pt>
                <c:pt idx="5114">
                  <c:v>0.15894455351636799</c:v>
                </c:pt>
                <c:pt idx="5115">
                  <c:v>0.15988148899444801</c:v>
                </c:pt>
                <c:pt idx="5116">
                  <c:v>0.16093999678292401</c:v>
                </c:pt>
                <c:pt idx="5117">
                  <c:v>0.16212327585796099</c:v>
                </c:pt>
                <c:pt idx="5118">
                  <c:v>0.163434462562739</c:v>
                </c:pt>
                <c:pt idx="5119">
                  <c:v>0.164876610445335</c:v>
                </c:pt>
                <c:pt idx="5120">
                  <c:v>0.16645266803612199</c:v>
                </c:pt>
                <c:pt idx="5121">
                  <c:v>0.168257906739745</c:v>
                </c:pt>
                <c:pt idx="5122">
                  <c:v>0.17026916810426401</c:v>
                </c:pt>
                <c:pt idx="5123">
                  <c:v>0.17241785662254899</c:v>
                </c:pt>
                <c:pt idx="5124">
                  <c:v>0.17470603566627499</c:v>
                </c:pt>
                <c:pt idx="5125">
                  <c:v>0.17709454926983101</c:v>
                </c:pt>
                <c:pt idx="5126">
                  <c:v>0.179553213335088</c:v>
                </c:pt>
                <c:pt idx="5127">
                  <c:v>0.182127525906983</c:v>
                </c:pt>
                <c:pt idx="5128">
                  <c:v>0.184837174266063</c:v>
                </c:pt>
                <c:pt idx="5129">
                  <c:v>0.187641560373012</c:v>
                </c:pt>
                <c:pt idx="5130">
                  <c:v>0.190340448240639</c:v>
                </c:pt>
                <c:pt idx="5131">
                  <c:v>0.19292862856217599</c:v>
                </c:pt>
                <c:pt idx="5132">
                  <c:v>0.19544756571204</c:v>
                </c:pt>
                <c:pt idx="5133">
                  <c:v>0.197878255879956</c:v>
                </c:pt>
                <c:pt idx="5134">
                  <c:v>0.200160954732476</c:v>
                </c:pt>
                <c:pt idx="5135">
                  <c:v>0.202294005440185</c:v>
                </c:pt>
                <c:pt idx="5136">
                  <c:v>0.20427649609433901</c:v>
                </c:pt>
                <c:pt idx="5137">
                  <c:v>0.20610826610036101</c:v>
                </c:pt>
                <c:pt idx="5138">
                  <c:v>0.20780866363815301</c:v>
                </c:pt>
                <c:pt idx="5139">
                  <c:v>0.20946286366158601</c:v>
                </c:pt>
                <c:pt idx="5140">
                  <c:v>0.21098752728077999</c:v>
                </c:pt>
                <c:pt idx="5141">
                  <c:v>0.21237848367078399</c:v>
                </c:pt>
                <c:pt idx="5142">
                  <c:v>0.213637893537346</c:v>
                </c:pt>
                <c:pt idx="5143">
                  <c:v>0.214768494035602</c:v>
                </c:pt>
                <c:pt idx="5144">
                  <c:v>0.215773566136339</c:v>
                </c:pt>
                <c:pt idx="5145">
                  <c:v>0.216656897569311</c:v>
                </c:pt>
                <c:pt idx="5146">
                  <c:v>0.21742274210214199</c:v>
                </c:pt>
                <c:pt idx="5147">
                  <c:v>0.218075776074907</c:v>
                </c:pt>
                <c:pt idx="5148">
                  <c:v>0.21862105358341799</c:v>
                </c:pt>
                <c:pt idx="5149">
                  <c:v>0.21906396433709399</c:v>
                </c:pt>
                <c:pt idx="5150">
                  <c:v>0.21941022580170699</c:v>
                </c:pt>
                <c:pt idx="5151">
                  <c:v>0.21966605779497</c:v>
                </c:pt>
                <c:pt idx="5152">
                  <c:v>0.21983778433092599</c:v>
                </c:pt>
                <c:pt idx="5153">
                  <c:v>0.21993165519191901</c:v>
                </c:pt>
                <c:pt idx="5154">
                  <c:v>0.219958507770001</c:v>
                </c:pt>
                <c:pt idx="5155">
                  <c:v>0.21993020151259801</c:v>
                </c:pt>
                <c:pt idx="5156">
                  <c:v>0.21985333277265101</c:v>
                </c:pt>
                <c:pt idx="5157">
                  <c:v>0.21973445701557001</c:v>
                </c:pt>
                <c:pt idx="5158">
                  <c:v>0.21961212128295801</c:v>
                </c:pt>
                <c:pt idx="5159">
                  <c:v>0.219502257765022</c:v>
                </c:pt>
                <c:pt idx="5160">
                  <c:v>0.219409560123148</c:v>
                </c:pt>
                <c:pt idx="5161">
                  <c:v>0.21933853277961299</c:v>
                </c:pt>
                <c:pt idx="5162">
                  <c:v>0.219271220278586</c:v>
                </c:pt>
                <c:pt idx="5163">
                  <c:v>0.21918632209269001</c:v>
                </c:pt>
                <c:pt idx="5164">
                  <c:v>0.219092416682339</c:v>
                </c:pt>
                <c:pt idx="5165">
                  <c:v>0.21900020402299999</c:v>
                </c:pt>
                <c:pt idx="5166">
                  <c:v>0.21891471227170101</c:v>
                </c:pt>
                <c:pt idx="5167">
                  <c:v>0.21884076914367501</c:v>
                </c:pt>
                <c:pt idx="5168">
                  <c:v>0.218783935746139</c:v>
                </c:pt>
                <c:pt idx="5169">
                  <c:v>0.218750356623585</c:v>
                </c:pt>
                <c:pt idx="5170">
                  <c:v>0.21874401335850499</c:v>
                </c:pt>
                <c:pt idx="5171">
                  <c:v>0.218768659538363</c:v>
                </c:pt>
                <c:pt idx="5172">
                  <c:v>0.21882782057111599</c:v>
                </c:pt>
                <c:pt idx="5173">
                  <c:v>0.21892479445999999</c:v>
                </c:pt>
                <c:pt idx="5174">
                  <c:v>0.219062989062036</c:v>
                </c:pt>
                <c:pt idx="5175">
                  <c:v>0.21925870756038701</c:v>
                </c:pt>
                <c:pt idx="5176">
                  <c:v>0.21952634380095101</c:v>
                </c:pt>
                <c:pt idx="5177">
                  <c:v>0.219869072107998</c:v>
                </c:pt>
                <c:pt idx="5178">
                  <c:v>0.220289052339459</c:v>
                </c:pt>
                <c:pt idx="5179">
                  <c:v>0.220788184337948</c:v>
                </c:pt>
                <c:pt idx="5180">
                  <c:v>0.22136811469214099</c:v>
                </c:pt>
                <c:pt idx="5181">
                  <c:v>0.22203024356326301</c:v>
                </c:pt>
                <c:pt idx="5182">
                  <c:v>0.22275758535260901</c:v>
                </c:pt>
                <c:pt idx="5183">
                  <c:v>0.22345882447985899</c:v>
                </c:pt>
                <c:pt idx="5184">
                  <c:v>0.224276140963241</c:v>
                </c:pt>
                <c:pt idx="5185">
                  <c:v>0.22520978876415901</c:v>
                </c:pt>
                <c:pt idx="5186">
                  <c:v>0.22607302137547799</c:v>
                </c:pt>
                <c:pt idx="5187">
                  <c:v>0.22689791501189799</c:v>
                </c:pt>
                <c:pt idx="5188">
                  <c:v>0.22770319113656801</c:v>
                </c:pt>
                <c:pt idx="5189">
                  <c:v>0.22841132596059499</c:v>
                </c:pt>
                <c:pt idx="5190">
                  <c:v>0.22897396004624701</c:v>
                </c:pt>
                <c:pt idx="5191">
                  <c:v>0.22947680700463499</c:v>
                </c:pt>
                <c:pt idx="5192">
                  <c:v>0.22991162900989801</c:v>
                </c:pt>
                <c:pt idx="5193">
                  <c:v>0.23025811455811901</c:v>
                </c:pt>
                <c:pt idx="5194">
                  <c:v>0.23047423364118</c:v>
                </c:pt>
                <c:pt idx="5195">
                  <c:v>0.230541961056517</c:v>
                </c:pt>
                <c:pt idx="5196">
                  <c:v>0.23046744491726801</c:v>
                </c:pt>
                <c:pt idx="5197">
                  <c:v>0.23022927884344299</c:v>
                </c:pt>
                <c:pt idx="5198">
                  <c:v>0.229812740670088</c:v>
                </c:pt>
                <c:pt idx="5199">
                  <c:v>0.229201293372889</c:v>
                </c:pt>
                <c:pt idx="5200">
                  <c:v>0.228388398239881</c:v>
                </c:pt>
                <c:pt idx="5201">
                  <c:v>0.22746956541637101</c:v>
                </c:pt>
                <c:pt idx="5202">
                  <c:v>0.22645898463890299</c:v>
                </c:pt>
                <c:pt idx="5203">
                  <c:v>0.225339027438301</c:v>
                </c:pt>
                <c:pt idx="5204">
                  <c:v>0.224081237777841</c:v>
                </c:pt>
                <c:pt idx="5205">
                  <c:v>0.222687491680956</c:v>
                </c:pt>
                <c:pt idx="5206">
                  <c:v>0.221159764856598</c:v>
                </c:pt>
                <c:pt idx="5207">
                  <c:v>0.21956655301862901</c:v>
                </c:pt>
                <c:pt idx="5208">
                  <c:v>0.21792833695952801</c:v>
                </c:pt>
                <c:pt idx="5209">
                  <c:v>0.21619690869458699</c:v>
                </c:pt>
                <c:pt idx="5210">
                  <c:v>0.214409223478287</c:v>
                </c:pt>
                <c:pt idx="5211">
                  <c:v>0.21258014692616301</c:v>
                </c:pt>
                <c:pt idx="5212">
                  <c:v>0.21070046442047999</c:v>
                </c:pt>
                <c:pt idx="5213">
                  <c:v>0.208772378594446</c:v>
                </c:pt>
                <c:pt idx="5214">
                  <c:v>0.206798128330035</c:v>
                </c:pt>
                <c:pt idx="5215">
                  <c:v>0.20481798276996599</c:v>
                </c:pt>
                <c:pt idx="5216">
                  <c:v>0.20284301855555101</c:v>
                </c:pt>
                <c:pt idx="5217">
                  <c:v>0.20087539769737001</c:v>
                </c:pt>
                <c:pt idx="5218">
                  <c:v>0.198917293610264</c:v>
                </c:pt>
                <c:pt idx="5219">
                  <c:v>0.19697088783484801</c:v>
                </c:pt>
                <c:pt idx="5220">
                  <c:v>0.19502992561504801</c:v>
                </c:pt>
                <c:pt idx="5221">
                  <c:v>0.19310071233033199</c:v>
                </c:pt>
                <c:pt idx="5222">
                  <c:v>0.19118576454449099</c:v>
                </c:pt>
                <c:pt idx="5223">
                  <c:v>0.189287596022502</c:v>
                </c:pt>
                <c:pt idx="5224">
                  <c:v>0.18740871432238099</c:v>
                </c:pt>
                <c:pt idx="5225">
                  <c:v>0.185551617491443</c:v>
                </c:pt>
                <c:pt idx="5226">
                  <c:v>0.183718790874982</c:v>
                </c:pt>
                <c:pt idx="5227">
                  <c:v>0.18191270404635199</c:v>
                </c:pt>
                <c:pt idx="5228">
                  <c:v>0.18013580786792299</c:v>
                </c:pt>
                <c:pt idx="5229">
                  <c:v>0.178390531692497</c:v>
                </c:pt>
                <c:pt idx="5230">
                  <c:v>0.176679280714401</c:v>
                </c:pt>
                <c:pt idx="5231">
                  <c:v>0.175004433478641</c:v>
                </c:pt>
                <c:pt idx="5232">
                  <c:v>0.17336833955518499</c:v>
                </c:pt>
                <c:pt idx="5233">
                  <c:v>0.171773317383736</c:v>
                </c:pt>
                <c:pt idx="5234">
                  <c:v>0.17022165229224401</c:v>
                </c:pt>
                <c:pt idx="5235">
                  <c:v>0.16871559469008199</c:v>
                </c:pt>
                <c:pt idx="5236">
                  <c:v>0.16725735843443601</c:v>
                </c:pt>
                <c:pt idx="5237">
                  <c:v>0.16584911936611699</c:v>
                </c:pt>
                <c:pt idx="5238">
                  <c:v>0.16449301400904701</c:v>
                </c:pt>
                <c:pt idx="5239">
                  <c:v>0.163191138425961</c:v>
                </c:pt>
                <c:pt idx="5240">
                  <c:v>0.16194554722159499</c:v>
                </c:pt>
                <c:pt idx="5241">
                  <c:v>0.16075825268340299</c:v>
                </c:pt>
                <c:pt idx="5242">
                  <c:v>0.15963122404799501</c:v>
                </c:pt>
                <c:pt idx="5243">
                  <c:v>0.15856638687736499</c:v>
                </c:pt>
                <c:pt idx="5244">
                  <c:v>0.157565622517991</c:v>
                </c:pt>
                <c:pt idx="5245">
                  <c:v>0.15663076758379499</c:v>
                </c:pt>
                <c:pt idx="5246">
                  <c:v>0.15576361329703101</c:v>
                </c:pt>
                <c:pt idx="5247">
                  <c:v>0.15497064614831199</c:v>
                </c:pt>
                <c:pt idx="5248">
                  <c:v>0.15423957018732301</c:v>
                </c:pt>
                <c:pt idx="5249">
                  <c:v>0.15356364343009399</c:v>
                </c:pt>
                <c:pt idx="5250">
                  <c:v>0.15294487348668101</c:v>
                </c:pt>
                <c:pt idx="5251">
                  <c:v>0.152385314888762</c:v>
                </c:pt>
                <c:pt idx="5252">
                  <c:v>0.15188720250351201</c:v>
                </c:pt>
                <c:pt idx="5253">
                  <c:v>0.151452768183339</c:v>
                </c:pt>
                <c:pt idx="5254">
                  <c:v>0.15108421892683299</c:v>
                </c:pt>
                <c:pt idx="5255">
                  <c:v>0.15078373443197199</c:v>
                </c:pt>
                <c:pt idx="5256">
                  <c:v>0.15055346733560801</c:v>
                </c:pt>
                <c:pt idx="5257">
                  <c:v>0.15039554404945299</c:v>
                </c:pt>
                <c:pt idx="5258">
                  <c:v>0.15031206572289299</c:v>
                </c:pt>
                <c:pt idx="5259">
                  <c:v>0.150305109167026</c:v>
                </c:pt>
                <c:pt idx="5260">
                  <c:v>0.150376727659396</c:v>
                </c:pt>
                <c:pt idx="5261">
                  <c:v>0.150528951595785</c:v>
                </c:pt>
                <c:pt idx="5262">
                  <c:v>0.150763789024252</c:v>
                </c:pt>
                <c:pt idx="5263">
                  <c:v>0.15107997873583801</c:v>
                </c:pt>
                <c:pt idx="5264">
                  <c:v>0.15147394107717099</c:v>
                </c:pt>
                <c:pt idx="5265">
                  <c:v>0.15194756441096799</c:v>
                </c:pt>
                <c:pt idx="5266">
                  <c:v>0.152502741545537</c:v>
                </c:pt>
                <c:pt idx="5267">
                  <c:v>0.153141436757114</c:v>
                </c:pt>
                <c:pt idx="5268">
                  <c:v>0.15386579222243801</c:v>
                </c:pt>
                <c:pt idx="5269">
                  <c:v>0.154677877984921</c:v>
                </c:pt>
                <c:pt idx="5270">
                  <c:v>0.15557952713829601</c:v>
                </c:pt>
                <c:pt idx="5271">
                  <c:v>0.156572455644618</c:v>
                </c:pt>
                <c:pt idx="5272">
                  <c:v>0.15765831308313699</c:v>
                </c:pt>
                <c:pt idx="5273">
                  <c:v>0.15883869377632401</c:v>
                </c:pt>
                <c:pt idx="5274">
                  <c:v>0.160115138112078</c:v>
                </c:pt>
                <c:pt idx="5275">
                  <c:v>0.161489131298199</c:v>
                </c:pt>
                <c:pt idx="5276">
                  <c:v>0.16296210150270499</c:v>
                </c:pt>
                <c:pt idx="5277">
                  <c:v>0.16453644851404101</c:v>
                </c:pt>
                <c:pt idx="5278">
                  <c:v>0.16621394030988401</c:v>
                </c:pt>
                <c:pt idx="5279">
                  <c:v>0.167995053379522</c:v>
                </c:pt>
                <c:pt idx="5280">
                  <c:v>0.16988021712705001</c:v>
                </c:pt>
                <c:pt idx="5281">
                  <c:v>0.171869813713419</c:v>
                </c:pt>
                <c:pt idx="5282">
                  <c:v>0.17397060777291801</c:v>
                </c:pt>
                <c:pt idx="5283">
                  <c:v>0.17619609810234499</c:v>
                </c:pt>
                <c:pt idx="5284">
                  <c:v>0.17854815881090899</c:v>
                </c:pt>
                <c:pt idx="5285">
                  <c:v>0.18102766893444799</c:v>
                </c:pt>
                <c:pt idx="5286">
                  <c:v>0.183635441173369</c:v>
                </c:pt>
                <c:pt idx="5287">
                  <c:v>0.18637222270477199</c:v>
                </c:pt>
                <c:pt idx="5288">
                  <c:v>0.18923869609767499</c:v>
                </c:pt>
                <c:pt idx="5289">
                  <c:v>0.19223548033298701</c:v>
                </c:pt>
                <c:pt idx="5290">
                  <c:v>0.19536313193704299</c:v>
                </c:pt>
                <c:pt idx="5291">
                  <c:v>0.19862214624196101</c:v>
                </c:pt>
                <c:pt idx="5292">
                  <c:v>0.20201295878754599</c:v>
                </c:pt>
                <c:pt idx="5293">
                  <c:v>0.20553594687774901</c:v>
                </c:pt>
                <c:pt idx="5294">
                  <c:v>0.20917735715796901</c:v>
                </c:pt>
                <c:pt idx="5295">
                  <c:v>0.21293238550715801</c:v>
                </c:pt>
                <c:pt idx="5296">
                  <c:v>0.216823882623358</c:v>
                </c:pt>
                <c:pt idx="5297">
                  <c:v>0.22086811179631599</c:v>
                </c:pt>
                <c:pt idx="5298">
                  <c:v>0.22506511967083001</c:v>
                </c:pt>
                <c:pt idx="5299">
                  <c:v>0.22940631448815901</c:v>
                </c:pt>
                <c:pt idx="5300">
                  <c:v>0.23381262332830399</c:v>
                </c:pt>
                <c:pt idx="5301">
                  <c:v>0.23828415774994899</c:v>
                </c:pt>
                <c:pt idx="5302">
                  <c:v>0.242840275960333</c:v>
                </c:pt>
                <c:pt idx="5303">
                  <c:v>0.24751124568778901</c:v>
                </c:pt>
                <c:pt idx="5304">
                  <c:v>0.25229708092469699</c:v>
                </c:pt>
                <c:pt idx="5305">
                  <c:v>0.25719777045817699</c:v>
                </c:pt>
                <c:pt idx="5306">
                  <c:v>0.262146853511452</c:v>
                </c:pt>
                <c:pt idx="5307">
                  <c:v>0.26712595048576099</c:v>
                </c:pt>
                <c:pt idx="5308">
                  <c:v>0.27219109302553701</c:v>
                </c:pt>
                <c:pt idx="5309">
                  <c:v>0.27731453520016502</c:v>
                </c:pt>
                <c:pt idx="5310">
                  <c:v>0.28248347681337699</c:v>
                </c:pt>
                <c:pt idx="5311">
                  <c:v>0.28770923301215101</c:v>
                </c:pt>
                <c:pt idx="5312">
                  <c:v>0.292991734108142</c:v>
                </c:pt>
                <c:pt idx="5313">
                  <c:v>0.29832755345985701</c:v>
                </c:pt>
                <c:pt idx="5314">
                  <c:v>0.30367638937303798</c:v>
                </c:pt>
                <c:pt idx="5315">
                  <c:v>0.30902879447882797</c:v>
                </c:pt>
                <c:pt idx="5316">
                  <c:v>0.31436976137204697</c:v>
                </c:pt>
                <c:pt idx="5317">
                  <c:v>0.31969896347468302</c:v>
                </c:pt>
                <c:pt idx="5318">
                  <c:v>0.325016084586499</c:v>
                </c:pt>
                <c:pt idx="5319">
                  <c:v>0.33032081822316001</c:v>
                </c:pt>
                <c:pt idx="5320">
                  <c:v>0.335612866595565</c:v>
                </c:pt>
                <c:pt idx="5321">
                  <c:v>0.34089193930211698</c:v>
                </c:pt>
                <c:pt idx="5322">
                  <c:v>0.34615775181713698</c:v>
                </c:pt>
                <c:pt idx="5323">
                  <c:v>0.35141002385576903</c:v>
                </c:pt>
                <c:pt idx="5324">
                  <c:v>0.35664847768419899</c:v>
                </c:pt>
                <c:pt idx="5325">
                  <c:v>0.36187283642874801</c:v>
                </c:pt>
                <c:pt idx="5326">
                  <c:v>0.36708282242201201</c:v>
                </c:pt>
                <c:pt idx="5327">
                  <c:v>0.37227815561074901</c:v>
                </c:pt>
                <c:pt idx="5328">
                  <c:v>0.37745855203938999</c:v>
                </c:pt>
                <c:pt idx="5329">
                  <c:v>0.38262372241509401</c:v>
                </c:pt>
                <c:pt idx="5330">
                  <c:v>0.38777337075481599</c:v>
                </c:pt>
                <c:pt idx="5331">
                  <c:v>0.39290719311160499</c:v>
                </c:pt>
                <c:pt idx="5332">
                  <c:v>0.39802487637575001</c:v>
                </c:pt>
                <c:pt idx="5333">
                  <c:v>0.40312609714619602</c:v>
                </c:pt>
                <c:pt idx="5334">
                  <c:v>0.40821052066825803</c:v>
                </c:pt>
                <c:pt idx="5335">
                  <c:v>0.41327779983494101</c:v>
                </c:pt>
                <c:pt idx="5336">
                  <c:v>0.41832757425053202</c:v>
                </c:pt>
                <c:pt idx="5337">
                  <c:v>0.42335946935648</c:v>
                </c:pt>
                <c:pt idx="5338">
                  <c:v>0.42837309562057102</c:v>
                </c:pt>
                <c:pt idx="5339">
                  <c:v>0.433368047790884</c:v>
                </c:pt>
                <c:pt idx="5340">
                  <c:v>0.43834390421605002</c:v>
                </c:pt>
                <c:pt idx="5341">
                  <c:v>0.44330022623283</c:v>
                </c:pt>
                <c:pt idx="5342">
                  <c:v>0.44823655762124898</c:v>
                </c:pt>
                <c:pt idx="5343">
                  <c:v>0.45315242412657403</c:v>
                </c:pt>
                <c:pt idx="5344">
                  <c:v>0.45804733304646</c:v>
                </c:pt>
                <c:pt idx="5345">
                  <c:v>0.46292077288085498</c:v>
                </c:pt>
                <c:pt idx="5346">
                  <c:v>0.46776747097076699</c:v>
                </c:pt>
                <c:pt idx="5347">
                  <c:v>0.47260086557258102</c:v>
                </c:pt>
                <c:pt idx="5348">
                  <c:v>0.47742872903656097</c:v>
                </c:pt>
                <c:pt idx="5349">
                  <c:v>0.48224974954237299</c:v>
                </c:pt>
                <c:pt idx="5350">
                  <c:v>0.48706258478346598</c:v>
                </c:pt>
                <c:pt idx="5351">
                  <c:v>0.49218852226279403</c:v>
                </c:pt>
                <c:pt idx="5352">
                  <c:v>0.497384871388171</c:v>
                </c:pt>
                <c:pt idx="5353">
                  <c:v>0.50265026080300301</c:v>
                </c:pt>
                <c:pt idx="5354">
                  <c:v>0.50798278048642298</c:v>
                </c:pt>
                <c:pt idx="5355">
                  <c:v>0.51337990459518901</c:v>
                </c:pt>
                <c:pt idx="5356">
                  <c:v>0.51883841670598296</c:v>
                </c:pt>
                <c:pt idx="5357">
                  <c:v>0.52435432407403104</c:v>
                </c:pt>
                <c:pt idx="5358">
                  <c:v>0.52992253766633302</c:v>
                </c:pt>
                <c:pt idx="5359">
                  <c:v>0.53553536548590197</c:v>
                </c:pt>
                <c:pt idx="5360">
                  <c:v>0.54118445457321895</c:v>
                </c:pt>
                <c:pt idx="5361">
                  <c:v>0.54686244589526101</c:v>
                </c:pt>
                <c:pt idx="5362">
                  <c:v>0.55256174326196195</c:v>
                </c:pt>
                <c:pt idx="5363">
                  <c:v>0.55827298750832999</c:v>
                </c:pt>
                <c:pt idx="5364">
                  <c:v>0.56398263139238203</c:v>
                </c:pt>
                <c:pt idx="5365">
                  <c:v>0.56968853487416804</c:v>
                </c:pt>
                <c:pt idx="5366">
                  <c:v>0.57538867280694805</c:v>
                </c:pt>
                <c:pt idx="5367">
                  <c:v>0.581068918498724</c:v>
                </c:pt>
                <c:pt idx="5368">
                  <c:v>0.58671873254112705</c:v>
                </c:pt>
                <c:pt idx="5369">
                  <c:v>0.59232864551478803</c:v>
                </c:pt>
                <c:pt idx="5370">
                  <c:v>0.59788887534391399</c:v>
                </c:pt>
                <c:pt idx="5371">
                  <c:v>0.60338925018686496</c:v>
                </c:pt>
                <c:pt idx="5372">
                  <c:v>0.60881909606648499</c:v>
                </c:pt>
                <c:pt idx="5373">
                  <c:v>0.61416707800714498</c:v>
                </c:pt>
                <c:pt idx="5374">
                  <c:v>0.61942098337509499</c:v>
                </c:pt>
                <c:pt idx="5375">
                  <c:v>0.62456743745628296</c:v>
                </c:pt>
                <c:pt idx="5376">
                  <c:v>0.62959154251613103</c:v>
                </c:pt>
                <c:pt idx="5377">
                  <c:v>0.63447643005626897</c:v>
                </c:pt>
                <c:pt idx="5378">
                  <c:v>0.63920270807206803</c:v>
                </c:pt>
                <c:pt idx="5379">
                  <c:v>0.64374776655625698</c:v>
                </c:pt>
                <c:pt idx="5380">
                  <c:v>0.64808487289993499</c:v>
                </c:pt>
                <c:pt idx="5381">
                  <c:v>0.65219091484043401</c:v>
                </c:pt>
                <c:pt idx="5382">
                  <c:v>0.65607728332771797</c:v>
                </c:pt>
                <c:pt idx="5383">
                  <c:v>0.659855298503911</c:v>
                </c:pt>
                <c:pt idx="5384">
                  <c:v>0.66356382758556598</c:v>
                </c:pt>
                <c:pt idx="5385">
                  <c:v>0.66720225319427895</c:v>
                </c:pt>
                <c:pt idx="5386">
                  <c:v>0.67076968733555897</c:v>
                </c:pt>
                <c:pt idx="5387">
                  <c:v>0.67426496955808801</c:v>
                </c:pt>
                <c:pt idx="5388">
                  <c:v>0.67768668763459605</c:v>
                </c:pt>
                <c:pt idx="5389">
                  <c:v>0.68103320837928205</c:v>
                </c:pt>
                <c:pt idx="5390">
                  <c:v>0.68430271099883599</c:v>
                </c:pt>
                <c:pt idx="5391">
                  <c:v>0.68749321933088603</c:v>
                </c:pt>
                <c:pt idx="5392">
                  <c:v>0.69060263170832703</c:v>
                </c:pt>
                <c:pt idx="5393">
                  <c:v>0.69362874838055699</c:v>
                </c:pt>
                <c:pt idx="5394">
                  <c:v>0.69656929691602198</c:v>
                </c:pt>
                <c:pt idx="5395">
                  <c:v>0.69942195613843905</c:v>
                </c:pt>
                <c:pt idx="5396">
                  <c:v>0.70218437910086695</c:v>
                </c:pt>
                <c:pt idx="5397">
                  <c:v>0.70485421548071503</c:v>
                </c:pt>
                <c:pt idx="5398">
                  <c:v>0.70742913364146498</c:v>
                </c:pt>
                <c:pt idx="5399">
                  <c:v>0.70990684248227098</c:v>
                </c:pt>
              </c:numCache>
            </c:numRef>
          </c:val>
          <c:smooth val="0"/>
          <c:extLst>
            <c:ext xmlns:c16="http://schemas.microsoft.com/office/drawing/2014/chart" uri="{C3380CC4-5D6E-409C-BE32-E72D297353CC}">
              <c16:uniqueId val="{00000001-88F0-4109-B795-453A276A2421}"/>
            </c:ext>
          </c:extLst>
        </c:ser>
        <c:ser>
          <c:idx val="2"/>
          <c:order val="2"/>
          <c:spPr>
            <a:ln w="12700">
              <a:solidFill>
                <a:srgbClr val="C00000"/>
              </a:solidFill>
              <a:prstDash val="dash"/>
            </a:ln>
          </c:spPr>
          <c:marker>
            <c:spPr>
              <a:noFill/>
              <a:ln>
                <a:noFill/>
              </a:ln>
            </c:spPr>
          </c:marker>
          <c:cat>
            <c:numRef>
              <c:f>Sheet1!$B$1:$GYS$1</c:f>
              <c:numCache>
                <c:formatCode>General</c:formatCode>
                <c:ptCount val="5400"/>
                <c:pt idx="0">
                  <c:v>0.06</c:v>
                </c:pt>
                <c:pt idx="1">
                  <c:v>6.0100000000000001E-2</c:v>
                </c:pt>
                <c:pt idx="2">
                  <c:v>6.0199999999999997E-2</c:v>
                </c:pt>
                <c:pt idx="3">
                  <c:v>6.0299999999999999E-2</c:v>
                </c:pt>
                <c:pt idx="4">
                  <c:v>6.0400000000000002E-2</c:v>
                </c:pt>
                <c:pt idx="5">
                  <c:v>6.0499999999999998E-2</c:v>
                </c:pt>
                <c:pt idx="6">
                  <c:v>6.0600000000000001E-2</c:v>
                </c:pt>
                <c:pt idx="7">
                  <c:v>6.0699999999999997E-2</c:v>
                </c:pt>
                <c:pt idx="8">
                  <c:v>6.08E-2</c:v>
                </c:pt>
                <c:pt idx="9">
                  <c:v>6.0900000000000003E-2</c:v>
                </c:pt>
                <c:pt idx="10">
                  <c:v>6.0999999999999999E-2</c:v>
                </c:pt>
                <c:pt idx="11">
                  <c:v>6.1100000000000002E-2</c:v>
                </c:pt>
                <c:pt idx="12">
                  <c:v>6.1199999999999997E-2</c:v>
                </c:pt>
                <c:pt idx="13">
                  <c:v>6.13E-2</c:v>
                </c:pt>
                <c:pt idx="14">
                  <c:v>6.1400000000000003E-2</c:v>
                </c:pt>
                <c:pt idx="15">
                  <c:v>6.1499999999999999E-2</c:v>
                </c:pt>
                <c:pt idx="16">
                  <c:v>6.1600000000000002E-2</c:v>
                </c:pt>
                <c:pt idx="17">
                  <c:v>6.1699999999999998E-2</c:v>
                </c:pt>
                <c:pt idx="18">
                  <c:v>6.1800000000000001E-2</c:v>
                </c:pt>
                <c:pt idx="19">
                  <c:v>6.1899999999999997E-2</c:v>
                </c:pt>
                <c:pt idx="20">
                  <c:v>6.2E-2</c:v>
                </c:pt>
                <c:pt idx="21">
                  <c:v>6.2100000000000002E-2</c:v>
                </c:pt>
                <c:pt idx="22">
                  <c:v>6.2199999999999998E-2</c:v>
                </c:pt>
                <c:pt idx="23">
                  <c:v>6.2300000000000001E-2</c:v>
                </c:pt>
                <c:pt idx="24">
                  <c:v>6.2399999999999997E-2</c:v>
                </c:pt>
                <c:pt idx="25">
                  <c:v>6.25E-2</c:v>
                </c:pt>
                <c:pt idx="26">
                  <c:v>6.2600000000000003E-2</c:v>
                </c:pt>
                <c:pt idx="27">
                  <c:v>6.2700000000000006E-2</c:v>
                </c:pt>
                <c:pt idx="28">
                  <c:v>6.2799999999999995E-2</c:v>
                </c:pt>
                <c:pt idx="29">
                  <c:v>6.2899999999999998E-2</c:v>
                </c:pt>
                <c:pt idx="30">
                  <c:v>6.3E-2</c:v>
                </c:pt>
                <c:pt idx="31">
                  <c:v>6.3100000000000003E-2</c:v>
                </c:pt>
                <c:pt idx="32">
                  <c:v>6.3200000000000006E-2</c:v>
                </c:pt>
                <c:pt idx="33">
                  <c:v>6.3299999999999995E-2</c:v>
                </c:pt>
                <c:pt idx="34">
                  <c:v>6.3399999999999998E-2</c:v>
                </c:pt>
                <c:pt idx="35">
                  <c:v>6.3500000000000001E-2</c:v>
                </c:pt>
                <c:pt idx="36">
                  <c:v>6.3600000000000004E-2</c:v>
                </c:pt>
                <c:pt idx="37">
                  <c:v>6.3700000000000007E-2</c:v>
                </c:pt>
                <c:pt idx="38">
                  <c:v>6.3799999999999996E-2</c:v>
                </c:pt>
                <c:pt idx="39">
                  <c:v>6.3899999999999998E-2</c:v>
                </c:pt>
                <c:pt idx="40">
                  <c:v>6.4000000000000001E-2</c:v>
                </c:pt>
                <c:pt idx="41">
                  <c:v>6.4100000000000004E-2</c:v>
                </c:pt>
                <c:pt idx="42">
                  <c:v>6.4199999999999993E-2</c:v>
                </c:pt>
                <c:pt idx="43">
                  <c:v>6.4299999999999996E-2</c:v>
                </c:pt>
                <c:pt idx="44">
                  <c:v>6.4399999999999999E-2</c:v>
                </c:pt>
                <c:pt idx="45">
                  <c:v>6.4500000000000002E-2</c:v>
                </c:pt>
                <c:pt idx="46">
                  <c:v>6.4600000000000005E-2</c:v>
                </c:pt>
                <c:pt idx="47">
                  <c:v>6.4699999999999994E-2</c:v>
                </c:pt>
                <c:pt idx="48">
                  <c:v>6.4799999999999996E-2</c:v>
                </c:pt>
                <c:pt idx="49">
                  <c:v>6.4899999999999999E-2</c:v>
                </c:pt>
                <c:pt idx="50">
                  <c:v>6.5000000000000002E-2</c:v>
                </c:pt>
                <c:pt idx="51">
                  <c:v>6.5100000000000005E-2</c:v>
                </c:pt>
                <c:pt idx="52">
                  <c:v>6.5199999999999994E-2</c:v>
                </c:pt>
                <c:pt idx="53">
                  <c:v>6.5299999999999997E-2</c:v>
                </c:pt>
                <c:pt idx="54">
                  <c:v>6.54E-2</c:v>
                </c:pt>
                <c:pt idx="55">
                  <c:v>6.5500000000000003E-2</c:v>
                </c:pt>
                <c:pt idx="56">
                  <c:v>6.5600000000000006E-2</c:v>
                </c:pt>
                <c:pt idx="57">
                  <c:v>6.5699999999999995E-2</c:v>
                </c:pt>
                <c:pt idx="58">
                  <c:v>6.5799999999999997E-2</c:v>
                </c:pt>
                <c:pt idx="59">
                  <c:v>6.59E-2</c:v>
                </c:pt>
                <c:pt idx="60">
                  <c:v>6.6000000000000003E-2</c:v>
                </c:pt>
                <c:pt idx="61">
                  <c:v>6.6100000000000006E-2</c:v>
                </c:pt>
                <c:pt idx="62">
                  <c:v>6.6199999999999995E-2</c:v>
                </c:pt>
                <c:pt idx="63">
                  <c:v>6.6299999999999998E-2</c:v>
                </c:pt>
                <c:pt idx="64">
                  <c:v>6.6400000000000001E-2</c:v>
                </c:pt>
                <c:pt idx="65">
                  <c:v>6.6500000000000004E-2</c:v>
                </c:pt>
                <c:pt idx="66">
                  <c:v>6.6600000000000006E-2</c:v>
                </c:pt>
                <c:pt idx="67">
                  <c:v>6.6699999999999995E-2</c:v>
                </c:pt>
                <c:pt idx="68">
                  <c:v>6.6799999999999998E-2</c:v>
                </c:pt>
                <c:pt idx="69">
                  <c:v>6.6900000000000001E-2</c:v>
                </c:pt>
                <c:pt idx="70">
                  <c:v>6.7000000000000004E-2</c:v>
                </c:pt>
                <c:pt idx="71">
                  <c:v>6.7100000000000007E-2</c:v>
                </c:pt>
                <c:pt idx="72">
                  <c:v>6.7199999999999996E-2</c:v>
                </c:pt>
                <c:pt idx="73">
                  <c:v>6.7299999999999999E-2</c:v>
                </c:pt>
                <c:pt idx="74">
                  <c:v>6.7400000000000002E-2</c:v>
                </c:pt>
                <c:pt idx="75">
                  <c:v>6.7500000000000004E-2</c:v>
                </c:pt>
                <c:pt idx="76">
                  <c:v>6.7599999999999993E-2</c:v>
                </c:pt>
                <c:pt idx="77">
                  <c:v>6.7699999999999996E-2</c:v>
                </c:pt>
                <c:pt idx="78">
                  <c:v>6.7799999999999999E-2</c:v>
                </c:pt>
                <c:pt idx="79">
                  <c:v>6.7900000000000002E-2</c:v>
                </c:pt>
                <c:pt idx="80">
                  <c:v>6.8000000000000005E-2</c:v>
                </c:pt>
                <c:pt idx="81">
                  <c:v>6.8099999999999994E-2</c:v>
                </c:pt>
                <c:pt idx="82">
                  <c:v>6.8199999999999997E-2</c:v>
                </c:pt>
                <c:pt idx="83">
                  <c:v>6.83E-2</c:v>
                </c:pt>
                <c:pt idx="84">
                  <c:v>6.8400000000000002E-2</c:v>
                </c:pt>
                <c:pt idx="85">
                  <c:v>6.8500000000000005E-2</c:v>
                </c:pt>
                <c:pt idx="86">
                  <c:v>6.8599999999999994E-2</c:v>
                </c:pt>
                <c:pt idx="87">
                  <c:v>6.8699999999999997E-2</c:v>
                </c:pt>
                <c:pt idx="88">
                  <c:v>6.88E-2</c:v>
                </c:pt>
                <c:pt idx="89">
                  <c:v>6.8900000000000003E-2</c:v>
                </c:pt>
                <c:pt idx="90">
                  <c:v>6.9000000000000006E-2</c:v>
                </c:pt>
                <c:pt idx="91">
                  <c:v>6.9099999999999995E-2</c:v>
                </c:pt>
                <c:pt idx="92">
                  <c:v>6.9199999999999998E-2</c:v>
                </c:pt>
                <c:pt idx="93">
                  <c:v>6.93E-2</c:v>
                </c:pt>
                <c:pt idx="94">
                  <c:v>6.9400000000000003E-2</c:v>
                </c:pt>
                <c:pt idx="95">
                  <c:v>6.9500000000000006E-2</c:v>
                </c:pt>
                <c:pt idx="96">
                  <c:v>6.9599999999999995E-2</c:v>
                </c:pt>
                <c:pt idx="97">
                  <c:v>6.9699999999999998E-2</c:v>
                </c:pt>
                <c:pt idx="98">
                  <c:v>6.9800000000000001E-2</c:v>
                </c:pt>
                <c:pt idx="99">
                  <c:v>6.9900000000000004E-2</c:v>
                </c:pt>
                <c:pt idx="100">
                  <c:v>7.0000000000000007E-2</c:v>
                </c:pt>
                <c:pt idx="101">
                  <c:v>7.0099999999999996E-2</c:v>
                </c:pt>
                <c:pt idx="102">
                  <c:v>7.0199999999999999E-2</c:v>
                </c:pt>
                <c:pt idx="103">
                  <c:v>7.0300000000000001E-2</c:v>
                </c:pt>
                <c:pt idx="104">
                  <c:v>7.0400000000000004E-2</c:v>
                </c:pt>
                <c:pt idx="105">
                  <c:v>7.0499999999999993E-2</c:v>
                </c:pt>
                <c:pt idx="106">
                  <c:v>7.0599999999999996E-2</c:v>
                </c:pt>
                <c:pt idx="107">
                  <c:v>7.0699999999999999E-2</c:v>
                </c:pt>
                <c:pt idx="108">
                  <c:v>7.0800000000000002E-2</c:v>
                </c:pt>
                <c:pt idx="109">
                  <c:v>7.0900000000000005E-2</c:v>
                </c:pt>
                <c:pt idx="110">
                  <c:v>7.0999999999999994E-2</c:v>
                </c:pt>
                <c:pt idx="111">
                  <c:v>7.1099999999999997E-2</c:v>
                </c:pt>
                <c:pt idx="112">
                  <c:v>7.1199999999999999E-2</c:v>
                </c:pt>
                <c:pt idx="113">
                  <c:v>7.1300000000000002E-2</c:v>
                </c:pt>
                <c:pt idx="114">
                  <c:v>7.1400000000000005E-2</c:v>
                </c:pt>
                <c:pt idx="115">
                  <c:v>7.1499999999999994E-2</c:v>
                </c:pt>
                <c:pt idx="116">
                  <c:v>7.1599999999999997E-2</c:v>
                </c:pt>
                <c:pt idx="117">
                  <c:v>7.17E-2</c:v>
                </c:pt>
                <c:pt idx="118">
                  <c:v>7.1800000000000003E-2</c:v>
                </c:pt>
                <c:pt idx="119">
                  <c:v>7.1900000000000006E-2</c:v>
                </c:pt>
                <c:pt idx="120">
                  <c:v>7.1999999999999995E-2</c:v>
                </c:pt>
                <c:pt idx="121">
                  <c:v>7.2099999999999997E-2</c:v>
                </c:pt>
                <c:pt idx="122">
                  <c:v>7.22E-2</c:v>
                </c:pt>
                <c:pt idx="123">
                  <c:v>7.2300000000000003E-2</c:v>
                </c:pt>
                <c:pt idx="124">
                  <c:v>7.2400000000000006E-2</c:v>
                </c:pt>
                <c:pt idx="125">
                  <c:v>7.2499999999999995E-2</c:v>
                </c:pt>
                <c:pt idx="126">
                  <c:v>7.2599999999999998E-2</c:v>
                </c:pt>
                <c:pt idx="127">
                  <c:v>7.2700000000000001E-2</c:v>
                </c:pt>
                <c:pt idx="128">
                  <c:v>7.2800000000000004E-2</c:v>
                </c:pt>
                <c:pt idx="129">
                  <c:v>7.2900000000000006E-2</c:v>
                </c:pt>
                <c:pt idx="130">
                  <c:v>7.2999999999999995E-2</c:v>
                </c:pt>
                <c:pt idx="131">
                  <c:v>7.3099999999999998E-2</c:v>
                </c:pt>
                <c:pt idx="132">
                  <c:v>7.3200000000000001E-2</c:v>
                </c:pt>
                <c:pt idx="133">
                  <c:v>7.3300000000000004E-2</c:v>
                </c:pt>
                <c:pt idx="134">
                  <c:v>7.3400000000000007E-2</c:v>
                </c:pt>
                <c:pt idx="135">
                  <c:v>7.3499999999999996E-2</c:v>
                </c:pt>
                <c:pt idx="136">
                  <c:v>7.3599999999999999E-2</c:v>
                </c:pt>
                <c:pt idx="137">
                  <c:v>7.3700000000000002E-2</c:v>
                </c:pt>
                <c:pt idx="138">
                  <c:v>7.3800000000000004E-2</c:v>
                </c:pt>
                <c:pt idx="139">
                  <c:v>7.3899999999999993E-2</c:v>
                </c:pt>
                <c:pt idx="140">
                  <c:v>7.3999999999999996E-2</c:v>
                </c:pt>
                <c:pt idx="141">
                  <c:v>7.4099999999999999E-2</c:v>
                </c:pt>
                <c:pt idx="142">
                  <c:v>7.4200000000000002E-2</c:v>
                </c:pt>
                <c:pt idx="143">
                  <c:v>7.4300000000000005E-2</c:v>
                </c:pt>
                <c:pt idx="144">
                  <c:v>7.4399999999999994E-2</c:v>
                </c:pt>
                <c:pt idx="145">
                  <c:v>7.4499999999999997E-2</c:v>
                </c:pt>
                <c:pt idx="146">
                  <c:v>7.46E-2</c:v>
                </c:pt>
                <c:pt idx="147">
                  <c:v>7.4700000000000003E-2</c:v>
                </c:pt>
                <c:pt idx="148">
                  <c:v>7.4800000000000005E-2</c:v>
                </c:pt>
                <c:pt idx="149">
                  <c:v>7.4899999999999994E-2</c:v>
                </c:pt>
                <c:pt idx="150">
                  <c:v>7.4999999999999997E-2</c:v>
                </c:pt>
                <c:pt idx="151">
                  <c:v>7.51E-2</c:v>
                </c:pt>
                <c:pt idx="152">
                  <c:v>7.5200000000000003E-2</c:v>
                </c:pt>
                <c:pt idx="153">
                  <c:v>7.5300000000000006E-2</c:v>
                </c:pt>
                <c:pt idx="154">
                  <c:v>7.5399999999999995E-2</c:v>
                </c:pt>
                <c:pt idx="155">
                  <c:v>7.5499999999999998E-2</c:v>
                </c:pt>
                <c:pt idx="156">
                  <c:v>7.5600000000000001E-2</c:v>
                </c:pt>
                <c:pt idx="157">
                  <c:v>7.5700000000000003E-2</c:v>
                </c:pt>
                <c:pt idx="158">
                  <c:v>7.5800000000000006E-2</c:v>
                </c:pt>
                <c:pt idx="159">
                  <c:v>7.5899999999999995E-2</c:v>
                </c:pt>
                <c:pt idx="160">
                  <c:v>7.5999999999999998E-2</c:v>
                </c:pt>
                <c:pt idx="161">
                  <c:v>7.6100000000000001E-2</c:v>
                </c:pt>
                <c:pt idx="162">
                  <c:v>7.6200000000000004E-2</c:v>
                </c:pt>
                <c:pt idx="163">
                  <c:v>7.6300000000000007E-2</c:v>
                </c:pt>
                <c:pt idx="164">
                  <c:v>7.6399999999999996E-2</c:v>
                </c:pt>
                <c:pt idx="165">
                  <c:v>7.6499999999999999E-2</c:v>
                </c:pt>
                <c:pt idx="166">
                  <c:v>7.6600000000000001E-2</c:v>
                </c:pt>
                <c:pt idx="167">
                  <c:v>7.6700000000000004E-2</c:v>
                </c:pt>
                <c:pt idx="168">
                  <c:v>7.6799999999999993E-2</c:v>
                </c:pt>
                <c:pt idx="169">
                  <c:v>7.6899999999999996E-2</c:v>
                </c:pt>
                <c:pt idx="170">
                  <c:v>7.6999999999999999E-2</c:v>
                </c:pt>
                <c:pt idx="171">
                  <c:v>7.7100000000000002E-2</c:v>
                </c:pt>
                <c:pt idx="172">
                  <c:v>7.7200000000000005E-2</c:v>
                </c:pt>
                <c:pt idx="173">
                  <c:v>7.7299999999999994E-2</c:v>
                </c:pt>
                <c:pt idx="174">
                  <c:v>7.7399999999999997E-2</c:v>
                </c:pt>
                <c:pt idx="175">
                  <c:v>7.7499999999999999E-2</c:v>
                </c:pt>
                <c:pt idx="176">
                  <c:v>7.7600000000000002E-2</c:v>
                </c:pt>
                <c:pt idx="177">
                  <c:v>7.7700000000000005E-2</c:v>
                </c:pt>
                <c:pt idx="178">
                  <c:v>7.7799999999999994E-2</c:v>
                </c:pt>
                <c:pt idx="179">
                  <c:v>7.7899999999999997E-2</c:v>
                </c:pt>
                <c:pt idx="180">
                  <c:v>7.8E-2</c:v>
                </c:pt>
                <c:pt idx="181">
                  <c:v>7.8100000000000003E-2</c:v>
                </c:pt>
                <c:pt idx="182">
                  <c:v>7.8200000000000006E-2</c:v>
                </c:pt>
                <c:pt idx="183">
                  <c:v>7.8299999999999995E-2</c:v>
                </c:pt>
                <c:pt idx="184">
                  <c:v>7.8399999999999997E-2</c:v>
                </c:pt>
                <c:pt idx="185">
                  <c:v>7.85E-2</c:v>
                </c:pt>
                <c:pt idx="186">
                  <c:v>7.8600000000000003E-2</c:v>
                </c:pt>
                <c:pt idx="187">
                  <c:v>7.8700000000000006E-2</c:v>
                </c:pt>
                <c:pt idx="188">
                  <c:v>7.8799999999999995E-2</c:v>
                </c:pt>
                <c:pt idx="189">
                  <c:v>7.8899999999999998E-2</c:v>
                </c:pt>
                <c:pt idx="190">
                  <c:v>7.9000000000000001E-2</c:v>
                </c:pt>
                <c:pt idx="191">
                  <c:v>7.9100000000000004E-2</c:v>
                </c:pt>
                <c:pt idx="192">
                  <c:v>7.9200000000000007E-2</c:v>
                </c:pt>
                <c:pt idx="193">
                  <c:v>7.9299999999999995E-2</c:v>
                </c:pt>
                <c:pt idx="194">
                  <c:v>7.9399999999999998E-2</c:v>
                </c:pt>
                <c:pt idx="195">
                  <c:v>7.9500000000000001E-2</c:v>
                </c:pt>
                <c:pt idx="196">
                  <c:v>7.9600000000000004E-2</c:v>
                </c:pt>
                <c:pt idx="197">
                  <c:v>7.9699999999999993E-2</c:v>
                </c:pt>
                <c:pt idx="198">
                  <c:v>7.9799999999999996E-2</c:v>
                </c:pt>
                <c:pt idx="199">
                  <c:v>7.9899999999999999E-2</c:v>
                </c:pt>
                <c:pt idx="200">
                  <c:v>0.08</c:v>
                </c:pt>
                <c:pt idx="201">
                  <c:v>8.0100000000000005E-2</c:v>
                </c:pt>
                <c:pt idx="202">
                  <c:v>8.0199999999999994E-2</c:v>
                </c:pt>
                <c:pt idx="203">
                  <c:v>8.0299999999999996E-2</c:v>
                </c:pt>
                <c:pt idx="204">
                  <c:v>8.0399999999999999E-2</c:v>
                </c:pt>
                <c:pt idx="205">
                  <c:v>8.0500000000000002E-2</c:v>
                </c:pt>
                <c:pt idx="206">
                  <c:v>8.0600000000000005E-2</c:v>
                </c:pt>
                <c:pt idx="207">
                  <c:v>8.0699999999999994E-2</c:v>
                </c:pt>
                <c:pt idx="208">
                  <c:v>8.0799999999999997E-2</c:v>
                </c:pt>
                <c:pt idx="209">
                  <c:v>8.09E-2</c:v>
                </c:pt>
                <c:pt idx="210">
                  <c:v>8.1000000000000003E-2</c:v>
                </c:pt>
                <c:pt idx="211">
                  <c:v>8.1100000000000005E-2</c:v>
                </c:pt>
                <c:pt idx="212">
                  <c:v>8.1199999999999994E-2</c:v>
                </c:pt>
                <c:pt idx="213">
                  <c:v>8.1299999999999997E-2</c:v>
                </c:pt>
                <c:pt idx="214">
                  <c:v>8.14E-2</c:v>
                </c:pt>
                <c:pt idx="215">
                  <c:v>8.1500000000000003E-2</c:v>
                </c:pt>
                <c:pt idx="216">
                  <c:v>8.1600000000000006E-2</c:v>
                </c:pt>
                <c:pt idx="217">
                  <c:v>8.1699999999999995E-2</c:v>
                </c:pt>
                <c:pt idx="218">
                  <c:v>8.1799999999999998E-2</c:v>
                </c:pt>
                <c:pt idx="219">
                  <c:v>8.1900000000000001E-2</c:v>
                </c:pt>
                <c:pt idx="220">
                  <c:v>8.2000000000000003E-2</c:v>
                </c:pt>
                <c:pt idx="221">
                  <c:v>8.2100000000000006E-2</c:v>
                </c:pt>
                <c:pt idx="222">
                  <c:v>8.2199999999999995E-2</c:v>
                </c:pt>
                <c:pt idx="223">
                  <c:v>8.2299999999999998E-2</c:v>
                </c:pt>
                <c:pt idx="224">
                  <c:v>8.2400000000000001E-2</c:v>
                </c:pt>
                <c:pt idx="225">
                  <c:v>8.2500000000000004E-2</c:v>
                </c:pt>
                <c:pt idx="226">
                  <c:v>8.2600000000000007E-2</c:v>
                </c:pt>
                <c:pt idx="227">
                  <c:v>8.2699999999999996E-2</c:v>
                </c:pt>
                <c:pt idx="228">
                  <c:v>8.2799999999999999E-2</c:v>
                </c:pt>
                <c:pt idx="229">
                  <c:v>8.2900000000000001E-2</c:v>
                </c:pt>
                <c:pt idx="230">
                  <c:v>8.3000000000000004E-2</c:v>
                </c:pt>
                <c:pt idx="231">
                  <c:v>8.3099999999999993E-2</c:v>
                </c:pt>
                <c:pt idx="232">
                  <c:v>8.3199999999999996E-2</c:v>
                </c:pt>
                <c:pt idx="233">
                  <c:v>8.3299999999999999E-2</c:v>
                </c:pt>
                <c:pt idx="234">
                  <c:v>8.3400000000000002E-2</c:v>
                </c:pt>
                <c:pt idx="235">
                  <c:v>8.3500000000000005E-2</c:v>
                </c:pt>
                <c:pt idx="236">
                  <c:v>8.3599999999999994E-2</c:v>
                </c:pt>
                <c:pt idx="237">
                  <c:v>8.3699999999999997E-2</c:v>
                </c:pt>
                <c:pt idx="238">
                  <c:v>8.3799999999999999E-2</c:v>
                </c:pt>
                <c:pt idx="239">
                  <c:v>8.3900000000000002E-2</c:v>
                </c:pt>
                <c:pt idx="240">
                  <c:v>8.4000000000000005E-2</c:v>
                </c:pt>
                <c:pt idx="241">
                  <c:v>8.4099999999999994E-2</c:v>
                </c:pt>
                <c:pt idx="242">
                  <c:v>8.4199999999999997E-2</c:v>
                </c:pt>
                <c:pt idx="243">
                  <c:v>8.43E-2</c:v>
                </c:pt>
                <c:pt idx="244">
                  <c:v>8.4400000000000003E-2</c:v>
                </c:pt>
                <c:pt idx="245">
                  <c:v>8.4500000000000006E-2</c:v>
                </c:pt>
                <c:pt idx="246">
                  <c:v>8.4599999999999995E-2</c:v>
                </c:pt>
                <c:pt idx="247">
                  <c:v>8.4699999999999998E-2</c:v>
                </c:pt>
                <c:pt idx="248">
                  <c:v>8.48E-2</c:v>
                </c:pt>
                <c:pt idx="249">
                  <c:v>8.4900000000000003E-2</c:v>
                </c:pt>
                <c:pt idx="250">
                  <c:v>8.5000000000000006E-2</c:v>
                </c:pt>
                <c:pt idx="251">
                  <c:v>8.5099999999999995E-2</c:v>
                </c:pt>
                <c:pt idx="252">
                  <c:v>8.5199999999999998E-2</c:v>
                </c:pt>
                <c:pt idx="253">
                  <c:v>8.5300000000000001E-2</c:v>
                </c:pt>
                <c:pt idx="254">
                  <c:v>8.5400000000000004E-2</c:v>
                </c:pt>
                <c:pt idx="255">
                  <c:v>8.5500000000000007E-2</c:v>
                </c:pt>
                <c:pt idx="256">
                  <c:v>8.5599999999999996E-2</c:v>
                </c:pt>
                <c:pt idx="257">
                  <c:v>8.5699999999999998E-2</c:v>
                </c:pt>
                <c:pt idx="258">
                  <c:v>8.5800000000000001E-2</c:v>
                </c:pt>
                <c:pt idx="259">
                  <c:v>8.5900000000000004E-2</c:v>
                </c:pt>
                <c:pt idx="260">
                  <c:v>8.5999999999999993E-2</c:v>
                </c:pt>
                <c:pt idx="261">
                  <c:v>8.6099999999999996E-2</c:v>
                </c:pt>
                <c:pt idx="262">
                  <c:v>8.6199999999999999E-2</c:v>
                </c:pt>
                <c:pt idx="263">
                  <c:v>8.6300000000000002E-2</c:v>
                </c:pt>
                <c:pt idx="264">
                  <c:v>8.6400000000000005E-2</c:v>
                </c:pt>
                <c:pt idx="265">
                  <c:v>8.6499999999999994E-2</c:v>
                </c:pt>
                <c:pt idx="266">
                  <c:v>8.6599999999999996E-2</c:v>
                </c:pt>
                <c:pt idx="267">
                  <c:v>8.6699999999999999E-2</c:v>
                </c:pt>
                <c:pt idx="268">
                  <c:v>8.6800000000000002E-2</c:v>
                </c:pt>
                <c:pt idx="269">
                  <c:v>8.6900000000000005E-2</c:v>
                </c:pt>
                <c:pt idx="270">
                  <c:v>8.6999999999999994E-2</c:v>
                </c:pt>
                <c:pt idx="271">
                  <c:v>8.7099999999999997E-2</c:v>
                </c:pt>
                <c:pt idx="272">
                  <c:v>8.72E-2</c:v>
                </c:pt>
                <c:pt idx="273">
                  <c:v>8.7300000000000003E-2</c:v>
                </c:pt>
                <c:pt idx="274">
                  <c:v>8.7400000000000005E-2</c:v>
                </c:pt>
                <c:pt idx="275">
                  <c:v>8.7499999999999994E-2</c:v>
                </c:pt>
                <c:pt idx="276">
                  <c:v>8.7599999999999997E-2</c:v>
                </c:pt>
                <c:pt idx="277">
                  <c:v>8.77E-2</c:v>
                </c:pt>
                <c:pt idx="278">
                  <c:v>8.7800000000000003E-2</c:v>
                </c:pt>
                <c:pt idx="279">
                  <c:v>8.7900000000000006E-2</c:v>
                </c:pt>
                <c:pt idx="280">
                  <c:v>8.7999999999999995E-2</c:v>
                </c:pt>
                <c:pt idx="281">
                  <c:v>8.8099999999999998E-2</c:v>
                </c:pt>
                <c:pt idx="282">
                  <c:v>8.8200000000000001E-2</c:v>
                </c:pt>
                <c:pt idx="283">
                  <c:v>8.8300000000000003E-2</c:v>
                </c:pt>
                <c:pt idx="284">
                  <c:v>8.8400000000000006E-2</c:v>
                </c:pt>
                <c:pt idx="285">
                  <c:v>8.8499999999999995E-2</c:v>
                </c:pt>
                <c:pt idx="286">
                  <c:v>8.8599999999999998E-2</c:v>
                </c:pt>
                <c:pt idx="287">
                  <c:v>8.8700000000000001E-2</c:v>
                </c:pt>
                <c:pt idx="288">
                  <c:v>8.8800000000000004E-2</c:v>
                </c:pt>
                <c:pt idx="289">
                  <c:v>8.8900000000000007E-2</c:v>
                </c:pt>
                <c:pt idx="290">
                  <c:v>8.8999999999999996E-2</c:v>
                </c:pt>
                <c:pt idx="291">
                  <c:v>8.9099999999999999E-2</c:v>
                </c:pt>
                <c:pt idx="292">
                  <c:v>8.9200000000000002E-2</c:v>
                </c:pt>
                <c:pt idx="293">
                  <c:v>8.9300000000000004E-2</c:v>
                </c:pt>
                <c:pt idx="294">
                  <c:v>8.9399999999999993E-2</c:v>
                </c:pt>
                <c:pt idx="295">
                  <c:v>8.9499999999999996E-2</c:v>
                </c:pt>
                <c:pt idx="296">
                  <c:v>8.9599999999999999E-2</c:v>
                </c:pt>
                <c:pt idx="297">
                  <c:v>8.9700000000000002E-2</c:v>
                </c:pt>
                <c:pt idx="298">
                  <c:v>8.9800000000000005E-2</c:v>
                </c:pt>
                <c:pt idx="299">
                  <c:v>8.9899999999999994E-2</c:v>
                </c:pt>
                <c:pt idx="300">
                  <c:v>0.09</c:v>
                </c:pt>
                <c:pt idx="301">
                  <c:v>9.01E-2</c:v>
                </c:pt>
                <c:pt idx="302">
                  <c:v>9.0200000000000002E-2</c:v>
                </c:pt>
                <c:pt idx="303">
                  <c:v>9.0300000000000005E-2</c:v>
                </c:pt>
                <c:pt idx="304">
                  <c:v>9.0399999999999994E-2</c:v>
                </c:pt>
                <c:pt idx="305">
                  <c:v>9.0499999999999997E-2</c:v>
                </c:pt>
                <c:pt idx="306">
                  <c:v>9.06E-2</c:v>
                </c:pt>
                <c:pt idx="307">
                  <c:v>9.0700000000000003E-2</c:v>
                </c:pt>
                <c:pt idx="308">
                  <c:v>9.0800000000000006E-2</c:v>
                </c:pt>
                <c:pt idx="309">
                  <c:v>9.0899999999999995E-2</c:v>
                </c:pt>
                <c:pt idx="310">
                  <c:v>9.0999999999999998E-2</c:v>
                </c:pt>
                <c:pt idx="311">
                  <c:v>9.11E-2</c:v>
                </c:pt>
                <c:pt idx="312">
                  <c:v>9.1200000000000003E-2</c:v>
                </c:pt>
                <c:pt idx="313">
                  <c:v>9.1300000000000006E-2</c:v>
                </c:pt>
                <c:pt idx="314">
                  <c:v>9.1399999999999995E-2</c:v>
                </c:pt>
                <c:pt idx="315">
                  <c:v>9.1499999999999998E-2</c:v>
                </c:pt>
                <c:pt idx="316">
                  <c:v>9.1600000000000001E-2</c:v>
                </c:pt>
                <c:pt idx="317">
                  <c:v>9.1700000000000004E-2</c:v>
                </c:pt>
                <c:pt idx="318">
                  <c:v>9.1800000000000007E-2</c:v>
                </c:pt>
                <c:pt idx="319">
                  <c:v>9.1899999999999996E-2</c:v>
                </c:pt>
                <c:pt idx="320">
                  <c:v>9.1999999999999998E-2</c:v>
                </c:pt>
                <c:pt idx="321">
                  <c:v>9.2100000000000001E-2</c:v>
                </c:pt>
                <c:pt idx="322">
                  <c:v>9.2200000000000004E-2</c:v>
                </c:pt>
                <c:pt idx="323">
                  <c:v>9.2299999999999993E-2</c:v>
                </c:pt>
                <c:pt idx="324">
                  <c:v>9.2399999999999996E-2</c:v>
                </c:pt>
                <c:pt idx="325">
                  <c:v>9.2499999999999999E-2</c:v>
                </c:pt>
                <c:pt idx="326">
                  <c:v>9.2600000000000002E-2</c:v>
                </c:pt>
                <c:pt idx="327">
                  <c:v>9.2700000000000005E-2</c:v>
                </c:pt>
                <c:pt idx="328">
                  <c:v>9.2799999999999994E-2</c:v>
                </c:pt>
                <c:pt idx="329">
                  <c:v>9.2899999999999996E-2</c:v>
                </c:pt>
                <c:pt idx="330">
                  <c:v>9.2999999999999999E-2</c:v>
                </c:pt>
                <c:pt idx="331">
                  <c:v>9.3100000000000002E-2</c:v>
                </c:pt>
                <c:pt idx="332">
                  <c:v>9.3200000000000005E-2</c:v>
                </c:pt>
                <c:pt idx="333">
                  <c:v>9.3299999999999994E-2</c:v>
                </c:pt>
                <c:pt idx="334">
                  <c:v>9.3399999999999997E-2</c:v>
                </c:pt>
                <c:pt idx="335">
                  <c:v>9.35E-2</c:v>
                </c:pt>
                <c:pt idx="336">
                  <c:v>9.3600000000000003E-2</c:v>
                </c:pt>
                <c:pt idx="337">
                  <c:v>9.3700000000000006E-2</c:v>
                </c:pt>
                <c:pt idx="338">
                  <c:v>9.3799999999999994E-2</c:v>
                </c:pt>
                <c:pt idx="339">
                  <c:v>9.3899999999999997E-2</c:v>
                </c:pt>
                <c:pt idx="340">
                  <c:v>9.4E-2</c:v>
                </c:pt>
                <c:pt idx="341">
                  <c:v>9.4100000000000003E-2</c:v>
                </c:pt>
                <c:pt idx="342">
                  <c:v>9.4200000000000006E-2</c:v>
                </c:pt>
                <c:pt idx="343">
                  <c:v>9.4299999999999995E-2</c:v>
                </c:pt>
                <c:pt idx="344">
                  <c:v>9.4399999999999998E-2</c:v>
                </c:pt>
                <c:pt idx="345">
                  <c:v>9.4500000000000001E-2</c:v>
                </c:pt>
                <c:pt idx="346">
                  <c:v>9.4600000000000004E-2</c:v>
                </c:pt>
                <c:pt idx="347">
                  <c:v>9.4700000000000006E-2</c:v>
                </c:pt>
                <c:pt idx="348">
                  <c:v>9.4799999999999995E-2</c:v>
                </c:pt>
                <c:pt idx="349">
                  <c:v>9.4899999999999998E-2</c:v>
                </c:pt>
                <c:pt idx="350">
                  <c:v>9.5000000000000001E-2</c:v>
                </c:pt>
                <c:pt idx="351">
                  <c:v>9.5100000000000004E-2</c:v>
                </c:pt>
                <c:pt idx="352">
                  <c:v>9.5200000000000007E-2</c:v>
                </c:pt>
                <c:pt idx="353">
                  <c:v>9.5299999999999996E-2</c:v>
                </c:pt>
                <c:pt idx="354">
                  <c:v>9.5399999999999999E-2</c:v>
                </c:pt>
                <c:pt idx="355">
                  <c:v>9.5500000000000002E-2</c:v>
                </c:pt>
                <c:pt idx="356">
                  <c:v>9.5600000000000004E-2</c:v>
                </c:pt>
                <c:pt idx="357">
                  <c:v>9.5699999999999993E-2</c:v>
                </c:pt>
                <c:pt idx="358">
                  <c:v>9.5799999999999996E-2</c:v>
                </c:pt>
                <c:pt idx="359">
                  <c:v>9.5899999999999999E-2</c:v>
                </c:pt>
                <c:pt idx="360">
                  <c:v>9.6000000000000002E-2</c:v>
                </c:pt>
                <c:pt idx="361">
                  <c:v>9.6100000000000005E-2</c:v>
                </c:pt>
                <c:pt idx="362">
                  <c:v>9.6199999999999994E-2</c:v>
                </c:pt>
                <c:pt idx="363">
                  <c:v>9.6299999999999997E-2</c:v>
                </c:pt>
                <c:pt idx="364">
                  <c:v>9.64E-2</c:v>
                </c:pt>
                <c:pt idx="365">
                  <c:v>9.6500000000000002E-2</c:v>
                </c:pt>
                <c:pt idx="366">
                  <c:v>9.6600000000000005E-2</c:v>
                </c:pt>
                <c:pt idx="367">
                  <c:v>9.6699999999999994E-2</c:v>
                </c:pt>
                <c:pt idx="368">
                  <c:v>9.6799999999999997E-2</c:v>
                </c:pt>
                <c:pt idx="369">
                  <c:v>9.69E-2</c:v>
                </c:pt>
                <c:pt idx="370">
                  <c:v>9.7000000000000003E-2</c:v>
                </c:pt>
                <c:pt idx="371">
                  <c:v>9.7100000000000006E-2</c:v>
                </c:pt>
                <c:pt idx="372">
                  <c:v>9.7199999999999995E-2</c:v>
                </c:pt>
                <c:pt idx="373">
                  <c:v>9.7299999999999998E-2</c:v>
                </c:pt>
                <c:pt idx="374">
                  <c:v>9.74E-2</c:v>
                </c:pt>
                <c:pt idx="375">
                  <c:v>9.7500000000000003E-2</c:v>
                </c:pt>
                <c:pt idx="376">
                  <c:v>9.7600000000000006E-2</c:v>
                </c:pt>
                <c:pt idx="377">
                  <c:v>9.7699999999999995E-2</c:v>
                </c:pt>
                <c:pt idx="378">
                  <c:v>9.7799999999999998E-2</c:v>
                </c:pt>
                <c:pt idx="379">
                  <c:v>9.7900000000000001E-2</c:v>
                </c:pt>
                <c:pt idx="380">
                  <c:v>9.8000000000000004E-2</c:v>
                </c:pt>
                <c:pt idx="381">
                  <c:v>9.8100000000000007E-2</c:v>
                </c:pt>
                <c:pt idx="382">
                  <c:v>9.8199999999999996E-2</c:v>
                </c:pt>
                <c:pt idx="383">
                  <c:v>9.8299999999999998E-2</c:v>
                </c:pt>
                <c:pt idx="384">
                  <c:v>9.8400000000000001E-2</c:v>
                </c:pt>
                <c:pt idx="385">
                  <c:v>9.8500000000000004E-2</c:v>
                </c:pt>
                <c:pt idx="386">
                  <c:v>9.8599999999999993E-2</c:v>
                </c:pt>
                <c:pt idx="387">
                  <c:v>9.8699999999999996E-2</c:v>
                </c:pt>
                <c:pt idx="388">
                  <c:v>9.8799999999999999E-2</c:v>
                </c:pt>
                <c:pt idx="389">
                  <c:v>9.8900000000000002E-2</c:v>
                </c:pt>
                <c:pt idx="390">
                  <c:v>9.9000000000000005E-2</c:v>
                </c:pt>
                <c:pt idx="391">
                  <c:v>9.9099999999999994E-2</c:v>
                </c:pt>
                <c:pt idx="392">
                  <c:v>9.9199999999999997E-2</c:v>
                </c:pt>
                <c:pt idx="393">
                  <c:v>9.9299999999999999E-2</c:v>
                </c:pt>
                <c:pt idx="394">
                  <c:v>9.9400000000000002E-2</c:v>
                </c:pt>
                <c:pt idx="395">
                  <c:v>9.9500000000000005E-2</c:v>
                </c:pt>
                <c:pt idx="396">
                  <c:v>9.9599999999999994E-2</c:v>
                </c:pt>
                <c:pt idx="397">
                  <c:v>9.9699999999999997E-2</c:v>
                </c:pt>
                <c:pt idx="398">
                  <c:v>9.98E-2</c:v>
                </c:pt>
                <c:pt idx="399">
                  <c:v>9.9900000000000003E-2</c:v>
                </c:pt>
                <c:pt idx="400">
                  <c:v>0.1</c:v>
                </c:pt>
                <c:pt idx="401">
                  <c:v>0.10009999999999999</c:v>
                </c:pt>
                <c:pt idx="402">
                  <c:v>0.1002</c:v>
                </c:pt>
                <c:pt idx="403">
                  <c:v>0.1003</c:v>
                </c:pt>
                <c:pt idx="404">
                  <c:v>0.1004</c:v>
                </c:pt>
                <c:pt idx="405">
                  <c:v>0.10050000000000001</c:v>
                </c:pt>
                <c:pt idx="406">
                  <c:v>0.10059999999999999</c:v>
                </c:pt>
                <c:pt idx="407">
                  <c:v>0.1007</c:v>
                </c:pt>
                <c:pt idx="408">
                  <c:v>0.1008</c:v>
                </c:pt>
                <c:pt idx="409">
                  <c:v>0.1009</c:v>
                </c:pt>
                <c:pt idx="410">
                  <c:v>0.10100000000000001</c:v>
                </c:pt>
                <c:pt idx="411">
                  <c:v>0.1011</c:v>
                </c:pt>
                <c:pt idx="412">
                  <c:v>0.1012</c:v>
                </c:pt>
                <c:pt idx="413">
                  <c:v>0.1013</c:v>
                </c:pt>
                <c:pt idx="414">
                  <c:v>0.1014</c:v>
                </c:pt>
                <c:pt idx="415">
                  <c:v>0.10150000000000001</c:v>
                </c:pt>
                <c:pt idx="416">
                  <c:v>0.1016</c:v>
                </c:pt>
                <c:pt idx="417">
                  <c:v>0.1017</c:v>
                </c:pt>
                <c:pt idx="418">
                  <c:v>0.1018</c:v>
                </c:pt>
                <c:pt idx="419">
                  <c:v>0.1019</c:v>
                </c:pt>
                <c:pt idx="420">
                  <c:v>0.10199999999999999</c:v>
                </c:pt>
                <c:pt idx="421">
                  <c:v>0.1021</c:v>
                </c:pt>
                <c:pt idx="422">
                  <c:v>0.1022</c:v>
                </c:pt>
                <c:pt idx="423">
                  <c:v>0.1023</c:v>
                </c:pt>
                <c:pt idx="424">
                  <c:v>0.1024</c:v>
                </c:pt>
                <c:pt idx="425">
                  <c:v>0.10249999999999999</c:v>
                </c:pt>
                <c:pt idx="426">
                  <c:v>0.1026</c:v>
                </c:pt>
                <c:pt idx="427">
                  <c:v>0.1027</c:v>
                </c:pt>
                <c:pt idx="428">
                  <c:v>0.1028</c:v>
                </c:pt>
                <c:pt idx="429">
                  <c:v>0.10290000000000001</c:v>
                </c:pt>
                <c:pt idx="430">
                  <c:v>0.10299999999999999</c:v>
                </c:pt>
                <c:pt idx="431">
                  <c:v>0.1031</c:v>
                </c:pt>
                <c:pt idx="432">
                  <c:v>0.1032</c:v>
                </c:pt>
                <c:pt idx="433">
                  <c:v>0.1033</c:v>
                </c:pt>
                <c:pt idx="434">
                  <c:v>0.10340000000000001</c:v>
                </c:pt>
                <c:pt idx="435">
                  <c:v>0.10349999999999999</c:v>
                </c:pt>
                <c:pt idx="436">
                  <c:v>0.1036</c:v>
                </c:pt>
                <c:pt idx="437">
                  <c:v>0.1037</c:v>
                </c:pt>
                <c:pt idx="438">
                  <c:v>0.1038</c:v>
                </c:pt>
                <c:pt idx="439">
                  <c:v>0.10390000000000001</c:v>
                </c:pt>
                <c:pt idx="440">
                  <c:v>0.104</c:v>
                </c:pt>
                <c:pt idx="441">
                  <c:v>0.1041</c:v>
                </c:pt>
                <c:pt idx="442">
                  <c:v>0.1042</c:v>
                </c:pt>
                <c:pt idx="443">
                  <c:v>0.1043</c:v>
                </c:pt>
                <c:pt idx="444">
                  <c:v>0.10440000000000001</c:v>
                </c:pt>
                <c:pt idx="445">
                  <c:v>0.1045</c:v>
                </c:pt>
                <c:pt idx="446">
                  <c:v>0.1046</c:v>
                </c:pt>
                <c:pt idx="447">
                  <c:v>0.1047</c:v>
                </c:pt>
                <c:pt idx="448">
                  <c:v>0.1048</c:v>
                </c:pt>
                <c:pt idx="449">
                  <c:v>0.10489999999999999</c:v>
                </c:pt>
                <c:pt idx="450">
                  <c:v>0.105</c:v>
                </c:pt>
                <c:pt idx="451">
                  <c:v>0.1051</c:v>
                </c:pt>
                <c:pt idx="452">
                  <c:v>0.1052</c:v>
                </c:pt>
                <c:pt idx="453">
                  <c:v>0.1053</c:v>
                </c:pt>
                <c:pt idx="454">
                  <c:v>0.10539999999999999</c:v>
                </c:pt>
                <c:pt idx="455">
                  <c:v>0.1055</c:v>
                </c:pt>
                <c:pt idx="456">
                  <c:v>0.1056</c:v>
                </c:pt>
                <c:pt idx="457">
                  <c:v>0.1057</c:v>
                </c:pt>
                <c:pt idx="458">
                  <c:v>0.10580000000000001</c:v>
                </c:pt>
                <c:pt idx="459">
                  <c:v>0.10589999999999999</c:v>
                </c:pt>
                <c:pt idx="460">
                  <c:v>0.106</c:v>
                </c:pt>
                <c:pt idx="461">
                  <c:v>0.1061</c:v>
                </c:pt>
                <c:pt idx="462">
                  <c:v>0.1062</c:v>
                </c:pt>
                <c:pt idx="463">
                  <c:v>0.10630000000000001</c:v>
                </c:pt>
                <c:pt idx="464">
                  <c:v>0.10639999999999999</c:v>
                </c:pt>
                <c:pt idx="465">
                  <c:v>0.1065</c:v>
                </c:pt>
                <c:pt idx="466">
                  <c:v>0.1066</c:v>
                </c:pt>
                <c:pt idx="467">
                  <c:v>0.1067</c:v>
                </c:pt>
                <c:pt idx="468">
                  <c:v>0.10680000000000001</c:v>
                </c:pt>
                <c:pt idx="469">
                  <c:v>0.1069</c:v>
                </c:pt>
                <c:pt idx="470">
                  <c:v>0.107</c:v>
                </c:pt>
                <c:pt idx="471">
                  <c:v>0.1071</c:v>
                </c:pt>
                <c:pt idx="472">
                  <c:v>0.1072</c:v>
                </c:pt>
                <c:pt idx="473">
                  <c:v>0.10730000000000001</c:v>
                </c:pt>
                <c:pt idx="474">
                  <c:v>0.1074</c:v>
                </c:pt>
                <c:pt idx="475">
                  <c:v>0.1075</c:v>
                </c:pt>
                <c:pt idx="476">
                  <c:v>0.1076</c:v>
                </c:pt>
                <c:pt idx="477">
                  <c:v>0.1077</c:v>
                </c:pt>
                <c:pt idx="478">
                  <c:v>0.10780000000000001</c:v>
                </c:pt>
                <c:pt idx="479">
                  <c:v>0.1079</c:v>
                </c:pt>
                <c:pt idx="480">
                  <c:v>0.108</c:v>
                </c:pt>
                <c:pt idx="481">
                  <c:v>0.1081</c:v>
                </c:pt>
                <c:pt idx="482">
                  <c:v>0.1082</c:v>
                </c:pt>
                <c:pt idx="483">
                  <c:v>0.10829999999999999</c:v>
                </c:pt>
                <c:pt idx="484">
                  <c:v>0.1084</c:v>
                </c:pt>
                <c:pt idx="485">
                  <c:v>0.1085</c:v>
                </c:pt>
                <c:pt idx="486">
                  <c:v>0.1086</c:v>
                </c:pt>
                <c:pt idx="487">
                  <c:v>0.1087</c:v>
                </c:pt>
                <c:pt idx="488">
                  <c:v>0.10879999999999999</c:v>
                </c:pt>
                <c:pt idx="489">
                  <c:v>0.1089</c:v>
                </c:pt>
                <c:pt idx="490">
                  <c:v>0.109</c:v>
                </c:pt>
                <c:pt idx="491">
                  <c:v>0.1091</c:v>
                </c:pt>
                <c:pt idx="492">
                  <c:v>0.10920000000000001</c:v>
                </c:pt>
                <c:pt idx="493">
                  <c:v>0.10929999999999999</c:v>
                </c:pt>
                <c:pt idx="494">
                  <c:v>0.1094</c:v>
                </c:pt>
                <c:pt idx="495">
                  <c:v>0.1095</c:v>
                </c:pt>
                <c:pt idx="496">
                  <c:v>0.1096</c:v>
                </c:pt>
                <c:pt idx="497">
                  <c:v>0.10970000000000001</c:v>
                </c:pt>
                <c:pt idx="498">
                  <c:v>0.10979999999999999</c:v>
                </c:pt>
                <c:pt idx="499">
                  <c:v>0.1099</c:v>
                </c:pt>
                <c:pt idx="500">
                  <c:v>0.11</c:v>
                </c:pt>
                <c:pt idx="501">
                  <c:v>0.1101</c:v>
                </c:pt>
                <c:pt idx="502">
                  <c:v>0.11020000000000001</c:v>
                </c:pt>
                <c:pt idx="503">
                  <c:v>0.1103</c:v>
                </c:pt>
                <c:pt idx="504">
                  <c:v>0.1104</c:v>
                </c:pt>
                <c:pt idx="505">
                  <c:v>0.1105</c:v>
                </c:pt>
                <c:pt idx="506">
                  <c:v>0.1106</c:v>
                </c:pt>
                <c:pt idx="507">
                  <c:v>0.11070000000000001</c:v>
                </c:pt>
                <c:pt idx="508">
                  <c:v>0.1108</c:v>
                </c:pt>
                <c:pt idx="509">
                  <c:v>0.1109</c:v>
                </c:pt>
                <c:pt idx="510">
                  <c:v>0.111</c:v>
                </c:pt>
                <c:pt idx="511">
                  <c:v>0.1111</c:v>
                </c:pt>
                <c:pt idx="512">
                  <c:v>0.11119999999999999</c:v>
                </c:pt>
                <c:pt idx="513">
                  <c:v>0.1113</c:v>
                </c:pt>
                <c:pt idx="514">
                  <c:v>0.1114</c:v>
                </c:pt>
                <c:pt idx="515">
                  <c:v>0.1115</c:v>
                </c:pt>
                <c:pt idx="516">
                  <c:v>0.1116</c:v>
                </c:pt>
                <c:pt idx="517">
                  <c:v>0.11169999999999999</c:v>
                </c:pt>
                <c:pt idx="518">
                  <c:v>0.1118</c:v>
                </c:pt>
                <c:pt idx="519">
                  <c:v>0.1119</c:v>
                </c:pt>
                <c:pt idx="520">
                  <c:v>0.112</c:v>
                </c:pt>
                <c:pt idx="521">
                  <c:v>0.11210000000000001</c:v>
                </c:pt>
                <c:pt idx="522">
                  <c:v>0.11219999999999999</c:v>
                </c:pt>
                <c:pt idx="523">
                  <c:v>0.1123</c:v>
                </c:pt>
                <c:pt idx="524">
                  <c:v>0.1124</c:v>
                </c:pt>
                <c:pt idx="525">
                  <c:v>0.1125</c:v>
                </c:pt>
                <c:pt idx="526">
                  <c:v>0.11260000000000001</c:v>
                </c:pt>
                <c:pt idx="527">
                  <c:v>0.11269999999999999</c:v>
                </c:pt>
                <c:pt idx="528">
                  <c:v>0.1128</c:v>
                </c:pt>
                <c:pt idx="529">
                  <c:v>0.1129</c:v>
                </c:pt>
                <c:pt idx="530">
                  <c:v>0.113</c:v>
                </c:pt>
                <c:pt idx="531">
                  <c:v>0.11310000000000001</c:v>
                </c:pt>
                <c:pt idx="532">
                  <c:v>0.1132</c:v>
                </c:pt>
                <c:pt idx="533">
                  <c:v>0.1133</c:v>
                </c:pt>
                <c:pt idx="534">
                  <c:v>0.1134</c:v>
                </c:pt>
                <c:pt idx="535">
                  <c:v>0.1135</c:v>
                </c:pt>
                <c:pt idx="536">
                  <c:v>0.11360000000000001</c:v>
                </c:pt>
                <c:pt idx="537">
                  <c:v>0.1137</c:v>
                </c:pt>
                <c:pt idx="538">
                  <c:v>0.1138</c:v>
                </c:pt>
                <c:pt idx="539">
                  <c:v>0.1139</c:v>
                </c:pt>
                <c:pt idx="540">
                  <c:v>0.114</c:v>
                </c:pt>
                <c:pt idx="541">
                  <c:v>0.11409999999999999</c:v>
                </c:pt>
                <c:pt idx="542">
                  <c:v>0.1142</c:v>
                </c:pt>
                <c:pt idx="543">
                  <c:v>0.1143</c:v>
                </c:pt>
                <c:pt idx="544">
                  <c:v>0.1144</c:v>
                </c:pt>
                <c:pt idx="545">
                  <c:v>0.1145</c:v>
                </c:pt>
                <c:pt idx="546">
                  <c:v>0.11459999999999999</c:v>
                </c:pt>
                <c:pt idx="547">
                  <c:v>0.1147</c:v>
                </c:pt>
                <c:pt idx="548">
                  <c:v>0.1148</c:v>
                </c:pt>
                <c:pt idx="549">
                  <c:v>0.1149</c:v>
                </c:pt>
                <c:pt idx="550">
                  <c:v>0.115</c:v>
                </c:pt>
                <c:pt idx="551">
                  <c:v>0.11509999999999999</c:v>
                </c:pt>
                <c:pt idx="552">
                  <c:v>0.1152</c:v>
                </c:pt>
                <c:pt idx="553">
                  <c:v>0.1153</c:v>
                </c:pt>
                <c:pt idx="554">
                  <c:v>0.1154</c:v>
                </c:pt>
                <c:pt idx="555">
                  <c:v>0.11550000000000001</c:v>
                </c:pt>
                <c:pt idx="556">
                  <c:v>0.11559999999999999</c:v>
                </c:pt>
                <c:pt idx="557">
                  <c:v>0.1157</c:v>
                </c:pt>
                <c:pt idx="558">
                  <c:v>0.1158</c:v>
                </c:pt>
                <c:pt idx="559">
                  <c:v>0.1159</c:v>
                </c:pt>
                <c:pt idx="560">
                  <c:v>0.11600000000000001</c:v>
                </c:pt>
                <c:pt idx="561">
                  <c:v>0.11609999999999999</c:v>
                </c:pt>
                <c:pt idx="562">
                  <c:v>0.1162</c:v>
                </c:pt>
                <c:pt idx="563">
                  <c:v>0.1163</c:v>
                </c:pt>
                <c:pt idx="564">
                  <c:v>0.1164</c:v>
                </c:pt>
                <c:pt idx="565">
                  <c:v>0.11650000000000001</c:v>
                </c:pt>
                <c:pt idx="566">
                  <c:v>0.1166</c:v>
                </c:pt>
                <c:pt idx="567">
                  <c:v>0.1167</c:v>
                </c:pt>
                <c:pt idx="568">
                  <c:v>0.1168</c:v>
                </c:pt>
                <c:pt idx="569">
                  <c:v>0.1169</c:v>
                </c:pt>
                <c:pt idx="570">
                  <c:v>0.11700000000000001</c:v>
                </c:pt>
                <c:pt idx="571">
                  <c:v>0.1171</c:v>
                </c:pt>
                <c:pt idx="572">
                  <c:v>0.1172</c:v>
                </c:pt>
                <c:pt idx="573">
                  <c:v>0.1173</c:v>
                </c:pt>
                <c:pt idx="574">
                  <c:v>0.1174</c:v>
                </c:pt>
                <c:pt idx="575">
                  <c:v>0.11749999999999999</c:v>
                </c:pt>
                <c:pt idx="576">
                  <c:v>0.1176</c:v>
                </c:pt>
                <c:pt idx="577">
                  <c:v>0.1177</c:v>
                </c:pt>
                <c:pt idx="578">
                  <c:v>0.1178</c:v>
                </c:pt>
                <c:pt idx="579">
                  <c:v>0.1179</c:v>
                </c:pt>
                <c:pt idx="580">
                  <c:v>0.11799999999999999</c:v>
                </c:pt>
                <c:pt idx="581">
                  <c:v>0.1181</c:v>
                </c:pt>
                <c:pt idx="582">
                  <c:v>0.1182</c:v>
                </c:pt>
                <c:pt idx="583">
                  <c:v>0.1183</c:v>
                </c:pt>
                <c:pt idx="584">
                  <c:v>0.11840000000000001</c:v>
                </c:pt>
                <c:pt idx="585">
                  <c:v>0.11849999999999999</c:v>
                </c:pt>
                <c:pt idx="586">
                  <c:v>0.1186</c:v>
                </c:pt>
                <c:pt idx="587">
                  <c:v>0.1187</c:v>
                </c:pt>
                <c:pt idx="588">
                  <c:v>0.1188</c:v>
                </c:pt>
                <c:pt idx="589">
                  <c:v>0.11890000000000001</c:v>
                </c:pt>
                <c:pt idx="590">
                  <c:v>0.11899999999999999</c:v>
                </c:pt>
                <c:pt idx="591">
                  <c:v>0.1191</c:v>
                </c:pt>
                <c:pt idx="592">
                  <c:v>0.1192</c:v>
                </c:pt>
                <c:pt idx="593">
                  <c:v>0.1193</c:v>
                </c:pt>
                <c:pt idx="594">
                  <c:v>0.11940000000000001</c:v>
                </c:pt>
                <c:pt idx="595">
                  <c:v>0.1195</c:v>
                </c:pt>
                <c:pt idx="596">
                  <c:v>0.1196</c:v>
                </c:pt>
                <c:pt idx="597">
                  <c:v>0.1197</c:v>
                </c:pt>
                <c:pt idx="598">
                  <c:v>0.1198</c:v>
                </c:pt>
                <c:pt idx="599">
                  <c:v>0.11990000000000001</c:v>
                </c:pt>
                <c:pt idx="600">
                  <c:v>0.12</c:v>
                </c:pt>
                <c:pt idx="601">
                  <c:v>0.1201</c:v>
                </c:pt>
                <c:pt idx="602">
                  <c:v>0.1202</c:v>
                </c:pt>
                <c:pt idx="603">
                  <c:v>0.1203</c:v>
                </c:pt>
                <c:pt idx="604">
                  <c:v>0.12039999999999999</c:v>
                </c:pt>
                <c:pt idx="605">
                  <c:v>0.1205</c:v>
                </c:pt>
                <c:pt idx="606">
                  <c:v>0.1206</c:v>
                </c:pt>
                <c:pt idx="607">
                  <c:v>0.1207</c:v>
                </c:pt>
                <c:pt idx="608">
                  <c:v>0.1208</c:v>
                </c:pt>
                <c:pt idx="609">
                  <c:v>0.12089999999999999</c:v>
                </c:pt>
                <c:pt idx="610">
                  <c:v>0.121</c:v>
                </c:pt>
                <c:pt idx="611">
                  <c:v>0.1211</c:v>
                </c:pt>
                <c:pt idx="612">
                  <c:v>0.1212</c:v>
                </c:pt>
                <c:pt idx="613">
                  <c:v>0.12130000000000001</c:v>
                </c:pt>
                <c:pt idx="614">
                  <c:v>0.12139999999999999</c:v>
                </c:pt>
                <c:pt idx="615">
                  <c:v>0.1215</c:v>
                </c:pt>
                <c:pt idx="616">
                  <c:v>0.1216</c:v>
                </c:pt>
                <c:pt idx="617">
                  <c:v>0.1217</c:v>
                </c:pt>
                <c:pt idx="618">
                  <c:v>0.12180000000000001</c:v>
                </c:pt>
                <c:pt idx="619">
                  <c:v>0.12189999999999999</c:v>
                </c:pt>
                <c:pt idx="620">
                  <c:v>0.122</c:v>
                </c:pt>
                <c:pt idx="621">
                  <c:v>0.1221</c:v>
                </c:pt>
                <c:pt idx="622">
                  <c:v>0.1222</c:v>
                </c:pt>
                <c:pt idx="623">
                  <c:v>0.12230000000000001</c:v>
                </c:pt>
                <c:pt idx="624">
                  <c:v>0.12239999999999999</c:v>
                </c:pt>
                <c:pt idx="625">
                  <c:v>0.1225</c:v>
                </c:pt>
                <c:pt idx="626">
                  <c:v>0.1226</c:v>
                </c:pt>
                <c:pt idx="627">
                  <c:v>0.1227</c:v>
                </c:pt>
                <c:pt idx="628">
                  <c:v>0.12280000000000001</c:v>
                </c:pt>
                <c:pt idx="629">
                  <c:v>0.1229</c:v>
                </c:pt>
                <c:pt idx="630">
                  <c:v>0.123</c:v>
                </c:pt>
                <c:pt idx="631">
                  <c:v>0.1231</c:v>
                </c:pt>
                <c:pt idx="632">
                  <c:v>0.1232</c:v>
                </c:pt>
                <c:pt idx="633">
                  <c:v>0.12330000000000001</c:v>
                </c:pt>
                <c:pt idx="634">
                  <c:v>0.1234</c:v>
                </c:pt>
                <c:pt idx="635">
                  <c:v>0.1235</c:v>
                </c:pt>
                <c:pt idx="636">
                  <c:v>0.1236</c:v>
                </c:pt>
                <c:pt idx="637">
                  <c:v>0.1237</c:v>
                </c:pt>
                <c:pt idx="638">
                  <c:v>0.12379999999999999</c:v>
                </c:pt>
                <c:pt idx="639">
                  <c:v>0.1239</c:v>
                </c:pt>
                <c:pt idx="640">
                  <c:v>0.124</c:v>
                </c:pt>
                <c:pt idx="641">
                  <c:v>0.1241</c:v>
                </c:pt>
                <c:pt idx="642">
                  <c:v>0.1242</c:v>
                </c:pt>
                <c:pt idx="643">
                  <c:v>0.12429999999999999</c:v>
                </c:pt>
                <c:pt idx="644">
                  <c:v>0.1244</c:v>
                </c:pt>
                <c:pt idx="645">
                  <c:v>0.1245</c:v>
                </c:pt>
                <c:pt idx="646">
                  <c:v>0.1246</c:v>
                </c:pt>
                <c:pt idx="647">
                  <c:v>0.12470000000000001</c:v>
                </c:pt>
                <c:pt idx="648">
                  <c:v>0.12479999999999999</c:v>
                </c:pt>
                <c:pt idx="649">
                  <c:v>0.1249</c:v>
                </c:pt>
                <c:pt idx="650">
                  <c:v>0.125</c:v>
                </c:pt>
                <c:pt idx="651">
                  <c:v>0.12509999999999999</c:v>
                </c:pt>
                <c:pt idx="652">
                  <c:v>0.12520000000000001</c:v>
                </c:pt>
                <c:pt idx="653">
                  <c:v>0.12529999999999999</c:v>
                </c:pt>
                <c:pt idx="654">
                  <c:v>0.12540000000000001</c:v>
                </c:pt>
                <c:pt idx="655">
                  <c:v>0.1255</c:v>
                </c:pt>
                <c:pt idx="656">
                  <c:v>0.12559999999999999</c:v>
                </c:pt>
                <c:pt idx="657">
                  <c:v>0.12570000000000001</c:v>
                </c:pt>
                <c:pt idx="658">
                  <c:v>0.1258</c:v>
                </c:pt>
                <c:pt idx="659">
                  <c:v>0.12590000000000001</c:v>
                </c:pt>
                <c:pt idx="660">
                  <c:v>0.126</c:v>
                </c:pt>
                <c:pt idx="661">
                  <c:v>0.12609999999999999</c:v>
                </c:pt>
                <c:pt idx="662">
                  <c:v>0.12620000000000001</c:v>
                </c:pt>
                <c:pt idx="663">
                  <c:v>0.1263</c:v>
                </c:pt>
                <c:pt idx="664">
                  <c:v>0.12640000000000001</c:v>
                </c:pt>
                <c:pt idx="665">
                  <c:v>0.1265</c:v>
                </c:pt>
                <c:pt idx="666">
                  <c:v>0.12659999999999999</c:v>
                </c:pt>
                <c:pt idx="667">
                  <c:v>0.12670000000000001</c:v>
                </c:pt>
                <c:pt idx="668">
                  <c:v>0.1268</c:v>
                </c:pt>
                <c:pt idx="669">
                  <c:v>0.12690000000000001</c:v>
                </c:pt>
                <c:pt idx="670">
                  <c:v>0.127</c:v>
                </c:pt>
                <c:pt idx="671">
                  <c:v>0.12709999999999999</c:v>
                </c:pt>
                <c:pt idx="672">
                  <c:v>0.12720000000000001</c:v>
                </c:pt>
                <c:pt idx="673">
                  <c:v>0.1273</c:v>
                </c:pt>
                <c:pt idx="674">
                  <c:v>0.12740000000000001</c:v>
                </c:pt>
                <c:pt idx="675">
                  <c:v>0.1275</c:v>
                </c:pt>
                <c:pt idx="676">
                  <c:v>0.12759999999999999</c:v>
                </c:pt>
                <c:pt idx="677">
                  <c:v>0.12770000000000001</c:v>
                </c:pt>
                <c:pt idx="678">
                  <c:v>0.1278</c:v>
                </c:pt>
                <c:pt idx="679">
                  <c:v>0.12790000000000001</c:v>
                </c:pt>
                <c:pt idx="680">
                  <c:v>0.128</c:v>
                </c:pt>
                <c:pt idx="681">
                  <c:v>0.12809999999999999</c:v>
                </c:pt>
                <c:pt idx="682">
                  <c:v>0.12820000000000001</c:v>
                </c:pt>
                <c:pt idx="683">
                  <c:v>0.1283</c:v>
                </c:pt>
                <c:pt idx="684">
                  <c:v>0.12839999999999999</c:v>
                </c:pt>
                <c:pt idx="685">
                  <c:v>0.1285</c:v>
                </c:pt>
                <c:pt idx="686">
                  <c:v>0.12859999999999999</c:v>
                </c:pt>
                <c:pt idx="687">
                  <c:v>0.12870000000000001</c:v>
                </c:pt>
                <c:pt idx="688">
                  <c:v>0.1288</c:v>
                </c:pt>
                <c:pt idx="689">
                  <c:v>0.12889999999999999</c:v>
                </c:pt>
                <c:pt idx="690">
                  <c:v>0.129</c:v>
                </c:pt>
                <c:pt idx="691">
                  <c:v>0.12909999999999999</c:v>
                </c:pt>
                <c:pt idx="692">
                  <c:v>0.12920000000000001</c:v>
                </c:pt>
                <c:pt idx="693">
                  <c:v>0.1293</c:v>
                </c:pt>
                <c:pt idx="694">
                  <c:v>0.12939999999999999</c:v>
                </c:pt>
                <c:pt idx="695">
                  <c:v>0.1295</c:v>
                </c:pt>
                <c:pt idx="696">
                  <c:v>0.12959999999999999</c:v>
                </c:pt>
                <c:pt idx="697">
                  <c:v>0.12970000000000001</c:v>
                </c:pt>
                <c:pt idx="698">
                  <c:v>0.1298</c:v>
                </c:pt>
                <c:pt idx="699">
                  <c:v>0.12989999999999999</c:v>
                </c:pt>
                <c:pt idx="700">
                  <c:v>0.13</c:v>
                </c:pt>
                <c:pt idx="701">
                  <c:v>0.13009999999999999</c:v>
                </c:pt>
                <c:pt idx="702">
                  <c:v>0.13020000000000001</c:v>
                </c:pt>
                <c:pt idx="703">
                  <c:v>0.1303</c:v>
                </c:pt>
                <c:pt idx="704">
                  <c:v>0.13039999999999999</c:v>
                </c:pt>
                <c:pt idx="705">
                  <c:v>0.1305</c:v>
                </c:pt>
                <c:pt idx="706">
                  <c:v>0.13059999999999999</c:v>
                </c:pt>
                <c:pt idx="707">
                  <c:v>0.13070000000000001</c:v>
                </c:pt>
                <c:pt idx="708">
                  <c:v>0.1308</c:v>
                </c:pt>
                <c:pt idx="709">
                  <c:v>0.13089999999999999</c:v>
                </c:pt>
                <c:pt idx="710">
                  <c:v>0.13100000000000001</c:v>
                </c:pt>
                <c:pt idx="711">
                  <c:v>0.13109999999999999</c:v>
                </c:pt>
                <c:pt idx="712">
                  <c:v>0.13120000000000001</c:v>
                </c:pt>
                <c:pt idx="713">
                  <c:v>0.1313</c:v>
                </c:pt>
                <c:pt idx="714">
                  <c:v>0.13139999999999999</c:v>
                </c:pt>
                <c:pt idx="715">
                  <c:v>0.13150000000000001</c:v>
                </c:pt>
                <c:pt idx="716">
                  <c:v>0.13159999999999999</c:v>
                </c:pt>
                <c:pt idx="717">
                  <c:v>0.13170000000000001</c:v>
                </c:pt>
                <c:pt idx="718">
                  <c:v>0.1318</c:v>
                </c:pt>
                <c:pt idx="719">
                  <c:v>0.13189999999999999</c:v>
                </c:pt>
                <c:pt idx="720">
                  <c:v>0.13200000000000001</c:v>
                </c:pt>
                <c:pt idx="721">
                  <c:v>0.1321</c:v>
                </c:pt>
                <c:pt idx="722">
                  <c:v>0.13220000000000001</c:v>
                </c:pt>
                <c:pt idx="723">
                  <c:v>0.1323</c:v>
                </c:pt>
                <c:pt idx="724">
                  <c:v>0.13239999999999999</c:v>
                </c:pt>
                <c:pt idx="725">
                  <c:v>0.13250000000000001</c:v>
                </c:pt>
                <c:pt idx="726">
                  <c:v>0.1326</c:v>
                </c:pt>
                <c:pt idx="727">
                  <c:v>0.13270000000000001</c:v>
                </c:pt>
                <c:pt idx="728">
                  <c:v>0.1328</c:v>
                </c:pt>
                <c:pt idx="729">
                  <c:v>0.13289999999999999</c:v>
                </c:pt>
                <c:pt idx="730">
                  <c:v>0.13300000000000001</c:v>
                </c:pt>
                <c:pt idx="731">
                  <c:v>0.1331</c:v>
                </c:pt>
                <c:pt idx="732">
                  <c:v>0.13320000000000001</c:v>
                </c:pt>
                <c:pt idx="733">
                  <c:v>0.1333</c:v>
                </c:pt>
                <c:pt idx="734">
                  <c:v>0.13339999999999999</c:v>
                </c:pt>
                <c:pt idx="735">
                  <c:v>0.13350000000000001</c:v>
                </c:pt>
                <c:pt idx="736">
                  <c:v>0.1336</c:v>
                </c:pt>
                <c:pt idx="737">
                  <c:v>0.13370000000000001</c:v>
                </c:pt>
                <c:pt idx="738">
                  <c:v>0.1338</c:v>
                </c:pt>
                <c:pt idx="739">
                  <c:v>0.13389999999999999</c:v>
                </c:pt>
                <c:pt idx="740">
                  <c:v>0.13400000000000001</c:v>
                </c:pt>
                <c:pt idx="741">
                  <c:v>0.1341</c:v>
                </c:pt>
                <c:pt idx="742">
                  <c:v>0.13420000000000001</c:v>
                </c:pt>
                <c:pt idx="743">
                  <c:v>0.1343</c:v>
                </c:pt>
                <c:pt idx="744">
                  <c:v>0.13439999999999999</c:v>
                </c:pt>
                <c:pt idx="745">
                  <c:v>0.13450000000000001</c:v>
                </c:pt>
                <c:pt idx="746">
                  <c:v>0.1346</c:v>
                </c:pt>
                <c:pt idx="747">
                  <c:v>0.13469999999999999</c:v>
                </c:pt>
                <c:pt idx="748">
                  <c:v>0.1348</c:v>
                </c:pt>
                <c:pt idx="749">
                  <c:v>0.13489999999999999</c:v>
                </c:pt>
                <c:pt idx="750">
                  <c:v>0.13500000000000001</c:v>
                </c:pt>
                <c:pt idx="751">
                  <c:v>0.1351</c:v>
                </c:pt>
                <c:pt idx="752">
                  <c:v>0.13519999999999999</c:v>
                </c:pt>
                <c:pt idx="753">
                  <c:v>0.1353</c:v>
                </c:pt>
                <c:pt idx="754">
                  <c:v>0.13539999999999999</c:v>
                </c:pt>
                <c:pt idx="755">
                  <c:v>0.13550000000000001</c:v>
                </c:pt>
                <c:pt idx="756">
                  <c:v>0.1356</c:v>
                </c:pt>
                <c:pt idx="757">
                  <c:v>0.13569999999999999</c:v>
                </c:pt>
                <c:pt idx="758">
                  <c:v>0.1358</c:v>
                </c:pt>
                <c:pt idx="759">
                  <c:v>0.13589999999999999</c:v>
                </c:pt>
                <c:pt idx="760">
                  <c:v>0.13600000000000001</c:v>
                </c:pt>
                <c:pt idx="761">
                  <c:v>0.1361</c:v>
                </c:pt>
                <c:pt idx="762">
                  <c:v>0.13619999999999999</c:v>
                </c:pt>
                <c:pt idx="763">
                  <c:v>0.1363</c:v>
                </c:pt>
                <c:pt idx="764">
                  <c:v>0.13639999999999999</c:v>
                </c:pt>
                <c:pt idx="765">
                  <c:v>0.13650000000000001</c:v>
                </c:pt>
                <c:pt idx="766">
                  <c:v>0.1366</c:v>
                </c:pt>
                <c:pt idx="767">
                  <c:v>0.13669999999999999</c:v>
                </c:pt>
                <c:pt idx="768">
                  <c:v>0.1368</c:v>
                </c:pt>
                <c:pt idx="769">
                  <c:v>0.13689999999999999</c:v>
                </c:pt>
                <c:pt idx="770">
                  <c:v>0.13700000000000001</c:v>
                </c:pt>
                <c:pt idx="771">
                  <c:v>0.1371</c:v>
                </c:pt>
                <c:pt idx="772">
                  <c:v>0.13719999999999999</c:v>
                </c:pt>
                <c:pt idx="773">
                  <c:v>0.13730000000000001</c:v>
                </c:pt>
                <c:pt idx="774">
                  <c:v>0.13739999999999999</c:v>
                </c:pt>
                <c:pt idx="775">
                  <c:v>0.13750000000000001</c:v>
                </c:pt>
                <c:pt idx="776">
                  <c:v>0.1376</c:v>
                </c:pt>
                <c:pt idx="777">
                  <c:v>0.13769999999999999</c:v>
                </c:pt>
                <c:pt idx="778">
                  <c:v>0.13780000000000001</c:v>
                </c:pt>
                <c:pt idx="779">
                  <c:v>0.13789999999999999</c:v>
                </c:pt>
                <c:pt idx="780">
                  <c:v>0.13800000000000001</c:v>
                </c:pt>
                <c:pt idx="781">
                  <c:v>0.1381</c:v>
                </c:pt>
                <c:pt idx="782">
                  <c:v>0.13819999999999999</c:v>
                </c:pt>
                <c:pt idx="783">
                  <c:v>0.13830000000000001</c:v>
                </c:pt>
                <c:pt idx="784">
                  <c:v>0.1384</c:v>
                </c:pt>
                <c:pt idx="785">
                  <c:v>0.13850000000000001</c:v>
                </c:pt>
                <c:pt idx="786">
                  <c:v>0.1386</c:v>
                </c:pt>
                <c:pt idx="787">
                  <c:v>0.13869999999999999</c:v>
                </c:pt>
                <c:pt idx="788">
                  <c:v>0.13880000000000001</c:v>
                </c:pt>
                <c:pt idx="789">
                  <c:v>0.1389</c:v>
                </c:pt>
                <c:pt idx="790">
                  <c:v>0.13900000000000001</c:v>
                </c:pt>
                <c:pt idx="791">
                  <c:v>0.1391</c:v>
                </c:pt>
                <c:pt idx="792">
                  <c:v>0.13919999999999999</c:v>
                </c:pt>
                <c:pt idx="793">
                  <c:v>0.13930000000000001</c:v>
                </c:pt>
                <c:pt idx="794">
                  <c:v>0.1394</c:v>
                </c:pt>
                <c:pt idx="795">
                  <c:v>0.13950000000000001</c:v>
                </c:pt>
                <c:pt idx="796">
                  <c:v>0.1396</c:v>
                </c:pt>
                <c:pt idx="797">
                  <c:v>0.13969999999999999</c:v>
                </c:pt>
                <c:pt idx="798">
                  <c:v>0.13980000000000001</c:v>
                </c:pt>
                <c:pt idx="799">
                  <c:v>0.1399</c:v>
                </c:pt>
                <c:pt idx="800">
                  <c:v>0.14000000000000001</c:v>
                </c:pt>
                <c:pt idx="801">
                  <c:v>0.1401</c:v>
                </c:pt>
                <c:pt idx="802">
                  <c:v>0.14019999999999999</c:v>
                </c:pt>
                <c:pt idx="803">
                  <c:v>0.14030000000000001</c:v>
                </c:pt>
                <c:pt idx="804">
                  <c:v>0.1404</c:v>
                </c:pt>
                <c:pt idx="805">
                  <c:v>0.14050000000000001</c:v>
                </c:pt>
                <c:pt idx="806">
                  <c:v>0.1406</c:v>
                </c:pt>
                <c:pt idx="807">
                  <c:v>0.14069999999999999</c:v>
                </c:pt>
                <c:pt idx="808">
                  <c:v>0.14080000000000001</c:v>
                </c:pt>
                <c:pt idx="809">
                  <c:v>0.1409</c:v>
                </c:pt>
                <c:pt idx="810">
                  <c:v>0.14099999999999999</c:v>
                </c:pt>
                <c:pt idx="811">
                  <c:v>0.1411</c:v>
                </c:pt>
                <c:pt idx="812">
                  <c:v>0.14119999999999999</c:v>
                </c:pt>
                <c:pt idx="813">
                  <c:v>0.14130000000000001</c:v>
                </c:pt>
                <c:pt idx="814">
                  <c:v>0.1414</c:v>
                </c:pt>
                <c:pt idx="815">
                  <c:v>0.14149999999999999</c:v>
                </c:pt>
                <c:pt idx="816">
                  <c:v>0.1416</c:v>
                </c:pt>
                <c:pt idx="817">
                  <c:v>0.14169999999999999</c:v>
                </c:pt>
                <c:pt idx="818">
                  <c:v>0.14180000000000001</c:v>
                </c:pt>
                <c:pt idx="819">
                  <c:v>0.1419</c:v>
                </c:pt>
                <c:pt idx="820">
                  <c:v>0.14199999999999999</c:v>
                </c:pt>
                <c:pt idx="821">
                  <c:v>0.1421</c:v>
                </c:pt>
                <c:pt idx="822">
                  <c:v>0.14219999999999999</c:v>
                </c:pt>
                <c:pt idx="823">
                  <c:v>0.14230000000000001</c:v>
                </c:pt>
                <c:pt idx="824">
                  <c:v>0.1424</c:v>
                </c:pt>
                <c:pt idx="825">
                  <c:v>0.14249999999999999</c:v>
                </c:pt>
                <c:pt idx="826">
                  <c:v>0.1426</c:v>
                </c:pt>
                <c:pt idx="827">
                  <c:v>0.14269999999999999</c:v>
                </c:pt>
                <c:pt idx="828">
                  <c:v>0.14280000000000001</c:v>
                </c:pt>
                <c:pt idx="829">
                  <c:v>0.1429</c:v>
                </c:pt>
                <c:pt idx="830">
                  <c:v>0.14299999999999999</c:v>
                </c:pt>
                <c:pt idx="831">
                  <c:v>0.1431</c:v>
                </c:pt>
                <c:pt idx="832">
                  <c:v>0.14319999999999999</c:v>
                </c:pt>
                <c:pt idx="833">
                  <c:v>0.14330000000000001</c:v>
                </c:pt>
                <c:pt idx="834">
                  <c:v>0.1434</c:v>
                </c:pt>
                <c:pt idx="835">
                  <c:v>0.14349999999999999</c:v>
                </c:pt>
                <c:pt idx="836">
                  <c:v>0.14360000000000001</c:v>
                </c:pt>
                <c:pt idx="837">
                  <c:v>0.14369999999999999</c:v>
                </c:pt>
                <c:pt idx="838">
                  <c:v>0.14380000000000001</c:v>
                </c:pt>
                <c:pt idx="839">
                  <c:v>0.1439</c:v>
                </c:pt>
                <c:pt idx="840">
                  <c:v>0.14399999999999999</c:v>
                </c:pt>
                <c:pt idx="841">
                  <c:v>0.14410000000000001</c:v>
                </c:pt>
                <c:pt idx="842">
                  <c:v>0.14419999999999999</c:v>
                </c:pt>
                <c:pt idx="843">
                  <c:v>0.14430000000000001</c:v>
                </c:pt>
                <c:pt idx="844">
                  <c:v>0.1444</c:v>
                </c:pt>
                <c:pt idx="845">
                  <c:v>0.14449999999999999</c:v>
                </c:pt>
                <c:pt idx="846">
                  <c:v>0.14460000000000001</c:v>
                </c:pt>
                <c:pt idx="847">
                  <c:v>0.1447</c:v>
                </c:pt>
                <c:pt idx="848">
                  <c:v>0.14480000000000001</c:v>
                </c:pt>
                <c:pt idx="849">
                  <c:v>0.1449</c:v>
                </c:pt>
                <c:pt idx="850">
                  <c:v>0.14499999999999999</c:v>
                </c:pt>
                <c:pt idx="851">
                  <c:v>0.14510000000000001</c:v>
                </c:pt>
                <c:pt idx="852">
                  <c:v>0.1452</c:v>
                </c:pt>
                <c:pt idx="853">
                  <c:v>0.14530000000000001</c:v>
                </c:pt>
                <c:pt idx="854">
                  <c:v>0.1454</c:v>
                </c:pt>
                <c:pt idx="855">
                  <c:v>0.14549999999999999</c:v>
                </c:pt>
                <c:pt idx="856">
                  <c:v>0.14560000000000001</c:v>
                </c:pt>
                <c:pt idx="857">
                  <c:v>0.1457</c:v>
                </c:pt>
                <c:pt idx="858">
                  <c:v>0.14580000000000001</c:v>
                </c:pt>
                <c:pt idx="859">
                  <c:v>0.1459</c:v>
                </c:pt>
                <c:pt idx="860">
                  <c:v>0.14599999999999999</c:v>
                </c:pt>
                <c:pt idx="861">
                  <c:v>0.14610000000000001</c:v>
                </c:pt>
                <c:pt idx="862">
                  <c:v>0.1462</c:v>
                </c:pt>
                <c:pt idx="863">
                  <c:v>0.14630000000000001</c:v>
                </c:pt>
                <c:pt idx="864">
                  <c:v>0.1464</c:v>
                </c:pt>
                <c:pt idx="865">
                  <c:v>0.14649999999999999</c:v>
                </c:pt>
                <c:pt idx="866">
                  <c:v>0.14660000000000001</c:v>
                </c:pt>
                <c:pt idx="867">
                  <c:v>0.1467</c:v>
                </c:pt>
                <c:pt idx="868">
                  <c:v>0.14680000000000001</c:v>
                </c:pt>
                <c:pt idx="869">
                  <c:v>0.1469</c:v>
                </c:pt>
                <c:pt idx="870">
                  <c:v>0.14699999999999999</c:v>
                </c:pt>
                <c:pt idx="871">
                  <c:v>0.14710000000000001</c:v>
                </c:pt>
                <c:pt idx="872">
                  <c:v>0.1472</c:v>
                </c:pt>
                <c:pt idx="873">
                  <c:v>0.14729999999999999</c:v>
                </c:pt>
                <c:pt idx="874">
                  <c:v>0.1474</c:v>
                </c:pt>
                <c:pt idx="875">
                  <c:v>0.14749999999999999</c:v>
                </c:pt>
                <c:pt idx="876">
                  <c:v>0.14760000000000001</c:v>
                </c:pt>
                <c:pt idx="877">
                  <c:v>0.1477</c:v>
                </c:pt>
                <c:pt idx="878">
                  <c:v>0.14779999999999999</c:v>
                </c:pt>
                <c:pt idx="879">
                  <c:v>0.1479</c:v>
                </c:pt>
                <c:pt idx="880">
                  <c:v>0.14799999999999999</c:v>
                </c:pt>
                <c:pt idx="881">
                  <c:v>0.14810000000000001</c:v>
                </c:pt>
                <c:pt idx="882">
                  <c:v>0.1482</c:v>
                </c:pt>
                <c:pt idx="883">
                  <c:v>0.14829999999999999</c:v>
                </c:pt>
                <c:pt idx="884">
                  <c:v>0.1484</c:v>
                </c:pt>
                <c:pt idx="885">
                  <c:v>0.14849999999999999</c:v>
                </c:pt>
                <c:pt idx="886">
                  <c:v>0.14860000000000001</c:v>
                </c:pt>
                <c:pt idx="887">
                  <c:v>0.1487</c:v>
                </c:pt>
                <c:pt idx="888">
                  <c:v>0.14879999999999999</c:v>
                </c:pt>
                <c:pt idx="889">
                  <c:v>0.1489</c:v>
                </c:pt>
                <c:pt idx="890">
                  <c:v>0.14899999999999999</c:v>
                </c:pt>
                <c:pt idx="891">
                  <c:v>0.14910000000000001</c:v>
                </c:pt>
                <c:pt idx="892">
                  <c:v>0.1492</c:v>
                </c:pt>
                <c:pt idx="893">
                  <c:v>0.14929999999999999</c:v>
                </c:pt>
                <c:pt idx="894">
                  <c:v>0.14940000000000001</c:v>
                </c:pt>
                <c:pt idx="895">
                  <c:v>0.14949999999999999</c:v>
                </c:pt>
                <c:pt idx="896">
                  <c:v>0.14960000000000001</c:v>
                </c:pt>
                <c:pt idx="897">
                  <c:v>0.1497</c:v>
                </c:pt>
                <c:pt idx="898">
                  <c:v>0.14979999999999999</c:v>
                </c:pt>
                <c:pt idx="899">
                  <c:v>0.14990000000000001</c:v>
                </c:pt>
                <c:pt idx="900">
                  <c:v>0.15</c:v>
                </c:pt>
                <c:pt idx="901">
                  <c:v>0.15010000000000001</c:v>
                </c:pt>
                <c:pt idx="902">
                  <c:v>0.1502</c:v>
                </c:pt>
                <c:pt idx="903">
                  <c:v>0.15029999999999999</c:v>
                </c:pt>
                <c:pt idx="904">
                  <c:v>0.15040000000000001</c:v>
                </c:pt>
                <c:pt idx="905">
                  <c:v>0.15049999999999999</c:v>
                </c:pt>
                <c:pt idx="906">
                  <c:v>0.15060000000000001</c:v>
                </c:pt>
                <c:pt idx="907">
                  <c:v>0.1507</c:v>
                </c:pt>
                <c:pt idx="908">
                  <c:v>0.15079999999999999</c:v>
                </c:pt>
                <c:pt idx="909">
                  <c:v>0.15090000000000001</c:v>
                </c:pt>
                <c:pt idx="910">
                  <c:v>0.151</c:v>
                </c:pt>
                <c:pt idx="911">
                  <c:v>0.15110000000000001</c:v>
                </c:pt>
                <c:pt idx="912">
                  <c:v>0.1512</c:v>
                </c:pt>
                <c:pt idx="913">
                  <c:v>0.15129999999999999</c:v>
                </c:pt>
                <c:pt idx="914">
                  <c:v>0.15140000000000001</c:v>
                </c:pt>
                <c:pt idx="915">
                  <c:v>0.1515</c:v>
                </c:pt>
                <c:pt idx="916">
                  <c:v>0.15160000000000001</c:v>
                </c:pt>
                <c:pt idx="917">
                  <c:v>0.1517</c:v>
                </c:pt>
                <c:pt idx="918">
                  <c:v>0.15179999999999999</c:v>
                </c:pt>
                <c:pt idx="919">
                  <c:v>0.15190000000000001</c:v>
                </c:pt>
                <c:pt idx="920">
                  <c:v>0.152</c:v>
                </c:pt>
                <c:pt idx="921">
                  <c:v>0.15210000000000001</c:v>
                </c:pt>
                <c:pt idx="922">
                  <c:v>0.1522</c:v>
                </c:pt>
                <c:pt idx="923">
                  <c:v>0.15229999999999999</c:v>
                </c:pt>
                <c:pt idx="924">
                  <c:v>0.15240000000000001</c:v>
                </c:pt>
                <c:pt idx="925">
                  <c:v>0.1525</c:v>
                </c:pt>
                <c:pt idx="926">
                  <c:v>0.15260000000000001</c:v>
                </c:pt>
                <c:pt idx="927">
                  <c:v>0.1527</c:v>
                </c:pt>
                <c:pt idx="928">
                  <c:v>0.15279999999999999</c:v>
                </c:pt>
                <c:pt idx="929">
                  <c:v>0.15290000000000001</c:v>
                </c:pt>
                <c:pt idx="930">
                  <c:v>0.153</c:v>
                </c:pt>
                <c:pt idx="931">
                  <c:v>0.15310000000000001</c:v>
                </c:pt>
                <c:pt idx="932">
                  <c:v>0.1532</c:v>
                </c:pt>
                <c:pt idx="933">
                  <c:v>0.15329999999999999</c:v>
                </c:pt>
                <c:pt idx="934">
                  <c:v>0.15340000000000001</c:v>
                </c:pt>
                <c:pt idx="935">
                  <c:v>0.1535</c:v>
                </c:pt>
                <c:pt idx="936">
                  <c:v>0.15359999999999999</c:v>
                </c:pt>
                <c:pt idx="937">
                  <c:v>0.1537</c:v>
                </c:pt>
                <c:pt idx="938">
                  <c:v>0.15379999999999999</c:v>
                </c:pt>
                <c:pt idx="939">
                  <c:v>0.15390000000000001</c:v>
                </c:pt>
                <c:pt idx="940">
                  <c:v>0.154</c:v>
                </c:pt>
                <c:pt idx="941">
                  <c:v>0.15409999999999999</c:v>
                </c:pt>
                <c:pt idx="942">
                  <c:v>0.1542</c:v>
                </c:pt>
                <c:pt idx="943">
                  <c:v>0.15429999999999999</c:v>
                </c:pt>
                <c:pt idx="944">
                  <c:v>0.15440000000000001</c:v>
                </c:pt>
                <c:pt idx="945">
                  <c:v>0.1545</c:v>
                </c:pt>
                <c:pt idx="946">
                  <c:v>0.15459999999999999</c:v>
                </c:pt>
                <c:pt idx="947">
                  <c:v>0.1547</c:v>
                </c:pt>
                <c:pt idx="948">
                  <c:v>0.15479999999999999</c:v>
                </c:pt>
                <c:pt idx="949">
                  <c:v>0.15490000000000001</c:v>
                </c:pt>
                <c:pt idx="950">
                  <c:v>0.155</c:v>
                </c:pt>
                <c:pt idx="951">
                  <c:v>0.15509999999999999</c:v>
                </c:pt>
                <c:pt idx="952">
                  <c:v>0.1552</c:v>
                </c:pt>
                <c:pt idx="953">
                  <c:v>0.15529999999999999</c:v>
                </c:pt>
                <c:pt idx="954">
                  <c:v>0.15540000000000001</c:v>
                </c:pt>
                <c:pt idx="955">
                  <c:v>0.1555</c:v>
                </c:pt>
                <c:pt idx="956">
                  <c:v>0.15559999999999999</c:v>
                </c:pt>
                <c:pt idx="957">
                  <c:v>0.15570000000000001</c:v>
                </c:pt>
                <c:pt idx="958">
                  <c:v>0.15579999999999999</c:v>
                </c:pt>
                <c:pt idx="959">
                  <c:v>0.15590000000000001</c:v>
                </c:pt>
                <c:pt idx="960">
                  <c:v>0.156</c:v>
                </c:pt>
                <c:pt idx="961">
                  <c:v>0.15609999999999999</c:v>
                </c:pt>
                <c:pt idx="962">
                  <c:v>0.15620000000000001</c:v>
                </c:pt>
                <c:pt idx="963">
                  <c:v>0.15629999999999999</c:v>
                </c:pt>
                <c:pt idx="964">
                  <c:v>0.15640000000000001</c:v>
                </c:pt>
                <c:pt idx="965">
                  <c:v>0.1565</c:v>
                </c:pt>
                <c:pt idx="966">
                  <c:v>0.15659999999999999</c:v>
                </c:pt>
                <c:pt idx="967">
                  <c:v>0.15670000000000001</c:v>
                </c:pt>
                <c:pt idx="968">
                  <c:v>0.15679999999999999</c:v>
                </c:pt>
                <c:pt idx="969">
                  <c:v>0.15690000000000001</c:v>
                </c:pt>
                <c:pt idx="970">
                  <c:v>0.157</c:v>
                </c:pt>
                <c:pt idx="971">
                  <c:v>0.15709999999999999</c:v>
                </c:pt>
                <c:pt idx="972">
                  <c:v>0.15720000000000001</c:v>
                </c:pt>
                <c:pt idx="973">
                  <c:v>0.1573</c:v>
                </c:pt>
                <c:pt idx="974">
                  <c:v>0.15740000000000001</c:v>
                </c:pt>
                <c:pt idx="975">
                  <c:v>0.1575</c:v>
                </c:pt>
                <c:pt idx="976">
                  <c:v>0.15759999999999999</c:v>
                </c:pt>
                <c:pt idx="977">
                  <c:v>0.15770000000000001</c:v>
                </c:pt>
                <c:pt idx="978">
                  <c:v>0.1578</c:v>
                </c:pt>
                <c:pt idx="979">
                  <c:v>0.15790000000000001</c:v>
                </c:pt>
                <c:pt idx="980">
                  <c:v>0.158</c:v>
                </c:pt>
                <c:pt idx="981">
                  <c:v>0.15809999999999999</c:v>
                </c:pt>
                <c:pt idx="982">
                  <c:v>0.15820000000000001</c:v>
                </c:pt>
                <c:pt idx="983">
                  <c:v>0.1583</c:v>
                </c:pt>
                <c:pt idx="984">
                  <c:v>0.15840000000000001</c:v>
                </c:pt>
                <c:pt idx="985">
                  <c:v>0.1585</c:v>
                </c:pt>
                <c:pt idx="986">
                  <c:v>0.15859999999999999</c:v>
                </c:pt>
                <c:pt idx="987">
                  <c:v>0.15870000000000001</c:v>
                </c:pt>
                <c:pt idx="988">
                  <c:v>0.1588</c:v>
                </c:pt>
                <c:pt idx="989">
                  <c:v>0.15890000000000001</c:v>
                </c:pt>
                <c:pt idx="990">
                  <c:v>0.159</c:v>
                </c:pt>
                <c:pt idx="991">
                  <c:v>0.15909999999999999</c:v>
                </c:pt>
                <c:pt idx="992">
                  <c:v>0.15920000000000001</c:v>
                </c:pt>
                <c:pt idx="993">
                  <c:v>0.1593</c:v>
                </c:pt>
                <c:pt idx="994">
                  <c:v>0.15939999999999999</c:v>
                </c:pt>
                <c:pt idx="995">
                  <c:v>0.1595</c:v>
                </c:pt>
                <c:pt idx="996">
                  <c:v>0.15959999999999999</c:v>
                </c:pt>
                <c:pt idx="997">
                  <c:v>0.15970000000000001</c:v>
                </c:pt>
                <c:pt idx="998">
                  <c:v>0.1598</c:v>
                </c:pt>
                <c:pt idx="999">
                  <c:v>0.15989999999999999</c:v>
                </c:pt>
                <c:pt idx="1000">
                  <c:v>0.16</c:v>
                </c:pt>
                <c:pt idx="1001">
                  <c:v>0.16009999999999999</c:v>
                </c:pt>
                <c:pt idx="1002">
                  <c:v>0.16020000000000001</c:v>
                </c:pt>
                <c:pt idx="1003">
                  <c:v>0.1603</c:v>
                </c:pt>
                <c:pt idx="1004">
                  <c:v>0.16039999999999999</c:v>
                </c:pt>
                <c:pt idx="1005">
                  <c:v>0.1605</c:v>
                </c:pt>
                <c:pt idx="1006">
                  <c:v>0.16059999999999999</c:v>
                </c:pt>
                <c:pt idx="1007">
                  <c:v>0.16070000000000001</c:v>
                </c:pt>
                <c:pt idx="1008">
                  <c:v>0.1608</c:v>
                </c:pt>
                <c:pt idx="1009">
                  <c:v>0.16089999999999999</c:v>
                </c:pt>
                <c:pt idx="1010">
                  <c:v>0.161</c:v>
                </c:pt>
                <c:pt idx="1011">
                  <c:v>0.16109999999999999</c:v>
                </c:pt>
                <c:pt idx="1012">
                  <c:v>0.16120000000000001</c:v>
                </c:pt>
                <c:pt idx="1013">
                  <c:v>0.1613</c:v>
                </c:pt>
                <c:pt idx="1014">
                  <c:v>0.16139999999999999</c:v>
                </c:pt>
                <c:pt idx="1015">
                  <c:v>0.1615</c:v>
                </c:pt>
                <c:pt idx="1016">
                  <c:v>0.16159999999999999</c:v>
                </c:pt>
                <c:pt idx="1017">
                  <c:v>0.16170000000000001</c:v>
                </c:pt>
                <c:pt idx="1018">
                  <c:v>0.1618</c:v>
                </c:pt>
                <c:pt idx="1019">
                  <c:v>0.16189999999999999</c:v>
                </c:pt>
                <c:pt idx="1020">
                  <c:v>0.16200000000000001</c:v>
                </c:pt>
                <c:pt idx="1021">
                  <c:v>0.16209999999999999</c:v>
                </c:pt>
                <c:pt idx="1022">
                  <c:v>0.16220000000000001</c:v>
                </c:pt>
                <c:pt idx="1023">
                  <c:v>0.1623</c:v>
                </c:pt>
                <c:pt idx="1024">
                  <c:v>0.16239999999999999</c:v>
                </c:pt>
                <c:pt idx="1025">
                  <c:v>0.16250000000000001</c:v>
                </c:pt>
                <c:pt idx="1026">
                  <c:v>0.16259999999999999</c:v>
                </c:pt>
                <c:pt idx="1027">
                  <c:v>0.16270000000000001</c:v>
                </c:pt>
                <c:pt idx="1028">
                  <c:v>0.1628</c:v>
                </c:pt>
                <c:pt idx="1029">
                  <c:v>0.16289999999999999</c:v>
                </c:pt>
                <c:pt idx="1030">
                  <c:v>0.16300000000000001</c:v>
                </c:pt>
                <c:pt idx="1031">
                  <c:v>0.16309999999999999</c:v>
                </c:pt>
                <c:pt idx="1032">
                  <c:v>0.16320000000000001</c:v>
                </c:pt>
                <c:pt idx="1033">
                  <c:v>0.1633</c:v>
                </c:pt>
                <c:pt idx="1034">
                  <c:v>0.16339999999999999</c:v>
                </c:pt>
                <c:pt idx="1035">
                  <c:v>0.16350000000000001</c:v>
                </c:pt>
                <c:pt idx="1036">
                  <c:v>0.1636</c:v>
                </c:pt>
                <c:pt idx="1037">
                  <c:v>0.16370000000000001</c:v>
                </c:pt>
                <c:pt idx="1038">
                  <c:v>0.1638</c:v>
                </c:pt>
                <c:pt idx="1039">
                  <c:v>0.16389999999999999</c:v>
                </c:pt>
                <c:pt idx="1040">
                  <c:v>0.16400000000000001</c:v>
                </c:pt>
                <c:pt idx="1041">
                  <c:v>0.1641</c:v>
                </c:pt>
                <c:pt idx="1042">
                  <c:v>0.16420000000000001</c:v>
                </c:pt>
                <c:pt idx="1043">
                  <c:v>0.1643</c:v>
                </c:pt>
                <c:pt idx="1044">
                  <c:v>0.16439999999999999</c:v>
                </c:pt>
                <c:pt idx="1045">
                  <c:v>0.16450000000000001</c:v>
                </c:pt>
                <c:pt idx="1046">
                  <c:v>0.1646</c:v>
                </c:pt>
                <c:pt idx="1047">
                  <c:v>0.16470000000000001</c:v>
                </c:pt>
                <c:pt idx="1048">
                  <c:v>0.1648</c:v>
                </c:pt>
                <c:pt idx="1049">
                  <c:v>0.16489999999999999</c:v>
                </c:pt>
                <c:pt idx="1050">
                  <c:v>0.16500000000000001</c:v>
                </c:pt>
                <c:pt idx="1051">
                  <c:v>0.1651</c:v>
                </c:pt>
                <c:pt idx="1052">
                  <c:v>0.16520000000000001</c:v>
                </c:pt>
                <c:pt idx="1053">
                  <c:v>0.1653</c:v>
                </c:pt>
                <c:pt idx="1054">
                  <c:v>0.16539999999999999</c:v>
                </c:pt>
                <c:pt idx="1055">
                  <c:v>0.16550000000000001</c:v>
                </c:pt>
                <c:pt idx="1056">
                  <c:v>0.1656</c:v>
                </c:pt>
                <c:pt idx="1057">
                  <c:v>0.16569999999999999</c:v>
                </c:pt>
                <c:pt idx="1058">
                  <c:v>0.1658</c:v>
                </c:pt>
                <c:pt idx="1059">
                  <c:v>0.16589999999999999</c:v>
                </c:pt>
                <c:pt idx="1060">
                  <c:v>0.16600000000000001</c:v>
                </c:pt>
                <c:pt idx="1061">
                  <c:v>0.1661</c:v>
                </c:pt>
                <c:pt idx="1062">
                  <c:v>0.16619999999999999</c:v>
                </c:pt>
                <c:pt idx="1063">
                  <c:v>0.1663</c:v>
                </c:pt>
                <c:pt idx="1064">
                  <c:v>0.16639999999999999</c:v>
                </c:pt>
                <c:pt idx="1065">
                  <c:v>0.16650000000000001</c:v>
                </c:pt>
                <c:pt idx="1066">
                  <c:v>0.1666</c:v>
                </c:pt>
                <c:pt idx="1067">
                  <c:v>0.16669999999999999</c:v>
                </c:pt>
                <c:pt idx="1068">
                  <c:v>0.1668</c:v>
                </c:pt>
                <c:pt idx="1069">
                  <c:v>0.16689999999999999</c:v>
                </c:pt>
                <c:pt idx="1070">
                  <c:v>0.16700000000000001</c:v>
                </c:pt>
                <c:pt idx="1071">
                  <c:v>0.1671</c:v>
                </c:pt>
                <c:pt idx="1072">
                  <c:v>0.16719999999999999</c:v>
                </c:pt>
                <c:pt idx="1073">
                  <c:v>0.1673</c:v>
                </c:pt>
                <c:pt idx="1074">
                  <c:v>0.16739999999999999</c:v>
                </c:pt>
                <c:pt idx="1075">
                  <c:v>0.16750000000000001</c:v>
                </c:pt>
                <c:pt idx="1076">
                  <c:v>0.1676</c:v>
                </c:pt>
                <c:pt idx="1077">
                  <c:v>0.16769999999999999</c:v>
                </c:pt>
                <c:pt idx="1078">
                  <c:v>0.1678</c:v>
                </c:pt>
                <c:pt idx="1079">
                  <c:v>0.16789999999999999</c:v>
                </c:pt>
                <c:pt idx="1080">
                  <c:v>0.16800000000000001</c:v>
                </c:pt>
                <c:pt idx="1081">
                  <c:v>0.1681</c:v>
                </c:pt>
                <c:pt idx="1082">
                  <c:v>0.16819999999999999</c:v>
                </c:pt>
                <c:pt idx="1083">
                  <c:v>0.16830000000000001</c:v>
                </c:pt>
                <c:pt idx="1084">
                  <c:v>0.16839999999999999</c:v>
                </c:pt>
                <c:pt idx="1085">
                  <c:v>0.16850000000000001</c:v>
                </c:pt>
                <c:pt idx="1086">
                  <c:v>0.1686</c:v>
                </c:pt>
                <c:pt idx="1087">
                  <c:v>0.16869999999999999</c:v>
                </c:pt>
                <c:pt idx="1088">
                  <c:v>0.16880000000000001</c:v>
                </c:pt>
                <c:pt idx="1089">
                  <c:v>0.16889999999999999</c:v>
                </c:pt>
                <c:pt idx="1090">
                  <c:v>0.16900000000000001</c:v>
                </c:pt>
                <c:pt idx="1091">
                  <c:v>0.1691</c:v>
                </c:pt>
                <c:pt idx="1092">
                  <c:v>0.16919999999999999</c:v>
                </c:pt>
                <c:pt idx="1093">
                  <c:v>0.16930000000000001</c:v>
                </c:pt>
                <c:pt idx="1094">
                  <c:v>0.1694</c:v>
                </c:pt>
                <c:pt idx="1095">
                  <c:v>0.16950000000000001</c:v>
                </c:pt>
                <c:pt idx="1096">
                  <c:v>0.1696</c:v>
                </c:pt>
                <c:pt idx="1097">
                  <c:v>0.16969999999999999</c:v>
                </c:pt>
                <c:pt idx="1098">
                  <c:v>0.16980000000000001</c:v>
                </c:pt>
                <c:pt idx="1099">
                  <c:v>0.1699</c:v>
                </c:pt>
                <c:pt idx="1100">
                  <c:v>0.17</c:v>
                </c:pt>
                <c:pt idx="1101">
                  <c:v>0.1701</c:v>
                </c:pt>
                <c:pt idx="1102">
                  <c:v>0.17019999999999999</c:v>
                </c:pt>
                <c:pt idx="1103">
                  <c:v>0.17030000000000001</c:v>
                </c:pt>
                <c:pt idx="1104">
                  <c:v>0.1704</c:v>
                </c:pt>
                <c:pt idx="1105">
                  <c:v>0.17050000000000001</c:v>
                </c:pt>
                <c:pt idx="1106">
                  <c:v>0.1706</c:v>
                </c:pt>
                <c:pt idx="1107">
                  <c:v>0.17069999999999999</c:v>
                </c:pt>
                <c:pt idx="1108">
                  <c:v>0.17080000000000001</c:v>
                </c:pt>
                <c:pt idx="1109">
                  <c:v>0.1709</c:v>
                </c:pt>
                <c:pt idx="1110">
                  <c:v>0.17100000000000001</c:v>
                </c:pt>
                <c:pt idx="1111">
                  <c:v>0.1711</c:v>
                </c:pt>
                <c:pt idx="1112">
                  <c:v>0.17119999999999999</c:v>
                </c:pt>
                <c:pt idx="1113">
                  <c:v>0.17130000000000001</c:v>
                </c:pt>
                <c:pt idx="1114">
                  <c:v>0.1714</c:v>
                </c:pt>
                <c:pt idx="1115">
                  <c:v>0.17150000000000001</c:v>
                </c:pt>
                <c:pt idx="1116">
                  <c:v>0.1716</c:v>
                </c:pt>
                <c:pt idx="1117">
                  <c:v>0.17169999999999999</c:v>
                </c:pt>
                <c:pt idx="1118">
                  <c:v>0.17180000000000001</c:v>
                </c:pt>
                <c:pt idx="1119">
                  <c:v>0.1719</c:v>
                </c:pt>
                <c:pt idx="1120">
                  <c:v>0.17199999999999999</c:v>
                </c:pt>
                <c:pt idx="1121">
                  <c:v>0.1721</c:v>
                </c:pt>
                <c:pt idx="1122">
                  <c:v>0.17219999999999999</c:v>
                </c:pt>
                <c:pt idx="1123">
                  <c:v>0.17230000000000001</c:v>
                </c:pt>
                <c:pt idx="1124">
                  <c:v>0.1724</c:v>
                </c:pt>
                <c:pt idx="1125">
                  <c:v>0.17249999999999999</c:v>
                </c:pt>
                <c:pt idx="1126">
                  <c:v>0.1726</c:v>
                </c:pt>
                <c:pt idx="1127">
                  <c:v>0.17269999999999999</c:v>
                </c:pt>
                <c:pt idx="1128">
                  <c:v>0.17280000000000001</c:v>
                </c:pt>
                <c:pt idx="1129">
                  <c:v>0.1729</c:v>
                </c:pt>
                <c:pt idx="1130">
                  <c:v>0.17299999999999999</c:v>
                </c:pt>
                <c:pt idx="1131">
                  <c:v>0.1731</c:v>
                </c:pt>
                <c:pt idx="1132">
                  <c:v>0.17319999999999999</c:v>
                </c:pt>
                <c:pt idx="1133">
                  <c:v>0.17330000000000001</c:v>
                </c:pt>
                <c:pt idx="1134">
                  <c:v>0.1734</c:v>
                </c:pt>
                <c:pt idx="1135">
                  <c:v>0.17349999999999999</c:v>
                </c:pt>
                <c:pt idx="1136">
                  <c:v>0.1736</c:v>
                </c:pt>
                <c:pt idx="1137">
                  <c:v>0.17369999999999999</c:v>
                </c:pt>
                <c:pt idx="1138">
                  <c:v>0.17380000000000001</c:v>
                </c:pt>
                <c:pt idx="1139">
                  <c:v>0.1739</c:v>
                </c:pt>
                <c:pt idx="1140">
                  <c:v>0.17399999999999999</c:v>
                </c:pt>
                <c:pt idx="1141">
                  <c:v>0.1741</c:v>
                </c:pt>
                <c:pt idx="1142">
                  <c:v>0.17419999999999999</c:v>
                </c:pt>
                <c:pt idx="1143">
                  <c:v>0.17430000000000001</c:v>
                </c:pt>
                <c:pt idx="1144">
                  <c:v>0.1744</c:v>
                </c:pt>
                <c:pt idx="1145">
                  <c:v>0.17449999999999999</c:v>
                </c:pt>
                <c:pt idx="1146">
                  <c:v>0.17460000000000001</c:v>
                </c:pt>
                <c:pt idx="1147">
                  <c:v>0.17469999999999999</c:v>
                </c:pt>
                <c:pt idx="1148">
                  <c:v>0.17480000000000001</c:v>
                </c:pt>
                <c:pt idx="1149">
                  <c:v>0.1749</c:v>
                </c:pt>
                <c:pt idx="1150">
                  <c:v>0.17499999999999999</c:v>
                </c:pt>
                <c:pt idx="1151">
                  <c:v>0.17510000000000001</c:v>
                </c:pt>
                <c:pt idx="1152">
                  <c:v>0.17519999999999999</c:v>
                </c:pt>
                <c:pt idx="1153">
                  <c:v>0.17530000000000001</c:v>
                </c:pt>
                <c:pt idx="1154">
                  <c:v>0.1754</c:v>
                </c:pt>
                <c:pt idx="1155">
                  <c:v>0.17549999999999999</c:v>
                </c:pt>
                <c:pt idx="1156">
                  <c:v>0.17560000000000001</c:v>
                </c:pt>
                <c:pt idx="1157">
                  <c:v>0.1757</c:v>
                </c:pt>
                <c:pt idx="1158">
                  <c:v>0.17580000000000001</c:v>
                </c:pt>
                <c:pt idx="1159">
                  <c:v>0.1759</c:v>
                </c:pt>
                <c:pt idx="1160">
                  <c:v>0.17599999999999999</c:v>
                </c:pt>
                <c:pt idx="1161">
                  <c:v>0.17610000000000001</c:v>
                </c:pt>
                <c:pt idx="1162">
                  <c:v>0.1762</c:v>
                </c:pt>
                <c:pt idx="1163">
                  <c:v>0.17630000000000001</c:v>
                </c:pt>
                <c:pt idx="1164">
                  <c:v>0.1764</c:v>
                </c:pt>
                <c:pt idx="1165">
                  <c:v>0.17649999999999999</c:v>
                </c:pt>
                <c:pt idx="1166">
                  <c:v>0.17660000000000001</c:v>
                </c:pt>
                <c:pt idx="1167">
                  <c:v>0.1767</c:v>
                </c:pt>
                <c:pt idx="1168">
                  <c:v>0.17680000000000001</c:v>
                </c:pt>
                <c:pt idx="1169">
                  <c:v>0.1769</c:v>
                </c:pt>
                <c:pt idx="1170">
                  <c:v>0.17699999999999999</c:v>
                </c:pt>
                <c:pt idx="1171">
                  <c:v>0.17710000000000001</c:v>
                </c:pt>
                <c:pt idx="1172">
                  <c:v>0.1772</c:v>
                </c:pt>
                <c:pt idx="1173">
                  <c:v>0.17730000000000001</c:v>
                </c:pt>
                <c:pt idx="1174">
                  <c:v>0.1774</c:v>
                </c:pt>
                <c:pt idx="1175">
                  <c:v>0.17749999999999999</c:v>
                </c:pt>
                <c:pt idx="1176">
                  <c:v>0.17760000000000001</c:v>
                </c:pt>
                <c:pt idx="1177">
                  <c:v>0.1777</c:v>
                </c:pt>
                <c:pt idx="1178">
                  <c:v>0.17780000000000001</c:v>
                </c:pt>
                <c:pt idx="1179">
                  <c:v>0.1779</c:v>
                </c:pt>
                <c:pt idx="1180">
                  <c:v>0.17799999999999999</c:v>
                </c:pt>
                <c:pt idx="1181">
                  <c:v>0.17810000000000001</c:v>
                </c:pt>
                <c:pt idx="1182">
                  <c:v>0.1782</c:v>
                </c:pt>
                <c:pt idx="1183">
                  <c:v>0.17829999999999999</c:v>
                </c:pt>
                <c:pt idx="1184">
                  <c:v>0.1784</c:v>
                </c:pt>
                <c:pt idx="1185">
                  <c:v>0.17849999999999999</c:v>
                </c:pt>
                <c:pt idx="1186">
                  <c:v>0.17860000000000001</c:v>
                </c:pt>
                <c:pt idx="1187">
                  <c:v>0.1787</c:v>
                </c:pt>
                <c:pt idx="1188">
                  <c:v>0.17879999999999999</c:v>
                </c:pt>
                <c:pt idx="1189">
                  <c:v>0.1789</c:v>
                </c:pt>
                <c:pt idx="1190">
                  <c:v>0.17899999999999999</c:v>
                </c:pt>
                <c:pt idx="1191">
                  <c:v>0.17910000000000001</c:v>
                </c:pt>
                <c:pt idx="1192">
                  <c:v>0.1792</c:v>
                </c:pt>
                <c:pt idx="1193">
                  <c:v>0.17929999999999999</c:v>
                </c:pt>
                <c:pt idx="1194">
                  <c:v>0.1794</c:v>
                </c:pt>
                <c:pt idx="1195">
                  <c:v>0.17949999999999999</c:v>
                </c:pt>
                <c:pt idx="1196">
                  <c:v>0.17960000000000001</c:v>
                </c:pt>
                <c:pt idx="1197">
                  <c:v>0.1797</c:v>
                </c:pt>
                <c:pt idx="1198">
                  <c:v>0.17979999999999999</c:v>
                </c:pt>
                <c:pt idx="1199">
                  <c:v>0.1799</c:v>
                </c:pt>
                <c:pt idx="1200">
                  <c:v>0.18</c:v>
                </c:pt>
                <c:pt idx="1201">
                  <c:v>0.18010000000000001</c:v>
                </c:pt>
                <c:pt idx="1202">
                  <c:v>0.1802</c:v>
                </c:pt>
                <c:pt idx="1203">
                  <c:v>0.18029999999999999</c:v>
                </c:pt>
                <c:pt idx="1204">
                  <c:v>0.1804</c:v>
                </c:pt>
                <c:pt idx="1205">
                  <c:v>0.18049999999999999</c:v>
                </c:pt>
                <c:pt idx="1206">
                  <c:v>0.18060000000000001</c:v>
                </c:pt>
                <c:pt idx="1207">
                  <c:v>0.1807</c:v>
                </c:pt>
                <c:pt idx="1208">
                  <c:v>0.18079999999999999</c:v>
                </c:pt>
                <c:pt idx="1209">
                  <c:v>0.18090000000000001</c:v>
                </c:pt>
                <c:pt idx="1210">
                  <c:v>0.18099999999999999</c:v>
                </c:pt>
                <c:pt idx="1211">
                  <c:v>0.18110000000000001</c:v>
                </c:pt>
                <c:pt idx="1212">
                  <c:v>0.1812</c:v>
                </c:pt>
                <c:pt idx="1213">
                  <c:v>0.18129999999999999</c:v>
                </c:pt>
                <c:pt idx="1214">
                  <c:v>0.18140000000000001</c:v>
                </c:pt>
                <c:pt idx="1215">
                  <c:v>0.18149999999999999</c:v>
                </c:pt>
                <c:pt idx="1216">
                  <c:v>0.18160000000000001</c:v>
                </c:pt>
                <c:pt idx="1217">
                  <c:v>0.1817</c:v>
                </c:pt>
                <c:pt idx="1218">
                  <c:v>0.18179999999999999</c:v>
                </c:pt>
                <c:pt idx="1219">
                  <c:v>0.18190000000000001</c:v>
                </c:pt>
                <c:pt idx="1220">
                  <c:v>0.182</c:v>
                </c:pt>
                <c:pt idx="1221">
                  <c:v>0.18210000000000001</c:v>
                </c:pt>
                <c:pt idx="1222">
                  <c:v>0.1822</c:v>
                </c:pt>
                <c:pt idx="1223">
                  <c:v>0.18229999999999999</c:v>
                </c:pt>
                <c:pt idx="1224">
                  <c:v>0.18240000000000001</c:v>
                </c:pt>
                <c:pt idx="1225">
                  <c:v>0.1825</c:v>
                </c:pt>
                <c:pt idx="1226">
                  <c:v>0.18260000000000001</c:v>
                </c:pt>
                <c:pt idx="1227">
                  <c:v>0.1827</c:v>
                </c:pt>
                <c:pt idx="1228">
                  <c:v>0.18279999999999999</c:v>
                </c:pt>
                <c:pt idx="1229">
                  <c:v>0.18290000000000001</c:v>
                </c:pt>
                <c:pt idx="1230">
                  <c:v>0.183</c:v>
                </c:pt>
                <c:pt idx="1231">
                  <c:v>0.18310000000000001</c:v>
                </c:pt>
                <c:pt idx="1232">
                  <c:v>0.1832</c:v>
                </c:pt>
                <c:pt idx="1233">
                  <c:v>0.18329999999999999</c:v>
                </c:pt>
                <c:pt idx="1234">
                  <c:v>0.18340000000000001</c:v>
                </c:pt>
                <c:pt idx="1235">
                  <c:v>0.1835</c:v>
                </c:pt>
                <c:pt idx="1236">
                  <c:v>0.18360000000000001</c:v>
                </c:pt>
                <c:pt idx="1237">
                  <c:v>0.1837</c:v>
                </c:pt>
                <c:pt idx="1238">
                  <c:v>0.18379999999999999</c:v>
                </c:pt>
                <c:pt idx="1239">
                  <c:v>0.18390000000000001</c:v>
                </c:pt>
                <c:pt idx="1240">
                  <c:v>0.184</c:v>
                </c:pt>
                <c:pt idx="1241">
                  <c:v>0.18410000000000001</c:v>
                </c:pt>
                <c:pt idx="1242">
                  <c:v>0.1842</c:v>
                </c:pt>
                <c:pt idx="1243">
                  <c:v>0.18429999999999999</c:v>
                </c:pt>
                <c:pt idx="1244">
                  <c:v>0.18440000000000001</c:v>
                </c:pt>
                <c:pt idx="1245">
                  <c:v>0.1845</c:v>
                </c:pt>
                <c:pt idx="1246">
                  <c:v>0.18459999999999999</c:v>
                </c:pt>
                <c:pt idx="1247">
                  <c:v>0.1847</c:v>
                </c:pt>
                <c:pt idx="1248">
                  <c:v>0.18479999999999999</c:v>
                </c:pt>
                <c:pt idx="1249">
                  <c:v>0.18490000000000001</c:v>
                </c:pt>
                <c:pt idx="1250">
                  <c:v>0.185</c:v>
                </c:pt>
                <c:pt idx="1251">
                  <c:v>0.18509999999999999</c:v>
                </c:pt>
                <c:pt idx="1252">
                  <c:v>0.1852</c:v>
                </c:pt>
                <c:pt idx="1253">
                  <c:v>0.18529999999999999</c:v>
                </c:pt>
                <c:pt idx="1254">
                  <c:v>0.18540000000000001</c:v>
                </c:pt>
                <c:pt idx="1255">
                  <c:v>0.1855</c:v>
                </c:pt>
                <c:pt idx="1256">
                  <c:v>0.18559999999999999</c:v>
                </c:pt>
                <c:pt idx="1257">
                  <c:v>0.1857</c:v>
                </c:pt>
                <c:pt idx="1258">
                  <c:v>0.18579999999999999</c:v>
                </c:pt>
                <c:pt idx="1259">
                  <c:v>0.18590000000000001</c:v>
                </c:pt>
                <c:pt idx="1260">
                  <c:v>0.186</c:v>
                </c:pt>
                <c:pt idx="1261">
                  <c:v>0.18609999999999999</c:v>
                </c:pt>
                <c:pt idx="1262">
                  <c:v>0.1862</c:v>
                </c:pt>
                <c:pt idx="1263">
                  <c:v>0.18629999999999999</c:v>
                </c:pt>
                <c:pt idx="1264">
                  <c:v>0.18640000000000001</c:v>
                </c:pt>
                <c:pt idx="1265">
                  <c:v>0.1865</c:v>
                </c:pt>
                <c:pt idx="1266">
                  <c:v>0.18659999999999999</c:v>
                </c:pt>
                <c:pt idx="1267">
                  <c:v>0.1867</c:v>
                </c:pt>
                <c:pt idx="1268">
                  <c:v>0.18679999999999999</c:v>
                </c:pt>
                <c:pt idx="1269">
                  <c:v>0.18690000000000001</c:v>
                </c:pt>
                <c:pt idx="1270">
                  <c:v>0.187</c:v>
                </c:pt>
                <c:pt idx="1271">
                  <c:v>0.18709999999999999</c:v>
                </c:pt>
                <c:pt idx="1272">
                  <c:v>0.18720000000000001</c:v>
                </c:pt>
                <c:pt idx="1273">
                  <c:v>0.18729999999999999</c:v>
                </c:pt>
                <c:pt idx="1274">
                  <c:v>0.18740000000000001</c:v>
                </c:pt>
                <c:pt idx="1275">
                  <c:v>0.1875</c:v>
                </c:pt>
                <c:pt idx="1276">
                  <c:v>0.18759999999999999</c:v>
                </c:pt>
                <c:pt idx="1277">
                  <c:v>0.18770000000000001</c:v>
                </c:pt>
                <c:pt idx="1278">
                  <c:v>0.18779999999999999</c:v>
                </c:pt>
                <c:pt idx="1279">
                  <c:v>0.18790000000000001</c:v>
                </c:pt>
                <c:pt idx="1280">
                  <c:v>0.188</c:v>
                </c:pt>
                <c:pt idx="1281">
                  <c:v>0.18809999999999999</c:v>
                </c:pt>
                <c:pt idx="1282">
                  <c:v>0.18820000000000001</c:v>
                </c:pt>
                <c:pt idx="1283">
                  <c:v>0.1883</c:v>
                </c:pt>
                <c:pt idx="1284">
                  <c:v>0.18840000000000001</c:v>
                </c:pt>
                <c:pt idx="1285">
                  <c:v>0.1885</c:v>
                </c:pt>
                <c:pt idx="1286">
                  <c:v>0.18859999999999999</c:v>
                </c:pt>
                <c:pt idx="1287">
                  <c:v>0.18870000000000001</c:v>
                </c:pt>
                <c:pt idx="1288">
                  <c:v>0.1888</c:v>
                </c:pt>
                <c:pt idx="1289">
                  <c:v>0.18890000000000001</c:v>
                </c:pt>
                <c:pt idx="1290">
                  <c:v>0.189</c:v>
                </c:pt>
                <c:pt idx="1291">
                  <c:v>0.18909999999999999</c:v>
                </c:pt>
                <c:pt idx="1292">
                  <c:v>0.18920000000000001</c:v>
                </c:pt>
                <c:pt idx="1293">
                  <c:v>0.1893</c:v>
                </c:pt>
                <c:pt idx="1294">
                  <c:v>0.18940000000000001</c:v>
                </c:pt>
                <c:pt idx="1295">
                  <c:v>0.1895</c:v>
                </c:pt>
                <c:pt idx="1296">
                  <c:v>0.18959999999999999</c:v>
                </c:pt>
                <c:pt idx="1297">
                  <c:v>0.18970000000000001</c:v>
                </c:pt>
                <c:pt idx="1298">
                  <c:v>0.1898</c:v>
                </c:pt>
                <c:pt idx="1299">
                  <c:v>0.18990000000000001</c:v>
                </c:pt>
                <c:pt idx="1300">
                  <c:v>0.19</c:v>
                </c:pt>
                <c:pt idx="1301">
                  <c:v>0.19009999999999999</c:v>
                </c:pt>
                <c:pt idx="1302">
                  <c:v>0.19020000000000001</c:v>
                </c:pt>
                <c:pt idx="1303">
                  <c:v>0.1903</c:v>
                </c:pt>
                <c:pt idx="1304">
                  <c:v>0.19040000000000001</c:v>
                </c:pt>
                <c:pt idx="1305">
                  <c:v>0.1905</c:v>
                </c:pt>
                <c:pt idx="1306">
                  <c:v>0.19059999999999999</c:v>
                </c:pt>
                <c:pt idx="1307">
                  <c:v>0.19070000000000001</c:v>
                </c:pt>
                <c:pt idx="1308">
                  <c:v>0.1908</c:v>
                </c:pt>
                <c:pt idx="1309">
                  <c:v>0.19089999999999999</c:v>
                </c:pt>
                <c:pt idx="1310">
                  <c:v>0.191</c:v>
                </c:pt>
                <c:pt idx="1311">
                  <c:v>0.19109999999999999</c:v>
                </c:pt>
                <c:pt idx="1312">
                  <c:v>0.19120000000000001</c:v>
                </c:pt>
                <c:pt idx="1313">
                  <c:v>0.1913</c:v>
                </c:pt>
                <c:pt idx="1314">
                  <c:v>0.19139999999999999</c:v>
                </c:pt>
                <c:pt idx="1315">
                  <c:v>0.1915</c:v>
                </c:pt>
                <c:pt idx="1316">
                  <c:v>0.19159999999999999</c:v>
                </c:pt>
                <c:pt idx="1317">
                  <c:v>0.19170000000000001</c:v>
                </c:pt>
                <c:pt idx="1318">
                  <c:v>0.1918</c:v>
                </c:pt>
                <c:pt idx="1319">
                  <c:v>0.19189999999999999</c:v>
                </c:pt>
                <c:pt idx="1320">
                  <c:v>0.192</c:v>
                </c:pt>
                <c:pt idx="1321">
                  <c:v>0.19209999999999999</c:v>
                </c:pt>
                <c:pt idx="1322">
                  <c:v>0.19220000000000001</c:v>
                </c:pt>
                <c:pt idx="1323">
                  <c:v>0.1923</c:v>
                </c:pt>
                <c:pt idx="1324">
                  <c:v>0.19239999999999999</c:v>
                </c:pt>
                <c:pt idx="1325">
                  <c:v>0.1925</c:v>
                </c:pt>
                <c:pt idx="1326">
                  <c:v>0.19259999999999999</c:v>
                </c:pt>
                <c:pt idx="1327">
                  <c:v>0.19270000000000001</c:v>
                </c:pt>
                <c:pt idx="1328">
                  <c:v>0.1928</c:v>
                </c:pt>
                <c:pt idx="1329">
                  <c:v>0.19289999999999999</c:v>
                </c:pt>
                <c:pt idx="1330">
                  <c:v>0.193</c:v>
                </c:pt>
                <c:pt idx="1331">
                  <c:v>0.19309999999999999</c:v>
                </c:pt>
                <c:pt idx="1332">
                  <c:v>0.19320000000000001</c:v>
                </c:pt>
                <c:pt idx="1333">
                  <c:v>0.1933</c:v>
                </c:pt>
                <c:pt idx="1334">
                  <c:v>0.19339999999999999</c:v>
                </c:pt>
                <c:pt idx="1335">
                  <c:v>0.19350000000000001</c:v>
                </c:pt>
                <c:pt idx="1336">
                  <c:v>0.19359999999999999</c:v>
                </c:pt>
                <c:pt idx="1337">
                  <c:v>0.19370000000000001</c:v>
                </c:pt>
                <c:pt idx="1338">
                  <c:v>0.1938</c:v>
                </c:pt>
                <c:pt idx="1339">
                  <c:v>0.19389999999999999</c:v>
                </c:pt>
                <c:pt idx="1340">
                  <c:v>0.19400000000000001</c:v>
                </c:pt>
                <c:pt idx="1341">
                  <c:v>0.19409999999999999</c:v>
                </c:pt>
                <c:pt idx="1342">
                  <c:v>0.19420000000000001</c:v>
                </c:pt>
                <c:pt idx="1343">
                  <c:v>0.1943</c:v>
                </c:pt>
                <c:pt idx="1344">
                  <c:v>0.19439999999999999</c:v>
                </c:pt>
                <c:pt idx="1345">
                  <c:v>0.19450000000000001</c:v>
                </c:pt>
                <c:pt idx="1346">
                  <c:v>0.1946</c:v>
                </c:pt>
                <c:pt idx="1347">
                  <c:v>0.19470000000000001</c:v>
                </c:pt>
                <c:pt idx="1348">
                  <c:v>0.1948</c:v>
                </c:pt>
                <c:pt idx="1349">
                  <c:v>0.19489999999999999</c:v>
                </c:pt>
                <c:pt idx="1350">
                  <c:v>0.19500000000000001</c:v>
                </c:pt>
                <c:pt idx="1351">
                  <c:v>0.1951</c:v>
                </c:pt>
                <c:pt idx="1352">
                  <c:v>0.19520000000000001</c:v>
                </c:pt>
                <c:pt idx="1353">
                  <c:v>0.1953</c:v>
                </c:pt>
                <c:pt idx="1354">
                  <c:v>0.19539999999999999</c:v>
                </c:pt>
                <c:pt idx="1355">
                  <c:v>0.19550000000000001</c:v>
                </c:pt>
                <c:pt idx="1356">
                  <c:v>0.1956</c:v>
                </c:pt>
                <c:pt idx="1357">
                  <c:v>0.19570000000000001</c:v>
                </c:pt>
                <c:pt idx="1358">
                  <c:v>0.1958</c:v>
                </c:pt>
                <c:pt idx="1359">
                  <c:v>0.19589999999999999</c:v>
                </c:pt>
                <c:pt idx="1360">
                  <c:v>0.19600000000000001</c:v>
                </c:pt>
                <c:pt idx="1361">
                  <c:v>0.1961</c:v>
                </c:pt>
                <c:pt idx="1362">
                  <c:v>0.19620000000000001</c:v>
                </c:pt>
                <c:pt idx="1363">
                  <c:v>0.1963</c:v>
                </c:pt>
                <c:pt idx="1364">
                  <c:v>0.19639999999999999</c:v>
                </c:pt>
                <c:pt idx="1365">
                  <c:v>0.19650000000000001</c:v>
                </c:pt>
                <c:pt idx="1366">
                  <c:v>0.1966</c:v>
                </c:pt>
                <c:pt idx="1367">
                  <c:v>0.19670000000000001</c:v>
                </c:pt>
                <c:pt idx="1368">
                  <c:v>0.1968</c:v>
                </c:pt>
                <c:pt idx="1369">
                  <c:v>0.19689999999999999</c:v>
                </c:pt>
                <c:pt idx="1370">
                  <c:v>0.19700000000000001</c:v>
                </c:pt>
                <c:pt idx="1371">
                  <c:v>0.1971</c:v>
                </c:pt>
                <c:pt idx="1372">
                  <c:v>0.19719999999999999</c:v>
                </c:pt>
                <c:pt idx="1373">
                  <c:v>0.1973</c:v>
                </c:pt>
                <c:pt idx="1374">
                  <c:v>0.19739999999999999</c:v>
                </c:pt>
                <c:pt idx="1375">
                  <c:v>0.19750000000000001</c:v>
                </c:pt>
                <c:pt idx="1376">
                  <c:v>0.1976</c:v>
                </c:pt>
                <c:pt idx="1377">
                  <c:v>0.19769999999999999</c:v>
                </c:pt>
                <c:pt idx="1378">
                  <c:v>0.1978</c:v>
                </c:pt>
                <c:pt idx="1379">
                  <c:v>0.19789999999999999</c:v>
                </c:pt>
                <c:pt idx="1380">
                  <c:v>0.19800000000000001</c:v>
                </c:pt>
                <c:pt idx="1381">
                  <c:v>0.1981</c:v>
                </c:pt>
                <c:pt idx="1382">
                  <c:v>0.19819999999999999</c:v>
                </c:pt>
                <c:pt idx="1383">
                  <c:v>0.1983</c:v>
                </c:pt>
                <c:pt idx="1384">
                  <c:v>0.19839999999999999</c:v>
                </c:pt>
                <c:pt idx="1385">
                  <c:v>0.19850000000000001</c:v>
                </c:pt>
                <c:pt idx="1386">
                  <c:v>0.1986</c:v>
                </c:pt>
                <c:pt idx="1387">
                  <c:v>0.19869999999999999</c:v>
                </c:pt>
                <c:pt idx="1388">
                  <c:v>0.1988</c:v>
                </c:pt>
                <c:pt idx="1389">
                  <c:v>0.19889999999999999</c:v>
                </c:pt>
                <c:pt idx="1390">
                  <c:v>0.19900000000000001</c:v>
                </c:pt>
                <c:pt idx="1391">
                  <c:v>0.1991</c:v>
                </c:pt>
                <c:pt idx="1392">
                  <c:v>0.19919999999999999</c:v>
                </c:pt>
                <c:pt idx="1393">
                  <c:v>0.1993</c:v>
                </c:pt>
                <c:pt idx="1394">
                  <c:v>0.19939999999999999</c:v>
                </c:pt>
                <c:pt idx="1395">
                  <c:v>0.19950000000000001</c:v>
                </c:pt>
                <c:pt idx="1396">
                  <c:v>0.1996</c:v>
                </c:pt>
                <c:pt idx="1397">
                  <c:v>0.19969999999999999</c:v>
                </c:pt>
                <c:pt idx="1398">
                  <c:v>0.19980000000000001</c:v>
                </c:pt>
                <c:pt idx="1399">
                  <c:v>0.19989999999999999</c:v>
                </c:pt>
                <c:pt idx="1400">
                  <c:v>0.2</c:v>
                </c:pt>
                <c:pt idx="1401">
                  <c:v>0.2001</c:v>
                </c:pt>
                <c:pt idx="1402">
                  <c:v>0.20019999999999999</c:v>
                </c:pt>
                <c:pt idx="1403">
                  <c:v>0.20030000000000001</c:v>
                </c:pt>
                <c:pt idx="1404">
                  <c:v>0.20039999999999999</c:v>
                </c:pt>
                <c:pt idx="1405">
                  <c:v>0.20050000000000001</c:v>
                </c:pt>
                <c:pt idx="1406">
                  <c:v>0.2006</c:v>
                </c:pt>
                <c:pt idx="1407">
                  <c:v>0.20069999999999999</c:v>
                </c:pt>
                <c:pt idx="1408">
                  <c:v>0.20080000000000001</c:v>
                </c:pt>
                <c:pt idx="1409">
                  <c:v>0.2009</c:v>
                </c:pt>
                <c:pt idx="1410">
                  <c:v>0.20100000000000001</c:v>
                </c:pt>
                <c:pt idx="1411">
                  <c:v>0.2011</c:v>
                </c:pt>
                <c:pt idx="1412">
                  <c:v>0.20119999999999999</c:v>
                </c:pt>
                <c:pt idx="1413">
                  <c:v>0.20130000000000001</c:v>
                </c:pt>
                <c:pt idx="1414">
                  <c:v>0.2014</c:v>
                </c:pt>
                <c:pt idx="1415">
                  <c:v>0.20150000000000001</c:v>
                </c:pt>
                <c:pt idx="1416">
                  <c:v>0.2016</c:v>
                </c:pt>
                <c:pt idx="1417">
                  <c:v>0.20169999999999999</c:v>
                </c:pt>
                <c:pt idx="1418">
                  <c:v>0.20180000000000001</c:v>
                </c:pt>
                <c:pt idx="1419">
                  <c:v>0.2019</c:v>
                </c:pt>
                <c:pt idx="1420">
                  <c:v>0.20200000000000001</c:v>
                </c:pt>
                <c:pt idx="1421">
                  <c:v>0.2021</c:v>
                </c:pt>
                <c:pt idx="1422">
                  <c:v>0.20219999999999999</c:v>
                </c:pt>
                <c:pt idx="1423">
                  <c:v>0.20230000000000001</c:v>
                </c:pt>
                <c:pt idx="1424">
                  <c:v>0.2024</c:v>
                </c:pt>
                <c:pt idx="1425">
                  <c:v>0.20250000000000001</c:v>
                </c:pt>
                <c:pt idx="1426">
                  <c:v>0.2026</c:v>
                </c:pt>
                <c:pt idx="1427">
                  <c:v>0.20269999999999999</c:v>
                </c:pt>
                <c:pt idx="1428">
                  <c:v>0.20280000000000001</c:v>
                </c:pt>
                <c:pt idx="1429">
                  <c:v>0.2029</c:v>
                </c:pt>
                <c:pt idx="1430">
                  <c:v>0.20300000000000001</c:v>
                </c:pt>
                <c:pt idx="1431">
                  <c:v>0.2031</c:v>
                </c:pt>
                <c:pt idx="1432">
                  <c:v>0.20319999999999999</c:v>
                </c:pt>
                <c:pt idx="1433">
                  <c:v>0.20330000000000001</c:v>
                </c:pt>
                <c:pt idx="1434">
                  <c:v>0.2034</c:v>
                </c:pt>
                <c:pt idx="1435">
                  <c:v>0.20349999999999999</c:v>
                </c:pt>
                <c:pt idx="1436">
                  <c:v>0.2036</c:v>
                </c:pt>
                <c:pt idx="1437">
                  <c:v>0.20369999999999999</c:v>
                </c:pt>
                <c:pt idx="1438">
                  <c:v>0.20380000000000001</c:v>
                </c:pt>
                <c:pt idx="1439">
                  <c:v>0.2039</c:v>
                </c:pt>
                <c:pt idx="1440">
                  <c:v>0.20399999999999999</c:v>
                </c:pt>
                <c:pt idx="1441">
                  <c:v>0.2041</c:v>
                </c:pt>
                <c:pt idx="1442">
                  <c:v>0.20419999999999999</c:v>
                </c:pt>
                <c:pt idx="1443">
                  <c:v>0.20430000000000001</c:v>
                </c:pt>
                <c:pt idx="1444">
                  <c:v>0.2044</c:v>
                </c:pt>
                <c:pt idx="1445">
                  <c:v>0.20449999999999999</c:v>
                </c:pt>
                <c:pt idx="1446">
                  <c:v>0.2046</c:v>
                </c:pt>
                <c:pt idx="1447">
                  <c:v>0.20469999999999999</c:v>
                </c:pt>
                <c:pt idx="1448">
                  <c:v>0.20480000000000001</c:v>
                </c:pt>
                <c:pt idx="1449">
                  <c:v>0.2049</c:v>
                </c:pt>
                <c:pt idx="1450">
                  <c:v>0.20499999999999999</c:v>
                </c:pt>
                <c:pt idx="1451">
                  <c:v>0.2051</c:v>
                </c:pt>
                <c:pt idx="1452">
                  <c:v>0.20519999999999999</c:v>
                </c:pt>
                <c:pt idx="1453">
                  <c:v>0.20530000000000001</c:v>
                </c:pt>
                <c:pt idx="1454">
                  <c:v>0.2054</c:v>
                </c:pt>
                <c:pt idx="1455">
                  <c:v>0.20549999999999999</c:v>
                </c:pt>
                <c:pt idx="1456">
                  <c:v>0.2056</c:v>
                </c:pt>
                <c:pt idx="1457">
                  <c:v>0.20569999999999999</c:v>
                </c:pt>
                <c:pt idx="1458">
                  <c:v>0.20580000000000001</c:v>
                </c:pt>
                <c:pt idx="1459">
                  <c:v>0.2059</c:v>
                </c:pt>
                <c:pt idx="1460">
                  <c:v>0.20599999999999999</c:v>
                </c:pt>
                <c:pt idx="1461">
                  <c:v>0.20610000000000001</c:v>
                </c:pt>
                <c:pt idx="1462">
                  <c:v>0.20619999999999999</c:v>
                </c:pt>
                <c:pt idx="1463">
                  <c:v>0.20630000000000001</c:v>
                </c:pt>
                <c:pt idx="1464">
                  <c:v>0.2064</c:v>
                </c:pt>
                <c:pt idx="1465">
                  <c:v>0.20649999999999999</c:v>
                </c:pt>
                <c:pt idx="1466">
                  <c:v>0.20660000000000001</c:v>
                </c:pt>
                <c:pt idx="1467">
                  <c:v>0.20669999999999999</c:v>
                </c:pt>
                <c:pt idx="1468">
                  <c:v>0.20680000000000001</c:v>
                </c:pt>
                <c:pt idx="1469">
                  <c:v>0.2069</c:v>
                </c:pt>
                <c:pt idx="1470">
                  <c:v>0.20699999999999999</c:v>
                </c:pt>
                <c:pt idx="1471">
                  <c:v>0.20710000000000001</c:v>
                </c:pt>
                <c:pt idx="1472">
                  <c:v>0.2072</c:v>
                </c:pt>
                <c:pt idx="1473">
                  <c:v>0.20730000000000001</c:v>
                </c:pt>
                <c:pt idx="1474">
                  <c:v>0.2074</c:v>
                </c:pt>
                <c:pt idx="1475">
                  <c:v>0.20749999999999999</c:v>
                </c:pt>
                <c:pt idx="1476">
                  <c:v>0.20760000000000001</c:v>
                </c:pt>
                <c:pt idx="1477">
                  <c:v>0.2077</c:v>
                </c:pt>
                <c:pt idx="1478">
                  <c:v>0.20780000000000001</c:v>
                </c:pt>
                <c:pt idx="1479">
                  <c:v>0.2079</c:v>
                </c:pt>
                <c:pt idx="1480">
                  <c:v>0.20799999999999999</c:v>
                </c:pt>
                <c:pt idx="1481">
                  <c:v>0.20810000000000001</c:v>
                </c:pt>
                <c:pt idx="1482">
                  <c:v>0.2082</c:v>
                </c:pt>
                <c:pt idx="1483">
                  <c:v>0.20830000000000001</c:v>
                </c:pt>
                <c:pt idx="1484">
                  <c:v>0.2084</c:v>
                </c:pt>
                <c:pt idx="1485">
                  <c:v>0.20849999999999999</c:v>
                </c:pt>
                <c:pt idx="1486">
                  <c:v>0.20860000000000001</c:v>
                </c:pt>
                <c:pt idx="1487">
                  <c:v>0.2087</c:v>
                </c:pt>
                <c:pt idx="1488">
                  <c:v>0.20880000000000001</c:v>
                </c:pt>
                <c:pt idx="1489">
                  <c:v>0.2089</c:v>
                </c:pt>
                <c:pt idx="1490">
                  <c:v>0.20899999999999999</c:v>
                </c:pt>
                <c:pt idx="1491">
                  <c:v>0.20910000000000001</c:v>
                </c:pt>
                <c:pt idx="1492">
                  <c:v>0.2092</c:v>
                </c:pt>
                <c:pt idx="1493">
                  <c:v>0.20930000000000001</c:v>
                </c:pt>
                <c:pt idx="1494">
                  <c:v>0.2094</c:v>
                </c:pt>
                <c:pt idx="1495">
                  <c:v>0.20949999999999999</c:v>
                </c:pt>
                <c:pt idx="1496">
                  <c:v>0.20960000000000001</c:v>
                </c:pt>
                <c:pt idx="1497">
                  <c:v>0.2097</c:v>
                </c:pt>
                <c:pt idx="1498">
                  <c:v>0.20979999999999999</c:v>
                </c:pt>
                <c:pt idx="1499">
                  <c:v>0.2099</c:v>
                </c:pt>
                <c:pt idx="1500">
                  <c:v>0.21</c:v>
                </c:pt>
                <c:pt idx="1501">
                  <c:v>0.21010000000000001</c:v>
                </c:pt>
                <c:pt idx="1502">
                  <c:v>0.2102</c:v>
                </c:pt>
                <c:pt idx="1503">
                  <c:v>0.21029999999999999</c:v>
                </c:pt>
                <c:pt idx="1504">
                  <c:v>0.2104</c:v>
                </c:pt>
                <c:pt idx="1505">
                  <c:v>0.21049999999999999</c:v>
                </c:pt>
                <c:pt idx="1506">
                  <c:v>0.21060000000000001</c:v>
                </c:pt>
                <c:pt idx="1507">
                  <c:v>0.2107</c:v>
                </c:pt>
                <c:pt idx="1508">
                  <c:v>0.21079999999999999</c:v>
                </c:pt>
                <c:pt idx="1509">
                  <c:v>0.2109</c:v>
                </c:pt>
                <c:pt idx="1510">
                  <c:v>0.21099999999999999</c:v>
                </c:pt>
                <c:pt idx="1511">
                  <c:v>0.21110000000000001</c:v>
                </c:pt>
                <c:pt idx="1512">
                  <c:v>0.2112</c:v>
                </c:pt>
                <c:pt idx="1513">
                  <c:v>0.21129999999999999</c:v>
                </c:pt>
                <c:pt idx="1514">
                  <c:v>0.2114</c:v>
                </c:pt>
                <c:pt idx="1515">
                  <c:v>0.21149999999999999</c:v>
                </c:pt>
                <c:pt idx="1516">
                  <c:v>0.21160000000000001</c:v>
                </c:pt>
                <c:pt idx="1517">
                  <c:v>0.2117</c:v>
                </c:pt>
                <c:pt idx="1518">
                  <c:v>0.21179999999999999</c:v>
                </c:pt>
                <c:pt idx="1519">
                  <c:v>0.21190000000000001</c:v>
                </c:pt>
                <c:pt idx="1520">
                  <c:v>0.21199999999999999</c:v>
                </c:pt>
                <c:pt idx="1521">
                  <c:v>0.21210000000000001</c:v>
                </c:pt>
                <c:pt idx="1522">
                  <c:v>0.2122</c:v>
                </c:pt>
                <c:pt idx="1523">
                  <c:v>0.21229999999999999</c:v>
                </c:pt>
                <c:pt idx="1524">
                  <c:v>0.21240000000000001</c:v>
                </c:pt>
                <c:pt idx="1525">
                  <c:v>0.21249999999999999</c:v>
                </c:pt>
                <c:pt idx="1526">
                  <c:v>0.21260000000000001</c:v>
                </c:pt>
                <c:pt idx="1527">
                  <c:v>0.2127</c:v>
                </c:pt>
                <c:pt idx="1528">
                  <c:v>0.21279999999999999</c:v>
                </c:pt>
                <c:pt idx="1529">
                  <c:v>0.21290000000000001</c:v>
                </c:pt>
                <c:pt idx="1530">
                  <c:v>0.21299999999999999</c:v>
                </c:pt>
                <c:pt idx="1531">
                  <c:v>0.21310000000000001</c:v>
                </c:pt>
                <c:pt idx="1532">
                  <c:v>0.2132</c:v>
                </c:pt>
                <c:pt idx="1533">
                  <c:v>0.21329999999999999</c:v>
                </c:pt>
                <c:pt idx="1534">
                  <c:v>0.21340000000000001</c:v>
                </c:pt>
                <c:pt idx="1535">
                  <c:v>0.2135</c:v>
                </c:pt>
                <c:pt idx="1536">
                  <c:v>0.21360000000000001</c:v>
                </c:pt>
                <c:pt idx="1537">
                  <c:v>0.2137</c:v>
                </c:pt>
                <c:pt idx="1538">
                  <c:v>0.21379999999999999</c:v>
                </c:pt>
                <c:pt idx="1539">
                  <c:v>0.21390000000000001</c:v>
                </c:pt>
                <c:pt idx="1540">
                  <c:v>0.214</c:v>
                </c:pt>
                <c:pt idx="1541">
                  <c:v>0.21410000000000001</c:v>
                </c:pt>
                <c:pt idx="1542">
                  <c:v>0.2142</c:v>
                </c:pt>
                <c:pt idx="1543">
                  <c:v>0.21429999999999999</c:v>
                </c:pt>
                <c:pt idx="1544">
                  <c:v>0.21440000000000001</c:v>
                </c:pt>
                <c:pt idx="1545">
                  <c:v>0.2145</c:v>
                </c:pt>
                <c:pt idx="1546">
                  <c:v>0.21460000000000001</c:v>
                </c:pt>
                <c:pt idx="1547">
                  <c:v>0.2147</c:v>
                </c:pt>
                <c:pt idx="1548">
                  <c:v>0.21479999999999999</c:v>
                </c:pt>
                <c:pt idx="1549">
                  <c:v>0.21490000000000001</c:v>
                </c:pt>
                <c:pt idx="1550">
                  <c:v>0.215</c:v>
                </c:pt>
                <c:pt idx="1551">
                  <c:v>0.21510000000000001</c:v>
                </c:pt>
                <c:pt idx="1552">
                  <c:v>0.2152</c:v>
                </c:pt>
                <c:pt idx="1553">
                  <c:v>0.21529999999999999</c:v>
                </c:pt>
                <c:pt idx="1554">
                  <c:v>0.21540000000000001</c:v>
                </c:pt>
                <c:pt idx="1555">
                  <c:v>0.2155</c:v>
                </c:pt>
                <c:pt idx="1556">
                  <c:v>0.21560000000000001</c:v>
                </c:pt>
                <c:pt idx="1557">
                  <c:v>0.2157</c:v>
                </c:pt>
                <c:pt idx="1558">
                  <c:v>0.21579999999999999</c:v>
                </c:pt>
                <c:pt idx="1559">
                  <c:v>0.21590000000000001</c:v>
                </c:pt>
                <c:pt idx="1560">
                  <c:v>0.216</c:v>
                </c:pt>
                <c:pt idx="1561">
                  <c:v>0.21609999999999999</c:v>
                </c:pt>
                <c:pt idx="1562">
                  <c:v>0.2162</c:v>
                </c:pt>
                <c:pt idx="1563">
                  <c:v>0.21629999999999999</c:v>
                </c:pt>
                <c:pt idx="1564">
                  <c:v>0.21640000000000001</c:v>
                </c:pt>
                <c:pt idx="1565">
                  <c:v>0.2165</c:v>
                </c:pt>
                <c:pt idx="1566">
                  <c:v>0.21659999999999999</c:v>
                </c:pt>
                <c:pt idx="1567">
                  <c:v>0.2167</c:v>
                </c:pt>
                <c:pt idx="1568">
                  <c:v>0.21679999999999999</c:v>
                </c:pt>
                <c:pt idx="1569">
                  <c:v>0.21690000000000001</c:v>
                </c:pt>
                <c:pt idx="1570">
                  <c:v>0.217</c:v>
                </c:pt>
                <c:pt idx="1571">
                  <c:v>0.21709999999999999</c:v>
                </c:pt>
                <c:pt idx="1572">
                  <c:v>0.2172</c:v>
                </c:pt>
                <c:pt idx="1573">
                  <c:v>0.21729999999999999</c:v>
                </c:pt>
                <c:pt idx="1574">
                  <c:v>0.21740000000000001</c:v>
                </c:pt>
                <c:pt idx="1575">
                  <c:v>0.2175</c:v>
                </c:pt>
                <c:pt idx="1576">
                  <c:v>0.21759999999999999</c:v>
                </c:pt>
                <c:pt idx="1577">
                  <c:v>0.2177</c:v>
                </c:pt>
                <c:pt idx="1578">
                  <c:v>0.21779999999999999</c:v>
                </c:pt>
                <c:pt idx="1579">
                  <c:v>0.21790000000000001</c:v>
                </c:pt>
                <c:pt idx="1580">
                  <c:v>0.218</c:v>
                </c:pt>
                <c:pt idx="1581">
                  <c:v>0.21809999999999999</c:v>
                </c:pt>
                <c:pt idx="1582">
                  <c:v>0.21820000000000001</c:v>
                </c:pt>
                <c:pt idx="1583">
                  <c:v>0.21829999999999999</c:v>
                </c:pt>
                <c:pt idx="1584">
                  <c:v>0.21840000000000001</c:v>
                </c:pt>
                <c:pt idx="1585">
                  <c:v>0.2185</c:v>
                </c:pt>
                <c:pt idx="1586">
                  <c:v>0.21859999999999999</c:v>
                </c:pt>
                <c:pt idx="1587">
                  <c:v>0.21870000000000001</c:v>
                </c:pt>
                <c:pt idx="1588">
                  <c:v>0.21879999999999999</c:v>
                </c:pt>
                <c:pt idx="1589">
                  <c:v>0.21890000000000001</c:v>
                </c:pt>
                <c:pt idx="1590">
                  <c:v>0.219</c:v>
                </c:pt>
                <c:pt idx="1591">
                  <c:v>0.21909999999999999</c:v>
                </c:pt>
                <c:pt idx="1592">
                  <c:v>0.21920000000000001</c:v>
                </c:pt>
                <c:pt idx="1593">
                  <c:v>0.21929999999999999</c:v>
                </c:pt>
                <c:pt idx="1594">
                  <c:v>0.21940000000000001</c:v>
                </c:pt>
                <c:pt idx="1595">
                  <c:v>0.2195</c:v>
                </c:pt>
                <c:pt idx="1596">
                  <c:v>0.21959999999999999</c:v>
                </c:pt>
                <c:pt idx="1597">
                  <c:v>0.21970000000000001</c:v>
                </c:pt>
                <c:pt idx="1598">
                  <c:v>0.2198</c:v>
                </c:pt>
                <c:pt idx="1599">
                  <c:v>0.21990000000000001</c:v>
                </c:pt>
                <c:pt idx="1600">
                  <c:v>0.22</c:v>
                </c:pt>
                <c:pt idx="1601">
                  <c:v>0.22009999999999999</c:v>
                </c:pt>
                <c:pt idx="1602">
                  <c:v>0.22020000000000001</c:v>
                </c:pt>
                <c:pt idx="1603">
                  <c:v>0.2203</c:v>
                </c:pt>
                <c:pt idx="1604">
                  <c:v>0.22040000000000001</c:v>
                </c:pt>
                <c:pt idx="1605">
                  <c:v>0.2205</c:v>
                </c:pt>
                <c:pt idx="1606">
                  <c:v>0.22059999999999999</c:v>
                </c:pt>
                <c:pt idx="1607">
                  <c:v>0.22070000000000001</c:v>
                </c:pt>
                <c:pt idx="1608">
                  <c:v>0.2208</c:v>
                </c:pt>
                <c:pt idx="1609">
                  <c:v>0.22090000000000001</c:v>
                </c:pt>
                <c:pt idx="1610">
                  <c:v>0.221</c:v>
                </c:pt>
                <c:pt idx="1611">
                  <c:v>0.22109999999999999</c:v>
                </c:pt>
                <c:pt idx="1612">
                  <c:v>0.22120000000000001</c:v>
                </c:pt>
                <c:pt idx="1613">
                  <c:v>0.2213</c:v>
                </c:pt>
                <c:pt idx="1614">
                  <c:v>0.22140000000000001</c:v>
                </c:pt>
                <c:pt idx="1615">
                  <c:v>0.2215</c:v>
                </c:pt>
                <c:pt idx="1616">
                  <c:v>0.22159999999999999</c:v>
                </c:pt>
                <c:pt idx="1617">
                  <c:v>0.22170000000000001</c:v>
                </c:pt>
                <c:pt idx="1618">
                  <c:v>0.2218</c:v>
                </c:pt>
                <c:pt idx="1619">
                  <c:v>0.22189999999999999</c:v>
                </c:pt>
                <c:pt idx="1620">
                  <c:v>0.222</c:v>
                </c:pt>
                <c:pt idx="1621">
                  <c:v>0.22209999999999999</c:v>
                </c:pt>
                <c:pt idx="1622">
                  <c:v>0.22220000000000001</c:v>
                </c:pt>
                <c:pt idx="1623">
                  <c:v>0.2223</c:v>
                </c:pt>
                <c:pt idx="1624">
                  <c:v>0.22239999999999999</c:v>
                </c:pt>
                <c:pt idx="1625">
                  <c:v>0.2225</c:v>
                </c:pt>
                <c:pt idx="1626">
                  <c:v>0.22259999999999999</c:v>
                </c:pt>
                <c:pt idx="1627">
                  <c:v>0.22270000000000001</c:v>
                </c:pt>
                <c:pt idx="1628">
                  <c:v>0.2228</c:v>
                </c:pt>
                <c:pt idx="1629">
                  <c:v>0.22289999999999999</c:v>
                </c:pt>
                <c:pt idx="1630">
                  <c:v>0.223</c:v>
                </c:pt>
                <c:pt idx="1631">
                  <c:v>0.22309999999999999</c:v>
                </c:pt>
                <c:pt idx="1632">
                  <c:v>0.22320000000000001</c:v>
                </c:pt>
                <c:pt idx="1633">
                  <c:v>0.2233</c:v>
                </c:pt>
                <c:pt idx="1634">
                  <c:v>0.22339999999999999</c:v>
                </c:pt>
                <c:pt idx="1635">
                  <c:v>0.2235</c:v>
                </c:pt>
                <c:pt idx="1636">
                  <c:v>0.22359999999999999</c:v>
                </c:pt>
                <c:pt idx="1637">
                  <c:v>0.22370000000000001</c:v>
                </c:pt>
                <c:pt idx="1638">
                  <c:v>0.2238</c:v>
                </c:pt>
                <c:pt idx="1639">
                  <c:v>0.22389999999999999</c:v>
                </c:pt>
                <c:pt idx="1640">
                  <c:v>0.224</c:v>
                </c:pt>
                <c:pt idx="1641">
                  <c:v>0.22409999999999999</c:v>
                </c:pt>
                <c:pt idx="1642">
                  <c:v>0.22420000000000001</c:v>
                </c:pt>
                <c:pt idx="1643">
                  <c:v>0.2243</c:v>
                </c:pt>
                <c:pt idx="1644">
                  <c:v>0.22439999999999999</c:v>
                </c:pt>
                <c:pt idx="1645">
                  <c:v>0.22450000000000001</c:v>
                </c:pt>
                <c:pt idx="1646">
                  <c:v>0.22459999999999999</c:v>
                </c:pt>
                <c:pt idx="1647">
                  <c:v>0.22470000000000001</c:v>
                </c:pt>
                <c:pt idx="1648">
                  <c:v>0.2248</c:v>
                </c:pt>
                <c:pt idx="1649">
                  <c:v>0.22489999999999999</c:v>
                </c:pt>
                <c:pt idx="1650">
                  <c:v>0.22500000000000001</c:v>
                </c:pt>
                <c:pt idx="1651">
                  <c:v>0.22509999999999999</c:v>
                </c:pt>
                <c:pt idx="1652">
                  <c:v>0.22520000000000001</c:v>
                </c:pt>
                <c:pt idx="1653">
                  <c:v>0.2253</c:v>
                </c:pt>
                <c:pt idx="1654">
                  <c:v>0.22539999999999999</c:v>
                </c:pt>
                <c:pt idx="1655">
                  <c:v>0.22550000000000001</c:v>
                </c:pt>
                <c:pt idx="1656">
                  <c:v>0.22559999999999999</c:v>
                </c:pt>
                <c:pt idx="1657">
                  <c:v>0.22570000000000001</c:v>
                </c:pt>
                <c:pt idx="1658">
                  <c:v>0.2258</c:v>
                </c:pt>
                <c:pt idx="1659">
                  <c:v>0.22589999999999999</c:v>
                </c:pt>
                <c:pt idx="1660">
                  <c:v>0.22600000000000001</c:v>
                </c:pt>
                <c:pt idx="1661">
                  <c:v>0.2261</c:v>
                </c:pt>
                <c:pt idx="1662">
                  <c:v>0.22620000000000001</c:v>
                </c:pt>
                <c:pt idx="1663">
                  <c:v>0.2263</c:v>
                </c:pt>
                <c:pt idx="1664">
                  <c:v>0.22639999999999999</c:v>
                </c:pt>
                <c:pt idx="1665">
                  <c:v>0.22650000000000001</c:v>
                </c:pt>
                <c:pt idx="1666">
                  <c:v>0.2266</c:v>
                </c:pt>
                <c:pt idx="1667">
                  <c:v>0.22670000000000001</c:v>
                </c:pt>
                <c:pt idx="1668">
                  <c:v>0.2268</c:v>
                </c:pt>
                <c:pt idx="1669">
                  <c:v>0.22689999999999999</c:v>
                </c:pt>
                <c:pt idx="1670">
                  <c:v>0.22700000000000001</c:v>
                </c:pt>
                <c:pt idx="1671">
                  <c:v>0.2271</c:v>
                </c:pt>
                <c:pt idx="1672">
                  <c:v>0.22720000000000001</c:v>
                </c:pt>
                <c:pt idx="1673">
                  <c:v>0.2273</c:v>
                </c:pt>
                <c:pt idx="1674">
                  <c:v>0.22739999999999999</c:v>
                </c:pt>
                <c:pt idx="1675">
                  <c:v>0.22750000000000001</c:v>
                </c:pt>
                <c:pt idx="1676">
                  <c:v>0.2276</c:v>
                </c:pt>
                <c:pt idx="1677">
                  <c:v>0.22770000000000001</c:v>
                </c:pt>
                <c:pt idx="1678">
                  <c:v>0.2278</c:v>
                </c:pt>
                <c:pt idx="1679">
                  <c:v>0.22789999999999999</c:v>
                </c:pt>
                <c:pt idx="1680">
                  <c:v>0.22800000000000001</c:v>
                </c:pt>
                <c:pt idx="1681">
                  <c:v>0.2281</c:v>
                </c:pt>
                <c:pt idx="1682">
                  <c:v>0.22819999999999999</c:v>
                </c:pt>
                <c:pt idx="1683">
                  <c:v>0.2283</c:v>
                </c:pt>
                <c:pt idx="1684">
                  <c:v>0.22839999999999999</c:v>
                </c:pt>
                <c:pt idx="1685">
                  <c:v>0.22850000000000001</c:v>
                </c:pt>
                <c:pt idx="1686">
                  <c:v>0.2286</c:v>
                </c:pt>
                <c:pt idx="1687">
                  <c:v>0.22869999999999999</c:v>
                </c:pt>
                <c:pt idx="1688">
                  <c:v>0.2288</c:v>
                </c:pt>
                <c:pt idx="1689">
                  <c:v>0.22889999999999999</c:v>
                </c:pt>
                <c:pt idx="1690">
                  <c:v>0.22900000000000001</c:v>
                </c:pt>
                <c:pt idx="1691">
                  <c:v>0.2291</c:v>
                </c:pt>
                <c:pt idx="1692">
                  <c:v>0.22919999999999999</c:v>
                </c:pt>
                <c:pt idx="1693">
                  <c:v>0.2293</c:v>
                </c:pt>
                <c:pt idx="1694">
                  <c:v>0.22939999999999999</c:v>
                </c:pt>
                <c:pt idx="1695">
                  <c:v>0.22950000000000001</c:v>
                </c:pt>
                <c:pt idx="1696">
                  <c:v>0.2296</c:v>
                </c:pt>
                <c:pt idx="1697">
                  <c:v>0.22969999999999999</c:v>
                </c:pt>
                <c:pt idx="1698">
                  <c:v>0.2298</c:v>
                </c:pt>
                <c:pt idx="1699">
                  <c:v>0.22989999999999999</c:v>
                </c:pt>
                <c:pt idx="1700">
                  <c:v>0.23</c:v>
                </c:pt>
                <c:pt idx="1701">
                  <c:v>0.2301</c:v>
                </c:pt>
                <c:pt idx="1702">
                  <c:v>0.23019999999999999</c:v>
                </c:pt>
                <c:pt idx="1703">
                  <c:v>0.2303</c:v>
                </c:pt>
                <c:pt idx="1704">
                  <c:v>0.23039999999999999</c:v>
                </c:pt>
                <c:pt idx="1705">
                  <c:v>0.23050000000000001</c:v>
                </c:pt>
                <c:pt idx="1706">
                  <c:v>0.2306</c:v>
                </c:pt>
                <c:pt idx="1707">
                  <c:v>0.23069999999999999</c:v>
                </c:pt>
                <c:pt idx="1708">
                  <c:v>0.23080000000000001</c:v>
                </c:pt>
                <c:pt idx="1709">
                  <c:v>0.23089999999999999</c:v>
                </c:pt>
                <c:pt idx="1710">
                  <c:v>0.23100000000000001</c:v>
                </c:pt>
                <c:pt idx="1711">
                  <c:v>0.2311</c:v>
                </c:pt>
                <c:pt idx="1712">
                  <c:v>0.23119999999999999</c:v>
                </c:pt>
                <c:pt idx="1713">
                  <c:v>0.23130000000000001</c:v>
                </c:pt>
                <c:pt idx="1714">
                  <c:v>0.23139999999999999</c:v>
                </c:pt>
                <c:pt idx="1715">
                  <c:v>0.23150000000000001</c:v>
                </c:pt>
                <c:pt idx="1716">
                  <c:v>0.2316</c:v>
                </c:pt>
                <c:pt idx="1717">
                  <c:v>0.23169999999999999</c:v>
                </c:pt>
                <c:pt idx="1718">
                  <c:v>0.23180000000000001</c:v>
                </c:pt>
                <c:pt idx="1719">
                  <c:v>0.2319</c:v>
                </c:pt>
                <c:pt idx="1720">
                  <c:v>0.23200000000000001</c:v>
                </c:pt>
                <c:pt idx="1721">
                  <c:v>0.2321</c:v>
                </c:pt>
                <c:pt idx="1722">
                  <c:v>0.23219999999999999</c:v>
                </c:pt>
                <c:pt idx="1723">
                  <c:v>0.23230000000000001</c:v>
                </c:pt>
                <c:pt idx="1724">
                  <c:v>0.2324</c:v>
                </c:pt>
                <c:pt idx="1725">
                  <c:v>0.23250000000000001</c:v>
                </c:pt>
                <c:pt idx="1726">
                  <c:v>0.2326</c:v>
                </c:pt>
                <c:pt idx="1727">
                  <c:v>0.23269999999999999</c:v>
                </c:pt>
                <c:pt idx="1728">
                  <c:v>0.23280000000000001</c:v>
                </c:pt>
                <c:pt idx="1729">
                  <c:v>0.2329</c:v>
                </c:pt>
                <c:pt idx="1730">
                  <c:v>0.23300000000000001</c:v>
                </c:pt>
                <c:pt idx="1731">
                  <c:v>0.2331</c:v>
                </c:pt>
                <c:pt idx="1732">
                  <c:v>0.23319999999999999</c:v>
                </c:pt>
                <c:pt idx="1733">
                  <c:v>0.23330000000000001</c:v>
                </c:pt>
                <c:pt idx="1734">
                  <c:v>0.2334</c:v>
                </c:pt>
                <c:pt idx="1735">
                  <c:v>0.23350000000000001</c:v>
                </c:pt>
                <c:pt idx="1736">
                  <c:v>0.2336</c:v>
                </c:pt>
                <c:pt idx="1737">
                  <c:v>0.23369999999999999</c:v>
                </c:pt>
                <c:pt idx="1738">
                  <c:v>0.23380000000000001</c:v>
                </c:pt>
                <c:pt idx="1739">
                  <c:v>0.2339</c:v>
                </c:pt>
                <c:pt idx="1740">
                  <c:v>0.23400000000000001</c:v>
                </c:pt>
                <c:pt idx="1741">
                  <c:v>0.2341</c:v>
                </c:pt>
                <c:pt idx="1742">
                  <c:v>0.23419999999999999</c:v>
                </c:pt>
                <c:pt idx="1743">
                  <c:v>0.23430000000000001</c:v>
                </c:pt>
                <c:pt idx="1744">
                  <c:v>0.2344</c:v>
                </c:pt>
                <c:pt idx="1745">
                  <c:v>0.23449999999999999</c:v>
                </c:pt>
                <c:pt idx="1746">
                  <c:v>0.2346</c:v>
                </c:pt>
                <c:pt idx="1747">
                  <c:v>0.23469999999999999</c:v>
                </c:pt>
                <c:pt idx="1748">
                  <c:v>0.23480000000000001</c:v>
                </c:pt>
                <c:pt idx="1749">
                  <c:v>0.2349</c:v>
                </c:pt>
                <c:pt idx="1750">
                  <c:v>0.23499999999999999</c:v>
                </c:pt>
                <c:pt idx="1751">
                  <c:v>0.2351</c:v>
                </c:pt>
                <c:pt idx="1752">
                  <c:v>0.23519999999999999</c:v>
                </c:pt>
                <c:pt idx="1753">
                  <c:v>0.23530000000000001</c:v>
                </c:pt>
                <c:pt idx="1754">
                  <c:v>0.2354</c:v>
                </c:pt>
                <c:pt idx="1755">
                  <c:v>0.23549999999999999</c:v>
                </c:pt>
                <c:pt idx="1756">
                  <c:v>0.2356</c:v>
                </c:pt>
                <c:pt idx="1757">
                  <c:v>0.23569999999999999</c:v>
                </c:pt>
                <c:pt idx="1758">
                  <c:v>0.23580000000000001</c:v>
                </c:pt>
                <c:pt idx="1759">
                  <c:v>0.2359</c:v>
                </c:pt>
                <c:pt idx="1760">
                  <c:v>0.23599999999999999</c:v>
                </c:pt>
                <c:pt idx="1761">
                  <c:v>0.2361</c:v>
                </c:pt>
                <c:pt idx="1762">
                  <c:v>0.23619999999999999</c:v>
                </c:pt>
                <c:pt idx="1763">
                  <c:v>0.23630000000000001</c:v>
                </c:pt>
                <c:pt idx="1764">
                  <c:v>0.2364</c:v>
                </c:pt>
                <c:pt idx="1765">
                  <c:v>0.23649999999999999</c:v>
                </c:pt>
                <c:pt idx="1766">
                  <c:v>0.2366</c:v>
                </c:pt>
                <c:pt idx="1767">
                  <c:v>0.23669999999999999</c:v>
                </c:pt>
                <c:pt idx="1768">
                  <c:v>0.23680000000000001</c:v>
                </c:pt>
                <c:pt idx="1769">
                  <c:v>0.2369</c:v>
                </c:pt>
                <c:pt idx="1770">
                  <c:v>0.23699999999999999</c:v>
                </c:pt>
                <c:pt idx="1771">
                  <c:v>0.23710000000000001</c:v>
                </c:pt>
                <c:pt idx="1772">
                  <c:v>0.23719999999999999</c:v>
                </c:pt>
                <c:pt idx="1773">
                  <c:v>0.23730000000000001</c:v>
                </c:pt>
                <c:pt idx="1774">
                  <c:v>0.2374</c:v>
                </c:pt>
                <c:pt idx="1775">
                  <c:v>0.23749999999999999</c:v>
                </c:pt>
                <c:pt idx="1776">
                  <c:v>0.23760000000000001</c:v>
                </c:pt>
                <c:pt idx="1777">
                  <c:v>0.23769999999999999</c:v>
                </c:pt>
                <c:pt idx="1778">
                  <c:v>0.23780000000000001</c:v>
                </c:pt>
                <c:pt idx="1779">
                  <c:v>0.2379</c:v>
                </c:pt>
                <c:pt idx="1780">
                  <c:v>0.23799999999999999</c:v>
                </c:pt>
                <c:pt idx="1781">
                  <c:v>0.23810000000000001</c:v>
                </c:pt>
                <c:pt idx="1782">
                  <c:v>0.2382</c:v>
                </c:pt>
                <c:pt idx="1783">
                  <c:v>0.23830000000000001</c:v>
                </c:pt>
                <c:pt idx="1784">
                  <c:v>0.2384</c:v>
                </c:pt>
                <c:pt idx="1785">
                  <c:v>0.23849999999999999</c:v>
                </c:pt>
                <c:pt idx="1786">
                  <c:v>0.23860000000000001</c:v>
                </c:pt>
                <c:pt idx="1787">
                  <c:v>0.2387</c:v>
                </c:pt>
                <c:pt idx="1788">
                  <c:v>0.23880000000000001</c:v>
                </c:pt>
                <c:pt idx="1789">
                  <c:v>0.2389</c:v>
                </c:pt>
                <c:pt idx="1790">
                  <c:v>0.23899999999999999</c:v>
                </c:pt>
                <c:pt idx="1791">
                  <c:v>0.23910000000000001</c:v>
                </c:pt>
                <c:pt idx="1792">
                  <c:v>0.2392</c:v>
                </c:pt>
                <c:pt idx="1793">
                  <c:v>0.23930000000000001</c:v>
                </c:pt>
                <c:pt idx="1794">
                  <c:v>0.2394</c:v>
                </c:pt>
                <c:pt idx="1795">
                  <c:v>0.23949999999999999</c:v>
                </c:pt>
                <c:pt idx="1796">
                  <c:v>0.23960000000000001</c:v>
                </c:pt>
                <c:pt idx="1797">
                  <c:v>0.2397</c:v>
                </c:pt>
                <c:pt idx="1798">
                  <c:v>0.23980000000000001</c:v>
                </c:pt>
                <c:pt idx="1799">
                  <c:v>0.2399</c:v>
                </c:pt>
                <c:pt idx="1800">
                  <c:v>0.24</c:v>
                </c:pt>
                <c:pt idx="1801">
                  <c:v>0.24010000000000001</c:v>
                </c:pt>
                <c:pt idx="1802">
                  <c:v>0.2402</c:v>
                </c:pt>
                <c:pt idx="1803">
                  <c:v>0.24030000000000001</c:v>
                </c:pt>
                <c:pt idx="1804">
                  <c:v>0.2404</c:v>
                </c:pt>
                <c:pt idx="1805">
                  <c:v>0.24049999999999999</c:v>
                </c:pt>
                <c:pt idx="1806">
                  <c:v>0.24060000000000001</c:v>
                </c:pt>
                <c:pt idx="1807">
                  <c:v>0.2407</c:v>
                </c:pt>
                <c:pt idx="1808">
                  <c:v>0.24079999999999999</c:v>
                </c:pt>
                <c:pt idx="1809">
                  <c:v>0.2409</c:v>
                </c:pt>
                <c:pt idx="1810">
                  <c:v>0.24099999999999999</c:v>
                </c:pt>
                <c:pt idx="1811">
                  <c:v>0.24110000000000001</c:v>
                </c:pt>
                <c:pt idx="1812">
                  <c:v>0.2412</c:v>
                </c:pt>
                <c:pt idx="1813">
                  <c:v>0.24129999999999999</c:v>
                </c:pt>
                <c:pt idx="1814">
                  <c:v>0.2414</c:v>
                </c:pt>
                <c:pt idx="1815">
                  <c:v>0.24149999999999999</c:v>
                </c:pt>
                <c:pt idx="1816">
                  <c:v>0.24160000000000001</c:v>
                </c:pt>
                <c:pt idx="1817">
                  <c:v>0.2417</c:v>
                </c:pt>
                <c:pt idx="1818">
                  <c:v>0.24179999999999999</c:v>
                </c:pt>
                <c:pt idx="1819">
                  <c:v>0.2419</c:v>
                </c:pt>
                <c:pt idx="1820">
                  <c:v>0.24199999999999999</c:v>
                </c:pt>
                <c:pt idx="1821">
                  <c:v>0.24210000000000001</c:v>
                </c:pt>
                <c:pt idx="1822">
                  <c:v>0.2422</c:v>
                </c:pt>
                <c:pt idx="1823">
                  <c:v>0.24229999999999999</c:v>
                </c:pt>
                <c:pt idx="1824">
                  <c:v>0.2424</c:v>
                </c:pt>
                <c:pt idx="1825">
                  <c:v>0.24249999999999999</c:v>
                </c:pt>
                <c:pt idx="1826">
                  <c:v>0.24260000000000001</c:v>
                </c:pt>
                <c:pt idx="1827">
                  <c:v>0.2427</c:v>
                </c:pt>
                <c:pt idx="1828">
                  <c:v>0.24279999999999999</c:v>
                </c:pt>
                <c:pt idx="1829">
                  <c:v>0.2429</c:v>
                </c:pt>
                <c:pt idx="1830">
                  <c:v>0.24299999999999999</c:v>
                </c:pt>
                <c:pt idx="1831">
                  <c:v>0.24310000000000001</c:v>
                </c:pt>
                <c:pt idx="1832">
                  <c:v>0.2432</c:v>
                </c:pt>
                <c:pt idx="1833">
                  <c:v>0.24329999999999999</c:v>
                </c:pt>
                <c:pt idx="1834">
                  <c:v>0.24340000000000001</c:v>
                </c:pt>
                <c:pt idx="1835">
                  <c:v>0.24349999999999999</c:v>
                </c:pt>
                <c:pt idx="1836">
                  <c:v>0.24360000000000001</c:v>
                </c:pt>
                <c:pt idx="1837">
                  <c:v>0.2437</c:v>
                </c:pt>
                <c:pt idx="1838">
                  <c:v>0.24379999999999999</c:v>
                </c:pt>
                <c:pt idx="1839">
                  <c:v>0.24390000000000001</c:v>
                </c:pt>
                <c:pt idx="1840">
                  <c:v>0.24399999999999999</c:v>
                </c:pt>
                <c:pt idx="1841">
                  <c:v>0.24410000000000001</c:v>
                </c:pt>
                <c:pt idx="1842">
                  <c:v>0.2442</c:v>
                </c:pt>
                <c:pt idx="1843">
                  <c:v>0.24429999999999999</c:v>
                </c:pt>
                <c:pt idx="1844">
                  <c:v>0.24440000000000001</c:v>
                </c:pt>
                <c:pt idx="1845">
                  <c:v>0.2445</c:v>
                </c:pt>
                <c:pt idx="1846">
                  <c:v>0.24460000000000001</c:v>
                </c:pt>
                <c:pt idx="1847">
                  <c:v>0.2447</c:v>
                </c:pt>
                <c:pt idx="1848">
                  <c:v>0.24479999999999999</c:v>
                </c:pt>
                <c:pt idx="1849">
                  <c:v>0.24490000000000001</c:v>
                </c:pt>
                <c:pt idx="1850">
                  <c:v>0.245</c:v>
                </c:pt>
                <c:pt idx="1851">
                  <c:v>0.24510000000000001</c:v>
                </c:pt>
                <c:pt idx="1852">
                  <c:v>0.2452</c:v>
                </c:pt>
                <c:pt idx="1853">
                  <c:v>0.24529999999999999</c:v>
                </c:pt>
                <c:pt idx="1854">
                  <c:v>0.24540000000000001</c:v>
                </c:pt>
                <c:pt idx="1855">
                  <c:v>0.2455</c:v>
                </c:pt>
                <c:pt idx="1856">
                  <c:v>0.24560000000000001</c:v>
                </c:pt>
                <c:pt idx="1857">
                  <c:v>0.2457</c:v>
                </c:pt>
                <c:pt idx="1858">
                  <c:v>0.24579999999999999</c:v>
                </c:pt>
                <c:pt idx="1859">
                  <c:v>0.24590000000000001</c:v>
                </c:pt>
                <c:pt idx="1860">
                  <c:v>0.246</c:v>
                </c:pt>
                <c:pt idx="1861">
                  <c:v>0.24610000000000001</c:v>
                </c:pt>
                <c:pt idx="1862">
                  <c:v>0.2462</c:v>
                </c:pt>
                <c:pt idx="1863">
                  <c:v>0.24629999999999999</c:v>
                </c:pt>
                <c:pt idx="1864">
                  <c:v>0.24640000000000001</c:v>
                </c:pt>
                <c:pt idx="1865">
                  <c:v>0.2465</c:v>
                </c:pt>
                <c:pt idx="1866">
                  <c:v>0.24660000000000001</c:v>
                </c:pt>
                <c:pt idx="1867">
                  <c:v>0.2467</c:v>
                </c:pt>
                <c:pt idx="1868">
                  <c:v>0.24679999999999999</c:v>
                </c:pt>
                <c:pt idx="1869">
                  <c:v>0.24690000000000001</c:v>
                </c:pt>
                <c:pt idx="1870">
                  <c:v>0.247</c:v>
                </c:pt>
                <c:pt idx="1871">
                  <c:v>0.24709999999999999</c:v>
                </c:pt>
                <c:pt idx="1872">
                  <c:v>0.2472</c:v>
                </c:pt>
                <c:pt idx="1873">
                  <c:v>0.24729999999999999</c:v>
                </c:pt>
                <c:pt idx="1874">
                  <c:v>0.24740000000000001</c:v>
                </c:pt>
                <c:pt idx="1875">
                  <c:v>0.2475</c:v>
                </c:pt>
                <c:pt idx="1876">
                  <c:v>0.24759999999999999</c:v>
                </c:pt>
                <c:pt idx="1877">
                  <c:v>0.2477</c:v>
                </c:pt>
                <c:pt idx="1878">
                  <c:v>0.24779999999999999</c:v>
                </c:pt>
                <c:pt idx="1879">
                  <c:v>0.24790000000000001</c:v>
                </c:pt>
                <c:pt idx="1880">
                  <c:v>0.248</c:v>
                </c:pt>
                <c:pt idx="1881">
                  <c:v>0.24809999999999999</c:v>
                </c:pt>
                <c:pt idx="1882">
                  <c:v>0.2482</c:v>
                </c:pt>
                <c:pt idx="1883">
                  <c:v>0.24829999999999999</c:v>
                </c:pt>
                <c:pt idx="1884">
                  <c:v>0.24840000000000001</c:v>
                </c:pt>
                <c:pt idx="1885">
                  <c:v>0.2485</c:v>
                </c:pt>
                <c:pt idx="1886">
                  <c:v>0.24859999999999999</c:v>
                </c:pt>
                <c:pt idx="1887">
                  <c:v>0.2487</c:v>
                </c:pt>
                <c:pt idx="1888">
                  <c:v>0.24879999999999999</c:v>
                </c:pt>
                <c:pt idx="1889">
                  <c:v>0.24890000000000001</c:v>
                </c:pt>
                <c:pt idx="1890">
                  <c:v>0.249</c:v>
                </c:pt>
                <c:pt idx="1891">
                  <c:v>0.24909999999999999</c:v>
                </c:pt>
                <c:pt idx="1892">
                  <c:v>0.2492</c:v>
                </c:pt>
                <c:pt idx="1893">
                  <c:v>0.24929999999999999</c:v>
                </c:pt>
                <c:pt idx="1894">
                  <c:v>0.24940000000000001</c:v>
                </c:pt>
                <c:pt idx="1895">
                  <c:v>0.2495</c:v>
                </c:pt>
                <c:pt idx="1896">
                  <c:v>0.24959999999999999</c:v>
                </c:pt>
                <c:pt idx="1897">
                  <c:v>0.24970000000000001</c:v>
                </c:pt>
                <c:pt idx="1898">
                  <c:v>0.24979999999999999</c:v>
                </c:pt>
                <c:pt idx="1899">
                  <c:v>0.24990000000000001</c:v>
                </c:pt>
                <c:pt idx="1900">
                  <c:v>0.25</c:v>
                </c:pt>
                <c:pt idx="1901">
                  <c:v>0.25009999999999999</c:v>
                </c:pt>
                <c:pt idx="1902">
                  <c:v>0.25019999999999998</c:v>
                </c:pt>
                <c:pt idx="1903">
                  <c:v>0.25030000000000002</c:v>
                </c:pt>
                <c:pt idx="1904">
                  <c:v>0.25040000000000001</c:v>
                </c:pt>
                <c:pt idx="1905">
                  <c:v>0.2505</c:v>
                </c:pt>
                <c:pt idx="1906">
                  <c:v>0.25059999999999999</c:v>
                </c:pt>
                <c:pt idx="1907">
                  <c:v>0.25069999999999998</c:v>
                </c:pt>
                <c:pt idx="1908">
                  <c:v>0.25080000000000002</c:v>
                </c:pt>
                <c:pt idx="1909">
                  <c:v>0.25090000000000001</c:v>
                </c:pt>
                <c:pt idx="1910">
                  <c:v>0.251</c:v>
                </c:pt>
                <c:pt idx="1911">
                  <c:v>0.25109999999999999</c:v>
                </c:pt>
                <c:pt idx="1912">
                  <c:v>0.25119999999999998</c:v>
                </c:pt>
                <c:pt idx="1913">
                  <c:v>0.25130000000000002</c:v>
                </c:pt>
                <c:pt idx="1914">
                  <c:v>0.25140000000000001</c:v>
                </c:pt>
                <c:pt idx="1915">
                  <c:v>0.2515</c:v>
                </c:pt>
                <c:pt idx="1916">
                  <c:v>0.25159999999999999</c:v>
                </c:pt>
                <c:pt idx="1917">
                  <c:v>0.25169999999999998</c:v>
                </c:pt>
                <c:pt idx="1918">
                  <c:v>0.25180000000000002</c:v>
                </c:pt>
                <c:pt idx="1919">
                  <c:v>0.25190000000000001</c:v>
                </c:pt>
                <c:pt idx="1920">
                  <c:v>0.252</c:v>
                </c:pt>
                <c:pt idx="1921">
                  <c:v>0.25209999999999999</c:v>
                </c:pt>
                <c:pt idx="1922">
                  <c:v>0.25219999999999998</c:v>
                </c:pt>
                <c:pt idx="1923">
                  <c:v>0.25230000000000002</c:v>
                </c:pt>
                <c:pt idx="1924">
                  <c:v>0.25240000000000001</c:v>
                </c:pt>
                <c:pt idx="1925">
                  <c:v>0.2525</c:v>
                </c:pt>
                <c:pt idx="1926">
                  <c:v>0.25259999999999999</c:v>
                </c:pt>
                <c:pt idx="1927">
                  <c:v>0.25269999999999998</c:v>
                </c:pt>
                <c:pt idx="1928">
                  <c:v>0.25280000000000002</c:v>
                </c:pt>
                <c:pt idx="1929">
                  <c:v>0.25290000000000001</c:v>
                </c:pt>
                <c:pt idx="1930">
                  <c:v>0.253</c:v>
                </c:pt>
                <c:pt idx="1931">
                  <c:v>0.25309999999999999</c:v>
                </c:pt>
                <c:pt idx="1932">
                  <c:v>0.25319999999999998</c:v>
                </c:pt>
                <c:pt idx="1933">
                  <c:v>0.25330000000000003</c:v>
                </c:pt>
                <c:pt idx="1934">
                  <c:v>0.25340000000000001</c:v>
                </c:pt>
                <c:pt idx="1935">
                  <c:v>0.2535</c:v>
                </c:pt>
                <c:pt idx="1936">
                  <c:v>0.25359999999999999</c:v>
                </c:pt>
                <c:pt idx="1937">
                  <c:v>0.25369999999999998</c:v>
                </c:pt>
                <c:pt idx="1938">
                  <c:v>0.25380000000000003</c:v>
                </c:pt>
                <c:pt idx="1939">
                  <c:v>0.25390000000000001</c:v>
                </c:pt>
                <c:pt idx="1940">
                  <c:v>0.254</c:v>
                </c:pt>
                <c:pt idx="1941">
                  <c:v>0.25409999999999999</c:v>
                </c:pt>
                <c:pt idx="1942">
                  <c:v>0.25419999999999998</c:v>
                </c:pt>
                <c:pt idx="1943">
                  <c:v>0.25430000000000003</c:v>
                </c:pt>
                <c:pt idx="1944">
                  <c:v>0.25440000000000002</c:v>
                </c:pt>
                <c:pt idx="1945">
                  <c:v>0.2545</c:v>
                </c:pt>
                <c:pt idx="1946">
                  <c:v>0.25459999999999999</c:v>
                </c:pt>
                <c:pt idx="1947">
                  <c:v>0.25469999999999998</c:v>
                </c:pt>
                <c:pt idx="1948">
                  <c:v>0.25480000000000003</c:v>
                </c:pt>
                <c:pt idx="1949">
                  <c:v>0.25490000000000002</c:v>
                </c:pt>
                <c:pt idx="1950">
                  <c:v>0.255</c:v>
                </c:pt>
                <c:pt idx="1951">
                  <c:v>0.25509999999999999</c:v>
                </c:pt>
                <c:pt idx="1952">
                  <c:v>0.25519999999999998</c:v>
                </c:pt>
                <c:pt idx="1953">
                  <c:v>0.25530000000000003</c:v>
                </c:pt>
                <c:pt idx="1954">
                  <c:v>0.25540000000000002</c:v>
                </c:pt>
                <c:pt idx="1955">
                  <c:v>0.2555</c:v>
                </c:pt>
                <c:pt idx="1956">
                  <c:v>0.25559999999999999</c:v>
                </c:pt>
                <c:pt idx="1957">
                  <c:v>0.25569999999999998</c:v>
                </c:pt>
                <c:pt idx="1958">
                  <c:v>0.25580000000000003</c:v>
                </c:pt>
                <c:pt idx="1959">
                  <c:v>0.25590000000000002</c:v>
                </c:pt>
                <c:pt idx="1960">
                  <c:v>0.25600000000000001</c:v>
                </c:pt>
                <c:pt idx="1961">
                  <c:v>0.25609999999999999</c:v>
                </c:pt>
                <c:pt idx="1962">
                  <c:v>0.25619999999999998</c:v>
                </c:pt>
                <c:pt idx="1963">
                  <c:v>0.25629999999999997</c:v>
                </c:pt>
                <c:pt idx="1964">
                  <c:v>0.25640000000000002</c:v>
                </c:pt>
                <c:pt idx="1965">
                  <c:v>0.25650000000000001</c:v>
                </c:pt>
                <c:pt idx="1966">
                  <c:v>0.25659999999999999</c:v>
                </c:pt>
                <c:pt idx="1967">
                  <c:v>0.25669999999999998</c:v>
                </c:pt>
                <c:pt idx="1968">
                  <c:v>0.25679999999999997</c:v>
                </c:pt>
                <c:pt idx="1969">
                  <c:v>0.25690000000000002</c:v>
                </c:pt>
                <c:pt idx="1970">
                  <c:v>0.25700000000000001</c:v>
                </c:pt>
                <c:pt idx="1971">
                  <c:v>0.2571</c:v>
                </c:pt>
                <c:pt idx="1972">
                  <c:v>0.25719999999999998</c:v>
                </c:pt>
                <c:pt idx="1973">
                  <c:v>0.25729999999999997</c:v>
                </c:pt>
                <c:pt idx="1974">
                  <c:v>0.25740000000000002</c:v>
                </c:pt>
                <c:pt idx="1975">
                  <c:v>0.25750000000000001</c:v>
                </c:pt>
                <c:pt idx="1976">
                  <c:v>0.2576</c:v>
                </c:pt>
                <c:pt idx="1977">
                  <c:v>0.25769999999999998</c:v>
                </c:pt>
                <c:pt idx="1978">
                  <c:v>0.25779999999999997</c:v>
                </c:pt>
                <c:pt idx="1979">
                  <c:v>0.25790000000000002</c:v>
                </c:pt>
                <c:pt idx="1980">
                  <c:v>0.25800000000000001</c:v>
                </c:pt>
                <c:pt idx="1981">
                  <c:v>0.2581</c:v>
                </c:pt>
                <c:pt idx="1982">
                  <c:v>0.25819999999999999</c:v>
                </c:pt>
                <c:pt idx="1983">
                  <c:v>0.25829999999999997</c:v>
                </c:pt>
                <c:pt idx="1984">
                  <c:v>0.25840000000000002</c:v>
                </c:pt>
                <c:pt idx="1985">
                  <c:v>0.25850000000000001</c:v>
                </c:pt>
                <c:pt idx="1986">
                  <c:v>0.2586</c:v>
                </c:pt>
                <c:pt idx="1987">
                  <c:v>0.25869999999999999</c:v>
                </c:pt>
                <c:pt idx="1988">
                  <c:v>0.25879999999999997</c:v>
                </c:pt>
                <c:pt idx="1989">
                  <c:v>0.25890000000000002</c:v>
                </c:pt>
                <c:pt idx="1990">
                  <c:v>0.25900000000000001</c:v>
                </c:pt>
                <c:pt idx="1991">
                  <c:v>0.2591</c:v>
                </c:pt>
                <c:pt idx="1992">
                  <c:v>0.25919999999999999</c:v>
                </c:pt>
                <c:pt idx="1993">
                  <c:v>0.25929999999999997</c:v>
                </c:pt>
                <c:pt idx="1994">
                  <c:v>0.25940000000000002</c:v>
                </c:pt>
                <c:pt idx="1995">
                  <c:v>0.25950000000000001</c:v>
                </c:pt>
                <c:pt idx="1996">
                  <c:v>0.2596</c:v>
                </c:pt>
                <c:pt idx="1997">
                  <c:v>0.25969999999999999</c:v>
                </c:pt>
                <c:pt idx="1998">
                  <c:v>0.25979999999999998</c:v>
                </c:pt>
                <c:pt idx="1999">
                  <c:v>0.25990000000000002</c:v>
                </c:pt>
                <c:pt idx="2000">
                  <c:v>0.26</c:v>
                </c:pt>
                <c:pt idx="2001">
                  <c:v>0.2601</c:v>
                </c:pt>
                <c:pt idx="2002">
                  <c:v>0.26019999999999999</c:v>
                </c:pt>
                <c:pt idx="2003">
                  <c:v>0.26029999999999998</c:v>
                </c:pt>
                <c:pt idx="2004">
                  <c:v>0.26040000000000002</c:v>
                </c:pt>
                <c:pt idx="2005">
                  <c:v>0.26050000000000001</c:v>
                </c:pt>
                <c:pt idx="2006">
                  <c:v>0.2606</c:v>
                </c:pt>
                <c:pt idx="2007">
                  <c:v>0.26069999999999999</c:v>
                </c:pt>
                <c:pt idx="2008">
                  <c:v>0.26079999999999998</c:v>
                </c:pt>
                <c:pt idx="2009">
                  <c:v>0.26090000000000002</c:v>
                </c:pt>
                <c:pt idx="2010">
                  <c:v>0.26100000000000001</c:v>
                </c:pt>
                <c:pt idx="2011">
                  <c:v>0.2611</c:v>
                </c:pt>
                <c:pt idx="2012">
                  <c:v>0.26119999999999999</c:v>
                </c:pt>
                <c:pt idx="2013">
                  <c:v>0.26129999999999998</c:v>
                </c:pt>
                <c:pt idx="2014">
                  <c:v>0.26140000000000002</c:v>
                </c:pt>
                <c:pt idx="2015">
                  <c:v>0.26150000000000001</c:v>
                </c:pt>
                <c:pt idx="2016">
                  <c:v>0.2616</c:v>
                </c:pt>
                <c:pt idx="2017">
                  <c:v>0.26169999999999999</c:v>
                </c:pt>
                <c:pt idx="2018">
                  <c:v>0.26179999999999998</c:v>
                </c:pt>
                <c:pt idx="2019">
                  <c:v>0.26190000000000002</c:v>
                </c:pt>
                <c:pt idx="2020">
                  <c:v>0.26200000000000001</c:v>
                </c:pt>
                <c:pt idx="2021">
                  <c:v>0.2621</c:v>
                </c:pt>
                <c:pt idx="2022">
                  <c:v>0.26219999999999999</c:v>
                </c:pt>
                <c:pt idx="2023">
                  <c:v>0.26229999999999998</c:v>
                </c:pt>
                <c:pt idx="2024">
                  <c:v>0.26240000000000002</c:v>
                </c:pt>
                <c:pt idx="2025">
                  <c:v>0.26250000000000001</c:v>
                </c:pt>
                <c:pt idx="2026">
                  <c:v>0.2626</c:v>
                </c:pt>
                <c:pt idx="2027">
                  <c:v>0.26269999999999999</c:v>
                </c:pt>
                <c:pt idx="2028">
                  <c:v>0.26279999999999998</c:v>
                </c:pt>
                <c:pt idx="2029">
                  <c:v>0.26290000000000002</c:v>
                </c:pt>
                <c:pt idx="2030">
                  <c:v>0.26300000000000001</c:v>
                </c:pt>
                <c:pt idx="2031">
                  <c:v>0.2631</c:v>
                </c:pt>
                <c:pt idx="2032">
                  <c:v>0.26319999999999999</c:v>
                </c:pt>
                <c:pt idx="2033">
                  <c:v>0.26329999999999998</c:v>
                </c:pt>
                <c:pt idx="2034">
                  <c:v>0.26340000000000002</c:v>
                </c:pt>
                <c:pt idx="2035">
                  <c:v>0.26350000000000001</c:v>
                </c:pt>
                <c:pt idx="2036">
                  <c:v>0.2636</c:v>
                </c:pt>
                <c:pt idx="2037">
                  <c:v>0.26369999999999999</c:v>
                </c:pt>
                <c:pt idx="2038">
                  <c:v>0.26379999999999998</c:v>
                </c:pt>
                <c:pt idx="2039">
                  <c:v>0.26390000000000002</c:v>
                </c:pt>
                <c:pt idx="2040">
                  <c:v>0.26400000000000001</c:v>
                </c:pt>
                <c:pt idx="2041">
                  <c:v>0.2641</c:v>
                </c:pt>
                <c:pt idx="2042">
                  <c:v>0.26419999999999999</c:v>
                </c:pt>
                <c:pt idx="2043">
                  <c:v>0.26429999999999998</c:v>
                </c:pt>
                <c:pt idx="2044">
                  <c:v>0.26440000000000002</c:v>
                </c:pt>
                <c:pt idx="2045">
                  <c:v>0.26450000000000001</c:v>
                </c:pt>
                <c:pt idx="2046">
                  <c:v>0.2646</c:v>
                </c:pt>
                <c:pt idx="2047">
                  <c:v>0.26469999999999999</c:v>
                </c:pt>
                <c:pt idx="2048">
                  <c:v>0.26479999999999998</c:v>
                </c:pt>
                <c:pt idx="2049">
                  <c:v>0.26490000000000002</c:v>
                </c:pt>
                <c:pt idx="2050">
                  <c:v>0.26500000000000001</c:v>
                </c:pt>
                <c:pt idx="2051">
                  <c:v>0.2651</c:v>
                </c:pt>
                <c:pt idx="2052">
                  <c:v>0.26519999999999999</c:v>
                </c:pt>
                <c:pt idx="2053">
                  <c:v>0.26529999999999998</c:v>
                </c:pt>
                <c:pt idx="2054">
                  <c:v>0.26540000000000002</c:v>
                </c:pt>
                <c:pt idx="2055">
                  <c:v>0.26550000000000001</c:v>
                </c:pt>
                <c:pt idx="2056">
                  <c:v>0.2656</c:v>
                </c:pt>
                <c:pt idx="2057">
                  <c:v>0.26569999999999999</c:v>
                </c:pt>
                <c:pt idx="2058">
                  <c:v>0.26579999999999998</c:v>
                </c:pt>
                <c:pt idx="2059">
                  <c:v>0.26590000000000003</c:v>
                </c:pt>
                <c:pt idx="2060">
                  <c:v>0.26600000000000001</c:v>
                </c:pt>
                <c:pt idx="2061">
                  <c:v>0.2661</c:v>
                </c:pt>
                <c:pt idx="2062">
                  <c:v>0.26619999999999999</c:v>
                </c:pt>
                <c:pt idx="2063">
                  <c:v>0.26629999999999998</c:v>
                </c:pt>
                <c:pt idx="2064">
                  <c:v>0.26640000000000003</c:v>
                </c:pt>
                <c:pt idx="2065">
                  <c:v>0.26650000000000001</c:v>
                </c:pt>
                <c:pt idx="2066">
                  <c:v>0.2666</c:v>
                </c:pt>
                <c:pt idx="2067">
                  <c:v>0.26669999999999999</c:v>
                </c:pt>
                <c:pt idx="2068">
                  <c:v>0.26679999999999998</c:v>
                </c:pt>
                <c:pt idx="2069">
                  <c:v>0.26690000000000003</c:v>
                </c:pt>
                <c:pt idx="2070">
                  <c:v>0.26700000000000002</c:v>
                </c:pt>
                <c:pt idx="2071">
                  <c:v>0.2671</c:v>
                </c:pt>
                <c:pt idx="2072">
                  <c:v>0.26719999999999999</c:v>
                </c:pt>
                <c:pt idx="2073">
                  <c:v>0.26729999999999998</c:v>
                </c:pt>
                <c:pt idx="2074">
                  <c:v>0.26740000000000003</c:v>
                </c:pt>
                <c:pt idx="2075">
                  <c:v>0.26750000000000002</c:v>
                </c:pt>
                <c:pt idx="2076">
                  <c:v>0.2676</c:v>
                </c:pt>
                <c:pt idx="2077">
                  <c:v>0.26769999999999999</c:v>
                </c:pt>
                <c:pt idx="2078">
                  <c:v>0.26779999999999998</c:v>
                </c:pt>
                <c:pt idx="2079">
                  <c:v>0.26790000000000003</c:v>
                </c:pt>
                <c:pt idx="2080">
                  <c:v>0.26800000000000002</c:v>
                </c:pt>
                <c:pt idx="2081">
                  <c:v>0.2681</c:v>
                </c:pt>
                <c:pt idx="2082">
                  <c:v>0.26819999999999999</c:v>
                </c:pt>
                <c:pt idx="2083">
                  <c:v>0.26829999999999998</c:v>
                </c:pt>
                <c:pt idx="2084">
                  <c:v>0.26840000000000003</c:v>
                </c:pt>
                <c:pt idx="2085">
                  <c:v>0.26850000000000002</c:v>
                </c:pt>
                <c:pt idx="2086">
                  <c:v>0.26860000000000001</c:v>
                </c:pt>
                <c:pt idx="2087">
                  <c:v>0.26869999999999999</c:v>
                </c:pt>
                <c:pt idx="2088">
                  <c:v>0.26879999999999998</c:v>
                </c:pt>
                <c:pt idx="2089">
                  <c:v>0.26889999999999997</c:v>
                </c:pt>
                <c:pt idx="2090">
                  <c:v>0.26900000000000002</c:v>
                </c:pt>
                <c:pt idx="2091">
                  <c:v>0.26910000000000001</c:v>
                </c:pt>
                <c:pt idx="2092">
                  <c:v>0.26919999999999999</c:v>
                </c:pt>
                <c:pt idx="2093">
                  <c:v>0.26929999999999998</c:v>
                </c:pt>
                <c:pt idx="2094">
                  <c:v>0.26939999999999997</c:v>
                </c:pt>
                <c:pt idx="2095">
                  <c:v>0.26950000000000002</c:v>
                </c:pt>
                <c:pt idx="2096">
                  <c:v>0.26960000000000001</c:v>
                </c:pt>
                <c:pt idx="2097">
                  <c:v>0.2697</c:v>
                </c:pt>
                <c:pt idx="2098">
                  <c:v>0.26979999999999998</c:v>
                </c:pt>
                <c:pt idx="2099">
                  <c:v>0.26989999999999997</c:v>
                </c:pt>
                <c:pt idx="2100">
                  <c:v>0.27</c:v>
                </c:pt>
                <c:pt idx="2101">
                  <c:v>0.27010000000000001</c:v>
                </c:pt>
                <c:pt idx="2102">
                  <c:v>0.2702</c:v>
                </c:pt>
                <c:pt idx="2103">
                  <c:v>0.27029999999999998</c:v>
                </c:pt>
                <c:pt idx="2104">
                  <c:v>0.27039999999999997</c:v>
                </c:pt>
                <c:pt idx="2105">
                  <c:v>0.27050000000000002</c:v>
                </c:pt>
                <c:pt idx="2106">
                  <c:v>0.27060000000000001</c:v>
                </c:pt>
                <c:pt idx="2107">
                  <c:v>0.2707</c:v>
                </c:pt>
                <c:pt idx="2108">
                  <c:v>0.27079999999999999</c:v>
                </c:pt>
                <c:pt idx="2109">
                  <c:v>0.27089999999999997</c:v>
                </c:pt>
                <c:pt idx="2110">
                  <c:v>0.27100000000000002</c:v>
                </c:pt>
                <c:pt idx="2111">
                  <c:v>0.27110000000000001</c:v>
                </c:pt>
                <c:pt idx="2112">
                  <c:v>0.2712</c:v>
                </c:pt>
                <c:pt idx="2113">
                  <c:v>0.27129999999999999</c:v>
                </c:pt>
                <c:pt idx="2114">
                  <c:v>0.27139999999999997</c:v>
                </c:pt>
                <c:pt idx="2115">
                  <c:v>0.27150000000000002</c:v>
                </c:pt>
                <c:pt idx="2116">
                  <c:v>0.27160000000000001</c:v>
                </c:pt>
                <c:pt idx="2117">
                  <c:v>0.2717</c:v>
                </c:pt>
                <c:pt idx="2118">
                  <c:v>0.27179999999999999</c:v>
                </c:pt>
                <c:pt idx="2119">
                  <c:v>0.27189999999999998</c:v>
                </c:pt>
                <c:pt idx="2120">
                  <c:v>0.27200000000000002</c:v>
                </c:pt>
                <c:pt idx="2121">
                  <c:v>0.27210000000000001</c:v>
                </c:pt>
                <c:pt idx="2122">
                  <c:v>0.2722</c:v>
                </c:pt>
                <c:pt idx="2123">
                  <c:v>0.27229999999999999</c:v>
                </c:pt>
                <c:pt idx="2124">
                  <c:v>0.27239999999999998</c:v>
                </c:pt>
                <c:pt idx="2125">
                  <c:v>0.27250000000000002</c:v>
                </c:pt>
                <c:pt idx="2126">
                  <c:v>0.27260000000000001</c:v>
                </c:pt>
                <c:pt idx="2127">
                  <c:v>0.2727</c:v>
                </c:pt>
                <c:pt idx="2128">
                  <c:v>0.27279999999999999</c:v>
                </c:pt>
                <c:pt idx="2129">
                  <c:v>0.27289999999999998</c:v>
                </c:pt>
                <c:pt idx="2130">
                  <c:v>0.27300000000000002</c:v>
                </c:pt>
                <c:pt idx="2131">
                  <c:v>0.27310000000000001</c:v>
                </c:pt>
                <c:pt idx="2132">
                  <c:v>0.2732</c:v>
                </c:pt>
                <c:pt idx="2133">
                  <c:v>0.27329999999999999</c:v>
                </c:pt>
                <c:pt idx="2134">
                  <c:v>0.27339999999999998</c:v>
                </c:pt>
                <c:pt idx="2135">
                  <c:v>0.27350000000000002</c:v>
                </c:pt>
                <c:pt idx="2136">
                  <c:v>0.27360000000000001</c:v>
                </c:pt>
                <c:pt idx="2137">
                  <c:v>0.2737</c:v>
                </c:pt>
                <c:pt idx="2138">
                  <c:v>0.27379999999999999</c:v>
                </c:pt>
                <c:pt idx="2139">
                  <c:v>0.27389999999999998</c:v>
                </c:pt>
                <c:pt idx="2140">
                  <c:v>0.27400000000000002</c:v>
                </c:pt>
                <c:pt idx="2141">
                  <c:v>0.27410000000000001</c:v>
                </c:pt>
                <c:pt idx="2142">
                  <c:v>0.2742</c:v>
                </c:pt>
                <c:pt idx="2143">
                  <c:v>0.27429999999999999</c:v>
                </c:pt>
                <c:pt idx="2144">
                  <c:v>0.27439999999999998</c:v>
                </c:pt>
                <c:pt idx="2145">
                  <c:v>0.27450000000000002</c:v>
                </c:pt>
                <c:pt idx="2146">
                  <c:v>0.27460000000000001</c:v>
                </c:pt>
                <c:pt idx="2147">
                  <c:v>0.2747</c:v>
                </c:pt>
                <c:pt idx="2148">
                  <c:v>0.27479999999999999</c:v>
                </c:pt>
                <c:pt idx="2149">
                  <c:v>0.27489999999999998</c:v>
                </c:pt>
                <c:pt idx="2150">
                  <c:v>0.27500000000000002</c:v>
                </c:pt>
                <c:pt idx="2151">
                  <c:v>0.27510000000000001</c:v>
                </c:pt>
                <c:pt idx="2152">
                  <c:v>0.2752</c:v>
                </c:pt>
                <c:pt idx="2153">
                  <c:v>0.27529999999999999</c:v>
                </c:pt>
                <c:pt idx="2154">
                  <c:v>0.27539999999999998</c:v>
                </c:pt>
                <c:pt idx="2155">
                  <c:v>0.27550000000000002</c:v>
                </c:pt>
                <c:pt idx="2156">
                  <c:v>0.27560000000000001</c:v>
                </c:pt>
                <c:pt idx="2157">
                  <c:v>0.2757</c:v>
                </c:pt>
                <c:pt idx="2158">
                  <c:v>0.27579999999999999</c:v>
                </c:pt>
                <c:pt idx="2159">
                  <c:v>0.27589999999999998</c:v>
                </c:pt>
                <c:pt idx="2160">
                  <c:v>0.27600000000000002</c:v>
                </c:pt>
                <c:pt idx="2161">
                  <c:v>0.27610000000000001</c:v>
                </c:pt>
                <c:pt idx="2162">
                  <c:v>0.2762</c:v>
                </c:pt>
                <c:pt idx="2163">
                  <c:v>0.27629999999999999</c:v>
                </c:pt>
                <c:pt idx="2164">
                  <c:v>0.27639999999999998</c:v>
                </c:pt>
                <c:pt idx="2165">
                  <c:v>0.27650000000000002</c:v>
                </c:pt>
                <c:pt idx="2166">
                  <c:v>0.27660000000000001</c:v>
                </c:pt>
                <c:pt idx="2167">
                  <c:v>0.2767</c:v>
                </c:pt>
                <c:pt idx="2168">
                  <c:v>0.27679999999999999</c:v>
                </c:pt>
                <c:pt idx="2169">
                  <c:v>0.27689999999999998</c:v>
                </c:pt>
                <c:pt idx="2170">
                  <c:v>0.27700000000000002</c:v>
                </c:pt>
                <c:pt idx="2171">
                  <c:v>0.27710000000000001</c:v>
                </c:pt>
                <c:pt idx="2172">
                  <c:v>0.2772</c:v>
                </c:pt>
                <c:pt idx="2173">
                  <c:v>0.27729999999999999</c:v>
                </c:pt>
                <c:pt idx="2174">
                  <c:v>0.27739999999999998</c:v>
                </c:pt>
                <c:pt idx="2175">
                  <c:v>0.27750000000000002</c:v>
                </c:pt>
                <c:pt idx="2176">
                  <c:v>0.27760000000000001</c:v>
                </c:pt>
                <c:pt idx="2177">
                  <c:v>0.2777</c:v>
                </c:pt>
                <c:pt idx="2178">
                  <c:v>0.27779999999999999</c:v>
                </c:pt>
                <c:pt idx="2179">
                  <c:v>0.27789999999999998</c:v>
                </c:pt>
                <c:pt idx="2180">
                  <c:v>0.27800000000000002</c:v>
                </c:pt>
                <c:pt idx="2181">
                  <c:v>0.27810000000000001</c:v>
                </c:pt>
                <c:pt idx="2182">
                  <c:v>0.2782</c:v>
                </c:pt>
                <c:pt idx="2183">
                  <c:v>0.27829999999999999</c:v>
                </c:pt>
                <c:pt idx="2184">
                  <c:v>0.27839999999999998</c:v>
                </c:pt>
                <c:pt idx="2185">
                  <c:v>0.27850000000000003</c:v>
                </c:pt>
                <c:pt idx="2186">
                  <c:v>0.27860000000000001</c:v>
                </c:pt>
                <c:pt idx="2187">
                  <c:v>0.2787</c:v>
                </c:pt>
                <c:pt idx="2188">
                  <c:v>0.27879999999999999</c:v>
                </c:pt>
                <c:pt idx="2189">
                  <c:v>0.27889999999999998</c:v>
                </c:pt>
                <c:pt idx="2190">
                  <c:v>0.27900000000000003</c:v>
                </c:pt>
                <c:pt idx="2191">
                  <c:v>0.27910000000000001</c:v>
                </c:pt>
                <c:pt idx="2192">
                  <c:v>0.2792</c:v>
                </c:pt>
                <c:pt idx="2193">
                  <c:v>0.27929999999999999</c:v>
                </c:pt>
                <c:pt idx="2194">
                  <c:v>0.27939999999999998</c:v>
                </c:pt>
                <c:pt idx="2195">
                  <c:v>0.27950000000000003</c:v>
                </c:pt>
                <c:pt idx="2196">
                  <c:v>0.27960000000000002</c:v>
                </c:pt>
                <c:pt idx="2197">
                  <c:v>0.2797</c:v>
                </c:pt>
                <c:pt idx="2198">
                  <c:v>0.27979999999999999</c:v>
                </c:pt>
                <c:pt idx="2199">
                  <c:v>0.27989999999999998</c:v>
                </c:pt>
                <c:pt idx="2200">
                  <c:v>0.28000000000000003</c:v>
                </c:pt>
                <c:pt idx="2201">
                  <c:v>0.28010000000000002</c:v>
                </c:pt>
                <c:pt idx="2202">
                  <c:v>0.2802</c:v>
                </c:pt>
                <c:pt idx="2203">
                  <c:v>0.28029999999999999</c:v>
                </c:pt>
                <c:pt idx="2204">
                  <c:v>0.28039999999999998</c:v>
                </c:pt>
                <c:pt idx="2205">
                  <c:v>0.28050000000000003</c:v>
                </c:pt>
                <c:pt idx="2206">
                  <c:v>0.28060000000000002</c:v>
                </c:pt>
                <c:pt idx="2207">
                  <c:v>0.28070000000000001</c:v>
                </c:pt>
                <c:pt idx="2208">
                  <c:v>0.28079999999999999</c:v>
                </c:pt>
                <c:pt idx="2209">
                  <c:v>0.28089999999999998</c:v>
                </c:pt>
                <c:pt idx="2210">
                  <c:v>0.28100000000000003</c:v>
                </c:pt>
                <c:pt idx="2211">
                  <c:v>0.28110000000000002</c:v>
                </c:pt>
                <c:pt idx="2212">
                  <c:v>0.28120000000000001</c:v>
                </c:pt>
                <c:pt idx="2213">
                  <c:v>0.28129999999999999</c:v>
                </c:pt>
                <c:pt idx="2214">
                  <c:v>0.28139999999999998</c:v>
                </c:pt>
                <c:pt idx="2215">
                  <c:v>0.28149999999999997</c:v>
                </c:pt>
                <c:pt idx="2216">
                  <c:v>0.28160000000000002</c:v>
                </c:pt>
                <c:pt idx="2217">
                  <c:v>0.28170000000000001</c:v>
                </c:pt>
                <c:pt idx="2218">
                  <c:v>0.28179999999999999</c:v>
                </c:pt>
                <c:pt idx="2219">
                  <c:v>0.28189999999999998</c:v>
                </c:pt>
                <c:pt idx="2220">
                  <c:v>0.28199999999999997</c:v>
                </c:pt>
                <c:pt idx="2221">
                  <c:v>0.28210000000000002</c:v>
                </c:pt>
                <c:pt idx="2222">
                  <c:v>0.28220000000000001</c:v>
                </c:pt>
                <c:pt idx="2223">
                  <c:v>0.2823</c:v>
                </c:pt>
                <c:pt idx="2224">
                  <c:v>0.28239999999999998</c:v>
                </c:pt>
                <c:pt idx="2225">
                  <c:v>0.28249999999999997</c:v>
                </c:pt>
                <c:pt idx="2226">
                  <c:v>0.28260000000000002</c:v>
                </c:pt>
                <c:pt idx="2227">
                  <c:v>0.28270000000000001</c:v>
                </c:pt>
                <c:pt idx="2228">
                  <c:v>0.2828</c:v>
                </c:pt>
                <c:pt idx="2229">
                  <c:v>0.28289999999999998</c:v>
                </c:pt>
                <c:pt idx="2230">
                  <c:v>0.28299999999999997</c:v>
                </c:pt>
                <c:pt idx="2231">
                  <c:v>0.28310000000000002</c:v>
                </c:pt>
                <c:pt idx="2232">
                  <c:v>0.28320000000000001</c:v>
                </c:pt>
                <c:pt idx="2233">
                  <c:v>0.2833</c:v>
                </c:pt>
                <c:pt idx="2234">
                  <c:v>0.28339999999999999</c:v>
                </c:pt>
                <c:pt idx="2235">
                  <c:v>0.28349999999999997</c:v>
                </c:pt>
                <c:pt idx="2236">
                  <c:v>0.28360000000000002</c:v>
                </c:pt>
                <c:pt idx="2237">
                  <c:v>0.28370000000000001</c:v>
                </c:pt>
                <c:pt idx="2238">
                  <c:v>0.2838</c:v>
                </c:pt>
                <c:pt idx="2239">
                  <c:v>0.28389999999999999</c:v>
                </c:pt>
                <c:pt idx="2240">
                  <c:v>0.28399999999999997</c:v>
                </c:pt>
                <c:pt idx="2241">
                  <c:v>0.28410000000000002</c:v>
                </c:pt>
                <c:pt idx="2242">
                  <c:v>0.28420000000000001</c:v>
                </c:pt>
                <c:pt idx="2243">
                  <c:v>0.2843</c:v>
                </c:pt>
                <c:pt idx="2244">
                  <c:v>0.28439999999999999</c:v>
                </c:pt>
                <c:pt idx="2245">
                  <c:v>0.28449999999999998</c:v>
                </c:pt>
                <c:pt idx="2246">
                  <c:v>0.28460000000000002</c:v>
                </c:pt>
                <c:pt idx="2247">
                  <c:v>0.28470000000000001</c:v>
                </c:pt>
                <c:pt idx="2248">
                  <c:v>0.2848</c:v>
                </c:pt>
                <c:pt idx="2249">
                  <c:v>0.28489999999999999</c:v>
                </c:pt>
                <c:pt idx="2250">
                  <c:v>0.28499999999999998</c:v>
                </c:pt>
                <c:pt idx="2251">
                  <c:v>0.28510000000000002</c:v>
                </c:pt>
                <c:pt idx="2252">
                  <c:v>0.28520000000000001</c:v>
                </c:pt>
                <c:pt idx="2253">
                  <c:v>0.2853</c:v>
                </c:pt>
                <c:pt idx="2254">
                  <c:v>0.28539999999999999</c:v>
                </c:pt>
                <c:pt idx="2255">
                  <c:v>0.28549999999999998</c:v>
                </c:pt>
                <c:pt idx="2256">
                  <c:v>0.28560000000000002</c:v>
                </c:pt>
                <c:pt idx="2257">
                  <c:v>0.28570000000000001</c:v>
                </c:pt>
                <c:pt idx="2258">
                  <c:v>0.2858</c:v>
                </c:pt>
                <c:pt idx="2259">
                  <c:v>0.28589999999999999</c:v>
                </c:pt>
                <c:pt idx="2260">
                  <c:v>0.28599999999999998</c:v>
                </c:pt>
                <c:pt idx="2261">
                  <c:v>0.28610000000000002</c:v>
                </c:pt>
                <c:pt idx="2262">
                  <c:v>0.28620000000000001</c:v>
                </c:pt>
                <c:pt idx="2263">
                  <c:v>0.2863</c:v>
                </c:pt>
                <c:pt idx="2264">
                  <c:v>0.28639999999999999</c:v>
                </c:pt>
                <c:pt idx="2265">
                  <c:v>0.28649999999999998</c:v>
                </c:pt>
                <c:pt idx="2266">
                  <c:v>0.28660000000000002</c:v>
                </c:pt>
                <c:pt idx="2267">
                  <c:v>0.28670000000000001</c:v>
                </c:pt>
                <c:pt idx="2268">
                  <c:v>0.2868</c:v>
                </c:pt>
                <c:pt idx="2269">
                  <c:v>0.28689999999999999</c:v>
                </c:pt>
                <c:pt idx="2270">
                  <c:v>0.28699999999999998</c:v>
                </c:pt>
                <c:pt idx="2271">
                  <c:v>0.28710000000000002</c:v>
                </c:pt>
                <c:pt idx="2272">
                  <c:v>0.28720000000000001</c:v>
                </c:pt>
                <c:pt idx="2273">
                  <c:v>0.2873</c:v>
                </c:pt>
                <c:pt idx="2274">
                  <c:v>0.28739999999999999</c:v>
                </c:pt>
                <c:pt idx="2275">
                  <c:v>0.28749999999999998</c:v>
                </c:pt>
                <c:pt idx="2276">
                  <c:v>0.28760000000000002</c:v>
                </c:pt>
                <c:pt idx="2277">
                  <c:v>0.28770000000000001</c:v>
                </c:pt>
                <c:pt idx="2278">
                  <c:v>0.2878</c:v>
                </c:pt>
                <c:pt idx="2279">
                  <c:v>0.28789999999999999</c:v>
                </c:pt>
                <c:pt idx="2280">
                  <c:v>0.28799999999999998</c:v>
                </c:pt>
                <c:pt idx="2281">
                  <c:v>0.28810000000000002</c:v>
                </c:pt>
                <c:pt idx="2282">
                  <c:v>0.28820000000000001</c:v>
                </c:pt>
                <c:pt idx="2283">
                  <c:v>0.2883</c:v>
                </c:pt>
                <c:pt idx="2284">
                  <c:v>0.28839999999999999</c:v>
                </c:pt>
                <c:pt idx="2285">
                  <c:v>0.28849999999999998</c:v>
                </c:pt>
                <c:pt idx="2286">
                  <c:v>0.28860000000000002</c:v>
                </c:pt>
                <c:pt idx="2287">
                  <c:v>0.28870000000000001</c:v>
                </c:pt>
                <c:pt idx="2288">
                  <c:v>0.2888</c:v>
                </c:pt>
                <c:pt idx="2289">
                  <c:v>0.28889999999999999</c:v>
                </c:pt>
                <c:pt idx="2290">
                  <c:v>0.28899999999999998</c:v>
                </c:pt>
                <c:pt idx="2291">
                  <c:v>0.28910000000000002</c:v>
                </c:pt>
                <c:pt idx="2292">
                  <c:v>0.28920000000000001</c:v>
                </c:pt>
                <c:pt idx="2293">
                  <c:v>0.2893</c:v>
                </c:pt>
                <c:pt idx="2294">
                  <c:v>0.28939999999999999</c:v>
                </c:pt>
                <c:pt idx="2295">
                  <c:v>0.28949999999999998</c:v>
                </c:pt>
                <c:pt idx="2296">
                  <c:v>0.28960000000000002</c:v>
                </c:pt>
                <c:pt idx="2297">
                  <c:v>0.28970000000000001</c:v>
                </c:pt>
                <c:pt idx="2298">
                  <c:v>0.2898</c:v>
                </c:pt>
                <c:pt idx="2299">
                  <c:v>0.28989999999999999</c:v>
                </c:pt>
                <c:pt idx="2300">
                  <c:v>0.28999999999999998</c:v>
                </c:pt>
                <c:pt idx="2301">
                  <c:v>0.29010000000000002</c:v>
                </c:pt>
                <c:pt idx="2302">
                  <c:v>0.29020000000000001</c:v>
                </c:pt>
                <c:pt idx="2303">
                  <c:v>0.2903</c:v>
                </c:pt>
                <c:pt idx="2304">
                  <c:v>0.29039999999999999</c:v>
                </c:pt>
                <c:pt idx="2305">
                  <c:v>0.29049999999999998</c:v>
                </c:pt>
                <c:pt idx="2306">
                  <c:v>0.29060000000000002</c:v>
                </c:pt>
                <c:pt idx="2307">
                  <c:v>0.29070000000000001</c:v>
                </c:pt>
                <c:pt idx="2308">
                  <c:v>0.2908</c:v>
                </c:pt>
                <c:pt idx="2309">
                  <c:v>0.29089999999999999</c:v>
                </c:pt>
                <c:pt idx="2310">
                  <c:v>0.29099999999999998</c:v>
                </c:pt>
                <c:pt idx="2311">
                  <c:v>0.29110000000000003</c:v>
                </c:pt>
                <c:pt idx="2312">
                  <c:v>0.29120000000000001</c:v>
                </c:pt>
                <c:pt idx="2313">
                  <c:v>0.2913</c:v>
                </c:pt>
                <c:pt idx="2314">
                  <c:v>0.29139999999999999</c:v>
                </c:pt>
                <c:pt idx="2315">
                  <c:v>0.29149999999999998</c:v>
                </c:pt>
                <c:pt idx="2316">
                  <c:v>0.29160000000000003</c:v>
                </c:pt>
                <c:pt idx="2317">
                  <c:v>0.29170000000000001</c:v>
                </c:pt>
                <c:pt idx="2318">
                  <c:v>0.2918</c:v>
                </c:pt>
                <c:pt idx="2319">
                  <c:v>0.29189999999999999</c:v>
                </c:pt>
                <c:pt idx="2320">
                  <c:v>0.29199999999999998</c:v>
                </c:pt>
                <c:pt idx="2321">
                  <c:v>0.29210000000000003</c:v>
                </c:pt>
                <c:pt idx="2322">
                  <c:v>0.29220000000000002</c:v>
                </c:pt>
                <c:pt idx="2323">
                  <c:v>0.2923</c:v>
                </c:pt>
                <c:pt idx="2324">
                  <c:v>0.29239999999999999</c:v>
                </c:pt>
                <c:pt idx="2325">
                  <c:v>0.29249999999999998</c:v>
                </c:pt>
                <c:pt idx="2326">
                  <c:v>0.29260000000000003</c:v>
                </c:pt>
                <c:pt idx="2327">
                  <c:v>0.29270000000000002</c:v>
                </c:pt>
                <c:pt idx="2328">
                  <c:v>0.2928</c:v>
                </c:pt>
                <c:pt idx="2329">
                  <c:v>0.29289999999999999</c:v>
                </c:pt>
                <c:pt idx="2330">
                  <c:v>0.29299999999999998</c:v>
                </c:pt>
                <c:pt idx="2331">
                  <c:v>0.29310000000000003</c:v>
                </c:pt>
                <c:pt idx="2332">
                  <c:v>0.29320000000000002</c:v>
                </c:pt>
                <c:pt idx="2333">
                  <c:v>0.29330000000000001</c:v>
                </c:pt>
                <c:pt idx="2334">
                  <c:v>0.29339999999999999</c:v>
                </c:pt>
                <c:pt idx="2335">
                  <c:v>0.29349999999999998</c:v>
                </c:pt>
                <c:pt idx="2336">
                  <c:v>0.29360000000000003</c:v>
                </c:pt>
                <c:pt idx="2337">
                  <c:v>0.29370000000000002</c:v>
                </c:pt>
                <c:pt idx="2338">
                  <c:v>0.29380000000000001</c:v>
                </c:pt>
                <c:pt idx="2339">
                  <c:v>0.29389999999999999</c:v>
                </c:pt>
                <c:pt idx="2340">
                  <c:v>0.29399999999999998</c:v>
                </c:pt>
                <c:pt idx="2341">
                  <c:v>0.29409999999999997</c:v>
                </c:pt>
                <c:pt idx="2342">
                  <c:v>0.29420000000000002</c:v>
                </c:pt>
                <c:pt idx="2343">
                  <c:v>0.29430000000000001</c:v>
                </c:pt>
                <c:pt idx="2344">
                  <c:v>0.2944</c:v>
                </c:pt>
                <c:pt idx="2345">
                  <c:v>0.29449999999999998</c:v>
                </c:pt>
                <c:pt idx="2346">
                  <c:v>0.29459999999999997</c:v>
                </c:pt>
                <c:pt idx="2347">
                  <c:v>0.29470000000000002</c:v>
                </c:pt>
                <c:pt idx="2348">
                  <c:v>0.29480000000000001</c:v>
                </c:pt>
                <c:pt idx="2349">
                  <c:v>0.2949</c:v>
                </c:pt>
                <c:pt idx="2350">
                  <c:v>0.29499999999999998</c:v>
                </c:pt>
                <c:pt idx="2351">
                  <c:v>0.29509999999999997</c:v>
                </c:pt>
                <c:pt idx="2352">
                  <c:v>0.29520000000000002</c:v>
                </c:pt>
                <c:pt idx="2353">
                  <c:v>0.29530000000000001</c:v>
                </c:pt>
                <c:pt idx="2354">
                  <c:v>0.2954</c:v>
                </c:pt>
                <c:pt idx="2355">
                  <c:v>0.29549999999999998</c:v>
                </c:pt>
                <c:pt idx="2356">
                  <c:v>0.29559999999999997</c:v>
                </c:pt>
                <c:pt idx="2357">
                  <c:v>0.29570000000000002</c:v>
                </c:pt>
                <c:pt idx="2358">
                  <c:v>0.29580000000000001</c:v>
                </c:pt>
                <c:pt idx="2359">
                  <c:v>0.2959</c:v>
                </c:pt>
                <c:pt idx="2360">
                  <c:v>0.29599999999999999</c:v>
                </c:pt>
                <c:pt idx="2361">
                  <c:v>0.29609999999999997</c:v>
                </c:pt>
                <c:pt idx="2362">
                  <c:v>0.29620000000000002</c:v>
                </c:pt>
                <c:pt idx="2363">
                  <c:v>0.29630000000000001</c:v>
                </c:pt>
                <c:pt idx="2364">
                  <c:v>0.2964</c:v>
                </c:pt>
                <c:pt idx="2365">
                  <c:v>0.29649999999999999</c:v>
                </c:pt>
                <c:pt idx="2366">
                  <c:v>0.29659999999999997</c:v>
                </c:pt>
                <c:pt idx="2367">
                  <c:v>0.29670000000000002</c:v>
                </c:pt>
                <c:pt idx="2368">
                  <c:v>0.29680000000000001</c:v>
                </c:pt>
                <c:pt idx="2369">
                  <c:v>0.2969</c:v>
                </c:pt>
                <c:pt idx="2370">
                  <c:v>0.29699999999999999</c:v>
                </c:pt>
                <c:pt idx="2371">
                  <c:v>0.29709999999999998</c:v>
                </c:pt>
                <c:pt idx="2372">
                  <c:v>0.29720000000000002</c:v>
                </c:pt>
                <c:pt idx="2373">
                  <c:v>0.29730000000000001</c:v>
                </c:pt>
                <c:pt idx="2374">
                  <c:v>0.2974</c:v>
                </c:pt>
                <c:pt idx="2375">
                  <c:v>0.29749999999999999</c:v>
                </c:pt>
                <c:pt idx="2376">
                  <c:v>0.29759999999999998</c:v>
                </c:pt>
                <c:pt idx="2377">
                  <c:v>0.29770000000000002</c:v>
                </c:pt>
                <c:pt idx="2378">
                  <c:v>0.29780000000000001</c:v>
                </c:pt>
                <c:pt idx="2379">
                  <c:v>0.2979</c:v>
                </c:pt>
                <c:pt idx="2380">
                  <c:v>0.29799999999999999</c:v>
                </c:pt>
                <c:pt idx="2381">
                  <c:v>0.29809999999999998</c:v>
                </c:pt>
                <c:pt idx="2382">
                  <c:v>0.29820000000000002</c:v>
                </c:pt>
                <c:pt idx="2383">
                  <c:v>0.29830000000000001</c:v>
                </c:pt>
                <c:pt idx="2384">
                  <c:v>0.2984</c:v>
                </c:pt>
                <c:pt idx="2385">
                  <c:v>0.29849999999999999</c:v>
                </c:pt>
                <c:pt idx="2386">
                  <c:v>0.29859999999999998</c:v>
                </c:pt>
                <c:pt idx="2387">
                  <c:v>0.29870000000000002</c:v>
                </c:pt>
                <c:pt idx="2388">
                  <c:v>0.29880000000000001</c:v>
                </c:pt>
                <c:pt idx="2389">
                  <c:v>0.2989</c:v>
                </c:pt>
                <c:pt idx="2390">
                  <c:v>0.29899999999999999</c:v>
                </c:pt>
                <c:pt idx="2391">
                  <c:v>0.29909999999999998</c:v>
                </c:pt>
                <c:pt idx="2392">
                  <c:v>0.29920000000000002</c:v>
                </c:pt>
                <c:pt idx="2393">
                  <c:v>0.29930000000000001</c:v>
                </c:pt>
                <c:pt idx="2394">
                  <c:v>0.2994</c:v>
                </c:pt>
                <c:pt idx="2395">
                  <c:v>0.29949999999999999</c:v>
                </c:pt>
                <c:pt idx="2396">
                  <c:v>0.29959999999999998</c:v>
                </c:pt>
                <c:pt idx="2397">
                  <c:v>0.29970000000000002</c:v>
                </c:pt>
                <c:pt idx="2398">
                  <c:v>0.29980000000000001</c:v>
                </c:pt>
                <c:pt idx="2399">
                  <c:v>0.2999</c:v>
                </c:pt>
                <c:pt idx="2400">
                  <c:v>0.3</c:v>
                </c:pt>
                <c:pt idx="2401">
                  <c:v>0.30009999999999998</c:v>
                </c:pt>
                <c:pt idx="2402">
                  <c:v>0.30020000000000002</c:v>
                </c:pt>
                <c:pt idx="2403">
                  <c:v>0.30030000000000001</c:v>
                </c:pt>
                <c:pt idx="2404">
                  <c:v>0.3004</c:v>
                </c:pt>
                <c:pt idx="2405">
                  <c:v>0.30049999999999999</c:v>
                </c:pt>
                <c:pt idx="2406">
                  <c:v>0.30059999999999998</c:v>
                </c:pt>
                <c:pt idx="2407">
                  <c:v>0.30070000000000002</c:v>
                </c:pt>
                <c:pt idx="2408">
                  <c:v>0.30080000000000001</c:v>
                </c:pt>
                <c:pt idx="2409">
                  <c:v>0.3009</c:v>
                </c:pt>
                <c:pt idx="2410">
                  <c:v>0.30099999999999999</c:v>
                </c:pt>
                <c:pt idx="2411">
                  <c:v>0.30109999999999998</c:v>
                </c:pt>
                <c:pt idx="2412">
                  <c:v>0.30120000000000002</c:v>
                </c:pt>
                <c:pt idx="2413">
                  <c:v>0.30130000000000001</c:v>
                </c:pt>
                <c:pt idx="2414">
                  <c:v>0.3014</c:v>
                </c:pt>
                <c:pt idx="2415">
                  <c:v>0.30149999999999999</c:v>
                </c:pt>
                <c:pt idx="2416">
                  <c:v>0.30159999999999998</c:v>
                </c:pt>
                <c:pt idx="2417">
                  <c:v>0.30170000000000002</c:v>
                </c:pt>
                <c:pt idx="2418">
                  <c:v>0.30180000000000001</c:v>
                </c:pt>
                <c:pt idx="2419">
                  <c:v>0.3019</c:v>
                </c:pt>
                <c:pt idx="2420">
                  <c:v>0.30199999999999999</c:v>
                </c:pt>
                <c:pt idx="2421">
                  <c:v>0.30209999999999998</c:v>
                </c:pt>
                <c:pt idx="2422">
                  <c:v>0.30220000000000002</c:v>
                </c:pt>
                <c:pt idx="2423">
                  <c:v>0.30230000000000001</c:v>
                </c:pt>
                <c:pt idx="2424">
                  <c:v>0.3024</c:v>
                </c:pt>
                <c:pt idx="2425">
                  <c:v>0.30249999999999999</c:v>
                </c:pt>
                <c:pt idx="2426">
                  <c:v>0.30259999999999998</c:v>
                </c:pt>
                <c:pt idx="2427">
                  <c:v>0.30270000000000002</c:v>
                </c:pt>
                <c:pt idx="2428">
                  <c:v>0.30280000000000001</c:v>
                </c:pt>
                <c:pt idx="2429">
                  <c:v>0.3029</c:v>
                </c:pt>
                <c:pt idx="2430">
                  <c:v>0.30299999999999999</c:v>
                </c:pt>
                <c:pt idx="2431">
                  <c:v>0.30309999999999998</c:v>
                </c:pt>
                <c:pt idx="2432">
                  <c:v>0.30320000000000003</c:v>
                </c:pt>
                <c:pt idx="2433">
                  <c:v>0.30330000000000001</c:v>
                </c:pt>
                <c:pt idx="2434">
                  <c:v>0.3034</c:v>
                </c:pt>
                <c:pt idx="2435">
                  <c:v>0.30349999999999999</c:v>
                </c:pt>
                <c:pt idx="2436">
                  <c:v>0.30359999999999998</c:v>
                </c:pt>
                <c:pt idx="2437">
                  <c:v>0.30370000000000003</c:v>
                </c:pt>
                <c:pt idx="2438">
                  <c:v>0.30380000000000001</c:v>
                </c:pt>
                <c:pt idx="2439">
                  <c:v>0.3039</c:v>
                </c:pt>
                <c:pt idx="2440">
                  <c:v>0.30399999999999999</c:v>
                </c:pt>
                <c:pt idx="2441">
                  <c:v>0.30409999999999998</c:v>
                </c:pt>
                <c:pt idx="2442">
                  <c:v>0.30420000000000003</c:v>
                </c:pt>
                <c:pt idx="2443">
                  <c:v>0.30430000000000001</c:v>
                </c:pt>
                <c:pt idx="2444">
                  <c:v>0.3044</c:v>
                </c:pt>
                <c:pt idx="2445">
                  <c:v>0.30449999999999999</c:v>
                </c:pt>
                <c:pt idx="2446">
                  <c:v>0.30459999999999998</c:v>
                </c:pt>
                <c:pt idx="2447">
                  <c:v>0.30470000000000003</c:v>
                </c:pt>
                <c:pt idx="2448">
                  <c:v>0.30480000000000002</c:v>
                </c:pt>
                <c:pt idx="2449">
                  <c:v>0.3049</c:v>
                </c:pt>
                <c:pt idx="2450">
                  <c:v>0.30499999999999999</c:v>
                </c:pt>
                <c:pt idx="2451">
                  <c:v>0.30509999999999998</c:v>
                </c:pt>
                <c:pt idx="2452">
                  <c:v>0.30520000000000003</c:v>
                </c:pt>
                <c:pt idx="2453">
                  <c:v>0.30530000000000002</c:v>
                </c:pt>
                <c:pt idx="2454">
                  <c:v>0.3054</c:v>
                </c:pt>
                <c:pt idx="2455">
                  <c:v>0.30549999999999999</c:v>
                </c:pt>
                <c:pt idx="2456">
                  <c:v>0.30559999999999998</c:v>
                </c:pt>
                <c:pt idx="2457">
                  <c:v>0.30570000000000003</c:v>
                </c:pt>
                <c:pt idx="2458">
                  <c:v>0.30580000000000002</c:v>
                </c:pt>
                <c:pt idx="2459">
                  <c:v>0.30590000000000001</c:v>
                </c:pt>
                <c:pt idx="2460">
                  <c:v>0.30599999999999999</c:v>
                </c:pt>
                <c:pt idx="2461">
                  <c:v>0.30609999999999998</c:v>
                </c:pt>
                <c:pt idx="2462">
                  <c:v>0.30620000000000003</c:v>
                </c:pt>
                <c:pt idx="2463">
                  <c:v>0.30630000000000002</c:v>
                </c:pt>
                <c:pt idx="2464">
                  <c:v>0.30640000000000001</c:v>
                </c:pt>
                <c:pt idx="2465">
                  <c:v>0.30649999999999999</c:v>
                </c:pt>
                <c:pt idx="2466">
                  <c:v>0.30659999999999998</c:v>
                </c:pt>
                <c:pt idx="2467">
                  <c:v>0.30669999999999997</c:v>
                </c:pt>
                <c:pt idx="2468">
                  <c:v>0.30680000000000002</c:v>
                </c:pt>
                <c:pt idx="2469">
                  <c:v>0.30690000000000001</c:v>
                </c:pt>
                <c:pt idx="2470">
                  <c:v>0.307</c:v>
                </c:pt>
                <c:pt idx="2471">
                  <c:v>0.30709999999999998</c:v>
                </c:pt>
                <c:pt idx="2472">
                  <c:v>0.30719999999999997</c:v>
                </c:pt>
                <c:pt idx="2473">
                  <c:v>0.30730000000000002</c:v>
                </c:pt>
                <c:pt idx="2474">
                  <c:v>0.30740000000000001</c:v>
                </c:pt>
                <c:pt idx="2475">
                  <c:v>0.3075</c:v>
                </c:pt>
                <c:pt idx="2476">
                  <c:v>0.30759999999999998</c:v>
                </c:pt>
                <c:pt idx="2477">
                  <c:v>0.30769999999999997</c:v>
                </c:pt>
                <c:pt idx="2478">
                  <c:v>0.30780000000000002</c:v>
                </c:pt>
                <c:pt idx="2479">
                  <c:v>0.30790000000000001</c:v>
                </c:pt>
                <c:pt idx="2480">
                  <c:v>0.308</c:v>
                </c:pt>
                <c:pt idx="2481">
                  <c:v>0.30809999999999998</c:v>
                </c:pt>
                <c:pt idx="2482">
                  <c:v>0.30819999999999997</c:v>
                </c:pt>
                <c:pt idx="2483">
                  <c:v>0.30830000000000002</c:v>
                </c:pt>
                <c:pt idx="2484">
                  <c:v>0.30840000000000001</c:v>
                </c:pt>
                <c:pt idx="2485">
                  <c:v>0.3085</c:v>
                </c:pt>
                <c:pt idx="2486">
                  <c:v>0.30859999999999999</c:v>
                </c:pt>
                <c:pt idx="2487">
                  <c:v>0.30869999999999997</c:v>
                </c:pt>
                <c:pt idx="2488">
                  <c:v>0.30880000000000002</c:v>
                </c:pt>
                <c:pt idx="2489">
                  <c:v>0.30890000000000001</c:v>
                </c:pt>
                <c:pt idx="2490">
                  <c:v>0.309</c:v>
                </c:pt>
                <c:pt idx="2491">
                  <c:v>0.30909999999999999</c:v>
                </c:pt>
                <c:pt idx="2492">
                  <c:v>0.30919999999999997</c:v>
                </c:pt>
                <c:pt idx="2493">
                  <c:v>0.30930000000000002</c:v>
                </c:pt>
                <c:pt idx="2494">
                  <c:v>0.30940000000000001</c:v>
                </c:pt>
                <c:pt idx="2495">
                  <c:v>0.3095</c:v>
                </c:pt>
                <c:pt idx="2496">
                  <c:v>0.30959999999999999</c:v>
                </c:pt>
                <c:pt idx="2497">
                  <c:v>0.30969999999999998</c:v>
                </c:pt>
                <c:pt idx="2498">
                  <c:v>0.30980000000000002</c:v>
                </c:pt>
                <c:pt idx="2499">
                  <c:v>0.30990000000000001</c:v>
                </c:pt>
                <c:pt idx="2500">
                  <c:v>0.31</c:v>
                </c:pt>
                <c:pt idx="2501">
                  <c:v>0.31009999999999999</c:v>
                </c:pt>
                <c:pt idx="2502">
                  <c:v>0.31019999999999998</c:v>
                </c:pt>
                <c:pt idx="2503">
                  <c:v>0.31030000000000002</c:v>
                </c:pt>
                <c:pt idx="2504">
                  <c:v>0.31040000000000001</c:v>
                </c:pt>
                <c:pt idx="2505">
                  <c:v>0.3105</c:v>
                </c:pt>
                <c:pt idx="2506">
                  <c:v>0.31059999999999999</c:v>
                </c:pt>
                <c:pt idx="2507">
                  <c:v>0.31069999999999998</c:v>
                </c:pt>
                <c:pt idx="2508">
                  <c:v>0.31080000000000002</c:v>
                </c:pt>
                <c:pt idx="2509">
                  <c:v>0.31090000000000001</c:v>
                </c:pt>
                <c:pt idx="2510">
                  <c:v>0.311</c:v>
                </c:pt>
                <c:pt idx="2511">
                  <c:v>0.31109999999999999</c:v>
                </c:pt>
                <c:pt idx="2512">
                  <c:v>0.31119999999999998</c:v>
                </c:pt>
                <c:pt idx="2513">
                  <c:v>0.31130000000000002</c:v>
                </c:pt>
                <c:pt idx="2514">
                  <c:v>0.31140000000000001</c:v>
                </c:pt>
                <c:pt idx="2515">
                  <c:v>0.3115</c:v>
                </c:pt>
                <c:pt idx="2516">
                  <c:v>0.31159999999999999</c:v>
                </c:pt>
                <c:pt idx="2517">
                  <c:v>0.31169999999999998</c:v>
                </c:pt>
                <c:pt idx="2518">
                  <c:v>0.31180000000000002</c:v>
                </c:pt>
                <c:pt idx="2519">
                  <c:v>0.31190000000000001</c:v>
                </c:pt>
                <c:pt idx="2520">
                  <c:v>0.312</c:v>
                </c:pt>
                <c:pt idx="2521">
                  <c:v>0.31209999999999999</c:v>
                </c:pt>
                <c:pt idx="2522">
                  <c:v>0.31219999999999998</c:v>
                </c:pt>
                <c:pt idx="2523">
                  <c:v>0.31230000000000002</c:v>
                </c:pt>
                <c:pt idx="2524">
                  <c:v>0.31240000000000001</c:v>
                </c:pt>
                <c:pt idx="2525">
                  <c:v>0.3125</c:v>
                </c:pt>
                <c:pt idx="2526">
                  <c:v>0.31259999999999999</c:v>
                </c:pt>
                <c:pt idx="2527">
                  <c:v>0.31269999999999998</c:v>
                </c:pt>
                <c:pt idx="2528">
                  <c:v>0.31280000000000002</c:v>
                </c:pt>
                <c:pt idx="2529">
                  <c:v>0.31290000000000001</c:v>
                </c:pt>
                <c:pt idx="2530">
                  <c:v>0.313</c:v>
                </c:pt>
                <c:pt idx="2531">
                  <c:v>0.31309999999999999</c:v>
                </c:pt>
                <c:pt idx="2532">
                  <c:v>0.31319999999999998</c:v>
                </c:pt>
                <c:pt idx="2533">
                  <c:v>0.31330000000000002</c:v>
                </c:pt>
                <c:pt idx="2534">
                  <c:v>0.31340000000000001</c:v>
                </c:pt>
                <c:pt idx="2535">
                  <c:v>0.3135</c:v>
                </c:pt>
                <c:pt idx="2536">
                  <c:v>0.31359999999999999</c:v>
                </c:pt>
                <c:pt idx="2537">
                  <c:v>0.31369999999999998</c:v>
                </c:pt>
                <c:pt idx="2538">
                  <c:v>0.31380000000000002</c:v>
                </c:pt>
                <c:pt idx="2539">
                  <c:v>0.31390000000000001</c:v>
                </c:pt>
                <c:pt idx="2540">
                  <c:v>0.314</c:v>
                </c:pt>
                <c:pt idx="2541">
                  <c:v>0.31409999999999999</c:v>
                </c:pt>
                <c:pt idx="2542">
                  <c:v>0.31419999999999998</c:v>
                </c:pt>
                <c:pt idx="2543">
                  <c:v>0.31430000000000002</c:v>
                </c:pt>
                <c:pt idx="2544">
                  <c:v>0.31440000000000001</c:v>
                </c:pt>
                <c:pt idx="2545">
                  <c:v>0.3145</c:v>
                </c:pt>
                <c:pt idx="2546">
                  <c:v>0.31459999999999999</c:v>
                </c:pt>
                <c:pt idx="2547">
                  <c:v>0.31469999999999998</c:v>
                </c:pt>
                <c:pt idx="2548">
                  <c:v>0.31480000000000002</c:v>
                </c:pt>
                <c:pt idx="2549">
                  <c:v>0.31490000000000001</c:v>
                </c:pt>
                <c:pt idx="2550">
                  <c:v>0.315</c:v>
                </c:pt>
                <c:pt idx="2551">
                  <c:v>0.31509999999999999</c:v>
                </c:pt>
                <c:pt idx="2552">
                  <c:v>0.31519999999999998</c:v>
                </c:pt>
                <c:pt idx="2553">
                  <c:v>0.31530000000000002</c:v>
                </c:pt>
                <c:pt idx="2554">
                  <c:v>0.31540000000000001</c:v>
                </c:pt>
                <c:pt idx="2555">
                  <c:v>0.3155</c:v>
                </c:pt>
                <c:pt idx="2556">
                  <c:v>0.31559999999999999</c:v>
                </c:pt>
                <c:pt idx="2557">
                  <c:v>0.31569999999999998</c:v>
                </c:pt>
                <c:pt idx="2558">
                  <c:v>0.31580000000000003</c:v>
                </c:pt>
                <c:pt idx="2559">
                  <c:v>0.31590000000000001</c:v>
                </c:pt>
                <c:pt idx="2560">
                  <c:v>0.316</c:v>
                </c:pt>
                <c:pt idx="2561">
                  <c:v>0.31609999999999999</c:v>
                </c:pt>
                <c:pt idx="2562">
                  <c:v>0.31619999999999998</c:v>
                </c:pt>
                <c:pt idx="2563">
                  <c:v>0.31630000000000003</c:v>
                </c:pt>
                <c:pt idx="2564">
                  <c:v>0.31640000000000001</c:v>
                </c:pt>
                <c:pt idx="2565">
                  <c:v>0.3165</c:v>
                </c:pt>
                <c:pt idx="2566">
                  <c:v>0.31659999999999999</c:v>
                </c:pt>
                <c:pt idx="2567">
                  <c:v>0.31669999999999998</c:v>
                </c:pt>
                <c:pt idx="2568">
                  <c:v>0.31680000000000003</c:v>
                </c:pt>
                <c:pt idx="2569">
                  <c:v>0.31690000000000002</c:v>
                </c:pt>
                <c:pt idx="2570">
                  <c:v>0.317</c:v>
                </c:pt>
                <c:pt idx="2571">
                  <c:v>0.31709999999999999</c:v>
                </c:pt>
                <c:pt idx="2572">
                  <c:v>0.31719999999999998</c:v>
                </c:pt>
                <c:pt idx="2573">
                  <c:v>0.31730000000000003</c:v>
                </c:pt>
                <c:pt idx="2574">
                  <c:v>0.31740000000000002</c:v>
                </c:pt>
                <c:pt idx="2575">
                  <c:v>0.3175</c:v>
                </c:pt>
                <c:pt idx="2576">
                  <c:v>0.31759999999999999</c:v>
                </c:pt>
                <c:pt idx="2577">
                  <c:v>0.31769999999999998</c:v>
                </c:pt>
                <c:pt idx="2578">
                  <c:v>0.31780000000000003</c:v>
                </c:pt>
                <c:pt idx="2579">
                  <c:v>0.31790000000000002</c:v>
                </c:pt>
                <c:pt idx="2580">
                  <c:v>0.318</c:v>
                </c:pt>
                <c:pt idx="2581">
                  <c:v>0.31809999999999999</c:v>
                </c:pt>
                <c:pt idx="2582">
                  <c:v>0.31819999999999998</c:v>
                </c:pt>
                <c:pt idx="2583">
                  <c:v>0.31830000000000003</c:v>
                </c:pt>
                <c:pt idx="2584">
                  <c:v>0.31840000000000002</c:v>
                </c:pt>
                <c:pt idx="2585">
                  <c:v>0.31850000000000001</c:v>
                </c:pt>
                <c:pt idx="2586">
                  <c:v>0.31859999999999999</c:v>
                </c:pt>
                <c:pt idx="2587">
                  <c:v>0.31869999999999998</c:v>
                </c:pt>
                <c:pt idx="2588">
                  <c:v>0.31879999999999997</c:v>
                </c:pt>
                <c:pt idx="2589">
                  <c:v>0.31890000000000002</c:v>
                </c:pt>
                <c:pt idx="2590">
                  <c:v>0.31900000000000001</c:v>
                </c:pt>
                <c:pt idx="2591">
                  <c:v>0.31909999999999999</c:v>
                </c:pt>
                <c:pt idx="2592">
                  <c:v>0.31919999999999998</c:v>
                </c:pt>
                <c:pt idx="2593">
                  <c:v>0.31929999999999997</c:v>
                </c:pt>
                <c:pt idx="2594">
                  <c:v>0.31940000000000002</c:v>
                </c:pt>
                <c:pt idx="2595">
                  <c:v>0.31950000000000001</c:v>
                </c:pt>
                <c:pt idx="2596">
                  <c:v>0.3196</c:v>
                </c:pt>
                <c:pt idx="2597">
                  <c:v>0.31969999999999998</c:v>
                </c:pt>
                <c:pt idx="2598">
                  <c:v>0.31979999999999997</c:v>
                </c:pt>
                <c:pt idx="2599">
                  <c:v>0.31990000000000002</c:v>
                </c:pt>
                <c:pt idx="2600">
                  <c:v>0.32</c:v>
                </c:pt>
                <c:pt idx="2601">
                  <c:v>0.3201</c:v>
                </c:pt>
                <c:pt idx="2602">
                  <c:v>0.32019999999999998</c:v>
                </c:pt>
                <c:pt idx="2603">
                  <c:v>0.32029999999999997</c:v>
                </c:pt>
                <c:pt idx="2604">
                  <c:v>0.32040000000000002</c:v>
                </c:pt>
                <c:pt idx="2605">
                  <c:v>0.32050000000000001</c:v>
                </c:pt>
                <c:pt idx="2606">
                  <c:v>0.3206</c:v>
                </c:pt>
                <c:pt idx="2607">
                  <c:v>0.32069999999999999</c:v>
                </c:pt>
                <c:pt idx="2608">
                  <c:v>0.32079999999999997</c:v>
                </c:pt>
                <c:pt idx="2609">
                  <c:v>0.32090000000000002</c:v>
                </c:pt>
                <c:pt idx="2610">
                  <c:v>0.32100000000000001</c:v>
                </c:pt>
                <c:pt idx="2611">
                  <c:v>0.3211</c:v>
                </c:pt>
                <c:pt idx="2612">
                  <c:v>0.32119999999999999</c:v>
                </c:pt>
                <c:pt idx="2613">
                  <c:v>0.32129999999999997</c:v>
                </c:pt>
                <c:pt idx="2614">
                  <c:v>0.32140000000000002</c:v>
                </c:pt>
                <c:pt idx="2615">
                  <c:v>0.32150000000000001</c:v>
                </c:pt>
                <c:pt idx="2616">
                  <c:v>0.3216</c:v>
                </c:pt>
                <c:pt idx="2617">
                  <c:v>0.32169999999999999</c:v>
                </c:pt>
                <c:pt idx="2618">
                  <c:v>0.32179999999999997</c:v>
                </c:pt>
                <c:pt idx="2619">
                  <c:v>0.32190000000000002</c:v>
                </c:pt>
                <c:pt idx="2620">
                  <c:v>0.32200000000000001</c:v>
                </c:pt>
                <c:pt idx="2621">
                  <c:v>0.3221</c:v>
                </c:pt>
                <c:pt idx="2622">
                  <c:v>0.32219999999999999</c:v>
                </c:pt>
                <c:pt idx="2623">
                  <c:v>0.32229999999999998</c:v>
                </c:pt>
                <c:pt idx="2624">
                  <c:v>0.32240000000000002</c:v>
                </c:pt>
                <c:pt idx="2625">
                  <c:v>0.32250000000000001</c:v>
                </c:pt>
                <c:pt idx="2626">
                  <c:v>0.3226</c:v>
                </c:pt>
                <c:pt idx="2627">
                  <c:v>0.32269999999999999</c:v>
                </c:pt>
                <c:pt idx="2628">
                  <c:v>0.32279999999999998</c:v>
                </c:pt>
                <c:pt idx="2629">
                  <c:v>0.32290000000000002</c:v>
                </c:pt>
                <c:pt idx="2630">
                  <c:v>0.32300000000000001</c:v>
                </c:pt>
                <c:pt idx="2631">
                  <c:v>0.3231</c:v>
                </c:pt>
                <c:pt idx="2632">
                  <c:v>0.32319999999999999</c:v>
                </c:pt>
                <c:pt idx="2633">
                  <c:v>0.32329999999999998</c:v>
                </c:pt>
                <c:pt idx="2634">
                  <c:v>0.32340000000000002</c:v>
                </c:pt>
                <c:pt idx="2635">
                  <c:v>0.32350000000000001</c:v>
                </c:pt>
                <c:pt idx="2636">
                  <c:v>0.3236</c:v>
                </c:pt>
                <c:pt idx="2637">
                  <c:v>0.32369999999999999</c:v>
                </c:pt>
                <c:pt idx="2638">
                  <c:v>0.32379999999999998</c:v>
                </c:pt>
                <c:pt idx="2639">
                  <c:v>0.32390000000000002</c:v>
                </c:pt>
                <c:pt idx="2640">
                  <c:v>0.32400000000000001</c:v>
                </c:pt>
                <c:pt idx="2641">
                  <c:v>0.3241</c:v>
                </c:pt>
                <c:pt idx="2642">
                  <c:v>0.32419999999999999</c:v>
                </c:pt>
                <c:pt idx="2643">
                  <c:v>0.32429999999999998</c:v>
                </c:pt>
                <c:pt idx="2644">
                  <c:v>0.32440000000000002</c:v>
                </c:pt>
                <c:pt idx="2645">
                  <c:v>0.32450000000000001</c:v>
                </c:pt>
                <c:pt idx="2646">
                  <c:v>0.3246</c:v>
                </c:pt>
                <c:pt idx="2647">
                  <c:v>0.32469999999999999</c:v>
                </c:pt>
                <c:pt idx="2648">
                  <c:v>0.32479999999999998</c:v>
                </c:pt>
                <c:pt idx="2649">
                  <c:v>0.32490000000000002</c:v>
                </c:pt>
                <c:pt idx="2650">
                  <c:v>0.32500000000000001</c:v>
                </c:pt>
                <c:pt idx="2651">
                  <c:v>0.3251</c:v>
                </c:pt>
                <c:pt idx="2652">
                  <c:v>0.32519999999999999</c:v>
                </c:pt>
                <c:pt idx="2653">
                  <c:v>0.32529999999999998</c:v>
                </c:pt>
                <c:pt idx="2654">
                  <c:v>0.32540000000000002</c:v>
                </c:pt>
                <c:pt idx="2655">
                  <c:v>0.32550000000000001</c:v>
                </c:pt>
                <c:pt idx="2656">
                  <c:v>0.3256</c:v>
                </c:pt>
                <c:pt idx="2657">
                  <c:v>0.32569999999999999</c:v>
                </c:pt>
                <c:pt idx="2658">
                  <c:v>0.32579999999999998</c:v>
                </c:pt>
                <c:pt idx="2659">
                  <c:v>0.32590000000000002</c:v>
                </c:pt>
                <c:pt idx="2660">
                  <c:v>0.32600000000000001</c:v>
                </c:pt>
                <c:pt idx="2661">
                  <c:v>0.3261</c:v>
                </c:pt>
                <c:pt idx="2662">
                  <c:v>0.32619999999999999</c:v>
                </c:pt>
                <c:pt idx="2663">
                  <c:v>0.32629999999999998</c:v>
                </c:pt>
                <c:pt idx="2664">
                  <c:v>0.32640000000000002</c:v>
                </c:pt>
                <c:pt idx="2665">
                  <c:v>0.32650000000000001</c:v>
                </c:pt>
                <c:pt idx="2666">
                  <c:v>0.3266</c:v>
                </c:pt>
                <c:pt idx="2667">
                  <c:v>0.32669999999999999</c:v>
                </c:pt>
                <c:pt idx="2668">
                  <c:v>0.32679999999999998</c:v>
                </c:pt>
                <c:pt idx="2669">
                  <c:v>0.32690000000000002</c:v>
                </c:pt>
                <c:pt idx="2670">
                  <c:v>0.32700000000000001</c:v>
                </c:pt>
                <c:pt idx="2671">
                  <c:v>0.3271</c:v>
                </c:pt>
                <c:pt idx="2672">
                  <c:v>0.32719999999999999</c:v>
                </c:pt>
                <c:pt idx="2673">
                  <c:v>0.32729999999999998</c:v>
                </c:pt>
                <c:pt idx="2674">
                  <c:v>0.32740000000000002</c:v>
                </c:pt>
                <c:pt idx="2675">
                  <c:v>0.32750000000000001</c:v>
                </c:pt>
                <c:pt idx="2676">
                  <c:v>0.3276</c:v>
                </c:pt>
                <c:pt idx="2677">
                  <c:v>0.32769999999999999</c:v>
                </c:pt>
                <c:pt idx="2678">
                  <c:v>0.32779999999999998</c:v>
                </c:pt>
                <c:pt idx="2679">
                  <c:v>0.32790000000000002</c:v>
                </c:pt>
                <c:pt idx="2680">
                  <c:v>0.32800000000000001</c:v>
                </c:pt>
                <c:pt idx="2681">
                  <c:v>0.3281</c:v>
                </c:pt>
                <c:pt idx="2682">
                  <c:v>0.32819999999999999</c:v>
                </c:pt>
                <c:pt idx="2683">
                  <c:v>0.32829999999999998</c:v>
                </c:pt>
                <c:pt idx="2684">
                  <c:v>0.32840000000000003</c:v>
                </c:pt>
                <c:pt idx="2685">
                  <c:v>0.32850000000000001</c:v>
                </c:pt>
                <c:pt idx="2686">
                  <c:v>0.3286</c:v>
                </c:pt>
                <c:pt idx="2687">
                  <c:v>0.32869999999999999</c:v>
                </c:pt>
                <c:pt idx="2688">
                  <c:v>0.32879999999999998</c:v>
                </c:pt>
                <c:pt idx="2689">
                  <c:v>0.32890000000000003</c:v>
                </c:pt>
                <c:pt idx="2690">
                  <c:v>0.32900000000000001</c:v>
                </c:pt>
                <c:pt idx="2691">
                  <c:v>0.3291</c:v>
                </c:pt>
                <c:pt idx="2692">
                  <c:v>0.32919999999999999</c:v>
                </c:pt>
                <c:pt idx="2693">
                  <c:v>0.32929999999999998</c:v>
                </c:pt>
                <c:pt idx="2694">
                  <c:v>0.32940000000000003</c:v>
                </c:pt>
                <c:pt idx="2695">
                  <c:v>0.32950000000000002</c:v>
                </c:pt>
                <c:pt idx="2696">
                  <c:v>0.3296</c:v>
                </c:pt>
                <c:pt idx="2697">
                  <c:v>0.32969999999999999</c:v>
                </c:pt>
                <c:pt idx="2698">
                  <c:v>0.32979999999999998</c:v>
                </c:pt>
                <c:pt idx="2699">
                  <c:v>0.32990000000000003</c:v>
                </c:pt>
                <c:pt idx="2700">
                  <c:v>0.33</c:v>
                </c:pt>
                <c:pt idx="2701">
                  <c:v>0.3301</c:v>
                </c:pt>
                <c:pt idx="2702">
                  <c:v>0.33019999999999999</c:v>
                </c:pt>
                <c:pt idx="2703">
                  <c:v>0.33029999999999998</c:v>
                </c:pt>
                <c:pt idx="2704">
                  <c:v>0.33040000000000003</c:v>
                </c:pt>
                <c:pt idx="2705">
                  <c:v>0.33050000000000002</c:v>
                </c:pt>
                <c:pt idx="2706">
                  <c:v>0.3306</c:v>
                </c:pt>
                <c:pt idx="2707">
                  <c:v>0.33069999999999999</c:v>
                </c:pt>
                <c:pt idx="2708">
                  <c:v>0.33079999999999998</c:v>
                </c:pt>
                <c:pt idx="2709">
                  <c:v>0.33090000000000003</c:v>
                </c:pt>
                <c:pt idx="2710">
                  <c:v>0.33100000000000002</c:v>
                </c:pt>
                <c:pt idx="2711">
                  <c:v>0.33110000000000001</c:v>
                </c:pt>
                <c:pt idx="2712">
                  <c:v>0.33119999999999999</c:v>
                </c:pt>
                <c:pt idx="2713">
                  <c:v>0.33129999999999998</c:v>
                </c:pt>
                <c:pt idx="2714">
                  <c:v>0.33139999999999997</c:v>
                </c:pt>
                <c:pt idx="2715">
                  <c:v>0.33150000000000002</c:v>
                </c:pt>
                <c:pt idx="2716">
                  <c:v>0.33160000000000001</c:v>
                </c:pt>
                <c:pt idx="2717">
                  <c:v>0.33169999999999999</c:v>
                </c:pt>
                <c:pt idx="2718">
                  <c:v>0.33179999999999998</c:v>
                </c:pt>
                <c:pt idx="2719">
                  <c:v>0.33189999999999997</c:v>
                </c:pt>
                <c:pt idx="2720">
                  <c:v>0.33200000000000002</c:v>
                </c:pt>
                <c:pt idx="2721">
                  <c:v>0.33210000000000001</c:v>
                </c:pt>
                <c:pt idx="2722">
                  <c:v>0.3322</c:v>
                </c:pt>
                <c:pt idx="2723">
                  <c:v>0.33229999999999998</c:v>
                </c:pt>
                <c:pt idx="2724">
                  <c:v>0.33239999999999997</c:v>
                </c:pt>
                <c:pt idx="2725">
                  <c:v>0.33250000000000002</c:v>
                </c:pt>
                <c:pt idx="2726">
                  <c:v>0.33260000000000001</c:v>
                </c:pt>
                <c:pt idx="2727">
                  <c:v>0.3327</c:v>
                </c:pt>
                <c:pt idx="2728">
                  <c:v>0.33279999999999998</c:v>
                </c:pt>
                <c:pt idx="2729">
                  <c:v>0.33289999999999997</c:v>
                </c:pt>
                <c:pt idx="2730">
                  <c:v>0.33300000000000002</c:v>
                </c:pt>
                <c:pt idx="2731">
                  <c:v>0.33310000000000001</c:v>
                </c:pt>
                <c:pt idx="2732">
                  <c:v>0.3332</c:v>
                </c:pt>
                <c:pt idx="2733">
                  <c:v>0.33329999999999999</c:v>
                </c:pt>
                <c:pt idx="2734">
                  <c:v>0.33339999999999997</c:v>
                </c:pt>
                <c:pt idx="2735">
                  <c:v>0.33350000000000002</c:v>
                </c:pt>
                <c:pt idx="2736">
                  <c:v>0.33360000000000001</c:v>
                </c:pt>
                <c:pt idx="2737">
                  <c:v>0.3337</c:v>
                </c:pt>
                <c:pt idx="2738">
                  <c:v>0.33379999999999999</c:v>
                </c:pt>
                <c:pt idx="2739">
                  <c:v>0.33389999999999997</c:v>
                </c:pt>
                <c:pt idx="2740">
                  <c:v>0.33400000000000002</c:v>
                </c:pt>
                <c:pt idx="2741">
                  <c:v>0.33410000000000001</c:v>
                </c:pt>
                <c:pt idx="2742">
                  <c:v>0.3342</c:v>
                </c:pt>
                <c:pt idx="2743">
                  <c:v>0.33429999999999999</c:v>
                </c:pt>
                <c:pt idx="2744">
                  <c:v>0.33439999999999998</c:v>
                </c:pt>
                <c:pt idx="2745">
                  <c:v>0.33450000000000002</c:v>
                </c:pt>
                <c:pt idx="2746">
                  <c:v>0.33460000000000001</c:v>
                </c:pt>
                <c:pt idx="2747">
                  <c:v>0.3347</c:v>
                </c:pt>
                <c:pt idx="2748">
                  <c:v>0.33479999999999999</c:v>
                </c:pt>
                <c:pt idx="2749">
                  <c:v>0.33489999999999998</c:v>
                </c:pt>
                <c:pt idx="2750">
                  <c:v>0.33500000000000002</c:v>
                </c:pt>
                <c:pt idx="2751">
                  <c:v>0.33510000000000001</c:v>
                </c:pt>
                <c:pt idx="2752">
                  <c:v>0.3352</c:v>
                </c:pt>
                <c:pt idx="2753">
                  <c:v>0.33529999999999999</c:v>
                </c:pt>
                <c:pt idx="2754">
                  <c:v>0.33539999999999998</c:v>
                </c:pt>
                <c:pt idx="2755">
                  <c:v>0.33550000000000002</c:v>
                </c:pt>
                <c:pt idx="2756">
                  <c:v>0.33560000000000001</c:v>
                </c:pt>
                <c:pt idx="2757">
                  <c:v>0.3357</c:v>
                </c:pt>
                <c:pt idx="2758">
                  <c:v>0.33579999999999999</c:v>
                </c:pt>
                <c:pt idx="2759">
                  <c:v>0.33589999999999998</c:v>
                </c:pt>
                <c:pt idx="2760">
                  <c:v>0.33600000000000002</c:v>
                </c:pt>
                <c:pt idx="2761">
                  <c:v>0.33610000000000001</c:v>
                </c:pt>
                <c:pt idx="2762">
                  <c:v>0.3362</c:v>
                </c:pt>
                <c:pt idx="2763">
                  <c:v>0.33629999999999999</c:v>
                </c:pt>
                <c:pt idx="2764">
                  <c:v>0.33639999999999998</c:v>
                </c:pt>
                <c:pt idx="2765">
                  <c:v>0.33650000000000002</c:v>
                </c:pt>
                <c:pt idx="2766">
                  <c:v>0.33660000000000001</c:v>
                </c:pt>
                <c:pt idx="2767">
                  <c:v>0.3367</c:v>
                </c:pt>
                <c:pt idx="2768">
                  <c:v>0.33679999999999999</c:v>
                </c:pt>
                <c:pt idx="2769">
                  <c:v>0.33689999999999998</c:v>
                </c:pt>
                <c:pt idx="2770">
                  <c:v>0.33700000000000002</c:v>
                </c:pt>
                <c:pt idx="2771">
                  <c:v>0.33710000000000001</c:v>
                </c:pt>
                <c:pt idx="2772">
                  <c:v>0.3372</c:v>
                </c:pt>
                <c:pt idx="2773">
                  <c:v>0.33729999999999999</c:v>
                </c:pt>
                <c:pt idx="2774">
                  <c:v>0.33739999999999998</c:v>
                </c:pt>
                <c:pt idx="2775">
                  <c:v>0.33750000000000002</c:v>
                </c:pt>
                <c:pt idx="2776">
                  <c:v>0.33760000000000001</c:v>
                </c:pt>
                <c:pt idx="2777">
                  <c:v>0.3377</c:v>
                </c:pt>
                <c:pt idx="2778">
                  <c:v>0.33779999999999999</c:v>
                </c:pt>
                <c:pt idx="2779">
                  <c:v>0.33789999999999998</c:v>
                </c:pt>
                <c:pt idx="2780">
                  <c:v>0.33800000000000002</c:v>
                </c:pt>
                <c:pt idx="2781">
                  <c:v>0.33810000000000001</c:v>
                </c:pt>
                <c:pt idx="2782">
                  <c:v>0.3382</c:v>
                </c:pt>
                <c:pt idx="2783">
                  <c:v>0.33829999999999999</c:v>
                </c:pt>
                <c:pt idx="2784">
                  <c:v>0.33839999999999998</c:v>
                </c:pt>
                <c:pt idx="2785">
                  <c:v>0.33850000000000002</c:v>
                </c:pt>
                <c:pt idx="2786">
                  <c:v>0.33860000000000001</c:v>
                </c:pt>
                <c:pt idx="2787">
                  <c:v>0.3387</c:v>
                </c:pt>
                <c:pt idx="2788">
                  <c:v>0.33879999999999999</c:v>
                </c:pt>
                <c:pt idx="2789">
                  <c:v>0.33889999999999998</c:v>
                </c:pt>
                <c:pt idx="2790">
                  <c:v>0.33900000000000002</c:v>
                </c:pt>
                <c:pt idx="2791">
                  <c:v>0.33910000000000001</c:v>
                </c:pt>
                <c:pt idx="2792">
                  <c:v>0.3392</c:v>
                </c:pt>
                <c:pt idx="2793">
                  <c:v>0.33929999999999999</c:v>
                </c:pt>
                <c:pt idx="2794">
                  <c:v>0.33939999999999998</c:v>
                </c:pt>
                <c:pt idx="2795">
                  <c:v>0.33950000000000002</c:v>
                </c:pt>
                <c:pt idx="2796">
                  <c:v>0.33960000000000001</c:v>
                </c:pt>
                <c:pt idx="2797">
                  <c:v>0.3397</c:v>
                </c:pt>
                <c:pt idx="2798">
                  <c:v>0.33979999999999999</c:v>
                </c:pt>
                <c:pt idx="2799">
                  <c:v>0.33989999999999998</c:v>
                </c:pt>
                <c:pt idx="2800">
                  <c:v>0.34</c:v>
                </c:pt>
                <c:pt idx="2801">
                  <c:v>0.34010000000000001</c:v>
                </c:pt>
                <c:pt idx="2802">
                  <c:v>0.3402</c:v>
                </c:pt>
                <c:pt idx="2803">
                  <c:v>0.34029999999999999</c:v>
                </c:pt>
                <c:pt idx="2804">
                  <c:v>0.34039999999999998</c:v>
                </c:pt>
                <c:pt idx="2805">
                  <c:v>0.34050000000000002</c:v>
                </c:pt>
                <c:pt idx="2806">
                  <c:v>0.34060000000000001</c:v>
                </c:pt>
                <c:pt idx="2807">
                  <c:v>0.3407</c:v>
                </c:pt>
                <c:pt idx="2808">
                  <c:v>0.34079999999999999</c:v>
                </c:pt>
                <c:pt idx="2809">
                  <c:v>0.34089999999999998</c:v>
                </c:pt>
                <c:pt idx="2810">
                  <c:v>0.34100000000000003</c:v>
                </c:pt>
                <c:pt idx="2811">
                  <c:v>0.34110000000000001</c:v>
                </c:pt>
                <c:pt idx="2812">
                  <c:v>0.3412</c:v>
                </c:pt>
                <c:pt idx="2813">
                  <c:v>0.34129999999999999</c:v>
                </c:pt>
                <c:pt idx="2814">
                  <c:v>0.34139999999999998</c:v>
                </c:pt>
                <c:pt idx="2815">
                  <c:v>0.34150000000000003</c:v>
                </c:pt>
                <c:pt idx="2816">
                  <c:v>0.34160000000000001</c:v>
                </c:pt>
                <c:pt idx="2817">
                  <c:v>0.3417</c:v>
                </c:pt>
                <c:pt idx="2818">
                  <c:v>0.34179999999999999</c:v>
                </c:pt>
                <c:pt idx="2819">
                  <c:v>0.34189999999999998</c:v>
                </c:pt>
                <c:pt idx="2820">
                  <c:v>0.34200000000000003</c:v>
                </c:pt>
                <c:pt idx="2821">
                  <c:v>0.34210000000000002</c:v>
                </c:pt>
                <c:pt idx="2822">
                  <c:v>0.3422</c:v>
                </c:pt>
                <c:pt idx="2823">
                  <c:v>0.34229999999999999</c:v>
                </c:pt>
                <c:pt idx="2824">
                  <c:v>0.34239999999999998</c:v>
                </c:pt>
                <c:pt idx="2825">
                  <c:v>0.34250000000000003</c:v>
                </c:pt>
                <c:pt idx="2826">
                  <c:v>0.34260000000000002</c:v>
                </c:pt>
                <c:pt idx="2827">
                  <c:v>0.3427</c:v>
                </c:pt>
                <c:pt idx="2828">
                  <c:v>0.34279999999999999</c:v>
                </c:pt>
                <c:pt idx="2829">
                  <c:v>0.34289999999999998</c:v>
                </c:pt>
                <c:pt idx="2830">
                  <c:v>0.34300000000000003</c:v>
                </c:pt>
                <c:pt idx="2831">
                  <c:v>0.34310000000000002</c:v>
                </c:pt>
                <c:pt idx="2832">
                  <c:v>0.34320000000000001</c:v>
                </c:pt>
                <c:pt idx="2833">
                  <c:v>0.34329999999999999</c:v>
                </c:pt>
                <c:pt idx="2834">
                  <c:v>0.34339999999999998</c:v>
                </c:pt>
                <c:pt idx="2835">
                  <c:v>0.34350000000000003</c:v>
                </c:pt>
                <c:pt idx="2836">
                  <c:v>0.34360000000000002</c:v>
                </c:pt>
                <c:pt idx="2837">
                  <c:v>0.34370000000000001</c:v>
                </c:pt>
                <c:pt idx="2838">
                  <c:v>0.34379999999999999</c:v>
                </c:pt>
                <c:pt idx="2839">
                  <c:v>0.34389999999999998</c:v>
                </c:pt>
                <c:pt idx="2840">
                  <c:v>0.34399999999999997</c:v>
                </c:pt>
                <c:pt idx="2841">
                  <c:v>0.34410000000000002</c:v>
                </c:pt>
                <c:pt idx="2842">
                  <c:v>0.34420000000000001</c:v>
                </c:pt>
                <c:pt idx="2843">
                  <c:v>0.34429999999999999</c:v>
                </c:pt>
                <c:pt idx="2844">
                  <c:v>0.34439999999999998</c:v>
                </c:pt>
                <c:pt idx="2845">
                  <c:v>0.34449999999999997</c:v>
                </c:pt>
                <c:pt idx="2846">
                  <c:v>0.34460000000000002</c:v>
                </c:pt>
                <c:pt idx="2847">
                  <c:v>0.34470000000000001</c:v>
                </c:pt>
                <c:pt idx="2848">
                  <c:v>0.3448</c:v>
                </c:pt>
                <c:pt idx="2849">
                  <c:v>0.34489999999999998</c:v>
                </c:pt>
                <c:pt idx="2850">
                  <c:v>0.34499999999999997</c:v>
                </c:pt>
                <c:pt idx="2851">
                  <c:v>0.34510000000000002</c:v>
                </c:pt>
                <c:pt idx="2852">
                  <c:v>0.34520000000000001</c:v>
                </c:pt>
                <c:pt idx="2853">
                  <c:v>0.3453</c:v>
                </c:pt>
                <c:pt idx="2854">
                  <c:v>0.34539999999999998</c:v>
                </c:pt>
                <c:pt idx="2855">
                  <c:v>0.34549999999999997</c:v>
                </c:pt>
                <c:pt idx="2856">
                  <c:v>0.34560000000000002</c:v>
                </c:pt>
                <c:pt idx="2857">
                  <c:v>0.34570000000000001</c:v>
                </c:pt>
                <c:pt idx="2858">
                  <c:v>0.3458</c:v>
                </c:pt>
                <c:pt idx="2859">
                  <c:v>0.34589999999999999</c:v>
                </c:pt>
                <c:pt idx="2860">
                  <c:v>0.34599999999999997</c:v>
                </c:pt>
                <c:pt idx="2861">
                  <c:v>0.34610000000000002</c:v>
                </c:pt>
                <c:pt idx="2862">
                  <c:v>0.34620000000000001</c:v>
                </c:pt>
                <c:pt idx="2863">
                  <c:v>0.3463</c:v>
                </c:pt>
                <c:pt idx="2864">
                  <c:v>0.34639999999999999</c:v>
                </c:pt>
                <c:pt idx="2865">
                  <c:v>0.34649999999999997</c:v>
                </c:pt>
                <c:pt idx="2866">
                  <c:v>0.34660000000000002</c:v>
                </c:pt>
                <c:pt idx="2867">
                  <c:v>0.34670000000000001</c:v>
                </c:pt>
                <c:pt idx="2868">
                  <c:v>0.3468</c:v>
                </c:pt>
                <c:pt idx="2869">
                  <c:v>0.34689999999999999</c:v>
                </c:pt>
                <c:pt idx="2870">
                  <c:v>0.34699999999999998</c:v>
                </c:pt>
                <c:pt idx="2871">
                  <c:v>0.34710000000000002</c:v>
                </c:pt>
                <c:pt idx="2872">
                  <c:v>0.34720000000000001</c:v>
                </c:pt>
                <c:pt idx="2873">
                  <c:v>0.3473</c:v>
                </c:pt>
                <c:pt idx="2874">
                  <c:v>0.34739999999999999</c:v>
                </c:pt>
                <c:pt idx="2875">
                  <c:v>0.34749999999999998</c:v>
                </c:pt>
                <c:pt idx="2876">
                  <c:v>0.34760000000000002</c:v>
                </c:pt>
                <c:pt idx="2877">
                  <c:v>0.34770000000000001</c:v>
                </c:pt>
                <c:pt idx="2878">
                  <c:v>0.3478</c:v>
                </c:pt>
                <c:pt idx="2879">
                  <c:v>0.34789999999999999</c:v>
                </c:pt>
                <c:pt idx="2880">
                  <c:v>0.34799999999999998</c:v>
                </c:pt>
                <c:pt idx="2881">
                  <c:v>0.34810000000000002</c:v>
                </c:pt>
                <c:pt idx="2882">
                  <c:v>0.34820000000000001</c:v>
                </c:pt>
                <c:pt idx="2883">
                  <c:v>0.3483</c:v>
                </c:pt>
                <c:pt idx="2884">
                  <c:v>0.34839999999999999</c:v>
                </c:pt>
                <c:pt idx="2885">
                  <c:v>0.34849999999999998</c:v>
                </c:pt>
                <c:pt idx="2886">
                  <c:v>0.34860000000000002</c:v>
                </c:pt>
                <c:pt idx="2887">
                  <c:v>0.34870000000000001</c:v>
                </c:pt>
                <c:pt idx="2888">
                  <c:v>0.3488</c:v>
                </c:pt>
                <c:pt idx="2889">
                  <c:v>0.34889999999999999</c:v>
                </c:pt>
                <c:pt idx="2890">
                  <c:v>0.34899999999999998</c:v>
                </c:pt>
                <c:pt idx="2891">
                  <c:v>0.34910000000000002</c:v>
                </c:pt>
                <c:pt idx="2892">
                  <c:v>0.34920000000000001</c:v>
                </c:pt>
                <c:pt idx="2893">
                  <c:v>0.3493</c:v>
                </c:pt>
                <c:pt idx="2894">
                  <c:v>0.34939999999999999</c:v>
                </c:pt>
                <c:pt idx="2895">
                  <c:v>0.34949999999999998</c:v>
                </c:pt>
                <c:pt idx="2896">
                  <c:v>0.34960000000000002</c:v>
                </c:pt>
                <c:pt idx="2897">
                  <c:v>0.34970000000000001</c:v>
                </c:pt>
                <c:pt idx="2898">
                  <c:v>0.3498</c:v>
                </c:pt>
                <c:pt idx="2899">
                  <c:v>0.34989999999999999</c:v>
                </c:pt>
                <c:pt idx="2900">
                  <c:v>0.35</c:v>
                </c:pt>
                <c:pt idx="2901">
                  <c:v>0.35010000000000002</c:v>
                </c:pt>
                <c:pt idx="2902">
                  <c:v>0.35020000000000001</c:v>
                </c:pt>
                <c:pt idx="2903">
                  <c:v>0.3503</c:v>
                </c:pt>
                <c:pt idx="2904">
                  <c:v>0.35039999999999999</c:v>
                </c:pt>
                <c:pt idx="2905">
                  <c:v>0.35049999999999998</c:v>
                </c:pt>
                <c:pt idx="2906">
                  <c:v>0.35060000000000002</c:v>
                </c:pt>
                <c:pt idx="2907">
                  <c:v>0.35070000000000001</c:v>
                </c:pt>
                <c:pt idx="2908">
                  <c:v>0.3508</c:v>
                </c:pt>
                <c:pt idx="2909">
                  <c:v>0.35089999999999999</c:v>
                </c:pt>
                <c:pt idx="2910">
                  <c:v>0.35099999999999998</c:v>
                </c:pt>
                <c:pt idx="2911">
                  <c:v>0.35110000000000002</c:v>
                </c:pt>
                <c:pt idx="2912">
                  <c:v>0.35120000000000001</c:v>
                </c:pt>
                <c:pt idx="2913">
                  <c:v>0.3513</c:v>
                </c:pt>
                <c:pt idx="2914">
                  <c:v>0.35139999999999999</c:v>
                </c:pt>
                <c:pt idx="2915">
                  <c:v>0.35149999999999998</c:v>
                </c:pt>
                <c:pt idx="2916">
                  <c:v>0.35160000000000002</c:v>
                </c:pt>
                <c:pt idx="2917">
                  <c:v>0.35170000000000001</c:v>
                </c:pt>
                <c:pt idx="2918">
                  <c:v>0.3518</c:v>
                </c:pt>
                <c:pt idx="2919">
                  <c:v>0.35189999999999999</c:v>
                </c:pt>
                <c:pt idx="2920">
                  <c:v>0.35199999999999998</c:v>
                </c:pt>
                <c:pt idx="2921">
                  <c:v>0.35210000000000002</c:v>
                </c:pt>
                <c:pt idx="2922">
                  <c:v>0.35220000000000001</c:v>
                </c:pt>
                <c:pt idx="2923">
                  <c:v>0.3523</c:v>
                </c:pt>
                <c:pt idx="2924">
                  <c:v>0.35239999999999999</c:v>
                </c:pt>
                <c:pt idx="2925">
                  <c:v>0.35249999999999998</c:v>
                </c:pt>
                <c:pt idx="2926">
                  <c:v>0.35260000000000002</c:v>
                </c:pt>
                <c:pt idx="2927">
                  <c:v>0.35270000000000001</c:v>
                </c:pt>
                <c:pt idx="2928">
                  <c:v>0.3528</c:v>
                </c:pt>
                <c:pt idx="2929">
                  <c:v>0.35289999999999999</c:v>
                </c:pt>
                <c:pt idx="2930">
                  <c:v>0.35299999999999998</c:v>
                </c:pt>
                <c:pt idx="2931">
                  <c:v>0.35310000000000002</c:v>
                </c:pt>
                <c:pt idx="2932">
                  <c:v>0.35320000000000001</c:v>
                </c:pt>
                <c:pt idx="2933">
                  <c:v>0.3533</c:v>
                </c:pt>
                <c:pt idx="2934">
                  <c:v>0.35339999999999999</c:v>
                </c:pt>
                <c:pt idx="2935">
                  <c:v>0.35349999999999998</c:v>
                </c:pt>
                <c:pt idx="2936">
                  <c:v>0.35360000000000003</c:v>
                </c:pt>
                <c:pt idx="2937">
                  <c:v>0.35370000000000001</c:v>
                </c:pt>
                <c:pt idx="2938">
                  <c:v>0.3538</c:v>
                </c:pt>
                <c:pt idx="2939">
                  <c:v>0.35389999999999999</c:v>
                </c:pt>
                <c:pt idx="2940">
                  <c:v>0.35399999999999998</c:v>
                </c:pt>
                <c:pt idx="2941">
                  <c:v>0.35410000000000003</c:v>
                </c:pt>
                <c:pt idx="2942">
                  <c:v>0.35420000000000001</c:v>
                </c:pt>
                <c:pt idx="2943">
                  <c:v>0.3543</c:v>
                </c:pt>
                <c:pt idx="2944">
                  <c:v>0.35439999999999999</c:v>
                </c:pt>
                <c:pt idx="2945">
                  <c:v>0.35449999999999998</c:v>
                </c:pt>
                <c:pt idx="2946">
                  <c:v>0.35460000000000003</c:v>
                </c:pt>
                <c:pt idx="2947">
                  <c:v>0.35470000000000002</c:v>
                </c:pt>
                <c:pt idx="2948">
                  <c:v>0.3548</c:v>
                </c:pt>
                <c:pt idx="2949">
                  <c:v>0.35489999999999999</c:v>
                </c:pt>
                <c:pt idx="2950">
                  <c:v>0.35499999999999998</c:v>
                </c:pt>
                <c:pt idx="2951">
                  <c:v>0.35510000000000003</c:v>
                </c:pt>
                <c:pt idx="2952">
                  <c:v>0.35520000000000002</c:v>
                </c:pt>
                <c:pt idx="2953">
                  <c:v>0.3553</c:v>
                </c:pt>
                <c:pt idx="2954">
                  <c:v>0.35539999999999999</c:v>
                </c:pt>
                <c:pt idx="2955">
                  <c:v>0.35549999999999998</c:v>
                </c:pt>
                <c:pt idx="2956">
                  <c:v>0.35560000000000003</c:v>
                </c:pt>
                <c:pt idx="2957">
                  <c:v>0.35570000000000002</c:v>
                </c:pt>
                <c:pt idx="2958">
                  <c:v>0.35580000000000001</c:v>
                </c:pt>
                <c:pt idx="2959">
                  <c:v>0.35589999999999999</c:v>
                </c:pt>
                <c:pt idx="2960">
                  <c:v>0.35599999999999998</c:v>
                </c:pt>
                <c:pt idx="2961">
                  <c:v>0.35610000000000003</c:v>
                </c:pt>
                <c:pt idx="2962">
                  <c:v>0.35620000000000002</c:v>
                </c:pt>
                <c:pt idx="2963">
                  <c:v>0.35630000000000001</c:v>
                </c:pt>
                <c:pt idx="2964">
                  <c:v>0.35639999999999999</c:v>
                </c:pt>
                <c:pt idx="2965">
                  <c:v>0.35649999999999998</c:v>
                </c:pt>
                <c:pt idx="2966">
                  <c:v>0.35659999999999997</c:v>
                </c:pt>
                <c:pt idx="2967">
                  <c:v>0.35670000000000002</c:v>
                </c:pt>
                <c:pt idx="2968">
                  <c:v>0.35680000000000001</c:v>
                </c:pt>
                <c:pt idx="2969">
                  <c:v>0.3569</c:v>
                </c:pt>
                <c:pt idx="2970">
                  <c:v>0.35699999999999998</c:v>
                </c:pt>
                <c:pt idx="2971">
                  <c:v>0.35709999999999997</c:v>
                </c:pt>
                <c:pt idx="2972">
                  <c:v>0.35720000000000002</c:v>
                </c:pt>
                <c:pt idx="2973">
                  <c:v>0.35730000000000001</c:v>
                </c:pt>
                <c:pt idx="2974">
                  <c:v>0.3574</c:v>
                </c:pt>
                <c:pt idx="2975">
                  <c:v>0.35749999999999998</c:v>
                </c:pt>
                <c:pt idx="2976">
                  <c:v>0.35759999999999997</c:v>
                </c:pt>
                <c:pt idx="2977">
                  <c:v>0.35770000000000002</c:v>
                </c:pt>
                <c:pt idx="2978">
                  <c:v>0.35780000000000001</c:v>
                </c:pt>
                <c:pt idx="2979">
                  <c:v>0.3579</c:v>
                </c:pt>
                <c:pt idx="2980">
                  <c:v>0.35799999999999998</c:v>
                </c:pt>
                <c:pt idx="2981">
                  <c:v>0.35809999999999997</c:v>
                </c:pt>
                <c:pt idx="2982">
                  <c:v>0.35820000000000002</c:v>
                </c:pt>
                <c:pt idx="2983">
                  <c:v>0.35830000000000001</c:v>
                </c:pt>
                <c:pt idx="2984">
                  <c:v>0.3584</c:v>
                </c:pt>
                <c:pt idx="2985">
                  <c:v>0.35849999999999999</c:v>
                </c:pt>
                <c:pt idx="2986">
                  <c:v>0.35859999999999997</c:v>
                </c:pt>
                <c:pt idx="2987">
                  <c:v>0.35870000000000002</c:v>
                </c:pt>
                <c:pt idx="2988">
                  <c:v>0.35880000000000001</c:v>
                </c:pt>
                <c:pt idx="2989">
                  <c:v>0.3589</c:v>
                </c:pt>
                <c:pt idx="2990">
                  <c:v>0.35899999999999999</c:v>
                </c:pt>
                <c:pt idx="2991">
                  <c:v>0.35909999999999997</c:v>
                </c:pt>
                <c:pt idx="2992">
                  <c:v>0.35920000000000002</c:v>
                </c:pt>
                <c:pt idx="2993">
                  <c:v>0.35930000000000001</c:v>
                </c:pt>
                <c:pt idx="2994">
                  <c:v>0.3594</c:v>
                </c:pt>
                <c:pt idx="2995">
                  <c:v>0.35949999999999999</c:v>
                </c:pt>
                <c:pt idx="2996">
                  <c:v>0.35959999999999998</c:v>
                </c:pt>
                <c:pt idx="2997">
                  <c:v>0.35970000000000002</c:v>
                </c:pt>
                <c:pt idx="2998">
                  <c:v>0.35980000000000001</c:v>
                </c:pt>
                <c:pt idx="2999">
                  <c:v>0.3599</c:v>
                </c:pt>
                <c:pt idx="3000">
                  <c:v>0.36</c:v>
                </c:pt>
                <c:pt idx="3001">
                  <c:v>0.36009999999999998</c:v>
                </c:pt>
                <c:pt idx="3002">
                  <c:v>0.36020000000000002</c:v>
                </c:pt>
                <c:pt idx="3003">
                  <c:v>0.36030000000000001</c:v>
                </c:pt>
                <c:pt idx="3004">
                  <c:v>0.3604</c:v>
                </c:pt>
                <c:pt idx="3005">
                  <c:v>0.36049999999999999</c:v>
                </c:pt>
                <c:pt idx="3006">
                  <c:v>0.36059999999999998</c:v>
                </c:pt>
                <c:pt idx="3007">
                  <c:v>0.36070000000000002</c:v>
                </c:pt>
                <c:pt idx="3008">
                  <c:v>0.36080000000000001</c:v>
                </c:pt>
                <c:pt idx="3009">
                  <c:v>0.3609</c:v>
                </c:pt>
                <c:pt idx="3010">
                  <c:v>0.36099999999999999</c:v>
                </c:pt>
                <c:pt idx="3011">
                  <c:v>0.36109999999999998</c:v>
                </c:pt>
                <c:pt idx="3012">
                  <c:v>0.36120000000000002</c:v>
                </c:pt>
                <c:pt idx="3013">
                  <c:v>0.36130000000000001</c:v>
                </c:pt>
                <c:pt idx="3014">
                  <c:v>0.3614</c:v>
                </c:pt>
                <c:pt idx="3015">
                  <c:v>0.36149999999999999</c:v>
                </c:pt>
                <c:pt idx="3016">
                  <c:v>0.36159999999999998</c:v>
                </c:pt>
                <c:pt idx="3017">
                  <c:v>0.36170000000000002</c:v>
                </c:pt>
                <c:pt idx="3018">
                  <c:v>0.36180000000000001</c:v>
                </c:pt>
                <c:pt idx="3019">
                  <c:v>0.3619</c:v>
                </c:pt>
                <c:pt idx="3020">
                  <c:v>0.36199999999999999</c:v>
                </c:pt>
                <c:pt idx="3021">
                  <c:v>0.36209999999999998</c:v>
                </c:pt>
                <c:pt idx="3022">
                  <c:v>0.36220000000000002</c:v>
                </c:pt>
                <c:pt idx="3023">
                  <c:v>0.36230000000000001</c:v>
                </c:pt>
                <c:pt idx="3024">
                  <c:v>0.3624</c:v>
                </c:pt>
                <c:pt idx="3025">
                  <c:v>0.36249999999999999</c:v>
                </c:pt>
                <c:pt idx="3026">
                  <c:v>0.36259999999999998</c:v>
                </c:pt>
                <c:pt idx="3027">
                  <c:v>0.36270000000000002</c:v>
                </c:pt>
                <c:pt idx="3028">
                  <c:v>0.36280000000000001</c:v>
                </c:pt>
                <c:pt idx="3029">
                  <c:v>0.3629</c:v>
                </c:pt>
                <c:pt idx="3030">
                  <c:v>0.36299999999999999</c:v>
                </c:pt>
                <c:pt idx="3031">
                  <c:v>0.36309999999999998</c:v>
                </c:pt>
                <c:pt idx="3032">
                  <c:v>0.36320000000000002</c:v>
                </c:pt>
                <c:pt idx="3033">
                  <c:v>0.36330000000000001</c:v>
                </c:pt>
                <c:pt idx="3034">
                  <c:v>0.3634</c:v>
                </c:pt>
                <c:pt idx="3035">
                  <c:v>0.36349999999999999</c:v>
                </c:pt>
                <c:pt idx="3036">
                  <c:v>0.36359999999999998</c:v>
                </c:pt>
                <c:pt idx="3037">
                  <c:v>0.36370000000000002</c:v>
                </c:pt>
                <c:pt idx="3038">
                  <c:v>0.36380000000000001</c:v>
                </c:pt>
                <c:pt idx="3039">
                  <c:v>0.3639</c:v>
                </c:pt>
                <c:pt idx="3040">
                  <c:v>0.36399999999999999</c:v>
                </c:pt>
                <c:pt idx="3041">
                  <c:v>0.36409999999999998</c:v>
                </c:pt>
                <c:pt idx="3042">
                  <c:v>0.36420000000000002</c:v>
                </c:pt>
                <c:pt idx="3043">
                  <c:v>0.36430000000000001</c:v>
                </c:pt>
                <c:pt idx="3044">
                  <c:v>0.3644</c:v>
                </c:pt>
                <c:pt idx="3045">
                  <c:v>0.36449999999999999</c:v>
                </c:pt>
                <c:pt idx="3046">
                  <c:v>0.36459999999999998</c:v>
                </c:pt>
                <c:pt idx="3047">
                  <c:v>0.36470000000000002</c:v>
                </c:pt>
                <c:pt idx="3048">
                  <c:v>0.36480000000000001</c:v>
                </c:pt>
                <c:pt idx="3049">
                  <c:v>0.3649</c:v>
                </c:pt>
                <c:pt idx="3050">
                  <c:v>0.36499999999999999</c:v>
                </c:pt>
                <c:pt idx="3051">
                  <c:v>0.36509999999999998</c:v>
                </c:pt>
                <c:pt idx="3052">
                  <c:v>0.36520000000000002</c:v>
                </c:pt>
                <c:pt idx="3053">
                  <c:v>0.36530000000000001</c:v>
                </c:pt>
                <c:pt idx="3054">
                  <c:v>0.3654</c:v>
                </c:pt>
                <c:pt idx="3055">
                  <c:v>0.36549999999999999</c:v>
                </c:pt>
                <c:pt idx="3056">
                  <c:v>0.36559999999999998</c:v>
                </c:pt>
                <c:pt idx="3057">
                  <c:v>0.36570000000000003</c:v>
                </c:pt>
                <c:pt idx="3058">
                  <c:v>0.36580000000000001</c:v>
                </c:pt>
                <c:pt idx="3059">
                  <c:v>0.3659</c:v>
                </c:pt>
                <c:pt idx="3060">
                  <c:v>0.36599999999999999</c:v>
                </c:pt>
                <c:pt idx="3061">
                  <c:v>0.36609999999999998</c:v>
                </c:pt>
                <c:pt idx="3062">
                  <c:v>0.36620000000000003</c:v>
                </c:pt>
                <c:pt idx="3063">
                  <c:v>0.36630000000000001</c:v>
                </c:pt>
                <c:pt idx="3064">
                  <c:v>0.3664</c:v>
                </c:pt>
                <c:pt idx="3065">
                  <c:v>0.36649999999999999</c:v>
                </c:pt>
                <c:pt idx="3066">
                  <c:v>0.36659999999999998</c:v>
                </c:pt>
                <c:pt idx="3067">
                  <c:v>0.36670000000000003</c:v>
                </c:pt>
                <c:pt idx="3068">
                  <c:v>0.36680000000000001</c:v>
                </c:pt>
                <c:pt idx="3069">
                  <c:v>0.3669</c:v>
                </c:pt>
                <c:pt idx="3070">
                  <c:v>0.36699999999999999</c:v>
                </c:pt>
                <c:pt idx="3071">
                  <c:v>0.36709999999999998</c:v>
                </c:pt>
                <c:pt idx="3072">
                  <c:v>0.36720000000000003</c:v>
                </c:pt>
                <c:pt idx="3073">
                  <c:v>0.36730000000000002</c:v>
                </c:pt>
                <c:pt idx="3074">
                  <c:v>0.3674</c:v>
                </c:pt>
                <c:pt idx="3075">
                  <c:v>0.36749999999999999</c:v>
                </c:pt>
                <c:pt idx="3076">
                  <c:v>0.36759999999999998</c:v>
                </c:pt>
                <c:pt idx="3077">
                  <c:v>0.36770000000000003</c:v>
                </c:pt>
                <c:pt idx="3078">
                  <c:v>0.36780000000000002</c:v>
                </c:pt>
                <c:pt idx="3079">
                  <c:v>0.3679</c:v>
                </c:pt>
                <c:pt idx="3080">
                  <c:v>0.36799999999999999</c:v>
                </c:pt>
                <c:pt idx="3081">
                  <c:v>0.36809999999999998</c:v>
                </c:pt>
                <c:pt idx="3082">
                  <c:v>0.36820000000000003</c:v>
                </c:pt>
                <c:pt idx="3083">
                  <c:v>0.36830000000000002</c:v>
                </c:pt>
                <c:pt idx="3084">
                  <c:v>0.36840000000000001</c:v>
                </c:pt>
                <c:pt idx="3085">
                  <c:v>0.36849999999999999</c:v>
                </c:pt>
                <c:pt idx="3086">
                  <c:v>0.36859999999999998</c:v>
                </c:pt>
                <c:pt idx="3087">
                  <c:v>0.36870000000000003</c:v>
                </c:pt>
                <c:pt idx="3088">
                  <c:v>0.36880000000000002</c:v>
                </c:pt>
                <c:pt idx="3089">
                  <c:v>0.36890000000000001</c:v>
                </c:pt>
                <c:pt idx="3090">
                  <c:v>0.36899999999999999</c:v>
                </c:pt>
                <c:pt idx="3091">
                  <c:v>0.36909999999999998</c:v>
                </c:pt>
                <c:pt idx="3092">
                  <c:v>0.36919999999999997</c:v>
                </c:pt>
                <c:pt idx="3093">
                  <c:v>0.36930000000000002</c:v>
                </c:pt>
                <c:pt idx="3094">
                  <c:v>0.36940000000000001</c:v>
                </c:pt>
                <c:pt idx="3095">
                  <c:v>0.3695</c:v>
                </c:pt>
                <c:pt idx="3096">
                  <c:v>0.36959999999999998</c:v>
                </c:pt>
                <c:pt idx="3097">
                  <c:v>0.36969999999999997</c:v>
                </c:pt>
                <c:pt idx="3098">
                  <c:v>0.36980000000000002</c:v>
                </c:pt>
                <c:pt idx="3099">
                  <c:v>0.36990000000000001</c:v>
                </c:pt>
                <c:pt idx="3100">
                  <c:v>0.37</c:v>
                </c:pt>
                <c:pt idx="3101">
                  <c:v>0.37009999999999998</c:v>
                </c:pt>
                <c:pt idx="3102">
                  <c:v>0.37019999999999997</c:v>
                </c:pt>
                <c:pt idx="3103">
                  <c:v>0.37030000000000002</c:v>
                </c:pt>
                <c:pt idx="3104">
                  <c:v>0.37040000000000001</c:v>
                </c:pt>
                <c:pt idx="3105">
                  <c:v>0.3705</c:v>
                </c:pt>
                <c:pt idx="3106">
                  <c:v>0.37059999999999998</c:v>
                </c:pt>
                <c:pt idx="3107">
                  <c:v>0.37069999999999997</c:v>
                </c:pt>
                <c:pt idx="3108">
                  <c:v>0.37080000000000002</c:v>
                </c:pt>
                <c:pt idx="3109">
                  <c:v>0.37090000000000001</c:v>
                </c:pt>
                <c:pt idx="3110">
                  <c:v>0.371</c:v>
                </c:pt>
                <c:pt idx="3111">
                  <c:v>0.37109999999999999</c:v>
                </c:pt>
                <c:pt idx="3112">
                  <c:v>0.37119999999999997</c:v>
                </c:pt>
                <c:pt idx="3113">
                  <c:v>0.37130000000000002</c:v>
                </c:pt>
                <c:pt idx="3114">
                  <c:v>0.37140000000000001</c:v>
                </c:pt>
                <c:pt idx="3115">
                  <c:v>0.3715</c:v>
                </c:pt>
                <c:pt idx="3116">
                  <c:v>0.37159999999999999</c:v>
                </c:pt>
                <c:pt idx="3117">
                  <c:v>0.37169999999999997</c:v>
                </c:pt>
                <c:pt idx="3118">
                  <c:v>0.37180000000000002</c:v>
                </c:pt>
                <c:pt idx="3119">
                  <c:v>0.37190000000000001</c:v>
                </c:pt>
                <c:pt idx="3120">
                  <c:v>0.372</c:v>
                </c:pt>
                <c:pt idx="3121">
                  <c:v>0.37209999999999999</c:v>
                </c:pt>
                <c:pt idx="3122">
                  <c:v>0.37219999999999998</c:v>
                </c:pt>
                <c:pt idx="3123">
                  <c:v>0.37230000000000002</c:v>
                </c:pt>
                <c:pt idx="3124">
                  <c:v>0.37240000000000001</c:v>
                </c:pt>
                <c:pt idx="3125">
                  <c:v>0.3725</c:v>
                </c:pt>
                <c:pt idx="3126">
                  <c:v>0.37259999999999999</c:v>
                </c:pt>
                <c:pt idx="3127">
                  <c:v>0.37269999999999998</c:v>
                </c:pt>
                <c:pt idx="3128">
                  <c:v>0.37280000000000002</c:v>
                </c:pt>
                <c:pt idx="3129">
                  <c:v>0.37290000000000001</c:v>
                </c:pt>
                <c:pt idx="3130">
                  <c:v>0.373</c:v>
                </c:pt>
                <c:pt idx="3131">
                  <c:v>0.37309999999999999</c:v>
                </c:pt>
                <c:pt idx="3132">
                  <c:v>0.37319999999999998</c:v>
                </c:pt>
                <c:pt idx="3133">
                  <c:v>0.37330000000000002</c:v>
                </c:pt>
                <c:pt idx="3134">
                  <c:v>0.37340000000000001</c:v>
                </c:pt>
                <c:pt idx="3135">
                  <c:v>0.3735</c:v>
                </c:pt>
                <c:pt idx="3136">
                  <c:v>0.37359999999999999</c:v>
                </c:pt>
                <c:pt idx="3137">
                  <c:v>0.37369999999999998</c:v>
                </c:pt>
                <c:pt idx="3138">
                  <c:v>0.37380000000000002</c:v>
                </c:pt>
                <c:pt idx="3139">
                  <c:v>0.37390000000000001</c:v>
                </c:pt>
                <c:pt idx="3140">
                  <c:v>0.374</c:v>
                </c:pt>
                <c:pt idx="3141">
                  <c:v>0.37409999999999999</c:v>
                </c:pt>
                <c:pt idx="3142">
                  <c:v>0.37419999999999998</c:v>
                </c:pt>
                <c:pt idx="3143">
                  <c:v>0.37430000000000002</c:v>
                </c:pt>
                <c:pt idx="3144">
                  <c:v>0.37440000000000001</c:v>
                </c:pt>
                <c:pt idx="3145">
                  <c:v>0.3745</c:v>
                </c:pt>
                <c:pt idx="3146">
                  <c:v>0.37459999999999999</c:v>
                </c:pt>
                <c:pt idx="3147">
                  <c:v>0.37469999999999998</c:v>
                </c:pt>
                <c:pt idx="3148">
                  <c:v>0.37480000000000002</c:v>
                </c:pt>
                <c:pt idx="3149">
                  <c:v>0.37490000000000001</c:v>
                </c:pt>
                <c:pt idx="3150">
                  <c:v>0.375</c:v>
                </c:pt>
                <c:pt idx="3151">
                  <c:v>0.37509999999999999</c:v>
                </c:pt>
                <c:pt idx="3152">
                  <c:v>0.37519999999999998</c:v>
                </c:pt>
                <c:pt idx="3153">
                  <c:v>0.37530000000000002</c:v>
                </c:pt>
                <c:pt idx="3154">
                  <c:v>0.37540000000000001</c:v>
                </c:pt>
                <c:pt idx="3155">
                  <c:v>0.3755</c:v>
                </c:pt>
                <c:pt idx="3156">
                  <c:v>0.37559999999999999</c:v>
                </c:pt>
                <c:pt idx="3157">
                  <c:v>0.37569999999999998</c:v>
                </c:pt>
                <c:pt idx="3158">
                  <c:v>0.37580000000000002</c:v>
                </c:pt>
                <c:pt idx="3159">
                  <c:v>0.37590000000000001</c:v>
                </c:pt>
                <c:pt idx="3160">
                  <c:v>0.376</c:v>
                </c:pt>
                <c:pt idx="3161">
                  <c:v>0.37609999999999999</c:v>
                </c:pt>
                <c:pt idx="3162">
                  <c:v>0.37619999999999998</c:v>
                </c:pt>
                <c:pt idx="3163">
                  <c:v>0.37630000000000002</c:v>
                </c:pt>
                <c:pt idx="3164">
                  <c:v>0.37640000000000001</c:v>
                </c:pt>
                <c:pt idx="3165">
                  <c:v>0.3765</c:v>
                </c:pt>
                <c:pt idx="3166">
                  <c:v>0.37659999999999999</c:v>
                </c:pt>
                <c:pt idx="3167">
                  <c:v>0.37669999999999998</c:v>
                </c:pt>
                <c:pt idx="3168">
                  <c:v>0.37680000000000002</c:v>
                </c:pt>
                <c:pt idx="3169">
                  <c:v>0.37690000000000001</c:v>
                </c:pt>
                <c:pt idx="3170">
                  <c:v>0.377</c:v>
                </c:pt>
                <c:pt idx="3171">
                  <c:v>0.37709999999999999</c:v>
                </c:pt>
                <c:pt idx="3172">
                  <c:v>0.37719999999999998</c:v>
                </c:pt>
                <c:pt idx="3173">
                  <c:v>0.37730000000000002</c:v>
                </c:pt>
                <c:pt idx="3174">
                  <c:v>0.37740000000000001</c:v>
                </c:pt>
                <c:pt idx="3175">
                  <c:v>0.3775</c:v>
                </c:pt>
                <c:pt idx="3176">
                  <c:v>0.37759999999999999</c:v>
                </c:pt>
                <c:pt idx="3177">
                  <c:v>0.37769999999999998</c:v>
                </c:pt>
                <c:pt idx="3178">
                  <c:v>0.37780000000000002</c:v>
                </c:pt>
                <c:pt idx="3179">
                  <c:v>0.37790000000000001</c:v>
                </c:pt>
                <c:pt idx="3180">
                  <c:v>0.378</c:v>
                </c:pt>
                <c:pt idx="3181">
                  <c:v>0.37809999999999999</c:v>
                </c:pt>
                <c:pt idx="3182">
                  <c:v>0.37819999999999998</c:v>
                </c:pt>
                <c:pt idx="3183">
                  <c:v>0.37830000000000003</c:v>
                </c:pt>
                <c:pt idx="3184">
                  <c:v>0.37840000000000001</c:v>
                </c:pt>
                <c:pt idx="3185">
                  <c:v>0.3785</c:v>
                </c:pt>
                <c:pt idx="3186">
                  <c:v>0.37859999999999999</c:v>
                </c:pt>
                <c:pt idx="3187">
                  <c:v>0.37869999999999998</c:v>
                </c:pt>
                <c:pt idx="3188">
                  <c:v>0.37880000000000003</c:v>
                </c:pt>
                <c:pt idx="3189">
                  <c:v>0.37890000000000001</c:v>
                </c:pt>
                <c:pt idx="3190">
                  <c:v>0.379</c:v>
                </c:pt>
                <c:pt idx="3191">
                  <c:v>0.37909999999999999</c:v>
                </c:pt>
                <c:pt idx="3192">
                  <c:v>0.37919999999999998</c:v>
                </c:pt>
                <c:pt idx="3193">
                  <c:v>0.37930000000000003</c:v>
                </c:pt>
                <c:pt idx="3194">
                  <c:v>0.37940000000000002</c:v>
                </c:pt>
                <c:pt idx="3195">
                  <c:v>0.3795</c:v>
                </c:pt>
                <c:pt idx="3196">
                  <c:v>0.37959999999999999</c:v>
                </c:pt>
                <c:pt idx="3197">
                  <c:v>0.37969999999999998</c:v>
                </c:pt>
                <c:pt idx="3198">
                  <c:v>0.37980000000000003</c:v>
                </c:pt>
                <c:pt idx="3199">
                  <c:v>0.37990000000000002</c:v>
                </c:pt>
                <c:pt idx="3200">
                  <c:v>0.38</c:v>
                </c:pt>
                <c:pt idx="3201">
                  <c:v>0.38009999999999999</c:v>
                </c:pt>
                <c:pt idx="3202">
                  <c:v>0.38019999999999998</c:v>
                </c:pt>
                <c:pt idx="3203">
                  <c:v>0.38030000000000003</c:v>
                </c:pt>
                <c:pt idx="3204">
                  <c:v>0.38040000000000002</c:v>
                </c:pt>
                <c:pt idx="3205">
                  <c:v>0.3805</c:v>
                </c:pt>
                <c:pt idx="3206">
                  <c:v>0.38059999999999999</c:v>
                </c:pt>
                <c:pt idx="3207">
                  <c:v>0.38069999999999998</c:v>
                </c:pt>
                <c:pt idx="3208">
                  <c:v>0.38080000000000003</c:v>
                </c:pt>
                <c:pt idx="3209">
                  <c:v>0.38090000000000002</c:v>
                </c:pt>
                <c:pt idx="3210">
                  <c:v>0.38100000000000001</c:v>
                </c:pt>
                <c:pt idx="3211">
                  <c:v>0.38109999999999999</c:v>
                </c:pt>
                <c:pt idx="3212">
                  <c:v>0.38119999999999998</c:v>
                </c:pt>
                <c:pt idx="3213">
                  <c:v>0.38129999999999997</c:v>
                </c:pt>
                <c:pt idx="3214">
                  <c:v>0.38140000000000002</c:v>
                </c:pt>
                <c:pt idx="3215">
                  <c:v>0.38150000000000001</c:v>
                </c:pt>
                <c:pt idx="3216">
                  <c:v>0.38159999999999999</c:v>
                </c:pt>
                <c:pt idx="3217">
                  <c:v>0.38169999999999998</c:v>
                </c:pt>
                <c:pt idx="3218">
                  <c:v>0.38179999999999997</c:v>
                </c:pt>
                <c:pt idx="3219">
                  <c:v>0.38190000000000002</c:v>
                </c:pt>
                <c:pt idx="3220">
                  <c:v>0.38200000000000001</c:v>
                </c:pt>
                <c:pt idx="3221">
                  <c:v>0.3821</c:v>
                </c:pt>
                <c:pt idx="3222">
                  <c:v>0.38219999999999998</c:v>
                </c:pt>
                <c:pt idx="3223">
                  <c:v>0.38229999999999997</c:v>
                </c:pt>
                <c:pt idx="3224">
                  <c:v>0.38240000000000002</c:v>
                </c:pt>
                <c:pt idx="3225">
                  <c:v>0.38250000000000001</c:v>
                </c:pt>
                <c:pt idx="3226">
                  <c:v>0.3826</c:v>
                </c:pt>
                <c:pt idx="3227">
                  <c:v>0.38269999999999998</c:v>
                </c:pt>
                <c:pt idx="3228">
                  <c:v>0.38279999999999997</c:v>
                </c:pt>
                <c:pt idx="3229">
                  <c:v>0.38290000000000002</c:v>
                </c:pt>
                <c:pt idx="3230">
                  <c:v>0.38300000000000001</c:v>
                </c:pt>
                <c:pt idx="3231">
                  <c:v>0.3831</c:v>
                </c:pt>
                <c:pt idx="3232">
                  <c:v>0.38319999999999999</c:v>
                </c:pt>
                <c:pt idx="3233">
                  <c:v>0.38329999999999997</c:v>
                </c:pt>
                <c:pt idx="3234">
                  <c:v>0.38340000000000002</c:v>
                </c:pt>
                <c:pt idx="3235">
                  <c:v>0.38350000000000001</c:v>
                </c:pt>
                <c:pt idx="3236">
                  <c:v>0.3836</c:v>
                </c:pt>
                <c:pt idx="3237">
                  <c:v>0.38369999999999999</c:v>
                </c:pt>
                <c:pt idx="3238">
                  <c:v>0.38379999999999997</c:v>
                </c:pt>
                <c:pt idx="3239">
                  <c:v>0.38390000000000002</c:v>
                </c:pt>
                <c:pt idx="3240">
                  <c:v>0.38400000000000001</c:v>
                </c:pt>
                <c:pt idx="3241">
                  <c:v>0.3841</c:v>
                </c:pt>
                <c:pt idx="3242">
                  <c:v>0.38419999999999999</c:v>
                </c:pt>
                <c:pt idx="3243">
                  <c:v>0.38429999999999997</c:v>
                </c:pt>
                <c:pt idx="3244">
                  <c:v>0.38440000000000002</c:v>
                </c:pt>
                <c:pt idx="3245">
                  <c:v>0.38450000000000001</c:v>
                </c:pt>
                <c:pt idx="3246">
                  <c:v>0.3846</c:v>
                </c:pt>
                <c:pt idx="3247">
                  <c:v>0.38469999999999999</c:v>
                </c:pt>
                <c:pt idx="3248">
                  <c:v>0.38479999999999998</c:v>
                </c:pt>
                <c:pt idx="3249">
                  <c:v>0.38490000000000002</c:v>
                </c:pt>
                <c:pt idx="3250">
                  <c:v>0.38500000000000001</c:v>
                </c:pt>
                <c:pt idx="3251">
                  <c:v>0.3851</c:v>
                </c:pt>
                <c:pt idx="3252">
                  <c:v>0.38519999999999999</c:v>
                </c:pt>
                <c:pt idx="3253">
                  <c:v>0.38529999999999998</c:v>
                </c:pt>
                <c:pt idx="3254">
                  <c:v>0.38540000000000002</c:v>
                </c:pt>
                <c:pt idx="3255">
                  <c:v>0.38550000000000001</c:v>
                </c:pt>
                <c:pt idx="3256">
                  <c:v>0.3856</c:v>
                </c:pt>
                <c:pt idx="3257">
                  <c:v>0.38569999999999999</c:v>
                </c:pt>
                <c:pt idx="3258">
                  <c:v>0.38579999999999998</c:v>
                </c:pt>
                <c:pt idx="3259">
                  <c:v>0.38590000000000002</c:v>
                </c:pt>
                <c:pt idx="3260">
                  <c:v>0.38600000000000001</c:v>
                </c:pt>
                <c:pt idx="3261">
                  <c:v>0.3861</c:v>
                </c:pt>
                <c:pt idx="3262">
                  <c:v>0.38619999999999999</c:v>
                </c:pt>
                <c:pt idx="3263">
                  <c:v>0.38629999999999998</c:v>
                </c:pt>
                <c:pt idx="3264">
                  <c:v>0.38640000000000002</c:v>
                </c:pt>
                <c:pt idx="3265">
                  <c:v>0.38650000000000001</c:v>
                </c:pt>
                <c:pt idx="3266">
                  <c:v>0.3866</c:v>
                </c:pt>
                <c:pt idx="3267">
                  <c:v>0.38669999999999999</c:v>
                </c:pt>
                <c:pt idx="3268">
                  <c:v>0.38679999999999998</c:v>
                </c:pt>
                <c:pt idx="3269">
                  <c:v>0.38690000000000002</c:v>
                </c:pt>
                <c:pt idx="3270">
                  <c:v>0.38700000000000001</c:v>
                </c:pt>
                <c:pt idx="3271">
                  <c:v>0.3871</c:v>
                </c:pt>
                <c:pt idx="3272">
                  <c:v>0.38719999999999999</c:v>
                </c:pt>
                <c:pt idx="3273">
                  <c:v>0.38729999999999998</c:v>
                </c:pt>
                <c:pt idx="3274">
                  <c:v>0.38740000000000002</c:v>
                </c:pt>
                <c:pt idx="3275">
                  <c:v>0.38750000000000001</c:v>
                </c:pt>
                <c:pt idx="3276">
                  <c:v>0.3876</c:v>
                </c:pt>
                <c:pt idx="3277">
                  <c:v>0.38769999999999999</c:v>
                </c:pt>
                <c:pt idx="3278">
                  <c:v>0.38779999999999998</c:v>
                </c:pt>
                <c:pt idx="3279">
                  <c:v>0.38790000000000002</c:v>
                </c:pt>
                <c:pt idx="3280">
                  <c:v>0.38800000000000001</c:v>
                </c:pt>
                <c:pt idx="3281">
                  <c:v>0.3881</c:v>
                </c:pt>
                <c:pt idx="3282">
                  <c:v>0.38819999999999999</c:v>
                </c:pt>
                <c:pt idx="3283">
                  <c:v>0.38829999999999998</c:v>
                </c:pt>
                <c:pt idx="3284">
                  <c:v>0.38840000000000002</c:v>
                </c:pt>
                <c:pt idx="3285">
                  <c:v>0.38850000000000001</c:v>
                </c:pt>
                <c:pt idx="3286">
                  <c:v>0.3886</c:v>
                </c:pt>
                <c:pt idx="3287">
                  <c:v>0.38869999999999999</c:v>
                </c:pt>
                <c:pt idx="3288">
                  <c:v>0.38879999999999998</c:v>
                </c:pt>
                <c:pt idx="3289">
                  <c:v>0.38890000000000002</c:v>
                </c:pt>
                <c:pt idx="3290">
                  <c:v>0.38900000000000001</c:v>
                </c:pt>
                <c:pt idx="3291">
                  <c:v>0.3891</c:v>
                </c:pt>
                <c:pt idx="3292">
                  <c:v>0.38919999999999999</c:v>
                </c:pt>
                <c:pt idx="3293">
                  <c:v>0.38929999999999998</c:v>
                </c:pt>
                <c:pt idx="3294">
                  <c:v>0.38940000000000002</c:v>
                </c:pt>
                <c:pt idx="3295">
                  <c:v>0.38950000000000001</c:v>
                </c:pt>
                <c:pt idx="3296">
                  <c:v>0.3896</c:v>
                </c:pt>
                <c:pt idx="3297">
                  <c:v>0.38969999999999999</c:v>
                </c:pt>
                <c:pt idx="3298">
                  <c:v>0.38979999999999998</c:v>
                </c:pt>
                <c:pt idx="3299">
                  <c:v>0.38990000000000002</c:v>
                </c:pt>
                <c:pt idx="3300">
                  <c:v>0.39</c:v>
                </c:pt>
                <c:pt idx="3301">
                  <c:v>0.3901</c:v>
                </c:pt>
                <c:pt idx="3302">
                  <c:v>0.39019999999999999</c:v>
                </c:pt>
                <c:pt idx="3303">
                  <c:v>0.39029999999999998</c:v>
                </c:pt>
                <c:pt idx="3304">
                  <c:v>0.39040000000000002</c:v>
                </c:pt>
                <c:pt idx="3305">
                  <c:v>0.39050000000000001</c:v>
                </c:pt>
                <c:pt idx="3306">
                  <c:v>0.3906</c:v>
                </c:pt>
                <c:pt idx="3307">
                  <c:v>0.39069999999999999</c:v>
                </c:pt>
                <c:pt idx="3308">
                  <c:v>0.39079999999999998</c:v>
                </c:pt>
                <c:pt idx="3309">
                  <c:v>0.39090000000000003</c:v>
                </c:pt>
                <c:pt idx="3310">
                  <c:v>0.39100000000000001</c:v>
                </c:pt>
                <c:pt idx="3311">
                  <c:v>0.3911</c:v>
                </c:pt>
                <c:pt idx="3312">
                  <c:v>0.39119999999999999</c:v>
                </c:pt>
                <c:pt idx="3313">
                  <c:v>0.39129999999999998</c:v>
                </c:pt>
                <c:pt idx="3314">
                  <c:v>0.39140000000000003</c:v>
                </c:pt>
                <c:pt idx="3315">
                  <c:v>0.39150000000000001</c:v>
                </c:pt>
                <c:pt idx="3316">
                  <c:v>0.3916</c:v>
                </c:pt>
                <c:pt idx="3317">
                  <c:v>0.39169999999999999</c:v>
                </c:pt>
                <c:pt idx="3318">
                  <c:v>0.39179999999999998</c:v>
                </c:pt>
                <c:pt idx="3319">
                  <c:v>0.39190000000000003</c:v>
                </c:pt>
                <c:pt idx="3320">
                  <c:v>0.39200000000000002</c:v>
                </c:pt>
                <c:pt idx="3321">
                  <c:v>0.3921</c:v>
                </c:pt>
                <c:pt idx="3322">
                  <c:v>0.39219999999999999</c:v>
                </c:pt>
                <c:pt idx="3323">
                  <c:v>0.39229999999999998</c:v>
                </c:pt>
                <c:pt idx="3324">
                  <c:v>0.39240000000000003</c:v>
                </c:pt>
                <c:pt idx="3325">
                  <c:v>0.39250000000000002</c:v>
                </c:pt>
                <c:pt idx="3326">
                  <c:v>0.3926</c:v>
                </c:pt>
                <c:pt idx="3327">
                  <c:v>0.39269999999999999</c:v>
                </c:pt>
                <c:pt idx="3328">
                  <c:v>0.39279999999999998</c:v>
                </c:pt>
                <c:pt idx="3329">
                  <c:v>0.39290000000000003</c:v>
                </c:pt>
                <c:pt idx="3330">
                  <c:v>0.39300000000000002</c:v>
                </c:pt>
                <c:pt idx="3331">
                  <c:v>0.3931</c:v>
                </c:pt>
                <c:pt idx="3332">
                  <c:v>0.39319999999999999</c:v>
                </c:pt>
                <c:pt idx="3333">
                  <c:v>0.39329999999999998</c:v>
                </c:pt>
                <c:pt idx="3334">
                  <c:v>0.39340000000000003</c:v>
                </c:pt>
                <c:pt idx="3335">
                  <c:v>0.39350000000000002</c:v>
                </c:pt>
                <c:pt idx="3336">
                  <c:v>0.39360000000000001</c:v>
                </c:pt>
                <c:pt idx="3337">
                  <c:v>0.39369999999999999</c:v>
                </c:pt>
                <c:pt idx="3338">
                  <c:v>0.39379999999999998</c:v>
                </c:pt>
                <c:pt idx="3339">
                  <c:v>0.39389999999999997</c:v>
                </c:pt>
                <c:pt idx="3340">
                  <c:v>0.39400000000000002</c:v>
                </c:pt>
                <c:pt idx="3341">
                  <c:v>0.39410000000000001</c:v>
                </c:pt>
                <c:pt idx="3342">
                  <c:v>0.39419999999999999</c:v>
                </c:pt>
                <c:pt idx="3343">
                  <c:v>0.39429999999999998</c:v>
                </c:pt>
                <c:pt idx="3344">
                  <c:v>0.39439999999999997</c:v>
                </c:pt>
                <c:pt idx="3345">
                  <c:v>0.39450000000000002</c:v>
                </c:pt>
                <c:pt idx="3346">
                  <c:v>0.39460000000000001</c:v>
                </c:pt>
                <c:pt idx="3347">
                  <c:v>0.3947</c:v>
                </c:pt>
                <c:pt idx="3348">
                  <c:v>0.39479999999999998</c:v>
                </c:pt>
                <c:pt idx="3349">
                  <c:v>0.39489999999999997</c:v>
                </c:pt>
                <c:pt idx="3350">
                  <c:v>0.39500000000000002</c:v>
                </c:pt>
                <c:pt idx="3351">
                  <c:v>0.39510000000000001</c:v>
                </c:pt>
                <c:pt idx="3352">
                  <c:v>0.3952</c:v>
                </c:pt>
                <c:pt idx="3353">
                  <c:v>0.39529999999999998</c:v>
                </c:pt>
                <c:pt idx="3354">
                  <c:v>0.39539999999999997</c:v>
                </c:pt>
                <c:pt idx="3355">
                  <c:v>0.39550000000000002</c:v>
                </c:pt>
                <c:pt idx="3356">
                  <c:v>0.39560000000000001</c:v>
                </c:pt>
                <c:pt idx="3357">
                  <c:v>0.3957</c:v>
                </c:pt>
                <c:pt idx="3358">
                  <c:v>0.39579999999999999</c:v>
                </c:pt>
                <c:pt idx="3359">
                  <c:v>0.39589999999999997</c:v>
                </c:pt>
                <c:pt idx="3360">
                  <c:v>0.39600000000000002</c:v>
                </c:pt>
                <c:pt idx="3361">
                  <c:v>0.39610000000000001</c:v>
                </c:pt>
                <c:pt idx="3362">
                  <c:v>0.3962</c:v>
                </c:pt>
                <c:pt idx="3363">
                  <c:v>0.39629999999999999</c:v>
                </c:pt>
                <c:pt idx="3364">
                  <c:v>0.39639999999999997</c:v>
                </c:pt>
                <c:pt idx="3365">
                  <c:v>0.39650000000000002</c:v>
                </c:pt>
                <c:pt idx="3366">
                  <c:v>0.39660000000000001</c:v>
                </c:pt>
                <c:pt idx="3367">
                  <c:v>0.3967</c:v>
                </c:pt>
                <c:pt idx="3368">
                  <c:v>0.39679999999999999</c:v>
                </c:pt>
                <c:pt idx="3369">
                  <c:v>0.39689999999999998</c:v>
                </c:pt>
                <c:pt idx="3370">
                  <c:v>0.39700000000000002</c:v>
                </c:pt>
                <c:pt idx="3371">
                  <c:v>0.39710000000000001</c:v>
                </c:pt>
                <c:pt idx="3372">
                  <c:v>0.3972</c:v>
                </c:pt>
                <c:pt idx="3373">
                  <c:v>0.39729999999999999</c:v>
                </c:pt>
                <c:pt idx="3374">
                  <c:v>0.39739999999999998</c:v>
                </c:pt>
                <c:pt idx="3375">
                  <c:v>0.39750000000000002</c:v>
                </c:pt>
                <c:pt idx="3376">
                  <c:v>0.39760000000000001</c:v>
                </c:pt>
                <c:pt idx="3377">
                  <c:v>0.3977</c:v>
                </c:pt>
                <c:pt idx="3378">
                  <c:v>0.39779999999999999</c:v>
                </c:pt>
                <c:pt idx="3379">
                  <c:v>0.39789999999999998</c:v>
                </c:pt>
                <c:pt idx="3380">
                  <c:v>0.39800000000000002</c:v>
                </c:pt>
                <c:pt idx="3381">
                  <c:v>0.39810000000000001</c:v>
                </c:pt>
                <c:pt idx="3382">
                  <c:v>0.3982</c:v>
                </c:pt>
                <c:pt idx="3383">
                  <c:v>0.39829999999999999</c:v>
                </c:pt>
                <c:pt idx="3384">
                  <c:v>0.39839999999999998</c:v>
                </c:pt>
                <c:pt idx="3385">
                  <c:v>0.39850000000000002</c:v>
                </c:pt>
                <c:pt idx="3386">
                  <c:v>0.39860000000000001</c:v>
                </c:pt>
                <c:pt idx="3387">
                  <c:v>0.3987</c:v>
                </c:pt>
                <c:pt idx="3388">
                  <c:v>0.39879999999999999</c:v>
                </c:pt>
                <c:pt idx="3389">
                  <c:v>0.39889999999999998</c:v>
                </c:pt>
                <c:pt idx="3390">
                  <c:v>0.39900000000000002</c:v>
                </c:pt>
                <c:pt idx="3391">
                  <c:v>0.39910000000000001</c:v>
                </c:pt>
                <c:pt idx="3392">
                  <c:v>0.3992</c:v>
                </c:pt>
                <c:pt idx="3393">
                  <c:v>0.39929999999999999</c:v>
                </c:pt>
                <c:pt idx="3394">
                  <c:v>0.39939999999999998</c:v>
                </c:pt>
                <c:pt idx="3395">
                  <c:v>0.39950000000000002</c:v>
                </c:pt>
                <c:pt idx="3396">
                  <c:v>0.39960000000000001</c:v>
                </c:pt>
                <c:pt idx="3397">
                  <c:v>0.3997</c:v>
                </c:pt>
                <c:pt idx="3398">
                  <c:v>0.39979999999999999</c:v>
                </c:pt>
                <c:pt idx="3399">
                  <c:v>0.39989999999999998</c:v>
                </c:pt>
                <c:pt idx="3400">
                  <c:v>0.4</c:v>
                </c:pt>
                <c:pt idx="3401">
                  <c:v>0.40010000000000001</c:v>
                </c:pt>
                <c:pt idx="3402">
                  <c:v>0.4002</c:v>
                </c:pt>
                <c:pt idx="3403">
                  <c:v>0.40029999999999999</c:v>
                </c:pt>
                <c:pt idx="3404">
                  <c:v>0.40039999999999998</c:v>
                </c:pt>
                <c:pt idx="3405">
                  <c:v>0.40050000000000002</c:v>
                </c:pt>
                <c:pt idx="3406">
                  <c:v>0.40060000000000001</c:v>
                </c:pt>
                <c:pt idx="3407">
                  <c:v>0.4007</c:v>
                </c:pt>
                <c:pt idx="3408">
                  <c:v>0.40079999999999999</c:v>
                </c:pt>
                <c:pt idx="3409">
                  <c:v>0.40089999999999998</c:v>
                </c:pt>
                <c:pt idx="3410">
                  <c:v>0.40100000000000002</c:v>
                </c:pt>
                <c:pt idx="3411">
                  <c:v>0.40110000000000001</c:v>
                </c:pt>
                <c:pt idx="3412">
                  <c:v>0.4012</c:v>
                </c:pt>
                <c:pt idx="3413">
                  <c:v>0.40129999999999999</c:v>
                </c:pt>
                <c:pt idx="3414">
                  <c:v>0.40139999999999998</c:v>
                </c:pt>
                <c:pt idx="3415">
                  <c:v>0.40150000000000002</c:v>
                </c:pt>
                <c:pt idx="3416">
                  <c:v>0.40160000000000001</c:v>
                </c:pt>
                <c:pt idx="3417">
                  <c:v>0.4017</c:v>
                </c:pt>
                <c:pt idx="3418">
                  <c:v>0.40179999999999999</c:v>
                </c:pt>
                <c:pt idx="3419">
                  <c:v>0.40189999999999998</c:v>
                </c:pt>
                <c:pt idx="3420">
                  <c:v>0.40200000000000002</c:v>
                </c:pt>
                <c:pt idx="3421">
                  <c:v>0.40210000000000001</c:v>
                </c:pt>
                <c:pt idx="3422">
                  <c:v>0.4022</c:v>
                </c:pt>
                <c:pt idx="3423">
                  <c:v>0.40229999999999999</c:v>
                </c:pt>
                <c:pt idx="3424">
                  <c:v>0.40239999999999998</c:v>
                </c:pt>
                <c:pt idx="3425">
                  <c:v>0.40250000000000002</c:v>
                </c:pt>
                <c:pt idx="3426">
                  <c:v>0.40260000000000001</c:v>
                </c:pt>
                <c:pt idx="3427">
                  <c:v>0.4027</c:v>
                </c:pt>
                <c:pt idx="3428">
                  <c:v>0.40279999999999999</c:v>
                </c:pt>
                <c:pt idx="3429">
                  <c:v>0.40289999999999998</c:v>
                </c:pt>
                <c:pt idx="3430">
                  <c:v>0.40300000000000002</c:v>
                </c:pt>
                <c:pt idx="3431">
                  <c:v>0.40310000000000001</c:v>
                </c:pt>
                <c:pt idx="3432">
                  <c:v>0.4032</c:v>
                </c:pt>
                <c:pt idx="3433">
                  <c:v>0.40329999999999999</c:v>
                </c:pt>
                <c:pt idx="3434">
                  <c:v>0.40339999999999998</c:v>
                </c:pt>
                <c:pt idx="3435">
                  <c:v>0.40350000000000003</c:v>
                </c:pt>
                <c:pt idx="3436">
                  <c:v>0.40360000000000001</c:v>
                </c:pt>
                <c:pt idx="3437">
                  <c:v>0.4037</c:v>
                </c:pt>
                <c:pt idx="3438">
                  <c:v>0.40379999999999999</c:v>
                </c:pt>
                <c:pt idx="3439">
                  <c:v>0.40389999999999998</c:v>
                </c:pt>
                <c:pt idx="3440">
                  <c:v>0.40400000000000003</c:v>
                </c:pt>
                <c:pt idx="3441">
                  <c:v>0.40410000000000001</c:v>
                </c:pt>
                <c:pt idx="3442">
                  <c:v>0.4042</c:v>
                </c:pt>
                <c:pt idx="3443">
                  <c:v>0.40429999999999999</c:v>
                </c:pt>
                <c:pt idx="3444">
                  <c:v>0.40439999999999998</c:v>
                </c:pt>
                <c:pt idx="3445">
                  <c:v>0.40450000000000003</c:v>
                </c:pt>
                <c:pt idx="3446">
                  <c:v>0.40460000000000002</c:v>
                </c:pt>
                <c:pt idx="3447">
                  <c:v>0.4047</c:v>
                </c:pt>
                <c:pt idx="3448">
                  <c:v>0.40479999999999999</c:v>
                </c:pt>
                <c:pt idx="3449">
                  <c:v>0.40489999999999998</c:v>
                </c:pt>
                <c:pt idx="3450">
                  <c:v>0.40500000000000003</c:v>
                </c:pt>
                <c:pt idx="3451">
                  <c:v>0.40510000000000002</c:v>
                </c:pt>
                <c:pt idx="3452">
                  <c:v>0.4052</c:v>
                </c:pt>
                <c:pt idx="3453">
                  <c:v>0.40529999999999999</c:v>
                </c:pt>
                <c:pt idx="3454">
                  <c:v>0.40539999999999998</c:v>
                </c:pt>
                <c:pt idx="3455">
                  <c:v>0.40550000000000003</c:v>
                </c:pt>
                <c:pt idx="3456">
                  <c:v>0.40560000000000002</c:v>
                </c:pt>
                <c:pt idx="3457">
                  <c:v>0.40570000000000001</c:v>
                </c:pt>
                <c:pt idx="3458">
                  <c:v>0.40579999999999999</c:v>
                </c:pt>
                <c:pt idx="3459">
                  <c:v>0.40589999999999998</c:v>
                </c:pt>
                <c:pt idx="3460">
                  <c:v>0.40600000000000003</c:v>
                </c:pt>
                <c:pt idx="3461">
                  <c:v>0.40610000000000002</c:v>
                </c:pt>
                <c:pt idx="3462">
                  <c:v>0.40620000000000001</c:v>
                </c:pt>
                <c:pt idx="3463">
                  <c:v>0.40629999999999999</c:v>
                </c:pt>
                <c:pt idx="3464">
                  <c:v>0.40639999999999998</c:v>
                </c:pt>
                <c:pt idx="3465">
                  <c:v>0.40649999999999997</c:v>
                </c:pt>
                <c:pt idx="3466">
                  <c:v>0.40660000000000002</c:v>
                </c:pt>
                <c:pt idx="3467">
                  <c:v>0.40670000000000001</c:v>
                </c:pt>
                <c:pt idx="3468">
                  <c:v>0.40679999999999999</c:v>
                </c:pt>
                <c:pt idx="3469">
                  <c:v>0.40689999999999998</c:v>
                </c:pt>
                <c:pt idx="3470">
                  <c:v>0.40699999999999997</c:v>
                </c:pt>
                <c:pt idx="3471">
                  <c:v>0.40710000000000002</c:v>
                </c:pt>
                <c:pt idx="3472">
                  <c:v>0.40720000000000001</c:v>
                </c:pt>
                <c:pt idx="3473">
                  <c:v>0.4073</c:v>
                </c:pt>
                <c:pt idx="3474">
                  <c:v>0.40739999999999998</c:v>
                </c:pt>
                <c:pt idx="3475">
                  <c:v>0.40749999999999997</c:v>
                </c:pt>
                <c:pt idx="3476">
                  <c:v>0.40760000000000002</c:v>
                </c:pt>
                <c:pt idx="3477">
                  <c:v>0.40770000000000001</c:v>
                </c:pt>
                <c:pt idx="3478">
                  <c:v>0.4078</c:v>
                </c:pt>
                <c:pt idx="3479">
                  <c:v>0.40789999999999998</c:v>
                </c:pt>
                <c:pt idx="3480">
                  <c:v>0.40799999999999997</c:v>
                </c:pt>
                <c:pt idx="3481">
                  <c:v>0.40810000000000002</c:v>
                </c:pt>
                <c:pt idx="3482">
                  <c:v>0.40820000000000001</c:v>
                </c:pt>
                <c:pt idx="3483">
                  <c:v>0.4083</c:v>
                </c:pt>
                <c:pt idx="3484">
                  <c:v>0.40839999999999999</c:v>
                </c:pt>
                <c:pt idx="3485">
                  <c:v>0.40849999999999997</c:v>
                </c:pt>
                <c:pt idx="3486">
                  <c:v>0.40860000000000002</c:v>
                </c:pt>
                <c:pt idx="3487">
                  <c:v>0.40870000000000001</c:v>
                </c:pt>
                <c:pt idx="3488">
                  <c:v>0.4088</c:v>
                </c:pt>
                <c:pt idx="3489">
                  <c:v>0.40889999999999999</c:v>
                </c:pt>
                <c:pt idx="3490">
                  <c:v>0.40899999999999997</c:v>
                </c:pt>
                <c:pt idx="3491">
                  <c:v>0.40910000000000002</c:v>
                </c:pt>
                <c:pt idx="3492">
                  <c:v>0.40920000000000001</c:v>
                </c:pt>
                <c:pt idx="3493">
                  <c:v>0.4093</c:v>
                </c:pt>
                <c:pt idx="3494">
                  <c:v>0.40939999999999999</c:v>
                </c:pt>
                <c:pt idx="3495">
                  <c:v>0.40949999999999998</c:v>
                </c:pt>
                <c:pt idx="3496">
                  <c:v>0.40960000000000002</c:v>
                </c:pt>
                <c:pt idx="3497">
                  <c:v>0.40970000000000001</c:v>
                </c:pt>
                <c:pt idx="3498">
                  <c:v>0.4098</c:v>
                </c:pt>
                <c:pt idx="3499">
                  <c:v>0.40989999999999999</c:v>
                </c:pt>
                <c:pt idx="3500">
                  <c:v>0.41</c:v>
                </c:pt>
                <c:pt idx="3501">
                  <c:v>0.41010000000000002</c:v>
                </c:pt>
                <c:pt idx="3502">
                  <c:v>0.41020000000000001</c:v>
                </c:pt>
                <c:pt idx="3503">
                  <c:v>0.4103</c:v>
                </c:pt>
                <c:pt idx="3504">
                  <c:v>0.41039999999999999</c:v>
                </c:pt>
                <c:pt idx="3505">
                  <c:v>0.41049999999999998</c:v>
                </c:pt>
                <c:pt idx="3506">
                  <c:v>0.41060000000000002</c:v>
                </c:pt>
                <c:pt idx="3507">
                  <c:v>0.41070000000000001</c:v>
                </c:pt>
                <c:pt idx="3508">
                  <c:v>0.4108</c:v>
                </c:pt>
                <c:pt idx="3509">
                  <c:v>0.41089999999999999</c:v>
                </c:pt>
                <c:pt idx="3510">
                  <c:v>0.41099999999999998</c:v>
                </c:pt>
                <c:pt idx="3511">
                  <c:v>0.41110000000000002</c:v>
                </c:pt>
                <c:pt idx="3512">
                  <c:v>0.41120000000000001</c:v>
                </c:pt>
                <c:pt idx="3513">
                  <c:v>0.4113</c:v>
                </c:pt>
                <c:pt idx="3514">
                  <c:v>0.41139999999999999</c:v>
                </c:pt>
                <c:pt idx="3515">
                  <c:v>0.41149999999999998</c:v>
                </c:pt>
                <c:pt idx="3516">
                  <c:v>0.41160000000000002</c:v>
                </c:pt>
                <c:pt idx="3517">
                  <c:v>0.41170000000000001</c:v>
                </c:pt>
                <c:pt idx="3518">
                  <c:v>0.4118</c:v>
                </c:pt>
                <c:pt idx="3519">
                  <c:v>0.41189999999999999</c:v>
                </c:pt>
                <c:pt idx="3520">
                  <c:v>0.41199999999999998</c:v>
                </c:pt>
                <c:pt idx="3521">
                  <c:v>0.41210000000000002</c:v>
                </c:pt>
                <c:pt idx="3522">
                  <c:v>0.41220000000000001</c:v>
                </c:pt>
                <c:pt idx="3523">
                  <c:v>0.4123</c:v>
                </c:pt>
                <c:pt idx="3524">
                  <c:v>0.41239999999999999</c:v>
                </c:pt>
                <c:pt idx="3525">
                  <c:v>0.41249999999999998</c:v>
                </c:pt>
                <c:pt idx="3526">
                  <c:v>0.41260000000000002</c:v>
                </c:pt>
                <c:pt idx="3527">
                  <c:v>0.41270000000000001</c:v>
                </c:pt>
                <c:pt idx="3528">
                  <c:v>0.4128</c:v>
                </c:pt>
                <c:pt idx="3529">
                  <c:v>0.41289999999999999</c:v>
                </c:pt>
                <c:pt idx="3530">
                  <c:v>0.41299999999999998</c:v>
                </c:pt>
                <c:pt idx="3531">
                  <c:v>0.41310000000000002</c:v>
                </c:pt>
                <c:pt idx="3532">
                  <c:v>0.41320000000000001</c:v>
                </c:pt>
                <c:pt idx="3533">
                  <c:v>0.4133</c:v>
                </c:pt>
                <c:pt idx="3534">
                  <c:v>0.41339999999999999</c:v>
                </c:pt>
                <c:pt idx="3535">
                  <c:v>0.41349999999999998</c:v>
                </c:pt>
                <c:pt idx="3536">
                  <c:v>0.41360000000000002</c:v>
                </c:pt>
                <c:pt idx="3537">
                  <c:v>0.41370000000000001</c:v>
                </c:pt>
                <c:pt idx="3538">
                  <c:v>0.4138</c:v>
                </c:pt>
                <c:pt idx="3539">
                  <c:v>0.41389999999999999</c:v>
                </c:pt>
                <c:pt idx="3540">
                  <c:v>0.41399999999999998</c:v>
                </c:pt>
                <c:pt idx="3541">
                  <c:v>0.41410000000000002</c:v>
                </c:pt>
                <c:pt idx="3542">
                  <c:v>0.41420000000000001</c:v>
                </c:pt>
                <c:pt idx="3543">
                  <c:v>0.4143</c:v>
                </c:pt>
                <c:pt idx="3544">
                  <c:v>0.41439999999999999</c:v>
                </c:pt>
                <c:pt idx="3545">
                  <c:v>0.41449999999999998</c:v>
                </c:pt>
                <c:pt idx="3546">
                  <c:v>0.41460000000000002</c:v>
                </c:pt>
                <c:pt idx="3547">
                  <c:v>0.41470000000000001</c:v>
                </c:pt>
                <c:pt idx="3548">
                  <c:v>0.4148</c:v>
                </c:pt>
                <c:pt idx="3549">
                  <c:v>0.41489999999999999</c:v>
                </c:pt>
                <c:pt idx="3550">
                  <c:v>0.41499999999999998</c:v>
                </c:pt>
                <c:pt idx="3551">
                  <c:v>0.41510000000000002</c:v>
                </c:pt>
                <c:pt idx="3552">
                  <c:v>0.41520000000000001</c:v>
                </c:pt>
                <c:pt idx="3553">
                  <c:v>0.4153</c:v>
                </c:pt>
                <c:pt idx="3554">
                  <c:v>0.41539999999999999</c:v>
                </c:pt>
                <c:pt idx="3555">
                  <c:v>0.41549999999999998</c:v>
                </c:pt>
                <c:pt idx="3556">
                  <c:v>0.41560000000000002</c:v>
                </c:pt>
                <c:pt idx="3557">
                  <c:v>0.41570000000000001</c:v>
                </c:pt>
                <c:pt idx="3558">
                  <c:v>0.4158</c:v>
                </c:pt>
                <c:pt idx="3559">
                  <c:v>0.41589999999999999</c:v>
                </c:pt>
                <c:pt idx="3560">
                  <c:v>0.41599999999999998</c:v>
                </c:pt>
                <c:pt idx="3561">
                  <c:v>0.41610000000000003</c:v>
                </c:pt>
                <c:pt idx="3562">
                  <c:v>0.41620000000000001</c:v>
                </c:pt>
                <c:pt idx="3563">
                  <c:v>0.4163</c:v>
                </c:pt>
                <c:pt idx="3564">
                  <c:v>0.41639999999999999</c:v>
                </c:pt>
                <c:pt idx="3565">
                  <c:v>0.41649999999999998</c:v>
                </c:pt>
                <c:pt idx="3566">
                  <c:v>0.41660000000000003</c:v>
                </c:pt>
                <c:pt idx="3567">
                  <c:v>0.41670000000000001</c:v>
                </c:pt>
                <c:pt idx="3568">
                  <c:v>0.4168</c:v>
                </c:pt>
                <c:pt idx="3569">
                  <c:v>0.41689999999999999</c:v>
                </c:pt>
                <c:pt idx="3570">
                  <c:v>0.41699999999999998</c:v>
                </c:pt>
                <c:pt idx="3571">
                  <c:v>0.41710000000000003</c:v>
                </c:pt>
                <c:pt idx="3572">
                  <c:v>0.41720000000000002</c:v>
                </c:pt>
                <c:pt idx="3573">
                  <c:v>0.4173</c:v>
                </c:pt>
                <c:pt idx="3574">
                  <c:v>0.41739999999999999</c:v>
                </c:pt>
                <c:pt idx="3575">
                  <c:v>0.41749999999999998</c:v>
                </c:pt>
                <c:pt idx="3576">
                  <c:v>0.41760000000000003</c:v>
                </c:pt>
                <c:pt idx="3577">
                  <c:v>0.41770000000000002</c:v>
                </c:pt>
                <c:pt idx="3578">
                  <c:v>0.4178</c:v>
                </c:pt>
                <c:pt idx="3579">
                  <c:v>0.41789999999999999</c:v>
                </c:pt>
                <c:pt idx="3580">
                  <c:v>0.41799999999999998</c:v>
                </c:pt>
                <c:pt idx="3581">
                  <c:v>0.41810000000000003</c:v>
                </c:pt>
                <c:pt idx="3582">
                  <c:v>0.41820000000000002</c:v>
                </c:pt>
                <c:pt idx="3583">
                  <c:v>0.41830000000000001</c:v>
                </c:pt>
                <c:pt idx="3584">
                  <c:v>0.41839999999999999</c:v>
                </c:pt>
                <c:pt idx="3585">
                  <c:v>0.41849999999999998</c:v>
                </c:pt>
                <c:pt idx="3586">
                  <c:v>0.41860000000000003</c:v>
                </c:pt>
                <c:pt idx="3587">
                  <c:v>0.41870000000000002</c:v>
                </c:pt>
                <c:pt idx="3588">
                  <c:v>0.41880000000000001</c:v>
                </c:pt>
                <c:pt idx="3589">
                  <c:v>0.41889999999999999</c:v>
                </c:pt>
                <c:pt idx="3590">
                  <c:v>0.41899999999999998</c:v>
                </c:pt>
                <c:pt idx="3591">
                  <c:v>0.41909999999999997</c:v>
                </c:pt>
                <c:pt idx="3592">
                  <c:v>0.41920000000000002</c:v>
                </c:pt>
                <c:pt idx="3593">
                  <c:v>0.41930000000000001</c:v>
                </c:pt>
                <c:pt idx="3594">
                  <c:v>0.4194</c:v>
                </c:pt>
                <c:pt idx="3595">
                  <c:v>0.41949999999999998</c:v>
                </c:pt>
                <c:pt idx="3596">
                  <c:v>0.41959999999999997</c:v>
                </c:pt>
                <c:pt idx="3597">
                  <c:v>0.41970000000000002</c:v>
                </c:pt>
                <c:pt idx="3598">
                  <c:v>0.41980000000000001</c:v>
                </c:pt>
                <c:pt idx="3599">
                  <c:v>0.4199</c:v>
                </c:pt>
                <c:pt idx="3600">
                  <c:v>0.42</c:v>
                </c:pt>
                <c:pt idx="3601">
                  <c:v>0.42009999999999997</c:v>
                </c:pt>
                <c:pt idx="3602">
                  <c:v>0.42020000000000002</c:v>
                </c:pt>
                <c:pt idx="3603">
                  <c:v>0.42030000000000001</c:v>
                </c:pt>
                <c:pt idx="3604">
                  <c:v>0.4204</c:v>
                </c:pt>
                <c:pt idx="3605">
                  <c:v>0.42049999999999998</c:v>
                </c:pt>
                <c:pt idx="3606">
                  <c:v>0.42059999999999997</c:v>
                </c:pt>
                <c:pt idx="3607">
                  <c:v>0.42070000000000002</c:v>
                </c:pt>
                <c:pt idx="3608">
                  <c:v>0.42080000000000001</c:v>
                </c:pt>
                <c:pt idx="3609">
                  <c:v>0.4209</c:v>
                </c:pt>
                <c:pt idx="3610">
                  <c:v>0.42099999999999999</c:v>
                </c:pt>
                <c:pt idx="3611">
                  <c:v>0.42109999999999997</c:v>
                </c:pt>
                <c:pt idx="3612">
                  <c:v>0.42120000000000002</c:v>
                </c:pt>
                <c:pt idx="3613">
                  <c:v>0.42130000000000001</c:v>
                </c:pt>
                <c:pt idx="3614">
                  <c:v>0.4214</c:v>
                </c:pt>
                <c:pt idx="3615">
                  <c:v>0.42149999999999999</c:v>
                </c:pt>
                <c:pt idx="3616">
                  <c:v>0.42159999999999997</c:v>
                </c:pt>
                <c:pt idx="3617">
                  <c:v>0.42170000000000002</c:v>
                </c:pt>
                <c:pt idx="3618">
                  <c:v>0.42180000000000001</c:v>
                </c:pt>
                <c:pt idx="3619">
                  <c:v>0.4219</c:v>
                </c:pt>
                <c:pt idx="3620">
                  <c:v>0.42199999999999999</c:v>
                </c:pt>
                <c:pt idx="3621">
                  <c:v>0.42209999999999998</c:v>
                </c:pt>
                <c:pt idx="3622">
                  <c:v>0.42220000000000002</c:v>
                </c:pt>
                <c:pt idx="3623">
                  <c:v>0.42230000000000001</c:v>
                </c:pt>
                <c:pt idx="3624">
                  <c:v>0.4224</c:v>
                </c:pt>
                <c:pt idx="3625">
                  <c:v>0.42249999999999999</c:v>
                </c:pt>
                <c:pt idx="3626">
                  <c:v>0.42259999999999998</c:v>
                </c:pt>
                <c:pt idx="3627">
                  <c:v>0.42270000000000002</c:v>
                </c:pt>
                <c:pt idx="3628">
                  <c:v>0.42280000000000001</c:v>
                </c:pt>
                <c:pt idx="3629">
                  <c:v>0.4229</c:v>
                </c:pt>
                <c:pt idx="3630">
                  <c:v>0.42299999999999999</c:v>
                </c:pt>
                <c:pt idx="3631">
                  <c:v>0.42309999999999998</c:v>
                </c:pt>
                <c:pt idx="3632">
                  <c:v>0.42320000000000002</c:v>
                </c:pt>
                <c:pt idx="3633">
                  <c:v>0.42330000000000001</c:v>
                </c:pt>
                <c:pt idx="3634">
                  <c:v>0.4234</c:v>
                </c:pt>
                <c:pt idx="3635">
                  <c:v>0.42349999999999999</c:v>
                </c:pt>
                <c:pt idx="3636">
                  <c:v>0.42359999999999998</c:v>
                </c:pt>
                <c:pt idx="3637">
                  <c:v>0.42370000000000002</c:v>
                </c:pt>
                <c:pt idx="3638">
                  <c:v>0.42380000000000001</c:v>
                </c:pt>
                <c:pt idx="3639">
                  <c:v>0.4239</c:v>
                </c:pt>
                <c:pt idx="3640">
                  <c:v>0.42399999999999999</c:v>
                </c:pt>
                <c:pt idx="3641">
                  <c:v>0.42409999999999998</c:v>
                </c:pt>
                <c:pt idx="3642">
                  <c:v>0.42420000000000002</c:v>
                </c:pt>
                <c:pt idx="3643">
                  <c:v>0.42430000000000001</c:v>
                </c:pt>
                <c:pt idx="3644">
                  <c:v>0.4244</c:v>
                </c:pt>
                <c:pt idx="3645">
                  <c:v>0.42449999999999999</c:v>
                </c:pt>
                <c:pt idx="3646">
                  <c:v>0.42459999999999998</c:v>
                </c:pt>
                <c:pt idx="3647">
                  <c:v>0.42470000000000002</c:v>
                </c:pt>
                <c:pt idx="3648">
                  <c:v>0.42480000000000001</c:v>
                </c:pt>
                <c:pt idx="3649">
                  <c:v>0.4249</c:v>
                </c:pt>
                <c:pt idx="3650">
                  <c:v>0.42499999999999999</c:v>
                </c:pt>
                <c:pt idx="3651">
                  <c:v>0.42509999999999998</c:v>
                </c:pt>
                <c:pt idx="3652">
                  <c:v>0.42520000000000002</c:v>
                </c:pt>
                <c:pt idx="3653">
                  <c:v>0.42530000000000001</c:v>
                </c:pt>
                <c:pt idx="3654">
                  <c:v>0.4254</c:v>
                </c:pt>
                <c:pt idx="3655">
                  <c:v>0.42549999999999999</c:v>
                </c:pt>
                <c:pt idx="3656">
                  <c:v>0.42559999999999998</c:v>
                </c:pt>
                <c:pt idx="3657">
                  <c:v>0.42570000000000002</c:v>
                </c:pt>
                <c:pt idx="3658">
                  <c:v>0.42580000000000001</c:v>
                </c:pt>
                <c:pt idx="3659">
                  <c:v>0.4259</c:v>
                </c:pt>
                <c:pt idx="3660">
                  <c:v>0.42599999999999999</c:v>
                </c:pt>
                <c:pt idx="3661">
                  <c:v>0.42609999999999998</c:v>
                </c:pt>
                <c:pt idx="3662">
                  <c:v>0.42620000000000002</c:v>
                </c:pt>
                <c:pt idx="3663">
                  <c:v>0.42630000000000001</c:v>
                </c:pt>
                <c:pt idx="3664">
                  <c:v>0.4264</c:v>
                </c:pt>
                <c:pt idx="3665">
                  <c:v>0.42649999999999999</c:v>
                </c:pt>
                <c:pt idx="3666">
                  <c:v>0.42659999999999998</c:v>
                </c:pt>
                <c:pt idx="3667">
                  <c:v>0.42670000000000002</c:v>
                </c:pt>
                <c:pt idx="3668">
                  <c:v>0.42680000000000001</c:v>
                </c:pt>
                <c:pt idx="3669">
                  <c:v>0.4269</c:v>
                </c:pt>
                <c:pt idx="3670">
                  <c:v>0.42699999999999999</c:v>
                </c:pt>
                <c:pt idx="3671">
                  <c:v>0.42709999999999998</c:v>
                </c:pt>
                <c:pt idx="3672">
                  <c:v>0.42720000000000002</c:v>
                </c:pt>
                <c:pt idx="3673">
                  <c:v>0.42730000000000001</c:v>
                </c:pt>
                <c:pt idx="3674">
                  <c:v>0.4274</c:v>
                </c:pt>
                <c:pt idx="3675">
                  <c:v>0.42749999999999999</c:v>
                </c:pt>
                <c:pt idx="3676">
                  <c:v>0.42759999999999998</c:v>
                </c:pt>
                <c:pt idx="3677">
                  <c:v>0.42770000000000002</c:v>
                </c:pt>
                <c:pt idx="3678">
                  <c:v>0.42780000000000001</c:v>
                </c:pt>
                <c:pt idx="3679">
                  <c:v>0.4279</c:v>
                </c:pt>
                <c:pt idx="3680">
                  <c:v>0.42799999999999999</c:v>
                </c:pt>
                <c:pt idx="3681">
                  <c:v>0.42809999999999998</c:v>
                </c:pt>
                <c:pt idx="3682">
                  <c:v>0.42820000000000003</c:v>
                </c:pt>
                <c:pt idx="3683">
                  <c:v>0.42830000000000001</c:v>
                </c:pt>
                <c:pt idx="3684">
                  <c:v>0.4284</c:v>
                </c:pt>
                <c:pt idx="3685">
                  <c:v>0.42849999999999999</c:v>
                </c:pt>
                <c:pt idx="3686">
                  <c:v>0.42859999999999998</c:v>
                </c:pt>
                <c:pt idx="3687">
                  <c:v>0.42870000000000003</c:v>
                </c:pt>
                <c:pt idx="3688">
                  <c:v>0.42880000000000001</c:v>
                </c:pt>
                <c:pt idx="3689">
                  <c:v>0.4289</c:v>
                </c:pt>
                <c:pt idx="3690">
                  <c:v>0.42899999999999999</c:v>
                </c:pt>
                <c:pt idx="3691">
                  <c:v>0.42909999999999998</c:v>
                </c:pt>
                <c:pt idx="3692">
                  <c:v>0.42920000000000003</c:v>
                </c:pt>
                <c:pt idx="3693">
                  <c:v>0.42930000000000001</c:v>
                </c:pt>
                <c:pt idx="3694">
                  <c:v>0.4294</c:v>
                </c:pt>
                <c:pt idx="3695">
                  <c:v>0.42949999999999999</c:v>
                </c:pt>
                <c:pt idx="3696">
                  <c:v>0.42959999999999998</c:v>
                </c:pt>
                <c:pt idx="3697">
                  <c:v>0.42970000000000003</c:v>
                </c:pt>
                <c:pt idx="3698">
                  <c:v>0.42980000000000002</c:v>
                </c:pt>
                <c:pt idx="3699">
                  <c:v>0.4299</c:v>
                </c:pt>
                <c:pt idx="3700">
                  <c:v>0.43</c:v>
                </c:pt>
                <c:pt idx="3701">
                  <c:v>0.43009999999999998</c:v>
                </c:pt>
                <c:pt idx="3702">
                  <c:v>0.43020000000000003</c:v>
                </c:pt>
                <c:pt idx="3703">
                  <c:v>0.43030000000000002</c:v>
                </c:pt>
                <c:pt idx="3704">
                  <c:v>0.4304</c:v>
                </c:pt>
                <c:pt idx="3705">
                  <c:v>0.43049999999999999</c:v>
                </c:pt>
                <c:pt idx="3706">
                  <c:v>0.43059999999999998</c:v>
                </c:pt>
                <c:pt idx="3707">
                  <c:v>0.43070000000000003</c:v>
                </c:pt>
                <c:pt idx="3708">
                  <c:v>0.43080000000000002</c:v>
                </c:pt>
                <c:pt idx="3709">
                  <c:v>0.43090000000000001</c:v>
                </c:pt>
                <c:pt idx="3710">
                  <c:v>0.43099999999999999</c:v>
                </c:pt>
                <c:pt idx="3711">
                  <c:v>0.43109999999999998</c:v>
                </c:pt>
                <c:pt idx="3712">
                  <c:v>0.43120000000000003</c:v>
                </c:pt>
                <c:pt idx="3713">
                  <c:v>0.43130000000000002</c:v>
                </c:pt>
                <c:pt idx="3714">
                  <c:v>0.43140000000000001</c:v>
                </c:pt>
                <c:pt idx="3715">
                  <c:v>0.43149999999999999</c:v>
                </c:pt>
                <c:pt idx="3716">
                  <c:v>0.43159999999999998</c:v>
                </c:pt>
                <c:pt idx="3717">
                  <c:v>0.43169999999999997</c:v>
                </c:pt>
                <c:pt idx="3718">
                  <c:v>0.43180000000000002</c:v>
                </c:pt>
                <c:pt idx="3719">
                  <c:v>0.43190000000000001</c:v>
                </c:pt>
                <c:pt idx="3720">
                  <c:v>0.432</c:v>
                </c:pt>
                <c:pt idx="3721">
                  <c:v>0.43209999999999998</c:v>
                </c:pt>
                <c:pt idx="3722">
                  <c:v>0.43219999999999997</c:v>
                </c:pt>
                <c:pt idx="3723">
                  <c:v>0.43230000000000002</c:v>
                </c:pt>
                <c:pt idx="3724">
                  <c:v>0.43240000000000001</c:v>
                </c:pt>
                <c:pt idx="3725">
                  <c:v>0.4325</c:v>
                </c:pt>
                <c:pt idx="3726">
                  <c:v>0.43259999999999998</c:v>
                </c:pt>
                <c:pt idx="3727">
                  <c:v>0.43269999999999997</c:v>
                </c:pt>
                <c:pt idx="3728">
                  <c:v>0.43280000000000002</c:v>
                </c:pt>
                <c:pt idx="3729">
                  <c:v>0.43290000000000001</c:v>
                </c:pt>
                <c:pt idx="3730">
                  <c:v>0.433</c:v>
                </c:pt>
                <c:pt idx="3731">
                  <c:v>0.43309999999999998</c:v>
                </c:pt>
                <c:pt idx="3732">
                  <c:v>0.43319999999999997</c:v>
                </c:pt>
                <c:pt idx="3733">
                  <c:v>0.43330000000000002</c:v>
                </c:pt>
                <c:pt idx="3734">
                  <c:v>0.43340000000000001</c:v>
                </c:pt>
                <c:pt idx="3735">
                  <c:v>0.4335</c:v>
                </c:pt>
                <c:pt idx="3736">
                  <c:v>0.43359999999999999</c:v>
                </c:pt>
                <c:pt idx="3737">
                  <c:v>0.43369999999999997</c:v>
                </c:pt>
                <c:pt idx="3738">
                  <c:v>0.43380000000000002</c:v>
                </c:pt>
                <c:pt idx="3739">
                  <c:v>0.43390000000000001</c:v>
                </c:pt>
                <c:pt idx="3740">
                  <c:v>0.434</c:v>
                </c:pt>
                <c:pt idx="3741">
                  <c:v>0.43409999999999999</c:v>
                </c:pt>
                <c:pt idx="3742">
                  <c:v>0.43419999999999997</c:v>
                </c:pt>
                <c:pt idx="3743">
                  <c:v>0.43430000000000002</c:v>
                </c:pt>
                <c:pt idx="3744">
                  <c:v>0.43440000000000001</c:v>
                </c:pt>
                <c:pt idx="3745">
                  <c:v>0.4345</c:v>
                </c:pt>
                <c:pt idx="3746">
                  <c:v>0.43459999999999999</c:v>
                </c:pt>
                <c:pt idx="3747">
                  <c:v>0.43469999999999998</c:v>
                </c:pt>
                <c:pt idx="3748">
                  <c:v>0.43480000000000002</c:v>
                </c:pt>
                <c:pt idx="3749">
                  <c:v>0.43490000000000001</c:v>
                </c:pt>
                <c:pt idx="3750">
                  <c:v>0.435</c:v>
                </c:pt>
                <c:pt idx="3751">
                  <c:v>0.43509999999999999</c:v>
                </c:pt>
                <c:pt idx="3752">
                  <c:v>0.43519999999999998</c:v>
                </c:pt>
                <c:pt idx="3753">
                  <c:v>0.43530000000000002</c:v>
                </c:pt>
                <c:pt idx="3754">
                  <c:v>0.43540000000000001</c:v>
                </c:pt>
                <c:pt idx="3755">
                  <c:v>0.4355</c:v>
                </c:pt>
                <c:pt idx="3756">
                  <c:v>0.43559999999999999</c:v>
                </c:pt>
                <c:pt idx="3757">
                  <c:v>0.43569999999999998</c:v>
                </c:pt>
                <c:pt idx="3758">
                  <c:v>0.43580000000000002</c:v>
                </c:pt>
                <c:pt idx="3759">
                  <c:v>0.43590000000000001</c:v>
                </c:pt>
                <c:pt idx="3760">
                  <c:v>0.436</c:v>
                </c:pt>
                <c:pt idx="3761">
                  <c:v>0.43609999999999999</c:v>
                </c:pt>
                <c:pt idx="3762">
                  <c:v>0.43619999999999998</c:v>
                </c:pt>
                <c:pt idx="3763">
                  <c:v>0.43630000000000002</c:v>
                </c:pt>
                <c:pt idx="3764">
                  <c:v>0.43640000000000001</c:v>
                </c:pt>
                <c:pt idx="3765">
                  <c:v>0.4365</c:v>
                </c:pt>
                <c:pt idx="3766">
                  <c:v>0.43659999999999999</c:v>
                </c:pt>
                <c:pt idx="3767">
                  <c:v>0.43669999999999998</c:v>
                </c:pt>
                <c:pt idx="3768">
                  <c:v>0.43680000000000002</c:v>
                </c:pt>
                <c:pt idx="3769">
                  <c:v>0.43690000000000001</c:v>
                </c:pt>
                <c:pt idx="3770">
                  <c:v>0.437</c:v>
                </c:pt>
                <c:pt idx="3771">
                  <c:v>0.43709999999999999</c:v>
                </c:pt>
                <c:pt idx="3772">
                  <c:v>0.43719999999999998</c:v>
                </c:pt>
                <c:pt idx="3773">
                  <c:v>0.43730000000000002</c:v>
                </c:pt>
                <c:pt idx="3774">
                  <c:v>0.43740000000000001</c:v>
                </c:pt>
                <c:pt idx="3775">
                  <c:v>0.4375</c:v>
                </c:pt>
                <c:pt idx="3776">
                  <c:v>0.43759999999999999</c:v>
                </c:pt>
                <c:pt idx="3777">
                  <c:v>0.43769999999999998</c:v>
                </c:pt>
                <c:pt idx="3778">
                  <c:v>0.43780000000000002</c:v>
                </c:pt>
                <c:pt idx="3779">
                  <c:v>0.43790000000000001</c:v>
                </c:pt>
                <c:pt idx="3780">
                  <c:v>0.438</c:v>
                </c:pt>
                <c:pt idx="3781">
                  <c:v>0.43809999999999999</c:v>
                </c:pt>
                <c:pt idx="3782">
                  <c:v>0.43819999999999998</c:v>
                </c:pt>
                <c:pt idx="3783">
                  <c:v>0.43830000000000002</c:v>
                </c:pt>
                <c:pt idx="3784">
                  <c:v>0.43840000000000001</c:v>
                </c:pt>
                <c:pt idx="3785">
                  <c:v>0.4385</c:v>
                </c:pt>
                <c:pt idx="3786">
                  <c:v>0.43859999999999999</c:v>
                </c:pt>
                <c:pt idx="3787">
                  <c:v>0.43869999999999998</c:v>
                </c:pt>
                <c:pt idx="3788">
                  <c:v>0.43880000000000002</c:v>
                </c:pt>
                <c:pt idx="3789">
                  <c:v>0.43890000000000001</c:v>
                </c:pt>
                <c:pt idx="3790">
                  <c:v>0.439</c:v>
                </c:pt>
                <c:pt idx="3791">
                  <c:v>0.43909999999999999</c:v>
                </c:pt>
                <c:pt idx="3792">
                  <c:v>0.43919999999999998</c:v>
                </c:pt>
                <c:pt idx="3793">
                  <c:v>0.43930000000000002</c:v>
                </c:pt>
                <c:pt idx="3794">
                  <c:v>0.43940000000000001</c:v>
                </c:pt>
                <c:pt idx="3795">
                  <c:v>0.4395</c:v>
                </c:pt>
                <c:pt idx="3796">
                  <c:v>0.43959999999999999</c:v>
                </c:pt>
                <c:pt idx="3797">
                  <c:v>0.43969999999999998</c:v>
                </c:pt>
                <c:pt idx="3798">
                  <c:v>0.43980000000000002</c:v>
                </c:pt>
                <c:pt idx="3799">
                  <c:v>0.43990000000000001</c:v>
                </c:pt>
                <c:pt idx="3800">
                  <c:v>0.44</c:v>
                </c:pt>
                <c:pt idx="3801">
                  <c:v>0.44009999999999999</c:v>
                </c:pt>
                <c:pt idx="3802">
                  <c:v>0.44019999999999998</c:v>
                </c:pt>
                <c:pt idx="3803">
                  <c:v>0.44030000000000002</c:v>
                </c:pt>
                <c:pt idx="3804">
                  <c:v>0.44040000000000001</c:v>
                </c:pt>
                <c:pt idx="3805">
                  <c:v>0.4405</c:v>
                </c:pt>
                <c:pt idx="3806">
                  <c:v>0.44059999999999999</c:v>
                </c:pt>
                <c:pt idx="3807">
                  <c:v>0.44069999999999998</c:v>
                </c:pt>
                <c:pt idx="3808">
                  <c:v>0.44080000000000003</c:v>
                </c:pt>
                <c:pt idx="3809">
                  <c:v>0.44090000000000001</c:v>
                </c:pt>
                <c:pt idx="3810">
                  <c:v>0.441</c:v>
                </c:pt>
                <c:pt idx="3811">
                  <c:v>0.44109999999999999</c:v>
                </c:pt>
                <c:pt idx="3812">
                  <c:v>0.44119999999999998</c:v>
                </c:pt>
                <c:pt idx="3813">
                  <c:v>0.44130000000000003</c:v>
                </c:pt>
                <c:pt idx="3814">
                  <c:v>0.44140000000000001</c:v>
                </c:pt>
                <c:pt idx="3815">
                  <c:v>0.4415</c:v>
                </c:pt>
                <c:pt idx="3816">
                  <c:v>0.44159999999999999</c:v>
                </c:pt>
                <c:pt idx="3817">
                  <c:v>0.44169999999999998</c:v>
                </c:pt>
                <c:pt idx="3818">
                  <c:v>0.44180000000000003</c:v>
                </c:pt>
                <c:pt idx="3819">
                  <c:v>0.44190000000000002</c:v>
                </c:pt>
                <c:pt idx="3820">
                  <c:v>0.442</c:v>
                </c:pt>
                <c:pt idx="3821">
                  <c:v>0.44209999999999999</c:v>
                </c:pt>
                <c:pt idx="3822">
                  <c:v>0.44219999999999998</c:v>
                </c:pt>
                <c:pt idx="3823">
                  <c:v>0.44230000000000003</c:v>
                </c:pt>
                <c:pt idx="3824">
                  <c:v>0.44240000000000002</c:v>
                </c:pt>
                <c:pt idx="3825">
                  <c:v>0.4425</c:v>
                </c:pt>
                <c:pt idx="3826">
                  <c:v>0.44259999999999999</c:v>
                </c:pt>
                <c:pt idx="3827">
                  <c:v>0.44269999999999998</c:v>
                </c:pt>
                <c:pt idx="3828">
                  <c:v>0.44280000000000003</c:v>
                </c:pt>
                <c:pt idx="3829">
                  <c:v>0.44290000000000002</c:v>
                </c:pt>
                <c:pt idx="3830">
                  <c:v>0.443</c:v>
                </c:pt>
                <c:pt idx="3831">
                  <c:v>0.44309999999999999</c:v>
                </c:pt>
                <c:pt idx="3832">
                  <c:v>0.44319999999999998</c:v>
                </c:pt>
                <c:pt idx="3833">
                  <c:v>0.44330000000000003</c:v>
                </c:pt>
                <c:pt idx="3834">
                  <c:v>0.44340000000000002</c:v>
                </c:pt>
                <c:pt idx="3835">
                  <c:v>0.44350000000000001</c:v>
                </c:pt>
                <c:pt idx="3836">
                  <c:v>0.44359999999999999</c:v>
                </c:pt>
                <c:pt idx="3837">
                  <c:v>0.44369999999999998</c:v>
                </c:pt>
                <c:pt idx="3838">
                  <c:v>0.44379999999999997</c:v>
                </c:pt>
                <c:pt idx="3839">
                  <c:v>0.44390000000000002</c:v>
                </c:pt>
                <c:pt idx="3840">
                  <c:v>0.44400000000000001</c:v>
                </c:pt>
                <c:pt idx="3841">
                  <c:v>0.44409999999999999</c:v>
                </c:pt>
                <c:pt idx="3842">
                  <c:v>0.44419999999999998</c:v>
                </c:pt>
                <c:pt idx="3843">
                  <c:v>0.44429999999999997</c:v>
                </c:pt>
                <c:pt idx="3844">
                  <c:v>0.44440000000000002</c:v>
                </c:pt>
                <c:pt idx="3845">
                  <c:v>0.44450000000000001</c:v>
                </c:pt>
                <c:pt idx="3846">
                  <c:v>0.4446</c:v>
                </c:pt>
                <c:pt idx="3847">
                  <c:v>0.44469999999999998</c:v>
                </c:pt>
                <c:pt idx="3848">
                  <c:v>0.44479999999999997</c:v>
                </c:pt>
                <c:pt idx="3849">
                  <c:v>0.44490000000000002</c:v>
                </c:pt>
                <c:pt idx="3850">
                  <c:v>0.44500000000000001</c:v>
                </c:pt>
                <c:pt idx="3851">
                  <c:v>0.4451</c:v>
                </c:pt>
                <c:pt idx="3852">
                  <c:v>0.44519999999999998</c:v>
                </c:pt>
                <c:pt idx="3853">
                  <c:v>0.44529999999999997</c:v>
                </c:pt>
                <c:pt idx="3854">
                  <c:v>0.44540000000000002</c:v>
                </c:pt>
                <c:pt idx="3855">
                  <c:v>0.44550000000000001</c:v>
                </c:pt>
                <c:pt idx="3856">
                  <c:v>0.4456</c:v>
                </c:pt>
                <c:pt idx="3857">
                  <c:v>0.44569999999999999</c:v>
                </c:pt>
                <c:pt idx="3858">
                  <c:v>0.44579999999999997</c:v>
                </c:pt>
                <c:pt idx="3859">
                  <c:v>0.44590000000000002</c:v>
                </c:pt>
                <c:pt idx="3860">
                  <c:v>0.44600000000000001</c:v>
                </c:pt>
                <c:pt idx="3861">
                  <c:v>0.4461</c:v>
                </c:pt>
                <c:pt idx="3862">
                  <c:v>0.44619999999999999</c:v>
                </c:pt>
                <c:pt idx="3863">
                  <c:v>0.44629999999999997</c:v>
                </c:pt>
                <c:pt idx="3864">
                  <c:v>0.44640000000000002</c:v>
                </c:pt>
                <c:pt idx="3865">
                  <c:v>0.44650000000000001</c:v>
                </c:pt>
                <c:pt idx="3866">
                  <c:v>0.4466</c:v>
                </c:pt>
                <c:pt idx="3867">
                  <c:v>0.44669999999999999</c:v>
                </c:pt>
                <c:pt idx="3868">
                  <c:v>0.44679999999999997</c:v>
                </c:pt>
                <c:pt idx="3869">
                  <c:v>0.44690000000000002</c:v>
                </c:pt>
                <c:pt idx="3870">
                  <c:v>0.44700000000000001</c:v>
                </c:pt>
                <c:pt idx="3871">
                  <c:v>0.4471</c:v>
                </c:pt>
                <c:pt idx="3872">
                  <c:v>0.44719999999999999</c:v>
                </c:pt>
                <c:pt idx="3873">
                  <c:v>0.44729999999999998</c:v>
                </c:pt>
                <c:pt idx="3874">
                  <c:v>0.44740000000000002</c:v>
                </c:pt>
                <c:pt idx="3875">
                  <c:v>0.44750000000000001</c:v>
                </c:pt>
                <c:pt idx="3876">
                  <c:v>0.4476</c:v>
                </c:pt>
                <c:pt idx="3877">
                  <c:v>0.44769999999999999</c:v>
                </c:pt>
                <c:pt idx="3878">
                  <c:v>0.44779999999999998</c:v>
                </c:pt>
                <c:pt idx="3879">
                  <c:v>0.44790000000000002</c:v>
                </c:pt>
                <c:pt idx="3880">
                  <c:v>0.44800000000000001</c:v>
                </c:pt>
                <c:pt idx="3881">
                  <c:v>0.4481</c:v>
                </c:pt>
                <c:pt idx="3882">
                  <c:v>0.44819999999999999</c:v>
                </c:pt>
                <c:pt idx="3883">
                  <c:v>0.44829999999999998</c:v>
                </c:pt>
                <c:pt idx="3884">
                  <c:v>0.44840000000000002</c:v>
                </c:pt>
                <c:pt idx="3885">
                  <c:v>0.44850000000000001</c:v>
                </c:pt>
                <c:pt idx="3886">
                  <c:v>0.4486</c:v>
                </c:pt>
                <c:pt idx="3887">
                  <c:v>0.44869999999999999</c:v>
                </c:pt>
                <c:pt idx="3888">
                  <c:v>0.44879999999999998</c:v>
                </c:pt>
                <c:pt idx="3889">
                  <c:v>0.44890000000000002</c:v>
                </c:pt>
                <c:pt idx="3890">
                  <c:v>0.44900000000000001</c:v>
                </c:pt>
                <c:pt idx="3891">
                  <c:v>0.4491</c:v>
                </c:pt>
                <c:pt idx="3892">
                  <c:v>0.44919999999999999</c:v>
                </c:pt>
                <c:pt idx="3893">
                  <c:v>0.44929999999999998</c:v>
                </c:pt>
                <c:pt idx="3894">
                  <c:v>0.44940000000000002</c:v>
                </c:pt>
                <c:pt idx="3895">
                  <c:v>0.44950000000000001</c:v>
                </c:pt>
                <c:pt idx="3896">
                  <c:v>0.4496</c:v>
                </c:pt>
                <c:pt idx="3897">
                  <c:v>0.44969999999999999</c:v>
                </c:pt>
                <c:pt idx="3898">
                  <c:v>0.44979999999999998</c:v>
                </c:pt>
                <c:pt idx="3899">
                  <c:v>0.44990000000000002</c:v>
                </c:pt>
                <c:pt idx="3900">
                  <c:v>0.45</c:v>
                </c:pt>
                <c:pt idx="3901">
                  <c:v>0.4501</c:v>
                </c:pt>
                <c:pt idx="3902">
                  <c:v>0.45019999999999999</c:v>
                </c:pt>
                <c:pt idx="3903">
                  <c:v>0.45029999999999998</c:v>
                </c:pt>
                <c:pt idx="3904">
                  <c:v>0.45040000000000002</c:v>
                </c:pt>
                <c:pt idx="3905">
                  <c:v>0.45050000000000001</c:v>
                </c:pt>
                <c:pt idx="3906">
                  <c:v>0.4506</c:v>
                </c:pt>
                <c:pt idx="3907">
                  <c:v>0.45069999999999999</c:v>
                </c:pt>
                <c:pt idx="3908">
                  <c:v>0.45079999999999998</c:v>
                </c:pt>
                <c:pt idx="3909">
                  <c:v>0.45090000000000002</c:v>
                </c:pt>
                <c:pt idx="3910">
                  <c:v>0.45100000000000001</c:v>
                </c:pt>
                <c:pt idx="3911">
                  <c:v>0.4511</c:v>
                </c:pt>
                <c:pt idx="3912">
                  <c:v>0.45119999999999999</c:v>
                </c:pt>
                <c:pt idx="3913">
                  <c:v>0.45129999999999998</c:v>
                </c:pt>
                <c:pt idx="3914">
                  <c:v>0.45140000000000002</c:v>
                </c:pt>
                <c:pt idx="3915">
                  <c:v>0.45150000000000001</c:v>
                </c:pt>
                <c:pt idx="3916">
                  <c:v>0.4516</c:v>
                </c:pt>
                <c:pt idx="3917">
                  <c:v>0.45169999999999999</c:v>
                </c:pt>
                <c:pt idx="3918">
                  <c:v>0.45179999999999998</c:v>
                </c:pt>
                <c:pt idx="3919">
                  <c:v>0.45190000000000002</c:v>
                </c:pt>
                <c:pt idx="3920">
                  <c:v>0.45200000000000001</c:v>
                </c:pt>
                <c:pt idx="3921">
                  <c:v>0.4521</c:v>
                </c:pt>
                <c:pt idx="3922">
                  <c:v>0.45219999999999999</c:v>
                </c:pt>
                <c:pt idx="3923">
                  <c:v>0.45229999999999998</c:v>
                </c:pt>
                <c:pt idx="3924">
                  <c:v>0.45240000000000002</c:v>
                </c:pt>
                <c:pt idx="3925">
                  <c:v>0.45250000000000001</c:v>
                </c:pt>
                <c:pt idx="3926">
                  <c:v>0.4526</c:v>
                </c:pt>
                <c:pt idx="3927">
                  <c:v>0.45269999999999999</c:v>
                </c:pt>
                <c:pt idx="3928">
                  <c:v>0.45279999999999998</c:v>
                </c:pt>
                <c:pt idx="3929">
                  <c:v>0.45290000000000002</c:v>
                </c:pt>
                <c:pt idx="3930">
                  <c:v>0.45300000000000001</c:v>
                </c:pt>
                <c:pt idx="3931">
                  <c:v>0.4531</c:v>
                </c:pt>
                <c:pt idx="3932">
                  <c:v>0.45319999999999999</c:v>
                </c:pt>
                <c:pt idx="3933">
                  <c:v>0.45329999999999998</c:v>
                </c:pt>
                <c:pt idx="3934">
                  <c:v>0.45340000000000003</c:v>
                </c:pt>
                <c:pt idx="3935">
                  <c:v>0.45350000000000001</c:v>
                </c:pt>
                <c:pt idx="3936">
                  <c:v>0.4536</c:v>
                </c:pt>
                <c:pt idx="3937">
                  <c:v>0.45369999999999999</c:v>
                </c:pt>
                <c:pt idx="3938">
                  <c:v>0.45379999999999998</c:v>
                </c:pt>
                <c:pt idx="3939">
                  <c:v>0.45390000000000003</c:v>
                </c:pt>
                <c:pt idx="3940">
                  <c:v>0.45400000000000001</c:v>
                </c:pt>
                <c:pt idx="3941">
                  <c:v>0.4541</c:v>
                </c:pt>
                <c:pt idx="3942">
                  <c:v>0.45419999999999999</c:v>
                </c:pt>
                <c:pt idx="3943">
                  <c:v>0.45429999999999998</c:v>
                </c:pt>
                <c:pt idx="3944">
                  <c:v>0.45440000000000003</c:v>
                </c:pt>
                <c:pt idx="3945">
                  <c:v>0.45450000000000002</c:v>
                </c:pt>
                <c:pt idx="3946">
                  <c:v>0.4546</c:v>
                </c:pt>
                <c:pt idx="3947">
                  <c:v>0.45469999999999999</c:v>
                </c:pt>
                <c:pt idx="3948">
                  <c:v>0.45479999999999998</c:v>
                </c:pt>
                <c:pt idx="3949">
                  <c:v>0.45490000000000003</c:v>
                </c:pt>
                <c:pt idx="3950">
                  <c:v>0.45500000000000002</c:v>
                </c:pt>
                <c:pt idx="3951">
                  <c:v>0.4551</c:v>
                </c:pt>
                <c:pt idx="3952">
                  <c:v>0.45519999999999999</c:v>
                </c:pt>
                <c:pt idx="3953">
                  <c:v>0.45529999999999998</c:v>
                </c:pt>
                <c:pt idx="3954">
                  <c:v>0.45540000000000003</c:v>
                </c:pt>
                <c:pt idx="3955">
                  <c:v>0.45550000000000002</c:v>
                </c:pt>
                <c:pt idx="3956">
                  <c:v>0.4556</c:v>
                </c:pt>
                <c:pt idx="3957">
                  <c:v>0.45569999999999999</c:v>
                </c:pt>
                <c:pt idx="3958">
                  <c:v>0.45579999999999998</c:v>
                </c:pt>
                <c:pt idx="3959">
                  <c:v>0.45590000000000003</c:v>
                </c:pt>
                <c:pt idx="3960">
                  <c:v>0.45600000000000002</c:v>
                </c:pt>
                <c:pt idx="3961">
                  <c:v>0.45610000000000001</c:v>
                </c:pt>
                <c:pt idx="3962">
                  <c:v>0.45619999999999999</c:v>
                </c:pt>
                <c:pt idx="3963">
                  <c:v>0.45629999999999998</c:v>
                </c:pt>
                <c:pt idx="3964">
                  <c:v>0.45639999999999997</c:v>
                </c:pt>
                <c:pt idx="3965">
                  <c:v>0.45650000000000002</c:v>
                </c:pt>
                <c:pt idx="3966">
                  <c:v>0.45660000000000001</c:v>
                </c:pt>
                <c:pt idx="3967">
                  <c:v>0.45669999999999999</c:v>
                </c:pt>
                <c:pt idx="3968">
                  <c:v>0.45679999999999998</c:v>
                </c:pt>
                <c:pt idx="3969">
                  <c:v>0.45689999999999997</c:v>
                </c:pt>
                <c:pt idx="3970">
                  <c:v>0.45700000000000002</c:v>
                </c:pt>
                <c:pt idx="3971">
                  <c:v>0.45710000000000001</c:v>
                </c:pt>
                <c:pt idx="3972">
                  <c:v>0.4572</c:v>
                </c:pt>
                <c:pt idx="3973">
                  <c:v>0.45729999999999998</c:v>
                </c:pt>
                <c:pt idx="3974">
                  <c:v>0.45739999999999997</c:v>
                </c:pt>
                <c:pt idx="3975">
                  <c:v>0.45750000000000002</c:v>
                </c:pt>
                <c:pt idx="3976">
                  <c:v>0.45760000000000001</c:v>
                </c:pt>
                <c:pt idx="3977">
                  <c:v>0.4577</c:v>
                </c:pt>
                <c:pt idx="3978">
                  <c:v>0.45779999999999998</c:v>
                </c:pt>
                <c:pt idx="3979">
                  <c:v>0.45789999999999997</c:v>
                </c:pt>
                <c:pt idx="3980">
                  <c:v>0.45800000000000002</c:v>
                </c:pt>
                <c:pt idx="3981">
                  <c:v>0.45810000000000001</c:v>
                </c:pt>
                <c:pt idx="3982">
                  <c:v>0.4582</c:v>
                </c:pt>
                <c:pt idx="3983">
                  <c:v>0.45829999999999999</c:v>
                </c:pt>
                <c:pt idx="3984">
                  <c:v>0.45839999999999997</c:v>
                </c:pt>
                <c:pt idx="3985">
                  <c:v>0.45850000000000002</c:v>
                </c:pt>
                <c:pt idx="3986">
                  <c:v>0.45860000000000001</c:v>
                </c:pt>
                <c:pt idx="3987">
                  <c:v>0.4587</c:v>
                </c:pt>
                <c:pt idx="3988">
                  <c:v>0.45879999999999999</c:v>
                </c:pt>
                <c:pt idx="3989">
                  <c:v>0.45889999999999997</c:v>
                </c:pt>
                <c:pt idx="3990">
                  <c:v>0.45900000000000002</c:v>
                </c:pt>
                <c:pt idx="3991">
                  <c:v>0.45910000000000001</c:v>
                </c:pt>
                <c:pt idx="3992">
                  <c:v>0.4592</c:v>
                </c:pt>
                <c:pt idx="3993">
                  <c:v>0.45929999999999999</c:v>
                </c:pt>
                <c:pt idx="3994">
                  <c:v>0.45939999999999998</c:v>
                </c:pt>
                <c:pt idx="3995">
                  <c:v>0.45950000000000002</c:v>
                </c:pt>
                <c:pt idx="3996">
                  <c:v>0.45960000000000001</c:v>
                </c:pt>
                <c:pt idx="3997">
                  <c:v>0.4597</c:v>
                </c:pt>
                <c:pt idx="3998">
                  <c:v>0.45979999999999999</c:v>
                </c:pt>
                <c:pt idx="3999">
                  <c:v>0.45989999999999998</c:v>
                </c:pt>
                <c:pt idx="4000">
                  <c:v>0.46</c:v>
                </c:pt>
                <c:pt idx="4001">
                  <c:v>0.46010000000000001</c:v>
                </c:pt>
                <c:pt idx="4002">
                  <c:v>0.4602</c:v>
                </c:pt>
                <c:pt idx="4003">
                  <c:v>0.46029999999999999</c:v>
                </c:pt>
                <c:pt idx="4004">
                  <c:v>0.46039999999999998</c:v>
                </c:pt>
                <c:pt idx="4005">
                  <c:v>0.46050000000000002</c:v>
                </c:pt>
                <c:pt idx="4006">
                  <c:v>0.46060000000000001</c:v>
                </c:pt>
                <c:pt idx="4007">
                  <c:v>0.4607</c:v>
                </c:pt>
                <c:pt idx="4008">
                  <c:v>0.46079999999999999</c:v>
                </c:pt>
                <c:pt idx="4009">
                  <c:v>0.46089999999999998</c:v>
                </c:pt>
                <c:pt idx="4010">
                  <c:v>0.46100000000000002</c:v>
                </c:pt>
                <c:pt idx="4011">
                  <c:v>0.46110000000000001</c:v>
                </c:pt>
                <c:pt idx="4012">
                  <c:v>0.4612</c:v>
                </c:pt>
                <c:pt idx="4013">
                  <c:v>0.46129999999999999</c:v>
                </c:pt>
                <c:pt idx="4014">
                  <c:v>0.46139999999999998</c:v>
                </c:pt>
                <c:pt idx="4015">
                  <c:v>0.46150000000000002</c:v>
                </c:pt>
                <c:pt idx="4016">
                  <c:v>0.46160000000000001</c:v>
                </c:pt>
                <c:pt idx="4017">
                  <c:v>0.4617</c:v>
                </c:pt>
                <c:pt idx="4018">
                  <c:v>0.46179999999999999</c:v>
                </c:pt>
                <c:pt idx="4019">
                  <c:v>0.46189999999999998</c:v>
                </c:pt>
                <c:pt idx="4020">
                  <c:v>0.46200000000000002</c:v>
                </c:pt>
                <c:pt idx="4021">
                  <c:v>0.46210000000000001</c:v>
                </c:pt>
                <c:pt idx="4022">
                  <c:v>0.4622</c:v>
                </c:pt>
                <c:pt idx="4023">
                  <c:v>0.46229999999999999</c:v>
                </c:pt>
                <c:pt idx="4024">
                  <c:v>0.46239999999999998</c:v>
                </c:pt>
                <c:pt idx="4025">
                  <c:v>0.46250000000000002</c:v>
                </c:pt>
                <c:pt idx="4026">
                  <c:v>0.46260000000000001</c:v>
                </c:pt>
                <c:pt idx="4027">
                  <c:v>0.4627</c:v>
                </c:pt>
                <c:pt idx="4028">
                  <c:v>0.46279999999999999</c:v>
                </c:pt>
                <c:pt idx="4029">
                  <c:v>0.46289999999999998</c:v>
                </c:pt>
                <c:pt idx="4030">
                  <c:v>0.46300000000000002</c:v>
                </c:pt>
                <c:pt idx="4031">
                  <c:v>0.46310000000000001</c:v>
                </c:pt>
                <c:pt idx="4032">
                  <c:v>0.4632</c:v>
                </c:pt>
                <c:pt idx="4033">
                  <c:v>0.46329999999999999</c:v>
                </c:pt>
                <c:pt idx="4034">
                  <c:v>0.46339999999999998</c:v>
                </c:pt>
                <c:pt idx="4035">
                  <c:v>0.46350000000000002</c:v>
                </c:pt>
                <c:pt idx="4036">
                  <c:v>0.46360000000000001</c:v>
                </c:pt>
                <c:pt idx="4037">
                  <c:v>0.4637</c:v>
                </c:pt>
                <c:pt idx="4038">
                  <c:v>0.46379999999999999</c:v>
                </c:pt>
                <c:pt idx="4039">
                  <c:v>0.46389999999999998</c:v>
                </c:pt>
                <c:pt idx="4040">
                  <c:v>0.46400000000000002</c:v>
                </c:pt>
                <c:pt idx="4041">
                  <c:v>0.46410000000000001</c:v>
                </c:pt>
                <c:pt idx="4042">
                  <c:v>0.4642</c:v>
                </c:pt>
                <c:pt idx="4043">
                  <c:v>0.46429999999999999</c:v>
                </c:pt>
                <c:pt idx="4044">
                  <c:v>0.46439999999999998</c:v>
                </c:pt>
                <c:pt idx="4045">
                  <c:v>0.46450000000000002</c:v>
                </c:pt>
                <c:pt idx="4046">
                  <c:v>0.46460000000000001</c:v>
                </c:pt>
                <c:pt idx="4047">
                  <c:v>0.4647</c:v>
                </c:pt>
                <c:pt idx="4048">
                  <c:v>0.46479999999999999</c:v>
                </c:pt>
                <c:pt idx="4049">
                  <c:v>0.46489999999999998</c:v>
                </c:pt>
                <c:pt idx="4050">
                  <c:v>0.46500000000000002</c:v>
                </c:pt>
                <c:pt idx="4051">
                  <c:v>0.46510000000000001</c:v>
                </c:pt>
                <c:pt idx="4052">
                  <c:v>0.4652</c:v>
                </c:pt>
                <c:pt idx="4053">
                  <c:v>0.46529999999999999</c:v>
                </c:pt>
                <c:pt idx="4054">
                  <c:v>0.46539999999999998</c:v>
                </c:pt>
                <c:pt idx="4055">
                  <c:v>0.46550000000000002</c:v>
                </c:pt>
                <c:pt idx="4056">
                  <c:v>0.46560000000000001</c:v>
                </c:pt>
                <c:pt idx="4057">
                  <c:v>0.4657</c:v>
                </c:pt>
                <c:pt idx="4058">
                  <c:v>0.46579999999999999</c:v>
                </c:pt>
                <c:pt idx="4059">
                  <c:v>0.46589999999999998</c:v>
                </c:pt>
                <c:pt idx="4060">
                  <c:v>0.46600000000000003</c:v>
                </c:pt>
                <c:pt idx="4061">
                  <c:v>0.46610000000000001</c:v>
                </c:pt>
                <c:pt idx="4062">
                  <c:v>0.4662</c:v>
                </c:pt>
                <c:pt idx="4063">
                  <c:v>0.46629999999999999</c:v>
                </c:pt>
                <c:pt idx="4064">
                  <c:v>0.46639999999999998</c:v>
                </c:pt>
                <c:pt idx="4065">
                  <c:v>0.46650000000000003</c:v>
                </c:pt>
                <c:pt idx="4066">
                  <c:v>0.46660000000000001</c:v>
                </c:pt>
                <c:pt idx="4067">
                  <c:v>0.4667</c:v>
                </c:pt>
                <c:pt idx="4068">
                  <c:v>0.46679999999999999</c:v>
                </c:pt>
                <c:pt idx="4069">
                  <c:v>0.46689999999999998</c:v>
                </c:pt>
                <c:pt idx="4070">
                  <c:v>0.46700000000000003</c:v>
                </c:pt>
                <c:pt idx="4071">
                  <c:v>0.46710000000000002</c:v>
                </c:pt>
                <c:pt idx="4072">
                  <c:v>0.4672</c:v>
                </c:pt>
                <c:pt idx="4073">
                  <c:v>0.46729999999999999</c:v>
                </c:pt>
                <c:pt idx="4074">
                  <c:v>0.46739999999999998</c:v>
                </c:pt>
                <c:pt idx="4075">
                  <c:v>0.46750000000000003</c:v>
                </c:pt>
                <c:pt idx="4076">
                  <c:v>0.46760000000000002</c:v>
                </c:pt>
                <c:pt idx="4077">
                  <c:v>0.4677</c:v>
                </c:pt>
                <c:pt idx="4078">
                  <c:v>0.46779999999999999</c:v>
                </c:pt>
                <c:pt idx="4079">
                  <c:v>0.46789999999999998</c:v>
                </c:pt>
                <c:pt idx="4080">
                  <c:v>0.46800000000000003</c:v>
                </c:pt>
                <c:pt idx="4081">
                  <c:v>0.46810000000000002</c:v>
                </c:pt>
                <c:pt idx="4082">
                  <c:v>0.46820000000000001</c:v>
                </c:pt>
                <c:pt idx="4083">
                  <c:v>0.46829999999999999</c:v>
                </c:pt>
                <c:pt idx="4084">
                  <c:v>0.46839999999999998</c:v>
                </c:pt>
                <c:pt idx="4085">
                  <c:v>0.46850000000000003</c:v>
                </c:pt>
                <c:pt idx="4086">
                  <c:v>0.46860000000000002</c:v>
                </c:pt>
                <c:pt idx="4087">
                  <c:v>0.46870000000000001</c:v>
                </c:pt>
                <c:pt idx="4088">
                  <c:v>0.46879999999999999</c:v>
                </c:pt>
                <c:pt idx="4089">
                  <c:v>0.46889999999999998</c:v>
                </c:pt>
                <c:pt idx="4090">
                  <c:v>0.46899999999999997</c:v>
                </c:pt>
                <c:pt idx="4091">
                  <c:v>0.46910000000000002</c:v>
                </c:pt>
                <c:pt idx="4092">
                  <c:v>0.46920000000000001</c:v>
                </c:pt>
                <c:pt idx="4093">
                  <c:v>0.46929999999999999</c:v>
                </c:pt>
                <c:pt idx="4094">
                  <c:v>0.46939999999999998</c:v>
                </c:pt>
                <c:pt idx="4095">
                  <c:v>0.46949999999999997</c:v>
                </c:pt>
                <c:pt idx="4096">
                  <c:v>0.46960000000000002</c:v>
                </c:pt>
                <c:pt idx="4097">
                  <c:v>0.46970000000000001</c:v>
                </c:pt>
                <c:pt idx="4098">
                  <c:v>0.4698</c:v>
                </c:pt>
                <c:pt idx="4099">
                  <c:v>0.46989999999999998</c:v>
                </c:pt>
                <c:pt idx="4100">
                  <c:v>0.47</c:v>
                </c:pt>
                <c:pt idx="4101">
                  <c:v>0.47010000000000002</c:v>
                </c:pt>
                <c:pt idx="4102">
                  <c:v>0.47020000000000001</c:v>
                </c:pt>
                <c:pt idx="4103">
                  <c:v>0.4703</c:v>
                </c:pt>
                <c:pt idx="4104">
                  <c:v>0.47039999999999998</c:v>
                </c:pt>
                <c:pt idx="4105">
                  <c:v>0.47049999999999997</c:v>
                </c:pt>
                <c:pt idx="4106">
                  <c:v>0.47060000000000002</c:v>
                </c:pt>
                <c:pt idx="4107">
                  <c:v>0.47070000000000001</c:v>
                </c:pt>
                <c:pt idx="4108">
                  <c:v>0.4708</c:v>
                </c:pt>
                <c:pt idx="4109">
                  <c:v>0.47089999999999999</c:v>
                </c:pt>
                <c:pt idx="4110">
                  <c:v>0.47099999999999997</c:v>
                </c:pt>
                <c:pt idx="4111">
                  <c:v>0.47110000000000002</c:v>
                </c:pt>
                <c:pt idx="4112">
                  <c:v>0.47120000000000001</c:v>
                </c:pt>
                <c:pt idx="4113">
                  <c:v>0.4713</c:v>
                </c:pt>
                <c:pt idx="4114">
                  <c:v>0.47139999999999999</c:v>
                </c:pt>
                <c:pt idx="4115">
                  <c:v>0.47149999999999997</c:v>
                </c:pt>
                <c:pt idx="4116">
                  <c:v>0.47160000000000002</c:v>
                </c:pt>
                <c:pt idx="4117">
                  <c:v>0.47170000000000001</c:v>
                </c:pt>
                <c:pt idx="4118">
                  <c:v>0.4718</c:v>
                </c:pt>
                <c:pt idx="4119">
                  <c:v>0.47189999999999999</c:v>
                </c:pt>
                <c:pt idx="4120">
                  <c:v>0.47199999999999998</c:v>
                </c:pt>
                <c:pt idx="4121">
                  <c:v>0.47210000000000002</c:v>
                </c:pt>
                <c:pt idx="4122">
                  <c:v>0.47220000000000001</c:v>
                </c:pt>
                <c:pt idx="4123">
                  <c:v>0.4723</c:v>
                </c:pt>
                <c:pt idx="4124">
                  <c:v>0.47239999999999999</c:v>
                </c:pt>
                <c:pt idx="4125">
                  <c:v>0.47249999999999998</c:v>
                </c:pt>
                <c:pt idx="4126">
                  <c:v>0.47260000000000002</c:v>
                </c:pt>
                <c:pt idx="4127">
                  <c:v>0.47270000000000001</c:v>
                </c:pt>
                <c:pt idx="4128">
                  <c:v>0.4728</c:v>
                </c:pt>
                <c:pt idx="4129">
                  <c:v>0.47289999999999999</c:v>
                </c:pt>
                <c:pt idx="4130">
                  <c:v>0.47299999999999998</c:v>
                </c:pt>
                <c:pt idx="4131">
                  <c:v>0.47310000000000002</c:v>
                </c:pt>
                <c:pt idx="4132">
                  <c:v>0.47320000000000001</c:v>
                </c:pt>
                <c:pt idx="4133">
                  <c:v>0.4733</c:v>
                </c:pt>
                <c:pt idx="4134">
                  <c:v>0.47339999999999999</c:v>
                </c:pt>
                <c:pt idx="4135">
                  <c:v>0.47349999999999998</c:v>
                </c:pt>
                <c:pt idx="4136">
                  <c:v>0.47360000000000002</c:v>
                </c:pt>
                <c:pt idx="4137">
                  <c:v>0.47370000000000001</c:v>
                </c:pt>
                <c:pt idx="4138">
                  <c:v>0.4738</c:v>
                </c:pt>
                <c:pt idx="4139">
                  <c:v>0.47389999999999999</c:v>
                </c:pt>
                <c:pt idx="4140">
                  <c:v>0.47399999999999998</c:v>
                </c:pt>
                <c:pt idx="4141">
                  <c:v>0.47410000000000002</c:v>
                </c:pt>
                <c:pt idx="4142">
                  <c:v>0.47420000000000001</c:v>
                </c:pt>
                <c:pt idx="4143">
                  <c:v>0.4743</c:v>
                </c:pt>
                <c:pt idx="4144">
                  <c:v>0.47439999999999999</c:v>
                </c:pt>
                <c:pt idx="4145">
                  <c:v>0.47449999999999998</c:v>
                </c:pt>
                <c:pt idx="4146">
                  <c:v>0.47460000000000002</c:v>
                </c:pt>
                <c:pt idx="4147">
                  <c:v>0.47470000000000001</c:v>
                </c:pt>
                <c:pt idx="4148">
                  <c:v>0.4748</c:v>
                </c:pt>
                <c:pt idx="4149">
                  <c:v>0.47489999999999999</c:v>
                </c:pt>
                <c:pt idx="4150">
                  <c:v>0.47499999999999998</c:v>
                </c:pt>
                <c:pt idx="4151">
                  <c:v>0.47510000000000002</c:v>
                </c:pt>
                <c:pt idx="4152">
                  <c:v>0.47520000000000001</c:v>
                </c:pt>
                <c:pt idx="4153">
                  <c:v>0.4753</c:v>
                </c:pt>
                <c:pt idx="4154">
                  <c:v>0.47539999999999999</c:v>
                </c:pt>
                <c:pt idx="4155">
                  <c:v>0.47549999999999998</c:v>
                </c:pt>
                <c:pt idx="4156">
                  <c:v>0.47560000000000002</c:v>
                </c:pt>
                <c:pt idx="4157">
                  <c:v>0.47570000000000001</c:v>
                </c:pt>
                <c:pt idx="4158">
                  <c:v>0.4758</c:v>
                </c:pt>
                <c:pt idx="4159">
                  <c:v>0.47589999999999999</c:v>
                </c:pt>
                <c:pt idx="4160">
                  <c:v>0.47599999999999998</c:v>
                </c:pt>
                <c:pt idx="4161">
                  <c:v>0.47610000000000002</c:v>
                </c:pt>
                <c:pt idx="4162">
                  <c:v>0.47620000000000001</c:v>
                </c:pt>
                <c:pt idx="4163">
                  <c:v>0.4763</c:v>
                </c:pt>
                <c:pt idx="4164">
                  <c:v>0.47639999999999999</c:v>
                </c:pt>
                <c:pt idx="4165">
                  <c:v>0.47649999999999998</c:v>
                </c:pt>
                <c:pt idx="4166">
                  <c:v>0.47660000000000002</c:v>
                </c:pt>
                <c:pt idx="4167">
                  <c:v>0.47670000000000001</c:v>
                </c:pt>
                <c:pt idx="4168">
                  <c:v>0.4768</c:v>
                </c:pt>
                <c:pt idx="4169">
                  <c:v>0.47689999999999999</c:v>
                </c:pt>
                <c:pt idx="4170">
                  <c:v>0.47699999999999998</c:v>
                </c:pt>
                <c:pt idx="4171">
                  <c:v>0.47710000000000002</c:v>
                </c:pt>
                <c:pt idx="4172">
                  <c:v>0.47720000000000001</c:v>
                </c:pt>
                <c:pt idx="4173">
                  <c:v>0.4773</c:v>
                </c:pt>
                <c:pt idx="4174">
                  <c:v>0.47739999999999999</c:v>
                </c:pt>
                <c:pt idx="4175">
                  <c:v>0.47749999999999998</c:v>
                </c:pt>
                <c:pt idx="4176">
                  <c:v>0.47760000000000002</c:v>
                </c:pt>
                <c:pt idx="4177">
                  <c:v>0.47770000000000001</c:v>
                </c:pt>
                <c:pt idx="4178">
                  <c:v>0.4778</c:v>
                </c:pt>
                <c:pt idx="4179">
                  <c:v>0.47789999999999999</c:v>
                </c:pt>
                <c:pt idx="4180">
                  <c:v>0.47799999999999998</c:v>
                </c:pt>
                <c:pt idx="4181">
                  <c:v>0.47810000000000002</c:v>
                </c:pt>
                <c:pt idx="4182">
                  <c:v>0.47820000000000001</c:v>
                </c:pt>
                <c:pt idx="4183">
                  <c:v>0.4783</c:v>
                </c:pt>
                <c:pt idx="4184">
                  <c:v>0.47839999999999999</c:v>
                </c:pt>
                <c:pt idx="4185">
                  <c:v>0.47849999999999998</c:v>
                </c:pt>
                <c:pt idx="4186">
                  <c:v>0.47860000000000003</c:v>
                </c:pt>
                <c:pt idx="4187">
                  <c:v>0.47870000000000001</c:v>
                </c:pt>
                <c:pt idx="4188">
                  <c:v>0.4788</c:v>
                </c:pt>
                <c:pt idx="4189">
                  <c:v>0.47889999999999999</c:v>
                </c:pt>
                <c:pt idx="4190">
                  <c:v>0.47899999999999998</c:v>
                </c:pt>
                <c:pt idx="4191">
                  <c:v>0.47910000000000003</c:v>
                </c:pt>
                <c:pt idx="4192">
                  <c:v>0.47920000000000001</c:v>
                </c:pt>
                <c:pt idx="4193">
                  <c:v>0.4793</c:v>
                </c:pt>
                <c:pt idx="4194">
                  <c:v>0.47939999999999999</c:v>
                </c:pt>
                <c:pt idx="4195">
                  <c:v>0.47949999999999998</c:v>
                </c:pt>
                <c:pt idx="4196">
                  <c:v>0.47960000000000003</c:v>
                </c:pt>
                <c:pt idx="4197">
                  <c:v>0.47970000000000002</c:v>
                </c:pt>
                <c:pt idx="4198">
                  <c:v>0.4798</c:v>
                </c:pt>
                <c:pt idx="4199">
                  <c:v>0.47989999999999999</c:v>
                </c:pt>
                <c:pt idx="4200">
                  <c:v>0.48</c:v>
                </c:pt>
                <c:pt idx="4201">
                  <c:v>0.48010000000000003</c:v>
                </c:pt>
                <c:pt idx="4202">
                  <c:v>0.48020000000000002</c:v>
                </c:pt>
                <c:pt idx="4203">
                  <c:v>0.4803</c:v>
                </c:pt>
                <c:pt idx="4204">
                  <c:v>0.48039999999999999</c:v>
                </c:pt>
                <c:pt idx="4205">
                  <c:v>0.48049999999999998</c:v>
                </c:pt>
                <c:pt idx="4206">
                  <c:v>0.48060000000000003</c:v>
                </c:pt>
                <c:pt idx="4207">
                  <c:v>0.48070000000000002</c:v>
                </c:pt>
                <c:pt idx="4208">
                  <c:v>0.48080000000000001</c:v>
                </c:pt>
                <c:pt idx="4209">
                  <c:v>0.48089999999999999</c:v>
                </c:pt>
                <c:pt idx="4210">
                  <c:v>0.48099999999999998</c:v>
                </c:pt>
                <c:pt idx="4211">
                  <c:v>0.48110000000000003</c:v>
                </c:pt>
                <c:pt idx="4212">
                  <c:v>0.48120000000000002</c:v>
                </c:pt>
                <c:pt idx="4213">
                  <c:v>0.48130000000000001</c:v>
                </c:pt>
                <c:pt idx="4214">
                  <c:v>0.48139999999999999</c:v>
                </c:pt>
                <c:pt idx="4215">
                  <c:v>0.48149999999999998</c:v>
                </c:pt>
                <c:pt idx="4216">
                  <c:v>0.48159999999999997</c:v>
                </c:pt>
                <c:pt idx="4217">
                  <c:v>0.48170000000000002</c:v>
                </c:pt>
                <c:pt idx="4218">
                  <c:v>0.48180000000000001</c:v>
                </c:pt>
                <c:pt idx="4219">
                  <c:v>0.4819</c:v>
                </c:pt>
                <c:pt idx="4220">
                  <c:v>0.48199999999999998</c:v>
                </c:pt>
                <c:pt idx="4221">
                  <c:v>0.48209999999999997</c:v>
                </c:pt>
                <c:pt idx="4222">
                  <c:v>0.48220000000000002</c:v>
                </c:pt>
                <c:pt idx="4223">
                  <c:v>0.48230000000000001</c:v>
                </c:pt>
                <c:pt idx="4224">
                  <c:v>0.4824</c:v>
                </c:pt>
                <c:pt idx="4225">
                  <c:v>0.48249999999999998</c:v>
                </c:pt>
                <c:pt idx="4226">
                  <c:v>0.48259999999999997</c:v>
                </c:pt>
                <c:pt idx="4227">
                  <c:v>0.48270000000000002</c:v>
                </c:pt>
                <c:pt idx="4228">
                  <c:v>0.48280000000000001</c:v>
                </c:pt>
                <c:pt idx="4229">
                  <c:v>0.4829</c:v>
                </c:pt>
                <c:pt idx="4230">
                  <c:v>0.48299999999999998</c:v>
                </c:pt>
                <c:pt idx="4231">
                  <c:v>0.48309999999999997</c:v>
                </c:pt>
                <c:pt idx="4232">
                  <c:v>0.48320000000000002</c:v>
                </c:pt>
                <c:pt idx="4233">
                  <c:v>0.48330000000000001</c:v>
                </c:pt>
                <c:pt idx="4234">
                  <c:v>0.4834</c:v>
                </c:pt>
                <c:pt idx="4235">
                  <c:v>0.48349999999999999</c:v>
                </c:pt>
                <c:pt idx="4236">
                  <c:v>0.48359999999999997</c:v>
                </c:pt>
                <c:pt idx="4237">
                  <c:v>0.48370000000000002</c:v>
                </c:pt>
                <c:pt idx="4238">
                  <c:v>0.48380000000000001</c:v>
                </c:pt>
                <c:pt idx="4239">
                  <c:v>0.4839</c:v>
                </c:pt>
                <c:pt idx="4240">
                  <c:v>0.48399999999999999</c:v>
                </c:pt>
                <c:pt idx="4241">
                  <c:v>0.48409999999999997</c:v>
                </c:pt>
                <c:pt idx="4242">
                  <c:v>0.48420000000000002</c:v>
                </c:pt>
                <c:pt idx="4243">
                  <c:v>0.48430000000000001</c:v>
                </c:pt>
                <c:pt idx="4244">
                  <c:v>0.4844</c:v>
                </c:pt>
                <c:pt idx="4245">
                  <c:v>0.48449999999999999</c:v>
                </c:pt>
                <c:pt idx="4246">
                  <c:v>0.48459999999999998</c:v>
                </c:pt>
                <c:pt idx="4247">
                  <c:v>0.48470000000000002</c:v>
                </c:pt>
                <c:pt idx="4248">
                  <c:v>0.48480000000000001</c:v>
                </c:pt>
                <c:pt idx="4249">
                  <c:v>0.4849</c:v>
                </c:pt>
                <c:pt idx="4250">
                  <c:v>0.48499999999999999</c:v>
                </c:pt>
                <c:pt idx="4251">
                  <c:v>0.48509999999999998</c:v>
                </c:pt>
                <c:pt idx="4252">
                  <c:v>0.48520000000000002</c:v>
                </c:pt>
                <c:pt idx="4253">
                  <c:v>0.48530000000000001</c:v>
                </c:pt>
                <c:pt idx="4254">
                  <c:v>0.4854</c:v>
                </c:pt>
                <c:pt idx="4255">
                  <c:v>0.48549999999999999</c:v>
                </c:pt>
                <c:pt idx="4256">
                  <c:v>0.48559999999999998</c:v>
                </c:pt>
                <c:pt idx="4257">
                  <c:v>0.48570000000000002</c:v>
                </c:pt>
                <c:pt idx="4258">
                  <c:v>0.48580000000000001</c:v>
                </c:pt>
                <c:pt idx="4259">
                  <c:v>0.4859</c:v>
                </c:pt>
                <c:pt idx="4260">
                  <c:v>0.48599999999999999</c:v>
                </c:pt>
                <c:pt idx="4261">
                  <c:v>0.48609999999999998</c:v>
                </c:pt>
                <c:pt idx="4262">
                  <c:v>0.48620000000000002</c:v>
                </c:pt>
                <c:pt idx="4263">
                  <c:v>0.48630000000000001</c:v>
                </c:pt>
                <c:pt idx="4264">
                  <c:v>0.4864</c:v>
                </c:pt>
                <c:pt idx="4265">
                  <c:v>0.48649999999999999</c:v>
                </c:pt>
                <c:pt idx="4266">
                  <c:v>0.48659999999999998</c:v>
                </c:pt>
                <c:pt idx="4267">
                  <c:v>0.48670000000000002</c:v>
                </c:pt>
                <c:pt idx="4268">
                  <c:v>0.48680000000000001</c:v>
                </c:pt>
                <c:pt idx="4269">
                  <c:v>0.4869</c:v>
                </c:pt>
                <c:pt idx="4270">
                  <c:v>0.48699999999999999</c:v>
                </c:pt>
                <c:pt idx="4271">
                  <c:v>0.48709999999999998</c:v>
                </c:pt>
                <c:pt idx="4272">
                  <c:v>0.48720000000000002</c:v>
                </c:pt>
                <c:pt idx="4273">
                  <c:v>0.48730000000000001</c:v>
                </c:pt>
                <c:pt idx="4274">
                  <c:v>0.4874</c:v>
                </c:pt>
                <c:pt idx="4275">
                  <c:v>0.48749999999999999</c:v>
                </c:pt>
                <c:pt idx="4276">
                  <c:v>0.48759999999999998</c:v>
                </c:pt>
                <c:pt idx="4277">
                  <c:v>0.48770000000000002</c:v>
                </c:pt>
                <c:pt idx="4278">
                  <c:v>0.48780000000000001</c:v>
                </c:pt>
                <c:pt idx="4279">
                  <c:v>0.4879</c:v>
                </c:pt>
                <c:pt idx="4280">
                  <c:v>0.48799999999999999</c:v>
                </c:pt>
                <c:pt idx="4281">
                  <c:v>0.48809999999999998</c:v>
                </c:pt>
                <c:pt idx="4282">
                  <c:v>0.48820000000000002</c:v>
                </c:pt>
                <c:pt idx="4283">
                  <c:v>0.48830000000000001</c:v>
                </c:pt>
                <c:pt idx="4284">
                  <c:v>0.4884</c:v>
                </c:pt>
                <c:pt idx="4285">
                  <c:v>0.48849999999999999</c:v>
                </c:pt>
                <c:pt idx="4286">
                  <c:v>0.48859999999999998</c:v>
                </c:pt>
                <c:pt idx="4287">
                  <c:v>0.48870000000000002</c:v>
                </c:pt>
                <c:pt idx="4288">
                  <c:v>0.48880000000000001</c:v>
                </c:pt>
                <c:pt idx="4289">
                  <c:v>0.4889</c:v>
                </c:pt>
                <c:pt idx="4290">
                  <c:v>0.48899999999999999</c:v>
                </c:pt>
                <c:pt idx="4291">
                  <c:v>0.48909999999999998</c:v>
                </c:pt>
                <c:pt idx="4292">
                  <c:v>0.48920000000000002</c:v>
                </c:pt>
                <c:pt idx="4293">
                  <c:v>0.48930000000000001</c:v>
                </c:pt>
                <c:pt idx="4294">
                  <c:v>0.4894</c:v>
                </c:pt>
                <c:pt idx="4295">
                  <c:v>0.48949999999999999</c:v>
                </c:pt>
                <c:pt idx="4296">
                  <c:v>0.48959999999999998</c:v>
                </c:pt>
                <c:pt idx="4297">
                  <c:v>0.48970000000000002</c:v>
                </c:pt>
                <c:pt idx="4298">
                  <c:v>0.48980000000000001</c:v>
                </c:pt>
                <c:pt idx="4299">
                  <c:v>0.4899</c:v>
                </c:pt>
                <c:pt idx="4300">
                  <c:v>0.49</c:v>
                </c:pt>
                <c:pt idx="4301">
                  <c:v>0.49009999999999998</c:v>
                </c:pt>
                <c:pt idx="4302">
                  <c:v>0.49020000000000002</c:v>
                </c:pt>
                <c:pt idx="4303">
                  <c:v>0.49030000000000001</c:v>
                </c:pt>
                <c:pt idx="4304">
                  <c:v>0.4904</c:v>
                </c:pt>
                <c:pt idx="4305">
                  <c:v>0.49049999999999999</c:v>
                </c:pt>
                <c:pt idx="4306">
                  <c:v>0.49059999999999998</c:v>
                </c:pt>
                <c:pt idx="4307">
                  <c:v>0.49070000000000003</c:v>
                </c:pt>
                <c:pt idx="4308">
                  <c:v>0.49080000000000001</c:v>
                </c:pt>
                <c:pt idx="4309">
                  <c:v>0.4909</c:v>
                </c:pt>
                <c:pt idx="4310">
                  <c:v>0.49099999999999999</c:v>
                </c:pt>
                <c:pt idx="4311">
                  <c:v>0.49109999999999998</c:v>
                </c:pt>
                <c:pt idx="4312">
                  <c:v>0.49120000000000003</c:v>
                </c:pt>
                <c:pt idx="4313">
                  <c:v>0.49130000000000001</c:v>
                </c:pt>
                <c:pt idx="4314">
                  <c:v>0.4914</c:v>
                </c:pt>
                <c:pt idx="4315">
                  <c:v>0.49149999999999999</c:v>
                </c:pt>
                <c:pt idx="4316">
                  <c:v>0.49159999999999998</c:v>
                </c:pt>
                <c:pt idx="4317">
                  <c:v>0.49170000000000003</c:v>
                </c:pt>
                <c:pt idx="4318">
                  <c:v>0.49180000000000001</c:v>
                </c:pt>
                <c:pt idx="4319">
                  <c:v>0.4919</c:v>
                </c:pt>
                <c:pt idx="4320">
                  <c:v>0.49199999999999999</c:v>
                </c:pt>
                <c:pt idx="4321">
                  <c:v>0.49209999999999998</c:v>
                </c:pt>
                <c:pt idx="4322">
                  <c:v>0.49220000000000003</c:v>
                </c:pt>
                <c:pt idx="4323">
                  <c:v>0.49230000000000002</c:v>
                </c:pt>
                <c:pt idx="4324">
                  <c:v>0.4924</c:v>
                </c:pt>
                <c:pt idx="4325">
                  <c:v>0.49249999999999999</c:v>
                </c:pt>
                <c:pt idx="4326">
                  <c:v>0.49259999999999998</c:v>
                </c:pt>
                <c:pt idx="4327">
                  <c:v>0.49270000000000003</c:v>
                </c:pt>
                <c:pt idx="4328">
                  <c:v>0.49280000000000002</c:v>
                </c:pt>
                <c:pt idx="4329">
                  <c:v>0.4929</c:v>
                </c:pt>
                <c:pt idx="4330">
                  <c:v>0.49299999999999999</c:v>
                </c:pt>
                <c:pt idx="4331">
                  <c:v>0.49309999999999998</c:v>
                </c:pt>
                <c:pt idx="4332">
                  <c:v>0.49320000000000003</c:v>
                </c:pt>
                <c:pt idx="4333">
                  <c:v>0.49330000000000002</c:v>
                </c:pt>
                <c:pt idx="4334">
                  <c:v>0.49340000000000001</c:v>
                </c:pt>
                <c:pt idx="4335">
                  <c:v>0.49349999999999999</c:v>
                </c:pt>
                <c:pt idx="4336">
                  <c:v>0.49359999999999998</c:v>
                </c:pt>
                <c:pt idx="4337">
                  <c:v>0.49370000000000003</c:v>
                </c:pt>
                <c:pt idx="4338">
                  <c:v>0.49380000000000002</c:v>
                </c:pt>
                <c:pt idx="4339">
                  <c:v>0.49390000000000001</c:v>
                </c:pt>
                <c:pt idx="4340">
                  <c:v>0.49399999999999999</c:v>
                </c:pt>
                <c:pt idx="4341">
                  <c:v>0.49409999999999998</c:v>
                </c:pt>
                <c:pt idx="4342">
                  <c:v>0.49419999999999997</c:v>
                </c:pt>
                <c:pt idx="4343">
                  <c:v>0.49430000000000002</c:v>
                </c:pt>
                <c:pt idx="4344">
                  <c:v>0.49440000000000001</c:v>
                </c:pt>
                <c:pt idx="4345">
                  <c:v>0.4945</c:v>
                </c:pt>
                <c:pt idx="4346">
                  <c:v>0.49459999999999998</c:v>
                </c:pt>
                <c:pt idx="4347">
                  <c:v>0.49469999999999997</c:v>
                </c:pt>
                <c:pt idx="4348">
                  <c:v>0.49480000000000002</c:v>
                </c:pt>
                <c:pt idx="4349">
                  <c:v>0.49490000000000001</c:v>
                </c:pt>
                <c:pt idx="4350">
                  <c:v>0.495</c:v>
                </c:pt>
                <c:pt idx="4351">
                  <c:v>0.49509999999999998</c:v>
                </c:pt>
                <c:pt idx="4352">
                  <c:v>0.49519999999999997</c:v>
                </c:pt>
                <c:pt idx="4353">
                  <c:v>0.49530000000000002</c:v>
                </c:pt>
                <c:pt idx="4354">
                  <c:v>0.49540000000000001</c:v>
                </c:pt>
                <c:pt idx="4355">
                  <c:v>0.4955</c:v>
                </c:pt>
                <c:pt idx="4356">
                  <c:v>0.49559999999999998</c:v>
                </c:pt>
                <c:pt idx="4357">
                  <c:v>0.49569999999999997</c:v>
                </c:pt>
                <c:pt idx="4358">
                  <c:v>0.49580000000000002</c:v>
                </c:pt>
                <c:pt idx="4359">
                  <c:v>0.49590000000000001</c:v>
                </c:pt>
                <c:pt idx="4360">
                  <c:v>0.496</c:v>
                </c:pt>
                <c:pt idx="4361">
                  <c:v>0.49609999999999999</c:v>
                </c:pt>
                <c:pt idx="4362">
                  <c:v>0.49619999999999997</c:v>
                </c:pt>
                <c:pt idx="4363">
                  <c:v>0.49630000000000002</c:v>
                </c:pt>
                <c:pt idx="4364">
                  <c:v>0.49640000000000001</c:v>
                </c:pt>
                <c:pt idx="4365">
                  <c:v>0.4965</c:v>
                </c:pt>
                <c:pt idx="4366">
                  <c:v>0.49659999999999999</c:v>
                </c:pt>
                <c:pt idx="4367">
                  <c:v>0.49669999999999997</c:v>
                </c:pt>
                <c:pt idx="4368">
                  <c:v>0.49680000000000002</c:v>
                </c:pt>
                <c:pt idx="4369">
                  <c:v>0.49690000000000001</c:v>
                </c:pt>
                <c:pt idx="4370">
                  <c:v>0.497</c:v>
                </c:pt>
                <c:pt idx="4371">
                  <c:v>0.49709999999999999</c:v>
                </c:pt>
                <c:pt idx="4372">
                  <c:v>0.49719999999999998</c:v>
                </c:pt>
                <c:pt idx="4373">
                  <c:v>0.49730000000000002</c:v>
                </c:pt>
                <c:pt idx="4374">
                  <c:v>0.49740000000000001</c:v>
                </c:pt>
                <c:pt idx="4375">
                  <c:v>0.4975</c:v>
                </c:pt>
                <c:pt idx="4376">
                  <c:v>0.49759999999999999</c:v>
                </c:pt>
                <c:pt idx="4377">
                  <c:v>0.49769999999999998</c:v>
                </c:pt>
                <c:pt idx="4378">
                  <c:v>0.49780000000000002</c:v>
                </c:pt>
                <c:pt idx="4379">
                  <c:v>0.49790000000000001</c:v>
                </c:pt>
                <c:pt idx="4380">
                  <c:v>0.498</c:v>
                </c:pt>
                <c:pt idx="4381">
                  <c:v>0.49809999999999999</c:v>
                </c:pt>
                <c:pt idx="4382">
                  <c:v>0.49819999999999998</c:v>
                </c:pt>
                <c:pt idx="4383">
                  <c:v>0.49830000000000002</c:v>
                </c:pt>
                <c:pt idx="4384">
                  <c:v>0.49840000000000001</c:v>
                </c:pt>
                <c:pt idx="4385">
                  <c:v>0.4985</c:v>
                </c:pt>
                <c:pt idx="4386">
                  <c:v>0.49859999999999999</c:v>
                </c:pt>
                <c:pt idx="4387">
                  <c:v>0.49869999999999998</c:v>
                </c:pt>
                <c:pt idx="4388">
                  <c:v>0.49880000000000002</c:v>
                </c:pt>
                <c:pt idx="4389">
                  <c:v>0.49890000000000001</c:v>
                </c:pt>
                <c:pt idx="4390">
                  <c:v>0.499</c:v>
                </c:pt>
                <c:pt idx="4391">
                  <c:v>0.49909999999999999</c:v>
                </c:pt>
                <c:pt idx="4392">
                  <c:v>0.49919999999999998</c:v>
                </c:pt>
                <c:pt idx="4393">
                  <c:v>0.49930000000000002</c:v>
                </c:pt>
                <c:pt idx="4394">
                  <c:v>0.49940000000000001</c:v>
                </c:pt>
                <c:pt idx="4395">
                  <c:v>0.4995</c:v>
                </c:pt>
                <c:pt idx="4396">
                  <c:v>0.49959999999999999</c:v>
                </c:pt>
                <c:pt idx="4397">
                  <c:v>0.49969999999999998</c:v>
                </c:pt>
                <c:pt idx="4398">
                  <c:v>0.49980000000000002</c:v>
                </c:pt>
                <c:pt idx="4399">
                  <c:v>0.49990000000000001</c:v>
                </c:pt>
                <c:pt idx="4400">
                  <c:v>0.5</c:v>
                </c:pt>
                <c:pt idx="4401">
                  <c:v>0.50009999999999999</c:v>
                </c:pt>
                <c:pt idx="4402">
                  <c:v>0.50019999999999998</c:v>
                </c:pt>
                <c:pt idx="4403">
                  <c:v>0.50029999999999997</c:v>
                </c:pt>
                <c:pt idx="4404">
                  <c:v>0.50039999999999996</c:v>
                </c:pt>
                <c:pt idx="4405">
                  <c:v>0.50049999999999994</c:v>
                </c:pt>
                <c:pt idx="4406">
                  <c:v>0.50060000000000004</c:v>
                </c:pt>
                <c:pt idx="4407">
                  <c:v>0.50070000000000003</c:v>
                </c:pt>
                <c:pt idx="4408">
                  <c:v>0.50080000000000002</c:v>
                </c:pt>
                <c:pt idx="4409">
                  <c:v>0.50090000000000001</c:v>
                </c:pt>
                <c:pt idx="4410">
                  <c:v>0.501</c:v>
                </c:pt>
                <c:pt idx="4411">
                  <c:v>0.50109999999999999</c:v>
                </c:pt>
                <c:pt idx="4412">
                  <c:v>0.50119999999999998</c:v>
                </c:pt>
                <c:pt idx="4413">
                  <c:v>0.50129999999999997</c:v>
                </c:pt>
                <c:pt idx="4414">
                  <c:v>0.50139999999999996</c:v>
                </c:pt>
                <c:pt idx="4415">
                  <c:v>0.50149999999999995</c:v>
                </c:pt>
                <c:pt idx="4416">
                  <c:v>0.50160000000000005</c:v>
                </c:pt>
                <c:pt idx="4417">
                  <c:v>0.50170000000000003</c:v>
                </c:pt>
                <c:pt idx="4418">
                  <c:v>0.50180000000000002</c:v>
                </c:pt>
                <c:pt idx="4419">
                  <c:v>0.50190000000000001</c:v>
                </c:pt>
                <c:pt idx="4420">
                  <c:v>0.502</c:v>
                </c:pt>
                <c:pt idx="4421">
                  <c:v>0.50209999999999999</c:v>
                </c:pt>
                <c:pt idx="4422">
                  <c:v>0.50219999999999998</c:v>
                </c:pt>
                <c:pt idx="4423">
                  <c:v>0.50229999999999997</c:v>
                </c:pt>
                <c:pt idx="4424">
                  <c:v>0.50239999999999996</c:v>
                </c:pt>
                <c:pt idx="4425">
                  <c:v>0.50249999999999995</c:v>
                </c:pt>
                <c:pt idx="4426">
                  <c:v>0.50260000000000005</c:v>
                </c:pt>
                <c:pt idx="4427">
                  <c:v>0.50270000000000004</c:v>
                </c:pt>
                <c:pt idx="4428">
                  <c:v>0.50280000000000002</c:v>
                </c:pt>
                <c:pt idx="4429">
                  <c:v>0.50290000000000001</c:v>
                </c:pt>
                <c:pt idx="4430">
                  <c:v>0.503</c:v>
                </c:pt>
                <c:pt idx="4431">
                  <c:v>0.50309999999999999</c:v>
                </c:pt>
                <c:pt idx="4432">
                  <c:v>0.50319999999999998</c:v>
                </c:pt>
                <c:pt idx="4433">
                  <c:v>0.50329999999999997</c:v>
                </c:pt>
                <c:pt idx="4434">
                  <c:v>0.50339999999999996</c:v>
                </c:pt>
                <c:pt idx="4435">
                  <c:v>0.50349999999999995</c:v>
                </c:pt>
                <c:pt idx="4436">
                  <c:v>0.50360000000000005</c:v>
                </c:pt>
                <c:pt idx="4437">
                  <c:v>0.50370000000000004</c:v>
                </c:pt>
                <c:pt idx="4438">
                  <c:v>0.50380000000000003</c:v>
                </c:pt>
                <c:pt idx="4439">
                  <c:v>0.50390000000000001</c:v>
                </c:pt>
                <c:pt idx="4440">
                  <c:v>0.504</c:v>
                </c:pt>
                <c:pt idx="4441">
                  <c:v>0.50409999999999999</c:v>
                </c:pt>
                <c:pt idx="4442">
                  <c:v>0.50419999999999998</c:v>
                </c:pt>
                <c:pt idx="4443">
                  <c:v>0.50429999999999997</c:v>
                </c:pt>
                <c:pt idx="4444">
                  <c:v>0.50439999999999996</c:v>
                </c:pt>
                <c:pt idx="4445">
                  <c:v>0.50449999999999995</c:v>
                </c:pt>
                <c:pt idx="4446">
                  <c:v>0.50460000000000005</c:v>
                </c:pt>
                <c:pt idx="4447">
                  <c:v>0.50470000000000004</c:v>
                </c:pt>
                <c:pt idx="4448">
                  <c:v>0.50480000000000003</c:v>
                </c:pt>
                <c:pt idx="4449">
                  <c:v>0.50490000000000002</c:v>
                </c:pt>
                <c:pt idx="4450">
                  <c:v>0.505</c:v>
                </c:pt>
                <c:pt idx="4451">
                  <c:v>0.50509999999999999</c:v>
                </c:pt>
                <c:pt idx="4452">
                  <c:v>0.50519999999999998</c:v>
                </c:pt>
                <c:pt idx="4453">
                  <c:v>0.50529999999999997</c:v>
                </c:pt>
                <c:pt idx="4454">
                  <c:v>0.50539999999999996</c:v>
                </c:pt>
                <c:pt idx="4455">
                  <c:v>0.50549999999999995</c:v>
                </c:pt>
                <c:pt idx="4456">
                  <c:v>0.50560000000000005</c:v>
                </c:pt>
                <c:pt idx="4457">
                  <c:v>0.50570000000000004</c:v>
                </c:pt>
                <c:pt idx="4458">
                  <c:v>0.50580000000000003</c:v>
                </c:pt>
                <c:pt idx="4459">
                  <c:v>0.50590000000000002</c:v>
                </c:pt>
                <c:pt idx="4460">
                  <c:v>0.50600000000000001</c:v>
                </c:pt>
                <c:pt idx="4461">
                  <c:v>0.50609999999999999</c:v>
                </c:pt>
                <c:pt idx="4462">
                  <c:v>0.50619999999999998</c:v>
                </c:pt>
                <c:pt idx="4463">
                  <c:v>0.50629999999999997</c:v>
                </c:pt>
                <c:pt idx="4464">
                  <c:v>0.50639999999999996</c:v>
                </c:pt>
                <c:pt idx="4465">
                  <c:v>0.50649999999999995</c:v>
                </c:pt>
                <c:pt idx="4466">
                  <c:v>0.50660000000000005</c:v>
                </c:pt>
                <c:pt idx="4467">
                  <c:v>0.50670000000000004</c:v>
                </c:pt>
                <c:pt idx="4468">
                  <c:v>0.50680000000000003</c:v>
                </c:pt>
                <c:pt idx="4469">
                  <c:v>0.50690000000000002</c:v>
                </c:pt>
                <c:pt idx="4470">
                  <c:v>0.50700000000000001</c:v>
                </c:pt>
                <c:pt idx="4471">
                  <c:v>0.5071</c:v>
                </c:pt>
                <c:pt idx="4472">
                  <c:v>0.50719999999999998</c:v>
                </c:pt>
                <c:pt idx="4473">
                  <c:v>0.50729999999999997</c:v>
                </c:pt>
                <c:pt idx="4474">
                  <c:v>0.50739999999999996</c:v>
                </c:pt>
                <c:pt idx="4475">
                  <c:v>0.50749999999999995</c:v>
                </c:pt>
                <c:pt idx="4476">
                  <c:v>0.50760000000000005</c:v>
                </c:pt>
                <c:pt idx="4477">
                  <c:v>0.50770000000000004</c:v>
                </c:pt>
                <c:pt idx="4478">
                  <c:v>0.50780000000000003</c:v>
                </c:pt>
                <c:pt idx="4479">
                  <c:v>0.50790000000000002</c:v>
                </c:pt>
                <c:pt idx="4480">
                  <c:v>0.50800000000000001</c:v>
                </c:pt>
                <c:pt idx="4481">
                  <c:v>0.5081</c:v>
                </c:pt>
                <c:pt idx="4482">
                  <c:v>0.50819999999999999</c:v>
                </c:pt>
                <c:pt idx="4483">
                  <c:v>0.50829999999999997</c:v>
                </c:pt>
                <c:pt idx="4484">
                  <c:v>0.50839999999999996</c:v>
                </c:pt>
                <c:pt idx="4485">
                  <c:v>0.50849999999999995</c:v>
                </c:pt>
                <c:pt idx="4486">
                  <c:v>0.50860000000000005</c:v>
                </c:pt>
                <c:pt idx="4487">
                  <c:v>0.50870000000000004</c:v>
                </c:pt>
                <c:pt idx="4488">
                  <c:v>0.50880000000000003</c:v>
                </c:pt>
                <c:pt idx="4489">
                  <c:v>0.50890000000000002</c:v>
                </c:pt>
                <c:pt idx="4490">
                  <c:v>0.50900000000000001</c:v>
                </c:pt>
                <c:pt idx="4491">
                  <c:v>0.5091</c:v>
                </c:pt>
                <c:pt idx="4492">
                  <c:v>0.50919999999999999</c:v>
                </c:pt>
                <c:pt idx="4493">
                  <c:v>0.50929999999999997</c:v>
                </c:pt>
                <c:pt idx="4494">
                  <c:v>0.50939999999999996</c:v>
                </c:pt>
                <c:pt idx="4495">
                  <c:v>0.50949999999999995</c:v>
                </c:pt>
                <c:pt idx="4496">
                  <c:v>0.50960000000000005</c:v>
                </c:pt>
                <c:pt idx="4497">
                  <c:v>0.50970000000000004</c:v>
                </c:pt>
                <c:pt idx="4498">
                  <c:v>0.50980000000000003</c:v>
                </c:pt>
                <c:pt idx="4499">
                  <c:v>0.50990000000000002</c:v>
                </c:pt>
                <c:pt idx="4500">
                  <c:v>0.51</c:v>
                </c:pt>
                <c:pt idx="4501">
                  <c:v>0.5101</c:v>
                </c:pt>
                <c:pt idx="4502">
                  <c:v>0.51019999999999999</c:v>
                </c:pt>
                <c:pt idx="4503">
                  <c:v>0.51029999999999998</c:v>
                </c:pt>
                <c:pt idx="4504">
                  <c:v>0.51039999999999996</c:v>
                </c:pt>
                <c:pt idx="4505">
                  <c:v>0.51049999999999995</c:v>
                </c:pt>
                <c:pt idx="4506">
                  <c:v>0.51060000000000005</c:v>
                </c:pt>
                <c:pt idx="4507">
                  <c:v>0.51070000000000004</c:v>
                </c:pt>
                <c:pt idx="4508">
                  <c:v>0.51080000000000003</c:v>
                </c:pt>
                <c:pt idx="4509">
                  <c:v>0.51090000000000002</c:v>
                </c:pt>
                <c:pt idx="4510">
                  <c:v>0.51100000000000001</c:v>
                </c:pt>
                <c:pt idx="4511">
                  <c:v>0.5111</c:v>
                </c:pt>
                <c:pt idx="4512">
                  <c:v>0.51119999999999999</c:v>
                </c:pt>
                <c:pt idx="4513">
                  <c:v>0.51129999999999998</c:v>
                </c:pt>
                <c:pt idx="4514">
                  <c:v>0.51139999999999997</c:v>
                </c:pt>
                <c:pt idx="4515">
                  <c:v>0.51149999999999995</c:v>
                </c:pt>
                <c:pt idx="4516">
                  <c:v>0.51160000000000005</c:v>
                </c:pt>
                <c:pt idx="4517">
                  <c:v>0.51170000000000004</c:v>
                </c:pt>
                <c:pt idx="4518">
                  <c:v>0.51180000000000003</c:v>
                </c:pt>
                <c:pt idx="4519">
                  <c:v>0.51190000000000002</c:v>
                </c:pt>
                <c:pt idx="4520">
                  <c:v>0.51200000000000001</c:v>
                </c:pt>
                <c:pt idx="4521">
                  <c:v>0.5121</c:v>
                </c:pt>
                <c:pt idx="4522">
                  <c:v>0.51219999999999999</c:v>
                </c:pt>
                <c:pt idx="4523">
                  <c:v>0.51229999999999998</c:v>
                </c:pt>
                <c:pt idx="4524">
                  <c:v>0.51239999999999997</c:v>
                </c:pt>
                <c:pt idx="4525">
                  <c:v>0.51249999999999996</c:v>
                </c:pt>
                <c:pt idx="4526">
                  <c:v>0.51259999999999994</c:v>
                </c:pt>
                <c:pt idx="4527">
                  <c:v>0.51270000000000004</c:v>
                </c:pt>
                <c:pt idx="4528">
                  <c:v>0.51280000000000003</c:v>
                </c:pt>
                <c:pt idx="4529">
                  <c:v>0.51290000000000002</c:v>
                </c:pt>
                <c:pt idx="4530">
                  <c:v>0.51300000000000001</c:v>
                </c:pt>
                <c:pt idx="4531">
                  <c:v>0.5131</c:v>
                </c:pt>
                <c:pt idx="4532">
                  <c:v>0.51319999999999999</c:v>
                </c:pt>
                <c:pt idx="4533">
                  <c:v>0.51329999999999998</c:v>
                </c:pt>
                <c:pt idx="4534">
                  <c:v>0.51339999999999997</c:v>
                </c:pt>
                <c:pt idx="4535">
                  <c:v>0.51349999999999996</c:v>
                </c:pt>
                <c:pt idx="4536">
                  <c:v>0.51359999999999995</c:v>
                </c:pt>
                <c:pt idx="4537">
                  <c:v>0.51370000000000005</c:v>
                </c:pt>
                <c:pt idx="4538">
                  <c:v>0.51380000000000003</c:v>
                </c:pt>
                <c:pt idx="4539">
                  <c:v>0.51390000000000002</c:v>
                </c:pt>
                <c:pt idx="4540">
                  <c:v>0.51400000000000001</c:v>
                </c:pt>
                <c:pt idx="4541">
                  <c:v>0.5141</c:v>
                </c:pt>
                <c:pt idx="4542">
                  <c:v>0.51419999999999999</c:v>
                </c:pt>
                <c:pt idx="4543">
                  <c:v>0.51429999999999998</c:v>
                </c:pt>
                <c:pt idx="4544">
                  <c:v>0.51439999999999997</c:v>
                </c:pt>
                <c:pt idx="4545">
                  <c:v>0.51449999999999996</c:v>
                </c:pt>
                <c:pt idx="4546">
                  <c:v>0.51459999999999995</c:v>
                </c:pt>
                <c:pt idx="4547">
                  <c:v>0.51470000000000005</c:v>
                </c:pt>
                <c:pt idx="4548">
                  <c:v>0.51480000000000004</c:v>
                </c:pt>
                <c:pt idx="4549">
                  <c:v>0.51490000000000002</c:v>
                </c:pt>
                <c:pt idx="4550">
                  <c:v>0.51500000000000001</c:v>
                </c:pt>
                <c:pt idx="4551">
                  <c:v>0.5151</c:v>
                </c:pt>
                <c:pt idx="4552">
                  <c:v>0.51519999999999999</c:v>
                </c:pt>
                <c:pt idx="4553">
                  <c:v>0.51529999999999998</c:v>
                </c:pt>
                <c:pt idx="4554">
                  <c:v>0.51539999999999997</c:v>
                </c:pt>
                <c:pt idx="4555">
                  <c:v>0.51549999999999996</c:v>
                </c:pt>
                <c:pt idx="4556">
                  <c:v>0.51559999999999995</c:v>
                </c:pt>
                <c:pt idx="4557">
                  <c:v>0.51570000000000005</c:v>
                </c:pt>
                <c:pt idx="4558">
                  <c:v>0.51580000000000004</c:v>
                </c:pt>
                <c:pt idx="4559">
                  <c:v>0.51590000000000003</c:v>
                </c:pt>
                <c:pt idx="4560">
                  <c:v>0.51600000000000001</c:v>
                </c:pt>
                <c:pt idx="4561">
                  <c:v>0.5161</c:v>
                </c:pt>
                <c:pt idx="4562">
                  <c:v>0.51619999999999999</c:v>
                </c:pt>
                <c:pt idx="4563">
                  <c:v>0.51629999999999998</c:v>
                </c:pt>
                <c:pt idx="4564">
                  <c:v>0.51639999999999997</c:v>
                </c:pt>
                <c:pt idx="4565">
                  <c:v>0.51649999999999996</c:v>
                </c:pt>
                <c:pt idx="4566">
                  <c:v>0.51659999999999995</c:v>
                </c:pt>
                <c:pt idx="4567">
                  <c:v>0.51670000000000005</c:v>
                </c:pt>
                <c:pt idx="4568">
                  <c:v>0.51680000000000004</c:v>
                </c:pt>
                <c:pt idx="4569">
                  <c:v>0.51690000000000003</c:v>
                </c:pt>
                <c:pt idx="4570">
                  <c:v>0.51700000000000002</c:v>
                </c:pt>
                <c:pt idx="4571">
                  <c:v>0.5171</c:v>
                </c:pt>
                <c:pt idx="4572">
                  <c:v>0.51719999999999999</c:v>
                </c:pt>
                <c:pt idx="4573">
                  <c:v>0.51729999999999998</c:v>
                </c:pt>
                <c:pt idx="4574">
                  <c:v>0.51739999999999997</c:v>
                </c:pt>
                <c:pt idx="4575">
                  <c:v>0.51749999999999996</c:v>
                </c:pt>
                <c:pt idx="4576">
                  <c:v>0.51759999999999995</c:v>
                </c:pt>
                <c:pt idx="4577">
                  <c:v>0.51770000000000005</c:v>
                </c:pt>
                <c:pt idx="4578">
                  <c:v>0.51780000000000004</c:v>
                </c:pt>
                <c:pt idx="4579">
                  <c:v>0.51790000000000003</c:v>
                </c:pt>
                <c:pt idx="4580">
                  <c:v>0.51800000000000002</c:v>
                </c:pt>
                <c:pt idx="4581">
                  <c:v>0.5181</c:v>
                </c:pt>
                <c:pt idx="4582">
                  <c:v>0.51819999999999999</c:v>
                </c:pt>
                <c:pt idx="4583">
                  <c:v>0.51829999999999998</c:v>
                </c:pt>
                <c:pt idx="4584">
                  <c:v>0.51839999999999997</c:v>
                </c:pt>
                <c:pt idx="4585">
                  <c:v>0.51849999999999996</c:v>
                </c:pt>
                <c:pt idx="4586">
                  <c:v>0.51859999999999995</c:v>
                </c:pt>
                <c:pt idx="4587">
                  <c:v>0.51870000000000005</c:v>
                </c:pt>
                <c:pt idx="4588">
                  <c:v>0.51880000000000004</c:v>
                </c:pt>
                <c:pt idx="4589">
                  <c:v>0.51890000000000003</c:v>
                </c:pt>
                <c:pt idx="4590">
                  <c:v>0.51900000000000002</c:v>
                </c:pt>
                <c:pt idx="4591">
                  <c:v>0.51910000000000001</c:v>
                </c:pt>
                <c:pt idx="4592">
                  <c:v>0.51919999999999999</c:v>
                </c:pt>
                <c:pt idx="4593">
                  <c:v>0.51929999999999998</c:v>
                </c:pt>
                <c:pt idx="4594">
                  <c:v>0.51939999999999997</c:v>
                </c:pt>
                <c:pt idx="4595">
                  <c:v>0.51949999999999996</c:v>
                </c:pt>
                <c:pt idx="4596">
                  <c:v>0.51959999999999995</c:v>
                </c:pt>
                <c:pt idx="4597">
                  <c:v>0.51970000000000005</c:v>
                </c:pt>
                <c:pt idx="4598">
                  <c:v>0.51980000000000004</c:v>
                </c:pt>
                <c:pt idx="4599">
                  <c:v>0.51990000000000003</c:v>
                </c:pt>
                <c:pt idx="4600">
                  <c:v>0.52</c:v>
                </c:pt>
                <c:pt idx="4601">
                  <c:v>0.52010000000000001</c:v>
                </c:pt>
                <c:pt idx="4602">
                  <c:v>0.5202</c:v>
                </c:pt>
                <c:pt idx="4603">
                  <c:v>0.52029999999999998</c:v>
                </c:pt>
                <c:pt idx="4604">
                  <c:v>0.52039999999999997</c:v>
                </c:pt>
                <c:pt idx="4605">
                  <c:v>0.52049999999999996</c:v>
                </c:pt>
                <c:pt idx="4606">
                  <c:v>0.52059999999999995</c:v>
                </c:pt>
                <c:pt idx="4607">
                  <c:v>0.52070000000000005</c:v>
                </c:pt>
                <c:pt idx="4608">
                  <c:v>0.52080000000000004</c:v>
                </c:pt>
                <c:pt idx="4609">
                  <c:v>0.52090000000000003</c:v>
                </c:pt>
                <c:pt idx="4610">
                  <c:v>0.52100000000000002</c:v>
                </c:pt>
                <c:pt idx="4611">
                  <c:v>0.52110000000000001</c:v>
                </c:pt>
                <c:pt idx="4612">
                  <c:v>0.5212</c:v>
                </c:pt>
                <c:pt idx="4613">
                  <c:v>0.52129999999999999</c:v>
                </c:pt>
                <c:pt idx="4614">
                  <c:v>0.52139999999999997</c:v>
                </c:pt>
                <c:pt idx="4615">
                  <c:v>0.52149999999999996</c:v>
                </c:pt>
                <c:pt idx="4616">
                  <c:v>0.52159999999999995</c:v>
                </c:pt>
                <c:pt idx="4617">
                  <c:v>0.52170000000000005</c:v>
                </c:pt>
                <c:pt idx="4618">
                  <c:v>0.52180000000000004</c:v>
                </c:pt>
                <c:pt idx="4619">
                  <c:v>0.52190000000000003</c:v>
                </c:pt>
                <c:pt idx="4620">
                  <c:v>0.52200000000000002</c:v>
                </c:pt>
                <c:pt idx="4621">
                  <c:v>0.52210000000000001</c:v>
                </c:pt>
                <c:pt idx="4622">
                  <c:v>0.5222</c:v>
                </c:pt>
                <c:pt idx="4623">
                  <c:v>0.52229999999999999</c:v>
                </c:pt>
                <c:pt idx="4624">
                  <c:v>0.52239999999999998</c:v>
                </c:pt>
                <c:pt idx="4625">
                  <c:v>0.52249999999999996</c:v>
                </c:pt>
                <c:pt idx="4626">
                  <c:v>0.52259999999999995</c:v>
                </c:pt>
                <c:pt idx="4627">
                  <c:v>0.52270000000000005</c:v>
                </c:pt>
                <c:pt idx="4628">
                  <c:v>0.52280000000000004</c:v>
                </c:pt>
                <c:pt idx="4629">
                  <c:v>0.52290000000000003</c:v>
                </c:pt>
                <c:pt idx="4630">
                  <c:v>0.52300000000000002</c:v>
                </c:pt>
                <c:pt idx="4631">
                  <c:v>0.52310000000000001</c:v>
                </c:pt>
                <c:pt idx="4632">
                  <c:v>0.5232</c:v>
                </c:pt>
                <c:pt idx="4633">
                  <c:v>0.52329999999999999</c:v>
                </c:pt>
                <c:pt idx="4634">
                  <c:v>0.52339999999999998</c:v>
                </c:pt>
                <c:pt idx="4635">
                  <c:v>0.52349999999999997</c:v>
                </c:pt>
                <c:pt idx="4636">
                  <c:v>0.52359999999999995</c:v>
                </c:pt>
                <c:pt idx="4637">
                  <c:v>0.52370000000000005</c:v>
                </c:pt>
                <c:pt idx="4638">
                  <c:v>0.52380000000000004</c:v>
                </c:pt>
                <c:pt idx="4639">
                  <c:v>0.52390000000000003</c:v>
                </c:pt>
                <c:pt idx="4640">
                  <c:v>0.52400000000000002</c:v>
                </c:pt>
                <c:pt idx="4641">
                  <c:v>0.52410000000000001</c:v>
                </c:pt>
                <c:pt idx="4642">
                  <c:v>0.5242</c:v>
                </c:pt>
                <c:pt idx="4643">
                  <c:v>0.52429999999999999</c:v>
                </c:pt>
                <c:pt idx="4644">
                  <c:v>0.52439999999999998</c:v>
                </c:pt>
                <c:pt idx="4645">
                  <c:v>0.52449999999999997</c:v>
                </c:pt>
                <c:pt idx="4646">
                  <c:v>0.52459999999999996</c:v>
                </c:pt>
                <c:pt idx="4647">
                  <c:v>0.52470000000000006</c:v>
                </c:pt>
                <c:pt idx="4648">
                  <c:v>0.52480000000000004</c:v>
                </c:pt>
                <c:pt idx="4649">
                  <c:v>0.52490000000000003</c:v>
                </c:pt>
                <c:pt idx="4650">
                  <c:v>0.52500000000000002</c:v>
                </c:pt>
                <c:pt idx="4651">
                  <c:v>0.52510000000000001</c:v>
                </c:pt>
                <c:pt idx="4652">
                  <c:v>0.5252</c:v>
                </c:pt>
                <c:pt idx="4653">
                  <c:v>0.52529999999999999</c:v>
                </c:pt>
                <c:pt idx="4654">
                  <c:v>0.52539999999999998</c:v>
                </c:pt>
                <c:pt idx="4655">
                  <c:v>0.52549999999999997</c:v>
                </c:pt>
                <c:pt idx="4656">
                  <c:v>0.52559999999999996</c:v>
                </c:pt>
                <c:pt idx="4657">
                  <c:v>0.52569999999999995</c:v>
                </c:pt>
                <c:pt idx="4658">
                  <c:v>0.52580000000000005</c:v>
                </c:pt>
                <c:pt idx="4659">
                  <c:v>0.52590000000000003</c:v>
                </c:pt>
                <c:pt idx="4660">
                  <c:v>0.52600000000000002</c:v>
                </c:pt>
                <c:pt idx="4661">
                  <c:v>0.52610000000000001</c:v>
                </c:pt>
                <c:pt idx="4662">
                  <c:v>0.5262</c:v>
                </c:pt>
                <c:pt idx="4663">
                  <c:v>0.52629999999999999</c:v>
                </c:pt>
                <c:pt idx="4664">
                  <c:v>0.52639999999999998</c:v>
                </c:pt>
                <c:pt idx="4665">
                  <c:v>0.52649999999999997</c:v>
                </c:pt>
                <c:pt idx="4666">
                  <c:v>0.52659999999999996</c:v>
                </c:pt>
                <c:pt idx="4667">
                  <c:v>0.52669999999999995</c:v>
                </c:pt>
                <c:pt idx="4668">
                  <c:v>0.52680000000000005</c:v>
                </c:pt>
                <c:pt idx="4669">
                  <c:v>0.52690000000000003</c:v>
                </c:pt>
                <c:pt idx="4670">
                  <c:v>0.52700000000000002</c:v>
                </c:pt>
                <c:pt idx="4671">
                  <c:v>0.52710000000000001</c:v>
                </c:pt>
                <c:pt idx="4672">
                  <c:v>0.5272</c:v>
                </c:pt>
                <c:pt idx="4673">
                  <c:v>0.52729999999999999</c:v>
                </c:pt>
                <c:pt idx="4674">
                  <c:v>0.52739999999999998</c:v>
                </c:pt>
                <c:pt idx="4675">
                  <c:v>0.52749999999999997</c:v>
                </c:pt>
                <c:pt idx="4676">
                  <c:v>0.52759999999999996</c:v>
                </c:pt>
                <c:pt idx="4677">
                  <c:v>0.52769999999999995</c:v>
                </c:pt>
                <c:pt idx="4678">
                  <c:v>0.52780000000000005</c:v>
                </c:pt>
                <c:pt idx="4679">
                  <c:v>0.52790000000000004</c:v>
                </c:pt>
                <c:pt idx="4680">
                  <c:v>0.52800000000000002</c:v>
                </c:pt>
                <c:pt idx="4681">
                  <c:v>0.52810000000000001</c:v>
                </c:pt>
                <c:pt idx="4682">
                  <c:v>0.5282</c:v>
                </c:pt>
                <c:pt idx="4683">
                  <c:v>0.52829999999999999</c:v>
                </c:pt>
                <c:pt idx="4684">
                  <c:v>0.52839999999999998</c:v>
                </c:pt>
                <c:pt idx="4685">
                  <c:v>0.52849999999999997</c:v>
                </c:pt>
                <c:pt idx="4686">
                  <c:v>0.52859999999999996</c:v>
                </c:pt>
                <c:pt idx="4687">
                  <c:v>0.52869999999999995</c:v>
                </c:pt>
                <c:pt idx="4688">
                  <c:v>0.52880000000000005</c:v>
                </c:pt>
                <c:pt idx="4689">
                  <c:v>0.52890000000000004</c:v>
                </c:pt>
                <c:pt idx="4690">
                  <c:v>0.52900000000000003</c:v>
                </c:pt>
                <c:pt idx="4691">
                  <c:v>0.52910000000000001</c:v>
                </c:pt>
                <c:pt idx="4692">
                  <c:v>0.5292</c:v>
                </c:pt>
                <c:pt idx="4693">
                  <c:v>0.52929999999999999</c:v>
                </c:pt>
                <c:pt idx="4694">
                  <c:v>0.52939999999999998</c:v>
                </c:pt>
                <c:pt idx="4695">
                  <c:v>0.52949999999999997</c:v>
                </c:pt>
                <c:pt idx="4696">
                  <c:v>0.52959999999999996</c:v>
                </c:pt>
                <c:pt idx="4697">
                  <c:v>0.52969999999999995</c:v>
                </c:pt>
                <c:pt idx="4698">
                  <c:v>0.52980000000000005</c:v>
                </c:pt>
                <c:pt idx="4699">
                  <c:v>0.52990000000000004</c:v>
                </c:pt>
                <c:pt idx="4700">
                  <c:v>0.53</c:v>
                </c:pt>
                <c:pt idx="4701">
                  <c:v>0.53010000000000002</c:v>
                </c:pt>
                <c:pt idx="4702">
                  <c:v>0.5302</c:v>
                </c:pt>
                <c:pt idx="4703">
                  <c:v>0.53029999999999999</c:v>
                </c:pt>
                <c:pt idx="4704">
                  <c:v>0.53039999999999998</c:v>
                </c:pt>
                <c:pt idx="4705">
                  <c:v>0.53049999999999997</c:v>
                </c:pt>
                <c:pt idx="4706">
                  <c:v>0.53059999999999996</c:v>
                </c:pt>
                <c:pt idx="4707">
                  <c:v>0.53069999999999995</c:v>
                </c:pt>
                <c:pt idx="4708">
                  <c:v>0.53080000000000005</c:v>
                </c:pt>
                <c:pt idx="4709">
                  <c:v>0.53090000000000004</c:v>
                </c:pt>
                <c:pt idx="4710">
                  <c:v>0.53100000000000003</c:v>
                </c:pt>
                <c:pt idx="4711">
                  <c:v>0.53110000000000002</c:v>
                </c:pt>
                <c:pt idx="4712">
                  <c:v>0.53120000000000001</c:v>
                </c:pt>
                <c:pt idx="4713">
                  <c:v>0.53129999999999999</c:v>
                </c:pt>
                <c:pt idx="4714">
                  <c:v>0.53139999999999998</c:v>
                </c:pt>
                <c:pt idx="4715">
                  <c:v>0.53149999999999997</c:v>
                </c:pt>
                <c:pt idx="4716">
                  <c:v>0.53159999999999996</c:v>
                </c:pt>
                <c:pt idx="4717">
                  <c:v>0.53169999999999995</c:v>
                </c:pt>
                <c:pt idx="4718">
                  <c:v>0.53180000000000005</c:v>
                </c:pt>
                <c:pt idx="4719">
                  <c:v>0.53190000000000004</c:v>
                </c:pt>
                <c:pt idx="4720">
                  <c:v>0.53200000000000003</c:v>
                </c:pt>
                <c:pt idx="4721">
                  <c:v>0.53210000000000002</c:v>
                </c:pt>
                <c:pt idx="4722">
                  <c:v>0.53220000000000001</c:v>
                </c:pt>
                <c:pt idx="4723">
                  <c:v>0.5323</c:v>
                </c:pt>
                <c:pt idx="4724">
                  <c:v>0.53239999999999998</c:v>
                </c:pt>
                <c:pt idx="4725">
                  <c:v>0.53249999999999997</c:v>
                </c:pt>
                <c:pt idx="4726">
                  <c:v>0.53259999999999996</c:v>
                </c:pt>
                <c:pt idx="4727">
                  <c:v>0.53269999999999995</c:v>
                </c:pt>
                <c:pt idx="4728">
                  <c:v>0.53280000000000005</c:v>
                </c:pt>
                <c:pt idx="4729">
                  <c:v>0.53290000000000004</c:v>
                </c:pt>
                <c:pt idx="4730">
                  <c:v>0.53300000000000003</c:v>
                </c:pt>
                <c:pt idx="4731">
                  <c:v>0.53310000000000002</c:v>
                </c:pt>
                <c:pt idx="4732">
                  <c:v>0.53320000000000001</c:v>
                </c:pt>
                <c:pt idx="4733">
                  <c:v>0.5333</c:v>
                </c:pt>
                <c:pt idx="4734">
                  <c:v>0.53339999999999999</c:v>
                </c:pt>
                <c:pt idx="4735">
                  <c:v>0.53349999999999997</c:v>
                </c:pt>
                <c:pt idx="4736">
                  <c:v>0.53359999999999996</c:v>
                </c:pt>
                <c:pt idx="4737">
                  <c:v>0.53369999999999995</c:v>
                </c:pt>
                <c:pt idx="4738">
                  <c:v>0.53380000000000005</c:v>
                </c:pt>
                <c:pt idx="4739">
                  <c:v>0.53390000000000004</c:v>
                </c:pt>
                <c:pt idx="4740">
                  <c:v>0.53400000000000003</c:v>
                </c:pt>
                <c:pt idx="4741">
                  <c:v>0.53410000000000002</c:v>
                </c:pt>
                <c:pt idx="4742">
                  <c:v>0.53420000000000001</c:v>
                </c:pt>
                <c:pt idx="4743">
                  <c:v>0.5343</c:v>
                </c:pt>
                <c:pt idx="4744">
                  <c:v>0.53439999999999999</c:v>
                </c:pt>
                <c:pt idx="4745">
                  <c:v>0.53449999999999998</c:v>
                </c:pt>
                <c:pt idx="4746">
                  <c:v>0.53459999999999996</c:v>
                </c:pt>
                <c:pt idx="4747">
                  <c:v>0.53469999999999995</c:v>
                </c:pt>
                <c:pt idx="4748">
                  <c:v>0.53480000000000005</c:v>
                </c:pt>
                <c:pt idx="4749">
                  <c:v>0.53490000000000004</c:v>
                </c:pt>
                <c:pt idx="4750">
                  <c:v>0.53500000000000003</c:v>
                </c:pt>
                <c:pt idx="4751">
                  <c:v>0.53510000000000002</c:v>
                </c:pt>
                <c:pt idx="4752">
                  <c:v>0.53520000000000001</c:v>
                </c:pt>
                <c:pt idx="4753">
                  <c:v>0.5353</c:v>
                </c:pt>
                <c:pt idx="4754">
                  <c:v>0.53539999999999999</c:v>
                </c:pt>
                <c:pt idx="4755">
                  <c:v>0.53549999999999998</c:v>
                </c:pt>
                <c:pt idx="4756">
                  <c:v>0.53559999999999997</c:v>
                </c:pt>
                <c:pt idx="4757">
                  <c:v>0.53569999999999995</c:v>
                </c:pt>
                <c:pt idx="4758">
                  <c:v>0.53580000000000005</c:v>
                </c:pt>
                <c:pt idx="4759">
                  <c:v>0.53590000000000004</c:v>
                </c:pt>
                <c:pt idx="4760">
                  <c:v>0.53600000000000003</c:v>
                </c:pt>
                <c:pt idx="4761">
                  <c:v>0.53610000000000002</c:v>
                </c:pt>
                <c:pt idx="4762">
                  <c:v>0.53620000000000001</c:v>
                </c:pt>
                <c:pt idx="4763">
                  <c:v>0.5363</c:v>
                </c:pt>
                <c:pt idx="4764">
                  <c:v>0.53639999999999999</c:v>
                </c:pt>
                <c:pt idx="4765">
                  <c:v>0.53649999999999998</c:v>
                </c:pt>
                <c:pt idx="4766">
                  <c:v>0.53659999999999997</c:v>
                </c:pt>
                <c:pt idx="4767">
                  <c:v>0.53669999999999995</c:v>
                </c:pt>
                <c:pt idx="4768">
                  <c:v>0.53680000000000005</c:v>
                </c:pt>
                <c:pt idx="4769">
                  <c:v>0.53690000000000004</c:v>
                </c:pt>
                <c:pt idx="4770">
                  <c:v>0.53700000000000003</c:v>
                </c:pt>
                <c:pt idx="4771">
                  <c:v>0.53710000000000002</c:v>
                </c:pt>
                <c:pt idx="4772">
                  <c:v>0.53720000000000001</c:v>
                </c:pt>
                <c:pt idx="4773">
                  <c:v>0.5373</c:v>
                </c:pt>
                <c:pt idx="4774">
                  <c:v>0.53739999999999999</c:v>
                </c:pt>
                <c:pt idx="4775">
                  <c:v>0.53749999999999998</c:v>
                </c:pt>
                <c:pt idx="4776">
                  <c:v>0.53759999999999997</c:v>
                </c:pt>
                <c:pt idx="4777">
                  <c:v>0.53769999999999996</c:v>
                </c:pt>
                <c:pt idx="4778">
                  <c:v>0.53779999999999994</c:v>
                </c:pt>
                <c:pt idx="4779">
                  <c:v>0.53790000000000004</c:v>
                </c:pt>
                <c:pt idx="4780">
                  <c:v>0.53800000000000003</c:v>
                </c:pt>
                <c:pt idx="4781">
                  <c:v>0.53810000000000002</c:v>
                </c:pt>
                <c:pt idx="4782">
                  <c:v>0.53820000000000001</c:v>
                </c:pt>
                <c:pt idx="4783">
                  <c:v>0.5383</c:v>
                </c:pt>
                <c:pt idx="4784">
                  <c:v>0.53839999999999999</c:v>
                </c:pt>
                <c:pt idx="4785">
                  <c:v>0.53849999999999998</c:v>
                </c:pt>
                <c:pt idx="4786">
                  <c:v>0.53859999999999997</c:v>
                </c:pt>
                <c:pt idx="4787">
                  <c:v>0.53869999999999996</c:v>
                </c:pt>
                <c:pt idx="4788">
                  <c:v>0.53879999999999995</c:v>
                </c:pt>
                <c:pt idx="4789">
                  <c:v>0.53890000000000005</c:v>
                </c:pt>
                <c:pt idx="4790">
                  <c:v>0.53900000000000003</c:v>
                </c:pt>
                <c:pt idx="4791">
                  <c:v>0.53910000000000002</c:v>
                </c:pt>
                <c:pt idx="4792">
                  <c:v>0.53920000000000001</c:v>
                </c:pt>
                <c:pt idx="4793">
                  <c:v>0.5393</c:v>
                </c:pt>
                <c:pt idx="4794">
                  <c:v>0.53939999999999999</c:v>
                </c:pt>
                <c:pt idx="4795">
                  <c:v>0.53949999999999998</c:v>
                </c:pt>
                <c:pt idx="4796">
                  <c:v>0.53959999999999997</c:v>
                </c:pt>
                <c:pt idx="4797">
                  <c:v>0.53969999999999996</c:v>
                </c:pt>
                <c:pt idx="4798">
                  <c:v>0.53979999999999995</c:v>
                </c:pt>
                <c:pt idx="4799">
                  <c:v>0.53990000000000005</c:v>
                </c:pt>
                <c:pt idx="4800">
                  <c:v>0.54</c:v>
                </c:pt>
                <c:pt idx="4801">
                  <c:v>0.54010000000000002</c:v>
                </c:pt>
                <c:pt idx="4802">
                  <c:v>0.54020000000000001</c:v>
                </c:pt>
                <c:pt idx="4803">
                  <c:v>0.5403</c:v>
                </c:pt>
                <c:pt idx="4804">
                  <c:v>0.54039999999999999</c:v>
                </c:pt>
                <c:pt idx="4805">
                  <c:v>0.54049999999999998</c:v>
                </c:pt>
                <c:pt idx="4806">
                  <c:v>0.54059999999999997</c:v>
                </c:pt>
                <c:pt idx="4807">
                  <c:v>0.54069999999999996</c:v>
                </c:pt>
                <c:pt idx="4808">
                  <c:v>0.54079999999999995</c:v>
                </c:pt>
                <c:pt idx="4809">
                  <c:v>0.54090000000000005</c:v>
                </c:pt>
                <c:pt idx="4810">
                  <c:v>0.54100000000000004</c:v>
                </c:pt>
                <c:pt idx="4811">
                  <c:v>0.54110000000000003</c:v>
                </c:pt>
                <c:pt idx="4812">
                  <c:v>0.54120000000000001</c:v>
                </c:pt>
                <c:pt idx="4813">
                  <c:v>0.5413</c:v>
                </c:pt>
                <c:pt idx="4814">
                  <c:v>0.54139999999999999</c:v>
                </c:pt>
                <c:pt idx="4815">
                  <c:v>0.54149999999999998</c:v>
                </c:pt>
                <c:pt idx="4816">
                  <c:v>0.54159999999999997</c:v>
                </c:pt>
                <c:pt idx="4817">
                  <c:v>0.54169999999999996</c:v>
                </c:pt>
                <c:pt idx="4818">
                  <c:v>0.54179999999999995</c:v>
                </c:pt>
                <c:pt idx="4819">
                  <c:v>0.54190000000000005</c:v>
                </c:pt>
                <c:pt idx="4820">
                  <c:v>0.54200000000000004</c:v>
                </c:pt>
                <c:pt idx="4821">
                  <c:v>0.54210000000000003</c:v>
                </c:pt>
                <c:pt idx="4822">
                  <c:v>0.54220000000000002</c:v>
                </c:pt>
                <c:pt idx="4823">
                  <c:v>0.5423</c:v>
                </c:pt>
                <c:pt idx="4824">
                  <c:v>0.54239999999999999</c:v>
                </c:pt>
                <c:pt idx="4825">
                  <c:v>0.54249999999999998</c:v>
                </c:pt>
                <c:pt idx="4826">
                  <c:v>0.54259999999999997</c:v>
                </c:pt>
                <c:pt idx="4827">
                  <c:v>0.54269999999999996</c:v>
                </c:pt>
                <c:pt idx="4828">
                  <c:v>0.54279999999999995</c:v>
                </c:pt>
                <c:pt idx="4829">
                  <c:v>0.54290000000000005</c:v>
                </c:pt>
                <c:pt idx="4830">
                  <c:v>0.54300000000000004</c:v>
                </c:pt>
                <c:pt idx="4831">
                  <c:v>0.54310000000000003</c:v>
                </c:pt>
                <c:pt idx="4832">
                  <c:v>0.54320000000000002</c:v>
                </c:pt>
                <c:pt idx="4833">
                  <c:v>0.54330000000000001</c:v>
                </c:pt>
                <c:pt idx="4834">
                  <c:v>0.54339999999999999</c:v>
                </c:pt>
                <c:pt idx="4835">
                  <c:v>0.54349999999999998</c:v>
                </c:pt>
                <c:pt idx="4836">
                  <c:v>0.54359999999999997</c:v>
                </c:pt>
                <c:pt idx="4837">
                  <c:v>0.54369999999999996</c:v>
                </c:pt>
                <c:pt idx="4838">
                  <c:v>0.54379999999999995</c:v>
                </c:pt>
                <c:pt idx="4839">
                  <c:v>0.54390000000000005</c:v>
                </c:pt>
                <c:pt idx="4840">
                  <c:v>0.54400000000000004</c:v>
                </c:pt>
                <c:pt idx="4841">
                  <c:v>0.54410000000000003</c:v>
                </c:pt>
                <c:pt idx="4842">
                  <c:v>0.54420000000000002</c:v>
                </c:pt>
                <c:pt idx="4843">
                  <c:v>0.54430000000000001</c:v>
                </c:pt>
                <c:pt idx="4844">
                  <c:v>0.5444</c:v>
                </c:pt>
                <c:pt idx="4845">
                  <c:v>0.54449999999999998</c:v>
                </c:pt>
                <c:pt idx="4846">
                  <c:v>0.54459999999999997</c:v>
                </c:pt>
                <c:pt idx="4847">
                  <c:v>0.54469999999999996</c:v>
                </c:pt>
                <c:pt idx="4848">
                  <c:v>0.54479999999999995</c:v>
                </c:pt>
                <c:pt idx="4849">
                  <c:v>0.54490000000000005</c:v>
                </c:pt>
                <c:pt idx="4850">
                  <c:v>0.54500000000000004</c:v>
                </c:pt>
                <c:pt idx="4851">
                  <c:v>0.54510000000000003</c:v>
                </c:pt>
                <c:pt idx="4852">
                  <c:v>0.54520000000000002</c:v>
                </c:pt>
                <c:pt idx="4853">
                  <c:v>0.54530000000000001</c:v>
                </c:pt>
                <c:pt idx="4854">
                  <c:v>0.5454</c:v>
                </c:pt>
                <c:pt idx="4855">
                  <c:v>0.54549999999999998</c:v>
                </c:pt>
                <c:pt idx="4856">
                  <c:v>0.54559999999999997</c:v>
                </c:pt>
                <c:pt idx="4857">
                  <c:v>0.54569999999999996</c:v>
                </c:pt>
                <c:pt idx="4858">
                  <c:v>0.54579999999999995</c:v>
                </c:pt>
                <c:pt idx="4859">
                  <c:v>0.54590000000000005</c:v>
                </c:pt>
                <c:pt idx="4860">
                  <c:v>0.54600000000000004</c:v>
                </c:pt>
                <c:pt idx="4861">
                  <c:v>0.54610000000000003</c:v>
                </c:pt>
                <c:pt idx="4862">
                  <c:v>0.54620000000000002</c:v>
                </c:pt>
                <c:pt idx="4863">
                  <c:v>0.54630000000000001</c:v>
                </c:pt>
                <c:pt idx="4864">
                  <c:v>0.5464</c:v>
                </c:pt>
                <c:pt idx="4865">
                  <c:v>0.54649999999999999</c:v>
                </c:pt>
                <c:pt idx="4866">
                  <c:v>0.54659999999999997</c:v>
                </c:pt>
                <c:pt idx="4867">
                  <c:v>0.54669999999999996</c:v>
                </c:pt>
                <c:pt idx="4868">
                  <c:v>0.54679999999999995</c:v>
                </c:pt>
                <c:pt idx="4869">
                  <c:v>0.54690000000000005</c:v>
                </c:pt>
                <c:pt idx="4870">
                  <c:v>0.54700000000000004</c:v>
                </c:pt>
                <c:pt idx="4871">
                  <c:v>0.54710000000000003</c:v>
                </c:pt>
                <c:pt idx="4872">
                  <c:v>0.54720000000000002</c:v>
                </c:pt>
                <c:pt idx="4873">
                  <c:v>0.54730000000000001</c:v>
                </c:pt>
                <c:pt idx="4874">
                  <c:v>0.5474</c:v>
                </c:pt>
                <c:pt idx="4875">
                  <c:v>0.54749999999999999</c:v>
                </c:pt>
                <c:pt idx="4876">
                  <c:v>0.54759999999999998</c:v>
                </c:pt>
                <c:pt idx="4877">
                  <c:v>0.54769999999999996</c:v>
                </c:pt>
                <c:pt idx="4878">
                  <c:v>0.54779999999999995</c:v>
                </c:pt>
                <c:pt idx="4879">
                  <c:v>0.54790000000000005</c:v>
                </c:pt>
                <c:pt idx="4880">
                  <c:v>0.54800000000000004</c:v>
                </c:pt>
                <c:pt idx="4881">
                  <c:v>0.54810000000000003</c:v>
                </c:pt>
                <c:pt idx="4882">
                  <c:v>0.54820000000000002</c:v>
                </c:pt>
                <c:pt idx="4883">
                  <c:v>0.54830000000000001</c:v>
                </c:pt>
                <c:pt idx="4884">
                  <c:v>0.5484</c:v>
                </c:pt>
                <c:pt idx="4885">
                  <c:v>0.54849999999999999</c:v>
                </c:pt>
                <c:pt idx="4886">
                  <c:v>0.54859999999999998</c:v>
                </c:pt>
                <c:pt idx="4887">
                  <c:v>0.54869999999999997</c:v>
                </c:pt>
                <c:pt idx="4888">
                  <c:v>0.54879999999999995</c:v>
                </c:pt>
                <c:pt idx="4889">
                  <c:v>0.54890000000000005</c:v>
                </c:pt>
                <c:pt idx="4890">
                  <c:v>0.54900000000000004</c:v>
                </c:pt>
                <c:pt idx="4891">
                  <c:v>0.54910000000000003</c:v>
                </c:pt>
                <c:pt idx="4892">
                  <c:v>0.54920000000000002</c:v>
                </c:pt>
                <c:pt idx="4893">
                  <c:v>0.54930000000000001</c:v>
                </c:pt>
                <c:pt idx="4894">
                  <c:v>0.5494</c:v>
                </c:pt>
                <c:pt idx="4895">
                  <c:v>0.54949999999999999</c:v>
                </c:pt>
                <c:pt idx="4896">
                  <c:v>0.54959999999999998</c:v>
                </c:pt>
                <c:pt idx="4897">
                  <c:v>0.54969999999999997</c:v>
                </c:pt>
                <c:pt idx="4898">
                  <c:v>0.54979999999999996</c:v>
                </c:pt>
                <c:pt idx="4899">
                  <c:v>0.54990000000000006</c:v>
                </c:pt>
                <c:pt idx="4900">
                  <c:v>0.55000000000000004</c:v>
                </c:pt>
                <c:pt idx="4901">
                  <c:v>0.55010000000000003</c:v>
                </c:pt>
                <c:pt idx="4902">
                  <c:v>0.55020000000000002</c:v>
                </c:pt>
                <c:pt idx="4903">
                  <c:v>0.55030000000000001</c:v>
                </c:pt>
                <c:pt idx="4904">
                  <c:v>0.5504</c:v>
                </c:pt>
                <c:pt idx="4905">
                  <c:v>0.55049999999999999</c:v>
                </c:pt>
                <c:pt idx="4906">
                  <c:v>0.55059999999999998</c:v>
                </c:pt>
                <c:pt idx="4907">
                  <c:v>0.55069999999999997</c:v>
                </c:pt>
                <c:pt idx="4908">
                  <c:v>0.55079999999999996</c:v>
                </c:pt>
                <c:pt idx="4909">
                  <c:v>0.55089999999999995</c:v>
                </c:pt>
                <c:pt idx="4910">
                  <c:v>0.55100000000000005</c:v>
                </c:pt>
                <c:pt idx="4911">
                  <c:v>0.55110000000000003</c:v>
                </c:pt>
                <c:pt idx="4912">
                  <c:v>0.55120000000000002</c:v>
                </c:pt>
                <c:pt idx="4913">
                  <c:v>0.55130000000000001</c:v>
                </c:pt>
                <c:pt idx="4914">
                  <c:v>0.5514</c:v>
                </c:pt>
                <c:pt idx="4915">
                  <c:v>0.55149999999999999</c:v>
                </c:pt>
                <c:pt idx="4916">
                  <c:v>0.55159999999999998</c:v>
                </c:pt>
                <c:pt idx="4917">
                  <c:v>0.55169999999999997</c:v>
                </c:pt>
                <c:pt idx="4918">
                  <c:v>0.55179999999999996</c:v>
                </c:pt>
                <c:pt idx="4919">
                  <c:v>0.55189999999999995</c:v>
                </c:pt>
                <c:pt idx="4920">
                  <c:v>0.55200000000000005</c:v>
                </c:pt>
                <c:pt idx="4921">
                  <c:v>0.55210000000000004</c:v>
                </c:pt>
                <c:pt idx="4922">
                  <c:v>0.55220000000000002</c:v>
                </c:pt>
                <c:pt idx="4923">
                  <c:v>0.55230000000000001</c:v>
                </c:pt>
                <c:pt idx="4924">
                  <c:v>0.5524</c:v>
                </c:pt>
                <c:pt idx="4925">
                  <c:v>0.55249999999999999</c:v>
                </c:pt>
                <c:pt idx="4926">
                  <c:v>0.55259999999999998</c:v>
                </c:pt>
                <c:pt idx="4927">
                  <c:v>0.55269999999999997</c:v>
                </c:pt>
                <c:pt idx="4928">
                  <c:v>0.55279999999999996</c:v>
                </c:pt>
                <c:pt idx="4929">
                  <c:v>0.55289999999999995</c:v>
                </c:pt>
                <c:pt idx="4930">
                  <c:v>0.55300000000000005</c:v>
                </c:pt>
                <c:pt idx="4931">
                  <c:v>0.55310000000000004</c:v>
                </c:pt>
                <c:pt idx="4932">
                  <c:v>0.55320000000000003</c:v>
                </c:pt>
                <c:pt idx="4933">
                  <c:v>0.55330000000000001</c:v>
                </c:pt>
                <c:pt idx="4934">
                  <c:v>0.5534</c:v>
                </c:pt>
                <c:pt idx="4935">
                  <c:v>0.55349999999999999</c:v>
                </c:pt>
                <c:pt idx="4936">
                  <c:v>0.55359999999999998</c:v>
                </c:pt>
                <c:pt idx="4937">
                  <c:v>0.55369999999999997</c:v>
                </c:pt>
                <c:pt idx="4938">
                  <c:v>0.55379999999999996</c:v>
                </c:pt>
                <c:pt idx="4939">
                  <c:v>0.55389999999999995</c:v>
                </c:pt>
                <c:pt idx="4940">
                  <c:v>0.55400000000000005</c:v>
                </c:pt>
                <c:pt idx="4941">
                  <c:v>0.55410000000000004</c:v>
                </c:pt>
                <c:pt idx="4942">
                  <c:v>0.55420000000000003</c:v>
                </c:pt>
                <c:pt idx="4943">
                  <c:v>0.55430000000000001</c:v>
                </c:pt>
                <c:pt idx="4944">
                  <c:v>0.5544</c:v>
                </c:pt>
                <c:pt idx="4945">
                  <c:v>0.55449999999999999</c:v>
                </c:pt>
                <c:pt idx="4946">
                  <c:v>0.55459999999999998</c:v>
                </c:pt>
                <c:pt idx="4947">
                  <c:v>0.55469999999999997</c:v>
                </c:pt>
                <c:pt idx="4948">
                  <c:v>0.55479999999999996</c:v>
                </c:pt>
                <c:pt idx="4949">
                  <c:v>0.55489999999999995</c:v>
                </c:pt>
                <c:pt idx="4950">
                  <c:v>0.55500000000000005</c:v>
                </c:pt>
                <c:pt idx="4951">
                  <c:v>0.55510000000000004</c:v>
                </c:pt>
                <c:pt idx="4952">
                  <c:v>0.55520000000000003</c:v>
                </c:pt>
                <c:pt idx="4953">
                  <c:v>0.55530000000000002</c:v>
                </c:pt>
                <c:pt idx="4954">
                  <c:v>0.5554</c:v>
                </c:pt>
                <c:pt idx="4955">
                  <c:v>0.55549999999999999</c:v>
                </c:pt>
                <c:pt idx="4956">
                  <c:v>0.55559999999999998</c:v>
                </c:pt>
                <c:pt idx="4957">
                  <c:v>0.55569999999999997</c:v>
                </c:pt>
                <c:pt idx="4958">
                  <c:v>0.55579999999999996</c:v>
                </c:pt>
                <c:pt idx="4959">
                  <c:v>0.55589999999999995</c:v>
                </c:pt>
                <c:pt idx="4960">
                  <c:v>0.55600000000000005</c:v>
                </c:pt>
                <c:pt idx="4961">
                  <c:v>0.55610000000000004</c:v>
                </c:pt>
                <c:pt idx="4962">
                  <c:v>0.55620000000000003</c:v>
                </c:pt>
                <c:pt idx="4963">
                  <c:v>0.55630000000000002</c:v>
                </c:pt>
                <c:pt idx="4964">
                  <c:v>0.55640000000000001</c:v>
                </c:pt>
                <c:pt idx="4965">
                  <c:v>0.55649999999999999</c:v>
                </c:pt>
                <c:pt idx="4966">
                  <c:v>0.55659999999999998</c:v>
                </c:pt>
                <c:pt idx="4967">
                  <c:v>0.55669999999999997</c:v>
                </c:pt>
                <c:pt idx="4968">
                  <c:v>0.55679999999999996</c:v>
                </c:pt>
                <c:pt idx="4969">
                  <c:v>0.55689999999999995</c:v>
                </c:pt>
                <c:pt idx="4970">
                  <c:v>0.55700000000000005</c:v>
                </c:pt>
                <c:pt idx="4971">
                  <c:v>0.55710000000000004</c:v>
                </c:pt>
                <c:pt idx="4972">
                  <c:v>0.55720000000000003</c:v>
                </c:pt>
                <c:pt idx="4973">
                  <c:v>0.55730000000000002</c:v>
                </c:pt>
                <c:pt idx="4974">
                  <c:v>0.55740000000000001</c:v>
                </c:pt>
                <c:pt idx="4975">
                  <c:v>0.5575</c:v>
                </c:pt>
                <c:pt idx="4976">
                  <c:v>0.55759999999999998</c:v>
                </c:pt>
                <c:pt idx="4977">
                  <c:v>0.55769999999999997</c:v>
                </c:pt>
                <c:pt idx="4978">
                  <c:v>0.55779999999999996</c:v>
                </c:pt>
                <c:pt idx="4979">
                  <c:v>0.55789999999999995</c:v>
                </c:pt>
                <c:pt idx="4980">
                  <c:v>0.55800000000000005</c:v>
                </c:pt>
                <c:pt idx="4981">
                  <c:v>0.55810000000000004</c:v>
                </c:pt>
                <c:pt idx="4982">
                  <c:v>0.55820000000000003</c:v>
                </c:pt>
                <c:pt idx="4983">
                  <c:v>0.55830000000000002</c:v>
                </c:pt>
                <c:pt idx="4984">
                  <c:v>0.55840000000000001</c:v>
                </c:pt>
                <c:pt idx="4985">
                  <c:v>0.5585</c:v>
                </c:pt>
                <c:pt idx="4986">
                  <c:v>0.55859999999999999</c:v>
                </c:pt>
                <c:pt idx="4987">
                  <c:v>0.55869999999999997</c:v>
                </c:pt>
                <c:pt idx="4988">
                  <c:v>0.55879999999999996</c:v>
                </c:pt>
                <c:pt idx="4989">
                  <c:v>0.55889999999999995</c:v>
                </c:pt>
                <c:pt idx="4990">
                  <c:v>0.55900000000000005</c:v>
                </c:pt>
                <c:pt idx="4991">
                  <c:v>0.55910000000000004</c:v>
                </c:pt>
                <c:pt idx="4992">
                  <c:v>0.55920000000000003</c:v>
                </c:pt>
                <c:pt idx="4993">
                  <c:v>0.55930000000000002</c:v>
                </c:pt>
                <c:pt idx="4994">
                  <c:v>0.55940000000000001</c:v>
                </c:pt>
                <c:pt idx="4995">
                  <c:v>0.5595</c:v>
                </c:pt>
                <c:pt idx="4996">
                  <c:v>0.55959999999999999</c:v>
                </c:pt>
                <c:pt idx="4997">
                  <c:v>0.55969999999999998</c:v>
                </c:pt>
                <c:pt idx="4998">
                  <c:v>0.55979999999999996</c:v>
                </c:pt>
                <c:pt idx="4999">
                  <c:v>0.55989999999999995</c:v>
                </c:pt>
                <c:pt idx="5000">
                  <c:v>0.56000000000000005</c:v>
                </c:pt>
                <c:pt idx="5001">
                  <c:v>0.56010000000000004</c:v>
                </c:pt>
                <c:pt idx="5002">
                  <c:v>0.56020000000000003</c:v>
                </c:pt>
                <c:pt idx="5003">
                  <c:v>0.56030000000000002</c:v>
                </c:pt>
                <c:pt idx="5004">
                  <c:v>0.56040000000000001</c:v>
                </c:pt>
                <c:pt idx="5005">
                  <c:v>0.5605</c:v>
                </c:pt>
                <c:pt idx="5006">
                  <c:v>0.56059999999999999</c:v>
                </c:pt>
                <c:pt idx="5007">
                  <c:v>0.56069999999999998</c:v>
                </c:pt>
                <c:pt idx="5008">
                  <c:v>0.56079999999999997</c:v>
                </c:pt>
                <c:pt idx="5009">
                  <c:v>0.56089999999999995</c:v>
                </c:pt>
                <c:pt idx="5010">
                  <c:v>0.56100000000000005</c:v>
                </c:pt>
                <c:pt idx="5011">
                  <c:v>0.56110000000000004</c:v>
                </c:pt>
                <c:pt idx="5012">
                  <c:v>0.56120000000000003</c:v>
                </c:pt>
                <c:pt idx="5013">
                  <c:v>0.56130000000000002</c:v>
                </c:pt>
                <c:pt idx="5014">
                  <c:v>0.56140000000000001</c:v>
                </c:pt>
                <c:pt idx="5015">
                  <c:v>0.5615</c:v>
                </c:pt>
                <c:pt idx="5016">
                  <c:v>0.56159999999999999</c:v>
                </c:pt>
                <c:pt idx="5017">
                  <c:v>0.56169999999999998</c:v>
                </c:pt>
                <c:pt idx="5018">
                  <c:v>0.56179999999999997</c:v>
                </c:pt>
                <c:pt idx="5019">
                  <c:v>0.56189999999999996</c:v>
                </c:pt>
                <c:pt idx="5020">
                  <c:v>0.56200000000000006</c:v>
                </c:pt>
                <c:pt idx="5021">
                  <c:v>0.56210000000000004</c:v>
                </c:pt>
                <c:pt idx="5022">
                  <c:v>0.56220000000000003</c:v>
                </c:pt>
                <c:pt idx="5023">
                  <c:v>0.56230000000000002</c:v>
                </c:pt>
                <c:pt idx="5024">
                  <c:v>0.56240000000000001</c:v>
                </c:pt>
                <c:pt idx="5025">
                  <c:v>0.5625</c:v>
                </c:pt>
                <c:pt idx="5026">
                  <c:v>0.56259999999999999</c:v>
                </c:pt>
                <c:pt idx="5027">
                  <c:v>0.56269999999999998</c:v>
                </c:pt>
                <c:pt idx="5028">
                  <c:v>0.56279999999999997</c:v>
                </c:pt>
                <c:pt idx="5029">
                  <c:v>0.56289999999999996</c:v>
                </c:pt>
                <c:pt idx="5030">
                  <c:v>0.56299999999999994</c:v>
                </c:pt>
                <c:pt idx="5031">
                  <c:v>0.56310000000000004</c:v>
                </c:pt>
                <c:pt idx="5032">
                  <c:v>0.56320000000000003</c:v>
                </c:pt>
                <c:pt idx="5033">
                  <c:v>0.56330000000000002</c:v>
                </c:pt>
                <c:pt idx="5034">
                  <c:v>0.56340000000000001</c:v>
                </c:pt>
                <c:pt idx="5035">
                  <c:v>0.5635</c:v>
                </c:pt>
                <c:pt idx="5036">
                  <c:v>0.56359999999999999</c:v>
                </c:pt>
                <c:pt idx="5037">
                  <c:v>0.56369999999999998</c:v>
                </c:pt>
                <c:pt idx="5038">
                  <c:v>0.56379999999999997</c:v>
                </c:pt>
                <c:pt idx="5039">
                  <c:v>0.56389999999999996</c:v>
                </c:pt>
                <c:pt idx="5040">
                  <c:v>0.56399999999999995</c:v>
                </c:pt>
                <c:pt idx="5041">
                  <c:v>0.56410000000000005</c:v>
                </c:pt>
                <c:pt idx="5042">
                  <c:v>0.56420000000000003</c:v>
                </c:pt>
                <c:pt idx="5043">
                  <c:v>0.56430000000000002</c:v>
                </c:pt>
                <c:pt idx="5044">
                  <c:v>0.56440000000000001</c:v>
                </c:pt>
                <c:pt idx="5045">
                  <c:v>0.5645</c:v>
                </c:pt>
                <c:pt idx="5046">
                  <c:v>0.56459999999999999</c:v>
                </c:pt>
                <c:pt idx="5047">
                  <c:v>0.56469999999999998</c:v>
                </c:pt>
                <c:pt idx="5048">
                  <c:v>0.56479999999999997</c:v>
                </c:pt>
                <c:pt idx="5049">
                  <c:v>0.56489999999999996</c:v>
                </c:pt>
                <c:pt idx="5050">
                  <c:v>0.56499999999999995</c:v>
                </c:pt>
                <c:pt idx="5051">
                  <c:v>0.56510000000000005</c:v>
                </c:pt>
                <c:pt idx="5052">
                  <c:v>0.56520000000000004</c:v>
                </c:pt>
                <c:pt idx="5053">
                  <c:v>0.56530000000000002</c:v>
                </c:pt>
                <c:pt idx="5054">
                  <c:v>0.56540000000000001</c:v>
                </c:pt>
                <c:pt idx="5055">
                  <c:v>0.5655</c:v>
                </c:pt>
                <c:pt idx="5056">
                  <c:v>0.56559999999999999</c:v>
                </c:pt>
                <c:pt idx="5057">
                  <c:v>0.56569999999999998</c:v>
                </c:pt>
                <c:pt idx="5058">
                  <c:v>0.56579999999999997</c:v>
                </c:pt>
                <c:pt idx="5059">
                  <c:v>0.56589999999999996</c:v>
                </c:pt>
                <c:pt idx="5060">
                  <c:v>0.56599999999999995</c:v>
                </c:pt>
                <c:pt idx="5061">
                  <c:v>0.56610000000000005</c:v>
                </c:pt>
                <c:pt idx="5062">
                  <c:v>0.56620000000000004</c:v>
                </c:pt>
                <c:pt idx="5063">
                  <c:v>0.56630000000000003</c:v>
                </c:pt>
                <c:pt idx="5064">
                  <c:v>0.56640000000000001</c:v>
                </c:pt>
                <c:pt idx="5065">
                  <c:v>0.5665</c:v>
                </c:pt>
                <c:pt idx="5066">
                  <c:v>0.56659999999999999</c:v>
                </c:pt>
                <c:pt idx="5067">
                  <c:v>0.56669999999999998</c:v>
                </c:pt>
                <c:pt idx="5068">
                  <c:v>0.56679999999999997</c:v>
                </c:pt>
                <c:pt idx="5069">
                  <c:v>0.56689999999999996</c:v>
                </c:pt>
                <c:pt idx="5070">
                  <c:v>0.56699999999999995</c:v>
                </c:pt>
                <c:pt idx="5071">
                  <c:v>0.56710000000000005</c:v>
                </c:pt>
                <c:pt idx="5072">
                  <c:v>0.56720000000000004</c:v>
                </c:pt>
                <c:pt idx="5073">
                  <c:v>0.56730000000000003</c:v>
                </c:pt>
                <c:pt idx="5074">
                  <c:v>0.56740000000000002</c:v>
                </c:pt>
                <c:pt idx="5075">
                  <c:v>0.5675</c:v>
                </c:pt>
                <c:pt idx="5076">
                  <c:v>0.56759999999999999</c:v>
                </c:pt>
                <c:pt idx="5077">
                  <c:v>0.56769999999999998</c:v>
                </c:pt>
                <c:pt idx="5078">
                  <c:v>0.56779999999999997</c:v>
                </c:pt>
                <c:pt idx="5079">
                  <c:v>0.56789999999999996</c:v>
                </c:pt>
                <c:pt idx="5080">
                  <c:v>0.56799999999999995</c:v>
                </c:pt>
                <c:pt idx="5081">
                  <c:v>0.56810000000000005</c:v>
                </c:pt>
                <c:pt idx="5082">
                  <c:v>0.56820000000000004</c:v>
                </c:pt>
                <c:pt idx="5083">
                  <c:v>0.56830000000000003</c:v>
                </c:pt>
                <c:pt idx="5084">
                  <c:v>0.56840000000000002</c:v>
                </c:pt>
                <c:pt idx="5085">
                  <c:v>0.56850000000000001</c:v>
                </c:pt>
                <c:pt idx="5086">
                  <c:v>0.56859999999999999</c:v>
                </c:pt>
                <c:pt idx="5087">
                  <c:v>0.56869999999999998</c:v>
                </c:pt>
                <c:pt idx="5088">
                  <c:v>0.56879999999999997</c:v>
                </c:pt>
                <c:pt idx="5089">
                  <c:v>0.56889999999999996</c:v>
                </c:pt>
                <c:pt idx="5090">
                  <c:v>0.56899999999999995</c:v>
                </c:pt>
                <c:pt idx="5091">
                  <c:v>0.56910000000000005</c:v>
                </c:pt>
                <c:pt idx="5092">
                  <c:v>0.56920000000000004</c:v>
                </c:pt>
                <c:pt idx="5093">
                  <c:v>0.56930000000000003</c:v>
                </c:pt>
                <c:pt idx="5094">
                  <c:v>0.56940000000000002</c:v>
                </c:pt>
                <c:pt idx="5095">
                  <c:v>0.56950000000000001</c:v>
                </c:pt>
                <c:pt idx="5096">
                  <c:v>0.5696</c:v>
                </c:pt>
                <c:pt idx="5097">
                  <c:v>0.56969999999999998</c:v>
                </c:pt>
                <c:pt idx="5098">
                  <c:v>0.56979999999999997</c:v>
                </c:pt>
                <c:pt idx="5099">
                  <c:v>0.56989999999999996</c:v>
                </c:pt>
                <c:pt idx="5100">
                  <c:v>0.56999999999999995</c:v>
                </c:pt>
                <c:pt idx="5101">
                  <c:v>0.57010000000000005</c:v>
                </c:pt>
                <c:pt idx="5102">
                  <c:v>0.57020000000000004</c:v>
                </c:pt>
                <c:pt idx="5103">
                  <c:v>0.57030000000000003</c:v>
                </c:pt>
                <c:pt idx="5104">
                  <c:v>0.57040000000000002</c:v>
                </c:pt>
                <c:pt idx="5105">
                  <c:v>0.57050000000000001</c:v>
                </c:pt>
                <c:pt idx="5106">
                  <c:v>0.5706</c:v>
                </c:pt>
                <c:pt idx="5107">
                  <c:v>0.57069999999999999</c:v>
                </c:pt>
                <c:pt idx="5108">
                  <c:v>0.57079999999999997</c:v>
                </c:pt>
                <c:pt idx="5109">
                  <c:v>0.57089999999999996</c:v>
                </c:pt>
                <c:pt idx="5110">
                  <c:v>0.57099999999999995</c:v>
                </c:pt>
                <c:pt idx="5111">
                  <c:v>0.57110000000000005</c:v>
                </c:pt>
                <c:pt idx="5112">
                  <c:v>0.57120000000000004</c:v>
                </c:pt>
                <c:pt idx="5113">
                  <c:v>0.57130000000000003</c:v>
                </c:pt>
                <c:pt idx="5114">
                  <c:v>0.57140000000000002</c:v>
                </c:pt>
                <c:pt idx="5115">
                  <c:v>0.57150000000000001</c:v>
                </c:pt>
                <c:pt idx="5116">
                  <c:v>0.5716</c:v>
                </c:pt>
                <c:pt idx="5117">
                  <c:v>0.57169999999999999</c:v>
                </c:pt>
                <c:pt idx="5118">
                  <c:v>0.57179999999999997</c:v>
                </c:pt>
                <c:pt idx="5119">
                  <c:v>0.57189999999999996</c:v>
                </c:pt>
                <c:pt idx="5120">
                  <c:v>0.57199999999999995</c:v>
                </c:pt>
                <c:pt idx="5121">
                  <c:v>0.57210000000000005</c:v>
                </c:pt>
                <c:pt idx="5122">
                  <c:v>0.57220000000000004</c:v>
                </c:pt>
                <c:pt idx="5123">
                  <c:v>0.57230000000000003</c:v>
                </c:pt>
                <c:pt idx="5124">
                  <c:v>0.57240000000000002</c:v>
                </c:pt>
                <c:pt idx="5125">
                  <c:v>0.57250000000000001</c:v>
                </c:pt>
                <c:pt idx="5126">
                  <c:v>0.5726</c:v>
                </c:pt>
                <c:pt idx="5127">
                  <c:v>0.57269999999999999</c:v>
                </c:pt>
                <c:pt idx="5128">
                  <c:v>0.57279999999999998</c:v>
                </c:pt>
                <c:pt idx="5129">
                  <c:v>0.57289999999999996</c:v>
                </c:pt>
                <c:pt idx="5130">
                  <c:v>0.57299999999999995</c:v>
                </c:pt>
                <c:pt idx="5131">
                  <c:v>0.57310000000000005</c:v>
                </c:pt>
                <c:pt idx="5132">
                  <c:v>0.57320000000000004</c:v>
                </c:pt>
                <c:pt idx="5133">
                  <c:v>0.57330000000000003</c:v>
                </c:pt>
                <c:pt idx="5134">
                  <c:v>0.57340000000000002</c:v>
                </c:pt>
                <c:pt idx="5135">
                  <c:v>0.57350000000000001</c:v>
                </c:pt>
                <c:pt idx="5136">
                  <c:v>0.5736</c:v>
                </c:pt>
                <c:pt idx="5137">
                  <c:v>0.57369999999999999</c:v>
                </c:pt>
                <c:pt idx="5138">
                  <c:v>0.57379999999999998</c:v>
                </c:pt>
                <c:pt idx="5139">
                  <c:v>0.57389999999999997</c:v>
                </c:pt>
                <c:pt idx="5140">
                  <c:v>0.57399999999999995</c:v>
                </c:pt>
                <c:pt idx="5141">
                  <c:v>0.57410000000000005</c:v>
                </c:pt>
                <c:pt idx="5142">
                  <c:v>0.57420000000000004</c:v>
                </c:pt>
                <c:pt idx="5143">
                  <c:v>0.57430000000000003</c:v>
                </c:pt>
                <c:pt idx="5144">
                  <c:v>0.57440000000000002</c:v>
                </c:pt>
                <c:pt idx="5145">
                  <c:v>0.57450000000000001</c:v>
                </c:pt>
                <c:pt idx="5146">
                  <c:v>0.5746</c:v>
                </c:pt>
                <c:pt idx="5147">
                  <c:v>0.57469999999999999</c:v>
                </c:pt>
                <c:pt idx="5148">
                  <c:v>0.57479999999999998</c:v>
                </c:pt>
                <c:pt idx="5149">
                  <c:v>0.57489999999999997</c:v>
                </c:pt>
                <c:pt idx="5150">
                  <c:v>0.57499999999999996</c:v>
                </c:pt>
                <c:pt idx="5151">
                  <c:v>0.57509999999999994</c:v>
                </c:pt>
                <c:pt idx="5152">
                  <c:v>0.57520000000000004</c:v>
                </c:pt>
                <c:pt idx="5153">
                  <c:v>0.57530000000000003</c:v>
                </c:pt>
                <c:pt idx="5154">
                  <c:v>0.57540000000000002</c:v>
                </c:pt>
                <c:pt idx="5155">
                  <c:v>0.57550000000000001</c:v>
                </c:pt>
                <c:pt idx="5156">
                  <c:v>0.5756</c:v>
                </c:pt>
                <c:pt idx="5157">
                  <c:v>0.57569999999999999</c:v>
                </c:pt>
                <c:pt idx="5158">
                  <c:v>0.57579999999999998</c:v>
                </c:pt>
                <c:pt idx="5159">
                  <c:v>0.57589999999999997</c:v>
                </c:pt>
                <c:pt idx="5160">
                  <c:v>0.57599999999999996</c:v>
                </c:pt>
                <c:pt idx="5161">
                  <c:v>0.57609999999999995</c:v>
                </c:pt>
                <c:pt idx="5162">
                  <c:v>0.57620000000000005</c:v>
                </c:pt>
                <c:pt idx="5163">
                  <c:v>0.57630000000000003</c:v>
                </c:pt>
                <c:pt idx="5164">
                  <c:v>0.57640000000000002</c:v>
                </c:pt>
                <c:pt idx="5165">
                  <c:v>0.57650000000000001</c:v>
                </c:pt>
                <c:pt idx="5166">
                  <c:v>0.5766</c:v>
                </c:pt>
                <c:pt idx="5167">
                  <c:v>0.57669999999999999</c:v>
                </c:pt>
                <c:pt idx="5168">
                  <c:v>0.57679999999999998</c:v>
                </c:pt>
                <c:pt idx="5169">
                  <c:v>0.57689999999999997</c:v>
                </c:pt>
                <c:pt idx="5170">
                  <c:v>0.57699999999999996</c:v>
                </c:pt>
                <c:pt idx="5171">
                  <c:v>0.57709999999999995</c:v>
                </c:pt>
                <c:pt idx="5172">
                  <c:v>0.57720000000000005</c:v>
                </c:pt>
                <c:pt idx="5173">
                  <c:v>0.57730000000000004</c:v>
                </c:pt>
                <c:pt idx="5174">
                  <c:v>0.57740000000000002</c:v>
                </c:pt>
                <c:pt idx="5175">
                  <c:v>0.57750000000000001</c:v>
                </c:pt>
                <c:pt idx="5176">
                  <c:v>0.5776</c:v>
                </c:pt>
                <c:pt idx="5177">
                  <c:v>0.57769999999999999</c:v>
                </c:pt>
                <c:pt idx="5178">
                  <c:v>0.57779999999999998</c:v>
                </c:pt>
                <c:pt idx="5179">
                  <c:v>0.57789999999999997</c:v>
                </c:pt>
                <c:pt idx="5180">
                  <c:v>0.57799999999999996</c:v>
                </c:pt>
                <c:pt idx="5181">
                  <c:v>0.57809999999999995</c:v>
                </c:pt>
                <c:pt idx="5182">
                  <c:v>0.57820000000000005</c:v>
                </c:pt>
                <c:pt idx="5183">
                  <c:v>0.57830000000000004</c:v>
                </c:pt>
                <c:pt idx="5184">
                  <c:v>0.57840000000000003</c:v>
                </c:pt>
                <c:pt idx="5185">
                  <c:v>0.57850000000000001</c:v>
                </c:pt>
                <c:pt idx="5186">
                  <c:v>0.5786</c:v>
                </c:pt>
                <c:pt idx="5187">
                  <c:v>0.57869999999999999</c:v>
                </c:pt>
                <c:pt idx="5188">
                  <c:v>0.57879999999999998</c:v>
                </c:pt>
                <c:pt idx="5189">
                  <c:v>0.57889999999999997</c:v>
                </c:pt>
                <c:pt idx="5190">
                  <c:v>0.57899999999999996</c:v>
                </c:pt>
                <c:pt idx="5191">
                  <c:v>0.57909999999999995</c:v>
                </c:pt>
                <c:pt idx="5192">
                  <c:v>0.57920000000000005</c:v>
                </c:pt>
                <c:pt idx="5193">
                  <c:v>0.57930000000000004</c:v>
                </c:pt>
                <c:pt idx="5194">
                  <c:v>0.57940000000000003</c:v>
                </c:pt>
                <c:pt idx="5195">
                  <c:v>0.57950000000000002</c:v>
                </c:pt>
                <c:pt idx="5196">
                  <c:v>0.5796</c:v>
                </c:pt>
                <c:pt idx="5197">
                  <c:v>0.57969999999999999</c:v>
                </c:pt>
                <c:pt idx="5198">
                  <c:v>0.57979999999999998</c:v>
                </c:pt>
                <c:pt idx="5199">
                  <c:v>0.57989999999999997</c:v>
                </c:pt>
                <c:pt idx="5200">
                  <c:v>0.57999999999999996</c:v>
                </c:pt>
                <c:pt idx="5201">
                  <c:v>0.58009999999999995</c:v>
                </c:pt>
                <c:pt idx="5202">
                  <c:v>0.58020000000000005</c:v>
                </c:pt>
                <c:pt idx="5203">
                  <c:v>0.58030000000000004</c:v>
                </c:pt>
                <c:pt idx="5204">
                  <c:v>0.58040000000000003</c:v>
                </c:pt>
                <c:pt idx="5205">
                  <c:v>0.58050000000000002</c:v>
                </c:pt>
                <c:pt idx="5206">
                  <c:v>0.5806</c:v>
                </c:pt>
                <c:pt idx="5207">
                  <c:v>0.58069999999999999</c:v>
                </c:pt>
                <c:pt idx="5208">
                  <c:v>0.58079999999999998</c:v>
                </c:pt>
                <c:pt idx="5209">
                  <c:v>0.58089999999999997</c:v>
                </c:pt>
                <c:pt idx="5210">
                  <c:v>0.58099999999999996</c:v>
                </c:pt>
                <c:pt idx="5211">
                  <c:v>0.58109999999999995</c:v>
                </c:pt>
                <c:pt idx="5212">
                  <c:v>0.58120000000000005</c:v>
                </c:pt>
                <c:pt idx="5213">
                  <c:v>0.58130000000000004</c:v>
                </c:pt>
                <c:pt idx="5214">
                  <c:v>0.58140000000000003</c:v>
                </c:pt>
                <c:pt idx="5215">
                  <c:v>0.58150000000000002</c:v>
                </c:pt>
                <c:pt idx="5216">
                  <c:v>0.58160000000000001</c:v>
                </c:pt>
                <c:pt idx="5217">
                  <c:v>0.58169999999999999</c:v>
                </c:pt>
                <c:pt idx="5218">
                  <c:v>0.58179999999999998</c:v>
                </c:pt>
                <c:pt idx="5219">
                  <c:v>0.58189999999999997</c:v>
                </c:pt>
                <c:pt idx="5220">
                  <c:v>0.58199999999999996</c:v>
                </c:pt>
                <c:pt idx="5221">
                  <c:v>0.58209999999999995</c:v>
                </c:pt>
                <c:pt idx="5222">
                  <c:v>0.58220000000000005</c:v>
                </c:pt>
                <c:pt idx="5223">
                  <c:v>0.58230000000000004</c:v>
                </c:pt>
                <c:pt idx="5224">
                  <c:v>0.58240000000000003</c:v>
                </c:pt>
                <c:pt idx="5225">
                  <c:v>0.58250000000000002</c:v>
                </c:pt>
                <c:pt idx="5226">
                  <c:v>0.58260000000000001</c:v>
                </c:pt>
                <c:pt idx="5227">
                  <c:v>0.5827</c:v>
                </c:pt>
                <c:pt idx="5228">
                  <c:v>0.58279999999999998</c:v>
                </c:pt>
                <c:pt idx="5229">
                  <c:v>0.58289999999999997</c:v>
                </c:pt>
                <c:pt idx="5230">
                  <c:v>0.58299999999999996</c:v>
                </c:pt>
                <c:pt idx="5231">
                  <c:v>0.58309999999999995</c:v>
                </c:pt>
                <c:pt idx="5232">
                  <c:v>0.58320000000000005</c:v>
                </c:pt>
                <c:pt idx="5233">
                  <c:v>0.58330000000000004</c:v>
                </c:pt>
                <c:pt idx="5234">
                  <c:v>0.58340000000000003</c:v>
                </c:pt>
                <c:pt idx="5235">
                  <c:v>0.58350000000000002</c:v>
                </c:pt>
                <c:pt idx="5236">
                  <c:v>0.58360000000000001</c:v>
                </c:pt>
                <c:pt idx="5237">
                  <c:v>0.5837</c:v>
                </c:pt>
                <c:pt idx="5238">
                  <c:v>0.58379999999999999</c:v>
                </c:pt>
                <c:pt idx="5239">
                  <c:v>0.58389999999999997</c:v>
                </c:pt>
                <c:pt idx="5240">
                  <c:v>0.58399999999999996</c:v>
                </c:pt>
                <c:pt idx="5241">
                  <c:v>0.58409999999999995</c:v>
                </c:pt>
                <c:pt idx="5242">
                  <c:v>0.58420000000000005</c:v>
                </c:pt>
                <c:pt idx="5243">
                  <c:v>0.58430000000000004</c:v>
                </c:pt>
                <c:pt idx="5244">
                  <c:v>0.58440000000000003</c:v>
                </c:pt>
                <c:pt idx="5245">
                  <c:v>0.58450000000000002</c:v>
                </c:pt>
                <c:pt idx="5246">
                  <c:v>0.58460000000000001</c:v>
                </c:pt>
                <c:pt idx="5247">
                  <c:v>0.5847</c:v>
                </c:pt>
                <c:pt idx="5248">
                  <c:v>0.58479999999999999</c:v>
                </c:pt>
                <c:pt idx="5249">
                  <c:v>0.58489999999999998</c:v>
                </c:pt>
                <c:pt idx="5250">
                  <c:v>0.58499999999999996</c:v>
                </c:pt>
                <c:pt idx="5251">
                  <c:v>0.58509999999999995</c:v>
                </c:pt>
                <c:pt idx="5252">
                  <c:v>0.58520000000000005</c:v>
                </c:pt>
                <c:pt idx="5253">
                  <c:v>0.58530000000000004</c:v>
                </c:pt>
                <c:pt idx="5254">
                  <c:v>0.58540000000000003</c:v>
                </c:pt>
                <c:pt idx="5255">
                  <c:v>0.58550000000000002</c:v>
                </c:pt>
                <c:pt idx="5256">
                  <c:v>0.58560000000000001</c:v>
                </c:pt>
                <c:pt idx="5257">
                  <c:v>0.5857</c:v>
                </c:pt>
                <c:pt idx="5258">
                  <c:v>0.58579999999999999</c:v>
                </c:pt>
                <c:pt idx="5259">
                  <c:v>0.58589999999999998</c:v>
                </c:pt>
                <c:pt idx="5260">
                  <c:v>0.58599999999999997</c:v>
                </c:pt>
                <c:pt idx="5261">
                  <c:v>0.58609999999999995</c:v>
                </c:pt>
                <c:pt idx="5262">
                  <c:v>0.58620000000000005</c:v>
                </c:pt>
                <c:pt idx="5263">
                  <c:v>0.58630000000000004</c:v>
                </c:pt>
                <c:pt idx="5264">
                  <c:v>0.58640000000000003</c:v>
                </c:pt>
                <c:pt idx="5265">
                  <c:v>0.58650000000000002</c:v>
                </c:pt>
                <c:pt idx="5266">
                  <c:v>0.58660000000000001</c:v>
                </c:pt>
                <c:pt idx="5267">
                  <c:v>0.5867</c:v>
                </c:pt>
                <c:pt idx="5268">
                  <c:v>0.58679999999999999</c:v>
                </c:pt>
                <c:pt idx="5269">
                  <c:v>0.58689999999999998</c:v>
                </c:pt>
                <c:pt idx="5270">
                  <c:v>0.58699999999999997</c:v>
                </c:pt>
                <c:pt idx="5271">
                  <c:v>0.58709999999999996</c:v>
                </c:pt>
                <c:pt idx="5272">
                  <c:v>0.58720000000000006</c:v>
                </c:pt>
                <c:pt idx="5273">
                  <c:v>0.58730000000000004</c:v>
                </c:pt>
                <c:pt idx="5274">
                  <c:v>0.58740000000000003</c:v>
                </c:pt>
                <c:pt idx="5275">
                  <c:v>0.58750000000000002</c:v>
                </c:pt>
                <c:pt idx="5276">
                  <c:v>0.58760000000000001</c:v>
                </c:pt>
                <c:pt idx="5277">
                  <c:v>0.5877</c:v>
                </c:pt>
                <c:pt idx="5278">
                  <c:v>0.58779999999999999</c:v>
                </c:pt>
                <c:pt idx="5279">
                  <c:v>0.58789999999999998</c:v>
                </c:pt>
                <c:pt idx="5280">
                  <c:v>0.58799999999999997</c:v>
                </c:pt>
                <c:pt idx="5281">
                  <c:v>0.58809999999999996</c:v>
                </c:pt>
                <c:pt idx="5282">
                  <c:v>0.58819999999999995</c:v>
                </c:pt>
                <c:pt idx="5283">
                  <c:v>0.58830000000000005</c:v>
                </c:pt>
                <c:pt idx="5284">
                  <c:v>0.58840000000000003</c:v>
                </c:pt>
                <c:pt idx="5285">
                  <c:v>0.58850000000000002</c:v>
                </c:pt>
                <c:pt idx="5286">
                  <c:v>0.58860000000000001</c:v>
                </c:pt>
                <c:pt idx="5287">
                  <c:v>0.5887</c:v>
                </c:pt>
                <c:pt idx="5288">
                  <c:v>0.58879999999999999</c:v>
                </c:pt>
                <c:pt idx="5289">
                  <c:v>0.58889999999999998</c:v>
                </c:pt>
                <c:pt idx="5290">
                  <c:v>0.58899999999999997</c:v>
                </c:pt>
                <c:pt idx="5291">
                  <c:v>0.58909999999999996</c:v>
                </c:pt>
                <c:pt idx="5292">
                  <c:v>0.58919999999999995</c:v>
                </c:pt>
                <c:pt idx="5293">
                  <c:v>0.58930000000000005</c:v>
                </c:pt>
                <c:pt idx="5294">
                  <c:v>0.58940000000000003</c:v>
                </c:pt>
                <c:pt idx="5295">
                  <c:v>0.58950000000000002</c:v>
                </c:pt>
                <c:pt idx="5296">
                  <c:v>0.58960000000000001</c:v>
                </c:pt>
                <c:pt idx="5297">
                  <c:v>0.5897</c:v>
                </c:pt>
                <c:pt idx="5298">
                  <c:v>0.58979999999999999</c:v>
                </c:pt>
                <c:pt idx="5299">
                  <c:v>0.58989999999999998</c:v>
                </c:pt>
                <c:pt idx="5300">
                  <c:v>0.59</c:v>
                </c:pt>
                <c:pt idx="5301">
                  <c:v>0.59009999999999996</c:v>
                </c:pt>
                <c:pt idx="5302">
                  <c:v>0.59019999999999995</c:v>
                </c:pt>
                <c:pt idx="5303">
                  <c:v>0.59030000000000005</c:v>
                </c:pt>
                <c:pt idx="5304">
                  <c:v>0.59040000000000004</c:v>
                </c:pt>
                <c:pt idx="5305">
                  <c:v>0.59050000000000002</c:v>
                </c:pt>
                <c:pt idx="5306">
                  <c:v>0.59060000000000001</c:v>
                </c:pt>
                <c:pt idx="5307">
                  <c:v>0.5907</c:v>
                </c:pt>
                <c:pt idx="5308">
                  <c:v>0.59079999999999999</c:v>
                </c:pt>
                <c:pt idx="5309">
                  <c:v>0.59089999999999998</c:v>
                </c:pt>
                <c:pt idx="5310">
                  <c:v>0.59099999999999997</c:v>
                </c:pt>
                <c:pt idx="5311">
                  <c:v>0.59109999999999996</c:v>
                </c:pt>
                <c:pt idx="5312">
                  <c:v>0.59119999999999995</c:v>
                </c:pt>
                <c:pt idx="5313">
                  <c:v>0.59130000000000005</c:v>
                </c:pt>
                <c:pt idx="5314">
                  <c:v>0.59140000000000004</c:v>
                </c:pt>
                <c:pt idx="5315">
                  <c:v>0.59150000000000003</c:v>
                </c:pt>
                <c:pt idx="5316">
                  <c:v>0.59160000000000001</c:v>
                </c:pt>
                <c:pt idx="5317">
                  <c:v>0.5917</c:v>
                </c:pt>
                <c:pt idx="5318">
                  <c:v>0.59179999999999999</c:v>
                </c:pt>
                <c:pt idx="5319">
                  <c:v>0.59189999999999998</c:v>
                </c:pt>
                <c:pt idx="5320">
                  <c:v>0.59199999999999997</c:v>
                </c:pt>
                <c:pt idx="5321">
                  <c:v>0.59209999999999996</c:v>
                </c:pt>
                <c:pt idx="5322">
                  <c:v>0.59219999999999995</c:v>
                </c:pt>
                <c:pt idx="5323">
                  <c:v>0.59230000000000005</c:v>
                </c:pt>
                <c:pt idx="5324">
                  <c:v>0.59240000000000004</c:v>
                </c:pt>
                <c:pt idx="5325">
                  <c:v>0.59250000000000003</c:v>
                </c:pt>
                <c:pt idx="5326">
                  <c:v>0.59260000000000002</c:v>
                </c:pt>
                <c:pt idx="5327">
                  <c:v>0.5927</c:v>
                </c:pt>
                <c:pt idx="5328">
                  <c:v>0.59279999999999999</c:v>
                </c:pt>
                <c:pt idx="5329">
                  <c:v>0.59289999999999998</c:v>
                </c:pt>
                <c:pt idx="5330">
                  <c:v>0.59299999999999997</c:v>
                </c:pt>
                <c:pt idx="5331">
                  <c:v>0.59309999999999996</c:v>
                </c:pt>
                <c:pt idx="5332">
                  <c:v>0.59319999999999995</c:v>
                </c:pt>
                <c:pt idx="5333">
                  <c:v>0.59330000000000005</c:v>
                </c:pt>
                <c:pt idx="5334">
                  <c:v>0.59340000000000004</c:v>
                </c:pt>
                <c:pt idx="5335">
                  <c:v>0.59350000000000003</c:v>
                </c:pt>
                <c:pt idx="5336">
                  <c:v>0.59360000000000002</c:v>
                </c:pt>
                <c:pt idx="5337">
                  <c:v>0.59370000000000001</c:v>
                </c:pt>
                <c:pt idx="5338">
                  <c:v>0.59379999999999999</c:v>
                </c:pt>
                <c:pt idx="5339">
                  <c:v>0.59389999999999998</c:v>
                </c:pt>
                <c:pt idx="5340">
                  <c:v>0.59399999999999997</c:v>
                </c:pt>
                <c:pt idx="5341">
                  <c:v>0.59409999999999996</c:v>
                </c:pt>
                <c:pt idx="5342">
                  <c:v>0.59419999999999995</c:v>
                </c:pt>
                <c:pt idx="5343">
                  <c:v>0.59430000000000005</c:v>
                </c:pt>
                <c:pt idx="5344">
                  <c:v>0.59440000000000004</c:v>
                </c:pt>
                <c:pt idx="5345">
                  <c:v>0.59450000000000003</c:v>
                </c:pt>
                <c:pt idx="5346">
                  <c:v>0.59460000000000002</c:v>
                </c:pt>
                <c:pt idx="5347">
                  <c:v>0.59470000000000001</c:v>
                </c:pt>
                <c:pt idx="5348">
                  <c:v>0.5948</c:v>
                </c:pt>
                <c:pt idx="5349">
                  <c:v>0.59489999999999998</c:v>
                </c:pt>
                <c:pt idx="5350">
                  <c:v>0.59499999999999997</c:v>
                </c:pt>
                <c:pt idx="5351">
                  <c:v>0.59509999999999996</c:v>
                </c:pt>
                <c:pt idx="5352">
                  <c:v>0.59519999999999995</c:v>
                </c:pt>
                <c:pt idx="5353">
                  <c:v>0.59530000000000005</c:v>
                </c:pt>
                <c:pt idx="5354">
                  <c:v>0.59540000000000004</c:v>
                </c:pt>
                <c:pt idx="5355">
                  <c:v>0.59550000000000003</c:v>
                </c:pt>
                <c:pt idx="5356">
                  <c:v>0.59560000000000002</c:v>
                </c:pt>
                <c:pt idx="5357">
                  <c:v>0.59570000000000001</c:v>
                </c:pt>
                <c:pt idx="5358">
                  <c:v>0.5958</c:v>
                </c:pt>
                <c:pt idx="5359">
                  <c:v>0.59589999999999999</c:v>
                </c:pt>
                <c:pt idx="5360">
                  <c:v>0.59599999999999997</c:v>
                </c:pt>
                <c:pt idx="5361">
                  <c:v>0.59609999999999996</c:v>
                </c:pt>
                <c:pt idx="5362">
                  <c:v>0.59619999999999995</c:v>
                </c:pt>
                <c:pt idx="5363">
                  <c:v>0.59630000000000005</c:v>
                </c:pt>
                <c:pt idx="5364">
                  <c:v>0.59640000000000004</c:v>
                </c:pt>
                <c:pt idx="5365">
                  <c:v>0.59650000000000003</c:v>
                </c:pt>
                <c:pt idx="5366">
                  <c:v>0.59660000000000002</c:v>
                </c:pt>
                <c:pt idx="5367">
                  <c:v>0.59670000000000001</c:v>
                </c:pt>
                <c:pt idx="5368">
                  <c:v>0.5968</c:v>
                </c:pt>
                <c:pt idx="5369">
                  <c:v>0.59689999999999999</c:v>
                </c:pt>
                <c:pt idx="5370">
                  <c:v>0.59699999999999998</c:v>
                </c:pt>
                <c:pt idx="5371">
                  <c:v>0.59709999999999996</c:v>
                </c:pt>
                <c:pt idx="5372">
                  <c:v>0.59719999999999995</c:v>
                </c:pt>
                <c:pt idx="5373">
                  <c:v>0.59730000000000005</c:v>
                </c:pt>
                <c:pt idx="5374">
                  <c:v>0.59740000000000004</c:v>
                </c:pt>
                <c:pt idx="5375">
                  <c:v>0.59750000000000003</c:v>
                </c:pt>
                <c:pt idx="5376">
                  <c:v>0.59760000000000002</c:v>
                </c:pt>
                <c:pt idx="5377">
                  <c:v>0.59770000000000001</c:v>
                </c:pt>
                <c:pt idx="5378">
                  <c:v>0.5978</c:v>
                </c:pt>
                <c:pt idx="5379">
                  <c:v>0.59789999999999999</c:v>
                </c:pt>
                <c:pt idx="5380">
                  <c:v>0.59799999999999998</c:v>
                </c:pt>
                <c:pt idx="5381">
                  <c:v>0.59809999999999997</c:v>
                </c:pt>
                <c:pt idx="5382">
                  <c:v>0.59819999999999995</c:v>
                </c:pt>
                <c:pt idx="5383">
                  <c:v>0.59830000000000005</c:v>
                </c:pt>
                <c:pt idx="5384">
                  <c:v>0.59840000000000004</c:v>
                </c:pt>
                <c:pt idx="5385">
                  <c:v>0.59850000000000003</c:v>
                </c:pt>
                <c:pt idx="5386">
                  <c:v>0.59860000000000002</c:v>
                </c:pt>
                <c:pt idx="5387">
                  <c:v>0.59870000000000001</c:v>
                </c:pt>
                <c:pt idx="5388">
                  <c:v>0.5988</c:v>
                </c:pt>
                <c:pt idx="5389">
                  <c:v>0.59889999999999999</c:v>
                </c:pt>
                <c:pt idx="5390">
                  <c:v>0.59899999999999998</c:v>
                </c:pt>
                <c:pt idx="5391">
                  <c:v>0.59909999999999997</c:v>
                </c:pt>
                <c:pt idx="5392">
                  <c:v>0.59919999999999995</c:v>
                </c:pt>
                <c:pt idx="5393">
                  <c:v>0.59930000000000005</c:v>
                </c:pt>
                <c:pt idx="5394">
                  <c:v>0.59940000000000004</c:v>
                </c:pt>
                <c:pt idx="5395">
                  <c:v>0.59950000000000003</c:v>
                </c:pt>
                <c:pt idx="5396">
                  <c:v>0.59960000000000002</c:v>
                </c:pt>
                <c:pt idx="5397">
                  <c:v>0.59970000000000001</c:v>
                </c:pt>
                <c:pt idx="5398">
                  <c:v>0.5998</c:v>
                </c:pt>
                <c:pt idx="5399">
                  <c:v>0.59989999999999999</c:v>
                </c:pt>
              </c:numCache>
            </c:numRef>
          </c:cat>
          <c:val>
            <c:numRef>
              <c:f>Sheet1!$B$4:$GYS$4</c:f>
              <c:numCache>
                <c:formatCode>General</c:formatCode>
                <c:ptCount val="5400"/>
                <c:pt idx="0">
                  <c:v>0.49969802466497398</c:v>
                </c:pt>
                <c:pt idx="1">
                  <c:v>0.50252507706667104</c:v>
                </c:pt>
                <c:pt idx="2">
                  <c:v>0.50534221120470002</c:v>
                </c:pt>
                <c:pt idx="3">
                  <c:v>0.50814948198093102</c:v>
                </c:pt>
                <c:pt idx="4">
                  <c:v>0.51094694390036199</c:v>
                </c:pt>
                <c:pt idx="5">
                  <c:v>0.51373465107435501</c:v>
                </c:pt>
                <c:pt idx="6">
                  <c:v>0.51651265722381701</c:v>
                </c:pt>
                <c:pt idx="7">
                  <c:v>0.51928101568234797</c:v>
                </c:pt>
                <c:pt idx="8">
                  <c:v>0.52203977939933599</c:v>
                </c:pt>
                <c:pt idx="9">
                  <c:v>0.52478900094300596</c:v>
                </c:pt>
                <c:pt idx="10">
                  <c:v>0.52752873250342702</c:v>
                </c:pt>
                <c:pt idx="11">
                  <c:v>0.53025902589547702</c:v>
                </c:pt>
                <c:pt idx="12">
                  <c:v>0.53297993256176202</c:v>
                </c:pt>
                <c:pt idx="13">
                  <c:v>0.535691503575487</c:v>
                </c:pt>
                <c:pt idx="14">
                  <c:v>0.53839378964329299</c:v>
                </c:pt>
                <c:pt idx="15">
                  <c:v>0.54108684110804295</c:v>
                </c:pt>
                <c:pt idx="16">
                  <c:v>0.54377070795156701</c:v>
                </c:pt>
                <c:pt idx="17">
                  <c:v>0.54644543979737004</c:v>
                </c:pt>
                <c:pt idx="18">
                  <c:v>0.54911108591329105</c:v>
                </c:pt>
                <c:pt idx="19">
                  <c:v>0.55176769521412194</c:v>
                </c:pt>
                <c:pt idx="20">
                  <c:v>0.55441531626418905</c:v>
                </c:pt>
                <c:pt idx="21">
                  <c:v>0.55705399727988603</c:v>
                </c:pt>
                <c:pt idx="22">
                  <c:v>0.55968378613217495</c:v>
                </c:pt>
                <c:pt idx="23">
                  <c:v>0.56230473034903605</c:v>
                </c:pt>
                <c:pt idx="24">
                  <c:v>0.56491687711788596</c:v>
                </c:pt>
                <c:pt idx="25">
                  <c:v>0.56752027328795296</c:v>
                </c:pt>
                <c:pt idx="26">
                  <c:v>0.57011496537260797</c:v>
                </c:pt>
                <c:pt idx="27">
                  <c:v>0.57270099955166198</c:v>
                </c:pt>
                <c:pt idx="28">
                  <c:v>0.57527842167361798</c:v>
                </c:pt>
                <c:pt idx="29">
                  <c:v>0.57784727725789298</c:v>
                </c:pt>
                <c:pt idx="30">
                  <c:v>0.58040761149698605</c:v>
                </c:pt>
                <c:pt idx="31">
                  <c:v>0.58295946925862596</c:v>
                </c:pt>
                <c:pt idx="32">
                  <c:v>0.58550289508786102</c:v>
                </c:pt>
                <c:pt idx="33">
                  <c:v>0.58803793320912601</c:v>
                </c:pt>
                <c:pt idx="34">
                  <c:v>0.590564627528265</c:v>
                </c:pt>
                <c:pt idx="35">
                  <c:v>0.59308302163451099</c:v>
                </c:pt>
                <c:pt idx="36">
                  <c:v>0.59559315880244101</c:v>
                </c:pt>
                <c:pt idx="37">
                  <c:v>0.59809508199387595</c:v>
                </c:pt>
                <c:pt idx="38">
                  <c:v>0.60058883385976303</c:v>
                </c:pt>
                <c:pt idx="39">
                  <c:v>0.603074456742003</c:v>
                </c:pt>
                <c:pt idx="40">
                  <c:v>0.60555199267525195</c:v>
                </c:pt>
                <c:pt idx="41">
                  <c:v>0.608021483388683</c:v>
                </c:pt>
                <c:pt idx="42">
                  <c:v>0.61048297030771204</c:v>
                </c:pt>
                <c:pt idx="43">
                  <c:v>0.612936494555686</c:v>
                </c:pt>
                <c:pt idx="44">
                  <c:v>0.61538058967606701</c:v>
                </c:pt>
                <c:pt idx="45">
                  <c:v>0.61781312379666098</c:v>
                </c:pt>
                <c:pt idx="46">
                  <c:v>0.62023413885429202</c:v>
                </c:pt>
                <c:pt idx="47">
                  <c:v>0.62264367649499597</c:v>
                </c:pt>
                <c:pt idx="48">
                  <c:v>0.62504177807517203</c:v>
                </c:pt>
                <c:pt idx="49">
                  <c:v>0.62742848466269696</c:v>
                </c:pt>
                <c:pt idx="50">
                  <c:v>0.62980383703800202</c:v>
                </c:pt>
                <c:pt idx="51">
                  <c:v>0.63216787569511701</c:v>
                </c:pt>
                <c:pt idx="52">
                  <c:v>0.634520640842684</c:v>
                </c:pt>
                <c:pt idx="53">
                  <c:v>0.63686217240492604</c:v>
                </c:pt>
                <c:pt idx="54">
                  <c:v>0.63919251002259603</c:v>
                </c:pt>
                <c:pt idx="55">
                  <c:v>0.641511693053883</c:v>
                </c:pt>
                <c:pt idx="56">
                  <c:v>0.643819760575294</c:v>
                </c:pt>
                <c:pt idx="57">
                  <c:v>0.64611675138249303</c:v>
                </c:pt>
                <c:pt idx="58">
                  <c:v>0.64840270399112199</c:v>
                </c:pt>
                <c:pt idx="59">
                  <c:v>0.65067765663758304</c:v>
                </c:pt>
                <c:pt idx="60">
                  <c:v>0.65294164727978998</c:v>
                </c:pt>
                <c:pt idx="61">
                  <c:v>0.65519471359789605</c:v>
                </c:pt>
                <c:pt idx="62">
                  <c:v>0.65743689299498698</c:v>
                </c:pt>
                <c:pt idx="63">
                  <c:v>0.65966822259774704</c:v>
                </c:pt>
                <c:pt idx="64">
                  <c:v>0.66188873925709701</c:v>
                </c:pt>
                <c:pt idx="65">
                  <c:v>0.66409847954880497</c:v>
                </c:pt>
                <c:pt idx="66">
                  <c:v>0.66629747977406995</c:v>
                </c:pt>
                <c:pt idx="67">
                  <c:v>0.66848577596008096</c:v>
                </c:pt>
                <c:pt idx="68">
                  <c:v>0.67066340386054102</c:v>
                </c:pt>
                <c:pt idx="69">
                  <c:v>0.67283039895618002</c:v>
                </c:pt>
                <c:pt idx="70">
                  <c:v>0.67498679645523096</c:v>
                </c:pt>
                <c:pt idx="71">
                  <c:v>0.67713263129388701</c:v>
                </c:pt>
                <c:pt idx="72">
                  <c:v>0.67926793813673403</c:v>
                </c:pt>
                <c:pt idx="73">
                  <c:v>0.68139275137715904</c:v>
                </c:pt>
                <c:pt idx="74">
                  <c:v>0.68350710513773605</c:v>
                </c:pt>
                <c:pt idx="75">
                  <c:v>0.68561103327059103</c:v>
                </c:pt>
                <c:pt idx="76">
                  <c:v>0.68770456935774504</c:v>
                </c:pt>
                <c:pt idx="77">
                  <c:v>0.68978774671143595</c:v>
                </c:pt>
                <c:pt idx="78">
                  <c:v>0.69186059837442004</c:v>
                </c:pt>
                <c:pt idx="79">
                  <c:v>0.69392315712025099</c:v>
                </c:pt>
                <c:pt idx="80">
                  <c:v>0.695975455453549</c:v>
                </c:pt>
                <c:pt idx="81">
                  <c:v>0.698017525610242</c:v>
                </c:pt>
                <c:pt idx="82">
                  <c:v>0.70004939955779</c:v>
                </c:pt>
                <c:pt idx="83">
                  <c:v>0.70207110899540004</c:v>
                </c:pt>
                <c:pt idx="84">
                  <c:v>0.70408268535421603</c:v>
                </c:pt>
                <c:pt idx="85">
                  <c:v>0.70608415979749795</c:v>
                </c:pt>
                <c:pt idx="86">
                  <c:v>0.70807556322078502</c:v>
                </c:pt>
                <c:pt idx="87">
                  <c:v>0.71005692625204198</c:v>
                </c:pt>
                <c:pt idx="88">
                  <c:v>0.71202827925179402</c:v>
                </c:pt>
                <c:pt idx="89">
                  <c:v>0.71398965231325295</c:v>
                </c:pt>
                <c:pt idx="90">
                  <c:v>0.71594107526241901</c:v>
                </c:pt>
                <c:pt idx="91">
                  <c:v>0.71788257765818497</c:v>
                </c:pt>
                <c:pt idx="92">
                  <c:v>0.71981418879242298</c:v>
                </c:pt>
                <c:pt idx="93">
                  <c:v>0.72173593769005695</c:v>
                </c:pt>
                <c:pt idx="94">
                  <c:v>0.72364785310913604</c:v>
                </c:pt>
                <c:pt idx="95">
                  <c:v>0.72554996354089096</c:v>
                </c:pt>
                <c:pt idx="96">
                  <c:v>0.72744229720978804</c:v>
                </c:pt>
                <c:pt idx="97">
                  <c:v>0.72932488207357205</c:v>
                </c:pt>
                <c:pt idx="98">
                  <c:v>0.73119774582330599</c:v>
                </c:pt>
                <c:pt idx="99">
                  <c:v>0.73306091588340605</c:v>
                </c:pt>
                <c:pt idx="100">
                  <c:v>0.73491441941166602</c:v>
                </c:pt>
                <c:pt idx="101">
                  <c:v>0.73675828329928705</c:v>
                </c:pt>
                <c:pt idx="102">
                  <c:v>0.73859253417089998</c:v>
                </c:pt>
                <c:pt idx="103">
                  <c:v>0.74041719838458098</c:v>
                </c:pt>
                <c:pt idx="104">
                  <c:v>0.74223230203187696</c:v>
                </c:pt>
                <c:pt idx="105">
                  <c:v>0.74403787093781804</c:v>
                </c:pt>
                <c:pt idx="106">
                  <c:v>0.74583393066094195</c:v>
                </c:pt>
                <c:pt idx="107">
                  <c:v>0.74762050649331302</c:v>
                </c:pt>
                <c:pt idx="108">
                  <c:v>0.74939762346054195</c:v>
                </c:pt>
                <c:pt idx="109">
                  <c:v>0.75116530632181799</c:v>
                </c:pt>
                <c:pt idx="110">
                  <c:v>0.75292357956993095</c:v>
                </c:pt>
                <c:pt idx="111">
                  <c:v>0.754672467431312</c:v>
                </c:pt>
                <c:pt idx="112">
                  <c:v>0.75641199386607305</c:v>
                </c:pt>
                <c:pt idx="113">
                  <c:v>0.75814218256804999</c:v>
                </c:pt>
                <c:pt idx="114">
                  <c:v>0.759863056964862</c:v>
                </c:pt>
                <c:pt idx="115">
                  <c:v>0.76157464021796994</c:v>
                </c:pt>
                <c:pt idx="116">
                  <c:v>0.76327695522275196</c:v>
                </c:pt>
                <c:pt idx="117">
                  <c:v>0.76497002460858399</c:v>
                </c:pt>
                <c:pt idx="118">
                  <c:v>0.76665387073893299</c:v>
                </c:pt>
                <c:pt idx="119">
                  <c:v>0.76832851571146399</c:v>
                </c:pt>
                <c:pt idx="120">
                  <c:v>0.769993981358156</c:v>
                </c:pt>
                <c:pt idx="121">
                  <c:v>0.771650289245434</c:v>
                </c:pt>
                <c:pt idx="122">
                  <c:v>0.77329746067431704</c:v>
                </c:pt>
                <c:pt idx="123">
                  <c:v>0.77493551668058103</c:v>
                </c:pt>
                <c:pt idx="124">
                  <c:v>0.776564478034933</c:v>
                </c:pt>
                <c:pt idx="125">
                  <c:v>0.77818436524321399</c:v>
                </c:pt>
                <c:pt idx="126">
                  <c:v>0.77979519854660595</c:v>
                </c:pt>
                <c:pt idx="127">
                  <c:v>0.78139699792187001</c:v>
                </c:pt>
                <c:pt idx="128">
                  <c:v>0.78298978308159795</c:v>
                </c:pt>
                <c:pt idx="129">
                  <c:v>0.78457357347448597</c:v>
                </c:pt>
                <c:pt idx="130">
                  <c:v>0.78614838828563405</c:v>
                </c:pt>
                <c:pt idx="131">
                  <c:v>0.78771424643685894</c:v>
                </c:pt>
                <c:pt idx="132">
                  <c:v>0.789271166587041</c:v>
                </c:pt>
                <c:pt idx="133">
                  <c:v>0.79081916713248901</c:v>
                </c:pt>
                <c:pt idx="134">
                  <c:v>0.79235826620733196</c:v>
                </c:pt>
                <c:pt idx="135">
                  <c:v>0.793888481683937</c:v>
                </c:pt>
                <c:pt idx="136">
                  <c:v>0.79540983117335395</c:v>
                </c:pt>
                <c:pt idx="137">
                  <c:v>0.79692233202578899</c:v>
                </c:pt>
                <c:pt idx="138">
                  <c:v>0.79842600133110098</c:v>
                </c:pt>
                <c:pt idx="139">
                  <c:v>0.79992085591933804</c:v>
                </c:pt>
                <c:pt idx="140">
                  <c:v>0.80140691236129502</c:v>
                </c:pt>
                <c:pt idx="141">
                  <c:v>0.80288418696910202</c:v>
                </c:pt>
                <c:pt idx="142">
                  <c:v>0.80435269579685298</c:v>
                </c:pt>
                <c:pt idx="143">
                  <c:v>0.80581245464125695</c:v>
                </c:pt>
                <c:pt idx="144">
                  <c:v>0.80726347904232598</c:v>
                </c:pt>
                <c:pt idx="145">
                  <c:v>0.808705784284101</c:v>
                </c:pt>
                <c:pt idx="146">
                  <c:v>0.81013938539540697</c:v>
                </c:pt>
                <c:pt idx="147">
                  <c:v>0.81156429715064504</c:v>
                </c:pt>
                <c:pt idx="148">
                  <c:v>0.81298053407062099</c:v>
                </c:pt>
                <c:pt idx="149">
                  <c:v>0.81438811042340997</c:v>
                </c:pt>
                <c:pt idx="150">
                  <c:v>0.81578704022526005</c:v>
                </c:pt>
                <c:pt idx="151">
                  <c:v>0.81717733724153296</c:v>
                </c:pt>
                <c:pt idx="152">
                  <c:v>0.81855901498768002</c:v>
                </c:pt>
                <c:pt idx="153">
                  <c:v>0.81993208673026297</c:v>
                </c:pt>
                <c:pt idx="154">
                  <c:v>0.821296565488011</c:v>
                </c:pt>
                <c:pt idx="155">
                  <c:v>0.82265246403291903</c:v>
                </c:pt>
                <c:pt idx="156">
                  <c:v>0.82399979489138597</c:v>
                </c:pt>
                <c:pt idx="157">
                  <c:v>0.82533857034539704</c:v>
                </c:pt>
                <c:pt idx="158">
                  <c:v>0.82666880243374397</c:v>
                </c:pt>
                <c:pt idx="159">
                  <c:v>0.82799050295329102</c:v>
                </c:pt>
                <c:pt idx="160">
                  <c:v>0.82930368346028405</c:v>
                </c:pt>
                <c:pt idx="161">
                  <c:v>0.83060835527169596</c:v>
                </c:pt>
                <c:pt idx="162">
                  <c:v>0.83190452946662796</c:v>
                </c:pt>
                <c:pt idx="163">
                  <c:v>0.83319221688774603</c:v>
                </c:pt>
                <c:pt idx="164">
                  <c:v>0.83447142814275999</c:v>
                </c:pt>
                <c:pt idx="165">
                  <c:v>0.83574217360595804</c:v>
                </c:pt>
                <c:pt idx="166">
                  <c:v>0.83700446341977397</c:v>
                </c:pt>
                <c:pt idx="167">
                  <c:v>0.83825830749641295</c:v>
                </c:pt>
                <c:pt idx="168">
                  <c:v>0.83950371551950698</c:v>
                </c:pt>
                <c:pt idx="169">
                  <c:v>0.84074069694583098</c:v>
                </c:pt>
                <c:pt idx="170">
                  <c:v>0.84196926100706204</c:v>
                </c:pt>
                <c:pt idx="171">
                  <c:v>0.84318941671157199</c:v>
                </c:pt>
                <c:pt idx="172">
                  <c:v>0.84440117284629002</c:v>
                </c:pt>
                <c:pt idx="173">
                  <c:v>0.84560453797858903</c:v>
                </c:pt>
                <c:pt idx="174">
                  <c:v>0.84679952045823403</c:v>
                </c:pt>
                <c:pt idx="175">
                  <c:v>0.84798612841937204</c:v>
                </c:pt>
                <c:pt idx="176">
                  <c:v>0.84916436978256604</c:v>
                </c:pt>
                <c:pt idx="177">
                  <c:v>0.85033425225688597</c:v>
                </c:pt>
                <c:pt idx="178">
                  <c:v>0.85149578334203402</c:v>
                </c:pt>
                <c:pt idx="179">
                  <c:v>0.852648970330528</c:v>
                </c:pt>
                <c:pt idx="180">
                  <c:v>0.85379382030992601</c:v>
                </c:pt>
                <c:pt idx="181">
                  <c:v>0.85493034016509994</c:v>
                </c:pt>
                <c:pt idx="182">
                  <c:v>0.85605853658055298</c:v>
                </c:pt>
                <c:pt idx="183">
                  <c:v>0.85717841604279499</c:v>
                </c:pt>
                <c:pt idx="184">
                  <c:v>0.85828998484274599</c:v>
                </c:pt>
                <c:pt idx="185">
                  <c:v>0.85939324907820602</c:v>
                </c:pt>
                <c:pt idx="186">
                  <c:v>0.86048821465635705</c:v>
                </c:pt>
                <c:pt idx="187">
                  <c:v>0.86157488729632004</c:v>
                </c:pt>
                <c:pt idx="188">
                  <c:v>0.86265327253175095</c:v>
                </c:pt>
                <c:pt idx="189">
                  <c:v>0.863723375713492</c:v>
                </c:pt>
                <c:pt idx="190">
                  <c:v>0.86478520201225595</c:v>
                </c:pt>
                <c:pt idx="191">
                  <c:v>0.86583875642136798</c:v>
                </c:pt>
                <c:pt idx="192">
                  <c:v>0.86688404375954597</c:v>
                </c:pt>
                <c:pt idx="193">
                  <c:v>0.86792106867372398</c:v>
                </c:pt>
                <c:pt idx="194">
                  <c:v>0.86894983564192596</c:v>
                </c:pt>
                <c:pt idx="195">
                  <c:v>0.86997034897617698</c:v>
                </c:pt>
                <c:pt idx="196">
                  <c:v>0.87098261282546097</c:v>
                </c:pt>
                <c:pt idx="197">
                  <c:v>0.87198663117872599</c:v>
                </c:pt>
                <c:pt idx="198">
                  <c:v>0.87298240786791803</c:v>
                </c:pt>
                <c:pt idx="199">
                  <c:v>0.87396994657107396</c:v>
                </c:pt>
                <c:pt idx="200">
                  <c:v>0.87494925081544594</c:v>
                </c:pt>
                <c:pt idx="201">
                  <c:v>0.87592032398066499</c:v>
                </c:pt>
                <c:pt idx="202">
                  <c:v>0.87688316930195398</c:v>
                </c:pt>
                <c:pt idx="203">
                  <c:v>0.87783778987337302</c:v>
                </c:pt>
                <c:pt idx="204">
                  <c:v>0.87878418865110297</c:v>
                </c:pt>
                <c:pt idx="205">
                  <c:v>0.87972236845677898</c:v>
                </c:pt>
                <c:pt idx="206">
                  <c:v>0.88065233198084603</c:v>
                </c:pt>
                <c:pt idx="207">
                  <c:v>0.88157408178596297</c:v>
                </c:pt>
                <c:pt idx="208">
                  <c:v>0.88248762031044103</c:v>
                </c:pt>
                <c:pt idx="209">
                  <c:v>0.88339294987171302</c:v>
                </c:pt>
                <c:pt idx="210">
                  <c:v>0.88428902135071796</c:v>
                </c:pt>
                <c:pt idx="211">
                  <c:v>0.88517411740927898</c:v>
                </c:pt>
                <c:pt idx="212">
                  <c:v>0.88604825192907599</c:v>
                </c:pt>
                <c:pt idx="213">
                  <c:v>0.88691143883634205</c:v>
                </c:pt>
                <c:pt idx="214">
                  <c:v>0.88776369210575301</c:v>
                </c:pt>
                <c:pt idx="215">
                  <c:v>0.88860502576433897</c:v>
                </c:pt>
                <c:pt idx="216">
                  <c:v>0.88943545389540801</c:v>
                </c:pt>
                <c:pt idx="217">
                  <c:v>0.89025499064247604</c:v>
                </c:pt>
                <c:pt idx="218">
                  <c:v>0.891063650213202</c:v>
                </c:pt>
                <c:pt idx="219">
                  <c:v>0.89186144688334401</c:v>
                </c:pt>
                <c:pt idx="220">
                  <c:v>0.89264839500070903</c:v>
                </c:pt>
                <c:pt idx="221">
                  <c:v>0.89342450898911496</c:v>
                </c:pt>
                <c:pt idx="222">
                  <c:v>0.89418980335236198</c:v>
                </c:pt>
                <c:pt idx="223">
                  <c:v>0.89494429267820097</c:v>
                </c:pt>
                <c:pt idx="224">
                  <c:v>0.89568799164231006</c:v>
                </c:pt>
                <c:pt idx="225">
                  <c:v>0.89642091501227195</c:v>
                </c:pt>
                <c:pt idx="226">
                  <c:v>0.89714307765155499</c:v>
                </c:pt>
                <c:pt idx="227">
                  <c:v>0.89785449452349397</c:v>
                </c:pt>
                <c:pt idx="228">
                  <c:v>0.89855518069526796</c:v>
                </c:pt>
                <c:pt idx="229">
                  <c:v>0.89924515134188199</c:v>
                </c:pt>
                <c:pt idx="230">
                  <c:v>0.89992442175014198</c:v>
                </c:pt>
                <c:pt idx="231">
                  <c:v>0.90059300732262904</c:v>
                </c:pt>
                <c:pt idx="232">
                  <c:v>0.90125092358167203</c:v>
                </c:pt>
                <c:pt idx="233">
                  <c:v>0.90189818617330597</c:v>
                </c:pt>
                <c:pt idx="234">
                  <c:v>0.90253481087123899</c:v>
                </c:pt>
                <c:pt idx="235">
                  <c:v>0.90316081358079803</c:v>
                </c:pt>
                <c:pt idx="236">
                  <c:v>0.90377621034287403</c:v>
                </c:pt>
                <c:pt idx="237">
                  <c:v>0.90438101733785603</c:v>
                </c:pt>
                <c:pt idx="238">
                  <c:v>0.90497525088956199</c:v>
                </c:pt>
                <c:pt idx="239">
                  <c:v>0.90555892746914501</c:v>
                </c:pt>
                <c:pt idx="240">
                  <c:v>0.90613206369900101</c:v>
                </c:pt>
                <c:pt idx="241">
                  <c:v>0.90669467635665901</c:v>
                </c:pt>
                <c:pt idx="242">
                  <c:v>0.90724678237865397</c:v>
                </c:pt>
                <c:pt idx="243">
                  <c:v>0.907788398864394</c:v>
                </c:pt>
                <c:pt idx="244">
                  <c:v>0.90831954307999996</c:v>
                </c:pt>
                <c:pt idx="245">
                  <c:v>0.90884023246214296</c:v>
                </c:pt>
                <c:pt idx="246">
                  <c:v>0.90935048462185097</c:v>
                </c:pt>
                <c:pt idx="247">
                  <c:v>0.90985031734830502</c:v>
                </c:pt>
                <c:pt idx="248">
                  <c:v>0.91033974861261902</c:v>
                </c:pt>
                <c:pt idx="249">
                  <c:v>0.91081879657158704</c:v>
                </c:pt>
                <c:pt idx="250">
                  <c:v>0.91128592359969196</c:v>
                </c:pt>
                <c:pt idx="251">
                  <c:v>0.91173925528247102</c:v>
                </c:pt>
                <c:pt idx="252">
                  <c:v>0.91217881347711205</c:v>
                </c:pt>
                <c:pt idx="253">
                  <c:v>0.91260462028732203</c:v>
                </c:pt>
                <c:pt idx="254">
                  <c:v>0.91301669806652597</c:v>
                </c:pt>
                <c:pt idx="255">
                  <c:v>0.91341506942103501</c:v>
                </c:pt>
                <c:pt idx="256">
                  <c:v>0.91379975721318996</c:v>
                </c:pt>
                <c:pt idx="257">
                  <c:v>0.91417078456447498</c:v>
                </c:pt>
                <c:pt idx="258">
                  <c:v>0.91452817485860005</c:v>
                </c:pt>
                <c:pt idx="259">
                  <c:v>0.91487195174454905</c:v>
                </c:pt>
                <c:pt idx="260">
                  <c:v>0.91520213913960802</c:v>
                </c:pt>
                <c:pt idx="261">
                  <c:v>0.91551876123234699</c:v>
                </c:pt>
                <c:pt idx="262">
                  <c:v>0.91582184248557996</c:v>
                </c:pt>
                <c:pt idx="263">
                  <c:v>0.916111407639288</c:v>
                </c:pt>
                <c:pt idx="264">
                  <c:v>0.91638748171350703</c:v>
                </c:pt>
                <c:pt idx="265">
                  <c:v>0.91665009001118603</c:v>
                </c:pt>
                <c:pt idx="266">
                  <c:v>0.91689925812100104</c:v>
                </c:pt>
                <c:pt idx="267">
                  <c:v>0.91713501192014701</c:v>
                </c:pt>
                <c:pt idx="268">
                  <c:v>0.91735737757708102</c:v>
                </c:pt>
                <c:pt idx="269">
                  <c:v>0.91756638155423498</c:v>
                </c:pt>
                <c:pt idx="270">
                  <c:v>0.91776205061068905</c:v>
                </c:pt>
                <c:pt idx="271">
                  <c:v>0.91794441180481001</c:v>
                </c:pt>
                <c:pt idx="272">
                  <c:v>0.91811349249684804</c:v>
                </c:pt>
                <c:pt idx="273">
                  <c:v>0.918269320351494</c:v>
                </c:pt>
                <c:pt idx="274">
                  <c:v>0.918411923340402</c:v>
                </c:pt>
                <c:pt idx="275">
                  <c:v>0.91854132974466796</c:v>
                </c:pt>
                <c:pt idx="276">
                  <c:v>0.91865756815726796</c:v>
                </c:pt>
                <c:pt idx="277">
                  <c:v>0.91876066748545704</c:v>
                </c:pt>
                <c:pt idx="278">
                  <c:v>0.91885065695312396</c:v>
                </c:pt>
                <c:pt idx="279">
                  <c:v>0.91892756610311299</c:v>
                </c:pt>
                <c:pt idx="280">
                  <c:v>0.91899142479948803</c:v>
                </c:pt>
                <c:pt idx="281">
                  <c:v>0.91904226322976701</c:v>
                </c:pt>
                <c:pt idx="282">
                  <c:v>0.91908011190711003</c:v>
                </c:pt>
                <c:pt idx="283">
                  <c:v>0.91910500167245801</c:v>
                </c:pt>
                <c:pt idx="284">
                  <c:v>0.91911696369663498</c:v>
                </c:pt>
                <c:pt idx="285">
                  <c:v>0.91911602948240501</c:v>
                </c:pt>
                <c:pt idx="286">
                  <c:v>0.91910223086647502</c:v>
                </c:pt>
                <c:pt idx="287">
                  <c:v>0.91907560002146604</c:v>
                </c:pt>
                <c:pt idx="288">
                  <c:v>0.91903616945783295</c:v>
                </c:pt>
                <c:pt idx="289">
                  <c:v>0.91898397202573001</c:v>
                </c:pt>
                <c:pt idx="290">
                  <c:v>0.91891904091684895</c:v>
                </c:pt>
                <c:pt idx="291">
                  <c:v>0.91884140966618899</c:v>
                </c:pt>
                <c:pt idx="292">
                  <c:v>0.91875111215379801</c:v>
                </c:pt>
                <c:pt idx="293">
                  <c:v>0.91864818260645897</c:v>
                </c:pt>
                <c:pt idx="294">
                  <c:v>0.91853265559932196</c:v>
                </c:pt>
                <c:pt idx="295">
                  <c:v>0.91840456605750498</c:v>
                </c:pt>
                <c:pt idx="296">
                  <c:v>0.918263949257629</c:v>
                </c:pt>
                <c:pt idx="297">
                  <c:v>0.91811084082931804</c:v>
                </c:pt>
                <c:pt idx="298">
                  <c:v>0.91794527675664594</c:v>
                </c:pt>
                <c:pt idx="299">
                  <c:v>0.91776729337953</c:v>
                </c:pt>
                <c:pt idx="300">
                  <c:v>0.91757692739508201</c:v>
                </c:pt>
                <c:pt idx="301">
                  <c:v>0.91737421585890699</c:v>
                </c:pt>
                <c:pt idx="302">
                  <c:v>0.917159196186356</c:v>
                </c:pt>
                <c:pt idx="303">
                  <c:v>0.91693190615372</c:v>
                </c:pt>
                <c:pt idx="304">
                  <c:v>0.91669238389938501</c:v>
                </c:pt>
                <c:pt idx="305">
                  <c:v>0.91644066792493295</c:v>
                </c:pt>
                <c:pt idx="306">
                  <c:v>0.91617679709618705</c:v>
                </c:pt>
                <c:pt idx="307">
                  <c:v>0.91590081064421303</c:v>
                </c:pt>
                <c:pt idx="308">
                  <c:v>0.91561274816627303</c:v>
                </c:pt>
                <c:pt idx="309">
                  <c:v>0.91531370094584297</c:v>
                </c:pt>
                <c:pt idx="310">
                  <c:v>0.91500542873963397</c:v>
                </c:pt>
                <c:pt idx="311">
                  <c:v>0.91468796034297795</c:v>
                </c:pt>
                <c:pt idx="312">
                  <c:v>0.91436132476950505</c:v>
                </c:pt>
                <c:pt idx="313">
                  <c:v>0.91402555125157203</c:v>
                </c:pt>
                <c:pt idx="314">
                  <c:v>0.91368066924067604</c:v>
                </c:pt>
                <c:pt idx="315">
                  <c:v>0.91332670840782804</c:v>
                </c:pt>
                <c:pt idx="316">
                  <c:v>0.91296369864388904</c:v>
                </c:pt>
                <c:pt idx="317">
                  <c:v>0.91259167005988795</c:v>
                </c:pt>
                <c:pt idx="318">
                  <c:v>0.91221065298729898</c:v>
                </c:pt>
                <c:pt idx="319">
                  <c:v>0.91182067797828104</c:v>
                </c:pt>
                <c:pt idx="320">
                  <c:v>0.911421775805904</c:v>
                </c:pt>
                <c:pt idx="321">
                  <c:v>0.911013977464323</c:v>
                </c:pt>
                <c:pt idx="322">
                  <c:v>0.91059731416893297</c:v>
                </c:pt>
                <c:pt idx="323">
                  <c:v>0.910171817356488</c:v>
                </c:pt>
                <c:pt idx="324">
                  <c:v>0.90973751868518504</c:v>
                </c:pt>
                <c:pt idx="325">
                  <c:v>0.90929445003472498</c:v>
                </c:pt>
                <c:pt idx="326">
                  <c:v>0.90884264350633004</c:v>
                </c:pt>
                <c:pt idx="327">
                  <c:v>0.90838213142273705</c:v>
                </c:pt>
                <c:pt idx="328">
                  <c:v>0.907912946328158</c:v>
                </c:pt>
                <c:pt idx="329">
                  <c:v>0.907435120988207</c:v>
                </c:pt>
                <c:pt idx="330">
                  <c:v>0.90694868838979203</c:v>
                </c:pt>
                <c:pt idx="331">
                  <c:v>0.90645368174098295</c:v>
                </c:pt>
                <c:pt idx="332">
                  <c:v>0.90595013447084005</c:v>
                </c:pt>
                <c:pt idx="333">
                  <c:v>0.90543808022921202</c:v>
                </c:pt>
                <c:pt idx="334">
                  <c:v>0.90491755288650799</c:v>
                </c:pt>
                <c:pt idx="335">
                  <c:v>0.90438858653342602</c:v>
                </c:pt>
                <c:pt idx="336">
                  <c:v>0.90385121548066305</c:v>
                </c:pt>
                <c:pt idx="337">
                  <c:v>0.90330547425858099</c:v>
                </c:pt>
                <c:pt idx="338">
                  <c:v>0.90275139761684797</c:v>
                </c:pt>
                <c:pt idx="339">
                  <c:v>0.90218902052404504</c:v>
                </c:pt>
                <c:pt idx="340">
                  <c:v>0.901618378167241</c:v>
                </c:pt>
                <c:pt idx="341">
                  <c:v>0.90103950595153803</c:v>
                </c:pt>
                <c:pt idx="342">
                  <c:v>0.90045243949957698</c:v>
                </c:pt>
                <c:pt idx="343">
                  <c:v>0.89985721465102397</c:v>
                </c:pt>
                <c:pt idx="344">
                  <c:v>0.89925386746200997</c:v>
                </c:pt>
                <c:pt idx="345">
                  <c:v>0.89864243420455103</c:v>
                </c:pt>
                <c:pt idx="346">
                  <c:v>0.89802295136593002</c:v>
                </c:pt>
                <c:pt idx="347">
                  <c:v>0.89739545564804601</c:v>
                </c:pt>
                <c:pt idx="348">
                  <c:v>0.89675998396673495</c:v>
                </c:pt>
                <c:pt idx="349">
                  <c:v>0.89611812942278601</c:v>
                </c:pt>
                <c:pt idx="350">
                  <c:v>0.89547182231154698</c:v>
                </c:pt>
                <c:pt idx="351">
                  <c:v>0.89482109706523305</c:v>
                </c:pt>
                <c:pt idx="352">
                  <c:v>0.89416598828092397</c:v>
                </c:pt>
                <c:pt idx="353">
                  <c:v>0.89350653072015995</c:v>
                </c:pt>
                <c:pt idx="354">
                  <c:v>0.89284275930851897</c:v>
                </c:pt>
                <c:pt idx="355">
                  <c:v>0.89217470913515895</c:v>
                </c:pt>
                <c:pt idx="356">
                  <c:v>0.891502415452332</c:v>
                </c:pt>
                <c:pt idx="357">
                  <c:v>0.89082591367486896</c:v>
                </c:pt>
                <c:pt idx="358">
                  <c:v>0.89014523937963197</c:v>
                </c:pt>
                <c:pt idx="359">
                  <c:v>0.88946042830494099</c:v>
                </c:pt>
                <c:pt idx="360">
                  <c:v>0.88877151634996798</c:v>
                </c:pt>
                <c:pt idx="361">
                  <c:v>0.88807853957409799</c:v>
                </c:pt>
                <c:pt idx="362">
                  <c:v>0.88738153419626598</c:v>
                </c:pt>
                <c:pt idx="363">
                  <c:v>0.88668053659425905</c:v>
                </c:pt>
                <c:pt idx="364">
                  <c:v>0.88597558330398296</c:v>
                </c:pt>
                <c:pt idx="365">
                  <c:v>0.88526671101871302</c:v>
                </c:pt>
                <c:pt idx="366">
                  <c:v>0.88455395658829905</c:v>
                </c:pt>
                <c:pt idx="367">
                  <c:v>0.88383735701834298</c:v>
                </c:pt>
                <c:pt idx="368">
                  <c:v>0.88311694946935304</c:v>
                </c:pt>
                <c:pt idx="369">
                  <c:v>0.88239277125585402</c:v>
                </c:pt>
                <c:pt idx="370">
                  <c:v>0.88166485984548204</c:v>
                </c:pt>
                <c:pt idx="371">
                  <c:v>0.88093325285802804</c:v>
                </c:pt>
                <c:pt idx="372">
                  <c:v>0.88019798806447003</c:v>
                </c:pt>
                <c:pt idx="373">
                  <c:v>0.87945910338595901</c:v>
                </c:pt>
                <c:pt idx="374">
                  <c:v>0.87871663689278201</c:v>
                </c:pt>
                <c:pt idx="375">
                  <c:v>0.87797062680328597</c:v>
                </c:pt>
                <c:pt idx="376">
                  <c:v>0.87722111148277904</c:v>
                </c:pt>
                <c:pt idx="377">
                  <c:v>0.87646812944239005</c:v>
                </c:pt>
                <c:pt idx="378">
                  <c:v>0.87571171933790304</c:v>
                </c:pt>
                <c:pt idx="379">
                  <c:v>0.87495191996855703</c:v>
                </c:pt>
                <c:pt idx="380">
                  <c:v>0.87418877027581399</c:v>
                </c:pt>
                <c:pt idx="381">
                  <c:v>0.87342230934209697</c:v>
                </c:pt>
                <c:pt idx="382">
                  <c:v>0.87265257638948801</c:v>
                </c:pt>
                <c:pt idx="383">
                  <c:v>0.87187961077840903</c:v>
                </c:pt>
                <c:pt idx="384">
                  <c:v>0.87110345200625094</c:v>
                </c:pt>
                <c:pt idx="385">
                  <c:v>0.87032413970598999</c:v>
                </c:pt>
                <c:pt idx="386">
                  <c:v>0.86954171364475497</c:v>
                </c:pt>
                <c:pt idx="387">
                  <c:v>0.86875621372237499</c:v>
                </c:pt>
                <c:pt idx="388">
                  <c:v>0.867967679969887</c:v>
                </c:pt>
                <c:pt idx="389">
                  <c:v>0.86717615254801395</c:v>
                </c:pt>
                <c:pt idx="390">
                  <c:v>0.86638167174560998</c:v>
                </c:pt>
                <c:pt idx="391">
                  <c:v>0.86558427797807502</c:v>
                </c:pt>
                <c:pt idx="392">
                  <c:v>0.86478401178573105</c:v>
                </c:pt>
                <c:pt idx="393">
                  <c:v>0.86398091383217801</c:v>
                </c:pt>
                <c:pt idx="394">
                  <c:v>0.86317502490260001</c:v>
                </c:pt>
                <c:pt idx="395">
                  <c:v>0.86236638590205705</c:v>
                </c:pt>
                <c:pt idx="396">
                  <c:v>0.861555037853733</c:v>
                </c:pt>
                <c:pt idx="397">
                  <c:v>0.86074102189715396</c:v>
                </c:pt>
                <c:pt idx="398">
                  <c:v>0.85992437928637599</c:v>
                </c:pt>
                <c:pt idx="399">
                  <c:v>0.85910515138814103</c:v>
                </c:pt>
                <c:pt idx="400">
                  <c:v>0.85828337967999602</c:v>
                </c:pt>
                <c:pt idx="401">
                  <c:v>0.85745910574838702</c:v>
                </c:pt>
                <c:pt idx="402">
                  <c:v>0.85663237128671499</c:v>
                </c:pt>
                <c:pt idx="403">
                  <c:v>0.85580321809336402</c:v>
                </c:pt>
                <c:pt idx="404">
                  <c:v>0.85497168806969503</c:v>
                </c:pt>
                <c:pt idx="405">
                  <c:v>0.85413782321800802</c:v>
                </c:pt>
                <c:pt idx="406">
                  <c:v>0.85330166563947496</c:v>
                </c:pt>
                <c:pt idx="407">
                  <c:v>0.852463257532037</c:v>
                </c:pt>
                <c:pt idx="408">
                  <c:v>0.85162264118827502</c:v>
                </c:pt>
                <c:pt idx="409">
                  <c:v>0.85077985899324604</c:v>
                </c:pt>
                <c:pt idx="410">
                  <c:v>0.84993495342228398</c:v>
                </c:pt>
                <c:pt idx="411">
                  <c:v>0.84908796703877998</c:v>
                </c:pt>
                <c:pt idx="412">
                  <c:v>0.848238942491923</c:v>
                </c:pt>
                <c:pt idx="413">
                  <c:v>0.84738792251441197</c:v>
                </c:pt>
                <c:pt idx="414">
                  <c:v>0.846534949920136</c:v>
                </c:pt>
                <c:pt idx="415">
                  <c:v>0.84568006760182801</c:v>
                </c:pt>
                <c:pt idx="416">
                  <c:v>0.84482331852868298</c:v>
                </c:pt>
                <c:pt idx="417">
                  <c:v>0.84396474574394797</c:v>
                </c:pt>
                <c:pt idx="418">
                  <c:v>0.84310439236248502</c:v>
                </c:pt>
                <c:pt idx="419">
                  <c:v>0.84224230156829705</c:v>
                </c:pt>
                <c:pt idx="420">
                  <c:v>0.841378516612031</c:v>
                </c:pt>
                <c:pt idx="421">
                  <c:v>0.840513080808447</c:v>
                </c:pt>
                <c:pt idx="422">
                  <c:v>0.83964603753386102</c:v>
                </c:pt>
                <c:pt idx="423">
                  <c:v>0.838777430223553</c:v>
                </c:pt>
                <c:pt idx="424">
                  <c:v>0.837907302369158</c:v>
                </c:pt>
                <c:pt idx="425">
                  <c:v>0.83703569751601004</c:v>
                </c:pt>
                <c:pt idx="426">
                  <c:v>0.83616265926047695</c:v>
                </c:pt>
                <c:pt idx="427">
                  <c:v>0.83528823124725204</c:v>
                </c:pt>
                <c:pt idx="428">
                  <c:v>0.83441245716662604</c:v>
                </c:pt>
                <c:pt idx="429">
                  <c:v>0.83353538075172695</c:v>
                </c:pt>
                <c:pt idx="430">
                  <c:v>0.83265704577573696</c:v>
                </c:pt>
                <c:pt idx="431">
                  <c:v>0.83177749604907503</c:v>
                </c:pt>
                <c:pt idx="432">
                  <c:v>0.83089677541656004</c:v>
                </c:pt>
                <c:pt idx="433">
                  <c:v>0.83001617533043504</c:v>
                </c:pt>
                <c:pt idx="434">
                  <c:v>0.82913912357076702</c:v>
                </c:pt>
                <c:pt idx="435">
                  <c:v>0.82826565356321702</c:v>
                </c:pt>
                <c:pt idx="436">
                  <c:v>0.82739579854940104</c:v>
                </c:pt>
                <c:pt idx="437">
                  <c:v>0.82652959158316597</c:v>
                </c:pt>
                <c:pt idx="438">
                  <c:v>0.82566706552686497</c:v>
                </c:pt>
                <c:pt idx="439">
                  <c:v>0.82480825304761696</c:v>
                </c:pt>
                <c:pt idx="440">
                  <c:v>0.82395318661355899</c:v>
                </c:pt>
                <c:pt idx="441">
                  <c:v>0.82310189849008697</c:v>
                </c:pt>
                <c:pt idx="442">
                  <c:v>0.82225442073609101</c:v>
                </c:pt>
                <c:pt idx="443">
                  <c:v>0.82141078520017796</c:v>
                </c:pt>
                <c:pt idx="444">
                  <c:v>0.82057102351689404</c:v>
                </c:pt>
                <c:pt idx="445">
                  <c:v>0.81973516710292904</c:v>
                </c:pt>
                <c:pt idx="446">
                  <c:v>0.81890324715332297</c:v>
                </c:pt>
                <c:pt idx="447">
                  <c:v>0.81807529463766504</c:v>
                </c:pt>
                <c:pt idx="448">
                  <c:v>0.817251340296276</c:v>
                </c:pt>
                <c:pt idx="449">
                  <c:v>0.81643141463640501</c:v>
                </c:pt>
                <c:pt idx="450">
                  <c:v>0.81561554792839996</c:v>
                </c:pt>
                <c:pt idx="451">
                  <c:v>0.81480377020188799</c:v>
                </c:pt>
                <c:pt idx="452">
                  <c:v>0.81399611124194604</c:v>
                </c:pt>
                <c:pt idx="453">
                  <c:v>0.81319260058526899</c:v>
                </c:pt>
                <c:pt idx="454">
                  <c:v>0.81239326751633301</c:v>
                </c:pt>
                <c:pt idx="455">
                  <c:v>0.81159814106355999</c:v>
                </c:pt>
                <c:pt idx="456">
                  <c:v>0.81080724999547604</c:v>
                </c:pt>
                <c:pt idx="457">
                  <c:v>0.81002062281687004</c:v>
                </c:pt>
                <c:pt idx="458">
                  <c:v>0.80923828776495099</c:v>
                </c:pt>
                <c:pt idx="459">
                  <c:v>0.80846027280550603</c:v>
                </c:pt>
                <c:pt idx="460">
                  <c:v>0.80768660562905503</c:v>
                </c:pt>
                <c:pt idx="461">
                  <c:v>0.80691731364700903</c:v>
                </c:pt>
                <c:pt idx="462">
                  <c:v>0.80615242398782705</c:v>
                </c:pt>
                <c:pt idx="463">
                  <c:v>0.80539196349317599</c:v>
                </c:pt>
                <c:pt idx="464">
                  <c:v>0.80463595871409399</c:v>
                </c:pt>
                <c:pt idx="465">
                  <c:v>0.80388443590714997</c:v>
                </c:pt>
                <c:pt idx="466">
                  <c:v>0.80313742103061603</c:v>
                </c:pt>
                <c:pt idx="467">
                  <c:v>0.80239493974063403</c:v>
                </c:pt>
                <c:pt idx="468">
                  <c:v>0.80165701738739203</c:v>
                </c:pt>
                <c:pt idx="469">
                  <c:v>0.80092367901130501</c:v>
                </c:pt>
                <c:pt idx="470">
                  <c:v>0.80019494933919599</c:v>
                </c:pt>
                <c:pt idx="471">
                  <c:v>0.79947085278049301</c:v>
                </c:pt>
                <c:pt idx="472">
                  <c:v>0.79874833445128901</c:v>
                </c:pt>
                <c:pt idx="473">
                  <c:v>0.79802696302841603</c:v>
                </c:pt>
                <c:pt idx="474">
                  <c:v>0.79730678365093899</c:v>
                </c:pt>
                <c:pt idx="475">
                  <c:v>0.79658784142549799</c:v>
                </c:pt>
                <c:pt idx="476">
                  <c:v>0.79587018142306698</c:v>
                </c:pt>
                <c:pt idx="477">
                  <c:v>0.79515384867569605</c:v>
                </c:pt>
                <c:pt idx="478">
                  <c:v>0.79443888817323605</c:v>
                </c:pt>
                <c:pt idx="479">
                  <c:v>0.79372534486005997</c:v>
                </c:pt>
                <c:pt idx="480">
                  <c:v>0.79301326363176705</c:v>
                </c:pt>
                <c:pt idx="481">
                  <c:v>0.79230268933187498</c:v>
                </c:pt>
                <c:pt idx="482">
                  <c:v>0.79159366674850595</c:v>
                </c:pt>
                <c:pt idx="483">
                  <c:v>0.79088624061105695</c:v>
                </c:pt>
                <c:pt idx="484">
                  <c:v>0.79018045558686301</c:v>
                </c:pt>
                <c:pt idx="485">
                  <c:v>0.78947635627785195</c:v>
                </c:pt>
                <c:pt idx="486">
                  <c:v>0.78877398721718905</c:v>
                </c:pt>
                <c:pt idx="487">
                  <c:v>0.78807339286591305</c:v>
                </c:pt>
                <c:pt idx="488">
                  <c:v>0.78737461760956695</c:v>
                </c:pt>
                <c:pt idx="489">
                  <c:v>0.78667770575481699</c:v>
                </c:pt>
                <c:pt idx="490">
                  <c:v>0.78598270152607097</c:v>
                </c:pt>
                <c:pt idx="491">
                  <c:v>0.78528964906208498</c:v>
                </c:pt>
                <c:pt idx="492">
                  <c:v>0.78459859241257002</c:v>
                </c:pt>
                <c:pt idx="493">
                  <c:v>0.78390957553478502</c:v>
                </c:pt>
                <c:pt idx="494">
                  <c:v>0.78322264229013605</c:v>
                </c:pt>
                <c:pt idx="495">
                  <c:v>0.78253783644076302</c:v>
                </c:pt>
                <c:pt idx="496">
                  <c:v>0.78185520164612798</c:v>
                </c:pt>
                <c:pt idx="497">
                  <c:v>0.78117478145959696</c:v>
                </c:pt>
                <c:pt idx="498">
                  <c:v>0.78049661932502301</c:v>
                </c:pt>
                <c:pt idx="499">
                  <c:v>0.779820758573322</c:v>
                </c:pt>
                <c:pt idx="500">
                  <c:v>0.77914724241905597</c:v>
                </c:pt>
                <c:pt idx="501">
                  <c:v>0.778476113957007</c:v>
                </c:pt>
                <c:pt idx="502">
                  <c:v>0.77780741615875304</c:v>
                </c:pt>
                <c:pt idx="503">
                  <c:v>0.77714119186925101</c:v>
                </c:pt>
                <c:pt idx="504">
                  <c:v>0.77647748380340698</c:v>
                </c:pt>
                <c:pt idx="505">
                  <c:v>0.77581633454266496</c:v>
                </c:pt>
                <c:pt idx="506">
                  <c:v>0.77515778653158296</c:v>
                </c:pt>
                <c:pt idx="507">
                  <c:v>0.77450188207442106</c:v>
                </c:pt>
                <c:pt idx="508">
                  <c:v>0.77384866333172397</c:v>
                </c:pt>
                <c:pt idx="509">
                  <c:v>0.77319817231692001</c:v>
                </c:pt>
                <c:pt idx="510">
                  <c:v>0.77255045089291097</c:v>
                </c:pt>
                <c:pt idx="511">
                  <c:v>0.77190554076867401</c:v>
                </c:pt>
                <c:pt idx="512">
                  <c:v>0.77126348349586904</c:v>
                </c:pt>
                <c:pt idx="513">
                  <c:v>0.77062432046544804</c:v>
                </c:pt>
                <c:pt idx="514">
                  <c:v>0.76998809290427705</c:v>
                </c:pt>
                <c:pt idx="515">
                  <c:v>0.76935484187175696</c:v>
                </c:pt>
                <c:pt idx="516">
                  <c:v>0.76872460825646005</c:v>
                </c:pt>
                <c:pt idx="517">
                  <c:v>0.76809743277276699</c:v>
                </c:pt>
                <c:pt idx="518">
                  <c:v>0.76747335595752297</c:v>
                </c:pt>
                <c:pt idx="519">
                  <c:v>0.76685241816669003</c:v>
                </c:pt>
                <c:pt idx="520">
                  <c:v>0.76623465957201897</c:v>
                </c:pt>
                <c:pt idx="521">
                  <c:v>0.76562012015772596</c:v>
                </c:pt>
                <c:pt idx="522">
                  <c:v>0.76500883971718803</c:v>
                </c:pt>
                <c:pt idx="523">
                  <c:v>0.76440085784963696</c:v>
                </c:pt>
                <c:pt idx="524">
                  <c:v>0.76379621395687802</c:v>
                </c:pt>
                <c:pt idx="525">
                  <c:v>0.76319494724001202</c:v>
                </c:pt>
                <c:pt idx="526">
                  <c:v>0.76259709669617803</c:v>
                </c:pt>
                <c:pt idx="527">
                  <c:v>0.762002701115301</c:v>
                </c:pt>
                <c:pt idx="528">
                  <c:v>0.76141179907686196</c:v>
                </c:pt>
                <c:pt idx="529">
                  <c:v>0.76082442894667601</c:v>
                </c:pt>
                <c:pt idx="530">
                  <c:v>0.76024062887369104</c:v>
                </c:pt>
                <c:pt idx="531">
                  <c:v>0.75966043678679995</c:v>
                </c:pt>
                <c:pt idx="532">
                  <c:v>0.75908264281576898</c:v>
                </c:pt>
                <c:pt idx="533">
                  <c:v>0.758503900564797</c:v>
                </c:pt>
                <c:pt idx="534">
                  <c:v>0.757924257788684</c:v>
                </c:pt>
                <c:pt idx="535">
                  <c:v>0.75734376221640498</c:v>
                </c:pt>
                <c:pt idx="536">
                  <c:v>0.75676246154875704</c:v>
                </c:pt>
                <c:pt idx="537">
                  <c:v>0.75618040345600701</c:v>
                </c:pt>
                <c:pt idx="538">
                  <c:v>0.75559763557554604</c:v>
                </c:pt>
                <c:pt idx="539">
                  <c:v>0.75501420550954701</c:v>
                </c:pt>
                <c:pt idx="540">
                  <c:v>0.75443016082262204</c:v>
                </c:pt>
                <c:pt idx="541">
                  <c:v>0.75384554903949896</c:v>
                </c:pt>
                <c:pt idx="542">
                  <c:v>0.75326041764268803</c:v>
                </c:pt>
                <c:pt idx="543">
                  <c:v>0.75267481407016501</c:v>
                </c:pt>
                <c:pt idx="544">
                  <c:v>0.75208878571305804</c:v>
                </c:pt>
                <c:pt idx="545">
                  <c:v>0.75150237991333901</c:v>
                </c:pt>
                <c:pt idx="546">
                  <c:v>0.75091564396152499</c:v>
                </c:pt>
                <c:pt idx="547">
                  <c:v>0.75032862509438703</c:v>
                </c:pt>
                <c:pt idx="548">
                  <c:v>0.74974137049266798</c:v>
                </c:pt>
                <c:pt idx="549">
                  <c:v>0.74915392727880203</c:v>
                </c:pt>
                <c:pt idx="550">
                  <c:v>0.74856634251465404</c:v>
                </c:pt>
                <c:pt idx="551">
                  <c:v>0.74797866319925999</c:v>
                </c:pt>
                <c:pt idx="552">
                  <c:v>0.74739093626657804</c:v>
                </c:pt>
                <c:pt idx="553">
                  <c:v>0.746803208583252</c:v>
                </c:pt>
                <c:pt idx="554">
                  <c:v>0.74621552694638105</c:v>
                </c:pt>
                <c:pt idx="555">
                  <c:v>0.74562793808130601</c:v>
                </c:pt>
                <c:pt idx="556">
                  <c:v>0.74504048863939998</c:v>
                </c:pt>
                <c:pt idx="557">
                  <c:v>0.74445322519587298</c:v>
                </c:pt>
                <c:pt idx="558">
                  <c:v>0.74386619424758904</c:v>
                </c:pt>
                <c:pt idx="559">
                  <c:v>0.74327944221089504</c:v>
                </c:pt>
                <c:pt idx="560">
                  <c:v>0.74269301541945898</c:v>
                </c:pt>
                <c:pt idx="561">
                  <c:v>0.74210696012212396</c:v>
                </c:pt>
                <c:pt idx="562">
                  <c:v>0.74152132248077096</c:v>
                </c:pt>
                <c:pt idx="563">
                  <c:v>0.740936148568202</c:v>
                </c:pt>
                <c:pt idx="564">
                  <c:v>0.74035148436602904</c:v>
                </c:pt>
                <c:pt idx="565">
                  <c:v>0.73976737576258</c:v>
                </c:pt>
                <c:pt idx="566">
                  <c:v>0.73918386855081797</c:v>
                </c:pt>
                <c:pt idx="567">
                  <c:v>0.73860100842627696</c:v>
                </c:pt>
                <c:pt idx="568">
                  <c:v>0.73801884098501003</c:v>
                </c:pt>
                <c:pt idx="569">
                  <c:v>0.73743741172154897</c:v>
                </c:pt>
                <c:pt idx="570">
                  <c:v>0.73685676602689099</c:v>
                </c:pt>
                <c:pt idx="571">
                  <c:v>0.73628002815861204</c:v>
                </c:pt>
                <c:pt idx="572">
                  <c:v>0.73570769838101802</c:v>
                </c:pt>
                <c:pt idx="573">
                  <c:v>0.73513980005788904</c:v>
                </c:pt>
                <c:pt idx="574">
                  <c:v>0.73457635614138705</c:v>
                </c:pt>
                <c:pt idx="575">
                  <c:v>0.73401738916959403</c:v>
                </c:pt>
                <c:pt idx="576">
                  <c:v>0.73346292126408097</c:v>
                </c:pt>
                <c:pt idx="577">
                  <c:v>0.732912974127513</c:v>
                </c:pt>
                <c:pt idx="578">
                  <c:v>0.73236756904130496</c:v>
                </c:pt>
                <c:pt idx="579">
                  <c:v>0.73182672686330397</c:v>
                </c:pt>
                <c:pt idx="580">
                  <c:v>0.731290468025526</c:v>
                </c:pt>
                <c:pt idx="581">
                  <c:v>0.73075881253191799</c:v>
                </c:pt>
                <c:pt idx="582">
                  <c:v>0.73023177995617705</c:v>
                </c:pt>
                <c:pt idx="583">
                  <c:v>0.72970938943959696</c:v>
                </c:pt>
                <c:pt idx="584">
                  <c:v>0.72919165968896504</c:v>
                </c:pt>
                <c:pt idx="585">
                  <c:v>0.72867860897449399</c:v>
                </c:pt>
                <c:pt idx="586">
                  <c:v>0.72817025512780498</c:v>
                </c:pt>
                <c:pt idx="587">
                  <c:v>0.72766661553994005</c:v>
                </c:pt>
                <c:pt idx="588">
                  <c:v>0.72716770715942902</c:v>
                </c:pt>
                <c:pt idx="589">
                  <c:v>0.72667354649039395</c:v>
                </c:pt>
                <c:pt idx="590">
                  <c:v>0.726184149590692</c:v>
                </c:pt>
                <c:pt idx="591">
                  <c:v>0.72569953207010995</c:v>
                </c:pt>
                <c:pt idx="592">
                  <c:v>0.72521970908859901</c:v>
                </c:pt>
                <c:pt idx="593">
                  <c:v>0.724744695354546</c:v>
                </c:pt>
                <c:pt idx="594">
                  <c:v>0.72427450512309899</c:v>
                </c:pt>
                <c:pt idx="595">
                  <c:v>0.72380915219453101</c:v>
                </c:pt>
                <c:pt idx="596">
                  <c:v>0.72334864991264503</c:v>
                </c:pt>
                <c:pt idx="597">
                  <c:v>0.72289301116323301</c:v>
                </c:pt>
                <c:pt idx="598">
                  <c:v>0.72244224837256399</c:v>
                </c:pt>
                <c:pt idx="599">
                  <c:v>0.72199637350593404</c:v>
                </c:pt>
                <c:pt idx="600">
                  <c:v>0.72155539806624303</c:v>
                </c:pt>
                <c:pt idx="601">
                  <c:v>0.72111933309263199</c:v>
                </c:pt>
                <c:pt idx="602">
                  <c:v>0.720688189159154</c:v>
                </c:pt>
                <c:pt idx="603">
                  <c:v>0.72026197637349598</c:v>
                </c:pt>
                <c:pt idx="604">
                  <c:v>0.71984070437573999</c:v>
                </c:pt>
                <c:pt idx="605">
                  <c:v>0.71942438233717698</c:v>
                </c:pt>
                <c:pt idx="606">
                  <c:v>0.71901301895915704</c:v>
                </c:pt>
                <c:pt idx="607">
                  <c:v>0.71860662247199303</c:v>
                </c:pt>
                <c:pt idx="608">
                  <c:v>0.71820520063390303</c:v>
                </c:pt>
                <c:pt idx="609">
                  <c:v>0.71780876073</c:v>
                </c:pt>
                <c:pt idx="610">
                  <c:v>0.71741730957133099</c:v>
                </c:pt>
                <c:pt idx="611">
                  <c:v>0.71703085349395002</c:v>
                </c:pt>
                <c:pt idx="612">
                  <c:v>0.71664939835805197</c:v>
                </c:pt>
                <c:pt idx="613">
                  <c:v>0.71627294954714105</c:v>
                </c:pt>
                <c:pt idx="614">
                  <c:v>0.71590151196724305</c:v>
                </c:pt>
                <c:pt idx="615">
                  <c:v>0.71553509004617299</c:v>
                </c:pt>
                <c:pt idx="616">
                  <c:v>0.71517368773283896</c:v>
                </c:pt>
                <c:pt idx="617">
                  <c:v>0.71481730849659497</c:v>
                </c:pt>
                <c:pt idx="618">
                  <c:v>0.71446595532663804</c:v>
                </c:pt>
                <c:pt idx="619">
                  <c:v>0.71411963073145202</c:v>
                </c:pt>
                <c:pt idx="620">
                  <c:v>0.71377833673829305</c:v>
                </c:pt>
                <c:pt idx="621">
                  <c:v>0.71344207489272304</c:v>
                </c:pt>
                <c:pt idx="622">
                  <c:v>0.71311084625818899</c:v>
                </c:pt>
                <c:pt idx="623">
                  <c:v>0.71278465141564296</c:v>
                </c:pt>
                <c:pt idx="624">
                  <c:v>0.712463490463211</c:v>
                </c:pt>
                <c:pt idx="625">
                  <c:v>0.71214564311602602</c:v>
                </c:pt>
                <c:pt idx="626">
                  <c:v>0.71182926943567704</c:v>
                </c:pt>
                <c:pt idx="627">
                  <c:v>0.71151435947984198</c:v>
                </c:pt>
                <c:pt idx="628">
                  <c:v>0.71120090303057604</c:v>
                </c:pt>
                <c:pt idx="629">
                  <c:v>0.710888889594953</c:v>
                </c:pt>
                <c:pt idx="630">
                  <c:v>0.71057830840571601</c:v>
                </c:pt>
                <c:pt idx="631">
                  <c:v>0.71026914842196798</c:v>
                </c:pt>
                <c:pt idx="632">
                  <c:v>0.70996139832986904</c:v>
                </c:pt>
                <c:pt idx="633">
                  <c:v>0.70965504654336997</c:v>
                </c:pt>
                <c:pt idx="634">
                  <c:v>0.70935008120495802</c:v>
                </c:pt>
                <c:pt idx="635">
                  <c:v>0.70904649018643295</c:v>
                </c:pt>
                <c:pt idx="636">
                  <c:v>0.70874426108969801</c:v>
                </c:pt>
                <c:pt idx="637">
                  <c:v>0.708443381247576</c:v>
                </c:pt>
                <c:pt idx="638">
                  <c:v>0.70814383772465295</c:v>
                </c:pt>
                <c:pt idx="639">
                  <c:v>0.70784561731812701</c:v>
                </c:pt>
                <c:pt idx="640">
                  <c:v>0.70754870655869695</c:v>
                </c:pt>
                <c:pt idx="641">
                  <c:v>0.707253091711462</c:v>
                </c:pt>
                <c:pt idx="642">
                  <c:v>0.706958758776841</c:v>
                </c:pt>
                <c:pt idx="643">
                  <c:v>0.70666569349151498</c:v>
                </c:pt>
                <c:pt idx="644">
                  <c:v>0.70637388132939405</c:v>
                </c:pt>
                <c:pt idx="645">
                  <c:v>0.70608330750259396</c:v>
                </c:pt>
                <c:pt idx="646">
                  <c:v>0.70579395696244396</c:v>
                </c:pt>
                <c:pt idx="647">
                  <c:v>0.70550581440050497</c:v>
                </c:pt>
                <c:pt idx="648">
                  <c:v>0.705218864249614</c:v>
                </c:pt>
                <c:pt idx="649">
                  <c:v>0.70493309068494103</c:v>
                </c:pt>
                <c:pt idx="650">
                  <c:v>0.70464847762507099</c:v>
                </c:pt>
                <c:pt idx="651">
                  <c:v>0.70436500873310104</c:v>
                </c:pt>
                <c:pt idx="652">
                  <c:v>0.70408266741775805</c:v>
                </c:pt>
                <c:pt idx="653">
                  <c:v>0.703801436834528</c:v>
                </c:pt>
                <c:pt idx="654">
                  <c:v>0.703521299886814</c:v>
                </c:pt>
                <c:pt idx="655">
                  <c:v>0.70324223922710505</c:v>
                </c:pt>
                <c:pt idx="656">
                  <c:v>0.70296423725816004</c:v>
                </c:pt>
                <c:pt idx="657">
                  <c:v>0.702687276134216</c:v>
                </c:pt>
                <c:pt idx="658">
                  <c:v>0.70241133776220699</c:v>
                </c:pt>
                <c:pt idx="659">
                  <c:v>0.70213640380300502</c:v>
                </c:pt>
                <c:pt idx="660">
                  <c:v>0.70186245567267203</c:v>
                </c:pt>
                <c:pt idx="661">
                  <c:v>0.70158947454373</c:v>
                </c:pt>
                <c:pt idx="662">
                  <c:v>0.70131744134645202</c:v>
                </c:pt>
                <c:pt idx="663">
                  <c:v>0.70104633677016104</c:v>
                </c:pt>
                <c:pt idx="664">
                  <c:v>0.70077614126454801</c:v>
                </c:pt>
                <c:pt idx="665">
                  <c:v>0.70050683504100797</c:v>
                </c:pt>
                <c:pt idx="666">
                  <c:v>0.70023839807398403</c:v>
                </c:pt>
                <c:pt idx="667">
                  <c:v>0.69997081010233497</c:v>
                </c:pt>
                <c:pt idx="668">
                  <c:v>0.69970405063070795</c:v>
                </c:pt>
                <c:pt idx="669">
                  <c:v>0.699438098930936</c:v>
                </c:pt>
                <c:pt idx="670">
                  <c:v>0.69917293404343805</c:v>
                </c:pt>
                <c:pt idx="671">
                  <c:v>0.69890853477864301</c:v>
                </c:pt>
                <c:pt idx="672">
                  <c:v>0.69864487971842204</c:v>
                </c:pt>
                <c:pt idx="673">
                  <c:v>0.69838194721753299</c:v>
                </c:pt>
                <c:pt idx="674">
                  <c:v>0.698119715405083</c:v>
                </c:pt>
                <c:pt idx="675">
                  <c:v>0.69785816218600105</c:v>
                </c:pt>
                <c:pt idx="676">
                  <c:v>0.69759726524252197</c:v>
                </c:pt>
                <c:pt idx="677">
                  <c:v>0.69733700203568505</c:v>
                </c:pt>
                <c:pt idx="678">
                  <c:v>0.69707734980684499</c:v>
                </c:pt>
                <c:pt idx="679">
                  <c:v>0.69681828557919301</c:v>
                </c:pt>
                <c:pt idx="680">
                  <c:v>0.69655978615928904</c:v>
                </c:pt>
                <c:pt idx="681">
                  <c:v>0.69630182813861297</c:v>
                </c:pt>
                <c:pt idx="682">
                  <c:v>0.69604438789511602</c:v>
                </c:pt>
                <c:pt idx="683">
                  <c:v>0.69578744159479</c:v>
                </c:pt>
                <c:pt idx="684">
                  <c:v>0.69553096519324697</c:v>
                </c:pt>
                <c:pt idx="685">
                  <c:v>0.69527493443731103</c:v>
                </c:pt>
                <c:pt idx="686">
                  <c:v>0.695019324866614</c:v>
                </c:pt>
                <c:pt idx="687">
                  <c:v>0.69476411181521103</c:v>
                </c:pt>
                <c:pt idx="688">
                  <c:v>0.69450927041319699</c:v>
                </c:pt>
                <c:pt idx="689">
                  <c:v>0.69425477558833903</c:v>
                </c:pt>
                <c:pt idx="690">
                  <c:v>0.69400060206771796</c:v>
                </c:pt>
                <c:pt idx="691">
                  <c:v>0.69374672437937801</c:v>
                </c:pt>
                <c:pt idx="692">
                  <c:v>0.69349311685398196</c:v>
                </c:pt>
                <c:pt idx="693">
                  <c:v>0.69323975362648704</c:v>
                </c:pt>
                <c:pt idx="694">
                  <c:v>0.69298660863781603</c:v>
                </c:pt>
                <c:pt idx="695">
                  <c:v>0.69273365563654499</c:v>
                </c:pt>
                <c:pt idx="696">
                  <c:v>0.69248086818060395</c:v>
                </c:pt>
                <c:pt idx="697">
                  <c:v>0.69222821963896897</c:v>
                </c:pt>
                <c:pt idx="698">
                  <c:v>0.69197568319338598</c:v>
                </c:pt>
                <c:pt idx="699">
                  <c:v>0.691723231840083</c:v>
                </c:pt>
                <c:pt idx="700">
                  <c:v>0.69147083839150003</c:v>
                </c:pt>
                <c:pt idx="701">
                  <c:v>0.69121511871117003</c:v>
                </c:pt>
                <c:pt idx="702">
                  <c:v>0.69095537019946396</c:v>
                </c:pt>
                <c:pt idx="703">
                  <c:v>0.69069150004524005</c:v>
                </c:pt>
                <c:pt idx="704">
                  <c:v>0.69042341522488904</c:v>
                </c:pt>
                <c:pt idx="705">
                  <c:v>0.69015102250846105</c:v>
                </c:pt>
                <c:pt idx="706">
                  <c:v>0.68987422846580504</c:v>
                </c:pt>
                <c:pt idx="707">
                  <c:v>0.68959293947271305</c:v>
                </c:pt>
                <c:pt idx="708">
                  <c:v>0.689307061717085</c:v>
                </c:pt>
                <c:pt idx="709">
                  <c:v>0.68901650120510305</c:v>
                </c:pt>
                <c:pt idx="710">
                  <c:v>0.68872116376741399</c:v>
                </c:pt>
                <c:pt idx="711">
                  <c:v>0.68842095506532497</c:v>
                </c:pt>
                <c:pt idx="712">
                  <c:v>0.68811578059700196</c:v>
                </c:pt>
                <c:pt idx="713">
                  <c:v>0.68780554570368901</c:v>
                </c:pt>
                <c:pt idx="714">
                  <c:v>0.68749015557592197</c:v>
                </c:pt>
                <c:pt idx="715">
                  <c:v>0.687169515259757</c:v>
                </c:pt>
                <c:pt idx="716">
                  <c:v>0.68684352966300399</c:v>
                </c:pt>
                <c:pt idx="717">
                  <c:v>0.68651210356146597</c:v>
                </c:pt>
                <c:pt idx="718">
                  <c:v>0.68617514160517901</c:v>
                </c:pt>
                <c:pt idx="719">
                  <c:v>0.685832548324664</c:v>
                </c:pt>
                <c:pt idx="720">
                  <c:v>0.68548422813717702</c:v>
                </c:pt>
                <c:pt idx="721">
                  <c:v>0.68513008535296305</c:v>
                </c:pt>
                <c:pt idx="722">
                  <c:v>0.684770024181512</c:v>
                </c:pt>
                <c:pt idx="723">
                  <c:v>0.68440394873781996</c:v>
                </c:pt>
                <c:pt idx="724">
                  <c:v>0.68403348294852495</c:v>
                </c:pt>
                <c:pt idx="725">
                  <c:v>0.683660369828472</c:v>
                </c:pt>
                <c:pt idx="726">
                  <c:v>0.68328452183714194</c:v>
                </c:pt>
                <c:pt idx="727">
                  <c:v>0.68290585115646596</c:v>
                </c:pt>
                <c:pt idx="728">
                  <c:v>0.68252426969633395</c:v>
                </c:pt>
                <c:pt idx="729">
                  <c:v>0.68213968910012501</c:v>
                </c:pt>
                <c:pt idx="730">
                  <c:v>0.68175202075025099</c:v>
                </c:pt>
                <c:pt idx="731">
                  <c:v>0.68136117577372401</c:v>
                </c:pt>
                <c:pt idx="732">
                  <c:v>0.68096706504773596</c:v>
                </c:pt>
                <c:pt idx="733">
                  <c:v>0.68056959920525795</c:v>
                </c:pt>
                <c:pt idx="734">
                  <c:v>0.68016868864065105</c:v>
                </c:pt>
                <c:pt idx="735">
                  <c:v>0.67976424351529396</c:v>
                </c:pt>
                <c:pt idx="736">
                  <c:v>0.67935617376322899</c:v>
                </c:pt>
                <c:pt idx="737">
                  <c:v>0.67894438909682098</c:v>
                </c:pt>
                <c:pt idx="738">
                  <c:v>0.67852879901242102</c:v>
                </c:pt>
                <c:pt idx="739">
                  <c:v>0.67810931279605802</c:v>
                </c:pt>
                <c:pt idx="740">
                  <c:v>0.67768583952913097</c:v>
                </c:pt>
                <c:pt idx="741">
                  <c:v>0.67725828809412103</c:v>
                </c:pt>
                <c:pt idx="742">
                  <c:v>0.67682656718030898</c:v>
                </c:pt>
                <c:pt idx="743">
                  <c:v>0.67639058528950802</c:v>
                </c:pt>
                <c:pt idx="744">
                  <c:v>0.67595025074180604</c:v>
                </c:pt>
                <c:pt idx="745">
                  <c:v>0.67550709783864704</c:v>
                </c:pt>
                <c:pt idx="746">
                  <c:v>0.67506563918984197</c:v>
                </c:pt>
                <c:pt idx="747">
                  <c:v>0.67462581660953003</c:v>
                </c:pt>
                <c:pt idx="748">
                  <c:v>0.67418757151143904</c:v>
                </c:pt>
                <c:pt idx="749">
                  <c:v>0.67375084491223602</c:v>
                </c:pt>
                <c:pt idx="750">
                  <c:v>0.67331557743489701</c:v>
                </c:pt>
                <c:pt idx="751">
                  <c:v>0.67288170931208902</c:v>
                </c:pt>
                <c:pt idx="752">
                  <c:v>0.67244918038956802</c:v>
                </c:pt>
                <c:pt idx="753">
                  <c:v>0.67201793012958799</c:v>
                </c:pt>
                <c:pt idx="754">
                  <c:v>0.67158789761432403</c:v>
                </c:pt>
                <c:pt idx="755">
                  <c:v>0.67115902154931095</c:v>
                </c:pt>
                <c:pt idx="756">
                  <c:v>0.67073124026689201</c:v>
                </c:pt>
                <c:pt idx="757">
                  <c:v>0.67030449172968098</c:v>
                </c:pt>
                <c:pt idx="758">
                  <c:v>0.66987871353403805</c:v>
                </c:pt>
                <c:pt idx="759">
                  <c:v>0.66945384291355403</c:v>
                </c:pt>
                <c:pt idx="760">
                  <c:v>0.66902981674255002</c:v>
                </c:pt>
                <c:pt idx="761">
                  <c:v>0.66860657153959002</c:v>
                </c:pt>
                <c:pt idx="762">
                  <c:v>0.66818404347099702</c:v>
                </c:pt>
                <c:pt idx="763">
                  <c:v>0.66776216835439295</c:v>
                </c:pt>
                <c:pt idx="764">
                  <c:v>0.66734088166223404</c:v>
                </c:pt>
                <c:pt idx="765">
                  <c:v>0.66692011852537403</c:v>
                </c:pt>
                <c:pt idx="766">
                  <c:v>0.66649981373662104</c:v>
                </c:pt>
                <c:pt idx="767">
                  <c:v>0.66607990175431897</c:v>
                </c:pt>
                <c:pt idx="768">
                  <c:v>0.66566031670592896</c:v>
                </c:pt>
                <c:pt idx="769">
                  <c:v>0.66524099239162904</c:v>
                </c:pt>
                <c:pt idx="770">
                  <c:v>0.66482186228791496</c:v>
                </c:pt>
                <c:pt idx="771">
                  <c:v>0.66440285955121903</c:v>
                </c:pt>
                <c:pt idx="772">
                  <c:v>0.66398391702153203</c:v>
                </c:pt>
                <c:pt idx="773">
                  <c:v>0.66356496722603997</c:v>
                </c:pt>
                <c:pt idx="774">
                  <c:v>0.66314594238276403</c:v>
                </c:pt>
                <c:pt idx="775">
                  <c:v>0.66272677440421301</c:v>
                </c:pt>
                <c:pt idx="776">
                  <c:v>0.66230739490104895</c:v>
                </c:pt>
                <c:pt idx="777">
                  <c:v>0.66188773518575095</c:v>
                </c:pt>
                <c:pt idx="778">
                  <c:v>0.66146772627629702</c:v>
                </c:pt>
                <c:pt idx="779">
                  <c:v>0.66104729889985103</c:v>
                </c:pt>
                <c:pt idx="780">
                  <c:v>0.66062638349645797</c:v>
                </c:pt>
                <c:pt idx="781">
                  <c:v>0.66020491022274996</c:v>
                </c:pt>
                <c:pt idx="782">
                  <c:v>0.659782808955652</c:v>
                </c:pt>
                <c:pt idx="783">
                  <c:v>0.65936000929611205</c:v>
                </c:pt>
                <c:pt idx="784">
                  <c:v>0.65893644057282197</c:v>
                </c:pt>
                <c:pt idx="785">
                  <c:v>0.65851203184595697</c:v>
                </c:pt>
                <c:pt idx="786">
                  <c:v>0.65808671191092005</c:v>
                </c:pt>
                <c:pt idx="787">
                  <c:v>0.65766040930209602</c:v>
                </c:pt>
                <c:pt idx="788">
                  <c:v>0.657233052296607</c:v>
                </c:pt>
                <c:pt idx="789">
                  <c:v>0.65680456891808703</c:v>
                </c:pt>
                <c:pt idx="790">
                  <c:v>0.65637488694045298</c:v>
                </c:pt>
                <c:pt idx="791">
                  <c:v>0.65594393389169103</c:v>
                </c:pt>
                <c:pt idx="792">
                  <c:v>0.65551163705764504</c:v>
                </c:pt>
                <c:pt idx="793">
                  <c:v>0.65507792348581795</c:v>
                </c:pt>
                <c:pt idx="794">
                  <c:v>0.654642719989178</c:v>
                </c:pt>
                <c:pt idx="795">
                  <c:v>0.65420595314997199</c:v>
                </c:pt>
                <c:pt idx="796">
                  <c:v>0.65376754932354797</c:v>
                </c:pt>
                <c:pt idx="797">
                  <c:v>0.65332743464218501</c:v>
                </c:pt>
                <c:pt idx="798">
                  <c:v>0.65288553501892599</c:v>
                </c:pt>
                <c:pt idx="799">
                  <c:v>0.65244177615143195</c:v>
                </c:pt>
                <c:pt idx="800">
                  <c:v>0.65199944029267798</c:v>
                </c:pt>
                <c:pt idx="801">
                  <c:v>0.65155912777081704</c:v>
                </c:pt>
                <c:pt idx="802">
                  <c:v>0.65112082874315202</c:v>
                </c:pt>
                <c:pt idx="803">
                  <c:v>0.65068453320271902</c:v>
                </c:pt>
                <c:pt idx="804">
                  <c:v>0.65025023097780899</c:v>
                </c:pt>
                <c:pt idx="805">
                  <c:v>0.64981791173149805</c:v>
                </c:pt>
                <c:pt idx="806">
                  <c:v>0.649387564961173</c:v>
                </c:pt>
                <c:pt idx="807">
                  <c:v>0.64895917999806496</c:v>
                </c:pt>
                <c:pt idx="808">
                  <c:v>0.64853274600678201</c:v>
                </c:pt>
                <c:pt idx="809">
                  <c:v>0.64810825198484601</c:v>
                </c:pt>
                <c:pt idx="810">
                  <c:v>0.64768568676223803</c:v>
                </c:pt>
                <c:pt idx="811">
                  <c:v>0.64726503900094501</c:v>
                </c:pt>
                <c:pt idx="812">
                  <c:v>0.64684629719451303</c:v>
                </c:pt>
                <c:pt idx="813">
                  <c:v>0.64642944966760896</c:v>
                </c:pt>
                <c:pt idx="814">
                  <c:v>0.64601448457558697</c:v>
                </c:pt>
                <c:pt idx="815">
                  <c:v>0.64560138990406302</c:v>
                </c:pt>
                <c:pt idx="816">
                  <c:v>0.64519015346850195</c:v>
                </c:pt>
                <c:pt idx="817">
                  <c:v>0.64478076291381203</c:v>
                </c:pt>
                <c:pt idx="818">
                  <c:v>0.64437320571394197</c:v>
                </c:pt>
                <c:pt idx="819">
                  <c:v>0.64396746917150605</c:v>
                </c:pt>
                <c:pt idx="820">
                  <c:v>0.64356354041739905</c:v>
                </c:pt>
                <c:pt idx="821">
                  <c:v>0.64316140641044395</c:v>
                </c:pt>
                <c:pt idx="822">
                  <c:v>0.64276105393703797</c:v>
                </c:pt>
                <c:pt idx="823">
                  <c:v>0.642362469610818</c:v>
                </c:pt>
                <c:pt idx="824">
                  <c:v>0.64196563987234001</c:v>
                </c:pt>
                <c:pt idx="825">
                  <c:v>0.64157055098877602</c:v>
                </c:pt>
                <c:pt idx="826">
                  <c:v>0.64117718905361698</c:v>
                </c:pt>
                <c:pt idx="827">
                  <c:v>0.64078553998640897</c:v>
                </c:pt>
                <c:pt idx="828">
                  <c:v>0.64039558953248699</c:v>
                </c:pt>
                <c:pt idx="829">
                  <c:v>0.64000732326274101</c:v>
                </c:pt>
                <c:pt idx="830">
                  <c:v>0.63962072657339597</c:v>
                </c:pt>
                <c:pt idx="831">
                  <c:v>0.63923578468580899</c:v>
                </c:pt>
                <c:pt idx="832">
                  <c:v>0.63885248264628902</c:v>
                </c:pt>
                <c:pt idx="833">
                  <c:v>0.63847080532593503</c:v>
                </c:pt>
                <c:pt idx="834">
                  <c:v>0.63809073742049904</c:v>
                </c:pt>
                <c:pt idx="835">
                  <c:v>0.63771226345026799</c:v>
                </c:pt>
                <c:pt idx="836">
                  <c:v>0.63733536775996502</c:v>
                </c:pt>
                <c:pt idx="837">
                  <c:v>0.63696003451868599</c:v>
                </c:pt>
                <c:pt idx="838">
                  <c:v>0.63658624771984296</c:v>
                </c:pt>
                <c:pt idx="839">
                  <c:v>0.63621399118114996</c:v>
                </c:pt>
                <c:pt idx="840">
                  <c:v>0.63584324854461705</c:v>
                </c:pt>
                <c:pt idx="841">
                  <c:v>0.63547400327658499</c:v>
                </c:pt>
                <c:pt idx="842">
                  <c:v>0.63510623866777904</c:v>
                </c:pt>
                <c:pt idx="843">
                  <c:v>0.634739937833388</c:v>
                </c:pt>
                <c:pt idx="844">
                  <c:v>0.63437345755584595</c:v>
                </c:pt>
                <c:pt idx="845">
                  <c:v>0.63400217596372599</c:v>
                </c:pt>
                <c:pt idx="846">
                  <c:v>0.63362604164170799</c:v>
                </c:pt>
                <c:pt idx="847">
                  <c:v>0.63324500324130595</c:v>
                </c:pt>
                <c:pt idx="848">
                  <c:v>0.63285900948352602</c:v>
                </c:pt>
                <c:pt idx="849">
                  <c:v>0.63246800916154899</c:v>
                </c:pt>
                <c:pt idx="850">
                  <c:v>0.63207195114344805</c:v>
                </c:pt>
                <c:pt idx="851">
                  <c:v>0.63167078437491797</c:v>
                </c:pt>
                <c:pt idx="852">
                  <c:v>0.631264457882034</c:v>
                </c:pt>
                <c:pt idx="853">
                  <c:v>0.63085292077404198</c:v>
                </c:pt>
                <c:pt idx="854">
                  <c:v>0.63043612224617196</c:v>
                </c:pt>
                <c:pt idx="855">
                  <c:v>0.63001401158246795</c:v>
                </c:pt>
                <c:pt idx="856">
                  <c:v>0.62958653815866295</c:v>
                </c:pt>
                <c:pt idx="857">
                  <c:v>0.62915365144506596</c:v>
                </c:pt>
                <c:pt idx="858">
                  <c:v>0.62871530100948703</c:v>
                </c:pt>
                <c:pt idx="859">
                  <c:v>0.62827143652017803</c:v>
                </c:pt>
                <c:pt idx="860">
                  <c:v>0.62782200774881802</c:v>
                </c:pt>
                <c:pt idx="861">
                  <c:v>0.62736696457351304</c:v>
                </c:pt>
                <c:pt idx="862">
                  <c:v>0.62690625698183</c:v>
                </c:pt>
                <c:pt idx="863">
                  <c:v>0.62643983507386403</c:v>
                </c:pt>
                <c:pt idx="864">
                  <c:v>0.62596764906532698</c:v>
                </c:pt>
                <c:pt idx="865">
                  <c:v>0.62548964929067297</c:v>
                </c:pt>
                <c:pt idx="866">
                  <c:v>0.62500578620624903</c:v>
                </c:pt>
                <c:pt idx="867">
                  <c:v>0.62451601039347804</c:v>
                </c:pt>
                <c:pt idx="868">
                  <c:v>0.62402027256207704</c:v>
                </c:pt>
                <c:pt idx="869">
                  <c:v>0.62351852355329296</c:v>
                </c:pt>
                <c:pt idx="870">
                  <c:v>0.623010714343188</c:v>
                </c:pt>
                <c:pt idx="871">
                  <c:v>0.622496796045937</c:v>
                </c:pt>
                <c:pt idx="872">
                  <c:v>0.62197671991717196</c:v>
                </c:pt>
                <c:pt idx="873">
                  <c:v>0.62145043735734995</c:v>
                </c:pt>
                <c:pt idx="874">
                  <c:v>0.620917899915153</c:v>
                </c:pt>
                <c:pt idx="875">
                  <c:v>0.62037905929092396</c:v>
                </c:pt>
                <c:pt idx="876">
                  <c:v>0.61983386734013102</c:v>
                </c:pt>
                <c:pt idx="877">
                  <c:v>0.61928227607686703</c:v>
                </c:pt>
                <c:pt idx="878">
                  <c:v>0.61872423767737705</c:v>
                </c:pt>
                <c:pt idx="879">
                  <c:v>0.61815970448362401</c:v>
                </c:pt>
                <c:pt idx="880">
                  <c:v>0.61758862900688305</c:v>
                </c:pt>
                <c:pt idx="881">
                  <c:v>0.61701096393136901</c:v>
                </c:pt>
                <c:pt idx="882">
                  <c:v>0.61642666211789998</c:v>
                </c:pt>
                <c:pt idx="883">
                  <c:v>0.61583567660758798</c:v>
                </c:pt>
                <c:pt idx="884">
                  <c:v>0.61523796062556901</c:v>
                </c:pt>
                <c:pt idx="885">
                  <c:v>0.61463346758475901</c:v>
                </c:pt>
                <c:pt idx="886">
                  <c:v>0.61402215108964897</c:v>
                </c:pt>
                <c:pt idx="887">
                  <c:v>0.61340396494013205</c:v>
                </c:pt>
                <c:pt idx="888">
                  <c:v>0.61277886313535801</c:v>
                </c:pt>
                <c:pt idx="889">
                  <c:v>0.61214679987762999</c:v>
                </c:pt>
                <c:pt idx="890">
                  <c:v>0.61150772957632404</c:v>
                </c:pt>
                <c:pt idx="891">
                  <c:v>0.61086160685185098</c:v>
                </c:pt>
                <c:pt idx="892">
                  <c:v>0.61020838653964404</c:v>
                </c:pt>
                <c:pt idx="893">
                  <c:v>0.60954802369418304</c:v>
                </c:pt>
                <c:pt idx="894">
                  <c:v>0.60888047359305097</c:v>
                </c:pt>
                <c:pt idx="895">
                  <c:v>0.60820569174102102</c:v>
                </c:pt>
                <c:pt idx="896">
                  <c:v>0.60752363387417996</c:v>
                </c:pt>
                <c:pt idx="897">
                  <c:v>0.60683425596407803</c:v>
                </c:pt>
                <c:pt idx="898">
                  <c:v>0.60613751422191797</c:v>
                </c:pt>
                <c:pt idx="899">
                  <c:v>0.60543336510277401</c:v>
                </c:pt>
                <c:pt idx="900">
                  <c:v>0.60472176530983501</c:v>
                </c:pt>
                <c:pt idx="901">
                  <c:v>0.60400267179869604</c:v>
                </c:pt>
                <c:pt idx="902">
                  <c:v>0.60327604178166205</c:v>
                </c:pt>
                <c:pt idx="903">
                  <c:v>0.60254183273209905</c:v>
                </c:pt>
                <c:pt idx="904">
                  <c:v>0.60180000238880804</c:v>
                </c:pt>
                <c:pt idx="905">
                  <c:v>0.60105050876043298</c:v>
                </c:pt>
                <c:pt idx="906">
                  <c:v>0.60029331012989495</c:v>
                </c:pt>
                <c:pt idx="907">
                  <c:v>0.59952836505886598</c:v>
                </c:pt>
                <c:pt idx="908">
                  <c:v>0.59875563239226204</c:v>
                </c:pt>
                <c:pt idx="909">
                  <c:v>0.59797507126277605</c:v>
                </c:pt>
                <c:pt idx="910">
                  <c:v>0.59718664109543296</c:v>
                </c:pt>
                <c:pt idx="911">
                  <c:v>0.59639030161217899</c:v>
                </c:pt>
                <c:pt idx="912">
                  <c:v>0.59558601283649804</c:v>
                </c:pt>
                <c:pt idx="913">
                  <c:v>0.59477373509805498</c:v>
                </c:pt>
                <c:pt idx="914">
                  <c:v>0.59395342903737403</c:v>
                </c:pt>
                <c:pt idx="915">
                  <c:v>0.59312505561053597</c:v>
                </c:pt>
                <c:pt idx="916">
                  <c:v>0.59228857609390995</c:v>
                </c:pt>
                <c:pt idx="917">
                  <c:v>0.59144395208890999</c:v>
                </c:pt>
                <c:pt idx="918">
                  <c:v>0.59059114552678005</c:v>
                </c:pt>
                <c:pt idx="919">
                  <c:v>0.58973011867339997</c:v>
                </c:pt>
                <c:pt idx="920">
                  <c:v>0.58886083413413004</c:v>
                </c:pt>
                <c:pt idx="921">
                  <c:v>0.58798325485866498</c:v>
                </c:pt>
                <c:pt idx="922">
                  <c:v>0.58709734414592496</c:v>
                </c:pt>
                <c:pt idx="923">
                  <c:v>0.58620306564896996</c:v>
                </c:pt>
                <c:pt idx="924">
                  <c:v>0.58530038337992996</c:v>
                </c:pt>
                <c:pt idx="925">
                  <c:v>0.58438926171497296</c:v>
                </c:pt>
                <c:pt idx="926">
                  <c:v>0.58346966539928402</c:v>
                </c:pt>
                <c:pt idx="927">
                  <c:v>0.58254155955207299</c:v>
                </c:pt>
                <c:pt idx="928">
                  <c:v>0.58160490967160605</c:v>
                </c:pt>
                <c:pt idx="929">
                  <c:v>0.58065968164025195</c:v>
                </c:pt>
                <c:pt idx="930">
                  <c:v>0.57970584172955797</c:v>
                </c:pt>
                <c:pt idx="931">
                  <c:v>0.57874335660534204</c:v>
                </c:pt>
                <c:pt idx="932">
                  <c:v>0.57777219333280505</c:v>
                </c:pt>
                <c:pt idx="933">
                  <c:v>0.57679231938166697</c:v>
                </c:pt>
                <c:pt idx="934">
                  <c:v>0.57580370263131497</c:v>
                </c:pt>
                <c:pt idx="935">
                  <c:v>0.57480631137597404</c:v>
                </c:pt>
                <c:pt idx="936">
                  <c:v>0.57380011432989997</c:v>
                </c:pt>
                <c:pt idx="937">
                  <c:v>0.57278508063257905</c:v>
                </c:pt>
                <c:pt idx="938">
                  <c:v>0.57176117985395603</c:v>
                </c:pt>
                <c:pt idx="939">
                  <c:v>0.57072838199966802</c:v>
                </c:pt>
                <c:pt idx="940">
                  <c:v>0.56968665751629799</c:v>
                </c:pt>
                <c:pt idx="941">
                  <c:v>0.56863597729664805</c:v>
                </c:pt>
                <c:pt idx="942">
                  <c:v>0.56757631268501696</c:v>
                </c:pt>
                <c:pt idx="943">
                  <c:v>0.56650763548249905</c:v>
                </c:pt>
                <c:pt idx="944">
                  <c:v>0.56542991795228903</c:v>
                </c:pt>
                <c:pt idx="945">
                  <c:v>0.56434313282500603</c:v>
                </c:pt>
                <c:pt idx="946">
                  <c:v>0.56324725330402503</c:v>
                </c:pt>
                <c:pt idx="947">
                  <c:v>0.562142253070816</c:v>
                </c:pt>
                <c:pt idx="948">
                  <c:v>0.56102810629029898</c:v>
                </c:pt>
                <c:pt idx="949">
                  <c:v>0.55990478761620399</c:v>
                </c:pt>
                <c:pt idx="950">
                  <c:v>0.55877227219643999</c:v>
                </c:pt>
                <c:pt idx="951">
                  <c:v>0.55763053567847498</c:v>
                </c:pt>
                <c:pt idx="952">
                  <c:v>0.55647955421471396</c:v>
                </c:pt>
                <c:pt idx="953">
                  <c:v>0.55531930446789501</c:v>
                </c:pt>
                <c:pt idx="954">
                  <c:v>0.55414976361648005</c:v>
                </c:pt>
                <c:pt idx="955">
                  <c:v>0.552970909360055</c:v>
                </c:pt>
                <c:pt idx="956">
                  <c:v>0.55178271992473604</c:v>
                </c:pt>
                <c:pt idx="957">
                  <c:v>0.55058517406856999</c:v>
                </c:pt>
                <c:pt idx="958">
                  <c:v>0.54937825108694804</c:v>
                </c:pt>
                <c:pt idx="959">
                  <c:v>0.54816193081800901</c:v>
                </c:pt>
                <c:pt idx="960">
                  <c:v>0.54693619364805401</c:v>
                </c:pt>
                <c:pt idx="961">
                  <c:v>0.54570102051695002</c:v>
                </c:pt>
                <c:pt idx="962">
                  <c:v>0.54445639292353898</c:v>
                </c:pt>
                <c:pt idx="963">
                  <c:v>0.54320229293104705</c:v>
                </c:pt>
                <c:pt idx="964">
                  <c:v>0.54193870317247705</c:v>
                </c:pt>
                <c:pt idx="965">
                  <c:v>0.54066560685601495</c:v>
                </c:pt>
                <c:pt idx="966">
                  <c:v>0.53938298777041704</c:v>
                </c:pt>
                <c:pt idx="967">
                  <c:v>0.53809083029039895</c:v>
                </c:pt>
                <c:pt idx="968">
                  <c:v>0.53678911938201301</c:v>
                </c:pt>
                <c:pt idx="969">
                  <c:v>0.53547784060802495</c:v>
                </c:pt>
                <c:pt idx="970">
                  <c:v>0.53415698013327195</c:v>
                </c:pt>
                <c:pt idx="971">
                  <c:v>0.53282652473001801</c:v>
                </c:pt>
                <c:pt idx="972">
                  <c:v>0.53148646178329995</c:v>
                </c:pt>
                <c:pt idx="973">
                  <c:v>0.53013677929625502</c:v>
                </c:pt>
                <c:pt idx="974">
                  <c:v>0.52877746589544194</c:v>
                </c:pt>
                <c:pt idx="975">
                  <c:v>0.52740851083614604</c:v>
                </c:pt>
                <c:pt idx="976">
                  <c:v>0.52602990400767002</c:v>
                </c:pt>
                <c:pt idx="977">
                  <c:v>0.52464163593860902</c:v>
                </c:pt>
                <c:pt idx="978">
                  <c:v>0.523243697802112</c:v>
                </c:pt>
                <c:pt idx="979">
                  <c:v>0.52183608142112003</c:v>
                </c:pt>
                <c:pt idx="980">
                  <c:v>0.52041877927359204</c:v>
                </c:pt>
                <c:pt idx="981">
                  <c:v>0.518991784497704</c:v>
                </c:pt>
                <c:pt idx="982">
                  <c:v>0.51755509089703999</c:v>
                </c:pt>
                <c:pt idx="983">
                  <c:v>0.51610869294574302</c:v>
                </c:pt>
                <c:pt idx="984">
                  <c:v>0.51465258579366402</c:v>
                </c:pt>
                <c:pt idx="985">
                  <c:v>0.51318676527146601</c:v>
                </c:pt>
                <c:pt idx="986">
                  <c:v>0.51171122789572698</c:v>
                </c:pt>
                <c:pt idx="987">
                  <c:v>0.51022597087399102</c:v>
                </c:pt>
                <c:pt idx="988">
                  <c:v>0.50873099210981598</c:v>
                </c:pt>
                <c:pt idx="989">
                  <c:v>0.50722629020777699</c:v>
                </c:pt>
                <c:pt idx="990">
                  <c:v>0.50571186447844996</c:v>
                </c:pt>
                <c:pt idx="991">
                  <c:v>0.50418771494335901</c:v>
                </c:pt>
                <c:pt idx="992">
                  <c:v>0.50265384233989896</c:v>
                </c:pt>
                <c:pt idx="993">
                  <c:v>0.50111024812621696</c:v>
                </c:pt>
                <c:pt idx="994">
                  <c:v>0.49955693448607302</c:v>
                </c:pt>
                <c:pt idx="995">
                  <c:v>0.49799390433364799</c:v>
                </c:pt>
                <c:pt idx="996">
                  <c:v>0.49642116131833802</c:v>
                </c:pt>
                <c:pt idx="997">
                  <c:v>0.49483870982949002</c:v>
                </c:pt>
                <c:pt idx="998">
                  <c:v>0.49324655500111703</c:v>
                </c:pt>
                <c:pt idx="999">
                  <c:v>0.49164470271656302</c:v>
                </c:pt>
                <c:pt idx="1000">
                  <c:v>0.49003315961313298</c:v>
                </c:pt>
                <c:pt idx="1001">
                  <c:v>0.48841193308667902</c:v>
                </c:pt>
                <c:pt idx="1002">
                  <c:v>0.48678103129614603</c:v>
                </c:pt>
                <c:pt idx="1003">
                  <c:v>0.48514046316807202</c:v>
                </c:pt>
                <c:pt idx="1004">
                  <c:v>0.48349023840104199</c:v>
                </c:pt>
                <c:pt idx="1005">
                  <c:v>0.48183036747010399</c:v>
                </c:pt>
                <c:pt idx="1006">
                  <c:v>0.48016086163112498</c:v>
                </c:pt>
                <c:pt idx="1007">
                  <c:v>0.47848173292510698</c:v>
                </c:pt>
                <c:pt idx="1008">
                  <c:v>0.47679299418245402</c:v>
                </c:pt>
                <c:pt idx="1009">
                  <c:v>0.47509465902718501</c:v>
                </c:pt>
                <c:pt idx="1010">
                  <c:v>0.47338674188109398</c:v>
                </c:pt>
                <c:pt idx="1011">
                  <c:v>0.47166925796786302</c:v>
                </c:pt>
                <c:pt idx="1012">
                  <c:v>0.469942223317111</c:v>
                </c:pt>
                <c:pt idx="1013">
                  <c:v>0.46820565476839898</c:v>
                </c:pt>
                <c:pt idx="1014">
                  <c:v>0.46645956997516902</c:v>
                </c:pt>
                <c:pt idx="1015">
                  <c:v>0.464703987408629</c:v>
                </c:pt>
                <c:pt idx="1016">
                  <c:v>0.46293892636158102</c:v>
                </c:pt>
                <c:pt idx="1017">
                  <c:v>0.46116440695218103</c:v>
                </c:pt>
                <c:pt idx="1018">
                  <c:v>0.459380450127649</c:v>
                </c:pt>
                <c:pt idx="1019">
                  <c:v>0.45758707766790502</c:v>
                </c:pt>
                <c:pt idx="1020">
                  <c:v>0.455784312189151</c:v>
                </c:pt>
                <c:pt idx="1021">
                  <c:v>0.45397217714737798</c:v>
                </c:pt>
                <c:pt idx="1022">
                  <c:v>0.45215069684181602</c:v>
                </c:pt>
                <c:pt idx="1023">
                  <c:v>0.45031989641831199</c:v>
                </c:pt>
                <c:pt idx="1024">
                  <c:v>0.44847980187263797</c:v>
                </c:pt>
                <c:pt idx="1025">
                  <c:v>0.44663044005373098</c:v>
                </c:pt>
                <c:pt idx="1026">
                  <c:v>0.44477183866686698</c:v>
                </c:pt>
                <c:pt idx="1027">
                  <c:v>0.44290402627674802</c:v>
                </c:pt>
                <c:pt idx="1028">
                  <c:v>0.44102703231053703</c:v>
                </c:pt>
                <c:pt idx="1029">
                  <c:v>0.43914088706079601</c:v>
                </c:pt>
                <c:pt idx="1030">
                  <c:v>0.437245621688365</c:v>
                </c:pt>
                <c:pt idx="1031">
                  <c:v>0.43534126822515901</c:v>
                </c:pt>
                <c:pt idx="1032">
                  <c:v>0.43342785957687902</c:v>
                </c:pt>
                <c:pt idx="1033">
                  <c:v>0.43150542952565801</c:v>
                </c:pt>
                <c:pt idx="1034">
                  <c:v>0.42957401273261298</c:v>
                </c:pt>
                <c:pt idx="1035">
                  <c:v>0.427633644740324</c:v>
                </c:pt>
                <c:pt idx="1036">
                  <c:v>0.42568436197522902</c:v>
                </c:pt>
                <c:pt idx="1037">
                  <c:v>0.42372620174992698</c:v>
                </c:pt>
                <c:pt idx="1038">
                  <c:v>0.42175920226541103</c:v>
                </c:pt>
                <c:pt idx="1039">
                  <c:v>0.41978340261319702</c:v>
                </c:pt>
                <c:pt idx="1040">
                  <c:v>0.417798842777382</c:v>
                </c:pt>
                <c:pt idx="1041">
                  <c:v>0.41580556363659898</c:v>
                </c:pt>
                <c:pt idx="1042">
                  <c:v>0.41380360696589602</c:v>
                </c:pt>
                <c:pt idx="1043">
                  <c:v>0.41179301543851299</c:v>
                </c:pt>
                <c:pt idx="1044">
                  <c:v>0.409773832627569</c:v>
                </c:pt>
                <c:pt idx="1045">
                  <c:v>0.407746103007668</c:v>
                </c:pt>
                <c:pt idx="1046">
                  <c:v>0.40570987195638902</c:v>
                </c:pt>
                <c:pt idx="1047">
                  <c:v>0.40366518575570398</c:v>
                </c:pt>
                <c:pt idx="1048">
                  <c:v>0.40162009702665902</c:v>
                </c:pt>
                <c:pt idx="1049">
                  <c:v>0.39958588093014302</c:v>
                </c:pt>
                <c:pt idx="1050">
                  <c:v>0.39756264891122001</c:v>
                </c:pt>
                <c:pt idx="1051">
                  <c:v>0.395550512608695</c:v>
                </c:pt>
                <c:pt idx="1052">
                  <c:v>0.39354958384549599</c:v>
                </c:pt>
                <c:pt idx="1053">
                  <c:v>0.39155997461893999</c:v>
                </c:pt>
                <c:pt idx="1054">
                  <c:v>0.38958179709088903</c:v>
                </c:pt>
                <c:pt idx="1055">
                  <c:v>0.38761516357778603</c:v>
                </c:pt>
                <c:pt idx="1056">
                  <c:v>0.38566018654058298</c:v>
                </c:pt>
                <c:pt idx="1057">
                  <c:v>0.383716978574553</c:v>
                </c:pt>
                <c:pt idx="1058">
                  <c:v>0.38178565239898798</c:v>
                </c:pt>
                <c:pt idx="1059">
                  <c:v>0.37986632084678701</c:v>
                </c:pt>
                <c:pt idx="1060">
                  <c:v>0.37795909685392498</c:v>
                </c:pt>
                <c:pt idx="1061">
                  <c:v>0.37606409344881903</c:v>
                </c:pt>
                <c:pt idx="1062">
                  <c:v>0.37418142374157298</c:v>
                </c:pt>
                <c:pt idx="1063">
                  <c:v>0.37231120091311498</c:v>
                </c:pt>
                <c:pt idx="1064">
                  <c:v>0.370453538204224</c:v>
                </c:pt>
                <c:pt idx="1065">
                  <c:v>0.368608548904446</c:v>
                </c:pt>
                <c:pt idx="1066">
                  <c:v>0.36677634634089301</c:v>
                </c:pt>
                <c:pt idx="1067">
                  <c:v>0.36495704386694</c:v>
                </c:pt>
                <c:pt idx="1068">
                  <c:v>0.36315075485081</c:v>
                </c:pt>
                <c:pt idx="1069">
                  <c:v>0.36135759266404999</c:v>
                </c:pt>
                <c:pt idx="1070">
                  <c:v>0.35957767066989099</c:v>
                </c:pt>
                <c:pt idx="1071">
                  <c:v>0.35781110221151702</c:v>
                </c:pt>
                <c:pt idx="1072">
                  <c:v>0.35605800060020898</c:v>
                </c:pt>
                <c:pt idx="1073">
                  <c:v>0.35431847910339098</c:v>
                </c:pt>
                <c:pt idx="1074">
                  <c:v>0.35259265093256897</c:v>
                </c:pt>
                <c:pt idx="1075">
                  <c:v>0.35088062923116597</c:v>
                </c:pt>
                <c:pt idx="1076">
                  <c:v>0.34918252706224701</c:v>
                </c:pt>
                <c:pt idx="1077">
                  <c:v>0.34749845739614599</c:v>
                </c:pt>
                <c:pt idx="1078">
                  <c:v>0.345828533097987</c:v>
                </c:pt>
                <c:pt idx="1079">
                  <c:v>0.34417286691509902</c:v>
                </c:pt>
                <c:pt idx="1080">
                  <c:v>0.34253157146433999</c:v>
                </c:pt>
                <c:pt idx="1081">
                  <c:v>0.34090475921930702</c:v>
                </c:pt>
                <c:pt idx="1082">
                  <c:v>0.33929254249745799</c:v>
                </c:pt>
                <c:pt idx="1083">
                  <c:v>0.33769503344712498</c:v>
                </c:pt>
                <c:pt idx="1084">
                  <c:v>0.33611234403443802</c:v>
                </c:pt>
                <c:pt idx="1085">
                  <c:v>0.33454458603014497</c:v>
                </c:pt>
                <c:pt idx="1086">
                  <c:v>0.33299187099633998</c:v>
                </c:pt>
                <c:pt idx="1087">
                  <c:v>0.33145431027309602</c:v>
                </c:pt>
                <c:pt idx="1088">
                  <c:v>0.32993201496500102</c:v>
                </c:pt>
                <c:pt idx="1089">
                  <c:v>0.32842509592760399</c:v>
                </c:pt>
                <c:pt idx="1090">
                  <c:v>0.32693366375376998</c:v>
                </c:pt>
                <c:pt idx="1091">
                  <c:v>0.325457828759942</c:v>
                </c:pt>
                <c:pt idx="1092">
                  <c:v>0.323997700972318</c:v>
                </c:pt>
                <c:pt idx="1093">
                  <c:v>0.32255339011292999</c:v>
                </c:pt>
                <c:pt idx="1094">
                  <c:v>0.32112500558565199</c:v>
                </c:pt>
                <c:pt idx="1095">
                  <c:v>0.319712656462108</c:v>
                </c:pt>
                <c:pt idx="1096">
                  <c:v>0.31831645146750498</c:v>
                </c:pt>
                <c:pt idx="1097">
                  <c:v>0.31693649896637799</c:v>
                </c:pt>
                <c:pt idx="1098">
                  <c:v>0.31557290694825502</c:v>
                </c:pt>
                <c:pt idx="1099">
                  <c:v>0.314225783013246</c:v>
                </c:pt>
                <c:pt idx="1100">
                  <c:v>0.31289523435754701</c:v>
                </c:pt>
                <c:pt idx="1101">
                  <c:v>0.31158136775887302</c:v>
                </c:pt>
                <c:pt idx="1102">
                  <c:v>0.31028428956180998</c:v>
                </c:pt>
                <c:pt idx="1103">
                  <c:v>0.309004105663097</c:v>
                </c:pt>
                <c:pt idx="1104">
                  <c:v>0.30774092149683502</c:v>
                </c:pt>
                <c:pt idx="1105">
                  <c:v>0.30649484201962501</c:v>
                </c:pt>
                <c:pt idx="1106">
                  <c:v>0.30526086365154698</c:v>
                </c:pt>
                <c:pt idx="1107">
                  <c:v>0.30402703411746301</c:v>
                </c:pt>
                <c:pt idx="1108">
                  <c:v>0.30279345782634198</c:v>
                </c:pt>
                <c:pt idx="1109">
                  <c:v>0.30156023966180001</c:v>
                </c:pt>
                <c:pt idx="1110">
                  <c:v>0.30032748497330197</c:v>
                </c:pt>
                <c:pt idx="1111">
                  <c:v>0.29909529956724401</c:v>
                </c:pt>
                <c:pt idx="1112">
                  <c:v>0.29786378969792598</c:v>
                </c:pt>
                <c:pt idx="1113">
                  <c:v>0.29663306205840101</c:v>
                </c:pt>
                <c:pt idx="1114">
                  <c:v>0.29540322377122202</c:v>
                </c:pt>
                <c:pt idx="1115">
                  <c:v>0.29417438237906202</c:v>
                </c:pt>
                <c:pt idx="1116">
                  <c:v>0.29294664583523899</c:v>
                </c:pt>
                <c:pt idx="1117">
                  <c:v>0.291720122494114</c:v>
                </c:pt>
                <c:pt idx="1118">
                  <c:v>0.29049492110139202</c:v>
                </c:pt>
                <c:pt idx="1119">
                  <c:v>0.28927115078431198</c:v>
                </c:pt>
                <c:pt idx="1120">
                  <c:v>0.28804892104172403</c:v>
                </c:pt>
                <c:pt idx="1121">
                  <c:v>0.28682834173407001</c:v>
                </c:pt>
                <c:pt idx="1122">
                  <c:v>0.28560952307325599</c:v>
                </c:pt>
                <c:pt idx="1123">
                  <c:v>0.28439257561242098</c:v>
                </c:pt>
                <c:pt idx="1124">
                  <c:v>0.283177610235605</c:v>
                </c:pt>
                <c:pt idx="1125">
                  <c:v>0.28196473814732398</c:v>
                </c:pt>
                <c:pt idx="1126">
                  <c:v>0.28075407086203402</c:v>
                </c:pt>
                <c:pt idx="1127">
                  <c:v>0.27954572019350898</c:v>
                </c:pt>
                <c:pt idx="1128">
                  <c:v>0.27833979824412097</c:v>
                </c:pt>
                <c:pt idx="1129">
                  <c:v>0.277136417394028</c:v>
                </c:pt>
                <c:pt idx="1130">
                  <c:v>0.27593569029026199</c:v>
                </c:pt>
                <c:pt idx="1131">
                  <c:v>0.27473772983574202</c:v>
                </c:pt>
                <c:pt idx="1132">
                  <c:v>0.27354264917818499</c:v>
                </c:pt>
                <c:pt idx="1133">
                  <c:v>0.27235056169893601</c:v>
                </c:pt>
                <c:pt idx="1134">
                  <c:v>0.271161581001716</c:v>
                </c:pt>
                <c:pt idx="1135">
                  <c:v>0.26997582090128602</c:v>
                </c:pt>
                <c:pt idx="1136">
                  <c:v>0.26879339541202202</c:v>
                </c:pt>
                <c:pt idx="1137">
                  <c:v>0.267614418736424</c:v>
                </c:pt>
                <c:pt idx="1138">
                  <c:v>0.26643900525354203</c:v>
                </c:pt>
                <c:pt idx="1139">
                  <c:v>0.26526726950732099</c:v>
                </c:pt>
                <c:pt idx="1140">
                  <c:v>0.26409932619488502</c:v>
                </c:pt>
                <c:pt idx="1141">
                  <c:v>0.26293529015474298</c:v>
                </c:pt>
                <c:pt idx="1142">
                  <c:v>0.26177527635492298</c:v>
                </c:pt>
                <c:pt idx="1143">
                  <c:v>0.26061939988105098</c:v>
                </c:pt>
                <c:pt idx="1144">
                  <c:v>0.259467775924351</c:v>
                </c:pt>
                <c:pt idx="1145">
                  <c:v>0.25832051976959403</c:v>
                </c:pt>
                <c:pt idx="1146">
                  <c:v>0.257177746782982</c:v>
                </c:pt>
                <c:pt idx="1147">
                  <c:v>0.25603156696659601</c:v>
                </c:pt>
                <c:pt idx="1148">
                  <c:v>0.25487086874661702</c:v>
                </c:pt>
                <c:pt idx="1149">
                  <c:v>0.25369570521782803</c:v>
                </c:pt>
                <c:pt idx="1150">
                  <c:v>0.252506130222725</c:v>
                </c:pt>
                <c:pt idx="1151">
                  <c:v>0.25130219834967699</c:v>
                </c:pt>
                <c:pt idx="1152">
                  <c:v>0.25008396493104001</c:v>
                </c:pt>
                <c:pt idx="1153">
                  <c:v>0.24885148604124499</c:v>
                </c:pt>
                <c:pt idx="1154">
                  <c:v>0.24760481849485499</c:v>
                </c:pt>
                <c:pt idx="1155">
                  <c:v>0.24634401984458901</c:v>
                </c:pt>
                <c:pt idx="1156">
                  <c:v>0.245069148379324</c:v>
                </c:pt>
                <c:pt idx="1157">
                  <c:v>0.243780263122062</c:v>
                </c:pt>
                <c:pt idx="1158">
                  <c:v>0.24247742382787699</c:v>
                </c:pt>
                <c:pt idx="1159">
                  <c:v>0.24116069098183701</c:v>
                </c:pt>
                <c:pt idx="1160">
                  <c:v>0.23983012579690199</c:v>
                </c:pt>
                <c:pt idx="1161">
                  <c:v>0.238485790211801</c:v>
                </c:pt>
                <c:pt idx="1162">
                  <c:v>0.23712774688888699</c:v>
                </c:pt>
                <c:pt idx="1163">
                  <c:v>0.23575605921197501</c:v>
                </c:pt>
                <c:pt idx="1164">
                  <c:v>0.23437079128416599</c:v>
                </c:pt>
                <c:pt idx="1165">
                  <c:v>0.23297200792564701</c:v>
                </c:pt>
                <c:pt idx="1166">
                  <c:v>0.23155977467148101</c:v>
                </c:pt>
                <c:pt idx="1167">
                  <c:v>0.230134157769387</c:v>
                </c:pt>
                <c:pt idx="1168">
                  <c:v>0.22869522417750099</c:v>
                </c:pt>
                <c:pt idx="1169">
                  <c:v>0.22724304156213099</c:v>
                </c:pt>
                <c:pt idx="1170">
                  <c:v>0.22577767829550399</c:v>
                </c:pt>
                <c:pt idx="1171">
                  <c:v>0.22429920345350299</c:v>
                </c:pt>
                <c:pt idx="1172">
                  <c:v>0.22280768681339799</c:v>
                </c:pt>
                <c:pt idx="1173">
                  <c:v>0.22130319885156999</c:v>
                </c:pt>
                <c:pt idx="1174">
                  <c:v>0.21978581074124101</c:v>
                </c:pt>
                <c:pt idx="1175">
                  <c:v>0.21825559435019101</c:v>
                </c:pt>
                <c:pt idx="1176">
                  <c:v>0.21671262223847901</c:v>
                </c:pt>
                <c:pt idx="1177">
                  <c:v>0.21516121490005699</c:v>
                </c:pt>
                <c:pt idx="1178">
                  <c:v>0.21362559123418201</c:v>
                </c:pt>
                <c:pt idx="1179">
                  <c:v>0.21210556267998101</c:v>
                </c:pt>
                <c:pt idx="1180">
                  <c:v>0.21060093970231</c:v>
                </c:pt>
                <c:pt idx="1181">
                  <c:v>0.209111531804931</c:v>
                </c:pt>
                <c:pt idx="1182">
                  <c:v>0.20763714754380699</c:v>
                </c:pt>
                <c:pt idx="1183">
                  <c:v>0.20617759454052201</c:v>
                </c:pt>
                <c:pt idx="1184">
                  <c:v>0.204732679495816</c:v>
                </c:pt>
                <c:pt idx="1185">
                  <c:v>0.20330220820323899</c:v>
                </c:pt>
                <c:pt idx="1186">
                  <c:v>0.20188598556290999</c:v>
                </c:pt>
                <c:pt idx="1187">
                  <c:v>0.20048381559539599</c:v>
                </c:pt>
                <c:pt idx="1188">
                  <c:v>0.19909550145569899</c:v>
                </c:pt>
                <c:pt idx="1189">
                  <c:v>0.197720845447344</c:v>
                </c:pt>
                <c:pt idx="1190">
                  <c:v>0.19635964903657499</c:v>
                </c:pt>
                <c:pt idx="1191">
                  <c:v>0.195011712866661</c:v>
                </c:pt>
                <c:pt idx="1192">
                  <c:v>0.193676836772286</c:v>
                </c:pt>
                <c:pt idx="1193">
                  <c:v>0.192354819794056</c:v>
                </c:pt>
                <c:pt idx="1194">
                  <c:v>0.19104546019308699</c:v>
                </c:pt>
                <c:pt idx="1195">
                  <c:v>0.189748555465692</c:v>
                </c:pt>
                <c:pt idx="1196">
                  <c:v>0.18846390235816299</c:v>
                </c:pt>
                <c:pt idx="1197">
                  <c:v>0.18719129688163799</c:v>
                </c:pt>
                <c:pt idx="1198">
                  <c:v>0.18593053432705001</c:v>
                </c:pt>
                <c:pt idx="1199">
                  <c:v>0.18468140928017299</c:v>
                </c:pt>
                <c:pt idx="1200">
                  <c:v>0.183443715636738</c:v>
                </c:pt>
                <c:pt idx="1201">
                  <c:v>0.182217246617634</c:v>
                </c:pt>
                <c:pt idx="1202">
                  <c:v>0.18100179478418599</c:v>
                </c:pt>
                <c:pt idx="1203">
                  <c:v>0.17979715205350599</c:v>
                </c:pt>
                <c:pt idx="1204">
                  <c:v>0.17860310971391999</c:v>
                </c:pt>
                <c:pt idx="1205">
                  <c:v>0.17740930119556</c:v>
                </c:pt>
                <c:pt idx="1206">
                  <c:v>0.17621964828033501</c:v>
                </c:pt>
                <c:pt idx="1207">
                  <c:v>0.1750342327361</c:v>
                </c:pt>
                <c:pt idx="1208">
                  <c:v>0.17385313598569199</c:v>
                </c:pt>
                <c:pt idx="1209">
                  <c:v>0.17267643909812699</c:v>
                </c:pt>
                <c:pt idx="1210">
                  <c:v>0.17150422277989899</c:v>
                </c:pt>
                <c:pt idx="1211">
                  <c:v>0.17033656736639199</c:v>
                </c:pt>
                <c:pt idx="1212">
                  <c:v>0.16917355281340801</c:v>
                </c:pt>
                <c:pt idx="1213">
                  <c:v>0.16801525868880601</c:v>
                </c:pt>
                <c:pt idx="1214">
                  <c:v>0.16686176416426099</c:v>
                </c:pt>
                <c:pt idx="1215">
                  <c:v>0.16571314800714099</c:v>
                </c:pt>
                <c:pt idx="1216">
                  <c:v>0.164569488572504</c:v>
                </c:pt>
                <c:pt idx="1217">
                  <c:v>0.16343086379521901</c:v>
                </c:pt>
                <c:pt idx="1218">
                  <c:v>0.162297351182212</c:v>
                </c:pt>
                <c:pt idx="1219">
                  <c:v>0.16116902780483799</c:v>
                </c:pt>
                <c:pt idx="1220">
                  <c:v>0.16004597029138101</c:v>
                </c:pt>
                <c:pt idx="1221">
                  <c:v>0.15892825481968201</c:v>
                </c:pt>
                <c:pt idx="1222">
                  <c:v>0.15781595710990301</c:v>
                </c:pt>
                <c:pt idx="1223">
                  <c:v>0.15670915241741901</c:v>
                </c:pt>
                <c:pt idx="1224">
                  <c:v>0.15560791552584699</c:v>
                </c:pt>
                <c:pt idx="1225">
                  <c:v>0.15451232074021301</c:v>
                </c:pt>
                <c:pt idx="1226">
                  <c:v>0.153422441880251</c:v>
                </c:pt>
                <c:pt idx="1227">
                  <c:v>0.15233835227384701</c:v>
                </c:pt>
                <c:pt idx="1228">
                  <c:v>0.151262563104992</c:v>
                </c:pt>
                <c:pt idx="1229">
                  <c:v>0.15022136455326901</c:v>
                </c:pt>
                <c:pt idx="1230">
                  <c:v>0.14921453815464</c:v>
                </c:pt>
                <c:pt idx="1231">
                  <c:v>0.14824186342478801</c:v>
                </c:pt>
                <c:pt idx="1232">
                  <c:v>0.14730311786879</c:v>
                </c:pt>
                <c:pt idx="1233">
                  <c:v>0.14639807699092799</c:v>
                </c:pt>
                <c:pt idx="1234">
                  <c:v>0.14552651430463601</c:v>
                </c:pt>
                <c:pt idx="1235">
                  <c:v>0.14468820134260199</c:v>
                </c:pt>
                <c:pt idx="1236">
                  <c:v>0.14388290766699599</c:v>
                </c:pt>
                <c:pt idx="1237">
                  <c:v>0.143110400879841</c:v>
                </c:pt>
                <c:pt idx="1238">
                  <c:v>0.142370446633521</c:v>
                </c:pt>
                <c:pt idx="1239">
                  <c:v>0.141662808641418</c:v>
                </c:pt>
                <c:pt idx="1240">
                  <c:v>0.14098724868868401</c:v>
                </c:pt>
                <c:pt idx="1241">
                  <c:v>0.140343526643146</c:v>
                </c:pt>
                <c:pt idx="1242">
                  <c:v>0.13973140046633301</c:v>
                </c:pt>
                <c:pt idx="1243">
                  <c:v>0.139150626224639</c:v>
                </c:pt>
                <c:pt idx="1244">
                  <c:v>0.138600958100599</c:v>
                </c:pt>
                <c:pt idx="1245">
                  <c:v>0.13808214840430399</c:v>
                </c:pt>
                <c:pt idx="1246">
                  <c:v>0.13759394758492</c:v>
                </c:pt>
                <c:pt idx="1247">
                  <c:v>0.13713610424234099</c:v>
                </c:pt>
                <c:pt idx="1248">
                  <c:v>0.13670836513895299</c:v>
                </c:pt>
                <c:pt idx="1249">
                  <c:v>0.13631047521151399</c:v>
                </c:pt>
                <c:pt idx="1250">
                  <c:v>0.13594217758315</c:v>
                </c:pt>
                <c:pt idx="1251">
                  <c:v>0.13560321357546301</c:v>
                </c:pt>
                <c:pt idx="1252">
                  <c:v>0.13529332272074701</c:v>
                </c:pt>
                <c:pt idx="1253">
                  <c:v>0.135012242774318</c:v>
                </c:pt>
                <c:pt idx="1254">
                  <c:v>0.13475970972694201</c:v>
                </c:pt>
                <c:pt idx="1255">
                  <c:v>0.134535457817376</c:v>
                </c:pt>
                <c:pt idx="1256">
                  <c:v>0.13433921954500599</c:v>
                </c:pt>
                <c:pt idx="1257">
                  <c:v>0.134170725682589</c:v>
                </c:pt>
                <c:pt idx="1258">
                  <c:v>0.134029705289095</c:v>
                </c:pt>
                <c:pt idx="1259">
                  <c:v>0.13391588572263799</c:v>
                </c:pt>
                <c:pt idx="1260">
                  <c:v>0.133828992653514</c:v>
                </c:pt>
                <c:pt idx="1261">
                  <c:v>0.133768750077322</c:v>
                </c:pt>
                <c:pt idx="1262">
                  <c:v>0.13373488032818301</c:v>
                </c:pt>
                <c:pt idx="1263">
                  <c:v>0.133727104092042</c:v>
                </c:pt>
                <c:pt idx="1264">
                  <c:v>0.133745140420062</c:v>
                </c:pt>
                <c:pt idx="1265">
                  <c:v>0.13378408321770799</c:v>
                </c:pt>
                <c:pt idx="1266">
                  <c:v>0.13383525495277401</c:v>
                </c:pt>
                <c:pt idx="1267">
                  <c:v>0.133898369049125</c:v>
                </c:pt>
                <c:pt idx="1268">
                  <c:v>0.13397313805508701</c:v>
                </c:pt>
                <c:pt idx="1269">
                  <c:v>0.13405927365645401</c:v>
                </c:pt>
                <c:pt idx="1270">
                  <c:v>0.134156486689508</c:v>
                </c:pt>
                <c:pt idx="1271">
                  <c:v>0.134264487154034</c:v>
                </c:pt>
                <c:pt idx="1272">
                  <c:v>0.13438298422634501</c:v>
                </c:pt>
                <c:pt idx="1273">
                  <c:v>0.13451168627228899</c:v>
                </c:pt>
                <c:pt idx="1274">
                  <c:v>0.134650300860267</c:v>
                </c:pt>
                <c:pt idx="1275">
                  <c:v>0.13479853477423701</c:v>
                </c:pt>
                <c:pt idx="1276">
                  <c:v>0.13495184678281999</c:v>
                </c:pt>
                <c:pt idx="1277">
                  <c:v>0.135085797178605</c:v>
                </c:pt>
                <c:pt idx="1278">
                  <c:v>0.13520035365428701</c:v>
                </c:pt>
                <c:pt idx="1279">
                  <c:v>0.135295484827507</c:v>
                </c:pt>
                <c:pt idx="1280">
                  <c:v>0.13537116023836801</c:v>
                </c:pt>
                <c:pt idx="1281">
                  <c:v>0.13542735034681899</c:v>
                </c:pt>
                <c:pt idx="1282">
                  <c:v>0.13546402652991399</c:v>
                </c:pt>
                <c:pt idx="1283">
                  <c:v>0.13548116107893701</c:v>
                </c:pt>
                <c:pt idx="1284">
                  <c:v>0.13547872719641099</c:v>
                </c:pt>
                <c:pt idx="1285">
                  <c:v>0.13545669899298199</c:v>
                </c:pt>
                <c:pt idx="1286">
                  <c:v>0.13541505148417701</c:v>
                </c:pt>
                <c:pt idx="1287">
                  <c:v>0.13535376058705401</c:v>
                </c:pt>
                <c:pt idx="1288">
                  <c:v>0.13527280311672399</c:v>
                </c:pt>
                <c:pt idx="1289">
                  <c:v>0.13517215678276301</c:v>
                </c:pt>
                <c:pt idx="1290">
                  <c:v>0.13505180018551699</c:v>
                </c:pt>
                <c:pt idx="1291">
                  <c:v>0.13491171281228201</c:v>
                </c:pt>
                <c:pt idx="1292">
                  <c:v>0.13475187503339101</c:v>
                </c:pt>
                <c:pt idx="1293">
                  <c:v>0.13457226809818301</c:v>
                </c:pt>
                <c:pt idx="1294">
                  <c:v>0.13437287413087601</c:v>
                </c:pt>
                <c:pt idx="1295">
                  <c:v>0.134153676126329</c:v>
                </c:pt>
                <c:pt idx="1296">
                  <c:v>0.133914657945708</c:v>
                </c:pt>
                <c:pt idx="1297">
                  <c:v>0.13365580431205901</c:v>
                </c:pt>
                <c:pt idx="1298">
                  <c:v>0.133377100805777</c:v>
                </c:pt>
                <c:pt idx="1299">
                  <c:v>0.133078533859984</c:v>
                </c:pt>
                <c:pt idx="1300">
                  <c:v>0.13276009075581999</c:v>
                </c:pt>
                <c:pt idx="1301">
                  <c:v>0.132421759617637</c:v>
                </c:pt>
                <c:pt idx="1302">
                  <c:v>0.132063529408115</c:v>
                </c:pt>
                <c:pt idx="1303">
                  <c:v>0.13168538992328899</c:v>
                </c:pt>
                <c:pt idx="1304">
                  <c:v>0.13130259707647501</c:v>
                </c:pt>
                <c:pt idx="1305">
                  <c:v>0.13092306684244201</c:v>
                </c:pt>
                <c:pt idx="1306">
                  <c:v>0.13054649823925599</c:v>
                </c:pt>
                <c:pt idx="1307">
                  <c:v>0.130172589863984</c:v>
                </c:pt>
                <c:pt idx="1308">
                  <c:v>0.12980103990549799</c:v>
                </c:pt>
                <c:pt idx="1309">
                  <c:v>0.129431546157217</c:v>
                </c:pt>
                <c:pt idx="1310">
                  <c:v>0.12906380602978301</c:v>
                </c:pt>
                <c:pt idx="1311">
                  <c:v>0.12869751656366901</c:v>
                </c:pt>
                <c:pt idx="1312">
                  <c:v>0.128332374441715</c:v>
                </c:pt>
                <c:pt idx="1313">
                  <c:v>0.12796807600160201</c:v>
                </c:pt>
                <c:pt idx="1314">
                  <c:v>0.12760431724825</c:v>
                </c:pt>
                <c:pt idx="1315">
                  <c:v>0.12724079386614001</c:v>
                </c:pt>
                <c:pt idx="1316">
                  <c:v>0.126877201231574</c:v>
                </c:pt>
                <c:pt idx="1317">
                  <c:v>0.12651323442485099</c:v>
                </c:pt>
                <c:pt idx="1318">
                  <c:v>0.12614858824236899</c:v>
                </c:pt>
                <c:pt idx="1319">
                  <c:v>0.12578295720866101</c:v>
                </c:pt>
                <c:pt idx="1320">
                  <c:v>0.125416035588339</c:v>
                </c:pt>
                <c:pt idx="1321">
                  <c:v>0.12504751739797301</c:v>
                </c:pt>
                <c:pt idx="1322">
                  <c:v>0.12467709641788199</c:v>
                </c:pt>
                <c:pt idx="1323">
                  <c:v>0.124304466203858</c:v>
                </c:pt>
                <c:pt idx="1324">
                  <c:v>0.123929320098794</c:v>
                </c:pt>
                <c:pt idx="1325">
                  <c:v>0.123551351244244</c:v>
                </c:pt>
                <c:pt idx="1326">
                  <c:v>0.123170252591899</c:v>
                </c:pt>
                <c:pt idx="1327">
                  <c:v>0.122783278560603</c:v>
                </c:pt>
                <c:pt idx="1328">
                  <c:v>0.122363903901899</c:v>
                </c:pt>
                <c:pt idx="1329">
                  <c:v>0.121912111344343</c:v>
                </c:pt>
                <c:pt idx="1330">
                  <c:v>0.121427884975303</c:v>
                </c:pt>
                <c:pt idx="1331">
                  <c:v>0.120911210236511</c:v>
                </c:pt>
                <c:pt idx="1332">
                  <c:v>0.120362073919526</c:v>
                </c:pt>
                <c:pt idx="1333">
                  <c:v>0.11978046416112401</c:v>
                </c:pt>
                <c:pt idx="1334">
                  <c:v>0.119166370438602</c:v>
                </c:pt>
                <c:pt idx="1335">
                  <c:v>0.118519783565016</c:v>
                </c:pt>
                <c:pt idx="1336">
                  <c:v>0.117840695684342</c:v>
                </c:pt>
                <c:pt idx="1337">
                  <c:v>0.117129100266568</c:v>
                </c:pt>
                <c:pt idx="1338">
                  <c:v>0.11638499210271699</c:v>
                </c:pt>
                <c:pt idx="1339">
                  <c:v>0.115608367299805</c:v>
                </c:pt>
                <c:pt idx="1340">
                  <c:v>0.11479922327574101</c:v>
                </c:pt>
                <c:pt idx="1341">
                  <c:v>0.113957558754159</c:v>
                </c:pt>
                <c:pt idx="1342">
                  <c:v>0.113083373759194</c:v>
                </c:pt>
                <c:pt idx="1343">
                  <c:v>0.112176669610209</c:v>
                </c:pt>
                <c:pt idx="1344">
                  <c:v>0.11123744891645999</c:v>
                </c:pt>
                <c:pt idx="1345">
                  <c:v>0.110265715571715</c:v>
                </c:pt>
                <c:pt idx="1346">
                  <c:v>0.109261474748827</c:v>
                </c:pt>
                <c:pt idx="1347">
                  <c:v>0.108224732894252</c:v>
                </c:pt>
                <c:pt idx="1348">
                  <c:v>0.107155497722538</c:v>
                </c:pt>
                <c:pt idx="1349">
                  <c:v>0.10605377821076201</c:v>
                </c:pt>
                <c:pt idx="1350">
                  <c:v>0.104927721021503</c:v>
                </c:pt>
                <c:pt idx="1351">
                  <c:v>0.103793651020907</c:v>
                </c:pt>
                <c:pt idx="1352">
                  <c:v>0.102651904970532</c:v>
                </c:pt>
                <c:pt idx="1353">
                  <c:v>0.101502820462834</c:v>
                </c:pt>
                <c:pt idx="1354">
                  <c:v>0.100346735911269</c:v>
                </c:pt>
                <c:pt idx="1355">
                  <c:v>9.9183990540356606E-2</c:v>
                </c:pt>
                <c:pt idx="1356">
                  <c:v>9.8014924375714296E-2</c:v>
                </c:pt>
                <c:pt idx="1357">
                  <c:v>9.6839878234060095E-2</c:v>
                </c:pt>
                <c:pt idx="1358">
                  <c:v>9.5659193713174204E-2</c:v>
                </c:pt>
                <c:pt idx="1359">
                  <c:v>9.4473213181825499E-2</c:v>
                </c:pt>
                <c:pt idx="1360">
                  <c:v>9.3282279769658402E-2</c:v>
                </c:pt>
                <c:pt idx="1361">
                  <c:v>9.2086737357037596E-2</c:v>
                </c:pt>
                <c:pt idx="1362">
                  <c:v>9.0886930564849394E-2</c:v>
                </c:pt>
                <c:pt idx="1363">
                  <c:v>8.9683204744258796E-2</c:v>
                </c:pt>
                <c:pt idx="1364">
                  <c:v>8.8480529490812296E-2</c:v>
                </c:pt>
                <c:pt idx="1365">
                  <c:v>8.7287644939634507E-2</c:v>
                </c:pt>
                <c:pt idx="1366">
                  <c:v>8.6104899374929794E-2</c:v>
                </c:pt>
                <c:pt idx="1367">
                  <c:v>8.4932641064879202E-2</c:v>
                </c:pt>
                <c:pt idx="1368">
                  <c:v>8.3771218251926405E-2</c:v>
                </c:pt>
                <c:pt idx="1369">
                  <c:v>8.2620979143078005E-2</c:v>
                </c:pt>
                <c:pt idx="1370">
                  <c:v>8.1482271900216202E-2</c:v>
                </c:pt>
                <c:pt idx="1371">
                  <c:v>8.0355444630421796E-2</c:v>
                </c:pt>
                <c:pt idx="1372">
                  <c:v>7.9240845376304506E-2</c:v>
                </c:pt>
                <c:pt idx="1373">
                  <c:v>7.8138822106338796E-2</c:v>
                </c:pt>
                <c:pt idx="1374">
                  <c:v>7.7049722705201995E-2</c:v>
                </c:pt>
                <c:pt idx="1375">
                  <c:v>7.5989963341336605E-2</c:v>
                </c:pt>
                <c:pt idx="1376">
                  <c:v>7.4965995859958195E-2</c:v>
                </c:pt>
                <c:pt idx="1377">
                  <c:v>7.3978193287493804E-2</c:v>
                </c:pt>
                <c:pt idx="1378">
                  <c:v>7.3026928010960002E-2</c:v>
                </c:pt>
                <c:pt idx="1379">
                  <c:v>7.2112571768046405E-2</c:v>
                </c:pt>
                <c:pt idx="1380">
                  <c:v>7.1235495637238494E-2</c:v>
                </c:pt>
                <c:pt idx="1381">
                  <c:v>7.0396070027978402E-2</c:v>
                </c:pt>
                <c:pt idx="1382">
                  <c:v>6.9594664670860298E-2</c:v>
                </c:pt>
                <c:pt idx="1383">
                  <c:v>6.8831648607859799E-2</c:v>
                </c:pt>
                <c:pt idx="1384">
                  <c:v>6.8107390182593194E-2</c:v>
                </c:pt>
                <c:pt idx="1385">
                  <c:v>6.7422257030605504E-2</c:v>
                </c:pt>
                <c:pt idx="1386">
                  <c:v>6.6776616069684797E-2</c:v>
                </c:pt>
                <c:pt idx="1387">
                  <c:v>6.6170833490198797E-2</c:v>
                </c:pt>
                <c:pt idx="1388">
                  <c:v>6.5558290432012806E-2</c:v>
                </c:pt>
                <c:pt idx="1389">
                  <c:v>6.4936115853597098E-2</c:v>
                </c:pt>
                <c:pt idx="1390">
                  <c:v>6.4304289913500304E-2</c:v>
                </c:pt>
                <c:pt idx="1391">
                  <c:v>6.3662793005117596E-2</c:v>
                </c:pt>
                <c:pt idx="1392">
                  <c:v>6.3011605762612305E-2</c:v>
                </c:pt>
                <c:pt idx="1393">
                  <c:v>6.2350709067036401E-2</c:v>
                </c:pt>
                <c:pt idx="1394">
                  <c:v>6.16800840526536E-2</c:v>
                </c:pt>
                <c:pt idx="1395">
                  <c:v>6.0999712113466602E-2</c:v>
                </c:pt>
                <c:pt idx="1396">
                  <c:v>6.0309574909952597E-2</c:v>
                </c:pt>
                <c:pt idx="1397">
                  <c:v>5.9613402677048302E-2</c:v>
                </c:pt>
                <c:pt idx="1398">
                  <c:v>5.8938684815243898E-2</c:v>
                </c:pt>
                <c:pt idx="1399">
                  <c:v>5.8289467118045397E-2</c:v>
                </c:pt>
                <c:pt idx="1400">
                  <c:v>5.7666088773830303E-2</c:v>
                </c:pt>
                <c:pt idx="1401">
                  <c:v>5.7068888448038702E-2</c:v>
                </c:pt>
                <c:pt idx="1402">
                  <c:v>5.6498204271831498E-2</c:v>
                </c:pt>
                <c:pt idx="1403">
                  <c:v>5.5954373830691802E-2</c:v>
                </c:pt>
                <c:pt idx="1404">
                  <c:v>5.5437734152967003E-2</c:v>
                </c:pt>
                <c:pt idx="1405">
                  <c:v>5.4948621698348701E-2</c:v>
                </c:pt>
                <c:pt idx="1406">
                  <c:v>5.4487372346286297E-2</c:v>
                </c:pt>
                <c:pt idx="1407">
                  <c:v>5.4028928975435202E-2</c:v>
                </c:pt>
                <c:pt idx="1408">
                  <c:v>5.3584988316699E-2</c:v>
                </c:pt>
                <c:pt idx="1409">
                  <c:v>5.3166018194073301E-2</c:v>
                </c:pt>
                <c:pt idx="1410">
                  <c:v>5.27723568258463E-2</c:v>
                </c:pt>
                <c:pt idx="1411">
                  <c:v>5.2404341963743703E-2</c:v>
                </c:pt>
                <c:pt idx="1412">
                  <c:v>5.2062310881065103E-2</c:v>
                </c:pt>
                <c:pt idx="1413">
                  <c:v>5.1746600360692001E-2</c:v>
                </c:pt>
                <c:pt idx="1414">
                  <c:v>5.1457546682963699E-2</c:v>
                </c:pt>
                <c:pt idx="1415">
                  <c:v>5.1195485613414901E-2</c:v>
                </c:pt>
                <c:pt idx="1416">
                  <c:v>5.09607523903743E-2</c:v>
                </c:pt>
                <c:pt idx="1417">
                  <c:v>5.0753681712416301E-2</c:v>
                </c:pt>
                <c:pt idx="1418">
                  <c:v>5.0574607725665001E-2</c:v>
                </c:pt>
                <c:pt idx="1419">
                  <c:v>5.0423864010943502E-2</c:v>
                </c:pt>
                <c:pt idx="1420">
                  <c:v>5.03017835707667E-2</c:v>
                </c:pt>
                <c:pt idx="1421">
                  <c:v>5.0208698816171501E-2</c:v>
                </c:pt>
                <c:pt idx="1422">
                  <c:v>5.0144941553381499E-2</c:v>
                </c:pt>
                <c:pt idx="1423">
                  <c:v>5.0110842970300301E-2</c:v>
                </c:pt>
                <c:pt idx="1424">
                  <c:v>5.0106733622831703E-2</c:v>
                </c:pt>
                <c:pt idx="1425">
                  <c:v>5.0132943421019899E-2</c:v>
                </c:pt>
                <c:pt idx="1426">
                  <c:v>5.0189801615006399E-2</c:v>
                </c:pt>
                <c:pt idx="1427">
                  <c:v>5.0277636780800002E-2</c:v>
                </c:pt>
                <c:pt idx="1428">
                  <c:v>5.0396776805854297E-2</c:v>
                </c:pt>
                <c:pt idx="1429">
                  <c:v>5.0547548874449497E-2</c:v>
                </c:pt>
                <c:pt idx="1430">
                  <c:v>5.0730279452872597E-2</c:v>
                </c:pt>
                <c:pt idx="1431">
                  <c:v>5.0945294274393899E-2</c:v>
                </c:pt>
                <c:pt idx="1432">
                  <c:v>5.1192918324033103E-2</c:v>
                </c:pt>
                <c:pt idx="1433">
                  <c:v>5.1473475823111799E-2</c:v>
                </c:pt>
                <c:pt idx="1434">
                  <c:v>5.1787290213588397E-2</c:v>
                </c:pt>
                <c:pt idx="1435">
                  <c:v>5.2134684142169901E-2</c:v>
                </c:pt>
                <c:pt idx="1436">
                  <c:v>5.2515979444196899E-2</c:v>
                </c:pt>
                <c:pt idx="1437">
                  <c:v>5.2931497127297E-2</c:v>
                </c:pt>
                <c:pt idx="1438">
                  <c:v>5.3381557354803003E-2</c:v>
                </c:pt>
                <c:pt idx="1439">
                  <c:v>5.3866479428930497E-2</c:v>
                </c:pt>
                <c:pt idx="1440">
                  <c:v>5.4386581773711098E-2</c:v>
                </c:pt>
                <c:pt idx="1441">
                  <c:v>5.4942181917676303E-2</c:v>
                </c:pt>
                <c:pt idx="1442">
                  <c:v>5.55335964762887E-2</c:v>
                </c:pt>
                <c:pt idx="1443">
                  <c:v>5.61611411341153E-2</c:v>
                </c:pt>
                <c:pt idx="1444">
                  <c:v>5.6825130626738003E-2</c:v>
                </c:pt>
                <c:pt idx="1445">
                  <c:v>5.7525878722398602E-2</c:v>
                </c:pt>
                <c:pt idx="1446">
                  <c:v>5.8263698203372599E-2</c:v>
                </c:pt>
                <c:pt idx="1447">
                  <c:v>5.90389008470679E-2</c:v>
                </c:pt>
                <c:pt idx="1448">
                  <c:v>5.9851797406844001E-2</c:v>
                </c:pt>
                <c:pt idx="1449">
                  <c:v>6.0694561163973898E-2</c:v>
                </c:pt>
                <c:pt idx="1450">
                  <c:v>6.1551187384199998E-2</c:v>
                </c:pt>
                <c:pt idx="1451">
                  <c:v>6.24216596001754E-2</c:v>
                </c:pt>
                <c:pt idx="1452">
                  <c:v>6.3305960649937501E-2</c:v>
                </c:pt>
                <c:pt idx="1453">
                  <c:v>6.4204072660444603E-2</c:v>
                </c:pt>
                <c:pt idx="1454">
                  <c:v>6.5115977030810596E-2</c:v>
                </c:pt>
                <c:pt idx="1455">
                  <c:v>6.6041654415242804E-2</c:v>
                </c:pt>
                <c:pt idx="1456">
                  <c:v>6.6981084705678803E-2</c:v>
                </c:pt>
                <c:pt idx="1457">
                  <c:v>6.7934247014125704E-2</c:v>
                </c:pt>
                <c:pt idx="1458">
                  <c:v>6.8913068615892595E-2</c:v>
                </c:pt>
                <c:pt idx="1459">
                  <c:v>6.9923501090402296E-2</c:v>
                </c:pt>
                <c:pt idx="1460">
                  <c:v>7.0965553965277595E-2</c:v>
                </c:pt>
                <c:pt idx="1461">
                  <c:v>7.2039234995553897E-2</c:v>
                </c:pt>
                <c:pt idx="1462">
                  <c:v>7.3144550137129893E-2</c:v>
                </c:pt>
                <c:pt idx="1463">
                  <c:v>7.4281503519918704E-2</c:v>
                </c:pt>
                <c:pt idx="1464">
                  <c:v>7.5450097420699996E-2</c:v>
                </c:pt>
                <c:pt idx="1465">
                  <c:v>7.6650332235674107E-2</c:v>
                </c:pt>
                <c:pt idx="1466">
                  <c:v>7.7882206452716596E-2</c:v>
                </c:pt>
                <c:pt idx="1467">
                  <c:v>7.9145716623336901E-2</c:v>
                </c:pt>
                <c:pt idx="1468">
                  <c:v>8.0440857334339103E-2</c:v>
                </c:pt>
                <c:pt idx="1469">
                  <c:v>8.17676211791874E-2</c:v>
                </c:pt>
                <c:pt idx="1470">
                  <c:v>8.3125998729076001E-2</c:v>
                </c:pt>
                <c:pt idx="1471">
                  <c:v>8.4515978503705499E-2</c:v>
                </c:pt>
                <c:pt idx="1472">
                  <c:v>8.59375469417656E-2</c:v>
                </c:pt>
                <c:pt idx="1473">
                  <c:v>8.7382306458853795E-2</c:v>
                </c:pt>
                <c:pt idx="1474">
                  <c:v>8.8827483597301096E-2</c:v>
                </c:pt>
                <c:pt idx="1475">
                  <c:v>9.0266921377342602E-2</c:v>
                </c:pt>
                <c:pt idx="1476">
                  <c:v>9.1700540258690205E-2</c:v>
                </c:pt>
                <c:pt idx="1477">
                  <c:v>9.31282599306405E-2</c:v>
                </c:pt>
                <c:pt idx="1478">
                  <c:v>9.4549999291231701E-2</c:v>
                </c:pt>
                <c:pt idx="1479">
                  <c:v>9.5965676426111701E-2</c:v>
                </c:pt>
                <c:pt idx="1480">
                  <c:v>9.7375208587121398E-2</c:v>
                </c:pt>
                <c:pt idx="1481">
                  <c:v>9.8778512170591401E-2</c:v>
                </c:pt>
                <c:pt idx="1482">
                  <c:v>0.100175502695355</c:v>
                </c:pt>
                <c:pt idx="1483">
                  <c:v>0.10156609478048299</c:v>
                </c:pt>
                <c:pt idx="1484">
                  <c:v>0.102950202122728</c:v>
                </c:pt>
                <c:pt idx="1485">
                  <c:v>0.104327737473705</c:v>
                </c:pt>
                <c:pt idx="1486">
                  <c:v>0.105698612616783</c:v>
                </c:pt>
                <c:pt idx="1487">
                  <c:v>0.10710972265714699</c:v>
                </c:pt>
                <c:pt idx="1488">
                  <c:v>0.108564213119418</c:v>
                </c:pt>
                <c:pt idx="1489">
                  <c:v>0.110062376532652</c:v>
                </c:pt>
                <c:pt idx="1490">
                  <c:v>0.111604503361785</c:v>
                </c:pt>
                <c:pt idx="1491">
                  <c:v>0.113190881967677</c:v>
                </c:pt>
                <c:pt idx="1492">
                  <c:v>0.114821798566699</c:v>
                </c:pt>
                <c:pt idx="1493">
                  <c:v>0.116497537189863</c:v>
                </c:pt>
                <c:pt idx="1494">
                  <c:v>0.118218379641493</c:v>
                </c:pt>
                <c:pt idx="1495">
                  <c:v>0.119984605457435</c:v>
                </c:pt>
                <c:pt idx="1496">
                  <c:v>0.12179274356176301</c:v>
                </c:pt>
                <c:pt idx="1497">
                  <c:v>0.12361556164012499</c:v>
                </c:pt>
                <c:pt idx="1498">
                  <c:v>0.12544926887646199</c:v>
                </c:pt>
                <c:pt idx="1499">
                  <c:v>0.127293778915089</c:v>
                </c:pt>
                <c:pt idx="1500">
                  <c:v>0.12914900374218599</c:v>
                </c:pt>
                <c:pt idx="1501">
                  <c:v>0.131014853660573</c:v>
                </c:pt>
                <c:pt idx="1502">
                  <c:v>0.132891237264288</c:v>
                </c:pt>
                <c:pt idx="1503">
                  <c:v>0.13477806141298601</c:v>
                </c:pt>
                <c:pt idx="1504">
                  <c:v>0.136675231206143</c:v>
                </c:pt>
                <c:pt idx="1505">
                  <c:v>0.13858264995708999</c:v>
                </c:pt>
                <c:pt idx="1506">
                  <c:v>0.14052561157576299</c:v>
                </c:pt>
                <c:pt idx="1507">
                  <c:v>0.14249265367762001</c:v>
                </c:pt>
                <c:pt idx="1508">
                  <c:v>0.144473540304519</c:v>
                </c:pt>
                <c:pt idx="1509">
                  <c:v>0.14646816258499201</c:v>
                </c:pt>
                <c:pt idx="1510">
                  <c:v>0.148476409556353</c:v>
                </c:pt>
                <c:pt idx="1511">
                  <c:v>0.150498168137565</c:v>
                </c:pt>
                <c:pt idx="1512">
                  <c:v>0.152533323102022</c:v>
                </c:pt>
                <c:pt idx="1513">
                  <c:v>0.15458175705021901</c:v>
                </c:pt>
                <c:pt idx="1514">
                  <c:v>0.156643350382344</c:v>
                </c:pt>
                <c:pt idx="1515">
                  <c:v>0.15871798127078501</c:v>
                </c:pt>
                <c:pt idx="1516">
                  <c:v>0.16080552563255901</c:v>
                </c:pt>
                <c:pt idx="1517">
                  <c:v>0.16290585710168101</c:v>
                </c:pt>
                <c:pt idx="1518">
                  <c:v>0.16501884700147099</c:v>
                </c:pt>
                <c:pt idx="1519">
                  <c:v>0.16714436431680299</c:v>
                </c:pt>
                <c:pt idx="1520">
                  <c:v>0.16928227566632101</c:v>
                </c:pt>
                <c:pt idx="1521">
                  <c:v>0.17143244527460899</c:v>
                </c:pt>
                <c:pt idx="1522">
                  <c:v>0.17359473494434499</c:v>
                </c:pt>
                <c:pt idx="1523">
                  <c:v>0.17576900402842799</c:v>
                </c:pt>
                <c:pt idx="1524">
                  <c:v>0.177955109402096</c:v>
                </c:pt>
                <c:pt idx="1525">
                  <c:v>0.18015290543505</c:v>
                </c:pt>
                <c:pt idx="1526">
                  <c:v>0.182362243963578</c:v>
                </c:pt>
                <c:pt idx="1527">
                  <c:v>0.18458297426270301</c:v>
                </c:pt>
                <c:pt idx="1528">
                  <c:v>0.18681494301835699</c:v>
                </c:pt>
                <c:pt idx="1529">
                  <c:v>0.189057994299589</c:v>
                </c:pt>
                <c:pt idx="1530">
                  <c:v>0.19131196953082699</c:v>
                </c:pt>
                <c:pt idx="1531">
                  <c:v>0.19357670746418901</c:v>
                </c:pt>
                <c:pt idx="1532">
                  <c:v>0.19585204415187099</c:v>
                </c:pt>
                <c:pt idx="1533">
                  <c:v>0.19813781291860699</c:v>
                </c:pt>
                <c:pt idx="1534">
                  <c:v>0.20043384433421901</c:v>
                </c:pt>
                <c:pt idx="1535">
                  <c:v>0.20273996618627299</c:v>
                </c:pt>
                <c:pt idx="1536">
                  <c:v>0.205056003452838</c:v>
                </c:pt>
                <c:pt idx="1537">
                  <c:v>0.20738177827537599</c:v>
                </c:pt>
                <c:pt idx="1538">
                  <c:v>0.20971710993175999</c:v>
                </c:pt>
                <c:pt idx="1539">
                  <c:v>0.212061814809446</c:v>
                </c:pt>
                <c:pt idx="1540">
                  <c:v>0.21441570637879601</c:v>
                </c:pt>
                <c:pt idx="1541">
                  <c:v>0.21677859516657599</c:v>
                </c:pt>
                <c:pt idx="1542">
                  <c:v>0.21915028872963899</c:v>
                </c:pt>
                <c:pt idx="1543">
                  <c:v>0.22153059162879801</c:v>
                </c:pt>
                <c:pt idx="1544">
                  <c:v>0.22391930540291199</c:v>
                </c:pt>
                <c:pt idx="1545">
                  <c:v>0.226316228543195</c:v>
                </c:pt>
                <c:pt idx="1546">
                  <c:v>0.22872115646775601</c:v>
                </c:pt>
                <c:pt idx="1547">
                  <c:v>0.231133881496391</c:v>
                </c:pt>
                <c:pt idx="1548">
                  <c:v>0.233554192825633</c:v>
                </c:pt>
                <c:pt idx="1549">
                  <c:v>0.235981876504084</c:v>
                </c:pt>
                <c:pt idx="1550">
                  <c:v>0.238416715408029</c:v>
                </c:pt>
                <c:pt idx="1551">
                  <c:v>0.24085848921736</c:v>
                </c:pt>
                <c:pt idx="1552">
                  <c:v>0.24330697439181601</c:v>
                </c:pt>
                <c:pt idx="1553">
                  <c:v>0.245761944147557</c:v>
                </c:pt>
                <c:pt idx="1554">
                  <c:v>0.24822316843407999</c:v>
                </c:pt>
                <c:pt idx="1555">
                  <c:v>0.25069041391150798</c:v>
                </c:pt>
                <c:pt idx="1556">
                  <c:v>0.25316344392824303</c:v>
                </c:pt>
                <c:pt idx="1557">
                  <c:v>0.25563006953783102</c:v>
                </c:pt>
                <c:pt idx="1558">
                  <c:v>0.25808407331834599</c:v>
                </c:pt>
                <c:pt idx="1559">
                  <c:v>0.26052517568863198</c:v>
                </c:pt>
                <c:pt idx="1560">
                  <c:v>0.26295309458956201</c:v>
                </c:pt>
                <c:pt idx="1561">
                  <c:v>0.265367545471206</c:v>
                </c:pt>
                <c:pt idx="1562">
                  <c:v>0.26776824128048099</c:v>
                </c:pt>
                <c:pt idx="1563">
                  <c:v>0.27015224694738998</c:v>
                </c:pt>
                <c:pt idx="1564">
                  <c:v>0.272511015584185</c:v>
                </c:pt>
                <c:pt idx="1565">
                  <c:v>0.27484425887770703</c:v>
                </c:pt>
                <c:pt idx="1566">
                  <c:v>0.27715168685785802</c:v>
                </c:pt>
                <c:pt idx="1567">
                  <c:v>0.27943300789917402</c:v>
                </c:pt>
                <c:pt idx="1568">
                  <c:v>0.28168792872311998</c:v>
                </c:pt>
                <c:pt idx="1569">
                  <c:v>0.28391615440113199</c:v>
                </c:pt>
                <c:pt idx="1570">
                  <c:v>0.28611738835842498</c:v>
                </c:pt>
                <c:pt idx="1571">
                  <c:v>0.288291332378592</c:v>
                </c:pt>
                <c:pt idx="1572">
                  <c:v>0.29044606852127802</c:v>
                </c:pt>
                <c:pt idx="1573">
                  <c:v>0.29258798257127699</c:v>
                </c:pt>
                <c:pt idx="1574">
                  <c:v>0.29471680426139701</c:v>
                </c:pt>
                <c:pt idx="1575">
                  <c:v>0.29683226077407698</c:v>
                </c:pt>
                <c:pt idx="1576">
                  <c:v>0.29893407674014799</c:v>
                </c:pt>
                <c:pt idx="1577">
                  <c:v>0.301021974238457</c:v>
                </c:pt>
                <c:pt idx="1578">
                  <c:v>0.30309567279641297</c:v>
                </c:pt>
                <c:pt idx="1579">
                  <c:v>0.30515488939144197</c:v>
                </c:pt>
                <c:pt idx="1580">
                  <c:v>0.30719933845341102</c:v>
                </c:pt>
                <c:pt idx="1581">
                  <c:v>0.30922873186802102</c:v>
                </c:pt>
                <c:pt idx="1582">
                  <c:v>0.311242778981204</c:v>
                </c:pt>
                <c:pt idx="1583">
                  <c:v>0.31324118660455702</c:v>
                </c:pt>
                <c:pt idx="1584">
                  <c:v>0.31522365902182198</c:v>
                </c:pt>
                <c:pt idx="1585">
                  <c:v>0.31718989799645703</c:v>
                </c:pt>
                <c:pt idx="1586">
                  <c:v>0.319139602780314</c:v>
                </c:pt>
                <c:pt idx="1587">
                  <c:v>0.32107247012345302</c:v>
                </c:pt>
                <c:pt idx="1588">
                  <c:v>0.32298819428512598</c:v>
                </c:pt>
                <c:pt idx="1589">
                  <c:v>0.32488646704594598</c:v>
                </c:pt>
                <c:pt idx="1590">
                  <c:v>0.32676697772129099</c:v>
                </c:pt>
                <c:pt idx="1591">
                  <c:v>0.32862941317594702</c:v>
                </c:pt>
                <c:pt idx="1592">
                  <c:v>0.33047345784004201</c:v>
                </c:pt>
                <c:pt idx="1593">
                  <c:v>0.33229879372628102</c:v>
                </c:pt>
                <c:pt idx="1594">
                  <c:v>0.33410510044852998</c:v>
                </c:pt>
                <c:pt idx="1595">
                  <c:v>0.33589205524177201</c:v>
                </c:pt>
                <c:pt idx="1596">
                  <c:v>0.33765933298346001</c:v>
                </c:pt>
                <c:pt idx="1597">
                  <c:v>0.33940660621631202</c:v>
                </c:pt>
                <c:pt idx="1598">
                  <c:v>0.34113354517257199</c:v>
                </c:pt>
                <c:pt idx="1599">
                  <c:v>0.34283981779976702</c:v>
                </c:pt>
                <c:pt idx="1600">
                  <c:v>0.344525089788002</c:v>
                </c:pt>
                <c:pt idx="1601">
                  <c:v>0.346189024598824</c:v>
                </c:pt>
                <c:pt idx="1602">
                  <c:v>0.34783128349568598</c:v>
                </c:pt>
                <c:pt idx="1603">
                  <c:v>0.34945152557604398</c:v>
                </c:pt>
                <c:pt idx="1604">
                  <c:v>0.35104940780513599</c:v>
                </c:pt>
                <c:pt idx="1605">
                  <c:v>0.35262458505146199</c:v>
                </c:pt>
                <c:pt idx="1606">
                  <c:v>0.35417671012401297</c:v>
                </c:pt>
                <c:pt idx="1607">
                  <c:v>0.355705433811289</c:v>
                </c:pt>
                <c:pt idx="1608">
                  <c:v>0.35721040492212802</c:v>
                </c:pt>
                <c:pt idx="1609">
                  <c:v>0.35869127032840797</c:v>
                </c:pt>
                <c:pt idx="1610">
                  <c:v>0.36014964338248701</c:v>
                </c:pt>
                <c:pt idx="1611">
                  <c:v>0.36160229306958103</c:v>
                </c:pt>
                <c:pt idx="1612">
                  <c:v>0.36304893433738</c:v>
                </c:pt>
                <c:pt idx="1613">
                  <c:v>0.364489277722501</c:v>
                </c:pt>
                <c:pt idx="1614">
                  <c:v>0.36592302920689201</c:v>
                </c:pt>
                <c:pt idx="1615">
                  <c:v>0.367349890067944</c:v>
                </c:pt>
                <c:pt idx="1616">
                  <c:v>0.36875285495388399</c:v>
                </c:pt>
                <c:pt idx="1617">
                  <c:v>0.37012938036021498</c:v>
                </c:pt>
                <c:pt idx="1618">
                  <c:v>0.37147908510396599</c:v>
                </c:pt>
                <c:pt idx="1619">
                  <c:v>0.37280158665827001</c:v>
                </c:pt>
                <c:pt idx="1620">
                  <c:v>0.37409650123281901</c:v>
                </c:pt>
                <c:pt idx="1621">
                  <c:v>0.37536344385736897</c:v>
                </c:pt>
                <c:pt idx="1622">
                  <c:v>0.37660202846839202</c:v>
                </c:pt>
                <c:pt idx="1623">
                  <c:v>0.377811867998955</c:v>
                </c:pt>
                <c:pt idx="1624">
                  <c:v>0.37899257447190898</c:v>
                </c:pt>
                <c:pt idx="1625">
                  <c:v>0.38014375909648102</c:v>
                </c:pt>
                <c:pt idx="1626">
                  <c:v>0.38126503236836901</c:v>
                </c:pt>
                <c:pt idx="1627">
                  <c:v>0.38235600417341697</c:v>
                </c:pt>
                <c:pt idx="1628">
                  <c:v>0.38341628389499599</c:v>
                </c:pt>
                <c:pt idx="1629">
                  <c:v>0.38444548052518501</c:v>
                </c:pt>
                <c:pt idx="1630">
                  <c:v>0.385443202779855</c:v>
                </c:pt>
                <c:pt idx="1631">
                  <c:v>0.38640878022694403</c:v>
                </c:pt>
                <c:pt idx="1632">
                  <c:v>0.38733996688109101</c:v>
                </c:pt>
                <c:pt idx="1633">
                  <c:v>0.38823631486985399</c:v>
                </c:pt>
                <c:pt idx="1634">
                  <c:v>0.38909737690546797</c:v>
                </c:pt>
                <c:pt idx="1635">
                  <c:v>0.38992270649623501</c:v>
                </c:pt>
                <c:pt idx="1636">
                  <c:v>0.39071960563897401</c:v>
                </c:pt>
                <c:pt idx="1637">
                  <c:v>0.39148605419389298</c:v>
                </c:pt>
                <c:pt idx="1638">
                  <c:v>0.39221790335414197</c:v>
                </c:pt>
                <c:pt idx="1639">
                  <c:v>0.39291476523537699</c:v>
                </c:pt>
                <c:pt idx="1640">
                  <c:v>0.39357625307120597</c:v>
                </c:pt>
                <c:pt idx="1641">
                  <c:v>0.39420198138022999</c:v>
                </c:pt>
                <c:pt idx="1642">
                  <c:v>0.394791566138814</c:v>
                </c:pt>
                <c:pt idx="1643">
                  <c:v>0.395344624959791</c:v>
                </c:pt>
                <c:pt idx="1644">
                  <c:v>0.395860777277322</c:v>
                </c:pt>
                <c:pt idx="1645">
                  <c:v>0.39633964453814602</c:v>
                </c:pt>
                <c:pt idx="1646">
                  <c:v>0.39678085039946498</c:v>
                </c:pt>
                <c:pt idx="1647">
                  <c:v>0.39718402093371902</c:v>
                </c:pt>
                <c:pt idx="1648">
                  <c:v>0.39754878484054501</c:v>
                </c:pt>
                <c:pt idx="1649">
                  <c:v>0.39787477366619001</c:v>
                </c:pt>
                <c:pt idx="1650">
                  <c:v>0.39816162203071698</c:v>
                </c:pt>
                <c:pt idx="1651">
                  <c:v>0.39840896786330898</c:v>
                </c:pt>
                <c:pt idx="1652">
                  <c:v>0.398616452646047</c:v>
                </c:pt>
                <c:pt idx="1653">
                  <c:v>0.39878372166653198</c:v>
                </c:pt>
                <c:pt idx="1654">
                  <c:v>0.39891042427974199</c:v>
                </c:pt>
                <c:pt idx="1655">
                  <c:v>0.39899621417956999</c:v>
                </c:pt>
                <c:pt idx="1656">
                  <c:v>0.39904074968049102</c:v>
                </c:pt>
                <c:pt idx="1657">
                  <c:v>0.39904369400984402</c:v>
                </c:pt>
                <c:pt idx="1658">
                  <c:v>0.39900471561126899</c:v>
                </c:pt>
                <c:pt idx="1659">
                  <c:v>0.398923488459834</c:v>
                </c:pt>
                <c:pt idx="1660">
                  <c:v>0.39879969238947999</c:v>
                </c:pt>
                <c:pt idx="1661">
                  <c:v>0.39863301343340501</c:v>
                </c:pt>
                <c:pt idx="1662">
                  <c:v>0.39842578967999298</c:v>
                </c:pt>
                <c:pt idx="1663">
                  <c:v>0.398185975430707</c:v>
                </c:pt>
                <c:pt idx="1664">
                  <c:v>0.39791327118049402</c:v>
                </c:pt>
                <c:pt idx="1665">
                  <c:v>0.39760738423865299</c:v>
                </c:pt>
                <c:pt idx="1666">
                  <c:v>0.39726802913410397</c:v>
                </c:pt>
                <c:pt idx="1667">
                  <c:v>0.39689492803846499</c:v>
                </c:pt>
                <c:pt idx="1668">
                  <c:v>0.39648781120799498</c:v>
                </c:pt>
                <c:pt idx="1669">
                  <c:v>0.39604641744555602</c:v>
                </c:pt>
                <c:pt idx="1670">
                  <c:v>0.39557049458383697</c:v>
                </c:pt>
                <c:pt idx="1671">
                  <c:v>0.39505979999117802</c:v>
                </c:pt>
                <c:pt idx="1672">
                  <c:v>0.39451410110143997</c:v>
                </c:pt>
                <c:pt idx="1673">
                  <c:v>0.39393317596948801</c:v>
                </c:pt>
                <c:pt idx="1674">
                  <c:v>0.39331681385399198</c:v>
                </c:pt>
                <c:pt idx="1675">
                  <c:v>0.39266481582935697</c:v>
                </c:pt>
                <c:pt idx="1676">
                  <c:v>0.391976995428787</c:v>
                </c:pt>
                <c:pt idx="1677">
                  <c:v>0.39125317932062598</c:v>
                </c:pt>
                <c:pt idx="1678">
                  <c:v>0.39049320802030502</c:v>
                </c:pt>
                <c:pt idx="1679">
                  <c:v>0.38969693664043698</c:v>
                </c:pt>
                <c:pt idx="1680">
                  <c:v>0.38886423568177603</c:v>
                </c:pt>
                <c:pt idx="1681">
                  <c:v>0.38799499186804498</c:v>
                </c:pt>
                <c:pt idx="1682">
                  <c:v>0.38708910902783999</c:v>
                </c:pt>
                <c:pt idx="1683">
                  <c:v>0.38614650902712599</c:v>
                </c:pt>
                <c:pt idx="1684">
                  <c:v>0.38516713275611802</c:v>
                </c:pt>
                <c:pt idx="1685">
                  <c:v>0.38415094117468701</c:v>
                </c:pt>
                <c:pt idx="1686">
                  <c:v>0.38309791642075602</c:v>
                </c:pt>
                <c:pt idx="1687">
                  <c:v>0.38200806298654899</c:v>
                </c:pt>
                <c:pt idx="1688">
                  <c:v>0.38088140896795503</c:v>
                </c:pt>
                <c:pt idx="1689">
                  <c:v>0.37971800739271899</c:v>
                </c:pt>
                <c:pt idx="1690">
                  <c:v>0.37851793763360803</c:v>
                </c:pt>
                <c:pt idx="1691">
                  <c:v>0.37728130691324302</c:v>
                </c:pt>
                <c:pt idx="1692">
                  <c:v>0.37600825190777099</c:v>
                </c:pt>
                <c:pt idx="1693">
                  <c:v>0.37469894045713897</c:v>
                </c:pt>
                <c:pt idx="1694">
                  <c:v>0.37335357339025599</c:v>
                </c:pt>
                <c:pt idx="1695">
                  <c:v>0.37197238647396302</c:v>
                </c:pt>
                <c:pt idx="1696">
                  <c:v>0.37055565249526201</c:v>
                </c:pt>
                <c:pt idx="1697">
                  <c:v>0.36910368348686301</c:v>
                </c:pt>
                <c:pt idx="1698">
                  <c:v>0.36761683310659299</c:v>
                </c:pt>
                <c:pt idx="1699">
                  <c:v>0.36609549918170398</c:v>
                </c:pt>
                <c:pt idx="1700">
                  <c:v>0.36454012642942002</c:v>
                </c:pt>
                <c:pt idx="1701">
                  <c:v>0.36295120936526398</c:v>
                </c:pt>
                <c:pt idx="1702">
                  <c:v>0.36128375774039601</c:v>
                </c:pt>
                <c:pt idx="1703">
                  <c:v>0.359525136809137</c:v>
                </c:pt>
                <c:pt idx="1704">
                  <c:v>0.35774277107431102</c:v>
                </c:pt>
                <c:pt idx="1705">
                  <c:v>0.35593827837400299</c:v>
                </c:pt>
                <c:pt idx="1706">
                  <c:v>0.35411340606311298</c:v>
                </c:pt>
                <c:pt idx="1707">
                  <c:v>0.35227003941296797</c:v>
                </c:pt>
                <c:pt idx="1708">
                  <c:v>0.35041021047759802</c:v>
                </c:pt>
                <c:pt idx="1709">
                  <c:v>0.34853413903142899</c:v>
                </c:pt>
                <c:pt idx="1710">
                  <c:v>0.34662705317491799</c:v>
                </c:pt>
                <c:pt idx="1711">
                  <c:v>0.34469140909405799</c:v>
                </c:pt>
                <c:pt idx="1712">
                  <c:v>0.34272446884218699</c:v>
                </c:pt>
                <c:pt idx="1713">
                  <c:v>0.34071584877411898</c:v>
                </c:pt>
                <c:pt idx="1714">
                  <c:v>0.338666987970829</c:v>
                </c:pt>
                <c:pt idx="1715">
                  <c:v>0.33658808741723401</c:v>
                </c:pt>
                <c:pt idx="1716">
                  <c:v>0.33443802614145202</c:v>
                </c:pt>
                <c:pt idx="1717">
                  <c:v>0.332027939505115</c:v>
                </c:pt>
                <c:pt idx="1718">
                  <c:v>0.32956957118820701</c:v>
                </c:pt>
                <c:pt idx="1719">
                  <c:v>0.32708388513084902</c:v>
                </c:pt>
                <c:pt idx="1720">
                  <c:v>0.32449916502704801</c:v>
                </c:pt>
                <c:pt idx="1721">
                  <c:v>0.32187546362414499</c:v>
                </c:pt>
                <c:pt idx="1722">
                  <c:v>0.31912138330374701</c:v>
                </c:pt>
                <c:pt idx="1723">
                  <c:v>0.31619893463903598</c:v>
                </c:pt>
                <c:pt idx="1724">
                  <c:v>0.31323786616147098</c:v>
                </c:pt>
                <c:pt idx="1725">
                  <c:v>0.31006775398408698</c:v>
                </c:pt>
                <c:pt idx="1726">
                  <c:v>0.30668353920198999</c:v>
                </c:pt>
                <c:pt idx="1727">
                  <c:v>0.30344519365924499</c:v>
                </c:pt>
                <c:pt idx="1728">
                  <c:v>0.300320229828208</c:v>
                </c:pt>
                <c:pt idx="1729">
                  <c:v>0.29710390985942697</c:v>
                </c:pt>
                <c:pt idx="1730">
                  <c:v>0.29379550474102201</c:v>
                </c:pt>
                <c:pt idx="1731">
                  <c:v>0.29039622292065798</c:v>
                </c:pt>
                <c:pt idx="1732">
                  <c:v>0.28694121987711102</c:v>
                </c:pt>
                <c:pt idx="1733">
                  <c:v>0.28374064417464401</c:v>
                </c:pt>
                <c:pt idx="1734">
                  <c:v>0.28079263247002301</c:v>
                </c:pt>
                <c:pt idx="1735">
                  <c:v>0.27804890335789201</c:v>
                </c:pt>
                <c:pt idx="1736">
                  <c:v>0.27536424842004797</c:v>
                </c:pt>
                <c:pt idx="1737">
                  <c:v>0.27287816035185303</c:v>
                </c:pt>
                <c:pt idx="1738">
                  <c:v>0.27057619108888398</c:v>
                </c:pt>
                <c:pt idx="1739">
                  <c:v>0.26844049475894999</c:v>
                </c:pt>
                <c:pt idx="1740">
                  <c:v>0.26638731382470698</c:v>
                </c:pt>
                <c:pt idx="1741">
                  <c:v>0.26429795057828598</c:v>
                </c:pt>
                <c:pt idx="1742">
                  <c:v>0.26215954026885901</c:v>
                </c:pt>
                <c:pt idx="1743">
                  <c:v>0.25995891301590701</c:v>
                </c:pt>
                <c:pt idx="1744">
                  <c:v>0.25768315890985499</c:v>
                </c:pt>
                <c:pt idx="1745">
                  <c:v>0.25532016533984803</c:v>
                </c:pt>
                <c:pt idx="1746">
                  <c:v>0.25285906786650097</c:v>
                </c:pt>
                <c:pt idx="1747">
                  <c:v>0.25029057405352001</c:v>
                </c:pt>
                <c:pt idx="1748">
                  <c:v>0.247607143806857</c:v>
                </c:pt>
                <c:pt idx="1749">
                  <c:v>0.244803032908258</c:v>
                </c:pt>
                <c:pt idx="1750">
                  <c:v>0.24187422328827601</c:v>
                </c:pt>
                <c:pt idx="1751">
                  <c:v>0.23881827203891201</c:v>
                </c:pt>
                <c:pt idx="1752">
                  <c:v>0.235634111987574</c:v>
                </c:pt>
                <c:pt idx="1753">
                  <c:v>0.23235238919797599</c:v>
                </c:pt>
                <c:pt idx="1754">
                  <c:v>0.22910337446721701</c:v>
                </c:pt>
                <c:pt idx="1755">
                  <c:v>0.225653704201845</c:v>
                </c:pt>
                <c:pt idx="1756">
                  <c:v>0.22220315708558999</c:v>
                </c:pt>
                <c:pt idx="1757">
                  <c:v>0.218686550557735</c:v>
                </c:pt>
                <c:pt idx="1758">
                  <c:v>0.21532796303133001</c:v>
                </c:pt>
                <c:pt idx="1759">
                  <c:v>0.21220817162317501</c:v>
                </c:pt>
                <c:pt idx="1760">
                  <c:v>0.209198454969935</c:v>
                </c:pt>
                <c:pt idx="1761">
                  <c:v>0.20623668988987201</c:v>
                </c:pt>
                <c:pt idx="1762">
                  <c:v>0.203325131262523</c:v>
                </c:pt>
                <c:pt idx="1763">
                  <c:v>0.20034062163675101</c:v>
                </c:pt>
                <c:pt idx="1764">
                  <c:v>0.197508802049671</c:v>
                </c:pt>
                <c:pt idx="1765">
                  <c:v>0.19470669922862999</c:v>
                </c:pt>
                <c:pt idx="1766">
                  <c:v>0.19201669488411699</c:v>
                </c:pt>
                <c:pt idx="1767">
                  <c:v>0.18938673533624201</c:v>
                </c:pt>
                <c:pt idx="1768">
                  <c:v>0.18696885502508201</c:v>
                </c:pt>
                <c:pt idx="1769">
                  <c:v>0.184847954987581</c:v>
                </c:pt>
                <c:pt idx="1770">
                  <c:v>0.18277354910483201</c:v>
                </c:pt>
                <c:pt idx="1771">
                  <c:v>0.18073330334969301</c:v>
                </c:pt>
                <c:pt idx="1772">
                  <c:v>0.178730641381804</c:v>
                </c:pt>
                <c:pt idx="1773">
                  <c:v>0.17676875169256201</c:v>
                </c:pt>
                <c:pt idx="1774">
                  <c:v>0.174850597216856</c:v>
                </c:pt>
                <c:pt idx="1775">
                  <c:v>0.172978924992333</c:v>
                </c:pt>
                <c:pt idx="1776">
                  <c:v>0.171156275648469</c:v>
                </c:pt>
                <c:pt idx="1777">
                  <c:v>0.16938499257355</c:v>
                </c:pt>
                <c:pt idx="1778">
                  <c:v>0.16766723065712999</c:v>
                </c:pt>
                <c:pt idx="1779">
                  <c:v>0.16600496454239799</c:v>
                </c:pt>
                <c:pt idx="1780">
                  <c:v>0.16439999635000199</c:v>
                </c:pt>
                <c:pt idx="1781">
                  <c:v>0.162853962854665</c:v>
                </c:pt>
                <c:pt idx="1782">
                  <c:v>0.16136834211001699</c:v>
                </c:pt>
                <c:pt idx="1783">
                  <c:v>0.15994445952696901</c:v>
                </c:pt>
                <c:pt idx="1784">
                  <c:v>0.158583493417567</c:v>
                </c:pt>
                <c:pt idx="1785">
                  <c:v>0.15728648002053799</c:v>
                </c:pt>
                <c:pt idx="1786">
                  <c:v>0.15605431802717001</c:v>
                </c:pt>
                <c:pt idx="1787">
                  <c:v>0.1548877726273</c:v>
                </c:pt>
                <c:pt idx="1788">
                  <c:v>0.153787479095331</c:v>
                </c:pt>
                <c:pt idx="1789">
                  <c:v>0.15275394593563299</c:v>
                </c:pt>
                <c:pt idx="1790">
                  <c:v>0.15178755760565399</c:v>
                </c:pt>
                <c:pt idx="1791">
                  <c:v>0.15088857683363999</c:v>
                </c:pt>
                <c:pt idx="1792">
                  <c:v>0.150057146546244</c:v>
                </c:pt>
                <c:pt idx="1793">
                  <c:v>0.14929329141953199</c:v>
                </c:pt>
                <c:pt idx="1794">
                  <c:v>0.14859691906504399</c:v>
                </c:pt>
                <c:pt idx="1795">
                  <c:v>0.14797015584729201</c:v>
                </c:pt>
                <c:pt idx="1796">
                  <c:v>0.147414650990496</c:v>
                </c:pt>
                <c:pt idx="1797">
                  <c:v>0.14692963048604599</c:v>
                </c:pt>
                <c:pt idx="1798">
                  <c:v>0.14651424052624901</c:v>
                </c:pt>
                <c:pt idx="1799">
                  <c:v>0.14616754560890499</c:v>
                </c:pt>
                <c:pt idx="1800">
                  <c:v>0.145888526414615</c:v>
                </c:pt>
                <c:pt idx="1801">
                  <c:v>0.14572161512024001</c:v>
                </c:pt>
                <c:pt idx="1802">
                  <c:v>0.14567885585156901</c:v>
                </c:pt>
                <c:pt idx="1803">
                  <c:v>0.145692201631584</c:v>
                </c:pt>
                <c:pt idx="1804">
                  <c:v>0.14575938096437799</c:v>
                </c:pt>
                <c:pt idx="1805">
                  <c:v>0.14587796230479</c:v>
                </c:pt>
                <c:pt idx="1806">
                  <c:v>0.14604534629368099</c:v>
                </c:pt>
                <c:pt idx="1807">
                  <c:v>0.14625875751320999</c:v>
                </c:pt>
                <c:pt idx="1808">
                  <c:v>0.14651523578724701</c:v>
                </c:pt>
                <c:pt idx="1809">
                  <c:v>0.14681162707286799</c:v>
                </c:pt>
                <c:pt idx="1810">
                  <c:v>0.14714457401706799</c:v>
                </c:pt>
                <c:pt idx="1811">
                  <c:v>0.14751588919299</c:v>
                </c:pt>
                <c:pt idx="1812">
                  <c:v>0.147935007454637</c:v>
                </c:pt>
                <c:pt idx="1813">
                  <c:v>0.14839951831006001</c:v>
                </c:pt>
                <c:pt idx="1814">
                  <c:v>0.14891492932077499</c:v>
                </c:pt>
                <c:pt idx="1815">
                  <c:v>0.149523582145004</c:v>
                </c:pt>
                <c:pt idx="1816">
                  <c:v>0.15041337444002301</c:v>
                </c:pt>
                <c:pt idx="1817">
                  <c:v>0.151371572219127</c:v>
                </c:pt>
                <c:pt idx="1818">
                  <c:v>0.15237619851672801</c:v>
                </c:pt>
                <c:pt idx="1819">
                  <c:v>0.153497934510652</c:v>
                </c:pt>
                <c:pt idx="1820">
                  <c:v>0.15467567084911099</c:v>
                </c:pt>
                <c:pt idx="1821">
                  <c:v>0.15599972770760601</c:v>
                </c:pt>
                <c:pt idx="1822">
                  <c:v>0.15750699688189199</c:v>
                </c:pt>
                <c:pt idx="1823">
                  <c:v>0.15906661268487499</c:v>
                </c:pt>
                <c:pt idx="1824">
                  <c:v>0.160847863001115</c:v>
                </c:pt>
                <c:pt idx="1825">
                  <c:v>0.16285465257905901</c:v>
                </c:pt>
                <c:pt idx="1826">
                  <c:v>0.16472583797252699</c:v>
                </c:pt>
                <c:pt idx="1827">
                  <c:v>0.16649271838601801</c:v>
                </c:pt>
                <c:pt idx="1828">
                  <c:v>0.16835882736624599</c:v>
                </c:pt>
                <c:pt idx="1829">
                  <c:v>0.17032395339234399</c:v>
                </c:pt>
                <c:pt idx="1830">
                  <c:v>0.172387508558973</c:v>
                </c:pt>
                <c:pt idx="1831">
                  <c:v>0.17451314626056599</c:v>
                </c:pt>
                <c:pt idx="1832">
                  <c:v>0.17638951361000799</c:v>
                </c:pt>
                <c:pt idx="1833">
                  <c:v>0.178017257188127</c:v>
                </c:pt>
                <c:pt idx="1834">
                  <c:v>0.179435682497192</c:v>
                </c:pt>
                <c:pt idx="1835">
                  <c:v>0.18079033455173399</c:v>
                </c:pt>
                <c:pt idx="1836">
                  <c:v>0.18194417732142201</c:v>
                </c:pt>
                <c:pt idx="1837">
                  <c:v>0.18291034707767401</c:v>
                </c:pt>
                <c:pt idx="1838">
                  <c:v>0.18370537033309201</c:v>
                </c:pt>
                <c:pt idx="1839">
                  <c:v>0.18441167864285099</c:v>
                </c:pt>
                <c:pt idx="1840">
                  <c:v>0.18514663807244799</c:v>
                </c:pt>
                <c:pt idx="1841">
                  <c:v>0.185921777050677</c:v>
                </c:pt>
                <c:pt idx="1842">
                  <c:v>0.186748925454711</c:v>
                </c:pt>
                <c:pt idx="1843">
                  <c:v>0.18763965052530701</c:v>
                </c:pt>
                <c:pt idx="1844">
                  <c:v>0.188604720571943</c:v>
                </c:pt>
                <c:pt idx="1845">
                  <c:v>0.18965365514959201</c:v>
                </c:pt>
                <c:pt idx="1846">
                  <c:v>0.190794402292771</c:v>
                </c:pt>
                <c:pt idx="1847">
                  <c:v>0.19203315925764999</c:v>
                </c:pt>
                <c:pt idx="1848">
                  <c:v>0.193374330084818</c:v>
                </c:pt>
                <c:pt idx="1849">
                  <c:v>0.19482059643702501</c:v>
                </c:pt>
                <c:pt idx="1850">
                  <c:v>0.196373069711128</c:v>
                </c:pt>
                <c:pt idx="1851">
                  <c:v>0.19803149160188899</c:v>
                </c:pt>
                <c:pt idx="1852">
                  <c:v>0.19976389775134801</c:v>
                </c:pt>
                <c:pt idx="1853">
                  <c:v>0.20143870741383399</c:v>
                </c:pt>
                <c:pt idx="1854">
                  <c:v>0.20328798375309401</c:v>
                </c:pt>
                <c:pt idx="1855">
                  <c:v>0.20511065835815701</c:v>
                </c:pt>
                <c:pt idx="1856">
                  <c:v>0.20697063595817899</c:v>
                </c:pt>
                <c:pt idx="1857">
                  <c:v>0.208642573406358</c:v>
                </c:pt>
                <c:pt idx="1858">
                  <c:v>0.21004444316013701</c:v>
                </c:pt>
                <c:pt idx="1859">
                  <c:v>0.21130373168258801</c:v>
                </c:pt>
                <c:pt idx="1860">
                  <c:v>0.21248134400457799</c:v>
                </c:pt>
                <c:pt idx="1861">
                  <c:v>0.21357382507452299</c:v>
                </c:pt>
                <c:pt idx="1862">
                  <c:v>0.214703151384323</c:v>
                </c:pt>
                <c:pt idx="1863">
                  <c:v>0.21564252138791401</c:v>
                </c:pt>
                <c:pt idx="1864">
                  <c:v>0.21651376953913101</c:v>
                </c:pt>
                <c:pt idx="1865">
                  <c:v>0.21723339823968901</c:v>
                </c:pt>
                <c:pt idx="1866">
                  <c:v>0.21785236945321301</c:v>
                </c:pt>
                <c:pt idx="1867">
                  <c:v>0.21821758243334199</c:v>
                </c:pt>
                <c:pt idx="1868">
                  <c:v>0.21824309648134699</c:v>
                </c:pt>
                <c:pt idx="1869">
                  <c:v>0.218178385927212</c:v>
                </c:pt>
                <c:pt idx="1870">
                  <c:v>0.21803480210170501</c:v>
                </c:pt>
                <c:pt idx="1871">
                  <c:v>0.217795947558516</c:v>
                </c:pt>
                <c:pt idx="1872">
                  <c:v>0.21740079401008799</c:v>
                </c:pt>
                <c:pt idx="1873">
                  <c:v>0.21684511706449799</c:v>
                </c:pt>
                <c:pt idx="1874">
                  <c:v>0.216124986004121</c:v>
                </c:pt>
                <c:pt idx="1875">
                  <c:v>0.215236760740701</c:v>
                </c:pt>
                <c:pt idx="1876">
                  <c:v>0.214270608182377</c:v>
                </c:pt>
                <c:pt idx="1877">
                  <c:v>0.213400075403511</c:v>
                </c:pt>
                <c:pt idx="1878">
                  <c:v>0.212489310463398</c:v>
                </c:pt>
                <c:pt idx="1879">
                  <c:v>0.21146919156188501</c:v>
                </c:pt>
                <c:pt idx="1880">
                  <c:v>0.21033745247681401</c:v>
                </c:pt>
                <c:pt idx="1881">
                  <c:v>0.209092026364261</c:v>
                </c:pt>
                <c:pt idx="1882">
                  <c:v>0.20773311271569</c:v>
                </c:pt>
                <c:pt idx="1883">
                  <c:v>0.206254883051289</c:v>
                </c:pt>
                <c:pt idx="1884">
                  <c:v>0.204753413417953</c:v>
                </c:pt>
                <c:pt idx="1885">
                  <c:v>0.203247307788847</c:v>
                </c:pt>
                <c:pt idx="1886">
                  <c:v>0.20165186719377101</c:v>
                </c:pt>
                <c:pt idx="1887">
                  <c:v>0.20000128023917099</c:v>
                </c:pt>
                <c:pt idx="1888">
                  <c:v>0.19840386662791001</c:v>
                </c:pt>
                <c:pt idx="1889">
                  <c:v>0.19678879052854301</c:v>
                </c:pt>
                <c:pt idx="1890">
                  <c:v>0.195281361130002</c:v>
                </c:pt>
                <c:pt idx="1891">
                  <c:v>0.19377950213779899</c:v>
                </c:pt>
                <c:pt idx="1892">
                  <c:v>0.19228564908226101</c:v>
                </c:pt>
                <c:pt idx="1893">
                  <c:v>0.190844397828761</c:v>
                </c:pt>
                <c:pt idx="1894">
                  <c:v>0.18945712534265299</c:v>
                </c:pt>
                <c:pt idx="1895">
                  <c:v>0.188191888570865</c:v>
                </c:pt>
                <c:pt idx="1896">
                  <c:v>0.18701671230802799</c:v>
                </c:pt>
                <c:pt idx="1897">
                  <c:v>0.18589314093168299</c:v>
                </c:pt>
                <c:pt idx="1898">
                  <c:v>0.18482172576481301</c:v>
                </c:pt>
                <c:pt idx="1899">
                  <c:v>0.18380298707239101</c:v>
                </c:pt>
                <c:pt idx="1900">
                  <c:v>0.182837413824738</c:v>
                </c:pt>
                <c:pt idx="1901">
                  <c:v>0.18192546360065501</c:v>
                </c:pt>
                <c:pt idx="1902">
                  <c:v>0.18106756260168799</c:v>
                </c:pt>
                <c:pt idx="1903">
                  <c:v>0.18026410574434601</c:v>
                </c:pt>
                <c:pt idx="1904">
                  <c:v>0.17951545679281</c:v>
                </c:pt>
                <c:pt idx="1905">
                  <c:v>0.17882194849076499</c:v>
                </c:pt>
                <c:pt idx="1906">
                  <c:v>0.17818388264773299</c:v>
                </c:pt>
                <c:pt idx="1907">
                  <c:v>0.177601530132907</c:v>
                </c:pt>
                <c:pt idx="1908">
                  <c:v>0.17707513072807601</c:v>
                </c:pt>
                <c:pt idx="1909">
                  <c:v>0.17660489279113201</c:v>
                </c:pt>
                <c:pt idx="1910">
                  <c:v>0.176190992682909</c:v>
                </c:pt>
                <c:pt idx="1911">
                  <c:v>0.17583357391285401</c:v>
                </c:pt>
                <c:pt idx="1912">
                  <c:v>0.175532745963416</c:v>
                </c:pt>
                <c:pt idx="1913">
                  <c:v>0.17528858275893799</c:v>
                </c:pt>
                <c:pt idx="1914">
                  <c:v>0.17510112075237599</c:v>
                </c:pt>
                <c:pt idx="1915">
                  <c:v>0.17497035661204299</c:v>
                </c:pt>
                <c:pt idx="1916">
                  <c:v>0.174896244500785</c:v>
                </c:pt>
                <c:pt idx="1917">
                  <c:v>0.174878692951182</c:v>
                </c:pt>
                <c:pt idx="1918">
                  <c:v>0.17491756135231201</c:v>
                </c:pt>
                <c:pt idx="1919">
                  <c:v>0.17506489054988</c:v>
                </c:pt>
                <c:pt idx="1920">
                  <c:v>0.175333200989091</c:v>
                </c:pt>
                <c:pt idx="1921">
                  <c:v>0.17572542577443701</c:v>
                </c:pt>
                <c:pt idx="1922">
                  <c:v>0.176244180109178</c:v>
                </c:pt>
                <c:pt idx="1923">
                  <c:v>0.176891743577235</c:v>
                </c:pt>
                <c:pt idx="1924">
                  <c:v>0.17767004441384199</c:v>
                </c:pt>
                <c:pt idx="1925">
                  <c:v>0.17858064588384001</c:v>
                </c:pt>
                <c:pt idx="1926">
                  <c:v>0.179624734860513</c:v>
                </c:pt>
                <c:pt idx="1927">
                  <c:v>0.18080311267246901</c:v>
                </c:pt>
                <c:pt idx="1928">
                  <c:v>0.182116188261743</c:v>
                </c:pt>
                <c:pt idx="1929">
                  <c:v>0.183556222283106</c:v>
                </c:pt>
                <c:pt idx="1930">
                  <c:v>0.184963307416736</c:v>
                </c:pt>
                <c:pt idx="1931">
                  <c:v>0.18633565093663301</c:v>
                </c:pt>
                <c:pt idx="1932">
                  <c:v>0.18767160130310101</c:v>
                </c:pt>
                <c:pt idx="1933">
                  <c:v>0.18896964437028499</c:v>
                </c:pt>
                <c:pt idx="1934">
                  <c:v>0.190228399322242</c:v>
                </c:pt>
                <c:pt idx="1935">
                  <c:v>0.19144661446906899</c:v>
                </c:pt>
                <c:pt idx="1936">
                  <c:v>0.192623163020545</c:v>
                </c:pt>
                <c:pt idx="1937">
                  <c:v>0.193757038938946</c:v>
                </c:pt>
                <c:pt idx="1938">
                  <c:v>0.19484735295577299</c:v>
                </c:pt>
                <c:pt idx="1939">
                  <c:v>0.195906762679599</c:v>
                </c:pt>
                <c:pt idx="1940">
                  <c:v>0.19699909560517501</c:v>
                </c:pt>
                <c:pt idx="1941">
                  <c:v>0.19812220575154799</c:v>
                </c:pt>
                <c:pt idx="1942">
                  <c:v>0.19927387814495601</c:v>
                </c:pt>
                <c:pt idx="1943">
                  <c:v>0.20045183779313699</c:v>
                </c:pt>
                <c:pt idx="1944">
                  <c:v>0.20165375947069999</c:v>
                </c:pt>
                <c:pt idx="1945">
                  <c:v>0.20287727822290599</c:v>
                </c:pt>
                <c:pt idx="1946">
                  <c:v>0.20412000048249401</c:v>
                </c:pt>
                <c:pt idx="1947">
                  <c:v>0.20537951568315499</c:v>
                </c:pt>
                <c:pt idx="1948">
                  <c:v>0.20665340824417799</c:v>
                </c:pt>
                <c:pt idx="1949">
                  <c:v>0.20793926979388</c:v>
                </c:pt>
                <c:pt idx="1950">
                  <c:v>0.209234711494905</c:v>
                </c:pt>
                <c:pt idx="1951">
                  <c:v>0.21053737633251901</c:v>
                </c:pt>
                <c:pt idx="1952">
                  <c:v>0.211844951227592</c:v>
                </c:pt>
                <c:pt idx="1953">
                  <c:v>0.21315517883924801</c:v>
                </c:pt>
                <c:pt idx="1954">
                  <c:v>0.214465868927908</c:v>
                </c:pt>
                <c:pt idx="1955">
                  <c:v>0.21577490915765099</c:v>
                </c:pt>
                <c:pt idx="1956">
                  <c:v>0.2170802752272</c:v>
                </c:pt>
                <c:pt idx="1957">
                  <c:v>0.218380040231129</c:v>
                </c:pt>
                <c:pt idx="1958">
                  <c:v>0.219672383166749</c:v>
                </c:pt>
                <c:pt idx="1959">
                  <c:v>0.22095559651718999</c:v>
                </c:pt>
                <c:pt idx="1960">
                  <c:v>0.22222809285703701</c:v>
                </c:pt>
                <c:pt idx="1961">
                  <c:v>0.223488410443059</c:v>
                </c:pt>
                <c:pt idx="1962">
                  <c:v>0.22468595002375699</c:v>
                </c:pt>
                <c:pt idx="1963">
                  <c:v>0.22581934358146399</c:v>
                </c:pt>
                <c:pt idx="1964">
                  <c:v>0.22688751005034</c:v>
                </c:pt>
                <c:pt idx="1965">
                  <c:v>0.22788956695600299</c:v>
                </c:pt>
                <c:pt idx="1966">
                  <c:v>0.22882482856929701</c:v>
                </c:pt>
                <c:pt idx="1967">
                  <c:v>0.22969280315615201</c:v>
                </c:pt>
                <c:pt idx="1968">
                  <c:v>0.23049318940566901</c:v>
                </c:pt>
                <c:pt idx="1969">
                  <c:v>0.231225872122552</c:v>
                </c:pt>
                <c:pt idx="1970">
                  <c:v>0.23190293866293299</c:v>
                </c:pt>
                <c:pt idx="1971">
                  <c:v>0.232581549532247</c:v>
                </c:pt>
                <c:pt idx="1972">
                  <c:v>0.233262489223689</c:v>
                </c:pt>
                <c:pt idx="1973">
                  <c:v>0.233946661554751</c:v>
                </c:pt>
                <c:pt idx="1974">
                  <c:v>0.234635077659022</c:v>
                </c:pt>
                <c:pt idx="1975">
                  <c:v>0.23523532461757801</c:v>
                </c:pt>
                <c:pt idx="1976">
                  <c:v>0.23557197750274</c:v>
                </c:pt>
                <c:pt idx="1977">
                  <c:v>0.23577936410751399</c:v>
                </c:pt>
                <c:pt idx="1978">
                  <c:v>0.235925421757267</c:v>
                </c:pt>
                <c:pt idx="1979">
                  <c:v>0.23601155831576601</c:v>
                </c:pt>
                <c:pt idx="1980">
                  <c:v>0.23603929533986001</c:v>
                </c:pt>
                <c:pt idx="1981">
                  <c:v>0.23600818860669101</c:v>
                </c:pt>
                <c:pt idx="1982">
                  <c:v>0.235964102412591</c:v>
                </c:pt>
                <c:pt idx="1983">
                  <c:v>0.235996157191459</c:v>
                </c:pt>
                <c:pt idx="1984">
                  <c:v>0.236083908436</c:v>
                </c:pt>
                <c:pt idx="1985">
                  <c:v>0.236310282232326</c:v>
                </c:pt>
                <c:pt idx="1986">
                  <c:v>0.23663938116002101</c:v>
                </c:pt>
                <c:pt idx="1987">
                  <c:v>0.23696975447056001</c:v>
                </c:pt>
                <c:pt idx="1988">
                  <c:v>0.237353613935186</c:v>
                </c:pt>
                <c:pt idx="1989">
                  <c:v>0.23767263238265801</c:v>
                </c:pt>
                <c:pt idx="1990">
                  <c:v>0.238027404003152</c:v>
                </c:pt>
                <c:pt idx="1991">
                  <c:v>0.23821988985283801</c:v>
                </c:pt>
                <c:pt idx="1992">
                  <c:v>0.23820184690912399</c:v>
                </c:pt>
                <c:pt idx="1993">
                  <c:v>0.23798743524537899</c:v>
                </c:pt>
                <c:pt idx="1994">
                  <c:v>0.23754168120388899</c:v>
                </c:pt>
                <c:pt idx="1995">
                  <c:v>0.236835385900377</c:v>
                </c:pt>
                <c:pt idx="1996">
                  <c:v>0.23594672816854501</c:v>
                </c:pt>
                <c:pt idx="1997">
                  <c:v>0.23484363288818699</c:v>
                </c:pt>
                <c:pt idx="1998">
                  <c:v>0.233754890666866</c:v>
                </c:pt>
                <c:pt idx="1999">
                  <c:v>0.23269695255667899</c:v>
                </c:pt>
                <c:pt idx="2000">
                  <c:v>0.23165910572097301</c:v>
                </c:pt>
                <c:pt idx="2001">
                  <c:v>0.230639711904257</c:v>
                </c:pt>
                <c:pt idx="2002">
                  <c:v>0.229645594860831</c:v>
                </c:pt>
                <c:pt idx="2003">
                  <c:v>0.22867853233942001</c:v>
                </c:pt>
                <c:pt idx="2004">
                  <c:v>0.22773640923840299</c:v>
                </c:pt>
                <c:pt idx="2005">
                  <c:v>0.226817134278996</c:v>
                </c:pt>
                <c:pt idx="2006">
                  <c:v>0.22589332598195999</c:v>
                </c:pt>
                <c:pt idx="2007">
                  <c:v>0.224953932845284</c:v>
                </c:pt>
                <c:pt idx="2008">
                  <c:v>0.22401996742665201</c:v>
                </c:pt>
                <c:pt idx="2009">
                  <c:v>0.22308470011408599</c:v>
                </c:pt>
                <c:pt idx="2010">
                  <c:v>0.22212280312543101</c:v>
                </c:pt>
                <c:pt idx="2011">
                  <c:v>0.22111204945337301</c:v>
                </c:pt>
                <c:pt idx="2012">
                  <c:v>0.22008144578649899</c:v>
                </c:pt>
                <c:pt idx="2013">
                  <c:v>0.21903029938601501</c:v>
                </c:pt>
                <c:pt idx="2014">
                  <c:v>0.217957980493174</c:v>
                </c:pt>
                <c:pt idx="2015">
                  <c:v>0.216863927066266</c:v>
                </c:pt>
                <c:pt idx="2016">
                  <c:v>0.21574764983991701</c:v>
                </c:pt>
                <c:pt idx="2017">
                  <c:v>0.21460873768789199</c:v>
                </c:pt>
                <c:pt idx="2018">
                  <c:v>0.21339462878463999</c:v>
                </c:pt>
                <c:pt idx="2019">
                  <c:v>0.21209231413337701</c:v>
                </c:pt>
                <c:pt idx="2020">
                  <c:v>0.210698406084078</c:v>
                </c:pt>
                <c:pt idx="2021">
                  <c:v>0.20920987037629199</c:v>
                </c:pt>
                <c:pt idx="2022">
                  <c:v>0.20762404524215</c:v>
                </c:pt>
                <c:pt idx="2023">
                  <c:v>0.205938658421467</c:v>
                </c:pt>
                <c:pt idx="2024">
                  <c:v>0.20416990215221201</c:v>
                </c:pt>
                <c:pt idx="2025">
                  <c:v>0.20232649452111701</c:v>
                </c:pt>
                <c:pt idx="2026">
                  <c:v>0.20040673426776101</c:v>
                </c:pt>
                <c:pt idx="2027">
                  <c:v>0.198409361302673</c:v>
                </c:pt>
                <c:pt idx="2028">
                  <c:v>0.19634131371291999</c:v>
                </c:pt>
                <c:pt idx="2029">
                  <c:v>0.19436174842686599</c:v>
                </c:pt>
                <c:pt idx="2030">
                  <c:v>0.192471759497129</c:v>
                </c:pt>
                <c:pt idx="2031">
                  <c:v>0.19067235223496001</c:v>
                </c:pt>
                <c:pt idx="2032">
                  <c:v>0.18896444760668801</c:v>
                </c:pt>
                <c:pt idx="2033">
                  <c:v>0.187348886780451</c:v>
                </c:pt>
                <c:pt idx="2034">
                  <c:v>0.18582643569346999</c:v>
                </c:pt>
                <c:pt idx="2035">
                  <c:v>0.18438719753459801</c:v>
                </c:pt>
                <c:pt idx="2036">
                  <c:v>0.18300524882704</c:v>
                </c:pt>
                <c:pt idx="2037">
                  <c:v>0.18168196609725501</c:v>
                </c:pt>
                <c:pt idx="2038">
                  <c:v>0.18040522927449101</c:v>
                </c:pt>
                <c:pt idx="2039">
                  <c:v>0.17911179830832499</c:v>
                </c:pt>
                <c:pt idx="2040">
                  <c:v>0.17780445606013201</c:v>
                </c:pt>
                <c:pt idx="2041">
                  <c:v>0.176486103253164</c:v>
                </c:pt>
                <c:pt idx="2042">
                  <c:v>0.17515974883502</c:v>
                </c:pt>
                <c:pt idx="2043">
                  <c:v>0.17382849943325199</c:v>
                </c:pt>
                <c:pt idx="2044">
                  <c:v>0.172495547997018</c:v>
                </c:pt>
                <c:pt idx="2045">
                  <c:v>0.17116416173023299</c:v>
                </c:pt>
                <c:pt idx="2046">
                  <c:v>0.16983766943241399</c:v>
                </c:pt>
                <c:pt idx="2047">
                  <c:v>0.168519448372148</c:v>
                </c:pt>
                <c:pt idx="2048">
                  <c:v>0.167212910824483</c:v>
                </c:pt>
                <c:pt idx="2049">
                  <c:v>0.16592149040731399</c:v>
                </c:pt>
                <c:pt idx="2050">
                  <c:v>0.164648628352875</c:v>
                </c:pt>
                <c:pt idx="2051">
                  <c:v>0.16339775984841301</c:v>
                </c:pt>
                <c:pt idx="2052">
                  <c:v>0.16217230057500601</c:v>
                </c:pt>
                <c:pt idx="2053">
                  <c:v>0.16097563356502501</c:v>
                </c:pt>
                <c:pt idx="2054">
                  <c:v>0.15981109648678801</c:v>
                </c:pt>
                <c:pt idx="2055">
                  <c:v>0.158681969449215</c:v>
                </c:pt>
                <c:pt idx="2056">
                  <c:v>0.15759202893558599</c:v>
                </c:pt>
                <c:pt idx="2057">
                  <c:v>0.15655417734992699</c:v>
                </c:pt>
                <c:pt idx="2058">
                  <c:v>0.155571139286452</c:v>
                </c:pt>
                <c:pt idx="2059">
                  <c:v>0.15464553546260801</c:v>
                </c:pt>
                <c:pt idx="2060">
                  <c:v>0.15377987368118801</c:v>
                </c:pt>
                <c:pt idx="2061">
                  <c:v>0.15302580797225199</c:v>
                </c:pt>
                <c:pt idx="2062">
                  <c:v>0.15238576502882401</c:v>
                </c:pt>
                <c:pt idx="2063">
                  <c:v>0.15186188273425</c:v>
                </c:pt>
                <c:pt idx="2064">
                  <c:v>0.151456091818719</c:v>
                </c:pt>
                <c:pt idx="2065">
                  <c:v>0.151170110469731</c:v>
                </c:pt>
                <c:pt idx="2066">
                  <c:v>0.15100544064151999</c:v>
                </c:pt>
                <c:pt idx="2067">
                  <c:v>0.15096336855324299</c:v>
                </c:pt>
                <c:pt idx="2068">
                  <c:v>0.151044972312426</c:v>
                </c:pt>
                <c:pt idx="2069">
                  <c:v>0.15125113735220799</c:v>
                </c:pt>
                <c:pt idx="2070">
                  <c:v>0.15158257565206701</c:v>
                </c:pt>
                <c:pt idx="2071">
                  <c:v>0.15203984196738099</c:v>
                </c:pt>
                <c:pt idx="2072">
                  <c:v>0.15262334282346801</c:v>
                </c:pt>
                <c:pt idx="2073">
                  <c:v>0.15332066439938999</c:v>
                </c:pt>
                <c:pt idx="2074">
                  <c:v>0.15410409172908199</c:v>
                </c:pt>
                <c:pt idx="2075">
                  <c:v>0.154973937224617</c:v>
                </c:pt>
                <c:pt idx="2076">
                  <c:v>0.155930388210828</c:v>
                </c:pt>
                <c:pt idx="2077">
                  <c:v>0.156998974496634</c:v>
                </c:pt>
                <c:pt idx="2078">
                  <c:v>0.158189768922506</c:v>
                </c:pt>
                <c:pt idx="2079">
                  <c:v>0.15950221278572199</c:v>
                </c:pt>
                <c:pt idx="2080">
                  <c:v>0.160935365220603</c:v>
                </c:pt>
                <c:pt idx="2081">
                  <c:v>0.16244792852798001</c:v>
                </c:pt>
                <c:pt idx="2082">
                  <c:v>0.16385362020337799</c:v>
                </c:pt>
                <c:pt idx="2083">
                  <c:v>0.165153591555454</c:v>
                </c:pt>
                <c:pt idx="2084">
                  <c:v>0.16634929867726</c:v>
                </c:pt>
                <c:pt idx="2085">
                  <c:v>0.16744240452263101</c:v>
                </c:pt>
                <c:pt idx="2086">
                  <c:v>0.16842619383732799</c:v>
                </c:pt>
                <c:pt idx="2087">
                  <c:v>0.169319604137219</c:v>
                </c:pt>
                <c:pt idx="2088">
                  <c:v>0.170116104155731</c:v>
                </c:pt>
                <c:pt idx="2089">
                  <c:v>0.170817750249209</c:v>
                </c:pt>
                <c:pt idx="2090">
                  <c:v>0.17162083423211999</c:v>
                </c:pt>
                <c:pt idx="2091">
                  <c:v>0.172529798882783</c:v>
                </c:pt>
                <c:pt idx="2092">
                  <c:v>0.17352766950839901</c:v>
                </c:pt>
                <c:pt idx="2093">
                  <c:v>0.17458038365218201</c:v>
                </c:pt>
                <c:pt idx="2094">
                  <c:v>0.17575053694204201</c:v>
                </c:pt>
                <c:pt idx="2095">
                  <c:v>0.17699988119183899</c:v>
                </c:pt>
                <c:pt idx="2096">
                  <c:v>0.178361466801229</c:v>
                </c:pt>
                <c:pt idx="2097">
                  <c:v>0.17960755930287201</c:v>
                </c:pt>
                <c:pt idx="2098">
                  <c:v>0.18072284319777601</c:v>
                </c:pt>
                <c:pt idx="2099">
                  <c:v>0.18171924475928</c:v>
                </c:pt>
                <c:pt idx="2100">
                  <c:v>0.18259969195813899</c:v>
                </c:pt>
                <c:pt idx="2101">
                  <c:v>0.18335872536953399</c:v>
                </c:pt>
                <c:pt idx="2102">
                  <c:v>0.18399600448985501</c:v>
                </c:pt>
                <c:pt idx="2103">
                  <c:v>0.184515152881116</c:v>
                </c:pt>
                <c:pt idx="2104">
                  <c:v>0.18491983983395199</c:v>
                </c:pt>
                <c:pt idx="2105">
                  <c:v>0.185239092806361</c:v>
                </c:pt>
                <c:pt idx="2106">
                  <c:v>0.18548567578635</c:v>
                </c:pt>
                <c:pt idx="2107">
                  <c:v>0.18564035392142</c:v>
                </c:pt>
                <c:pt idx="2108">
                  <c:v>0.18571169867746901</c:v>
                </c:pt>
                <c:pt idx="2109">
                  <c:v>0.185726943029634</c:v>
                </c:pt>
                <c:pt idx="2110">
                  <c:v>0.18571028200640899</c:v>
                </c:pt>
                <c:pt idx="2111">
                  <c:v>0.18563473958684601</c:v>
                </c:pt>
                <c:pt idx="2112">
                  <c:v>0.185503101990631</c:v>
                </c:pt>
                <c:pt idx="2113">
                  <c:v>0.18531815579018901</c:v>
                </c:pt>
                <c:pt idx="2114">
                  <c:v>0.185082684028373</c:v>
                </c:pt>
                <c:pt idx="2115">
                  <c:v>0.18479946229782099</c:v>
                </c:pt>
                <c:pt idx="2116">
                  <c:v>0.18447125469203701</c:v>
                </c:pt>
                <c:pt idx="2117">
                  <c:v>0.184100809439284</c:v>
                </c:pt>
                <c:pt idx="2118">
                  <c:v>0.18369085379972699</c:v>
                </c:pt>
                <c:pt idx="2119">
                  <c:v>0.183244087225167</c:v>
                </c:pt>
                <c:pt idx="2120">
                  <c:v>0.182763170213744</c:v>
                </c:pt>
                <c:pt idx="2121">
                  <c:v>0.18225070211320801</c:v>
                </c:pt>
                <c:pt idx="2122">
                  <c:v>0.18170917439650999</c:v>
                </c:pt>
                <c:pt idx="2123">
                  <c:v>0.18111655230140999</c:v>
                </c:pt>
                <c:pt idx="2124">
                  <c:v>0.18046170690129501</c:v>
                </c:pt>
                <c:pt idx="2125">
                  <c:v>0.179747444088175</c:v>
                </c:pt>
                <c:pt idx="2126">
                  <c:v>0.17897664235284</c:v>
                </c:pt>
                <c:pt idx="2127">
                  <c:v>0.17815219312671601</c:v>
                </c:pt>
                <c:pt idx="2128">
                  <c:v>0.17727696713466701</c:v>
                </c:pt>
                <c:pt idx="2129">
                  <c:v>0.17635379908125901</c:v>
                </c:pt>
                <c:pt idx="2130">
                  <c:v>0.17538547991121001</c:v>
                </c:pt>
                <c:pt idx="2131">
                  <c:v>0.174374752208768</c:v>
                </c:pt>
                <c:pt idx="2132">
                  <c:v>0.17332430705718699</c:v>
                </c:pt>
                <c:pt idx="2133">
                  <c:v>0.17223678168817699</c:v>
                </c:pt>
                <c:pt idx="2134">
                  <c:v>0.17112534962321799</c:v>
                </c:pt>
                <c:pt idx="2135">
                  <c:v>0.17001908738892799</c:v>
                </c:pt>
                <c:pt idx="2136">
                  <c:v>0.16891965066999801</c:v>
                </c:pt>
                <c:pt idx="2137">
                  <c:v>0.16782863978971699</c:v>
                </c:pt>
                <c:pt idx="2138">
                  <c:v>0.166747599192407</c:v>
                </c:pt>
                <c:pt idx="2139">
                  <c:v>0.16567801711774499</c:v>
                </c:pt>
                <c:pt idx="2140">
                  <c:v>0.16462132543861899</c:v>
                </c:pt>
                <c:pt idx="2141">
                  <c:v>0.163578899631764</c:v>
                </c:pt>
                <c:pt idx="2142">
                  <c:v>0.16255205884917201</c:v>
                </c:pt>
                <c:pt idx="2143">
                  <c:v>0.161542066058913</c:v>
                </c:pt>
                <c:pt idx="2144">
                  <c:v>0.16055012822711701</c:v>
                </c:pt>
                <c:pt idx="2145">
                  <c:v>0.159577396518092</c:v>
                </c:pt>
                <c:pt idx="2146">
                  <c:v>0.15862496649638699</c:v>
                </c:pt>
                <c:pt idx="2147">
                  <c:v>0.15769387832221099</c:v>
                </c:pt>
                <c:pt idx="2148">
                  <c:v>0.156785116939229</c:v>
                </c:pt>
                <c:pt idx="2149">
                  <c:v>0.15589961226069299</c:v>
                </c:pt>
                <c:pt idx="2150">
                  <c:v>0.15503823936587699</c:v>
                </c:pt>
                <c:pt idx="2151">
                  <c:v>0.15420181872379499</c:v>
                </c:pt>
                <c:pt idx="2152">
                  <c:v>0.15339111646550299</c:v>
                </c:pt>
                <c:pt idx="2153">
                  <c:v>0.15260684473046399</c:v>
                </c:pt>
                <c:pt idx="2154">
                  <c:v>0.151849662117266</c:v>
                </c:pt>
                <c:pt idx="2155">
                  <c:v>0.151119608739262</c:v>
                </c:pt>
                <c:pt idx="2156">
                  <c:v>0.15040746649584999</c:v>
                </c:pt>
                <c:pt idx="2157">
                  <c:v>0.14971405352650899</c:v>
                </c:pt>
                <c:pt idx="2158">
                  <c:v>0.149040141967102</c:v>
                </c:pt>
                <c:pt idx="2159">
                  <c:v>0.148386459685341</c:v>
                </c:pt>
                <c:pt idx="2160">
                  <c:v>0.14775369261458099</c:v>
                </c:pt>
                <c:pt idx="2161">
                  <c:v>0.14714248786071399</c:v>
                </c:pt>
                <c:pt idx="2162">
                  <c:v>0.14655345774263601</c:v>
                </c:pt>
                <c:pt idx="2163">
                  <c:v>0.145987184783996</c:v>
                </c:pt>
                <c:pt idx="2164">
                  <c:v>0.14544422723956399</c:v>
                </c:pt>
                <c:pt idx="2165">
                  <c:v>0.144925123829453</c:v>
                </c:pt>
                <c:pt idx="2166">
                  <c:v>0.144430395109516</c:v>
                </c:pt>
                <c:pt idx="2167">
                  <c:v>0.14396053845540699</c:v>
                </c:pt>
                <c:pt idx="2168">
                  <c:v>0.14351601588400101</c:v>
                </c:pt>
                <c:pt idx="2169">
                  <c:v>0.14309723865482801</c:v>
                </c:pt>
                <c:pt idx="2170">
                  <c:v>0.14270455534043899</c:v>
                </c:pt>
                <c:pt idx="2171">
                  <c:v>0.14233824752791299</c:v>
                </c:pt>
                <c:pt idx="2172">
                  <c:v>0.14201705951638199</c:v>
                </c:pt>
                <c:pt idx="2173">
                  <c:v>0.141772963333991</c:v>
                </c:pt>
                <c:pt idx="2174">
                  <c:v>0.141605541562208</c:v>
                </c:pt>
                <c:pt idx="2175">
                  <c:v>0.14151431197870101</c:v>
                </c:pt>
                <c:pt idx="2176">
                  <c:v>0.141473265553412</c:v>
                </c:pt>
                <c:pt idx="2177">
                  <c:v>0.14147167149859999</c:v>
                </c:pt>
                <c:pt idx="2178">
                  <c:v>0.141509257436293</c:v>
                </c:pt>
                <c:pt idx="2179">
                  <c:v>0.14158596557817399</c:v>
                </c:pt>
                <c:pt idx="2180">
                  <c:v>0.141701940928495</c:v>
                </c:pt>
                <c:pt idx="2181">
                  <c:v>0.14185727312305901</c:v>
                </c:pt>
                <c:pt idx="2182">
                  <c:v>0.14205176990829799</c:v>
                </c:pt>
                <c:pt idx="2183">
                  <c:v>0.142284976332681</c:v>
                </c:pt>
                <c:pt idx="2184">
                  <c:v>0.14255627146108599</c:v>
                </c:pt>
                <c:pt idx="2185">
                  <c:v>0.142864935313532</c:v>
                </c:pt>
                <c:pt idx="2186">
                  <c:v>0.14321018456974299</c:v>
                </c:pt>
                <c:pt idx="2187">
                  <c:v>0.143591191236559</c:v>
                </c:pt>
                <c:pt idx="2188">
                  <c:v>0.14400709293373901</c:v>
                </c:pt>
                <c:pt idx="2189">
                  <c:v>0.14445699899907699</c:v>
                </c:pt>
                <c:pt idx="2190">
                  <c:v>0.144938158426203</c:v>
                </c:pt>
                <c:pt idx="2191">
                  <c:v>0.145412594604928</c:v>
                </c:pt>
                <c:pt idx="2192">
                  <c:v>0.145879634754805</c:v>
                </c:pt>
                <c:pt idx="2193">
                  <c:v>0.146338592604774</c:v>
                </c:pt>
                <c:pt idx="2194">
                  <c:v>0.14678876964472101</c:v>
                </c:pt>
                <c:pt idx="2195">
                  <c:v>0.147229456221695</c:v>
                </c:pt>
                <c:pt idx="2196">
                  <c:v>0.147690658355911</c:v>
                </c:pt>
                <c:pt idx="2197">
                  <c:v>0.148171521509254</c:v>
                </c:pt>
                <c:pt idx="2198">
                  <c:v>0.14867110303695799</c:v>
                </c:pt>
                <c:pt idx="2199">
                  <c:v>0.14918844696434599</c:v>
                </c:pt>
                <c:pt idx="2200">
                  <c:v>0.14972258507885999</c:v>
                </c:pt>
                <c:pt idx="2201">
                  <c:v>0.15027253803200899</c:v>
                </c:pt>
                <c:pt idx="2202">
                  <c:v>0.15085439811561899</c:v>
                </c:pt>
                <c:pt idx="2203">
                  <c:v>0.151469450586282</c:v>
                </c:pt>
                <c:pt idx="2204">
                  <c:v>0.15211658616187401</c:v>
                </c:pt>
                <c:pt idx="2205">
                  <c:v>0.15279468551061401</c:v>
                </c:pt>
                <c:pt idx="2206">
                  <c:v>0.15350262061196299</c:v>
                </c:pt>
                <c:pt idx="2207">
                  <c:v>0.15423925613231901</c:v>
                </c:pt>
                <c:pt idx="2208">
                  <c:v>0.15500345081466099</c:v>
                </c:pt>
                <c:pt idx="2209">
                  <c:v>0.15579405888221101</c:v>
                </c:pt>
                <c:pt idx="2210">
                  <c:v>0.15660993145810601</c:v>
                </c:pt>
                <c:pt idx="2211">
                  <c:v>0.157449918006626</c:v>
                </c:pt>
                <c:pt idx="2212">
                  <c:v>0.158312867807885</c:v>
                </c:pt>
                <c:pt idx="2213">
                  <c:v>0.15919763148966201</c:v>
                </c:pt>
                <c:pt idx="2214">
                  <c:v>0.16010306266253199</c:v>
                </c:pt>
                <c:pt idx="2215">
                  <c:v>0.16102801975012501</c:v>
                </c:pt>
                <c:pt idx="2216">
                  <c:v>0.161971368205204</c:v>
                </c:pt>
                <c:pt idx="2217">
                  <c:v>0.16293198353272401</c:v>
                </c:pt>
                <c:pt idx="2218">
                  <c:v>0.163894587866004</c:v>
                </c:pt>
                <c:pt idx="2219">
                  <c:v>0.164852657840273</c:v>
                </c:pt>
                <c:pt idx="2220">
                  <c:v>0.16580532444878601</c:v>
                </c:pt>
                <c:pt idx="2221">
                  <c:v>0.16675180865603001</c:v>
                </c:pt>
                <c:pt idx="2222">
                  <c:v>0.16769777775820799</c:v>
                </c:pt>
                <c:pt idx="2223">
                  <c:v>0.16864586272903301</c:v>
                </c:pt>
                <c:pt idx="2224">
                  <c:v>0.16959558290832599</c:v>
                </c:pt>
                <c:pt idx="2225">
                  <c:v>0.17054528554283599</c:v>
                </c:pt>
                <c:pt idx="2226">
                  <c:v>0.171493155989068</c:v>
                </c:pt>
                <c:pt idx="2227">
                  <c:v>0.17243853867987599</c:v>
                </c:pt>
                <c:pt idx="2228">
                  <c:v>0.173380778345744</c:v>
                </c:pt>
                <c:pt idx="2229">
                  <c:v>0.174319226209983</c:v>
                </c:pt>
                <c:pt idx="2230">
                  <c:v>0.17525324314167001</c:v>
                </c:pt>
                <c:pt idx="2231">
                  <c:v>0.176182201443181</c:v>
                </c:pt>
                <c:pt idx="2232">
                  <c:v>0.17710548594044101</c:v>
                </c:pt>
                <c:pt idx="2233">
                  <c:v>0.178022494661665</c:v>
                </c:pt>
                <c:pt idx="2234">
                  <c:v>0.17893263923570199</c:v>
                </c:pt>
                <c:pt idx="2235">
                  <c:v>0.17983534507569501</c:v>
                </c:pt>
                <c:pt idx="2236">
                  <c:v>0.180730051386297</c:v>
                </c:pt>
                <c:pt idx="2237">
                  <c:v>0.181616211022678</c:v>
                </c:pt>
                <c:pt idx="2238">
                  <c:v>0.18249329022769301</c:v>
                </c:pt>
                <c:pt idx="2239">
                  <c:v>0.183360768275249</c:v>
                </c:pt>
                <c:pt idx="2240">
                  <c:v>0.184218137050288</c:v>
                </c:pt>
                <c:pt idx="2241">
                  <c:v>0.18506490059719599</c:v>
                </c:pt>
                <c:pt idx="2242">
                  <c:v>0.185900574667901</c:v>
                </c:pt>
                <c:pt idx="2243">
                  <c:v>0.18672468629803399</c:v>
                </c:pt>
                <c:pt idx="2244">
                  <c:v>0.18753677343459299</c:v>
                </c:pt>
                <c:pt idx="2245">
                  <c:v>0.188336384632075</c:v>
                </c:pt>
                <c:pt idx="2246">
                  <c:v>0.18912307882701099</c:v>
                </c:pt>
                <c:pt idx="2247">
                  <c:v>0.18989642519392999</c:v>
                </c:pt>
                <c:pt idx="2248">
                  <c:v>0.19065600307984101</c:v>
                </c:pt>
                <c:pt idx="2249">
                  <c:v>0.191401402009689</c:v>
                </c:pt>
                <c:pt idx="2250">
                  <c:v>0.19213222175212499</c:v>
                </c:pt>
                <c:pt idx="2251">
                  <c:v>0.19284807243325899</c:v>
                </c:pt>
                <c:pt idx="2252">
                  <c:v>0.193548574685667</c:v>
                </c:pt>
                <c:pt idx="2253">
                  <c:v>0.19423335982041301</c:v>
                </c:pt>
                <c:pt idx="2254">
                  <c:v>0.19490207001103699</c:v>
                </c:pt>
                <c:pt idx="2255">
                  <c:v>0.19555435847995301</c:v>
                </c:pt>
                <c:pt idx="2256">
                  <c:v>0.19618988967938999</c:v>
                </c:pt>
                <c:pt idx="2257">
                  <c:v>0.19680833946062701</c:v>
                </c:pt>
                <c:pt idx="2258">
                  <c:v>0.197409395226819</c:v>
                </c:pt>
                <c:pt idx="2259">
                  <c:v>0.197992756066033</c:v>
                </c:pt>
                <c:pt idx="2260">
                  <c:v>0.19855813286225599</c:v>
                </c:pt>
                <c:pt idx="2261">
                  <c:v>0.199105248383072</c:v>
                </c:pt>
                <c:pt idx="2262">
                  <c:v>0.199633837343453</c:v>
                </c:pt>
                <c:pt idx="2263">
                  <c:v>0.20014364644567001</c:v>
                </c:pt>
                <c:pt idx="2264">
                  <c:v>0.2006344343958</c:v>
                </c:pt>
                <c:pt idx="2265">
                  <c:v>0.201105971897583</c:v>
                </c:pt>
                <c:pt idx="2266">
                  <c:v>0.20155804162464599</c:v>
                </c:pt>
                <c:pt idx="2267">
                  <c:v>0.20199043817224299</c:v>
                </c:pt>
                <c:pt idx="2268">
                  <c:v>0.20240296798974799</c:v>
                </c:pt>
                <c:pt idx="2269">
                  <c:v>0.20279544929521401</c:v>
                </c:pt>
                <c:pt idx="2270">
                  <c:v>0.20316771197328501</c:v>
                </c:pt>
                <c:pt idx="2271">
                  <c:v>0.203513744890226</c:v>
                </c:pt>
                <c:pt idx="2272">
                  <c:v>0.20382941680487801</c:v>
                </c:pt>
                <c:pt idx="2273">
                  <c:v>0.20411477031925901</c:v>
                </c:pt>
                <c:pt idx="2274">
                  <c:v>0.20436985511193301</c:v>
                </c:pt>
                <c:pt idx="2275">
                  <c:v>0.20459472784520499</c:v>
                </c:pt>
                <c:pt idx="2276">
                  <c:v>0.20478945206447199</c:v>
                </c:pt>
                <c:pt idx="2277">
                  <c:v>0.20495409809057899</c:v>
                </c:pt>
                <c:pt idx="2278">
                  <c:v>0.20508874290599099</c:v>
                </c:pt>
                <c:pt idx="2279">
                  <c:v>0.20519347003552099</c:v>
                </c:pt>
                <c:pt idx="2280">
                  <c:v>0.20526836942232801</c:v>
                </c:pt>
                <c:pt idx="2281">
                  <c:v>0.20531353729983101</c:v>
                </c:pt>
                <c:pt idx="2282">
                  <c:v>0.20532907606013601</c:v>
                </c:pt>
                <c:pt idx="2283">
                  <c:v>0.20531509411955701</c:v>
                </c:pt>
                <c:pt idx="2284">
                  <c:v>0.205271705781716</c:v>
                </c:pt>
                <c:pt idx="2285">
                  <c:v>0.205199031098729</c:v>
                </c:pt>
                <c:pt idx="2286">
                  <c:v>0.20509719573087901</c:v>
                </c:pt>
                <c:pt idx="2287">
                  <c:v>0.20496633080519799</c:v>
                </c:pt>
                <c:pt idx="2288">
                  <c:v>0.204806572773304</c:v>
                </c:pt>
                <c:pt idx="2289">
                  <c:v>0.20461989925395499</c:v>
                </c:pt>
                <c:pt idx="2290">
                  <c:v>0.204443496874297</c:v>
                </c:pt>
                <c:pt idx="2291">
                  <c:v>0.20427723372780601</c:v>
                </c:pt>
                <c:pt idx="2292">
                  <c:v>0.20412097817336</c:v>
                </c:pt>
                <c:pt idx="2293">
                  <c:v>0.20397459880891999</c:v>
                </c:pt>
                <c:pt idx="2294">
                  <c:v>0.20383796444341601</c:v>
                </c:pt>
                <c:pt idx="2295">
                  <c:v>0.20368021825274199</c:v>
                </c:pt>
                <c:pt idx="2296">
                  <c:v>0.203501354927346</c:v>
                </c:pt>
                <c:pt idx="2297">
                  <c:v>0.20330144910815501</c:v>
                </c:pt>
                <c:pt idx="2298">
                  <c:v>0.203080581487801</c:v>
                </c:pt>
                <c:pt idx="2299">
                  <c:v>0.202838838600025</c:v>
                </c:pt>
                <c:pt idx="2300">
                  <c:v>0.20257631261144499</c:v>
                </c:pt>
                <c:pt idx="2301">
                  <c:v>0.20227601945700299</c:v>
                </c:pt>
                <c:pt idx="2302">
                  <c:v>0.201935778448428</c:v>
                </c:pt>
                <c:pt idx="2303">
                  <c:v>0.201557819841514</c:v>
                </c:pt>
                <c:pt idx="2304">
                  <c:v>0.20114330807984501</c:v>
                </c:pt>
                <c:pt idx="2305">
                  <c:v>0.200684523335005</c:v>
                </c:pt>
                <c:pt idx="2306">
                  <c:v>0.200186683842657</c:v>
                </c:pt>
                <c:pt idx="2307">
                  <c:v>0.19965003191436401</c:v>
                </c:pt>
                <c:pt idx="2308">
                  <c:v>0.19907481678328601</c:v>
                </c:pt>
                <c:pt idx="2309">
                  <c:v>0.19846129426901499</c:v>
                </c:pt>
                <c:pt idx="2310">
                  <c:v>0.19780972644870601</c:v>
                </c:pt>
                <c:pt idx="2311">
                  <c:v>0.19712038133447801</c:v>
                </c:pt>
                <c:pt idx="2312">
                  <c:v>0.19639353255707501</c:v>
                </c:pt>
                <c:pt idx="2313">
                  <c:v>0.195629459055777</c:v>
                </c:pt>
                <c:pt idx="2314">
                  <c:v>0.19482844477452399</c:v>
                </c:pt>
                <c:pt idx="2315">
                  <c:v>0.19399077836424</c:v>
                </c:pt>
                <c:pt idx="2316">
                  <c:v>0.193116752891345</c:v>
                </c:pt>
                <c:pt idx="2317">
                  <c:v>0.192220833808392</c:v>
                </c:pt>
                <c:pt idx="2318">
                  <c:v>0.19130876001142699</c:v>
                </c:pt>
                <c:pt idx="2319">
                  <c:v>0.190380664046294</c:v>
                </c:pt>
                <c:pt idx="2320">
                  <c:v>0.18943668116645501</c:v>
                </c:pt>
                <c:pt idx="2321">
                  <c:v>0.188476949177495</c:v>
                </c:pt>
                <c:pt idx="2322">
                  <c:v>0.18750160828469101</c:v>
                </c:pt>
                <c:pt idx="2323">
                  <c:v>0.18651080094366601</c:v>
                </c:pt>
                <c:pt idx="2324">
                  <c:v>0.18550574001541201</c:v>
                </c:pt>
                <c:pt idx="2325">
                  <c:v>0.18448775624734501</c:v>
                </c:pt>
                <c:pt idx="2326">
                  <c:v>0.18345700908512</c:v>
                </c:pt>
                <c:pt idx="2327">
                  <c:v>0.18241365899987899</c:v>
                </c:pt>
                <c:pt idx="2328">
                  <c:v>0.18135786736911999</c:v>
                </c:pt>
                <c:pt idx="2329">
                  <c:v>0.180289796360667</c:v>
                </c:pt>
                <c:pt idx="2330">
                  <c:v>0.17920960881978401</c:v>
                </c:pt>
                <c:pt idx="2331">
                  <c:v>0.17811746815944801</c:v>
                </c:pt>
                <c:pt idx="2332">
                  <c:v>0.17701353825381999</c:v>
                </c:pt>
                <c:pt idx="2333">
                  <c:v>0.17589798333492401</c:v>
                </c:pt>
                <c:pt idx="2334">
                  <c:v>0.17477096789257901</c:v>
                </c:pt>
                <c:pt idx="2335">
                  <c:v>0.17363265657761701</c:v>
                </c:pt>
                <c:pt idx="2336">
                  <c:v>0.17248321410840001</c:v>
                </c:pt>
                <c:pt idx="2337">
                  <c:v>0.17132280518068699</c:v>
                </c:pt>
                <c:pt idx="2338">
                  <c:v>0.17015159438088601</c:v>
                </c:pt>
                <c:pt idx="2339">
                  <c:v>0.16896974610270599</c:v>
                </c:pt>
                <c:pt idx="2340">
                  <c:v>0.16777742446726901</c:v>
                </c:pt>
                <c:pt idx="2341">
                  <c:v>0.16657479324670399</c:v>
                </c:pt>
                <c:pt idx="2342">
                  <c:v>0.16536201579125601</c:v>
                </c:pt>
                <c:pt idx="2343">
                  <c:v>0.16413925495995699</c:v>
                </c:pt>
                <c:pt idx="2344">
                  <c:v>0.16290667305488801</c:v>
                </c:pt>
                <c:pt idx="2345">
                  <c:v>0.161664431759063</c:v>
                </c:pt>
                <c:pt idx="2346">
                  <c:v>0.16042232037290999</c:v>
                </c:pt>
                <c:pt idx="2347">
                  <c:v>0.15924334408694099</c:v>
                </c:pt>
                <c:pt idx="2348">
                  <c:v>0.158088479909607</c:v>
                </c:pt>
                <c:pt idx="2349">
                  <c:v>0.15692662533855201</c:v>
                </c:pt>
                <c:pt idx="2350">
                  <c:v>0.15575791586111501</c:v>
                </c:pt>
                <c:pt idx="2351">
                  <c:v>0.15458248599576099</c:v>
                </c:pt>
                <c:pt idx="2352">
                  <c:v>0.153400469256852</c:v>
                </c:pt>
                <c:pt idx="2353">
                  <c:v>0.15221199812320599</c:v>
                </c:pt>
                <c:pt idx="2354">
                  <c:v>0.15101720401046601</c:v>
                </c:pt>
                <c:pt idx="2355">
                  <c:v>0.14981621724725</c:v>
                </c:pt>
                <c:pt idx="2356">
                  <c:v>0.14860916705507801</c:v>
                </c:pt>
                <c:pt idx="2357">
                  <c:v>0.147396181532052</c:v>
                </c:pt>
                <c:pt idx="2358">
                  <c:v>0.14617738764025701</c:v>
                </c:pt>
                <c:pt idx="2359">
                  <c:v>0.14495291119683301</c:v>
                </c:pt>
                <c:pt idx="2360">
                  <c:v>0.14372287686868199</c:v>
                </c:pt>
                <c:pt idx="2361">
                  <c:v>0.14248740817073899</c:v>
                </c:pt>
                <c:pt idx="2362">
                  <c:v>0.141246627467742</c:v>
                </c:pt>
                <c:pt idx="2363">
                  <c:v>0.14000065597941999</c:v>
                </c:pt>
                <c:pt idx="2364">
                  <c:v>0.13874961378900499</c:v>
                </c:pt>
                <c:pt idx="2365">
                  <c:v>0.13749361985498301</c:v>
                </c:pt>
                <c:pt idx="2366">
                  <c:v>0.136232792025965</c:v>
                </c:pt>
                <c:pt idx="2367">
                  <c:v>0.134967247058567</c:v>
                </c:pt>
                <c:pt idx="2368">
                  <c:v>0.13369710063818099</c:v>
                </c:pt>
                <c:pt idx="2369">
                  <c:v>0.13242246740250599</c:v>
                </c:pt>
                <c:pt idx="2370">
                  <c:v>0.13114346096770599</c:v>
                </c:pt>
                <c:pt idx="2371">
                  <c:v>0.129860193957056</c:v>
                </c:pt>
                <c:pt idx="2372">
                  <c:v>0.128572778031944</c:v>
                </c:pt>
                <c:pt idx="2373">
                  <c:v>0.12728132392507999</c:v>
                </c:pt>
                <c:pt idx="2374">
                  <c:v>0.125985941475763</c:v>
                </c:pt>
                <c:pt idx="2375">
                  <c:v>0.124686739667088</c:v>
                </c:pt>
                <c:pt idx="2376">
                  <c:v>0.12338382666492401</c:v>
                </c:pt>
                <c:pt idx="2377">
                  <c:v>0.122077309858551</c:v>
                </c:pt>
                <c:pt idx="2378">
                  <c:v>0.12076729590280499</c:v>
                </c:pt>
                <c:pt idx="2379">
                  <c:v>0.119453890761621</c:v>
                </c:pt>
                <c:pt idx="2380">
                  <c:v>0.118137199752833</c:v>
                </c:pt>
                <c:pt idx="2381">
                  <c:v>0.11681732759413101</c:v>
                </c:pt>
                <c:pt idx="2382">
                  <c:v>0.115494378450058</c:v>
                </c:pt>
                <c:pt idx="2383">
                  <c:v>0.114168455979946</c:v>
                </c:pt>
                <c:pt idx="2384">
                  <c:v>0.112839663386692</c:v>
                </c:pt>
                <c:pt idx="2385">
                  <c:v>0.111508103466291</c:v>
                </c:pt>
                <c:pt idx="2386">
                  <c:v>0.11017387865803401</c:v>
                </c:pt>
                <c:pt idx="2387">
                  <c:v>0.108837091095296</c:v>
                </c:pt>
                <c:pt idx="2388">
                  <c:v>0.107492913316436</c:v>
                </c:pt>
                <c:pt idx="2389">
                  <c:v>0.106137131060624</c:v>
                </c:pt>
                <c:pt idx="2390">
                  <c:v>0.10476975401215</c:v>
                </c:pt>
                <c:pt idx="2391">
                  <c:v>0.103390791441591</c:v>
                </c:pt>
                <c:pt idx="2392">
                  <c:v>0.102000252245057</c:v>
                </c:pt>
                <c:pt idx="2393">
                  <c:v>0.100598144983435</c:v>
                </c:pt>
                <c:pt idx="2394">
                  <c:v>9.9184477921632694E-2</c:v>
                </c:pt>
                <c:pt idx="2395">
                  <c:v>9.7759259067732404E-2</c:v>
                </c:pt>
                <c:pt idx="2396">
                  <c:v>9.6322496212043501E-2</c:v>
                </c:pt>
                <c:pt idx="2397">
                  <c:v>9.48741969659775E-2</c:v>
                </c:pt>
                <c:pt idx="2398">
                  <c:v>9.3414368800697103E-2</c:v>
                </c:pt>
                <c:pt idx="2399">
                  <c:v>9.1943019085468494E-2</c:v>
                </c:pt>
                <c:pt idx="2400">
                  <c:v>9.0460155125641997E-2</c:v>
                </c:pt>
                <c:pt idx="2401">
                  <c:v>8.89657842001743E-2</c:v>
                </c:pt>
                <c:pt idx="2402">
                  <c:v>8.7457894490398896E-2</c:v>
                </c:pt>
                <c:pt idx="2403">
                  <c:v>8.5935548361952899E-2</c:v>
                </c:pt>
                <c:pt idx="2404">
                  <c:v>8.4406700499725998E-2</c:v>
                </c:pt>
                <c:pt idx="2405">
                  <c:v>8.2899380435568507E-2</c:v>
                </c:pt>
                <c:pt idx="2406">
                  <c:v>8.1421594150647897E-2</c:v>
                </c:pt>
                <c:pt idx="2407">
                  <c:v>7.9973357788490504E-2</c:v>
                </c:pt>
                <c:pt idx="2408">
                  <c:v>7.8554683987994395E-2</c:v>
                </c:pt>
                <c:pt idx="2409">
                  <c:v>7.7165581874287695E-2</c:v>
                </c:pt>
                <c:pt idx="2410">
                  <c:v>7.57981130986628E-2</c:v>
                </c:pt>
                <c:pt idx="2411">
                  <c:v>7.4461945016424502E-2</c:v>
                </c:pt>
                <c:pt idx="2412">
                  <c:v>7.3161577502015601E-2</c:v>
                </c:pt>
                <c:pt idx="2413">
                  <c:v>7.1873251512436107E-2</c:v>
                </c:pt>
                <c:pt idx="2414">
                  <c:v>7.0584422572924799E-2</c:v>
                </c:pt>
                <c:pt idx="2415">
                  <c:v>6.9295204328601201E-2</c:v>
                </c:pt>
                <c:pt idx="2416">
                  <c:v>6.8005711268104202E-2</c:v>
                </c:pt>
                <c:pt idx="2417">
                  <c:v>6.6733758622229605E-2</c:v>
                </c:pt>
                <c:pt idx="2418">
                  <c:v>6.5485027945840102E-2</c:v>
                </c:pt>
                <c:pt idx="2419">
                  <c:v>6.4259721901889902E-2</c:v>
                </c:pt>
                <c:pt idx="2420">
                  <c:v>6.30580431687007E-2</c:v>
                </c:pt>
                <c:pt idx="2421">
                  <c:v>6.1880194355758401E-2</c:v>
                </c:pt>
                <c:pt idx="2422">
                  <c:v>6.0726377902093301E-2</c:v>
                </c:pt>
                <c:pt idx="2423">
                  <c:v>5.9566398395007499E-2</c:v>
                </c:pt>
                <c:pt idx="2424">
                  <c:v>5.8415928792539498E-2</c:v>
                </c:pt>
                <c:pt idx="2425">
                  <c:v>5.7294441217687002E-2</c:v>
                </c:pt>
                <c:pt idx="2426">
                  <c:v>5.6201910702929597E-2</c:v>
                </c:pt>
                <c:pt idx="2427">
                  <c:v>5.5138309512508699E-2</c:v>
                </c:pt>
                <c:pt idx="2428">
                  <c:v>5.41036072655776E-2</c:v>
                </c:pt>
                <c:pt idx="2429">
                  <c:v>5.3097771066841097E-2</c:v>
                </c:pt>
                <c:pt idx="2430">
                  <c:v>5.2120382597475701E-2</c:v>
                </c:pt>
                <c:pt idx="2431">
                  <c:v>5.1131108436210902E-2</c:v>
                </c:pt>
                <c:pt idx="2432">
                  <c:v>5.0147269478253202E-2</c:v>
                </c:pt>
                <c:pt idx="2433">
                  <c:v>4.9199789515561497E-2</c:v>
                </c:pt>
                <c:pt idx="2434">
                  <c:v>4.8295673308640999E-2</c:v>
                </c:pt>
                <c:pt idx="2435">
                  <c:v>4.7434951752372299E-2</c:v>
                </c:pt>
                <c:pt idx="2436">
                  <c:v>4.6617654213575499E-2</c:v>
                </c:pt>
                <c:pt idx="2437">
                  <c:v>4.5841307246753803E-2</c:v>
                </c:pt>
                <c:pt idx="2438">
                  <c:v>4.5093440636472998E-2</c:v>
                </c:pt>
                <c:pt idx="2439">
                  <c:v>4.4374004156988403E-2</c:v>
                </c:pt>
                <c:pt idx="2440">
                  <c:v>4.3682946569789799E-2</c:v>
                </c:pt>
                <c:pt idx="2441">
                  <c:v>4.3020215721527401E-2</c:v>
                </c:pt>
                <c:pt idx="2442">
                  <c:v>4.2385758629503299E-2</c:v>
                </c:pt>
                <c:pt idx="2443">
                  <c:v>4.1779521554092702E-2</c:v>
                </c:pt>
                <c:pt idx="2444">
                  <c:v>4.1201450057713501E-2</c:v>
                </c:pt>
                <c:pt idx="2445">
                  <c:v>4.0641860755268398E-2</c:v>
                </c:pt>
                <c:pt idx="2446">
                  <c:v>4.0037853018577998E-2</c:v>
                </c:pt>
                <c:pt idx="2447">
                  <c:v>3.94285530161049E-2</c:v>
                </c:pt>
                <c:pt idx="2448">
                  <c:v>3.8845165000212602E-2</c:v>
                </c:pt>
                <c:pt idx="2449">
                  <c:v>3.8287653756686899E-2</c:v>
                </c:pt>
                <c:pt idx="2450">
                  <c:v>3.7755983505504097E-2</c:v>
                </c:pt>
                <c:pt idx="2451">
                  <c:v>3.7250117871173702E-2</c:v>
                </c:pt>
                <c:pt idx="2452">
                  <c:v>3.6770019842959099E-2</c:v>
                </c:pt>
                <c:pt idx="2453">
                  <c:v>3.6315651725760803E-2</c:v>
                </c:pt>
                <c:pt idx="2454">
                  <c:v>3.5886975082446003E-2</c:v>
                </c:pt>
                <c:pt idx="2455">
                  <c:v>3.5496527933872299E-2</c:v>
                </c:pt>
                <c:pt idx="2456">
                  <c:v>3.5133705455614499E-2</c:v>
                </c:pt>
                <c:pt idx="2457">
                  <c:v>3.4798619545956602E-2</c:v>
                </c:pt>
                <c:pt idx="2458">
                  <c:v>3.4491378152217499E-2</c:v>
                </c:pt>
                <c:pt idx="2459">
                  <c:v>3.4212085398500403E-2</c:v>
                </c:pt>
                <c:pt idx="2460">
                  <c:v>3.3960841717647398E-2</c:v>
                </c:pt>
                <c:pt idx="2461">
                  <c:v>3.3737743986015603E-2</c:v>
                </c:pt>
                <c:pt idx="2462">
                  <c:v>3.3542885659706499E-2</c:v>
                </c:pt>
                <c:pt idx="2463">
                  <c:v>3.3376356910897999E-2</c:v>
                </c:pt>
                <c:pt idx="2464">
                  <c:v>3.3238244762933002E-2</c:v>
                </c:pt>
                <c:pt idx="2465">
                  <c:v>3.3128633222829697E-2</c:v>
                </c:pt>
                <c:pt idx="2466">
                  <c:v>3.30476034098829E-2</c:v>
                </c:pt>
                <c:pt idx="2467">
                  <c:v>3.2995233679039497E-2</c:v>
                </c:pt>
                <c:pt idx="2468">
                  <c:v>3.2971599737749699E-2</c:v>
                </c:pt>
                <c:pt idx="2469">
                  <c:v>3.2976774755028998E-2</c:v>
                </c:pt>
                <c:pt idx="2470">
                  <c:v>3.3010829461517101E-2</c:v>
                </c:pt>
                <c:pt idx="2471">
                  <c:v>3.3073832239392399E-2</c:v>
                </c:pt>
                <c:pt idx="2472">
                  <c:v>3.31658492011008E-2</c:v>
                </c:pt>
                <c:pt idx="2473">
                  <c:v>3.3286944255991498E-2</c:v>
                </c:pt>
                <c:pt idx="2474">
                  <c:v>3.3437179164112797E-2</c:v>
                </c:pt>
                <c:pt idx="2475">
                  <c:v>3.3616613576623003E-2</c:v>
                </c:pt>
                <c:pt idx="2476">
                  <c:v>3.3825305062499499E-2</c:v>
                </c:pt>
                <c:pt idx="2477">
                  <c:v>3.4063309121488299E-2</c:v>
                </c:pt>
                <c:pt idx="2478">
                  <c:v>3.4330679183516503E-2</c:v>
                </c:pt>
                <c:pt idx="2479">
                  <c:v>3.4627466595080501E-2</c:v>
                </c:pt>
                <c:pt idx="2480">
                  <c:v>3.4953720593416601E-2</c:v>
                </c:pt>
                <c:pt idx="2481">
                  <c:v>3.5309488269536497E-2</c:v>
                </c:pt>
                <c:pt idx="2482">
                  <c:v>3.5694814521467499E-2</c:v>
                </c:pt>
                <c:pt idx="2483">
                  <c:v>3.6109741999243002E-2</c:v>
                </c:pt>
                <c:pt idx="2484">
                  <c:v>3.6554311043354597E-2</c:v>
                </c:pt>
                <c:pt idx="2485">
                  <c:v>3.7028559618471298E-2</c:v>
                </c:pt>
                <c:pt idx="2486">
                  <c:v>3.7532523244267202E-2</c:v>
                </c:pt>
                <c:pt idx="2487">
                  <c:v>3.8071164265559301E-2</c:v>
                </c:pt>
                <c:pt idx="2488">
                  <c:v>3.8648829038569497E-2</c:v>
                </c:pt>
                <c:pt idx="2489">
                  <c:v>3.9265637171226699E-2</c:v>
                </c:pt>
                <c:pt idx="2490">
                  <c:v>3.99217058703802E-2</c:v>
                </c:pt>
                <c:pt idx="2491">
                  <c:v>4.0615525466710198E-2</c:v>
                </c:pt>
                <c:pt idx="2492">
                  <c:v>4.13405072272418E-2</c:v>
                </c:pt>
                <c:pt idx="2493">
                  <c:v>4.2096587385094003E-2</c:v>
                </c:pt>
                <c:pt idx="2494">
                  <c:v>4.2883698594729701E-2</c:v>
                </c:pt>
                <c:pt idx="2495">
                  <c:v>4.3701769854040402E-2</c:v>
                </c:pt>
                <c:pt idx="2496">
                  <c:v>4.4550726422425697E-2</c:v>
                </c:pt>
                <c:pt idx="2497">
                  <c:v>4.5430489735127803E-2</c:v>
                </c:pt>
                <c:pt idx="2498">
                  <c:v>4.6340977314158399E-2</c:v>
                </c:pt>
                <c:pt idx="2499">
                  <c:v>4.7282102676212301E-2</c:v>
                </c:pt>
                <c:pt idx="2500">
                  <c:v>4.8253775238011901E-2</c:v>
                </c:pt>
                <c:pt idx="2501">
                  <c:v>4.9255900219556802E-2</c:v>
                </c:pt>
                <c:pt idx="2502">
                  <c:v>5.0288378545771201E-2</c:v>
                </c:pt>
                <c:pt idx="2503">
                  <c:v>5.1351106747052302E-2</c:v>
                </c:pt>
                <c:pt idx="2504">
                  <c:v>5.2410971675943802E-2</c:v>
                </c:pt>
                <c:pt idx="2505">
                  <c:v>5.3459862478534799E-2</c:v>
                </c:pt>
                <c:pt idx="2506">
                  <c:v>5.4497653626717102E-2</c:v>
                </c:pt>
                <c:pt idx="2507">
                  <c:v>5.5524218517021703E-2</c:v>
                </c:pt>
                <c:pt idx="2508">
                  <c:v>5.6539429411247497E-2</c:v>
                </c:pt>
                <c:pt idx="2509">
                  <c:v>5.7551101327854001E-2</c:v>
                </c:pt>
                <c:pt idx="2510">
                  <c:v>5.8549438795449903E-2</c:v>
                </c:pt>
                <c:pt idx="2511">
                  <c:v>5.9529808969140598E-2</c:v>
                </c:pt>
                <c:pt idx="2512">
                  <c:v>6.0515832998816202E-2</c:v>
                </c:pt>
                <c:pt idx="2513">
                  <c:v>6.15199124754751E-2</c:v>
                </c:pt>
                <c:pt idx="2514">
                  <c:v>6.2541785811922199E-2</c:v>
                </c:pt>
                <c:pt idx="2515">
                  <c:v>6.3581185451820399E-2</c:v>
                </c:pt>
                <c:pt idx="2516">
                  <c:v>6.4620137904093405E-2</c:v>
                </c:pt>
                <c:pt idx="2517">
                  <c:v>6.5652798094401305E-2</c:v>
                </c:pt>
                <c:pt idx="2518">
                  <c:v>6.6678794514850703E-2</c:v>
                </c:pt>
                <c:pt idx="2519">
                  <c:v>6.7697750250826805E-2</c:v>
                </c:pt>
                <c:pt idx="2520">
                  <c:v>6.8709282999749696E-2</c:v>
                </c:pt>
                <c:pt idx="2521">
                  <c:v>6.9713005107833501E-2</c:v>
                </c:pt>
                <c:pt idx="2522">
                  <c:v>7.0738921187329107E-2</c:v>
                </c:pt>
                <c:pt idx="2523">
                  <c:v>7.1771161831253399E-2</c:v>
                </c:pt>
                <c:pt idx="2524">
                  <c:v>7.2790052758166704E-2</c:v>
                </c:pt>
                <c:pt idx="2525">
                  <c:v>7.3795411009294806E-2</c:v>
                </c:pt>
                <c:pt idx="2526">
                  <c:v>7.4787050571685998E-2</c:v>
                </c:pt>
                <c:pt idx="2527">
                  <c:v>7.5764782205811204E-2</c:v>
                </c:pt>
                <c:pt idx="2528">
                  <c:v>7.6728413272939597E-2</c:v>
                </c:pt>
                <c:pt idx="2529">
                  <c:v>7.7678130611914406E-2</c:v>
                </c:pt>
                <c:pt idx="2530">
                  <c:v>7.8654030198324495E-2</c:v>
                </c:pt>
                <c:pt idx="2531">
                  <c:v>7.9638547721681996E-2</c:v>
                </c:pt>
                <c:pt idx="2532">
                  <c:v>8.0600510020652105E-2</c:v>
                </c:pt>
                <c:pt idx="2533">
                  <c:v>8.153265704979E-2</c:v>
                </c:pt>
                <c:pt idx="2534">
                  <c:v>8.2434696778601102E-2</c:v>
                </c:pt>
                <c:pt idx="2535">
                  <c:v>8.33063329478822E-2</c:v>
                </c:pt>
                <c:pt idx="2536">
                  <c:v>8.4149766478419694E-2</c:v>
                </c:pt>
                <c:pt idx="2537">
                  <c:v>8.4977189583540794E-2</c:v>
                </c:pt>
                <c:pt idx="2538">
                  <c:v>8.5788369192988295E-2</c:v>
                </c:pt>
                <c:pt idx="2539">
                  <c:v>8.6583068163560498E-2</c:v>
                </c:pt>
                <c:pt idx="2540">
                  <c:v>8.7361045408379204E-2</c:v>
                </c:pt>
                <c:pt idx="2541">
                  <c:v>8.8122056050617098E-2</c:v>
                </c:pt>
                <c:pt idx="2542">
                  <c:v>8.8865851594739295E-2</c:v>
                </c:pt>
                <c:pt idx="2543">
                  <c:v>8.9592180108289801E-2</c:v>
                </c:pt>
                <c:pt idx="2544">
                  <c:v>9.0300786408033795E-2</c:v>
                </c:pt>
                <c:pt idx="2545">
                  <c:v>9.0991412245677902E-2</c:v>
                </c:pt>
                <c:pt idx="2546">
                  <c:v>9.1663796490171298E-2</c:v>
                </c:pt>
                <c:pt idx="2547">
                  <c:v>9.2317675305430905E-2</c:v>
                </c:pt>
                <c:pt idx="2548">
                  <c:v>9.2952782324001004E-2</c:v>
                </c:pt>
                <c:pt idx="2549">
                  <c:v>9.3568848818448999E-2</c:v>
                </c:pt>
                <c:pt idx="2550">
                  <c:v>9.4165603873172604E-2</c:v>
                </c:pt>
                <c:pt idx="2551">
                  <c:v>9.4742774559728293E-2</c:v>
                </c:pt>
                <c:pt idx="2552">
                  <c:v>9.5300086118871696E-2</c:v>
                </c:pt>
                <c:pt idx="2553">
                  <c:v>9.5837262152312697E-2</c:v>
                </c:pt>
                <c:pt idx="2554">
                  <c:v>9.6341447561358803E-2</c:v>
                </c:pt>
                <c:pt idx="2555">
                  <c:v>9.6822927996395997E-2</c:v>
                </c:pt>
                <c:pt idx="2556">
                  <c:v>9.7281270445108203E-2</c:v>
                </c:pt>
                <c:pt idx="2557">
                  <c:v>9.7716044074360298E-2</c:v>
                </c:pt>
                <c:pt idx="2558">
                  <c:v>9.8128636458829605E-2</c:v>
                </c:pt>
                <c:pt idx="2559">
                  <c:v>9.8519056275166494E-2</c:v>
                </c:pt>
                <c:pt idx="2560">
                  <c:v>9.8886805413003501E-2</c:v>
                </c:pt>
                <c:pt idx="2561">
                  <c:v>9.9231383285266095E-2</c:v>
                </c:pt>
                <c:pt idx="2562">
                  <c:v>9.9552286681255903E-2</c:v>
                </c:pt>
                <c:pt idx="2563">
                  <c:v>9.9849009624144294E-2</c:v>
                </c:pt>
                <c:pt idx="2564">
                  <c:v>0.100121043233396</c:v>
                </c:pt>
                <c:pt idx="2565">
                  <c:v>0.100367875592428</c:v>
                </c:pt>
                <c:pt idx="2566">
                  <c:v>0.100588991621577</c:v>
                </c:pt>
                <c:pt idx="2567">
                  <c:v>0.10078387295623099</c:v>
                </c:pt>
                <c:pt idx="2568">
                  <c:v>0.100951997829692</c:v>
                </c:pt>
                <c:pt idx="2569">
                  <c:v>0.101092840960066</c:v>
                </c:pt>
                <c:pt idx="2570">
                  <c:v>0.101205873440078</c:v>
                </c:pt>
                <c:pt idx="2571">
                  <c:v>0.101290562628318</c:v>
                </c:pt>
                <c:pt idx="2572">
                  <c:v>0.101346372039918</c:v>
                </c:pt>
                <c:pt idx="2573">
                  <c:v>0.101372761234061</c:v>
                </c:pt>
                <c:pt idx="2574">
                  <c:v>0.101369185695056</c:v>
                </c:pt>
                <c:pt idx="2575">
                  <c:v>0.101335096702924</c:v>
                </c:pt>
                <c:pt idx="2576">
                  <c:v>0.101269941188549</c:v>
                </c:pt>
                <c:pt idx="2577">
                  <c:v>0.101173161567451</c:v>
                </c:pt>
                <c:pt idx="2578">
                  <c:v>0.101044195545111</c:v>
                </c:pt>
                <c:pt idx="2579">
                  <c:v>0.10088247588556599</c:v>
                </c:pt>
                <c:pt idx="2580">
                  <c:v>0.100687430133624</c:v>
                </c:pt>
                <c:pt idx="2581">
                  <c:v>0.100458480279614</c:v>
                </c:pt>
                <c:pt idx="2582">
                  <c:v>0.100195042353978</c:v>
                </c:pt>
                <c:pt idx="2583">
                  <c:v>9.9896525937331795E-2</c:v>
                </c:pt>
                <c:pt idx="2584">
                  <c:v>9.9562333569760006E-2</c:v>
                </c:pt>
                <c:pt idx="2585">
                  <c:v>9.9191860041128302E-2</c:v>
                </c:pt>
                <c:pt idx="2586">
                  <c:v>9.8784491542043801E-2</c:v>
                </c:pt>
                <c:pt idx="2587">
                  <c:v>9.8339604652726995E-2</c:v>
                </c:pt>
                <c:pt idx="2588">
                  <c:v>9.7856565144500293E-2</c:v>
                </c:pt>
                <c:pt idx="2589">
                  <c:v>9.73347265657733E-2</c:v>
                </c:pt>
                <c:pt idx="2590">
                  <c:v>9.6775302132114105E-2</c:v>
                </c:pt>
                <c:pt idx="2591">
                  <c:v>9.6189815152985705E-2</c:v>
                </c:pt>
                <c:pt idx="2592">
                  <c:v>9.5579094688536301E-2</c:v>
                </c:pt>
                <c:pt idx="2593">
                  <c:v>9.4943084312690398E-2</c:v>
                </c:pt>
                <c:pt idx="2594">
                  <c:v>9.4281726072798999E-2</c:v>
                </c:pt>
                <c:pt idx="2595">
                  <c:v>9.3594957183541397E-2</c:v>
                </c:pt>
                <c:pt idx="2596">
                  <c:v>9.2882706047663993E-2</c:v>
                </c:pt>
                <c:pt idx="2597">
                  <c:v>9.2144887504234704E-2</c:v>
                </c:pt>
                <c:pt idx="2598">
                  <c:v>9.13813971939227E-2</c:v>
                </c:pt>
                <c:pt idx="2599">
                  <c:v>9.0592104919243896E-2</c:v>
                </c:pt>
                <c:pt idx="2600">
                  <c:v>8.9776846866080506E-2</c:v>
                </c:pt>
                <c:pt idx="2601">
                  <c:v>8.8935416541528506E-2</c:v>
                </c:pt>
                <c:pt idx="2602">
                  <c:v>8.8067554272880197E-2</c:v>
                </c:pt>
                <c:pt idx="2603">
                  <c:v>8.7172935104217503E-2</c:v>
                </c:pt>
                <c:pt idx="2604">
                  <c:v>8.6251154921813997E-2</c:v>
                </c:pt>
                <c:pt idx="2605">
                  <c:v>8.5301714638878701E-2</c:v>
                </c:pt>
                <c:pt idx="2606">
                  <c:v>8.4324002276085594E-2</c:v>
                </c:pt>
                <c:pt idx="2607">
                  <c:v>8.3313762669357194E-2</c:v>
                </c:pt>
                <c:pt idx="2608">
                  <c:v>8.2342960600782694E-2</c:v>
                </c:pt>
                <c:pt idx="2609">
                  <c:v>8.12753142872015E-2</c:v>
                </c:pt>
                <c:pt idx="2610">
                  <c:v>8.0376776839708799E-2</c:v>
                </c:pt>
                <c:pt idx="2611">
                  <c:v>7.9495050175153598E-2</c:v>
                </c:pt>
                <c:pt idx="2612">
                  <c:v>7.8483970417725202E-2</c:v>
                </c:pt>
                <c:pt idx="2613">
                  <c:v>7.7478167121297403E-2</c:v>
                </c:pt>
                <c:pt idx="2614">
                  <c:v>7.6506214417752696E-2</c:v>
                </c:pt>
                <c:pt idx="2615">
                  <c:v>7.5570795390482795E-2</c:v>
                </c:pt>
                <c:pt idx="2616">
                  <c:v>7.4674943547915901E-2</c:v>
                </c:pt>
                <c:pt idx="2617">
                  <c:v>7.3788687311070994E-2</c:v>
                </c:pt>
                <c:pt idx="2618">
                  <c:v>7.2964759728084305E-2</c:v>
                </c:pt>
                <c:pt idx="2619">
                  <c:v>7.2209747797335203E-2</c:v>
                </c:pt>
                <c:pt idx="2620">
                  <c:v>7.1510492586418895E-2</c:v>
                </c:pt>
                <c:pt idx="2621">
                  <c:v>7.0881409520886701E-2</c:v>
                </c:pt>
                <c:pt idx="2622">
                  <c:v>7.0317338078875399E-2</c:v>
                </c:pt>
                <c:pt idx="2623">
                  <c:v>6.9834951489076993E-2</c:v>
                </c:pt>
                <c:pt idx="2624">
                  <c:v>6.9441917824801497E-2</c:v>
                </c:pt>
                <c:pt idx="2625">
                  <c:v>6.9146311240070493E-2</c:v>
                </c:pt>
                <c:pt idx="2626">
                  <c:v>6.8934707026431605E-2</c:v>
                </c:pt>
                <c:pt idx="2627">
                  <c:v>6.8793673373379105E-2</c:v>
                </c:pt>
                <c:pt idx="2628">
                  <c:v>6.8760405818767703E-2</c:v>
                </c:pt>
                <c:pt idx="2629">
                  <c:v>6.8842350210314499E-2</c:v>
                </c:pt>
                <c:pt idx="2630">
                  <c:v>6.9093852912075301E-2</c:v>
                </c:pt>
                <c:pt idx="2631">
                  <c:v>6.9562448410100799E-2</c:v>
                </c:pt>
                <c:pt idx="2632">
                  <c:v>7.0187207736747706E-2</c:v>
                </c:pt>
                <c:pt idx="2633">
                  <c:v>7.0975114081860802E-2</c:v>
                </c:pt>
                <c:pt idx="2634">
                  <c:v>7.1932347442E-2</c:v>
                </c:pt>
                <c:pt idx="2635">
                  <c:v>7.3064162644010902E-2</c:v>
                </c:pt>
                <c:pt idx="2636">
                  <c:v>7.43747916099229E-2</c:v>
                </c:pt>
                <c:pt idx="2637">
                  <c:v>7.5867373266902502E-2</c:v>
                </c:pt>
                <c:pt idx="2638">
                  <c:v>7.7543912675451798E-2</c:v>
                </c:pt>
                <c:pt idx="2639">
                  <c:v>7.93097520478592E-2</c:v>
                </c:pt>
                <c:pt idx="2640">
                  <c:v>8.1065010744801505E-2</c:v>
                </c:pt>
                <c:pt idx="2641">
                  <c:v>8.2940363567092903E-2</c:v>
                </c:pt>
                <c:pt idx="2642">
                  <c:v>8.4975156226987703E-2</c:v>
                </c:pt>
                <c:pt idx="2643">
                  <c:v>8.7166717454436202E-2</c:v>
                </c:pt>
                <c:pt idx="2644">
                  <c:v>8.9511602181815003E-2</c:v>
                </c:pt>
                <c:pt idx="2645">
                  <c:v>9.20056651405005E-2</c:v>
                </c:pt>
                <c:pt idx="2646">
                  <c:v>9.4644137340296502E-2</c:v>
                </c:pt>
                <c:pt idx="2647">
                  <c:v>9.7421702705568006E-2</c:v>
                </c:pt>
                <c:pt idx="2648">
                  <c:v>0.100332572704968</c:v>
                </c:pt>
                <c:pt idx="2649">
                  <c:v>0.103370557371117</c:v>
                </c:pt>
                <c:pt idx="2650">
                  <c:v>0.10652913162182701</c:v>
                </c:pt>
                <c:pt idx="2651">
                  <c:v>0.109801496240617</c:v>
                </c:pt>
                <c:pt idx="2652">
                  <c:v>0.113180633239701</c:v>
                </c:pt>
                <c:pt idx="2653">
                  <c:v>0.116659355612017</c:v>
                </c:pt>
                <c:pt idx="2654">
                  <c:v>0.12027958462917</c:v>
                </c:pt>
                <c:pt idx="2655">
                  <c:v>0.12411663298870999</c:v>
                </c:pt>
                <c:pt idx="2656">
                  <c:v>0.12815859636437499</c:v>
                </c:pt>
                <c:pt idx="2657">
                  <c:v>0.13225524248672599</c:v>
                </c:pt>
                <c:pt idx="2658">
                  <c:v>0.13625782280765</c:v>
                </c:pt>
                <c:pt idx="2659">
                  <c:v>0.14017241175976899</c:v>
                </c:pt>
                <c:pt idx="2660">
                  <c:v>0.14413259406121001</c:v>
                </c:pt>
                <c:pt idx="2661">
                  <c:v>0.14811664464577401</c:v>
                </c:pt>
                <c:pt idx="2662">
                  <c:v>0.15199303353629001</c:v>
                </c:pt>
                <c:pt idx="2663">
                  <c:v>0.15576044328567701</c:v>
                </c:pt>
                <c:pt idx="2664">
                  <c:v>0.15941772958619699</c:v>
                </c:pt>
                <c:pt idx="2665">
                  <c:v>0.162963901150842</c:v>
                </c:pt>
                <c:pt idx="2666">
                  <c:v>0.16639810277505401</c:v>
                </c:pt>
                <c:pt idx="2667">
                  <c:v>0.16971960122388099</c:v>
                </c:pt>
                <c:pt idx="2668">
                  <c:v>0.17292777360693201</c:v>
                </c:pt>
                <c:pt idx="2669">
                  <c:v>0.17602209792477699</c:v>
                </c:pt>
                <c:pt idx="2670">
                  <c:v>0.17900214549409699</c:v>
                </c:pt>
                <c:pt idx="2671">
                  <c:v>0.181867574983654</c:v>
                </c:pt>
                <c:pt idx="2672">
                  <c:v>0.18461812781815001</c:v>
                </c:pt>
                <c:pt idx="2673">
                  <c:v>0.187253624731619</c:v>
                </c:pt>
                <c:pt idx="2674">
                  <c:v>0.189773963275779</c:v>
                </c:pt>
                <c:pt idx="2675">
                  <c:v>0.19217911611143201</c:v>
                </c:pt>
                <c:pt idx="2676">
                  <c:v>0.19446912993247301</c:v>
                </c:pt>
                <c:pt idx="2677">
                  <c:v>0.196644124892142</c:v>
                </c:pt>
                <c:pt idx="2678">
                  <c:v>0.19870429441998999</c:v>
                </c:pt>
                <c:pt idx="2679">
                  <c:v>0.200649905335479</c:v>
                </c:pt>
                <c:pt idx="2680">
                  <c:v>0.20248129818036001</c:v>
                </c:pt>
                <c:pt idx="2681">
                  <c:v>0.20419888770698999</c:v>
                </c:pt>
                <c:pt idx="2682">
                  <c:v>0.20580316347365499</c:v>
                </c:pt>
                <c:pt idx="2683">
                  <c:v>0.207294690510821</c:v>
                </c:pt>
                <c:pt idx="2684">
                  <c:v>0.208674110034161</c:v>
                </c:pt>
                <c:pt idx="2685">
                  <c:v>0.20994214019128701</c:v>
                </c:pt>
                <c:pt idx="2686">
                  <c:v>0.21109957683937799</c:v>
                </c:pt>
                <c:pt idx="2687">
                  <c:v>0.212147294360571</c:v>
                </c:pt>
                <c:pt idx="2688">
                  <c:v>0.213086246530964</c:v>
                </c:pt>
                <c:pt idx="2689">
                  <c:v>0.21391721834586899</c:v>
                </c:pt>
                <c:pt idx="2690">
                  <c:v>0.214879787788335</c:v>
                </c:pt>
                <c:pt idx="2691">
                  <c:v>0.21600470995814</c:v>
                </c:pt>
                <c:pt idx="2692">
                  <c:v>0.21728941315681699</c:v>
                </c:pt>
                <c:pt idx="2693">
                  <c:v>0.21873138372081599</c:v>
                </c:pt>
                <c:pt idx="2694">
                  <c:v>0.22032816794764801</c:v>
                </c:pt>
                <c:pt idx="2695">
                  <c:v>0.22207250612190699</c:v>
                </c:pt>
                <c:pt idx="2696">
                  <c:v>0.22369579329391001</c:v>
                </c:pt>
                <c:pt idx="2697">
                  <c:v>0.22519758914655999</c:v>
                </c:pt>
                <c:pt idx="2698">
                  <c:v>0.22657763264933001</c:v>
                </c:pt>
                <c:pt idx="2699">
                  <c:v>0.22783584431326701</c:v>
                </c:pt>
                <c:pt idx="2700">
                  <c:v>0.228972329689556</c:v>
                </c:pt>
                <c:pt idx="2701">
                  <c:v>0.22998738429235799</c:v>
                </c:pt>
                <c:pt idx="2702">
                  <c:v>0.230985420462617</c:v>
                </c:pt>
                <c:pt idx="2703">
                  <c:v>0.23201960406304001</c:v>
                </c:pt>
                <c:pt idx="2704">
                  <c:v>0.233090662179677</c:v>
                </c:pt>
                <c:pt idx="2705">
                  <c:v>0.234129126847265</c:v>
                </c:pt>
                <c:pt idx="2706">
                  <c:v>0.235062528286512</c:v>
                </c:pt>
                <c:pt idx="2707">
                  <c:v>0.23588932886262201</c:v>
                </c:pt>
                <c:pt idx="2708">
                  <c:v>0.23671245373653399</c:v>
                </c:pt>
                <c:pt idx="2709">
                  <c:v>0.237227629887309</c:v>
                </c:pt>
                <c:pt idx="2710">
                  <c:v>0.237588069798742</c:v>
                </c:pt>
                <c:pt idx="2711">
                  <c:v>0.23794092244922599</c:v>
                </c:pt>
                <c:pt idx="2712">
                  <c:v>0.238152610562131</c:v>
                </c:pt>
                <c:pt idx="2713">
                  <c:v>0.23835039737901301</c:v>
                </c:pt>
                <c:pt idx="2714">
                  <c:v>0.23836935529648901</c:v>
                </c:pt>
                <c:pt idx="2715">
                  <c:v>0.23828742536606501</c:v>
                </c:pt>
                <c:pt idx="2716">
                  <c:v>0.23832042785180099</c:v>
                </c:pt>
                <c:pt idx="2717">
                  <c:v>0.238303792246085</c:v>
                </c:pt>
                <c:pt idx="2718">
                  <c:v>0.238205103064662</c:v>
                </c:pt>
                <c:pt idx="2719">
                  <c:v>0.237912460101148</c:v>
                </c:pt>
                <c:pt idx="2720">
                  <c:v>0.237718322862985</c:v>
                </c:pt>
                <c:pt idx="2721">
                  <c:v>0.23762667416935199</c:v>
                </c:pt>
                <c:pt idx="2722">
                  <c:v>0.237619593883799</c:v>
                </c:pt>
                <c:pt idx="2723">
                  <c:v>0.237688103047073</c:v>
                </c:pt>
                <c:pt idx="2724">
                  <c:v>0.237822757642909</c:v>
                </c:pt>
                <c:pt idx="2725">
                  <c:v>0.23803555832267101</c:v>
                </c:pt>
                <c:pt idx="2726">
                  <c:v>0.23833846321020299</c:v>
                </c:pt>
                <c:pt idx="2727">
                  <c:v>0.23869275780434199</c:v>
                </c:pt>
                <c:pt idx="2728">
                  <c:v>0.23894527154433901</c:v>
                </c:pt>
                <c:pt idx="2729">
                  <c:v>0.23915576573956299</c:v>
                </c:pt>
                <c:pt idx="2730">
                  <c:v>0.239293797074312</c:v>
                </c:pt>
                <c:pt idx="2731">
                  <c:v>0.23941831783714601</c:v>
                </c:pt>
                <c:pt idx="2732">
                  <c:v>0.23952036546455199</c:v>
                </c:pt>
                <c:pt idx="2733">
                  <c:v>0.23959177974378101</c:v>
                </c:pt>
                <c:pt idx="2734">
                  <c:v>0.23962532651004201</c:v>
                </c:pt>
                <c:pt idx="2735">
                  <c:v>0.23960153460043901</c:v>
                </c:pt>
                <c:pt idx="2736">
                  <c:v>0.239500940811777</c:v>
                </c:pt>
                <c:pt idx="2737">
                  <c:v>0.239320301888098</c:v>
                </c:pt>
                <c:pt idx="2738">
                  <c:v>0.239151707446525</c:v>
                </c:pt>
                <c:pt idx="2739">
                  <c:v>0.239096456440132</c:v>
                </c:pt>
                <c:pt idx="2740">
                  <c:v>0.239021306374777</c:v>
                </c:pt>
                <c:pt idx="2741">
                  <c:v>0.23888567417903001</c:v>
                </c:pt>
                <c:pt idx="2742">
                  <c:v>0.238690995950052</c:v>
                </c:pt>
                <c:pt idx="2743">
                  <c:v>0.23843948447101099</c:v>
                </c:pt>
                <c:pt idx="2744">
                  <c:v>0.23813405628287199</c:v>
                </c:pt>
                <c:pt idx="2745">
                  <c:v>0.23777825584241299</c:v>
                </c:pt>
                <c:pt idx="2746">
                  <c:v>0.23737617949359799</c:v>
                </c:pt>
                <c:pt idx="2747">
                  <c:v>0.23693240141497701</c:v>
                </c:pt>
                <c:pt idx="2748">
                  <c:v>0.236451903145285</c:v>
                </c:pt>
                <c:pt idx="2749">
                  <c:v>0.23594000777364299</c:v>
                </c:pt>
                <c:pt idx="2750">
                  <c:v>0.23540231943446699</c:v>
                </c:pt>
                <c:pt idx="2751">
                  <c:v>0.23484466838183299</c:v>
                </c:pt>
                <c:pt idx="2752">
                  <c:v>0.234273061635008</c:v>
                </c:pt>
                <c:pt idx="2753">
                  <c:v>0.23364440603692599</c:v>
                </c:pt>
                <c:pt idx="2754">
                  <c:v>0.23288222542128001</c:v>
                </c:pt>
                <c:pt idx="2755">
                  <c:v>0.231997269334103</c:v>
                </c:pt>
                <c:pt idx="2756">
                  <c:v>0.23113680800766201</c:v>
                </c:pt>
                <c:pt idx="2757">
                  <c:v>0.230448018253023</c:v>
                </c:pt>
                <c:pt idx="2758">
                  <c:v>0.229923772311597</c:v>
                </c:pt>
                <c:pt idx="2759">
                  <c:v>0.22942944643541599</c:v>
                </c:pt>
                <c:pt idx="2760">
                  <c:v>0.22898574127517299</c:v>
                </c:pt>
                <c:pt idx="2761">
                  <c:v>0.228723177299094</c:v>
                </c:pt>
                <c:pt idx="2762">
                  <c:v>0.22864207762004399</c:v>
                </c:pt>
                <c:pt idx="2763">
                  <c:v>0.22874260763245199</c:v>
                </c:pt>
                <c:pt idx="2764">
                  <c:v>0.22902479535733899</c:v>
                </c:pt>
                <c:pt idx="2765">
                  <c:v>0.22948854858966899</c:v>
                </c:pt>
                <c:pt idx="2766">
                  <c:v>0.23013366920550099</c:v>
                </c:pt>
                <c:pt idx="2767">
                  <c:v>0.23095986496936599</c:v>
                </c:pt>
                <c:pt idx="2768">
                  <c:v>0.23196675916128401</c:v>
                </c:pt>
                <c:pt idx="2769">
                  <c:v>0.23315389831941499</c:v>
                </c:pt>
                <c:pt idx="2770">
                  <c:v>0.23452075836994399</c:v>
                </c:pt>
                <c:pt idx="2771">
                  <c:v>0.23606674939114999</c:v>
                </c:pt>
                <c:pt idx="2772">
                  <c:v>0.23779121923451499</c:v>
                </c:pt>
                <c:pt idx="2773">
                  <c:v>0.23969345620242899</c:v>
                </c:pt>
                <c:pt idx="2774">
                  <c:v>0.241772690960012</c:v>
                </c:pt>
                <c:pt idx="2775">
                  <c:v>0.24402809783780299</c:v>
                </c:pt>
                <c:pt idx="2776">
                  <c:v>0.24645879566274201</c:v>
                </c:pt>
                <c:pt idx="2777">
                  <c:v>0.24906384823699701</c:v>
                </c:pt>
                <c:pt idx="2778">
                  <c:v>0.25184226456776299</c:v>
                </c:pt>
                <c:pt idx="2779">
                  <c:v>0.25479299893609503</c:v>
                </c:pt>
                <c:pt idx="2780">
                  <c:v>0.25791495087922001</c:v>
                </c:pt>
                <c:pt idx="2781">
                  <c:v>0.26119104840915902</c:v>
                </c:pt>
                <c:pt idx="2782">
                  <c:v>0.26461522602274701</c:v>
                </c:pt>
                <c:pt idx="2783">
                  <c:v>0.268186490494638</c:v>
                </c:pt>
                <c:pt idx="2784">
                  <c:v>0.27190379440905899</c:v>
                </c:pt>
                <c:pt idx="2785">
                  <c:v>0.275766036335646</c:v>
                </c:pt>
                <c:pt idx="2786">
                  <c:v>0.27977206114986403</c:v>
                </c:pt>
                <c:pt idx="2787">
                  <c:v>0.28392066050915699</c:v>
                </c:pt>
                <c:pt idx="2788">
                  <c:v>0.28821057349075901</c:v>
                </c:pt>
                <c:pt idx="2789">
                  <c:v>0.292396526459896</c:v>
                </c:pt>
                <c:pt idx="2790">
                  <c:v>0.29644624912830198</c:v>
                </c:pt>
                <c:pt idx="2791">
                  <c:v>0.30036169812320501</c:v>
                </c:pt>
                <c:pt idx="2792">
                  <c:v>0.30414478814326501</c:v>
                </c:pt>
                <c:pt idx="2793">
                  <c:v>0.30779739328996297</c:v>
                </c:pt>
                <c:pt idx="2794">
                  <c:v>0.31132621697490698</c:v>
                </c:pt>
                <c:pt idx="2795">
                  <c:v>0.31499933584951101</c:v>
                </c:pt>
                <c:pt idx="2796">
                  <c:v>0.31881669553172598</c:v>
                </c:pt>
                <c:pt idx="2797">
                  <c:v>0.32277810255279998</c:v>
                </c:pt>
                <c:pt idx="2798">
                  <c:v>0.32688322984356899</c:v>
                </c:pt>
                <c:pt idx="2799">
                  <c:v>0.33113162226246501</c:v>
                </c:pt>
                <c:pt idx="2800">
                  <c:v>0.33552270213944901</c:v>
                </c:pt>
                <c:pt idx="2801">
                  <c:v>0.33995185448244802</c:v>
                </c:pt>
                <c:pt idx="2802">
                  <c:v>0.34436580412469298</c:v>
                </c:pt>
                <c:pt idx="2803">
                  <c:v>0.34876887445808802</c:v>
                </c:pt>
                <c:pt idx="2804">
                  <c:v>0.35323494715409398</c:v>
                </c:pt>
                <c:pt idx="2805">
                  <c:v>0.35784007857869299</c:v>
                </c:pt>
                <c:pt idx="2806">
                  <c:v>0.36251318895142398</c:v>
                </c:pt>
                <c:pt idx="2807">
                  <c:v>0.367286998153107</c:v>
                </c:pt>
                <c:pt idx="2808">
                  <c:v>0.37219920519052602</c:v>
                </c:pt>
                <c:pt idx="2809">
                  <c:v>0.37724829054395997</c:v>
                </c:pt>
                <c:pt idx="2810">
                  <c:v>0.38243267972047501</c:v>
                </c:pt>
                <c:pt idx="2811">
                  <c:v>0.38775074672509302</c:v>
                </c:pt>
                <c:pt idx="2812">
                  <c:v>0.393046096082386</c:v>
                </c:pt>
                <c:pt idx="2813">
                  <c:v>0.39848042976853298</c:v>
                </c:pt>
                <c:pt idx="2814">
                  <c:v>0.403972246179781</c:v>
                </c:pt>
                <c:pt idx="2815">
                  <c:v>0.40933518502849098</c:v>
                </c:pt>
                <c:pt idx="2816">
                  <c:v>0.41468058755358</c:v>
                </c:pt>
                <c:pt idx="2817">
                  <c:v>0.420033801342582</c:v>
                </c:pt>
                <c:pt idx="2818">
                  <c:v>0.42551941989775899</c:v>
                </c:pt>
                <c:pt idx="2819">
                  <c:v>0.43083011785020398</c:v>
                </c:pt>
                <c:pt idx="2820">
                  <c:v>0.43596663760495302</c:v>
                </c:pt>
                <c:pt idx="2821">
                  <c:v>0.44092980584639702</c:v>
                </c:pt>
                <c:pt idx="2822">
                  <c:v>0.44572052824498298</c:v>
                </c:pt>
                <c:pt idx="2823">
                  <c:v>0.45033978438545003</c:v>
                </c:pt>
                <c:pt idx="2824">
                  <c:v>0.454788622910621</c:v>
                </c:pt>
                <c:pt idx="2825">
                  <c:v>0.45906815687465202</c:v>
                </c:pt>
                <c:pt idx="2826">
                  <c:v>0.46317955929969701</c:v>
                </c:pt>
                <c:pt idx="2827">
                  <c:v>0.46726822354688902</c:v>
                </c:pt>
                <c:pt idx="2828">
                  <c:v>0.47121972506338899</c:v>
                </c:pt>
                <c:pt idx="2829">
                  <c:v>0.47501667013710702</c:v>
                </c:pt>
                <c:pt idx="2830">
                  <c:v>0.47866074708693002</c:v>
                </c:pt>
                <c:pt idx="2831">
                  <c:v>0.48215366092738698</c:v>
                </c:pt>
                <c:pt idx="2832">
                  <c:v>0.485497131309443</c:v>
                </c:pt>
                <c:pt idx="2833">
                  <c:v>0.48869289056473098</c:v>
                </c:pt>
                <c:pt idx="2834">
                  <c:v>0.49175594422423002</c:v>
                </c:pt>
                <c:pt idx="2835">
                  <c:v>0.49470239586269499</c:v>
                </c:pt>
                <c:pt idx="2836">
                  <c:v>0.49753327567383698</c:v>
                </c:pt>
                <c:pt idx="2837">
                  <c:v>0.50025095620139504</c:v>
                </c:pt>
                <c:pt idx="2838">
                  <c:v>0.50285383554631302</c:v>
                </c:pt>
                <c:pt idx="2839">
                  <c:v>0.50534430952341103</c:v>
                </c:pt>
                <c:pt idx="2840">
                  <c:v>0.50772345499086302</c:v>
                </c:pt>
                <c:pt idx="2841">
                  <c:v>0.50999235767992501</c:v>
                </c:pt>
                <c:pt idx="2842">
                  <c:v>0.51215211118974602</c:v>
                </c:pt>
                <c:pt idx="2843">
                  <c:v>0.51420381603296195</c:v>
                </c:pt>
                <c:pt idx="2844">
                  <c:v>0.51614857872910103</c:v>
                </c:pt>
                <c:pt idx="2845">
                  <c:v>0.51798751094300099</c:v>
                </c:pt>
                <c:pt idx="2846">
                  <c:v>0.51972172866559296</c:v>
                </c:pt>
                <c:pt idx="2847">
                  <c:v>0.52135235143467096</c:v>
                </c:pt>
                <c:pt idx="2848">
                  <c:v>0.52288050159347899</c:v>
                </c:pt>
                <c:pt idx="2849">
                  <c:v>0.52430730358524902</c:v>
                </c:pt>
                <c:pt idx="2850">
                  <c:v>0.52563388328200999</c:v>
                </c:pt>
                <c:pt idx="2851">
                  <c:v>0.52686136734621503</c:v>
                </c:pt>
                <c:pt idx="2852">
                  <c:v>0.52799088262387694</c:v>
                </c:pt>
                <c:pt idx="2853">
                  <c:v>0.52902355556804104</c:v>
                </c:pt>
                <c:pt idx="2854">
                  <c:v>0.52996051169146896</c:v>
                </c:pt>
                <c:pt idx="2855">
                  <c:v>0.530802875047516</c:v>
                </c:pt>
                <c:pt idx="2856">
                  <c:v>0.53155176773814905</c:v>
                </c:pt>
                <c:pt idx="2857">
                  <c:v>0.53220830944812103</c:v>
                </c:pt>
                <c:pt idx="2858">
                  <c:v>0.53277361700430603</c:v>
                </c:pt>
                <c:pt idx="2859">
                  <c:v>0.53323909930319002</c:v>
                </c:pt>
                <c:pt idx="2860">
                  <c:v>0.53359676176801696</c:v>
                </c:pt>
                <c:pt idx="2861">
                  <c:v>0.53384773483934</c:v>
                </c:pt>
                <c:pt idx="2862">
                  <c:v>0.53399314394584996</c:v>
                </c:pt>
                <c:pt idx="2863">
                  <c:v>0.53403410920453798</c:v>
                </c:pt>
                <c:pt idx="2864">
                  <c:v>0.53397174513951595</c:v>
                </c:pt>
                <c:pt idx="2865">
                  <c:v>0.53380716041859999</c:v>
                </c:pt>
                <c:pt idx="2866">
                  <c:v>0.53354145760681004</c:v>
                </c:pt>
                <c:pt idx="2867">
                  <c:v>0.53317573293596099</c:v>
                </c:pt>
                <c:pt idx="2868">
                  <c:v>0.53271107608952495</c:v>
                </c:pt>
                <c:pt idx="2869">
                  <c:v>0.53214857000201399</c:v>
                </c:pt>
                <c:pt idx="2870">
                  <c:v>0.53148929067212003</c:v>
                </c:pt>
                <c:pt idx="2871">
                  <c:v>0.53073430698891799</c:v>
                </c:pt>
                <c:pt idx="2872">
                  <c:v>0.52988468057045501</c:v>
                </c:pt>
                <c:pt idx="2873">
                  <c:v>0.52894880935583</c:v>
                </c:pt>
                <c:pt idx="2874">
                  <c:v>0.52793992884146701</c:v>
                </c:pt>
                <c:pt idx="2875">
                  <c:v>0.52685916479305905</c:v>
                </c:pt>
                <c:pt idx="2876">
                  <c:v>0.52570763465038495</c:v>
                </c:pt>
                <c:pt idx="2877">
                  <c:v>0.52448644741505801</c:v>
                </c:pt>
                <c:pt idx="2878">
                  <c:v>0.52319670354700198</c:v>
                </c:pt>
                <c:pt idx="2879">
                  <c:v>0.52183949486925296</c:v>
                </c:pt>
                <c:pt idx="2880">
                  <c:v>0.52043182121986098</c:v>
                </c:pt>
                <c:pt idx="2881">
                  <c:v>0.51897961234636603</c:v>
                </c:pt>
                <c:pt idx="2882">
                  <c:v>0.51748366209179797</c:v>
                </c:pt>
                <c:pt idx="2883">
                  <c:v>0.51594475494815495</c:v>
                </c:pt>
                <c:pt idx="2884">
                  <c:v>0.51436366609587802</c:v>
                </c:pt>
                <c:pt idx="2885">
                  <c:v>0.51274116144580295</c:v>
                </c:pt>
                <c:pt idx="2886">
                  <c:v>0.511077997683417</c:v>
                </c:pt>
                <c:pt idx="2887">
                  <c:v>0.50937492231528003</c:v>
                </c:pt>
                <c:pt idx="2888">
                  <c:v>0.50763267371745202</c:v>
                </c:pt>
                <c:pt idx="2889">
                  <c:v>0.505851981185789</c:v>
                </c:pt>
                <c:pt idx="2890">
                  <c:v>0.50403356498797702</c:v>
                </c:pt>
                <c:pt idx="2891">
                  <c:v>0.50217813641717501</c:v>
                </c:pt>
                <c:pt idx="2892">
                  <c:v>0.50028639784714801</c:v>
                </c:pt>
                <c:pt idx="2893">
                  <c:v>0.49835904278876603</c:v>
                </c:pt>
                <c:pt idx="2894">
                  <c:v>0.49639675594777599</c:v>
                </c:pt>
                <c:pt idx="2895">
                  <c:v>0.49440021328372402</c:v>
                </c:pt>
                <c:pt idx="2896">
                  <c:v>0.49237008206993399</c:v>
                </c:pt>
                <c:pt idx="2897">
                  <c:v>0.490307020954452</c:v>
                </c:pt>
                <c:pt idx="2898">
                  <c:v>0.488211680021849</c:v>
                </c:pt>
                <c:pt idx="2899">
                  <c:v>0.48608470085581001</c:v>
                </c:pt>
                <c:pt idx="2900">
                  <c:v>0.48392671660240799</c:v>
                </c:pt>
                <c:pt idx="2901">
                  <c:v>0.48173835203398702</c:v>
                </c:pt>
                <c:pt idx="2902">
                  <c:v>0.479515172962239</c:v>
                </c:pt>
                <c:pt idx="2903">
                  <c:v>0.47725350074519501</c:v>
                </c:pt>
                <c:pt idx="2904">
                  <c:v>0.47495413296163702</c:v>
                </c:pt>
                <c:pt idx="2905">
                  <c:v>0.47261785719762001</c:v>
                </c:pt>
                <c:pt idx="2906">
                  <c:v>0.47024545113433602</c:v>
                </c:pt>
                <c:pt idx="2907">
                  <c:v>0.46783768263721398</c:v>
                </c:pt>
                <c:pt idx="2908">
                  <c:v>0.465395309846177</c:v>
                </c:pt>
                <c:pt idx="2909">
                  <c:v>0.46291908126694498</c:v>
                </c:pt>
                <c:pt idx="2910">
                  <c:v>0.46040973586331801</c:v>
                </c:pt>
                <c:pt idx="2911">
                  <c:v>0.45786800315033399</c:v>
                </c:pt>
                <c:pt idx="2912">
                  <c:v>0.45529460328825999</c:v>
                </c:pt>
                <c:pt idx="2913">
                  <c:v>0.45269024717732298</c:v>
                </c:pt>
                <c:pt idx="2914">
                  <c:v>0.45005563655312403</c:v>
                </c:pt>
                <c:pt idx="2915">
                  <c:v>0.44739146408267599</c:v>
                </c:pt>
                <c:pt idx="2916">
                  <c:v>0.44469841346100297</c:v>
                </c:pt>
                <c:pt idx="2917">
                  <c:v>0.44197715950823802</c:v>
                </c:pt>
                <c:pt idx="2918">
                  <c:v>0.439228368267157</c:v>
                </c:pt>
                <c:pt idx="2919">
                  <c:v>0.43645269710108597</c:v>
                </c:pt>
                <c:pt idx="2920">
                  <c:v>0.43368619852612</c:v>
                </c:pt>
                <c:pt idx="2921">
                  <c:v>0.43095684335110102</c:v>
                </c:pt>
                <c:pt idx="2922">
                  <c:v>0.42820617369595898</c:v>
                </c:pt>
                <c:pt idx="2923">
                  <c:v>0.42542570642814498</c:v>
                </c:pt>
                <c:pt idx="2924">
                  <c:v>0.422615978322744</c:v>
                </c:pt>
                <c:pt idx="2925">
                  <c:v>0.41977751845580902</c:v>
                </c:pt>
                <c:pt idx="2926">
                  <c:v>0.41691084829846697</c:v>
                </c:pt>
                <c:pt idx="2927">
                  <c:v>0.414016481810352</c:v>
                </c:pt>
                <c:pt idx="2928">
                  <c:v>0.411094925532067</c:v>
                </c:pt>
                <c:pt idx="2929">
                  <c:v>0.408146678676366</c:v>
                </c:pt>
                <c:pt idx="2930">
                  <c:v>0.40517223321771101</c:v>
                </c:pt>
                <c:pt idx="2931">
                  <c:v>0.40217207397983301</c:v>
                </c:pt>
                <c:pt idx="2932">
                  <c:v>0.39914667872094101</c:v>
                </c:pt>
                <c:pt idx="2933">
                  <c:v>0.39609651821622799</c:v>
                </c:pt>
                <c:pt idx="2934">
                  <c:v>0.39302205633740001</c:v>
                </c:pt>
                <c:pt idx="2935">
                  <c:v>0.38992375012901997</c:v>
                </c:pt>
                <c:pt idx="2936">
                  <c:v>0.386802049881591</c:v>
                </c:pt>
                <c:pt idx="2937">
                  <c:v>0.38365739920146402</c:v>
                </c:pt>
                <c:pt idx="2938">
                  <c:v>0.380490235077798</c:v>
                </c:pt>
                <c:pt idx="2939">
                  <c:v>0.37730250580989599</c:v>
                </c:pt>
                <c:pt idx="2940">
                  <c:v>0.374099866256348</c:v>
                </c:pt>
                <c:pt idx="2941">
                  <c:v>0.37088280641639099</c:v>
                </c:pt>
                <c:pt idx="2942">
                  <c:v>0.36765180959250998</c:v>
                </c:pt>
                <c:pt idx="2943">
                  <c:v>0.364407352457429</c:v>
                </c:pt>
                <c:pt idx="2944">
                  <c:v>0.36114990512274803</c:v>
                </c:pt>
                <c:pt idx="2945">
                  <c:v>0.35787993120987199</c:v>
                </c:pt>
                <c:pt idx="2946">
                  <c:v>0.35459788792375102</c:v>
                </c:pt>
                <c:pt idx="2947">
                  <c:v>0.35130422612972301</c:v>
                </c:pt>
                <c:pt idx="2948">
                  <c:v>0.347999390433612</c:v>
                </c:pt>
                <c:pt idx="2949">
                  <c:v>0.34468381926504499</c:v>
                </c:pt>
                <c:pt idx="2950">
                  <c:v>0.34135794496382998</c:v>
                </c:pt>
                <c:pt idx="2951">
                  <c:v>0.33802219386917598</c:v>
                </c:pt>
                <c:pt idx="2952">
                  <c:v>0.33467698641144</c:v>
                </c:pt>
                <c:pt idx="2953">
                  <c:v>0.33132273720612399</c:v>
                </c:pt>
                <c:pt idx="2954">
                  <c:v>0.327959855149836</c:v>
                </c:pt>
                <c:pt idx="2955">
                  <c:v>0.32458874351796202</c:v>
                </c:pt>
                <c:pt idx="2956">
                  <c:v>0.32119764988106803</c:v>
                </c:pt>
                <c:pt idx="2957">
                  <c:v>0.31778224726888898</c:v>
                </c:pt>
                <c:pt idx="2958">
                  <c:v>0.31435256768243802</c:v>
                </c:pt>
                <c:pt idx="2959">
                  <c:v>0.31091803720134298</c:v>
                </c:pt>
                <c:pt idx="2960">
                  <c:v>0.30747894701261502</c:v>
                </c:pt>
                <c:pt idx="2961">
                  <c:v>0.30403558295876298</c:v>
                </c:pt>
                <c:pt idx="2962">
                  <c:v>0.30058822536258201</c:v>
                </c:pt>
                <c:pt idx="2963">
                  <c:v>0.29713714885307002</c:v>
                </c:pt>
                <c:pt idx="2964">
                  <c:v>0.293682622217324</c:v>
                </c:pt>
                <c:pt idx="2965">
                  <c:v>0.290224908315318</c:v>
                </c:pt>
                <c:pt idx="2966">
                  <c:v>0.28676426410572098</c:v>
                </c:pt>
                <c:pt idx="2967">
                  <c:v>0.28330094083582003</c:v>
                </c:pt>
                <c:pt idx="2968">
                  <c:v>0.27983518444001498</c:v>
                </c:pt>
                <c:pt idx="2969">
                  <c:v>0.27640020533137299</c:v>
                </c:pt>
                <c:pt idx="2970">
                  <c:v>0.27306584622299601</c:v>
                </c:pt>
                <c:pt idx="2971">
                  <c:v>0.26973526559328598</c:v>
                </c:pt>
                <c:pt idx="2972">
                  <c:v>0.26640136717618901</c:v>
                </c:pt>
                <c:pt idx="2973">
                  <c:v>0.263052207437937</c:v>
                </c:pt>
                <c:pt idx="2974">
                  <c:v>0.25968794306269799</c:v>
                </c:pt>
                <c:pt idx="2975">
                  <c:v>0.256308729618416</c:v>
                </c:pt>
                <c:pt idx="2976">
                  <c:v>0.25291472162088102</c:v>
                </c:pt>
                <c:pt idx="2977">
                  <c:v>0.249506072496292</c:v>
                </c:pt>
                <c:pt idx="2978">
                  <c:v>0.24608293447541699</c:v>
                </c:pt>
                <c:pt idx="2979">
                  <c:v>0.24264545845045499</c:v>
                </c:pt>
                <c:pt idx="2980">
                  <c:v>0.23919379381935599</c:v>
                </c:pt>
                <c:pt idx="2981">
                  <c:v>0.23572808833497899</c:v>
                </c:pt>
                <c:pt idx="2982">
                  <c:v>0.23224848797000999</c:v>
                </c:pt>
                <c:pt idx="2983">
                  <c:v>0.22875513680352999</c:v>
                </c:pt>
                <c:pt idx="2984">
                  <c:v>0.225248176931681</c:v>
                </c:pt>
                <c:pt idx="2985">
                  <c:v>0.22172774840257201</c:v>
                </c:pt>
                <c:pt idx="2986">
                  <c:v>0.218193989174123</c:v>
                </c:pt>
                <c:pt idx="2987">
                  <c:v>0.21464703509279201</c:v>
                </c:pt>
                <c:pt idx="2988">
                  <c:v>0.21108701989067699</c:v>
                </c:pt>
                <c:pt idx="2989">
                  <c:v>0.20751407519839399</c:v>
                </c:pt>
                <c:pt idx="2990">
                  <c:v>0.20392833057118701</c:v>
                </c:pt>
                <c:pt idx="2991">
                  <c:v>0.20034921510967599</c:v>
                </c:pt>
                <c:pt idx="2992">
                  <c:v>0.196851308977078</c:v>
                </c:pt>
                <c:pt idx="2993">
                  <c:v>0.193434667506971</c:v>
                </c:pt>
                <c:pt idx="2994">
                  <c:v>0.19009934170187401</c:v>
                </c:pt>
                <c:pt idx="2995">
                  <c:v>0.186845378286952</c:v>
                </c:pt>
                <c:pt idx="2996">
                  <c:v>0.18363721780199399</c:v>
                </c:pt>
                <c:pt idx="2997">
                  <c:v>0.180430307718359</c:v>
                </c:pt>
                <c:pt idx="2998">
                  <c:v>0.177224781582945</c:v>
                </c:pt>
                <c:pt idx="2999">
                  <c:v>0.174035055073995</c:v>
                </c:pt>
                <c:pt idx="3000">
                  <c:v>0.170918506973846</c:v>
                </c:pt>
                <c:pt idx="3001">
                  <c:v>0.16785208825476999</c:v>
                </c:pt>
                <c:pt idx="3002">
                  <c:v>0.16485394373930601</c:v>
                </c:pt>
                <c:pt idx="3003">
                  <c:v>0.16193174939963101</c:v>
                </c:pt>
                <c:pt idx="3004">
                  <c:v>0.15908551336882901</c:v>
                </c:pt>
                <c:pt idx="3005">
                  <c:v>0.15627085247787101</c:v>
                </c:pt>
                <c:pt idx="3006">
                  <c:v>0.15344446290700101</c:v>
                </c:pt>
                <c:pt idx="3007">
                  <c:v>0.15060640638959499</c:v>
                </c:pt>
                <c:pt idx="3008">
                  <c:v>0.14775674435241601</c:v>
                </c:pt>
                <c:pt idx="3009">
                  <c:v>0.144895538027869</c:v>
                </c:pt>
                <c:pt idx="3010">
                  <c:v>0.142022848569721</c:v>
                </c:pt>
                <c:pt idx="3011">
                  <c:v>0.13913873717234099</c:v>
                </c:pt>
                <c:pt idx="3012">
                  <c:v>0.13624326519336399</c:v>
                </c:pt>
                <c:pt idx="3013">
                  <c:v>0.13340241017808799</c:v>
                </c:pt>
                <c:pt idx="3014">
                  <c:v>0.13061610011116001</c:v>
                </c:pt>
                <c:pt idx="3015">
                  <c:v>0.127900091390548</c:v>
                </c:pt>
                <c:pt idx="3016">
                  <c:v>0.12524644044404901</c:v>
                </c:pt>
                <c:pt idx="3017">
                  <c:v>0.122655097635528</c:v>
                </c:pt>
                <c:pt idx="3018">
                  <c:v>0.120126008547985</c:v>
                </c:pt>
                <c:pt idx="3019">
                  <c:v>0.117623710076315</c:v>
                </c:pt>
                <c:pt idx="3020">
                  <c:v>0.115120807222774</c:v>
                </c:pt>
                <c:pt idx="3021">
                  <c:v>0.112676320011217</c:v>
                </c:pt>
                <c:pt idx="3022">
                  <c:v>0.110299279954781</c:v>
                </c:pt>
                <c:pt idx="3023">
                  <c:v>0.107962427007975</c:v>
                </c:pt>
                <c:pt idx="3024">
                  <c:v>0.105617911686334</c:v>
                </c:pt>
                <c:pt idx="3025">
                  <c:v>0.103355715806732</c:v>
                </c:pt>
                <c:pt idx="3026">
                  <c:v>0.101175861247465</c:v>
                </c:pt>
                <c:pt idx="3027">
                  <c:v>9.9078366348443206E-2</c:v>
                </c:pt>
                <c:pt idx="3028">
                  <c:v>9.7066981813560105E-2</c:v>
                </c:pt>
                <c:pt idx="3029">
                  <c:v>9.5143311357413801E-2</c:v>
                </c:pt>
                <c:pt idx="3030">
                  <c:v>9.3304861747009596E-2</c:v>
                </c:pt>
                <c:pt idx="3031">
                  <c:v>9.1537005372111901E-2</c:v>
                </c:pt>
                <c:pt idx="3032">
                  <c:v>8.9851573907321805E-2</c:v>
                </c:pt>
                <c:pt idx="3033">
                  <c:v>8.8248544580328298E-2</c:v>
                </c:pt>
                <c:pt idx="3034">
                  <c:v>8.6727884744210601E-2</c:v>
                </c:pt>
                <c:pt idx="3035">
                  <c:v>8.5289553213150293E-2</c:v>
                </c:pt>
                <c:pt idx="3036">
                  <c:v>8.3933500735681496E-2</c:v>
                </c:pt>
                <c:pt idx="3037">
                  <c:v>8.2659670124406198E-2</c:v>
                </c:pt>
                <c:pt idx="3038">
                  <c:v>8.1466478375480295E-2</c:v>
                </c:pt>
                <c:pt idx="3039">
                  <c:v>8.0348621394895001E-2</c:v>
                </c:pt>
                <c:pt idx="3040">
                  <c:v>7.9305945355507695E-2</c:v>
                </c:pt>
                <c:pt idx="3041">
                  <c:v>7.8338288452456398E-2</c:v>
                </c:pt>
                <c:pt idx="3042">
                  <c:v>7.7445480742770897E-2</c:v>
                </c:pt>
                <c:pt idx="3043">
                  <c:v>7.6627343977276302E-2</c:v>
                </c:pt>
                <c:pt idx="3044">
                  <c:v>7.5883691427602706E-2</c:v>
                </c:pt>
                <c:pt idx="3045">
                  <c:v>7.5214327710226694E-2</c:v>
                </c:pt>
                <c:pt idx="3046">
                  <c:v>7.4619048608987201E-2</c:v>
                </c:pt>
                <c:pt idx="3047">
                  <c:v>7.4097640897265699E-2</c:v>
                </c:pt>
                <c:pt idx="3048">
                  <c:v>7.3649882160862504E-2</c:v>
                </c:pt>
                <c:pt idx="3049">
                  <c:v>7.3275540622510807E-2</c:v>
                </c:pt>
                <c:pt idx="3050">
                  <c:v>7.2974374968889699E-2</c:v>
                </c:pt>
                <c:pt idx="3051">
                  <c:v>7.2746134180926E-2</c:v>
                </c:pt>
                <c:pt idx="3052">
                  <c:v>7.2590557368081496E-2</c:v>
                </c:pt>
                <c:pt idx="3053">
                  <c:v>7.2507373607196404E-2</c:v>
                </c:pt>
                <c:pt idx="3054">
                  <c:v>7.2496301786297096E-2</c:v>
                </c:pt>
                <c:pt idx="3055">
                  <c:v>7.2569200636345602E-2</c:v>
                </c:pt>
                <c:pt idx="3056">
                  <c:v>7.2730487521786999E-2</c:v>
                </c:pt>
                <c:pt idx="3057">
                  <c:v>7.2979909544785795E-2</c:v>
                </c:pt>
                <c:pt idx="3058">
                  <c:v>7.3317203552545604E-2</c:v>
                </c:pt>
                <c:pt idx="3059">
                  <c:v>7.37420962152881E-2</c:v>
                </c:pt>
                <c:pt idx="3060">
                  <c:v>7.42543041270423E-2</c:v>
                </c:pt>
                <c:pt idx="3061">
                  <c:v>7.4853533919312598E-2</c:v>
                </c:pt>
                <c:pt idx="3062">
                  <c:v>7.5539482369818903E-2</c:v>
                </c:pt>
                <c:pt idx="3063">
                  <c:v>7.6311836478071493E-2</c:v>
                </c:pt>
                <c:pt idx="3064">
                  <c:v>7.7170273467537701E-2</c:v>
                </c:pt>
                <c:pt idx="3065">
                  <c:v>7.8114460663499696E-2</c:v>
                </c:pt>
                <c:pt idx="3066">
                  <c:v>7.9144055191885096E-2</c:v>
                </c:pt>
                <c:pt idx="3067">
                  <c:v>8.0258703454707203E-2</c:v>
                </c:pt>
                <c:pt idx="3068">
                  <c:v>8.1425071199896601E-2</c:v>
                </c:pt>
                <c:pt idx="3069">
                  <c:v>8.2573175553363895E-2</c:v>
                </c:pt>
                <c:pt idx="3070">
                  <c:v>8.3799701405973301E-2</c:v>
                </c:pt>
                <c:pt idx="3071">
                  <c:v>8.51042280407657E-2</c:v>
                </c:pt>
                <c:pt idx="3072">
                  <c:v>8.6486320156314897E-2</c:v>
                </c:pt>
                <c:pt idx="3073">
                  <c:v>8.7945527439780402E-2</c:v>
                </c:pt>
                <c:pt idx="3074">
                  <c:v>8.9481384307053102E-2</c:v>
                </c:pt>
                <c:pt idx="3075">
                  <c:v>9.1093409805493297E-2</c:v>
                </c:pt>
                <c:pt idx="3076">
                  <c:v>9.2781107654275302E-2</c:v>
                </c:pt>
                <c:pt idx="3077">
                  <c:v>9.4543966388419595E-2</c:v>
                </c:pt>
                <c:pt idx="3078">
                  <c:v>9.6381459572723593E-2</c:v>
                </c:pt>
                <c:pt idx="3079">
                  <c:v>9.8293046056932801E-2</c:v>
                </c:pt>
                <c:pt idx="3080">
                  <c:v>0.100278170250252</c:v>
                </c:pt>
                <c:pt idx="3081">
                  <c:v>0.102336262399714</c:v>
                </c:pt>
                <c:pt idx="3082">
                  <c:v>0.10446673886220199</c:v>
                </c:pt>
                <c:pt idx="3083">
                  <c:v>0.106669002363938</c:v>
                </c:pt>
                <c:pt idx="3084">
                  <c:v>0.10894244224413401</c:v>
                </c:pt>
                <c:pt idx="3085">
                  <c:v>0.111286434681583</c:v>
                </c:pt>
                <c:pt idx="3086">
                  <c:v>0.11370034290428201</c:v>
                </c:pt>
                <c:pt idx="3087">
                  <c:v>0.116183517383143</c:v>
                </c:pt>
                <c:pt idx="3088">
                  <c:v>0.11873529601132</c:v>
                </c:pt>
                <c:pt idx="3089">
                  <c:v>0.12135500427104701</c:v>
                </c:pt>
                <c:pt idx="3090">
                  <c:v>0.12402265380614701</c:v>
                </c:pt>
                <c:pt idx="3091">
                  <c:v>0.12666309109830901</c:v>
                </c:pt>
                <c:pt idx="3092">
                  <c:v>0.12927567355320099</c:v>
                </c:pt>
                <c:pt idx="3093">
                  <c:v>0.13185974919660501</c:v>
                </c:pt>
                <c:pt idx="3094">
                  <c:v>0.134414656816989</c:v>
                </c:pt>
                <c:pt idx="3095">
                  <c:v>0.13697532807250801</c:v>
                </c:pt>
                <c:pt idx="3096">
                  <c:v>0.13958567457715601</c:v>
                </c:pt>
                <c:pt idx="3097">
                  <c:v>0.14224490896597899</c:v>
                </c:pt>
                <c:pt idx="3098">
                  <c:v>0.144937949056858</c:v>
                </c:pt>
                <c:pt idx="3099">
                  <c:v>0.147606737106657</c:v>
                </c:pt>
                <c:pt idx="3100">
                  <c:v>0.150273630968949</c:v>
                </c:pt>
                <c:pt idx="3101">
                  <c:v>0.15291978269582299</c:v>
                </c:pt>
                <c:pt idx="3102">
                  <c:v>0.15553680152357099</c:v>
                </c:pt>
                <c:pt idx="3103">
                  <c:v>0.15812395317424</c:v>
                </c:pt>
                <c:pt idx="3104">
                  <c:v>0.160724883664357</c:v>
                </c:pt>
                <c:pt idx="3105">
                  <c:v>0.16338214903756901</c:v>
                </c:pt>
                <c:pt idx="3106">
                  <c:v>0.166094929588642</c:v>
                </c:pt>
                <c:pt idx="3107">
                  <c:v>0.16886239620038199</c:v>
                </c:pt>
                <c:pt idx="3108">
                  <c:v>0.17168371076313599</c:v>
                </c:pt>
                <c:pt idx="3109">
                  <c:v>0.174558026650247</c:v>
                </c:pt>
                <c:pt idx="3110">
                  <c:v>0.17748448925365501</c:v>
                </c:pt>
                <c:pt idx="3111">
                  <c:v>0.18046223658315999</c:v>
                </c:pt>
                <c:pt idx="3112">
                  <c:v>0.18342448403349401</c:v>
                </c:pt>
                <c:pt idx="3113">
                  <c:v>0.18637049099499001</c:v>
                </c:pt>
                <c:pt idx="3114">
                  <c:v>0.189283683812907</c:v>
                </c:pt>
                <c:pt idx="3115">
                  <c:v>0.192171185174</c:v>
                </c:pt>
                <c:pt idx="3116">
                  <c:v>0.19503222127061801</c:v>
                </c:pt>
                <c:pt idx="3117">
                  <c:v>0.197866021651496</c:v>
                </c:pt>
                <c:pt idx="3118">
                  <c:v>0.20067182058752001</c:v>
                </c:pt>
                <c:pt idx="3119">
                  <c:v>0.203448858480061</c:v>
                </c:pt>
                <c:pt idx="3120">
                  <c:v>0.20619638331859499</c:v>
                </c:pt>
                <c:pt idx="3121">
                  <c:v>0.20891365220598401</c:v>
                </c:pt>
                <c:pt idx="3122">
                  <c:v>0.21162719070740901</c:v>
                </c:pt>
                <c:pt idx="3123">
                  <c:v>0.21438411982279401</c:v>
                </c:pt>
                <c:pt idx="3124">
                  <c:v>0.21709373665475201</c:v>
                </c:pt>
                <c:pt idx="3125">
                  <c:v>0.21975530706753399</c:v>
                </c:pt>
                <c:pt idx="3126">
                  <c:v>0.22236811071058099</c:v>
                </c:pt>
                <c:pt idx="3127">
                  <c:v>0.22492770653925301</c:v>
                </c:pt>
                <c:pt idx="3128">
                  <c:v>0.227431813585975</c:v>
                </c:pt>
                <c:pt idx="3129">
                  <c:v>0.22988226232731099</c:v>
                </c:pt>
                <c:pt idx="3130">
                  <c:v>0.232293033510173</c:v>
                </c:pt>
                <c:pt idx="3131">
                  <c:v>0.234651665871601</c:v>
                </c:pt>
                <c:pt idx="3132">
                  <c:v>0.23695757123569999</c:v>
                </c:pt>
                <c:pt idx="3133">
                  <c:v>0.23921019128828799</c:v>
                </c:pt>
                <c:pt idx="3134">
                  <c:v>0.24140899756860201</c:v>
                </c:pt>
                <c:pt idx="3135">
                  <c:v>0.24355349230276299</c:v>
                </c:pt>
                <c:pt idx="3136">
                  <c:v>0.24564320955889901</c:v>
                </c:pt>
                <c:pt idx="3137">
                  <c:v>0.24767771652642701</c:v>
                </c:pt>
                <c:pt idx="3138">
                  <c:v>0.24965661484007901</c:v>
                </c:pt>
                <c:pt idx="3139">
                  <c:v>0.251579541913169</c:v>
                </c:pt>
                <c:pt idx="3140">
                  <c:v>0.25344617226197402</c:v>
                </c:pt>
                <c:pt idx="3141">
                  <c:v>0.25525621881038901</c:v>
                </c:pt>
                <c:pt idx="3142">
                  <c:v>0.25700943416710798</c:v>
                </c:pt>
                <c:pt idx="3143">
                  <c:v>0.25870561186890001</c:v>
                </c:pt>
                <c:pt idx="3144">
                  <c:v>0.26034458758399198</c:v>
                </c:pt>
                <c:pt idx="3145">
                  <c:v>0.26192624026968198</c:v>
                </c:pt>
                <c:pt idx="3146">
                  <c:v>0.26345049327824099</c:v>
                </c:pt>
                <c:pt idx="3147">
                  <c:v>0.26491731540511398</c:v>
                </c:pt>
                <c:pt idx="3148">
                  <c:v>0.26632672187343898</c:v>
                </c:pt>
                <c:pt idx="3149">
                  <c:v>0.26767877524912798</c:v>
                </c:pt>
                <c:pt idx="3150">
                  <c:v>0.26897358628120899</c:v>
                </c:pt>
                <c:pt idx="3151">
                  <c:v>0.27021131466299803</c:v>
                </c:pt>
                <c:pt idx="3152">
                  <c:v>0.27139216971110502</c:v>
                </c:pt>
                <c:pt idx="3153">
                  <c:v>0.27251641096146401</c:v>
                </c:pt>
                <c:pt idx="3154">
                  <c:v>0.273584348684836</c:v>
                </c:pt>
                <c:pt idx="3155">
                  <c:v>0.27459634432893298</c:v>
                </c:pt>
                <c:pt idx="3156">
                  <c:v>0.27555281090087702</c:v>
                </c:pt>
                <c:pt idx="3157">
                  <c:v>0.27644693019771999</c:v>
                </c:pt>
                <c:pt idx="3158">
                  <c:v>0.27727652874782099</c:v>
                </c:pt>
                <c:pt idx="3159">
                  <c:v>0.27804432047790101</c:v>
                </c:pt>
                <c:pt idx="3160">
                  <c:v>0.27875309489580702</c:v>
                </c:pt>
                <c:pt idx="3161">
                  <c:v>0.279405716061709</c:v>
                </c:pt>
                <c:pt idx="3162">
                  <c:v>0.28000512212280898</c:v>
                </c:pt>
                <c:pt idx="3163">
                  <c:v>0.28055432553845999</c:v>
                </c:pt>
                <c:pt idx="3164">
                  <c:v>0.28105641409863402</c:v>
                </c:pt>
                <c:pt idx="3165">
                  <c:v>0.281514552783941</c:v>
                </c:pt>
                <c:pt idx="3166">
                  <c:v>0.28193198642079098</c:v>
                </c:pt>
                <c:pt idx="3167">
                  <c:v>0.28231204294560303</c:v>
                </c:pt>
                <c:pt idx="3168">
                  <c:v>0.28265393614525203</c:v>
                </c:pt>
                <c:pt idx="3169">
                  <c:v>0.28295071513421299</c:v>
                </c:pt>
                <c:pt idx="3170">
                  <c:v>0.28320363550859401</c:v>
                </c:pt>
                <c:pt idx="3171">
                  <c:v>0.283414030081034</c:v>
                </c:pt>
                <c:pt idx="3172">
                  <c:v>0.28358330835310203</c:v>
                </c:pt>
                <c:pt idx="3173">
                  <c:v>0.28371295355513598</c:v>
                </c:pt>
                <c:pt idx="3174">
                  <c:v>0.28380451677171098</c:v>
                </c:pt>
                <c:pt idx="3175">
                  <c:v>0.28385960796388199</c:v>
                </c:pt>
                <c:pt idx="3176">
                  <c:v>0.28387988423550797</c:v>
                </c:pt>
                <c:pt idx="3177">
                  <c:v>0.28386703638975103</c:v>
                </c:pt>
                <c:pt idx="3178">
                  <c:v>0.28382277540312001</c:v>
                </c:pt>
                <c:pt idx="3179">
                  <c:v>0.283748820566253</c:v>
                </c:pt>
                <c:pt idx="3180">
                  <c:v>0.28364689057922299</c:v>
                </c:pt>
                <c:pt idx="3181">
                  <c:v>0.28351869807307001</c:v>
                </c:pt>
                <c:pt idx="3182">
                  <c:v>0.28336594725831199</c:v>
                </c:pt>
                <c:pt idx="3183">
                  <c:v>0.28319033395145998</c:v>
                </c:pt>
                <c:pt idx="3184">
                  <c:v>0.28299354713448399</c:v>
                </c:pt>
                <c:pt idx="3185">
                  <c:v>0.28277727133441699</c:v>
                </c:pt>
                <c:pt idx="3186">
                  <c:v>0.28254318932513101</c:v>
                </c:pt>
                <c:pt idx="3187">
                  <c:v>0.28229298485589499</c:v>
                </c:pt>
                <c:pt idx="3188">
                  <c:v>0.282028345264147</c:v>
                </c:pt>
                <c:pt idx="3189">
                  <c:v>0.28175096392980398</c:v>
                </c:pt>
                <c:pt idx="3190">
                  <c:v>0.28146254258659797</c:v>
                </c:pt>
                <c:pt idx="3191">
                  <c:v>0.28116479353517898</c:v>
                </c:pt>
                <c:pt idx="3192">
                  <c:v>0.28085944181341999</c:v>
                </c:pt>
                <c:pt idx="3193">
                  <c:v>0.28054822737802998</c:v>
                </c:pt>
                <c:pt idx="3194">
                  <c:v>0.280232907341745</c:v>
                </c:pt>
                <c:pt idx="3195">
                  <c:v>0.279915258293156</c:v>
                </c:pt>
                <c:pt idx="3196">
                  <c:v>0.27959707870103701</c:v>
                </c:pt>
                <c:pt idx="3197">
                  <c:v>0.27928019137034799</c:v>
                </c:pt>
                <c:pt idx="3198">
                  <c:v>0.27896644587071001</c:v>
                </c:pt>
                <c:pt idx="3199">
                  <c:v>0.27865772079857698</c:v>
                </c:pt>
                <c:pt idx="3200">
                  <c:v>0.27835592566169398</c:v>
                </c:pt>
                <c:pt idx="3201">
                  <c:v>0.27806300209290102</c:v>
                </c:pt>
                <c:pt idx="3202">
                  <c:v>0.27778092402031401</c:v>
                </c:pt>
                <c:pt idx="3203">
                  <c:v>0.27751169636152201</c:v>
                </c:pt>
                <c:pt idx="3204">
                  <c:v>0.27725735179855499</c:v>
                </c:pt>
                <c:pt idx="3205">
                  <c:v>0.27701994526033602</c:v>
                </c:pt>
                <c:pt idx="3206">
                  <c:v>0.27680154591614098</c:v>
                </c:pt>
                <c:pt idx="3207">
                  <c:v>0.27660422676997898</c:v>
                </c:pt>
                <c:pt idx="3208">
                  <c:v>0.27643005230564299</c:v>
                </c:pt>
                <c:pt idx="3209">
                  <c:v>0.27628106498729699</c:v>
                </c:pt>
                <c:pt idx="3210">
                  <c:v>0.27615927166989102</c:v>
                </c:pt>
                <c:pt idx="3211">
                  <c:v>0.27606663103372803</c:v>
                </c:pt>
                <c:pt idx="3212">
                  <c:v>0.27600504300113998</c:v>
                </c:pt>
                <c:pt idx="3213">
                  <c:v>0.27597634076601701</c:v>
                </c:pt>
                <c:pt idx="3214">
                  <c:v>0.27598228566574001</c:v>
                </c:pt>
                <c:pt idx="3215">
                  <c:v>0.276024564754902</c:v>
                </c:pt>
                <c:pt idx="3216">
                  <c:v>0.27610479067451299</c:v>
                </c:pt>
                <c:pt idx="3217">
                  <c:v>0.27622450327479797</c:v>
                </c:pt>
                <c:pt idx="3218">
                  <c:v>0.27638517242923</c:v>
                </c:pt>
                <c:pt idx="3219">
                  <c:v>0.27658820153594599</c:v>
                </c:pt>
                <c:pt idx="3220">
                  <c:v>0.27683493130133702</c:v>
                </c:pt>
                <c:pt idx="3221">
                  <c:v>0.27712664350877297</c:v>
                </c:pt>
                <c:pt idx="3222">
                  <c:v>0.277464564574047</c:v>
                </c:pt>
                <c:pt idx="3223">
                  <c:v>0.27784986876941797</c:v>
                </c:pt>
                <c:pt idx="3224">
                  <c:v>0.278283681058143</c:v>
                </c:pt>
                <c:pt idx="3225">
                  <c:v>0.27876707952302998</c:v>
                </c:pt>
                <c:pt idx="3226">
                  <c:v>0.27930109739935099</c:v>
                </c:pt>
                <c:pt idx="3227">
                  <c:v>0.27988672473815701</c:v>
                </c:pt>
                <c:pt idx="3228">
                  <c:v>0.28052490973383298</c:v>
                </c:pt>
                <c:pt idx="3229">
                  <c:v>0.281216559752343</c:v>
                </c:pt>
                <c:pt idx="3230">
                  <c:v>0.28196254209588401</c:v>
                </c:pt>
                <c:pt idx="3231">
                  <c:v>0.28276368453703499</c:v>
                </c:pt>
                <c:pt idx="3232">
                  <c:v>0.283620775651857</c:v>
                </c:pt>
                <c:pt idx="3233">
                  <c:v>0.28453456497743601</c:v>
                </c:pt>
                <c:pt idx="3234">
                  <c:v>0.28550576301548802</c:v>
                </c:pt>
                <c:pt idx="3235">
                  <c:v>0.28653504110016298</c:v>
                </c:pt>
                <c:pt idx="3236">
                  <c:v>0.287623031145323</c:v>
                </c:pt>
                <c:pt idx="3237">
                  <c:v>0.28877032528454699</c:v>
                </c:pt>
                <c:pt idx="3238">
                  <c:v>0.28997747541602698</c:v>
                </c:pt>
                <c:pt idx="3239">
                  <c:v>0.29124499266446002</c:v>
                </c:pt>
                <c:pt idx="3240">
                  <c:v>0.29257334677298302</c:v>
                </c:pt>
                <c:pt idx="3241">
                  <c:v>0.293962965439935</c:v>
                </c:pt>
                <c:pt idx="3242">
                  <c:v>0.29541423361744701</c:v>
                </c:pt>
                <c:pt idx="3243">
                  <c:v>0.29692749279104502</c:v>
                </c:pt>
                <c:pt idx="3244">
                  <c:v>0.29850304026115598</c:v>
                </c:pt>
                <c:pt idx="3245">
                  <c:v>0.30014112844805502</c:v>
                </c:pt>
                <c:pt idx="3246">
                  <c:v>0.30184196424124299</c:v>
                </c:pt>
                <c:pt idx="3247">
                  <c:v>0.30360570841235701</c:v>
                </c:pt>
                <c:pt idx="3248">
                  <c:v>0.30543247510777399</c:v>
                </c:pt>
                <c:pt idx="3249">
                  <c:v>0.30732233143342402</c:v>
                </c:pt>
                <c:pt idx="3250">
                  <c:v>0.30927529714038199</c:v>
                </c:pt>
                <c:pt idx="3251">
                  <c:v>0.31129134441581302</c:v>
                </c:pt>
                <c:pt idx="3252">
                  <c:v>0.31337039777994302</c:v>
                </c:pt>
                <c:pt idx="3253">
                  <c:v>0.31551233408569901</c:v>
                </c:pt>
                <c:pt idx="3254">
                  <c:v>0.31771698261317999</c:v>
                </c:pt>
                <c:pt idx="3255">
                  <c:v>0.31998412524559899</c:v>
                </c:pt>
                <c:pt idx="3256">
                  <c:v>0.32232077982113699</c:v>
                </c:pt>
                <c:pt idx="3257">
                  <c:v>0.32472932480241001</c:v>
                </c:pt>
                <c:pt idx="3258">
                  <c:v>0.32720725725614402</c:v>
                </c:pt>
                <c:pt idx="3259">
                  <c:v>0.32975200536363702</c:v>
                </c:pt>
                <c:pt idx="3260">
                  <c:v>0.33236093020351798</c:v>
                </c:pt>
                <c:pt idx="3261">
                  <c:v>0.33503132704975103</c:v>
                </c:pt>
                <c:pt idx="3262">
                  <c:v>0.337760426080076</c:v>
                </c:pt>
                <c:pt idx="3263">
                  <c:v>0.34054539241805498</c:v>
                </c:pt>
                <c:pt idx="3264">
                  <c:v>0.34338332549064299</c:v>
                </c:pt>
                <c:pt idx="3265">
                  <c:v>0.346271257781255</c:v>
                </c:pt>
                <c:pt idx="3266">
                  <c:v>0.34920615320037202</c:v>
                </c:pt>
                <c:pt idx="3267">
                  <c:v>0.35218910624216598</c:v>
                </c:pt>
                <c:pt idx="3268">
                  <c:v>0.35522739469669401</c:v>
                </c:pt>
                <c:pt idx="3269">
                  <c:v>0.35832011099102201</c:v>
                </c:pt>
                <c:pt idx="3270">
                  <c:v>0.36146629423264698</c:v>
                </c:pt>
                <c:pt idx="3271">
                  <c:v>0.36466493370632402</c:v>
                </c:pt>
                <c:pt idx="3272">
                  <c:v>0.36791497478237101</c:v>
                </c:pt>
                <c:pt idx="3273">
                  <c:v>0.37121532732337997</c:v>
                </c:pt>
                <c:pt idx="3274">
                  <c:v>0.37456487614602602</c:v>
                </c:pt>
                <c:pt idx="3275">
                  <c:v>0.377962492328206</c:v>
                </c:pt>
                <c:pt idx="3276">
                  <c:v>0.381407043372673</c:v>
                </c:pt>
                <c:pt idx="3277">
                  <c:v>0.38489739993168898</c:v>
                </c:pt>
                <c:pt idx="3278">
                  <c:v>0.388432437441109</c:v>
                </c:pt>
                <c:pt idx="3279">
                  <c:v>0.39201103258203002</c:v>
                </c:pt>
                <c:pt idx="3280">
                  <c:v>0.39563205623918701</c:v>
                </c:pt>
                <c:pt idx="3281">
                  <c:v>0.39929436556723902</c:v>
                </c:pt>
                <c:pt idx="3282">
                  <c:v>0.40299679747744699</c:v>
                </c:pt>
                <c:pt idx="3283">
                  <c:v>0.40673816473393598</c:v>
                </c:pt>
                <c:pt idx="3284">
                  <c:v>0.410517254681324</c:v>
                </c:pt>
                <c:pt idx="3285">
                  <c:v>0.41433282992558901</c:v>
                </c:pt>
                <c:pt idx="3286">
                  <c:v>0.41818363010980703</c:v>
                </c:pt>
                <c:pt idx="3287">
                  <c:v>0.42206837406217501</c:v>
                </c:pt>
                <c:pt idx="3288">
                  <c:v>0.425985761829757</c:v>
                </c:pt>
                <c:pt idx="3289">
                  <c:v>0.429934476323512</c:v>
                </c:pt>
                <c:pt idx="3290">
                  <c:v>0.43391318444819799</c:v>
                </c:pt>
                <c:pt idx="3291">
                  <c:v>0.43792053767906902</c:v>
                </c:pt>
                <c:pt idx="3292">
                  <c:v>0.44195517209459101</c:v>
                </c:pt>
                <c:pt idx="3293">
                  <c:v>0.44601570789893202</c:v>
                </c:pt>
                <c:pt idx="3294">
                  <c:v>0.45010074848363302</c:v>
                </c:pt>
                <c:pt idx="3295">
                  <c:v>0.45420118100589402</c:v>
                </c:pt>
                <c:pt idx="3296">
                  <c:v>0.45831245203996102</c:v>
                </c:pt>
                <c:pt idx="3297">
                  <c:v>0.46243312993720997</c:v>
                </c:pt>
                <c:pt idx="3298">
                  <c:v>0.46656176079143402</c:v>
                </c:pt>
                <c:pt idx="3299">
                  <c:v>0.47069686667571098</c:v>
                </c:pt>
                <c:pt idx="3300">
                  <c:v>0.47483694445700902</c:v>
                </c:pt>
                <c:pt idx="3301">
                  <c:v>0.47898046557011897</c:v>
                </c:pt>
                <c:pt idx="3302">
                  <c:v>0.483125877188752</c:v>
                </c:pt>
                <c:pt idx="3303">
                  <c:v>0.487271605240154</c:v>
                </c:pt>
                <c:pt idx="3304">
                  <c:v>0.49141605963773299</c:v>
                </c:pt>
                <c:pt idx="3305">
                  <c:v>0.49555764192816698</c:v>
                </c:pt>
                <c:pt idx="3306">
                  <c:v>0.49969475526217899</c:v>
                </c:pt>
                <c:pt idx="3307">
                  <c:v>0.50382581623796296</c:v>
                </c:pt>
                <c:pt idx="3308">
                  <c:v>0.50794926781107497</c:v>
                </c:pt>
                <c:pt idx="3309">
                  <c:v>0.51206359221545905</c:v>
                </c:pt>
                <c:pt idx="3310">
                  <c:v>0.51616732278085597</c:v>
                </c:pt>
                <c:pt idx="3311">
                  <c:v>0.52025905368899605</c:v>
                </c:pt>
                <c:pt idx="3312">
                  <c:v>0.52433744703917395</c:v>
                </c:pt>
                <c:pt idx="3313">
                  <c:v>0.52840123699613295</c:v>
                </c:pt>
                <c:pt idx="3314">
                  <c:v>0.53244923116445098</c:v>
                </c:pt>
                <c:pt idx="3315">
                  <c:v>0.53648030960048798</c:v>
                </c:pt>
                <c:pt idx="3316">
                  <c:v>0.54049342200953099</c:v>
                </c:pt>
                <c:pt idx="3317">
                  <c:v>0.54448758369718997</c:v>
                </c:pt>
                <c:pt idx="3318">
                  <c:v>0.54846187078627295</c:v>
                </c:pt>
                <c:pt idx="3319">
                  <c:v>0.55241541511220205</c:v>
                </c:pt>
                <c:pt idx="3320">
                  <c:v>0.55634739910217001</c:v>
                </c:pt>
                <c:pt idx="3321">
                  <c:v>0.56025705084455402</c:v>
                </c:pt>
                <c:pt idx="3322">
                  <c:v>0.56414363947466695</c:v>
                </c:pt>
                <c:pt idx="3323">
                  <c:v>0.568006470942516</c:v>
                </c:pt>
                <c:pt idx="3324">
                  <c:v>0.57184488418605395</c:v>
                </c:pt>
                <c:pt idx="3325">
                  <c:v>0.57565824770599405</c:v>
                </c:pt>
                <c:pt idx="3326">
                  <c:v>0.57944595652193898</c:v>
                </c:pt>
                <c:pt idx="3327">
                  <c:v>0.58320742948108895</c:v>
                </c:pt>
                <c:pt idx="3328">
                  <c:v>0.58694210688765303</c:v>
                </c:pt>
                <c:pt idx="3329">
                  <c:v>0.59064944842135103</c:v>
                </c:pt>
                <c:pt idx="3330">
                  <c:v>0.59432893131570397</c:v>
                </c:pt>
                <c:pt idx="3331">
                  <c:v>0.597980048770275</c:v>
                </c:pt>
                <c:pt idx="3332">
                  <c:v>0.60160230857502395</c:v>
                </c:pt>
                <c:pt idx="3333">
                  <c:v>0.60519523192902702</c:v>
                </c:pt>
                <c:pt idx="3334">
                  <c:v>0.608758352439706</c:v>
                </c:pt>
                <c:pt idx="3335">
                  <c:v>0.61229121529216202</c:v>
                </c:pt>
                <c:pt idx="3336">
                  <c:v>0.61579337658107403</c:v>
                </c:pt>
                <c:pt idx="3337">
                  <c:v>0.619264402799657</c:v>
                </c:pt>
                <c:pt idx="3338">
                  <c:v>0.62270387048148301</c:v>
                </c:pt>
                <c:pt idx="3339">
                  <c:v>0.62611136599140105</c:v>
                </c:pt>
                <c:pt idx="3340">
                  <c:v>0.62948648546169805</c:v>
                </c:pt>
                <c:pt idx="3341">
                  <c:v>0.63282883486930797</c:v>
                </c:pt>
                <c:pt idx="3342">
                  <c:v>0.63613803024982796</c:v>
                </c:pt>
                <c:pt idx="3343">
                  <c:v>0.63941369804488801</c:v>
                </c:pt>
                <c:pt idx="3344">
                  <c:v>0.64266288377264602</c:v>
                </c:pt>
                <c:pt idx="3345">
                  <c:v>0.64589379475240505</c:v>
                </c:pt>
                <c:pt idx="3346">
                  <c:v>0.64910607644393403</c:v>
                </c:pt>
                <c:pt idx="3347">
                  <c:v>0.65229938592495196</c:v>
                </c:pt>
                <c:pt idx="3348">
                  <c:v>0.65547339277226302</c:v>
                </c:pt>
                <c:pt idx="3349">
                  <c:v>0.658627780115282</c:v>
                </c:pt>
                <c:pt idx="3350">
                  <c:v>0.66176224589543997</c:v>
                </c:pt>
                <c:pt idx="3351">
                  <c:v>0.66487650437214996</c:v>
                </c:pt>
                <c:pt idx="3352">
                  <c:v>0.66797028792178803</c:v>
                </c:pt>
                <c:pt idx="3353">
                  <c:v>0.67104334917950603</c:v>
                </c:pt>
                <c:pt idx="3354">
                  <c:v>0.67409546357261996</c:v>
                </c:pt>
                <c:pt idx="3355">
                  <c:v>0.677126432285861</c:v>
                </c:pt>
                <c:pt idx="3356">
                  <c:v>0.68013608567805295</c:v>
                </c:pt>
                <c:pt idx="3357">
                  <c:v>0.68312428713000095</c:v>
                </c:pt>
                <c:pt idx="3358">
                  <c:v>0.68609093723537495</c:v>
                </c:pt>
                <c:pt idx="3359">
                  <c:v>0.68903597814071504</c:v>
                </c:pt>
                <c:pt idx="3360">
                  <c:v>0.69195939769071702</c:v>
                </c:pt>
                <c:pt idx="3361">
                  <c:v>0.69486123284516899</c:v>
                </c:pt>
                <c:pt idx="3362">
                  <c:v>0.697741571631466</c:v>
                </c:pt>
                <c:pt idx="3363">
                  <c:v>0.70060055274331801</c:v>
                </c:pt>
                <c:pt idx="3364">
                  <c:v>0.70343836188928099</c:v>
                </c:pt>
                <c:pt idx="3365">
                  <c:v>0.70625522423925602</c:v>
                </c:pt>
                <c:pt idx="3366">
                  <c:v>0.70905139286227403</c:v>
                </c:pt>
                <c:pt idx="3367">
                  <c:v>0.71182713381245699</c:v>
                </c:pt>
                <c:pt idx="3368">
                  <c:v>0.71458270926915002</c:v>
                </c:pt>
                <c:pt idx="3369">
                  <c:v>0.717318360583304</c:v>
                </c:pt>
                <c:pt idx="3370">
                  <c:v>0.72003429305606104</c:v>
                </c:pt>
                <c:pt idx="3371">
                  <c:v>0.72273066384727602</c:v>
                </c:pt>
                <c:pt idx="3372">
                  <c:v>0.72540757384372001</c:v>
                </c:pt>
                <c:pt idx="3373">
                  <c:v>0.72806506388330405</c:v>
                </c:pt>
                <c:pt idx="3374">
                  <c:v>0.73070311554274803</c:v>
                </c:pt>
                <c:pt idx="3375">
                  <c:v>0.73332165663079796</c:v>
                </c:pt>
                <c:pt idx="3376">
                  <c:v>0.73592057130784505</c:v>
                </c:pt>
                <c:pt idx="3377">
                  <c:v>0.73849971414062399</c:v>
                </c:pt>
                <c:pt idx="3378">
                  <c:v>0.74105892646843996</c:v>
                </c:pt>
                <c:pt idx="3379">
                  <c:v>0.74359805267759005</c:v>
                </c:pt>
                <c:pt idx="3380">
                  <c:v>0.74610510524154605</c:v>
                </c:pt>
                <c:pt idx="3381">
                  <c:v>0.74857961055942701</c:v>
                </c:pt>
                <c:pt idx="3382">
                  <c:v>0.75102155491329903</c:v>
                </c:pt>
                <c:pt idx="3383">
                  <c:v>0.75343095117674297</c:v>
                </c:pt>
                <c:pt idx="3384">
                  <c:v>0.75580783852047995</c:v>
                </c:pt>
                <c:pt idx="3385">
                  <c:v>0.75815228053623596</c:v>
                </c:pt>
                <c:pt idx="3386">
                  <c:v>0.76046436270224105</c:v>
                </c:pt>
                <c:pt idx="3387">
                  <c:v>0.762744189774203</c:v>
                </c:pt>
                <c:pt idx="3388">
                  <c:v>0.764991883409743</c:v>
                </c:pt>
                <c:pt idx="3389">
                  <c:v>0.76720758015075696</c:v>
                </c:pt>
                <c:pt idx="3390">
                  <c:v>0.76939142978289898</c:v>
                </c:pt>
                <c:pt idx="3391">
                  <c:v>0.77154359403973605</c:v>
                </c:pt>
                <c:pt idx="3392">
                  <c:v>0.77366424559921998</c:v>
                </c:pt>
                <c:pt idx="3393">
                  <c:v>0.77575356731717504</c:v>
                </c:pt>
                <c:pt idx="3394">
                  <c:v>0.77781944973567196</c:v>
                </c:pt>
                <c:pt idx="3395">
                  <c:v>0.77986521335638703</c:v>
                </c:pt>
                <c:pt idx="3396">
                  <c:v>0.78189104413328803</c:v>
                </c:pt>
                <c:pt idx="3397">
                  <c:v>0.78389713543508499</c:v>
                </c:pt>
                <c:pt idx="3398">
                  <c:v>0.78588368802837905</c:v>
                </c:pt>
                <c:pt idx="3399">
                  <c:v>0.78785091007227803</c:v>
                </c:pt>
                <c:pt idx="3400">
                  <c:v>0.78979901711815004</c:v>
                </c:pt>
                <c:pt idx="3401">
                  <c:v>0.79172823210996401</c:v>
                </c:pt>
                <c:pt idx="3402">
                  <c:v>0.79363878538187904</c:v>
                </c:pt>
                <c:pt idx="3403">
                  <c:v>0.79553091465070502</c:v>
                </c:pt>
                <c:pt idx="3404">
                  <c:v>0.79740486500141505</c:v>
                </c:pt>
                <c:pt idx="3405">
                  <c:v>0.79926088886423596</c:v>
                </c:pt>
                <c:pt idx="3406">
                  <c:v>0.80109924598186999</c:v>
                </c:pt>
                <c:pt idx="3407">
                  <c:v>0.80292020336511605</c:v>
                </c:pt>
                <c:pt idx="3408">
                  <c:v>0.80472403523438996</c:v>
                </c:pt>
                <c:pt idx="3409">
                  <c:v>0.80651102294321098</c:v>
                </c:pt>
                <c:pt idx="3410">
                  <c:v>0.80828145487692105</c:v>
                </c:pt>
                <c:pt idx="3411">
                  <c:v>0.81003562631497605</c:v>
                </c:pt>
                <c:pt idx="3412">
                  <c:v>0.81177383923578506</c:v>
                </c:pt>
                <c:pt idx="3413">
                  <c:v>0.81349640202574103</c:v>
                </c:pt>
                <c:pt idx="3414">
                  <c:v>0.81520362902210897</c:v>
                </c:pt>
                <c:pt idx="3415">
                  <c:v>0.81689583976705604</c:v>
                </c:pt>
                <c:pt idx="3416">
                  <c:v>0.81857335779895302</c:v>
                </c:pt>
                <c:pt idx="3417">
                  <c:v>0.82023650892883404</c:v>
                </c:pt>
                <c:pt idx="3418">
                  <c:v>0.82186489658796802</c:v>
                </c:pt>
                <c:pt idx="3419">
                  <c:v>0.82344610695767195</c:v>
                </c:pt>
                <c:pt idx="3420">
                  <c:v>0.82498054435922696</c:v>
                </c:pt>
                <c:pt idx="3421">
                  <c:v>0.82646864902367001</c:v>
                </c:pt>
                <c:pt idx="3422">
                  <c:v>0.827910900348791</c:v>
                </c:pt>
                <c:pt idx="3423">
                  <c:v>0.82930781015286203</c:v>
                </c:pt>
                <c:pt idx="3424">
                  <c:v>0.83065991555380203</c:v>
                </c:pt>
                <c:pt idx="3425">
                  <c:v>0.83196777406501099</c:v>
                </c:pt>
                <c:pt idx="3426">
                  <c:v>0.83323196053162396</c:v>
                </c:pt>
                <c:pt idx="3427">
                  <c:v>0.83445306519593698</c:v>
                </c:pt>
                <c:pt idx="3428">
                  <c:v>0.83563169240498603</c:v>
                </c:pt>
                <c:pt idx="3429">
                  <c:v>0.83676845967893398</c:v>
                </c:pt>
                <c:pt idx="3430">
                  <c:v>0.83786399698312497</c:v>
                </c:pt>
                <c:pt idx="3431">
                  <c:v>0.838918946114808</c:v>
                </c:pt>
                <c:pt idx="3432">
                  <c:v>0.83993396015239496</c:v>
                </c:pt>
                <c:pt idx="3433">
                  <c:v>0.840909702935147</c:v>
                </c:pt>
                <c:pt idx="3434">
                  <c:v>0.84184684855221104</c:v>
                </c:pt>
                <c:pt idx="3435">
                  <c:v>0.84274608082600799</c:v>
                </c:pt>
                <c:pt idx="3436">
                  <c:v>0.84363459817909603</c:v>
                </c:pt>
                <c:pt idx="3437">
                  <c:v>0.84451573271134694</c:v>
                </c:pt>
                <c:pt idx="3438">
                  <c:v>0.84538991252548701</c:v>
                </c:pt>
                <c:pt idx="3439">
                  <c:v>0.84625756757524595</c:v>
                </c:pt>
                <c:pt idx="3440">
                  <c:v>0.84711912913993304</c:v>
                </c:pt>
                <c:pt idx="3441">
                  <c:v>0.84797502922460399</c:v>
                </c:pt>
                <c:pt idx="3442">
                  <c:v>0.84882569987265299</c:v>
                </c:pt>
                <c:pt idx="3443">
                  <c:v>0.84966416418408197</c:v>
                </c:pt>
                <c:pt idx="3444">
                  <c:v>0.85048229329226599</c:v>
                </c:pt>
                <c:pt idx="3445">
                  <c:v>0.85128052972440704</c:v>
                </c:pt>
                <c:pt idx="3446">
                  <c:v>0.85205931361079301</c:v>
                </c:pt>
                <c:pt idx="3447">
                  <c:v>0.85281908146922103</c:v>
                </c:pt>
                <c:pt idx="3448">
                  <c:v>0.85356026479082303</c:v>
                </c:pt>
                <c:pt idx="3449">
                  <c:v>0.85428328839151002</c:v>
                </c:pt>
                <c:pt idx="3450">
                  <c:v>0.85498856848789395</c:v>
                </c:pt>
                <c:pt idx="3451">
                  <c:v>0.85567651045178506</c:v>
                </c:pt>
                <c:pt idx="3452">
                  <c:v>0.85634750619409195</c:v>
                </c:pt>
                <c:pt idx="3453">
                  <c:v>0.85700193112932599</c:v>
                </c:pt>
                <c:pt idx="3454">
                  <c:v>0.857640140679088</c:v>
                </c:pt>
                <c:pt idx="3455">
                  <c:v>0.85826246629173397</c:v>
                </c:pt>
                <c:pt idx="3456">
                  <c:v>0.85886921099304403</c:v>
                </c:pt>
                <c:pt idx="3457">
                  <c:v>0.85946064454792803</c:v>
                </c:pt>
                <c:pt idx="3458">
                  <c:v>0.86003699841591097</c:v>
                </c:pt>
                <c:pt idx="3459">
                  <c:v>0.86059846082946401</c:v>
                </c:pt>
                <c:pt idx="3460">
                  <c:v>0.86114517251005196</c:v>
                </c:pt>
                <c:pt idx="3461">
                  <c:v>0.86167722373454403</c:v>
                </c:pt>
                <c:pt idx="3462">
                  <c:v>0.86219465361290304</c:v>
                </c:pt>
                <c:pt idx="3463">
                  <c:v>0.86269745243984097</c:v>
                </c:pt>
                <c:pt idx="3464">
                  <c:v>0.86318556773409205</c:v>
                </c:pt>
                <c:pt idx="3465">
                  <c:v>0.86365891403170203</c:v>
                </c:pt>
                <c:pt idx="3466">
                  <c:v>0.86411738573972396</c:v>
                </c:pt>
                <c:pt idx="3467">
                  <c:v>0.86456087162256201</c:v>
                </c:pt>
                <c:pt idx="3468">
                  <c:v>0.86498926908288198</c:v>
                </c:pt>
                <c:pt idx="3469">
                  <c:v>0.86540249649537004</c:v>
                </c:pt>
                <c:pt idx="3470">
                  <c:v>0.86580050240116202</c:v>
                </c:pt>
                <c:pt idx="3471">
                  <c:v>0.86618327112400795</c:v>
                </c:pt>
                <c:pt idx="3472">
                  <c:v>0.86655082504243397</c:v>
                </c:pt>
                <c:pt idx="3473">
                  <c:v>0.86690322417371202</c:v>
                </c:pt>
                <c:pt idx="3474">
                  <c:v>0.86724056387294601</c:v>
                </c:pt>
                <c:pt idx="3475">
                  <c:v>0.86756297139840899</c:v>
                </c:pt>
                <c:pt idx="3476">
                  <c:v>0.86787060194136001</c:v>
                </c:pt>
                <c:pt idx="3477">
                  <c:v>0.86816363454252898</c:v>
                </c:pt>
                <c:pt idx="3478">
                  <c:v>0.86844226816200798</c:v>
                </c:pt>
                <c:pt idx="3479">
                  <c:v>0.86871856673687897</c:v>
                </c:pt>
                <c:pt idx="3480">
                  <c:v>0.86899311963362502</c:v>
                </c:pt>
                <c:pt idx="3481">
                  <c:v>0.86926609783325903</c:v>
                </c:pt>
                <c:pt idx="3482">
                  <c:v>0.86953768590968505</c:v>
                </c:pt>
                <c:pt idx="3483">
                  <c:v>0.86980807873312005</c:v>
                </c:pt>
                <c:pt idx="3484">
                  <c:v>0.87007747863219098</c:v>
                </c:pt>
                <c:pt idx="3485">
                  <c:v>0.87034609295722898</c:v>
                </c:pt>
                <c:pt idx="3486">
                  <c:v>0.87061413199055604</c:v>
                </c:pt>
                <c:pt idx="3487">
                  <c:v>0.87088180715487595</c:v>
                </c:pt>
                <c:pt idx="3488">
                  <c:v>0.87114932947689006</c:v>
                </c:pt>
                <c:pt idx="3489">
                  <c:v>0.87141690826914997</c:v>
                </c:pt>
                <c:pt idx="3490">
                  <c:v>0.87168474999861101</c:v>
                </c:pt>
                <c:pt idx="3491">
                  <c:v>0.87195305731515504</c:v>
                </c:pt>
                <c:pt idx="3492">
                  <c:v>0.87222202821752004</c:v>
                </c:pt>
                <c:pt idx="3493">
                  <c:v>0.87249185533761198</c:v>
                </c:pt>
                <c:pt idx="3494">
                  <c:v>0.87276272532715604</c:v>
                </c:pt>
                <c:pt idx="3495">
                  <c:v>0.87303481833313501</c:v>
                </c:pt>
                <c:pt idx="3496">
                  <c:v>0.87330830755056199</c:v>
                </c:pt>
                <c:pt idx="3497">
                  <c:v>0.87358335884284999</c:v>
                </c:pt>
                <c:pt idx="3498">
                  <c:v>0.87386013042153299</c:v>
                </c:pt>
                <c:pt idx="3499">
                  <c:v>0.87413877257828299</c:v>
                </c:pt>
                <c:pt idx="3500">
                  <c:v>0.87441942746324197</c:v>
                </c:pt>
                <c:pt idx="3501">
                  <c:v>0.87470222890456395</c:v>
                </c:pt>
                <c:pt idx="3502">
                  <c:v>0.87498730226488397</c:v>
                </c:pt>
                <c:pt idx="3503">
                  <c:v>0.87527476433114604</c:v>
                </c:pt>
                <c:pt idx="3504">
                  <c:v>0.87556472323496304</c:v>
                </c:pt>
                <c:pt idx="3505">
                  <c:v>0.87585727840145999</c:v>
                </c:pt>
                <c:pt idx="3506">
                  <c:v>0.87615252052548698</c:v>
                </c:pt>
                <c:pt idx="3507">
                  <c:v>0.87645053157531305</c:v>
                </c:pt>
                <c:pt idx="3508">
                  <c:v>0.87675138482584103</c:v>
                </c:pt>
                <c:pt idx="3509">
                  <c:v>0.87705514492634895</c:v>
                </c:pt>
                <c:pt idx="3510">
                  <c:v>0.87736186801303995</c:v>
                </c:pt>
                <c:pt idx="3511">
                  <c:v>0.877671601886157</c:v>
                </c:pt>
                <c:pt idx="3512">
                  <c:v>0.87798438628891995</c:v>
                </c:pt>
                <c:pt idx="3513">
                  <c:v>0.87830025335755002</c:v>
                </c:pt>
                <c:pt idx="3514">
                  <c:v>0.87861922836418405</c:v>
                </c:pt>
                <c:pt idx="3515">
                  <c:v>0.87894133092555304</c:v>
                </c:pt>
                <c:pt idx="3516">
                  <c:v>0.87926657672863395</c:v>
                </c:pt>
                <c:pt idx="3517">
                  <c:v>0.87961570218635898</c:v>
                </c:pt>
                <c:pt idx="3518">
                  <c:v>0.88000145931125096</c:v>
                </c:pt>
                <c:pt idx="3519">
                  <c:v>0.88042378032808399</c:v>
                </c:pt>
                <c:pt idx="3520">
                  <c:v>0.880882559904685</c:v>
                </c:pt>
                <c:pt idx="3521">
                  <c:v>0.88137765189230599</c:v>
                </c:pt>
                <c:pt idx="3522">
                  <c:v>0.88190887606475199</c:v>
                </c:pt>
                <c:pt idx="3523">
                  <c:v>0.88247602522611301</c:v>
                </c:pt>
                <c:pt idx="3524">
                  <c:v>0.88307887009429198</c:v>
                </c:pt>
                <c:pt idx="3525">
                  <c:v>0.88371716233487396</c:v>
                </c:pt>
                <c:pt idx="3526">
                  <c:v>0.88439063645466398</c:v>
                </c:pt>
                <c:pt idx="3527">
                  <c:v>0.88509901103989197</c:v>
                </c:pt>
                <c:pt idx="3528">
                  <c:v>0.88584198961812699</c:v>
                </c:pt>
                <c:pt idx="3529">
                  <c:v>0.88661926129859103</c:v>
                </c:pt>
                <c:pt idx="3530">
                  <c:v>0.88743050127711098</c:v>
                </c:pt>
                <c:pt idx="3531">
                  <c:v>0.88827537125488099</c:v>
                </c:pt>
                <c:pt idx="3532">
                  <c:v>0.88915351979978297</c:v>
                </c:pt>
                <c:pt idx="3533">
                  <c:v>0.89005992257447397</c:v>
                </c:pt>
                <c:pt idx="3534">
                  <c:v>0.89097862834919905</c:v>
                </c:pt>
                <c:pt idx="3535">
                  <c:v>0.89188272707773797</c:v>
                </c:pt>
                <c:pt idx="3536">
                  <c:v>0.89276917410443002</c:v>
                </c:pt>
                <c:pt idx="3537">
                  <c:v>0.89363782742768205</c:v>
                </c:pt>
                <c:pt idx="3538">
                  <c:v>0.89448854137623002</c:v>
                </c:pt>
                <c:pt idx="3539">
                  <c:v>0.89532116658625305</c:v>
                </c:pt>
                <c:pt idx="3540">
                  <c:v>0.89613554997060496</c:v>
                </c:pt>
                <c:pt idx="3541">
                  <c:v>0.89693153468187503</c:v>
                </c:pt>
                <c:pt idx="3542">
                  <c:v>0.89770896007117995</c:v>
                </c:pt>
                <c:pt idx="3543">
                  <c:v>0.89846766164465397</c:v>
                </c:pt>
                <c:pt idx="3544">
                  <c:v>0.89920747101967402</c:v>
                </c:pt>
                <c:pt idx="3545">
                  <c:v>0.89992821588283001</c:v>
                </c:pt>
                <c:pt idx="3546">
                  <c:v>0.90062971995155805</c:v>
                </c:pt>
                <c:pt idx="3547">
                  <c:v>0.90131180294122504</c:v>
                </c:pt>
                <c:pt idx="3548">
                  <c:v>0.90197428053922801</c:v>
                </c:pt>
                <c:pt idx="3549">
                  <c:v>0.90261696438740402</c:v>
                </c:pt>
                <c:pt idx="3550">
                  <c:v>0.90323966207374096</c:v>
                </c:pt>
                <c:pt idx="3551">
                  <c:v>0.90384217713398896</c:v>
                </c:pt>
                <c:pt idx="3552">
                  <c:v>0.90442430906337801</c:v>
                </c:pt>
                <c:pt idx="3553">
                  <c:v>0.90498585333813997</c:v>
                </c:pt>
                <c:pt idx="3554">
                  <c:v>0.90552660144600094</c:v>
                </c:pt>
                <c:pt idx="3555">
                  <c:v>0.90604634092409597</c:v>
                </c:pt>
                <c:pt idx="3556">
                  <c:v>0.90654485540186702</c:v>
                </c:pt>
                <c:pt idx="3557">
                  <c:v>0.90702192464527798</c:v>
                </c:pt>
                <c:pt idx="3558">
                  <c:v>0.90747732459686004</c:v>
                </c:pt>
                <c:pt idx="3559">
                  <c:v>0.90791082740335205</c:v>
                </c:pt>
                <c:pt idx="3560">
                  <c:v>0.90832220141841202</c:v>
                </c:pt>
                <c:pt idx="3561">
                  <c:v>0.90871121116113995</c:v>
                </c:pt>
                <c:pt idx="3562">
                  <c:v>0.90907761720092595</c:v>
                </c:pt>
                <c:pt idx="3563">
                  <c:v>0.90942117592519001</c:v>
                </c:pt>
                <c:pt idx="3564">
                  <c:v>0.90974163913364903</c:v>
                </c:pt>
                <c:pt idx="3565">
                  <c:v>0.91003875341337503</c:v>
                </c:pt>
                <c:pt idx="3566">
                  <c:v>0.91031225935042304</c:v>
                </c:pt>
                <c:pt idx="3567">
                  <c:v>0.91056189094323803</c:v>
                </c:pt>
                <c:pt idx="3568">
                  <c:v>0.91078737605237203</c:v>
                </c:pt>
                <c:pt idx="3569">
                  <c:v>0.91098843862559098</c:v>
                </c:pt>
                <c:pt idx="3570">
                  <c:v>0.91116480200028505</c:v>
                </c:pt>
                <c:pt idx="3571">
                  <c:v>0.91131619135693098</c:v>
                </c:pt>
                <c:pt idx="3572">
                  <c:v>0.91144233438893596</c:v>
                </c:pt>
                <c:pt idx="3573">
                  <c:v>0.91154296081116304</c:v>
                </c:pt>
                <c:pt idx="3574">
                  <c:v>0.91161780158261696</c:v>
                </c:pt>
                <c:pt idx="3575">
                  <c:v>0.911666588266554</c:v>
                </c:pt>
                <c:pt idx="3576">
                  <c:v>0.91168905261125699</c:v>
                </c:pt>
                <c:pt idx="3577">
                  <c:v>0.91168879790145496</c:v>
                </c:pt>
                <c:pt idx="3578">
                  <c:v>0.91169108028218104</c:v>
                </c:pt>
                <c:pt idx="3579">
                  <c:v>0.91169565648462803</c:v>
                </c:pt>
                <c:pt idx="3580">
                  <c:v>0.91170227966237505</c:v>
                </c:pt>
                <c:pt idx="3581">
                  <c:v>0.91171069924895598</c:v>
                </c:pt>
                <c:pt idx="3582">
                  <c:v>0.911720660849618</c:v>
                </c:pt>
                <c:pt idx="3583">
                  <c:v>0.91173190615528998</c:v>
                </c:pt>
                <c:pt idx="3584">
                  <c:v>0.91174417287202902</c:v>
                </c:pt>
                <c:pt idx="3585">
                  <c:v>0.91175719466244398</c:v>
                </c:pt>
                <c:pt idx="3586">
                  <c:v>0.91177070109757896</c:v>
                </c:pt>
                <c:pt idx="3587">
                  <c:v>0.91178441761888196</c:v>
                </c:pt>
                <c:pt idx="3588">
                  <c:v>0.91179806551054399</c:v>
                </c:pt>
                <c:pt idx="3589">
                  <c:v>0.91181136188276801</c:v>
                </c:pt>
                <c:pt idx="3590">
                  <c:v>0.91182401966662696</c:v>
                </c:pt>
                <c:pt idx="3591">
                  <c:v>0.91183574762106301</c:v>
                </c:pt>
                <c:pt idx="3592">
                  <c:v>0.91184625035245603</c:v>
                </c:pt>
                <c:pt idx="3593">
                  <c:v>0.911855228346931</c:v>
                </c:pt>
                <c:pt idx="3594">
                  <c:v>0.91186237801536296</c:v>
                </c:pt>
                <c:pt idx="3595">
                  <c:v>0.91186739175077403</c:v>
                </c:pt>
                <c:pt idx="3596">
                  <c:v>0.91186995799758497</c:v>
                </c:pt>
                <c:pt idx="3597">
                  <c:v>0.91186976133197395</c:v>
                </c:pt>
                <c:pt idx="3598">
                  <c:v>0.911866482552393</c:v>
                </c:pt>
                <c:pt idx="3599">
                  <c:v>0.91185979877914203</c:v>
                </c:pt>
                <c:pt idx="3600">
                  <c:v>0.91184938356175904</c:v>
                </c:pt>
                <c:pt idx="3601">
                  <c:v>0.91183490699288805</c:v>
                </c:pt>
                <c:pt idx="3602">
                  <c:v>0.91181603582720305</c:v>
                </c:pt>
                <c:pt idx="3603">
                  <c:v>0.91179243360391105</c:v>
                </c:pt>
                <c:pt idx="3604">
                  <c:v>0.91176376077130905</c:v>
                </c:pt>
                <c:pt idx="3605">
                  <c:v>0.91172967481185196</c:v>
                </c:pt>
                <c:pt idx="3606">
                  <c:v>0.91168983036613604</c:v>
                </c:pt>
                <c:pt idx="3607">
                  <c:v>0.91164387935421198</c:v>
                </c:pt>
                <c:pt idx="3608">
                  <c:v>0.911591471092557</c:v>
                </c:pt>
                <c:pt idx="3609">
                  <c:v>0.91153225240501701</c:v>
                </c:pt>
                <c:pt idx="3610">
                  <c:v>0.91146586772592497</c:v>
                </c:pt>
                <c:pt idx="3611">
                  <c:v>0.91139195919347904</c:v>
                </c:pt>
                <c:pt idx="3612">
                  <c:v>0.91131016673131504</c:v>
                </c:pt>
                <c:pt idx="3613">
                  <c:v>0.91122012811592701</c:v>
                </c:pt>
                <c:pt idx="3614">
                  <c:v>0.91112147902728702</c:v>
                </c:pt>
                <c:pt idx="3615">
                  <c:v>0.91101385307956995</c:v>
                </c:pt>
                <c:pt idx="3616">
                  <c:v>0.91089688182824602</c:v>
                </c:pt>
                <c:pt idx="3617">
                  <c:v>0.91077019474904097</c:v>
                </c:pt>
                <c:pt idx="3618">
                  <c:v>0.91063341918315299</c:v>
                </c:pt>
                <c:pt idx="3619">
                  <c:v>0.91048618024165895</c:v>
                </c:pt>
                <c:pt idx="3620">
                  <c:v>0.91031946280169396</c:v>
                </c:pt>
                <c:pt idx="3621">
                  <c:v>0.91012947672507805</c:v>
                </c:pt>
                <c:pt idx="3622">
                  <c:v>0.90991599091489195</c:v>
                </c:pt>
                <c:pt idx="3623">
                  <c:v>0.90967877430172905</c:v>
                </c:pt>
                <c:pt idx="3624">
                  <c:v>0.90941759568477598</c:v>
                </c:pt>
                <c:pt idx="3625">
                  <c:v>0.90913222351960299</c:v>
                </c:pt>
                <c:pt idx="3626">
                  <c:v>0.90882242563778304</c:v>
                </c:pt>
                <c:pt idx="3627">
                  <c:v>0.90848796887909899</c:v>
                </c:pt>
                <c:pt idx="3628">
                  <c:v>0.90812861861209504</c:v>
                </c:pt>
                <c:pt idx="3629">
                  <c:v>0.90774413811384402</c:v>
                </c:pt>
                <c:pt idx="3630">
                  <c:v>0.90733428777724101</c:v>
                </c:pt>
                <c:pt idx="3631">
                  <c:v>0.90689882411873901</c:v>
                </c:pt>
                <c:pt idx="3632">
                  <c:v>0.90644215867500999</c:v>
                </c:pt>
                <c:pt idx="3633">
                  <c:v>0.90597961093679202</c:v>
                </c:pt>
                <c:pt idx="3634">
                  <c:v>0.90551093383535997</c:v>
                </c:pt>
                <c:pt idx="3635">
                  <c:v>0.90503586932181401</c:v>
                </c:pt>
                <c:pt idx="3636">
                  <c:v>0.90455414892563202</c:v>
                </c:pt>
                <c:pt idx="3637">
                  <c:v>0.90406549706849804</c:v>
                </c:pt>
                <c:pt idx="3638">
                  <c:v>0.903569639048315</c:v>
                </c:pt>
                <c:pt idx="3639">
                  <c:v>0.90306631543982596</c:v>
                </c:pt>
                <c:pt idx="3640">
                  <c:v>0.90255530193302402</c:v>
                </c:pt>
                <c:pt idx="3641">
                  <c:v>0.90203642429395803</c:v>
                </c:pt>
                <c:pt idx="3642">
                  <c:v>0.90150954730500799</c:v>
                </c:pt>
                <c:pt idx="3643">
                  <c:v>0.90097453759400303</c:v>
                </c:pt>
                <c:pt idx="3644">
                  <c:v>0.90043123784093204</c:v>
                </c:pt>
                <c:pt idx="3645">
                  <c:v>0.89987946788208595</c:v>
                </c:pt>
                <c:pt idx="3646">
                  <c:v>0.89931903568966698</c:v>
                </c:pt>
                <c:pt idx="3647">
                  <c:v>0.89874974616542902</c:v>
                </c:pt>
                <c:pt idx="3648">
                  <c:v>0.89817140610675394</c:v>
                </c:pt>
                <c:pt idx="3649">
                  <c:v>0.89758382664631897</c:v>
                </c:pt>
                <c:pt idx="3650">
                  <c:v>0.89698682433787003</c:v>
                </c:pt>
                <c:pt idx="3651">
                  <c:v>0.89638022155970798</c:v>
                </c:pt>
                <c:pt idx="3652">
                  <c:v>0.89576384657531705</c:v>
                </c:pt>
                <c:pt idx="3653">
                  <c:v>0.89513753341690905</c:v>
                </c:pt>
                <c:pt idx="3654">
                  <c:v>0.89450112167545903</c:v>
                </c:pt>
                <c:pt idx="3655">
                  <c:v>0.89385445624499504</c:v>
                </c:pt>
                <c:pt idx="3656">
                  <c:v>0.89319738705477103</c:v>
                </c:pt>
                <c:pt idx="3657">
                  <c:v>0.89252976881777502</c:v>
                </c:pt>
                <c:pt idx="3658">
                  <c:v>0.89185146082196198</c:v>
                </c:pt>
                <c:pt idx="3659">
                  <c:v>0.89116232678963503</c:v>
                </c:pt>
                <c:pt idx="3660">
                  <c:v>0.89046223483121101</c:v>
                </c:pt>
                <c:pt idx="3661">
                  <c:v>0.88975105752391703</c:v>
                </c:pt>
                <c:pt idx="3662">
                  <c:v>0.88902867215491599</c:v>
                </c:pt>
                <c:pt idx="3663">
                  <c:v>0.88829496117784601</c:v>
                </c:pt>
                <c:pt idx="3664">
                  <c:v>0.887549812919457</c:v>
                </c:pt>
                <c:pt idx="3665">
                  <c:v>0.88679312247124997</c:v>
                </c:pt>
                <c:pt idx="3666">
                  <c:v>0.88602479239249199</c:v>
                </c:pt>
                <c:pt idx="3667">
                  <c:v>0.88524473238311496</c:v>
                </c:pt>
                <c:pt idx="3668">
                  <c:v>0.884452857182084</c:v>
                </c:pt>
                <c:pt idx="3669">
                  <c:v>0.88364908338565396</c:v>
                </c:pt>
                <c:pt idx="3670">
                  <c:v>0.88283332710936302</c:v>
                </c:pt>
                <c:pt idx="3671">
                  <c:v>0.88200550342723605</c:v>
                </c:pt>
                <c:pt idx="3672">
                  <c:v>0.88116552696539596</c:v>
                </c:pt>
                <c:pt idx="3673">
                  <c:v>0.880313312774747</c:v>
                </c:pt>
                <c:pt idx="3674">
                  <c:v>0.879448777059882</c:v>
                </c:pt>
                <c:pt idx="3675">
                  <c:v>0.87857183768166403</c:v>
                </c:pt>
                <c:pt idx="3676">
                  <c:v>0.87767854288420799</c:v>
                </c:pt>
                <c:pt idx="3677">
                  <c:v>0.87674329004526197</c:v>
                </c:pt>
                <c:pt idx="3678">
                  <c:v>0.875765978021116</c:v>
                </c:pt>
                <c:pt idx="3679">
                  <c:v>0.87474651137835102</c:v>
                </c:pt>
                <c:pt idx="3680">
                  <c:v>0.87368480060202403</c:v>
                </c:pt>
                <c:pt idx="3681">
                  <c:v>0.87258076226795001</c:v>
                </c:pt>
                <c:pt idx="3682">
                  <c:v>0.87143431919148295</c:v>
                </c:pt>
                <c:pt idx="3683">
                  <c:v>0.87024540055986599</c:v>
                </c:pt>
                <c:pt idx="3684">
                  <c:v>0.86901394205194304</c:v>
                </c:pt>
                <c:pt idx="3685">
                  <c:v>0.86773988594695906</c:v>
                </c:pt>
                <c:pt idx="3686">
                  <c:v>0.866423181222994</c:v>
                </c:pt>
                <c:pt idx="3687">
                  <c:v>0.86506378364485903</c:v>
                </c:pt>
                <c:pt idx="3688">
                  <c:v>0.86366165584099097</c:v>
                </c:pt>
                <c:pt idx="3689">
                  <c:v>0.86221676736872999</c:v>
                </c:pt>
                <c:pt idx="3690">
                  <c:v>0.86072909476744297</c:v>
                </c:pt>
                <c:pt idx="3691">
                  <c:v>0.85919862159909999</c:v>
                </c:pt>
                <c:pt idx="3692">
                  <c:v>0.85762533847608602</c:v>
                </c:pt>
                <c:pt idx="3693">
                  <c:v>0.85600924307628001</c:v>
                </c:pt>
                <c:pt idx="3694">
                  <c:v>0.854350340145686</c:v>
                </c:pt>
                <c:pt idx="3695">
                  <c:v>0.85264864148907404</c:v>
                </c:pt>
                <c:pt idx="3696">
                  <c:v>0.85090416594937701</c:v>
                </c:pt>
                <c:pt idx="3697">
                  <c:v>0.84911693937671195</c:v>
                </c:pt>
                <c:pt idx="3698">
                  <c:v>0.84728699458809398</c:v>
                </c:pt>
                <c:pt idx="3699">
                  <c:v>0.84541437131904196</c:v>
                </c:pt>
                <c:pt idx="3700">
                  <c:v>0.84349911616837103</c:v>
                </c:pt>
                <c:pt idx="3701">
                  <c:v>0.84154128253756</c:v>
                </c:pt>
                <c:pt idx="3702">
                  <c:v>0.83954093056616597</c:v>
                </c:pt>
                <c:pt idx="3703">
                  <c:v>0.837498127064778</c:v>
                </c:pt>
                <c:pt idx="3704">
                  <c:v>0.83541294544707601</c:v>
                </c:pt>
                <c:pt idx="3705">
                  <c:v>0.83328546566260597</c:v>
                </c:pt>
                <c:pt idx="3706">
                  <c:v>0.83111577413189397</c:v>
                </c:pt>
                <c:pt idx="3707">
                  <c:v>0.828903963685648</c:v>
                </c:pt>
                <c:pt idx="3708">
                  <c:v>0.82665013350980898</c:v>
                </c:pt>
                <c:pt idx="3709">
                  <c:v>0.824354389098374</c:v>
                </c:pt>
                <c:pt idx="3710">
                  <c:v>0.82201684221606097</c:v>
                </c:pt>
                <c:pt idx="3711">
                  <c:v>0.81963761087306697</c:v>
                </c:pt>
                <c:pt idx="3712">
                  <c:v>0.81721681931449397</c:v>
                </c:pt>
                <c:pt idx="3713">
                  <c:v>0.81475459802735395</c:v>
                </c:pt>
                <c:pt idx="3714">
                  <c:v>0.81225108376859301</c:v>
                </c:pt>
                <c:pt idx="3715">
                  <c:v>0.809706419618206</c:v>
                </c:pt>
                <c:pt idx="3716">
                  <c:v>0.80712075506238101</c:v>
                </c:pt>
                <c:pt idx="3717">
                  <c:v>0.80449424611275899</c:v>
                </c:pt>
                <c:pt idx="3718">
                  <c:v>0.80182705546937605</c:v>
                </c:pt>
                <c:pt idx="3719">
                  <c:v>0.79912799059530404</c:v>
                </c:pt>
                <c:pt idx="3720">
                  <c:v>0.79639418276492702</c:v>
                </c:pt>
                <c:pt idx="3721">
                  <c:v>0.79362414430573902</c:v>
                </c:pt>
                <c:pt idx="3722">
                  <c:v>0.79081780363669496</c:v>
                </c:pt>
                <c:pt idx="3723">
                  <c:v>0.78797509436982105</c:v>
                </c:pt>
                <c:pt idx="3724">
                  <c:v>0.78509595564722501</c:v>
                </c:pt>
                <c:pt idx="3725">
                  <c:v>0.78218033255683095</c:v>
                </c:pt>
                <c:pt idx="3726">
                  <c:v>0.77922817664653499</c:v>
                </c:pt>
                <c:pt idx="3727">
                  <c:v>0.77623944656121302</c:v>
                </c:pt>
                <c:pt idx="3728">
                  <c:v>0.77321410883162101</c:v>
                </c:pt>
                <c:pt idx="3729">
                  <c:v>0.77015213884632105</c:v>
                </c:pt>
                <c:pt idx="3730">
                  <c:v>0.76705352203266497</c:v>
                </c:pt>
                <c:pt idx="3731">
                  <c:v>0.76391825524983703</c:v>
                </c:pt>
                <c:pt idx="3732">
                  <c:v>0.76074634833603205</c:v>
                </c:pt>
                <c:pt idx="3733">
                  <c:v>0.75753782561871097</c:v>
                </c:pt>
                <c:pt idx="3734">
                  <c:v>0.75429272694313099</c:v>
                </c:pt>
                <c:pt idx="3735">
                  <c:v>0.75101110735750898</c:v>
                </c:pt>
                <c:pt idx="3736">
                  <c:v>0.74769303403438003</c:v>
                </c:pt>
                <c:pt idx="3737">
                  <c:v>0.74433857850507201</c:v>
                </c:pt>
                <c:pt idx="3738">
                  <c:v>0.74094780245169301</c:v>
                </c:pt>
                <c:pt idx="3739">
                  <c:v>0.73752073802556295</c:v>
                </c:pt>
                <c:pt idx="3740">
                  <c:v>0.73405737299739604</c:v>
                </c:pt>
                <c:pt idx="3741">
                  <c:v>0.73055766187247195</c:v>
                </c:pt>
                <c:pt idx="3742">
                  <c:v>0.72702156305301202</c:v>
                </c:pt>
                <c:pt idx="3743">
                  <c:v>0.72344906455263902</c:v>
                </c:pt>
                <c:pt idx="3744">
                  <c:v>0.719840182739792</c:v>
                </c:pt>
                <c:pt idx="3745">
                  <c:v>0.71619495113249598</c:v>
                </c:pt>
                <c:pt idx="3746">
                  <c:v>0.71251341131066204</c:v>
                </c:pt>
                <c:pt idx="3747">
                  <c:v>0.70879560759667104</c:v>
                </c:pt>
                <c:pt idx="3748">
                  <c:v>0.70504158421635499</c:v>
                </c:pt>
                <c:pt idx="3749">
                  <c:v>0.70125138378440599</c:v>
                </c:pt>
                <c:pt idx="3750">
                  <c:v>0.69742504646123005</c:v>
                </c:pt>
                <c:pt idx="3751">
                  <c:v>0.693562609461149</c:v>
                </c:pt>
                <c:pt idx="3752">
                  <c:v>0.68966410676466705</c:v>
                </c:pt>
                <c:pt idx="3753">
                  <c:v>0.68572956896776005</c:v>
                </c:pt>
                <c:pt idx="3754">
                  <c:v>0.68175902323417303</c:v>
                </c:pt>
                <c:pt idx="3755">
                  <c:v>0.67776833392738101</c:v>
                </c:pt>
                <c:pt idx="3756">
                  <c:v>0.67378157138585804</c:v>
                </c:pt>
                <c:pt idx="3757">
                  <c:v>0.66979897335735095</c:v>
                </c:pt>
                <c:pt idx="3758">
                  <c:v>0.665820774944619</c:v>
                </c:pt>
                <c:pt idx="3759">
                  <c:v>0.66184720834792599</c:v>
                </c:pt>
                <c:pt idx="3760">
                  <c:v>0.65787850252577496</c:v>
                </c:pt>
                <c:pt idx="3761">
                  <c:v>0.65391488279934995</c:v>
                </c:pt>
                <c:pt idx="3762">
                  <c:v>0.64995657043983002</c:v>
                </c:pt>
                <c:pt idx="3763">
                  <c:v>0.64600378229126199</c:v>
                </c:pt>
                <c:pt idx="3764">
                  <c:v>0.642056730493475</c:v>
                </c:pt>
                <c:pt idx="3765">
                  <c:v>0.63811562237694297</c:v>
                </c:pt>
                <c:pt idx="3766">
                  <c:v>0.63418066060049105</c:v>
                </c:pt>
                <c:pt idx="3767">
                  <c:v>0.63023540494968999</c:v>
                </c:pt>
                <c:pt idx="3768">
                  <c:v>0.62626693846497195</c:v>
                </c:pt>
                <c:pt idx="3769">
                  <c:v>0.622275351871589</c:v>
                </c:pt>
                <c:pt idx="3770">
                  <c:v>0.61826073488871702</c:v>
                </c:pt>
                <c:pt idx="3771">
                  <c:v>0.61422317653376102</c:v>
                </c:pt>
                <c:pt idx="3772">
                  <c:v>0.61016276542491299</c:v>
                </c:pt>
                <c:pt idx="3773">
                  <c:v>0.606079590062644</c:v>
                </c:pt>
                <c:pt idx="3774">
                  <c:v>0.60197373907509599</c:v>
                </c:pt>
                <c:pt idx="3775">
                  <c:v>0.59784530141896997</c:v>
                </c:pt>
                <c:pt idx="3776">
                  <c:v>0.59369436653432395</c:v>
                </c:pt>
                <c:pt idx="3777">
                  <c:v>0.58952102445718002</c:v>
                </c:pt>
                <c:pt idx="3778">
                  <c:v>0.58532536589711603</c:v>
                </c:pt>
                <c:pt idx="3779">
                  <c:v>0.58110748228822295</c:v>
                </c:pt>
                <c:pt idx="3780">
                  <c:v>0.57686746582139103</c:v>
                </c:pt>
                <c:pt idx="3781">
                  <c:v>0.57260540946464999</c:v>
                </c:pt>
                <c:pt idx="3782">
                  <c:v>0.56832140697667399</c:v>
                </c:pt>
                <c:pt idx="3783">
                  <c:v>0.56401555291708305</c:v>
                </c:pt>
                <c:pt idx="3784">
                  <c:v>0.55968794265585098</c:v>
                </c:pt>
                <c:pt idx="3785">
                  <c:v>0.55533867238319501</c:v>
                </c:pt>
                <c:pt idx="3786">
                  <c:v>0.55096783912060299</c:v>
                </c:pt>
                <c:pt idx="3787">
                  <c:v>0.54657554073321102</c:v>
                </c:pt>
                <c:pt idx="3788">
                  <c:v>0.542161875943446</c:v>
                </c:pt>
                <c:pt idx="3789">
                  <c:v>0.53772694434569102</c:v>
                </c:pt>
                <c:pt idx="3790">
                  <c:v>0.53327084642167299</c:v>
                </c:pt>
                <c:pt idx="3791">
                  <c:v>0.52879368355620004</c:v>
                </c:pt>
                <c:pt idx="3792">
                  <c:v>0.52429555805294004</c:v>
                </c:pt>
                <c:pt idx="3793">
                  <c:v>0.519776573149907</c:v>
                </c:pt>
                <c:pt idx="3794">
                  <c:v>0.51523683303439105</c:v>
                </c:pt>
                <c:pt idx="3795">
                  <c:v>0.51067644285706304</c:v>
                </c:pt>
                <c:pt idx="3796">
                  <c:v>0.50609550874506104</c:v>
                </c:pt>
                <c:pt idx="3797">
                  <c:v>0.50149413781386298</c:v>
                </c:pt>
                <c:pt idx="3798">
                  <c:v>0.49687243817778598</c:v>
                </c:pt>
                <c:pt idx="3799">
                  <c:v>0.49223051895898101</c:v>
                </c:pt>
                <c:pt idx="3800">
                  <c:v>0.48756849029481197</c:v>
                </c:pt>
                <c:pt idx="3801">
                  <c:v>0.48288646334350299</c:v>
                </c:pt>
                <c:pt idx="3802">
                  <c:v>0.47818455028798401</c:v>
                </c:pt>
                <c:pt idx="3803">
                  <c:v>0.47346286433784301</c:v>
                </c:pt>
                <c:pt idx="3804">
                  <c:v>0.46872151972931703</c:v>
                </c:pt>
                <c:pt idx="3805">
                  <c:v>0.46396063172326002</c:v>
                </c:pt>
                <c:pt idx="3806">
                  <c:v>0.45918031660101699</c:v>
                </c:pt>
                <c:pt idx="3807">
                  <c:v>0.45438069165814099</c:v>
                </c:pt>
                <c:pt idx="3808">
                  <c:v>0.44956187519589802</c:v>
                </c:pt>
                <c:pt idx="3809">
                  <c:v>0.444723986510488</c:v>
                </c:pt>
                <c:pt idx="3810">
                  <c:v>0.43986714587990999</c:v>
                </c:pt>
                <c:pt idx="3811">
                  <c:v>0.43499147454840897</c:v>
                </c:pt>
                <c:pt idx="3812">
                  <c:v>0.43009709470840801</c:v>
                </c:pt>
                <c:pt idx="3813">
                  <c:v>0.42518412947986001</c:v>
                </c:pt>
                <c:pt idx="3814">
                  <c:v>0.42025270288690603</c:v>
                </c:pt>
                <c:pt idx="3815">
                  <c:v>0.41530293983175498</c:v>
                </c:pt>
                <c:pt idx="3816">
                  <c:v>0.41033496606566899</c:v>
                </c:pt>
                <c:pt idx="3817">
                  <c:v>0.40534890815695102</c:v>
                </c:pt>
                <c:pt idx="3818">
                  <c:v>0.40043774841141599</c:v>
                </c:pt>
                <c:pt idx="3819">
                  <c:v>0.39563892199117501</c:v>
                </c:pt>
                <c:pt idx="3820">
                  <c:v>0.39095420887938098</c:v>
                </c:pt>
                <c:pt idx="3821">
                  <c:v>0.38638397093196802</c:v>
                </c:pt>
                <c:pt idx="3822">
                  <c:v>0.381866643293784</c:v>
                </c:pt>
                <c:pt idx="3823">
                  <c:v>0.37733293415698899</c:v>
                </c:pt>
                <c:pt idx="3824">
                  <c:v>0.37278320493503803</c:v>
                </c:pt>
                <c:pt idx="3825">
                  <c:v>0.36821781948454402</c:v>
                </c:pt>
                <c:pt idx="3826">
                  <c:v>0.36363714401312403</c:v>
                </c:pt>
                <c:pt idx="3827">
                  <c:v>0.35904154697902602</c:v>
                </c:pt>
                <c:pt idx="3828">
                  <c:v>0.35443139898342002</c:v>
                </c:pt>
                <c:pt idx="3829">
                  <c:v>0.34980707265668498</c:v>
                </c:pt>
                <c:pt idx="3830">
                  <c:v>0.34516894254057501</c:v>
                </c:pt>
                <c:pt idx="3831">
                  <c:v>0.34051738496878298</c:v>
                </c:pt>
                <c:pt idx="3832">
                  <c:v>0.33585277794920798</c:v>
                </c:pt>
                <c:pt idx="3833">
                  <c:v>0.33117550105208698</c:v>
                </c:pt>
                <c:pt idx="3834">
                  <c:v>0.32648593530911602</c:v>
                </c:pt>
                <c:pt idx="3835">
                  <c:v>0.32187089079272502</c:v>
                </c:pt>
                <c:pt idx="3836">
                  <c:v>0.31738472492432102</c:v>
                </c:pt>
                <c:pt idx="3837">
                  <c:v>0.31302766757082401</c:v>
                </c:pt>
                <c:pt idx="3838">
                  <c:v>0.30879993494402003</c:v>
                </c:pt>
                <c:pt idx="3839">
                  <c:v>0.30470172948962798</c:v>
                </c:pt>
                <c:pt idx="3840">
                  <c:v>0.30073323983419098</c:v>
                </c:pt>
                <c:pt idx="3841">
                  <c:v>0.29689464079685202</c:v>
                </c:pt>
                <c:pt idx="3842">
                  <c:v>0.293186093471061</c:v>
                </c:pt>
                <c:pt idx="3843">
                  <c:v>0.28949123741483601</c:v>
                </c:pt>
                <c:pt idx="3844">
                  <c:v>0.28580018279124197</c:v>
                </c:pt>
                <c:pt idx="3845">
                  <c:v>0.28211325838377699</c:v>
                </c:pt>
                <c:pt idx="3846">
                  <c:v>0.278430795757312</c:v>
                </c:pt>
                <c:pt idx="3847">
                  <c:v>0.274753129767556</c:v>
                </c:pt>
                <c:pt idx="3848">
                  <c:v>0.27108059908961402</c:v>
                </c:pt>
                <c:pt idx="3849">
                  <c:v>0.26741354674720003</c:v>
                </c:pt>
                <c:pt idx="3850">
                  <c:v>0.26375232062390302</c:v>
                </c:pt>
                <c:pt idx="3851">
                  <c:v>0.26009727393924498</c:v>
                </c:pt>
                <c:pt idx="3852">
                  <c:v>0.25644876567492603</c:v>
                </c:pt>
                <c:pt idx="3853">
                  <c:v>0.25280716094030298</c:v>
                </c:pt>
                <c:pt idx="3854">
                  <c:v>0.24915699067078301</c:v>
                </c:pt>
                <c:pt idx="3855">
                  <c:v>0.245474583172723</c:v>
                </c:pt>
                <c:pt idx="3856">
                  <c:v>0.24175506082724599</c:v>
                </c:pt>
                <c:pt idx="3857">
                  <c:v>0.23800867901098799</c:v>
                </c:pt>
                <c:pt idx="3858">
                  <c:v>0.234230573633087</c:v>
                </c:pt>
                <c:pt idx="3859">
                  <c:v>0.230420930243496</c:v>
                </c:pt>
                <c:pt idx="3860">
                  <c:v>0.22666928345231499</c:v>
                </c:pt>
                <c:pt idx="3861">
                  <c:v>0.223000170597287</c:v>
                </c:pt>
                <c:pt idx="3862">
                  <c:v>0.21941344456675799</c:v>
                </c:pt>
                <c:pt idx="3863">
                  <c:v>0.21589855852131401</c:v>
                </c:pt>
                <c:pt idx="3864">
                  <c:v>0.21235123609701601</c:v>
                </c:pt>
                <c:pt idx="3865">
                  <c:v>0.20877170878839099</c:v>
                </c:pt>
                <c:pt idx="3866">
                  <c:v>0.20517685560462401</c:v>
                </c:pt>
                <c:pt idx="3867">
                  <c:v>0.20158003695748899</c:v>
                </c:pt>
                <c:pt idx="3868">
                  <c:v>0.197981610254017</c:v>
                </c:pt>
                <c:pt idx="3869">
                  <c:v>0.19438193861873601</c:v>
                </c:pt>
                <c:pt idx="3870">
                  <c:v>0.190781390631064</c:v>
                </c:pt>
                <c:pt idx="3871">
                  <c:v>0.18718034007610801</c:v>
                </c:pt>
                <c:pt idx="3872">
                  <c:v>0.18357916572928901</c:v>
                </c:pt>
                <c:pt idx="3873">
                  <c:v>0.17997825119079</c:v>
                </c:pt>
                <c:pt idx="3874">
                  <c:v>0.17643457209017299</c:v>
                </c:pt>
                <c:pt idx="3875">
                  <c:v>0.17300446092386099</c:v>
                </c:pt>
                <c:pt idx="3876">
                  <c:v>0.169576834400232</c:v>
                </c:pt>
                <c:pt idx="3877">
                  <c:v>0.16614679168954899</c:v>
                </c:pt>
                <c:pt idx="3878">
                  <c:v>0.16276969562342</c:v>
                </c:pt>
                <c:pt idx="3879">
                  <c:v>0.159493648118748</c:v>
                </c:pt>
                <c:pt idx="3880">
                  <c:v>0.156318600044488</c:v>
                </c:pt>
                <c:pt idx="3881">
                  <c:v>0.15324449416656899</c:v>
                </c:pt>
                <c:pt idx="3882">
                  <c:v>0.150271265014009</c:v>
                </c:pt>
                <c:pt idx="3883">
                  <c:v>0.147398838747024</c:v>
                </c:pt>
                <c:pt idx="3884">
                  <c:v>0.14462713302899799</c:v>
                </c:pt>
                <c:pt idx="3885">
                  <c:v>0.141956056904915</c:v>
                </c:pt>
                <c:pt idx="3886">
                  <c:v>0.13938551068906399</c:v>
                </c:pt>
                <c:pt idx="3887">
                  <c:v>0.136867318360577</c:v>
                </c:pt>
                <c:pt idx="3888">
                  <c:v>0.13437597463943299</c:v>
                </c:pt>
                <c:pt idx="3889">
                  <c:v>0.131911859797468</c:v>
                </c:pt>
                <c:pt idx="3890">
                  <c:v>0.129475353089333</c:v>
                </c:pt>
                <c:pt idx="3891">
                  <c:v>0.12706683271392</c:v>
                </c:pt>
                <c:pt idx="3892">
                  <c:v>0.124736413595368</c:v>
                </c:pt>
                <c:pt idx="3893">
                  <c:v>0.12250758017588501</c:v>
                </c:pt>
                <c:pt idx="3894">
                  <c:v>0.12038015202904299</c:v>
                </c:pt>
                <c:pt idx="3895">
                  <c:v>0.118353938707401</c:v>
                </c:pt>
                <c:pt idx="3896">
                  <c:v>0.116428739778511</c:v>
                </c:pt>
                <c:pt idx="3897">
                  <c:v>0.114604344876128</c:v>
                </c:pt>
                <c:pt idx="3898">
                  <c:v>0.112880533765237</c:v>
                </c:pt>
                <c:pt idx="3899">
                  <c:v>0.111257076419601</c:v>
                </c:pt>
                <c:pt idx="3900">
                  <c:v>0.109733733110668</c:v>
                </c:pt>
                <c:pt idx="3901">
                  <c:v>0.10831025450682499</c:v>
                </c:pt>
                <c:pt idx="3902">
                  <c:v>0.106986381782149</c:v>
                </c:pt>
                <c:pt idx="3903">
                  <c:v>0.105761846733934</c:v>
                </c:pt>
                <c:pt idx="3904">
                  <c:v>0.104636371908439</c:v>
                </c:pt>
                <c:pt idx="3905">
                  <c:v>0.10360967073437601</c:v>
                </c:pt>
                <c:pt idx="3906">
                  <c:v>0.10268144766380401</c:v>
                </c:pt>
                <c:pt idx="3907">
                  <c:v>0.101851398320118</c:v>
                </c:pt>
                <c:pt idx="3908">
                  <c:v>0.10111920965292701</c:v>
                </c:pt>
                <c:pt idx="3909">
                  <c:v>0.100438051877053</c:v>
                </c:pt>
                <c:pt idx="3910">
                  <c:v>9.9857336463927901E-2</c:v>
                </c:pt>
                <c:pt idx="3911">
                  <c:v>9.9376697482675302E-2</c:v>
                </c:pt>
                <c:pt idx="3912">
                  <c:v>9.8995761125693402E-2</c:v>
                </c:pt>
                <c:pt idx="3913">
                  <c:v>9.8714145876126397E-2</c:v>
                </c:pt>
                <c:pt idx="3914">
                  <c:v>9.8531462680353205E-2</c:v>
                </c:pt>
                <c:pt idx="3915">
                  <c:v>9.8447315125236995E-2</c:v>
                </c:pt>
                <c:pt idx="3916">
                  <c:v>9.8461299619847495E-2</c:v>
                </c:pt>
                <c:pt idx="3917">
                  <c:v>9.8480150625724003E-2</c:v>
                </c:pt>
                <c:pt idx="3918">
                  <c:v>9.8472599497368501E-2</c:v>
                </c:pt>
                <c:pt idx="3919">
                  <c:v>9.8438091450093398E-2</c:v>
                </c:pt>
                <c:pt idx="3920">
                  <c:v>9.8376072719588301E-2</c:v>
                </c:pt>
                <c:pt idx="3921">
                  <c:v>9.8347910444155404E-2</c:v>
                </c:pt>
                <c:pt idx="3922">
                  <c:v>9.8422693027868796E-2</c:v>
                </c:pt>
                <c:pt idx="3923">
                  <c:v>9.8599850083131005E-2</c:v>
                </c:pt>
                <c:pt idx="3924">
                  <c:v>9.8878803320082004E-2</c:v>
                </c:pt>
                <c:pt idx="3925">
                  <c:v>9.9257062701863602E-2</c:v>
                </c:pt>
                <c:pt idx="3926">
                  <c:v>9.9733150140677407E-2</c:v>
                </c:pt>
                <c:pt idx="3927">
                  <c:v>0.10030649371262999</c:v>
                </c:pt>
                <c:pt idx="3928">
                  <c:v>0.10097651471584899</c:v>
                </c:pt>
                <c:pt idx="3929">
                  <c:v>0.101742627918262</c:v>
                </c:pt>
                <c:pt idx="3930">
                  <c:v>0.102604241810065</c:v>
                </c:pt>
                <c:pt idx="3931">
                  <c:v>0.103560758861157</c:v>
                </c:pt>
                <c:pt idx="3932">
                  <c:v>0.10461157578392601</c:v>
                </c:pt>
                <c:pt idx="3933">
                  <c:v>0.105756083801909</c:v>
                </c:pt>
                <c:pt idx="3934">
                  <c:v>0.10690724126182299</c:v>
                </c:pt>
                <c:pt idx="3935">
                  <c:v>0.108010455547934</c:v>
                </c:pt>
                <c:pt idx="3936">
                  <c:v>0.10906525824793099</c:v>
                </c:pt>
                <c:pt idx="3937">
                  <c:v>0.110071191564905</c:v>
                </c:pt>
                <c:pt idx="3938">
                  <c:v>0.111027808797514</c:v>
                </c:pt>
                <c:pt idx="3939">
                  <c:v>0.111934674828628</c:v>
                </c:pt>
                <c:pt idx="3940">
                  <c:v>0.112791366622102</c:v>
                </c:pt>
                <c:pt idx="3941">
                  <c:v>0.11359747372687599</c:v>
                </c:pt>
                <c:pt idx="3942">
                  <c:v>0.114469106750339</c:v>
                </c:pt>
                <c:pt idx="3943">
                  <c:v>0.115415905955416</c:v>
                </c:pt>
                <c:pt idx="3944">
                  <c:v>0.116437294047513</c:v>
                </c:pt>
                <c:pt idx="3945">
                  <c:v>0.11753269286602901</c:v>
                </c:pt>
                <c:pt idx="3946">
                  <c:v>0.118701523757475</c:v>
                </c:pt>
                <c:pt idx="3947">
                  <c:v>0.119943207935126</c:v>
                </c:pt>
                <c:pt idx="3948">
                  <c:v>0.121257166815852</c:v>
                </c:pt>
                <c:pt idx="3949">
                  <c:v>0.122642822323432</c:v>
                </c:pt>
                <c:pt idx="3950">
                  <c:v>0.124099597146657</c:v>
                </c:pt>
                <c:pt idx="3951">
                  <c:v>0.12562691494009801</c:v>
                </c:pt>
                <c:pt idx="3952">
                  <c:v>0.12722420045565599</c:v>
                </c:pt>
                <c:pt idx="3953">
                  <c:v>0.128890879593927</c:v>
                </c:pt>
                <c:pt idx="3954">
                  <c:v>0.130626379366171</c:v>
                </c:pt>
                <c:pt idx="3955">
                  <c:v>0.13243516991406801</c:v>
                </c:pt>
                <c:pt idx="3956">
                  <c:v>0.13430659566078601</c:v>
                </c:pt>
                <c:pt idx="3957">
                  <c:v>0.13624512790326301</c:v>
                </c:pt>
                <c:pt idx="3958">
                  <c:v>0.138250195775377</c:v>
                </c:pt>
                <c:pt idx="3959">
                  <c:v>0.14023188683507401</c:v>
                </c:pt>
                <c:pt idx="3960">
                  <c:v>0.14216529332810299</c:v>
                </c:pt>
                <c:pt idx="3961">
                  <c:v>0.14405019920574499</c:v>
                </c:pt>
                <c:pt idx="3962">
                  <c:v>0.145896795130913</c:v>
                </c:pt>
                <c:pt idx="3963">
                  <c:v>0.14780900786010401</c:v>
                </c:pt>
                <c:pt idx="3964">
                  <c:v>0.14978626226991301</c:v>
                </c:pt>
                <c:pt idx="3965">
                  <c:v>0.15182797954608299</c:v>
                </c:pt>
                <c:pt idx="3966">
                  <c:v>0.15393357692554499</c:v>
                </c:pt>
                <c:pt idx="3967">
                  <c:v>0.15610246755255899</c:v>
                </c:pt>
                <c:pt idx="3968">
                  <c:v>0.15833406044221501</c:v>
                </c:pt>
                <c:pt idx="3969">
                  <c:v>0.16062776053672101</c:v>
                </c:pt>
                <c:pt idx="3970">
                  <c:v>0.16298296883492</c:v>
                </c:pt>
                <c:pt idx="3971">
                  <c:v>0.165399082573359</c:v>
                </c:pt>
                <c:pt idx="3972">
                  <c:v>0.16787549543751201</c:v>
                </c:pt>
                <c:pt idx="3973">
                  <c:v>0.17035501047268101</c:v>
                </c:pt>
                <c:pt idx="3974">
                  <c:v>0.172781075417791</c:v>
                </c:pt>
                <c:pt idx="3975">
                  <c:v>0.17526455557105799</c:v>
                </c:pt>
                <c:pt idx="3976">
                  <c:v>0.177810135773842</c:v>
                </c:pt>
                <c:pt idx="3977">
                  <c:v>0.180362239453282</c:v>
                </c:pt>
                <c:pt idx="3978">
                  <c:v>0.18287255343672601</c:v>
                </c:pt>
                <c:pt idx="3979">
                  <c:v>0.18534091831080499</c:v>
                </c:pt>
                <c:pt idx="3980">
                  <c:v>0.18776718568397199</c:v>
                </c:pt>
                <c:pt idx="3981">
                  <c:v>0.190151218506146</c:v>
                </c:pt>
                <c:pt idx="3982">
                  <c:v>0.19249289136337899</c:v>
                </c:pt>
                <c:pt idx="3983">
                  <c:v>0.194792090745772</c:v>
                </c:pt>
                <c:pt idx="3984">
                  <c:v>0.19704871528710499</c:v>
                </c:pt>
                <c:pt idx="3985">
                  <c:v>0.19926267597500499</c:v>
                </c:pt>
                <c:pt idx="3986">
                  <c:v>0.20148196383506101</c:v>
                </c:pt>
                <c:pt idx="3987">
                  <c:v>0.20373190291829599</c:v>
                </c:pt>
                <c:pt idx="3988">
                  <c:v>0.20601193553955099</c:v>
                </c:pt>
                <c:pt idx="3989">
                  <c:v>0.208321508883798</c:v>
                </c:pt>
                <c:pt idx="3990">
                  <c:v>0.210660075071709</c:v>
                </c:pt>
                <c:pt idx="3991">
                  <c:v>0.21297735339708701</c:v>
                </c:pt>
                <c:pt idx="3992">
                  <c:v>0.21524969754543599</c:v>
                </c:pt>
                <c:pt idx="3993">
                  <c:v>0.21747712998640001</c:v>
                </c:pt>
                <c:pt idx="3994">
                  <c:v>0.219659687127438</c:v>
                </c:pt>
                <c:pt idx="3995">
                  <c:v>0.221797419275747</c:v>
                </c:pt>
                <c:pt idx="3996">
                  <c:v>0.22389039058256299</c:v>
                </c:pt>
                <c:pt idx="3997">
                  <c:v>0.22593867897203199</c:v>
                </c:pt>
                <c:pt idx="3998">
                  <c:v>0.227942376056646</c:v>
                </c:pt>
                <c:pt idx="3999">
                  <c:v>0.229901587041001</c:v>
                </c:pt>
                <c:pt idx="4000">
                  <c:v>0.23181643061536999</c:v>
                </c:pt>
                <c:pt idx="4001">
                  <c:v>0.23368703884035599</c:v>
                </c:pt>
                <c:pt idx="4002">
                  <c:v>0.23551355702364499</c:v>
                </c:pt>
                <c:pt idx="4003">
                  <c:v>0.23729614358967699</c:v>
                </c:pt>
                <c:pt idx="4004">
                  <c:v>0.23903496994284901</c:v>
                </c:pt>
                <c:pt idx="4005">
                  <c:v>0.24073022032472799</c:v>
                </c:pt>
                <c:pt idx="4006">
                  <c:v>0.24238209166559199</c:v>
                </c:pt>
                <c:pt idx="4007">
                  <c:v>0.24399079343051</c:v>
                </c:pt>
                <c:pt idx="4008">
                  <c:v>0.245603055682655</c:v>
                </c:pt>
                <c:pt idx="4009">
                  <c:v>0.247169371095463</c:v>
                </c:pt>
                <c:pt idx="4010">
                  <c:v>0.248690013616193</c:v>
                </c:pt>
                <c:pt idx="4011">
                  <c:v>0.250165268945862</c:v>
                </c:pt>
                <c:pt idx="4012">
                  <c:v>0.25159543437795001</c:v>
                </c:pt>
                <c:pt idx="4013">
                  <c:v>0.25298081863243599</c:v>
                </c:pt>
                <c:pt idx="4014">
                  <c:v>0.25432174168514599</c:v>
                </c:pt>
                <c:pt idx="4015">
                  <c:v>0.25561853459231199</c:v>
                </c:pt>
                <c:pt idx="4016">
                  <c:v>0.25687153931031498</c:v>
                </c:pt>
                <c:pt idx="4017">
                  <c:v>0.25808110851051702</c:v>
                </c:pt>
                <c:pt idx="4018">
                  <c:v>0.259247605389122</c:v>
                </c:pt>
                <c:pt idx="4019">
                  <c:v>0.26037140347194399</c:v>
                </c:pt>
                <c:pt idx="4020">
                  <c:v>0.26145288641396702</c:v>
                </c:pt>
                <c:pt idx="4021">
                  <c:v>0.26249244779348702</c:v>
                </c:pt>
                <c:pt idx="4022">
                  <c:v>0.26349049090058102</c:v>
                </c:pt>
                <c:pt idx="4023">
                  <c:v>0.26444742851954101</c:v>
                </c:pt>
                <c:pt idx="4024">
                  <c:v>0.26536558674767902</c:v>
                </c:pt>
                <c:pt idx="4025">
                  <c:v>0.26624628126945998</c:v>
                </c:pt>
                <c:pt idx="4026">
                  <c:v>0.26708992310694002</c:v>
                </c:pt>
                <c:pt idx="4027">
                  <c:v>0.26789693152088101</c:v>
                </c:pt>
                <c:pt idx="4028">
                  <c:v>0.26866773371474201</c:v>
                </c:pt>
                <c:pt idx="4029">
                  <c:v>0.26940276452491702</c:v>
                </c:pt>
                <c:pt idx="4030">
                  <c:v>0.27010246609496702</c:v>
                </c:pt>
                <c:pt idx="4031">
                  <c:v>0.27076728753113699</c:v>
                </c:pt>
                <c:pt idx="4032">
                  <c:v>0.27139768453581598</c:v>
                </c:pt>
                <c:pt idx="4033">
                  <c:v>0.271994119014907</c:v>
                </c:pt>
                <c:pt idx="4034">
                  <c:v>0.272557058654257</c:v>
                </c:pt>
                <c:pt idx="4035">
                  <c:v>0.27308697645934799</c:v>
                </c:pt>
                <c:pt idx="4036">
                  <c:v>0.27358236548784798</c:v>
                </c:pt>
                <c:pt idx="4037">
                  <c:v>0.27404140708001001</c:v>
                </c:pt>
                <c:pt idx="4038">
                  <c:v>0.27446448437132598</c:v>
                </c:pt>
                <c:pt idx="4039">
                  <c:v>0.27485198245053899</c:v>
                </c:pt>
                <c:pt idx="4040">
                  <c:v>0.27520428753854298</c:v>
                </c:pt>
                <c:pt idx="4041">
                  <c:v>0.27552178606411099</c:v>
                </c:pt>
                <c:pt idx="4042">
                  <c:v>0.275804863624384</c:v>
                </c:pt>
                <c:pt idx="4043">
                  <c:v>0.276053903821397</c:v>
                </c:pt>
                <c:pt idx="4044">
                  <c:v>0.27626928697352499</c:v>
                </c:pt>
                <c:pt idx="4045">
                  <c:v>0.27645138871515601</c:v>
                </c:pt>
                <c:pt idx="4046">
                  <c:v>0.27660057852270298</c:v>
                </c:pt>
                <c:pt idx="4047">
                  <c:v>0.27671721824374801</c:v>
                </c:pt>
                <c:pt idx="4048">
                  <c:v>0.276801660760639</c:v>
                </c:pt>
                <c:pt idx="4049">
                  <c:v>0.27685424898619199</c:v>
                </c:pt>
                <c:pt idx="4050">
                  <c:v>0.276875315451722</c:v>
                </c:pt>
                <c:pt idx="4051">
                  <c:v>0.276865182774514</c:v>
                </c:pt>
                <c:pt idx="4052">
                  <c:v>0.27682416523928299</c:v>
                </c:pt>
                <c:pt idx="4053">
                  <c:v>0.27675257156369198</c:v>
                </c:pt>
                <c:pt idx="4054">
                  <c:v>0.27665070865751801</c:v>
                </c:pt>
                <c:pt idx="4055">
                  <c:v>0.27651888591581902</c:v>
                </c:pt>
                <c:pt idx="4056">
                  <c:v>0.27635741943442099</c:v>
                </c:pt>
                <c:pt idx="4057">
                  <c:v>0.276166635582347</c:v>
                </c:pt>
                <c:pt idx="4058">
                  <c:v>0.27594687358291597</c:v>
                </c:pt>
                <c:pt idx="4059">
                  <c:v>0.27569848702871902</c:v>
                </c:pt>
                <c:pt idx="4060">
                  <c:v>0.27542184446957202</c:v>
                </c:pt>
                <c:pt idx="4061">
                  <c:v>0.27511732931448601</c:v>
                </c:pt>
                <c:pt idx="4062">
                  <c:v>0.27478533929267401</c:v>
                </c:pt>
                <c:pt idx="4063">
                  <c:v>0.27442628566881699</c:v>
                </c:pt>
                <c:pt idx="4064">
                  <c:v>0.27404059234454797</c:v>
                </c:pt>
                <c:pt idx="4065">
                  <c:v>0.27362869492464298</c:v>
                </c:pt>
                <c:pt idx="4066">
                  <c:v>0.273191039789976</c:v>
                </c:pt>
                <c:pt idx="4067">
                  <c:v>0.27272808319832098</c:v>
                </c:pt>
                <c:pt idx="4068">
                  <c:v>0.27224029042369002</c:v>
                </c:pt>
                <c:pt idx="4069">
                  <c:v>0.27172813494040898</c:v>
                </c:pt>
                <c:pt idx="4070">
                  <c:v>0.27119209765623797</c:v>
                </c:pt>
                <c:pt idx="4071">
                  <c:v>0.27063266619773002</c:v>
                </c:pt>
                <c:pt idx="4072">
                  <c:v>0.27005033424978397</c:v>
                </c:pt>
                <c:pt idx="4073">
                  <c:v>0.269445600949972</c:v>
                </c:pt>
                <c:pt idx="4074">
                  <c:v>0.26881897033666602</c:v>
                </c:pt>
                <c:pt idx="4075">
                  <c:v>0.26817095084856701</c:v>
                </c:pt>
                <c:pt idx="4076">
                  <c:v>0.26750205487199702</c:v>
                </c:pt>
                <c:pt idx="4077">
                  <c:v>0.26681279833143001</c:v>
                </c:pt>
                <c:pt idx="4078">
                  <c:v>0.26610370031817199</c:v>
                </c:pt>
                <c:pt idx="4079">
                  <c:v>0.26537528275189598</c:v>
                </c:pt>
                <c:pt idx="4080">
                  <c:v>0.26462807006986599</c:v>
                </c:pt>
                <c:pt idx="4081">
                  <c:v>0.263862588938997</c:v>
                </c:pt>
                <c:pt idx="4082">
                  <c:v>0.26307936798652698</c:v>
                </c:pt>
                <c:pt idx="4083">
                  <c:v>0.26227893754572401</c:v>
                </c:pt>
                <c:pt idx="4084">
                  <c:v>0.26146182941392498</c:v>
                </c:pt>
                <c:pt idx="4085">
                  <c:v>0.26062857662099498</c:v>
                </c:pt>
                <c:pt idx="4086">
                  <c:v>0.25977971320717602</c:v>
                </c:pt>
                <c:pt idx="4087">
                  <c:v>0.25891577401003901</c:v>
                </c:pt>
                <c:pt idx="4088">
                  <c:v>0.258039889572659</c:v>
                </c:pt>
                <c:pt idx="4089">
                  <c:v>0.25717541723361298</c:v>
                </c:pt>
                <c:pt idx="4090">
                  <c:v>0.25630148603692299</c:v>
                </c:pt>
                <c:pt idx="4091">
                  <c:v>0.25540690434686097</c:v>
                </c:pt>
                <c:pt idx="4092">
                  <c:v>0.25449035314937102</c:v>
                </c:pt>
                <c:pt idx="4093">
                  <c:v>0.25354721129299301</c:v>
                </c:pt>
                <c:pt idx="4094">
                  <c:v>0.25259274425572198</c:v>
                </c:pt>
                <c:pt idx="4095">
                  <c:v>0.25162379317294098</c:v>
                </c:pt>
                <c:pt idx="4096">
                  <c:v>0.25063834390268802</c:v>
                </c:pt>
                <c:pt idx="4097">
                  <c:v>0.249637249084291</c:v>
                </c:pt>
                <c:pt idx="4098">
                  <c:v>0.248621369210134</c:v>
                </c:pt>
                <c:pt idx="4099">
                  <c:v>0.247591572879682</c:v>
                </c:pt>
                <c:pt idx="4100">
                  <c:v>0.24654873707987601</c:v>
                </c:pt>
                <c:pt idx="4101">
                  <c:v>0.245493747489957</c:v>
                </c:pt>
                <c:pt idx="4102">
                  <c:v>0.24442749880832701</c:v>
                </c:pt>
                <c:pt idx="4103">
                  <c:v>0.24335089509862201</c:v>
                </c:pt>
                <c:pt idx="4104">
                  <c:v>0.24226485015184299</c:v>
                </c:pt>
                <c:pt idx="4105">
                  <c:v>0.24117028786098901</c:v>
                </c:pt>
                <c:pt idx="4106">
                  <c:v>0.240068142604383</c:v>
                </c:pt>
                <c:pt idx="4107">
                  <c:v>0.23895935963359499</c:v>
                </c:pt>
                <c:pt idx="4108">
                  <c:v>0.23784489546161999</c:v>
                </c:pt>
                <c:pt idx="4109">
                  <c:v>0.236725718246797</c:v>
                </c:pt>
                <c:pt idx="4110">
                  <c:v>0.23560280816783399</c:v>
                </c:pt>
                <c:pt idx="4111">
                  <c:v>0.23447715778520201</c:v>
                </c:pt>
                <c:pt idx="4112">
                  <c:v>0.233349772384254</c:v>
                </c:pt>
                <c:pt idx="4113">
                  <c:v>0.232221670295577</c:v>
                </c:pt>
                <c:pt idx="4114">
                  <c:v>0.231092821829158</c:v>
                </c:pt>
                <c:pt idx="4115">
                  <c:v>0.22992780744293501</c:v>
                </c:pt>
                <c:pt idx="4116">
                  <c:v>0.22872719997898799</c:v>
                </c:pt>
                <c:pt idx="4117">
                  <c:v>0.227491575319168</c:v>
                </c:pt>
                <c:pt idx="4118">
                  <c:v>0.22622151262163101</c:v>
                </c:pt>
                <c:pt idx="4119">
                  <c:v>0.224917594599883</c:v>
                </c:pt>
                <c:pt idx="4120">
                  <c:v>0.22358040786248001</c:v>
                </c:pt>
                <c:pt idx="4121">
                  <c:v>0.22221054333731799</c:v>
                </c:pt>
                <c:pt idx="4122">
                  <c:v>0.220808596811743</c:v>
                </c:pt>
                <c:pt idx="4123">
                  <c:v>0.219375169628411</c:v>
                </c:pt>
                <c:pt idx="4124">
                  <c:v>0.21791086958682401</c:v>
                </c:pt>
                <c:pt idx="4125">
                  <c:v>0.21641631211079501</c:v>
                </c:pt>
                <c:pt idx="4126">
                  <c:v>0.21489212175056199</c:v>
                </c:pt>
                <c:pt idx="4127">
                  <c:v>0.213355335398177</c:v>
                </c:pt>
                <c:pt idx="4128">
                  <c:v>0.21185272924874499</c:v>
                </c:pt>
                <c:pt idx="4129">
                  <c:v>0.210388649310633</c:v>
                </c:pt>
                <c:pt idx="4130">
                  <c:v>0.208963860480889</c:v>
                </c:pt>
                <c:pt idx="4131">
                  <c:v>0.20757912761706199</c:v>
                </c:pt>
                <c:pt idx="4132">
                  <c:v>0.20623521464514999</c:v>
                </c:pt>
                <c:pt idx="4133">
                  <c:v>0.204932883642166</c:v>
                </c:pt>
                <c:pt idx="4134">
                  <c:v>0.203672893909224</c:v>
                </c:pt>
                <c:pt idx="4135">
                  <c:v>0.20245798581664601</c:v>
                </c:pt>
                <c:pt idx="4136">
                  <c:v>0.201291211127713</c:v>
                </c:pt>
                <c:pt idx="4137">
                  <c:v>0.20017341802868499</c:v>
                </c:pt>
                <c:pt idx="4138">
                  <c:v>0.19910544951405301</c:v>
                </c:pt>
                <c:pt idx="4139">
                  <c:v>0.19808814276345801</c:v>
                </c:pt>
                <c:pt idx="4140">
                  <c:v>0.197122328646054</c:v>
                </c:pt>
                <c:pt idx="4141">
                  <c:v>0.196181120875798</c:v>
                </c:pt>
                <c:pt idx="4142">
                  <c:v>0.19526381915296301</c:v>
                </c:pt>
                <c:pt idx="4143">
                  <c:v>0.19437139962802699</c:v>
                </c:pt>
                <c:pt idx="4144">
                  <c:v>0.19350480953184601</c:v>
                </c:pt>
                <c:pt idx="4145">
                  <c:v>0.19266497199863</c:v>
                </c:pt>
                <c:pt idx="4146">
                  <c:v>0.191852790656381</c:v>
                </c:pt>
                <c:pt idx="4147">
                  <c:v>0.19106915364980501</c:v>
                </c:pt>
                <c:pt idx="4148">
                  <c:v>0.19031493685822101</c:v>
                </c:pt>
                <c:pt idx="4149">
                  <c:v>0.189591006091091</c:v>
                </c:pt>
                <c:pt idx="4150">
                  <c:v>0.18889821805002299</c:v>
                </c:pt>
                <c:pt idx="4151">
                  <c:v>0.188237419904739</c:v>
                </c:pt>
                <c:pt idx="4152">
                  <c:v>0.187609447488404</c:v>
                </c:pt>
                <c:pt idx="4153">
                  <c:v>0.187015122366116</c:v>
                </c:pt>
                <c:pt idx="4154">
                  <c:v>0.186455248285852</c:v>
                </c:pt>
                <c:pt idx="4155">
                  <c:v>0.18593060765923999</c:v>
                </c:pt>
                <c:pt idx="4156">
                  <c:v>0.18544195865936799</c:v>
                </c:pt>
                <c:pt idx="4157">
                  <c:v>0.184990033292392</c:v>
                </c:pt>
                <c:pt idx="4158">
                  <c:v>0.18457553651370601</c:v>
                </c:pt>
                <c:pt idx="4159">
                  <c:v>0.18419676820550099</c:v>
                </c:pt>
                <c:pt idx="4160">
                  <c:v>0.18384869481209601</c:v>
                </c:pt>
                <c:pt idx="4161">
                  <c:v>0.18353168564661199</c:v>
                </c:pt>
                <c:pt idx="4162">
                  <c:v>0.18324608817347199</c:v>
                </c:pt>
                <c:pt idx="4163">
                  <c:v>0.18299222923101299</c:v>
                </c:pt>
                <c:pt idx="4164">
                  <c:v>0.18277041616026199</c:v>
                </c:pt>
                <c:pt idx="4165">
                  <c:v>0.182580937795953</c:v>
                </c:pt>
                <c:pt idx="4166">
                  <c:v>0.18242406530605301</c:v>
                </c:pt>
                <c:pt idx="4167">
                  <c:v>0.18230005288372</c:v>
                </c:pt>
                <c:pt idx="4168">
                  <c:v>0.18220913830458199</c:v>
                </c:pt>
                <c:pt idx="4169">
                  <c:v>0.18215154336592099</c:v>
                </c:pt>
                <c:pt idx="4170">
                  <c:v>0.18212747422497899</c:v>
                </c:pt>
                <c:pt idx="4171">
                  <c:v>0.18213712165273599</c:v>
                </c:pt>
                <c:pt idx="4172">
                  <c:v>0.182180661217964</c:v>
                </c:pt>
                <c:pt idx="4173">
                  <c:v>0.18225825341458901</c:v>
                </c:pt>
                <c:pt idx="4174">
                  <c:v>0.18237004374373</c:v>
                </c:pt>
                <c:pt idx="4175">
                  <c:v>0.182516162760197</c:v>
                </c:pt>
                <c:pt idx="4176">
                  <c:v>0.18269672609182899</c:v>
                </c:pt>
                <c:pt idx="4177">
                  <c:v>0.182911834438823</c:v>
                </c:pt>
                <c:pt idx="4178">
                  <c:v>0.18316157355903701</c:v>
                </c:pt>
                <c:pt idx="4179">
                  <c:v>0.18344601424423099</c:v>
                </c:pt>
                <c:pt idx="4180">
                  <c:v>0.183765212291184</c:v>
                </c:pt>
                <c:pt idx="4181">
                  <c:v>0.184119208470722</c:v>
                </c:pt>
                <c:pt idx="4182">
                  <c:v>0.184508028496735</c:v>
                </c:pt>
                <c:pt idx="4183">
                  <c:v>0.184931682996437</c:v>
                </c:pt>
                <c:pt idx="4184">
                  <c:v>0.185390167482266</c:v>
                </c:pt>
                <c:pt idx="4185">
                  <c:v>0.185883462325107</c:v>
                </c:pt>
                <c:pt idx="4186">
                  <c:v>0.18641153272785799</c:v>
                </c:pt>
                <c:pt idx="4187">
                  <c:v>0.18697173358613001</c:v>
                </c:pt>
                <c:pt idx="4188">
                  <c:v>0.18756334563091301</c:v>
                </c:pt>
                <c:pt idx="4189">
                  <c:v>0.188211992946724</c:v>
                </c:pt>
                <c:pt idx="4190">
                  <c:v>0.188929804778904</c:v>
                </c:pt>
                <c:pt idx="4191">
                  <c:v>0.189719009177334</c:v>
                </c:pt>
                <c:pt idx="4192">
                  <c:v>0.19058510684987701</c:v>
                </c:pt>
                <c:pt idx="4193">
                  <c:v>0.191513681490451</c:v>
                </c:pt>
                <c:pt idx="4194">
                  <c:v>0.19250870984552601</c:v>
                </c:pt>
                <c:pt idx="4195">
                  <c:v>0.193572991741603</c:v>
                </c:pt>
                <c:pt idx="4196">
                  <c:v>0.194706427116562</c:v>
                </c:pt>
                <c:pt idx="4197">
                  <c:v>0.195908874034041</c:v>
                </c:pt>
                <c:pt idx="4198">
                  <c:v>0.19718014751076199</c:v>
                </c:pt>
                <c:pt idx="4199">
                  <c:v>0.19852001831194199</c:v>
                </c:pt>
                <c:pt idx="4200">
                  <c:v>0.199928211716247</c:v>
                </c:pt>
                <c:pt idx="4201">
                  <c:v>0.201404406252602</c:v>
                </c:pt>
                <c:pt idx="4202">
                  <c:v>0.20294823241211399</c:v>
                </c:pt>
                <c:pt idx="4203">
                  <c:v>0.204559271339394</c:v>
                </c:pt>
                <c:pt idx="4204">
                  <c:v>0.20623705350871699</c:v>
                </c:pt>
                <c:pt idx="4205">
                  <c:v>0.207981057391674</c:v>
                </c:pt>
                <c:pt idx="4206">
                  <c:v>0.209790708124306</c:v>
                </c:pt>
                <c:pt idx="4207">
                  <c:v>0.21166537618304099</c:v>
                </c:pt>
                <c:pt idx="4208">
                  <c:v>0.21359796436725201</c:v>
                </c:pt>
                <c:pt idx="4209">
                  <c:v>0.21557577643402001</c:v>
                </c:pt>
                <c:pt idx="4210">
                  <c:v>0.21759784682592501</c:v>
                </c:pt>
                <c:pt idx="4211">
                  <c:v>0.21966316695407401</c:v>
                </c:pt>
                <c:pt idx="4212">
                  <c:v>0.221770684664365</c:v>
                </c:pt>
                <c:pt idx="4213">
                  <c:v>0.22392036512583699</c:v>
                </c:pt>
                <c:pt idx="4214">
                  <c:v>0.22614753252486899</c:v>
                </c:pt>
                <c:pt idx="4215">
                  <c:v>0.22845148773614199</c:v>
                </c:pt>
                <c:pt idx="4216">
                  <c:v>0.23083149762257099</c:v>
                </c:pt>
                <c:pt idx="4217">
                  <c:v>0.23328679480641101</c:v>
                </c:pt>
                <c:pt idx="4218">
                  <c:v>0.23581657745315701</c:v>
                </c:pt>
                <c:pt idx="4219">
                  <c:v>0.23842000905291699</c:v>
                </c:pt>
                <c:pt idx="4220">
                  <c:v>0.241096218177552</c:v>
                </c:pt>
                <c:pt idx="4221">
                  <c:v>0.24384429818413</c:v>
                </c:pt>
                <c:pt idx="4222">
                  <c:v>0.24666330682596599</c:v>
                </c:pt>
                <c:pt idx="4223">
                  <c:v>0.249552265722115</c:v>
                </c:pt>
                <c:pt idx="4224">
                  <c:v>0.25251015962539503</c:v>
                </c:pt>
                <c:pt idx="4225">
                  <c:v>0.25553593542027297</c:v>
                </c:pt>
                <c:pt idx="4226">
                  <c:v>0.25861209947178698</c:v>
                </c:pt>
                <c:pt idx="4227">
                  <c:v>0.26169139129260499</c:v>
                </c:pt>
                <c:pt idx="4228">
                  <c:v>0.26476895372480702</c:v>
                </c:pt>
                <c:pt idx="4229">
                  <c:v>0.267843484619957</c:v>
                </c:pt>
                <c:pt idx="4230">
                  <c:v>0.270913656586381</c:v>
                </c:pt>
                <c:pt idx="4231">
                  <c:v>0.27397811876442602</c:v>
                </c:pt>
                <c:pt idx="4232">
                  <c:v>0.27703549869234601</c:v>
                </c:pt>
                <c:pt idx="4233">
                  <c:v>0.28008440424877001</c:v>
                </c:pt>
                <c:pt idx="4234">
                  <c:v>0.28312342565670001</c:v>
                </c:pt>
                <c:pt idx="4235">
                  <c:v>0.28615113753339999</c:v>
                </c:pt>
                <c:pt idx="4236">
                  <c:v>0.28916610097030199</c:v>
                </c:pt>
                <c:pt idx="4237">
                  <c:v>0.29216686562726302</c:v>
                </c:pt>
                <c:pt idx="4238">
                  <c:v>0.29515197182604602</c:v>
                </c:pt>
                <c:pt idx="4239">
                  <c:v>0.29811995262885099</c:v>
                </c:pt>
                <c:pt idx="4240">
                  <c:v>0.30109704638888102</c:v>
                </c:pt>
                <c:pt idx="4241">
                  <c:v>0.30408329544595503</c:v>
                </c:pt>
                <c:pt idx="4242">
                  <c:v>0.30707705763308502</c:v>
                </c:pt>
                <c:pt idx="4243">
                  <c:v>0.310076713739322</c:v>
                </c:pt>
                <c:pt idx="4244">
                  <c:v>0.313080664868431</c:v>
                </c:pt>
                <c:pt idx="4245">
                  <c:v>0.31608733004773099</c:v>
                </c:pt>
                <c:pt idx="4246">
                  <c:v>0.31909514429800501</c:v>
                </c:pt>
                <c:pt idx="4247">
                  <c:v>0.32210255721256598</c:v>
                </c:pt>
                <c:pt idx="4248">
                  <c:v>0.32510803201138999</c:v>
                </c:pt>
                <c:pt idx="4249">
                  <c:v>0.32811004500311802</c:v>
                </c:pt>
                <c:pt idx="4250">
                  <c:v>0.33110708538068101</c:v>
                </c:pt>
                <c:pt idx="4251">
                  <c:v>0.33409765528151097</c:v>
                </c:pt>
                <c:pt idx="4252">
                  <c:v>0.33708027005292901</c:v>
                </c:pt>
                <c:pt idx="4253">
                  <c:v>0.34005345867373299</c:v>
                </c:pt>
                <c:pt idx="4254">
                  <c:v>0.34301576429256703</c:v>
                </c:pt>
                <c:pt idx="4255">
                  <c:v>0.34596574485172399</c:v>
                </c:pt>
                <c:pt idx="4256">
                  <c:v>0.34890197377167798</c:v>
                </c:pt>
                <c:pt idx="4257">
                  <c:v>0.35182304067687398</c:v>
                </c:pt>
                <c:pt idx="4258">
                  <c:v>0.354729930176921</c:v>
                </c:pt>
                <c:pt idx="4259">
                  <c:v>0.35762695163142899</c:v>
                </c:pt>
                <c:pt idx="4260">
                  <c:v>0.36051300460469998</c:v>
                </c:pt>
                <c:pt idx="4261">
                  <c:v>0.36338700547857999</c:v>
                </c:pt>
                <c:pt idx="4262">
                  <c:v>0.36624788810230702</c:v>
                </c:pt>
                <c:pt idx="4263">
                  <c:v>0.369094604419614</c:v>
                </c:pt>
                <c:pt idx="4264">
                  <c:v>0.37192612507049</c:v>
                </c:pt>
                <c:pt idx="4265">
                  <c:v>0.37474143996556702</c:v>
                </c:pt>
                <c:pt idx="4266">
                  <c:v>0.37753955883163898</c:v>
                </c:pt>
                <c:pt idx="4267">
                  <c:v>0.38031951172720202</c:v>
                </c:pt>
                <c:pt idx="4268">
                  <c:v>0.38308034952727099</c:v>
                </c:pt>
                <c:pt idx="4269">
                  <c:v>0.38582114437701698</c:v>
                </c:pt>
                <c:pt idx="4270">
                  <c:v>0.388540990114006</c:v>
                </c:pt>
                <c:pt idx="4271">
                  <c:v>0.39123900265905698</c:v>
                </c:pt>
                <c:pt idx="4272">
                  <c:v>0.39391432037587698</c:v>
                </c:pt>
                <c:pt idx="4273">
                  <c:v>0.39656610439984102</c:v>
                </c:pt>
                <c:pt idx="4274">
                  <c:v>0.399193538936367</c:v>
                </c:pt>
                <c:pt idx="4275">
                  <c:v>0.401795831529491</c:v>
                </c:pt>
                <c:pt idx="4276">
                  <c:v>0.40437221330130901</c:v>
                </c:pt>
                <c:pt idx="4277">
                  <c:v>0.40692193916305502</c:v>
                </c:pt>
                <c:pt idx="4278">
                  <c:v>0.40944428799864402</c:v>
                </c:pt>
                <c:pt idx="4279">
                  <c:v>0.411938562821555</c:v>
                </c:pt>
                <c:pt idx="4280">
                  <c:v>0.41440409090596197</c:v>
                </c:pt>
                <c:pt idx="4281">
                  <c:v>0.41684022389306502</c:v>
                </c:pt>
                <c:pt idx="4282">
                  <c:v>0.41924633787356802</c:v>
                </c:pt>
                <c:pt idx="4283">
                  <c:v>0.42162183344726001</c:v>
                </c:pt>
                <c:pt idx="4284">
                  <c:v>0.42396613576065501</c:v>
                </c:pt>
                <c:pt idx="4285">
                  <c:v>0.42627869452362999</c:v>
                </c:pt>
                <c:pt idx="4286">
                  <c:v>0.42855898400595999</c:v>
                </c:pt>
                <c:pt idx="4287">
                  <c:v>0.430784335558277</c:v>
                </c:pt>
                <c:pt idx="4288">
                  <c:v>0.432949974925884</c:v>
                </c:pt>
                <c:pt idx="4289">
                  <c:v>0.43505495255703602</c:v>
                </c:pt>
                <c:pt idx="4290">
                  <c:v>0.437098356376945</c:v>
                </c:pt>
                <c:pt idx="4291">
                  <c:v>0.43907931240173598</c:v>
                </c:pt>
                <c:pt idx="4292">
                  <c:v>0.44099698534145598</c:v>
                </c:pt>
                <c:pt idx="4293">
                  <c:v>0.44285057919378901</c:v>
                </c:pt>
                <c:pt idx="4294">
                  <c:v>0.44463933783021498</c:v>
                </c:pt>
                <c:pt idx="4295">
                  <c:v>0.446362545576382</c:v>
                </c:pt>
                <c:pt idx="4296">
                  <c:v>0.44801952778843102</c:v>
                </c:pt>
                <c:pt idx="4297">
                  <c:v>0.44960965142695603</c:v>
                </c:pt>
                <c:pt idx="4298">
                  <c:v>0.45113232563008698</c:v>
                </c:pt>
                <c:pt idx="4299">
                  <c:v>0.45258700228694199</c:v>
                </c:pt>
                <c:pt idx="4300">
                  <c:v>0.45397317661227898</c:v>
                </c:pt>
                <c:pt idx="4301">
                  <c:v>0.45529038772268798</c:v>
                </c:pt>
                <c:pt idx="4302">
                  <c:v>0.45653821921395699</c:v>
                </c:pt>
                <c:pt idx="4303">
                  <c:v>0.45771629973849098</c:v>
                </c:pt>
                <c:pt idx="4304">
                  <c:v>0.45882430358066001</c:v>
                </c:pt>
                <c:pt idx="4305">
                  <c:v>0.45986195122696399</c:v>
                </c:pt>
                <c:pt idx="4306">
                  <c:v>0.46082900992672099</c:v>
                </c:pt>
                <c:pt idx="4307">
                  <c:v>0.46173170595066498</c:v>
                </c:pt>
                <c:pt idx="4308">
                  <c:v>0.46258185520724499</c:v>
                </c:pt>
                <c:pt idx="4309">
                  <c:v>0.46337953278114302</c:v>
                </c:pt>
                <c:pt idx="4310">
                  <c:v>0.46412484593713599</c:v>
                </c:pt>
                <c:pt idx="4311">
                  <c:v>0.46481793396642301</c:v>
                </c:pt>
                <c:pt idx="4312">
                  <c:v>0.46545896800058101</c:v>
                </c:pt>
                <c:pt idx="4313">
                  <c:v>0.46604815078947498</c:v>
                </c:pt>
                <c:pt idx="4314">
                  <c:v>0.46658571643950902</c:v>
                </c:pt>
                <c:pt idx="4315">
                  <c:v>0.46707193010885201</c:v>
                </c:pt>
                <c:pt idx="4316">
                  <c:v>0.467507087656581</c:v>
                </c:pt>
                <c:pt idx="4317">
                  <c:v>0.46789151524312</c:v>
                </c:pt>
                <c:pt idx="4318">
                  <c:v>0.468225568879855</c:v>
                </c:pt>
                <c:pt idx="4319">
                  <c:v>0.46850963392634898</c:v>
                </c:pt>
                <c:pt idx="4320">
                  <c:v>0.46874412453417602</c:v>
                </c:pt>
                <c:pt idx="4321">
                  <c:v>0.46892948303697402</c:v>
                </c:pt>
                <c:pt idx="4322">
                  <c:v>0.469066179286868</c:v>
                </c:pt>
                <c:pt idx="4323">
                  <c:v>0.46915470993797798</c:v>
                </c:pt>
                <c:pt idx="4324">
                  <c:v>0.46919559767817498</c:v>
                </c:pt>
                <c:pt idx="4325">
                  <c:v>0.46918939041070001</c:v>
                </c:pt>
                <c:pt idx="4326">
                  <c:v>0.46913666038761798</c:v>
                </c:pt>
                <c:pt idx="4327">
                  <c:v>0.46903800329738399</c:v>
                </c:pt>
                <c:pt idx="4328">
                  <c:v>0.46889403730905299</c:v>
                </c:pt>
                <c:pt idx="4329">
                  <c:v>0.46870540207586903</c:v>
                </c:pt>
                <c:pt idx="4330">
                  <c:v>0.46847275770111302</c:v>
                </c:pt>
                <c:pt idx="4331">
                  <c:v>0.46819678366921202</c:v>
                </c:pt>
                <c:pt idx="4332">
                  <c:v>0.46787817774520601</c:v>
                </c:pt>
                <c:pt idx="4333">
                  <c:v>0.46751765484571101</c:v>
                </c:pt>
                <c:pt idx="4334">
                  <c:v>0.467115945884582</c:v>
                </c:pt>
                <c:pt idx="4335">
                  <c:v>0.46667379659647801</c:v>
                </c:pt>
                <c:pt idx="4336">
                  <c:v>0.466191966341582</c:v>
                </c:pt>
                <c:pt idx="4337">
                  <c:v>0.46567122689468898</c:v>
                </c:pt>
                <c:pt idx="4338">
                  <c:v>0.46511236122191801</c:v>
                </c:pt>
                <c:pt idx="4339">
                  <c:v>0.46451616224824699</c:v>
                </c:pt>
                <c:pt idx="4340">
                  <c:v>0.463883431619104</c:v>
                </c:pt>
                <c:pt idx="4341">
                  <c:v>0.46321497845916798</c:v>
                </c:pt>
                <c:pt idx="4342">
                  <c:v>0.46251161813154401</c:v>
                </c:pt>
                <c:pt idx="4343">
                  <c:v>0.461774171000428</c:v>
                </c:pt>
                <c:pt idx="4344">
                  <c:v>0.461003461200307</c:v>
                </c:pt>
                <c:pt idx="4345">
                  <c:v>0.46020031541471201</c:v>
                </c:pt>
                <c:pt idx="4346">
                  <c:v>0.459365561667468</c:v>
                </c:pt>
                <c:pt idx="4347">
                  <c:v>0.45850002812929902</c:v>
                </c:pt>
                <c:pt idx="4348">
                  <c:v>0.457604541942569</c:v>
                </c:pt>
                <c:pt idx="4349">
                  <c:v>0.45667992806684798</c:v>
                </c:pt>
                <c:pt idx="4350">
                  <c:v>0.45572724123623598</c:v>
                </c:pt>
                <c:pt idx="4351">
                  <c:v>0.45476142864058799</c:v>
                </c:pt>
                <c:pt idx="4352">
                  <c:v>0.453783298939053</c:v>
                </c:pt>
                <c:pt idx="4353">
                  <c:v>0.45279365434943097</c:v>
                </c:pt>
                <c:pt idx="4354">
                  <c:v>0.451793289688318</c:v>
                </c:pt>
                <c:pt idx="4355">
                  <c:v>0.45078299144364198</c:v>
                </c:pt>
                <c:pt idx="4356">
                  <c:v>0.44976353688140402</c:v>
                </c:pt>
                <c:pt idx="4357">
                  <c:v>0.448735693188273</c:v>
                </c:pt>
                <c:pt idx="4358">
                  <c:v>0.44770021665151899</c:v>
                </c:pt>
                <c:pt idx="4359">
                  <c:v>0.44665785187760099</c:v>
                </c:pt>
                <c:pt idx="4360">
                  <c:v>0.445609331050552</c:v>
                </c:pt>
                <c:pt idx="4361">
                  <c:v>0.44453314039080499</c:v>
                </c:pt>
                <c:pt idx="4362">
                  <c:v>0.44342984231122901</c:v>
                </c:pt>
                <c:pt idx="4363">
                  <c:v>0.44230015966424402</c:v>
                </c:pt>
                <c:pt idx="4364">
                  <c:v>0.44114479900093101</c:v>
                </c:pt>
                <c:pt idx="4365">
                  <c:v>0.43996444997238199</c:v>
                </c:pt>
                <c:pt idx="4366">
                  <c:v>0.43875978477779098</c:v>
                </c:pt>
                <c:pt idx="4367">
                  <c:v>0.43753145765915702</c:v>
                </c:pt>
                <c:pt idx="4368">
                  <c:v>0.43628010444232102</c:v>
                </c:pt>
                <c:pt idx="4369">
                  <c:v>0.43500634212393602</c:v>
                </c:pt>
                <c:pt idx="4370">
                  <c:v>0.43371076850378598</c:v>
                </c:pt>
                <c:pt idx="4371">
                  <c:v>0.43239396186180201</c:v>
                </c:pt>
                <c:pt idx="4372">
                  <c:v>0.43105648067893898</c:v>
                </c:pt>
                <c:pt idx="4373">
                  <c:v>0.42969886340101299</c:v>
                </c:pt>
                <c:pt idx="4374">
                  <c:v>0.42832162824447101</c:v>
                </c:pt>
                <c:pt idx="4375">
                  <c:v>0.426925273042978</c:v>
                </c:pt>
                <c:pt idx="4376">
                  <c:v>0.425510275133618</c:v>
                </c:pt>
                <c:pt idx="4377">
                  <c:v>0.42407709128144799</c:v>
                </c:pt>
                <c:pt idx="4378">
                  <c:v>0.42262615764105099</c:v>
                </c:pt>
                <c:pt idx="4379">
                  <c:v>0.42116229945700701</c:v>
                </c:pt>
                <c:pt idx="4380">
                  <c:v>0.419689078953426</c:v>
                </c:pt>
                <c:pt idx="4381">
                  <c:v>0.41820685440412397</c:v>
                </c:pt>
                <c:pt idx="4382">
                  <c:v>0.41671596466654798</c:v>
                </c:pt>
                <c:pt idx="4383">
                  <c:v>0.41521672930278303</c:v>
                </c:pt>
                <c:pt idx="4384">
                  <c:v>0.41370944872670101</c:v>
                </c:pt>
                <c:pt idx="4385">
                  <c:v>0.412194404375682</c:v>
                </c:pt>
                <c:pt idx="4386">
                  <c:v>0.41067185890539998</c:v>
                </c:pt>
                <c:pt idx="4387">
                  <c:v>0.409142056406119</c:v>
                </c:pt>
                <c:pt idx="4388">
                  <c:v>0.40760522263899002</c:v>
                </c:pt>
                <c:pt idx="4389">
                  <c:v>0.40606156529086701</c:v>
                </c:pt>
                <c:pt idx="4390">
                  <c:v>0.40451127424616201</c:v>
                </c:pt>
                <c:pt idx="4391">
                  <c:v>0.40295452187432301</c:v>
                </c:pt>
                <c:pt idx="4392">
                  <c:v>0.40139146333152897</c:v>
                </c:pt>
                <c:pt idx="4393">
                  <c:v>0.39982223687526203</c:v>
                </c:pt>
                <c:pt idx="4394">
                  <c:v>0.39824696419043099</c:v>
                </c:pt>
                <c:pt idx="4395">
                  <c:v>0.39666575072579802</c:v>
                </c:pt>
                <c:pt idx="4396">
                  <c:v>0.39507868603949597</c:v>
                </c:pt>
                <c:pt idx="4397">
                  <c:v>0.39348584415246601</c:v>
                </c:pt>
                <c:pt idx="4398">
                  <c:v>0.39188728390871302</c:v>
                </c:pt>
                <c:pt idx="4399">
                  <c:v>0.39028304934133001</c:v>
                </c:pt>
                <c:pt idx="4400">
                  <c:v>0.388673170043287</c:v>
                </c:pt>
                <c:pt idx="4401">
                  <c:v>0.38705766154203702</c:v>
                </c:pt>
                <c:pt idx="4402">
                  <c:v>0.38543652567706999</c:v>
                </c:pt>
                <c:pt idx="4403">
                  <c:v>0.383809750979556</c:v>
                </c:pt>
                <c:pt idx="4404">
                  <c:v>0.38217731305332903</c:v>
                </c:pt>
                <c:pt idx="4405">
                  <c:v>0.38053917495646</c:v>
                </c:pt>
                <c:pt idx="4406">
                  <c:v>0.37889528758278201</c:v>
                </c:pt>
                <c:pt idx="4407">
                  <c:v>0.37724559004272401</c:v>
                </c:pt>
                <c:pt idx="4408">
                  <c:v>0.37559001004290499</c:v>
                </c:pt>
                <c:pt idx="4409">
                  <c:v>0.37392846426396698</c:v>
                </c:pt>
                <c:pt idx="4410">
                  <c:v>0.37226085873618397</c:v>
                </c:pt>
                <c:pt idx="4411">
                  <c:v>0.370587089212429</c:v>
                </c:pt>
                <c:pt idx="4412">
                  <c:v>0.36890704153811799</c:v>
                </c:pt>
                <c:pt idx="4413">
                  <c:v>0.36722059201781099</c:v>
                </c:pt>
                <c:pt idx="4414">
                  <c:v>0.36552760777816801</c:v>
                </c:pt>
                <c:pt idx="4415">
                  <c:v>0.36382794712701799</c:v>
                </c:pt>
                <c:pt idx="4416">
                  <c:v>0.362121459908332</c:v>
                </c:pt>
                <c:pt idx="4417">
                  <c:v>0.36040798785290901</c:v>
                </c:pt>
                <c:pt idx="4418">
                  <c:v>0.35868736492463199</c:v>
                </c:pt>
                <c:pt idx="4419">
                  <c:v>0.35695941766219602</c:v>
                </c:pt>
                <c:pt idx="4420">
                  <c:v>0.355223965516199</c:v>
                </c:pt>
                <c:pt idx="4421">
                  <c:v>0.35348082118154101</c:v>
                </c:pt>
                <c:pt idx="4422">
                  <c:v>0.35172979092510698</c:v>
                </c:pt>
                <c:pt idx="4423">
                  <c:v>0.34997067490870098</c:v>
                </c:pt>
                <c:pt idx="4424">
                  <c:v>0.34820326750724201</c:v>
                </c:pt>
                <c:pt idx="4425">
                  <c:v>0.34642735762223598</c:v>
                </c:pt>
                <c:pt idx="4426">
                  <c:v>0.34464272899057102</c:v>
                </c:pt>
                <c:pt idx="4427">
                  <c:v>0.34284916048866398</c:v>
                </c:pt>
                <c:pt idx="4428">
                  <c:v>0.34104642643202498</c:v>
                </c:pt>
                <c:pt idx="4429">
                  <c:v>0.33923429687030399</c:v>
                </c:pt>
                <c:pt idx="4430">
                  <c:v>0.337412537877885</c:v>
                </c:pt>
                <c:pt idx="4431">
                  <c:v>0.33558091184010802</c:v>
                </c:pt>
                <c:pt idx="4432">
                  <c:v>0.33373917773518502</c:v>
                </c:pt>
                <c:pt idx="4433">
                  <c:v>0.33188709141190498</c:v>
                </c:pt>
                <c:pt idx="4434">
                  <c:v>0.33002440586317999</c:v>
                </c:pt>
                <c:pt idx="4435">
                  <c:v>0.32815087149553002</c:v>
                </c:pt>
                <c:pt idx="4436">
                  <c:v>0.32626623639456098</c:v>
                </c:pt>
                <c:pt idx="4437">
                  <c:v>0.32437024658651498</c:v>
                </c:pt>
                <c:pt idx="4438">
                  <c:v>0.32246264629594001</c:v>
                </c:pt>
                <c:pt idx="4439">
                  <c:v>0.32054317819954398</c:v>
                </c:pt>
                <c:pt idx="4440">
                  <c:v>0.31861158367627601</c:v>
                </c:pt>
                <c:pt idx="4441">
                  <c:v>0.31666760305368202</c:v>
                </c:pt>
                <c:pt idx="4442">
                  <c:v>0.31471097585055902</c:v>
                </c:pt>
                <c:pt idx="4443">
                  <c:v>0.31274144101593299</c:v>
                </c:pt>
                <c:pt idx="4444">
                  <c:v>0.31075873716439101</c:v>
                </c:pt>
                <c:pt idx="4445">
                  <c:v>0.30876260280776002</c:v>
                </c:pt>
                <c:pt idx="4446">
                  <c:v>0.30675277658313899</c:v>
                </c:pt>
                <c:pt idx="4447">
                  <c:v>0.30472899747728599</c:v>
                </c:pt>
                <c:pt idx="4448">
                  <c:v>0.30269100504733198</c:v>
                </c:pt>
                <c:pt idx="4449">
                  <c:v>0.300638306549464</c:v>
                </c:pt>
                <c:pt idx="4450">
                  <c:v>0.29855651336585098</c:v>
                </c:pt>
                <c:pt idx="4451">
                  <c:v>0.29644537112371899</c:v>
                </c:pt>
                <c:pt idx="4452">
                  <c:v>0.294304626765234</c:v>
                </c:pt>
                <c:pt idx="4453">
                  <c:v>0.29213402869523603</c:v>
                </c:pt>
                <c:pt idx="4454">
                  <c:v>0.28993332692708801</c:v>
                </c:pt>
                <c:pt idx="4455">
                  <c:v>0.28770227322650299</c:v>
                </c:pt>
                <c:pt idx="4456">
                  <c:v>0.28544062125323399</c:v>
                </c:pt>
                <c:pt idx="4457">
                  <c:v>0.28314812670046602</c:v>
                </c:pt>
                <c:pt idx="4458">
                  <c:v>0.28082454743172303</c:v>
                </c:pt>
                <c:pt idx="4459">
                  <c:v>0.27846964361507098</c:v>
                </c:pt>
                <c:pt idx="4460">
                  <c:v>0.27610541069459699</c:v>
                </c:pt>
                <c:pt idx="4461">
                  <c:v>0.27373175670278499</c:v>
                </c:pt>
                <c:pt idx="4462">
                  <c:v>0.27134841751975802</c:v>
                </c:pt>
                <c:pt idx="4463">
                  <c:v>0.26895513315771402</c:v>
                </c:pt>
                <c:pt idx="4464">
                  <c:v>0.26655164793819702</c:v>
                </c:pt>
                <c:pt idx="4465">
                  <c:v>0.26413771065295699</c:v>
                </c:pt>
                <c:pt idx="4466">
                  <c:v>0.26171307469724397</c:v>
                </c:pt>
                <c:pt idx="4467">
                  <c:v>0.25927749814640899</c:v>
                </c:pt>
                <c:pt idx="4468">
                  <c:v>0.25683074368645498</c:v>
                </c:pt>
                <c:pt idx="4469">
                  <c:v>0.25437257805747798</c:v>
                </c:pt>
                <c:pt idx="4470">
                  <c:v>0.25190276926723998</c:v>
                </c:pt>
                <c:pt idx="4471">
                  <c:v>0.24942107208886399</c:v>
                </c:pt>
                <c:pt idx="4472">
                  <c:v>0.24692721638283899</c:v>
                </c:pt>
                <c:pt idx="4473">
                  <c:v>0.24442096398625901</c:v>
                </c:pt>
                <c:pt idx="4474">
                  <c:v>0.241902103319138</c:v>
                </c:pt>
                <c:pt idx="4475">
                  <c:v>0.23937043336493499</c:v>
                </c:pt>
                <c:pt idx="4476">
                  <c:v>0.236825760433718</c:v>
                </c:pt>
                <c:pt idx="4477">
                  <c:v>0.234267897471065</c:v>
                </c:pt>
                <c:pt idx="4478">
                  <c:v>0.23169225419435499</c:v>
                </c:pt>
                <c:pt idx="4479">
                  <c:v>0.229096765715956</c:v>
                </c:pt>
                <c:pt idx="4480">
                  <c:v>0.22649470660014701</c:v>
                </c:pt>
                <c:pt idx="4481">
                  <c:v>0.22388585354714799</c:v>
                </c:pt>
                <c:pt idx="4482">
                  <c:v>0.2212699901006</c:v>
                </c:pt>
                <c:pt idx="4483">
                  <c:v>0.218646906776512</c:v>
                </c:pt>
                <c:pt idx="4484">
                  <c:v>0.216016401183104</c:v>
                </c:pt>
                <c:pt idx="4485">
                  <c:v>0.213378278131546</c:v>
                </c:pt>
                <c:pt idx="4486">
                  <c:v>0.21073234973718399</c:v>
                </c:pt>
                <c:pt idx="4487">
                  <c:v>0.20807843551057001</c:v>
                </c:pt>
                <c:pt idx="4488">
                  <c:v>0.20541636243735201</c:v>
                </c:pt>
                <c:pt idx="4489">
                  <c:v>0.20274596504581599</c:v>
                </c:pt>
                <c:pt idx="4490">
                  <c:v>0.20006708546056901</c:v>
                </c:pt>
                <c:pt idx="4491">
                  <c:v>0.19737957344043899</c:v>
                </c:pt>
                <c:pt idx="4492">
                  <c:v>0.19468328639816401</c:v>
                </c:pt>
                <c:pt idx="4493">
                  <c:v>0.19197808939876901</c:v>
                </c:pt>
                <c:pt idx="4494">
                  <c:v>0.189283709691041</c:v>
                </c:pt>
                <c:pt idx="4495">
                  <c:v>0.18665086693208499</c:v>
                </c:pt>
                <c:pt idx="4496">
                  <c:v>0.184079689330758</c:v>
                </c:pt>
                <c:pt idx="4497">
                  <c:v>0.18157030682296699</c:v>
                </c:pt>
                <c:pt idx="4498">
                  <c:v>0.17912285201203301</c:v>
                </c:pt>
                <c:pt idx="4499">
                  <c:v>0.176737461348142</c:v>
                </c:pt>
                <c:pt idx="4500">
                  <c:v>0.17441427662003101</c:v>
                </c:pt>
                <c:pt idx="4501">
                  <c:v>0.17215344685504499</c:v>
                </c:pt>
                <c:pt idx="4502">
                  <c:v>0.16995513075142099</c:v>
                </c:pt>
                <c:pt idx="4503">
                  <c:v>0.167819499796454</c:v>
                </c:pt>
                <c:pt idx="4504">
                  <c:v>0.16574674224709399</c:v>
                </c:pt>
                <c:pt idx="4505">
                  <c:v>0.16373706814413599</c:v>
                </c:pt>
                <c:pt idx="4506">
                  <c:v>0.16179071545170301</c:v>
                </c:pt>
                <c:pt idx="4507">
                  <c:v>0.15990795717713699</c:v>
                </c:pt>
                <c:pt idx="4508">
                  <c:v>0.158089108812905</c:v>
                </c:pt>
                <c:pt idx="4509">
                  <c:v>0.15633453455767601</c:v>
                </c:pt>
                <c:pt idx="4510">
                  <c:v>0.15464464965445801</c:v>
                </c:pt>
                <c:pt idx="4511">
                  <c:v>0.153019915522077</c:v>
                </c:pt>
                <c:pt idx="4512">
                  <c:v>0.15146082541376499</c:v>
                </c:pt>
                <c:pt idx="4513">
                  <c:v>0.14996788182908199</c:v>
                </c:pt>
                <c:pt idx="4514">
                  <c:v>0.14854157120390499</c:v>
                </c:pt>
                <c:pt idx="4515">
                  <c:v>0.14718234301883501</c:v>
                </c:pt>
                <c:pt idx="4516">
                  <c:v>0.14589059786870301</c:v>
                </c:pt>
                <c:pt idx="4517">
                  <c:v>0.14466668464154001</c:v>
                </c:pt>
                <c:pt idx="4518">
                  <c:v>0.14344574709795799</c:v>
                </c:pt>
                <c:pt idx="4519">
                  <c:v>0.14222183006102199</c:v>
                </c:pt>
                <c:pt idx="4520">
                  <c:v>0.14099509779616701</c:v>
                </c:pt>
                <c:pt idx="4521">
                  <c:v>0.13976572054424399</c:v>
                </c:pt>
                <c:pt idx="4522">
                  <c:v>0.13853387377812401</c:v>
                </c:pt>
                <c:pt idx="4523">
                  <c:v>0.13729973757525199</c:v>
                </c:pt>
                <c:pt idx="4524">
                  <c:v>0.13606349609339199</c:v>
                </c:pt>
                <c:pt idx="4525">
                  <c:v>0.13482533713103501</c:v>
                </c:pt>
                <c:pt idx="4526">
                  <c:v>0.13358545175445599</c:v>
                </c:pt>
                <c:pt idx="4527">
                  <c:v>0.13236367594906101</c:v>
                </c:pt>
                <c:pt idx="4528">
                  <c:v>0.13121506192494101</c:v>
                </c:pt>
                <c:pt idx="4529">
                  <c:v>0.13013995888796401</c:v>
                </c:pt>
                <c:pt idx="4530">
                  <c:v>0.12913871481115899</c:v>
                </c:pt>
                <c:pt idx="4531">
                  <c:v>0.12821167655476701</c:v>
                </c:pt>
                <c:pt idx="4532">
                  <c:v>0.12735918995671699</c:v>
                </c:pt>
                <c:pt idx="4533">
                  <c:v>0.126581599900352</c:v>
                </c:pt>
                <c:pt idx="4534">
                  <c:v>0.125879250364549</c:v>
                </c:pt>
                <c:pt idx="4535">
                  <c:v>0.125252484460184</c:v>
                </c:pt>
                <c:pt idx="4536">
                  <c:v>0.12470164445595899</c:v>
                </c:pt>
                <c:pt idx="4537">
                  <c:v>0.12419697236949</c:v>
                </c:pt>
                <c:pt idx="4538">
                  <c:v>0.123676605699839</c:v>
                </c:pt>
                <c:pt idx="4539">
                  <c:v>0.123140514928664</c:v>
                </c:pt>
                <c:pt idx="4540">
                  <c:v>0.12258884810941501</c:v>
                </c:pt>
                <c:pt idx="4541">
                  <c:v>0.122021754454484</c:v>
                </c:pt>
                <c:pt idx="4542">
                  <c:v>0.12143938419750799</c:v>
                </c:pt>
                <c:pt idx="4543">
                  <c:v>0.120841888451066</c:v>
                </c:pt>
                <c:pt idx="4544">
                  <c:v>0.120229419060377</c:v>
                </c:pt>
                <c:pt idx="4545">
                  <c:v>0.119602128453614</c:v>
                </c:pt>
                <c:pt idx="4546">
                  <c:v>0.118960169489401</c:v>
                </c:pt>
                <c:pt idx="4547">
                  <c:v>0.11835029119979699</c:v>
                </c:pt>
                <c:pt idx="4548">
                  <c:v>0.117774364615524</c:v>
                </c:pt>
                <c:pt idx="4549">
                  <c:v>0.117193094956682</c:v>
                </c:pt>
                <c:pt idx="4550">
                  <c:v>0.11660666978025901</c:v>
                </c:pt>
                <c:pt idx="4551">
                  <c:v>0.116015275728306</c:v>
                </c:pt>
                <c:pt idx="4552">
                  <c:v>0.115419098372626</c:v>
                </c:pt>
                <c:pt idx="4553">
                  <c:v>0.114818322062373</c:v>
                </c:pt>
                <c:pt idx="4554">
                  <c:v>0.114213129775417</c:v>
                </c:pt>
                <c:pt idx="4555">
                  <c:v>0.113603702974438</c:v>
                </c:pt>
                <c:pt idx="4556">
                  <c:v>0.112990221468821</c:v>
                </c:pt>
                <c:pt idx="4557">
                  <c:v>0.11237286328351299</c:v>
                </c:pt>
                <c:pt idx="4558">
                  <c:v>0.111751804536109</c:v>
                </c:pt>
                <c:pt idx="4559">
                  <c:v>0.11112721932349399</c:v>
                </c:pt>
                <c:pt idx="4560">
                  <c:v>0.11049927961950901</c:v>
                </c:pt>
                <c:pt idx="4561">
                  <c:v>0.109868155185276</c:v>
                </c:pt>
                <c:pt idx="4562">
                  <c:v>0.109234013494227</c:v>
                </c:pt>
                <c:pt idx="4563">
                  <c:v>0.10859701967480399</c:v>
                </c:pt>
                <c:pt idx="4564">
                  <c:v>0.107957336476111</c:v>
                </c:pt>
                <c:pt idx="4565">
                  <c:v>0.10731512426782</c:v>
                </c:pt>
                <c:pt idx="4566">
                  <c:v>0.10667054110334501</c:v>
                </c:pt>
                <c:pt idx="4567">
                  <c:v>0.106023742935137</c:v>
                </c:pt>
                <c:pt idx="4568">
                  <c:v>0.10537488432228399</c:v>
                </c:pt>
                <c:pt idx="4569">
                  <c:v>0.104724121371956</c:v>
                </c:pt>
                <c:pt idx="4570">
                  <c:v>0.104071626399084</c:v>
                </c:pt>
                <c:pt idx="4571">
                  <c:v>0.103417599762192</c:v>
                </c:pt>
                <c:pt idx="4572">
                  <c:v>0.102762213130246</c:v>
                </c:pt>
                <c:pt idx="4573">
                  <c:v>0.10210561502830599</c:v>
                </c:pt>
                <c:pt idx="4574">
                  <c:v>0.101447947002317</c:v>
                </c:pt>
                <c:pt idx="4575">
                  <c:v>0.100789346992063</c:v>
                </c:pt>
                <c:pt idx="4576">
                  <c:v>0.100129950146692</c:v>
                </c:pt>
                <c:pt idx="4577">
                  <c:v>9.9469889095497102E-2</c:v>
                </c:pt>
                <c:pt idx="4578">
                  <c:v>9.8823470418068202E-2</c:v>
                </c:pt>
                <c:pt idx="4579">
                  <c:v>9.8234131820968698E-2</c:v>
                </c:pt>
                <c:pt idx="4580">
                  <c:v>9.7698811032259497E-2</c:v>
                </c:pt>
                <c:pt idx="4581">
                  <c:v>9.7217917405472504E-2</c:v>
                </c:pt>
                <c:pt idx="4582">
                  <c:v>9.6791857231481995E-2</c:v>
                </c:pt>
                <c:pt idx="4583">
                  <c:v>9.6421033644475296E-2</c:v>
                </c:pt>
                <c:pt idx="4584">
                  <c:v>9.6105846551881105E-2</c:v>
                </c:pt>
                <c:pt idx="4585">
                  <c:v>9.5846692588451493E-2</c:v>
                </c:pt>
                <c:pt idx="4586">
                  <c:v>9.5643965094694597E-2</c:v>
                </c:pt>
                <c:pt idx="4587">
                  <c:v>9.5498054119879605E-2</c:v>
                </c:pt>
                <c:pt idx="4588">
                  <c:v>9.5409346449913404E-2</c:v>
                </c:pt>
                <c:pt idx="4589">
                  <c:v>9.5378225660565197E-2</c:v>
                </c:pt>
                <c:pt idx="4590">
                  <c:v>9.5354750565006904E-2</c:v>
                </c:pt>
                <c:pt idx="4591">
                  <c:v>9.5333438672142001E-2</c:v>
                </c:pt>
                <c:pt idx="4592">
                  <c:v>9.5314524976819595E-2</c:v>
                </c:pt>
                <c:pt idx="4593">
                  <c:v>9.5281781821680803E-2</c:v>
                </c:pt>
                <c:pt idx="4594">
                  <c:v>9.5250865734644405E-2</c:v>
                </c:pt>
                <c:pt idx="4595">
                  <c:v>9.5221957111129601E-2</c:v>
                </c:pt>
                <c:pt idx="4596">
                  <c:v>9.5195239802437201E-2</c:v>
                </c:pt>
                <c:pt idx="4597">
                  <c:v>9.5170900343182693E-2</c:v>
                </c:pt>
                <c:pt idx="4598">
                  <c:v>9.5149126940969803E-2</c:v>
                </c:pt>
                <c:pt idx="4599">
                  <c:v>9.5130108153814494E-2</c:v>
                </c:pt>
                <c:pt idx="4600">
                  <c:v>9.5114031157930101E-2</c:v>
                </c:pt>
                <c:pt idx="4601">
                  <c:v>9.5101079480825704E-2</c:v>
                </c:pt>
                <c:pt idx="4602">
                  <c:v>9.50914300449964E-2</c:v>
                </c:pt>
                <c:pt idx="4603">
                  <c:v>9.5085249344596806E-2</c:v>
                </c:pt>
                <c:pt idx="4604">
                  <c:v>9.5082688582976305E-2</c:v>
                </c:pt>
                <c:pt idx="4605">
                  <c:v>9.5083877678455303E-2</c:v>
                </c:pt>
                <c:pt idx="4606">
                  <c:v>9.5088918282314E-2</c:v>
                </c:pt>
                <c:pt idx="4607">
                  <c:v>9.5089512270110393E-2</c:v>
                </c:pt>
                <c:pt idx="4608">
                  <c:v>9.5029539582868805E-2</c:v>
                </c:pt>
                <c:pt idx="4609">
                  <c:v>9.4938029646650698E-2</c:v>
                </c:pt>
                <c:pt idx="4610">
                  <c:v>9.4845653150360795E-2</c:v>
                </c:pt>
                <c:pt idx="4611">
                  <c:v>9.4680932633089299E-2</c:v>
                </c:pt>
                <c:pt idx="4612">
                  <c:v>9.4432634108800997E-2</c:v>
                </c:pt>
                <c:pt idx="4613">
                  <c:v>9.4099869323713406E-2</c:v>
                </c:pt>
                <c:pt idx="4614">
                  <c:v>9.3681777134493605E-2</c:v>
                </c:pt>
                <c:pt idx="4615">
                  <c:v>9.3184036542716703E-2</c:v>
                </c:pt>
                <c:pt idx="4616">
                  <c:v>9.2621921651328806E-2</c:v>
                </c:pt>
                <c:pt idx="4617">
                  <c:v>9.2060259165020503E-2</c:v>
                </c:pt>
                <c:pt idx="4618">
                  <c:v>9.1504975106532299E-2</c:v>
                </c:pt>
                <c:pt idx="4619">
                  <c:v>9.0955876458919699E-2</c:v>
                </c:pt>
                <c:pt idx="4620">
                  <c:v>9.0412764663051204E-2</c:v>
                </c:pt>
                <c:pt idx="4621">
                  <c:v>8.9875436400223593E-2</c:v>
                </c:pt>
                <c:pt idx="4622">
                  <c:v>8.9343684267792003E-2</c:v>
                </c:pt>
                <c:pt idx="4623">
                  <c:v>8.8817297360839903E-2</c:v>
                </c:pt>
                <c:pt idx="4624">
                  <c:v>8.8296061778663504E-2</c:v>
                </c:pt>
                <c:pt idx="4625">
                  <c:v>8.7779761074307502E-2</c:v>
                </c:pt>
                <c:pt idx="4626">
                  <c:v>8.7248534689689003E-2</c:v>
                </c:pt>
                <c:pt idx="4627">
                  <c:v>8.6647306746553895E-2</c:v>
                </c:pt>
                <c:pt idx="4628">
                  <c:v>8.5975705382015599E-2</c:v>
                </c:pt>
                <c:pt idx="4629">
                  <c:v>8.5233361093966606E-2</c:v>
                </c:pt>
                <c:pt idx="4630">
                  <c:v>8.4419906747922602E-2</c:v>
                </c:pt>
                <c:pt idx="4631">
                  <c:v>8.3534977623373002E-2</c:v>
                </c:pt>
                <c:pt idx="4632">
                  <c:v>8.2578601424751402E-2</c:v>
                </c:pt>
                <c:pt idx="4633">
                  <c:v>8.1601348829671697E-2</c:v>
                </c:pt>
                <c:pt idx="4634">
                  <c:v>8.0603269559659699E-2</c:v>
                </c:pt>
                <c:pt idx="4635">
                  <c:v>7.9584421227665306E-2</c:v>
                </c:pt>
                <c:pt idx="4636">
                  <c:v>7.8574968711251705E-2</c:v>
                </c:pt>
                <c:pt idx="4637">
                  <c:v>7.7637188385032502E-2</c:v>
                </c:pt>
                <c:pt idx="4638">
                  <c:v>7.6771530592695106E-2</c:v>
                </c:pt>
                <c:pt idx="4639">
                  <c:v>7.5978275050678404E-2</c:v>
                </c:pt>
                <c:pt idx="4640">
                  <c:v>7.5257707291254902E-2</c:v>
                </c:pt>
                <c:pt idx="4641">
                  <c:v>7.46101188949959E-2</c:v>
                </c:pt>
                <c:pt idx="4642">
                  <c:v>7.4035807834973502E-2</c:v>
                </c:pt>
                <c:pt idx="4643">
                  <c:v>7.3535078999860906E-2</c:v>
                </c:pt>
                <c:pt idx="4644">
                  <c:v>7.3108245005924194E-2</c:v>
                </c:pt>
                <c:pt idx="4645">
                  <c:v>7.2755627482961702E-2</c:v>
                </c:pt>
                <c:pt idx="4646">
                  <c:v>7.2430963258407005E-2</c:v>
                </c:pt>
                <c:pt idx="4647">
                  <c:v>7.2132881836362198E-2</c:v>
                </c:pt>
                <c:pt idx="4648">
                  <c:v>7.1901198994612406E-2</c:v>
                </c:pt>
                <c:pt idx="4649">
                  <c:v>7.1736279121008301E-2</c:v>
                </c:pt>
                <c:pt idx="4650">
                  <c:v>7.1638538337260596E-2</c:v>
                </c:pt>
                <c:pt idx="4651">
                  <c:v>7.1608484451787205E-2</c:v>
                </c:pt>
                <c:pt idx="4652">
                  <c:v>7.1646801332808097E-2</c:v>
                </c:pt>
                <c:pt idx="4653">
                  <c:v>7.1777194778407202E-2</c:v>
                </c:pt>
                <c:pt idx="4654">
                  <c:v>7.2019993171254695E-2</c:v>
                </c:pt>
                <c:pt idx="4655">
                  <c:v>7.2378945843424802E-2</c:v>
                </c:pt>
                <c:pt idx="4656">
                  <c:v>7.2858177299461396E-2</c:v>
                </c:pt>
                <c:pt idx="4657">
                  <c:v>7.3460887424411106E-2</c:v>
                </c:pt>
                <c:pt idx="4658">
                  <c:v>7.4189217156885104E-2</c:v>
                </c:pt>
                <c:pt idx="4659">
                  <c:v>7.5044667425297501E-2</c:v>
                </c:pt>
                <c:pt idx="4660">
                  <c:v>7.6028388806618705E-2</c:v>
                </c:pt>
                <c:pt idx="4661">
                  <c:v>7.7141319662915098E-2</c:v>
                </c:pt>
                <c:pt idx="4662">
                  <c:v>7.8384248384060703E-2</c:v>
                </c:pt>
                <c:pt idx="4663">
                  <c:v>7.9757841360932405E-2</c:v>
                </c:pt>
                <c:pt idx="4664">
                  <c:v>8.1262655029943995E-2</c:v>
                </c:pt>
                <c:pt idx="4665">
                  <c:v>8.2899140082552905E-2</c:v>
                </c:pt>
                <c:pt idx="4666">
                  <c:v>8.4667641605172497E-2</c:v>
                </c:pt>
                <c:pt idx="4667">
                  <c:v>8.6568397019265803E-2</c:v>
                </c:pt>
                <c:pt idx="4668">
                  <c:v>8.8601532815744705E-2</c:v>
                </c:pt>
                <c:pt idx="4669">
                  <c:v>9.0767060651081199E-2</c:v>
                </c:pt>
                <c:pt idx="4670">
                  <c:v>9.3064873154173E-2</c:v>
                </c:pt>
                <c:pt idx="4671">
                  <c:v>9.5494739676239102E-2</c:v>
                </c:pt>
                <c:pt idx="4672">
                  <c:v>9.8056302151001598E-2</c:v>
                </c:pt>
                <c:pt idx="4673">
                  <c:v>0.100749071194654</c:v>
                </c:pt>
                <c:pt idx="4674">
                  <c:v>0.103572422552084</c:v>
                </c:pt>
                <c:pt idx="4675">
                  <c:v>0.10652559398075299</c:v>
                </c:pt>
                <c:pt idx="4676">
                  <c:v>0.109607682652876</c:v>
                </c:pt>
                <c:pt idx="4677">
                  <c:v>0.112802190290494</c:v>
                </c:pt>
                <c:pt idx="4678">
                  <c:v>0.116051191648729</c:v>
                </c:pt>
                <c:pt idx="4679">
                  <c:v>0.119356617912891</c:v>
                </c:pt>
                <c:pt idx="4680">
                  <c:v>0.12271678054403801</c:v>
                </c:pt>
                <c:pt idx="4681">
                  <c:v>0.12612984677524799</c:v>
                </c:pt>
                <c:pt idx="4682">
                  <c:v>0.12959384133355101</c:v>
                </c:pt>
                <c:pt idx="4683">
                  <c:v>0.133106648978882</c:v>
                </c:pt>
                <c:pt idx="4684">
                  <c:v>0.13666601787155</c:v>
                </c:pt>
                <c:pt idx="4685">
                  <c:v>0.14026956376959901</c:v>
                </c:pt>
                <c:pt idx="4686">
                  <c:v>0.14391477504692499</c:v>
                </c:pt>
                <c:pt idx="4687">
                  <c:v>0.147599018512442</c:v>
                </c:pt>
                <c:pt idx="4688">
                  <c:v>0.15131954599998901</c:v>
                </c:pt>
                <c:pt idx="4689">
                  <c:v>0.155123823320268</c:v>
                </c:pt>
                <c:pt idx="4690">
                  <c:v>0.15901475490939199</c:v>
                </c:pt>
                <c:pt idx="4691">
                  <c:v>0.16298943379574499</c:v>
                </c:pt>
                <c:pt idx="4692">
                  <c:v>0.16704147652293699</c:v>
                </c:pt>
                <c:pt idx="4693">
                  <c:v>0.17110155589019199</c:v>
                </c:pt>
                <c:pt idx="4694">
                  <c:v>0.17516635533552</c:v>
                </c:pt>
                <c:pt idx="4695">
                  <c:v>0.17923250670384799</c:v>
                </c:pt>
                <c:pt idx="4696">
                  <c:v>0.183296600848501</c:v>
                </c:pt>
                <c:pt idx="4697">
                  <c:v>0.187355198382608</c:v>
                </c:pt>
                <c:pt idx="4698">
                  <c:v>0.191404840495982</c:v>
                </c:pt>
                <c:pt idx="4699">
                  <c:v>0.195442059754039</c:v>
                </c:pt>
                <c:pt idx="4700">
                  <c:v>0.19946339079622699</c:v>
                </c:pt>
                <c:pt idx="4701">
                  <c:v>0.20346538085111401</c:v>
                </c:pt>
                <c:pt idx="4702">
                  <c:v>0.207444599982371</c:v>
                </c:pt>
                <c:pt idx="4703">
                  <c:v>0.21139765097249599</c:v>
                </c:pt>
                <c:pt idx="4704">
                  <c:v>0.21532117873777601</c:v>
                </c:pt>
                <c:pt idx="4705">
                  <c:v>0.21921187914777501</c:v>
                </c:pt>
                <c:pt idx="4706">
                  <c:v>0.22307487129356099</c:v>
                </c:pt>
                <c:pt idx="4707">
                  <c:v>0.22696312069254199</c:v>
                </c:pt>
                <c:pt idx="4708">
                  <c:v>0.230844471671275</c:v>
                </c:pt>
                <c:pt idx="4709">
                  <c:v>0.234685165291806</c:v>
                </c:pt>
                <c:pt idx="4710">
                  <c:v>0.23855364651675701</c:v>
                </c:pt>
                <c:pt idx="4711">
                  <c:v>0.24245819714973199</c:v>
                </c:pt>
                <c:pt idx="4712">
                  <c:v>0.24639685956954299</c:v>
                </c:pt>
                <c:pt idx="4713">
                  <c:v>0.25036777591529702</c:v>
                </c:pt>
                <c:pt idx="4714">
                  <c:v>0.25436268602492501</c:v>
                </c:pt>
                <c:pt idx="4715">
                  <c:v>0.25836387410059303</c:v>
                </c:pt>
                <c:pt idx="4716">
                  <c:v>0.26236936349377799</c:v>
                </c:pt>
                <c:pt idx="4717">
                  <c:v>0.26637726289864</c:v>
                </c:pt>
                <c:pt idx="4718">
                  <c:v>0.2703857656973</c:v>
                </c:pt>
                <c:pt idx="4719">
                  <c:v>0.274393149496238</c:v>
                </c:pt>
                <c:pt idx="4720">
                  <c:v>0.278397775734122</c:v>
                </c:pt>
                <c:pt idx="4721">
                  <c:v>0.28239808923445298</c:v>
                </c:pt>
                <c:pt idx="4722">
                  <c:v>0.28639261759728601</c:v>
                </c:pt>
                <c:pt idx="4723">
                  <c:v>0.29037997035683599</c:v>
                </c:pt>
                <c:pt idx="4724">
                  <c:v>0.29435883786460998</c:v>
                </c:pt>
                <c:pt idx="4725">
                  <c:v>0.29832798988515602</c:v>
                </c:pt>
                <c:pt idx="4726">
                  <c:v>0.30228627391160401</c:v>
                </c:pt>
                <c:pt idx="4727">
                  <c:v>0.30623261322145501</c:v>
                </c:pt>
                <c:pt idx="4728">
                  <c:v>0.31016600470086098</c:v>
                </c:pt>
                <c:pt idx="4729">
                  <c:v>0.31408551646938798</c:v>
                </c:pt>
                <c:pt idx="4730">
                  <c:v>0.31799028533840801</c:v>
                </c:pt>
                <c:pt idx="4731">
                  <c:v>0.32187912420340098</c:v>
                </c:pt>
                <c:pt idx="4732">
                  <c:v>0.32570036882294101</c:v>
                </c:pt>
                <c:pt idx="4733">
                  <c:v>0.32945293902361</c:v>
                </c:pt>
                <c:pt idx="4734">
                  <c:v>0.333135807099666</c:v>
                </c:pt>
                <c:pt idx="4735">
                  <c:v>0.336747995106642</c:v>
                </c:pt>
                <c:pt idx="4736">
                  <c:v>0.340288572161216</c:v>
                </c:pt>
                <c:pt idx="4737">
                  <c:v>0.34375665176048098</c:v>
                </c:pt>
                <c:pt idx="4738">
                  <c:v>0.347151389128869</c:v>
                </c:pt>
                <c:pt idx="4739">
                  <c:v>0.35047197859476598</c:v>
                </c:pt>
                <c:pt idx="4740">
                  <c:v>0.35371765099018498</c:v>
                </c:pt>
                <c:pt idx="4741">
                  <c:v>0.35688767105372499</c:v>
                </c:pt>
                <c:pt idx="4742">
                  <c:v>0.35998133479585998</c:v>
                </c:pt>
                <c:pt idx="4743">
                  <c:v>0.36299796674912899</c:v>
                </c:pt>
                <c:pt idx="4744">
                  <c:v>0.36593691695999597</c:v>
                </c:pt>
                <c:pt idx="4745">
                  <c:v>0.36879755745458298</c:v>
                </c:pt>
                <c:pt idx="4746">
                  <c:v>0.371579277663734</c:v>
                </c:pt>
                <c:pt idx="4747">
                  <c:v>0.37428147778103998</c:v>
                </c:pt>
                <c:pt idx="4748">
                  <c:v>0.37690355791400798</c:v>
                </c:pt>
                <c:pt idx="4749">
                  <c:v>0.379444898349443</c:v>
                </c:pt>
                <c:pt idx="4750">
                  <c:v>0.38190482023065903</c:v>
                </c:pt>
                <c:pt idx="4751">
                  <c:v>0.384282501606868</c:v>
                </c:pt>
                <c:pt idx="4752">
                  <c:v>0.38655413067368699</c:v>
                </c:pt>
                <c:pt idx="4753">
                  <c:v>0.38869930143561399</c:v>
                </c:pt>
                <c:pt idx="4754">
                  <c:v>0.39071420799974299</c:v>
                </c:pt>
                <c:pt idx="4755">
                  <c:v>0.39259468046359602</c:v>
                </c:pt>
                <c:pt idx="4756">
                  <c:v>0.39433747529289498</c:v>
                </c:pt>
                <c:pt idx="4757">
                  <c:v>0.39594040347402998</c:v>
                </c:pt>
                <c:pt idx="4758">
                  <c:v>0.39742412362657198</c:v>
                </c:pt>
                <c:pt idx="4759">
                  <c:v>0.39879108591137702</c:v>
                </c:pt>
                <c:pt idx="4760">
                  <c:v>0.40003989021505199</c:v>
                </c:pt>
                <c:pt idx="4761">
                  <c:v>0.401169289901254</c:v>
                </c:pt>
                <c:pt idx="4762">
                  <c:v>0.40217816430092901</c:v>
                </c:pt>
                <c:pt idx="4763">
                  <c:v>0.40306550697015697</c:v>
                </c:pt>
                <c:pt idx="4764">
                  <c:v>0.40383042163880201</c:v>
                </c:pt>
                <c:pt idx="4765">
                  <c:v>0.404472122117287</c:v>
                </c:pt>
                <c:pt idx="4766">
                  <c:v>0.40498993432402303</c:v>
                </c:pt>
                <c:pt idx="4767">
                  <c:v>0.40538329946614499</c:v>
                </c:pt>
                <c:pt idx="4768">
                  <c:v>0.40565177782700201</c:v>
                </c:pt>
                <c:pt idx="4769">
                  <c:v>0.405795052827292</c:v>
                </c:pt>
                <c:pt idx="4770">
                  <c:v>0.405812935139791</c:v>
                </c:pt>
                <c:pt idx="4771">
                  <c:v>0.405705366699954</c:v>
                </c:pt>
                <c:pt idx="4772">
                  <c:v>0.40547242449049797</c:v>
                </c:pt>
                <c:pt idx="4773">
                  <c:v>0.40511432399964498</c:v>
                </c:pt>
                <c:pt idx="4774">
                  <c:v>0.40463142226669702</c:v>
                </c:pt>
                <c:pt idx="4775">
                  <c:v>0.404024220438504</c:v>
                </c:pt>
                <c:pt idx="4776">
                  <c:v>0.403293365768287</c:v>
                </c:pt>
                <c:pt idx="4777">
                  <c:v>0.40243965299541101</c:v>
                </c:pt>
                <c:pt idx="4778">
                  <c:v>0.40146402505172002</c:v>
                </c:pt>
                <c:pt idx="4779">
                  <c:v>0.40036757304743498</c:v>
                </c:pt>
                <c:pt idx="4780">
                  <c:v>0.39915153549752302</c:v>
                </c:pt>
                <c:pt idx="4781">
                  <c:v>0.397817296758051</c:v>
                </c:pt>
                <c:pt idx="4782">
                  <c:v>0.39636638465127599</c:v>
                </c:pt>
                <c:pt idx="4783">
                  <c:v>0.394800467268067</c:v>
                </c:pt>
                <c:pt idx="4784">
                  <c:v>0.39312134894658002</c:v>
                </c:pt>
                <c:pt idx="4785">
                  <c:v>0.39133096543672102</c:v>
                </c:pt>
                <c:pt idx="4786">
                  <c:v>0.38943137827069502</c:v>
                </c:pt>
                <c:pt idx="4787">
                  <c:v>0.38742476837050999</c:v>
                </c:pt>
                <c:pt idx="4788">
                  <c:v>0.38531342893362902</c:v>
                </c:pt>
                <c:pt idx="4789">
                  <c:v>0.38309975764757598</c:v>
                </c:pt>
                <c:pt idx="4790">
                  <c:v>0.38078624829313401</c:v>
                </c:pt>
                <c:pt idx="4791">
                  <c:v>0.37837548180355601</c:v>
                </c:pt>
                <c:pt idx="4792">
                  <c:v>0.375870116853667</c:v>
                </c:pt>
                <c:pt idx="4793">
                  <c:v>0.373272880057826</c:v>
                </c:pt>
                <c:pt idx="4794">
                  <c:v>0.37058655585932598</c:v>
                </c:pt>
                <c:pt idx="4795">
                  <c:v>0.367813976195832</c:v>
                </c:pt>
                <c:pt idx="4796">
                  <c:v>0.36495801002616801</c:v>
                </c:pt>
                <c:pt idx="4797">
                  <c:v>0.36202155280327297</c:v>
                </c:pt>
                <c:pt idx="4798">
                  <c:v>0.35900751597706698</c:v>
                </c:pt>
                <c:pt idx="4799">
                  <c:v>0.35591881660992097</c:v>
                </c:pt>
                <c:pt idx="4800">
                  <c:v>0.35275836718769499</c:v>
                </c:pt>
                <c:pt idx="4801">
                  <c:v>0.34952906571213999</c:v>
                </c:pt>
                <c:pt idx="4802">
                  <c:v>0.34623378616780198</c:v>
                </c:pt>
                <c:pt idx="4803">
                  <c:v>0.34287536946987102</c:v>
                </c:pt>
                <c:pt idx="4804">
                  <c:v>0.339456615019604</c:v>
                </c:pt>
                <c:pt idx="4805">
                  <c:v>0.335980273019439</c:v>
                </c:pt>
                <c:pt idx="4806">
                  <c:v>0.33244903772525702</c:v>
                </c:pt>
                <c:pt idx="4807">
                  <c:v>0.32886554182706301</c:v>
                </c:pt>
                <c:pt idx="4808">
                  <c:v>0.325232352135431</c:v>
                </c:pt>
                <c:pt idx="4809">
                  <c:v>0.32155196669240499</c:v>
                </c:pt>
                <c:pt idx="4810">
                  <c:v>0.31782681331527102</c:v>
                </c:pt>
                <c:pt idx="4811">
                  <c:v>0.31405924943351399</c:v>
                </c:pt>
                <c:pt idx="4812">
                  <c:v>0.31025156293232697</c:v>
                </c:pt>
                <c:pt idx="4813">
                  <c:v>0.30639763518744401</c:v>
                </c:pt>
                <c:pt idx="4814">
                  <c:v>0.302467129340941</c:v>
                </c:pt>
                <c:pt idx="4815">
                  <c:v>0.29846242884438001</c:v>
                </c:pt>
                <c:pt idx="4816">
                  <c:v>0.29438588666195797</c:v>
                </c:pt>
                <c:pt idx="4817">
                  <c:v>0.29026390793659801</c:v>
                </c:pt>
                <c:pt idx="4818">
                  <c:v>0.28610167815577098</c:v>
                </c:pt>
                <c:pt idx="4819">
                  <c:v>0.28186907106334402</c:v>
                </c:pt>
                <c:pt idx="4820">
                  <c:v>0.27756845697305799</c:v>
                </c:pt>
                <c:pt idx="4821">
                  <c:v>0.273202192498749</c:v>
                </c:pt>
                <c:pt idx="4822">
                  <c:v>0.268822445150669</c:v>
                </c:pt>
                <c:pt idx="4823">
                  <c:v>0.26446830756254103</c:v>
                </c:pt>
                <c:pt idx="4824">
                  <c:v>0.26004854445822401</c:v>
                </c:pt>
                <c:pt idx="4825">
                  <c:v>0.25556534187756302</c:v>
                </c:pt>
                <c:pt idx="4826">
                  <c:v>0.25102087466678003</c:v>
                </c:pt>
                <c:pt idx="4827">
                  <c:v>0.24659325850626401</c:v>
                </c:pt>
                <c:pt idx="4828">
                  <c:v>0.242284477898876</c:v>
                </c:pt>
                <c:pt idx="4829">
                  <c:v>0.238059973366336</c:v>
                </c:pt>
                <c:pt idx="4830">
                  <c:v>0.23385017335325001</c:v>
                </c:pt>
                <c:pt idx="4831">
                  <c:v>0.22963231771466999</c:v>
                </c:pt>
                <c:pt idx="4832">
                  <c:v>0.225407607972192</c:v>
                </c:pt>
                <c:pt idx="4833">
                  <c:v>0.22122554015003301</c:v>
                </c:pt>
                <c:pt idx="4834">
                  <c:v>0.21719124227789599</c:v>
                </c:pt>
                <c:pt idx="4835">
                  <c:v>0.213279098250583</c:v>
                </c:pt>
                <c:pt idx="4836">
                  <c:v>0.209348722998838</c:v>
                </c:pt>
                <c:pt idx="4837">
                  <c:v>0.20540166360016901</c:v>
                </c:pt>
                <c:pt idx="4838">
                  <c:v>0.20143946277624999</c:v>
                </c:pt>
                <c:pt idx="4839">
                  <c:v>0.19753822589803899</c:v>
                </c:pt>
                <c:pt idx="4840">
                  <c:v>0.19372813009693701</c:v>
                </c:pt>
                <c:pt idx="4841">
                  <c:v>0.19000919481417899</c:v>
                </c:pt>
                <c:pt idx="4842">
                  <c:v>0.186370846904441</c:v>
                </c:pt>
                <c:pt idx="4843">
                  <c:v>0.18278971502207</c:v>
                </c:pt>
                <c:pt idx="4844">
                  <c:v>0.17929740047074699</c:v>
                </c:pt>
                <c:pt idx="4845">
                  <c:v>0.175894036579992</c:v>
                </c:pt>
                <c:pt idx="4846">
                  <c:v>0.17257969571721801</c:v>
                </c:pt>
                <c:pt idx="4847">
                  <c:v>0.16935438994681101</c:v>
                </c:pt>
                <c:pt idx="4848">
                  <c:v>0.16621807127292401</c:v>
                </c:pt>
                <c:pt idx="4849">
                  <c:v>0.16317063162898199</c:v>
                </c:pt>
                <c:pt idx="4850">
                  <c:v>0.160211903153402</c:v>
                </c:pt>
                <c:pt idx="4851">
                  <c:v>0.15734165985196699</c:v>
                </c:pt>
                <c:pt idx="4852">
                  <c:v>0.15455962212371499</c:v>
                </c:pt>
                <c:pt idx="4853">
                  <c:v>0.15186546501050299</c:v>
                </c:pt>
                <c:pt idx="4854">
                  <c:v>0.14925882905351201</c:v>
                </c:pt>
                <c:pt idx="4855">
                  <c:v>0.146739330728026</c:v>
                </c:pt>
                <c:pt idx="4856">
                  <c:v>0.14430656968514</c:v>
                </c:pt>
                <c:pt idx="4857">
                  <c:v>0.141937917810111</c:v>
                </c:pt>
                <c:pt idx="4858">
                  <c:v>0.139629286795487</c:v>
                </c:pt>
                <c:pt idx="4859">
                  <c:v>0.13738063298591099</c:v>
                </c:pt>
                <c:pt idx="4860">
                  <c:v>0.13519189256869699</c:v>
                </c:pt>
                <c:pt idx="4861">
                  <c:v>0.13306298230685501</c:v>
                </c:pt>
                <c:pt idx="4862">
                  <c:v>0.13099380043831099</c:v>
                </c:pt>
                <c:pt idx="4863">
                  <c:v>0.12898422771809701</c:v>
                </c:pt>
                <c:pt idx="4864">
                  <c:v>0.12703412856467</c:v>
                </c:pt>
                <c:pt idx="4865">
                  <c:v>0.12514335227236001</c:v>
                </c:pt>
                <c:pt idx="4866">
                  <c:v>0.123283015075643</c:v>
                </c:pt>
                <c:pt idx="4867">
                  <c:v>0.121431672310668</c:v>
                </c:pt>
                <c:pt idx="4868">
                  <c:v>0.119633547056756</c:v>
                </c:pt>
                <c:pt idx="4869">
                  <c:v>0.1178878660961</c:v>
                </c:pt>
                <c:pt idx="4870">
                  <c:v>0.11619387012940199</c:v>
                </c:pt>
                <c:pt idx="4871">
                  <c:v>0.114550814834769</c:v>
                </c:pt>
                <c:pt idx="4872">
                  <c:v>0.112957971765394</c:v>
                </c:pt>
                <c:pt idx="4873">
                  <c:v>0.11141056799426099</c:v>
                </c:pt>
                <c:pt idx="4874">
                  <c:v>0.109868289637944</c:v>
                </c:pt>
                <c:pt idx="4875">
                  <c:v>0.108330055954899</c:v>
                </c:pt>
                <c:pt idx="4876">
                  <c:v>0.106794814495395</c:v>
                </c:pt>
                <c:pt idx="4877">
                  <c:v>0.105261541620442</c:v>
                </c:pt>
                <c:pt idx="4878">
                  <c:v>0.103729242877749</c:v>
                </c:pt>
                <c:pt idx="4879">
                  <c:v>0.102196953238519</c:v>
                </c:pt>
                <c:pt idx="4880">
                  <c:v>0.100663737199499</c:v>
                </c:pt>
                <c:pt idx="4881">
                  <c:v>9.9128688755230704E-2</c:v>
                </c:pt>
                <c:pt idx="4882">
                  <c:v>9.7590931245909202E-2</c:v>
                </c:pt>
                <c:pt idx="4883">
                  <c:v>9.6049617086622796E-2</c:v>
                </c:pt>
                <c:pt idx="4884">
                  <c:v>9.4503927384081796E-2</c:v>
                </c:pt>
                <c:pt idx="4885">
                  <c:v>9.2959312782626494E-2</c:v>
                </c:pt>
                <c:pt idx="4886">
                  <c:v>9.1453954401309406E-2</c:v>
                </c:pt>
                <c:pt idx="4887">
                  <c:v>8.9987212137887199E-2</c:v>
                </c:pt>
                <c:pt idx="4888">
                  <c:v>8.8558465781466006E-2</c:v>
                </c:pt>
                <c:pt idx="4889">
                  <c:v>8.7167161052474407E-2</c:v>
                </c:pt>
                <c:pt idx="4890">
                  <c:v>8.5812821851177806E-2</c:v>
                </c:pt>
                <c:pt idx="4891">
                  <c:v>8.4495037845782203E-2</c:v>
                </c:pt>
                <c:pt idx="4892">
                  <c:v>8.3213446947064104E-2</c:v>
                </c:pt>
                <c:pt idx="4893">
                  <c:v>8.1967721264068302E-2</c:v>
                </c:pt>
                <c:pt idx="4894">
                  <c:v>8.0757557417650602E-2</c:v>
                </c:pt>
                <c:pt idx="4895">
                  <c:v>7.95826700145391E-2</c:v>
                </c:pt>
                <c:pt idx="4896">
                  <c:v>7.8442787110840698E-2</c:v>
                </c:pt>
                <c:pt idx="4897">
                  <c:v>7.7337646879049302E-2</c:v>
                </c:pt>
                <c:pt idx="4898">
                  <c:v>7.6266995002093094E-2</c:v>
                </c:pt>
                <c:pt idx="4899">
                  <c:v>7.5230582513241703E-2</c:v>
                </c:pt>
                <c:pt idx="4900">
                  <c:v>7.4262133289399304E-2</c:v>
                </c:pt>
                <c:pt idx="4901">
                  <c:v>7.3384049764941395E-2</c:v>
                </c:pt>
                <c:pt idx="4902">
                  <c:v>7.2596114605818204E-2</c:v>
                </c:pt>
                <c:pt idx="4903">
                  <c:v>7.1898081600849706E-2</c:v>
                </c:pt>
                <c:pt idx="4904">
                  <c:v>7.1289674803921801E-2</c:v>
                </c:pt>
                <c:pt idx="4905">
                  <c:v>7.0770587733563595E-2</c:v>
                </c:pt>
                <c:pt idx="4906">
                  <c:v>7.0340482614796002E-2</c:v>
                </c:pt>
                <c:pt idx="4907">
                  <c:v>6.9998989653265301E-2</c:v>
                </c:pt>
                <c:pt idx="4908">
                  <c:v>6.9745706335067895E-2</c:v>
                </c:pt>
                <c:pt idx="4909">
                  <c:v>6.9580196747973694E-2</c:v>
                </c:pt>
                <c:pt idx="4910">
                  <c:v>6.9475378875254706E-2</c:v>
                </c:pt>
                <c:pt idx="4911">
                  <c:v>6.9401830847913903E-2</c:v>
                </c:pt>
                <c:pt idx="4912">
                  <c:v>6.9367513040296203E-2</c:v>
                </c:pt>
                <c:pt idx="4913">
                  <c:v>6.9404523931226994E-2</c:v>
                </c:pt>
                <c:pt idx="4914">
                  <c:v>6.9512162067121006E-2</c:v>
                </c:pt>
                <c:pt idx="4915">
                  <c:v>6.9744279424906505E-2</c:v>
                </c:pt>
                <c:pt idx="4916">
                  <c:v>7.0111474097267798E-2</c:v>
                </c:pt>
                <c:pt idx="4917">
                  <c:v>7.0611044654965802E-2</c:v>
                </c:pt>
                <c:pt idx="4918">
                  <c:v>7.12380638160761E-2</c:v>
                </c:pt>
                <c:pt idx="4919">
                  <c:v>7.1917766700342903E-2</c:v>
                </c:pt>
                <c:pt idx="4920">
                  <c:v>7.2649005954834298E-2</c:v>
                </c:pt>
                <c:pt idx="4921">
                  <c:v>7.3380744671748405E-2</c:v>
                </c:pt>
                <c:pt idx="4922">
                  <c:v>7.4074942610733899E-2</c:v>
                </c:pt>
                <c:pt idx="4923">
                  <c:v>7.4823810006508104E-2</c:v>
                </c:pt>
                <c:pt idx="4924">
                  <c:v>7.5626059435338094E-2</c:v>
                </c:pt>
                <c:pt idx="4925">
                  <c:v>7.6480339714979403E-2</c:v>
                </c:pt>
                <c:pt idx="4926">
                  <c:v>7.7209285537380407E-2</c:v>
                </c:pt>
                <c:pt idx="4927">
                  <c:v>7.7811591379485207E-2</c:v>
                </c:pt>
                <c:pt idx="4928">
                  <c:v>7.8322426411957899E-2</c:v>
                </c:pt>
                <c:pt idx="4929">
                  <c:v>7.8811904874227595E-2</c:v>
                </c:pt>
                <c:pt idx="4930">
                  <c:v>7.9303265009499593E-2</c:v>
                </c:pt>
                <c:pt idx="4931">
                  <c:v>7.9795721346172702E-2</c:v>
                </c:pt>
                <c:pt idx="4932">
                  <c:v>8.0240134487733802E-2</c:v>
                </c:pt>
                <c:pt idx="4933">
                  <c:v>8.05316762996722E-2</c:v>
                </c:pt>
                <c:pt idx="4934">
                  <c:v>8.0708919896486805E-2</c:v>
                </c:pt>
                <c:pt idx="4935">
                  <c:v>8.0918688586172099E-2</c:v>
                </c:pt>
                <c:pt idx="4936">
                  <c:v>8.1159588551812906E-2</c:v>
                </c:pt>
                <c:pt idx="4937">
                  <c:v>8.1430185923994702E-2</c:v>
                </c:pt>
                <c:pt idx="4938">
                  <c:v>8.1654442437298705E-2</c:v>
                </c:pt>
                <c:pt idx="4939">
                  <c:v>8.1802208886098599E-2</c:v>
                </c:pt>
                <c:pt idx="4940">
                  <c:v>8.1873457015511394E-2</c:v>
                </c:pt>
                <c:pt idx="4941">
                  <c:v>8.1878716693175202E-2</c:v>
                </c:pt>
                <c:pt idx="4942">
                  <c:v>8.1860467033043505E-2</c:v>
                </c:pt>
                <c:pt idx="4943">
                  <c:v>8.1833825799889903E-2</c:v>
                </c:pt>
                <c:pt idx="4944">
                  <c:v>8.1799484155960694E-2</c:v>
                </c:pt>
                <c:pt idx="4945">
                  <c:v>8.1758160948744898E-2</c:v>
                </c:pt>
                <c:pt idx="4946">
                  <c:v>8.1710602064255594E-2</c:v>
                </c:pt>
                <c:pt idx="4947">
                  <c:v>8.1657579691729099E-2</c:v>
                </c:pt>
                <c:pt idx="4948">
                  <c:v>8.1599891493645701E-2</c:v>
                </c:pt>
                <c:pt idx="4949">
                  <c:v>8.1538359672500699E-2</c:v>
                </c:pt>
                <c:pt idx="4950">
                  <c:v>8.14738299236792E-2</c:v>
                </c:pt>
                <c:pt idx="4951">
                  <c:v>8.1407170262407902E-2</c:v>
                </c:pt>
                <c:pt idx="4952">
                  <c:v>8.1339269712271497E-2</c:v>
                </c:pt>
                <c:pt idx="4953">
                  <c:v>8.1222240103261803E-2</c:v>
                </c:pt>
                <c:pt idx="4954">
                  <c:v>8.1030765928670895E-2</c:v>
                </c:pt>
                <c:pt idx="4955">
                  <c:v>8.0858697496175497E-2</c:v>
                </c:pt>
                <c:pt idx="4956">
                  <c:v>8.0636647435150602E-2</c:v>
                </c:pt>
                <c:pt idx="4957">
                  <c:v>8.0331203748324101E-2</c:v>
                </c:pt>
                <c:pt idx="4958">
                  <c:v>7.9942422071881403E-2</c:v>
                </c:pt>
                <c:pt idx="4959">
                  <c:v>7.9470381942562202E-2</c:v>
                </c:pt>
                <c:pt idx="4960">
                  <c:v>7.8920275048749503E-2</c:v>
                </c:pt>
                <c:pt idx="4961">
                  <c:v>7.8380401239222894E-2</c:v>
                </c:pt>
                <c:pt idx="4962">
                  <c:v>7.7851806865065501E-2</c:v>
                </c:pt>
                <c:pt idx="4963">
                  <c:v>7.7335533101255599E-2</c:v>
                </c:pt>
                <c:pt idx="4964">
                  <c:v>7.6832612557140995E-2</c:v>
                </c:pt>
                <c:pt idx="4965">
                  <c:v>7.6372784918625605E-2</c:v>
                </c:pt>
                <c:pt idx="4966">
                  <c:v>7.5978322354605499E-2</c:v>
                </c:pt>
                <c:pt idx="4967">
                  <c:v>7.5605798286878398E-2</c:v>
                </c:pt>
                <c:pt idx="4968">
                  <c:v>7.5256748669620496E-2</c:v>
                </c:pt>
                <c:pt idx="4969">
                  <c:v>7.4932658825856702E-2</c:v>
                </c:pt>
                <c:pt idx="4970">
                  <c:v>7.4634959238232407E-2</c:v>
                </c:pt>
                <c:pt idx="4971">
                  <c:v>7.4365021280994301E-2</c:v>
                </c:pt>
                <c:pt idx="4972">
                  <c:v>7.4118435138170402E-2</c:v>
                </c:pt>
                <c:pt idx="4973">
                  <c:v>7.3878772354664501E-2</c:v>
                </c:pt>
                <c:pt idx="4974">
                  <c:v>7.3647417794166503E-2</c:v>
                </c:pt>
                <c:pt idx="4975">
                  <c:v>7.3425736454567903E-2</c:v>
                </c:pt>
                <c:pt idx="4976">
                  <c:v>7.3215073884964704E-2</c:v>
                </c:pt>
                <c:pt idx="4977">
                  <c:v>7.3016756838185301E-2</c:v>
                </c:pt>
                <c:pt idx="4978">
                  <c:v>7.2832094165688199E-2</c:v>
                </c:pt>
                <c:pt idx="4979">
                  <c:v>7.2662377952956603E-2</c:v>
                </c:pt>
                <c:pt idx="4980">
                  <c:v>7.2508884882231006E-2</c:v>
                </c:pt>
                <c:pt idx="4981">
                  <c:v>7.2372877799411497E-2</c:v>
                </c:pt>
                <c:pt idx="4982">
                  <c:v>7.2324947808113202E-2</c:v>
                </c:pt>
                <c:pt idx="4983">
                  <c:v>7.2359524676395698E-2</c:v>
                </c:pt>
                <c:pt idx="4984">
                  <c:v>7.2477424536142296E-2</c:v>
                </c:pt>
                <c:pt idx="4985">
                  <c:v>7.2647484837889298E-2</c:v>
                </c:pt>
                <c:pt idx="4986">
                  <c:v>7.2858918803499095E-2</c:v>
                </c:pt>
                <c:pt idx="4987">
                  <c:v>7.3025739210258706E-2</c:v>
                </c:pt>
                <c:pt idx="4988">
                  <c:v>7.3148545216394203E-2</c:v>
                </c:pt>
                <c:pt idx="4989">
                  <c:v>7.32279696410741E-2</c:v>
                </c:pt>
                <c:pt idx="4990">
                  <c:v>7.3264698982258306E-2</c:v>
                </c:pt>
                <c:pt idx="4991">
                  <c:v>7.3259498353048097E-2</c:v>
                </c:pt>
                <c:pt idx="4992">
                  <c:v>7.3213232572239495E-2</c:v>
                </c:pt>
                <c:pt idx="4993">
                  <c:v>7.3126882331862902E-2</c:v>
                </c:pt>
                <c:pt idx="4994">
                  <c:v>7.3001556411907101E-2</c:v>
                </c:pt>
                <c:pt idx="4995">
                  <c:v>7.28385008660066E-2</c:v>
                </c:pt>
                <c:pt idx="4996">
                  <c:v>7.2639105706034296E-2</c:v>
                </c:pt>
                <c:pt idx="4997">
                  <c:v>7.2404909306062498E-2</c:v>
                </c:pt>
                <c:pt idx="4998">
                  <c:v>7.2137600568668594E-2</c:v>
                </c:pt>
                <c:pt idx="4999">
                  <c:v>7.1820940454402599E-2</c:v>
                </c:pt>
                <c:pt idx="5000">
                  <c:v>7.1541313894436201E-2</c:v>
                </c:pt>
                <c:pt idx="5001">
                  <c:v>7.1299613885902793E-2</c:v>
                </c:pt>
                <c:pt idx="5002">
                  <c:v>7.1096679375552099E-2</c:v>
                </c:pt>
                <c:pt idx="5003">
                  <c:v>7.0933306498995305E-2</c:v>
                </c:pt>
                <c:pt idx="5004">
                  <c:v>7.0810261170854802E-2</c:v>
                </c:pt>
                <c:pt idx="5005">
                  <c:v>7.0728292549488606E-2</c:v>
                </c:pt>
                <c:pt idx="5006">
                  <c:v>7.0688146792630399E-2</c:v>
                </c:pt>
                <c:pt idx="5007">
                  <c:v>7.0690580445963505E-2</c:v>
                </c:pt>
                <c:pt idx="5008">
                  <c:v>7.0736372772222195E-2</c:v>
                </c:pt>
                <c:pt idx="5009">
                  <c:v>7.0852948383034894E-2</c:v>
                </c:pt>
                <c:pt idx="5010">
                  <c:v>7.1070078552289598E-2</c:v>
                </c:pt>
                <c:pt idx="5011">
                  <c:v>7.1388502210702198E-2</c:v>
                </c:pt>
                <c:pt idx="5012">
                  <c:v>7.1808984826080197E-2</c:v>
                </c:pt>
                <c:pt idx="5013">
                  <c:v>7.2208972518909495E-2</c:v>
                </c:pt>
                <c:pt idx="5014">
                  <c:v>7.2526152450717196E-2</c:v>
                </c:pt>
                <c:pt idx="5015">
                  <c:v>7.2719788793019102E-2</c:v>
                </c:pt>
                <c:pt idx="5016">
                  <c:v>7.2783558707197799E-2</c:v>
                </c:pt>
                <c:pt idx="5017">
                  <c:v>7.2748592223501996E-2</c:v>
                </c:pt>
                <c:pt idx="5018">
                  <c:v>7.26832986529449E-2</c:v>
                </c:pt>
                <c:pt idx="5019">
                  <c:v>7.2582446531866004E-2</c:v>
                </c:pt>
                <c:pt idx="5020">
                  <c:v>7.2440872966484202E-2</c:v>
                </c:pt>
                <c:pt idx="5021">
                  <c:v>7.2253512257491395E-2</c:v>
                </c:pt>
                <c:pt idx="5022">
                  <c:v>7.2009106864510897E-2</c:v>
                </c:pt>
                <c:pt idx="5023">
                  <c:v>7.1628701873281797E-2</c:v>
                </c:pt>
                <c:pt idx="5024">
                  <c:v>7.0993445348242507E-2</c:v>
                </c:pt>
                <c:pt idx="5025">
                  <c:v>7.0425416029811602E-2</c:v>
                </c:pt>
                <c:pt idx="5026">
                  <c:v>6.9927277314398295E-2</c:v>
                </c:pt>
                <c:pt idx="5027">
                  <c:v>6.9368342717609693E-2</c:v>
                </c:pt>
                <c:pt idx="5028">
                  <c:v>6.8733675160068994E-2</c:v>
                </c:pt>
                <c:pt idx="5029">
                  <c:v>6.8158068363227506E-2</c:v>
                </c:pt>
                <c:pt idx="5030">
                  <c:v>6.76144232857155E-2</c:v>
                </c:pt>
                <c:pt idx="5031">
                  <c:v>6.7106891862754495E-2</c:v>
                </c:pt>
                <c:pt idx="5032">
                  <c:v>6.6811746453248694E-2</c:v>
                </c:pt>
                <c:pt idx="5033">
                  <c:v>6.6700014249240103E-2</c:v>
                </c:pt>
                <c:pt idx="5034">
                  <c:v>6.67667803442904E-2</c:v>
                </c:pt>
                <c:pt idx="5035">
                  <c:v>6.6947487716832593E-2</c:v>
                </c:pt>
                <c:pt idx="5036">
                  <c:v>6.7198493193674602E-2</c:v>
                </c:pt>
                <c:pt idx="5037">
                  <c:v>6.7520581353313805E-2</c:v>
                </c:pt>
                <c:pt idx="5038">
                  <c:v>6.7971865925914199E-2</c:v>
                </c:pt>
                <c:pt idx="5039">
                  <c:v>6.8578896135572998E-2</c:v>
                </c:pt>
                <c:pt idx="5040">
                  <c:v>6.9340632801755495E-2</c:v>
                </c:pt>
                <c:pt idx="5041">
                  <c:v>7.0236297945778098E-2</c:v>
                </c:pt>
                <c:pt idx="5042">
                  <c:v>7.1216925750522506E-2</c:v>
                </c:pt>
                <c:pt idx="5043">
                  <c:v>7.2189449897471294E-2</c:v>
                </c:pt>
                <c:pt idx="5044">
                  <c:v>7.3086887030985898E-2</c:v>
                </c:pt>
                <c:pt idx="5045">
                  <c:v>7.3907929510609705E-2</c:v>
                </c:pt>
                <c:pt idx="5046">
                  <c:v>7.4651261626376295E-2</c:v>
                </c:pt>
                <c:pt idx="5047">
                  <c:v>7.5315562721037593E-2</c:v>
                </c:pt>
                <c:pt idx="5048">
                  <c:v>7.5899510274016799E-2</c:v>
                </c:pt>
                <c:pt idx="5049">
                  <c:v>7.6454986956939794E-2</c:v>
                </c:pt>
                <c:pt idx="5050">
                  <c:v>7.6991954003059193E-2</c:v>
                </c:pt>
                <c:pt idx="5051">
                  <c:v>7.7506554141357903E-2</c:v>
                </c:pt>
                <c:pt idx="5052">
                  <c:v>7.8043583239133907E-2</c:v>
                </c:pt>
                <c:pt idx="5053">
                  <c:v>7.8625163399671502E-2</c:v>
                </c:pt>
                <c:pt idx="5054">
                  <c:v>7.9154172790212599E-2</c:v>
                </c:pt>
                <c:pt idx="5055">
                  <c:v>7.96966718080937E-2</c:v>
                </c:pt>
                <c:pt idx="5056">
                  <c:v>8.02827121008408E-2</c:v>
                </c:pt>
                <c:pt idx="5057">
                  <c:v>8.0908865518430503E-2</c:v>
                </c:pt>
                <c:pt idx="5058">
                  <c:v>8.1571687982808297E-2</c:v>
                </c:pt>
                <c:pt idx="5059">
                  <c:v>8.2262650124323697E-2</c:v>
                </c:pt>
                <c:pt idx="5060">
                  <c:v>8.2890158781704304E-2</c:v>
                </c:pt>
                <c:pt idx="5061">
                  <c:v>8.3449934703649697E-2</c:v>
                </c:pt>
                <c:pt idx="5062">
                  <c:v>8.3937778760771201E-2</c:v>
                </c:pt>
                <c:pt idx="5063">
                  <c:v>8.4349588352657406E-2</c:v>
                </c:pt>
                <c:pt idx="5064">
                  <c:v>8.4681372477501599E-2</c:v>
                </c:pt>
                <c:pt idx="5065">
                  <c:v>8.4929265516378694E-2</c:v>
                </c:pt>
                <c:pt idx="5066">
                  <c:v>8.5089539806138995E-2</c:v>
                </c:pt>
                <c:pt idx="5067">
                  <c:v>8.5158617089660299E-2</c:v>
                </c:pt>
                <c:pt idx="5068">
                  <c:v>8.5133078940857101E-2</c:v>
                </c:pt>
                <c:pt idx="5069">
                  <c:v>8.5009676266179293E-2</c:v>
                </c:pt>
                <c:pt idx="5070">
                  <c:v>8.4785337986474696E-2</c:v>
                </c:pt>
                <c:pt idx="5071">
                  <c:v>8.4466957830290998E-2</c:v>
                </c:pt>
                <c:pt idx="5072">
                  <c:v>8.4109131741221699E-2</c:v>
                </c:pt>
                <c:pt idx="5073">
                  <c:v>8.37095545081709E-2</c:v>
                </c:pt>
                <c:pt idx="5074">
                  <c:v>8.3266059765500403E-2</c:v>
                </c:pt>
                <c:pt idx="5075">
                  <c:v>8.28341796265782E-2</c:v>
                </c:pt>
                <c:pt idx="5076">
                  <c:v>8.24881492833833E-2</c:v>
                </c:pt>
                <c:pt idx="5077">
                  <c:v>8.2228214273112804E-2</c:v>
                </c:pt>
                <c:pt idx="5078">
                  <c:v>8.2013718722191598E-2</c:v>
                </c:pt>
                <c:pt idx="5079">
                  <c:v>8.1688828950267495E-2</c:v>
                </c:pt>
                <c:pt idx="5080">
                  <c:v>8.1253661887786002E-2</c:v>
                </c:pt>
                <c:pt idx="5081">
                  <c:v>8.0639114600989298E-2</c:v>
                </c:pt>
                <c:pt idx="5082">
                  <c:v>7.9985819215751E-2</c:v>
                </c:pt>
                <c:pt idx="5083">
                  <c:v>7.9368114875280296E-2</c:v>
                </c:pt>
                <c:pt idx="5084">
                  <c:v>7.8780295656676505E-2</c:v>
                </c:pt>
                <c:pt idx="5085">
                  <c:v>7.8234951322012497E-2</c:v>
                </c:pt>
                <c:pt idx="5086">
                  <c:v>7.7794833460150203E-2</c:v>
                </c:pt>
                <c:pt idx="5087">
                  <c:v>7.7232750599799393E-2</c:v>
                </c:pt>
                <c:pt idx="5088">
                  <c:v>7.6696800959367997E-2</c:v>
                </c:pt>
                <c:pt idx="5089">
                  <c:v>7.6263049658812102E-2</c:v>
                </c:pt>
                <c:pt idx="5090">
                  <c:v>7.5854174896708898E-2</c:v>
                </c:pt>
                <c:pt idx="5091">
                  <c:v>7.5475641940386501E-2</c:v>
                </c:pt>
                <c:pt idx="5092">
                  <c:v>7.5238570323738305E-2</c:v>
                </c:pt>
                <c:pt idx="5093">
                  <c:v>7.4946440097407502E-2</c:v>
                </c:pt>
                <c:pt idx="5094">
                  <c:v>7.4603150578845603E-2</c:v>
                </c:pt>
                <c:pt idx="5095">
                  <c:v>7.4428326281275103E-2</c:v>
                </c:pt>
                <c:pt idx="5096">
                  <c:v>7.4420387171789698E-2</c:v>
                </c:pt>
                <c:pt idx="5097">
                  <c:v>7.45565571829305E-2</c:v>
                </c:pt>
                <c:pt idx="5098">
                  <c:v>7.4832682681899201E-2</c:v>
                </c:pt>
                <c:pt idx="5099">
                  <c:v>7.5138846079837604E-2</c:v>
                </c:pt>
                <c:pt idx="5100">
                  <c:v>7.54730931152581E-2</c:v>
                </c:pt>
                <c:pt idx="5101">
                  <c:v>7.5777459559212307E-2</c:v>
                </c:pt>
                <c:pt idx="5102">
                  <c:v>7.6044648133598194E-2</c:v>
                </c:pt>
                <c:pt idx="5103">
                  <c:v>7.62735502070917E-2</c:v>
                </c:pt>
                <c:pt idx="5104">
                  <c:v>7.6463023874168395E-2</c:v>
                </c:pt>
                <c:pt idx="5105">
                  <c:v>7.66118834139696E-2</c:v>
                </c:pt>
                <c:pt idx="5106">
                  <c:v>7.6718889164477805E-2</c:v>
                </c:pt>
                <c:pt idx="5107">
                  <c:v>7.6782738499069206E-2</c:v>
                </c:pt>
                <c:pt idx="5108">
                  <c:v>7.6802058581502894E-2</c:v>
                </c:pt>
                <c:pt idx="5109">
                  <c:v>7.67855901848086E-2</c:v>
                </c:pt>
                <c:pt idx="5110">
                  <c:v>7.6769335703104402E-2</c:v>
                </c:pt>
                <c:pt idx="5111">
                  <c:v>7.6751028628545201E-2</c:v>
                </c:pt>
                <c:pt idx="5112">
                  <c:v>7.6851646421847206E-2</c:v>
                </c:pt>
                <c:pt idx="5113">
                  <c:v>7.7077253729704698E-2</c:v>
                </c:pt>
                <c:pt idx="5114">
                  <c:v>7.7431396923669404E-2</c:v>
                </c:pt>
                <c:pt idx="5115">
                  <c:v>7.7917591197730895E-2</c:v>
                </c:pt>
                <c:pt idx="5116">
                  <c:v>7.8539304572122701E-2</c:v>
                </c:pt>
                <c:pt idx="5117">
                  <c:v>7.9299940356250098E-2</c:v>
                </c:pt>
                <c:pt idx="5118">
                  <c:v>8.0202817870665202E-2</c:v>
                </c:pt>
                <c:pt idx="5119">
                  <c:v>8.1251151259898804E-2</c:v>
                </c:pt>
                <c:pt idx="5120">
                  <c:v>8.2448026275673894E-2</c:v>
                </c:pt>
                <c:pt idx="5121">
                  <c:v>8.3802694589640903E-2</c:v>
                </c:pt>
                <c:pt idx="5122">
                  <c:v>8.5392084466941701E-2</c:v>
                </c:pt>
                <c:pt idx="5123">
                  <c:v>8.7333005410622E-2</c:v>
                </c:pt>
                <c:pt idx="5124">
                  <c:v>8.9301325308782001E-2</c:v>
                </c:pt>
                <c:pt idx="5125">
                  <c:v>9.1292321136398805E-2</c:v>
                </c:pt>
                <c:pt idx="5126">
                  <c:v>9.3434618000543201E-2</c:v>
                </c:pt>
                <c:pt idx="5127">
                  <c:v>9.5741094178573904E-2</c:v>
                </c:pt>
                <c:pt idx="5128">
                  <c:v>9.8074903851254502E-2</c:v>
                </c:pt>
                <c:pt idx="5129">
                  <c:v>0.100461104590455</c:v>
                </c:pt>
                <c:pt idx="5130">
                  <c:v>0.102893517330375</c:v>
                </c:pt>
                <c:pt idx="5131">
                  <c:v>0.105193860410681</c:v>
                </c:pt>
                <c:pt idx="5132">
                  <c:v>0.107376407315479</c:v>
                </c:pt>
                <c:pt idx="5133">
                  <c:v>0.109437865274201</c:v>
                </c:pt>
                <c:pt idx="5134">
                  <c:v>0.111440847036788</c:v>
                </c:pt>
                <c:pt idx="5135">
                  <c:v>0.11342707963593</c:v>
                </c:pt>
                <c:pt idx="5136">
                  <c:v>0.115370125515608</c:v>
                </c:pt>
                <c:pt idx="5137">
                  <c:v>0.11720773211423199</c:v>
                </c:pt>
                <c:pt idx="5138">
                  <c:v>0.118912494799149</c:v>
                </c:pt>
                <c:pt idx="5139">
                  <c:v>0.120484626401829</c:v>
                </c:pt>
                <c:pt idx="5140">
                  <c:v>0.121924924494117</c:v>
                </c:pt>
                <c:pt idx="5141">
                  <c:v>0.12323476219655601</c:v>
                </c:pt>
                <c:pt idx="5142">
                  <c:v>0.124505508308503</c:v>
                </c:pt>
                <c:pt idx="5143">
                  <c:v>0.12580248363406901</c:v>
                </c:pt>
                <c:pt idx="5144">
                  <c:v>0.127125368754125</c:v>
                </c:pt>
                <c:pt idx="5145">
                  <c:v>0.128473888313305</c:v>
                </c:pt>
                <c:pt idx="5146">
                  <c:v>0.129847808480056</c:v>
                </c:pt>
                <c:pt idx="5147">
                  <c:v>0.13124693480743699</c:v>
                </c:pt>
                <c:pt idx="5148">
                  <c:v>0.13261790750212801</c:v>
                </c:pt>
                <c:pt idx="5149">
                  <c:v>0.133949337111061</c:v>
                </c:pt>
                <c:pt idx="5150">
                  <c:v>0.135243768216986</c:v>
                </c:pt>
                <c:pt idx="5151">
                  <c:v>0.13650437172775501</c:v>
                </c:pt>
                <c:pt idx="5152">
                  <c:v>0.137734342428428</c:v>
                </c:pt>
                <c:pt idx="5153">
                  <c:v>0.13893665626269799</c:v>
                </c:pt>
                <c:pt idx="5154">
                  <c:v>0.14011434999282901</c:v>
                </c:pt>
                <c:pt idx="5155">
                  <c:v>0.14127053533626399</c:v>
                </c:pt>
                <c:pt idx="5156">
                  <c:v>0.14240838200498299</c:v>
                </c:pt>
                <c:pt idx="5157">
                  <c:v>0.14353109734960501</c:v>
                </c:pt>
                <c:pt idx="5158">
                  <c:v>0.14464190617158701</c:v>
                </c:pt>
                <c:pt idx="5159">
                  <c:v>0.14574403154648499</c:v>
                </c:pt>
                <c:pt idx="5160">
                  <c:v>0.14684067695501801</c:v>
                </c:pt>
                <c:pt idx="5161">
                  <c:v>0.147935009846594</c:v>
                </c:pt>
                <c:pt idx="5162">
                  <c:v>0.14903014667949199</c:v>
                </c:pt>
                <c:pt idx="5163">
                  <c:v>0.15012913943205</c:v>
                </c:pt>
                <c:pt idx="5164">
                  <c:v>0.15123496354478699</c:v>
                </c:pt>
                <c:pt idx="5165">
                  <c:v>0.15235050722958099</c:v>
                </c:pt>
                <c:pt idx="5166">
                  <c:v>0.15347856206728799</c:v>
                </c:pt>
                <c:pt idx="5167">
                  <c:v>0.15462181480752801</c:v>
                </c:pt>
                <c:pt idx="5168">
                  <c:v>0.15578284028216299</c:v>
                </c:pt>
                <c:pt idx="5169">
                  <c:v>0.15696409534497599</c:v>
                </c:pt>
                <c:pt idx="5170">
                  <c:v>0.15816791375289499</c:v>
                </c:pt>
                <c:pt idx="5171">
                  <c:v>0.15939650190743099</c:v>
                </c:pt>
                <c:pt idx="5172">
                  <c:v>0.16065193537861699</c:v>
                </c:pt>
                <c:pt idx="5173">
                  <c:v>0.161936156137229</c:v>
                </c:pt>
                <c:pt idx="5174">
                  <c:v>0.16319341117112701</c:v>
                </c:pt>
                <c:pt idx="5175">
                  <c:v>0.164349246031883</c:v>
                </c:pt>
                <c:pt idx="5176">
                  <c:v>0.165403195600963</c:v>
                </c:pt>
                <c:pt idx="5177">
                  <c:v>0.16639569376337901</c:v>
                </c:pt>
                <c:pt idx="5178">
                  <c:v>0.16748234761530501</c:v>
                </c:pt>
                <c:pt idx="5179">
                  <c:v>0.168662806770665</c:v>
                </c:pt>
                <c:pt idx="5180">
                  <c:v>0.169936591144937</c:v>
                </c:pt>
                <c:pt idx="5181">
                  <c:v>0.17116962513394801</c:v>
                </c:pt>
                <c:pt idx="5182">
                  <c:v>0.172281476231671</c:v>
                </c:pt>
                <c:pt idx="5183">
                  <c:v>0.17327101033826001</c:v>
                </c:pt>
                <c:pt idx="5184">
                  <c:v>0.17413724736521699</c:v>
                </c:pt>
                <c:pt idx="5185">
                  <c:v>0.17490422930695601</c:v>
                </c:pt>
                <c:pt idx="5186">
                  <c:v>0.175799291370417</c:v>
                </c:pt>
                <c:pt idx="5187">
                  <c:v>0.17667436880369</c:v>
                </c:pt>
                <c:pt idx="5188">
                  <c:v>0.17744031178652001</c:v>
                </c:pt>
                <c:pt idx="5189">
                  <c:v>0.17816622461086201</c:v>
                </c:pt>
                <c:pt idx="5190">
                  <c:v>0.178846252385888</c:v>
                </c:pt>
                <c:pt idx="5191">
                  <c:v>0.17936876332648699</c:v>
                </c:pt>
                <c:pt idx="5192">
                  <c:v>0.17992963563558201</c:v>
                </c:pt>
                <c:pt idx="5193">
                  <c:v>0.180524192932457</c:v>
                </c:pt>
                <c:pt idx="5194">
                  <c:v>0.18093189380633801</c:v>
                </c:pt>
                <c:pt idx="5195">
                  <c:v>0.18115325860109399</c:v>
                </c:pt>
                <c:pt idx="5196">
                  <c:v>0.18120985974483</c:v>
                </c:pt>
                <c:pt idx="5197">
                  <c:v>0.18108861311163199</c:v>
                </c:pt>
                <c:pt idx="5198">
                  <c:v>0.18079090564535799</c:v>
                </c:pt>
                <c:pt idx="5199">
                  <c:v>0.18037679130561099</c:v>
                </c:pt>
                <c:pt idx="5200">
                  <c:v>0.179832501827317</c:v>
                </c:pt>
                <c:pt idx="5201">
                  <c:v>0.17916582033249301</c:v>
                </c:pt>
                <c:pt idx="5202">
                  <c:v>0.17838443404554999</c:v>
                </c:pt>
                <c:pt idx="5203">
                  <c:v>0.177466770566134</c:v>
                </c:pt>
                <c:pt idx="5204">
                  <c:v>0.176441941960328</c:v>
                </c:pt>
                <c:pt idx="5205">
                  <c:v>0.17540510426930001</c:v>
                </c:pt>
                <c:pt idx="5206">
                  <c:v>0.17435476140957801</c:v>
                </c:pt>
                <c:pt idx="5207">
                  <c:v>0.173347255814121</c:v>
                </c:pt>
                <c:pt idx="5208">
                  <c:v>0.17231609895932601</c:v>
                </c:pt>
                <c:pt idx="5209">
                  <c:v>0.17123308106560101</c:v>
                </c:pt>
                <c:pt idx="5210">
                  <c:v>0.17005434660642399</c:v>
                </c:pt>
                <c:pt idx="5211">
                  <c:v>0.168756134724453</c:v>
                </c:pt>
                <c:pt idx="5212">
                  <c:v>0.16743006904093899</c:v>
                </c:pt>
                <c:pt idx="5213">
                  <c:v>0.16598561448839799</c:v>
                </c:pt>
                <c:pt idx="5214">
                  <c:v>0.16440381924674599</c:v>
                </c:pt>
                <c:pt idx="5215">
                  <c:v>0.16270439719260199</c:v>
                </c:pt>
                <c:pt idx="5216">
                  <c:v>0.16098392548319501</c:v>
                </c:pt>
                <c:pt idx="5217">
                  <c:v>0.159244985650735</c:v>
                </c:pt>
                <c:pt idx="5218">
                  <c:v>0.15744264392899199</c:v>
                </c:pt>
                <c:pt idx="5219">
                  <c:v>0.155578515595967</c:v>
                </c:pt>
                <c:pt idx="5220">
                  <c:v>0.15370299810855101</c:v>
                </c:pt>
                <c:pt idx="5221">
                  <c:v>0.15183324129848599</c:v>
                </c:pt>
                <c:pt idx="5222">
                  <c:v>0.14997368816801901</c:v>
                </c:pt>
                <c:pt idx="5223">
                  <c:v>0.148126753465049</c:v>
                </c:pt>
                <c:pt idx="5224">
                  <c:v>0.14629485623189001</c:v>
                </c:pt>
                <c:pt idx="5225">
                  <c:v>0.14448041635469</c:v>
                </c:pt>
                <c:pt idx="5226">
                  <c:v>0.14268585120657101</c:v>
                </c:pt>
                <c:pt idx="5227">
                  <c:v>0.14090944246951101</c:v>
                </c:pt>
                <c:pt idx="5228">
                  <c:v>0.13914420584193599</c:v>
                </c:pt>
                <c:pt idx="5229">
                  <c:v>0.137392835036695</c:v>
                </c:pt>
                <c:pt idx="5230">
                  <c:v>0.135658006742888</c:v>
                </c:pt>
                <c:pt idx="5231">
                  <c:v>0.133942377352429</c:v>
                </c:pt>
                <c:pt idx="5232">
                  <c:v>0.132248579895444</c:v>
                </c:pt>
                <c:pt idx="5233">
                  <c:v>0.13057922118869</c:v>
                </c:pt>
                <c:pt idx="5234">
                  <c:v>0.12893687919789601</c:v>
                </c:pt>
                <c:pt idx="5235">
                  <c:v>0.12734786793674099</c:v>
                </c:pt>
                <c:pt idx="5236">
                  <c:v>0.12581698641549799</c:v>
                </c:pt>
                <c:pt idx="5237">
                  <c:v>0.124345749294514</c:v>
                </c:pt>
                <c:pt idx="5238">
                  <c:v>0.12293564117266199</c:v>
                </c:pt>
                <c:pt idx="5239">
                  <c:v>0.121588116172776</c:v>
                </c:pt>
                <c:pt idx="5240">
                  <c:v>0.120304597611058</c:v>
                </c:pt>
                <c:pt idx="5241">
                  <c:v>0.119086477734043</c:v>
                </c:pt>
                <c:pt idx="5242">
                  <c:v>0.117935117504317</c:v>
                </c:pt>
                <c:pt idx="5243">
                  <c:v>0.11685184640992199</c:v>
                </c:pt>
                <c:pt idx="5244">
                  <c:v>0.115837962254843</c:v>
                </c:pt>
                <c:pt idx="5245">
                  <c:v>0.114894730835623</c:v>
                </c:pt>
                <c:pt idx="5246">
                  <c:v>0.11402338523355</c:v>
                </c:pt>
                <c:pt idx="5247">
                  <c:v>0.11322512372115399</c:v>
                </c:pt>
                <c:pt idx="5248">
                  <c:v>0.11250110095023701</c:v>
                </c:pt>
                <c:pt idx="5249">
                  <c:v>0.111852361599811</c:v>
                </c:pt>
                <c:pt idx="5250">
                  <c:v>0.111279473515958</c:v>
                </c:pt>
                <c:pt idx="5251">
                  <c:v>0.110783105987301</c:v>
                </c:pt>
                <c:pt idx="5252">
                  <c:v>0.110364248187657</c:v>
                </c:pt>
                <c:pt idx="5253">
                  <c:v>0.11002390547495</c:v>
                </c:pt>
                <c:pt idx="5254">
                  <c:v>0.10976306175184999</c:v>
                </c:pt>
                <c:pt idx="5255">
                  <c:v>0.109582673726266</c:v>
                </c:pt>
                <c:pt idx="5256">
                  <c:v>0.109483669591234</c:v>
                </c:pt>
                <c:pt idx="5257">
                  <c:v>0.109466948737101</c:v>
                </c:pt>
                <c:pt idx="5258">
                  <c:v>0.109533381782091</c:v>
                </c:pt>
                <c:pt idx="5259">
                  <c:v>0.10968381070374</c:v>
                </c:pt>
                <c:pt idx="5260">
                  <c:v>0.109919048971119</c:v>
                </c:pt>
                <c:pt idx="5261">
                  <c:v>0.110239881591896</c:v>
                </c:pt>
                <c:pt idx="5262">
                  <c:v>0.110647064938709</c:v>
                </c:pt>
                <c:pt idx="5263">
                  <c:v>0.11114132605441</c:v>
                </c:pt>
                <c:pt idx="5264">
                  <c:v>0.11172336062372699</c:v>
                </c:pt>
                <c:pt idx="5265">
                  <c:v>0.112393826978181</c:v>
                </c:pt>
                <c:pt idx="5266">
                  <c:v>0.113153325804926</c:v>
                </c:pt>
                <c:pt idx="5267">
                  <c:v>0.114002324586541</c:v>
                </c:pt>
                <c:pt idx="5268">
                  <c:v>0.11494072899270601</c:v>
                </c:pt>
                <c:pt idx="5269">
                  <c:v>0.115957839778304</c:v>
                </c:pt>
                <c:pt idx="5270">
                  <c:v>0.117054070245943</c:v>
                </c:pt>
                <c:pt idx="5271">
                  <c:v>0.11822986340505801</c:v>
                </c:pt>
                <c:pt idx="5272">
                  <c:v>0.119485656735907</c:v>
                </c:pt>
                <c:pt idx="5273">
                  <c:v>0.12082187201228201</c:v>
                </c:pt>
                <c:pt idx="5274">
                  <c:v>0.122238911489523</c:v>
                </c:pt>
                <c:pt idx="5275">
                  <c:v>0.123737155989058</c:v>
                </c:pt>
                <c:pt idx="5276">
                  <c:v>0.125316963717582</c:v>
                </c:pt>
                <c:pt idx="5277">
                  <c:v>0.12697866945931499</c:v>
                </c:pt>
                <c:pt idx="5278">
                  <c:v>0.128722584007496</c:v>
                </c:pt>
                <c:pt idx="5279">
                  <c:v>0.13054899377432699</c:v>
                </c:pt>
                <c:pt idx="5280">
                  <c:v>0.132458160543869</c:v>
                </c:pt>
                <c:pt idx="5281">
                  <c:v>0.13445032134190499</c:v>
                </c:pt>
                <c:pt idx="5282">
                  <c:v>0.13652568840127099</c:v>
                </c:pt>
                <c:pt idx="5283">
                  <c:v>0.13868444920452599</c:v>
                </c:pt>
                <c:pt idx="5284">
                  <c:v>0.140926766589307</c:v>
                </c:pt>
                <c:pt idx="5285">
                  <c:v>0.14325277890566501</c:v>
                </c:pt>
                <c:pt idx="5286">
                  <c:v>0.14566260021885299</c:v>
                </c:pt>
                <c:pt idx="5287">
                  <c:v>0.148169319953603</c:v>
                </c:pt>
                <c:pt idx="5288">
                  <c:v>0.150781009523246</c:v>
                </c:pt>
                <c:pt idx="5289">
                  <c:v>0.15349775403669</c:v>
                </c:pt>
                <c:pt idx="5290">
                  <c:v>0.15631959583772201</c:v>
                </c:pt>
                <c:pt idx="5291">
                  <c:v>0.15924653525746801</c:v>
                </c:pt>
                <c:pt idx="5292">
                  <c:v>0.162278531435949</c:v>
                </c:pt>
                <c:pt idx="5293">
                  <c:v>0.16541550321912399</c:v>
                </c:pt>
                <c:pt idx="5294">
                  <c:v>0.16865733013492501</c:v>
                </c:pt>
                <c:pt idx="5295">
                  <c:v>0.1720038534478</c:v>
                </c:pt>
                <c:pt idx="5296">
                  <c:v>0.17545487728655901</c:v>
                </c:pt>
                <c:pt idx="5297">
                  <c:v>0.179010169835257</c:v>
                </c:pt>
                <c:pt idx="5298">
                  <c:v>0.18261095443802899</c:v>
                </c:pt>
                <c:pt idx="5299">
                  <c:v>0.186328343496657</c:v>
                </c:pt>
                <c:pt idx="5300">
                  <c:v>0.19016127770783101</c:v>
                </c:pt>
                <c:pt idx="5301">
                  <c:v>0.194102640000266</c:v>
                </c:pt>
                <c:pt idx="5302">
                  <c:v>0.198174628584003</c:v>
                </c:pt>
                <c:pt idx="5303">
                  <c:v>0.20234881043397901</c:v>
                </c:pt>
                <c:pt idx="5304">
                  <c:v>0.20653075923273301</c:v>
                </c:pt>
                <c:pt idx="5305">
                  <c:v>0.21072274881424299</c:v>
                </c:pt>
                <c:pt idx="5306">
                  <c:v>0.21486925979049601</c:v>
                </c:pt>
                <c:pt idx="5307">
                  <c:v>0.21902745759977599</c:v>
                </c:pt>
                <c:pt idx="5308">
                  <c:v>0.22318893015413199</c:v>
                </c:pt>
                <c:pt idx="5309">
                  <c:v>0.22739914166387901</c:v>
                </c:pt>
                <c:pt idx="5310">
                  <c:v>0.23168352663650199</c:v>
                </c:pt>
                <c:pt idx="5311">
                  <c:v>0.23595219573380399</c:v>
                </c:pt>
                <c:pt idx="5312">
                  <c:v>0.240297474804779</c:v>
                </c:pt>
                <c:pt idx="5313">
                  <c:v>0.24474015897048501</c:v>
                </c:pt>
                <c:pt idx="5314">
                  <c:v>0.24926242626835499</c:v>
                </c:pt>
                <c:pt idx="5315">
                  <c:v>0.25376963612791598</c:v>
                </c:pt>
                <c:pt idx="5316">
                  <c:v>0.258261184196039</c:v>
                </c:pt>
                <c:pt idx="5317">
                  <c:v>0.26278401770876197</c:v>
                </c:pt>
                <c:pt idx="5318">
                  <c:v>0.26733856658550598</c:v>
                </c:pt>
                <c:pt idx="5319">
                  <c:v>0.27187650547412001</c:v>
                </c:pt>
                <c:pt idx="5320">
                  <c:v>0.27638277851901799</c:v>
                </c:pt>
                <c:pt idx="5321">
                  <c:v>0.28085505337938399</c:v>
                </c:pt>
                <c:pt idx="5322">
                  <c:v>0.285293037392645</c:v>
                </c:pt>
                <c:pt idx="5323">
                  <c:v>0.28969643976255199</c:v>
                </c:pt>
                <c:pt idx="5324">
                  <c:v>0.294064969809816</c:v>
                </c:pt>
                <c:pt idx="5325">
                  <c:v>0.29839833524563703</c:v>
                </c:pt>
                <c:pt idx="5326">
                  <c:v>0.30270037042467901</c:v>
                </c:pt>
                <c:pt idx="5327">
                  <c:v>0.30698016190128502</c:v>
                </c:pt>
                <c:pt idx="5328">
                  <c:v>0.311237099906151</c:v>
                </c:pt>
                <c:pt idx="5329">
                  <c:v>0.315470569084778</c:v>
                </c:pt>
                <c:pt idx="5330">
                  <c:v>0.31967994770622798</c:v>
                </c:pt>
                <c:pt idx="5331">
                  <c:v>0.32386460690341501</c:v>
                </c:pt>
                <c:pt idx="5332">
                  <c:v>0.32802390994307801</c:v>
                </c:pt>
                <c:pt idx="5333">
                  <c:v>0.332157211524651</c:v>
                </c:pt>
                <c:pt idx="5334">
                  <c:v>0.336263857109032</c:v>
                </c:pt>
                <c:pt idx="5335">
                  <c:v>0.34034318228037402</c:v>
                </c:pt>
                <c:pt idx="5336">
                  <c:v>0.34439451214605299</c:v>
                </c:pt>
                <c:pt idx="5337">
                  <c:v>0.34841716078169299</c:v>
                </c:pt>
                <c:pt idx="5338">
                  <c:v>0.35241043072911898</c:v>
                </c:pt>
                <c:pt idx="5339">
                  <c:v>0.35637361255538802</c:v>
                </c:pt>
                <c:pt idx="5340">
                  <c:v>0.36030598448047702</c:v>
                </c:pt>
                <c:pt idx="5341">
                  <c:v>0.36420681207996702</c:v>
                </c:pt>
                <c:pt idx="5342">
                  <c:v>0.368075348067326</c:v>
                </c:pt>
                <c:pt idx="5343">
                  <c:v>0.37191083215841703</c:v>
                </c:pt>
                <c:pt idx="5344">
                  <c:v>0.375712491018935</c:v>
                </c:pt>
                <c:pt idx="5345">
                  <c:v>0.37947953829368503</c:v>
                </c:pt>
                <c:pt idx="5346">
                  <c:v>0.38321117471532301</c:v>
                </c:pt>
                <c:pt idx="5347">
                  <c:v>0.38690658828917301</c:v>
                </c:pt>
                <c:pt idx="5348">
                  <c:v>0.39056495455026602</c:v>
                </c:pt>
                <c:pt idx="5349">
                  <c:v>0.39418543688860902</c:v>
                </c:pt>
                <c:pt idx="5350">
                  <c:v>0.39776718693890301</c:v>
                </c:pt>
                <c:pt idx="5351">
                  <c:v>0.40195204241216098</c:v>
                </c:pt>
                <c:pt idx="5352">
                  <c:v>0.40609323136945202</c:v>
                </c:pt>
                <c:pt idx="5353">
                  <c:v>0.41018663598623201</c:v>
                </c:pt>
                <c:pt idx="5354">
                  <c:v>0.414227801550618</c:v>
                </c:pt>
                <c:pt idx="5355">
                  <c:v>0.41821191370600702</c:v>
                </c:pt>
                <c:pt idx="5356">
                  <c:v>0.42213377972669802</c:v>
                </c:pt>
                <c:pt idx="5357">
                  <c:v>0.42598783912925398</c:v>
                </c:pt>
                <c:pt idx="5358">
                  <c:v>0.429768458809692</c:v>
                </c:pt>
                <c:pt idx="5359">
                  <c:v>0.433486058145927</c:v>
                </c:pt>
                <c:pt idx="5360">
                  <c:v>0.43717870831909</c:v>
                </c:pt>
                <c:pt idx="5361">
                  <c:v>0.44084437625714201</c:v>
                </c:pt>
                <c:pt idx="5362">
                  <c:v>0.44448071447896997</c:v>
                </c:pt>
                <c:pt idx="5363">
                  <c:v>0.44808525166923002</c:v>
                </c:pt>
                <c:pt idx="5364">
                  <c:v>0.451655455865482</c:v>
                </c:pt>
                <c:pt idx="5365">
                  <c:v>0.455188778086978</c:v>
                </c:pt>
                <c:pt idx="5366">
                  <c:v>0.45868268785841898</c:v>
                </c:pt>
                <c:pt idx="5367">
                  <c:v>0.46213470407952201</c:v>
                </c:pt>
                <c:pt idx="5368">
                  <c:v>0.46554242344095298</c:v>
                </c:pt>
                <c:pt idx="5369">
                  <c:v>0.46890354757196601</c:v>
                </c:pt>
                <c:pt idx="5370">
                  <c:v>0.47221590878409297</c:v>
                </c:pt>
                <c:pt idx="5371">
                  <c:v>0.47547749297564701</c:v>
                </c:pt>
                <c:pt idx="5372">
                  <c:v>0.47868645746159599</c:v>
                </c:pt>
                <c:pt idx="5373">
                  <c:v>0.48184114161536001</c:v>
                </c:pt>
                <c:pt idx="5374">
                  <c:v>0.48494006944606899</c:v>
                </c:pt>
                <c:pt idx="5375">
                  <c:v>0.48798194535666201</c:v>
                </c:pt>
                <c:pt idx="5376">
                  <c:v>0.49096564655725999</c:v>
                </c:pt>
                <c:pt idx="5377">
                  <c:v>0.49389021665852301</c:v>
                </c:pt>
                <c:pt idx="5378">
                  <c:v>0.49675486330048702</c:v>
                </c:pt>
                <c:pt idx="5379">
                  <c:v>0.49955895717758497</c:v>
                </c:pt>
                <c:pt idx="5380">
                  <c:v>0.502302021570735</c:v>
                </c:pt>
                <c:pt idx="5381">
                  <c:v>0.50498369619794203</c:v>
                </c:pt>
                <c:pt idx="5382">
                  <c:v>0.50760366568730897</c:v>
                </c:pt>
                <c:pt idx="5383">
                  <c:v>0.51016156248269595</c:v>
                </c:pt>
                <c:pt idx="5384">
                  <c:v>0.512656871488821</c:v>
                </c:pt>
                <c:pt idx="5385">
                  <c:v>0.51508886249304597</c:v>
                </c:pt>
                <c:pt idx="5386">
                  <c:v>0.51745655958505798</c:v>
                </c:pt>
                <c:pt idx="5387">
                  <c:v>0.51975874110352704</c:v>
                </c:pt>
                <c:pt idx="5388">
                  <c:v>0.52199395804447701</c:v>
                </c:pt>
                <c:pt idx="5389">
                  <c:v>0.52416056076069695</c:v>
                </c:pt>
                <c:pt idx="5390">
                  <c:v>0.52625672778499999</c:v>
                </c:pt>
                <c:pt idx="5391">
                  <c:v>0.52828049384767295</c:v>
                </c:pt>
                <c:pt idx="5392">
                  <c:v>0.53022977608200805</c:v>
                </c:pt>
                <c:pt idx="5393">
                  <c:v>0.53210239835637396</c:v>
                </c:pt>
                <c:pt idx="5394">
                  <c:v>0.53389611405087001</c:v>
                </c:pt>
                <c:pt idx="5395">
                  <c:v>0.53560862769045303</c:v>
                </c:pt>
                <c:pt idx="5396">
                  <c:v>0.53723761580937102</c:v>
                </c:pt>
                <c:pt idx="5397">
                  <c:v>0.53878074733377901</c:v>
                </c:pt>
                <c:pt idx="5398">
                  <c:v>0.54023570367041496</c:v>
                </c:pt>
                <c:pt idx="5399">
                  <c:v>0.541600198597742</c:v>
                </c:pt>
              </c:numCache>
            </c:numRef>
          </c:val>
          <c:smooth val="0"/>
          <c:extLst>
            <c:ext xmlns:c16="http://schemas.microsoft.com/office/drawing/2014/chart" uri="{C3380CC4-5D6E-409C-BE32-E72D297353CC}">
              <c16:uniqueId val="{00000002-88F0-4109-B795-453A276A2421}"/>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majorGridlines>
          <c:spPr>
            <a:ln w="12700" cap="flat">
              <a:noFill/>
              <a:prstDash val="solid"/>
              <a:miter lim="400000"/>
            </a:ln>
          </c:spPr>
        </c:majorGridlines>
        <c:title>
          <c:tx>
            <c:rich>
              <a:bodyPr/>
              <a:lstStyle/>
              <a:p>
                <a:pPr>
                  <a:defRPr/>
                </a:pPr>
                <a:r>
                  <a:rPr lang="en-US" sz="2000" b="0" dirty="0">
                    <a:solidFill>
                      <a:schemeClr val="bg1"/>
                    </a:solidFill>
                  </a:rPr>
                  <a:t>Frequency (THz)</a:t>
                </a:r>
              </a:p>
            </c:rich>
          </c:tx>
          <c:layout>
            <c:manualLayout>
              <c:xMode val="edge"/>
              <c:yMode val="edge"/>
              <c:x val="0.47821688875023532"/>
              <c:y val="0.8743322464455785"/>
            </c:manualLayout>
          </c:layout>
          <c:overlay val="0"/>
        </c:title>
        <c:numFmt formatCode="General" sourceLinked="0"/>
        <c:majorTickMark val="out"/>
        <c:minorTickMark val="out"/>
        <c:tickLblPos val="low"/>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3"/>
        <c:crosses val="autoZero"/>
        <c:auto val="1"/>
        <c:lblAlgn val="ctr"/>
        <c:lblOffset val="100"/>
        <c:tickMarkSkip val="900"/>
        <c:noMultiLvlLbl val="1"/>
      </c:catAx>
      <c:valAx>
        <c:axId val="2094734553"/>
        <c:scaling>
          <c:orientation val="minMax"/>
          <c:max val="1"/>
          <c:min val="0"/>
        </c:scaling>
        <c:delete val="0"/>
        <c:axPos val="l"/>
        <c:title>
          <c:tx>
            <c:rich>
              <a:bodyPr/>
              <a:lstStyle/>
              <a:p>
                <a:pPr>
                  <a:defRPr/>
                </a:pPr>
                <a:r>
                  <a:rPr lang="en-US" sz="2000" b="0" dirty="0">
                    <a:solidFill>
                      <a:schemeClr val="bg1"/>
                    </a:solidFill>
                  </a:rPr>
                  <a:t> Green Apple (DM) Normalized </a:t>
                </a:r>
                <a:r>
                  <a:rPr lang="en-US" sz="2000" b="0" dirty="0">
                    <a:solidFill>
                      <a:schemeClr val="bg1"/>
                    </a:solidFill>
                    <a:sym typeface="Symbol" panose="05050102010706020507" pitchFamily="18" charset="2"/>
                  </a:rPr>
                  <a:t></a:t>
                </a:r>
                <a:r>
                  <a:rPr lang="en-US" sz="2000" b="0" dirty="0">
                    <a:solidFill>
                      <a:schemeClr val="bg1"/>
                    </a:solidFill>
                  </a:rPr>
                  <a:t> </a:t>
                </a:r>
              </a:p>
            </c:rich>
          </c:tx>
          <c:layout>
            <c:manualLayout>
              <c:xMode val="edge"/>
              <c:yMode val="edge"/>
              <c:x val="0.11415305967327623"/>
              <c:y val="0.13564344963529906"/>
            </c:manualLayout>
          </c:layout>
          <c:overlay val="0"/>
        </c:title>
        <c:numFmt formatCode="General" sourceLinked="0"/>
        <c:majorTickMark val="out"/>
        <c:minorTickMark val="none"/>
        <c:tickLblPos val="nextTo"/>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2"/>
        <c:crosses val="autoZero"/>
        <c:crossBetween val="midCat"/>
        <c:majorUnit val="0.2"/>
      </c:valAx>
      <c:spPr>
        <a:solidFill>
          <a:srgbClr val="000000"/>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52928582508944"/>
          <c:y val="7.9862003630528436E-2"/>
          <c:w val="0.47078515755411554"/>
          <c:h val="0.58933871733025378"/>
        </c:manualLayout>
      </c:layout>
      <c:lineChart>
        <c:grouping val="standard"/>
        <c:varyColors val="0"/>
        <c:ser>
          <c:idx val="0"/>
          <c:order val="0"/>
          <c:tx>
            <c:strRef>
              <c:f>Sheet1!$A$2</c:f>
              <c:strCache>
                <c:ptCount val="1"/>
                <c:pt idx="0">
                  <c:v>Measured</c:v>
                </c:pt>
              </c:strCache>
            </c:strRef>
          </c:tx>
          <c:spPr>
            <a:ln w="38100" cap="flat">
              <a:solidFill>
                <a:srgbClr val="C00000"/>
              </a:solidFill>
              <a:prstDash val="solid"/>
              <a:miter lim="400000"/>
            </a:ln>
            <a:effectLst/>
          </c:spPr>
          <c:marker>
            <c:symbol val="circle"/>
            <c:size val="6"/>
            <c:spPr>
              <a:noFill/>
              <a:ln w="9525" cap="flat">
                <a:noFill/>
                <a:prstDash val="solid"/>
                <a:round/>
              </a:ln>
              <a:effectLst/>
            </c:spPr>
          </c:marker>
          <c:cat>
            <c:numRef>
              <c:f>Sheet1!$B$1:$W$1</c:f>
              <c:numCache>
                <c:formatCode>General</c:formatCode>
                <c:ptCount val="22"/>
                <c:pt idx="0">
                  <c:v>0</c:v>
                </c:pt>
                <c:pt idx="1">
                  <c:v>15</c:v>
                </c:pt>
                <c:pt idx="2">
                  <c:v>23</c:v>
                </c:pt>
                <c:pt idx="3">
                  <c:v>31</c:v>
                </c:pt>
                <c:pt idx="4">
                  <c:v>38</c:v>
                </c:pt>
                <c:pt idx="5">
                  <c:v>54</c:v>
                </c:pt>
                <c:pt idx="6">
                  <c:v>78</c:v>
                </c:pt>
                <c:pt idx="7">
                  <c:v>90</c:v>
                </c:pt>
                <c:pt idx="8">
                  <c:v>102</c:v>
                </c:pt>
                <c:pt idx="9">
                  <c:v>114</c:v>
                </c:pt>
                <c:pt idx="10">
                  <c:v>126</c:v>
                </c:pt>
                <c:pt idx="11">
                  <c:v>138</c:v>
                </c:pt>
                <c:pt idx="12">
                  <c:v>150</c:v>
                </c:pt>
                <c:pt idx="13">
                  <c:v>162</c:v>
                </c:pt>
                <c:pt idx="14">
                  <c:v>174</c:v>
                </c:pt>
                <c:pt idx="15">
                  <c:v>186</c:v>
                </c:pt>
                <c:pt idx="16">
                  <c:v>198</c:v>
                </c:pt>
                <c:pt idx="17">
                  <c:v>210</c:v>
                </c:pt>
                <c:pt idx="18">
                  <c:v>222</c:v>
                </c:pt>
                <c:pt idx="19">
                  <c:v>234</c:v>
                </c:pt>
                <c:pt idx="20">
                  <c:v>246</c:v>
                </c:pt>
              </c:numCache>
            </c:numRef>
          </c:cat>
          <c:val>
            <c:numRef>
              <c:f>Sheet1!$B$2:$W$2</c:f>
              <c:numCache>
                <c:formatCode>General</c:formatCode>
                <c:ptCount val="22"/>
                <c:pt idx="0">
                  <c:v>22.1</c:v>
                </c:pt>
                <c:pt idx="1">
                  <c:v>22.2</c:v>
                </c:pt>
                <c:pt idx="2">
                  <c:v>22.26</c:v>
                </c:pt>
                <c:pt idx="3">
                  <c:v>22.321428571428601</c:v>
                </c:pt>
                <c:pt idx="4">
                  <c:v>22.4166666666667</c:v>
                </c:pt>
                <c:pt idx="5">
                  <c:v>22.483333333333299</c:v>
                </c:pt>
                <c:pt idx="6">
                  <c:v>22.5555555555556</c:v>
                </c:pt>
                <c:pt idx="7">
                  <c:v>22.6055555555556</c:v>
                </c:pt>
                <c:pt idx="8">
                  <c:v>22.661111111111101</c:v>
                </c:pt>
                <c:pt idx="9">
                  <c:v>22.705555555555598</c:v>
                </c:pt>
                <c:pt idx="10">
                  <c:v>22.755555555555599</c:v>
                </c:pt>
                <c:pt idx="11">
                  <c:v>22.783333333333299</c:v>
                </c:pt>
                <c:pt idx="12">
                  <c:v>22.8055555555556</c:v>
                </c:pt>
                <c:pt idx="13">
                  <c:v>22.822222222222202</c:v>
                </c:pt>
                <c:pt idx="14">
                  <c:v>22.85</c:v>
                </c:pt>
                <c:pt idx="15">
                  <c:v>22.866666666666699</c:v>
                </c:pt>
                <c:pt idx="16">
                  <c:v>22.8944444444444</c:v>
                </c:pt>
                <c:pt idx="17">
                  <c:v>22.911111111111101</c:v>
                </c:pt>
                <c:pt idx="18">
                  <c:v>22.95</c:v>
                </c:pt>
                <c:pt idx="19">
                  <c:v>22.983333333333299</c:v>
                </c:pt>
                <c:pt idx="20">
                  <c:v>23.0277777777778</c:v>
                </c:pt>
              </c:numCache>
            </c:numRef>
          </c:val>
          <c:smooth val="0"/>
          <c:extLst>
            <c:ext xmlns:c16="http://schemas.microsoft.com/office/drawing/2014/chart" uri="{C3380CC4-5D6E-409C-BE32-E72D297353CC}">
              <c16:uniqueId val="{00000000-32A8-498D-AC14-F6C2E2DF4E62}"/>
            </c:ext>
          </c:extLst>
        </c:ser>
        <c:ser>
          <c:idx val="1"/>
          <c:order val="1"/>
          <c:tx>
            <c:strRef>
              <c:f>Sheet1!$A$3</c:f>
              <c:strCache>
                <c:ptCount val="1"/>
                <c:pt idx="0">
                  <c:v>Predicted</c:v>
                </c:pt>
              </c:strCache>
            </c:strRef>
          </c:tx>
          <c:spPr>
            <a:ln w="38100">
              <a:solidFill>
                <a:srgbClr val="C00000"/>
              </a:solidFill>
              <a:prstDash val="sysDot"/>
            </a:ln>
          </c:spPr>
          <c:marker>
            <c:spPr>
              <a:noFill/>
              <a:ln>
                <a:noFill/>
              </a:ln>
            </c:spPr>
          </c:marker>
          <c:cat>
            <c:numRef>
              <c:f>Sheet1!$B$1:$W$1</c:f>
              <c:numCache>
                <c:formatCode>General</c:formatCode>
                <c:ptCount val="22"/>
                <c:pt idx="0">
                  <c:v>0</c:v>
                </c:pt>
                <c:pt idx="1">
                  <c:v>15</c:v>
                </c:pt>
                <c:pt idx="2">
                  <c:v>23</c:v>
                </c:pt>
                <c:pt idx="3">
                  <c:v>31</c:v>
                </c:pt>
                <c:pt idx="4">
                  <c:v>38</c:v>
                </c:pt>
                <c:pt idx="5">
                  <c:v>54</c:v>
                </c:pt>
                <c:pt idx="6">
                  <c:v>78</c:v>
                </c:pt>
                <c:pt idx="7">
                  <c:v>90</c:v>
                </c:pt>
                <c:pt idx="8">
                  <c:v>102</c:v>
                </c:pt>
                <c:pt idx="9">
                  <c:v>114</c:v>
                </c:pt>
                <c:pt idx="10">
                  <c:v>126</c:v>
                </c:pt>
                <c:pt idx="11">
                  <c:v>138</c:v>
                </c:pt>
                <c:pt idx="12">
                  <c:v>150</c:v>
                </c:pt>
                <c:pt idx="13">
                  <c:v>162</c:v>
                </c:pt>
                <c:pt idx="14">
                  <c:v>174</c:v>
                </c:pt>
                <c:pt idx="15">
                  <c:v>186</c:v>
                </c:pt>
                <c:pt idx="16">
                  <c:v>198</c:v>
                </c:pt>
                <c:pt idx="17">
                  <c:v>210</c:v>
                </c:pt>
                <c:pt idx="18">
                  <c:v>222</c:v>
                </c:pt>
                <c:pt idx="19">
                  <c:v>234</c:v>
                </c:pt>
                <c:pt idx="20">
                  <c:v>246</c:v>
                </c:pt>
              </c:numCache>
            </c:numRef>
          </c:cat>
          <c:val>
            <c:numRef>
              <c:f>Sheet1!$B$3:$W$3</c:f>
              <c:numCache>
                <c:formatCode>General</c:formatCode>
                <c:ptCount val="22"/>
                <c:pt idx="0">
                  <c:v>22.417272897738702</c:v>
                </c:pt>
                <c:pt idx="1">
                  <c:v>22.374419336702601</c:v>
                </c:pt>
                <c:pt idx="2">
                  <c:v>22.3680744735864</c:v>
                </c:pt>
                <c:pt idx="3">
                  <c:v>22.367756207746002</c:v>
                </c:pt>
                <c:pt idx="4">
                  <c:v>22.396107500252299</c:v>
                </c:pt>
                <c:pt idx="5">
                  <c:v>22.409317042202201</c:v>
                </c:pt>
                <c:pt idx="6">
                  <c:v>22.445639371076599</c:v>
                </c:pt>
                <c:pt idx="7">
                  <c:v>22.475069891837599</c:v>
                </c:pt>
                <c:pt idx="8">
                  <c:v>22.520097100568702</c:v>
                </c:pt>
                <c:pt idx="9">
                  <c:v>22.565615609115799</c:v>
                </c:pt>
                <c:pt idx="10">
                  <c:v>22.617352408041601</c:v>
                </c:pt>
                <c:pt idx="11">
                  <c:v>22.667147701493999</c:v>
                </c:pt>
                <c:pt idx="12">
                  <c:v>22.696170611603101</c:v>
                </c:pt>
                <c:pt idx="13">
                  <c:v>22.6949952176724</c:v>
                </c:pt>
                <c:pt idx="14">
                  <c:v>22.703236610122801</c:v>
                </c:pt>
                <c:pt idx="15">
                  <c:v>22.837294725112201</c:v>
                </c:pt>
                <c:pt idx="16">
                  <c:v>22.823275067427701</c:v>
                </c:pt>
                <c:pt idx="17">
                  <c:v>22.813915974915201</c:v>
                </c:pt>
                <c:pt idx="18">
                  <c:v>22.798579555266301</c:v>
                </c:pt>
                <c:pt idx="19">
                  <c:v>22.846665581298701</c:v>
                </c:pt>
                <c:pt idx="20">
                  <c:v>23.027799999999999</c:v>
                </c:pt>
              </c:numCache>
            </c:numRef>
          </c:val>
          <c:smooth val="0"/>
          <c:extLst>
            <c:ext xmlns:c16="http://schemas.microsoft.com/office/drawing/2014/chart" uri="{C3380CC4-5D6E-409C-BE32-E72D297353CC}">
              <c16:uniqueId val="{00000001-32A8-498D-AC14-F6C2E2DF4E62}"/>
            </c:ext>
          </c:extLst>
        </c:ser>
        <c:dLbls>
          <c:showLegendKey val="0"/>
          <c:showVal val="0"/>
          <c:showCatName val="0"/>
          <c:showSerName val="0"/>
          <c:showPercent val="0"/>
          <c:showBubbleSize val="0"/>
        </c:dLbls>
        <c:marker val="1"/>
        <c:smooth val="0"/>
        <c:axId val="2094734552"/>
        <c:axId val="2094734553"/>
      </c:lineChart>
      <c:lineChart>
        <c:grouping val="standard"/>
        <c:varyColors val="0"/>
        <c:ser>
          <c:idx val="2"/>
          <c:order val="2"/>
          <c:tx>
            <c:strRef>
              <c:f>Sheet1!$A$4</c:f>
              <c:strCache>
                <c:ptCount val="1"/>
                <c:pt idx="0">
                  <c:v>Camera</c:v>
                </c:pt>
              </c:strCache>
            </c:strRef>
          </c:tx>
          <c:spPr>
            <a:ln w="38100">
              <a:solidFill>
                <a:srgbClr val="FFC000"/>
              </a:solidFill>
              <a:prstDash val="sysDot"/>
            </a:ln>
          </c:spPr>
          <c:marker>
            <c:spPr>
              <a:noFill/>
              <a:ln>
                <a:noFill/>
              </a:ln>
            </c:spPr>
          </c:marker>
          <c:cat>
            <c:numRef>
              <c:f>Sheet1!$B$1:$W$1</c:f>
              <c:numCache>
                <c:formatCode>General</c:formatCode>
                <c:ptCount val="22"/>
                <c:pt idx="0">
                  <c:v>0</c:v>
                </c:pt>
                <c:pt idx="1">
                  <c:v>15</c:v>
                </c:pt>
                <c:pt idx="2">
                  <c:v>23</c:v>
                </c:pt>
                <c:pt idx="3">
                  <c:v>31</c:v>
                </c:pt>
                <c:pt idx="4">
                  <c:v>38</c:v>
                </c:pt>
                <c:pt idx="5">
                  <c:v>54</c:v>
                </c:pt>
                <c:pt idx="6">
                  <c:v>78</c:v>
                </c:pt>
                <c:pt idx="7">
                  <c:v>90</c:v>
                </c:pt>
                <c:pt idx="8">
                  <c:v>102</c:v>
                </c:pt>
                <c:pt idx="9">
                  <c:v>114</c:v>
                </c:pt>
                <c:pt idx="10">
                  <c:v>126</c:v>
                </c:pt>
                <c:pt idx="11">
                  <c:v>138</c:v>
                </c:pt>
                <c:pt idx="12">
                  <c:v>150</c:v>
                </c:pt>
                <c:pt idx="13">
                  <c:v>162</c:v>
                </c:pt>
                <c:pt idx="14">
                  <c:v>174</c:v>
                </c:pt>
                <c:pt idx="15">
                  <c:v>186</c:v>
                </c:pt>
                <c:pt idx="16">
                  <c:v>198</c:v>
                </c:pt>
                <c:pt idx="17">
                  <c:v>210</c:v>
                </c:pt>
                <c:pt idx="18">
                  <c:v>222</c:v>
                </c:pt>
                <c:pt idx="19">
                  <c:v>234</c:v>
                </c:pt>
                <c:pt idx="20">
                  <c:v>246</c:v>
                </c:pt>
              </c:numCache>
            </c:numRef>
          </c:cat>
          <c:val>
            <c:numRef>
              <c:f>Sheet1!$B$4:$W$4</c:f>
              <c:numCache>
                <c:formatCode>General</c:formatCode>
                <c:ptCount val="22"/>
                <c:pt idx="0">
                  <c:v>1</c:v>
                </c:pt>
                <c:pt idx="1">
                  <c:v>0.94773050630357802</c:v>
                </c:pt>
                <c:pt idx="2">
                  <c:v>0.93526429629497998</c:v>
                </c:pt>
                <c:pt idx="3">
                  <c:v>0.926018729079641</c:v>
                </c:pt>
                <c:pt idx="4">
                  <c:v>0.91641960029203995</c:v>
                </c:pt>
                <c:pt idx="5">
                  <c:v>0.90340295677419002</c:v>
                </c:pt>
                <c:pt idx="6">
                  <c:v>0.89853597201600899</c:v>
                </c:pt>
                <c:pt idx="7">
                  <c:v>0.89454809438360094</c:v>
                </c:pt>
                <c:pt idx="8">
                  <c:v>0.89063625605630903</c:v>
                </c:pt>
                <c:pt idx="9">
                  <c:v>0.88654116862738597</c:v>
                </c:pt>
                <c:pt idx="10">
                  <c:v>0.88324800398565995</c:v>
                </c:pt>
                <c:pt idx="11">
                  <c:v>0.88154708250365998</c:v>
                </c:pt>
                <c:pt idx="12">
                  <c:v>0.88035980796911895</c:v>
                </c:pt>
                <c:pt idx="13">
                  <c:v>0.88050361674896105</c:v>
                </c:pt>
                <c:pt idx="14">
                  <c:v>0.88009399534731003</c:v>
                </c:pt>
                <c:pt idx="15">
                  <c:v>0.87919916648892504</c:v>
                </c:pt>
                <c:pt idx="16">
                  <c:v>0.87855221780422799</c:v>
                </c:pt>
                <c:pt idx="17">
                  <c:v>0.87775831609681099</c:v>
                </c:pt>
                <c:pt idx="18">
                  <c:v>0.87824137337521702</c:v>
                </c:pt>
                <c:pt idx="19">
                  <c:v>0.87717077869071602</c:v>
                </c:pt>
                <c:pt idx="20">
                  <c:v>0.87508039928981396</c:v>
                </c:pt>
              </c:numCache>
            </c:numRef>
          </c:val>
          <c:smooth val="0"/>
          <c:extLst>
            <c:ext xmlns:c16="http://schemas.microsoft.com/office/drawing/2014/chart" uri="{C3380CC4-5D6E-409C-BE32-E72D297353CC}">
              <c16:uniqueId val="{00000002-32A8-498D-AC14-F6C2E2DF4E62}"/>
            </c:ext>
          </c:extLst>
        </c:ser>
        <c:dLbls>
          <c:showLegendKey val="0"/>
          <c:showVal val="0"/>
          <c:showCatName val="0"/>
          <c:showSerName val="0"/>
          <c:showPercent val="0"/>
          <c:showBubbleSize val="0"/>
        </c:dLbls>
        <c:marker val="1"/>
        <c:smooth val="0"/>
        <c:axId val="285863840"/>
        <c:axId val="1525093440"/>
      </c:lineChart>
      <c:catAx>
        <c:axId val="2094734552"/>
        <c:scaling>
          <c:orientation val="minMax"/>
        </c:scaling>
        <c:delete val="0"/>
        <c:axPos val="b"/>
        <c:majorGridlines>
          <c:spPr>
            <a:ln w="12700" cap="flat">
              <a:noFill/>
              <a:prstDash val="solid"/>
              <a:miter lim="400000"/>
            </a:ln>
          </c:spPr>
        </c:majorGridlines>
        <c:title>
          <c:tx>
            <c:rich>
              <a:bodyPr/>
              <a:lstStyle/>
              <a:p>
                <a:pPr>
                  <a:defRPr/>
                </a:pPr>
                <a:r>
                  <a:rPr lang="en-US" sz="2000" b="0" dirty="0">
                    <a:solidFill>
                      <a:schemeClr val="bg1"/>
                    </a:solidFill>
                  </a:rPr>
                  <a:t>Hours</a:t>
                </a:r>
              </a:p>
            </c:rich>
          </c:tx>
          <c:layout>
            <c:manualLayout>
              <c:xMode val="edge"/>
              <c:yMode val="edge"/>
              <c:x val="0.47008303363811116"/>
              <c:y val="0.81399319220103084"/>
            </c:manualLayout>
          </c:layout>
          <c:overlay val="0"/>
        </c:title>
        <c:numFmt formatCode="General" sourceLinked="0"/>
        <c:majorTickMark val="out"/>
        <c:minorTickMark val="none"/>
        <c:tickLblPos val="low"/>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3"/>
        <c:crosses val="autoZero"/>
        <c:auto val="1"/>
        <c:lblAlgn val="ctr"/>
        <c:lblOffset val="100"/>
        <c:tickLblSkip val="5"/>
        <c:noMultiLvlLbl val="1"/>
      </c:catAx>
      <c:valAx>
        <c:axId val="2094734553"/>
        <c:scaling>
          <c:orientation val="minMax"/>
          <c:max val="23"/>
          <c:min val="22"/>
        </c:scaling>
        <c:delete val="0"/>
        <c:axPos val="l"/>
        <c:title>
          <c:tx>
            <c:rich>
              <a:bodyPr/>
              <a:lstStyle/>
              <a:p>
                <a:pPr>
                  <a:defRPr/>
                </a:pPr>
                <a:r>
                  <a:rPr lang="en-US" sz="2000" b="0" dirty="0">
                    <a:solidFill>
                      <a:schemeClr val="bg1"/>
                    </a:solidFill>
                  </a:rPr>
                  <a:t> Persimmon Brix</a:t>
                </a:r>
              </a:p>
            </c:rich>
          </c:tx>
          <c:layout>
            <c:manualLayout>
              <c:xMode val="edge"/>
              <c:yMode val="edge"/>
              <c:x val="9.047034561582229E-2"/>
              <c:y val="9.5858149695526307E-2"/>
            </c:manualLayout>
          </c:layout>
          <c:overlay val="0"/>
        </c:title>
        <c:numFmt formatCode="General" sourceLinked="0"/>
        <c:majorTickMark val="out"/>
        <c:minorTickMark val="none"/>
        <c:tickLblPos val="nextTo"/>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2"/>
        <c:crosses val="autoZero"/>
        <c:crossBetween val="midCat"/>
        <c:majorUnit val="0.2"/>
      </c:valAx>
      <c:valAx>
        <c:axId val="1525093440"/>
        <c:scaling>
          <c:orientation val="minMax"/>
          <c:max val="1"/>
          <c:min val="0"/>
        </c:scaling>
        <c:delete val="0"/>
        <c:axPos val="r"/>
        <c:title>
          <c:tx>
            <c:rich>
              <a:bodyPr/>
              <a:lstStyle/>
              <a:p>
                <a:pPr>
                  <a:defRPr/>
                </a:pPr>
                <a:r>
                  <a:rPr lang="en-US" sz="2000" b="0" dirty="0">
                    <a:solidFill>
                      <a:srgbClr val="FFC000"/>
                    </a:solidFill>
                  </a:rPr>
                  <a:t>SSIM</a:t>
                </a:r>
              </a:p>
            </c:rich>
          </c:tx>
          <c:layout>
            <c:manualLayout>
              <c:xMode val="edge"/>
              <c:yMode val="edge"/>
              <c:x val="0.89932091377651269"/>
              <c:y val="0.30005722377863553"/>
            </c:manualLayout>
          </c:layout>
          <c:overlay val="0"/>
        </c:title>
        <c:numFmt formatCode="General" sourceLinked="1"/>
        <c:majorTickMark val="out"/>
        <c:minorTickMark val="none"/>
        <c:tickLblPos val="nextTo"/>
        <c:spPr>
          <a:noFill/>
          <a:ln>
            <a:solidFill>
              <a:srgbClr val="FFC000"/>
            </a:solidFill>
          </a:ln>
        </c:spPr>
        <c:txPr>
          <a:bodyPr rot="0" vert="horz"/>
          <a:lstStyle/>
          <a:p>
            <a:pPr>
              <a:defRPr sz="2000" baseline="0">
                <a:solidFill>
                  <a:srgbClr val="FFC000"/>
                </a:solidFill>
              </a:defRPr>
            </a:pPr>
            <a:endParaRPr lang="en-US"/>
          </a:p>
        </c:txPr>
        <c:crossAx val="285863840"/>
        <c:crosses val="max"/>
        <c:crossBetween val="between"/>
        <c:majorUnit val="0.2"/>
      </c:valAx>
      <c:catAx>
        <c:axId val="285863840"/>
        <c:scaling>
          <c:orientation val="minMax"/>
        </c:scaling>
        <c:delete val="1"/>
        <c:axPos val="b"/>
        <c:numFmt formatCode="General" sourceLinked="1"/>
        <c:majorTickMark val="out"/>
        <c:minorTickMark val="none"/>
        <c:tickLblPos val="nextTo"/>
        <c:crossAx val="1525093440"/>
        <c:crosses val="autoZero"/>
        <c:auto val="1"/>
        <c:lblAlgn val="ctr"/>
        <c:lblOffset val="100"/>
        <c:noMultiLvlLbl val="0"/>
      </c:catAx>
      <c:spPr>
        <a:solidFill>
          <a:srgbClr val="000000"/>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52928582508944"/>
          <c:y val="7.9862003630528436E-2"/>
          <c:w val="0.47078515755411554"/>
          <c:h val="0.58933871733025378"/>
        </c:manualLayout>
      </c:layout>
      <c:lineChart>
        <c:grouping val="standard"/>
        <c:varyColors val="0"/>
        <c:ser>
          <c:idx val="0"/>
          <c:order val="0"/>
          <c:tx>
            <c:strRef>
              <c:f>Sheet1!$A$2</c:f>
              <c:strCache>
                <c:ptCount val="1"/>
                <c:pt idx="0">
                  <c:v>Measured</c:v>
                </c:pt>
              </c:strCache>
            </c:strRef>
          </c:tx>
          <c:spPr>
            <a:ln w="38100" cap="flat">
              <a:solidFill>
                <a:srgbClr val="C00000"/>
              </a:solidFill>
              <a:prstDash val="solid"/>
              <a:miter lim="400000"/>
            </a:ln>
            <a:effectLst/>
          </c:spPr>
          <c:marker>
            <c:symbol val="circle"/>
            <c:size val="6"/>
            <c:spPr>
              <a:noFill/>
              <a:ln w="9525" cap="flat">
                <a:noFill/>
                <a:prstDash val="solid"/>
                <a:round/>
              </a:ln>
              <a:effectLst/>
            </c:spPr>
          </c:marker>
          <c:cat>
            <c:numRef>
              <c:f>Sheet1!$B$1:$R$1</c:f>
              <c:numCache>
                <c:formatCode>General</c:formatCode>
                <c:ptCount val="17"/>
                <c:pt idx="0">
                  <c:v>15</c:v>
                </c:pt>
                <c:pt idx="1">
                  <c:v>23</c:v>
                </c:pt>
                <c:pt idx="2">
                  <c:v>31</c:v>
                </c:pt>
                <c:pt idx="3">
                  <c:v>38</c:v>
                </c:pt>
                <c:pt idx="4">
                  <c:v>54</c:v>
                </c:pt>
                <c:pt idx="5">
                  <c:v>78</c:v>
                </c:pt>
                <c:pt idx="6">
                  <c:v>90</c:v>
                </c:pt>
                <c:pt idx="7">
                  <c:v>102</c:v>
                </c:pt>
                <c:pt idx="8">
                  <c:v>114</c:v>
                </c:pt>
                <c:pt idx="9">
                  <c:v>126</c:v>
                </c:pt>
                <c:pt idx="10">
                  <c:v>138</c:v>
                </c:pt>
                <c:pt idx="11">
                  <c:v>162</c:v>
                </c:pt>
                <c:pt idx="12">
                  <c:v>174</c:v>
                </c:pt>
                <c:pt idx="13">
                  <c:v>186</c:v>
                </c:pt>
                <c:pt idx="14">
                  <c:v>198</c:v>
                </c:pt>
                <c:pt idx="15">
                  <c:v>210</c:v>
                </c:pt>
                <c:pt idx="16">
                  <c:v>222</c:v>
                </c:pt>
              </c:numCache>
            </c:numRef>
          </c:cat>
          <c:val>
            <c:numRef>
              <c:f>Sheet1!$B$2:$R$2</c:f>
              <c:numCache>
                <c:formatCode>General</c:formatCode>
                <c:ptCount val="17"/>
                <c:pt idx="0">
                  <c:v>28.25</c:v>
                </c:pt>
                <c:pt idx="1">
                  <c:v>28.51</c:v>
                </c:pt>
                <c:pt idx="2">
                  <c:v>28.3857142857143</c:v>
                </c:pt>
                <c:pt idx="3">
                  <c:v>28.3333333333333</c:v>
                </c:pt>
                <c:pt idx="4">
                  <c:v>28.877777777777801</c:v>
                </c:pt>
                <c:pt idx="5">
                  <c:v>29.205555555555598</c:v>
                </c:pt>
                <c:pt idx="6">
                  <c:v>29.227777777777799</c:v>
                </c:pt>
                <c:pt idx="7">
                  <c:v>29.427777777777798</c:v>
                </c:pt>
                <c:pt idx="8">
                  <c:v>29.1944444444444</c:v>
                </c:pt>
                <c:pt idx="9">
                  <c:v>29.177777777777798</c:v>
                </c:pt>
                <c:pt idx="10">
                  <c:v>29.061111111111099</c:v>
                </c:pt>
                <c:pt idx="11">
                  <c:v>28.8611111111111</c:v>
                </c:pt>
                <c:pt idx="12">
                  <c:v>28.5</c:v>
                </c:pt>
                <c:pt idx="13">
                  <c:v>27.5</c:v>
                </c:pt>
                <c:pt idx="14">
                  <c:v>26.905555555555601</c:v>
                </c:pt>
                <c:pt idx="15">
                  <c:v>26.071428571428601</c:v>
                </c:pt>
                <c:pt idx="16">
                  <c:v>25.46</c:v>
                </c:pt>
              </c:numCache>
            </c:numRef>
          </c:val>
          <c:smooth val="0"/>
          <c:extLst>
            <c:ext xmlns:c16="http://schemas.microsoft.com/office/drawing/2014/chart" uri="{C3380CC4-5D6E-409C-BE32-E72D297353CC}">
              <c16:uniqueId val="{00000000-D658-4311-A083-96CE73616C9C}"/>
            </c:ext>
          </c:extLst>
        </c:ser>
        <c:ser>
          <c:idx val="1"/>
          <c:order val="1"/>
          <c:tx>
            <c:strRef>
              <c:f>Sheet1!$A$3</c:f>
              <c:strCache>
                <c:ptCount val="1"/>
                <c:pt idx="0">
                  <c:v>Predicted</c:v>
                </c:pt>
              </c:strCache>
            </c:strRef>
          </c:tx>
          <c:spPr>
            <a:ln w="38100">
              <a:solidFill>
                <a:srgbClr val="C00000"/>
              </a:solidFill>
              <a:prstDash val="sysDot"/>
            </a:ln>
          </c:spPr>
          <c:marker>
            <c:spPr>
              <a:noFill/>
              <a:ln>
                <a:noFill/>
              </a:ln>
            </c:spPr>
          </c:marker>
          <c:cat>
            <c:numRef>
              <c:f>Sheet1!$B$1:$R$1</c:f>
              <c:numCache>
                <c:formatCode>General</c:formatCode>
                <c:ptCount val="17"/>
                <c:pt idx="0">
                  <c:v>15</c:v>
                </c:pt>
                <c:pt idx="1">
                  <c:v>23</c:v>
                </c:pt>
                <c:pt idx="2">
                  <c:v>31</c:v>
                </c:pt>
                <c:pt idx="3">
                  <c:v>38</c:v>
                </c:pt>
                <c:pt idx="4">
                  <c:v>54</c:v>
                </c:pt>
                <c:pt idx="5">
                  <c:v>78</c:v>
                </c:pt>
                <c:pt idx="6">
                  <c:v>90</c:v>
                </c:pt>
                <c:pt idx="7">
                  <c:v>102</c:v>
                </c:pt>
                <c:pt idx="8">
                  <c:v>114</c:v>
                </c:pt>
                <c:pt idx="9">
                  <c:v>126</c:v>
                </c:pt>
                <c:pt idx="10">
                  <c:v>138</c:v>
                </c:pt>
                <c:pt idx="11">
                  <c:v>162</c:v>
                </c:pt>
                <c:pt idx="12">
                  <c:v>174</c:v>
                </c:pt>
                <c:pt idx="13">
                  <c:v>186</c:v>
                </c:pt>
                <c:pt idx="14">
                  <c:v>198</c:v>
                </c:pt>
                <c:pt idx="15">
                  <c:v>210</c:v>
                </c:pt>
                <c:pt idx="16">
                  <c:v>222</c:v>
                </c:pt>
              </c:numCache>
            </c:numRef>
          </c:cat>
          <c:val>
            <c:numRef>
              <c:f>Sheet1!$B$3:$R$3</c:f>
              <c:numCache>
                <c:formatCode>General</c:formatCode>
                <c:ptCount val="17"/>
                <c:pt idx="0">
                  <c:v>27.778808715766001</c:v>
                </c:pt>
                <c:pt idx="1">
                  <c:v>27.620790081038901</c:v>
                </c:pt>
                <c:pt idx="2">
                  <c:v>27.8709843137337</c:v>
                </c:pt>
                <c:pt idx="3">
                  <c:v>28.356004738433199</c:v>
                </c:pt>
                <c:pt idx="4">
                  <c:v>28.854042072889701</c:v>
                </c:pt>
                <c:pt idx="5">
                  <c:v>28.987111754306099</c:v>
                </c:pt>
                <c:pt idx="6">
                  <c:v>29.216683739596501</c:v>
                </c:pt>
                <c:pt idx="7">
                  <c:v>29.151359462148399</c:v>
                </c:pt>
                <c:pt idx="8">
                  <c:v>29.2541301244074</c:v>
                </c:pt>
                <c:pt idx="9">
                  <c:v>29.4426823361384</c:v>
                </c:pt>
                <c:pt idx="10">
                  <c:v>28.901446199173101</c:v>
                </c:pt>
                <c:pt idx="11">
                  <c:v>28.667107923328999</c:v>
                </c:pt>
                <c:pt idx="12">
                  <c:v>28.3702835217907</c:v>
                </c:pt>
                <c:pt idx="13">
                  <c:v>27.958445462010101</c:v>
                </c:pt>
                <c:pt idx="14">
                  <c:v>27.261386658469299</c:v>
                </c:pt>
                <c:pt idx="15">
                  <c:v>26.490839575154499</c:v>
                </c:pt>
                <c:pt idx="16">
                  <c:v>26.106375997619601</c:v>
                </c:pt>
              </c:numCache>
            </c:numRef>
          </c:val>
          <c:smooth val="0"/>
          <c:extLst>
            <c:ext xmlns:c16="http://schemas.microsoft.com/office/drawing/2014/chart" uri="{C3380CC4-5D6E-409C-BE32-E72D297353CC}">
              <c16:uniqueId val="{00000001-D658-4311-A083-96CE73616C9C}"/>
            </c:ext>
          </c:extLst>
        </c:ser>
        <c:dLbls>
          <c:showLegendKey val="0"/>
          <c:showVal val="0"/>
          <c:showCatName val="0"/>
          <c:showSerName val="0"/>
          <c:showPercent val="0"/>
          <c:showBubbleSize val="0"/>
        </c:dLbls>
        <c:marker val="1"/>
        <c:smooth val="0"/>
        <c:axId val="2094734552"/>
        <c:axId val="2094734553"/>
      </c:lineChart>
      <c:lineChart>
        <c:grouping val="standard"/>
        <c:varyColors val="0"/>
        <c:ser>
          <c:idx val="2"/>
          <c:order val="2"/>
          <c:tx>
            <c:strRef>
              <c:f>Sheet1!$A$4</c:f>
              <c:strCache>
                <c:ptCount val="1"/>
                <c:pt idx="0">
                  <c:v>Camera</c:v>
                </c:pt>
              </c:strCache>
            </c:strRef>
          </c:tx>
          <c:spPr>
            <a:ln w="38100">
              <a:solidFill>
                <a:srgbClr val="FFC000"/>
              </a:solidFill>
              <a:prstDash val="sysDot"/>
            </a:ln>
          </c:spPr>
          <c:marker>
            <c:spPr>
              <a:noFill/>
              <a:ln>
                <a:noFill/>
              </a:ln>
            </c:spPr>
          </c:marker>
          <c:cat>
            <c:numRef>
              <c:f>Sheet1!$B$1:$R$1</c:f>
              <c:numCache>
                <c:formatCode>General</c:formatCode>
                <c:ptCount val="17"/>
                <c:pt idx="0">
                  <c:v>15</c:v>
                </c:pt>
                <c:pt idx="1">
                  <c:v>23</c:v>
                </c:pt>
                <c:pt idx="2">
                  <c:v>31</c:v>
                </c:pt>
                <c:pt idx="3">
                  <c:v>38</c:v>
                </c:pt>
                <c:pt idx="4">
                  <c:v>54</c:v>
                </c:pt>
                <c:pt idx="5">
                  <c:v>78</c:v>
                </c:pt>
                <c:pt idx="6">
                  <c:v>90</c:v>
                </c:pt>
                <c:pt idx="7">
                  <c:v>102</c:v>
                </c:pt>
                <c:pt idx="8">
                  <c:v>114</c:v>
                </c:pt>
                <c:pt idx="9">
                  <c:v>126</c:v>
                </c:pt>
                <c:pt idx="10">
                  <c:v>138</c:v>
                </c:pt>
                <c:pt idx="11">
                  <c:v>162</c:v>
                </c:pt>
                <c:pt idx="12">
                  <c:v>174</c:v>
                </c:pt>
                <c:pt idx="13">
                  <c:v>186</c:v>
                </c:pt>
                <c:pt idx="14">
                  <c:v>198</c:v>
                </c:pt>
                <c:pt idx="15">
                  <c:v>210</c:v>
                </c:pt>
                <c:pt idx="16">
                  <c:v>222</c:v>
                </c:pt>
              </c:numCache>
            </c:numRef>
          </c:cat>
          <c:val>
            <c:numRef>
              <c:f>Sheet1!$B$4:$R$4</c:f>
              <c:numCache>
                <c:formatCode>General</c:formatCode>
                <c:ptCount val="17"/>
                <c:pt idx="0">
                  <c:v>1</c:v>
                </c:pt>
                <c:pt idx="1">
                  <c:v>0.81489667962706602</c:v>
                </c:pt>
                <c:pt idx="2">
                  <c:v>0.80794135751712803</c:v>
                </c:pt>
                <c:pt idx="3">
                  <c:v>0.79567564895502096</c:v>
                </c:pt>
                <c:pt idx="4">
                  <c:v>0.79045783424304605</c:v>
                </c:pt>
                <c:pt idx="5">
                  <c:v>0.776986158655814</c:v>
                </c:pt>
                <c:pt idx="6">
                  <c:v>0.75024750517257099</c:v>
                </c:pt>
                <c:pt idx="7">
                  <c:v>0.73054004606130796</c:v>
                </c:pt>
                <c:pt idx="8">
                  <c:v>0.724697608055484</c:v>
                </c:pt>
                <c:pt idx="9">
                  <c:v>0.71370995594581699</c:v>
                </c:pt>
                <c:pt idx="10">
                  <c:v>0.72234740955493204</c:v>
                </c:pt>
                <c:pt idx="11">
                  <c:v>0.63807087500522297</c:v>
                </c:pt>
                <c:pt idx="12">
                  <c:v>0.61190846984889402</c:v>
                </c:pt>
                <c:pt idx="13">
                  <c:v>0.58679607408170198</c:v>
                </c:pt>
                <c:pt idx="14">
                  <c:v>0.59764393111191005</c:v>
                </c:pt>
                <c:pt idx="15">
                  <c:v>0.59890924455440298</c:v>
                </c:pt>
                <c:pt idx="16">
                  <c:v>0.52953644677484102</c:v>
                </c:pt>
              </c:numCache>
            </c:numRef>
          </c:val>
          <c:smooth val="0"/>
          <c:extLst>
            <c:ext xmlns:c16="http://schemas.microsoft.com/office/drawing/2014/chart" uri="{C3380CC4-5D6E-409C-BE32-E72D297353CC}">
              <c16:uniqueId val="{00000002-D658-4311-A083-96CE73616C9C}"/>
            </c:ext>
          </c:extLst>
        </c:ser>
        <c:dLbls>
          <c:showLegendKey val="0"/>
          <c:showVal val="0"/>
          <c:showCatName val="0"/>
          <c:showSerName val="0"/>
          <c:showPercent val="0"/>
          <c:showBubbleSize val="0"/>
        </c:dLbls>
        <c:marker val="1"/>
        <c:smooth val="0"/>
        <c:axId val="285863840"/>
        <c:axId val="1525093440"/>
      </c:lineChart>
      <c:catAx>
        <c:axId val="2094734552"/>
        <c:scaling>
          <c:orientation val="minMax"/>
        </c:scaling>
        <c:delete val="0"/>
        <c:axPos val="b"/>
        <c:majorGridlines>
          <c:spPr>
            <a:ln w="12700" cap="flat">
              <a:noFill/>
              <a:prstDash val="solid"/>
              <a:miter lim="400000"/>
            </a:ln>
          </c:spPr>
        </c:majorGridlines>
        <c:title>
          <c:tx>
            <c:rich>
              <a:bodyPr/>
              <a:lstStyle/>
              <a:p>
                <a:pPr>
                  <a:defRPr/>
                </a:pPr>
                <a:r>
                  <a:rPr lang="en-US" sz="2000" b="0" dirty="0">
                    <a:solidFill>
                      <a:schemeClr val="bg1"/>
                    </a:solidFill>
                  </a:rPr>
                  <a:t>Hours</a:t>
                </a:r>
              </a:p>
            </c:rich>
          </c:tx>
          <c:layout>
            <c:manualLayout>
              <c:xMode val="edge"/>
              <c:yMode val="edge"/>
              <c:x val="0.47008303363811116"/>
              <c:y val="0.81399319220103084"/>
            </c:manualLayout>
          </c:layout>
          <c:overlay val="0"/>
        </c:title>
        <c:numFmt formatCode="General" sourceLinked="0"/>
        <c:majorTickMark val="out"/>
        <c:minorTickMark val="none"/>
        <c:tickLblPos val="low"/>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3"/>
        <c:crosses val="autoZero"/>
        <c:auto val="1"/>
        <c:lblAlgn val="ctr"/>
        <c:lblOffset val="100"/>
        <c:tickLblSkip val="5"/>
        <c:noMultiLvlLbl val="1"/>
      </c:catAx>
      <c:valAx>
        <c:axId val="2094734553"/>
        <c:scaling>
          <c:orientation val="minMax"/>
          <c:max val="30"/>
          <c:min val="25"/>
        </c:scaling>
        <c:delete val="0"/>
        <c:axPos val="l"/>
        <c:title>
          <c:tx>
            <c:rich>
              <a:bodyPr/>
              <a:lstStyle/>
              <a:p>
                <a:pPr>
                  <a:defRPr/>
                </a:pPr>
                <a:r>
                  <a:rPr lang="en-US" sz="2000" b="0" dirty="0">
                    <a:solidFill>
                      <a:schemeClr val="bg1"/>
                    </a:solidFill>
                  </a:rPr>
                  <a:t>Avocado Dry Matter</a:t>
                </a:r>
              </a:p>
            </c:rich>
          </c:tx>
          <c:layout>
            <c:manualLayout>
              <c:xMode val="edge"/>
              <c:yMode val="edge"/>
              <c:x val="9.5986284692026719E-2"/>
              <c:y val="4.244923583716189E-2"/>
            </c:manualLayout>
          </c:layout>
          <c:overlay val="0"/>
        </c:title>
        <c:numFmt formatCode="General" sourceLinked="0"/>
        <c:majorTickMark val="out"/>
        <c:minorTickMark val="none"/>
        <c:tickLblPos val="nextTo"/>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2"/>
        <c:crosses val="autoZero"/>
        <c:crossBetween val="midCat"/>
        <c:majorUnit val="1"/>
      </c:valAx>
      <c:valAx>
        <c:axId val="1525093440"/>
        <c:scaling>
          <c:orientation val="minMax"/>
          <c:max val="1"/>
          <c:min val="0"/>
        </c:scaling>
        <c:delete val="0"/>
        <c:axPos val="r"/>
        <c:title>
          <c:tx>
            <c:rich>
              <a:bodyPr/>
              <a:lstStyle/>
              <a:p>
                <a:pPr>
                  <a:defRPr/>
                </a:pPr>
                <a:r>
                  <a:rPr lang="en-US" sz="2000" b="0" dirty="0">
                    <a:solidFill>
                      <a:srgbClr val="FFC000"/>
                    </a:solidFill>
                  </a:rPr>
                  <a:t>SSIM</a:t>
                </a:r>
              </a:p>
            </c:rich>
          </c:tx>
          <c:layout>
            <c:manualLayout>
              <c:xMode val="edge"/>
              <c:yMode val="edge"/>
              <c:x val="0.89932091377651269"/>
              <c:y val="0.30005722377863553"/>
            </c:manualLayout>
          </c:layout>
          <c:overlay val="0"/>
        </c:title>
        <c:numFmt formatCode="General" sourceLinked="1"/>
        <c:majorTickMark val="out"/>
        <c:minorTickMark val="none"/>
        <c:tickLblPos val="nextTo"/>
        <c:spPr>
          <a:noFill/>
          <a:ln>
            <a:solidFill>
              <a:srgbClr val="FFC000"/>
            </a:solidFill>
          </a:ln>
        </c:spPr>
        <c:txPr>
          <a:bodyPr rot="0" vert="horz"/>
          <a:lstStyle/>
          <a:p>
            <a:pPr>
              <a:defRPr sz="2000" baseline="0">
                <a:solidFill>
                  <a:srgbClr val="FFC000"/>
                </a:solidFill>
              </a:defRPr>
            </a:pPr>
            <a:endParaRPr lang="en-US"/>
          </a:p>
        </c:txPr>
        <c:crossAx val="285863840"/>
        <c:crosses val="max"/>
        <c:crossBetween val="between"/>
        <c:majorUnit val="0.2"/>
      </c:valAx>
      <c:catAx>
        <c:axId val="285863840"/>
        <c:scaling>
          <c:orientation val="minMax"/>
        </c:scaling>
        <c:delete val="1"/>
        <c:axPos val="b"/>
        <c:numFmt formatCode="General" sourceLinked="1"/>
        <c:majorTickMark val="out"/>
        <c:minorTickMark val="none"/>
        <c:tickLblPos val="nextTo"/>
        <c:crossAx val="1525093440"/>
        <c:crosses val="autoZero"/>
        <c:auto val="1"/>
        <c:lblAlgn val="ctr"/>
        <c:lblOffset val="100"/>
        <c:noMultiLvlLbl val="0"/>
      </c:catAx>
      <c:spPr>
        <a:solidFill>
          <a:srgbClr val="000000"/>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52928582508944"/>
          <c:y val="7.9862003630528436E-2"/>
          <c:w val="0.47078515755411554"/>
          <c:h val="0.58933871733025378"/>
        </c:manualLayout>
      </c:layout>
      <c:lineChart>
        <c:grouping val="standard"/>
        <c:varyColors val="0"/>
        <c:ser>
          <c:idx val="0"/>
          <c:order val="0"/>
          <c:tx>
            <c:strRef>
              <c:f>Sheet1!$A$2</c:f>
              <c:strCache>
                <c:ptCount val="1"/>
                <c:pt idx="0">
                  <c:v>Measured</c:v>
                </c:pt>
              </c:strCache>
            </c:strRef>
          </c:tx>
          <c:spPr>
            <a:ln w="38100" cap="flat">
              <a:solidFill>
                <a:srgbClr val="C00000"/>
              </a:solidFill>
              <a:prstDash val="solid"/>
              <a:miter lim="400000"/>
            </a:ln>
            <a:effectLst/>
          </c:spPr>
          <c:marker>
            <c:symbol val="circle"/>
            <c:size val="6"/>
            <c:spPr>
              <a:noFill/>
              <a:ln w="9525" cap="flat">
                <a:noFill/>
                <a:prstDash val="solid"/>
                <a:round/>
              </a:ln>
              <a:effectLst/>
            </c:spPr>
          </c:marker>
          <c:cat>
            <c:numRef>
              <c:f>Sheet1!$B$1:$W$1</c:f>
              <c:numCache>
                <c:formatCode>General</c:formatCode>
                <c:ptCount val="22"/>
                <c:pt idx="0">
                  <c:v>0</c:v>
                </c:pt>
                <c:pt idx="1">
                  <c:v>15</c:v>
                </c:pt>
                <c:pt idx="2">
                  <c:v>23</c:v>
                </c:pt>
                <c:pt idx="3">
                  <c:v>31</c:v>
                </c:pt>
                <c:pt idx="4">
                  <c:v>38</c:v>
                </c:pt>
                <c:pt idx="5">
                  <c:v>54</c:v>
                </c:pt>
                <c:pt idx="6">
                  <c:v>78</c:v>
                </c:pt>
                <c:pt idx="7">
                  <c:v>90</c:v>
                </c:pt>
                <c:pt idx="8">
                  <c:v>102</c:v>
                </c:pt>
                <c:pt idx="9">
                  <c:v>114</c:v>
                </c:pt>
                <c:pt idx="10">
                  <c:v>126</c:v>
                </c:pt>
                <c:pt idx="11">
                  <c:v>138</c:v>
                </c:pt>
                <c:pt idx="12">
                  <c:v>150</c:v>
                </c:pt>
                <c:pt idx="13">
                  <c:v>162</c:v>
                </c:pt>
                <c:pt idx="14">
                  <c:v>174</c:v>
                </c:pt>
                <c:pt idx="15">
                  <c:v>186</c:v>
                </c:pt>
                <c:pt idx="16">
                  <c:v>198</c:v>
                </c:pt>
                <c:pt idx="17">
                  <c:v>210</c:v>
                </c:pt>
                <c:pt idx="18">
                  <c:v>222</c:v>
                </c:pt>
                <c:pt idx="19">
                  <c:v>234</c:v>
                </c:pt>
                <c:pt idx="20">
                  <c:v>246</c:v>
                </c:pt>
              </c:numCache>
            </c:numRef>
          </c:cat>
          <c:val>
            <c:numRef>
              <c:f>Sheet1!$B$2:$W$2</c:f>
              <c:numCache>
                <c:formatCode>General</c:formatCode>
                <c:ptCount val="22"/>
                <c:pt idx="0">
                  <c:v>17.05</c:v>
                </c:pt>
                <c:pt idx="1">
                  <c:v>17.133333333333301</c:v>
                </c:pt>
                <c:pt idx="2">
                  <c:v>17.170000000000002</c:v>
                </c:pt>
                <c:pt idx="3">
                  <c:v>17.207142857142902</c:v>
                </c:pt>
                <c:pt idx="4">
                  <c:v>17.266666666666701</c:v>
                </c:pt>
                <c:pt idx="5">
                  <c:v>17.311111111111099</c:v>
                </c:pt>
                <c:pt idx="6">
                  <c:v>17.3555555555556</c:v>
                </c:pt>
                <c:pt idx="7">
                  <c:v>17.3944444444444</c:v>
                </c:pt>
                <c:pt idx="8">
                  <c:v>17.427777777777798</c:v>
                </c:pt>
                <c:pt idx="9">
                  <c:v>17.438888888888901</c:v>
                </c:pt>
                <c:pt idx="10">
                  <c:v>17.455555555555598</c:v>
                </c:pt>
                <c:pt idx="11">
                  <c:v>17.438888888888901</c:v>
                </c:pt>
                <c:pt idx="12">
                  <c:v>17.45</c:v>
                </c:pt>
                <c:pt idx="13">
                  <c:v>17.438888888888901</c:v>
                </c:pt>
                <c:pt idx="14">
                  <c:v>17.4444444444444</c:v>
                </c:pt>
                <c:pt idx="15">
                  <c:v>17.427777777777798</c:v>
                </c:pt>
                <c:pt idx="16">
                  <c:v>17.411111111111101</c:v>
                </c:pt>
                <c:pt idx="17">
                  <c:v>17.3944444444444</c:v>
                </c:pt>
                <c:pt idx="18">
                  <c:v>17.4166666666667</c:v>
                </c:pt>
                <c:pt idx="19">
                  <c:v>17.433333333333302</c:v>
                </c:pt>
                <c:pt idx="20">
                  <c:v>17.45</c:v>
                </c:pt>
              </c:numCache>
            </c:numRef>
          </c:val>
          <c:smooth val="0"/>
          <c:extLst>
            <c:ext xmlns:c16="http://schemas.microsoft.com/office/drawing/2014/chart" uri="{C3380CC4-5D6E-409C-BE32-E72D297353CC}">
              <c16:uniqueId val="{00000000-E257-407C-A171-EE0D5E4D8668}"/>
            </c:ext>
          </c:extLst>
        </c:ser>
        <c:ser>
          <c:idx val="1"/>
          <c:order val="1"/>
          <c:tx>
            <c:strRef>
              <c:f>Sheet1!$A$3</c:f>
              <c:strCache>
                <c:ptCount val="1"/>
                <c:pt idx="0">
                  <c:v>Predicted</c:v>
                </c:pt>
              </c:strCache>
            </c:strRef>
          </c:tx>
          <c:spPr>
            <a:ln w="38100">
              <a:solidFill>
                <a:srgbClr val="C00000"/>
              </a:solidFill>
              <a:prstDash val="sysDot"/>
            </a:ln>
          </c:spPr>
          <c:marker>
            <c:spPr>
              <a:noFill/>
              <a:ln>
                <a:noFill/>
              </a:ln>
            </c:spPr>
          </c:marker>
          <c:cat>
            <c:numRef>
              <c:f>Sheet1!$B$1:$W$1</c:f>
              <c:numCache>
                <c:formatCode>General</c:formatCode>
                <c:ptCount val="22"/>
                <c:pt idx="0">
                  <c:v>0</c:v>
                </c:pt>
                <c:pt idx="1">
                  <c:v>15</c:v>
                </c:pt>
                <c:pt idx="2">
                  <c:v>23</c:v>
                </c:pt>
                <c:pt idx="3">
                  <c:v>31</c:v>
                </c:pt>
                <c:pt idx="4">
                  <c:v>38</c:v>
                </c:pt>
                <c:pt idx="5">
                  <c:v>54</c:v>
                </c:pt>
                <c:pt idx="6">
                  <c:v>78</c:v>
                </c:pt>
                <c:pt idx="7">
                  <c:v>90</c:v>
                </c:pt>
                <c:pt idx="8">
                  <c:v>102</c:v>
                </c:pt>
                <c:pt idx="9">
                  <c:v>114</c:v>
                </c:pt>
                <c:pt idx="10">
                  <c:v>126</c:v>
                </c:pt>
                <c:pt idx="11">
                  <c:v>138</c:v>
                </c:pt>
                <c:pt idx="12">
                  <c:v>150</c:v>
                </c:pt>
                <c:pt idx="13">
                  <c:v>162</c:v>
                </c:pt>
                <c:pt idx="14">
                  <c:v>174</c:v>
                </c:pt>
                <c:pt idx="15">
                  <c:v>186</c:v>
                </c:pt>
                <c:pt idx="16">
                  <c:v>198</c:v>
                </c:pt>
                <c:pt idx="17">
                  <c:v>210</c:v>
                </c:pt>
                <c:pt idx="18">
                  <c:v>222</c:v>
                </c:pt>
                <c:pt idx="19">
                  <c:v>234</c:v>
                </c:pt>
                <c:pt idx="20">
                  <c:v>246</c:v>
                </c:pt>
              </c:numCache>
            </c:numRef>
          </c:cat>
          <c:val>
            <c:numRef>
              <c:f>Sheet1!$B$3:$W$3</c:f>
              <c:numCache>
                <c:formatCode>General</c:formatCode>
                <c:ptCount val="22"/>
                <c:pt idx="0">
                  <c:v>17.168456700773501</c:v>
                </c:pt>
                <c:pt idx="1">
                  <c:v>17.208312521004501</c:v>
                </c:pt>
                <c:pt idx="2">
                  <c:v>17.247893773568801</c:v>
                </c:pt>
                <c:pt idx="3">
                  <c:v>17.2786370385639</c:v>
                </c:pt>
                <c:pt idx="4">
                  <c:v>17.311236268729999</c:v>
                </c:pt>
                <c:pt idx="5">
                  <c:v>17.339451964785901</c:v>
                </c:pt>
                <c:pt idx="6">
                  <c:v>17.361872579354301</c:v>
                </c:pt>
                <c:pt idx="7">
                  <c:v>17.395386573122099</c:v>
                </c:pt>
                <c:pt idx="8">
                  <c:v>17.418889160431501</c:v>
                </c:pt>
                <c:pt idx="9">
                  <c:v>17.429091927205601</c:v>
                </c:pt>
                <c:pt idx="10">
                  <c:v>17.446571897397298</c:v>
                </c:pt>
                <c:pt idx="11">
                  <c:v>17.445761574859201</c:v>
                </c:pt>
                <c:pt idx="12">
                  <c:v>17.4556837002363</c:v>
                </c:pt>
                <c:pt idx="13">
                  <c:v>17.452656108504101</c:v>
                </c:pt>
                <c:pt idx="14">
                  <c:v>17.4254003424237</c:v>
                </c:pt>
                <c:pt idx="15">
                  <c:v>17.4284127058419</c:v>
                </c:pt>
                <c:pt idx="16">
                  <c:v>17.437124925847499</c:v>
                </c:pt>
                <c:pt idx="17">
                  <c:v>17.4152846453959</c:v>
                </c:pt>
                <c:pt idx="18">
                  <c:v>17.411174812493101</c:v>
                </c:pt>
                <c:pt idx="19">
                  <c:v>17.394723178413901</c:v>
                </c:pt>
                <c:pt idx="20">
                  <c:v>17.4645536635641</c:v>
                </c:pt>
              </c:numCache>
            </c:numRef>
          </c:val>
          <c:smooth val="0"/>
          <c:extLst>
            <c:ext xmlns:c16="http://schemas.microsoft.com/office/drawing/2014/chart" uri="{C3380CC4-5D6E-409C-BE32-E72D297353CC}">
              <c16:uniqueId val="{00000001-E257-407C-A171-EE0D5E4D8668}"/>
            </c:ext>
          </c:extLst>
        </c:ser>
        <c:dLbls>
          <c:showLegendKey val="0"/>
          <c:showVal val="0"/>
          <c:showCatName val="0"/>
          <c:showSerName val="0"/>
          <c:showPercent val="0"/>
          <c:showBubbleSize val="0"/>
        </c:dLbls>
        <c:marker val="1"/>
        <c:smooth val="0"/>
        <c:axId val="2094734552"/>
        <c:axId val="2094734553"/>
      </c:lineChart>
      <c:lineChart>
        <c:grouping val="standard"/>
        <c:varyColors val="0"/>
        <c:ser>
          <c:idx val="2"/>
          <c:order val="2"/>
          <c:tx>
            <c:strRef>
              <c:f>Sheet1!$A$4</c:f>
              <c:strCache>
                <c:ptCount val="1"/>
                <c:pt idx="0">
                  <c:v>Camera</c:v>
                </c:pt>
              </c:strCache>
            </c:strRef>
          </c:tx>
          <c:spPr>
            <a:ln w="38100">
              <a:solidFill>
                <a:srgbClr val="FFC000"/>
              </a:solidFill>
              <a:prstDash val="sysDot"/>
            </a:ln>
          </c:spPr>
          <c:marker>
            <c:spPr>
              <a:noFill/>
              <a:ln>
                <a:noFill/>
              </a:ln>
            </c:spPr>
          </c:marker>
          <c:cat>
            <c:numRef>
              <c:f>Sheet1!$B$1:$W$1</c:f>
              <c:numCache>
                <c:formatCode>General</c:formatCode>
                <c:ptCount val="22"/>
                <c:pt idx="0">
                  <c:v>0</c:v>
                </c:pt>
                <c:pt idx="1">
                  <c:v>15</c:v>
                </c:pt>
                <c:pt idx="2">
                  <c:v>23</c:v>
                </c:pt>
                <c:pt idx="3">
                  <c:v>31</c:v>
                </c:pt>
                <c:pt idx="4">
                  <c:v>38</c:v>
                </c:pt>
                <c:pt idx="5">
                  <c:v>54</c:v>
                </c:pt>
                <c:pt idx="6">
                  <c:v>78</c:v>
                </c:pt>
                <c:pt idx="7">
                  <c:v>90</c:v>
                </c:pt>
                <c:pt idx="8">
                  <c:v>102</c:v>
                </c:pt>
                <c:pt idx="9">
                  <c:v>114</c:v>
                </c:pt>
                <c:pt idx="10">
                  <c:v>126</c:v>
                </c:pt>
                <c:pt idx="11">
                  <c:v>138</c:v>
                </c:pt>
                <c:pt idx="12">
                  <c:v>150</c:v>
                </c:pt>
                <c:pt idx="13">
                  <c:v>162</c:v>
                </c:pt>
                <c:pt idx="14">
                  <c:v>174</c:v>
                </c:pt>
                <c:pt idx="15">
                  <c:v>186</c:v>
                </c:pt>
                <c:pt idx="16">
                  <c:v>198</c:v>
                </c:pt>
                <c:pt idx="17">
                  <c:v>210</c:v>
                </c:pt>
                <c:pt idx="18">
                  <c:v>222</c:v>
                </c:pt>
                <c:pt idx="19">
                  <c:v>234</c:v>
                </c:pt>
                <c:pt idx="20">
                  <c:v>246</c:v>
                </c:pt>
              </c:numCache>
            </c:numRef>
          </c:cat>
          <c:val>
            <c:numRef>
              <c:f>Sheet1!$B$4:$W$4</c:f>
              <c:numCache>
                <c:formatCode>General</c:formatCode>
                <c:ptCount val="22"/>
                <c:pt idx="0">
                  <c:v>0.99999999850454302</c:v>
                </c:pt>
                <c:pt idx="1">
                  <c:v>0.93890660083267896</c:v>
                </c:pt>
                <c:pt idx="2">
                  <c:v>0.92646232186293498</c:v>
                </c:pt>
                <c:pt idx="3">
                  <c:v>0.92049076956665898</c:v>
                </c:pt>
                <c:pt idx="4">
                  <c:v>0.91636014096274399</c:v>
                </c:pt>
                <c:pt idx="5">
                  <c:v>0.90527512025699697</c:v>
                </c:pt>
                <c:pt idx="6">
                  <c:v>0.90429874567660895</c:v>
                </c:pt>
                <c:pt idx="7">
                  <c:v>0.90330892438590604</c:v>
                </c:pt>
                <c:pt idx="8">
                  <c:v>0.90240734657980504</c:v>
                </c:pt>
                <c:pt idx="9">
                  <c:v>0.90169163741650304</c:v>
                </c:pt>
                <c:pt idx="10">
                  <c:v>0.90139491908181102</c:v>
                </c:pt>
                <c:pt idx="11">
                  <c:v>0.90035523844070098</c:v>
                </c:pt>
                <c:pt idx="12">
                  <c:v>0.89990236095081699</c:v>
                </c:pt>
                <c:pt idx="13">
                  <c:v>0.89958059817880198</c:v>
                </c:pt>
                <c:pt idx="14">
                  <c:v>0.89889070571733598</c:v>
                </c:pt>
                <c:pt idx="15">
                  <c:v>0.89829732347237701</c:v>
                </c:pt>
                <c:pt idx="16">
                  <c:v>0.89788654205332596</c:v>
                </c:pt>
                <c:pt idx="17">
                  <c:v>0.89725030607374301</c:v>
                </c:pt>
                <c:pt idx="18">
                  <c:v>0.89618976216739499</c:v>
                </c:pt>
                <c:pt idx="19">
                  <c:v>0.89539938748311398</c:v>
                </c:pt>
                <c:pt idx="20">
                  <c:v>0.894834521180917</c:v>
                </c:pt>
              </c:numCache>
            </c:numRef>
          </c:val>
          <c:smooth val="0"/>
          <c:extLst>
            <c:ext xmlns:c16="http://schemas.microsoft.com/office/drawing/2014/chart" uri="{C3380CC4-5D6E-409C-BE32-E72D297353CC}">
              <c16:uniqueId val="{00000002-E257-407C-A171-EE0D5E4D8668}"/>
            </c:ext>
          </c:extLst>
        </c:ser>
        <c:dLbls>
          <c:showLegendKey val="0"/>
          <c:showVal val="0"/>
          <c:showCatName val="0"/>
          <c:showSerName val="0"/>
          <c:showPercent val="0"/>
          <c:showBubbleSize val="0"/>
        </c:dLbls>
        <c:marker val="1"/>
        <c:smooth val="0"/>
        <c:axId val="285863840"/>
        <c:axId val="1525093440"/>
      </c:lineChart>
      <c:catAx>
        <c:axId val="2094734552"/>
        <c:scaling>
          <c:orientation val="minMax"/>
        </c:scaling>
        <c:delete val="0"/>
        <c:axPos val="b"/>
        <c:majorGridlines>
          <c:spPr>
            <a:ln w="12700" cap="flat">
              <a:noFill/>
              <a:prstDash val="solid"/>
              <a:miter lim="400000"/>
            </a:ln>
          </c:spPr>
        </c:majorGridlines>
        <c:title>
          <c:tx>
            <c:rich>
              <a:bodyPr/>
              <a:lstStyle/>
              <a:p>
                <a:pPr>
                  <a:defRPr/>
                </a:pPr>
                <a:r>
                  <a:rPr lang="en-US" sz="2000" b="0" dirty="0">
                    <a:solidFill>
                      <a:schemeClr val="bg1"/>
                    </a:solidFill>
                  </a:rPr>
                  <a:t>Hours</a:t>
                </a:r>
              </a:p>
            </c:rich>
          </c:tx>
          <c:layout>
            <c:manualLayout>
              <c:xMode val="edge"/>
              <c:yMode val="edge"/>
              <c:x val="0.47008303363811116"/>
              <c:y val="0.81399319220103084"/>
            </c:manualLayout>
          </c:layout>
          <c:overlay val="0"/>
        </c:title>
        <c:numFmt formatCode="General" sourceLinked="0"/>
        <c:majorTickMark val="out"/>
        <c:minorTickMark val="none"/>
        <c:tickLblPos val="low"/>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3"/>
        <c:crosses val="autoZero"/>
        <c:auto val="1"/>
        <c:lblAlgn val="ctr"/>
        <c:lblOffset val="100"/>
        <c:tickLblSkip val="5"/>
        <c:noMultiLvlLbl val="1"/>
      </c:catAx>
      <c:valAx>
        <c:axId val="2094734553"/>
        <c:scaling>
          <c:orientation val="minMax"/>
          <c:max val="17.5"/>
          <c:min val="17"/>
        </c:scaling>
        <c:delete val="0"/>
        <c:axPos val="l"/>
        <c:title>
          <c:tx>
            <c:rich>
              <a:bodyPr/>
              <a:lstStyle/>
              <a:p>
                <a:pPr>
                  <a:defRPr/>
                </a:pPr>
                <a:r>
                  <a:rPr lang="en-US" sz="2000" b="0" dirty="0">
                    <a:solidFill>
                      <a:schemeClr val="bg1"/>
                    </a:solidFill>
                  </a:rPr>
                  <a:t> Green Apple Brix</a:t>
                </a:r>
              </a:p>
            </c:rich>
          </c:tx>
          <c:layout>
            <c:manualLayout>
              <c:xMode val="edge"/>
              <c:yMode val="edge"/>
              <c:x val="9.2994757373220369E-2"/>
              <c:y val="7.154804347342221E-2"/>
            </c:manualLayout>
          </c:layout>
          <c:overlay val="0"/>
        </c:title>
        <c:numFmt formatCode="General" sourceLinked="0"/>
        <c:majorTickMark val="out"/>
        <c:minorTickMark val="none"/>
        <c:tickLblPos val="nextTo"/>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2"/>
        <c:crosses val="autoZero"/>
        <c:crossBetween val="midCat"/>
        <c:majorUnit val="0.2"/>
      </c:valAx>
      <c:valAx>
        <c:axId val="1525093440"/>
        <c:scaling>
          <c:orientation val="minMax"/>
          <c:max val="1"/>
          <c:min val="0"/>
        </c:scaling>
        <c:delete val="0"/>
        <c:axPos val="r"/>
        <c:title>
          <c:tx>
            <c:rich>
              <a:bodyPr/>
              <a:lstStyle/>
              <a:p>
                <a:pPr>
                  <a:defRPr/>
                </a:pPr>
                <a:r>
                  <a:rPr lang="en-US" sz="2000" b="0" dirty="0">
                    <a:solidFill>
                      <a:srgbClr val="FFC000"/>
                    </a:solidFill>
                  </a:rPr>
                  <a:t>SSIM</a:t>
                </a:r>
              </a:p>
            </c:rich>
          </c:tx>
          <c:layout>
            <c:manualLayout>
              <c:xMode val="edge"/>
              <c:yMode val="edge"/>
              <c:x val="0.89932091377651269"/>
              <c:y val="0.30005722377863553"/>
            </c:manualLayout>
          </c:layout>
          <c:overlay val="0"/>
        </c:title>
        <c:numFmt formatCode="General" sourceLinked="1"/>
        <c:majorTickMark val="out"/>
        <c:minorTickMark val="none"/>
        <c:tickLblPos val="nextTo"/>
        <c:spPr>
          <a:noFill/>
          <a:ln>
            <a:solidFill>
              <a:srgbClr val="FFC000"/>
            </a:solidFill>
          </a:ln>
        </c:spPr>
        <c:txPr>
          <a:bodyPr rot="0" vert="horz"/>
          <a:lstStyle/>
          <a:p>
            <a:pPr>
              <a:defRPr sz="2000" baseline="0">
                <a:solidFill>
                  <a:srgbClr val="FFC000"/>
                </a:solidFill>
              </a:defRPr>
            </a:pPr>
            <a:endParaRPr lang="en-US"/>
          </a:p>
        </c:txPr>
        <c:crossAx val="285863840"/>
        <c:crosses val="max"/>
        <c:crossBetween val="between"/>
        <c:majorUnit val="0.2"/>
      </c:valAx>
      <c:catAx>
        <c:axId val="285863840"/>
        <c:scaling>
          <c:orientation val="minMax"/>
        </c:scaling>
        <c:delete val="1"/>
        <c:axPos val="b"/>
        <c:numFmt formatCode="General" sourceLinked="1"/>
        <c:majorTickMark val="out"/>
        <c:minorTickMark val="none"/>
        <c:tickLblPos val="nextTo"/>
        <c:crossAx val="1525093440"/>
        <c:crosses val="autoZero"/>
        <c:auto val="1"/>
        <c:lblAlgn val="ctr"/>
        <c:lblOffset val="100"/>
        <c:noMultiLvlLbl val="0"/>
      </c:catAx>
      <c:spPr>
        <a:solidFill>
          <a:srgbClr val="000000"/>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52938107188112"/>
          <c:y val="0.13275682391066285"/>
          <c:w val="0.45311421969339327"/>
          <c:h val="0.5364438226097088"/>
        </c:manualLayout>
      </c:layout>
      <c:lineChart>
        <c:grouping val="standard"/>
        <c:varyColors val="0"/>
        <c:ser>
          <c:idx val="0"/>
          <c:order val="0"/>
          <c:tx>
            <c:strRef>
              <c:f>Sheet1!$A$2</c:f>
              <c:strCache>
                <c:ptCount val="1"/>
                <c:pt idx="0">
                  <c:v>Measured</c:v>
                </c:pt>
              </c:strCache>
            </c:strRef>
          </c:tx>
          <c:spPr>
            <a:ln w="38100" cap="flat">
              <a:solidFill>
                <a:srgbClr val="C00000"/>
              </a:solidFill>
              <a:prstDash val="solid"/>
              <a:miter lim="400000"/>
            </a:ln>
            <a:effectLst/>
          </c:spPr>
          <c:marker>
            <c:symbol val="circle"/>
            <c:size val="6"/>
            <c:spPr>
              <a:noFill/>
              <a:ln w="9525" cap="flat">
                <a:noFill/>
                <a:prstDash val="solid"/>
                <a:round/>
              </a:ln>
              <a:effectLst/>
            </c:spPr>
          </c:marker>
          <c:cat>
            <c:numRef>
              <c:f>Sheet1!$B$1:$T$1</c:f>
              <c:numCache>
                <c:formatCode>General</c:formatCode>
                <c:ptCount val="19"/>
                <c:pt idx="0">
                  <c:v>0</c:v>
                </c:pt>
                <c:pt idx="1">
                  <c:v>15</c:v>
                </c:pt>
                <c:pt idx="2">
                  <c:v>23</c:v>
                </c:pt>
                <c:pt idx="3">
                  <c:v>31</c:v>
                </c:pt>
                <c:pt idx="4">
                  <c:v>38</c:v>
                </c:pt>
                <c:pt idx="5">
                  <c:v>54</c:v>
                </c:pt>
                <c:pt idx="6">
                  <c:v>78</c:v>
                </c:pt>
                <c:pt idx="7">
                  <c:v>90</c:v>
                </c:pt>
                <c:pt idx="8">
                  <c:v>102</c:v>
                </c:pt>
                <c:pt idx="9">
                  <c:v>114</c:v>
                </c:pt>
                <c:pt idx="10">
                  <c:v>126</c:v>
                </c:pt>
                <c:pt idx="11">
                  <c:v>138</c:v>
                </c:pt>
                <c:pt idx="12">
                  <c:v>150</c:v>
                </c:pt>
                <c:pt idx="13">
                  <c:v>162</c:v>
                </c:pt>
                <c:pt idx="14">
                  <c:v>174</c:v>
                </c:pt>
                <c:pt idx="15">
                  <c:v>186</c:v>
                </c:pt>
                <c:pt idx="16">
                  <c:v>198</c:v>
                </c:pt>
                <c:pt idx="17">
                  <c:v>210</c:v>
                </c:pt>
                <c:pt idx="18">
                  <c:v>222</c:v>
                </c:pt>
              </c:numCache>
            </c:numRef>
          </c:cat>
          <c:val>
            <c:numRef>
              <c:f>Sheet1!$B$2:$T$2</c:f>
              <c:numCache>
                <c:formatCode>General</c:formatCode>
                <c:ptCount val="19"/>
                <c:pt idx="0">
                  <c:v>13</c:v>
                </c:pt>
                <c:pt idx="1">
                  <c:v>13.0666666666667</c:v>
                </c:pt>
                <c:pt idx="2">
                  <c:v>13.08</c:v>
                </c:pt>
                <c:pt idx="3">
                  <c:v>13.092857142857101</c:v>
                </c:pt>
                <c:pt idx="4">
                  <c:v>13.1055555555556</c:v>
                </c:pt>
                <c:pt idx="5">
                  <c:v>13.116666666666699</c:v>
                </c:pt>
                <c:pt idx="6">
                  <c:v>13.1277777777778</c:v>
                </c:pt>
                <c:pt idx="7">
                  <c:v>13.1388888888889</c:v>
                </c:pt>
                <c:pt idx="8">
                  <c:v>13.161111111111101</c:v>
                </c:pt>
                <c:pt idx="9">
                  <c:v>13.161111111111101</c:v>
                </c:pt>
                <c:pt idx="10">
                  <c:v>13.1666666666667</c:v>
                </c:pt>
                <c:pt idx="11">
                  <c:v>13.161111111111101</c:v>
                </c:pt>
                <c:pt idx="12">
                  <c:v>13.172222222222199</c:v>
                </c:pt>
                <c:pt idx="13">
                  <c:v>13.1666666666667</c:v>
                </c:pt>
                <c:pt idx="14">
                  <c:v>13.1777777777778</c:v>
                </c:pt>
                <c:pt idx="15">
                  <c:v>13.172222222222199</c:v>
                </c:pt>
                <c:pt idx="16">
                  <c:v>13.161111111111101</c:v>
                </c:pt>
                <c:pt idx="17">
                  <c:v>13.1444444444444</c:v>
                </c:pt>
                <c:pt idx="18">
                  <c:v>13.15</c:v>
                </c:pt>
              </c:numCache>
            </c:numRef>
          </c:val>
          <c:smooth val="0"/>
          <c:extLst>
            <c:ext xmlns:c16="http://schemas.microsoft.com/office/drawing/2014/chart" uri="{C3380CC4-5D6E-409C-BE32-E72D297353CC}">
              <c16:uniqueId val="{00000000-73D3-46AB-80A5-B14D7DA5C847}"/>
            </c:ext>
          </c:extLst>
        </c:ser>
        <c:ser>
          <c:idx val="1"/>
          <c:order val="1"/>
          <c:tx>
            <c:strRef>
              <c:f>Sheet1!$A$3</c:f>
              <c:strCache>
                <c:ptCount val="1"/>
                <c:pt idx="0">
                  <c:v>Predicted</c:v>
                </c:pt>
              </c:strCache>
            </c:strRef>
          </c:tx>
          <c:spPr>
            <a:ln w="38100">
              <a:solidFill>
                <a:srgbClr val="C00000"/>
              </a:solidFill>
              <a:prstDash val="sysDot"/>
            </a:ln>
          </c:spPr>
          <c:marker>
            <c:spPr>
              <a:noFill/>
              <a:ln>
                <a:noFill/>
              </a:ln>
            </c:spPr>
          </c:marker>
          <c:cat>
            <c:numRef>
              <c:f>Sheet1!$B$1:$T$1</c:f>
              <c:numCache>
                <c:formatCode>General</c:formatCode>
                <c:ptCount val="19"/>
                <c:pt idx="0">
                  <c:v>0</c:v>
                </c:pt>
                <c:pt idx="1">
                  <c:v>15</c:v>
                </c:pt>
                <c:pt idx="2">
                  <c:v>23</c:v>
                </c:pt>
                <c:pt idx="3">
                  <c:v>31</c:v>
                </c:pt>
                <c:pt idx="4">
                  <c:v>38</c:v>
                </c:pt>
                <c:pt idx="5">
                  <c:v>54</c:v>
                </c:pt>
                <c:pt idx="6">
                  <c:v>78</c:v>
                </c:pt>
                <c:pt idx="7">
                  <c:v>90</c:v>
                </c:pt>
                <c:pt idx="8">
                  <c:v>102</c:v>
                </c:pt>
                <c:pt idx="9">
                  <c:v>114</c:v>
                </c:pt>
                <c:pt idx="10">
                  <c:v>126</c:v>
                </c:pt>
                <c:pt idx="11">
                  <c:v>138</c:v>
                </c:pt>
                <c:pt idx="12">
                  <c:v>150</c:v>
                </c:pt>
                <c:pt idx="13">
                  <c:v>162</c:v>
                </c:pt>
                <c:pt idx="14">
                  <c:v>174</c:v>
                </c:pt>
                <c:pt idx="15">
                  <c:v>186</c:v>
                </c:pt>
                <c:pt idx="16">
                  <c:v>198</c:v>
                </c:pt>
                <c:pt idx="17">
                  <c:v>210</c:v>
                </c:pt>
                <c:pt idx="18">
                  <c:v>222</c:v>
                </c:pt>
              </c:numCache>
            </c:numRef>
          </c:cat>
          <c:val>
            <c:numRef>
              <c:f>Sheet1!$B$3:$T$3</c:f>
              <c:numCache>
                <c:formatCode>General</c:formatCode>
                <c:ptCount val="19"/>
                <c:pt idx="0">
                  <c:v>13.030191866272</c:v>
                </c:pt>
                <c:pt idx="1">
                  <c:v>13.0400479268349</c:v>
                </c:pt>
                <c:pt idx="2">
                  <c:v>13.0600239427629</c:v>
                </c:pt>
                <c:pt idx="3">
                  <c:v>13.0887596275369</c:v>
                </c:pt>
                <c:pt idx="4">
                  <c:v>13.103596078447501</c:v>
                </c:pt>
                <c:pt idx="5">
                  <c:v>13.1149650435078</c:v>
                </c:pt>
                <c:pt idx="6">
                  <c:v>13.1293231637075</c:v>
                </c:pt>
                <c:pt idx="7">
                  <c:v>13.1502537635289</c:v>
                </c:pt>
                <c:pt idx="8">
                  <c:v>13.1630486955524</c:v>
                </c:pt>
                <c:pt idx="9">
                  <c:v>13.1743027568755</c:v>
                </c:pt>
                <c:pt idx="10">
                  <c:v>13.1728699728931</c:v>
                </c:pt>
                <c:pt idx="11">
                  <c:v>13.1707891888225</c:v>
                </c:pt>
                <c:pt idx="12">
                  <c:v>13.176583987546</c:v>
                </c:pt>
                <c:pt idx="13">
                  <c:v>13.1801506825442</c:v>
                </c:pt>
                <c:pt idx="14">
                  <c:v>13.1673481891895</c:v>
                </c:pt>
                <c:pt idx="15">
                  <c:v>13.163771262490799</c:v>
                </c:pt>
                <c:pt idx="16">
                  <c:v>13.1692785879653</c:v>
                </c:pt>
                <c:pt idx="17">
                  <c:v>13.172132165421299</c:v>
                </c:pt>
                <c:pt idx="18">
                  <c:v>13.1746128812604</c:v>
                </c:pt>
              </c:numCache>
            </c:numRef>
          </c:val>
          <c:smooth val="0"/>
          <c:extLst>
            <c:ext xmlns:c16="http://schemas.microsoft.com/office/drawing/2014/chart" uri="{C3380CC4-5D6E-409C-BE32-E72D297353CC}">
              <c16:uniqueId val="{00000001-73D3-46AB-80A5-B14D7DA5C847}"/>
            </c:ext>
          </c:extLst>
        </c:ser>
        <c:dLbls>
          <c:showLegendKey val="0"/>
          <c:showVal val="0"/>
          <c:showCatName val="0"/>
          <c:showSerName val="0"/>
          <c:showPercent val="0"/>
          <c:showBubbleSize val="0"/>
        </c:dLbls>
        <c:marker val="1"/>
        <c:smooth val="0"/>
        <c:axId val="2094734552"/>
        <c:axId val="2094734553"/>
      </c:lineChart>
      <c:lineChart>
        <c:grouping val="standard"/>
        <c:varyColors val="0"/>
        <c:ser>
          <c:idx val="2"/>
          <c:order val="2"/>
          <c:tx>
            <c:strRef>
              <c:f>Sheet1!$A$4</c:f>
              <c:strCache>
                <c:ptCount val="1"/>
                <c:pt idx="0">
                  <c:v>Camera</c:v>
                </c:pt>
              </c:strCache>
            </c:strRef>
          </c:tx>
          <c:spPr>
            <a:ln w="38100">
              <a:solidFill>
                <a:srgbClr val="FFC000"/>
              </a:solidFill>
              <a:prstDash val="sysDot"/>
            </a:ln>
          </c:spPr>
          <c:marker>
            <c:spPr>
              <a:noFill/>
              <a:ln>
                <a:noFill/>
              </a:ln>
            </c:spPr>
          </c:marker>
          <c:cat>
            <c:numRef>
              <c:f>Sheet1!$B$1:$T$1</c:f>
              <c:numCache>
                <c:formatCode>General</c:formatCode>
                <c:ptCount val="19"/>
                <c:pt idx="0">
                  <c:v>0</c:v>
                </c:pt>
                <c:pt idx="1">
                  <c:v>15</c:v>
                </c:pt>
                <c:pt idx="2">
                  <c:v>23</c:v>
                </c:pt>
                <c:pt idx="3">
                  <c:v>31</c:v>
                </c:pt>
                <c:pt idx="4">
                  <c:v>38</c:v>
                </c:pt>
                <c:pt idx="5">
                  <c:v>54</c:v>
                </c:pt>
                <c:pt idx="6">
                  <c:v>78</c:v>
                </c:pt>
                <c:pt idx="7">
                  <c:v>90</c:v>
                </c:pt>
                <c:pt idx="8">
                  <c:v>102</c:v>
                </c:pt>
                <c:pt idx="9">
                  <c:v>114</c:v>
                </c:pt>
                <c:pt idx="10">
                  <c:v>126</c:v>
                </c:pt>
                <c:pt idx="11">
                  <c:v>138</c:v>
                </c:pt>
                <c:pt idx="12">
                  <c:v>150</c:v>
                </c:pt>
                <c:pt idx="13">
                  <c:v>162</c:v>
                </c:pt>
                <c:pt idx="14">
                  <c:v>174</c:v>
                </c:pt>
                <c:pt idx="15">
                  <c:v>186</c:v>
                </c:pt>
                <c:pt idx="16">
                  <c:v>198</c:v>
                </c:pt>
                <c:pt idx="17">
                  <c:v>210</c:v>
                </c:pt>
                <c:pt idx="18">
                  <c:v>222</c:v>
                </c:pt>
              </c:numCache>
            </c:numRef>
          </c:cat>
          <c:val>
            <c:numRef>
              <c:f>Sheet1!$B$4:$T$4</c:f>
              <c:numCache>
                <c:formatCode>General</c:formatCode>
                <c:ptCount val="19"/>
                <c:pt idx="0">
                  <c:v>1</c:v>
                </c:pt>
                <c:pt idx="1">
                  <c:v>0.93890660083267896</c:v>
                </c:pt>
                <c:pt idx="2">
                  <c:v>0.92646232186293498</c:v>
                </c:pt>
                <c:pt idx="3">
                  <c:v>0.92049076956665898</c:v>
                </c:pt>
                <c:pt idx="4">
                  <c:v>0.91636014096274399</c:v>
                </c:pt>
                <c:pt idx="5">
                  <c:v>0.90527512025699697</c:v>
                </c:pt>
                <c:pt idx="6">
                  <c:v>0.90429874567660895</c:v>
                </c:pt>
                <c:pt idx="7">
                  <c:v>0.90330892438590604</c:v>
                </c:pt>
                <c:pt idx="8">
                  <c:v>0.90240734657980504</c:v>
                </c:pt>
                <c:pt idx="9">
                  <c:v>0.90169163741650304</c:v>
                </c:pt>
                <c:pt idx="10">
                  <c:v>0.90139491908181102</c:v>
                </c:pt>
                <c:pt idx="11">
                  <c:v>0.90035523844070098</c:v>
                </c:pt>
                <c:pt idx="12">
                  <c:v>0.89990236095081699</c:v>
                </c:pt>
                <c:pt idx="13">
                  <c:v>0.89958059817880198</c:v>
                </c:pt>
                <c:pt idx="14">
                  <c:v>0.89889070571733598</c:v>
                </c:pt>
                <c:pt idx="15">
                  <c:v>0.89829732347237701</c:v>
                </c:pt>
                <c:pt idx="16">
                  <c:v>0.89788654205332596</c:v>
                </c:pt>
                <c:pt idx="17">
                  <c:v>0.89725030607374301</c:v>
                </c:pt>
                <c:pt idx="18">
                  <c:v>0.89618976216739499</c:v>
                </c:pt>
              </c:numCache>
            </c:numRef>
          </c:val>
          <c:smooth val="0"/>
          <c:extLst>
            <c:ext xmlns:c16="http://schemas.microsoft.com/office/drawing/2014/chart" uri="{C3380CC4-5D6E-409C-BE32-E72D297353CC}">
              <c16:uniqueId val="{00000003-73D3-46AB-80A5-B14D7DA5C847}"/>
            </c:ext>
          </c:extLst>
        </c:ser>
        <c:dLbls>
          <c:showLegendKey val="0"/>
          <c:showVal val="0"/>
          <c:showCatName val="0"/>
          <c:showSerName val="0"/>
          <c:showPercent val="0"/>
          <c:showBubbleSize val="0"/>
        </c:dLbls>
        <c:marker val="1"/>
        <c:smooth val="0"/>
        <c:axId val="1531538272"/>
        <c:axId val="1411496912"/>
      </c:lineChart>
      <c:catAx>
        <c:axId val="2094734552"/>
        <c:scaling>
          <c:orientation val="minMax"/>
        </c:scaling>
        <c:delete val="0"/>
        <c:axPos val="b"/>
        <c:majorGridlines>
          <c:spPr>
            <a:ln w="12700" cap="flat">
              <a:noFill/>
              <a:prstDash val="solid"/>
              <a:miter lim="400000"/>
            </a:ln>
          </c:spPr>
        </c:majorGridlines>
        <c:title>
          <c:tx>
            <c:rich>
              <a:bodyPr/>
              <a:lstStyle/>
              <a:p>
                <a:pPr>
                  <a:defRPr/>
                </a:pPr>
                <a:r>
                  <a:rPr lang="en-US" sz="2000" b="0" dirty="0">
                    <a:solidFill>
                      <a:schemeClr val="bg1"/>
                    </a:solidFill>
                  </a:rPr>
                  <a:t>Hours</a:t>
                </a:r>
              </a:p>
            </c:rich>
          </c:tx>
          <c:overlay val="0"/>
        </c:title>
        <c:numFmt formatCode="General" sourceLinked="0"/>
        <c:majorTickMark val="out"/>
        <c:minorTickMark val="none"/>
        <c:tickLblPos val="low"/>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3"/>
        <c:crosses val="autoZero"/>
        <c:auto val="1"/>
        <c:lblAlgn val="ctr"/>
        <c:lblOffset val="100"/>
        <c:tickLblSkip val="5"/>
        <c:noMultiLvlLbl val="1"/>
      </c:catAx>
      <c:valAx>
        <c:axId val="2094734553"/>
        <c:scaling>
          <c:orientation val="minMax"/>
          <c:max val="13.2"/>
          <c:min val="13"/>
        </c:scaling>
        <c:delete val="0"/>
        <c:axPos val="l"/>
        <c:title>
          <c:tx>
            <c:rich>
              <a:bodyPr/>
              <a:lstStyle/>
              <a:p>
                <a:pPr>
                  <a:defRPr/>
                </a:pPr>
                <a:r>
                  <a:rPr lang="en-US" sz="2000" b="0" dirty="0">
                    <a:solidFill>
                      <a:schemeClr val="bg1"/>
                    </a:solidFill>
                  </a:rPr>
                  <a:t>Green Apple</a:t>
                </a:r>
                <a:r>
                  <a:rPr lang="en-US" sz="2000" b="0" baseline="0" dirty="0">
                    <a:solidFill>
                      <a:schemeClr val="bg1"/>
                    </a:solidFill>
                  </a:rPr>
                  <a:t> Dry Matter</a:t>
                </a:r>
                <a:endParaRPr lang="en-US" sz="2000" b="0" dirty="0">
                  <a:solidFill>
                    <a:schemeClr val="bg1"/>
                  </a:solidFill>
                </a:endParaRPr>
              </a:p>
            </c:rich>
          </c:tx>
          <c:layout>
            <c:manualLayout>
              <c:xMode val="edge"/>
              <c:yMode val="edge"/>
              <c:x val="7.0464283052152965E-2"/>
              <c:y val="2.6581649971633661E-2"/>
            </c:manualLayout>
          </c:layout>
          <c:overlay val="0"/>
        </c:title>
        <c:numFmt formatCode="General" sourceLinked="0"/>
        <c:majorTickMark val="out"/>
        <c:minorTickMark val="none"/>
        <c:tickLblPos val="nextTo"/>
        <c:spPr>
          <a:ln w="12700" cap="flat">
            <a:solidFill>
              <a:srgbClr val="FFFFFF"/>
            </a:solidFill>
            <a:prstDash val="solid"/>
            <a:round/>
          </a:ln>
        </c:spPr>
        <c:txPr>
          <a:bodyPr rot="0"/>
          <a:lstStyle/>
          <a:p>
            <a:pPr>
              <a:defRPr sz="2000" b="0" i="0" u="none" strike="noStrike" baseline="0">
                <a:solidFill>
                  <a:srgbClr val="FFFFFF"/>
                </a:solidFill>
                <a:latin typeface="Calibri"/>
              </a:defRPr>
            </a:pPr>
            <a:endParaRPr lang="en-US"/>
          </a:p>
        </c:txPr>
        <c:crossAx val="2094734552"/>
        <c:crosses val="autoZero"/>
        <c:crossBetween val="midCat"/>
        <c:majorUnit val="5.000000000000001E-2"/>
      </c:valAx>
      <c:valAx>
        <c:axId val="1411496912"/>
        <c:scaling>
          <c:orientation val="minMax"/>
          <c:max val="1"/>
          <c:min val="0"/>
        </c:scaling>
        <c:delete val="0"/>
        <c:axPos val="r"/>
        <c:title>
          <c:tx>
            <c:rich>
              <a:bodyPr/>
              <a:lstStyle/>
              <a:p>
                <a:pPr>
                  <a:defRPr/>
                </a:pPr>
                <a:r>
                  <a:rPr lang="en-US" sz="2000" b="0" dirty="0">
                    <a:solidFill>
                      <a:srgbClr val="FFC000"/>
                    </a:solidFill>
                  </a:rPr>
                  <a:t>SSIM</a:t>
                </a:r>
              </a:p>
            </c:rich>
          </c:tx>
          <c:layout>
            <c:manualLayout>
              <c:xMode val="edge"/>
              <c:yMode val="edge"/>
              <c:x val="0.90533754068626238"/>
              <c:y val="0.29798454741342767"/>
            </c:manualLayout>
          </c:layout>
          <c:overlay val="0"/>
        </c:title>
        <c:numFmt formatCode="General" sourceLinked="1"/>
        <c:majorTickMark val="out"/>
        <c:minorTickMark val="none"/>
        <c:tickLblPos val="nextTo"/>
        <c:txPr>
          <a:bodyPr/>
          <a:lstStyle/>
          <a:p>
            <a:pPr>
              <a:defRPr sz="2000" baseline="0">
                <a:solidFill>
                  <a:srgbClr val="FFC000"/>
                </a:solidFill>
              </a:defRPr>
            </a:pPr>
            <a:endParaRPr lang="en-US"/>
          </a:p>
        </c:txPr>
        <c:crossAx val="1531538272"/>
        <c:crosses val="max"/>
        <c:crossBetween val="between"/>
        <c:majorUnit val="0.2"/>
      </c:valAx>
      <c:catAx>
        <c:axId val="1531538272"/>
        <c:scaling>
          <c:orientation val="minMax"/>
        </c:scaling>
        <c:delete val="1"/>
        <c:axPos val="b"/>
        <c:numFmt formatCode="General" sourceLinked="1"/>
        <c:majorTickMark val="out"/>
        <c:minorTickMark val="none"/>
        <c:tickLblPos val="nextTo"/>
        <c:crossAx val="1411496912"/>
        <c:crosses val="autoZero"/>
        <c:auto val="1"/>
        <c:lblAlgn val="ctr"/>
        <c:lblOffset val="100"/>
        <c:noMultiLvlLbl val="0"/>
      </c:catAx>
      <c:spPr>
        <a:solidFill>
          <a:srgbClr val="000000"/>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sz="2400" b="0" i="0" u="none" strike="noStrike">
                <a:solidFill>
                  <a:srgbClr val="000000"/>
                </a:solidFill>
                <a:latin typeface="Calibri"/>
              </a:defRPr>
            </a:pPr>
            <a:r>
              <a:rPr lang="en-US" sz="2400" b="0" i="0" u="none" strike="noStrike">
                <a:solidFill>
                  <a:srgbClr val="000000"/>
                </a:solidFill>
                <a:latin typeface="Calibri"/>
              </a:rPr>
              <a:t>Title</a:t>
            </a:r>
          </a:p>
        </c:rich>
      </c:tx>
      <c:layout>
        <c:manualLayout>
          <c:xMode val="edge"/>
          <c:yMode val="edge"/>
          <c:x val="0.47612100000000002"/>
          <c:y val="0"/>
          <c:w val="4.7757500000000001E-2"/>
          <c:h val="0.118439"/>
        </c:manualLayout>
      </c:layout>
      <c:overlay val="1"/>
      <c:spPr>
        <a:noFill/>
        <a:effectLst/>
      </c:spPr>
    </c:title>
    <c:autoTitleDeleted val="0"/>
    <c:plotArea>
      <c:layout>
        <c:manualLayout>
          <c:layoutTarget val="inner"/>
          <c:xMode val="edge"/>
          <c:yMode val="edge"/>
          <c:x val="0.23406374878815825"/>
          <c:y val="4.7744397541668128E-2"/>
          <c:w val="0.7168368602362204"/>
          <c:h val="0.67322523458522132"/>
        </c:manualLayout>
      </c:layout>
      <c:lineChart>
        <c:grouping val="standard"/>
        <c:varyColors val="0"/>
        <c:ser>
          <c:idx val="0"/>
          <c:order val="0"/>
          <c:tx>
            <c:strRef>
              <c:f>Sheet1!$A$2</c:f>
              <c:strCache>
                <c:ptCount val="1"/>
                <c:pt idx="0">
                  <c:v>Persimmon</c:v>
                </c:pt>
              </c:strCache>
            </c:strRef>
          </c:tx>
          <c:spPr>
            <a:ln w="38100" cap="flat">
              <a:solidFill>
                <a:schemeClr val="accent2"/>
              </a:solidFill>
              <a:prstDash val="solid"/>
              <a:miter lim="400000"/>
            </a:ln>
            <a:effectLst/>
          </c:spPr>
          <c:marker>
            <c:symbol val="circle"/>
            <c:size val="6"/>
            <c:spPr>
              <a:noFill/>
              <a:ln w="9525" cap="flat">
                <a:noFill/>
                <a:prstDash val="solid"/>
                <a:round/>
              </a:ln>
              <a:effectLst/>
            </c:spPr>
          </c:marker>
          <c:cat>
            <c:numRef>
              <c:f>Sheet1!$B$1:$W$1</c:f>
              <c:numCache>
                <c:formatCode>General</c:formatCode>
                <c:ptCount val="22"/>
                <c:pt idx="0">
                  <c:v>0</c:v>
                </c:pt>
                <c:pt idx="1">
                  <c:v>15</c:v>
                </c:pt>
                <c:pt idx="2">
                  <c:v>23</c:v>
                </c:pt>
                <c:pt idx="3">
                  <c:v>31</c:v>
                </c:pt>
                <c:pt idx="4">
                  <c:v>38</c:v>
                </c:pt>
                <c:pt idx="5">
                  <c:v>54</c:v>
                </c:pt>
                <c:pt idx="6">
                  <c:v>78</c:v>
                </c:pt>
                <c:pt idx="7">
                  <c:v>90</c:v>
                </c:pt>
                <c:pt idx="8">
                  <c:v>102</c:v>
                </c:pt>
                <c:pt idx="9">
                  <c:v>114</c:v>
                </c:pt>
                <c:pt idx="10">
                  <c:v>126</c:v>
                </c:pt>
                <c:pt idx="11">
                  <c:v>138</c:v>
                </c:pt>
                <c:pt idx="12">
                  <c:v>150</c:v>
                </c:pt>
                <c:pt idx="13">
                  <c:v>162</c:v>
                </c:pt>
                <c:pt idx="14">
                  <c:v>174</c:v>
                </c:pt>
                <c:pt idx="15">
                  <c:v>186</c:v>
                </c:pt>
                <c:pt idx="16">
                  <c:v>198</c:v>
                </c:pt>
                <c:pt idx="17">
                  <c:v>210</c:v>
                </c:pt>
                <c:pt idx="18">
                  <c:v>222</c:v>
                </c:pt>
                <c:pt idx="19">
                  <c:v>234</c:v>
                </c:pt>
                <c:pt idx="20">
                  <c:v>246</c:v>
                </c:pt>
                <c:pt idx="21">
                  <c:v>258</c:v>
                </c:pt>
              </c:numCache>
            </c:numRef>
          </c:cat>
          <c:val>
            <c:numRef>
              <c:f>Sheet1!$B$2:$W$2</c:f>
              <c:numCache>
                <c:formatCode>General</c:formatCode>
                <c:ptCount val="22"/>
                <c:pt idx="0">
                  <c:v>1</c:v>
                </c:pt>
                <c:pt idx="1">
                  <c:v>0.96272123034799595</c:v>
                </c:pt>
                <c:pt idx="2">
                  <c:v>0.984708092832843</c:v>
                </c:pt>
                <c:pt idx="3">
                  <c:v>0.98612077257862196</c:v>
                </c:pt>
                <c:pt idx="4">
                  <c:v>0.97942281589755098</c:v>
                </c:pt>
                <c:pt idx="5">
                  <c:v>0.95836548307149705</c:v>
                </c:pt>
                <c:pt idx="6">
                  <c:v>0.94180510023640396</c:v>
                </c:pt>
                <c:pt idx="7">
                  <c:v>0.93485236790946302</c:v>
                </c:pt>
                <c:pt idx="8">
                  <c:v>0.91807344388281698</c:v>
                </c:pt>
                <c:pt idx="9">
                  <c:v>0.898942750474508</c:v>
                </c:pt>
                <c:pt idx="10">
                  <c:v>0.92375225526484595</c:v>
                </c:pt>
                <c:pt idx="11">
                  <c:v>0.91217246186910605</c:v>
                </c:pt>
                <c:pt idx="12">
                  <c:v>0.89467217553024803</c:v>
                </c:pt>
                <c:pt idx="13">
                  <c:v>0.88310724173404798</c:v>
                </c:pt>
                <c:pt idx="14">
                  <c:v>0.88391010490730104</c:v>
                </c:pt>
                <c:pt idx="15">
                  <c:v>0.887755630432013</c:v>
                </c:pt>
                <c:pt idx="16">
                  <c:v>0.89164868985613299</c:v>
                </c:pt>
                <c:pt idx="17">
                  <c:v>0.87525699768263099</c:v>
                </c:pt>
                <c:pt idx="18">
                  <c:v>0.82835408174308001</c:v>
                </c:pt>
                <c:pt idx="19">
                  <c:v>0.809750140715086</c:v>
                </c:pt>
                <c:pt idx="20">
                  <c:v>0.80892376498416496</c:v>
                </c:pt>
                <c:pt idx="21">
                  <c:v>0.68057837582732705</c:v>
                </c:pt>
              </c:numCache>
            </c:numRef>
          </c:val>
          <c:smooth val="0"/>
          <c:extLst>
            <c:ext xmlns:c16="http://schemas.microsoft.com/office/drawing/2014/chart" uri="{C3380CC4-5D6E-409C-BE32-E72D297353CC}">
              <c16:uniqueId val="{00000000-C389-43C4-8D32-C07185B85F19}"/>
            </c:ext>
          </c:extLst>
        </c:ser>
        <c:ser>
          <c:idx val="1"/>
          <c:order val="1"/>
          <c:tx>
            <c:strRef>
              <c:f>Sheet1!$A$3</c:f>
              <c:strCache>
                <c:ptCount val="1"/>
                <c:pt idx="0">
                  <c:v>Green Apple</c:v>
                </c:pt>
              </c:strCache>
            </c:strRef>
          </c:tx>
          <c:spPr>
            <a:ln w="38100">
              <a:solidFill>
                <a:schemeClr val="accent6"/>
              </a:solidFill>
            </a:ln>
          </c:spPr>
          <c:marker>
            <c:spPr>
              <a:noFill/>
              <a:ln>
                <a:noFill/>
              </a:ln>
            </c:spPr>
          </c:marker>
          <c:cat>
            <c:numRef>
              <c:f>Sheet1!$B$1:$W$1</c:f>
              <c:numCache>
                <c:formatCode>General</c:formatCode>
                <c:ptCount val="22"/>
                <c:pt idx="0">
                  <c:v>0</c:v>
                </c:pt>
                <c:pt idx="1">
                  <c:v>15</c:v>
                </c:pt>
                <c:pt idx="2">
                  <c:v>23</c:v>
                </c:pt>
                <c:pt idx="3">
                  <c:v>31</c:v>
                </c:pt>
                <c:pt idx="4">
                  <c:v>38</c:v>
                </c:pt>
                <c:pt idx="5">
                  <c:v>54</c:v>
                </c:pt>
                <c:pt idx="6">
                  <c:v>78</c:v>
                </c:pt>
                <c:pt idx="7">
                  <c:v>90</c:v>
                </c:pt>
                <c:pt idx="8">
                  <c:v>102</c:v>
                </c:pt>
                <c:pt idx="9">
                  <c:v>114</c:v>
                </c:pt>
                <c:pt idx="10">
                  <c:v>126</c:v>
                </c:pt>
                <c:pt idx="11">
                  <c:v>138</c:v>
                </c:pt>
                <c:pt idx="12">
                  <c:v>150</c:v>
                </c:pt>
                <c:pt idx="13">
                  <c:v>162</c:v>
                </c:pt>
                <c:pt idx="14">
                  <c:v>174</c:v>
                </c:pt>
                <c:pt idx="15">
                  <c:v>186</c:v>
                </c:pt>
                <c:pt idx="16">
                  <c:v>198</c:v>
                </c:pt>
                <c:pt idx="17">
                  <c:v>210</c:v>
                </c:pt>
                <c:pt idx="18">
                  <c:v>222</c:v>
                </c:pt>
                <c:pt idx="19">
                  <c:v>234</c:v>
                </c:pt>
                <c:pt idx="20">
                  <c:v>246</c:v>
                </c:pt>
                <c:pt idx="21">
                  <c:v>258</c:v>
                </c:pt>
              </c:numCache>
            </c:numRef>
          </c:cat>
          <c:val>
            <c:numRef>
              <c:f>Sheet1!$B$3:$W$3</c:f>
              <c:numCache>
                <c:formatCode>General</c:formatCode>
                <c:ptCount val="22"/>
                <c:pt idx="0">
                  <c:v>1</c:v>
                </c:pt>
                <c:pt idx="1">
                  <c:v>0.71332163344839306</c:v>
                </c:pt>
                <c:pt idx="2">
                  <c:v>0.73111480778196203</c:v>
                </c:pt>
                <c:pt idx="3">
                  <c:v>0.75428353107323898</c:v>
                </c:pt>
                <c:pt idx="4">
                  <c:v>0.75961886913088295</c:v>
                </c:pt>
                <c:pt idx="5">
                  <c:v>0.69108408134849797</c:v>
                </c:pt>
                <c:pt idx="6">
                  <c:v>0.69363560569465899</c:v>
                </c:pt>
                <c:pt idx="7">
                  <c:v>0.68043021867096298</c:v>
                </c:pt>
                <c:pt idx="8">
                  <c:v>0.63179155078676397</c:v>
                </c:pt>
                <c:pt idx="9">
                  <c:v>0.60409624440832799</c:v>
                </c:pt>
                <c:pt idx="10">
                  <c:v>0.56327786633384602</c:v>
                </c:pt>
                <c:pt idx="11">
                  <c:v>0.509255653999237</c:v>
                </c:pt>
                <c:pt idx="12">
                  <c:v>0.48322670793169498</c:v>
                </c:pt>
                <c:pt idx="13">
                  <c:v>0.42842894514448798</c:v>
                </c:pt>
                <c:pt idx="14">
                  <c:v>0.42479492223517701</c:v>
                </c:pt>
                <c:pt idx="15">
                  <c:v>0.402936468091523</c:v>
                </c:pt>
                <c:pt idx="16">
                  <c:v>0.38510345337159801</c:v>
                </c:pt>
                <c:pt idx="17">
                  <c:v>0.36893142904834397</c:v>
                </c:pt>
                <c:pt idx="18">
                  <c:v>0.36328344663349599</c:v>
                </c:pt>
                <c:pt idx="19">
                  <c:v>0.35626798353216799</c:v>
                </c:pt>
                <c:pt idx="20">
                  <c:v>0.322043095260233</c:v>
                </c:pt>
                <c:pt idx="21">
                  <c:v>0.279272369305545</c:v>
                </c:pt>
              </c:numCache>
            </c:numRef>
          </c:val>
          <c:smooth val="0"/>
          <c:extLst>
            <c:ext xmlns:c16="http://schemas.microsoft.com/office/drawing/2014/chart" uri="{C3380CC4-5D6E-409C-BE32-E72D297353CC}">
              <c16:uniqueId val="{00000003-C389-43C4-8D32-C07185B85F19}"/>
            </c:ext>
          </c:extLst>
        </c:ser>
        <c:ser>
          <c:idx val="2"/>
          <c:order val="2"/>
          <c:tx>
            <c:strRef>
              <c:f>Sheet1!$A$4</c:f>
              <c:strCache>
                <c:ptCount val="1"/>
                <c:pt idx="0">
                  <c:v>Avacado</c:v>
                </c:pt>
              </c:strCache>
            </c:strRef>
          </c:tx>
          <c:spPr>
            <a:ln w="38100">
              <a:solidFill>
                <a:schemeClr val="bg2"/>
              </a:solidFill>
            </a:ln>
          </c:spPr>
          <c:marker>
            <c:spPr>
              <a:noFill/>
              <a:ln>
                <a:noFill/>
              </a:ln>
            </c:spPr>
          </c:marker>
          <c:cat>
            <c:numRef>
              <c:f>Sheet1!$B$1:$W$1</c:f>
              <c:numCache>
                <c:formatCode>General</c:formatCode>
                <c:ptCount val="22"/>
                <c:pt idx="0">
                  <c:v>0</c:v>
                </c:pt>
                <c:pt idx="1">
                  <c:v>15</c:v>
                </c:pt>
                <c:pt idx="2">
                  <c:v>23</c:v>
                </c:pt>
                <c:pt idx="3">
                  <c:v>31</c:v>
                </c:pt>
                <c:pt idx="4">
                  <c:v>38</c:v>
                </c:pt>
                <c:pt idx="5">
                  <c:v>54</c:v>
                </c:pt>
                <c:pt idx="6">
                  <c:v>78</c:v>
                </c:pt>
                <c:pt idx="7">
                  <c:v>90</c:v>
                </c:pt>
                <c:pt idx="8">
                  <c:v>102</c:v>
                </c:pt>
                <c:pt idx="9">
                  <c:v>114</c:v>
                </c:pt>
                <c:pt idx="10">
                  <c:v>126</c:v>
                </c:pt>
                <c:pt idx="11">
                  <c:v>138</c:v>
                </c:pt>
                <c:pt idx="12">
                  <c:v>150</c:v>
                </c:pt>
                <c:pt idx="13">
                  <c:v>162</c:v>
                </c:pt>
                <c:pt idx="14">
                  <c:v>174</c:v>
                </c:pt>
                <c:pt idx="15">
                  <c:v>186</c:v>
                </c:pt>
                <c:pt idx="16">
                  <c:v>198</c:v>
                </c:pt>
                <c:pt idx="17">
                  <c:v>210</c:v>
                </c:pt>
                <c:pt idx="18">
                  <c:v>222</c:v>
                </c:pt>
                <c:pt idx="19">
                  <c:v>234</c:v>
                </c:pt>
                <c:pt idx="20">
                  <c:v>246</c:v>
                </c:pt>
                <c:pt idx="21">
                  <c:v>258</c:v>
                </c:pt>
              </c:numCache>
            </c:numRef>
          </c:cat>
          <c:val>
            <c:numRef>
              <c:f>Sheet1!$B$4:$W$4</c:f>
              <c:numCache>
                <c:formatCode>General</c:formatCode>
                <c:ptCount val="22"/>
                <c:pt idx="0">
                  <c:v>0.64559576844720601</c:v>
                </c:pt>
                <c:pt idx="1">
                  <c:v>0.75346653747679904</c:v>
                </c:pt>
                <c:pt idx="2">
                  <c:v>0.81814953289558001</c:v>
                </c:pt>
                <c:pt idx="3">
                  <c:v>0.872924617350611</c:v>
                </c:pt>
                <c:pt idx="4">
                  <c:v>0.91088958598640901</c:v>
                </c:pt>
                <c:pt idx="5">
                  <c:v>0.95866305655325601</c:v>
                </c:pt>
                <c:pt idx="6">
                  <c:v>0.98630968129844099</c:v>
                </c:pt>
                <c:pt idx="7">
                  <c:v>1</c:v>
                </c:pt>
                <c:pt idx="8">
                  <c:v>0.99106894071558504</c:v>
                </c:pt>
                <c:pt idx="9">
                  <c:v>0.98693425190137696</c:v>
                </c:pt>
                <c:pt idx="10">
                  <c:v>0.94688049493741899</c:v>
                </c:pt>
                <c:pt idx="11">
                  <c:v>0.91196052569052699</c:v>
                </c:pt>
                <c:pt idx="12">
                  <c:v>0.89300000000000002</c:v>
                </c:pt>
                <c:pt idx="13">
                  <c:v>0.86502346698743104</c:v>
                </c:pt>
                <c:pt idx="14">
                  <c:v>0.81824073545612797</c:v>
                </c:pt>
                <c:pt idx="15">
                  <c:v>0.76667686641657995</c:v>
                </c:pt>
                <c:pt idx="16">
                  <c:v>0.71163434669877401</c:v>
                </c:pt>
                <c:pt idx="17">
                  <c:v>0.64628673949496396</c:v>
                </c:pt>
                <c:pt idx="18">
                  <c:v>0.63233836773871099</c:v>
                </c:pt>
                <c:pt idx="19">
                  <c:v>0.55318377473009905</c:v>
                </c:pt>
                <c:pt idx="20">
                  <c:v>0.497482658847888</c:v>
                </c:pt>
              </c:numCache>
            </c:numRef>
          </c:val>
          <c:smooth val="0"/>
          <c:extLst>
            <c:ext xmlns:c16="http://schemas.microsoft.com/office/drawing/2014/chart" uri="{C3380CC4-5D6E-409C-BE32-E72D297353CC}">
              <c16:uniqueId val="{00000004-C389-43C4-8D32-C07185B85F19}"/>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majorGridlines>
          <c:spPr>
            <a:ln w="12700" cap="flat">
              <a:noFill/>
              <a:prstDash val="solid"/>
              <a:miter lim="400000"/>
            </a:ln>
          </c:spPr>
        </c:majorGridlines>
        <c:title>
          <c:tx>
            <c:rich>
              <a:bodyPr/>
              <a:lstStyle/>
              <a:p>
                <a:pPr>
                  <a:defRPr/>
                </a:pPr>
                <a:r>
                  <a:rPr lang="en-US" sz="3200" b="0" dirty="0">
                    <a:solidFill>
                      <a:schemeClr val="bg1"/>
                    </a:solidFill>
                  </a:rPr>
                  <a:t>Time</a:t>
                </a:r>
                <a:r>
                  <a:rPr lang="en-US" sz="3200" b="0" baseline="0" dirty="0">
                    <a:solidFill>
                      <a:schemeClr val="bg1"/>
                    </a:solidFill>
                  </a:rPr>
                  <a:t> (Hours) </a:t>
                </a:r>
                <a:endParaRPr lang="en-US" sz="3200" b="0" dirty="0">
                  <a:solidFill>
                    <a:schemeClr val="bg1"/>
                  </a:solidFill>
                </a:endParaRPr>
              </a:p>
            </c:rich>
          </c:tx>
          <c:layout>
            <c:manualLayout>
              <c:xMode val="edge"/>
              <c:yMode val="edge"/>
              <c:x val="0.41843938426615584"/>
              <c:y val="0.85792527365377025"/>
            </c:manualLayout>
          </c:layout>
          <c:overlay val="0"/>
        </c:title>
        <c:numFmt formatCode="General" sourceLinked="0"/>
        <c:majorTickMark val="out"/>
        <c:minorTickMark val="none"/>
        <c:tickLblPos val="low"/>
        <c:spPr>
          <a:ln w="12700" cap="flat">
            <a:solidFill>
              <a:srgbClr val="FFFFFF"/>
            </a:solidFill>
            <a:prstDash val="solid"/>
            <a:round/>
          </a:ln>
        </c:spPr>
        <c:txPr>
          <a:bodyPr rot="0"/>
          <a:lstStyle/>
          <a:p>
            <a:pPr>
              <a:defRPr sz="3400" b="0" i="0" u="none" strike="noStrike">
                <a:solidFill>
                  <a:srgbClr val="FFFFFF"/>
                </a:solidFill>
                <a:latin typeface="Calibri"/>
              </a:defRPr>
            </a:pPr>
            <a:endParaRPr lang="en-US"/>
          </a:p>
        </c:txPr>
        <c:crossAx val="2094734553"/>
        <c:crosses val="autoZero"/>
        <c:auto val="1"/>
        <c:lblAlgn val="ctr"/>
        <c:lblOffset val="100"/>
        <c:tickLblSkip val="5"/>
        <c:noMultiLvlLbl val="1"/>
      </c:catAx>
      <c:valAx>
        <c:axId val="2094734553"/>
        <c:scaling>
          <c:orientation val="minMax"/>
          <c:max val="1"/>
          <c:min val="0.2"/>
        </c:scaling>
        <c:delete val="0"/>
        <c:axPos val="l"/>
        <c:title>
          <c:tx>
            <c:rich>
              <a:bodyPr/>
              <a:lstStyle/>
              <a:p>
                <a:pPr>
                  <a:defRPr/>
                </a:pPr>
                <a:r>
                  <a:rPr lang="en-US" sz="3200" b="0" dirty="0">
                    <a:solidFill>
                      <a:schemeClr val="bg1"/>
                    </a:solidFill>
                  </a:rPr>
                  <a:t>Normalized</a:t>
                </a:r>
                <a:r>
                  <a:rPr lang="en-US" sz="3200" b="0" baseline="0" dirty="0">
                    <a:solidFill>
                      <a:schemeClr val="bg1"/>
                    </a:solidFill>
                  </a:rPr>
                  <a:t> Power</a:t>
                </a:r>
                <a:endParaRPr lang="en-US" sz="3200" b="0" dirty="0"/>
              </a:p>
            </c:rich>
          </c:tx>
          <c:layout>
            <c:manualLayout>
              <c:xMode val="edge"/>
              <c:yMode val="edge"/>
              <c:x val="1.2012012012012012E-2"/>
              <c:y val="0.16736056847855849"/>
            </c:manualLayout>
          </c:layout>
          <c:overlay val="0"/>
        </c:title>
        <c:numFmt formatCode="General" sourceLinked="0"/>
        <c:majorTickMark val="out"/>
        <c:minorTickMark val="none"/>
        <c:tickLblPos val="nextTo"/>
        <c:spPr>
          <a:ln w="12700" cap="flat">
            <a:solidFill>
              <a:srgbClr val="FFFFFF"/>
            </a:solidFill>
            <a:prstDash val="solid"/>
            <a:round/>
          </a:ln>
        </c:spPr>
        <c:txPr>
          <a:bodyPr rot="0"/>
          <a:lstStyle/>
          <a:p>
            <a:pPr>
              <a:defRPr sz="3400" b="0" i="0" u="none" strike="noStrike">
                <a:solidFill>
                  <a:srgbClr val="FFFFFF"/>
                </a:solidFill>
                <a:latin typeface="Calibri"/>
              </a:defRPr>
            </a:pPr>
            <a:endParaRPr lang="en-US"/>
          </a:p>
        </c:txPr>
        <c:crossAx val="2094734552"/>
        <c:crosses val="autoZero"/>
        <c:crossBetween val="midCat"/>
        <c:majorUnit val="0.2"/>
      </c:valAx>
      <c:spPr>
        <a:solidFill>
          <a:srgbClr val="000000"/>
        </a:solidFill>
        <a:ln w="12700" cap="flat">
          <a:noFill/>
          <a:miter lim="400000"/>
        </a:ln>
        <a:effectLst/>
      </c:spPr>
    </c:plotArea>
    <c:legend>
      <c:legendPos val="r"/>
      <c:layout>
        <c:manualLayout>
          <c:xMode val="edge"/>
          <c:yMode val="edge"/>
          <c:x val="0.24893003239459932"/>
          <c:y val="0.52170747263462292"/>
          <c:w val="0.19767279090113735"/>
          <c:h val="0.19192612850874557"/>
        </c:manualLayout>
      </c:layout>
      <c:overlay val="0"/>
      <c:spPr>
        <a:solidFill>
          <a:schemeClr val="tx1"/>
        </a:solidFill>
      </c:spPr>
      <c:txPr>
        <a:bodyPr/>
        <a:lstStyle/>
        <a:p>
          <a:pPr>
            <a:defRPr sz="2000" baseline="0">
              <a:solidFill>
                <a:schemeClr val="bg1"/>
              </a:solidFill>
            </a:defRPr>
          </a:pPr>
          <a:endParaRPr lang="en-US"/>
        </a:p>
      </c:txPr>
    </c:legend>
    <c:plotVisOnly val="1"/>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5B0ABF-3144-4664-B9AD-57745500DC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83FDD8-7404-492A-8F4E-746B3E31F7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653E06-410E-472A-B211-540FE1A582FD}" type="datetimeFigureOut">
              <a:rPr lang="en-US" smtClean="0"/>
              <a:t>10/2/2023</a:t>
            </a:fld>
            <a:endParaRPr lang="en-US"/>
          </a:p>
        </p:txBody>
      </p:sp>
      <p:sp>
        <p:nvSpPr>
          <p:cNvPr id="4" name="Footer Placeholder 3">
            <a:extLst>
              <a:ext uri="{FF2B5EF4-FFF2-40B4-BE49-F238E27FC236}">
                <a16:creationId xmlns:a16="http://schemas.microsoft.com/office/drawing/2014/main" id="{151F7562-0040-4C64-9CE8-9EABA0A5B6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1F4107C-B554-4754-8F7D-99E3AFC630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229495-77E7-4B00-B4A0-9D32D39EB670}" type="slidenum">
              <a:rPr lang="en-US" smtClean="0"/>
              <a:t>‹#›</a:t>
            </a:fld>
            <a:endParaRPr lang="en-US"/>
          </a:p>
        </p:txBody>
      </p:sp>
    </p:spTree>
    <p:extLst>
      <p:ext uri="{BB962C8B-B14F-4D97-AF65-F5344CB8AC3E}">
        <p14:creationId xmlns:p14="http://schemas.microsoft.com/office/powerpoint/2010/main" val="12569519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DD5CB1-71D8-4794-93F1-3A37D73CE9FD}"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F5949-2168-4047-8260-FFF2D5E5DB66}" type="slidenum">
              <a:rPr lang="en-US" smtClean="0"/>
              <a:t>‹#›</a:t>
            </a:fld>
            <a:endParaRPr lang="en-US"/>
          </a:p>
        </p:txBody>
      </p:sp>
    </p:spTree>
    <p:extLst>
      <p:ext uri="{BB962C8B-B14F-4D97-AF65-F5344CB8AC3E}">
        <p14:creationId xmlns:p14="http://schemas.microsoft.com/office/powerpoint/2010/main" val="250119654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ko-KR" sz="1200" dirty="0"/>
              <a:t>Hello everyone! I am Sayed Saad Afzal from MIT Media Lab. I am very excited to be here today to tell you about our research on inferring fruit quality from sub-THz wireless signals. This is joint work with my colleagues from Princeton and Microsoft: </a:t>
            </a:r>
            <a:r>
              <a:rPr lang="en-GB" altLang="ko-KR" sz="1200" dirty="0" err="1"/>
              <a:t>Atsutse</a:t>
            </a:r>
            <a:r>
              <a:rPr lang="en-GB" altLang="ko-KR" sz="1200" dirty="0"/>
              <a:t>, </a:t>
            </a:r>
            <a:r>
              <a:rPr lang="en-GB" altLang="ko-KR" sz="1200" dirty="0" err="1"/>
              <a:t>Subhajit</a:t>
            </a:r>
            <a:r>
              <a:rPr lang="en-GB" altLang="ko-KR" sz="1200" dirty="0"/>
              <a:t>, Ranveer and </a:t>
            </a:r>
            <a:r>
              <a:rPr lang="en-GB" altLang="ko-KR" sz="1200" dirty="0" err="1"/>
              <a:t>Yasaman</a:t>
            </a:r>
            <a:r>
              <a:rPr lang="en-GB" altLang="ko-KR" sz="1200" dirty="0"/>
              <a:t>.</a:t>
            </a:r>
            <a:endParaRPr lang="en-US" dirty="0"/>
          </a:p>
        </p:txBody>
      </p:sp>
      <p:sp>
        <p:nvSpPr>
          <p:cNvPr id="4" name="Slide Number Placeholder 3"/>
          <p:cNvSpPr>
            <a:spLocks noGrp="1"/>
          </p:cNvSpPr>
          <p:nvPr>
            <p:ph type="sldNum" sz="quarter" idx="5"/>
          </p:nvPr>
        </p:nvSpPr>
        <p:spPr/>
        <p:txBody>
          <a:bodyPr/>
          <a:lstStyle/>
          <a:p>
            <a:fld id="{8EDF5949-2168-4047-8260-FFF2D5E5DB66}" type="slidenum">
              <a:rPr lang="en-US" smtClean="0"/>
              <a:t>1</a:t>
            </a:fld>
            <a:endParaRPr lang="en-US"/>
          </a:p>
        </p:txBody>
      </p:sp>
    </p:spTree>
    <p:extLst>
      <p:ext uri="{BB962C8B-B14F-4D97-AF65-F5344CB8AC3E}">
        <p14:creationId xmlns:p14="http://schemas.microsoft.com/office/powerpoint/2010/main" val="2773283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consider the first scenario where we use </a:t>
            </a:r>
            <a:r>
              <a:rPr lang="en-US" dirty="0" err="1"/>
              <a:t>WiFi</a:t>
            </a:r>
            <a:r>
              <a:rPr lang="en-US" dirty="0"/>
              <a:t> signals </a:t>
            </a:r>
            <a:r>
              <a:rPr lang="en-US" b="1" dirty="0"/>
              <a:t>[click] </a:t>
            </a:r>
            <a:r>
              <a:rPr lang="en-US" dirty="0"/>
              <a:t>Since </a:t>
            </a:r>
            <a:r>
              <a:rPr lang="en-US" dirty="0" err="1"/>
              <a:t>WiFi</a:t>
            </a:r>
            <a:r>
              <a:rPr lang="en-US" dirty="0"/>
              <a:t> signals easily penetrate through any object, the signal would easily pass through the fruit and will experience severe multipath before reaching the receiver, the same signal might also pass through other fruits which might result in additional errors while estimating ripeness metrics. [</a:t>
            </a:r>
            <a:r>
              <a:rPr lang="en-US" b="1" dirty="0"/>
              <a:t>next slide</a:t>
            </a:r>
            <a:r>
              <a:rPr lang="en-US" dirty="0"/>
              <a:t>] If we move to slightly higher frequencies in the mmWave, band </a:t>
            </a:r>
          </a:p>
        </p:txBody>
      </p:sp>
      <p:sp>
        <p:nvSpPr>
          <p:cNvPr id="4" name="Slide Number Placeholder 3"/>
          <p:cNvSpPr>
            <a:spLocks noGrp="1"/>
          </p:cNvSpPr>
          <p:nvPr>
            <p:ph type="sldNum" sz="quarter" idx="5"/>
          </p:nvPr>
        </p:nvSpPr>
        <p:spPr/>
        <p:txBody>
          <a:bodyPr/>
          <a:lstStyle/>
          <a:p>
            <a:fld id="{8EDF5949-2168-4047-8260-FFF2D5E5DB66}" type="slidenum">
              <a:rPr lang="en-US" smtClean="0"/>
              <a:t>10</a:t>
            </a:fld>
            <a:endParaRPr lang="en-US"/>
          </a:p>
        </p:txBody>
      </p:sp>
    </p:spTree>
    <p:extLst>
      <p:ext uri="{BB962C8B-B14F-4D97-AF65-F5344CB8AC3E}">
        <p14:creationId xmlns:p14="http://schemas.microsoft.com/office/powerpoint/2010/main" val="1541260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signal </a:t>
            </a:r>
            <a:r>
              <a:rPr lang="en-US" b="1" dirty="0"/>
              <a:t>[click] </a:t>
            </a:r>
            <a:r>
              <a:rPr lang="en-US" dirty="0"/>
              <a:t>does not pass through the fruit and the reflected signal can capture physiological changes beneath the peel but since the mmWave band is only a few 10s of GHz, it lacks the required resolution for accurate prediction of ripeness metrics. [</a:t>
            </a:r>
            <a:r>
              <a:rPr lang="en-US" b="1" dirty="0"/>
              <a:t>next slide</a:t>
            </a:r>
            <a:r>
              <a:rPr lang="en-US" dirty="0"/>
              <a:t>] , now it we move all the way close to near infrared band ….</a:t>
            </a:r>
          </a:p>
        </p:txBody>
      </p:sp>
      <p:sp>
        <p:nvSpPr>
          <p:cNvPr id="4" name="Slide Number Placeholder 3"/>
          <p:cNvSpPr>
            <a:spLocks noGrp="1"/>
          </p:cNvSpPr>
          <p:nvPr>
            <p:ph type="sldNum" sz="quarter" idx="5"/>
          </p:nvPr>
        </p:nvSpPr>
        <p:spPr/>
        <p:txBody>
          <a:bodyPr/>
          <a:lstStyle/>
          <a:p>
            <a:fld id="{8EDF5949-2168-4047-8260-FFF2D5E5DB66}" type="slidenum">
              <a:rPr lang="en-US" smtClean="0"/>
              <a:t>11</a:t>
            </a:fld>
            <a:endParaRPr lang="en-US"/>
          </a:p>
        </p:txBody>
      </p:sp>
    </p:spTree>
    <p:extLst>
      <p:ext uri="{BB962C8B-B14F-4D97-AF65-F5344CB8AC3E}">
        <p14:creationId xmlns:p14="http://schemas.microsoft.com/office/powerpoint/2010/main" val="2888507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the desired resolution but to ensure that the transmitted pulse penetrates the peel, the transmitter and receiver need to be in contact </a:t>
            </a:r>
            <a:r>
              <a:rPr lang="en-US" b="1" dirty="0"/>
              <a:t>[click] </a:t>
            </a:r>
            <a:r>
              <a:rPr lang="en-US" dirty="0"/>
              <a:t>with the fruit which is not practical for many cases. [</a:t>
            </a:r>
            <a:r>
              <a:rPr lang="en-US" b="1" dirty="0"/>
              <a:t>next slide</a:t>
            </a:r>
            <a:r>
              <a:rPr lang="en-US" dirty="0"/>
              <a:t>], and if we were to use visible light … </a:t>
            </a:r>
          </a:p>
        </p:txBody>
      </p:sp>
      <p:sp>
        <p:nvSpPr>
          <p:cNvPr id="4" name="Slide Number Placeholder 3"/>
          <p:cNvSpPr>
            <a:spLocks noGrp="1"/>
          </p:cNvSpPr>
          <p:nvPr>
            <p:ph type="sldNum" sz="quarter" idx="5"/>
          </p:nvPr>
        </p:nvSpPr>
        <p:spPr/>
        <p:txBody>
          <a:bodyPr/>
          <a:lstStyle/>
          <a:p>
            <a:fld id="{8EDF5949-2168-4047-8260-FFF2D5E5DB66}" type="slidenum">
              <a:rPr lang="en-US" smtClean="0"/>
              <a:t>12</a:t>
            </a:fld>
            <a:endParaRPr lang="en-US"/>
          </a:p>
        </p:txBody>
      </p:sp>
    </p:spTree>
    <p:extLst>
      <p:ext uri="{BB962C8B-B14F-4D97-AF65-F5344CB8AC3E}">
        <p14:creationId xmlns:p14="http://schemas.microsoft.com/office/powerpoint/2010/main" val="844926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e.g</a:t>
            </a:r>
            <a:r>
              <a:rPr lang="en-US" dirty="0"/>
              <a:t> cameras to detect ripeness metrics [</a:t>
            </a:r>
            <a:r>
              <a:rPr lang="en-US" b="1" dirty="0"/>
              <a:t>click</a:t>
            </a:r>
            <a:r>
              <a:rPr lang="en-US" dirty="0"/>
              <a:t>] then we can only obtain surface level information since light cannot penetrate below the peel and we can only infer ripeness by looking at color changes which is suboptimal since many fruit such as green apples don’t even show considerable changes in color during ripening. In contrast, sub-THz are an ideal choice since they can not only penetrate the peel and have the desired resolution but they are also highly sensitive to changes in water and sugar content which are the key elements that determine ripeness[</a:t>
            </a:r>
            <a:r>
              <a:rPr lang="en-US" b="1" dirty="0"/>
              <a:t>next slide</a:t>
            </a:r>
            <a:r>
              <a:rPr lang="en-US" dirty="0"/>
              <a:t>]</a:t>
            </a:r>
          </a:p>
        </p:txBody>
      </p:sp>
      <p:sp>
        <p:nvSpPr>
          <p:cNvPr id="4" name="Slide Number Placeholder 3"/>
          <p:cNvSpPr>
            <a:spLocks noGrp="1"/>
          </p:cNvSpPr>
          <p:nvPr>
            <p:ph type="sldNum" sz="quarter" idx="5"/>
          </p:nvPr>
        </p:nvSpPr>
        <p:spPr/>
        <p:txBody>
          <a:bodyPr/>
          <a:lstStyle/>
          <a:p>
            <a:fld id="{8EDF5949-2168-4047-8260-FFF2D5E5DB66}" type="slidenum">
              <a:rPr lang="en-US" smtClean="0"/>
              <a:t>13</a:t>
            </a:fld>
            <a:endParaRPr lang="en-US"/>
          </a:p>
        </p:txBody>
      </p:sp>
    </p:spTree>
    <p:extLst>
      <p:ext uri="{BB962C8B-B14F-4D97-AF65-F5344CB8AC3E}">
        <p14:creationId xmlns:p14="http://schemas.microsoft.com/office/powerpoint/2010/main" val="1647778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present AgriTera. </a:t>
            </a:r>
          </a:p>
          <a:p>
            <a:r>
              <a:rPr lang="en-US" b="1" dirty="0"/>
              <a:t>[click] </a:t>
            </a:r>
            <a:r>
              <a:rPr lang="en-US" dirty="0"/>
              <a:t>A fruit quality sensing system that can estimate fruit ripeness metrics such as Brix and Dry-Matter without contact</a:t>
            </a:r>
          </a:p>
          <a:p>
            <a:r>
              <a:rPr lang="en-US" b="1" dirty="0"/>
              <a:t>[click] </a:t>
            </a:r>
            <a:r>
              <a:rPr lang="en-US" dirty="0"/>
              <a:t>AgriTera works accurately with types of fruits with different structures, surface properties, peel thickness and pulp types</a:t>
            </a:r>
          </a:p>
          <a:p>
            <a:r>
              <a:rPr lang="en-US" b="1" dirty="0"/>
              <a:t>[click] </a:t>
            </a:r>
            <a:r>
              <a:rPr lang="en-US" dirty="0"/>
              <a:t>The system was implemented and evaluated in practical environments with an average normalized RMSE error of 0.55%</a:t>
            </a:r>
          </a:p>
          <a:p>
            <a:endParaRPr lang="en-US" dirty="0"/>
          </a:p>
          <a:p>
            <a:r>
              <a:rPr lang="en-US" dirty="0"/>
              <a:t>Now that we have discussed the main contributions of AgriTera, let us go back to the key idea underlying how it works.</a:t>
            </a:r>
          </a:p>
        </p:txBody>
      </p:sp>
      <p:sp>
        <p:nvSpPr>
          <p:cNvPr id="4" name="Slide Number Placeholder 3"/>
          <p:cNvSpPr>
            <a:spLocks noGrp="1"/>
          </p:cNvSpPr>
          <p:nvPr>
            <p:ph type="sldNum" sz="quarter" idx="5"/>
          </p:nvPr>
        </p:nvSpPr>
        <p:spPr/>
        <p:txBody>
          <a:bodyPr/>
          <a:lstStyle/>
          <a:p>
            <a:fld id="{8EDF5949-2168-4047-8260-FFF2D5E5DB66}" type="slidenum">
              <a:rPr lang="en-US" smtClean="0"/>
              <a:t>14</a:t>
            </a:fld>
            <a:endParaRPr lang="en-US"/>
          </a:p>
        </p:txBody>
      </p:sp>
    </p:spTree>
    <p:extLst>
      <p:ext uri="{BB962C8B-B14F-4D97-AF65-F5344CB8AC3E}">
        <p14:creationId xmlns:p14="http://schemas.microsoft.com/office/powerpoint/2010/main" val="743240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from earlier that the key idea is to utilize the sub-THz band to determine the ripeness metrics</a:t>
            </a:r>
          </a:p>
        </p:txBody>
      </p:sp>
      <p:sp>
        <p:nvSpPr>
          <p:cNvPr id="4" name="Slide Number Placeholder 3"/>
          <p:cNvSpPr>
            <a:spLocks noGrp="1"/>
          </p:cNvSpPr>
          <p:nvPr>
            <p:ph type="sldNum" sz="quarter" idx="5"/>
          </p:nvPr>
        </p:nvSpPr>
        <p:spPr/>
        <p:txBody>
          <a:bodyPr/>
          <a:lstStyle/>
          <a:p>
            <a:fld id="{8EDF5949-2168-4047-8260-FFF2D5E5DB66}" type="slidenum">
              <a:rPr lang="en-US" smtClean="0"/>
              <a:t>15</a:t>
            </a:fld>
            <a:endParaRPr lang="en-US"/>
          </a:p>
        </p:txBody>
      </p:sp>
    </p:spTree>
    <p:extLst>
      <p:ext uri="{BB962C8B-B14F-4D97-AF65-F5344CB8AC3E}">
        <p14:creationId xmlns:p14="http://schemas.microsoft.com/office/powerpoint/2010/main" val="1289704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it is not as simple as a lot of parameters will impact the reflected power. </a:t>
            </a:r>
            <a:r>
              <a:rPr lang="en-US" dirty="0" err="1"/>
              <a:t>Infact</a:t>
            </a:r>
            <a:r>
              <a:rPr lang="en-US" dirty="0"/>
              <a:t> the reflected power can be given by the following expression [</a:t>
            </a:r>
            <a:r>
              <a:rPr lang="en-US" b="1" dirty="0"/>
              <a:t>click</a:t>
            </a:r>
            <a:r>
              <a:rPr lang="en-US" dirty="0"/>
              <a:t>] where k denotes the index of different fruit layer, Pi and </a:t>
            </a:r>
            <a:r>
              <a:rPr lang="en-US" dirty="0" err="1"/>
              <a:t>Pr</a:t>
            </a:r>
            <a:r>
              <a:rPr lang="en-US" dirty="0"/>
              <a:t> denote the incident and reflected power, </a:t>
            </a:r>
            <a:r>
              <a:rPr lang="en-US" dirty="0" err="1"/>
              <a:t>theta_i</a:t>
            </a:r>
            <a:r>
              <a:rPr lang="en-US" dirty="0"/>
              <a:t> and f are the incident angle and frequency and R is the reflectance. Note how the power reflected from the peel is a function of the incident angle </a:t>
            </a:r>
            <a:r>
              <a:rPr lang="en-US" dirty="0" err="1"/>
              <a:t>theta_i</a:t>
            </a:r>
            <a:r>
              <a:rPr lang="en-US" dirty="0"/>
              <a:t> [</a:t>
            </a:r>
            <a:r>
              <a:rPr lang="en-US" b="1" dirty="0"/>
              <a:t>click</a:t>
            </a:r>
            <a:r>
              <a:rPr lang="en-US" dirty="0"/>
              <a:t>]. If I were to plot the reflectance as a function of the incident angle [click], I would get the following plot, this plot suggest that the ideal thing to do is to keep increasing the incident angle to obtain a better footprint in the sub-THz band but is that true? [</a:t>
            </a:r>
            <a:r>
              <a:rPr lang="en-US" b="1" dirty="0"/>
              <a:t>2 secs</a:t>
            </a:r>
            <a:r>
              <a:rPr lang="en-US" dirty="0"/>
              <a:t>]</a:t>
            </a:r>
          </a:p>
        </p:txBody>
      </p:sp>
      <p:sp>
        <p:nvSpPr>
          <p:cNvPr id="4" name="Slide Number Placeholder 3"/>
          <p:cNvSpPr>
            <a:spLocks noGrp="1"/>
          </p:cNvSpPr>
          <p:nvPr>
            <p:ph type="sldNum" sz="quarter" idx="5"/>
          </p:nvPr>
        </p:nvSpPr>
        <p:spPr/>
        <p:txBody>
          <a:bodyPr/>
          <a:lstStyle/>
          <a:p>
            <a:fld id="{8EDF5949-2168-4047-8260-FFF2D5E5DB66}" type="slidenum">
              <a:rPr lang="en-US" smtClean="0"/>
              <a:t>16</a:t>
            </a:fld>
            <a:endParaRPr lang="en-US"/>
          </a:p>
        </p:txBody>
      </p:sp>
    </p:spTree>
    <p:extLst>
      <p:ext uri="{BB962C8B-B14F-4D97-AF65-F5344CB8AC3E}">
        <p14:creationId xmlns:p14="http://schemas.microsoft.com/office/powerpoint/2010/main" val="402689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turns out there is a tradeoff between the reflected power and the amount of signal that penetrates the peel. We performed a simulation in COMSOL to verify this. [</a:t>
            </a:r>
            <a:r>
              <a:rPr lang="en-US" b="1" dirty="0"/>
              <a:t>click</a:t>
            </a:r>
            <a:r>
              <a:rPr lang="en-US" dirty="0"/>
              <a:t>] This shows a heatmap of the incident power that penetrates through the peel, bright yellow indicates higher </a:t>
            </a:r>
            <a:r>
              <a:rPr lang="en-US" dirty="0" err="1"/>
              <a:t>pentration</a:t>
            </a:r>
            <a:r>
              <a:rPr lang="en-US" dirty="0"/>
              <a:t>. If we transmit at an incidence angle of 10 degrees, we observe that a lot of the signal penetrates the peel, however, if we were to increase the angle </a:t>
            </a:r>
            <a:r>
              <a:rPr lang="en-US" b="1" dirty="0"/>
              <a:t>[click] [click], </a:t>
            </a:r>
            <a:r>
              <a:rPr lang="en-US" dirty="0"/>
              <a:t>the amount of signal that passes through decreases significantly, so while increasing the incident improves the reflected power [</a:t>
            </a:r>
            <a:r>
              <a:rPr lang="en-US" b="1" dirty="0"/>
              <a:t>click</a:t>
            </a:r>
            <a:r>
              <a:rPr lang="en-US" dirty="0"/>
              <a:t>], decreasing the incident angle improves the penetration [</a:t>
            </a:r>
            <a:r>
              <a:rPr lang="en-US" b="1" dirty="0"/>
              <a:t>click</a:t>
            </a:r>
            <a:r>
              <a:rPr lang="en-US" dirty="0"/>
              <a:t>].</a:t>
            </a:r>
          </a:p>
          <a:p>
            <a:endParaRPr lang="en-US" dirty="0"/>
          </a:p>
          <a:p>
            <a:r>
              <a:rPr lang="en-US" dirty="0"/>
              <a:t>As a result. </a:t>
            </a:r>
            <a:r>
              <a:rPr lang="en-US" b="1" dirty="0"/>
              <a:t>[click] </a:t>
            </a:r>
            <a:r>
              <a:rPr lang="en-US" dirty="0"/>
              <a:t>AgriTera relies on an incident angle of 45 degrees to ensure maximum penetration beneath the peel and maximum reflection. Although this allows </a:t>
            </a:r>
            <a:r>
              <a:rPr lang="en-US" dirty="0" err="1"/>
              <a:t>ArgiTera</a:t>
            </a:r>
            <a:r>
              <a:rPr lang="en-US" dirty="0"/>
              <a:t> to achieve a strong received signal that contains the footprint of ripeness metrics in the sub-THz band. What is still unclear though is how can we map …</a:t>
            </a:r>
          </a:p>
        </p:txBody>
      </p:sp>
      <p:sp>
        <p:nvSpPr>
          <p:cNvPr id="4" name="Slide Number Placeholder 3"/>
          <p:cNvSpPr>
            <a:spLocks noGrp="1"/>
          </p:cNvSpPr>
          <p:nvPr>
            <p:ph type="sldNum" sz="quarter" idx="5"/>
          </p:nvPr>
        </p:nvSpPr>
        <p:spPr/>
        <p:txBody>
          <a:bodyPr/>
          <a:lstStyle/>
          <a:p>
            <a:fld id="{8EDF5949-2168-4047-8260-FFF2D5E5DB66}" type="slidenum">
              <a:rPr lang="en-US" smtClean="0"/>
              <a:t>17</a:t>
            </a:fld>
            <a:endParaRPr lang="en-US"/>
          </a:p>
        </p:txBody>
      </p:sp>
    </p:spTree>
    <p:extLst>
      <p:ext uri="{BB962C8B-B14F-4D97-AF65-F5344CB8AC3E}">
        <p14:creationId xmlns:p14="http://schemas.microsoft.com/office/powerpoint/2010/main" val="1389739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Sub-THz spectra to Brix and Dry Matter? How do I know which frequencies contain information and which of them contain noise? Let me explain the basic principle …</a:t>
            </a:r>
          </a:p>
        </p:txBody>
      </p:sp>
      <p:sp>
        <p:nvSpPr>
          <p:cNvPr id="4" name="Slide Number Placeholder 3"/>
          <p:cNvSpPr>
            <a:spLocks noGrp="1"/>
          </p:cNvSpPr>
          <p:nvPr>
            <p:ph type="sldNum" sz="quarter" idx="5"/>
          </p:nvPr>
        </p:nvSpPr>
        <p:spPr/>
        <p:txBody>
          <a:bodyPr/>
          <a:lstStyle/>
          <a:p>
            <a:fld id="{8EDF5949-2168-4047-8260-FFF2D5E5DB66}" type="slidenum">
              <a:rPr lang="en-US" smtClean="0"/>
              <a:t>18</a:t>
            </a:fld>
            <a:endParaRPr lang="en-US"/>
          </a:p>
        </p:txBody>
      </p:sp>
    </p:spTree>
    <p:extLst>
      <p:ext uri="{BB962C8B-B14F-4D97-AF65-F5344CB8AC3E}">
        <p14:creationId xmlns:p14="http://schemas.microsoft.com/office/powerpoint/2010/main" val="2317301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idea is to use chemometric analysis for extracting ripeness metrics. Let us say you know the ground truth Brix/DM for N fruits of the same type and you obtain the N sub-THz spectrums [</a:t>
            </a:r>
            <a:r>
              <a:rPr lang="en-US" b="1" dirty="0"/>
              <a:t>click</a:t>
            </a:r>
            <a:r>
              <a:rPr lang="en-US" dirty="0"/>
              <a:t>], now we can </a:t>
            </a:r>
            <a:r>
              <a:rPr lang="en-US" dirty="0" err="1"/>
              <a:t>can</a:t>
            </a:r>
            <a:r>
              <a:rPr lang="en-US" dirty="0"/>
              <a:t> project all of these spectrums on a vector P [</a:t>
            </a:r>
            <a:r>
              <a:rPr lang="en-US" b="1" dirty="0"/>
              <a:t>click</a:t>
            </a:r>
            <a:r>
              <a:rPr lang="en-US" dirty="0"/>
              <a:t>] that lies in the frequency sub-space </a:t>
            </a:r>
            <a:r>
              <a:rPr lang="en-US" b="1" dirty="0"/>
              <a:t>[click]. </a:t>
            </a:r>
            <a:r>
              <a:rPr lang="en-US" dirty="0"/>
              <a:t>This might seem very similar to PCA where we search for a vector P, that maximizes the variance of the </a:t>
            </a:r>
            <a:r>
              <a:rPr lang="en-US" dirty="0" err="1"/>
              <a:t>the</a:t>
            </a:r>
            <a:r>
              <a:rPr lang="en-US" dirty="0"/>
              <a:t> N measurements, however in </a:t>
            </a:r>
            <a:r>
              <a:rPr lang="en-US" dirty="0" err="1"/>
              <a:t>ArgiTera</a:t>
            </a:r>
            <a:r>
              <a:rPr lang="en-US" dirty="0"/>
              <a:t>, we take this </a:t>
            </a:r>
            <a:r>
              <a:rPr lang="en-US" dirty="0" err="1"/>
              <a:t>measurments</a:t>
            </a:r>
            <a:r>
              <a:rPr lang="en-US" dirty="0"/>
              <a:t> … </a:t>
            </a:r>
          </a:p>
        </p:txBody>
      </p:sp>
      <p:sp>
        <p:nvSpPr>
          <p:cNvPr id="4" name="Slide Number Placeholder 3"/>
          <p:cNvSpPr>
            <a:spLocks noGrp="1"/>
          </p:cNvSpPr>
          <p:nvPr>
            <p:ph type="sldNum" sz="quarter" idx="5"/>
          </p:nvPr>
        </p:nvSpPr>
        <p:spPr/>
        <p:txBody>
          <a:bodyPr/>
          <a:lstStyle/>
          <a:p>
            <a:fld id="{8EDF5949-2168-4047-8260-FFF2D5E5DB66}" type="slidenum">
              <a:rPr lang="en-US" smtClean="0"/>
              <a:t>19</a:t>
            </a:fld>
            <a:endParaRPr lang="en-US"/>
          </a:p>
        </p:txBody>
      </p:sp>
    </p:spTree>
    <p:extLst>
      <p:ext uri="{BB962C8B-B14F-4D97-AF65-F5344CB8AC3E}">
        <p14:creationId xmlns:p14="http://schemas.microsoft.com/office/powerpoint/2010/main" val="405884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motivated by a simple question: [0.5s] Can we </a:t>
            </a:r>
            <a:r>
              <a:rPr lang="en-US" sz="1200" b="0" i="0" kern="1200" dirty="0">
                <a:solidFill>
                  <a:schemeClr val="tx1"/>
                </a:solidFill>
                <a:effectLst/>
                <a:latin typeface="+mn-lt"/>
                <a:ea typeface="+mn-ea"/>
                <a:cs typeface="+mn-cs"/>
              </a:rPr>
              <a:t>detect the ripeness of fruit beneath its peel non-invasively.</a:t>
            </a:r>
            <a:endParaRPr lang="en-US" dirty="0"/>
          </a:p>
          <a:p>
            <a:r>
              <a:rPr lang="en-US" b="1" dirty="0"/>
              <a:t>[click] </a:t>
            </a:r>
            <a:r>
              <a:rPr lang="en-US" dirty="0"/>
              <a:t>We’ve all experienced situations where we picked up a fruit item in the super-market and started wondering. </a:t>
            </a:r>
            <a:r>
              <a:rPr lang="en-US" b="1" dirty="0"/>
              <a:t>[click] </a:t>
            </a:r>
            <a:r>
              <a:rPr lang="en-US" b="0" dirty="0"/>
              <a:t>I</a:t>
            </a:r>
            <a:r>
              <a:rPr lang="en-US" dirty="0"/>
              <a:t>s it ripe? Does it feel firm? Has it rotten? </a:t>
            </a:r>
          </a:p>
          <a:p>
            <a:r>
              <a:rPr lang="en-US" dirty="0"/>
              <a:t>We might try to infer about the ripeness by pressing different sides of the fruit to check for firmness or looking at the color of the peel, but we still can’t know for sure if the fruit is rotten from the inside. </a:t>
            </a:r>
          </a:p>
          <a:p>
            <a:endParaRPr lang="en-US" dirty="0"/>
          </a:p>
          <a:p>
            <a:r>
              <a:rPr lang="en-US" dirty="0"/>
              <a:t>In fact, according to the united nation, due to these unreliable methods nearly half </a:t>
            </a:r>
            <a:r>
              <a:rPr lang="en-US" b="1" dirty="0"/>
              <a:t>[click] </a:t>
            </a:r>
            <a:r>
              <a:rPr lang="en-US" dirty="0"/>
              <a:t>the fruits produced worldwide are wasted each year. In the united states alone, 30% of all food worth $48.3 billion goes to waste each year. A large amount of it perishes during transportation or distribution or the fruits might get wasted in the supermarket because they fail to meet the retailers standard for color and appearance. So it is crucial to devise a non-invasive, accurate and scalable fruit quality sensing mechanism.    </a:t>
            </a:r>
          </a:p>
          <a:p>
            <a:endParaRPr lang="en-US" dirty="0"/>
          </a:p>
          <a:p>
            <a:r>
              <a:rPr lang="en-US" dirty="0"/>
              <a:t>As we thought more about this problem, we started asking </a:t>
            </a:r>
            <a:r>
              <a:rPr lang="en-US" dirty="0" err="1"/>
              <a:t>asking</a:t>
            </a:r>
            <a:r>
              <a:rPr lang="en-US" dirty="0"/>
              <a:t> ourselves: What does it even mean for a fruit to be ripe, can we just qualitatively guess the ripeness stage of any fruit or can we go a step further and quantify it? Let me explain what I mean …</a:t>
            </a:r>
          </a:p>
          <a:p>
            <a:endParaRPr lang="en-US" dirty="0"/>
          </a:p>
          <a:p>
            <a:endParaRPr lang="en-US" dirty="0"/>
          </a:p>
        </p:txBody>
      </p:sp>
      <p:sp>
        <p:nvSpPr>
          <p:cNvPr id="4" name="Slide Number Placeholder 3"/>
          <p:cNvSpPr>
            <a:spLocks noGrp="1"/>
          </p:cNvSpPr>
          <p:nvPr>
            <p:ph type="sldNum" sz="quarter" idx="5"/>
          </p:nvPr>
        </p:nvSpPr>
        <p:spPr/>
        <p:txBody>
          <a:bodyPr/>
          <a:lstStyle/>
          <a:p>
            <a:fld id="{8EDF5949-2168-4047-8260-FFF2D5E5DB66}" type="slidenum">
              <a:rPr lang="en-US" smtClean="0"/>
              <a:t>2</a:t>
            </a:fld>
            <a:endParaRPr lang="en-US"/>
          </a:p>
        </p:txBody>
      </p:sp>
    </p:spTree>
    <p:extLst>
      <p:ext uri="{BB962C8B-B14F-4D97-AF65-F5344CB8AC3E}">
        <p14:creationId xmlns:p14="http://schemas.microsoft.com/office/powerpoint/2010/main" val="3483330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correlate them [</a:t>
            </a:r>
            <a:r>
              <a:rPr lang="en-US" b="1" dirty="0"/>
              <a:t>click</a:t>
            </a:r>
            <a:r>
              <a:rPr lang="en-US" dirty="0"/>
              <a:t>] with the true values of Brix and Dry-Matter [</a:t>
            </a:r>
            <a:r>
              <a:rPr lang="en-US" b="1" dirty="0"/>
              <a:t>click</a:t>
            </a:r>
            <a:r>
              <a:rPr lang="en-US" dirty="0"/>
              <a:t>]. AgriTera then searches for P  that maximizes the correlation coefficient R [</a:t>
            </a:r>
            <a:r>
              <a:rPr lang="en-US" b="1" dirty="0"/>
              <a:t>click</a:t>
            </a:r>
            <a:r>
              <a:rPr lang="en-US" dirty="0"/>
              <a:t>] [</a:t>
            </a:r>
            <a:r>
              <a:rPr lang="en-US" b="1" dirty="0"/>
              <a:t>click</a:t>
            </a:r>
            <a:r>
              <a:rPr lang="en-US" dirty="0"/>
              <a:t>]. In this way AgriTera looks for relevant information in the spectrum (X(f)) that is highly correlated with Brix or Dry Matter. This gives us a model “beta” [</a:t>
            </a:r>
            <a:r>
              <a:rPr lang="en-US" b="1" dirty="0"/>
              <a:t>click</a:t>
            </a:r>
            <a:r>
              <a:rPr lang="en-US" dirty="0"/>
              <a:t>], and since this is constant, when I have a new sample [</a:t>
            </a:r>
            <a:r>
              <a:rPr lang="en-US" b="1" dirty="0"/>
              <a:t>click</a:t>
            </a:r>
            <a:r>
              <a:rPr lang="en-US" dirty="0"/>
              <a:t>], I can map the spectrum from the reflection of fruit surface, to the value of its </a:t>
            </a:r>
            <a:r>
              <a:rPr lang="en-US" dirty="0" err="1"/>
              <a:t>ripness</a:t>
            </a:r>
            <a:r>
              <a:rPr lang="en-US" dirty="0"/>
              <a:t> metrics </a:t>
            </a:r>
            <a:r>
              <a:rPr lang="en-US" dirty="0" err="1"/>
              <a:t>i.e</a:t>
            </a:r>
            <a:r>
              <a:rPr lang="en-US" dirty="0"/>
              <a:t> Brix and DM. </a:t>
            </a:r>
          </a:p>
        </p:txBody>
      </p:sp>
      <p:sp>
        <p:nvSpPr>
          <p:cNvPr id="4" name="Slide Number Placeholder 3"/>
          <p:cNvSpPr>
            <a:spLocks noGrp="1"/>
          </p:cNvSpPr>
          <p:nvPr>
            <p:ph type="sldNum" sz="quarter" idx="5"/>
          </p:nvPr>
        </p:nvSpPr>
        <p:spPr/>
        <p:txBody>
          <a:bodyPr/>
          <a:lstStyle/>
          <a:p>
            <a:fld id="{8EDF5949-2168-4047-8260-FFF2D5E5DB66}" type="slidenum">
              <a:rPr lang="en-US" smtClean="0"/>
              <a:t>20</a:t>
            </a:fld>
            <a:endParaRPr lang="en-US"/>
          </a:p>
        </p:txBody>
      </p:sp>
    </p:spTree>
    <p:extLst>
      <p:ext uri="{BB962C8B-B14F-4D97-AF65-F5344CB8AC3E}">
        <p14:creationId xmlns:p14="http://schemas.microsoft.com/office/powerpoint/2010/main" val="2580701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evaluated AgriTera with three different fruit types [</a:t>
            </a:r>
            <a:r>
              <a:rPr lang="en-US" b="1" dirty="0"/>
              <a:t>click</a:t>
            </a:r>
            <a:r>
              <a:rPr lang="en-US" dirty="0"/>
              <a:t>] </a:t>
            </a:r>
            <a:r>
              <a:rPr lang="en-US" dirty="0" err="1"/>
              <a:t>i.e</a:t>
            </a:r>
            <a:r>
              <a:rPr lang="en-US" dirty="0"/>
              <a:t> persimmon, avocado and apples. The fruits are choses because they have different surface properties, peel thickness and pulp types. We collected over 200 measurements to test the performance of AgriTera. Furthermore,  [</a:t>
            </a:r>
            <a:r>
              <a:rPr lang="en-US" b="1" dirty="0"/>
              <a:t>click</a:t>
            </a:r>
            <a:r>
              <a:rPr lang="en-US" dirty="0"/>
              <a:t>] we used a small metal plate to obtain a reference signal. This signal is used to </a:t>
            </a:r>
            <a:r>
              <a:rPr lang="en-US" dirty="0" err="1"/>
              <a:t>perfrom</a:t>
            </a:r>
            <a:r>
              <a:rPr lang="en-US" dirty="0"/>
              <a:t> a one-time calibration step via normalization to get rid of non-linearities.</a:t>
            </a:r>
          </a:p>
        </p:txBody>
      </p:sp>
      <p:sp>
        <p:nvSpPr>
          <p:cNvPr id="4" name="Slide Number Placeholder 3"/>
          <p:cNvSpPr>
            <a:spLocks noGrp="1"/>
          </p:cNvSpPr>
          <p:nvPr>
            <p:ph type="sldNum" sz="quarter" idx="5"/>
          </p:nvPr>
        </p:nvSpPr>
        <p:spPr/>
        <p:txBody>
          <a:bodyPr/>
          <a:lstStyle/>
          <a:p>
            <a:fld id="{8EDF5949-2168-4047-8260-FFF2D5E5DB66}" type="slidenum">
              <a:rPr lang="en-US" smtClean="0"/>
              <a:t>21</a:t>
            </a:fld>
            <a:endParaRPr lang="en-US"/>
          </a:p>
        </p:txBody>
      </p:sp>
    </p:spTree>
    <p:extLst>
      <p:ext uri="{BB962C8B-B14F-4D97-AF65-F5344CB8AC3E}">
        <p14:creationId xmlns:p14="http://schemas.microsoft.com/office/powerpoint/2010/main" val="2686221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to obtain ground truth measurements </a:t>
            </a:r>
            <a:r>
              <a:rPr lang="en-US" b="1" dirty="0"/>
              <a:t>[click], </a:t>
            </a:r>
            <a:r>
              <a:rPr lang="en-US" dirty="0"/>
              <a:t>we used a NIR fruit quality sensing device and a camera </a:t>
            </a:r>
            <a:r>
              <a:rPr lang="en-US" b="1" dirty="0"/>
              <a:t>[click] x2 (lag) </a:t>
            </a:r>
            <a:r>
              <a:rPr lang="en-US" dirty="0"/>
              <a:t>to use as our baseline. Let me show you our results</a:t>
            </a:r>
          </a:p>
          <a:p>
            <a:endParaRPr lang="en-US" dirty="0"/>
          </a:p>
        </p:txBody>
      </p:sp>
      <p:sp>
        <p:nvSpPr>
          <p:cNvPr id="4" name="Slide Number Placeholder 3"/>
          <p:cNvSpPr>
            <a:spLocks noGrp="1"/>
          </p:cNvSpPr>
          <p:nvPr>
            <p:ph type="sldNum" sz="quarter" idx="5"/>
          </p:nvPr>
        </p:nvSpPr>
        <p:spPr/>
        <p:txBody>
          <a:bodyPr/>
          <a:lstStyle/>
          <a:p>
            <a:fld id="{8EDF5949-2168-4047-8260-FFF2D5E5DB66}" type="slidenum">
              <a:rPr lang="en-US" smtClean="0"/>
              <a:t>22</a:t>
            </a:fld>
            <a:endParaRPr lang="en-US"/>
          </a:p>
        </p:txBody>
      </p:sp>
    </p:spTree>
    <p:extLst>
      <p:ext uri="{BB962C8B-B14F-4D97-AF65-F5344CB8AC3E}">
        <p14:creationId xmlns:p14="http://schemas.microsoft.com/office/powerpoint/2010/main" val="4105753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to obtain ground truth measurements </a:t>
            </a:r>
            <a:r>
              <a:rPr lang="en-US" b="1" dirty="0"/>
              <a:t>[click], </a:t>
            </a:r>
            <a:r>
              <a:rPr lang="en-US" dirty="0"/>
              <a:t>we used a NIR fruit quality sensing device and a camera </a:t>
            </a:r>
            <a:r>
              <a:rPr lang="en-US" b="1" dirty="0"/>
              <a:t>[click] </a:t>
            </a:r>
            <a:r>
              <a:rPr lang="en-US" dirty="0"/>
              <a:t>to use as our baseline. </a:t>
            </a:r>
          </a:p>
          <a:p>
            <a:endParaRPr lang="en-US" dirty="0"/>
          </a:p>
          <a:p>
            <a:r>
              <a:rPr lang="en-US" dirty="0"/>
              <a:t>Since the NIR device was only limited to providing with only Brix values for </a:t>
            </a:r>
            <a:r>
              <a:rPr lang="en-US" dirty="0" err="1"/>
              <a:t>Persimon</a:t>
            </a:r>
            <a:r>
              <a:rPr lang="en-US" dirty="0"/>
              <a:t>, and  only Dry Matter values for </a:t>
            </a:r>
            <a:r>
              <a:rPr lang="en-US" dirty="0" err="1"/>
              <a:t>Avacdo</a:t>
            </a:r>
            <a:r>
              <a:rPr lang="en-US" dirty="0"/>
              <a:t>, we only evaluate the performance of AgriTera with these metrics, however for Green apples we evaluate AgriTera for both Brix and Dry Matter</a:t>
            </a:r>
          </a:p>
        </p:txBody>
      </p:sp>
      <p:sp>
        <p:nvSpPr>
          <p:cNvPr id="4" name="Slide Number Placeholder 3"/>
          <p:cNvSpPr>
            <a:spLocks noGrp="1"/>
          </p:cNvSpPr>
          <p:nvPr>
            <p:ph type="sldNum" sz="quarter" idx="5"/>
          </p:nvPr>
        </p:nvSpPr>
        <p:spPr/>
        <p:txBody>
          <a:bodyPr/>
          <a:lstStyle/>
          <a:p>
            <a:fld id="{8EDF5949-2168-4047-8260-FFF2D5E5DB66}" type="slidenum">
              <a:rPr lang="en-US" smtClean="0"/>
              <a:t>23</a:t>
            </a:fld>
            <a:endParaRPr lang="en-US"/>
          </a:p>
        </p:txBody>
      </p:sp>
    </p:spTree>
    <p:extLst>
      <p:ext uri="{BB962C8B-B14F-4D97-AF65-F5344CB8AC3E}">
        <p14:creationId xmlns:p14="http://schemas.microsoft.com/office/powerpoint/2010/main" val="2622440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first look at how the model “beta” is a function of different fruit types and different bands. [click] Here I am plotting the Normalized value of beta as a function of different frequencies and different fruits. [click] The label on the left denotes the fruit type and the ripeness metric being considered. We use a threshold of 0.25 to determine if a frequency contributes to the model. Here are the plots </a:t>
            </a:r>
            <a:r>
              <a:rPr lang="en-US" b="1" dirty="0"/>
              <a:t>[click]</a:t>
            </a:r>
            <a:r>
              <a:rPr lang="en-US" dirty="0"/>
              <a:t>The red and blue plot the 25</a:t>
            </a:r>
            <a:r>
              <a:rPr lang="en-US" baseline="30000" dirty="0"/>
              <a:t>th</a:t>
            </a:r>
            <a:r>
              <a:rPr lang="en-US" dirty="0"/>
              <a:t> and 75</a:t>
            </a:r>
            <a:r>
              <a:rPr lang="en-US" baseline="30000" dirty="0"/>
              <a:t>th</a:t>
            </a:r>
            <a:r>
              <a:rPr lang="en-US" dirty="0"/>
              <a:t> percentile respectively while the yellow represents the median. Notice how the model coefficients trend for Green Apple Brix and Dry Matter in the bottom two plots are correlated, this demonstrates that the Brix and Dry Matter are correlated. Second the contribution of different frequencies [click] (the red shaded regions) depend on the fruit type so the same model cannot be applied universally to all fruits. Third the result shows that a wide range of frequencies have high sensitivity to changes in Brix or Dry Matter, which suggests that a wideband wireless transmission is crucial for accurate estimation of fruit ripening</a:t>
            </a:r>
          </a:p>
        </p:txBody>
      </p:sp>
      <p:sp>
        <p:nvSpPr>
          <p:cNvPr id="4" name="Slide Number Placeholder 3"/>
          <p:cNvSpPr>
            <a:spLocks noGrp="1"/>
          </p:cNvSpPr>
          <p:nvPr>
            <p:ph type="sldNum" sz="quarter" idx="5"/>
          </p:nvPr>
        </p:nvSpPr>
        <p:spPr/>
        <p:txBody>
          <a:bodyPr/>
          <a:lstStyle/>
          <a:p>
            <a:fld id="{8EDF5949-2168-4047-8260-FFF2D5E5DB66}" type="slidenum">
              <a:rPr lang="en-US" smtClean="0"/>
              <a:t>24</a:t>
            </a:fld>
            <a:endParaRPr lang="en-US"/>
          </a:p>
        </p:txBody>
      </p:sp>
    </p:spTree>
    <p:extLst>
      <p:ext uri="{BB962C8B-B14F-4D97-AF65-F5344CB8AC3E}">
        <p14:creationId xmlns:p14="http://schemas.microsoft.com/office/powerpoint/2010/main" val="3003396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evaluated the performance of AgriTera in estimating the Brix and Dry Matter values, [click] Here I plot the Brix and Dry Matter as a function of time for different fruits. The solid red line represents the actual value for the Brix and Dry Matter, while the dotted red line denotes the predicted values. The yellow dashed line represents the camera baseline where we evaluate the SSIM values of images over fruits taken over several days. A large drop in the SSIM indicates that there are visible color changes on the fruit surface. As we can see from the results, except for Avocado, the camera baseline fails to show considerable changes, while the fruit is undergoing different maturity stages. We can also see that the AgriTera can accurately evaluate the Brix and Dry Matter values.</a:t>
            </a:r>
          </a:p>
        </p:txBody>
      </p:sp>
      <p:sp>
        <p:nvSpPr>
          <p:cNvPr id="4" name="Slide Number Placeholder 3"/>
          <p:cNvSpPr>
            <a:spLocks noGrp="1"/>
          </p:cNvSpPr>
          <p:nvPr>
            <p:ph type="sldNum" sz="quarter" idx="5"/>
          </p:nvPr>
        </p:nvSpPr>
        <p:spPr/>
        <p:txBody>
          <a:bodyPr/>
          <a:lstStyle/>
          <a:p>
            <a:fld id="{8EDF5949-2168-4047-8260-FFF2D5E5DB66}" type="slidenum">
              <a:rPr lang="en-US" smtClean="0"/>
              <a:t>25</a:t>
            </a:fld>
            <a:endParaRPr lang="en-US"/>
          </a:p>
        </p:txBody>
      </p:sp>
    </p:spTree>
    <p:extLst>
      <p:ext uri="{BB962C8B-B14F-4D97-AF65-F5344CB8AC3E}">
        <p14:creationId xmlns:p14="http://schemas.microsoft.com/office/powerpoint/2010/main" val="2241406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how AgriTera can determine whether a fruit has reached peak ripeness by evaluating the Brix and Dry-Matter, the next question is that can AgriTera also identify when the fruit is rotten [click]</a:t>
            </a:r>
          </a:p>
        </p:txBody>
      </p:sp>
      <p:sp>
        <p:nvSpPr>
          <p:cNvPr id="4" name="Slide Number Placeholder 3"/>
          <p:cNvSpPr>
            <a:spLocks noGrp="1"/>
          </p:cNvSpPr>
          <p:nvPr>
            <p:ph type="sldNum" sz="quarter" idx="5"/>
          </p:nvPr>
        </p:nvSpPr>
        <p:spPr/>
        <p:txBody>
          <a:bodyPr/>
          <a:lstStyle/>
          <a:p>
            <a:fld id="{8EDF5949-2168-4047-8260-FFF2D5E5DB66}" type="slidenum">
              <a:rPr lang="en-US" smtClean="0"/>
              <a:t>26</a:t>
            </a:fld>
            <a:endParaRPr lang="en-US"/>
          </a:p>
        </p:txBody>
      </p:sp>
    </p:spTree>
    <p:extLst>
      <p:ext uri="{BB962C8B-B14F-4D97-AF65-F5344CB8AC3E}">
        <p14:creationId xmlns:p14="http://schemas.microsoft.com/office/powerpoint/2010/main" val="1084021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Brix/DM saturates over time, it is hard to tell if the fruit is rotting, so AgriTera looks at the normalized reflected energy </a:t>
            </a:r>
            <a:r>
              <a:rPr lang="en-US" b="1" dirty="0"/>
              <a:t>[click] </a:t>
            </a:r>
            <a:r>
              <a:rPr lang="en-US" dirty="0"/>
              <a:t>to determine if a fruit is rotting. The reflected energy will continue to decays as the fruit continues to loose moisture and becomes more transparent to the sub-</a:t>
            </a:r>
            <a:r>
              <a:rPr lang="en-US" dirty="0" err="1"/>
              <a:t>Thz</a:t>
            </a:r>
            <a:r>
              <a:rPr lang="en-US" dirty="0"/>
              <a:t> pulse [</a:t>
            </a:r>
            <a:r>
              <a:rPr lang="en-US" b="1" dirty="0"/>
              <a:t>click</a:t>
            </a:r>
            <a:r>
              <a:rPr lang="en-US" dirty="0"/>
              <a:t>]. If the fruit is already past the saturation point, AgriTera can use a threshold [</a:t>
            </a:r>
            <a:r>
              <a:rPr lang="en-US" b="1" dirty="0"/>
              <a:t>click</a:t>
            </a:r>
            <a:r>
              <a:rPr lang="en-US" dirty="0"/>
              <a:t>] to determine if a fruit has gone bad [click]. To summarize, [</a:t>
            </a:r>
            <a:r>
              <a:rPr lang="en-US" b="1" dirty="0"/>
              <a:t>click</a:t>
            </a:r>
            <a:r>
              <a:rPr lang="en-US" dirty="0"/>
              <a:t>] AgriTera can infer about the post-ripe/rotten state by observing the trend in the decay of the Reflected Energy.</a:t>
            </a:r>
          </a:p>
        </p:txBody>
      </p:sp>
      <p:sp>
        <p:nvSpPr>
          <p:cNvPr id="4" name="Slide Number Placeholder 3"/>
          <p:cNvSpPr>
            <a:spLocks noGrp="1"/>
          </p:cNvSpPr>
          <p:nvPr>
            <p:ph type="sldNum" sz="quarter" idx="5"/>
          </p:nvPr>
        </p:nvSpPr>
        <p:spPr/>
        <p:txBody>
          <a:bodyPr/>
          <a:lstStyle/>
          <a:p>
            <a:fld id="{8EDF5949-2168-4047-8260-FFF2D5E5DB66}" type="slidenum">
              <a:rPr lang="en-US" smtClean="0"/>
              <a:t>27</a:t>
            </a:fld>
            <a:endParaRPr lang="en-US"/>
          </a:p>
        </p:txBody>
      </p:sp>
    </p:spTree>
    <p:extLst>
      <p:ext uri="{BB962C8B-B14F-4D97-AF65-F5344CB8AC3E}">
        <p14:creationId xmlns:p14="http://schemas.microsoft.com/office/powerpoint/2010/main" val="1268902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evaluated the ability of AgriTera to estimate the maturity stage of fruits beyond their peak ripeness point. To test this I am plotting the normalized power of the reflected signal as a function of time [</a:t>
            </a:r>
            <a:r>
              <a:rPr lang="en-US" b="1" dirty="0"/>
              <a:t>click</a:t>
            </a:r>
            <a:r>
              <a:rPr lang="en-US" dirty="0"/>
              <a:t>]. As we can see from this plot, both green apple and persimmon continue to show a decay in the normalized reflected power even after their Brix and DM values have saturated. </a:t>
            </a:r>
            <a:r>
              <a:rPr lang="en-US" dirty="0" err="1"/>
              <a:t>Avacados</a:t>
            </a:r>
            <a:r>
              <a:rPr lang="en-US" dirty="0"/>
              <a:t> show a slight different behavior: the reflection increases in the </a:t>
            </a:r>
            <a:r>
              <a:rPr lang="en-US" dirty="0" err="1"/>
              <a:t>begening</a:t>
            </a:r>
            <a:r>
              <a:rPr lang="en-US" dirty="0"/>
              <a:t> due to accumulation of oil in the pulp, however over time the power decreases due to the breakdown of the cell wall, causing the </a:t>
            </a:r>
            <a:r>
              <a:rPr lang="en-US" dirty="0" err="1"/>
              <a:t>avacodo</a:t>
            </a:r>
            <a:r>
              <a:rPr lang="en-US" dirty="0"/>
              <a:t> skin to soften and the moisture from the fruit to escape which makes it more transparent to the </a:t>
            </a:r>
            <a:r>
              <a:rPr lang="en-US" dirty="0" err="1"/>
              <a:t>subTHz</a:t>
            </a:r>
            <a:r>
              <a:rPr lang="en-US" dirty="0"/>
              <a:t> pulse.</a:t>
            </a:r>
          </a:p>
        </p:txBody>
      </p:sp>
      <p:sp>
        <p:nvSpPr>
          <p:cNvPr id="4" name="Slide Number Placeholder 3"/>
          <p:cNvSpPr>
            <a:spLocks noGrp="1"/>
          </p:cNvSpPr>
          <p:nvPr>
            <p:ph type="sldNum" sz="quarter" idx="5"/>
          </p:nvPr>
        </p:nvSpPr>
        <p:spPr/>
        <p:txBody>
          <a:bodyPr/>
          <a:lstStyle/>
          <a:p>
            <a:fld id="{8EDF5949-2168-4047-8260-FFF2D5E5DB66}" type="slidenum">
              <a:rPr lang="en-US" smtClean="0"/>
              <a:t>28</a:t>
            </a:fld>
            <a:endParaRPr lang="en-US"/>
          </a:p>
        </p:txBody>
      </p:sp>
    </p:spTree>
    <p:extLst>
      <p:ext uri="{BB962C8B-B14F-4D97-AF65-F5344CB8AC3E}">
        <p14:creationId xmlns:p14="http://schemas.microsoft.com/office/powerpoint/2010/main" val="2010264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a:t>
            </a:r>
          </a:p>
          <a:p>
            <a:endParaRPr lang="en-US" dirty="0"/>
          </a:p>
          <a:p>
            <a:r>
              <a:rPr lang="en-US" dirty="0"/>
              <a:t>[click]AgriTera is a system that utilizes sub-THz band to infer about ripeness metrics of fruits</a:t>
            </a:r>
          </a:p>
          <a:p>
            <a:r>
              <a:rPr lang="en-US" dirty="0"/>
              <a:t>[click] It can accurately determine Dry Matter/ Brix for a variety of different types of fruits.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As the research evolves, we hope to generalize it to new applications and to enable a mobile system for fruit sensing using AgriTera.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this, I will wrap up my talk and I’m happy to take any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DF5949-2168-4047-8260-FFF2D5E5DB66}" type="slidenum">
              <a:rPr lang="en-US" smtClean="0"/>
              <a:t>29</a:t>
            </a:fld>
            <a:endParaRPr lang="en-US"/>
          </a:p>
        </p:txBody>
      </p:sp>
    </p:spTree>
    <p:extLst>
      <p:ext uri="{BB962C8B-B14F-4D97-AF65-F5344CB8AC3E}">
        <p14:creationId xmlns:p14="http://schemas.microsoft.com/office/powerpoint/2010/main" val="3161597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motivated by a simple question: [0.5s] Can we </a:t>
            </a:r>
            <a:r>
              <a:rPr lang="en-US" sz="1200" b="0" i="0" kern="1200" dirty="0">
                <a:solidFill>
                  <a:schemeClr val="tx1"/>
                </a:solidFill>
                <a:effectLst/>
                <a:latin typeface="+mn-lt"/>
                <a:ea typeface="+mn-ea"/>
                <a:cs typeface="+mn-cs"/>
              </a:rPr>
              <a:t>detect the ripeness of fruit beneath its peel non-invasively.</a:t>
            </a:r>
            <a:endParaRPr lang="en-US" dirty="0"/>
          </a:p>
          <a:p>
            <a:r>
              <a:rPr lang="en-US" b="1" dirty="0"/>
              <a:t>[click] </a:t>
            </a:r>
            <a:r>
              <a:rPr lang="en-US" b="0" dirty="0"/>
              <a:t>People in the fruit industry and us have</a:t>
            </a:r>
            <a:r>
              <a:rPr lang="en-US" dirty="0"/>
              <a:t> all experienced situations where we picked up a fruit item and started wondering. </a:t>
            </a:r>
            <a:r>
              <a:rPr lang="en-US" b="1" dirty="0"/>
              <a:t>[click] </a:t>
            </a:r>
            <a:r>
              <a:rPr lang="en-US" b="0" dirty="0"/>
              <a:t>I</a:t>
            </a:r>
            <a:r>
              <a:rPr lang="en-US" dirty="0"/>
              <a:t>s it ripe? Does it feel firm? Has it rotten? </a:t>
            </a:r>
          </a:p>
          <a:p>
            <a:endParaRPr lang="en-US" dirty="0"/>
          </a:p>
          <a:p>
            <a:r>
              <a:rPr lang="en-US" dirty="0"/>
              <a:t>We might try inefficient ways to infer about the ripeness by pressing different sides of the fruit to check for firmness or looking at the color of the peel, but we still can’t know for sure if the fruit is rotten from the inside. </a:t>
            </a:r>
          </a:p>
          <a:p>
            <a:endParaRPr lang="en-US" dirty="0"/>
          </a:p>
          <a:p>
            <a:r>
              <a:rPr lang="en-US" dirty="0"/>
              <a:t>In fact, according to the united nation, due to these unreliable methods nearly half </a:t>
            </a:r>
            <a:r>
              <a:rPr lang="en-US" b="1" dirty="0"/>
              <a:t>[click] </a:t>
            </a:r>
            <a:r>
              <a:rPr lang="en-US" dirty="0"/>
              <a:t>the fruits produced worldwide are wasted each year. In the united states alone, 30% of all food worth $48.3 billion goes to waste each year. A large amount of it perishes during transportation or distribution or the fruits might get wasted in the supermarket because they fail to meet the retailers standard for color and appearance. So it is crucial to devise a non-invasive, accurate and scalable fruit quality sensing mechanism.    </a:t>
            </a:r>
          </a:p>
          <a:p>
            <a:endParaRPr lang="en-US" dirty="0"/>
          </a:p>
          <a:p>
            <a:r>
              <a:rPr lang="en-US" dirty="0"/>
              <a:t>As we thought more about this problem, we started asking </a:t>
            </a:r>
            <a:r>
              <a:rPr lang="en-US" dirty="0" err="1"/>
              <a:t>asking</a:t>
            </a:r>
            <a:r>
              <a:rPr lang="en-US" dirty="0"/>
              <a:t> ourselves: What does it even mean for a fruit to be ripe, can we just qualitatively guess the ripeness stage of any fruit or can we go a step further and quantify it? Let me explain what I mean …</a:t>
            </a:r>
          </a:p>
          <a:p>
            <a:endParaRPr lang="en-US" dirty="0"/>
          </a:p>
          <a:p>
            <a:endParaRPr lang="en-US" dirty="0"/>
          </a:p>
        </p:txBody>
      </p:sp>
      <p:sp>
        <p:nvSpPr>
          <p:cNvPr id="4" name="Slide Number Placeholder 3"/>
          <p:cNvSpPr>
            <a:spLocks noGrp="1"/>
          </p:cNvSpPr>
          <p:nvPr>
            <p:ph type="sldNum" sz="quarter" idx="5"/>
          </p:nvPr>
        </p:nvSpPr>
        <p:spPr/>
        <p:txBody>
          <a:bodyPr/>
          <a:lstStyle/>
          <a:p>
            <a:fld id="{8EDF5949-2168-4047-8260-FFF2D5E5DB66}" type="slidenum">
              <a:rPr lang="en-US" smtClean="0"/>
              <a:t>3</a:t>
            </a:fld>
            <a:endParaRPr lang="en-US"/>
          </a:p>
        </p:txBody>
      </p:sp>
    </p:spTree>
    <p:extLst>
      <p:ext uri="{BB962C8B-B14F-4D97-AF65-F5344CB8AC3E}">
        <p14:creationId xmlns:p14="http://schemas.microsoft.com/office/powerpoint/2010/main" val="3533446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consider an unripe apple </a:t>
            </a:r>
            <a:r>
              <a:rPr lang="en-US" b="1" dirty="0"/>
              <a:t>[click], </a:t>
            </a:r>
            <a:r>
              <a:rPr lang="en-US" dirty="0"/>
              <a:t>when fruits are unripe their pulp is typically composed of starch </a:t>
            </a:r>
            <a:r>
              <a:rPr lang="en-US" b="1" dirty="0"/>
              <a:t>[click], </a:t>
            </a:r>
            <a:r>
              <a:rPr lang="en-US" dirty="0"/>
              <a:t>however as they do through different maturity stages, two properties of the fruit change over time, Brix </a:t>
            </a:r>
            <a:r>
              <a:rPr lang="en-US" b="1" dirty="0"/>
              <a:t>[click] and </a:t>
            </a:r>
            <a:r>
              <a:rPr lang="en-US" b="0" dirty="0"/>
              <a:t>Dry-Matter</a:t>
            </a:r>
            <a:r>
              <a:rPr lang="en-US" b="1" dirty="0"/>
              <a:t> [click] . </a:t>
            </a:r>
            <a:r>
              <a:rPr lang="en-US" b="0" dirty="0"/>
              <a:t>Brix is taken as a measure of sugar or sweetness of fruits or fruit juices, while dry matter refers to the solid component of the fruit without water, it mainly accounts for various components including carbohydrates, oils, </a:t>
            </a:r>
            <a:r>
              <a:rPr lang="en-US" b="0" dirty="0" err="1"/>
              <a:t>protiens</a:t>
            </a:r>
            <a:r>
              <a:rPr lang="en-US" b="0" dirty="0"/>
              <a:t>, fiber, lipids etc. As the fruit ripens, both Brix and Dry-Matter increase </a:t>
            </a:r>
            <a:r>
              <a:rPr lang="en-US" b="1" dirty="0"/>
              <a:t>[click] </a:t>
            </a:r>
            <a:r>
              <a:rPr lang="en-US" b="0" dirty="0"/>
              <a:t>gradually over time.</a:t>
            </a:r>
            <a:endParaRPr lang="en-US" b="1" dirty="0"/>
          </a:p>
        </p:txBody>
      </p:sp>
      <p:sp>
        <p:nvSpPr>
          <p:cNvPr id="4" name="Slide Number Placeholder 3"/>
          <p:cNvSpPr>
            <a:spLocks noGrp="1"/>
          </p:cNvSpPr>
          <p:nvPr>
            <p:ph type="sldNum" sz="quarter" idx="5"/>
          </p:nvPr>
        </p:nvSpPr>
        <p:spPr/>
        <p:txBody>
          <a:bodyPr/>
          <a:lstStyle/>
          <a:p>
            <a:fld id="{8EDF5949-2168-4047-8260-FFF2D5E5DB66}" type="slidenum">
              <a:rPr lang="en-US" smtClean="0"/>
              <a:t>4</a:t>
            </a:fld>
            <a:endParaRPr lang="en-US"/>
          </a:p>
        </p:txBody>
      </p:sp>
    </p:spTree>
    <p:extLst>
      <p:ext uri="{BB962C8B-B14F-4D97-AF65-F5344CB8AC3E}">
        <p14:creationId xmlns:p14="http://schemas.microsoft.com/office/powerpoint/2010/main" val="377626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it continues to ripen </a:t>
            </a:r>
            <a:r>
              <a:rPr lang="en-US" b="1" dirty="0"/>
              <a:t>[click] </a:t>
            </a:r>
            <a:r>
              <a:rPr lang="en-US" b="0" dirty="0"/>
              <a:t>both Brix and Dry-matter continue to rise until they reach a saturation point </a:t>
            </a:r>
            <a:r>
              <a:rPr lang="en-US" b="1" dirty="0"/>
              <a:t>[click]. </a:t>
            </a:r>
            <a:r>
              <a:rPr lang="en-US" b="0" dirty="0"/>
              <a:t>This is the point where all the starch has been converted to sugar </a:t>
            </a:r>
            <a:r>
              <a:rPr lang="en-US" b="1" dirty="0"/>
              <a:t>[click].  </a:t>
            </a:r>
            <a:r>
              <a:rPr lang="en-US" b="0" dirty="0"/>
              <a:t>This is also the point where the fruit is fully ripe so by measuring the Dry Matter or Brix of various fruits, one can accurately estimate the maturity stage and ripeness of various fruits. </a:t>
            </a:r>
            <a:r>
              <a:rPr lang="en-US" dirty="0"/>
              <a:t>Typically people rely on brix meters </a:t>
            </a:r>
            <a:r>
              <a:rPr lang="en-US" b="1" dirty="0"/>
              <a:t>[click]</a:t>
            </a:r>
            <a:r>
              <a:rPr lang="en-US" dirty="0"/>
              <a:t> that require juice from the fruit or they need to rely on other destructive methods to obtain dry matter values so the natural question is that …</a:t>
            </a:r>
          </a:p>
        </p:txBody>
      </p:sp>
      <p:sp>
        <p:nvSpPr>
          <p:cNvPr id="4" name="Slide Number Placeholder 3"/>
          <p:cNvSpPr>
            <a:spLocks noGrp="1"/>
          </p:cNvSpPr>
          <p:nvPr>
            <p:ph type="sldNum" sz="quarter" idx="5"/>
          </p:nvPr>
        </p:nvSpPr>
        <p:spPr/>
        <p:txBody>
          <a:bodyPr/>
          <a:lstStyle/>
          <a:p>
            <a:fld id="{8EDF5949-2168-4047-8260-FFF2D5E5DB66}" type="slidenum">
              <a:rPr lang="en-US" smtClean="0"/>
              <a:t>5</a:t>
            </a:fld>
            <a:endParaRPr lang="en-US"/>
          </a:p>
        </p:txBody>
      </p:sp>
    </p:spTree>
    <p:extLst>
      <p:ext uri="{BB962C8B-B14F-4D97-AF65-F5344CB8AC3E}">
        <p14:creationId xmlns:p14="http://schemas.microsoft.com/office/powerpoint/2010/main" val="4102837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measure Brix and Dry-Matter non-invasively? Let me explain the basic principle …</a:t>
            </a:r>
          </a:p>
        </p:txBody>
      </p:sp>
      <p:sp>
        <p:nvSpPr>
          <p:cNvPr id="4" name="Slide Number Placeholder 3"/>
          <p:cNvSpPr>
            <a:spLocks noGrp="1"/>
          </p:cNvSpPr>
          <p:nvPr>
            <p:ph type="sldNum" sz="quarter" idx="5"/>
          </p:nvPr>
        </p:nvSpPr>
        <p:spPr/>
        <p:txBody>
          <a:bodyPr/>
          <a:lstStyle/>
          <a:p>
            <a:fld id="{8EDF5949-2168-4047-8260-FFF2D5E5DB66}" type="slidenum">
              <a:rPr lang="en-US" smtClean="0"/>
              <a:t>6</a:t>
            </a:fld>
            <a:endParaRPr lang="en-US"/>
          </a:p>
        </p:txBody>
      </p:sp>
    </p:spTree>
    <p:extLst>
      <p:ext uri="{BB962C8B-B14F-4D97-AF65-F5344CB8AC3E}">
        <p14:creationId xmlns:p14="http://schemas.microsoft.com/office/powerpoint/2010/main" val="1006964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idea is to utilize the sub-THz band to determine the ripeness metrics. Let us say we want to test the ripeness of a pear </a:t>
            </a:r>
            <a:r>
              <a:rPr lang="en-US" b="1" dirty="0"/>
              <a:t>[click], </a:t>
            </a:r>
            <a:r>
              <a:rPr lang="en-US" dirty="0"/>
              <a:t>we have a THz transmitter </a:t>
            </a:r>
            <a:r>
              <a:rPr lang="en-US" b="1" dirty="0"/>
              <a:t>[click]</a:t>
            </a:r>
            <a:r>
              <a:rPr lang="en-US" dirty="0"/>
              <a:t> that emits a pulse and a receiver </a:t>
            </a:r>
            <a:r>
              <a:rPr lang="en-US" b="1" dirty="0"/>
              <a:t>[click]</a:t>
            </a:r>
            <a:r>
              <a:rPr lang="en-US" dirty="0"/>
              <a:t> that receives a reflection from the fruit.  When we transmit a EM sub-THz pulse [click] , it travels to the fruit and penetrates the peel. The multi-layer medium of the fruit pulp has a certain permittivity and permeability profile so the transmitted pulse interacts with the material of the pulp …</a:t>
            </a:r>
          </a:p>
        </p:txBody>
      </p:sp>
      <p:sp>
        <p:nvSpPr>
          <p:cNvPr id="4" name="Slide Number Placeholder 3"/>
          <p:cNvSpPr>
            <a:spLocks noGrp="1"/>
          </p:cNvSpPr>
          <p:nvPr>
            <p:ph type="sldNum" sz="quarter" idx="5"/>
          </p:nvPr>
        </p:nvSpPr>
        <p:spPr/>
        <p:txBody>
          <a:bodyPr/>
          <a:lstStyle/>
          <a:p>
            <a:fld id="{8EDF5949-2168-4047-8260-FFF2D5E5DB66}" type="slidenum">
              <a:rPr lang="en-US" smtClean="0"/>
              <a:t>7</a:t>
            </a:fld>
            <a:endParaRPr lang="en-US"/>
          </a:p>
        </p:txBody>
      </p:sp>
    </p:spTree>
    <p:extLst>
      <p:ext uri="{BB962C8B-B14F-4D97-AF65-F5344CB8AC3E}">
        <p14:creationId xmlns:p14="http://schemas.microsoft.com/office/powerpoint/2010/main" val="2462268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where some of it </a:t>
            </a:r>
            <a:r>
              <a:rPr lang="en-US" dirty="0" err="1"/>
              <a:t>aborbed</a:t>
            </a:r>
            <a:r>
              <a:rPr lang="en-US" dirty="0"/>
              <a:t> by the pulp and some if is reflected back to the THz </a:t>
            </a:r>
            <a:r>
              <a:rPr lang="en-US" dirty="0" err="1"/>
              <a:t>Reciever</a:t>
            </a:r>
            <a:r>
              <a:rPr lang="en-US" dirty="0"/>
              <a:t> </a:t>
            </a:r>
            <a:r>
              <a:rPr lang="en-US" b="1" dirty="0"/>
              <a:t>[click]. </a:t>
            </a:r>
            <a:r>
              <a:rPr lang="en-US" b="0" dirty="0"/>
              <a:t>The physiological changes in the fruit during its ripening cycle impacts its refractive index and these changes …</a:t>
            </a:r>
            <a:endParaRPr lang="en-US" b="1" dirty="0"/>
          </a:p>
        </p:txBody>
      </p:sp>
      <p:sp>
        <p:nvSpPr>
          <p:cNvPr id="4" name="Slide Number Placeholder 3"/>
          <p:cNvSpPr>
            <a:spLocks noGrp="1"/>
          </p:cNvSpPr>
          <p:nvPr>
            <p:ph type="sldNum" sz="quarter" idx="5"/>
          </p:nvPr>
        </p:nvSpPr>
        <p:spPr/>
        <p:txBody>
          <a:bodyPr/>
          <a:lstStyle/>
          <a:p>
            <a:fld id="{8EDF5949-2168-4047-8260-FFF2D5E5DB66}" type="slidenum">
              <a:rPr lang="en-US" smtClean="0"/>
              <a:t>8</a:t>
            </a:fld>
            <a:endParaRPr lang="en-US"/>
          </a:p>
        </p:txBody>
      </p:sp>
    </p:spTree>
    <p:extLst>
      <p:ext uri="{BB962C8B-B14F-4D97-AF65-F5344CB8AC3E}">
        <p14:creationId xmlns:p14="http://schemas.microsoft.com/office/powerpoint/2010/main" val="2085153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in the refractive-index leave a fruit print in the sub-THz band which can be processed offline to determine the ripeness of various fruits.</a:t>
            </a:r>
          </a:p>
          <a:p>
            <a:r>
              <a:rPr lang="en-US" dirty="0"/>
              <a:t>A natural question at this point is why are we using sub-THz bands, why not used other frequency bands from the electromagnetic spectrum?</a:t>
            </a:r>
          </a:p>
        </p:txBody>
      </p:sp>
      <p:sp>
        <p:nvSpPr>
          <p:cNvPr id="4" name="Slide Number Placeholder 3"/>
          <p:cNvSpPr>
            <a:spLocks noGrp="1"/>
          </p:cNvSpPr>
          <p:nvPr>
            <p:ph type="sldNum" sz="quarter" idx="5"/>
          </p:nvPr>
        </p:nvSpPr>
        <p:spPr/>
        <p:txBody>
          <a:bodyPr/>
          <a:lstStyle/>
          <a:p>
            <a:fld id="{8EDF5949-2168-4047-8260-FFF2D5E5DB66}" type="slidenum">
              <a:rPr lang="en-US" smtClean="0"/>
              <a:t>9</a:t>
            </a:fld>
            <a:endParaRPr lang="en-US"/>
          </a:p>
        </p:txBody>
      </p:sp>
    </p:spTree>
    <p:extLst>
      <p:ext uri="{BB962C8B-B14F-4D97-AF65-F5344CB8AC3E}">
        <p14:creationId xmlns:p14="http://schemas.microsoft.com/office/powerpoint/2010/main" val="330605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99EF-3B04-4AE1-B56D-73AF74AA17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E9CA5C-7E1E-4664-AF01-773D7E9B5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AD914C-CC3B-4B6F-B4AD-C31076947FB6}"/>
              </a:ext>
            </a:extLst>
          </p:cNvPr>
          <p:cNvSpPr>
            <a:spLocks noGrp="1"/>
          </p:cNvSpPr>
          <p:nvPr>
            <p:ph type="dt" sz="half" idx="10"/>
          </p:nvPr>
        </p:nvSpPr>
        <p:spPr/>
        <p:txBody>
          <a:bodyPr/>
          <a:lstStyle/>
          <a:p>
            <a:fld id="{F0571BA7-C5A7-4FB3-AB4C-C27E240B10C6}" type="datetime1">
              <a:rPr lang="en-US" smtClean="0"/>
              <a:t>10/2/2023</a:t>
            </a:fld>
            <a:endParaRPr lang="en-US"/>
          </a:p>
        </p:txBody>
      </p:sp>
      <p:sp>
        <p:nvSpPr>
          <p:cNvPr id="5" name="Footer Placeholder 4">
            <a:extLst>
              <a:ext uri="{FF2B5EF4-FFF2-40B4-BE49-F238E27FC236}">
                <a16:creationId xmlns:a16="http://schemas.microsoft.com/office/drawing/2014/main" id="{6C27AB0B-8015-4579-858A-6836E08BD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F5047-D26E-47CA-95B2-ADDA6D836CE8}"/>
              </a:ext>
            </a:extLst>
          </p:cNvPr>
          <p:cNvSpPr>
            <a:spLocks noGrp="1"/>
          </p:cNvSpPr>
          <p:nvPr>
            <p:ph type="sldNum" sz="quarter" idx="12"/>
          </p:nvPr>
        </p:nvSpPr>
        <p:spPr/>
        <p:txBody>
          <a:bodyPr/>
          <a:lstStyle/>
          <a:p>
            <a:fld id="{C749937F-F31D-4047-9D8A-CB5D6B18B125}" type="slidenum">
              <a:rPr lang="en-US" smtClean="0"/>
              <a:t>‹#›</a:t>
            </a:fld>
            <a:endParaRPr lang="en-US"/>
          </a:p>
        </p:txBody>
      </p:sp>
    </p:spTree>
    <p:extLst>
      <p:ext uri="{BB962C8B-B14F-4D97-AF65-F5344CB8AC3E}">
        <p14:creationId xmlns:p14="http://schemas.microsoft.com/office/powerpoint/2010/main" val="1994925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5513-E93C-4A27-999F-883E3658D2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6B3FF3-A992-446C-9E1F-54F48C3183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0B4D87-EFA7-4D84-80E0-2DC765F0D3C1}"/>
              </a:ext>
            </a:extLst>
          </p:cNvPr>
          <p:cNvSpPr>
            <a:spLocks noGrp="1"/>
          </p:cNvSpPr>
          <p:nvPr>
            <p:ph type="dt" sz="half" idx="10"/>
          </p:nvPr>
        </p:nvSpPr>
        <p:spPr/>
        <p:txBody>
          <a:bodyPr/>
          <a:lstStyle/>
          <a:p>
            <a:fld id="{341F573D-CF4A-4BCD-A079-AEA2A85CD17F}" type="datetime1">
              <a:rPr lang="en-US" smtClean="0"/>
              <a:t>10/2/2023</a:t>
            </a:fld>
            <a:endParaRPr lang="en-US"/>
          </a:p>
        </p:txBody>
      </p:sp>
      <p:sp>
        <p:nvSpPr>
          <p:cNvPr id="5" name="Footer Placeholder 4">
            <a:extLst>
              <a:ext uri="{FF2B5EF4-FFF2-40B4-BE49-F238E27FC236}">
                <a16:creationId xmlns:a16="http://schemas.microsoft.com/office/drawing/2014/main" id="{0E8F3004-EB6B-44A9-9F34-233ED63492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A0339-2F29-45FA-A0B4-F7757291379A}"/>
              </a:ext>
            </a:extLst>
          </p:cNvPr>
          <p:cNvSpPr>
            <a:spLocks noGrp="1"/>
          </p:cNvSpPr>
          <p:nvPr>
            <p:ph type="sldNum" sz="quarter" idx="12"/>
          </p:nvPr>
        </p:nvSpPr>
        <p:spPr/>
        <p:txBody>
          <a:bodyPr/>
          <a:lstStyle/>
          <a:p>
            <a:fld id="{C749937F-F31D-4047-9D8A-CB5D6B18B125}" type="slidenum">
              <a:rPr lang="en-US" smtClean="0"/>
              <a:t>‹#›</a:t>
            </a:fld>
            <a:endParaRPr lang="en-US"/>
          </a:p>
        </p:txBody>
      </p:sp>
    </p:spTree>
    <p:extLst>
      <p:ext uri="{BB962C8B-B14F-4D97-AF65-F5344CB8AC3E}">
        <p14:creationId xmlns:p14="http://schemas.microsoft.com/office/powerpoint/2010/main" val="399118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48D548-500A-464E-A53B-D6C5FCDFAE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1E1694-FC09-4A38-9DD4-EAF9AF09224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85398-99B7-4C77-9F9A-D6783D7C445E}"/>
              </a:ext>
            </a:extLst>
          </p:cNvPr>
          <p:cNvSpPr>
            <a:spLocks noGrp="1"/>
          </p:cNvSpPr>
          <p:nvPr>
            <p:ph type="dt" sz="half" idx="10"/>
          </p:nvPr>
        </p:nvSpPr>
        <p:spPr/>
        <p:txBody>
          <a:bodyPr/>
          <a:lstStyle/>
          <a:p>
            <a:fld id="{1D452B74-FD5B-4470-BA16-7D4B243023B6}" type="datetime1">
              <a:rPr lang="en-US" smtClean="0"/>
              <a:t>10/2/2023</a:t>
            </a:fld>
            <a:endParaRPr lang="en-US"/>
          </a:p>
        </p:txBody>
      </p:sp>
      <p:sp>
        <p:nvSpPr>
          <p:cNvPr id="5" name="Footer Placeholder 4">
            <a:extLst>
              <a:ext uri="{FF2B5EF4-FFF2-40B4-BE49-F238E27FC236}">
                <a16:creationId xmlns:a16="http://schemas.microsoft.com/office/drawing/2014/main" id="{0CDA44F5-6C99-4B99-A25B-264319622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9B3CF-FA41-41F6-8557-B0B0AA9FDA99}"/>
              </a:ext>
            </a:extLst>
          </p:cNvPr>
          <p:cNvSpPr>
            <a:spLocks noGrp="1"/>
          </p:cNvSpPr>
          <p:nvPr>
            <p:ph type="sldNum" sz="quarter" idx="12"/>
          </p:nvPr>
        </p:nvSpPr>
        <p:spPr/>
        <p:txBody>
          <a:bodyPr/>
          <a:lstStyle/>
          <a:p>
            <a:fld id="{C749937F-F31D-4047-9D8A-CB5D6B18B125}" type="slidenum">
              <a:rPr lang="en-US" smtClean="0"/>
              <a:t>‹#›</a:t>
            </a:fld>
            <a:endParaRPr lang="en-US"/>
          </a:p>
        </p:txBody>
      </p:sp>
    </p:spTree>
    <p:extLst>
      <p:ext uri="{BB962C8B-B14F-4D97-AF65-F5344CB8AC3E}">
        <p14:creationId xmlns:p14="http://schemas.microsoft.com/office/powerpoint/2010/main" val="4019233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A9B50-4CFA-4AEA-A7E3-B2951A43ED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B6CBB2-D159-4A96-8946-FCA246353A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13C89-68E6-4FA4-AFD3-7AB8852F9E9D}"/>
              </a:ext>
            </a:extLst>
          </p:cNvPr>
          <p:cNvSpPr>
            <a:spLocks noGrp="1"/>
          </p:cNvSpPr>
          <p:nvPr>
            <p:ph type="dt" sz="half" idx="10"/>
          </p:nvPr>
        </p:nvSpPr>
        <p:spPr/>
        <p:txBody>
          <a:bodyPr/>
          <a:lstStyle/>
          <a:p>
            <a:fld id="{A4C14F93-C681-4914-B925-0B8A9A5A241B}" type="datetime1">
              <a:rPr lang="en-US" smtClean="0"/>
              <a:t>10/2/2023</a:t>
            </a:fld>
            <a:endParaRPr lang="en-US"/>
          </a:p>
        </p:txBody>
      </p:sp>
      <p:sp>
        <p:nvSpPr>
          <p:cNvPr id="5" name="Footer Placeholder 4">
            <a:extLst>
              <a:ext uri="{FF2B5EF4-FFF2-40B4-BE49-F238E27FC236}">
                <a16:creationId xmlns:a16="http://schemas.microsoft.com/office/drawing/2014/main" id="{0A4940EF-DA57-427D-B188-BD91FEB9D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2948C4-1C5F-4843-B882-2DD8F202F34F}"/>
              </a:ext>
            </a:extLst>
          </p:cNvPr>
          <p:cNvSpPr>
            <a:spLocks noGrp="1"/>
          </p:cNvSpPr>
          <p:nvPr>
            <p:ph type="sldNum" sz="quarter" idx="12"/>
          </p:nvPr>
        </p:nvSpPr>
        <p:spPr/>
        <p:txBody>
          <a:bodyPr/>
          <a:lstStyle/>
          <a:p>
            <a:fld id="{C749937F-F31D-4047-9D8A-CB5D6B18B125}" type="slidenum">
              <a:rPr lang="en-US" smtClean="0"/>
              <a:t>‹#›</a:t>
            </a:fld>
            <a:endParaRPr lang="en-US"/>
          </a:p>
        </p:txBody>
      </p:sp>
    </p:spTree>
    <p:extLst>
      <p:ext uri="{BB962C8B-B14F-4D97-AF65-F5344CB8AC3E}">
        <p14:creationId xmlns:p14="http://schemas.microsoft.com/office/powerpoint/2010/main" val="2991005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785C-5161-4F3C-8C3B-E34E06772C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BF4EC6-2071-43FC-ABC0-8C71C57B1E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D58DC7-8EB9-4F7B-A0CF-E7A13B5562C8}"/>
              </a:ext>
            </a:extLst>
          </p:cNvPr>
          <p:cNvSpPr>
            <a:spLocks noGrp="1"/>
          </p:cNvSpPr>
          <p:nvPr>
            <p:ph type="dt" sz="half" idx="10"/>
          </p:nvPr>
        </p:nvSpPr>
        <p:spPr/>
        <p:txBody>
          <a:bodyPr/>
          <a:lstStyle/>
          <a:p>
            <a:fld id="{7F32D313-827B-43DC-A4FA-566BFBCA8806}" type="datetime1">
              <a:rPr lang="en-US" smtClean="0"/>
              <a:t>10/2/2023</a:t>
            </a:fld>
            <a:endParaRPr lang="en-US"/>
          </a:p>
        </p:txBody>
      </p:sp>
      <p:sp>
        <p:nvSpPr>
          <p:cNvPr id="5" name="Footer Placeholder 4">
            <a:extLst>
              <a:ext uri="{FF2B5EF4-FFF2-40B4-BE49-F238E27FC236}">
                <a16:creationId xmlns:a16="http://schemas.microsoft.com/office/drawing/2014/main" id="{AAB1D5F4-E640-4A77-998B-1D5979432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793B3-B3E8-4066-867D-376F09DD66D8}"/>
              </a:ext>
            </a:extLst>
          </p:cNvPr>
          <p:cNvSpPr>
            <a:spLocks noGrp="1"/>
          </p:cNvSpPr>
          <p:nvPr>
            <p:ph type="sldNum" sz="quarter" idx="12"/>
          </p:nvPr>
        </p:nvSpPr>
        <p:spPr/>
        <p:txBody>
          <a:bodyPr/>
          <a:lstStyle/>
          <a:p>
            <a:fld id="{C749937F-F31D-4047-9D8A-CB5D6B18B125}" type="slidenum">
              <a:rPr lang="en-US" smtClean="0"/>
              <a:t>‹#›</a:t>
            </a:fld>
            <a:endParaRPr lang="en-US"/>
          </a:p>
        </p:txBody>
      </p:sp>
    </p:spTree>
    <p:extLst>
      <p:ext uri="{BB962C8B-B14F-4D97-AF65-F5344CB8AC3E}">
        <p14:creationId xmlns:p14="http://schemas.microsoft.com/office/powerpoint/2010/main" val="12897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61EB-BC4F-4123-A161-D91417E4C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04673E-86DA-4245-A99A-442AB72FC0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DEC9C8-A679-453A-93F5-F2708FC0AF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AA46CD-7479-47C3-8C01-C58F5A3BA706}"/>
              </a:ext>
            </a:extLst>
          </p:cNvPr>
          <p:cNvSpPr>
            <a:spLocks noGrp="1"/>
          </p:cNvSpPr>
          <p:nvPr>
            <p:ph type="dt" sz="half" idx="10"/>
          </p:nvPr>
        </p:nvSpPr>
        <p:spPr/>
        <p:txBody>
          <a:bodyPr/>
          <a:lstStyle/>
          <a:p>
            <a:fld id="{786C737E-368A-4936-A616-34DE899B5FEF}" type="datetime1">
              <a:rPr lang="en-US" smtClean="0"/>
              <a:t>10/2/2023</a:t>
            </a:fld>
            <a:endParaRPr lang="en-US"/>
          </a:p>
        </p:txBody>
      </p:sp>
      <p:sp>
        <p:nvSpPr>
          <p:cNvPr id="6" name="Footer Placeholder 5">
            <a:extLst>
              <a:ext uri="{FF2B5EF4-FFF2-40B4-BE49-F238E27FC236}">
                <a16:creationId xmlns:a16="http://schemas.microsoft.com/office/drawing/2014/main" id="{6EB65247-1DC2-4E71-8DDF-F412FD7462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6352C-8EEB-4532-AF99-86519928E0F1}"/>
              </a:ext>
            </a:extLst>
          </p:cNvPr>
          <p:cNvSpPr>
            <a:spLocks noGrp="1"/>
          </p:cNvSpPr>
          <p:nvPr>
            <p:ph type="sldNum" sz="quarter" idx="12"/>
          </p:nvPr>
        </p:nvSpPr>
        <p:spPr/>
        <p:txBody>
          <a:bodyPr/>
          <a:lstStyle/>
          <a:p>
            <a:fld id="{C749937F-F31D-4047-9D8A-CB5D6B18B125}" type="slidenum">
              <a:rPr lang="en-US" smtClean="0"/>
              <a:t>‹#›</a:t>
            </a:fld>
            <a:endParaRPr lang="en-US"/>
          </a:p>
        </p:txBody>
      </p:sp>
    </p:spTree>
    <p:extLst>
      <p:ext uri="{BB962C8B-B14F-4D97-AF65-F5344CB8AC3E}">
        <p14:creationId xmlns:p14="http://schemas.microsoft.com/office/powerpoint/2010/main" val="2577531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8FD-8E2B-4110-8C25-52B7514DC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08DA0C-F883-405C-89C9-2B55F0531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3959D6-CE5D-4881-82EF-37458084FC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9765B0-3500-45E9-ADD0-277C0B93F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A1C0F8-0A47-4814-A252-173872A4FFE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FB9201-B2E3-470D-BE29-A47111A8575A}"/>
              </a:ext>
            </a:extLst>
          </p:cNvPr>
          <p:cNvSpPr>
            <a:spLocks noGrp="1"/>
          </p:cNvSpPr>
          <p:nvPr>
            <p:ph type="dt" sz="half" idx="10"/>
          </p:nvPr>
        </p:nvSpPr>
        <p:spPr/>
        <p:txBody>
          <a:bodyPr/>
          <a:lstStyle/>
          <a:p>
            <a:fld id="{345D36B8-1237-49FD-BA14-8FE030D8BF33}" type="datetime1">
              <a:rPr lang="en-US" smtClean="0"/>
              <a:t>10/2/2023</a:t>
            </a:fld>
            <a:endParaRPr lang="en-US"/>
          </a:p>
        </p:txBody>
      </p:sp>
      <p:sp>
        <p:nvSpPr>
          <p:cNvPr id="8" name="Footer Placeholder 7">
            <a:extLst>
              <a:ext uri="{FF2B5EF4-FFF2-40B4-BE49-F238E27FC236}">
                <a16:creationId xmlns:a16="http://schemas.microsoft.com/office/drawing/2014/main" id="{13D9854C-4EA9-4760-91B2-D8B332EBFF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1430CE-5B18-4823-8248-B21AACF0FEE5}"/>
              </a:ext>
            </a:extLst>
          </p:cNvPr>
          <p:cNvSpPr>
            <a:spLocks noGrp="1"/>
          </p:cNvSpPr>
          <p:nvPr>
            <p:ph type="sldNum" sz="quarter" idx="12"/>
          </p:nvPr>
        </p:nvSpPr>
        <p:spPr/>
        <p:txBody>
          <a:bodyPr/>
          <a:lstStyle/>
          <a:p>
            <a:fld id="{C749937F-F31D-4047-9D8A-CB5D6B18B125}" type="slidenum">
              <a:rPr lang="en-US" smtClean="0"/>
              <a:t>‹#›</a:t>
            </a:fld>
            <a:endParaRPr lang="en-US"/>
          </a:p>
        </p:txBody>
      </p:sp>
    </p:spTree>
    <p:extLst>
      <p:ext uri="{BB962C8B-B14F-4D97-AF65-F5344CB8AC3E}">
        <p14:creationId xmlns:p14="http://schemas.microsoft.com/office/powerpoint/2010/main" val="1104924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91EE-BB38-4938-B1BA-DF096FF0B4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D05EF9-7269-470D-B7D7-E6129BE81428}"/>
              </a:ext>
            </a:extLst>
          </p:cNvPr>
          <p:cNvSpPr>
            <a:spLocks noGrp="1"/>
          </p:cNvSpPr>
          <p:nvPr>
            <p:ph type="dt" sz="half" idx="10"/>
          </p:nvPr>
        </p:nvSpPr>
        <p:spPr/>
        <p:txBody>
          <a:bodyPr/>
          <a:lstStyle/>
          <a:p>
            <a:fld id="{FCF55AAA-0AC1-4436-AF55-DD361AA468BD}" type="datetime1">
              <a:rPr lang="en-US" smtClean="0"/>
              <a:t>10/2/2023</a:t>
            </a:fld>
            <a:endParaRPr lang="en-US"/>
          </a:p>
        </p:txBody>
      </p:sp>
      <p:sp>
        <p:nvSpPr>
          <p:cNvPr id="4" name="Footer Placeholder 3">
            <a:extLst>
              <a:ext uri="{FF2B5EF4-FFF2-40B4-BE49-F238E27FC236}">
                <a16:creationId xmlns:a16="http://schemas.microsoft.com/office/drawing/2014/main" id="{2D54F5AA-7676-41D6-A337-1A21A59FE0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71F86D-4AD3-4397-9846-A7C5B9963B33}"/>
              </a:ext>
            </a:extLst>
          </p:cNvPr>
          <p:cNvSpPr>
            <a:spLocks noGrp="1"/>
          </p:cNvSpPr>
          <p:nvPr>
            <p:ph type="sldNum" sz="quarter" idx="12"/>
          </p:nvPr>
        </p:nvSpPr>
        <p:spPr/>
        <p:txBody>
          <a:bodyPr/>
          <a:lstStyle/>
          <a:p>
            <a:fld id="{C749937F-F31D-4047-9D8A-CB5D6B18B125}" type="slidenum">
              <a:rPr lang="en-US" smtClean="0"/>
              <a:t>‹#›</a:t>
            </a:fld>
            <a:endParaRPr lang="en-US"/>
          </a:p>
        </p:txBody>
      </p:sp>
    </p:spTree>
    <p:extLst>
      <p:ext uri="{BB962C8B-B14F-4D97-AF65-F5344CB8AC3E}">
        <p14:creationId xmlns:p14="http://schemas.microsoft.com/office/powerpoint/2010/main" val="2443249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66B60-0CB1-4AD9-B070-00D84BA87741}"/>
              </a:ext>
            </a:extLst>
          </p:cNvPr>
          <p:cNvSpPr>
            <a:spLocks noGrp="1"/>
          </p:cNvSpPr>
          <p:nvPr>
            <p:ph type="dt" sz="half" idx="10"/>
          </p:nvPr>
        </p:nvSpPr>
        <p:spPr/>
        <p:txBody>
          <a:bodyPr/>
          <a:lstStyle/>
          <a:p>
            <a:fld id="{B99BED45-A630-4ED6-8A42-F9DE8AAE162F}" type="datetime1">
              <a:rPr lang="en-US" smtClean="0"/>
              <a:t>10/2/2023</a:t>
            </a:fld>
            <a:endParaRPr lang="en-US"/>
          </a:p>
        </p:txBody>
      </p:sp>
      <p:sp>
        <p:nvSpPr>
          <p:cNvPr id="3" name="Footer Placeholder 2">
            <a:extLst>
              <a:ext uri="{FF2B5EF4-FFF2-40B4-BE49-F238E27FC236}">
                <a16:creationId xmlns:a16="http://schemas.microsoft.com/office/drawing/2014/main" id="{B3501CE4-E6AC-4B36-BBF2-F8B8B22A81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2BFAC-1183-403F-B1A9-15F117212931}"/>
              </a:ext>
            </a:extLst>
          </p:cNvPr>
          <p:cNvSpPr>
            <a:spLocks noGrp="1"/>
          </p:cNvSpPr>
          <p:nvPr>
            <p:ph type="sldNum" sz="quarter" idx="12"/>
          </p:nvPr>
        </p:nvSpPr>
        <p:spPr/>
        <p:txBody>
          <a:bodyPr/>
          <a:lstStyle/>
          <a:p>
            <a:fld id="{C749937F-F31D-4047-9D8A-CB5D6B18B125}" type="slidenum">
              <a:rPr lang="en-US" smtClean="0"/>
              <a:t>‹#›</a:t>
            </a:fld>
            <a:endParaRPr lang="en-US"/>
          </a:p>
        </p:txBody>
      </p:sp>
    </p:spTree>
    <p:extLst>
      <p:ext uri="{BB962C8B-B14F-4D97-AF65-F5344CB8AC3E}">
        <p14:creationId xmlns:p14="http://schemas.microsoft.com/office/powerpoint/2010/main" val="218859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33DF-2B8A-4918-9748-A0BABD073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FD4F13-A34F-4CC7-AF93-FBB3A82EB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614184-01FB-402D-B527-0F4EBC9AD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43595B-8BFE-4284-8176-A5285793A86D}"/>
              </a:ext>
            </a:extLst>
          </p:cNvPr>
          <p:cNvSpPr>
            <a:spLocks noGrp="1"/>
          </p:cNvSpPr>
          <p:nvPr>
            <p:ph type="dt" sz="half" idx="10"/>
          </p:nvPr>
        </p:nvSpPr>
        <p:spPr/>
        <p:txBody>
          <a:bodyPr/>
          <a:lstStyle/>
          <a:p>
            <a:fld id="{320F96F7-FF23-4C4A-AAC0-3C939893054B}" type="datetime1">
              <a:rPr lang="en-US" smtClean="0"/>
              <a:t>10/2/2023</a:t>
            </a:fld>
            <a:endParaRPr lang="en-US"/>
          </a:p>
        </p:txBody>
      </p:sp>
      <p:sp>
        <p:nvSpPr>
          <p:cNvPr id="6" name="Footer Placeholder 5">
            <a:extLst>
              <a:ext uri="{FF2B5EF4-FFF2-40B4-BE49-F238E27FC236}">
                <a16:creationId xmlns:a16="http://schemas.microsoft.com/office/drawing/2014/main" id="{BB4F3A5C-5196-4C85-82D6-5A9F3BC99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BF14-F957-45B5-A557-FA96977169B1}"/>
              </a:ext>
            </a:extLst>
          </p:cNvPr>
          <p:cNvSpPr>
            <a:spLocks noGrp="1"/>
          </p:cNvSpPr>
          <p:nvPr>
            <p:ph type="sldNum" sz="quarter" idx="12"/>
          </p:nvPr>
        </p:nvSpPr>
        <p:spPr/>
        <p:txBody>
          <a:bodyPr/>
          <a:lstStyle/>
          <a:p>
            <a:fld id="{C749937F-F31D-4047-9D8A-CB5D6B18B125}" type="slidenum">
              <a:rPr lang="en-US" smtClean="0"/>
              <a:t>‹#›</a:t>
            </a:fld>
            <a:endParaRPr lang="en-US"/>
          </a:p>
        </p:txBody>
      </p:sp>
    </p:spTree>
    <p:extLst>
      <p:ext uri="{BB962C8B-B14F-4D97-AF65-F5344CB8AC3E}">
        <p14:creationId xmlns:p14="http://schemas.microsoft.com/office/powerpoint/2010/main" val="269684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6E21-B92F-4317-9C93-25AA4567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9B3CB2-5EF6-4A32-9075-DECA205B9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B37769-8CB7-4328-83EC-DB6173DAB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F64D41-B552-4748-A314-25751088D5B7}"/>
              </a:ext>
            </a:extLst>
          </p:cNvPr>
          <p:cNvSpPr>
            <a:spLocks noGrp="1"/>
          </p:cNvSpPr>
          <p:nvPr>
            <p:ph type="dt" sz="half" idx="10"/>
          </p:nvPr>
        </p:nvSpPr>
        <p:spPr/>
        <p:txBody>
          <a:bodyPr/>
          <a:lstStyle/>
          <a:p>
            <a:fld id="{B55A6C23-B2AD-467E-973E-6F28A935EE9F}" type="datetime1">
              <a:rPr lang="en-US" smtClean="0"/>
              <a:t>10/2/2023</a:t>
            </a:fld>
            <a:endParaRPr lang="en-US"/>
          </a:p>
        </p:txBody>
      </p:sp>
      <p:sp>
        <p:nvSpPr>
          <p:cNvPr id="6" name="Footer Placeholder 5">
            <a:extLst>
              <a:ext uri="{FF2B5EF4-FFF2-40B4-BE49-F238E27FC236}">
                <a16:creationId xmlns:a16="http://schemas.microsoft.com/office/drawing/2014/main" id="{53FA30B6-C56C-4002-B7F5-9D65EDB90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7C7B1F-1AD5-4818-A169-0C93EA36D913}"/>
              </a:ext>
            </a:extLst>
          </p:cNvPr>
          <p:cNvSpPr>
            <a:spLocks noGrp="1"/>
          </p:cNvSpPr>
          <p:nvPr>
            <p:ph type="sldNum" sz="quarter" idx="12"/>
          </p:nvPr>
        </p:nvSpPr>
        <p:spPr/>
        <p:txBody>
          <a:bodyPr/>
          <a:lstStyle/>
          <a:p>
            <a:fld id="{C749937F-F31D-4047-9D8A-CB5D6B18B125}" type="slidenum">
              <a:rPr lang="en-US" smtClean="0"/>
              <a:t>‹#›</a:t>
            </a:fld>
            <a:endParaRPr lang="en-US"/>
          </a:p>
        </p:txBody>
      </p:sp>
    </p:spTree>
    <p:extLst>
      <p:ext uri="{BB962C8B-B14F-4D97-AF65-F5344CB8AC3E}">
        <p14:creationId xmlns:p14="http://schemas.microsoft.com/office/powerpoint/2010/main" val="550426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9C20FB-9EBC-401C-A4C5-1031F2A12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FCF34-A302-4D05-960D-A64883703F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2B9E-B13C-452B-90ED-8A102C83D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ACC2A-36E1-49EF-860C-101358D8FAF9}" type="datetime1">
              <a:rPr lang="en-US" smtClean="0"/>
              <a:t>10/2/2023</a:t>
            </a:fld>
            <a:endParaRPr lang="en-US"/>
          </a:p>
        </p:txBody>
      </p:sp>
      <p:sp>
        <p:nvSpPr>
          <p:cNvPr id="5" name="Footer Placeholder 4">
            <a:extLst>
              <a:ext uri="{FF2B5EF4-FFF2-40B4-BE49-F238E27FC236}">
                <a16:creationId xmlns:a16="http://schemas.microsoft.com/office/drawing/2014/main" id="{2645D881-66A6-4182-99F8-EE2539B15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53E567-B5EF-4530-85AA-FE240EC3E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9937F-F31D-4047-9D8A-CB5D6B18B125}" type="slidenum">
              <a:rPr lang="en-US" smtClean="0"/>
              <a:t>‹#›</a:t>
            </a:fld>
            <a:endParaRPr lang="en-US"/>
          </a:p>
        </p:txBody>
      </p:sp>
    </p:spTree>
    <p:extLst>
      <p:ext uri="{BB962C8B-B14F-4D97-AF65-F5344CB8AC3E}">
        <p14:creationId xmlns:p14="http://schemas.microsoft.com/office/powerpoint/2010/main" val="2520877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0.png"/><Relationship Id="rId4" Type="http://schemas.openxmlformats.org/officeDocument/2006/relationships/image" Target="../media/image1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emf"/><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7BA472B4-39F0-411F-8B29-1073851540E4}"/>
              </a:ext>
            </a:extLst>
          </p:cNvPr>
          <p:cNvSpPr/>
          <p:nvPr/>
        </p:nvSpPr>
        <p:spPr>
          <a:xfrm rot="20425532">
            <a:off x="3213027" y="2409906"/>
            <a:ext cx="674255" cy="203273"/>
          </a:xfrm>
          <a:custGeom>
            <a:avLst/>
            <a:gdLst>
              <a:gd name="connsiteX0" fmla="*/ 674255 w 674255"/>
              <a:gd name="connsiteY0" fmla="*/ 203273 h 203273"/>
              <a:gd name="connsiteX1" fmla="*/ 314037 w 674255"/>
              <a:gd name="connsiteY1" fmla="*/ 73 h 203273"/>
              <a:gd name="connsiteX2" fmla="*/ 0 w 674255"/>
              <a:gd name="connsiteY2" fmla="*/ 184800 h 203273"/>
            </a:gdLst>
            <a:ahLst/>
            <a:cxnLst>
              <a:cxn ang="0">
                <a:pos x="connsiteX0" y="connsiteY0"/>
              </a:cxn>
              <a:cxn ang="0">
                <a:pos x="connsiteX1" y="connsiteY1"/>
              </a:cxn>
              <a:cxn ang="0">
                <a:pos x="connsiteX2" y="connsiteY2"/>
              </a:cxn>
            </a:cxnLst>
            <a:rect l="l" t="t" r="r" b="b"/>
            <a:pathLst>
              <a:path w="674255" h="203273">
                <a:moveTo>
                  <a:pt x="674255" y="203273"/>
                </a:moveTo>
                <a:cubicBezTo>
                  <a:pt x="550334" y="103212"/>
                  <a:pt x="426413" y="3152"/>
                  <a:pt x="314037" y="73"/>
                </a:cubicBezTo>
                <a:cubicBezTo>
                  <a:pt x="201661" y="-3006"/>
                  <a:pt x="100830" y="90897"/>
                  <a:pt x="0" y="184800"/>
                </a:cubicBezTo>
              </a:path>
            </a:pathLst>
          </a:cu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0394A-335C-427A-B449-94328481940E}"/>
              </a:ext>
            </a:extLst>
          </p:cNvPr>
          <p:cNvSpPr>
            <a:spLocks noGrp="1"/>
          </p:cNvSpPr>
          <p:nvPr>
            <p:ph type="ctrTitle"/>
          </p:nvPr>
        </p:nvSpPr>
        <p:spPr>
          <a:xfrm>
            <a:off x="-116732" y="-648071"/>
            <a:ext cx="12425464" cy="2387600"/>
          </a:xfrm>
        </p:spPr>
        <p:txBody>
          <a:bodyPr>
            <a:normAutofit/>
          </a:bodyPr>
          <a:lstStyle/>
          <a:p>
            <a:r>
              <a:rPr lang="en-US" sz="4800" dirty="0">
                <a:solidFill>
                  <a:schemeClr val="bg1"/>
                </a:solidFill>
              </a:rPr>
              <a:t>AgriTera: Accurate Non-Invasive Fruit Ripeness Sensing via Sub-Terahertz Wireless Signals</a:t>
            </a:r>
          </a:p>
        </p:txBody>
      </p:sp>
      <p:sp>
        <p:nvSpPr>
          <p:cNvPr id="3" name="Subtitle 2">
            <a:extLst>
              <a:ext uri="{FF2B5EF4-FFF2-40B4-BE49-F238E27FC236}">
                <a16:creationId xmlns:a16="http://schemas.microsoft.com/office/drawing/2014/main" id="{43C3C8B3-57DE-4383-90F8-A936C6E7D4A1}"/>
              </a:ext>
            </a:extLst>
          </p:cNvPr>
          <p:cNvSpPr>
            <a:spLocks noGrp="1"/>
          </p:cNvSpPr>
          <p:nvPr>
            <p:ph type="subTitle" idx="1"/>
          </p:nvPr>
        </p:nvSpPr>
        <p:spPr>
          <a:xfrm>
            <a:off x="1611549" y="4993094"/>
            <a:ext cx="9144000" cy="1655762"/>
          </a:xfrm>
        </p:spPr>
        <p:txBody>
          <a:bodyPr>
            <a:normAutofit/>
          </a:bodyPr>
          <a:lstStyle/>
          <a:p>
            <a:r>
              <a:rPr lang="en-US" sz="3200" dirty="0">
                <a:solidFill>
                  <a:schemeClr val="bg1"/>
                </a:solidFill>
              </a:rPr>
              <a:t>Sayed Saad Afzal</a:t>
            </a:r>
          </a:p>
          <a:p>
            <a:r>
              <a:rPr lang="en-US" dirty="0" err="1">
                <a:solidFill>
                  <a:schemeClr val="bg1"/>
                </a:solidFill>
              </a:rPr>
              <a:t>Atsutse</a:t>
            </a:r>
            <a:r>
              <a:rPr lang="en-US" dirty="0">
                <a:solidFill>
                  <a:schemeClr val="bg1"/>
                </a:solidFill>
              </a:rPr>
              <a:t> </a:t>
            </a:r>
            <a:r>
              <a:rPr lang="en-US" dirty="0" err="1">
                <a:solidFill>
                  <a:schemeClr val="bg1"/>
                </a:solidFill>
              </a:rPr>
              <a:t>Kludze</a:t>
            </a:r>
            <a:r>
              <a:rPr lang="en-US" dirty="0">
                <a:solidFill>
                  <a:schemeClr val="bg1"/>
                </a:solidFill>
              </a:rPr>
              <a:t>, </a:t>
            </a:r>
            <a:r>
              <a:rPr lang="en-US" dirty="0" err="1">
                <a:solidFill>
                  <a:schemeClr val="bg1"/>
                </a:solidFill>
              </a:rPr>
              <a:t>Subhajit</a:t>
            </a:r>
            <a:r>
              <a:rPr lang="en-US" dirty="0">
                <a:solidFill>
                  <a:schemeClr val="bg1"/>
                </a:solidFill>
              </a:rPr>
              <a:t> </a:t>
            </a:r>
            <a:r>
              <a:rPr lang="en-US" dirty="0" err="1">
                <a:solidFill>
                  <a:schemeClr val="bg1"/>
                </a:solidFill>
              </a:rPr>
              <a:t>Karmakar</a:t>
            </a:r>
            <a:r>
              <a:rPr lang="en-US" dirty="0">
                <a:solidFill>
                  <a:schemeClr val="bg1"/>
                </a:solidFill>
              </a:rPr>
              <a:t>, </a:t>
            </a:r>
          </a:p>
          <a:p>
            <a:r>
              <a:rPr lang="en-US" dirty="0">
                <a:solidFill>
                  <a:schemeClr val="bg1"/>
                </a:solidFill>
              </a:rPr>
              <a:t>Ranveer Chandra, </a:t>
            </a:r>
            <a:r>
              <a:rPr lang="en-US" dirty="0" err="1">
                <a:solidFill>
                  <a:schemeClr val="bg1"/>
                </a:solidFill>
              </a:rPr>
              <a:t>Yasaman</a:t>
            </a:r>
            <a:r>
              <a:rPr lang="en-US" dirty="0">
                <a:solidFill>
                  <a:schemeClr val="bg1"/>
                </a:solidFill>
              </a:rPr>
              <a:t> </a:t>
            </a:r>
            <a:r>
              <a:rPr lang="en-US" dirty="0" err="1">
                <a:solidFill>
                  <a:schemeClr val="bg1"/>
                </a:solidFill>
              </a:rPr>
              <a:t>Ghasempour</a:t>
            </a:r>
            <a:endParaRPr lang="en-US" dirty="0">
              <a:solidFill>
                <a:schemeClr val="bg1"/>
              </a:solidFill>
            </a:endParaRPr>
          </a:p>
        </p:txBody>
      </p:sp>
      <p:pic>
        <p:nvPicPr>
          <p:cNvPr id="4" name="Picture 3">
            <a:extLst>
              <a:ext uri="{FF2B5EF4-FFF2-40B4-BE49-F238E27FC236}">
                <a16:creationId xmlns:a16="http://schemas.microsoft.com/office/drawing/2014/main" id="{3FE9FE69-C73F-4087-984F-718670AC81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0635" l="10000" r="90000">
                        <a14:foregroundMark x1="68600" y1="10952" x2="68600" y2="10952"/>
                        <a14:foregroundMark x1="63309" y1="12778" x2="62134" y2="13060"/>
                        <a14:foregroundMark x1="68600" y1="11508" x2="63309" y2="12778"/>
                        <a14:foregroundMark x1="61300" y1="16032" x2="56300" y2="20556"/>
                        <a14:foregroundMark x1="69500" y1="12778" x2="71900" y2="9921"/>
                        <a14:foregroundMark x1="44900" y1="90635" x2="44900" y2="90635"/>
                        <a14:backgroundMark x1="61500" y1="13175" x2="61500" y2="13175"/>
                        <a14:backgroundMark x1="61300" y1="12937" x2="61500" y2="13175"/>
                        <a14:backgroundMark x1="61500" y1="13175" x2="61000" y2="13492"/>
                        <a14:backgroundMark x1="60800" y1="13175" x2="58800" y2="14206"/>
                        <a14:backgroundMark x1="62200" y1="13175" x2="61500" y2="12778"/>
                        <a14:backgroundMark x1="61700" y1="13333" x2="62400" y2="12619"/>
                        <a14:backgroundMark x1="62200" y1="12778" x2="62200" y2="12778"/>
                        <a14:backgroundMark x1="62600" y1="13016" x2="62600" y2="13016"/>
                      </a14:backgroundRemoval>
                    </a14:imgEffect>
                  </a14:imgLayer>
                </a14:imgProps>
              </a:ext>
            </a:extLst>
          </a:blip>
          <a:stretch>
            <a:fillRect/>
          </a:stretch>
        </p:blipFill>
        <p:spPr>
          <a:xfrm>
            <a:off x="6634266" y="2041478"/>
            <a:ext cx="1984442" cy="2500397"/>
          </a:xfrm>
          <a:prstGeom prst="rect">
            <a:avLst/>
          </a:prstGeom>
        </p:spPr>
      </p:pic>
      <p:sp>
        <p:nvSpPr>
          <p:cNvPr id="7" name="Oval 6">
            <a:extLst>
              <a:ext uri="{FF2B5EF4-FFF2-40B4-BE49-F238E27FC236}">
                <a16:creationId xmlns:a16="http://schemas.microsoft.com/office/drawing/2014/main" id="{88DE27C5-F5F0-44FC-A014-145BCD3F286C}"/>
              </a:ext>
            </a:extLst>
          </p:cNvPr>
          <p:cNvSpPr/>
          <p:nvPr/>
        </p:nvSpPr>
        <p:spPr>
          <a:xfrm rot="4473239">
            <a:off x="4095554" y="3664270"/>
            <a:ext cx="706582" cy="731069"/>
          </a:xfrm>
          <a:prstGeom prst="ellipse">
            <a:avLst/>
          </a:prstGeom>
          <a:solidFill>
            <a:schemeClr val="bg2">
              <a:lumMod val="10000"/>
            </a:schemeClr>
          </a:solidFill>
          <a:ln>
            <a:solidFill>
              <a:schemeClr val="bg2">
                <a:lumMod val="50000"/>
              </a:schemeClr>
            </a:solidFill>
          </a:ln>
          <a:scene3d>
            <a:camera prst="perspectiveRelaxedModerately"/>
            <a:lightRig rig="threePt" dir="t"/>
          </a:scene3d>
          <a:sp3d extrusionH="5080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289DBE3-47D0-4766-8AE2-F90D8CF1AD2B}"/>
              </a:ext>
            </a:extLst>
          </p:cNvPr>
          <p:cNvSpPr/>
          <p:nvPr/>
        </p:nvSpPr>
        <p:spPr>
          <a:xfrm rot="6339724">
            <a:off x="4096466" y="2300189"/>
            <a:ext cx="706582" cy="731069"/>
          </a:xfrm>
          <a:prstGeom prst="ellipse">
            <a:avLst/>
          </a:prstGeom>
          <a:solidFill>
            <a:schemeClr val="bg2">
              <a:lumMod val="10000"/>
            </a:schemeClr>
          </a:solidFill>
          <a:ln>
            <a:solidFill>
              <a:schemeClr val="bg2">
                <a:lumMod val="50000"/>
              </a:schemeClr>
            </a:solidFill>
          </a:ln>
          <a:scene3d>
            <a:camera prst="perspectiveRelaxedModerately"/>
            <a:lightRig rig="threePt" dir="t"/>
          </a:scene3d>
          <a:sp3d extrusionH="5080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D34B28B-8792-4A2D-9D82-D501AC6179A6}"/>
              </a:ext>
            </a:extLst>
          </p:cNvPr>
          <p:cNvSpPr/>
          <p:nvPr/>
        </p:nvSpPr>
        <p:spPr>
          <a:xfrm rot="11474135">
            <a:off x="3214254" y="4162779"/>
            <a:ext cx="674255" cy="203273"/>
          </a:xfrm>
          <a:custGeom>
            <a:avLst/>
            <a:gdLst>
              <a:gd name="connsiteX0" fmla="*/ 674255 w 674255"/>
              <a:gd name="connsiteY0" fmla="*/ 203273 h 203273"/>
              <a:gd name="connsiteX1" fmla="*/ 314037 w 674255"/>
              <a:gd name="connsiteY1" fmla="*/ 73 h 203273"/>
              <a:gd name="connsiteX2" fmla="*/ 0 w 674255"/>
              <a:gd name="connsiteY2" fmla="*/ 184800 h 203273"/>
            </a:gdLst>
            <a:ahLst/>
            <a:cxnLst>
              <a:cxn ang="0">
                <a:pos x="connsiteX0" y="connsiteY0"/>
              </a:cxn>
              <a:cxn ang="0">
                <a:pos x="connsiteX1" y="connsiteY1"/>
              </a:cxn>
              <a:cxn ang="0">
                <a:pos x="connsiteX2" y="connsiteY2"/>
              </a:cxn>
            </a:cxnLst>
            <a:rect l="l" t="t" r="r" b="b"/>
            <a:pathLst>
              <a:path w="674255" h="203273">
                <a:moveTo>
                  <a:pt x="674255" y="203273"/>
                </a:moveTo>
                <a:cubicBezTo>
                  <a:pt x="550334" y="103212"/>
                  <a:pt x="426413" y="3152"/>
                  <a:pt x="314037" y="73"/>
                </a:cubicBezTo>
                <a:cubicBezTo>
                  <a:pt x="201661" y="-3006"/>
                  <a:pt x="100830" y="90897"/>
                  <a:pt x="0" y="184800"/>
                </a:cubicBezTo>
              </a:path>
            </a:pathLst>
          </a:cu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29C756C-AF9E-46C7-A863-71E0EAB58675}"/>
              </a:ext>
            </a:extLst>
          </p:cNvPr>
          <p:cNvSpPr/>
          <p:nvPr/>
        </p:nvSpPr>
        <p:spPr>
          <a:xfrm rot="17111654">
            <a:off x="5763943" y="1521939"/>
            <a:ext cx="343157" cy="2724059"/>
          </a:xfrm>
          <a:prstGeom prst="triangle">
            <a:avLst>
              <a:gd name="adj" fmla="val 0"/>
            </a:avLst>
          </a:prstGeom>
          <a:gradFill>
            <a:gsLst>
              <a:gs pos="0">
                <a:srgbClr val="FF0000">
                  <a:alpha val="50000"/>
                </a:srgbClr>
              </a:gs>
              <a:gs pos="74000">
                <a:srgbClr val="FF5050">
                  <a:alpha val="50000"/>
                </a:srgbClr>
              </a:gs>
              <a:gs pos="85000">
                <a:srgbClr val="FF7C80">
                  <a:alpha val="50000"/>
                </a:srgbClr>
              </a:gs>
              <a:gs pos="91000">
                <a:srgbClr val="FF9999">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742DCD8F-40C0-4163-B875-B658E2964AB1}"/>
              </a:ext>
            </a:extLst>
          </p:cNvPr>
          <p:cNvSpPr/>
          <p:nvPr/>
        </p:nvSpPr>
        <p:spPr>
          <a:xfrm rot="4757910">
            <a:off x="5863872" y="2392217"/>
            <a:ext cx="156356" cy="2724059"/>
          </a:xfrm>
          <a:prstGeom prst="triangle">
            <a:avLst>
              <a:gd name="adj" fmla="val 0"/>
            </a:avLst>
          </a:prstGeom>
          <a:gradFill>
            <a:gsLst>
              <a:gs pos="0">
                <a:srgbClr val="FF0000">
                  <a:alpha val="50000"/>
                </a:srgbClr>
              </a:gs>
              <a:gs pos="74000">
                <a:srgbClr val="FF5050">
                  <a:alpha val="50000"/>
                </a:srgbClr>
              </a:gs>
              <a:gs pos="85000">
                <a:srgbClr val="FF7C80">
                  <a:alpha val="50000"/>
                </a:srgbClr>
              </a:gs>
              <a:gs pos="91000">
                <a:srgbClr val="FF9999">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C363329-74BD-4CDF-AA3D-DD935EFDC39B}"/>
              </a:ext>
            </a:extLst>
          </p:cNvPr>
          <p:cNvSpPr/>
          <p:nvPr/>
        </p:nvSpPr>
        <p:spPr>
          <a:xfrm rot="1077754">
            <a:off x="7167418" y="3077320"/>
            <a:ext cx="127490" cy="319931"/>
          </a:xfrm>
          <a:prstGeom prst="ellipse">
            <a:avLst/>
          </a:prstGeom>
          <a:solidFill>
            <a:srgbClr val="FF99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1514645-F3B9-4936-A0B7-D56C0848CD90}"/>
              </a:ext>
            </a:extLst>
          </p:cNvPr>
          <p:cNvSpPr/>
          <p:nvPr/>
        </p:nvSpPr>
        <p:spPr>
          <a:xfrm rot="21137249">
            <a:off x="4586582" y="3926931"/>
            <a:ext cx="63742" cy="159998"/>
          </a:xfrm>
          <a:prstGeom prst="ellipse">
            <a:avLst/>
          </a:prstGeom>
          <a:solidFill>
            <a:srgbClr val="FF99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F5FEC530-7B23-4ECD-9375-998B5952050E}"/>
              </a:ext>
            </a:extLst>
          </p:cNvPr>
          <p:cNvSpPr/>
          <p:nvPr/>
        </p:nvSpPr>
        <p:spPr>
          <a:xfrm>
            <a:off x="4895270" y="1945555"/>
            <a:ext cx="350982" cy="770741"/>
          </a:xfrm>
          <a:custGeom>
            <a:avLst/>
            <a:gdLst>
              <a:gd name="connsiteX0" fmla="*/ 0 w 350982"/>
              <a:gd name="connsiteY0" fmla="*/ 421516 h 770741"/>
              <a:gd name="connsiteX1" fmla="*/ 129309 w 350982"/>
              <a:gd name="connsiteY1" fmla="*/ 412279 h 770741"/>
              <a:gd name="connsiteX2" fmla="*/ 166254 w 350982"/>
              <a:gd name="connsiteY2" fmla="*/ 5879 h 770741"/>
              <a:gd name="connsiteX3" fmla="*/ 175491 w 350982"/>
              <a:gd name="connsiteY3" fmla="*/ 763261 h 770741"/>
              <a:gd name="connsiteX4" fmla="*/ 240145 w 350982"/>
              <a:gd name="connsiteY4" fmla="*/ 393807 h 770741"/>
              <a:gd name="connsiteX5" fmla="*/ 350982 w 350982"/>
              <a:gd name="connsiteY5" fmla="*/ 403043 h 7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82" h="770741">
                <a:moveTo>
                  <a:pt x="0" y="421516"/>
                </a:moveTo>
                <a:cubicBezTo>
                  <a:pt x="50800" y="451534"/>
                  <a:pt x="101600" y="481552"/>
                  <a:pt x="129309" y="412279"/>
                </a:cubicBezTo>
                <a:cubicBezTo>
                  <a:pt x="157018" y="343006"/>
                  <a:pt x="158557" y="-52618"/>
                  <a:pt x="166254" y="5879"/>
                </a:cubicBezTo>
                <a:cubicBezTo>
                  <a:pt x="173951" y="64376"/>
                  <a:pt x="163176" y="698606"/>
                  <a:pt x="175491" y="763261"/>
                </a:cubicBezTo>
                <a:cubicBezTo>
                  <a:pt x="187806" y="827916"/>
                  <a:pt x="210897" y="453843"/>
                  <a:pt x="240145" y="393807"/>
                </a:cubicBezTo>
                <a:cubicBezTo>
                  <a:pt x="269394" y="333771"/>
                  <a:pt x="310188" y="368407"/>
                  <a:pt x="350982" y="403043"/>
                </a:cubicBezTo>
              </a:path>
            </a:pathLst>
          </a:custGeom>
          <a:noFill/>
          <a:ln w="38100">
            <a:solidFill>
              <a:srgbClr val="C00000">
                <a:alpha val="6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6E409FCD-57C6-47AC-ACBE-DE04E8B47C47}"/>
              </a:ext>
            </a:extLst>
          </p:cNvPr>
          <p:cNvSpPr/>
          <p:nvPr/>
        </p:nvSpPr>
        <p:spPr>
          <a:xfrm>
            <a:off x="4881007" y="4169824"/>
            <a:ext cx="229664" cy="365379"/>
          </a:xfrm>
          <a:custGeom>
            <a:avLst/>
            <a:gdLst>
              <a:gd name="connsiteX0" fmla="*/ 0 w 350982"/>
              <a:gd name="connsiteY0" fmla="*/ 421516 h 770741"/>
              <a:gd name="connsiteX1" fmla="*/ 129309 w 350982"/>
              <a:gd name="connsiteY1" fmla="*/ 412279 h 770741"/>
              <a:gd name="connsiteX2" fmla="*/ 166254 w 350982"/>
              <a:gd name="connsiteY2" fmla="*/ 5879 h 770741"/>
              <a:gd name="connsiteX3" fmla="*/ 175491 w 350982"/>
              <a:gd name="connsiteY3" fmla="*/ 763261 h 770741"/>
              <a:gd name="connsiteX4" fmla="*/ 240145 w 350982"/>
              <a:gd name="connsiteY4" fmla="*/ 393807 h 770741"/>
              <a:gd name="connsiteX5" fmla="*/ 350982 w 350982"/>
              <a:gd name="connsiteY5" fmla="*/ 403043 h 7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82" h="770741">
                <a:moveTo>
                  <a:pt x="0" y="421516"/>
                </a:moveTo>
                <a:cubicBezTo>
                  <a:pt x="50800" y="451534"/>
                  <a:pt x="101600" y="481552"/>
                  <a:pt x="129309" y="412279"/>
                </a:cubicBezTo>
                <a:cubicBezTo>
                  <a:pt x="157018" y="343006"/>
                  <a:pt x="158557" y="-52618"/>
                  <a:pt x="166254" y="5879"/>
                </a:cubicBezTo>
                <a:cubicBezTo>
                  <a:pt x="173951" y="64376"/>
                  <a:pt x="163176" y="698606"/>
                  <a:pt x="175491" y="763261"/>
                </a:cubicBezTo>
                <a:cubicBezTo>
                  <a:pt x="187806" y="827916"/>
                  <a:pt x="210897" y="453843"/>
                  <a:pt x="240145" y="393807"/>
                </a:cubicBezTo>
                <a:cubicBezTo>
                  <a:pt x="269394" y="333771"/>
                  <a:pt x="310188" y="368407"/>
                  <a:pt x="350982" y="403043"/>
                </a:cubicBezTo>
              </a:path>
            </a:pathLst>
          </a:custGeom>
          <a:noFill/>
          <a:ln w="38100">
            <a:solidFill>
              <a:srgbClr val="C00000">
                <a:alpha val="6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Location — Princeton University Humanities Council">
            <a:extLst>
              <a:ext uri="{FF2B5EF4-FFF2-40B4-BE49-F238E27FC236}">
                <a16:creationId xmlns:a16="http://schemas.microsoft.com/office/drawing/2014/main" id="{43A092CA-25E8-45F9-BFAB-DED4A55072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501" y="5010180"/>
            <a:ext cx="2202440" cy="657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crosoft logo transparent PNG 22100816 PNG">
            <a:extLst>
              <a:ext uri="{FF2B5EF4-FFF2-40B4-BE49-F238E27FC236}">
                <a16:creationId xmlns:a16="http://schemas.microsoft.com/office/drawing/2014/main" id="{673265BF-3A47-453E-B800-EADD0EA543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506" y="4650955"/>
            <a:ext cx="2027342" cy="20273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biCom 2020: The 26th Annual International Conference on Mobile Computing  and Networking">
            <a:extLst>
              <a:ext uri="{FF2B5EF4-FFF2-40B4-BE49-F238E27FC236}">
                <a16:creationId xmlns:a16="http://schemas.microsoft.com/office/drawing/2014/main" id="{60FBED02-0DA3-409E-8D9D-C88DD5B668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5901" y="5025816"/>
            <a:ext cx="1279096" cy="12836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CA5027F-7E92-4C6D-82C9-DF3B24C20F85}"/>
              </a:ext>
            </a:extLst>
          </p:cNvPr>
          <p:cNvPicPr>
            <a:picLocks noChangeAspect="1"/>
          </p:cNvPicPr>
          <p:nvPr/>
        </p:nvPicPr>
        <p:blipFill>
          <a:blip r:embed="rId8"/>
          <a:stretch>
            <a:fillRect/>
          </a:stretch>
        </p:blipFill>
        <p:spPr>
          <a:xfrm>
            <a:off x="10373670" y="5030336"/>
            <a:ext cx="1279096" cy="1279096"/>
          </a:xfrm>
          <a:prstGeom prst="rect">
            <a:avLst/>
          </a:prstGeom>
        </p:spPr>
      </p:pic>
      <p:pic>
        <p:nvPicPr>
          <p:cNvPr id="6" name="Picture 2" descr="File:MIT logo.svg - Wikipedia">
            <a:extLst>
              <a:ext uri="{FF2B5EF4-FFF2-40B4-BE49-F238E27FC236}">
                <a16:creationId xmlns:a16="http://schemas.microsoft.com/office/drawing/2014/main" id="{E30F1812-8A73-49B9-B014-63854B8313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4062" y="5708778"/>
            <a:ext cx="1161386" cy="60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844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35CE-ECD7-4C9F-9294-91EF63B14810}"/>
              </a:ext>
            </a:extLst>
          </p:cNvPr>
          <p:cNvSpPr>
            <a:spLocks noGrp="1"/>
          </p:cNvSpPr>
          <p:nvPr>
            <p:ph type="title"/>
          </p:nvPr>
        </p:nvSpPr>
        <p:spPr/>
        <p:txBody>
          <a:bodyPr/>
          <a:lstStyle/>
          <a:p>
            <a:r>
              <a:rPr lang="en-US" dirty="0"/>
              <a:t>Approach: </a:t>
            </a:r>
          </a:p>
        </p:txBody>
      </p:sp>
      <p:sp>
        <p:nvSpPr>
          <p:cNvPr id="4" name="Title 1">
            <a:extLst>
              <a:ext uri="{FF2B5EF4-FFF2-40B4-BE49-F238E27FC236}">
                <a16:creationId xmlns:a16="http://schemas.microsoft.com/office/drawing/2014/main" id="{4BF40265-2513-44AD-8861-2A826057E52A}"/>
              </a:ext>
            </a:extLst>
          </p:cNvPr>
          <p:cNvSpPr txBox="1">
            <a:spLocks/>
          </p:cNvSpPr>
          <p:nvPr/>
        </p:nvSpPr>
        <p:spPr>
          <a:xfrm>
            <a:off x="112889" y="18255"/>
            <a:ext cx="11240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2"/>
                </a:solidFill>
              </a:rPr>
              <a:t>Why Sub-THz bands?</a:t>
            </a:r>
          </a:p>
        </p:txBody>
      </p:sp>
      <p:sp>
        <p:nvSpPr>
          <p:cNvPr id="11" name="Flowchart: Off-page Connector 10">
            <a:extLst>
              <a:ext uri="{FF2B5EF4-FFF2-40B4-BE49-F238E27FC236}">
                <a16:creationId xmlns:a16="http://schemas.microsoft.com/office/drawing/2014/main" id="{02DF97C1-AF1C-4735-AC4B-6B03547F1CD9}"/>
              </a:ext>
            </a:extLst>
          </p:cNvPr>
          <p:cNvSpPr/>
          <p:nvPr/>
        </p:nvSpPr>
        <p:spPr>
          <a:xfrm>
            <a:off x="1498600" y="4380705"/>
            <a:ext cx="254000" cy="533400"/>
          </a:xfrm>
          <a:prstGeom prst="flowChartOffpage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4E40BD2-1AB9-4051-A711-481B8A41F32A}"/>
              </a:ext>
            </a:extLst>
          </p:cNvPr>
          <p:cNvSpPr txBox="1"/>
          <p:nvPr/>
        </p:nvSpPr>
        <p:spPr>
          <a:xfrm>
            <a:off x="1162050" y="6159500"/>
            <a:ext cx="1739900" cy="523220"/>
          </a:xfrm>
          <a:prstGeom prst="rect">
            <a:avLst/>
          </a:prstGeom>
          <a:noFill/>
        </p:spPr>
        <p:txBody>
          <a:bodyPr wrap="square" rtlCol="0">
            <a:spAutoFit/>
          </a:bodyPr>
          <a:lstStyle/>
          <a:p>
            <a:r>
              <a:rPr lang="en-US" sz="2800" dirty="0">
                <a:solidFill>
                  <a:schemeClr val="bg1"/>
                </a:solidFill>
              </a:rPr>
              <a:t>Wi-Fi</a:t>
            </a:r>
            <a:r>
              <a:rPr lang="en-US" dirty="0"/>
              <a:t>i</a:t>
            </a:r>
          </a:p>
        </p:txBody>
      </p:sp>
      <p:sp>
        <p:nvSpPr>
          <p:cNvPr id="23" name="TextBox 22">
            <a:extLst>
              <a:ext uri="{FF2B5EF4-FFF2-40B4-BE49-F238E27FC236}">
                <a16:creationId xmlns:a16="http://schemas.microsoft.com/office/drawing/2014/main" id="{65747874-9527-49D3-9D61-7F2CD87341EA}"/>
              </a:ext>
            </a:extLst>
          </p:cNvPr>
          <p:cNvSpPr txBox="1"/>
          <p:nvPr/>
        </p:nvSpPr>
        <p:spPr>
          <a:xfrm>
            <a:off x="3683001" y="6159500"/>
            <a:ext cx="1739900" cy="523220"/>
          </a:xfrm>
          <a:prstGeom prst="rect">
            <a:avLst/>
          </a:prstGeom>
          <a:noFill/>
        </p:spPr>
        <p:txBody>
          <a:bodyPr wrap="square" rtlCol="0">
            <a:spAutoFit/>
          </a:bodyPr>
          <a:lstStyle/>
          <a:p>
            <a:r>
              <a:rPr lang="en-US" sz="2800" dirty="0">
                <a:solidFill>
                  <a:schemeClr val="bg1"/>
                </a:solidFill>
              </a:rPr>
              <a:t>mmWave</a:t>
            </a:r>
            <a:endParaRPr lang="en-US" dirty="0"/>
          </a:p>
        </p:txBody>
      </p:sp>
      <p:pic>
        <p:nvPicPr>
          <p:cNvPr id="3074" name="Picture 2" descr="WiFi and Cell Phones: Should You Really Be Worried? – The Winnipeg Skeptics">
            <a:extLst>
              <a:ext uri="{FF2B5EF4-FFF2-40B4-BE49-F238E27FC236}">
                <a16:creationId xmlns:a16="http://schemas.microsoft.com/office/drawing/2014/main" id="{B72BBE08-F0FA-4540-AFA5-F0BABF13F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515" b="2507"/>
          <a:stretch/>
        </p:blipFill>
        <p:spPr bwMode="auto">
          <a:xfrm>
            <a:off x="-88900" y="4994275"/>
            <a:ext cx="12192000" cy="1165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806B9DB-C552-4F12-AC49-2C4864E9107E}"/>
              </a:ext>
            </a:extLst>
          </p:cNvPr>
          <p:cNvSpPr txBox="1"/>
          <p:nvPr/>
        </p:nvSpPr>
        <p:spPr>
          <a:xfrm>
            <a:off x="6769101" y="6159500"/>
            <a:ext cx="1739900" cy="523220"/>
          </a:xfrm>
          <a:prstGeom prst="rect">
            <a:avLst/>
          </a:prstGeom>
          <a:noFill/>
        </p:spPr>
        <p:txBody>
          <a:bodyPr wrap="square" rtlCol="0">
            <a:spAutoFit/>
          </a:bodyPr>
          <a:lstStyle/>
          <a:p>
            <a:r>
              <a:rPr lang="en-US" sz="2800" dirty="0">
                <a:solidFill>
                  <a:schemeClr val="bg1"/>
                </a:solidFill>
              </a:rPr>
              <a:t>sub-THz</a:t>
            </a:r>
            <a:endParaRPr lang="en-US" dirty="0"/>
          </a:p>
        </p:txBody>
      </p:sp>
      <p:sp>
        <p:nvSpPr>
          <p:cNvPr id="25" name="TextBox 24">
            <a:extLst>
              <a:ext uri="{FF2B5EF4-FFF2-40B4-BE49-F238E27FC236}">
                <a16:creationId xmlns:a16="http://schemas.microsoft.com/office/drawing/2014/main" id="{7DB7B29A-02F5-4A49-8CF9-E4002F15750F}"/>
              </a:ext>
            </a:extLst>
          </p:cNvPr>
          <p:cNvSpPr txBox="1"/>
          <p:nvPr/>
        </p:nvSpPr>
        <p:spPr>
          <a:xfrm>
            <a:off x="9372601" y="6159500"/>
            <a:ext cx="1739900" cy="523220"/>
          </a:xfrm>
          <a:prstGeom prst="rect">
            <a:avLst/>
          </a:prstGeom>
          <a:noFill/>
        </p:spPr>
        <p:txBody>
          <a:bodyPr wrap="square" rtlCol="0">
            <a:spAutoFit/>
          </a:bodyPr>
          <a:lstStyle/>
          <a:p>
            <a:r>
              <a:rPr lang="en-US" sz="2800" dirty="0">
                <a:solidFill>
                  <a:schemeClr val="bg1"/>
                </a:solidFill>
              </a:rPr>
              <a:t>NIR</a:t>
            </a:r>
            <a:endParaRPr lang="en-US" dirty="0"/>
          </a:p>
        </p:txBody>
      </p:sp>
      <p:sp>
        <p:nvSpPr>
          <p:cNvPr id="26" name="TextBox 25">
            <a:extLst>
              <a:ext uri="{FF2B5EF4-FFF2-40B4-BE49-F238E27FC236}">
                <a16:creationId xmlns:a16="http://schemas.microsoft.com/office/drawing/2014/main" id="{7CBE3E02-F86A-4BF7-9681-B67273C59E0B}"/>
              </a:ext>
            </a:extLst>
          </p:cNvPr>
          <p:cNvSpPr txBox="1"/>
          <p:nvPr/>
        </p:nvSpPr>
        <p:spPr>
          <a:xfrm>
            <a:off x="10483850" y="6159500"/>
            <a:ext cx="1739900" cy="523220"/>
          </a:xfrm>
          <a:prstGeom prst="rect">
            <a:avLst/>
          </a:prstGeom>
          <a:noFill/>
        </p:spPr>
        <p:txBody>
          <a:bodyPr wrap="square" rtlCol="0">
            <a:spAutoFit/>
          </a:bodyPr>
          <a:lstStyle/>
          <a:p>
            <a:r>
              <a:rPr lang="en-US" sz="2800" dirty="0">
                <a:solidFill>
                  <a:schemeClr val="bg1"/>
                </a:solidFill>
              </a:rPr>
              <a:t>Visible</a:t>
            </a:r>
            <a:endParaRPr lang="en-US" dirty="0"/>
          </a:p>
        </p:txBody>
      </p:sp>
      <p:sp>
        <p:nvSpPr>
          <p:cNvPr id="18" name="Isosceles Triangle 17">
            <a:extLst>
              <a:ext uri="{FF2B5EF4-FFF2-40B4-BE49-F238E27FC236}">
                <a16:creationId xmlns:a16="http://schemas.microsoft.com/office/drawing/2014/main" id="{D5840BF0-BFEB-4789-BE25-F34C1A524694}"/>
              </a:ext>
            </a:extLst>
          </p:cNvPr>
          <p:cNvSpPr/>
          <p:nvPr/>
        </p:nvSpPr>
        <p:spPr>
          <a:xfrm rot="10800000">
            <a:off x="2285999" y="1941512"/>
            <a:ext cx="508000" cy="381000"/>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C39CB44-226D-42F5-BFA3-714421F0EF1A}"/>
              </a:ext>
            </a:extLst>
          </p:cNvPr>
          <p:cNvCxnSpPr>
            <a:cxnSpLocks/>
            <a:stCxn id="18" idx="3"/>
          </p:cNvCxnSpPr>
          <p:nvPr/>
        </p:nvCxnSpPr>
        <p:spPr>
          <a:xfrm>
            <a:off x="2539999" y="1941512"/>
            <a:ext cx="0" cy="7278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8C1211D-885A-4445-860F-0E005CEA6742}"/>
              </a:ext>
            </a:extLst>
          </p:cNvPr>
          <p:cNvSpPr/>
          <p:nvPr/>
        </p:nvSpPr>
        <p:spPr>
          <a:xfrm>
            <a:off x="1752600" y="1343818"/>
            <a:ext cx="8559800" cy="28598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A665A3AE-9228-459D-9ADE-596BE91DDAD3}"/>
              </a:ext>
            </a:extLst>
          </p:cNvPr>
          <p:cNvSpPr/>
          <p:nvPr/>
        </p:nvSpPr>
        <p:spPr>
          <a:xfrm rot="10800000">
            <a:off x="2260597" y="3128168"/>
            <a:ext cx="508000" cy="381000"/>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C6E65A0A-0B00-44E9-ADD7-E086B1CFBBF3}"/>
              </a:ext>
            </a:extLst>
          </p:cNvPr>
          <p:cNvCxnSpPr>
            <a:cxnSpLocks/>
            <a:stCxn id="31" idx="3"/>
          </p:cNvCxnSpPr>
          <p:nvPr/>
        </p:nvCxnSpPr>
        <p:spPr>
          <a:xfrm>
            <a:off x="2514597" y="3128168"/>
            <a:ext cx="0" cy="7278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076" name="Picture 4" descr="Honeycrisp - Wikipedia">
            <a:extLst>
              <a:ext uri="{FF2B5EF4-FFF2-40B4-BE49-F238E27FC236}">
                <a16:creationId xmlns:a16="http://schemas.microsoft.com/office/drawing/2014/main" id="{873C884E-C8FB-4E16-A464-FD55C6236F7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958" b="90657" l="9375" r="90625">
                        <a14:foregroundMark x1="9375" y1="40830" x2="9375" y2="44983"/>
                        <a14:foregroundMark x1="56719" y1="9862" x2="60000" y2="8304"/>
                        <a14:foregroundMark x1="87344" y1="35986" x2="90469" y2="44118"/>
                        <a14:foregroundMark x1="90469" y1="44118" x2="90625" y2="47232"/>
                        <a14:foregroundMark x1="50625" y1="90311" x2="47031" y2="9065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18110" y="2021969"/>
            <a:ext cx="977890" cy="883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8A65CBBD-AA0C-4742-AEC2-6499E664574A}"/>
              </a:ext>
            </a:extLst>
          </p:cNvPr>
          <p:cNvCxnSpPr/>
          <p:nvPr/>
        </p:nvCxnSpPr>
        <p:spPr>
          <a:xfrm>
            <a:off x="2901950" y="2132012"/>
            <a:ext cx="7340601" cy="7731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1DDD9C-516C-4493-B6A2-52DB73F6E0AC}"/>
              </a:ext>
            </a:extLst>
          </p:cNvPr>
          <p:cNvCxnSpPr>
            <a:cxnSpLocks/>
          </p:cNvCxnSpPr>
          <p:nvPr/>
        </p:nvCxnSpPr>
        <p:spPr>
          <a:xfrm>
            <a:off x="9290050" y="1373638"/>
            <a:ext cx="987425" cy="15553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7C1055B-F5DC-4A62-AC1B-36F9B8A978A9}"/>
              </a:ext>
            </a:extLst>
          </p:cNvPr>
          <p:cNvCxnSpPr>
            <a:cxnSpLocks/>
          </p:cNvCxnSpPr>
          <p:nvPr/>
        </p:nvCxnSpPr>
        <p:spPr>
          <a:xfrm flipH="1">
            <a:off x="8509001" y="1354362"/>
            <a:ext cx="781049" cy="284933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22D272E-03C5-4EA0-ABC4-11D0BE296692}"/>
              </a:ext>
            </a:extLst>
          </p:cNvPr>
          <p:cNvCxnSpPr>
            <a:cxnSpLocks/>
          </p:cNvCxnSpPr>
          <p:nvPr/>
        </p:nvCxnSpPr>
        <p:spPr>
          <a:xfrm>
            <a:off x="5422901" y="1341437"/>
            <a:ext cx="3051175" cy="284797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148DE50-8C8B-4C07-BAED-8AF666E2711F}"/>
              </a:ext>
            </a:extLst>
          </p:cNvPr>
          <p:cNvCxnSpPr>
            <a:cxnSpLocks/>
          </p:cNvCxnSpPr>
          <p:nvPr/>
        </p:nvCxnSpPr>
        <p:spPr>
          <a:xfrm flipH="1">
            <a:off x="2793999" y="1341437"/>
            <a:ext cx="2628902" cy="21887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933DA1D-1CFC-49C8-9D84-BBE861DACF60}"/>
              </a:ext>
            </a:extLst>
          </p:cNvPr>
          <p:cNvSpPr>
            <a:spLocks noGrp="1"/>
          </p:cNvSpPr>
          <p:nvPr>
            <p:ph type="sldNum" sz="quarter" idx="12"/>
          </p:nvPr>
        </p:nvSpPr>
        <p:spPr/>
        <p:txBody>
          <a:bodyPr/>
          <a:lstStyle/>
          <a:p>
            <a:fld id="{C749937F-F31D-4047-9D8A-CB5D6B18B125}" type="slidenum">
              <a:rPr lang="en-US" smtClean="0"/>
              <a:t>10</a:t>
            </a:fld>
            <a:endParaRPr lang="en-US"/>
          </a:p>
        </p:txBody>
      </p:sp>
    </p:spTree>
    <p:extLst>
      <p:ext uri="{BB962C8B-B14F-4D97-AF65-F5344CB8AC3E}">
        <p14:creationId xmlns:p14="http://schemas.microsoft.com/office/powerpoint/2010/main" val="6948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500"/>
                                        <p:tgtEl>
                                          <p:spTgt spid="40"/>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right)">
                                      <p:cBhvr>
                                        <p:cTn id="19" dur="500"/>
                                        <p:tgtEl>
                                          <p:spTgt spid="4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up)">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35CE-ECD7-4C9F-9294-91EF63B14810}"/>
              </a:ext>
            </a:extLst>
          </p:cNvPr>
          <p:cNvSpPr>
            <a:spLocks noGrp="1"/>
          </p:cNvSpPr>
          <p:nvPr>
            <p:ph type="title"/>
          </p:nvPr>
        </p:nvSpPr>
        <p:spPr/>
        <p:txBody>
          <a:bodyPr/>
          <a:lstStyle/>
          <a:p>
            <a:r>
              <a:rPr lang="en-US" dirty="0"/>
              <a:t>Approach: </a:t>
            </a:r>
          </a:p>
        </p:txBody>
      </p:sp>
      <p:sp>
        <p:nvSpPr>
          <p:cNvPr id="4" name="Title 1">
            <a:extLst>
              <a:ext uri="{FF2B5EF4-FFF2-40B4-BE49-F238E27FC236}">
                <a16:creationId xmlns:a16="http://schemas.microsoft.com/office/drawing/2014/main" id="{4BF40265-2513-44AD-8861-2A826057E52A}"/>
              </a:ext>
            </a:extLst>
          </p:cNvPr>
          <p:cNvSpPr txBox="1">
            <a:spLocks/>
          </p:cNvSpPr>
          <p:nvPr/>
        </p:nvSpPr>
        <p:spPr>
          <a:xfrm>
            <a:off x="112889" y="18255"/>
            <a:ext cx="11240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2"/>
                </a:solidFill>
              </a:rPr>
              <a:t>Why Sub-THz bands?</a:t>
            </a:r>
          </a:p>
        </p:txBody>
      </p:sp>
      <p:sp>
        <p:nvSpPr>
          <p:cNvPr id="11" name="Flowchart: Off-page Connector 10">
            <a:extLst>
              <a:ext uri="{FF2B5EF4-FFF2-40B4-BE49-F238E27FC236}">
                <a16:creationId xmlns:a16="http://schemas.microsoft.com/office/drawing/2014/main" id="{02DF97C1-AF1C-4735-AC4B-6B03547F1CD9}"/>
              </a:ext>
            </a:extLst>
          </p:cNvPr>
          <p:cNvSpPr/>
          <p:nvPr/>
        </p:nvSpPr>
        <p:spPr>
          <a:xfrm>
            <a:off x="4425951" y="4356893"/>
            <a:ext cx="254000" cy="533400"/>
          </a:xfrm>
          <a:prstGeom prst="flowChartOffpage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4E40BD2-1AB9-4051-A711-481B8A41F32A}"/>
              </a:ext>
            </a:extLst>
          </p:cNvPr>
          <p:cNvSpPr txBox="1"/>
          <p:nvPr/>
        </p:nvSpPr>
        <p:spPr>
          <a:xfrm>
            <a:off x="1162050" y="6159500"/>
            <a:ext cx="1739900" cy="523220"/>
          </a:xfrm>
          <a:prstGeom prst="rect">
            <a:avLst/>
          </a:prstGeom>
          <a:noFill/>
        </p:spPr>
        <p:txBody>
          <a:bodyPr wrap="square" rtlCol="0">
            <a:spAutoFit/>
          </a:bodyPr>
          <a:lstStyle/>
          <a:p>
            <a:r>
              <a:rPr lang="en-US" sz="2800" dirty="0">
                <a:solidFill>
                  <a:schemeClr val="bg1"/>
                </a:solidFill>
              </a:rPr>
              <a:t>Wi-Fi</a:t>
            </a:r>
            <a:r>
              <a:rPr lang="en-US" dirty="0"/>
              <a:t>i</a:t>
            </a:r>
          </a:p>
        </p:txBody>
      </p:sp>
      <p:sp>
        <p:nvSpPr>
          <p:cNvPr id="23" name="TextBox 22">
            <a:extLst>
              <a:ext uri="{FF2B5EF4-FFF2-40B4-BE49-F238E27FC236}">
                <a16:creationId xmlns:a16="http://schemas.microsoft.com/office/drawing/2014/main" id="{65747874-9527-49D3-9D61-7F2CD87341EA}"/>
              </a:ext>
            </a:extLst>
          </p:cNvPr>
          <p:cNvSpPr txBox="1"/>
          <p:nvPr/>
        </p:nvSpPr>
        <p:spPr>
          <a:xfrm>
            <a:off x="3683001" y="6159500"/>
            <a:ext cx="1739900" cy="523220"/>
          </a:xfrm>
          <a:prstGeom prst="rect">
            <a:avLst/>
          </a:prstGeom>
          <a:noFill/>
        </p:spPr>
        <p:txBody>
          <a:bodyPr wrap="square" rtlCol="0">
            <a:spAutoFit/>
          </a:bodyPr>
          <a:lstStyle/>
          <a:p>
            <a:r>
              <a:rPr lang="en-US" sz="2800" dirty="0">
                <a:solidFill>
                  <a:schemeClr val="bg1"/>
                </a:solidFill>
              </a:rPr>
              <a:t>mmWave</a:t>
            </a:r>
            <a:endParaRPr lang="en-US" dirty="0"/>
          </a:p>
        </p:txBody>
      </p:sp>
      <p:pic>
        <p:nvPicPr>
          <p:cNvPr id="3074" name="Picture 2" descr="WiFi and Cell Phones: Should You Really Be Worried? – The Winnipeg Skeptics">
            <a:extLst>
              <a:ext uri="{FF2B5EF4-FFF2-40B4-BE49-F238E27FC236}">
                <a16:creationId xmlns:a16="http://schemas.microsoft.com/office/drawing/2014/main" id="{B72BBE08-F0FA-4540-AFA5-F0BABF13F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515" b="2507"/>
          <a:stretch/>
        </p:blipFill>
        <p:spPr bwMode="auto">
          <a:xfrm>
            <a:off x="-88900" y="4994275"/>
            <a:ext cx="12192000" cy="1165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806B9DB-C552-4F12-AC49-2C4864E9107E}"/>
              </a:ext>
            </a:extLst>
          </p:cNvPr>
          <p:cNvSpPr txBox="1"/>
          <p:nvPr/>
        </p:nvSpPr>
        <p:spPr>
          <a:xfrm>
            <a:off x="6769101" y="6159500"/>
            <a:ext cx="1739900" cy="523220"/>
          </a:xfrm>
          <a:prstGeom prst="rect">
            <a:avLst/>
          </a:prstGeom>
          <a:noFill/>
        </p:spPr>
        <p:txBody>
          <a:bodyPr wrap="square" rtlCol="0">
            <a:spAutoFit/>
          </a:bodyPr>
          <a:lstStyle/>
          <a:p>
            <a:r>
              <a:rPr lang="en-US" sz="2800" dirty="0">
                <a:solidFill>
                  <a:schemeClr val="bg1"/>
                </a:solidFill>
              </a:rPr>
              <a:t>sub-THz</a:t>
            </a:r>
            <a:endParaRPr lang="en-US" dirty="0"/>
          </a:p>
        </p:txBody>
      </p:sp>
      <p:sp>
        <p:nvSpPr>
          <p:cNvPr id="25" name="TextBox 24">
            <a:extLst>
              <a:ext uri="{FF2B5EF4-FFF2-40B4-BE49-F238E27FC236}">
                <a16:creationId xmlns:a16="http://schemas.microsoft.com/office/drawing/2014/main" id="{7DB7B29A-02F5-4A49-8CF9-E4002F15750F}"/>
              </a:ext>
            </a:extLst>
          </p:cNvPr>
          <p:cNvSpPr txBox="1"/>
          <p:nvPr/>
        </p:nvSpPr>
        <p:spPr>
          <a:xfrm>
            <a:off x="9372601" y="6159500"/>
            <a:ext cx="1739900" cy="523220"/>
          </a:xfrm>
          <a:prstGeom prst="rect">
            <a:avLst/>
          </a:prstGeom>
          <a:noFill/>
        </p:spPr>
        <p:txBody>
          <a:bodyPr wrap="square" rtlCol="0">
            <a:spAutoFit/>
          </a:bodyPr>
          <a:lstStyle/>
          <a:p>
            <a:r>
              <a:rPr lang="en-US" sz="2800" dirty="0">
                <a:solidFill>
                  <a:schemeClr val="bg1"/>
                </a:solidFill>
              </a:rPr>
              <a:t>NIR</a:t>
            </a:r>
            <a:endParaRPr lang="en-US" dirty="0"/>
          </a:p>
        </p:txBody>
      </p:sp>
      <p:sp>
        <p:nvSpPr>
          <p:cNvPr id="26" name="TextBox 25">
            <a:extLst>
              <a:ext uri="{FF2B5EF4-FFF2-40B4-BE49-F238E27FC236}">
                <a16:creationId xmlns:a16="http://schemas.microsoft.com/office/drawing/2014/main" id="{7CBE3E02-F86A-4BF7-9681-B67273C59E0B}"/>
              </a:ext>
            </a:extLst>
          </p:cNvPr>
          <p:cNvSpPr txBox="1"/>
          <p:nvPr/>
        </p:nvSpPr>
        <p:spPr>
          <a:xfrm>
            <a:off x="10483850" y="6159500"/>
            <a:ext cx="1739900" cy="523220"/>
          </a:xfrm>
          <a:prstGeom prst="rect">
            <a:avLst/>
          </a:prstGeom>
          <a:noFill/>
        </p:spPr>
        <p:txBody>
          <a:bodyPr wrap="square" rtlCol="0">
            <a:spAutoFit/>
          </a:bodyPr>
          <a:lstStyle/>
          <a:p>
            <a:r>
              <a:rPr lang="en-US" sz="2800" dirty="0">
                <a:solidFill>
                  <a:schemeClr val="bg1"/>
                </a:solidFill>
              </a:rPr>
              <a:t>Visible</a:t>
            </a:r>
            <a:endParaRPr lang="en-US" dirty="0"/>
          </a:p>
        </p:txBody>
      </p:sp>
      <p:sp>
        <p:nvSpPr>
          <p:cNvPr id="18" name="Isosceles Triangle 17">
            <a:extLst>
              <a:ext uri="{FF2B5EF4-FFF2-40B4-BE49-F238E27FC236}">
                <a16:creationId xmlns:a16="http://schemas.microsoft.com/office/drawing/2014/main" id="{D5840BF0-BFEB-4789-BE25-F34C1A524694}"/>
              </a:ext>
            </a:extLst>
          </p:cNvPr>
          <p:cNvSpPr/>
          <p:nvPr/>
        </p:nvSpPr>
        <p:spPr>
          <a:xfrm rot="10800000">
            <a:off x="2285999" y="1941512"/>
            <a:ext cx="508000" cy="381000"/>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C39CB44-226D-42F5-BFA3-714421F0EF1A}"/>
              </a:ext>
            </a:extLst>
          </p:cNvPr>
          <p:cNvCxnSpPr>
            <a:cxnSpLocks/>
            <a:stCxn id="18" idx="3"/>
          </p:cNvCxnSpPr>
          <p:nvPr/>
        </p:nvCxnSpPr>
        <p:spPr>
          <a:xfrm>
            <a:off x="2539999" y="1941512"/>
            <a:ext cx="0" cy="7278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8C1211D-885A-4445-860F-0E005CEA6742}"/>
              </a:ext>
            </a:extLst>
          </p:cNvPr>
          <p:cNvSpPr/>
          <p:nvPr/>
        </p:nvSpPr>
        <p:spPr>
          <a:xfrm>
            <a:off x="1752600" y="1343818"/>
            <a:ext cx="8559800" cy="28598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A665A3AE-9228-459D-9ADE-596BE91DDAD3}"/>
              </a:ext>
            </a:extLst>
          </p:cNvPr>
          <p:cNvSpPr/>
          <p:nvPr/>
        </p:nvSpPr>
        <p:spPr>
          <a:xfrm rot="10800000">
            <a:off x="2260597" y="3128168"/>
            <a:ext cx="508000" cy="381000"/>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C6E65A0A-0B00-44E9-ADD7-E086B1CFBBF3}"/>
              </a:ext>
            </a:extLst>
          </p:cNvPr>
          <p:cNvCxnSpPr>
            <a:cxnSpLocks/>
            <a:stCxn id="31" idx="3"/>
          </p:cNvCxnSpPr>
          <p:nvPr/>
        </p:nvCxnSpPr>
        <p:spPr>
          <a:xfrm>
            <a:off x="2514597" y="3128168"/>
            <a:ext cx="0" cy="7278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4" descr="Honeycrisp - Wikipedia">
            <a:extLst>
              <a:ext uri="{FF2B5EF4-FFF2-40B4-BE49-F238E27FC236}">
                <a16:creationId xmlns:a16="http://schemas.microsoft.com/office/drawing/2014/main" id="{E48F6389-553B-42DC-A42D-9F45A0377DF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958" b="90657" l="9375" r="90625">
                        <a14:foregroundMark x1="9375" y1="40830" x2="9375" y2="44983"/>
                        <a14:foregroundMark x1="56719" y1="9862" x2="60000" y2="8304"/>
                        <a14:foregroundMark x1="87344" y1="35986" x2="90469" y2="44118"/>
                        <a14:foregroundMark x1="90469" y1="44118" x2="90625" y2="47232"/>
                        <a14:foregroundMark x1="50625" y1="90311" x2="47031" y2="9065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18110" y="2021969"/>
            <a:ext cx="977890" cy="883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111DDD9C-516C-4493-B6A2-52DB73F6E0AC}"/>
              </a:ext>
            </a:extLst>
          </p:cNvPr>
          <p:cNvCxnSpPr>
            <a:cxnSpLocks/>
          </p:cNvCxnSpPr>
          <p:nvPr/>
        </p:nvCxnSpPr>
        <p:spPr>
          <a:xfrm>
            <a:off x="2733674" y="2218756"/>
            <a:ext cx="2689227" cy="23234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3EE4D21-8620-4166-94CD-C49789C8554F}"/>
              </a:ext>
            </a:extLst>
          </p:cNvPr>
          <p:cNvCxnSpPr>
            <a:cxnSpLocks/>
          </p:cNvCxnSpPr>
          <p:nvPr/>
        </p:nvCxnSpPr>
        <p:spPr>
          <a:xfrm flipV="1">
            <a:off x="2793999" y="2565400"/>
            <a:ext cx="2628902" cy="7985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49DA97F-ADE6-4625-9F02-78866B9872CB}"/>
              </a:ext>
            </a:extLst>
          </p:cNvPr>
          <p:cNvSpPr>
            <a:spLocks noGrp="1"/>
          </p:cNvSpPr>
          <p:nvPr>
            <p:ph type="sldNum" sz="quarter" idx="12"/>
          </p:nvPr>
        </p:nvSpPr>
        <p:spPr/>
        <p:txBody>
          <a:bodyPr/>
          <a:lstStyle/>
          <a:p>
            <a:fld id="{C749937F-F31D-4047-9D8A-CB5D6B18B125}" type="slidenum">
              <a:rPr lang="en-US" smtClean="0"/>
              <a:t>11</a:t>
            </a:fld>
            <a:endParaRPr lang="en-US"/>
          </a:p>
        </p:txBody>
      </p:sp>
    </p:spTree>
    <p:extLst>
      <p:ext uri="{BB962C8B-B14F-4D97-AF65-F5344CB8AC3E}">
        <p14:creationId xmlns:p14="http://schemas.microsoft.com/office/powerpoint/2010/main" val="2042943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35CE-ECD7-4C9F-9294-91EF63B14810}"/>
              </a:ext>
            </a:extLst>
          </p:cNvPr>
          <p:cNvSpPr>
            <a:spLocks noGrp="1"/>
          </p:cNvSpPr>
          <p:nvPr>
            <p:ph type="title"/>
          </p:nvPr>
        </p:nvSpPr>
        <p:spPr/>
        <p:txBody>
          <a:bodyPr/>
          <a:lstStyle/>
          <a:p>
            <a:r>
              <a:rPr lang="en-US" dirty="0"/>
              <a:t>Approach: </a:t>
            </a:r>
          </a:p>
        </p:txBody>
      </p:sp>
      <p:sp>
        <p:nvSpPr>
          <p:cNvPr id="4" name="Title 1">
            <a:extLst>
              <a:ext uri="{FF2B5EF4-FFF2-40B4-BE49-F238E27FC236}">
                <a16:creationId xmlns:a16="http://schemas.microsoft.com/office/drawing/2014/main" id="{4BF40265-2513-44AD-8861-2A826057E52A}"/>
              </a:ext>
            </a:extLst>
          </p:cNvPr>
          <p:cNvSpPr txBox="1">
            <a:spLocks/>
          </p:cNvSpPr>
          <p:nvPr/>
        </p:nvSpPr>
        <p:spPr>
          <a:xfrm>
            <a:off x="112889" y="18255"/>
            <a:ext cx="11240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2"/>
                </a:solidFill>
              </a:rPr>
              <a:t>Why Sub-THz bands?</a:t>
            </a:r>
          </a:p>
        </p:txBody>
      </p:sp>
      <p:sp>
        <p:nvSpPr>
          <p:cNvPr id="11" name="Flowchart: Off-page Connector 10">
            <a:extLst>
              <a:ext uri="{FF2B5EF4-FFF2-40B4-BE49-F238E27FC236}">
                <a16:creationId xmlns:a16="http://schemas.microsoft.com/office/drawing/2014/main" id="{02DF97C1-AF1C-4735-AC4B-6B03547F1CD9}"/>
              </a:ext>
            </a:extLst>
          </p:cNvPr>
          <p:cNvSpPr/>
          <p:nvPr/>
        </p:nvSpPr>
        <p:spPr>
          <a:xfrm>
            <a:off x="9569451" y="4460875"/>
            <a:ext cx="254000" cy="533400"/>
          </a:xfrm>
          <a:prstGeom prst="flowChartOffpage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4E40BD2-1AB9-4051-A711-481B8A41F32A}"/>
              </a:ext>
            </a:extLst>
          </p:cNvPr>
          <p:cNvSpPr txBox="1"/>
          <p:nvPr/>
        </p:nvSpPr>
        <p:spPr>
          <a:xfrm>
            <a:off x="1162050" y="6159500"/>
            <a:ext cx="1739900" cy="523220"/>
          </a:xfrm>
          <a:prstGeom prst="rect">
            <a:avLst/>
          </a:prstGeom>
          <a:noFill/>
        </p:spPr>
        <p:txBody>
          <a:bodyPr wrap="square" rtlCol="0">
            <a:spAutoFit/>
          </a:bodyPr>
          <a:lstStyle/>
          <a:p>
            <a:r>
              <a:rPr lang="en-US" sz="2800" dirty="0">
                <a:solidFill>
                  <a:schemeClr val="bg1"/>
                </a:solidFill>
              </a:rPr>
              <a:t>Wi-Fi</a:t>
            </a:r>
            <a:r>
              <a:rPr lang="en-US" dirty="0"/>
              <a:t>i</a:t>
            </a:r>
          </a:p>
        </p:txBody>
      </p:sp>
      <p:sp>
        <p:nvSpPr>
          <p:cNvPr id="23" name="TextBox 22">
            <a:extLst>
              <a:ext uri="{FF2B5EF4-FFF2-40B4-BE49-F238E27FC236}">
                <a16:creationId xmlns:a16="http://schemas.microsoft.com/office/drawing/2014/main" id="{65747874-9527-49D3-9D61-7F2CD87341EA}"/>
              </a:ext>
            </a:extLst>
          </p:cNvPr>
          <p:cNvSpPr txBox="1"/>
          <p:nvPr/>
        </p:nvSpPr>
        <p:spPr>
          <a:xfrm>
            <a:off x="3683001" y="6159500"/>
            <a:ext cx="1739900" cy="523220"/>
          </a:xfrm>
          <a:prstGeom prst="rect">
            <a:avLst/>
          </a:prstGeom>
          <a:noFill/>
        </p:spPr>
        <p:txBody>
          <a:bodyPr wrap="square" rtlCol="0">
            <a:spAutoFit/>
          </a:bodyPr>
          <a:lstStyle/>
          <a:p>
            <a:r>
              <a:rPr lang="en-US" sz="2800" dirty="0">
                <a:solidFill>
                  <a:schemeClr val="bg1"/>
                </a:solidFill>
              </a:rPr>
              <a:t>mmWave</a:t>
            </a:r>
            <a:endParaRPr lang="en-US" dirty="0"/>
          </a:p>
        </p:txBody>
      </p:sp>
      <p:pic>
        <p:nvPicPr>
          <p:cNvPr id="3074" name="Picture 2" descr="WiFi and Cell Phones: Should You Really Be Worried? – The Winnipeg Skeptics">
            <a:extLst>
              <a:ext uri="{FF2B5EF4-FFF2-40B4-BE49-F238E27FC236}">
                <a16:creationId xmlns:a16="http://schemas.microsoft.com/office/drawing/2014/main" id="{B72BBE08-F0FA-4540-AFA5-F0BABF13F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515" b="2507"/>
          <a:stretch/>
        </p:blipFill>
        <p:spPr bwMode="auto">
          <a:xfrm>
            <a:off x="-88900" y="4994275"/>
            <a:ext cx="12192000" cy="1165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806B9DB-C552-4F12-AC49-2C4864E9107E}"/>
              </a:ext>
            </a:extLst>
          </p:cNvPr>
          <p:cNvSpPr txBox="1"/>
          <p:nvPr/>
        </p:nvSpPr>
        <p:spPr>
          <a:xfrm>
            <a:off x="6769101" y="6159500"/>
            <a:ext cx="1739900" cy="523220"/>
          </a:xfrm>
          <a:prstGeom prst="rect">
            <a:avLst/>
          </a:prstGeom>
          <a:noFill/>
        </p:spPr>
        <p:txBody>
          <a:bodyPr wrap="square" rtlCol="0">
            <a:spAutoFit/>
          </a:bodyPr>
          <a:lstStyle/>
          <a:p>
            <a:r>
              <a:rPr lang="en-US" sz="2800" dirty="0">
                <a:solidFill>
                  <a:schemeClr val="bg1"/>
                </a:solidFill>
              </a:rPr>
              <a:t>sub-THz</a:t>
            </a:r>
            <a:endParaRPr lang="en-US" dirty="0"/>
          </a:p>
        </p:txBody>
      </p:sp>
      <p:sp>
        <p:nvSpPr>
          <p:cNvPr id="25" name="TextBox 24">
            <a:extLst>
              <a:ext uri="{FF2B5EF4-FFF2-40B4-BE49-F238E27FC236}">
                <a16:creationId xmlns:a16="http://schemas.microsoft.com/office/drawing/2014/main" id="{7DB7B29A-02F5-4A49-8CF9-E4002F15750F}"/>
              </a:ext>
            </a:extLst>
          </p:cNvPr>
          <p:cNvSpPr txBox="1"/>
          <p:nvPr/>
        </p:nvSpPr>
        <p:spPr>
          <a:xfrm>
            <a:off x="9372601" y="6159500"/>
            <a:ext cx="1739900" cy="523220"/>
          </a:xfrm>
          <a:prstGeom prst="rect">
            <a:avLst/>
          </a:prstGeom>
          <a:noFill/>
        </p:spPr>
        <p:txBody>
          <a:bodyPr wrap="square" rtlCol="0">
            <a:spAutoFit/>
          </a:bodyPr>
          <a:lstStyle/>
          <a:p>
            <a:r>
              <a:rPr lang="en-US" sz="2800" dirty="0">
                <a:solidFill>
                  <a:schemeClr val="bg1"/>
                </a:solidFill>
              </a:rPr>
              <a:t>NIR</a:t>
            </a:r>
            <a:endParaRPr lang="en-US" dirty="0"/>
          </a:p>
        </p:txBody>
      </p:sp>
      <p:sp>
        <p:nvSpPr>
          <p:cNvPr id="26" name="TextBox 25">
            <a:extLst>
              <a:ext uri="{FF2B5EF4-FFF2-40B4-BE49-F238E27FC236}">
                <a16:creationId xmlns:a16="http://schemas.microsoft.com/office/drawing/2014/main" id="{7CBE3E02-F86A-4BF7-9681-B67273C59E0B}"/>
              </a:ext>
            </a:extLst>
          </p:cNvPr>
          <p:cNvSpPr txBox="1"/>
          <p:nvPr/>
        </p:nvSpPr>
        <p:spPr>
          <a:xfrm>
            <a:off x="10483850" y="6159500"/>
            <a:ext cx="1739900" cy="523220"/>
          </a:xfrm>
          <a:prstGeom prst="rect">
            <a:avLst/>
          </a:prstGeom>
          <a:noFill/>
        </p:spPr>
        <p:txBody>
          <a:bodyPr wrap="square" rtlCol="0">
            <a:spAutoFit/>
          </a:bodyPr>
          <a:lstStyle/>
          <a:p>
            <a:r>
              <a:rPr lang="en-US" sz="2800" dirty="0">
                <a:solidFill>
                  <a:schemeClr val="bg1"/>
                </a:solidFill>
              </a:rPr>
              <a:t>Visible</a:t>
            </a:r>
            <a:endParaRPr lang="en-US" dirty="0"/>
          </a:p>
        </p:txBody>
      </p:sp>
      <p:sp>
        <p:nvSpPr>
          <p:cNvPr id="18" name="Isosceles Triangle 17">
            <a:extLst>
              <a:ext uri="{FF2B5EF4-FFF2-40B4-BE49-F238E27FC236}">
                <a16:creationId xmlns:a16="http://schemas.microsoft.com/office/drawing/2014/main" id="{D5840BF0-BFEB-4789-BE25-F34C1A524694}"/>
              </a:ext>
            </a:extLst>
          </p:cNvPr>
          <p:cNvSpPr/>
          <p:nvPr/>
        </p:nvSpPr>
        <p:spPr>
          <a:xfrm rot="10800000">
            <a:off x="4848232" y="1896269"/>
            <a:ext cx="508000" cy="381000"/>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C39CB44-226D-42F5-BFA3-714421F0EF1A}"/>
              </a:ext>
            </a:extLst>
          </p:cNvPr>
          <p:cNvCxnSpPr>
            <a:cxnSpLocks/>
            <a:stCxn id="18" idx="3"/>
          </p:cNvCxnSpPr>
          <p:nvPr/>
        </p:nvCxnSpPr>
        <p:spPr>
          <a:xfrm>
            <a:off x="5102232" y="1896269"/>
            <a:ext cx="0" cy="7278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8C1211D-885A-4445-860F-0E005CEA6742}"/>
              </a:ext>
            </a:extLst>
          </p:cNvPr>
          <p:cNvSpPr/>
          <p:nvPr/>
        </p:nvSpPr>
        <p:spPr>
          <a:xfrm>
            <a:off x="1752600" y="1343818"/>
            <a:ext cx="8559800" cy="28598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C6E65A0A-0B00-44E9-ADD7-E086B1CFBBF3}"/>
              </a:ext>
            </a:extLst>
          </p:cNvPr>
          <p:cNvCxnSpPr>
            <a:cxnSpLocks/>
            <a:stCxn id="31" idx="3"/>
          </p:cNvCxnSpPr>
          <p:nvPr/>
        </p:nvCxnSpPr>
        <p:spPr>
          <a:xfrm>
            <a:off x="5310204" y="2828925"/>
            <a:ext cx="0" cy="7064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4" descr="Honeycrisp - Wikipedia">
            <a:extLst>
              <a:ext uri="{FF2B5EF4-FFF2-40B4-BE49-F238E27FC236}">
                <a16:creationId xmlns:a16="http://schemas.microsoft.com/office/drawing/2014/main" id="{E48F6389-553B-42DC-A42D-9F45A0377DF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958" b="90657" l="9375" r="90625">
                        <a14:foregroundMark x1="9375" y1="40830" x2="9375" y2="44983"/>
                        <a14:foregroundMark x1="56719" y1="9862" x2="60000" y2="8304"/>
                        <a14:foregroundMark x1="87344" y1="35986" x2="90469" y2="44118"/>
                        <a14:foregroundMark x1="90469" y1="44118" x2="90625" y2="47232"/>
                        <a14:foregroundMark x1="50625" y1="90311" x2="47031" y2="9065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18110" y="2021969"/>
            <a:ext cx="977890" cy="883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31" name="Isosceles Triangle 30">
            <a:extLst>
              <a:ext uri="{FF2B5EF4-FFF2-40B4-BE49-F238E27FC236}">
                <a16:creationId xmlns:a16="http://schemas.microsoft.com/office/drawing/2014/main" id="{A665A3AE-9228-459D-9ADE-596BE91DDAD3}"/>
              </a:ext>
            </a:extLst>
          </p:cNvPr>
          <p:cNvSpPr/>
          <p:nvPr/>
        </p:nvSpPr>
        <p:spPr>
          <a:xfrm rot="10800000">
            <a:off x="5056204" y="2828925"/>
            <a:ext cx="508000" cy="381000"/>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21B19C7-B040-4484-B0EE-30FBA09170C8}"/>
              </a:ext>
            </a:extLst>
          </p:cNvPr>
          <p:cNvSpPr>
            <a:spLocks noGrp="1"/>
          </p:cNvSpPr>
          <p:nvPr>
            <p:ph type="sldNum" sz="quarter" idx="12"/>
          </p:nvPr>
        </p:nvSpPr>
        <p:spPr/>
        <p:txBody>
          <a:bodyPr/>
          <a:lstStyle/>
          <a:p>
            <a:fld id="{C749937F-F31D-4047-9D8A-CB5D6B18B125}" type="slidenum">
              <a:rPr lang="en-US" smtClean="0"/>
              <a:t>12</a:t>
            </a:fld>
            <a:endParaRPr lang="en-US"/>
          </a:p>
        </p:txBody>
      </p:sp>
      <p:pic>
        <p:nvPicPr>
          <p:cNvPr id="5" name="Picture 4">
            <a:extLst>
              <a:ext uri="{FF2B5EF4-FFF2-40B4-BE49-F238E27FC236}">
                <a16:creationId xmlns:a16="http://schemas.microsoft.com/office/drawing/2014/main" id="{52247EC7-19D0-459B-B5BF-52A7FD047EC0}"/>
              </a:ext>
            </a:extLst>
          </p:cNvPr>
          <p:cNvPicPr>
            <a:picLocks noChangeAspect="1"/>
          </p:cNvPicPr>
          <p:nvPr/>
        </p:nvPicPr>
        <p:blipFill rotWithShape="1">
          <a:blip r:embed="rId6"/>
          <a:srcRect t="15243" r="51128"/>
          <a:stretch/>
        </p:blipFill>
        <p:spPr>
          <a:xfrm>
            <a:off x="6809753" y="967190"/>
            <a:ext cx="4208166" cy="3431093"/>
          </a:xfrm>
          <a:prstGeom prst="rect">
            <a:avLst/>
          </a:prstGeom>
        </p:spPr>
      </p:pic>
    </p:spTree>
    <p:extLst>
      <p:ext uri="{BB962C8B-B14F-4D97-AF65-F5344CB8AC3E}">
        <p14:creationId xmlns:p14="http://schemas.microsoft.com/office/powerpoint/2010/main" val="2476998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35CE-ECD7-4C9F-9294-91EF63B14810}"/>
              </a:ext>
            </a:extLst>
          </p:cNvPr>
          <p:cNvSpPr>
            <a:spLocks noGrp="1"/>
          </p:cNvSpPr>
          <p:nvPr>
            <p:ph type="title"/>
          </p:nvPr>
        </p:nvSpPr>
        <p:spPr/>
        <p:txBody>
          <a:bodyPr/>
          <a:lstStyle/>
          <a:p>
            <a:r>
              <a:rPr lang="en-US" dirty="0"/>
              <a:t>Approach: </a:t>
            </a:r>
          </a:p>
        </p:txBody>
      </p:sp>
      <p:sp>
        <p:nvSpPr>
          <p:cNvPr id="4" name="Title 1">
            <a:extLst>
              <a:ext uri="{FF2B5EF4-FFF2-40B4-BE49-F238E27FC236}">
                <a16:creationId xmlns:a16="http://schemas.microsoft.com/office/drawing/2014/main" id="{4BF40265-2513-44AD-8861-2A826057E52A}"/>
              </a:ext>
            </a:extLst>
          </p:cNvPr>
          <p:cNvSpPr txBox="1">
            <a:spLocks/>
          </p:cNvSpPr>
          <p:nvPr/>
        </p:nvSpPr>
        <p:spPr>
          <a:xfrm>
            <a:off x="112889" y="18255"/>
            <a:ext cx="11240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2"/>
                </a:solidFill>
              </a:rPr>
              <a:t>Why Sub-THz bands?</a:t>
            </a:r>
          </a:p>
        </p:txBody>
      </p:sp>
      <p:sp>
        <p:nvSpPr>
          <p:cNvPr id="11" name="Flowchart: Off-page Connector 10">
            <a:extLst>
              <a:ext uri="{FF2B5EF4-FFF2-40B4-BE49-F238E27FC236}">
                <a16:creationId xmlns:a16="http://schemas.microsoft.com/office/drawing/2014/main" id="{02DF97C1-AF1C-4735-AC4B-6B03547F1CD9}"/>
              </a:ext>
            </a:extLst>
          </p:cNvPr>
          <p:cNvSpPr/>
          <p:nvPr/>
        </p:nvSpPr>
        <p:spPr>
          <a:xfrm>
            <a:off x="10763251" y="4460875"/>
            <a:ext cx="254000" cy="533400"/>
          </a:xfrm>
          <a:prstGeom prst="flowChartOffpage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4E40BD2-1AB9-4051-A711-481B8A41F32A}"/>
              </a:ext>
            </a:extLst>
          </p:cNvPr>
          <p:cNvSpPr txBox="1"/>
          <p:nvPr/>
        </p:nvSpPr>
        <p:spPr>
          <a:xfrm>
            <a:off x="1162050" y="6159500"/>
            <a:ext cx="1739900" cy="523220"/>
          </a:xfrm>
          <a:prstGeom prst="rect">
            <a:avLst/>
          </a:prstGeom>
          <a:noFill/>
        </p:spPr>
        <p:txBody>
          <a:bodyPr wrap="square" rtlCol="0">
            <a:spAutoFit/>
          </a:bodyPr>
          <a:lstStyle/>
          <a:p>
            <a:r>
              <a:rPr lang="en-US" sz="2800" dirty="0">
                <a:solidFill>
                  <a:schemeClr val="bg1"/>
                </a:solidFill>
              </a:rPr>
              <a:t>Wi-Fi</a:t>
            </a:r>
            <a:r>
              <a:rPr lang="en-US" dirty="0"/>
              <a:t>i</a:t>
            </a:r>
          </a:p>
        </p:txBody>
      </p:sp>
      <p:sp>
        <p:nvSpPr>
          <p:cNvPr id="23" name="TextBox 22">
            <a:extLst>
              <a:ext uri="{FF2B5EF4-FFF2-40B4-BE49-F238E27FC236}">
                <a16:creationId xmlns:a16="http://schemas.microsoft.com/office/drawing/2014/main" id="{65747874-9527-49D3-9D61-7F2CD87341EA}"/>
              </a:ext>
            </a:extLst>
          </p:cNvPr>
          <p:cNvSpPr txBox="1"/>
          <p:nvPr/>
        </p:nvSpPr>
        <p:spPr>
          <a:xfrm>
            <a:off x="3683001" y="6159500"/>
            <a:ext cx="1739900" cy="523220"/>
          </a:xfrm>
          <a:prstGeom prst="rect">
            <a:avLst/>
          </a:prstGeom>
          <a:noFill/>
        </p:spPr>
        <p:txBody>
          <a:bodyPr wrap="square" rtlCol="0">
            <a:spAutoFit/>
          </a:bodyPr>
          <a:lstStyle/>
          <a:p>
            <a:r>
              <a:rPr lang="en-US" sz="2800" dirty="0">
                <a:solidFill>
                  <a:schemeClr val="bg1"/>
                </a:solidFill>
              </a:rPr>
              <a:t>mmWave</a:t>
            </a:r>
            <a:endParaRPr lang="en-US" dirty="0"/>
          </a:p>
        </p:txBody>
      </p:sp>
      <p:pic>
        <p:nvPicPr>
          <p:cNvPr id="3074" name="Picture 2" descr="WiFi and Cell Phones: Should You Really Be Worried? – The Winnipeg Skeptics">
            <a:extLst>
              <a:ext uri="{FF2B5EF4-FFF2-40B4-BE49-F238E27FC236}">
                <a16:creationId xmlns:a16="http://schemas.microsoft.com/office/drawing/2014/main" id="{B72BBE08-F0FA-4540-AFA5-F0BABF13F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515" b="2507"/>
          <a:stretch/>
        </p:blipFill>
        <p:spPr bwMode="auto">
          <a:xfrm>
            <a:off x="-88900" y="4994275"/>
            <a:ext cx="12192000" cy="1165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806B9DB-C552-4F12-AC49-2C4864E9107E}"/>
              </a:ext>
            </a:extLst>
          </p:cNvPr>
          <p:cNvSpPr txBox="1"/>
          <p:nvPr/>
        </p:nvSpPr>
        <p:spPr>
          <a:xfrm>
            <a:off x="6769101" y="6159500"/>
            <a:ext cx="1739900" cy="523220"/>
          </a:xfrm>
          <a:prstGeom prst="rect">
            <a:avLst/>
          </a:prstGeom>
          <a:noFill/>
        </p:spPr>
        <p:txBody>
          <a:bodyPr wrap="square" rtlCol="0">
            <a:spAutoFit/>
          </a:bodyPr>
          <a:lstStyle/>
          <a:p>
            <a:r>
              <a:rPr lang="en-US" sz="2800" dirty="0">
                <a:solidFill>
                  <a:schemeClr val="bg1"/>
                </a:solidFill>
              </a:rPr>
              <a:t>sub-THz</a:t>
            </a:r>
            <a:endParaRPr lang="en-US" dirty="0"/>
          </a:p>
        </p:txBody>
      </p:sp>
      <p:sp>
        <p:nvSpPr>
          <p:cNvPr id="25" name="TextBox 24">
            <a:extLst>
              <a:ext uri="{FF2B5EF4-FFF2-40B4-BE49-F238E27FC236}">
                <a16:creationId xmlns:a16="http://schemas.microsoft.com/office/drawing/2014/main" id="{7DB7B29A-02F5-4A49-8CF9-E4002F15750F}"/>
              </a:ext>
            </a:extLst>
          </p:cNvPr>
          <p:cNvSpPr txBox="1"/>
          <p:nvPr/>
        </p:nvSpPr>
        <p:spPr>
          <a:xfrm>
            <a:off x="9372601" y="6159500"/>
            <a:ext cx="1739900" cy="523220"/>
          </a:xfrm>
          <a:prstGeom prst="rect">
            <a:avLst/>
          </a:prstGeom>
          <a:noFill/>
        </p:spPr>
        <p:txBody>
          <a:bodyPr wrap="square" rtlCol="0">
            <a:spAutoFit/>
          </a:bodyPr>
          <a:lstStyle/>
          <a:p>
            <a:r>
              <a:rPr lang="en-US" sz="2800" dirty="0">
                <a:solidFill>
                  <a:schemeClr val="bg1"/>
                </a:solidFill>
              </a:rPr>
              <a:t>NIR</a:t>
            </a:r>
            <a:endParaRPr lang="en-US" dirty="0"/>
          </a:p>
        </p:txBody>
      </p:sp>
      <p:sp>
        <p:nvSpPr>
          <p:cNvPr id="26" name="TextBox 25">
            <a:extLst>
              <a:ext uri="{FF2B5EF4-FFF2-40B4-BE49-F238E27FC236}">
                <a16:creationId xmlns:a16="http://schemas.microsoft.com/office/drawing/2014/main" id="{7CBE3E02-F86A-4BF7-9681-B67273C59E0B}"/>
              </a:ext>
            </a:extLst>
          </p:cNvPr>
          <p:cNvSpPr txBox="1"/>
          <p:nvPr/>
        </p:nvSpPr>
        <p:spPr>
          <a:xfrm>
            <a:off x="10483850" y="6159500"/>
            <a:ext cx="1739900" cy="523220"/>
          </a:xfrm>
          <a:prstGeom prst="rect">
            <a:avLst/>
          </a:prstGeom>
          <a:noFill/>
        </p:spPr>
        <p:txBody>
          <a:bodyPr wrap="square" rtlCol="0">
            <a:spAutoFit/>
          </a:bodyPr>
          <a:lstStyle/>
          <a:p>
            <a:r>
              <a:rPr lang="en-US" sz="2800" dirty="0">
                <a:solidFill>
                  <a:schemeClr val="bg1"/>
                </a:solidFill>
              </a:rPr>
              <a:t>Visible</a:t>
            </a:r>
            <a:endParaRPr lang="en-US" dirty="0"/>
          </a:p>
        </p:txBody>
      </p:sp>
      <p:sp>
        <p:nvSpPr>
          <p:cNvPr id="18" name="Isosceles Triangle 17">
            <a:extLst>
              <a:ext uri="{FF2B5EF4-FFF2-40B4-BE49-F238E27FC236}">
                <a16:creationId xmlns:a16="http://schemas.microsoft.com/office/drawing/2014/main" id="{D5840BF0-BFEB-4789-BE25-F34C1A524694}"/>
              </a:ext>
            </a:extLst>
          </p:cNvPr>
          <p:cNvSpPr/>
          <p:nvPr/>
        </p:nvSpPr>
        <p:spPr>
          <a:xfrm rot="10800000">
            <a:off x="2673355" y="1847058"/>
            <a:ext cx="508000" cy="381000"/>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C39CB44-226D-42F5-BFA3-714421F0EF1A}"/>
              </a:ext>
            </a:extLst>
          </p:cNvPr>
          <p:cNvCxnSpPr>
            <a:cxnSpLocks/>
            <a:stCxn id="18" idx="3"/>
          </p:cNvCxnSpPr>
          <p:nvPr/>
        </p:nvCxnSpPr>
        <p:spPr>
          <a:xfrm>
            <a:off x="2927355" y="1847058"/>
            <a:ext cx="0" cy="7278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8C1211D-885A-4445-860F-0E005CEA6742}"/>
              </a:ext>
            </a:extLst>
          </p:cNvPr>
          <p:cNvSpPr/>
          <p:nvPr/>
        </p:nvSpPr>
        <p:spPr>
          <a:xfrm>
            <a:off x="1752600" y="1343818"/>
            <a:ext cx="8559800" cy="28598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C6E65A0A-0B00-44E9-ADD7-E086B1CFBBF3}"/>
              </a:ext>
            </a:extLst>
          </p:cNvPr>
          <p:cNvCxnSpPr>
            <a:cxnSpLocks/>
            <a:stCxn id="31" idx="3"/>
          </p:cNvCxnSpPr>
          <p:nvPr/>
        </p:nvCxnSpPr>
        <p:spPr>
          <a:xfrm>
            <a:off x="2889264" y="3008313"/>
            <a:ext cx="0" cy="7064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4" descr="Honeycrisp - Wikipedia">
            <a:extLst>
              <a:ext uri="{FF2B5EF4-FFF2-40B4-BE49-F238E27FC236}">
                <a16:creationId xmlns:a16="http://schemas.microsoft.com/office/drawing/2014/main" id="{E48F6389-553B-42DC-A42D-9F45A0377DF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958" b="90657" l="9375" r="90625">
                        <a14:foregroundMark x1="9375" y1="40830" x2="9375" y2="44983"/>
                        <a14:foregroundMark x1="56719" y1="9862" x2="60000" y2="8304"/>
                        <a14:foregroundMark x1="87344" y1="35986" x2="90469" y2="44118"/>
                        <a14:foregroundMark x1="90469" y1="44118" x2="90625" y2="47232"/>
                        <a14:foregroundMark x1="50625" y1="90311" x2="47031" y2="90657"/>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18110" y="2021969"/>
            <a:ext cx="977890" cy="883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31" name="Isosceles Triangle 30">
            <a:extLst>
              <a:ext uri="{FF2B5EF4-FFF2-40B4-BE49-F238E27FC236}">
                <a16:creationId xmlns:a16="http://schemas.microsoft.com/office/drawing/2014/main" id="{A665A3AE-9228-459D-9ADE-596BE91DDAD3}"/>
              </a:ext>
            </a:extLst>
          </p:cNvPr>
          <p:cNvSpPr/>
          <p:nvPr/>
        </p:nvSpPr>
        <p:spPr>
          <a:xfrm rot="10800000">
            <a:off x="2635264" y="3008313"/>
            <a:ext cx="508000" cy="381000"/>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94E1ED5-A878-4334-88F5-806360B52FE7}"/>
              </a:ext>
            </a:extLst>
          </p:cNvPr>
          <p:cNvCxnSpPr>
            <a:cxnSpLocks/>
            <a:endCxn id="30" idx="1"/>
          </p:cNvCxnSpPr>
          <p:nvPr/>
        </p:nvCxnSpPr>
        <p:spPr>
          <a:xfrm>
            <a:off x="3143264" y="2117156"/>
            <a:ext cx="1974846" cy="34639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ADB09E-63CF-437C-AC9B-E3D8DB705E52}"/>
              </a:ext>
            </a:extLst>
          </p:cNvPr>
          <p:cNvCxnSpPr>
            <a:cxnSpLocks/>
          </p:cNvCxnSpPr>
          <p:nvPr/>
        </p:nvCxnSpPr>
        <p:spPr>
          <a:xfrm flipV="1">
            <a:off x="3181355" y="2478089"/>
            <a:ext cx="1936755" cy="75644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42E505E-24DD-41CF-9A81-1C602563AF5C}"/>
              </a:ext>
            </a:extLst>
          </p:cNvPr>
          <p:cNvSpPr>
            <a:spLocks noGrp="1"/>
          </p:cNvSpPr>
          <p:nvPr>
            <p:ph type="sldNum" sz="quarter" idx="12"/>
          </p:nvPr>
        </p:nvSpPr>
        <p:spPr/>
        <p:txBody>
          <a:bodyPr/>
          <a:lstStyle/>
          <a:p>
            <a:fld id="{C749937F-F31D-4047-9D8A-CB5D6B18B125}" type="slidenum">
              <a:rPr lang="en-US" smtClean="0"/>
              <a:t>13</a:t>
            </a:fld>
            <a:endParaRPr lang="en-US"/>
          </a:p>
        </p:txBody>
      </p:sp>
    </p:spTree>
    <p:extLst>
      <p:ext uri="{BB962C8B-B14F-4D97-AF65-F5344CB8AC3E}">
        <p14:creationId xmlns:p14="http://schemas.microsoft.com/office/powerpoint/2010/main" val="1072302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1032-3B79-4552-8682-7EF12EADDCC6}"/>
              </a:ext>
            </a:extLst>
          </p:cNvPr>
          <p:cNvSpPr>
            <a:spLocks noGrp="1"/>
          </p:cNvSpPr>
          <p:nvPr>
            <p:ph type="title"/>
          </p:nvPr>
        </p:nvSpPr>
        <p:spPr>
          <a:xfrm>
            <a:off x="647700" y="18255"/>
            <a:ext cx="10515600" cy="1325563"/>
          </a:xfrm>
        </p:spPr>
        <p:txBody>
          <a:bodyPr/>
          <a:lstStyle/>
          <a:p>
            <a:pPr algn="ctr"/>
            <a:r>
              <a:rPr lang="en-US" dirty="0">
                <a:solidFill>
                  <a:schemeClr val="bg1"/>
                </a:solidFill>
              </a:rPr>
              <a:t>AgriTera</a:t>
            </a:r>
          </a:p>
        </p:txBody>
      </p:sp>
      <p:sp>
        <p:nvSpPr>
          <p:cNvPr id="4" name="Content Placeholder 2">
            <a:extLst>
              <a:ext uri="{FF2B5EF4-FFF2-40B4-BE49-F238E27FC236}">
                <a16:creationId xmlns:a16="http://schemas.microsoft.com/office/drawing/2014/main" id="{1B3D1650-636E-4CE6-B7DF-179D6C8B97D4}"/>
              </a:ext>
            </a:extLst>
          </p:cNvPr>
          <p:cNvSpPr>
            <a:spLocks noGrp="1"/>
          </p:cNvSpPr>
          <p:nvPr>
            <p:ph idx="1"/>
          </p:nvPr>
        </p:nvSpPr>
        <p:spPr>
          <a:xfrm>
            <a:off x="838200" y="1495425"/>
            <a:ext cx="10515600" cy="4351338"/>
          </a:xfrm>
        </p:spPr>
        <p:txBody>
          <a:bodyPr>
            <a:normAutofit/>
          </a:bodyPr>
          <a:lstStyle/>
          <a:p>
            <a:r>
              <a:rPr lang="en-US" sz="3200" dirty="0">
                <a:solidFill>
                  <a:schemeClr val="bg1"/>
                </a:solidFill>
              </a:rPr>
              <a:t>Estimates fruit ripeness metrics such as Brix and Dry-Matter without contact</a:t>
            </a:r>
          </a:p>
          <a:p>
            <a:endParaRPr lang="en-US" sz="3200" dirty="0">
              <a:solidFill>
                <a:schemeClr val="bg1"/>
              </a:solidFill>
            </a:endParaRPr>
          </a:p>
          <a:p>
            <a:r>
              <a:rPr lang="en-US" sz="3200" dirty="0">
                <a:solidFill>
                  <a:schemeClr val="bg1"/>
                </a:solidFill>
              </a:rPr>
              <a:t>Works accurately with different types of fruits with different structures, surface properties, peel thickness and pulp types.</a:t>
            </a:r>
          </a:p>
          <a:p>
            <a:endParaRPr lang="en-US" sz="3200" dirty="0">
              <a:solidFill>
                <a:schemeClr val="bg1"/>
              </a:solidFill>
            </a:endParaRPr>
          </a:p>
          <a:p>
            <a:r>
              <a:rPr lang="en-US" sz="3200" dirty="0">
                <a:solidFill>
                  <a:schemeClr val="bg1"/>
                </a:solidFill>
              </a:rPr>
              <a:t>Implemented and evaluated in practical environments with </a:t>
            </a:r>
            <a:br>
              <a:rPr lang="en-US" sz="3200" dirty="0">
                <a:solidFill>
                  <a:schemeClr val="bg1"/>
                </a:solidFill>
              </a:rPr>
            </a:br>
            <a:r>
              <a:rPr lang="en-US" sz="3200" dirty="0">
                <a:solidFill>
                  <a:schemeClr val="bg1"/>
                </a:solidFill>
              </a:rPr>
              <a:t>an average NRMSE error of 0.55%</a:t>
            </a:r>
          </a:p>
        </p:txBody>
      </p:sp>
      <p:sp>
        <p:nvSpPr>
          <p:cNvPr id="3" name="Slide Number Placeholder 2">
            <a:extLst>
              <a:ext uri="{FF2B5EF4-FFF2-40B4-BE49-F238E27FC236}">
                <a16:creationId xmlns:a16="http://schemas.microsoft.com/office/drawing/2014/main" id="{08BB4507-DDBB-4916-B2D8-51FFE3593344}"/>
              </a:ext>
            </a:extLst>
          </p:cNvPr>
          <p:cNvSpPr>
            <a:spLocks noGrp="1"/>
          </p:cNvSpPr>
          <p:nvPr>
            <p:ph type="sldNum" sz="quarter" idx="12"/>
          </p:nvPr>
        </p:nvSpPr>
        <p:spPr/>
        <p:txBody>
          <a:bodyPr/>
          <a:lstStyle/>
          <a:p>
            <a:fld id="{C749937F-F31D-4047-9D8A-CB5D6B18B125}" type="slidenum">
              <a:rPr lang="en-US" smtClean="0"/>
              <a:t>14</a:t>
            </a:fld>
            <a:endParaRPr lang="en-US"/>
          </a:p>
        </p:txBody>
      </p:sp>
    </p:spTree>
    <p:extLst>
      <p:ext uri="{BB962C8B-B14F-4D97-AF65-F5344CB8AC3E}">
        <p14:creationId xmlns:p14="http://schemas.microsoft.com/office/powerpoint/2010/main" val="397124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35CE-ECD7-4C9F-9294-91EF63B14810}"/>
              </a:ext>
            </a:extLst>
          </p:cNvPr>
          <p:cNvSpPr>
            <a:spLocks noGrp="1"/>
          </p:cNvSpPr>
          <p:nvPr>
            <p:ph type="title"/>
          </p:nvPr>
        </p:nvSpPr>
        <p:spPr/>
        <p:txBody>
          <a:bodyPr/>
          <a:lstStyle/>
          <a:p>
            <a:r>
              <a:rPr lang="en-US" dirty="0"/>
              <a:t>Approach: </a:t>
            </a:r>
          </a:p>
        </p:txBody>
      </p:sp>
      <p:sp>
        <p:nvSpPr>
          <p:cNvPr id="4" name="Title 1">
            <a:extLst>
              <a:ext uri="{FF2B5EF4-FFF2-40B4-BE49-F238E27FC236}">
                <a16:creationId xmlns:a16="http://schemas.microsoft.com/office/drawing/2014/main" id="{4BF40265-2513-44AD-8861-2A826057E52A}"/>
              </a:ext>
            </a:extLst>
          </p:cNvPr>
          <p:cNvSpPr txBox="1">
            <a:spLocks/>
          </p:cNvSpPr>
          <p:nvPr/>
        </p:nvSpPr>
        <p:spPr>
          <a:xfrm>
            <a:off x="112889" y="18255"/>
            <a:ext cx="11240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2"/>
                </a:solidFill>
              </a:rPr>
              <a:t>Key Idea : Exploit the sub-THz band to determine Ripeness Metrics</a:t>
            </a:r>
          </a:p>
        </p:txBody>
      </p:sp>
      <p:pic>
        <p:nvPicPr>
          <p:cNvPr id="5" name="Picture 4">
            <a:extLst>
              <a:ext uri="{FF2B5EF4-FFF2-40B4-BE49-F238E27FC236}">
                <a16:creationId xmlns:a16="http://schemas.microsoft.com/office/drawing/2014/main" id="{54D0B23E-6355-4055-A433-284DE6B782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0635" l="10000" r="90000">
                        <a14:foregroundMark x1="68600" y1="10952" x2="68600" y2="10952"/>
                        <a14:foregroundMark x1="63309" y1="12778" x2="62134" y2="13060"/>
                        <a14:foregroundMark x1="68600" y1="11508" x2="63309" y2="12778"/>
                        <a14:foregroundMark x1="61300" y1="16032" x2="56300" y2="20556"/>
                        <a14:foregroundMark x1="69500" y1="12778" x2="71900" y2="9921"/>
                        <a14:foregroundMark x1="44900" y1="90635" x2="44900" y2="90635"/>
                        <a14:backgroundMark x1="61500" y1="13175" x2="61500" y2="13175"/>
                        <a14:backgroundMark x1="61300" y1="12937" x2="61500" y2="13175"/>
                        <a14:backgroundMark x1="61500" y1="13175" x2="61000" y2="13492"/>
                        <a14:backgroundMark x1="60800" y1="13175" x2="58800" y2="14206"/>
                        <a14:backgroundMark x1="62200" y1="13175" x2="61500" y2="12778"/>
                        <a14:backgroundMark x1="61700" y1="13333" x2="62400" y2="12619"/>
                        <a14:backgroundMark x1="62200" y1="12778" x2="62200" y2="12778"/>
                        <a14:backgroundMark x1="62600" y1="13016" x2="62600" y2="13016"/>
                      </a14:backgroundRemoval>
                    </a14:imgEffect>
                  </a14:imgLayer>
                </a14:imgProps>
              </a:ext>
            </a:extLst>
          </a:blip>
          <a:stretch>
            <a:fillRect/>
          </a:stretch>
        </p:blipFill>
        <p:spPr>
          <a:xfrm>
            <a:off x="6947782" y="2184286"/>
            <a:ext cx="2613907" cy="3293522"/>
          </a:xfrm>
          <a:prstGeom prst="rect">
            <a:avLst/>
          </a:prstGeom>
        </p:spPr>
      </p:pic>
      <p:sp>
        <p:nvSpPr>
          <p:cNvPr id="6" name="Freeform: Shape 5">
            <a:extLst>
              <a:ext uri="{FF2B5EF4-FFF2-40B4-BE49-F238E27FC236}">
                <a16:creationId xmlns:a16="http://schemas.microsoft.com/office/drawing/2014/main" id="{379F4397-27A2-49D7-8F7A-A17FAA80CD1D}"/>
              </a:ext>
            </a:extLst>
          </p:cNvPr>
          <p:cNvSpPr/>
          <p:nvPr/>
        </p:nvSpPr>
        <p:spPr>
          <a:xfrm rot="20425532">
            <a:off x="2953383" y="2906617"/>
            <a:ext cx="674255" cy="203273"/>
          </a:xfrm>
          <a:custGeom>
            <a:avLst/>
            <a:gdLst>
              <a:gd name="connsiteX0" fmla="*/ 674255 w 674255"/>
              <a:gd name="connsiteY0" fmla="*/ 203273 h 203273"/>
              <a:gd name="connsiteX1" fmla="*/ 314037 w 674255"/>
              <a:gd name="connsiteY1" fmla="*/ 73 h 203273"/>
              <a:gd name="connsiteX2" fmla="*/ 0 w 674255"/>
              <a:gd name="connsiteY2" fmla="*/ 184800 h 203273"/>
            </a:gdLst>
            <a:ahLst/>
            <a:cxnLst>
              <a:cxn ang="0">
                <a:pos x="connsiteX0" y="connsiteY0"/>
              </a:cxn>
              <a:cxn ang="0">
                <a:pos x="connsiteX1" y="connsiteY1"/>
              </a:cxn>
              <a:cxn ang="0">
                <a:pos x="connsiteX2" y="connsiteY2"/>
              </a:cxn>
            </a:cxnLst>
            <a:rect l="l" t="t" r="r" b="b"/>
            <a:pathLst>
              <a:path w="674255" h="203273">
                <a:moveTo>
                  <a:pt x="674255" y="203273"/>
                </a:moveTo>
                <a:cubicBezTo>
                  <a:pt x="550334" y="103212"/>
                  <a:pt x="426413" y="3152"/>
                  <a:pt x="314037" y="73"/>
                </a:cubicBezTo>
                <a:cubicBezTo>
                  <a:pt x="201661" y="-3006"/>
                  <a:pt x="100830" y="90897"/>
                  <a:pt x="0" y="184800"/>
                </a:cubicBezTo>
              </a:path>
            </a:pathLst>
          </a:cu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826C0D6-5834-4359-830A-9A2692A6AE08}"/>
              </a:ext>
            </a:extLst>
          </p:cNvPr>
          <p:cNvSpPr/>
          <p:nvPr/>
        </p:nvSpPr>
        <p:spPr>
          <a:xfrm rot="4473239">
            <a:off x="3835910" y="4160981"/>
            <a:ext cx="706582" cy="731069"/>
          </a:xfrm>
          <a:prstGeom prst="ellipse">
            <a:avLst/>
          </a:prstGeom>
          <a:solidFill>
            <a:schemeClr val="bg2">
              <a:lumMod val="10000"/>
            </a:schemeClr>
          </a:solidFill>
          <a:ln>
            <a:solidFill>
              <a:schemeClr val="bg2">
                <a:lumMod val="50000"/>
              </a:schemeClr>
            </a:solidFill>
          </a:ln>
          <a:scene3d>
            <a:camera prst="perspectiveRelaxedModerately"/>
            <a:lightRig rig="threePt" dir="t"/>
          </a:scene3d>
          <a:sp3d extrusionH="5080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D5A62F-8C3F-41BB-B4D0-830A96647889}"/>
              </a:ext>
            </a:extLst>
          </p:cNvPr>
          <p:cNvSpPr/>
          <p:nvPr/>
        </p:nvSpPr>
        <p:spPr>
          <a:xfrm rot="6339724">
            <a:off x="3836822" y="2796900"/>
            <a:ext cx="706582" cy="731069"/>
          </a:xfrm>
          <a:prstGeom prst="ellipse">
            <a:avLst/>
          </a:prstGeom>
          <a:solidFill>
            <a:schemeClr val="bg2">
              <a:lumMod val="10000"/>
            </a:schemeClr>
          </a:solidFill>
          <a:ln>
            <a:solidFill>
              <a:schemeClr val="bg2">
                <a:lumMod val="50000"/>
              </a:schemeClr>
            </a:solidFill>
          </a:ln>
          <a:scene3d>
            <a:camera prst="perspectiveRelaxedModerately"/>
            <a:lightRig rig="threePt" dir="t"/>
          </a:scene3d>
          <a:sp3d extrusionH="5080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E4B9D57-67E9-4A8B-A0A8-75389C35E412}"/>
              </a:ext>
            </a:extLst>
          </p:cNvPr>
          <p:cNvSpPr/>
          <p:nvPr/>
        </p:nvSpPr>
        <p:spPr>
          <a:xfrm rot="11474135">
            <a:off x="2954610" y="4659490"/>
            <a:ext cx="674255" cy="203273"/>
          </a:xfrm>
          <a:custGeom>
            <a:avLst/>
            <a:gdLst>
              <a:gd name="connsiteX0" fmla="*/ 674255 w 674255"/>
              <a:gd name="connsiteY0" fmla="*/ 203273 h 203273"/>
              <a:gd name="connsiteX1" fmla="*/ 314037 w 674255"/>
              <a:gd name="connsiteY1" fmla="*/ 73 h 203273"/>
              <a:gd name="connsiteX2" fmla="*/ 0 w 674255"/>
              <a:gd name="connsiteY2" fmla="*/ 184800 h 203273"/>
            </a:gdLst>
            <a:ahLst/>
            <a:cxnLst>
              <a:cxn ang="0">
                <a:pos x="connsiteX0" y="connsiteY0"/>
              </a:cxn>
              <a:cxn ang="0">
                <a:pos x="connsiteX1" y="connsiteY1"/>
              </a:cxn>
              <a:cxn ang="0">
                <a:pos x="connsiteX2" y="connsiteY2"/>
              </a:cxn>
            </a:cxnLst>
            <a:rect l="l" t="t" r="r" b="b"/>
            <a:pathLst>
              <a:path w="674255" h="203273">
                <a:moveTo>
                  <a:pt x="674255" y="203273"/>
                </a:moveTo>
                <a:cubicBezTo>
                  <a:pt x="550334" y="103212"/>
                  <a:pt x="426413" y="3152"/>
                  <a:pt x="314037" y="73"/>
                </a:cubicBezTo>
                <a:cubicBezTo>
                  <a:pt x="201661" y="-3006"/>
                  <a:pt x="100830" y="90897"/>
                  <a:pt x="0" y="184800"/>
                </a:cubicBezTo>
              </a:path>
            </a:pathLst>
          </a:cu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100CCF-9076-48A3-8BD8-5483C71070CA}"/>
              </a:ext>
            </a:extLst>
          </p:cNvPr>
          <p:cNvSpPr txBox="1"/>
          <p:nvPr/>
        </p:nvSpPr>
        <p:spPr>
          <a:xfrm>
            <a:off x="2630311" y="1983505"/>
            <a:ext cx="2613907" cy="523220"/>
          </a:xfrm>
          <a:prstGeom prst="rect">
            <a:avLst/>
          </a:prstGeom>
          <a:noFill/>
        </p:spPr>
        <p:txBody>
          <a:bodyPr wrap="square" rtlCol="0">
            <a:spAutoFit/>
          </a:bodyPr>
          <a:lstStyle/>
          <a:p>
            <a:r>
              <a:rPr lang="en-US" sz="2800" dirty="0">
                <a:solidFill>
                  <a:schemeClr val="bg1"/>
                </a:solidFill>
              </a:rPr>
              <a:t>THz Transmitter</a:t>
            </a:r>
          </a:p>
        </p:txBody>
      </p:sp>
      <p:sp>
        <p:nvSpPr>
          <p:cNvPr id="11" name="TextBox 10">
            <a:extLst>
              <a:ext uri="{FF2B5EF4-FFF2-40B4-BE49-F238E27FC236}">
                <a16:creationId xmlns:a16="http://schemas.microsoft.com/office/drawing/2014/main" id="{02782387-FA61-4D28-9DA8-5D5E66BFC169}"/>
              </a:ext>
            </a:extLst>
          </p:cNvPr>
          <p:cNvSpPr txBox="1"/>
          <p:nvPr/>
        </p:nvSpPr>
        <p:spPr>
          <a:xfrm>
            <a:off x="2630310" y="5305990"/>
            <a:ext cx="2613907" cy="523220"/>
          </a:xfrm>
          <a:prstGeom prst="rect">
            <a:avLst/>
          </a:prstGeom>
          <a:noFill/>
        </p:spPr>
        <p:txBody>
          <a:bodyPr wrap="square" rtlCol="0">
            <a:spAutoFit/>
          </a:bodyPr>
          <a:lstStyle/>
          <a:p>
            <a:r>
              <a:rPr lang="en-US" sz="2800" dirty="0">
                <a:solidFill>
                  <a:schemeClr val="bg1"/>
                </a:solidFill>
              </a:rPr>
              <a:t>THz Receiver</a:t>
            </a:r>
          </a:p>
        </p:txBody>
      </p:sp>
      <p:sp>
        <p:nvSpPr>
          <p:cNvPr id="12" name="Isosceles Triangle 11">
            <a:extLst>
              <a:ext uri="{FF2B5EF4-FFF2-40B4-BE49-F238E27FC236}">
                <a16:creationId xmlns:a16="http://schemas.microsoft.com/office/drawing/2014/main" id="{3BD25563-A46C-4B82-92F0-418B829BCF9D}"/>
              </a:ext>
            </a:extLst>
          </p:cNvPr>
          <p:cNvSpPr/>
          <p:nvPr/>
        </p:nvSpPr>
        <p:spPr>
          <a:xfrm rot="17276491">
            <a:off x="5687418" y="1681694"/>
            <a:ext cx="546450" cy="3547040"/>
          </a:xfrm>
          <a:prstGeom prst="triangle">
            <a:avLst>
              <a:gd name="adj" fmla="val 0"/>
            </a:avLst>
          </a:prstGeom>
          <a:gradFill>
            <a:gsLst>
              <a:gs pos="0">
                <a:srgbClr val="FF0000">
                  <a:alpha val="50000"/>
                </a:srgbClr>
              </a:gs>
              <a:gs pos="74000">
                <a:srgbClr val="FF5050">
                  <a:alpha val="50000"/>
                </a:srgbClr>
              </a:gs>
              <a:gs pos="85000">
                <a:srgbClr val="FF7C80">
                  <a:alpha val="50000"/>
                </a:srgbClr>
              </a:gs>
              <a:gs pos="91000">
                <a:srgbClr val="FF9999">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B4131F-F8BC-4E37-B39A-2A710E88B1BA}"/>
              </a:ext>
            </a:extLst>
          </p:cNvPr>
          <p:cNvSpPr/>
          <p:nvPr/>
        </p:nvSpPr>
        <p:spPr>
          <a:xfrm rot="1077754">
            <a:off x="7466196" y="3731290"/>
            <a:ext cx="318884" cy="517250"/>
          </a:xfrm>
          <a:prstGeom prst="ellipse">
            <a:avLst/>
          </a:prstGeom>
          <a:solidFill>
            <a:srgbClr val="FF99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AD90CC3-30D2-40E1-BBDB-1FF2B9E08378}"/>
              </a:ext>
            </a:extLst>
          </p:cNvPr>
          <p:cNvSpPr/>
          <p:nvPr/>
        </p:nvSpPr>
        <p:spPr>
          <a:xfrm>
            <a:off x="4270898" y="3128146"/>
            <a:ext cx="350982" cy="770741"/>
          </a:xfrm>
          <a:custGeom>
            <a:avLst/>
            <a:gdLst>
              <a:gd name="connsiteX0" fmla="*/ 0 w 350982"/>
              <a:gd name="connsiteY0" fmla="*/ 421516 h 770741"/>
              <a:gd name="connsiteX1" fmla="*/ 129309 w 350982"/>
              <a:gd name="connsiteY1" fmla="*/ 412279 h 770741"/>
              <a:gd name="connsiteX2" fmla="*/ 166254 w 350982"/>
              <a:gd name="connsiteY2" fmla="*/ 5879 h 770741"/>
              <a:gd name="connsiteX3" fmla="*/ 175491 w 350982"/>
              <a:gd name="connsiteY3" fmla="*/ 763261 h 770741"/>
              <a:gd name="connsiteX4" fmla="*/ 240145 w 350982"/>
              <a:gd name="connsiteY4" fmla="*/ 393807 h 770741"/>
              <a:gd name="connsiteX5" fmla="*/ 350982 w 350982"/>
              <a:gd name="connsiteY5" fmla="*/ 403043 h 7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82" h="770741">
                <a:moveTo>
                  <a:pt x="0" y="421516"/>
                </a:moveTo>
                <a:cubicBezTo>
                  <a:pt x="50800" y="451534"/>
                  <a:pt x="101600" y="481552"/>
                  <a:pt x="129309" y="412279"/>
                </a:cubicBezTo>
                <a:cubicBezTo>
                  <a:pt x="157018" y="343006"/>
                  <a:pt x="158557" y="-52618"/>
                  <a:pt x="166254" y="5879"/>
                </a:cubicBezTo>
                <a:cubicBezTo>
                  <a:pt x="173951" y="64376"/>
                  <a:pt x="163176" y="698606"/>
                  <a:pt x="175491" y="763261"/>
                </a:cubicBezTo>
                <a:cubicBezTo>
                  <a:pt x="187806" y="827916"/>
                  <a:pt x="210897" y="453843"/>
                  <a:pt x="240145" y="393807"/>
                </a:cubicBezTo>
                <a:cubicBezTo>
                  <a:pt x="269394" y="333771"/>
                  <a:pt x="310188" y="368407"/>
                  <a:pt x="350982" y="403043"/>
                </a:cubicBezTo>
              </a:path>
            </a:pathLst>
          </a:custGeom>
          <a:noFill/>
          <a:ln w="38100">
            <a:solidFill>
              <a:srgbClr val="C00000">
                <a:alpha val="6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15" name="Freeform: Shape 14">
            <a:extLst>
              <a:ext uri="{FF2B5EF4-FFF2-40B4-BE49-F238E27FC236}">
                <a16:creationId xmlns:a16="http://schemas.microsoft.com/office/drawing/2014/main" id="{716A3F96-0216-4701-9120-245C779799A5}"/>
              </a:ext>
            </a:extLst>
          </p:cNvPr>
          <p:cNvSpPr/>
          <p:nvPr/>
        </p:nvSpPr>
        <p:spPr>
          <a:xfrm>
            <a:off x="4453789" y="4657090"/>
            <a:ext cx="229664" cy="365379"/>
          </a:xfrm>
          <a:custGeom>
            <a:avLst/>
            <a:gdLst>
              <a:gd name="connsiteX0" fmla="*/ 0 w 350982"/>
              <a:gd name="connsiteY0" fmla="*/ 421516 h 770741"/>
              <a:gd name="connsiteX1" fmla="*/ 129309 w 350982"/>
              <a:gd name="connsiteY1" fmla="*/ 412279 h 770741"/>
              <a:gd name="connsiteX2" fmla="*/ 166254 w 350982"/>
              <a:gd name="connsiteY2" fmla="*/ 5879 h 770741"/>
              <a:gd name="connsiteX3" fmla="*/ 175491 w 350982"/>
              <a:gd name="connsiteY3" fmla="*/ 763261 h 770741"/>
              <a:gd name="connsiteX4" fmla="*/ 240145 w 350982"/>
              <a:gd name="connsiteY4" fmla="*/ 393807 h 770741"/>
              <a:gd name="connsiteX5" fmla="*/ 350982 w 350982"/>
              <a:gd name="connsiteY5" fmla="*/ 403043 h 7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82" h="770741">
                <a:moveTo>
                  <a:pt x="0" y="421516"/>
                </a:moveTo>
                <a:cubicBezTo>
                  <a:pt x="50800" y="451534"/>
                  <a:pt x="101600" y="481552"/>
                  <a:pt x="129309" y="412279"/>
                </a:cubicBezTo>
                <a:cubicBezTo>
                  <a:pt x="157018" y="343006"/>
                  <a:pt x="158557" y="-52618"/>
                  <a:pt x="166254" y="5879"/>
                </a:cubicBezTo>
                <a:cubicBezTo>
                  <a:pt x="173951" y="64376"/>
                  <a:pt x="163176" y="698606"/>
                  <a:pt x="175491" y="763261"/>
                </a:cubicBezTo>
                <a:cubicBezTo>
                  <a:pt x="187806" y="827916"/>
                  <a:pt x="210897" y="453843"/>
                  <a:pt x="240145" y="393807"/>
                </a:cubicBezTo>
                <a:cubicBezTo>
                  <a:pt x="269394" y="333771"/>
                  <a:pt x="310188" y="368407"/>
                  <a:pt x="350982" y="403043"/>
                </a:cubicBezTo>
              </a:path>
            </a:pathLst>
          </a:custGeom>
          <a:noFill/>
          <a:ln w="38100">
            <a:solidFill>
              <a:srgbClr val="C00000">
                <a:alpha val="6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CE582536-2247-4E16-95D5-B62FF5EB6D88}"/>
              </a:ext>
            </a:extLst>
          </p:cNvPr>
          <p:cNvSpPr/>
          <p:nvPr/>
        </p:nvSpPr>
        <p:spPr>
          <a:xfrm rot="5400000">
            <a:off x="5990609" y="2730553"/>
            <a:ext cx="231534" cy="3542886"/>
          </a:xfrm>
          <a:prstGeom prst="triangle">
            <a:avLst>
              <a:gd name="adj" fmla="val 0"/>
            </a:avLst>
          </a:prstGeom>
          <a:gradFill>
            <a:gsLst>
              <a:gs pos="0">
                <a:srgbClr val="FF0000">
                  <a:alpha val="50000"/>
                </a:srgbClr>
              </a:gs>
              <a:gs pos="74000">
                <a:srgbClr val="FF5050">
                  <a:alpha val="50000"/>
                </a:srgbClr>
              </a:gs>
              <a:gs pos="85000">
                <a:srgbClr val="FF7C80">
                  <a:alpha val="50000"/>
                </a:srgbClr>
              </a:gs>
              <a:gs pos="91000">
                <a:srgbClr val="FF9999">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892231B-A17E-414E-9B61-3CD2AC075A52}"/>
              </a:ext>
            </a:extLst>
          </p:cNvPr>
          <p:cNvSpPr/>
          <p:nvPr/>
        </p:nvSpPr>
        <p:spPr>
          <a:xfrm>
            <a:off x="4274596" y="4386229"/>
            <a:ext cx="150648" cy="231534"/>
          </a:xfrm>
          <a:prstGeom prst="ellipse">
            <a:avLst/>
          </a:prstGeom>
          <a:solidFill>
            <a:srgbClr val="FF99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0D799DB-42D4-4CE8-A22A-014DEF9B0272}"/>
              </a:ext>
            </a:extLst>
          </p:cNvPr>
          <p:cNvSpPr>
            <a:spLocks noGrp="1"/>
          </p:cNvSpPr>
          <p:nvPr>
            <p:ph type="sldNum" sz="quarter" idx="12"/>
          </p:nvPr>
        </p:nvSpPr>
        <p:spPr/>
        <p:txBody>
          <a:bodyPr/>
          <a:lstStyle/>
          <a:p>
            <a:fld id="{C749937F-F31D-4047-9D8A-CB5D6B18B125}" type="slidenum">
              <a:rPr lang="en-US" smtClean="0"/>
              <a:t>15</a:t>
            </a:fld>
            <a:endParaRPr lang="en-US"/>
          </a:p>
        </p:txBody>
      </p:sp>
    </p:spTree>
    <p:extLst>
      <p:ext uri="{BB962C8B-B14F-4D97-AF65-F5344CB8AC3E}">
        <p14:creationId xmlns:p14="http://schemas.microsoft.com/office/powerpoint/2010/main" val="3442923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F40265-2513-44AD-8861-2A826057E52A}"/>
              </a:ext>
            </a:extLst>
          </p:cNvPr>
          <p:cNvSpPr txBox="1">
            <a:spLocks/>
          </p:cNvSpPr>
          <p:nvPr/>
        </p:nvSpPr>
        <p:spPr>
          <a:xfrm>
            <a:off x="112889" y="18255"/>
            <a:ext cx="11240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2"/>
                </a:solidFill>
              </a:rPr>
              <a:t>Parameters impacting Reflected Power</a:t>
            </a:r>
          </a:p>
        </p:txBody>
      </p:sp>
      <p:pic>
        <p:nvPicPr>
          <p:cNvPr id="5" name="Picture 4">
            <a:extLst>
              <a:ext uri="{FF2B5EF4-FFF2-40B4-BE49-F238E27FC236}">
                <a16:creationId xmlns:a16="http://schemas.microsoft.com/office/drawing/2014/main" id="{54D0B23E-6355-4055-A433-284DE6B782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0635" l="10000" r="90000">
                        <a14:foregroundMark x1="68600" y1="10952" x2="68600" y2="10952"/>
                        <a14:foregroundMark x1="63309" y1="12778" x2="62134" y2="13060"/>
                        <a14:foregroundMark x1="68600" y1="11508" x2="63309" y2="12778"/>
                        <a14:foregroundMark x1="61300" y1="16032" x2="56300" y2="20556"/>
                        <a14:foregroundMark x1="69500" y1="12778" x2="71900" y2="9921"/>
                        <a14:foregroundMark x1="44900" y1="90635" x2="44900" y2="90635"/>
                        <a14:backgroundMark x1="61500" y1="13175" x2="61500" y2="13175"/>
                        <a14:backgroundMark x1="61300" y1="12937" x2="61500" y2="13175"/>
                        <a14:backgroundMark x1="61500" y1="13175" x2="61000" y2="13492"/>
                        <a14:backgroundMark x1="60800" y1="13175" x2="58800" y2="14206"/>
                        <a14:backgroundMark x1="62200" y1="13175" x2="61500" y2="12778"/>
                        <a14:backgroundMark x1="61700" y1="13333" x2="62400" y2="12619"/>
                        <a14:backgroundMark x1="62200" y1="12778" x2="62200" y2="12778"/>
                        <a14:backgroundMark x1="62600" y1="13016" x2="62600" y2="13016"/>
                      </a14:backgroundRemoval>
                    </a14:imgEffect>
                  </a14:imgLayer>
                </a14:imgProps>
              </a:ext>
            </a:extLst>
          </a:blip>
          <a:stretch>
            <a:fillRect/>
          </a:stretch>
        </p:blipFill>
        <p:spPr>
          <a:xfrm>
            <a:off x="9227686" y="1916667"/>
            <a:ext cx="2613907" cy="3293522"/>
          </a:xfrm>
          <a:prstGeom prst="rect">
            <a:avLst/>
          </a:prstGeom>
        </p:spPr>
      </p:pic>
      <p:sp>
        <p:nvSpPr>
          <p:cNvPr id="6" name="Freeform: Shape 5">
            <a:extLst>
              <a:ext uri="{FF2B5EF4-FFF2-40B4-BE49-F238E27FC236}">
                <a16:creationId xmlns:a16="http://schemas.microsoft.com/office/drawing/2014/main" id="{379F4397-27A2-49D7-8F7A-A17FAA80CD1D}"/>
              </a:ext>
            </a:extLst>
          </p:cNvPr>
          <p:cNvSpPr/>
          <p:nvPr/>
        </p:nvSpPr>
        <p:spPr>
          <a:xfrm rot="20425532">
            <a:off x="5233287" y="2638998"/>
            <a:ext cx="674255" cy="203273"/>
          </a:xfrm>
          <a:custGeom>
            <a:avLst/>
            <a:gdLst>
              <a:gd name="connsiteX0" fmla="*/ 674255 w 674255"/>
              <a:gd name="connsiteY0" fmla="*/ 203273 h 203273"/>
              <a:gd name="connsiteX1" fmla="*/ 314037 w 674255"/>
              <a:gd name="connsiteY1" fmla="*/ 73 h 203273"/>
              <a:gd name="connsiteX2" fmla="*/ 0 w 674255"/>
              <a:gd name="connsiteY2" fmla="*/ 184800 h 203273"/>
            </a:gdLst>
            <a:ahLst/>
            <a:cxnLst>
              <a:cxn ang="0">
                <a:pos x="connsiteX0" y="connsiteY0"/>
              </a:cxn>
              <a:cxn ang="0">
                <a:pos x="connsiteX1" y="connsiteY1"/>
              </a:cxn>
              <a:cxn ang="0">
                <a:pos x="connsiteX2" y="connsiteY2"/>
              </a:cxn>
            </a:cxnLst>
            <a:rect l="l" t="t" r="r" b="b"/>
            <a:pathLst>
              <a:path w="674255" h="203273">
                <a:moveTo>
                  <a:pt x="674255" y="203273"/>
                </a:moveTo>
                <a:cubicBezTo>
                  <a:pt x="550334" y="103212"/>
                  <a:pt x="426413" y="3152"/>
                  <a:pt x="314037" y="73"/>
                </a:cubicBezTo>
                <a:cubicBezTo>
                  <a:pt x="201661" y="-3006"/>
                  <a:pt x="100830" y="90897"/>
                  <a:pt x="0" y="184800"/>
                </a:cubicBezTo>
              </a:path>
            </a:pathLst>
          </a:cu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826C0D6-5834-4359-830A-9A2692A6AE08}"/>
              </a:ext>
            </a:extLst>
          </p:cNvPr>
          <p:cNvSpPr/>
          <p:nvPr/>
        </p:nvSpPr>
        <p:spPr>
          <a:xfrm rot="4473239">
            <a:off x="6115814" y="3893362"/>
            <a:ext cx="706582" cy="731069"/>
          </a:xfrm>
          <a:prstGeom prst="ellipse">
            <a:avLst/>
          </a:prstGeom>
          <a:solidFill>
            <a:schemeClr val="bg2">
              <a:lumMod val="10000"/>
            </a:schemeClr>
          </a:solidFill>
          <a:ln>
            <a:solidFill>
              <a:schemeClr val="bg2">
                <a:lumMod val="50000"/>
              </a:schemeClr>
            </a:solidFill>
          </a:ln>
          <a:scene3d>
            <a:camera prst="perspectiveRelaxedModerately"/>
            <a:lightRig rig="threePt" dir="t"/>
          </a:scene3d>
          <a:sp3d extrusionH="5080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D5A62F-8C3F-41BB-B4D0-830A96647889}"/>
              </a:ext>
            </a:extLst>
          </p:cNvPr>
          <p:cNvSpPr/>
          <p:nvPr/>
        </p:nvSpPr>
        <p:spPr>
          <a:xfrm rot="6339724">
            <a:off x="6116726" y="2529281"/>
            <a:ext cx="706582" cy="731069"/>
          </a:xfrm>
          <a:prstGeom prst="ellipse">
            <a:avLst/>
          </a:prstGeom>
          <a:solidFill>
            <a:schemeClr val="bg2">
              <a:lumMod val="10000"/>
            </a:schemeClr>
          </a:solidFill>
          <a:ln>
            <a:solidFill>
              <a:schemeClr val="bg2">
                <a:lumMod val="50000"/>
              </a:schemeClr>
            </a:solidFill>
          </a:ln>
          <a:scene3d>
            <a:camera prst="perspectiveRelaxedModerately"/>
            <a:lightRig rig="threePt" dir="t"/>
          </a:scene3d>
          <a:sp3d extrusionH="5080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E4B9D57-67E9-4A8B-A0A8-75389C35E412}"/>
              </a:ext>
            </a:extLst>
          </p:cNvPr>
          <p:cNvSpPr/>
          <p:nvPr/>
        </p:nvSpPr>
        <p:spPr>
          <a:xfrm rot="11474135">
            <a:off x="5234514" y="4391871"/>
            <a:ext cx="674255" cy="203273"/>
          </a:xfrm>
          <a:custGeom>
            <a:avLst/>
            <a:gdLst>
              <a:gd name="connsiteX0" fmla="*/ 674255 w 674255"/>
              <a:gd name="connsiteY0" fmla="*/ 203273 h 203273"/>
              <a:gd name="connsiteX1" fmla="*/ 314037 w 674255"/>
              <a:gd name="connsiteY1" fmla="*/ 73 h 203273"/>
              <a:gd name="connsiteX2" fmla="*/ 0 w 674255"/>
              <a:gd name="connsiteY2" fmla="*/ 184800 h 203273"/>
            </a:gdLst>
            <a:ahLst/>
            <a:cxnLst>
              <a:cxn ang="0">
                <a:pos x="connsiteX0" y="connsiteY0"/>
              </a:cxn>
              <a:cxn ang="0">
                <a:pos x="connsiteX1" y="connsiteY1"/>
              </a:cxn>
              <a:cxn ang="0">
                <a:pos x="connsiteX2" y="connsiteY2"/>
              </a:cxn>
            </a:cxnLst>
            <a:rect l="l" t="t" r="r" b="b"/>
            <a:pathLst>
              <a:path w="674255" h="203273">
                <a:moveTo>
                  <a:pt x="674255" y="203273"/>
                </a:moveTo>
                <a:cubicBezTo>
                  <a:pt x="550334" y="103212"/>
                  <a:pt x="426413" y="3152"/>
                  <a:pt x="314037" y="73"/>
                </a:cubicBezTo>
                <a:cubicBezTo>
                  <a:pt x="201661" y="-3006"/>
                  <a:pt x="100830" y="90897"/>
                  <a:pt x="0" y="184800"/>
                </a:cubicBezTo>
              </a:path>
            </a:pathLst>
          </a:cu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100CCF-9076-48A3-8BD8-5483C71070CA}"/>
              </a:ext>
            </a:extLst>
          </p:cNvPr>
          <p:cNvSpPr txBox="1"/>
          <p:nvPr/>
        </p:nvSpPr>
        <p:spPr>
          <a:xfrm>
            <a:off x="4910215" y="1715886"/>
            <a:ext cx="2613907" cy="523220"/>
          </a:xfrm>
          <a:prstGeom prst="rect">
            <a:avLst/>
          </a:prstGeom>
          <a:noFill/>
        </p:spPr>
        <p:txBody>
          <a:bodyPr wrap="square" rtlCol="0">
            <a:spAutoFit/>
          </a:bodyPr>
          <a:lstStyle/>
          <a:p>
            <a:r>
              <a:rPr lang="en-US" sz="2800" dirty="0">
                <a:solidFill>
                  <a:schemeClr val="bg1"/>
                </a:solidFill>
              </a:rPr>
              <a:t>THz Transmitter</a:t>
            </a:r>
          </a:p>
        </p:txBody>
      </p:sp>
      <p:sp>
        <p:nvSpPr>
          <p:cNvPr id="11" name="TextBox 10">
            <a:extLst>
              <a:ext uri="{FF2B5EF4-FFF2-40B4-BE49-F238E27FC236}">
                <a16:creationId xmlns:a16="http://schemas.microsoft.com/office/drawing/2014/main" id="{02782387-FA61-4D28-9DA8-5D5E66BFC169}"/>
              </a:ext>
            </a:extLst>
          </p:cNvPr>
          <p:cNvSpPr txBox="1"/>
          <p:nvPr/>
        </p:nvSpPr>
        <p:spPr>
          <a:xfrm>
            <a:off x="4910214" y="5038371"/>
            <a:ext cx="2613907" cy="523220"/>
          </a:xfrm>
          <a:prstGeom prst="rect">
            <a:avLst/>
          </a:prstGeom>
          <a:noFill/>
        </p:spPr>
        <p:txBody>
          <a:bodyPr wrap="square" rtlCol="0">
            <a:spAutoFit/>
          </a:bodyPr>
          <a:lstStyle/>
          <a:p>
            <a:r>
              <a:rPr lang="en-US" sz="2800" dirty="0">
                <a:solidFill>
                  <a:schemeClr val="bg1"/>
                </a:solidFill>
              </a:rPr>
              <a:t>THz Receiver</a:t>
            </a:r>
          </a:p>
        </p:txBody>
      </p:sp>
      <p:sp>
        <p:nvSpPr>
          <p:cNvPr id="12" name="Isosceles Triangle 11">
            <a:extLst>
              <a:ext uri="{FF2B5EF4-FFF2-40B4-BE49-F238E27FC236}">
                <a16:creationId xmlns:a16="http://schemas.microsoft.com/office/drawing/2014/main" id="{3BD25563-A46C-4B82-92F0-418B829BCF9D}"/>
              </a:ext>
            </a:extLst>
          </p:cNvPr>
          <p:cNvSpPr/>
          <p:nvPr/>
        </p:nvSpPr>
        <p:spPr>
          <a:xfrm rot="17276491">
            <a:off x="7967322" y="1414075"/>
            <a:ext cx="546450" cy="3547040"/>
          </a:xfrm>
          <a:prstGeom prst="triangle">
            <a:avLst>
              <a:gd name="adj" fmla="val 0"/>
            </a:avLst>
          </a:prstGeom>
          <a:gradFill>
            <a:gsLst>
              <a:gs pos="0">
                <a:srgbClr val="FF0000">
                  <a:alpha val="50000"/>
                </a:srgbClr>
              </a:gs>
              <a:gs pos="74000">
                <a:srgbClr val="FF5050">
                  <a:alpha val="50000"/>
                </a:srgbClr>
              </a:gs>
              <a:gs pos="85000">
                <a:srgbClr val="FF7C80">
                  <a:alpha val="50000"/>
                </a:srgbClr>
              </a:gs>
              <a:gs pos="91000">
                <a:srgbClr val="FF9999">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B4131F-F8BC-4E37-B39A-2A710E88B1BA}"/>
              </a:ext>
            </a:extLst>
          </p:cNvPr>
          <p:cNvSpPr/>
          <p:nvPr/>
        </p:nvSpPr>
        <p:spPr>
          <a:xfrm rot="1077754">
            <a:off x="9746100" y="3463671"/>
            <a:ext cx="318884" cy="517250"/>
          </a:xfrm>
          <a:prstGeom prst="ellipse">
            <a:avLst/>
          </a:prstGeom>
          <a:solidFill>
            <a:srgbClr val="FF99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AD90CC3-30D2-40E1-BBDB-1FF2B9E08378}"/>
              </a:ext>
            </a:extLst>
          </p:cNvPr>
          <p:cNvSpPr/>
          <p:nvPr/>
        </p:nvSpPr>
        <p:spPr>
          <a:xfrm>
            <a:off x="6550802" y="2860527"/>
            <a:ext cx="350982" cy="770741"/>
          </a:xfrm>
          <a:custGeom>
            <a:avLst/>
            <a:gdLst>
              <a:gd name="connsiteX0" fmla="*/ 0 w 350982"/>
              <a:gd name="connsiteY0" fmla="*/ 421516 h 770741"/>
              <a:gd name="connsiteX1" fmla="*/ 129309 w 350982"/>
              <a:gd name="connsiteY1" fmla="*/ 412279 h 770741"/>
              <a:gd name="connsiteX2" fmla="*/ 166254 w 350982"/>
              <a:gd name="connsiteY2" fmla="*/ 5879 h 770741"/>
              <a:gd name="connsiteX3" fmla="*/ 175491 w 350982"/>
              <a:gd name="connsiteY3" fmla="*/ 763261 h 770741"/>
              <a:gd name="connsiteX4" fmla="*/ 240145 w 350982"/>
              <a:gd name="connsiteY4" fmla="*/ 393807 h 770741"/>
              <a:gd name="connsiteX5" fmla="*/ 350982 w 350982"/>
              <a:gd name="connsiteY5" fmla="*/ 403043 h 7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82" h="770741">
                <a:moveTo>
                  <a:pt x="0" y="421516"/>
                </a:moveTo>
                <a:cubicBezTo>
                  <a:pt x="50800" y="451534"/>
                  <a:pt x="101600" y="481552"/>
                  <a:pt x="129309" y="412279"/>
                </a:cubicBezTo>
                <a:cubicBezTo>
                  <a:pt x="157018" y="343006"/>
                  <a:pt x="158557" y="-52618"/>
                  <a:pt x="166254" y="5879"/>
                </a:cubicBezTo>
                <a:cubicBezTo>
                  <a:pt x="173951" y="64376"/>
                  <a:pt x="163176" y="698606"/>
                  <a:pt x="175491" y="763261"/>
                </a:cubicBezTo>
                <a:cubicBezTo>
                  <a:pt x="187806" y="827916"/>
                  <a:pt x="210897" y="453843"/>
                  <a:pt x="240145" y="393807"/>
                </a:cubicBezTo>
                <a:cubicBezTo>
                  <a:pt x="269394" y="333771"/>
                  <a:pt x="310188" y="368407"/>
                  <a:pt x="350982" y="403043"/>
                </a:cubicBezTo>
              </a:path>
            </a:pathLst>
          </a:custGeom>
          <a:noFill/>
          <a:ln w="38100">
            <a:solidFill>
              <a:srgbClr val="C00000">
                <a:alpha val="6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15" name="Freeform: Shape 14">
            <a:extLst>
              <a:ext uri="{FF2B5EF4-FFF2-40B4-BE49-F238E27FC236}">
                <a16:creationId xmlns:a16="http://schemas.microsoft.com/office/drawing/2014/main" id="{716A3F96-0216-4701-9120-245C779799A5}"/>
              </a:ext>
            </a:extLst>
          </p:cNvPr>
          <p:cNvSpPr/>
          <p:nvPr/>
        </p:nvSpPr>
        <p:spPr>
          <a:xfrm>
            <a:off x="6733693" y="4389471"/>
            <a:ext cx="229664" cy="365379"/>
          </a:xfrm>
          <a:custGeom>
            <a:avLst/>
            <a:gdLst>
              <a:gd name="connsiteX0" fmla="*/ 0 w 350982"/>
              <a:gd name="connsiteY0" fmla="*/ 421516 h 770741"/>
              <a:gd name="connsiteX1" fmla="*/ 129309 w 350982"/>
              <a:gd name="connsiteY1" fmla="*/ 412279 h 770741"/>
              <a:gd name="connsiteX2" fmla="*/ 166254 w 350982"/>
              <a:gd name="connsiteY2" fmla="*/ 5879 h 770741"/>
              <a:gd name="connsiteX3" fmla="*/ 175491 w 350982"/>
              <a:gd name="connsiteY3" fmla="*/ 763261 h 770741"/>
              <a:gd name="connsiteX4" fmla="*/ 240145 w 350982"/>
              <a:gd name="connsiteY4" fmla="*/ 393807 h 770741"/>
              <a:gd name="connsiteX5" fmla="*/ 350982 w 350982"/>
              <a:gd name="connsiteY5" fmla="*/ 403043 h 7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82" h="770741">
                <a:moveTo>
                  <a:pt x="0" y="421516"/>
                </a:moveTo>
                <a:cubicBezTo>
                  <a:pt x="50800" y="451534"/>
                  <a:pt x="101600" y="481552"/>
                  <a:pt x="129309" y="412279"/>
                </a:cubicBezTo>
                <a:cubicBezTo>
                  <a:pt x="157018" y="343006"/>
                  <a:pt x="158557" y="-52618"/>
                  <a:pt x="166254" y="5879"/>
                </a:cubicBezTo>
                <a:cubicBezTo>
                  <a:pt x="173951" y="64376"/>
                  <a:pt x="163176" y="698606"/>
                  <a:pt x="175491" y="763261"/>
                </a:cubicBezTo>
                <a:cubicBezTo>
                  <a:pt x="187806" y="827916"/>
                  <a:pt x="210897" y="453843"/>
                  <a:pt x="240145" y="393807"/>
                </a:cubicBezTo>
                <a:cubicBezTo>
                  <a:pt x="269394" y="333771"/>
                  <a:pt x="310188" y="368407"/>
                  <a:pt x="350982" y="403043"/>
                </a:cubicBezTo>
              </a:path>
            </a:pathLst>
          </a:custGeom>
          <a:noFill/>
          <a:ln w="38100">
            <a:solidFill>
              <a:srgbClr val="C00000">
                <a:alpha val="6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CE582536-2247-4E16-95D5-B62FF5EB6D88}"/>
              </a:ext>
            </a:extLst>
          </p:cNvPr>
          <p:cNvSpPr/>
          <p:nvPr/>
        </p:nvSpPr>
        <p:spPr>
          <a:xfrm rot="5400000">
            <a:off x="8270513" y="2462934"/>
            <a:ext cx="231534" cy="3542886"/>
          </a:xfrm>
          <a:prstGeom prst="triangle">
            <a:avLst>
              <a:gd name="adj" fmla="val 0"/>
            </a:avLst>
          </a:prstGeom>
          <a:gradFill>
            <a:gsLst>
              <a:gs pos="0">
                <a:srgbClr val="FF0000">
                  <a:alpha val="50000"/>
                </a:srgbClr>
              </a:gs>
              <a:gs pos="74000">
                <a:srgbClr val="FF5050">
                  <a:alpha val="50000"/>
                </a:srgbClr>
              </a:gs>
              <a:gs pos="85000">
                <a:srgbClr val="FF7C80">
                  <a:alpha val="50000"/>
                </a:srgbClr>
              </a:gs>
              <a:gs pos="91000">
                <a:srgbClr val="FF9999">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892231B-A17E-414E-9B61-3CD2AC075A52}"/>
              </a:ext>
            </a:extLst>
          </p:cNvPr>
          <p:cNvSpPr/>
          <p:nvPr/>
        </p:nvSpPr>
        <p:spPr>
          <a:xfrm>
            <a:off x="6554500" y="4118610"/>
            <a:ext cx="150648" cy="231534"/>
          </a:xfrm>
          <a:prstGeom prst="ellipse">
            <a:avLst/>
          </a:prstGeom>
          <a:solidFill>
            <a:srgbClr val="FF99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5C56A4-5EE7-4478-ADA2-44B80189C76B}"/>
                  </a:ext>
                </a:extLst>
              </p:cNvPr>
              <p:cNvSpPr txBox="1"/>
              <p:nvPr/>
            </p:nvSpPr>
            <p:spPr>
              <a:xfrm>
                <a:off x="253721" y="2009151"/>
                <a:ext cx="4369658"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𝑃</m:t>
                          </m:r>
                        </m:e>
                        <m:sub>
                          <m:r>
                            <a:rPr lang="en-US" sz="2800" b="0" i="1" smtClean="0">
                              <a:solidFill>
                                <a:schemeClr val="bg1"/>
                              </a:solidFill>
                              <a:latin typeface="Cambria Math" panose="02040503050406030204" pitchFamily="18" charset="0"/>
                            </a:rPr>
                            <m:t>𝑟</m:t>
                          </m:r>
                        </m:sub>
                      </m:sSub>
                      <m:r>
                        <a:rPr lang="en-US" sz="2800" b="0" i="1" smtClean="0">
                          <a:solidFill>
                            <a:schemeClr val="bg1"/>
                          </a:solidFill>
                          <a:latin typeface="Cambria Math" panose="02040503050406030204" pitchFamily="18" charset="0"/>
                        </a:rPr>
                        <m:t>(</m:t>
                      </m:r>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ea typeface="Cambria Math" panose="02040503050406030204" pitchFamily="18" charset="0"/>
                            </a:rPr>
                            <m:t>𝜃</m:t>
                          </m:r>
                        </m:e>
                        <m:sub>
                          <m:r>
                            <a:rPr lang="en-US" sz="2800" b="0" i="1" smtClean="0">
                              <a:solidFill>
                                <a:schemeClr val="bg1"/>
                              </a:solidFill>
                              <a:latin typeface="Cambria Math" panose="02040503050406030204" pitchFamily="18" charset="0"/>
                            </a:rPr>
                            <m:t>𝑖</m:t>
                          </m:r>
                        </m:sub>
                      </m:sSub>
                      <m:r>
                        <a:rPr lang="en-US" sz="2800" b="0" i="1" smtClean="0">
                          <a:solidFill>
                            <a:schemeClr val="bg1"/>
                          </a:solidFill>
                          <a:latin typeface="Cambria Math" panose="02040503050406030204" pitchFamily="18" charset="0"/>
                        </a:rPr>
                        <m:t>, </m:t>
                      </m:r>
                      <m:r>
                        <a:rPr lang="en-US" sz="2800" b="0" i="1" smtClean="0">
                          <a:solidFill>
                            <a:schemeClr val="bg1"/>
                          </a:solidFill>
                          <a:latin typeface="Cambria Math" panose="02040503050406030204" pitchFamily="18" charset="0"/>
                        </a:rPr>
                        <m:t>𝑓</m:t>
                      </m:r>
                      <m:r>
                        <a:rPr lang="en-US" sz="2800" b="0" i="1" smtClean="0">
                          <a:solidFill>
                            <a:schemeClr val="bg1"/>
                          </a:solidFill>
                          <a:latin typeface="Cambria Math" panose="02040503050406030204" pitchFamily="18" charset="0"/>
                        </a:rPr>
                        <m:t>)= </m:t>
                      </m:r>
                      <m:nary>
                        <m:naryPr>
                          <m:chr m:val="∑"/>
                          <m:supHide m:val="on"/>
                          <m:ctrlPr>
                            <a:rPr lang="en-US" sz="2800" b="0" i="1" smtClean="0">
                              <a:solidFill>
                                <a:schemeClr val="bg1"/>
                              </a:solidFill>
                              <a:latin typeface="Cambria Math" panose="02040503050406030204" pitchFamily="18" charset="0"/>
                            </a:rPr>
                          </m:ctrlPr>
                        </m:naryPr>
                        <m:sub>
                          <m:r>
                            <m:rPr>
                              <m:brk m:alnAt="7"/>
                            </m:rPr>
                            <a:rPr lang="en-US" sz="2800" b="0" i="1" smtClean="0">
                              <a:solidFill>
                                <a:schemeClr val="bg1"/>
                              </a:solidFill>
                              <a:latin typeface="Cambria Math" panose="02040503050406030204" pitchFamily="18" charset="0"/>
                            </a:rPr>
                            <m:t>𝑘</m:t>
                          </m:r>
                        </m:sub>
                        <m:sup/>
                        <m:e>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𝑃</m:t>
                              </m:r>
                            </m:e>
                            <m:sub>
                              <m:r>
                                <a:rPr lang="en-US" sz="2800" b="0" i="1" smtClean="0">
                                  <a:solidFill>
                                    <a:schemeClr val="bg1"/>
                                  </a:solidFill>
                                  <a:latin typeface="Cambria Math" panose="02040503050406030204" pitchFamily="18" charset="0"/>
                                </a:rPr>
                                <m:t>𝑖</m:t>
                              </m:r>
                              <m:r>
                                <a:rPr lang="en-US" sz="2800" b="0" i="1" smtClean="0">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rPr>
                                <m:t>𝑘</m:t>
                              </m:r>
                            </m:sub>
                          </m:sSub>
                          <m:r>
                            <a:rPr lang="en-US" sz="2800" b="0" i="1" smtClean="0">
                              <a:solidFill>
                                <a:schemeClr val="bg1"/>
                              </a:solidFill>
                              <a:latin typeface="Cambria Math" panose="02040503050406030204" pitchFamily="18" charset="0"/>
                            </a:rPr>
                            <m:t> </m:t>
                          </m:r>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𝑅</m:t>
                              </m:r>
                            </m:e>
                            <m:sub>
                              <m:r>
                                <a:rPr lang="en-US" sz="2800" b="0" i="1" smtClean="0">
                                  <a:solidFill>
                                    <a:schemeClr val="bg1"/>
                                  </a:solidFill>
                                  <a:latin typeface="Cambria Math" panose="02040503050406030204" pitchFamily="18" charset="0"/>
                                </a:rPr>
                                <m:t>𝑘</m:t>
                              </m:r>
                            </m:sub>
                          </m:sSub>
                          <m:r>
                            <a:rPr lang="en-US" sz="2800" b="0" i="1" smtClean="0">
                              <a:solidFill>
                                <a:schemeClr val="bg1"/>
                              </a:solidFill>
                              <a:latin typeface="Cambria Math" panose="02040503050406030204" pitchFamily="18" charset="0"/>
                            </a:rPr>
                            <m:t>(</m:t>
                          </m:r>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ea typeface="Cambria Math" panose="02040503050406030204" pitchFamily="18" charset="0"/>
                                </a:rPr>
                                <m:t>𝜃</m:t>
                              </m:r>
                            </m:e>
                            <m:sub>
                              <m:r>
                                <a:rPr lang="en-US" sz="2800" b="0" i="1" smtClean="0">
                                  <a:solidFill>
                                    <a:schemeClr val="bg1"/>
                                  </a:solidFill>
                                  <a:latin typeface="Cambria Math" panose="02040503050406030204" pitchFamily="18" charset="0"/>
                                </a:rPr>
                                <m:t>𝑖</m:t>
                              </m:r>
                            </m:sub>
                          </m:sSub>
                          <m:r>
                            <a:rPr lang="en-US" sz="2800" b="0" i="1" smtClean="0">
                              <a:solidFill>
                                <a:schemeClr val="bg1"/>
                              </a:solidFill>
                              <a:latin typeface="Cambria Math" panose="02040503050406030204" pitchFamily="18" charset="0"/>
                            </a:rPr>
                            <m:t>, </m:t>
                          </m:r>
                          <m:r>
                            <a:rPr lang="en-US" sz="2800" b="0" i="1" smtClean="0">
                              <a:solidFill>
                                <a:schemeClr val="bg1"/>
                              </a:solidFill>
                              <a:latin typeface="Cambria Math" panose="02040503050406030204" pitchFamily="18" charset="0"/>
                            </a:rPr>
                            <m:t>𝑓</m:t>
                          </m:r>
                          <m:r>
                            <a:rPr lang="en-US" sz="2800" b="0" i="1" smtClean="0">
                              <a:solidFill>
                                <a:schemeClr val="bg1"/>
                              </a:solidFill>
                              <a:latin typeface="Cambria Math" panose="02040503050406030204" pitchFamily="18" charset="0"/>
                            </a:rPr>
                            <m:t>)</m:t>
                          </m:r>
                        </m:e>
                      </m:nary>
                    </m:oMath>
                  </m:oMathPara>
                </a14:m>
                <a:endParaRPr lang="en-US" dirty="0">
                  <a:solidFill>
                    <a:schemeClr val="bg1"/>
                  </a:solidFill>
                </a:endParaRPr>
              </a:p>
            </p:txBody>
          </p:sp>
        </mc:Choice>
        <mc:Fallback xmlns="">
          <p:sp>
            <p:nvSpPr>
              <p:cNvPr id="3" name="TextBox 2">
                <a:extLst>
                  <a:ext uri="{FF2B5EF4-FFF2-40B4-BE49-F238E27FC236}">
                    <a16:creationId xmlns:a16="http://schemas.microsoft.com/office/drawing/2014/main" id="{AD5C56A4-5EE7-4478-ADA2-44B80189C76B}"/>
                  </a:ext>
                </a:extLst>
              </p:cNvPr>
              <p:cNvSpPr txBox="1">
                <a:spLocks noRot="1" noChangeAspect="1" noMove="1" noResize="1" noEditPoints="1" noAdjustHandles="1" noChangeArrowheads="1" noChangeShapeType="1" noTextEdit="1"/>
              </p:cNvSpPr>
              <p:nvPr/>
            </p:nvSpPr>
            <p:spPr>
              <a:xfrm>
                <a:off x="253721" y="2009151"/>
                <a:ext cx="4369658" cy="1045543"/>
              </a:xfrm>
              <a:prstGeom prst="rect">
                <a:avLst/>
              </a:prstGeom>
              <a:blipFill>
                <a:blip r:embed="rId5"/>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85D223D9-4813-4AC4-B45F-BFD87322AEA6}"/>
              </a:ext>
            </a:extLst>
          </p:cNvPr>
          <p:cNvCxnSpPr>
            <a:cxnSpLocks/>
          </p:cNvCxnSpPr>
          <p:nvPr/>
        </p:nvCxnSpPr>
        <p:spPr>
          <a:xfrm>
            <a:off x="1369410" y="3471250"/>
            <a:ext cx="0" cy="23029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E124D8-6CAD-4226-AE41-380A9BBB3FB3}"/>
              </a:ext>
            </a:extLst>
          </p:cNvPr>
          <p:cNvCxnSpPr>
            <a:cxnSpLocks/>
          </p:cNvCxnSpPr>
          <p:nvPr/>
        </p:nvCxnSpPr>
        <p:spPr>
          <a:xfrm flipH="1">
            <a:off x="1369410" y="5774183"/>
            <a:ext cx="2393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F43F80D-EC81-4D81-9C9A-85D66F64F818}"/>
              </a:ext>
            </a:extLst>
          </p:cNvPr>
          <p:cNvSpPr txBox="1"/>
          <p:nvPr/>
        </p:nvSpPr>
        <p:spPr>
          <a:xfrm rot="16200000">
            <a:off x="-237181" y="4201119"/>
            <a:ext cx="2302915" cy="584775"/>
          </a:xfrm>
          <a:prstGeom prst="rect">
            <a:avLst/>
          </a:prstGeom>
          <a:noFill/>
        </p:spPr>
        <p:txBody>
          <a:bodyPr wrap="square" rtlCol="0">
            <a:spAutoFit/>
          </a:bodyPr>
          <a:lstStyle/>
          <a:p>
            <a:r>
              <a:rPr lang="en-US" sz="3200" dirty="0">
                <a:solidFill>
                  <a:schemeClr val="bg2"/>
                </a:solidFill>
              </a:rPr>
              <a:t>Reflectance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10ABCC8-2FAC-4A9E-8676-398A00237793}"/>
                  </a:ext>
                </a:extLst>
              </p:cNvPr>
              <p:cNvSpPr txBox="1"/>
              <p:nvPr/>
            </p:nvSpPr>
            <p:spPr>
              <a:xfrm>
                <a:off x="2007235" y="5778458"/>
                <a:ext cx="111759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ea typeface="Cambria Math" panose="02040503050406030204" pitchFamily="18" charset="0"/>
                            </a:rPr>
                            <m:t>𝜃</m:t>
                          </m:r>
                        </m:e>
                        <m:sub>
                          <m:r>
                            <a:rPr lang="en-US" sz="3200" b="0" i="1" smtClean="0">
                              <a:solidFill>
                                <a:schemeClr val="bg1"/>
                              </a:solidFill>
                              <a:latin typeface="Cambria Math" panose="02040503050406030204" pitchFamily="18" charset="0"/>
                            </a:rPr>
                            <m:t>𝑖</m:t>
                          </m:r>
                        </m:sub>
                      </m:sSub>
                    </m:oMath>
                  </m:oMathPara>
                </a14:m>
                <a:endParaRPr lang="en-US" sz="3200" dirty="0">
                  <a:solidFill>
                    <a:schemeClr val="bg2"/>
                  </a:solidFill>
                </a:endParaRPr>
              </a:p>
            </p:txBody>
          </p:sp>
        </mc:Choice>
        <mc:Fallback xmlns="">
          <p:sp>
            <p:nvSpPr>
              <p:cNvPr id="23" name="TextBox 22">
                <a:extLst>
                  <a:ext uri="{FF2B5EF4-FFF2-40B4-BE49-F238E27FC236}">
                    <a16:creationId xmlns:a16="http://schemas.microsoft.com/office/drawing/2014/main" id="{910ABCC8-2FAC-4A9E-8676-398A00237793}"/>
                  </a:ext>
                </a:extLst>
              </p:cNvPr>
              <p:cNvSpPr txBox="1">
                <a:spLocks noRot="1" noChangeAspect="1" noMove="1" noResize="1" noEditPoints="1" noAdjustHandles="1" noChangeArrowheads="1" noChangeShapeType="1" noTextEdit="1"/>
              </p:cNvSpPr>
              <p:nvPr/>
            </p:nvSpPr>
            <p:spPr>
              <a:xfrm>
                <a:off x="2007235" y="5778458"/>
                <a:ext cx="1117594" cy="584775"/>
              </a:xfrm>
              <a:prstGeom prst="rect">
                <a:avLst/>
              </a:prstGeom>
              <a:blipFill>
                <a:blip r:embed="rId6"/>
                <a:stretch>
                  <a:fillRect/>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5414C3DC-5A47-48DD-A6CF-CC95C541D5E8}"/>
              </a:ext>
            </a:extLst>
          </p:cNvPr>
          <p:cNvSpPr/>
          <p:nvPr/>
        </p:nvSpPr>
        <p:spPr>
          <a:xfrm>
            <a:off x="3547872" y="2009151"/>
            <a:ext cx="645204" cy="9401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3CC9DF-BC4C-46A6-B2C0-EDD6555956BC}"/>
              </a:ext>
            </a:extLst>
          </p:cNvPr>
          <p:cNvSpPr/>
          <p:nvPr/>
        </p:nvSpPr>
        <p:spPr>
          <a:xfrm>
            <a:off x="621888" y="1985863"/>
            <a:ext cx="487583" cy="9401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56D0E065-3ED0-4CF2-AD72-6906E7786DE5}"/>
              </a:ext>
            </a:extLst>
          </p:cNvPr>
          <p:cNvSpPr/>
          <p:nvPr/>
        </p:nvSpPr>
        <p:spPr>
          <a:xfrm rot="5703511">
            <a:off x="-138996" y="2556263"/>
            <a:ext cx="3367220" cy="3063949"/>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D75E89DB-F680-470F-8320-DB3A69FC3EEF}"/>
              </a:ext>
            </a:extLst>
          </p:cNvPr>
          <p:cNvCxnSpPr>
            <a:cxnSpLocks/>
          </p:cNvCxnSpPr>
          <p:nvPr/>
        </p:nvCxnSpPr>
        <p:spPr>
          <a:xfrm flipH="1">
            <a:off x="1369410" y="4234377"/>
            <a:ext cx="2288190"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2EB214-76F6-4B1B-AB36-2018B848815B}"/>
              </a:ext>
            </a:extLst>
          </p:cNvPr>
          <p:cNvCxnSpPr>
            <a:cxnSpLocks/>
          </p:cNvCxnSpPr>
          <p:nvPr/>
        </p:nvCxnSpPr>
        <p:spPr>
          <a:xfrm flipH="1">
            <a:off x="3032209" y="3720027"/>
            <a:ext cx="74384" cy="2052019"/>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E965B13-D070-430F-B29A-F3EEE7EFD7A3}"/>
              </a:ext>
            </a:extLst>
          </p:cNvPr>
          <p:cNvSpPr txBox="1"/>
          <p:nvPr/>
        </p:nvSpPr>
        <p:spPr>
          <a:xfrm>
            <a:off x="1402304" y="3692702"/>
            <a:ext cx="546278" cy="523220"/>
          </a:xfrm>
          <a:prstGeom prst="rect">
            <a:avLst/>
          </a:prstGeom>
          <a:noFill/>
        </p:spPr>
        <p:txBody>
          <a:bodyPr wrap="square" rtlCol="0">
            <a:spAutoFit/>
          </a:bodyPr>
          <a:lstStyle/>
          <a:p>
            <a:r>
              <a:rPr lang="en-US" sz="2800" dirty="0">
                <a:solidFill>
                  <a:schemeClr val="bg1"/>
                </a:solidFill>
              </a:rPr>
              <a:t>1</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10DA5BB-E6E6-4B1B-9D60-EDD320E70699}"/>
                  </a:ext>
                </a:extLst>
              </p:cNvPr>
              <p:cNvSpPr txBox="1"/>
              <p:nvPr/>
            </p:nvSpPr>
            <p:spPr>
              <a:xfrm>
                <a:off x="3146366" y="5220786"/>
                <a:ext cx="54627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chemeClr val="bg1"/>
                              </a:solidFill>
                              <a:latin typeface="Cambria Math" panose="02040503050406030204" pitchFamily="18" charset="0"/>
                            </a:rPr>
                          </m:ctrlPr>
                        </m:sSupPr>
                        <m:e>
                          <m:r>
                            <a:rPr lang="en-US" sz="2800" b="0" i="1" smtClean="0">
                              <a:solidFill>
                                <a:schemeClr val="bg1"/>
                              </a:solidFill>
                              <a:latin typeface="Cambria Math" panose="02040503050406030204" pitchFamily="18" charset="0"/>
                            </a:rPr>
                            <m:t>90</m:t>
                          </m:r>
                        </m:e>
                        <m:sup>
                          <m:r>
                            <a:rPr lang="en-US" sz="2800" b="0" i="1" smtClean="0">
                              <a:solidFill>
                                <a:schemeClr val="bg1"/>
                              </a:solidFill>
                              <a:latin typeface="Cambria Math" panose="02040503050406030204" pitchFamily="18" charset="0"/>
                            </a:rPr>
                            <m:t>𝑜</m:t>
                          </m:r>
                        </m:sup>
                      </m:sSup>
                    </m:oMath>
                  </m:oMathPara>
                </a14:m>
                <a:endParaRPr lang="en-US" sz="2800" dirty="0">
                  <a:solidFill>
                    <a:schemeClr val="bg1"/>
                  </a:solidFill>
                </a:endParaRPr>
              </a:p>
            </p:txBody>
          </p:sp>
        </mc:Choice>
        <mc:Fallback xmlns="">
          <p:sp>
            <p:nvSpPr>
              <p:cNvPr id="38" name="TextBox 37">
                <a:extLst>
                  <a:ext uri="{FF2B5EF4-FFF2-40B4-BE49-F238E27FC236}">
                    <a16:creationId xmlns:a16="http://schemas.microsoft.com/office/drawing/2014/main" id="{210DA5BB-E6E6-4B1B-9D60-EDD320E70699}"/>
                  </a:ext>
                </a:extLst>
              </p:cNvPr>
              <p:cNvSpPr txBox="1">
                <a:spLocks noRot="1" noChangeAspect="1" noMove="1" noResize="1" noEditPoints="1" noAdjustHandles="1" noChangeArrowheads="1" noChangeShapeType="1" noTextEdit="1"/>
              </p:cNvSpPr>
              <p:nvPr/>
            </p:nvSpPr>
            <p:spPr>
              <a:xfrm>
                <a:off x="3146366" y="5220786"/>
                <a:ext cx="546278" cy="523220"/>
              </a:xfrm>
              <a:prstGeom prst="rect">
                <a:avLst/>
              </a:prstGeom>
              <a:blipFill>
                <a:blip r:embed="rId7"/>
                <a:stretch>
                  <a:fillRect r="-1333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3EA111A9-08D8-4004-A7F5-5FA4B484D9BD}"/>
              </a:ext>
            </a:extLst>
          </p:cNvPr>
          <p:cNvSpPr>
            <a:spLocks noGrp="1"/>
          </p:cNvSpPr>
          <p:nvPr>
            <p:ph type="sldNum" sz="quarter" idx="12"/>
          </p:nvPr>
        </p:nvSpPr>
        <p:spPr/>
        <p:txBody>
          <a:bodyPr/>
          <a:lstStyle/>
          <a:p>
            <a:fld id="{C749937F-F31D-4047-9D8A-CB5D6B18B125}" type="slidenum">
              <a:rPr lang="en-US" smtClean="0"/>
              <a:t>16</a:t>
            </a:fld>
            <a:endParaRPr lang="en-US"/>
          </a:p>
        </p:txBody>
      </p:sp>
    </p:spTree>
    <p:extLst>
      <p:ext uri="{BB962C8B-B14F-4D97-AF65-F5344CB8AC3E}">
        <p14:creationId xmlns:p14="http://schemas.microsoft.com/office/powerpoint/2010/main" val="3318606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5" grpId="0" animBg="1"/>
      <p:bldP spid="26" grpId="0" animBg="1"/>
      <p:bldP spid="27" grpId="0" animBg="1"/>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F40265-2513-44AD-8861-2A826057E52A}"/>
              </a:ext>
            </a:extLst>
          </p:cNvPr>
          <p:cNvSpPr txBox="1">
            <a:spLocks/>
          </p:cNvSpPr>
          <p:nvPr/>
        </p:nvSpPr>
        <p:spPr>
          <a:xfrm>
            <a:off x="112889" y="18255"/>
            <a:ext cx="11240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2"/>
                </a:solidFill>
              </a:rPr>
              <a:t>Parameters impacting Reflected Power</a:t>
            </a:r>
          </a:p>
        </p:txBody>
      </p:sp>
      <p:pic>
        <p:nvPicPr>
          <p:cNvPr id="28" name="Picture 27" descr="Diagram&#10;&#10;Description automatically generated">
            <a:extLst>
              <a:ext uri="{FF2B5EF4-FFF2-40B4-BE49-F238E27FC236}">
                <a16:creationId xmlns:a16="http://schemas.microsoft.com/office/drawing/2014/main" id="{B75836BF-DBFA-4A58-A1CF-AC829D0D02E5}"/>
              </a:ext>
            </a:extLst>
          </p:cNvPr>
          <p:cNvPicPr>
            <a:picLocks noChangeAspect="1"/>
          </p:cNvPicPr>
          <p:nvPr/>
        </p:nvPicPr>
        <p:blipFill rotWithShape="1">
          <a:blip r:embed="rId3">
            <a:extLst>
              <a:ext uri="{28A0092B-C50C-407E-A947-70E740481C1C}">
                <a14:useLocalDpi xmlns:a14="http://schemas.microsoft.com/office/drawing/2010/main" val="0"/>
              </a:ext>
            </a:extLst>
          </a:blip>
          <a:srcRect l="33817" t="63609" r="33767" b="28280"/>
          <a:stretch/>
        </p:blipFill>
        <p:spPr>
          <a:xfrm>
            <a:off x="4450080" y="4657344"/>
            <a:ext cx="3291840" cy="463296"/>
          </a:xfrm>
          <a:prstGeom prst="rect">
            <a:avLst/>
          </a:prstGeom>
        </p:spPr>
      </p:pic>
      <p:pic>
        <p:nvPicPr>
          <p:cNvPr id="30" name="Picture 29" descr="Diagram&#10;&#10;Description automatically generated">
            <a:extLst>
              <a:ext uri="{FF2B5EF4-FFF2-40B4-BE49-F238E27FC236}">
                <a16:creationId xmlns:a16="http://schemas.microsoft.com/office/drawing/2014/main" id="{04776EE0-D239-4C16-9D15-F57B1CFCE903}"/>
              </a:ext>
            </a:extLst>
          </p:cNvPr>
          <p:cNvPicPr>
            <a:picLocks noChangeAspect="1"/>
          </p:cNvPicPr>
          <p:nvPr/>
        </p:nvPicPr>
        <p:blipFill rotWithShape="1">
          <a:blip r:embed="rId3">
            <a:extLst>
              <a:ext uri="{28A0092B-C50C-407E-A947-70E740481C1C}">
                <a14:useLocalDpi xmlns:a14="http://schemas.microsoft.com/office/drawing/2010/main" val="0"/>
              </a:ext>
            </a:extLst>
          </a:blip>
          <a:srcRect l="67014" t="63608" r="690" b="28090"/>
          <a:stretch/>
        </p:blipFill>
        <p:spPr>
          <a:xfrm>
            <a:off x="8412479" y="4646501"/>
            <a:ext cx="3279648" cy="474139"/>
          </a:xfrm>
          <a:prstGeom prst="rect">
            <a:avLst/>
          </a:prstGeom>
        </p:spPr>
      </p:pic>
      <p:pic>
        <p:nvPicPr>
          <p:cNvPr id="32" name="Picture 31" descr="Diagram&#10;&#10;Description automatically generated">
            <a:extLst>
              <a:ext uri="{FF2B5EF4-FFF2-40B4-BE49-F238E27FC236}">
                <a16:creationId xmlns:a16="http://schemas.microsoft.com/office/drawing/2014/main" id="{EFF00ABC-A18D-4EA9-B0F2-E8C18FF7C18D}"/>
              </a:ext>
            </a:extLst>
          </p:cNvPr>
          <p:cNvPicPr>
            <a:picLocks noChangeAspect="1"/>
          </p:cNvPicPr>
          <p:nvPr/>
        </p:nvPicPr>
        <p:blipFill rotWithShape="1">
          <a:blip r:embed="rId3">
            <a:extLst>
              <a:ext uri="{28A0092B-C50C-407E-A947-70E740481C1C}">
                <a14:useLocalDpi xmlns:a14="http://schemas.microsoft.com/office/drawing/2010/main" val="0"/>
              </a:ext>
            </a:extLst>
          </a:blip>
          <a:srcRect t="63609" r="66903" b="28280"/>
          <a:stretch/>
        </p:blipFill>
        <p:spPr>
          <a:xfrm>
            <a:off x="418557" y="4657344"/>
            <a:ext cx="3360964" cy="463296"/>
          </a:xfrm>
          <a:prstGeom prst="rect">
            <a:avLst/>
          </a:prstGeom>
        </p:spPr>
      </p:pic>
      <p:cxnSp>
        <p:nvCxnSpPr>
          <p:cNvPr id="18" name="Straight Connector 17">
            <a:extLst>
              <a:ext uri="{FF2B5EF4-FFF2-40B4-BE49-F238E27FC236}">
                <a16:creationId xmlns:a16="http://schemas.microsoft.com/office/drawing/2014/main" id="{7E15544F-E5E7-4AE1-8A33-1B5A7C5CCF4C}"/>
              </a:ext>
            </a:extLst>
          </p:cNvPr>
          <p:cNvCxnSpPr>
            <a:cxnSpLocks/>
          </p:cNvCxnSpPr>
          <p:nvPr/>
        </p:nvCxnSpPr>
        <p:spPr>
          <a:xfrm>
            <a:off x="1825900" y="3328416"/>
            <a:ext cx="273139" cy="1328928"/>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98D79E8-7FC9-4E3E-A4C3-CC21D189C289}"/>
              </a:ext>
            </a:extLst>
          </p:cNvPr>
          <p:cNvCxnSpPr>
            <a:cxnSpLocks/>
          </p:cNvCxnSpPr>
          <p:nvPr/>
        </p:nvCxnSpPr>
        <p:spPr>
          <a:xfrm>
            <a:off x="5270233" y="3328416"/>
            <a:ext cx="812568" cy="1328928"/>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350F460-F517-4A87-A2AF-419428B4AC3F}"/>
              </a:ext>
            </a:extLst>
          </p:cNvPr>
          <p:cNvCxnSpPr>
            <a:cxnSpLocks/>
          </p:cNvCxnSpPr>
          <p:nvPr/>
        </p:nvCxnSpPr>
        <p:spPr>
          <a:xfrm>
            <a:off x="8412479" y="3983063"/>
            <a:ext cx="1680482" cy="674281"/>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BF3D6F3-2B7E-454F-9C3C-2786F702B660}"/>
              </a:ext>
            </a:extLst>
          </p:cNvPr>
          <p:cNvCxnSpPr>
            <a:cxnSpLocks/>
            <a:stCxn id="32" idx="0"/>
          </p:cNvCxnSpPr>
          <p:nvPr/>
        </p:nvCxnSpPr>
        <p:spPr>
          <a:xfrm flipV="1">
            <a:off x="2099039" y="3328416"/>
            <a:ext cx="448318" cy="1328928"/>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FC43CB9-D933-4023-AD3D-B35A903F1943}"/>
              </a:ext>
            </a:extLst>
          </p:cNvPr>
          <p:cNvCxnSpPr>
            <a:cxnSpLocks/>
          </p:cNvCxnSpPr>
          <p:nvPr/>
        </p:nvCxnSpPr>
        <p:spPr>
          <a:xfrm flipV="1">
            <a:off x="6114287" y="3192601"/>
            <a:ext cx="788667" cy="1450179"/>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C8F5767-D076-44E6-9015-E07385F283DC}"/>
              </a:ext>
            </a:extLst>
          </p:cNvPr>
          <p:cNvCxnSpPr>
            <a:cxnSpLocks/>
          </p:cNvCxnSpPr>
          <p:nvPr/>
        </p:nvCxnSpPr>
        <p:spPr>
          <a:xfrm flipV="1">
            <a:off x="10051121" y="3983063"/>
            <a:ext cx="1641006" cy="659717"/>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8EEDF6D5-28E4-4DA1-A661-87141C49E920}"/>
                  </a:ext>
                </a:extLst>
              </p:cNvPr>
              <p:cNvSpPr txBox="1"/>
              <p:nvPr/>
            </p:nvSpPr>
            <p:spPr>
              <a:xfrm>
                <a:off x="1688706" y="5320782"/>
                <a:ext cx="54627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chemeClr val="bg1"/>
                              </a:solidFill>
                              <a:latin typeface="Cambria Math" panose="02040503050406030204" pitchFamily="18" charset="0"/>
                            </a:rPr>
                          </m:ctrlPr>
                        </m:sSupPr>
                        <m:e>
                          <m:r>
                            <a:rPr lang="en-US" sz="2800" b="0" i="1" smtClean="0">
                              <a:solidFill>
                                <a:schemeClr val="bg1"/>
                              </a:solidFill>
                              <a:latin typeface="Cambria Math" panose="02040503050406030204" pitchFamily="18" charset="0"/>
                            </a:rPr>
                            <m:t>10</m:t>
                          </m:r>
                        </m:e>
                        <m:sup>
                          <m:r>
                            <a:rPr lang="en-US" sz="2800" b="0" i="1" smtClean="0">
                              <a:solidFill>
                                <a:schemeClr val="bg1"/>
                              </a:solidFill>
                              <a:latin typeface="Cambria Math" panose="02040503050406030204" pitchFamily="18" charset="0"/>
                            </a:rPr>
                            <m:t>𝑜</m:t>
                          </m:r>
                        </m:sup>
                      </m:sSup>
                    </m:oMath>
                  </m:oMathPara>
                </a14:m>
                <a:endParaRPr lang="en-US" sz="2800" dirty="0">
                  <a:solidFill>
                    <a:schemeClr val="bg1"/>
                  </a:solidFill>
                </a:endParaRPr>
              </a:p>
            </p:txBody>
          </p:sp>
        </mc:Choice>
        <mc:Fallback xmlns="">
          <p:sp>
            <p:nvSpPr>
              <p:cNvPr id="56" name="TextBox 55">
                <a:extLst>
                  <a:ext uri="{FF2B5EF4-FFF2-40B4-BE49-F238E27FC236}">
                    <a16:creationId xmlns:a16="http://schemas.microsoft.com/office/drawing/2014/main" id="{8EEDF6D5-28E4-4DA1-A661-87141C49E920}"/>
                  </a:ext>
                </a:extLst>
              </p:cNvPr>
              <p:cNvSpPr txBox="1">
                <a:spLocks noRot="1" noChangeAspect="1" noMove="1" noResize="1" noEditPoints="1" noAdjustHandles="1" noChangeArrowheads="1" noChangeShapeType="1" noTextEdit="1"/>
              </p:cNvSpPr>
              <p:nvPr/>
            </p:nvSpPr>
            <p:spPr>
              <a:xfrm>
                <a:off x="1688706" y="5320782"/>
                <a:ext cx="546278" cy="523220"/>
              </a:xfrm>
              <a:prstGeom prst="rect">
                <a:avLst/>
              </a:prstGeom>
              <a:blipFill>
                <a:blip r:embed="rId4"/>
                <a:stretch>
                  <a:fillRect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F09EB44A-D0C9-4B1B-BCD6-8EBEE6B75EDA}"/>
                  </a:ext>
                </a:extLst>
              </p:cNvPr>
              <p:cNvSpPr txBox="1"/>
              <p:nvPr/>
            </p:nvSpPr>
            <p:spPr>
              <a:xfrm>
                <a:off x="5733344" y="5320782"/>
                <a:ext cx="54627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chemeClr val="bg1"/>
                              </a:solidFill>
                              <a:latin typeface="Cambria Math" panose="02040503050406030204" pitchFamily="18" charset="0"/>
                            </a:rPr>
                          </m:ctrlPr>
                        </m:sSupPr>
                        <m:e>
                          <m:r>
                            <a:rPr lang="en-US" sz="2800" b="0" i="1" smtClean="0">
                              <a:solidFill>
                                <a:schemeClr val="bg1"/>
                              </a:solidFill>
                              <a:latin typeface="Cambria Math" panose="02040503050406030204" pitchFamily="18" charset="0"/>
                            </a:rPr>
                            <m:t>45</m:t>
                          </m:r>
                        </m:e>
                        <m:sup>
                          <m:r>
                            <a:rPr lang="en-US" sz="2800" b="0" i="1" smtClean="0">
                              <a:solidFill>
                                <a:schemeClr val="bg1"/>
                              </a:solidFill>
                              <a:latin typeface="Cambria Math" panose="02040503050406030204" pitchFamily="18" charset="0"/>
                            </a:rPr>
                            <m:t>𝑜</m:t>
                          </m:r>
                        </m:sup>
                      </m:sSup>
                    </m:oMath>
                  </m:oMathPara>
                </a14:m>
                <a:endParaRPr lang="en-US" sz="2800" dirty="0">
                  <a:solidFill>
                    <a:schemeClr val="bg1"/>
                  </a:solidFill>
                </a:endParaRPr>
              </a:p>
            </p:txBody>
          </p:sp>
        </mc:Choice>
        <mc:Fallback xmlns="">
          <p:sp>
            <p:nvSpPr>
              <p:cNvPr id="57" name="TextBox 56">
                <a:extLst>
                  <a:ext uri="{FF2B5EF4-FFF2-40B4-BE49-F238E27FC236}">
                    <a16:creationId xmlns:a16="http://schemas.microsoft.com/office/drawing/2014/main" id="{F09EB44A-D0C9-4B1B-BCD6-8EBEE6B75EDA}"/>
                  </a:ext>
                </a:extLst>
              </p:cNvPr>
              <p:cNvSpPr txBox="1">
                <a:spLocks noRot="1" noChangeAspect="1" noMove="1" noResize="1" noEditPoints="1" noAdjustHandles="1" noChangeArrowheads="1" noChangeShapeType="1" noTextEdit="1"/>
              </p:cNvSpPr>
              <p:nvPr/>
            </p:nvSpPr>
            <p:spPr>
              <a:xfrm>
                <a:off x="5733344" y="5320782"/>
                <a:ext cx="546278" cy="523220"/>
              </a:xfrm>
              <a:prstGeom prst="rect">
                <a:avLst/>
              </a:prstGeom>
              <a:blipFill>
                <a:blip r:embed="rId5"/>
                <a:stretch>
                  <a:fillRect r="-13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D0A8DF0-D27A-40AA-A516-B4479562CCA3}"/>
                  </a:ext>
                </a:extLst>
              </p:cNvPr>
              <p:cNvSpPr txBox="1"/>
              <p:nvPr/>
            </p:nvSpPr>
            <p:spPr>
              <a:xfrm>
                <a:off x="9777982" y="5320782"/>
                <a:ext cx="54627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chemeClr val="bg1"/>
                              </a:solidFill>
                              <a:latin typeface="Cambria Math" panose="02040503050406030204" pitchFamily="18" charset="0"/>
                            </a:rPr>
                          </m:ctrlPr>
                        </m:sSupPr>
                        <m:e>
                          <m:r>
                            <a:rPr lang="en-US" sz="2800" b="0" i="1" smtClean="0">
                              <a:solidFill>
                                <a:schemeClr val="bg1"/>
                              </a:solidFill>
                              <a:latin typeface="Cambria Math" panose="02040503050406030204" pitchFamily="18" charset="0"/>
                            </a:rPr>
                            <m:t>80</m:t>
                          </m:r>
                        </m:e>
                        <m:sup>
                          <m:r>
                            <a:rPr lang="en-US" sz="2800" b="0" i="1" smtClean="0">
                              <a:solidFill>
                                <a:schemeClr val="bg1"/>
                              </a:solidFill>
                              <a:latin typeface="Cambria Math" panose="02040503050406030204" pitchFamily="18" charset="0"/>
                            </a:rPr>
                            <m:t>𝑜</m:t>
                          </m:r>
                        </m:sup>
                      </m:sSup>
                    </m:oMath>
                  </m:oMathPara>
                </a14:m>
                <a:endParaRPr lang="en-US" sz="2800" dirty="0">
                  <a:solidFill>
                    <a:schemeClr val="bg1"/>
                  </a:solidFill>
                </a:endParaRPr>
              </a:p>
            </p:txBody>
          </p:sp>
        </mc:Choice>
        <mc:Fallback xmlns="">
          <p:sp>
            <p:nvSpPr>
              <p:cNvPr id="58" name="TextBox 57">
                <a:extLst>
                  <a:ext uri="{FF2B5EF4-FFF2-40B4-BE49-F238E27FC236}">
                    <a16:creationId xmlns:a16="http://schemas.microsoft.com/office/drawing/2014/main" id="{0D0A8DF0-D27A-40AA-A516-B4479562CCA3}"/>
                  </a:ext>
                </a:extLst>
              </p:cNvPr>
              <p:cNvSpPr txBox="1">
                <a:spLocks noRot="1" noChangeAspect="1" noMove="1" noResize="1" noEditPoints="1" noAdjustHandles="1" noChangeArrowheads="1" noChangeShapeType="1" noTextEdit="1"/>
              </p:cNvSpPr>
              <p:nvPr/>
            </p:nvSpPr>
            <p:spPr>
              <a:xfrm>
                <a:off x="9777982" y="5320782"/>
                <a:ext cx="546278" cy="523220"/>
              </a:xfrm>
              <a:prstGeom prst="rect">
                <a:avLst/>
              </a:prstGeom>
              <a:blipFill>
                <a:blip r:embed="rId6"/>
                <a:stretch>
                  <a:fillRect r="-13333"/>
                </a:stretch>
              </a:blipFill>
            </p:spPr>
            <p:txBody>
              <a:bodyPr/>
              <a:lstStyle/>
              <a:p>
                <a:r>
                  <a:rPr lang="en-US">
                    <a:noFill/>
                  </a:rPr>
                  <a:t> </a:t>
                </a:r>
              </a:p>
            </p:txBody>
          </p:sp>
        </mc:Fallback>
      </mc:AlternateContent>
      <p:cxnSp>
        <p:nvCxnSpPr>
          <p:cNvPr id="70" name="Straight Arrow Connector 69">
            <a:extLst>
              <a:ext uri="{FF2B5EF4-FFF2-40B4-BE49-F238E27FC236}">
                <a16:creationId xmlns:a16="http://schemas.microsoft.com/office/drawing/2014/main" id="{BD3B381E-6A99-4B72-ADB7-F2121B373C77}"/>
              </a:ext>
            </a:extLst>
          </p:cNvPr>
          <p:cNvCxnSpPr/>
          <p:nvPr/>
        </p:nvCxnSpPr>
        <p:spPr>
          <a:xfrm>
            <a:off x="1484433" y="2048256"/>
            <a:ext cx="9044100" cy="0"/>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F9BB9B6F-5FEF-4EAB-8E6C-DCF8364B53A4}"/>
              </a:ext>
            </a:extLst>
          </p:cNvPr>
          <p:cNvSpPr txBox="1"/>
          <p:nvPr/>
        </p:nvSpPr>
        <p:spPr>
          <a:xfrm>
            <a:off x="3962398" y="1424965"/>
            <a:ext cx="5815584" cy="523220"/>
          </a:xfrm>
          <a:prstGeom prst="rect">
            <a:avLst/>
          </a:prstGeom>
          <a:noFill/>
        </p:spPr>
        <p:txBody>
          <a:bodyPr wrap="square" rtlCol="0">
            <a:spAutoFit/>
          </a:bodyPr>
          <a:lstStyle/>
          <a:p>
            <a:r>
              <a:rPr lang="en-US" sz="2800" dirty="0">
                <a:solidFill>
                  <a:schemeClr val="bg1"/>
                </a:solidFill>
              </a:rPr>
              <a:t>Increasing reflected Power</a:t>
            </a:r>
          </a:p>
        </p:txBody>
      </p:sp>
      <p:sp>
        <p:nvSpPr>
          <p:cNvPr id="72" name="TextBox 71">
            <a:extLst>
              <a:ext uri="{FF2B5EF4-FFF2-40B4-BE49-F238E27FC236}">
                <a16:creationId xmlns:a16="http://schemas.microsoft.com/office/drawing/2014/main" id="{C0B940E1-4145-449B-A2C0-F979C0BB219A}"/>
              </a:ext>
            </a:extLst>
          </p:cNvPr>
          <p:cNvSpPr txBox="1"/>
          <p:nvPr/>
        </p:nvSpPr>
        <p:spPr>
          <a:xfrm>
            <a:off x="3841223" y="2672746"/>
            <a:ext cx="5815584" cy="523220"/>
          </a:xfrm>
          <a:prstGeom prst="rect">
            <a:avLst/>
          </a:prstGeom>
          <a:noFill/>
        </p:spPr>
        <p:txBody>
          <a:bodyPr wrap="square" rtlCol="0">
            <a:spAutoFit/>
          </a:bodyPr>
          <a:lstStyle/>
          <a:p>
            <a:r>
              <a:rPr lang="en-US" sz="2800" dirty="0">
                <a:solidFill>
                  <a:schemeClr val="bg1"/>
                </a:solidFill>
              </a:rPr>
              <a:t>Increasing Penetration Depth</a:t>
            </a:r>
          </a:p>
        </p:txBody>
      </p:sp>
      <p:cxnSp>
        <p:nvCxnSpPr>
          <p:cNvPr id="73" name="Straight Arrow Connector 72">
            <a:extLst>
              <a:ext uri="{FF2B5EF4-FFF2-40B4-BE49-F238E27FC236}">
                <a16:creationId xmlns:a16="http://schemas.microsoft.com/office/drawing/2014/main" id="{FC2E416B-4052-4193-A9E1-7D3AA78AD1C4}"/>
              </a:ext>
            </a:extLst>
          </p:cNvPr>
          <p:cNvCxnSpPr>
            <a:cxnSpLocks/>
          </p:cNvCxnSpPr>
          <p:nvPr/>
        </p:nvCxnSpPr>
        <p:spPr>
          <a:xfrm flipH="1">
            <a:off x="1511545" y="2499360"/>
            <a:ext cx="8924807" cy="0"/>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2AB0A13-1555-4E63-BB9B-A46A4C81FC85}"/>
                  </a:ext>
                </a:extLst>
              </p:cNvPr>
              <p:cNvSpPr/>
              <p:nvPr/>
            </p:nvSpPr>
            <p:spPr>
              <a:xfrm>
                <a:off x="0" y="5229367"/>
                <a:ext cx="12192000" cy="162863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AgriTera relies on an incident angle of </a:t>
                </a:r>
                <a14:m>
                  <m:oMath xmlns:m="http://schemas.openxmlformats.org/officeDocument/2006/math">
                    <m:sSup>
                      <m:sSupPr>
                        <m:ctrlPr>
                          <a:rPr lang="en-US" sz="3200" i="1">
                            <a:solidFill>
                              <a:schemeClr val="bg1"/>
                            </a:solidFill>
                            <a:latin typeface="Cambria Math" panose="02040503050406030204" pitchFamily="18" charset="0"/>
                          </a:rPr>
                        </m:ctrlPr>
                      </m:sSupPr>
                      <m:e>
                        <m:r>
                          <a:rPr lang="en-US" sz="3200" i="1">
                            <a:solidFill>
                              <a:schemeClr val="bg1"/>
                            </a:solidFill>
                            <a:latin typeface="Cambria Math" panose="02040503050406030204" pitchFamily="18" charset="0"/>
                          </a:rPr>
                          <m:t>45</m:t>
                        </m:r>
                      </m:e>
                      <m:sup>
                        <m:r>
                          <a:rPr lang="en-US" sz="3200" i="1">
                            <a:solidFill>
                              <a:schemeClr val="bg1"/>
                            </a:solidFill>
                            <a:latin typeface="Cambria Math" panose="02040503050406030204" pitchFamily="18" charset="0"/>
                          </a:rPr>
                          <m:t>𝑜</m:t>
                        </m:r>
                      </m:sup>
                    </m:sSup>
                  </m:oMath>
                </a14:m>
                <a:r>
                  <a:rPr lang="en-US" sz="3200" dirty="0"/>
                  <a:t> to ensure maximum penetration beneath the peel and maximum reflection</a:t>
                </a:r>
              </a:p>
            </p:txBody>
          </p:sp>
        </mc:Choice>
        <mc:Fallback xmlns="">
          <p:sp>
            <p:nvSpPr>
              <p:cNvPr id="19" name="Rectangle 18">
                <a:extLst>
                  <a:ext uri="{FF2B5EF4-FFF2-40B4-BE49-F238E27FC236}">
                    <a16:creationId xmlns:a16="http://schemas.microsoft.com/office/drawing/2014/main" id="{62AB0A13-1555-4E63-BB9B-A46A4C81FC85}"/>
                  </a:ext>
                </a:extLst>
              </p:cNvPr>
              <p:cNvSpPr>
                <a:spLocks noRot="1" noChangeAspect="1" noMove="1" noResize="1" noEditPoints="1" noAdjustHandles="1" noChangeArrowheads="1" noChangeShapeType="1" noTextEdit="1"/>
              </p:cNvSpPr>
              <p:nvPr/>
            </p:nvSpPr>
            <p:spPr>
              <a:xfrm>
                <a:off x="0" y="5229367"/>
                <a:ext cx="12192000" cy="1628633"/>
              </a:xfrm>
              <a:prstGeom prst="rect">
                <a:avLst/>
              </a:prstGeom>
              <a:blipFill>
                <a:blip r:embed="rId7"/>
                <a:stretch>
                  <a:fillRect/>
                </a:stretch>
              </a:blipFill>
              <a:ln>
                <a:noFill/>
              </a:ln>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DB8E436F-D06D-4C71-83E6-3D75C48731E0}"/>
              </a:ext>
            </a:extLst>
          </p:cNvPr>
          <p:cNvSpPr>
            <a:spLocks noGrp="1"/>
          </p:cNvSpPr>
          <p:nvPr>
            <p:ph type="sldNum" sz="quarter" idx="12"/>
          </p:nvPr>
        </p:nvSpPr>
        <p:spPr/>
        <p:txBody>
          <a:bodyPr/>
          <a:lstStyle/>
          <a:p>
            <a:fld id="{C749937F-F31D-4047-9D8A-CB5D6B18B125}" type="slidenum">
              <a:rPr lang="en-US" smtClean="0"/>
              <a:t>17</a:t>
            </a:fld>
            <a:endParaRPr lang="en-US"/>
          </a:p>
        </p:txBody>
      </p:sp>
    </p:spTree>
    <p:extLst>
      <p:ext uri="{BB962C8B-B14F-4D97-AF65-F5344CB8AC3E}">
        <p14:creationId xmlns:p14="http://schemas.microsoft.com/office/powerpoint/2010/main" val="2628961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71" grpId="0"/>
      <p:bldP spid="72"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2D3D-4A03-45F1-8E2D-73DED5CD7254}"/>
              </a:ext>
            </a:extLst>
          </p:cNvPr>
          <p:cNvSpPr>
            <a:spLocks noGrp="1"/>
          </p:cNvSpPr>
          <p:nvPr>
            <p:ph type="title"/>
          </p:nvPr>
        </p:nvSpPr>
        <p:spPr>
          <a:xfrm>
            <a:off x="747889" y="2566459"/>
            <a:ext cx="10495844" cy="1325563"/>
          </a:xfrm>
        </p:spPr>
        <p:txBody>
          <a:bodyPr/>
          <a:lstStyle/>
          <a:p>
            <a:pPr algn="ctr"/>
            <a:r>
              <a:rPr lang="en-US" i="1" dirty="0">
                <a:solidFill>
                  <a:schemeClr val="bg2"/>
                </a:solidFill>
              </a:rPr>
              <a:t>How can we map sub-THz spectra to Brix and Dry-Matter?</a:t>
            </a:r>
          </a:p>
        </p:txBody>
      </p:sp>
      <p:sp>
        <p:nvSpPr>
          <p:cNvPr id="3" name="Slide Number Placeholder 2">
            <a:extLst>
              <a:ext uri="{FF2B5EF4-FFF2-40B4-BE49-F238E27FC236}">
                <a16:creationId xmlns:a16="http://schemas.microsoft.com/office/drawing/2014/main" id="{8EF74497-28B8-4A35-9C5A-58D6BC857FC6}"/>
              </a:ext>
            </a:extLst>
          </p:cNvPr>
          <p:cNvSpPr>
            <a:spLocks noGrp="1"/>
          </p:cNvSpPr>
          <p:nvPr>
            <p:ph type="sldNum" sz="quarter" idx="12"/>
          </p:nvPr>
        </p:nvSpPr>
        <p:spPr/>
        <p:txBody>
          <a:bodyPr/>
          <a:lstStyle/>
          <a:p>
            <a:fld id="{C749937F-F31D-4047-9D8A-CB5D6B18B125}" type="slidenum">
              <a:rPr lang="en-US" smtClean="0"/>
              <a:t>18</a:t>
            </a:fld>
            <a:endParaRPr lang="en-US"/>
          </a:p>
        </p:txBody>
      </p:sp>
    </p:spTree>
    <p:extLst>
      <p:ext uri="{BB962C8B-B14F-4D97-AF65-F5344CB8AC3E}">
        <p14:creationId xmlns:p14="http://schemas.microsoft.com/office/powerpoint/2010/main" val="3589679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DE35B2-F9FB-486E-80CC-4C2655DA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52" y="2949582"/>
            <a:ext cx="4632800" cy="256010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4CE49B4-758A-4212-8F6D-A4447513E6E4}"/>
                  </a:ext>
                </a:extLst>
              </p:cNvPr>
              <p:cNvSpPr txBox="1"/>
              <p:nvPr/>
            </p:nvSpPr>
            <p:spPr>
              <a:xfrm>
                <a:off x="377952" y="2255079"/>
                <a:ext cx="73152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𝑋</m:t>
                      </m:r>
                      <m:r>
                        <a:rPr lang="en-US" sz="3200" b="0" i="1" smtClean="0">
                          <a:solidFill>
                            <a:schemeClr val="bg1"/>
                          </a:solidFill>
                          <a:latin typeface="Cambria Math" panose="02040503050406030204" pitchFamily="18" charset="0"/>
                        </a:rPr>
                        <m:t>(</m:t>
                      </m:r>
                      <m:r>
                        <a:rPr lang="en-US" sz="3200" b="0" i="1" smtClean="0">
                          <a:solidFill>
                            <a:schemeClr val="bg1"/>
                          </a:solidFill>
                          <a:latin typeface="Cambria Math" panose="02040503050406030204" pitchFamily="18" charset="0"/>
                        </a:rPr>
                        <m:t>𝑓</m:t>
                      </m:r>
                      <m:r>
                        <a:rPr lang="en-US" sz="3200" b="0" i="1" smtClean="0">
                          <a:solidFill>
                            <a:schemeClr val="bg1"/>
                          </a:solidFill>
                          <a:latin typeface="Cambria Math" panose="02040503050406030204" pitchFamily="18" charset="0"/>
                        </a:rPr>
                        <m:t>)</m:t>
                      </m:r>
                    </m:oMath>
                  </m:oMathPara>
                </a14:m>
                <a:endParaRPr lang="en-US" sz="3200" dirty="0">
                  <a:solidFill>
                    <a:schemeClr val="bg1"/>
                  </a:solidFill>
                </a:endParaRPr>
              </a:p>
            </p:txBody>
          </p:sp>
        </mc:Choice>
        <mc:Fallback xmlns="">
          <p:sp>
            <p:nvSpPr>
              <p:cNvPr id="6" name="TextBox 5">
                <a:extLst>
                  <a:ext uri="{FF2B5EF4-FFF2-40B4-BE49-F238E27FC236}">
                    <a16:creationId xmlns:a16="http://schemas.microsoft.com/office/drawing/2014/main" id="{84CE49B4-758A-4212-8F6D-A4447513E6E4}"/>
                  </a:ext>
                </a:extLst>
              </p:cNvPr>
              <p:cNvSpPr txBox="1">
                <a:spLocks noRot="1" noChangeAspect="1" noMove="1" noResize="1" noEditPoints="1" noAdjustHandles="1" noChangeArrowheads="1" noChangeShapeType="1" noTextEdit="1"/>
              </p:cNvSpPr>
              <p:nvPr/>
            </p:nvSpPr>
            <p:spPr>
              <a:xfrm>
                <a:off x="377952" y="2255079"/>
                <a:ext cx="731520" cy="584775"/>
              </a:xfrm>
              <a:prstGeom prst="rect">
                <a:avLst/>
              </a:prstGeom>
              <a:blipFill>
                <a:blip r:embed="rId4"/>
                <a:stretch>
                  <a:fillRect r="-23333"/>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76817090-61A1-4066-A185-29A60F015D83}"/>
              </a:ext>
            </a:extLst>
          </p:cNvPr>
          <p:cNvCxnSpPr>
            <a:cxnSpLocks/>
          </p:cNvCxnSpPr>
          <p:nvPr/>
        </p:nvCxnSpPr>
        <p:spPr>
          <a:xfrm>
            <a:off x="5498432" y="3312003"/>
            <a:ext cx="137785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FFFB50-ACEF-4D15-9F60-30D99EDFF91D}"/>
                  </a:ext>
                </a:extLst>
              </p:cNvPr>
              <p:cNvSpPr txBox="1"/>
              <p:nvPr/>
            </p:nvSpPr>
            <p:spPr>
              <a:xfrm>
                <a:off x="7601874" y="2949582"/>
                <a:ext cx="2901696" cy="693716"/>
              </a:xfrm>
              <a:prstGeom prst="rect">
                <a:avLst/>
              </a:prstGeom>
              <a:noFill/>
            </p:spPr>
            <p:txBody>
              <a:bodyPr wrap="square" rtlCol="0">
                <a:spAutoFit/>
              </a:bodyPr>
              <a:lstStyle/>
              <a:p>
                <a14:m>
                  <m:oMath xmlns:m="http://schemas.openxmlformats.org/officeDocument/2006/math">
                    <m:r>
                      <a:rPr lang="en-US" sz="4000" b="0" i="1" smtClean="0">
                        <a:solidFill>
                          <a:schemeClr val="bg1"/>
                        </a:solidFill>
                        <a:latin typeface="Cambria Math" panose="02040503050406030204" pitchFamily="18" charset="0"/>
                      </a:rPr>
                      <m:t>&lt;</m:t>
                    </m:r>
                    <m:r>
                      <a:rPr lang="en-US" sz="4000" b="0" i="1" smtClean="0">
                        <a:solidFill>
                          <a:schemeClr val="bg1"/>
                        </a:solidFill>
                        <a:latin typeface="Cambria Math" panose="02040503050406030204" pitchFamily="18" charset="0"/>
                      </a:rPr>
                      <m:t>𝑋</m:t>
                    </m:r>
                    <m:d>
                      <m:dPr>
                        <m:ctrlPr>
                          <a:rPr lang="en-US" sz="4000" b="0" i="1" smtClean="0">
                            <a:solidFill>
                              <a:schemeClr val="bg1"/>
                            </a:solidFill>
                            <a:latin typeface="Cambria Math" panose="02040503050406030204" pitchFamily="18" charset="0"/>
                          </a:rPr>
                        </m:ctrlPr>
                      </m:dPr>
                      <m:e>
                        <m:r>
                          <a:rPr lang="en-US" sz="4000" b="0" i="1" smtClean="0">
                            <a:solidFill>
                              <a:schemeClr val="bg1"/>
                            </a:solidFill>
                            <a:latin typeface="Cambria Math" panose="02040503050406030204" pitchFamily="18" charset="0"/>
                          </a:rPr>
                          <m:t>𝑓</m:t>
                        </m:r>
                      </m:e>
                    </m:d>
                    <m:r>
                      <a:rPr lang="en-US" sz="4000" b="0" i="1" smtClean="0">
                        <a:solidFill>
                          <a:schemeClr val="bg1"/>
                        </a:solidFill>
                        <a:latin typeface="Cambria Math" panose="02040503050406030204" pitchFamily="18" charset="0"/>
                      </a:rPr>
                      <m:t>, </m:t>
                    </m:r>
                    <m:r>
                      <a:rPr lang="en-US" sz="4000" b="0" i="1" smtClean="0">
                        <a:solidFill>
                          <a:schemeClr val="bg1"/>
                        </a:solidFill>
                        <a:latin typeface="Cambria Math" panose="02040503050406030204" pitchFamily="18" charset="0"/>
                      </a:rPr>
                      <m:t>𝑃</m:t>
                    </m:r>
                    <m:r>
                      <a:rPr lang="en-US" sz="4000" b="0" i="1" smtClean="0">
                        <a:solidFill>
                          <a:schemeClr val="bg1"/>
                        </a:solidFill>
                        <a:latin typeface="Cambria Math" panose="02040503050406030204" pitchFamily="18" charset="0"/>
                      </a:rPr>
                      <m:t>&gt;</m:t>
                    </m:r>
                  </m:oMath>
                </a14:m>
                <a:r>
                  <a:rPr lang="en-US" sz="2800" dirty="0">
                    <a:solidFill>
                      <a:schemeClr val="bg1"/>
                    </a:solidFill>
                  </a:rPr>
                  <a:t> </a:t>
                </a:r>
              </a:p>
            </p:txBody>
          </p:sp>
        </mc:Choice>
        <mc:Fallback xmlns="">
          <p:sp>
            <p:nvSpPr>
              <p:cNvPr id="10" name="TextBox 9">
                <a:extLst>
                  <a:ext uri="{FF2B5EF4-FFF2-40B4-BE49-F238E27FC236}">
                    <a16:creationId xmlns:a16="http://schemas.microsoft.com/office/drawing/2014/main" id="{4FFFFB50-ACEF-4D15-9F60-30D99EDFF91D}"/>
                  </a:ext>
                </a:extLst>
              </p:cNvPr>
              <p:cNvSpPr txBox="1">
                <a:spLocks noRot="1" noChangeAspect="1" noMove="1" noResize="1" noEditPoints="1" noAdjustHandles="1" noChangeArrowheads="1" noChangeShapeType="1" noTextEdit="1"/>
              </p:cNvSpPr>
              <p:nvPr/>
            </p:nvSpPr>
            <p:spPr>
              <a:xfrm>
                <a:off x="7601874" y="2949582"/>
                <a:ext cx="2901696" cy="6937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E186811-DF0F-42A8-B353-461A18502CA8}"/>
                  </a:ext>
                </a:extLst>
              </p:cNvPr>
              <p:cNvSpPr txBox="1"/>
              <p:nvPr/>
            </p:nvSpPr>
            <p:spPr>
              <a:xfrm>
                <a:off x="6656190" y="4138213"/>
                <a:ext cx="479306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𝐹𝑟𝑒𝑞𝑢𝑒𝑛𝑐𝑦</m:t>
                      </m:r>
                      <m:r>
                        <a:rPr lang="en-US" sz="3200" b="0" i="1" smtClean="0">
                          <a:solidFill>
                            <a:schemeClr val="bg1"/>
                          </a:solidFill>
                          <a:latin typeface="Cambria Math" panose="02040503050406030204" pitchFamily="18" charset="0"/>
                        </a:rPr>
                        <m:t>  </m:t>
                      </m:r>
                      <m:r>
                        <a:rPr lang="en-US" sz="3200" b="0" i="1" smtClean="0">
                          <a:solidFill>
                            <a:schemeClr val="bg1"/>
                          </a:solidFill>
                          <a:latin typeface="Cambria Math" panose="02040503050406030204" pitchFamily="18" charset="0"/>
                        </a:rPr>
                        <m:t>𝑆𝑢𝑏𝑠𝑝𝑎𝑐𝑒</m:t>
                      </m:r>
                    </m:oMath>
                  </m:oMathPara>
                </a14:m>
                <a:endParaRPr lang="en-US" sz="3200" dirty="0">
                  <a:solidFill>
                    <a:schemeClr val="bg1"/>
                  </a:solidFill>
                </a:endParaRPr>
              </a:p>
            </p:txBody>
          </p:sp>
        </mc:Choice>
        <mc:Fallback xmlns="">
          <p:sp>
            <p:nvSpPr>
              <p:cNvPr id="11" name="TextBox 10">
                <a:extLst>
                  <a:ext uri="{FF2B5EF4-FFF2-40B4-BE49-F238E27FC236}">
                    <a16:creationId xmlns:a16="http://schemas.microsoft.com/office/drawing/2014/main" id="{8E186811-DF0F-42A8-B353-461A18502CA8}"/>
                  </a:ext>
                </a:extLst>
              </p:cNvPr>
              <p:cNvSpPr txBox="1">
                <a:spLocks noRot="1" noChangeAspect="1" noMove="1" noResize="1" noEditPoints="1" noAdjustHandles="1" noChangeArrowheads="1" noChangeShapeType="1" noTextEdit="1"/>
              </p:cNvSpPr>
              <p:nvPr/>
            </p:nvSpPr>
            <p:spPr>
              <a:xfrm>
                <a:off x="6656190" y="4138213"/>
                <a:ext cx="4793064" cy="584775"/>
              </a:xfrm>
              <a:prstGeom prst="rect">
                <a:avLst/>
              </a:prstGeom>
              <a:blipFill>
                <a:blip r:embed="rId6"/>
                <a:stretch>
                  <a:fillRect/>
                </a:stretch>
              </a:blipFill>
            </p:spPr>
            <p:txBody>
              <a:bodyPr/>
              <a:lstStyle/>
              <a:p>
                <a:r>
                  <a:rPr lang="en-US">
                    <a:noFill/>
                  </a:rPr>
                  <a:t> </a:t>
                </a:r>
              </a:p>
            </p:txBody>
          </p:sp>
        </mc:Fallback>
      </mc:AlternateContent>
      <p:sp>
        <p:nvSpPr>
          <p:cNvPr id="14" name="Title 1">
            <a:extLst>
              <a:ext uri="{FF2B5EF4-FFF2-40B4-BE49-F238E27FC236}">
                <a16:creationId xmlns:a16="http://schemas.microsoft.com/office/drawing/2014/main" id="{25E2A675-8F39-4E37-8E5B-5A12D947BE03}"/>
              </a:ext>
            </a:extLst>
          </p:cNvPr>
          <p:cNvSpPr txBox="1">
            <a:spLocks noGrp="1"/>
          </p:cNvSpPr>
          <p:nvPr>
            <p:ph type="title"/>
          </p:nvPr>
        </p:nvSpPr>
        <p:spPr>
          <a:xfrm>
            <a:off x="0" y="-13910"/>
            <a:ext cx="123830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2"/>
                </a:solidFill>
              </a:rPr>
              <a:t>Approach: Chemometric Analysis for Extracting Ripeness Metrics</a:t>
            </a:r>
          </a:p>
        </p:txBody>
      </p:sp>
      <p:sp>
        <p:nvSpPr>
          <p:cNvPr id="2" name="Slide Number Placeholder 1">
            <a:extLst>
              <a:ext uri="{FF2B5EF4-FFF2-40B4-BE49-F238E27FC236}">
                <a16:creationId xmlns:a16="http://schemas.microsoft.com/office/drawing/2014/main" id="{5234472D-9D3F-40C8-8C08-590D28F56CBA}"/>
              </a:ext>
            </a:extLst>
          </p:cNvPr>
          <p:cNvSpPr>
            <a:spLocks noGrp="1"/>
          </p:cNvSpPr>
          <p:nvPr>
            <p:ph type="sldNum" sz="quarter" idx="12"/>
          </p:nvPr>
        </p:nvSpPr>
        <p:spPr/>
        <p:txBody>
          <a:bodyPr/>
          <a:lstStyle/>
          <a:p>
            <a:fld id="{C749937F-F31D-4047-9D8A-CB5D6B18B125}" type="slidenum">
              <a:rPr lang="en-US" smtClean="0"/>
              <a:t>19</a:t>
            </a:fld>
            <a:endParaRPr lang="en-US"/>
          </a:p>
        </p:txBody>
      </p:sp>
      <p:sp>
        <p:nvSpPr>
          <p:cNvPr id="3" name="TextBox 2">
            <a:extLst>
              <a:ext uri="{FF2B5EF4-FFF2-40B4-BE49-F238E27FC236}">
                <a16:creationId xmlns:a16="http://schemas.microsoft.com/office/drawing/2014/main" id="{A8FE83FF-F8AE-4D2E-B918-20E34B556520}"/>
              </a:ext>
            </a:extLst>
          </p:cNvPr>
          <p:cNvSpPr txBox="1"/>
          <p:nvPr/>
        </p:nvSpPr>
        <p:spPr>
          <a:xfrm>
            <a:off x="1109472" y="5619414"/>
            <a:ext cx="3295860" cy="584775"/>
          </a:xfrm>
          <a:prstGeom prst="rect">
            <a:avLst/>
          </a:prstGeom>
          <a:noFill/>
        </p:spPr>
        <p:txBody>
          <a:bodyPr wrap="square" rtlCol="0">
            <a:spAutoFit/>
          </a:bodyPr>
          <a:lstStyle/>
          <a:p>
            <a:pPr algn="ctr"/>
            <a:r>
              <a:rPr lang="en-US" sz="3200" i="1" dirty="0">
                <a:solidFill>
                  <a:schemeClr val="bg1"/>
                </a:solidFill>
              </a:rPr>
              <a:t>N</a:t>
            </a:r>
            <a:r>
              <a:rPr lang="en-US" sz="3200" dirty="0">
                <a:solidFill>
                  <a:schemeClr val="bg1"/>
                </a:solidFill>
              </a:rPr>
              <a:t> Measurements</a:t>
            </a:r>
          </a:p>
        </p:txBody>
      </p:sp>
      <p:sp>
        <p:nvSpPr>
          <p:cNvPr id="12" name="TextBox 11">
            <a:extLst>
              <a:ext uri="{FF2B5EF4-FFF2-40B4-BE49-F238E27FC236}">
                <a16:creationId xmlns:a16="http://schemas.microsoft.com/office/drawing/2014/main" id="{C0A9557E-6C3E-4E4A-BF6E-07B627B97619}"/>
              </a:ext>
            </a:extLst>
          </p:cNvPr>
          <p:cNvSpPr txBox="1"/>
          <p:nvPr/>
        </p:nvSpPr>
        <p:spPr>
          <a:xfrm>
            <a:off x="7404792" y="5619413"/>
            <a:ext cx="3295860" cy="584775"/>
          </a:xfrm>
          <a:prstGeom prst="rect">
            <a:avLst/>
          </a:prstGeom>
          <a:noFill/>
        </p:spPr>
        <p:txBody>
          <a:bodyPr wrap="square" rtlCol="0">
            <a:spAutoFit/>
          </a:bodyPr>
          <a:lstStyle/>
          <a:p>
            <a:pPr algn="ctr"/>
            <a:r>
              <a:rPr lang="en-US" sz="3200" i="1" dirty="0">
                <a:solidFill>
                  <a:schemeClr val="bg1"/>
                </a:solidFill>
              </a:rPr>
              <a:t>N</a:t>
            </a:r>
            <a:r>
              <a:rPr lang="en-US" sz="3200" dirty="0">
                <a:solidFill>
                  <a:schemeClr val="bg1"/>
                </a:solidFill>
              </a:rPr>
              <a:t> Projections</a:t>
            </a:r>
          </a:p>
        </p:txBody>
      </p:sp>
      <p:cxnSp>
        <p:nvCxnSpPr>
          <p:cNvPr id="7" name="Straight Connector 6">
            <a:extLst>
              <a:ext uri="{FF2B5EF4-FFF2-40B4-BE49-F238E27FC236}">
                <a16:creationId xmlns:a16="http://schemas.microsoft.com/office/drawing/2014/main" id="{F86DCEC5-2469-4DA1-8DB6-AD7BA1400EA1}"/>
              </a:ext>
            </a:extLst>
          </p:cNvPr>
          <p:cNvCxnSpPr/>
          <p:nvPr/>
        </p:nvCxnSpPr>
        <p:spPr>
          <a:xfrm flipH="1">
            <a:off x="9174146" y="3551877"/>
            <a:ext cx="291402" cy="5863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89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3"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F4F862-7235-46C1-9214-A24490372325}"/>
              </a:ext>
            </a:extLst>
          </p:cNvPr>
          <p:cNvSpPr txBox="1"/>
          <p:nvPr/>
        </p:nvSpPr>
        <p:spPr>
          <a:xfrm>
            <a:off x="-152913" y="376459"/>
            <a:ext cx="12672291" cy="584775"/>
          </a:xfrm>
          <a:prstGeom prst="rect">
            <a:avLst/>
          </a:prstGeom>
          <a:noFill/>
        </p:spPr>
        <p:txBody>
          <a:bodyPr wrap="square" rtlCol="0">
            <a:spAutoFit/>
          </a:bodyPr>
          <a:lstStyle/>
          <a:p>
            <a:pPr algn="ctr"/>
            <a:r>
              <a:rPr lang="en-US" sz="3200" dirty="0">
                <a:solidFill>
                  <a:schemeClr val="bg1"/>
                </a:solidFill>
              </a:rPr>
              <a:t>Can we detect the ripeness of fruit beneath its peel </a:t>
            </a:r>
            <a:r>
              <a:rPr lang="en-US" sz="3200" dirty="0">
                <a:solidFill>
                  <a:schemeClr val="accent4"/>
                </a:solidFill>
              </a:rPr>
              <a:t>non-invasively</a:t>
            </a:r>
            <a:r>
              <a:rPr lang="en-US" sz="3200" dirty="0">
                <a:solidFill>
                  <a:schemeClr val="bg1"/>
                </a:solidFill>
              </a:rPr>
              <a:t>?</a:t>
            </a:r>
          </a:p>
        </p:txBody>
      </p:sp>
      <p:pic>
        <p:nvPicPr>
          <p:cNvPr id="5" name="Picture 4">
            <a:extLst>
              <a:ext uri="{FF2B5EF4-FFF2-40B4-BE49-F238E27FC236}">
                <a16:creationId xmlns:a16="http://schemas.microsoft.com/office/drawing/2014/main" id="{B0A7D43C-3020-4F57-AF71-2B1A35AC5232}"/>
              </a:ext>
            </a:extLst>
          </p:cNvPr>
          <p:cNvPicPr>
            <a:picLocks noChangeAspect="1"/>
          </p:cNvPicPr>
          <p:nvPr/>
        </p:nvPicPr>
        <p:blipFill>
          <a:blip r:embed="rId3"/>
          <a:stretch>
            <a:fillRect/>
          </a:stretch>
        </p:blipFill>
        <p:spPr>
          <a:xfrm>
            <a:off x="805171" y="1597891"/>
            <a:ext cx="6386646" cy="4678218"/>
          </a:xfrm>
          <a:prstGeom prst="rect">
            <a:avLst/>
          </a:prstGeom>
        </p:spPr>
      </p:pic>
      <p:sp>
        <p:nvSpPr>
          <p:cNvPr id="6" name="TextBox 5">
            <a:extLst>
              <a:ext uri="{FF2B5EF4-FFF2-40B4-BE49-F238E27FC236}">
                <a16:creationId xmlns:a16="http://schemas.microsoft.com/office/drawing/2014/main" id="{750C2D35-1F02-490B-B132-0290115E9CF8}"/>
              </a:ext>
            </a:extLst>
          </p:cNvPr>
          <p:cNvSpPr txBox="1"/>
          <p:nvPr/>
        </p:nvSpPr>
        <p:spPr>
          <a:xfrm>
            <a:off x="8506690" y="1985818"/>
            <a:ext cx="2549236" cy="646331"/>
          </a:xfrm>
          <a:prstGeom prst="rect">
            <a:avLst/>
          </a:prstGeom>
          <a:noFill/>
        </p:spPr>
        <p:txBody>
          <a:bodyPr wrap="square" rtlCol="0">
            <a:spAutoFit/>
          </a:bodyPr>
          <a:lstStyle/>
          <a:p>
            <a:pPr algn="ctr"/>
            <a:r>
              <a:rPr lang="en-US" sz="3600" b="1" i="1" dirty="0">
                <a:solidFill>
                  <a:srgbClr val="C00000"/>
                </a:solidFill>
              </a:rPr>
              <a:t>Is it ripe?</a:t>
            </a:r>
          </a:p>
        </p:txBody>
      </p:sp>
      <p:sp>
        <p:nvSpPr>
          <p:cNvPr id="8" name="TextBox 7">
            <a:extLst>
              <a:ext uri="{FF2B5EF4-FFF2-40B4-BE49-F238E27FC236}">
                <a16:creationId xmlns:a16="http://schemas.microsoft.com/office/drawing/2014/main" id="{C8010EF5-577B-448B-8531-6F3A4C312F7A}"/>
              </a:ext>
            </a:extLst>
          </p:cNvPr>
          <p:cNvSpPr txBox="1"/>
          <p:nvPr/>
        </p:nvSpPr>
        <p:spPr>
          <a:xfrm>
            <a:off x="7938653" y="2804970"/>
            <a:ext cx="3685309" cy="646331"/>
          </a:xfrm>
          <a:prstGeom prst="rect">
            <a:avLst/>
          </a:prstGeom>
          <a:noFill/>
        </p:spPr>
        <p:txBody>
          <a:bodyPr wrap="square" rtlCol="0">
            <a:spAutoFit/>
          </a:bodyPr>
          <a:lstStyle/>
          <a:p>
            <a:pPr algn="ctr"/>
            <a:r>
              <a:rPr lang="en-US" sz="3600" b="1" i="1" dirty="0">
                <a:solidFill>
                  <a:srgbClr val="C00000"/>
                </a:solidFill>
              </a:rPr>
              <a:t>Does it feel firm?</a:t>
            </a:r>
          </a:p>
        </p:txBody>
      </p:sp>
      <p:sp>
        <p:nvSpPr>
          <p:cNvPr id="9" name="TextBox 8">
            <a:extLst>
              <a:ext uri="{FF2B5EF4-FFF2-40B4-BE49-F238E27FC236}">
                <a16:creationId xmlns:a16="http://schemas.microsoft.com/office/drawing/2014/main" id="{AA0D5F8B-A1E5-42CC-85B3-AEAE1B92902C}"/>
              </a:ext>
            </a:extLst>
          </p:cNvPr>
          <p:cNvSpPr txBox="1"/>
          <p:nvPr/>
        </p:nvSpPr>
        <p:spPr>
          <a:xfrm>
            <a:off x="7938652" y="3742461"/>
            <a:ext cx="3685309" cy="646331"/>
          </a:xfrm>
          <a:prstGeom prst="rect">
            <a:avLst/>
          </a:prstGeom>
          <a:noFill/>
        </p:spPr>
        <p:txBody>
          <a:bodyPr wrap="square" rtlCol="0">
            <a:spAutoFit/>
          </a:bodyPr>
          <a:lstStyle/>
          <a:p>
            <a:pPr algn="ctr"/>
            <a:r>
              <a:rPr lang="en-US" sz="3600" b="1" i="1" dirty="0">
                <a:solidFill>
                  <a:srgbClr val="C00000"/>
                </a:solidFill>
              </a:rPr>
              <a:t>Has it rotten?</a:t>
            </a:r>
          </a:p>
        </p:txBody>
      </p:sp>
      <p:sp>
        <p:nvSpPr>
          <p:cNvPr id="7" name="Rectangle 6">
            <a:extLst>
              <a:ext uri="{FF2B5EF4-FFF2-40B4-BE49-F238E27FC236}">
                <a16:creationId xmlns:a16="http://schemas.microsoft.com/office/drawing/2014/main" id="{8A1CC0B2-496B-4DAF-8AE5-2523D59E26AA}"/>
              </a:ext>
            </a:extLst>
          </p:cNvPr>
          <p:cNvSpPr/>
          <p:nvPr/>
        </p:nvSpPr>
        <p:spPr>
          <a:xfrm>
            <a:off x="0" y="5500469"/>
            <a:ext cx="12192000" cy="13531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Nearly </a:t>
            </a:r>
            <a:r>
              <a:rPr lang="en-US" sz="2800" i="1" dirty="0"/>
              <a:t>50%</a:t>
            </a:r>
            <a:r>
              <a:rPr lang="en-US" sz="2800" dirty="0"/>
              <a:t> of the fruits and vegetables produced worldwide are wasted each year</a:t>
            </a:r>
          </a:p>
        </p:txBody>
      </p:sp>
      <p:sp>
        <p:nvSpPr>
          <p:cNvPr id="2" name="Slide Number Placeholder 1">
            <a:extLst>
              <a:ext uri="{FF2B5EF4-FFF2-40B4-BE49-F238E27FC236}">
                <a16:creationId xmlns:a16="http://schemas.microsoft.com/office/drawing/2014/main" id="{F49688A8-BD38-4C7A-89F1-DC9CB1007526}"/>
              </a:ext>
            </a:extLst>
          </p:cNvPr>
          <p:cNvSpPr>
            <a:spLocks noGrp="1"/>
          </p:cNvSpPr>
          <p:nvPr>
            <p:ph type="sldNum" sz="quarter" idx="12"/>
          </p:nvPr>
        </p:nvSpPr>
        <p:spPr/>
        <p:txBody>
          <a:bodyPr/>
          <a:lstStyle/>
          <a:p>
            <a:fld id="{C749937F-F31D-4047-9D8A-CB5D6B18B125}" type="slidenum">
              <a:rPr lang="en-US" smtClean="0"/>
              <a:t>2</a:t>
            </a:fld>
            <a:endParaRPr lang="en-US" dirty="0"/>
          </a:p>
        </p:txBody>
      </p:sp>
    </p:spTree>
    <p:extLst>
      <p:ext uri="{BB962C8B-B14F-4D97-AF65-F5344CB8AC3E}">
        <p14:creationId xmlns:p14="http://schemas.microsoft.com/office/powerpoint/2010/main" val="227532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DE35B2-F9FB-486E-80CC-4C2655DA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360" y="2829267"/>
            <a:ext cx="4632800" cy="256010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4CE49B4-758A-4212-8F6D-A4447513E6E4}"/>
                  </a:ext>
                </a:extLst>
              </p:cNvPr>
              <p:cNvSpPr txBox="1"/>
              <p:nvPr/>
            </p:nvSpPr>
            <p:spPr>
              <a:xfrm>
                <a:off x="-6995160" y="2134764"/>
                <a:ext cx="73152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𝑋</m:t>
                      </m:r>
                      <m:r>
                        <a:rPr lang="en-US" sz="3200" b="0" i="1" smtClean="0">
                          <a:solidFill>
                            <a:schemeClr val="bg1"/>
                          </a:solidFill>
                          <a:latin typeface="Cambria Math" panose="02040503050406030204" pitchFamily="18" charset="0"/>
                        </a:rPr>
                        <m:t>(</m:t>
                      </m:r>
                      <m:r>
                        <a:rPr lang="en-US" sz="3200" b="0" i="1" smtClean="0">
                          <a:solidFill>
                            <a:schemeClr val="bg1"/>
                          </a:solidFill>
                          <a:latin typeface="Cambria Math" panose="02040503050406030204" pitchFamily="18" charset="0"/>
                        </a:rPr>
                        <m:t>𝑓</m:t>
                      </m:r>
                      <m:r>
                        <a:rPr lang="en-US" sz="3200" b="0" i="1" smtClean="0">
                          <a:solidFill>
                            <a:schemeClr val="bg1"/>
                          </a:solidFill>
                          <a:latin typeface="Cambria Math" panose="02040503050406030204" pitchFamily="18" charset="0"/>
                        </a:rPr>
                        <m:t>)</m:t>
                      </m:r>
                    </m:oMath>
                  </m:oMathPara>
                </a14:m>
                <a:endParaRPr lang="en-US" sz="3200" dirty="0">
                  <a:solidFill>
                    <a:schemeClr val="bg1"/>
                  </a:solidFill>
                </a:endParaRPr>
              </a:p>
            </p:txBody>
          </p:sp>
        </mc:Choice>
        <mc:Fallback xmlns="">
          <p:sp>
            <p:nvSpPr>
              <p:cNvPr id="6" name="TextBox 5">
                <a:extLst>
                  <a:ext uri="{FF2B5EF4-FFF2-40B4-BE49-F238E27FC236}">
                    <a16:creationId xmlns:a16="http://schemas.microsoft.com/office/drawing/2014/main" id="{84CE49B4-758A-4212-8F6D-A4447513E6E4}"/>
                  </a:ext>
                </a:extLst>
              </p:cNvPr>
              <p:cNvSpPr txBox="1">
                <a:spLocks noRot="1" noChangeAspect="1" noMove="1" noResize="1" noEditPoints="1" noAdjustHandles="1" noChangeArrowheads="1" noChangeShapeType="1" noTextEdit="1"/>
              </p:cNvSpPr>
              <p:nvPr/>
            </p:nvSpPr>
            <p:spPr>
              <a:xfrm>
                <a:off x="-6995160" y="2134764"/>
                <a:ext cx="731520" cy="584775"/>
              </a:xfrm>
              <a:prstGeom prst="rect">
                <a:avLst/>
              </a:prstGeom>
              <a:blipFill>
                <a:blip r:embed="rId4"/>
                <a:stretch>
                  <a:fillRect r="-24167"/>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76817090-61A1-4066-A185-29A60F015D83}"/>
              </a:ext>
            </a:extLst>
          </p:cNvPr>
          <p:cNvCxnSpPr>
            <a:cxnSpLocks/>
          </p:cNvCxnSpPr>
          <p:nvPr/>
        </p:nvCxnSpPr>
        <p:spPr>
          <a:xfrm>
            <a:off x="-1874680" y="3191688"/>
            <a:ext cx="137785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FFFB50-ACEF-4D15-9F60-30D99EDFF91D}"/>
                  </a:ext>
                </a:extLst>
              </p:cNvPr>
              <p:cNvSpPr txBox="1"/>
              <p:nvPr/>
            </p:nvSpPr>
            <p:spPr>
              <a:xfrm>
                <a:off x="228762" y="2829267"/>
                <a:ext cx="2901696" cy="693716"/>
              </a:xfrm>
              <a:prstGeom prst="rect">
                <a:avLst/>
              </a:prstGeom>
              <a:noFill/>
            </p:spPr>
            <p:txBody>
              <a:bodyPr wrap="square" rtlCol="0">
                <a:spAutoFit/>
              </a:bodyPr>
              <a:lstStyle/>
              <a:p>
                <a14:m>
                  <m:oMath xmlns:m="http://schemas.openxmlformats.org/officeDocument/2006/math">
                    <m:r>
                      <a:rPr lang="en-US" sz="4000" b="0" i="1" smtClean="0">
                        <a:solidFill>
                          <a:schemeClr val="bg1"/>
                        </a:solidFill>
                        <a:latin typeface="Cambria Math" panose="02040503050406030204" pitchFamily="18" charset="0"/>
                      </a:rPr>
                      <m:t>&lt;</m:t>
                    </m:r>
                    <m:r>
                      <a:rPr lang="en-US" sz="4000" b="0" i="1" smtClean="0">
                        <a:solidFill>
                          <a:schemeClr val="bg1"/>
                        </a:solidFill>
                        <a:latin typeface="Cambria Math" panose="02040503050406030204" pitchFamily="18" charset="0"/>
                      </a:rPr>
                      <m:t>𝑋</m:t>
                    </m:r>
                    <m:d>
                      <m:dPr>
                        <m:ctrlPr>
                          <a:rPr lang="en-US" sz="4000" b="0" i="1" smtClean="0">
                            <a:solidFill>
                              <a:schemeClr val="bg1"/>
                            </a:solidFill>
                            <a:latin typeface="Cambria Math" panose="02040503050406030204" pitchFamily="18" charset="0"/>
                          </a:rPr>
                        </m:ctrlPr>
                      </m:dPr>
                      <m:e>
                        <m:r>
                          <a:rPr lang="en-US" sz="4000" b="0" i="1" smtClean="0">
                            <a:solidFill>
                              <a:schemeClr val="bg1"/>
                            </a:solidFill>
                            <a:latin typeface="Cambria Math" panose="02040503050406030204" pitchFamily="18" charset="0"/>
                          </a:rPr>
                          <m:t>𝑓</m:t>
                        </m:r>
                      </m:e>
                    </m:d>
                    <m:r>
                      <a:rPr lang="en-US" sz="4000" b="0" i="1" smtClean="0">
                        <a:solidFill>
                          <a:schemeClr val="bg1"/>
                        </a:solidFill>
                        <a:latin typeface="Cambria Math" panose="02040503050406030204" pitchFamily="18" charset="0"/>
                      </a:rPr>
                      <m:t>, </m:t>
                    </m:r>
                    <m:r>
                      <a:rPr lang="en-US" sz="4000" b="0" i="1" smtClean="0">
                        <a:solidFill>
                          <a:schemeClr val="bg1"/>
                        </a:solidFill>
                        <a:latin typeface="Cambria Math" panose="02040503050406030204" pitchFamily="18" charset="0"/>
                      </a:rPr>
                      <m:t>𝑃</m:t>
                    </m:r>
                    <m:r>
                      <a:rPr lang="en-US" sz="4000" b="0" i="1" smtClean="0">
                        <a:solidFill>
                          <a:schemeClr val="bg1"/>
                        </a:solidFill>
                        <a:latin typeface="Cambria Math" panose="02040503050406030204" pitchFamily="18" charset="0"/>
                      </a:rPr>
                      <m:t>&gt;</m:t>
                    </m:r>
                  </m:oMath>
                </a14:m>
                <a:r>
                  <a:rPr lang="en-US" sz="2800" dirty="0">
                    <a:solidFill>
                      <a:schemeClr val="bg1"/>
                    </a:solidFill>
                  </a:rPr>
                  <a:t> </a:t>
                </a:r>
              </a:p>
            </p:txBody>
          </p:sp>
        </mc:Choice>
        <mc:Fallback xmlns="">
          <p:sp>
            <p:nvSpPr>
              <p:cNvPr id="10" name="TextBox 9">
                <a:extLst>
                  <a:ext uri="{FF2B5EF4-FFF2-40B4-BE49-F238E27FC236}">
                    <a16:creationId xmlns:a16="http://schemas.microsoft.com/office/drawing/2014/main" id="{4FFFFB50-ACEF-4D15-9F60-30D99EDFF91D}"/>
                  </a:ext>
                </a:extLst>
              </p:cNvPr>
              <p:cNvSpPr txBox="1">
                <a:spLocks noRot="1" noChangeAspect="1" noMove="1" noResize="1" noEditPoints="1" noAdjustHandles="1" noChangeArrowheads="1" noChangeShapeType="1" noTextEdit="1"/>
              </p:cNvSpPr>
              <p:nvPr/>
            </p:nvSpPr>
            <p:spPr>
              <a:xfrm>
                <a:off x="228762" y="2829267"/>
                <a:ext cx="2901696" cy="6937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E186811-DF0F-42A8-B353-461A18502CA8}"/>
                  </a:ext>
                </a:extLst>
              </p:cNvPr>
              <p:cNvSpPr txBox="1"/>
              <p:nvPr/>
            </p:nvSpPr>
            <p:spPr>
              <a:xfrm>
                <a:off x="472440" y="4109319"/>
                <a:ext cx="73152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𝐿𝑎𝑡𝑒𝑛𝑡</m:t>
                      </m:r>
                      <m:r>
                        <a:rPr lang="en-US" sz="3200" b="0" i="1" smtClean="0">
                          <a:solidFill>
                            <a:schemeClr val="bg1"/>
                          </a:solidFill>
                          <a:latin typeface="Cambria Math" panose="02040503050406030204" pitchFamily="18" charset="0"/>
                        </a:rPr>
                        <m:t> </m:t>
                      </m:r>
                      <m:r>
                        <a:rPr lang="en-US" sz="3200" b="0" i="1" smtClean="0">
                          <a:solidFill>
                            <a:schemeClr val="bg1"/>
                          </a:solidFill>
                          <a:latin typeface="Cambria Math" panose="02040503050406030204" pitchFamily="18" charset="0"/>
                        </a:rPr>
                        <m:t>𝑆𝑝𝑎𝑐𝑒</m:t>
                      </m:r>
                    </m:oMath>
                  </m:oMathPara>
                </a14:m>
                <a:endParaRPr lang="en-US" sz="3200" dirty="0">
                  <a:solidFill>
                    <a:schemeClr val="bg1"/>
                  </a:solidFill>
                </a:endParaRPr>
              </a:p>
            </p:txBody>
          </p:sp>
        </mc:Choice>
        <mc:Fallback xmlns="">
          <p:sp>
            <p:nvSpPr>
              <p:cNvPr id="11" name="TextBox 10">
                <a:extLst>
                  <a:ext uri="{FF2B5EF4-FFF2-40B4-BE49-F238E27FC236}">
                    <a16:creationId xmlns:a16="http://schemas.microsoft.com/office/drawing/2014/main" id="{8E186811-DF0F-42A8-B353-461A18502CA8}"/>
                  </a:ext>
                </a:extLst>
              </p:cNvPr>
              <p:cNvSpPr txBox="1">
                <a:spLocks noRot="1" noChangeAspect="1" noMove="1" noResize="1" noEditPoints="1" noAdjustHandles="1" noChangeArrowheads="1" noChangeShapeType="1" noTextEdit="1"/>
              </p:cNvSpPr>
              <p:nvPr/>
            </p:nvSpPr>
            <p:spPr>
              <a:xfrm>
                <a:off x="472440" y="4109319"/>
                <a:ext cx="731520" cy="584775"/>
              </a:xfrm>
              <a:prstGeom prst="rect">
                <a:avLst/>
              </a:prstGeom>
              <a:blipFill>
                <a:blip r:embed="rId6"/>
                <a:stretch>
                  <a:fillRect r="-231667"/>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5C4A9664-F422-4ED8-81AC-3BA6075F7986}"/>
              </a:ext>
            </a:extLst>
          </p:cNvPr>
          <p:cNvCxnSpPr>
            <a:cxnSpLocks/>
          </p:cNvCxnSpPr>
          <p:nvPr/>
        </p:nvCxnSpPr>
        <p:spPr>
          <a:xfrm flipV="1">
            <a:off x="3573051" y="3176125"/>
            <a:ext cx="1654042" cy="1556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A2EB1BA-5DFB-41A1-93F7-6C43584F7FE1}"/>
              </a:ext>
            </a:extLst>
          </p:cNvPr>
          <p:cNvCxnSpPr>
            <a:cxnSpLocks/>
          </p:cNvCxnSpPr>
          <p:nvPr/>
        </p:nvCxnSpPr>
        <p:spPr>
          <a:xfrm>
            <a:off x="7820167" y="4822707"/>
            <a:ext cx="3683758"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780F69-3432-4401-8976-C37CDC5384BB}"/>
              </a:ext>
            </a:extLst>
          </p:cNvPr>
          <p:cNvCxnSpPr>
            <a:cxnSpLocks/>
          </p:cNvCxnSpPr>
          <p:nvPr/>
        </p:nvCxnSpPr>
        <p:spPr>
          <a:xfrm flipV="1">
            <a:off x="7820167" y="2179011"/>
            <a:ext cx="0" cy="268794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EA0A064-4950-4BED-A119-01801FFCA15B}"/>
                  </a:ext>
                </a:extLst>
              </p:cNvPr>
              <p:cNvSpPr txBox="1"/>
              <p:nvPr/>
            </p:nvSpPr>
            <p:spPr>
              <a:xfrm rot="16200000">
                <a:off x="5514061" y="3025001"/>
                <a:ext cx="2901696" cy="693716"/>
              </a:xfrm>
              <a:prstGeom prst="rect">
                <a:avLst/>
              </a:prstGeom>
              <a:noFill/>
            </p:spPr>
            <p:txBody>
              <a:bodyPr wrap="square" rtlCol="0">
                <a:spAutoFit/>
              </a:bodyPr>
              <a:lstStyle/>
              <a:p>
                <a14:m>
                  <m:oMath xmlns:m="http://schemas.openxmlformats.org/officeDocument/2006/math">
                    <m:r>
                      <a:rPr lang="en-US" sz="4000" b="0" i="1" smtClean="0">
                        <a:solidFill>
                          <a:schemeClr val="bg1"/>
                        </a:solidFill>
                        <a:latin typeface="Cambria Math" panose="02040503050406030204" pitchFamily="18" charset="0"/>
                      </a:rPr>
                      <m:t>&lt;</m:t>
                    </m:r>
                    <m:r>
                      <a:rPr lang="en-US" sz="4000" b="0" i="1" smtClean="0">
                        <a:solidFill>
                          <a:schemeClr val="bg1"/>
                        </a:solidFill>
                        <a:latin typeface="Cambria Math" panose="02040503050406030204" pitchFamily="18" charset="0"/>
                      </a:rPr>
                      <m:t>𝑋</m:t>
                    </m:r>
                    <m:d>
                      <m:dPr>
                        <m:ctrlPr>
                          <a:rPr lang="en-US" sz="4000" b="0" i="1" smtClean="0">
                            <a:solidFill>
                              <a:schemeClr val="bg1"/>
                            </a:solidFill>
                            <a:latin typeface="Cambria Math" panose="02040503050406030204" pitchFamily="18" charset="0"/>
                          </a:rPr>
                        </m:ctrlPr>
                      </m:dPr>
                      <m:e>
                        <m:r>
                          <a:rPr lang="en-US" sz="4000" b="0" i="1" smtClean="0">
                            <a:solidFill>
                              <a:schemeClr val="bg1"/>
                            </a:solidFill>
                            <a:latin typeface="Cambria Math" panose="02040503050406030204" pitchFamily="18" charset="0"/>
                          </a:rPr>
                          <m:t>𝑓</m:t>
                        </m:r>
                      </m:e>
                    </m:d>
                    <m:r>
                      <a:rPr lang="en-US" sz="4000" b="0" i="1" smtClean="0">
                        <a:solidFill>
                          <a:schemeClr val="bg1"/>
                        </a:solidFill>
                        <a:latin typeface="Cambria Math" panose="02040503050406030204" pitchFamily="18" charset="0"/>
                      </a:rPr>
                      <m:t>, </m:t>
                    </m:r>
                    <m:r>
                      <a:rPr lang="en-US" sz="4000" b="0" i="1" smtClean="0">
                        <a:solidFill>
                          <a:schemeClr val="bg1"/>
                        </a:solidFill>
                        <a:latin typeface="Cambria Math" panose="02040503050406030204" pitchFamily="18" charset="0"/>
                      </a:rPr>
                      <m:t>𝑃</m:t>
                    </m:r>
                    <m:r>
                      <a:rPr lang="en-US" sz="4000" b="0" i="1" smtClean="0">
                        <a:solidFill>
                          <a:schemeClr val="bg1"/>
                        </a:solidFill>
                        <a:latin typeface="Cambria Math" panose="02040503050406030204" pitchFamily="18" charset="0"/>
                      </a:rPr>
                      <m:t>&gt;</m:t>
                    </m:r>
                  </m:oMath>
                </a14:m>
                <a:r>
                  <a:rPr lang="en-US" sz="2800" dirty="0">
                    <a:solidFill>
                      <a:schemeClr val="bg1"/>
                    </a:solidFill>
                  </a:rPr>
                  <a:t> </a:t>
                </a:r>
              </a:p>
            </p:txBody>
          </p:sp>
        </mc:Choice>
        <mc:Fallback xmlns="">
          <p:sp>
            <p:nvSpPr>
              <p:cNvPr id="19" name="TextBox 18">
                <a:extLst>
                  <a:ext uri="{FF2B5EF4-FFF2-40B4-BE49-F238E27FC236}">
                    <a16:creationId xmlns:a16="http://schemas.microsoft.com/office/drawing/2014/main" id="{CEA0A064-4950-4BED-A119-01801FFCA15B}"/>
                  </a:ext>
                </a:extLst>
              </p:cNvPr>
              <p:cNvSpPr txBox="1">
                <a:spLocks noRot="1" noChangeAspect="1" noMove="1" noResize="1" noEditPoints="1" noAdjustHandles="1" noChangeArrowheads="1" noChangeShapeType="1" noTextEdit="1"/>
              </p:cNvSpPr>
              <p:nvPr/>
            </p:nvSpPr>
            <p:spPr>
              <a:xfrm rot="16200000">
                <a:off x="5514061" y="3025001"/>
                <a:ext cx="2901696" cy="693716"/>
              </a:xfrm>
              <a:prstGeom prst="rect">
                <a:avLst/>
              </a:prstGeom>
              <a:blipFill>
                <a:blip r:embed="rId7"/>
                <a:stretch>
                  <a:fillRect t="-3361" r="-221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170D810-FF21-4C52-B79A-986F5BB41C64}"/>
                  </a:ext>
                </a:extLst>
              </p:cNvPr>
              <p:cNvSpPr txBox="1"/>
              <p:nvPr/>
            </p:nvSpPr>
            <p:spPr>
              <a:xfrm>
                <a:off x="8013626" y="4866955"/>
                <a:ext cx="2901696" cy="7630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chemeClr val="bg1"/>
                              </a:solidFill>
                              <a:latin typeface="Cambria Math" panose="02040503050406030204" pitchFamily="18" charset="0"/>
                            </a:rPr>
                          </m:ctrlPr>
                        </m:sSubPr>
                        <m:e>
                          <m:r>
                            <a:rPr lang="en-US" sz="4000" b="0" i="1" smtClean="0">
                              <a:solidFill>
                                <a:schemeClr val="bg1"/>
                              </a:solidFill>
                              <a:latin typeface="Cambria Math" panose="02040503050406030204" pitchFamily="18" charset="0"/>
                            </a:rPr>
                            <m:t>𝑌</m:t>
                          </m:r>
                        </m:e>
                        <m:sub>
                          <m:r>
                            <a:rPr lang="en-US" sz="4000" b="0" i="1" smtClean="0">
                              <a:solidFill>
                                <a:schemeClr val="bg1"/>
                              </a:solidFill>
                              <a:latin typeface="Cambria Math" panose="02040503050406030204" pitchFamily="18" charset="0"/>
                            </a:rPr>
                            <m:t>𝐵𝑟𝑖𝑥</m:t>
                          </m:r>
                          <m:r>
                            <a:rPr lang="en-US" sz="4000" b="0" i="1" smtClean="0">
                              <a:solidFill>
                                <a:schemeClr val="bg1"/>
                              </a:solidFill>
                              <a:latin typeface="Cambria Math" panose="02040503050406030204" pitchFamily="18" charset="0"/>
                            </a:rPr>
                            <m:t>/</m:t>
                          </m:r>
                          <m:r>
                            <a:rPr lang="en-US" sz="4000" b="0" i="1" smtClean="0">
                              <a:solidFill>
                                <a:schemeClr val="bg1"/>
                              </a:solidFill>
                              <a:latin typeface="Cambria Math" panose="02040503050406030204" pitchFamily="18" charset="0"/>
                            </a:rPr>
                            <m:t>𝐷𝑀</m:t>
                          </m:r>
                        </m:sub>
                      </m:sSub>
                    </m:oMath>
                  </m:oMathPara>
                </a14:m>
                <a:endParaRPr lang="en-US" sz="2800" dirty="0">
                  <a:solidFill>
                    <a:schemeClr val="bg1"/>
                  </a:solidFill>
                </a:endParaRPr>
              </a:p>
            </p:txBody>
          </p:sp>
        </mc:Choice>
        <mc:Fallback xmlns="">
          <p:sp>
            <p:nvSpPr>
              <p:cNvPr id="21" name="TextBox 20">
                <a:extLst>
                  <a:ext uri="{FF2B5EF4-FFF2-40B4-BE49-F238E27FC236}">
                    <a16:creationId xmlns:a16="http://schemas.microsoft.com/office/drawing/2014/main" id="{E170D810-FF21-4C52-B79A-986F5BB41C64}"/>
                  </a:ext>
                </a:extLst>
              </p:cNvPr>
              <p:cNvSpPr txBox="1">
                <a:spLocks noRot="1" noChangeAspect="1" noMove="1" noResize="1" noEditPoints="1" noAdjustHandles="1" noChangeArrowheads="1" noChangeShapeType="1" noTextEdit="1"/>
              </p:cNvSpPr>
              <p:nvPr/>
            </p:nvSpPr>
            <p:spPr>
              <a:xfrm>
                <a:off x="8013626" y="4866955"/>
                <a:ext cx="2901696" cy="763094"/>
              </a:xfrm>
              <a:prstGeom prst="rect">
                <a:avLst/>
              </a:prstGeom>
              <a:blipFill>
                <a:blip r:embed="rId8"/>
                <a:stretch>
                  <a:fillRect/>
                </a:stretch>
              </a:blipFill>
            </p:spPr>
            <p:txBody>
              <a:bodyPr/>
              <a:lstStyle/>
              <a:p>
                <a:r>
                  <a:rPr lang="en-US">
                    <a:noFill/>
                  </a:rPr>
                  <a:t> </a:t>
                </a:r>
              </a:p>
            </p:txBody>
          </p:sp>
        </mc:Fallback>
      </mc:AlternateContent>
      <p:sp>
        <p:nvSpPr>
          <p:cNvPr id="22" name="Oval 21">
            <a:extLst>
              <a:ext uri="{FF2B5EF4-FFF2-40B4-BE49-F238E27FC236}">
                <a16:creationId xmlns:a16="http://schemas.microsoft.com/office/drawing/2014/main" id="{934E62E4-E029-4568-9ECB-B05C8C90D824}"/>
              </a:ext>
            </a:extLst>
          </p:cNvPr>
          <p:cNvSpPr/>
          <p:nvPr/>
        </p:nvSpPr>
        <p:spPr>
          <a:xfrm>
            <a:off x="10642168" y="2608727"/>
            <a:ext cx="136474" cy="14439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FF162A4-3F97-4873-B2F5-7EDFC39F5203}"/>
              </a:ext>
            </a:extLst>
          </p:cNvPr>
          <p:cNvSpPr/>
          <p:nvPr/>
        </p:nvSpPr>
        <p:spPr>
          <a:xfrm>
            <a:off x="9464474" y="2757070"/>
            <a:ext cx="136474" cy="14439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9851D15-1516-4D7F-8096-05644238BDB7}"/>
              </a:ext>
            </a:extLst>
          </p:cNvPr>
          <p:cNvSpPr/>
          <p:nvPr/>
        </p:nvSpPr>
        <p:spPr>
          <a:xfrm>
            <a:off x="9259763" y="3388049"/>
            <a:ext cx="136474" cy="14439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EDEDE71-E613-495E-9C15-B7D68BAE0CEB}"/>
              </a:ext>
            </a:extLst>
          </p:cNvPr>
          <p:cNvSpPr/>
          <p:nvPr/>
        </p:nvSpPr>
        <p:spPr>
          <a:xfrm>
            <a:off x="8757937" y="3518164"/>
            <a:ext cx="136474" cy="14439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70B3DB4-70C5-4FE5-A553-AE1F112A28C5}"/>
              </a:ext>
            </a:extLst>
          </p:cNvPr>
          <p:cNvSpPr/>
          <p:nvPr/>
        </p:nvSpPr>
        <p:spPr>
          <a:xfrm>
            <a:off x="9017171" y="3031732"/>
            <a:ext cx="136474" cy="14439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C5532C9-5D21-4D6F-B358-94C1378DC0AC}"/>
              </a:ext>
            </a:extLst>
          </p:cNvPr>
          <p:cNvSpPr/>
          <p:nvPr/>
        </p:nvSpPr>
        <p:spPr>
          <a:xfrm>
            <a:off x="10169228" y="2908756"/>
            <a:ext cx="136474" cy="14439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6138D0C-F622-400B-AF3C-FAE8B5ACD90C}"/>
              </a:ext>
            </a:extLst>
          </p:cNvPr>
          <p:cNvSpPr/>
          <p:nvPr/>
        </p:nvSpPr>
        <p:spPr>
          <a:xfrm>
            <a:off x="8864230" y="4026042"/>
            <a:ext cx="136474" cy="14439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570F47A-72DE-4610-8E7F-74A20240B924}"/>
              </a:ext>
            </a:extLst>
          </p:cNvPr>
          <p:cNvSpPr/>
          <p:nvPr/>
        </p:nvSpPr>
        <p:spPr>
          <a:xfrm>
            <a:off x="8303958" y="4098238"/>
            <a:ext cx="136474" cy="14439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499AA95-2802-4AEB-94A3-CEB9EF855B4B}"/>
              </a:ext>
            </a:extLst>
          </p:cNvPr>
          <p:cNvSpPr/>
          <p:nvPr/>
        </p:nvSpPr>
        <p:spPr>
          <a:xfrm>
            <a:off x="9705428" y="3467539"/>
            <a:ext cx="136474" cy="14439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DFCEA7D9-0882-4563-943A-4F75BBB14639}"/>
              </a:ext>
            </a:extLst>
          </p:cNvPr>
          <p:cNvCxnSpPr/>
          <p:nvPr/>
        </p:nvCxnSpPr>
        <p:spPr>
          <a:xfrm flipV="1">
            <a:off x="8093780" y="2057605"/>
            <a:ext cx="2494455" cy="2559330"/>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ED7CD09-FAB3-4497-9D65-568BF6F85090}"/>
              </a:ext>
            </a:extLst>
          </p:cNvPr>
          <p:cNvSpPr txBox="1"/>
          <p:nvPr/>
        </p:nvSpPr>
        <p:spPr>
          <a:xfrm>
            <a:off x="9787090" y="1712836"/>
            <a:ext cx="518612" cy="707886"/>
          </a:xfrm>
          <a:prstGeom prst="rect">
            <a:avLst/>
          </a:prstGeom>
          <a:noFill/>
        </p:spPr>
        <p:txBody>
          <a:bodyPr wrap="square" rtlCol="0">
            <a:spAutoFit/>
          </a:bodyPr>
          <a:lstStyle/>
          <a:p>
            <a:r>
              <a:rPr lang="en-US" sz="4000" dirty="0">
                <a:solidFill>
                  <a:schemeClr val="accent2"/>
                </a:solidFill>
              </a:rPr>
              <a:t>R</a:t>
            </a:r>
          </a:p>
        </p:txBody>
      </p:sp>
      <p:sp>
        <p:nvSpPr>
          <p:cNvPr id="36" name="Title 1">
            <a:extLst>
              <a:ext uri="{FF2B5EF4-FFF2-40B4-BE49-F238E27FC236}">
                <a16:creationId xmlns:a16="http://schemas.microsoft.com/office/drawing/2014/main" id="{A2FF5FC9-AA4D-4D08-9869-15FDFA4EDAB1}"/>
              </a:ext>
            </a:extLst>
          </p:cNvPr>
          <p:cNvSpPr txBox="1">
            <a:spLocks/>
          </p:cNvSpPr>
          <p:nvPr/>
        </p:nvSpPr>
        <p:spPr>
          <a:xfrm>
            <a:off x="0" y="-13910"/>
            <a:ext cx="123830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2"/>
                </a:solidFill>
              </a:rPr>
              <a:t>Approach: Chemometric Analysis for Extracting Ripeness Metrics</a:t>
            </a:r>
            <a:endParaRPr lang="en-US" sz="3600" dirty="0">
              <a:solidFill>
                <a:schemeClr val="bg2"/>
              </a:solidFill>
            </a:endParaRPr>
          </a:p>
        </p:txBody>
      </p:sp>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EA653064-1DD9-466F-BFEB-76EF0173120E}"/>
                  </a:ext>
                </a:extLst>
              </p:cNvPr>
              <p:cNvSpPr txBox="1"/>
              <p:nvPr/>
            </p:nvSpPr>
            <p:spPr>
              <a:xfrm>
                <a:off x="3210615" y="5223890"/>
                <a:ext cx="4883165"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ea typeface="Cambria Math" panose="02040503050406030204" pitchFamily="18" charset="0"/>
                        </a:rPr>
                        <m:t>𝛽</m:t>
                      </m:r>
                      <m:r>
                        <a:rPr lang="en-US" sz="4000" b="0" i="1" smtClean="0">
                          <a:solidFill>
                            <a:schemeClr val="bg1"/>
                          </a:solidFill>
                          <a:latin typeface="Cambria Math" panose="02040503050406030204" pitchFamily="18" charset="0"/>
                          <a:ea typeface="Cambria Math" panose="02040503050406030204" pitchFamily="18" charset="0"/>
                        </a:rPr>
                        <m:t>(</m:t>
                      </m:r>
                      <m:r>
                        <a:rPr lang="en-US" sz="4000" b="0" i="1" smtClean="0">
                          <a:solidFill>
                            <a:schemeClr val="bg1"/>
                          </a:solidFill>
                          <a:latin typeface="Cambria Math" panose="02040503050406030204" pitchFamily="18" charset="0"/>
                          <a:ea typeface="Cambria Math" panose="02040503050406030204" pitchFamily="18" charset="0"/>
                        </a:rPr>
                        <m:t>𝑓</m:t>
                      </m:r>
                      <m:r>
                        <a:rPr lang="en-US" sz="4000" b="0" i="1" smtClean="0">
                          <a:solidFill>
                            <a:schemeClr val="bg1"/>
                          </a:solidFill>
                          <a:latin typeface="Cambria Math" panose="02040503050406030204" pitchFamily="18" charset="0"/>
                          <a:ea typeface="Cambria Math" panose="02040503050406030204" pitchFamily="18" charset="0"/>
                        </a:rPr>
                        <m:t>)=</m:t>
                      </m:r>
                      <m:r>
                        <a:rPr lang="en-US" sz="4000" b="0" i="1" smtClean="0">
                          <a:solidFill>
                            <a:schemeClr val="bg1"/>
                          </a:solidFill>
                          <a:latin typeface="Cambria Math" panose="02040503050406030204" pitchFamily="18" charset="0"/>
                          <a:ea typeface="Cambria Math" panose="02040503050406030204" pitchFamily="18" charset="0"/>
                        </a:rPr>
                        <m:t>𝑃𝑅</m:t>
                      </m:r>
                      <m:r>
                        <a:rPr lang="en-US" sz="4000" b="0" i="1" smtClean="0">
                          <a:solidFill>
                            <a:schemeClr val="bg1"/>
                          </a:solidFill>
                          <a:latin typeface="Cambria Math" panose="02040503050406030204" pitchFamily="18" charset="0"/>
                        </a:rPr>
                        <m:t> </m:t>
                      </m:r>
                    </m:oMath>
                  </m:oMathPara>
                </a14:m>
                <a:endParaRPr lang="en-US" sz="2800" dirty="0">
                  <a:solidFill>
                    <a:schemeClr val="bg1"/>
                  </a:solidFill>
                </a:endParaRPr>
              </a:p>
            </p:txBody>
          </p:sp>
        </mc:Choice>
        <mc:Fallback>
          <p:sp>
            <p:nvSpPr>
              <p:cNvPr id="31" name="TextBox 30">
                <a:extLst>
                  <a:ext uri="{FF2B5EF4-FFF2-40B4-BE49-F238E27FC236}">
                    <a16:creationId xmlns:a16="http://schemas.microsoft.com/office/drawing/2014/main" id="{EA653064-1DD9-466F-BFEB-76EF0173120E}"/>
                  </a:ext>
                </a:extLst>
              </p:cNvPr>
              <p:cNvSpPr txBox="1">
                <a:spLocks noRot="1" noChangeAspect="1" noMove="1" noResize="1" noEditPoints="1" noAdjustHandles="1" noChangeArrowheads="1" noChangeShapeType="1" noTextEdit="1"/>
              </p:cNvSpPr>
              <p:nvPr/>
            </p:nvSpPr>
            <p:spPr>
              <a:xfrm>
                <a:off x="3210615" y="5223890"/>
                <a:ext cx="4883165"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0DB63624-B0DD-494A-97D6-674DC8D7230D}"/>
                  </a:ext>
                </a:extLst>
              </p:cNvPr>
              <p:cNvSpPr txBox="1"/>
              <p:nvPr/>
            </p:nvSpPr>
            <p:spPr>
              <a:xfrm>
                <a:off x="3210615" y="5886955"/>
                <a:ext cx="5399985" cy="7883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000" b="0" i="1" smtClean="0">
                              <a:solidFill>
                                <a:schemeClr val="bg1"/>
                              </a:solidFill>
                              <a:latin typeface="Cambria Math" panose="02040503050406030204" pitchFamily="18" charset="0"/>
                            </a:rPr>
                          </m:ctrlPr>
                        </m:sSubPr>
                        <m:e>
                          <m:acc>
                            <m:accPr>
                              <m:chr m:val="̃"/>
                              <m:ctrlPr>
                                <a:rPr lang="en-US" sz="4000" b="0" i="1" smtClean="0">
                                  <a:solidFill>
                                    <a:schemeClr val="bg1"/>
                                  </a:solidFill>
                                  <a:latin typeface="Cambria Math" panose="02040503050406030204" pitchFamily="18" charset="0"/>
                                </a:rPr>
                              </m:ctrlPr>
                            </m:accPr>
                            <m:e>
                              <m:r>
                                <a:rPr lang="en-US" sz="4000" b="0" i="1" smtClean="0">
                                  <a:solidFill>
                                    <a:schemeClr val="bg1"/>
                                  </a:solidFill>
                                  <a:latin typeface="Cambria Math" panose="02040503050406030204" pitchFamily="18" charset="0"/>
                                </a:rPr>
                                <m:t>𝑌</m:t>
                              </m:r>
                            </m:e>
                          </m:acc>
                        </m:e>
                        <m:sub>
                          <m:r>
                            <a:rPr lang="en-US" sz="4000" b="0" i="1" smtClean="0">
                              <a:solidFill>
                                <a:schemeClr val="bg1"/>
                              </a:solidFill>
                              <a:latin typeface="Cambria Math" panose="02040503050406030204" pitchFamily="18" charset="0"/>
                            </a:rPr>
                            <m:t>𝐵𝑟𝑖𝑥</m:t>
                          </m:r>
                          <m:r>
                            <a:rPr lang="en-US" sz="4000" b="0" i="1" smtClean="0">
                              <a:solidFill>
                                <a:schemeClr val="bg1"/>
                              </a:solidFill>
                              <a:latin typeface="Cambria Math" panose="02040503050406030204" pitchFamily="18" charset="0"/>
                            </a:rPr>
                            <m:t>/</m:t>
                          </m:r>
                          <m:r>
                            <a:rPr lang="en-US" sz="4000" b="0" i="1" smtClean="0">
                              <a:solidFill>
                                <a:schemeClr val="bg1"/>
                              </a:solidFill>
                              <a:latin typeface="Cambria Math" panose="02040503050406030204" pitchFamily="18" charset="0"/>
                            </a:rPr>
                            <m:t>𝐷𝑀</m:t>
                          </m:r>
                        </m:sub>
                      </m:sSub>
                      <m:r>
                        <a:rPr lang="en-US" sz="4000" b="0" i="1" smtClean="0">
                          <a:solidFill>
                            <a:schemeClr val="bg1"/>
                          </a:solidFill>
                          <a:latin typeface="Cambria Math" panose="02040503050406030204" pitchFamily="18" charset="0"/>
                        </a:rPr>
                        <m:t>= </m:t>
                      </m:r>
                      <m:sSup>
                        <m:sSupPr>
                          <m:ctrlPr>
                            <a:rPr lang="en-US" sz="4000" b="0" i="1" smtClean="0">
                              <a:solidFill>
                                <a:schemeClr val="bg1"/>
                              </a:solidFill>
                              <a:latin typeface="Cambria Math" panose="02040503050406030204" pitchFamily="18" charset="0"/>
                            </a:rPr>
                          </m:ctrlPr>
                        </m:sSupPr>
                        <m:e>
                          <m:acc>
                            <m:accPr>
                              <m:chr m:val="̃"/>
                              <m:ctrlPr>
                                <a:rPr lang="en-US" sz="4000" i="1">
                                  <a:solidFill>
                                    <a:schemeClr val="bg1"/>
                                  </a:solidFill>
                                  <a:latin typeface="Cambria Math" panose="02040503050406030204" pitchFamily="18" charset="0"/>
                                </a:rPr>
                              </m:ctrlPr>
                            </m:accPr>
                            <m:e>
                              <m:r>
                                <a:rPr lang="en-US" sz="4000" i="1">
                                  <a:solidFill>
                                    <a:schemeClr val="bg1"/>
                                  </a:solidFill>
                                  <a:latin typeface="Cambria Math" panose="02040503050406030204" pitchFamily="18" charset="0"/>
                                </a:rPr>
                                <m:t>𝑋</m:t>
                              </m:r>
                            </m:e>
                          </m:acc>
                          <m:d>
                            <m:dPr>
                              <m:ctrlPr>
                                <a:rPr lang="en-US" sz="4000" i="1">
                                  <a:solidFill>
                                    <a:schemeClr val="bg1"/>
                                  </a:solidFill>
                                  <a:latin typeface="Cambria Math" panose="02040503050406030204" pitchFamily="18" charset="0"/>
                                </a:rPr>
                              </m:ctrlPr>
                            </m:dPr>
                            <m:e>
                              <m:r>
                                <a:rPr lang="en-US" sz="4000" i="1">
                                  <a:solidFill>
                                    <a:schemeClr val="bg1"/>
                                  </a:solidFill>
                                  <a:latin typeface="Cambria Math" panose="02040503050406030204" pitchFamily="18" charset="0"/>
                                </a:rPr>
                                <m:t>𝑓</m:t>
                              </m:r>
                            </m:e>
                          </m:d>
                        </m:e>
                        <m:sup>
                          <m:r>
                            <a:rPr lang="en-US" sz="4000" b="0" i="1" smtClean="0">
                              <a:solidFill>
                                <a:schemeClr val="bg1"/>
                              </a:solidFill>
                              <a:latin typeface="Cambria Math" panose="02040503050406030204" pitchFamily="18" charset="0"/>
                            </a:rPr>
                            <m:t>𝑇</m:t>
                          </m:r>
                        </m:sup>
                      </m:sSup>
                      <m:r>
                        <a:rPr lang="en-US" sz="4000" b="0" i="1" smtClean="0">
                          <a:solidFill>
                            <a:schemeClr val="bg1"/>
                          </a:solidFill>
                          <a:latin typeface="Cambria Math" panose="02040503050406030204" pitchFamily="18" charset="0"/>
                          <a:ea typeface="Cambria Math" panose="02040503050406030204" pitchFamily="18" charset="0"/>
                        </a:rPr>
                        <m:t>𝛽</m:t>
                      </m:r>
                      <m:r>
                        <a:rPr lang="en-US" sz="4000" b="0" i="1" smtClean="0">
                          <a:solidFill>
                            <a:schemeClr val="bg1"/>
                          </a:solidFill>
                          <a:latin typeface="Cambria Math" panose="02040503050406030204" pitchFamily="18" charset="0"/>
                          <a:ea typeface="Cambria Math" panose="02040503050406030204" pitchFamily="18" charset="0"/>
                        </a:rPr>
                        <m:t>(</m:t>
                      </m:r>
                      <m:r>
                        <a:rPr lang="en-US" sz="4000" b="0" i="1" smtClean="0">
                          <a:solidFill>
                            <a:schemeClr val="bg1"/>
                          </a:solidFill>
                          <a:latin typeface="Cambria Math" panose="02040503050406030204" pitchFamily="18" charset="0"/>
                          <a:ea typeface="Cambria Math" panose="02040503050406030204" pitchFamily="18" charset="0"/>
                        </a:rPr>
                        <m:t>𝑓</m:t>
                      </m:r>
                      <m:r>
                        <a:rPr lang="en-US" sz="4000" b="0" i="1" smtClean="0">
                          <a:solidFill>
                            <a:schemeClr val="bg1"/>
                          </a:solidFill>
                          <a:latin typeface="Cambria Math" panose="02040503050406030204" pitchFamily="18" charset="0"/>
                          <a:ea typeface="Cambria Math" panose="02040503050406030204" pitchFamily="18" charset="0"/>
                        </a:rPr>
                        <m:t>) </m:t>
                      </m:r>
                    </m:oMath>
                  </m:oMathPara>
                </a14:m>
                <a:endParaRPr lang="en-US" sz="2800" dirty="0">
                  <a:solidFill>
                    <a:schemeClr val="bg1"/>
                  </a:solidFill>
                </a:endParaRPr>
              </a:p>
            </p:txBody>
          </p:sp>
        </mc:Choice>
        <mc:Fallback>
          <p:sp>
            <p:nvSpPr>
              <p:cNvPr id="34" name="TextBox 33">
                <a:extLst>
                  <a:ext uri="{FF2B5EF4-FFF2-40B4-BE49-F238E27FC236}">
                    <a16:creationId xmlns:a16="http://schemas.microsoft.com/office/drawing/2014/main" id="{0DB63624-B0DD-494A-97D6-674DC8D7230D}"/>
                  </a:ext>
                </a:extLst>
              </p:cNvPr>
              <p:cNvSpPr txBox="1">
                <a:spLocks noRot="1" noChangeAspect="1" noMove="1" noResize="1" noEditPoints="1" noAdjustHandles="1" noChangeArrowheads="1" noChangeShapeType="1" noTextEdit="1"/>
              </p:cNvSpPr>
              <p:nvPr/>
            </p:nvSpPr>
            <p:spPr>
              <a:xfrm>
                <a:off x="3210615" y="5886955"/>
                <a:ext cx="5399985" cy="788357"/>
              </a:xfrm>
              <a:prstGeom prst="rect">
                <a:avLst/>
              </a:prstGeom>
              <a:blipFill>
                <a:blip r:embed="rId10"/>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F67902E8-3486-4F20-85F3-B292294B3138}"/>
              </a:ext>
            </a:extLst>
          </p:cNvPr>
          <p:cNvSpPr>
            <a:spLocks noGrp="1"/>
          </p:cNvSpPr>
          <p:nvPr>
            <p:ph type="sldNum" sz="quarter" idx="12"/>
          </p:nvPr>
        </p:nvSpPr>
        <p:spPr/>
        <p:txBody>
          <a:bodyPr/>
          <a:lstStyle/>
          <a:p>
            <a:fld id="{C749937F-F31D-4047-9D8A-CB5D6B18B125}" type="slidenum">
              <a:rPr lang="en-US" smtClean="0"/>
              <a:t>20</a:t>
            </a:fld>
            <a:endParaRPr lang="en-US" dirty="0"/>
          </a:p>
        </p:txBody>
      </p:sp>
    </p:spTree>
    <p:extLst>
      <p:ext uri="{BB962C8B-B14F-4D97-AF65-F5344CB8AC3E}">
        <p14:creationId xmlns:p14="http://schemas.microsoft.com/office/powerpoint/2010/main" val="2129932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animBg="1"/>
      <p:bldP spid="23" grpId="0" animBg="1"/>
      <p:bldP spid="24" grpId="0" animBg="1"/>
      <p:bldP spid="25" grpId="0" animBg="1"/>
      <p:bldP spid="26" grpId="0" animBg="1"/>
      <p:bldP spid="27" grpId="0" animBg="1"/>
      <p:bldP spid="28" grpId="0" animBg="1"/>
      <p:bldP spid="29" grpId="0" animBg="1"/>
      <p:bldP spid="30" grpId="0" animBg="1"/>
      <p:bldP spid="33" grpId="0"/>
      <p:bldP spid="3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diagram&#10;&#10;Description automatically generated">
            <a:extLst>
              <a:ext uri="{FF2B5EF4-FFF2-40B4-BE49-F238E27FC236}">
                <a16:creationId xmlns:a16="http://schemas.microsoft.com/office/drawing/2014/main" id="{435E0BBB-0108-4DB0-A632-1DAB6E924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0687"/>
            <a:ext cx="7483546" cy="4210334"/>
          </a:xfrm>
          <a:prstGeom prst="rect">
            <a:avLst/>
          </a:prstGeom>
        </p:spPr>
      </p:pic>
      <p:sp>
        <p:nvSpPr>
          <p:cNvPr id="7" name="Title 1">
            <a:extLst>
              <a:ext uri="{FF2B5EF4-FFF2-40B4-BE49-F238E27FC236}">
                <a16:creationId xmlns:a16="http://schemas.microsoft.com/office/drawing/2014/main" id="{28705782-D9EE-47C7-B6DB-4781CA87BC12}"/>
              </a:ext>
            </a:extLst>
          </p:cNvPr>
          <p:cNvSpPr>
            <a:spLocks noGrp="1"/>
          </p:cNvSpPr>
          <p:nvPr>
            <p:ph type="title"/>
          </p:nvPr>
        </p:nvSpPr>
        <p:spPr>
          <a:xfrm>
            <a:off x="838200" y="18255"/>
            <a:ext cx="10515600" cy="1325563"/>
          </a:xfrm>
        </p:spPr>
        <p:txBody>
          <a:bodyPr/>
          <a:lstStyle/>
          <a:p>
            <a:pPr algn="ctr"/>
            <a:r>
              <a:rPr lang="en-US" dirty="0">
                <a:solidFill>
                  <a:schemeClr val="bg2"/>
                </a:solidFill>
              </a:rPr>
              <a:t>Implementation</a:t>
            </a:r>
          </a:p>
        </p:txBody>
      </p:sp>
      <p:pic>
        <p:nvPicPr>
          <p:cNvPr id="8" name="Picture 7" descr="A picture containing cake, table, indoor, birthday&#10;&#10;Description automatically generated">
            <a:extLst>
              <a:ext uri="{FF2B5EF4-FFF2-40B4-BE49-F238E27FC236}">
                <a16:creationId xmlns:a16="http://schemas.microsoft.com/office/drawing/2014/main" id="{DBC99B5B-87EE-4704-B049-94B89DC8DD7E}"/>
              </a:ext>
            </a:extLst>
          </p:cNvPr>
          <p:cNvPicPr>
            <a:picLocks noChangeAspect="1"/>
          </p:cNvPicPr>
          <p:nvPr/>
        </p:nvPicPr>
        <p:blipFill rotWithShape="1">
          <a:blip r:embed="rId4">
            <a:extLst>
              <a:ext uri="{28A0092B-C50C-407E-A947-70E740481C1C}">
                <a14:useLocalDpi xmlns:a14="http://schemas.microsoft.com/office/drawing/2010/main" val="0"/>
              </a:ext>
            </a:extLst>
          </a:blip>
          <a:srcRect r="35736"/>
          <a:stretch/>
        </p:blipFill>
        <p:spPr>
          <a:xfrm>
            <a:off x="7744986" y="1910687"/>
            <a:ext cx="4278692" cy="4210334"/>
          </a:xfrm>
          <a:prstGeom prst="rect">
            <a:avLst/>
          </a:prstGeom>
        </p:spPr>
      </p:pic>
      <p:sp>
        <p:nvSpPr>
          <p:cNvPr id="2" name="Slide Number Placeholder 1">
            <a:extLst>
              <a:ext uri="{FF2B5EF4-FFF2-40B4-BE49-F238E27FC236}">
                <a16:creationId xmlns:a16="http://schemas.microsoft.com/office/drawing/2014/main" id="{94E70CD1-DB16-49D0-8B56-81160A003789}"/>
              </a:ext>
            </a:extLst>
          </p:cNvPr>
          <p:cNvSpPr>
            <a:spLocks noGrp="1"/>
          </p:cNvSpPr>
          <p:nvPr>
            <p:ph type="sldNum" sz="quarter" idx="12"/>
          </p:nvPr>
        </p:nvSpPr>
        <p:spPr/>
        <p:txBody>
          <a:bodyPr/>
          <a:lstStyle/>
          <a:p>
            <a:fld id="{C749937F-F31D-4047-9D8A-CB5D6B18B125}" type="slidenum">
              <a:rPr lang="en-US" smtClean="0"/>
              <a:t>21</a:t>
            </a:fld>
            <a:endParaRPr lang="en-US"/>
          </a:p>
        </p:txBody>
      </p:sp>
    </p:spTree>
    <p:extLst>
      <p:ext uri="{BB962C8B-B14F-4D97-AF65-F5344CB8AC3E}">
        <p14:creationId xmlns:p14="http://schemas.microsoft.com/office/powerpoint/2010/main" val="353312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705782-D9EE-47C7-B6DB-4781CA87BC12}"/>
              </a:ext>
            </a:extLst>
          </p:cNvPr>
          <p:cNvSpPr>
            <a:spLocks noGrp="1"/>
          </p:cNvSpPr>
          <p:nvPr>
            <p:ph type="title"/>
          </p:nvPr>
        </p:nvSpPr>
        <p:spPr>
          <a:xfrm>
            <a:off x="838200" y="18255"/>
            <a:ext cx="10515600" cy="1325563"/>
          </a:xfrm>
        </p:spPr>
        <p:txBody>
          <a:bodyPr/>
          <a:lstStyle/>
          <a:p>
            <a:pPr algn="ctr"/>
            <a:r>
              <a:rPr lang="en-US" dirty="0">
                <a:solidFill>
                  <a:schemeClr val="bg2"/>
                </a:solidFill>
              </a:rPr>
              <a:t>Implementation</a:t>
            </a:r>
          </a:p>
        </p:txBody>
      </p:sp>
      <p:sp>
        <p:nvSpPr>
          <p:cNvPr id="2" name="Slide Number Placeholder 1">
            <a:extLst>
              <a:ext uri="{FF2B5EF4-FFF2-40B4-BE49-F238E27FC236}">
                <a16:creationId xmlns:a16="http://schemas.microsoft.com/office/drawing/2014/main" id="{BC07CCA0-AC49-43A5-A9D8-F5DCA3A3BE36}"/>
              </a:ext>
            </a:extLst>
          </p:cNvPr>
          <p:cNvSpPr>
            <a:spLocks noGrp="1"/>
          </p:cNvSpPr>
          <p:nvPr>
            <p:ph type="sldNum" sz="quarter" idx="12"/>
          </p:nvPr>
        </p:nvSpPr>
        <p:spPr/>
        <p:txBody>
          <a:bodyPr/>
          <a:lstStyle/>
          <a:p>
            <a:fld id="{C749937F-F31D-4047-9D8A-CB5D6B18B125}" type="slidenum">
              <a:rPr lang="en-US" smtClean="0"/>
              <a:t>22</a:t>
            </a:fld>
            <a:endParaRPr lang="en-US"/>
          </a:p>
        </p:txBody>
      </p:sp>
      <p:pic>
        <p:nvPicPr>
          <p:cNvPr id="3" name="Picture 2">
            <a:extLst>
              <a:ext uri="{FF2B5EF4-FFF2-40B4-BE49-F238E27FC236}">
                <a16:creationId xmlns:a16="http://schemas.microsoft.com/office/drawing/2014/main" id="{C27706D4-804F-4A22-83A2-BB4E7C10FED3}"/>
              </a:ext>
            </a:extLst>
          </p:cNvPr>
          <p:cNvPicPr>
            <a:picLocks noChangeAspect="1"/>
          </p:cNvPicPr>
          <p:nvPr/>
        </p:nvPicPr>
        <p:blipFill>
          <a:blip r:embed="rId3"/>
          <a:stretch>
            <a:fillRect/>
          </a:stretch>
        </p:blipFill>
        <p:spPr>
          <a:xfrm>
            <a:off x="228600" y="1361877"/>
            <a:ext cx="5684333" cy="4312726"/>
          </a:xfrm>
          <a:prstGeom prst="rect">
            <a:avLst/>
          </a:prstGeom>
        </p:spPr>
      </p:pic>
      <p:pic>
        <p:nvPicPr>
          <p:cNvPr id="8" name="Picture 7" descr="A picture containing indoor, food, dish, counter&#10;&#10;Description automatically generated">
            <a:extLst>
              <a:ext uri="{FF2B5EF4-FFF2-40B4-BE49-F238E27FC236}">
                <a16:creationId xmlns:a16="http://schemas.microsoft.com/office/drawing/2014/main" id="{7C66B4A8-B2B7-4077-BADB-84D05B4E1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43818"/>
            <a:ext cx="5867400" cy="4330785"/>
          </a:xfrm>
          <a:prstGeom prst="rect">
            <a:avLst/>
          </a:prstGeom>
        </p:spPr>
      </p:pic>
      <p:sp>
        <p:nvSpPr>
          <p:cNvPr id="4" name="TextBox 3">
            <a:extLst>
              <a:ext uri="{FF2B5EF4-FFF2-40B4-BE49-F238E27FC236}">
                <a16:creationId xmlns:a16="http://schemas.microsoft.com/office/drawing/2014/main" id="{A413D8A5-7A07-4197-9F43-AD1CA7FCCACF}"/>
              </a:ext>
            </a:extLst>
          </p:cNvPr>
          <p:cNvSpPr txBox="1"/>
          <p:nvPr/>
        </p:nvSpPr>
        <p:spPr>
          <a:xfrm>
            <a:off x="1828800" y="6015692"/>
            <a:ext cx="2996119" cy="523220"/>
          </a:xfrm>
          <a:prstGeom prst="rect">
            <a:avLst/>
          </a:prstGeom>
          <a:noFill/>
        </p:spPr>
        <p:txBody>
          <a:bodyPr wrap="square" rtlCol="0">
            <a:spAutoFit/>
          </a:bodyPr>
          <a:lstStyle/>
          <a:p>
            <a:r>
              <a:rPr lang="en-US" sz="2800" dirty="0">
                <a:solidFill>
                  <a:schemeClr val="bg1"/>
                </a:solidFill>
              </a:rPr>
              <a:t>Ground Truth</a:t>
            </a:r>
          </a:p>
        </p:txBody>
      </p:sp>
      <p:sp>
        <p:nvSpPr>
          <p:cNvPr id="10" name="TextBox 9">
            <a:extLst>
              <a:ext uri="{FF2B5EF4-FFF2-40B4-BE49-F238E27FC236}">
                <a16:creationId xmlns:a16="http://schemas.microsoft.com/office/drawing/2014/main" id="{9E98FB15-2777-454F-B9BE-ED736A2DB793}"/>
              </a:ext>
            </a:extLst>
          </p:cNvPr>
          <p:cNvSpPr txBox="1"/>
          <p:nvPr/>
        </p:nvSpPr>
        <p:spPr>
          <a:xfrm>
            <a:off x="7531640" y="6027344"/>
            <a:ext cx="2996119" cy="523220"/>
          </a:xfrm>
          <a:prstGeom prst="rect">
            <a:avLst/>
          </a:prstGeom>
          <a:noFill/>
        </p:spPr>
        <p:txBody>
          <a:bodyPr wrap="square" rtlCol="0">
            <a:spAutoFit/>
          </a:bodyPr>
          <a:lstStyle/>
          <a:p>
            <a:pPr algn="ctr"/>
            <a:r>
              <a:rPr lang="en-US" sz="2800" dirty="0">
                <a:solidFill>
                  <a:schemeClr val="bg1"/>
                </a:solidFill>
              </a:rPr>
              <a:t>Baseline</a:t>
            </a:r>
          </a:p>
        </p:txBody>
      </p:sp>
    </p:spTree>
    <p:extLst>
      <p:ext uri="{BB962C8B-B14F-4D97-AF65-F5344CB8AC3E}">
        <p14:creationId xmlns:p14="http://schemas.microsoft.com/office/powerpoint/2010/main" val="191757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705782-D9EE-47C7-B6DB-4781CA87BC12}"/>
              </a:ext>
            </a:extLst>
          </p:cNvPr>
          <p:cNvSpPr>
            <a:spLocks noGrp="1"/>
          </p:cNvSpPr>
          <p:nvPr>
            <p:ph type="title"/>
          </p:nvPr>
        </p:nvSpPr>
        <p:spPr>
          <a:xfrm>
            <a:off x="838200" y="18255"/>
            <a:ext cx="10515600" cy="1325563"/>
          </a:xfrm>
        </p:spPr>
        <p:txBody>
          <a:bodyPr/>
          <a:lstStyle/>
          <a:p>
            <a:pPr algn="ctr"/>
            <a:r>
              <a:rPr lang="en-US" dirty="0">
                <a:solidFill>
                  <a:schemeClr val="bg2"/>
                </a:solidFill>
              </a:rPr>
              <a:t>Implementation</a:t>
            </a:r>
          </a:p>
        </p:txBody>
      </p:sp>
      <p:sp>
        <p:nvSpPr>
          <p:cNvPr id="2" name="Slide Number Placeholder 1">
            <a:extLst>
              <a:ext uri="{FF2B5EF4-FFF2-40B4-BE49-F238E27FC236}">
                <a16:creationId xmlns:a16="http://schemas.microsoft.com/office/drawing/2014/main" id="{BC07CCA0-AC49-43A5-A9D8-F5DCA3A3BE36}"/>
              </a:ext>
            </a:extLst>
          </p:cNvPr>
          <p:cNvSpPr>
            <a:spLocks noGrp="1"/>
          </p:cNvSpPr>
          <p:nvPr>
            <p:ph type="sldNum" sz="quarter" idx="12"/>
          </p:nvPr>
        </p:nvSpPr>
        <p:spPr/>
        <p:txBody>
          <a:bodyPr/>
          <a:lstStyle/>
          <a:p>
            <a:fld id="{C749937F-F31D-4047-9D8A-CB5D6B18B125}" type="slidenum">
              <a:rPr lang="en-US" smtClean="0"/>
              <a:t>23</a:t>
            </a:fld>
            <a:endParaRPr lang="en-US"/>
          </a:p>
        </p:txBody>
      </p:sp>
      <p:pic>
        <p:nvPicPr>
          <p:cNvPr id="3" name="Picture 2">
            <a:extLst>
              <a:ext uri="{FF2B5EF4-FFF2-40B4-BE49-F238E27FC236}">
                <a16:creationId xmlns:a16="http://schemas.microsoft.com/office/drawing/2014/main" id="{C27706D4-804F-4A22-83A2-BB4E7C10FED3}"/>
              </a:ext>
            </a:extLst>
          </p:cNvPr>
          <p:cNvPicPr>
            <a:picLocks noChangeAspect="1"/>
          </p:cNvPicPr>
          <p:nvPr/>
        </p:nvPicPr>
        <p:blipFill>
          <a:blip r:embed="rId3"/>
          <a:stretch>
            <a:fillRect/>
          </a:stretch>
        </p:blipFill>
        <p:spPr>
          <a:xfrm>
            <a:off x="228600" y="1361877"/>
            <a:ext cx="5684333" cy="4312726"/>
          </a:xfrm>
          <a:prstGeom prst="rect">
            <a:avLst/>
          </a:prstGeom>
        </p:spPr>
      </p:pic>
      <p:pic>
        <p:nvPicPr>
          <p:cNvPr id="8" name="Picture 7" descr="A picture containing indoor, food, dish, counter&#10;&#10;Description automatically generated">
            <a:extLst>
              <a:ext uri="{FF2B5EF4-FFF2-40B4-BE49-F238E27FC236}">
                <a16:creationId xmlns:a16="http://schemas.microsoft.com/office/drawing/2014/main" id="{7C66B4A8-B2B7-4077-BADB-84D05B4E1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43818"/>
            <a:ext cx="5867400" cy="4330785"/>
          </a:xfrm>
          <a:prstGeom prst="rect">
            <a:avLst/>
          </a:prstGeom>
        </p:spPr>
      </p:pic>
      <p:sp>
        <p:nvSpPr>
          <p:cNvPr id="4" name="TextBox 3">
            <a:extLst>
              <a:ext uri="{FF2B5EF4-FFF2-40B4-BE49-F238E27FC236}">
                <a16:creationId xmlns:a16="http://schemas.microsoft.com/office/drawing/2014/main" id="{A413D8A5-7A07-4197-9F43-AD1CA7FCCACF}"/>
              </a:ext>
            </a:extLst>
          </p:cNvPr>
          <p:cNvSpPr txBox="1"/>
          <p:nvPr/>
        </p:nvSpPr>
        <p:spPr>
          <a:xfrm>
            <a:off x="1828800" y="6015692"/>
            <a:ext cx="2996119" cy="523220"/>
          </a:xfrm>
          <a:prstGeom prst="rect">
            <a:avLst/>
          </a:prstGeom>
          <a:noFill/>
        </p:spPr>
        <p:txBody>
          <a:bodyPr wrap="square" rtlCol="0">
            <a:spAutoFit/>
          </a:bodyPr>
          <a:lstStyle/>
          <a:p>
            <a:r>
              <a:rPr lang="en-US" sz="2800" dirty="0">
                <a:solidFill>
                  <a:schemeClr val="bg1"/>
                </a:solidFill>
              </a:rPr>
              <a:t>Ground Truth</a:t>
            </a:r>
          </a:p>
        </p:txBody>
      </p:sp>
      <p:sp>
        <p:nvSpPr>
          <p:cNvPr id="10" name="TextBox 9">
            <a:extLst>
              <a:ext uri="{FF2B5EF4-FFF2-40B4-BE49-F238E27FC236}">
                <a16:creationId xmlns:a16="http://schemas.microsoft.com/office/drawing/2014/main" id="{9E98FB15-2777-454F-B9BE-ED736A2DB793}"/>
              </a:ext>
            </a:extLst>
          </p:cNvPr>
          <p:cNvSpPr txBox="1"/>
          <p:nvPr/>
        </p:nvSpPr>
        <p:spPr>
          <a:xfrm>
            <a:off x="7531640" y="6027344"/>
            <a:ext cx="2996119" cy="523220"/>
          </a:xfrm>
          <a:prstGeom prst="rect">
            <a:avLst/>
          </a:prstGeom>
          <a:noFill/>
        </p:spPr>
        <p:txBody>
          <a:bodyPr wrap="square" rtlCol="0">
            <a:spAutoFit/>
          </a:bodyPr>
          <a:lstStyle/>
          <a:p>
            <a:pPr algn="ctr"/>
            <a:r>
              <a:rPr lang="en-US" sz="2800" dirty="0">
                <a:solidFill>
                  <a:schemeClr val="bg1"/>
                </a:solidFill>
              </a:rPr>
              <a:t>Baseline</a:t>
            </a:r>
          </a:p>
        </p:txBody>
      </p:sp>
    </p:spTree>
    <p:extLst>
      <p:ext uri="{BB962C8B-B14F-4D97-AF65-F5344CB8AC3E}">
        <p14:creationId xmlns:p14="http://schemas.microsoft.com/office/powerpoint/2010/main" val="132399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4FB70-0436-41F3-B216-7E21D59747D5}"/>
              </a:ext>
            </a:extLst>
          </p:cNvPr>
          <p:cNvSpPr>
            <a:spLocks noGrp="1"/>
          </p:cNvSpPr>
          <p:nvPr>
            <p:ph type="title"/>
          </p:nvPr>
        </p:nvSpPr>
        <p:spPr>
          <a:xfrm>
            <a:off x="838200" y="0"/>
            <a:ext cx="10515600" cy="1325563"/>
          </a:xfrm>
        </p:spPr>
        <p:txBody>
          <a:bodyPr>
            <a:noAutofit/>
          </a:bodyPr>
          <a:lstStyle/>
          <a:p>
            <a:pPr algn="ctr"/>
            <a:r>
              <a:rPr lang="en-US" sz="3600" dirty="0">
                <a:solidFill>
                  <a:schemeClr val="bg1"/>
                </a:solidFill>
              </a:rPr>
              <a:t>Fruit Specific Spectral Footprint</a:t>
            </a:r>
          </a:p>
        </p:txBody>
      </p:sp>
      <p:graphicFrame>
        <p:nvGraphicFramePr>
          <p:cNvPr id="15" name="Title">
            <a:extLst>
              <a:ext uri="{FF2B5EF4-FFF2-40B4-BE49-F238E27FC236}">
                <a16:creationId xmlns:a16="http://schemas.microsoft.com/office/drawing/2014/main" id="{AE56FC06-5320-4246-8969-818D46033D93}"/>
              </a:ext>
            </a:extLst>
          </p:cNvPr>
          <p:cNvGraphicFramePr/>
          <p:nvPr>
            <p:extLst>
              <p:ext uri="{D42A27DB-BD31-4B8C-83A1-F6EECF244321}">
                <p14:modId xmlns:p14="http://schemas.microsoft.com/office/powerpoint/2010/main" val="1680769280"/>
              </p:ext>
            </p:extLst>
          </p:nvPr>
        </p:nvGraphicFramePr>
        <p:xfrm>
          <a:off x="-725156" y="1065124"/>
          <a:ext cx="6821156" cy="2813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Title">
            <a:extLst>
              <a:ext uri="{FF2B5EF4-FFF2-40B4-BE49-F238E27FC236}">
                <a16:creationId xmlns:a16="http://schemas.microsoft.com/office/drawing/2014/main" id="{1B64D3B0-2232-4053-955B-17A9968664DF}"/>
              </a:ext>
            </a:extLst>
          </p:cNvPr>
          <p:cNvGraphicFramePr/>
          <p:nvPr>
            <p:extLst>
              <p:ext uri="{D42A27DB-BD31-4B8C-83A1-F6EECF244321}">
                <p14:modId xmlns:p14="http://schemas.microsoft.com/office/powerpoint/2010/main" val="2456703142"/>
              </p:ext>
            </p:extLst>
          </p:nvPr>
        </p:nvGraphicFramePr>
        <p:xfrm>
          <a:off x="5243982" y="902712"/>
          <a:ext cx="6821156" cy="28135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Title">
            <a:extLst>
              <a:ext uri="{FF2B5EF4-FFF2-40B4-BE49-F238E27FC236}">
                <a16:creationId xmlns:a16="http://schemas.microsoft.com/office/drawing/2014/main" id="{EB36EB6D-AEE1-424E-9203-BFC8C688DF26}"/>
              </a:ext>
            </a:extLst>
          </p:cNvPr>
          <p:cNvGraphicFramePr/>
          <p:nvPr>
            <p:extLst>
              <p:ext uri="{D42A27DB-BD31-4B8C-83A1-F6EECF244321}">
                <p14:modId xmlns:p14="http://schemas.microsoft.com/office/powerpoint/2010/main" val="1684945296"/>
              </p:ext>
            </p:extLst>
          </p:nvPr>
        </p:nvGraphicFramePr>
        <p:xfrm>
          <a:off x="-725156" y="3878662"/>
          <a:ext cx="6821156" cy="2813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Title">
            <a:extLst>
              <a:ext uri="{FF2B5EF4-FFF2-40B4-BE49-F238E27FC236}">
                <a16:creationId xmlns:a16="http://schemas.microsoft.com/office/drawing/2014/main" id="{24E069D5-1490-465E-86C0-DF5FB479DF9C}"/>
              </a:ext>
            </a:extLst>
          </p:cNvPr>
          <p:cNvGraphicFramePr/>
          <p:nvPr>
            <p:extLst>
              <p:ext uri="{D42A27DB-BD31-4B8C-83A1-F6EECF244321}">
                <p14:modId xmlns:p14="http://schemas.microsoft.com/office/powerpoint/2010/main" val="4046263703"/>
              </p:ext>
            </p:extLst>
          </p:nvPr>
        </p:nvGraphicFramePr>
        <p:xfrm>
          <a:off x="5243982" y="3716250"/>
          <a:ext cx="6821156" cy="2813538"/>
        </p:xfrm>
        <a:graphic>
          <a:graphicData uri="http://schemas.openxmlformats.org/drawingml/2006/chart">
            <c:chart xmlns:c="http://schemas.openxmlformats.org/drawingml/2006/chart" xmlns:r="http://schemas.openxmlformats.org/officeDocument/2006/relationships" r:id="rId6"/>
          </a:graphicData>
        </a:graphic>
      </p:graphicFrame>
      <p:cxnSp>
        <p:nvCxnSpPr>
          <p:cNvPr id="4" name="Straight Connector 3">
            <a:extLst>
              <a:ext uri="{FF2B5EF4-FFF2-40B4-BE49-F238E27FC236}">
                <a16:creationId xmlns:a16="http://schemas.microsoft.com/office/drawing/2014/main" id="{32FA063E-EE0C-4870-A3D5-B356E8CD5006}"/>
              </a:ext>
            </a:extLst>
          </p:cNvPr>
          <p:cNvCxnSpPr/>
          <p:nvPr/>
        </p:nvCxnSpPr>
        <p:spPr>
          <a:xfrm>
            <a:off x="1467060" y="2512087"/>
            <a:ext cx="427054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F5C76D-D648-4FF4-A274-C160EE6887FB}"/>
              </a:ext>
            </a:extLst>
          </p:cNvPr>
          <p:cNvCxnSpPr/>
          <p:nvPr/>
        </p:nvCxnSpPr>
        <p:spPr>
          <a:xfrm>
            <a:off x="7437456" y="2352988"/>
            <a:ext cx="427054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2838713-30F3-43A2-B375-BED253448101}"/>
              </a:ext>
            </a:extLst>
          </p:cNvPr>
          <p:cNvCxnSpPr/>
          <p:nvPr/>
        </p:nvCxnSpPr>
        <p:spPr>
          <a:xfrm>
            <a:off x="1467060" y="5328975"/>
            <a:ext cx="427054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935CB3-F59A-4178-9CE5-D3D49C2B7D29}"/>
              </a:ext>
            </a:extLst>
          </p:cNvPr>
          <p:cNvCxnSpPr/>
          <p:nvPr/>
        </p:nvCxnSpPr>
        <p:spPr>
          <a:xfrm>
            <a:off x="7437456" y="5149780"/>
            <a:ext cx="427054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ABA51D3-AA9C-42A1-BFE8-48477F401C44}"/>
              </a:ext>
            </a:extLst>
          </p:cNvPr>
          <p:cNvSpPr/>
          <p:nvPr/>
        </p:nvSpPr>
        <p:spPr>
          <a:xfrm>
            <a:off x="1467060" y="1205802"/>
            <a:ext cx="432078"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A9545B9-7437-4137-A354-08D9AA62C122}"/>
              </a:ext>
            </a:extLst>
          </p:cNvPr>
          <p:cNvSpPr/>
          <p:nvPr/>
        </p:nvSpPr>
        <p:spPr>
          <a:xfrm>
            <a:off x="2313633" y="1205802"/>
            <a:ext cx="170822"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C716AB-B44F-49D4-8649-578086D6AC06}"/>
              </a:ext>
            </a:extLst>
          </p:cNvPr>
          <p:cNvSpPr/>
          <p:nvPr/>
        </p:nvSpPr>
        <p:spPr>
          <a:xfrm>
            <a:off x="3240594" y="1236802"/>
            <a:ext cx="170822"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3B6D350-E0DF-4DF9-A8E0-57AAE69E82D9}"/>
              </a:ext>
            </a:extLst>
          </p:cNvPr>
          <p:cNvSpPr/>
          <p:nvPr/>
        </p:nvSpPr>
        <p:spPr>
          <a:xfrm>
            <a:off x="3640016" y="1234718"/>
            <a:ext cx="771209"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211A40D-2D36-4984-81A4-069E669F3ED3}"/>
              </a:ext>
            </a:extLst>
          </p:cNvPr>
          <p:cNvSpPr/>
          <p:nvPr/>
        </p:nvSpPr>
        <p:spPr>
          <a:xfrm>
            <a:off x="4528246" y="1234718"/>
            <a:ext cx="148425"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B610A06-7B1D-4EEC-B38C-C9EFF930947C}"/>
              </a:ext>
            </a:extLst>
          </p:cNvPr>
          <p:cNvSpPr/>
          <p:nvPr/>
        </p:nvSpPr>
        <p:spPr>
          <a:xfrm>
            <a:off x="4762924" y="1234717"/>
            <a:ext cx="291399"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62F0C8B-D9C9-4320-9906-6D99CE125200}"/>
              </a:ext>
            </a:extLst>
          </p:cNvPr>
          <p:cNvSpPr/>
          <p:nvPr/>
        </p:nvSpPr>
        <p:spPr>
          <a:xfrm>
            <a:off x="5482840" y="1234716"/>
            <a:ext cx="93578"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19A3650-E7DE-4FB7-8AAF-C30B2B87E6A6}"/>
              </a:ext>
            </a:extLst>
          </p:cNvPr>
          <p:cNvSpPr/>
          <p:nvPr/>
        </p:nvSpPr>
        <p:spPr>
          <a:xfrm>
            <a:off x="5655752" y="1234716"/>
            <a:ext cx="93578"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AC3F231-08EE-4236-AFF4-BFEA9CF2A2DD}"/>
              </a:ext>
            </a:extLst>
          </p:cNvPr>
          <p:cNvSpPr/>
          <p:nvPr/>
        </p:nvSpPr>
        <p:spPr>
          <a:xfrm>
            <a:off x="7436199" y="1065124"/>
            <a:ext cx="223158"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33555BB-8495-4D5A-98E0-3AB7B3136786}"/>
              </a:ext>
            </a:extLst>
          </p:cNvPr>
          <p:cNvSpPr/>
          <p:nvPr/>
        </p:nvSpPr>
        <p:spPr>
          <a:xfrm>
            <a:off x="7737436" y="1065124"/>
            <a:ext cx="278641"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B2ADB24-5469-467A-905B-A097474DBE03}"/>
              </a:ext>
            </a:extLst>
          </p:cNvPr>
          <p:cNvSpPr/>
          <p:nvPr/>
        </p:nvSpPr>
        <p:spPr>
          <a:xfrm>
            <a:off x="8191594" y="1065124"/>
            <a:ext cx="278641"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3561FE5-C1D1-404A-8FE4-F01B82928A4B}"/>
              </a:ext>
            </a:extLst>
          </p:cNvPr>
          <p:cNvSpPr/>
          <p:nvPr/>
        </p:nvSpPr>
        <p:spPr>
          <a:xfrm>
            <a:off x="10109153" y="1055076"/>
            <a:ext cx="45959"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EB824D9-D537-4EA0-BA32-C95F31E35FC9}"/>
              </a:ext>
            </a:extLst>
          </p:cNvPr>
          <p:cNvSpPr/>
          <p:nvPr/>
        </p:nvSpPr>
        <p:spPr>
          <a:xfrm>
            <a:off x="1467060" y="4041074"/>
            <a:ext cx="1017395"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BE7A6C4-ED27-4C6C-B639-F9ED02C8724D}"/>
              </a:ext>
            </a:extLst>
          </p:cNvPr>
          <p:cNvSpPr/>
          <p:nvPr/>
        </p:nvSpPr>
        <p:spPr>
          <a:xfrm>
            <a:off x="2646486" y="4041074"/>
            <a:ext cx="227344"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9429B22-1792-4E56-BF48-B27F9134D906}"/>
              </a:ext>
            </a:extLst>
          </p:cNvPr>
          <p:cNvSpPr/>
          <p:nvPr/>
        </p:nvSpPr>
        <p:spPr>
          <a:xfrm>
            <a:off x="3640015" y="4041073"/>
            <a:ext cx="185895"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82C550E-8E84-43C6-BFE9-0C1B79CE07CA}"/>
              </a:ext>
            </a:extLst>
          </p:cNvPr>
          <p:cNvSpPr/>
          <p:nvPr/>
        </p:nvSpPr>
        <p:spPr>
          <a:xfrm>
            <a:off x="3973494" y="4048256"/>
            <a:ext cx="554752"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155C76C-4587-49C1-A9E1-6161C5F3BE76}"/>
              </a:ext>
            </a:extLst>
          </p:cNvPr>
          <p:cNvSpPr/>
          <p:nvPr/>
        </p:nvSpPr>
        <p:spPr>
          <a:xfrm>
            <a:off x="4602458" y="4049486"/>
            <a:ext cx="160466"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016DD98-E7AD-4EDC-9DDF-2B6104DCC943}"/>
              </a:ext>
            </a:extLst>
          </p:cNvPr>
          <p:cNvSpPr/>
          <p:nvPr/>
        </p:nvSpPr>
        <p:spPr>
          <a:xfrm>
            <a:off x="4834516" y="4048255"/>
            <a:ext cx="160466"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A0C3CAE-0B9E-4FF7-89AE-CC8D47339813}"/>
              </a:ext>
            </a:extLst>
          </p:cNvPr>
          <p:cNvSpPr/>
          <p:nvPr/>
        </p:nvSpPr>
        <p:spPr>
          <a:xfrm>
            <a:off x="5167366" y="4038615"/>
            <a:ext cx="160466"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BFF2A58-A57F-44A7-8DBC-4A95A72FBA3E}"/>
              </a:ext>
            </a:extLst>
          </p:cNvPr>
          <p:cNvSpPr/>
          <p:nvPr/>
        </p:nvSpPr>
        <p:spPr>
          <a:xfrm>
            <a:off x="5603221" y="4048254"/>
            <a:ext cx="160466"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0F00826-D1F7-4267-9EE7-0FDB15BFD6C6}"/>
              </a:ext>
            </a:extLst>
          </p:cNvPr>
          <p:cNvSpPr/>
          <p:nvPr/>
        </p:nvSpPr>
        <p:spPr>
          <a:xfrm>
            <a:off x="7436199" y="3879516"/>
            <a:ext cx="953337"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D674932-8ADF-4A32-908A-FFEFB51C594E}"/>
              </a:ext>
            </a:extLst>
          </p:cNvPr>
          <p:cNvSpPr/>
          <p:nvPr/>
        </p:nvSpPr>
        <p:spPr>
          <a:xfrm>
            <a:off x="8654560" y="3878662"/>
            <a:ext cx="200967"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C8BE13A-0D09-4B27-A097-540AB5055E51}"/>
              </a:ext>
            </a:extLst>
          </p:cNvPr>
          <p:cNvSpPr/>
          <p:nvPr/>
        </p:nvSpPr>
        <p:spPr>
          <a:xfrm>
            <a:off x="9621713" y="3878661"/>
            <a:ext cx="185895"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77F292A-7D82-41CD-9A46-FDD991C138D6}"/>
              </a:ext>
            </a:extLst>
          </p:cNvPr>
          <p:cNvSpPr/>
          <p:nvPr/>
        </p:nvSpPr>
        <p:spPr>
          <a:xfrm>
            <a:off x="9949961" y="3878661"/>
            <a:ext cx="554752"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ABDFBDA-71E7-4DCA-9174-4D371A46FA1B}"/>
              </a:ext>
            </a:extLst>
          </p:cNvPr>
          <p:cNvSpPr/>
          <p:nvPr/>
        </p:nvSpPr>
        <p:spPr>
          <a:xfrm>
            <a:off x="10581329" y="3878661"/>
            <a:ext cx="160466"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CC5F12B-66DF-4790-9851-1B65120C9617}"/>
              </a:ext>
            </a:extLst>
          </p:cNvPr>
          <p:cNvSpPr/>
          <p:nvPr/>
        </p:nvSpPr>
        <p:spPr>
          <a:xfrm>
            <a:off x="10784069" y="3878661"/>
            <a:ext cx="160466"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99654A4-112E-4CED-9F81-F2D333430068}"/>
              </a:ext>
            </a:extLst>
          </p:cNvPr>
          <p:cNvSpPr/>
          <p:nvPr/>
        </p:nvSpPr>
        <p:spPr>
          <a:xfrm>
            <a:off x="11136504" y="3878661"/>
            <a:ext cx="160466"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C367689-EDA6-4726-8E3D-6D83488E62E3}"/>
              </a:ext>
            </a:extLst>
          </p:cNvPr>
          <p:cNvSpPr/>
          <p:nvPr/>
        </p:nvSpPr>
        <p:spPr>
          <a:xfrm>
            <a:off x="11580038" y="3878661"/>
            <a:ext cx="160466" cy="1728317"/>
          </a:xfrm>
          <a:prstGeom prst="rect">
            <a:avLst/>
          </a:prstGeom>
          <a:solidFill>
            <a:srgbClr val="FF999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D294749-E6B9-4B94-B1B0-E6CF4DC6468D}"/>
              </a:ext>
            </a:extLst>
          </p:cNvPr>
          <p:cNvSpPr>
            <a:spLocks noGrp="1"/>
          </p:cNvSpPr>
          <p:nvPr>
            <p:ph type="sldNum" sz="quarter" idx="12"/>
          </p:nvPr>
        </p:nvSpPr>
        <p:spPr/>
        <p:txBody>
          <a:bodyPr/>
          <a:lstStyle/>
          <a:p>
            <a:fld id="{C749937F-F31D-4047-9D8A-CB5D6B18B125}" type="slidenum">
              <a:rPr lang="en-US" smtClean="0"/>
              <a:t>24</a:t>
            </a:fld>
            <a:endParaRPr lang="en-US"/>
          </a:p>
        </p:txBody>
      </p:sp>
    </p:spTree>
    <p:extLst>
      <p:ext uri="{BB962C8B-B14F-4D97-AF65-F5344CB8AC3E}">
        <p14:creationId xmlns:p14="http://schemas.microsoft.com/office/powerpoint/2010/main" val="305959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fill="hold"/>
                                        <p:tgtEl>
                                          <p:spTgt spid="15">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fill="hold"/>
                                        <p:tgtEl>
                                          <p:spTgt spid="22">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fill="hold"/>
                                        <p:tgtEl>
                                          <p:spTgt spid="23">
                                            <p:graphicEl>
                                              <a:chart seriesIdx="-3" categoryIdx="-3" bldStep="gridLegen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fill="hold"/>
                                        <p:tgtEl>
                                          <p:spTgt spid="24">
                                            <p:graphicEl>
                                              <a:chart seriesIdx="-3" categoryIdx="-3" bldStep="gridLegend"/>
                                            </p:graphic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ipe(left)">
                                      <p:cBhvr>
                                        <p:cTn id="25" dur="500"/>
                                        <p:tgtEl>
                                          <p:spTgt spid="15">
                                            <p:graphicEl>
                                              <a:chart seriesIdx="0" categoryIdx="-4" bldStep="series"/>
                                            </p:graphic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28" dur="500"/>
                                        <p:tgtEl>
                                          <p:spTgt spid="15">
                                            <p:graphicEl>
                                              <a:chart seriesIdx="1" categoryIdx="-4" bldStep="series"/>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31" dur="500"/>
                                        <p:tgtEl>
                                          <p:spTgt spid="15">
                                            <p:graphicEl>
                                              <a:chart seriesIdx="2" categoryIdx="-4" bldStep="series"/>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2">
                                            <p:graphicEl>
                                              <a:chart seriesIdx="0" categoryIdx="-4" bldStep="series"/>
                                            </p:graphicEl>
                                          </p:spTgt>
                                        </p:tgtEl>
                                        <p:attrNameLst>
                                          <p:attrName>style.visibility</p:attrName>
                                        </p:attrNameLst>
                                      </p:cBhvr>
                                      <p:to>
                                        <p:strVal val="visible"/>
                                      </p:to>
                                    </p:set>
                                    <p:animEffect transition="in" filter="wipe(left)">
                                      <p:cBhvr>
                                        <p:cTn id="34" dur="500"/>
                                        <p:tgtEl>
                                          <p:spTgt spid="22">
                                            <p:graphicEl>
                                              <a:chart seriesIdx="0" categoryIdx="-4" bldStep="series"/>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2">
                                            <p:graphicEl>
                                              <a:chart seriesIdx="1" categoryIdx="-4" bldStep="series"/>
                                            </p:graphicEl>
                                          </p:spTgt>
                                        </p:tgtEl>
                                        <p:attrNameLst>
                                          <p:attrName>style.visibility</p:attrName>
                                        </p:attrNameLst>
                                      </p:cBhvr>
                                      <p:to>
                                        <p:strVal val="visible"/>
                                      </p:to>
                                    </p:set>
                                    <p:animEffect transition="in" filter="wipe(left)">
                                      <p:cBhvr>
                                        <p:cTn id="37" dur="500"/>
                                        <p:tgtEl>
                                          <p:spTgt spid="22">
                                            <p:graphicEl>
                                              <a:chart seriesIdx="1" categoryIdx="-4" bldStep="series"/>
                                            </p:graphic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graphicEl>
                                              <a:chart seriesIdx="2" categoryIdx="-4" bldStep="series"/>
                                            </p:graphicEl>
                                          </p:spTgt>
                                        </p:tgtEl>
                                        <p:attrNameLst>
                                          <p:attrName>style.visibility</p:attrName>
                                        </p:attrNameLst>
                                      </p:cBhvr>
                                      <p:to>
                                        <p:strVal val="visible"/>
                                      </p:to>
                                    </p:set>
                                    <p:animEffect transition="in" filter="wipe(left)">
                                      <p:cBhvr>
                                        <p:cTn id="40" dur="500"/>
                                        <p:tgtEl>
                                          <p:spTgt spid="22">
                                            <p:graphicEl>
                                              <a:chart seriesIdx="2" categoryIdx="-4" bldStep="series"/>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graphicEl>
                                              <a:chart seriesIdx="0" categoryIdx="-4" bldStep="series"/>
                                            </p:graphicEl>
                                          </p:spTgt>
                                        </p:tgtEl>
                                        <p:attrNameLst>
                                          <p:attrName>style.visibility</p:attrName>
                                        </p:attrNameLst>
                                      </p:cBhvr>
                                      <p:to>
                                        <p:strVal val="visible"/>
                                      </p:to>
                                    </p:set>
                                    <p:animEffect transition="in" filter="wipe(left)">
                                      <p:cBhvr>
                                        <p:cTn id="43" dur="500"/>
                                        <p:tgtEl>
                                          <p:spTgt spid="23">
                                            <p:graphicEl>
                                              <a:chart seriesIdx="0" categoryIdx="-4" bldStep="series"/>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3">
                                            <p:graphicEl>
                                              <a:chart seriesIdx="1" categoryIdx="-4" bldStep="series"/>
                                            </p:graphicEl>
                                          </p:spTgt>
                                        </p:tgtEl>
                                        <p:attrNameLst>
                                          <p:attrName>style.visibility</p:attrName>
                                        </p:attrNameLst>
                                      </p:cBhvr>
                                      <p:to>
                                        <p:strVal val="visible"/>
                                      </p:to>
                                    </p:set>
                                    <p:animEffect transition="in" filter="wipe(left)">
                                      <p:cBhvr>
                                        <p:cTn id="46" dur="500"/>
                                        <p:tgtEl>
                                          <p:spTgt spid="23">
                                            <p:graphicEl>
                                              <a:chart seriesIdx="1" categoryIdx="-4" bldStep="series"/>
                                            </p:graphic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3">
                                            <p:graphicEl>
                                              <a:chart seriesIdx="2" categoryIdx="-4" bldStep="series"/>
                                            </p:graphicEl>
                                          </p:spTgt>
                                        </p:tgtEl>
                                        <p:attrNameLst>
                                          <p:attrName>style.visibility</p:attrName>
                                        </p:attrNameLst>
                                      </p:cBhvr>
                                      <p:to>
                                        <p:strVal val="visible"/>
                                      </p:to>
                                    </p:set>
                                    <p:animEffect transition="in" filter="wipe(left)">
                                      <p:cBhvr>
                                        <p:cTn id="49" dur="500"/>
                                        <p:tgtEl>
                                          <p:spTgt spid="23">
                                            <p:graphicEl>
                                              <a:chart seriesIdx="2" categoryIdx="-4" bldStep="series"/>
                                            </p:graphic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4">
                                            <p:graphicEl>
                                              <a:chart seriesIdx="0" categoryIdx="-4" bldStep="series"/>
                                            </p:graphicEl>
                                          </p:spTgt>
                                        </p:tgtEl>
                                        <p:attrNameLst>
                                          <p:attrName>style.visibility</p:attrName>
                                        </p:attrNameLst>
                                      </p:cBhvr>
                                      <p:to>
                                        <p:strVal val="visible"/>
                                      </p:to>
                                    </p:set>
                                    <p:animEffect transition="in" filter="wipe(left)">
                                      <p:cBhvr>
                                        <p:cTn id="52" dur="500"/>
                                        <p:tgtEl>
                                          <p:spTgt spid="24">
                                            <p:graphicEl>
                                              <a:chart seriesIdx="0" categoryIdx="-4" bldStep="series"/>
                                            </p:graphic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4">
                                            <p:graphicEl>
                                              <a:chart seriesIdx="1" categoryIdx="-4" bldStep="series"/>
                                            </p:graphicEl>
                                          </p:spTgt>
                                        </p:tgtEl>
                                        <p:attrNameLst>
                                          <p:attrName>style.visibility</p:attrName>
                                        </p:attrNameLst>
                                      </p:cBhvr>
                                      <p:to>
                                        <p:strVal val="visible"/>
                                      </p:to>
                                    </p:set>
                                    <p:animEffect transition="in" filter="wipe(left)">
                                      <p:cBhvr>
                                        <p:cTn id="55" dur="500"/>
                                        <p:tgtEl>
                                          <p:spTgt spid="24">
                                            <p:graphicEl>
                                              <a:chart seriesIdx="1" categoryIdx="-4" bldStep="series"/>
                                            </p:graphic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4">
                                            <p:graphicEl>
                                              <a:chart seriesIdx="2" categoryIdx="-4" bldStep="series"/>
                                            </p:graphicEl>
                                          </p:spTgt>
                                        </p:tgtEl>
                                        <p:attrNameLst>
                                          <p:attrName>style.visibility</p:attrName>
                                        </p:attrNameLst>
                                      </p:cBhvr>
                                      <p:to>
                                        <p:strVal val="visible"/>
                                      </p:to>
                                    </p:set>
                                    <p:animEffect transition="in" filter="wipe(left)">
                                      <p:cBhvr>
                                        <p:cTn id="58" dur="500"/>
                                        <p:tgtEl>
                                          <p:spTgt spid="24">
                                            <p:graphicEl>
                                              <a:chart seriesIdx="2" categoryIdx="-4" bldStep="series"/>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Chart bld="series"/>
        </p:bldSub>
      </p:bldGraphic>
      <p:bldGraphic spid="22" grpId="0" uiExpand="1">
        <p:bldSub>
          <a:bldChart bld="series"/>
        </p:bldSub>
      </p:bldGraphic>
      <p:bldGraphic spid="23" grpId="0" uiExpand="1">
        <p:bldSub>
          <a:bldChart bld="series"/>
        </p:bldSub>
      </p:bldGraphic>
      <p:bldGraphic spid="24" grpId="0" uiExpand="1">
        <p:bldSub>
          <a:bldChart bld="series"/>
        </p:bldSub>
      </p:bldGraphic>
      <p:bldP spid="5"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BE6391-2D8F-486C-9EFB-FAAAFD8D1303}"/>
              </a:ext>
            </a:extLst>
          </p:cNvPr>
          <p:cNvSpPr>
            <a:spLocks noGrp="1"/>
          </p:cNvSpPr>
          <p:nvPr>
            <p:ph type="title"/>
          </p:nvPr>
        </p:nvSpPr>
        <p:spPr>
          <a:xfrm>
            <a:off x="838200" y="0"/>
            <a:ext cx="10515600" cy="1325563"/>
          </a:xfrm>
        </p:spPr>
        <p:txBody>
          <a:bodyPr>
            <a:noAutofit/>
          </a:bodyPr>
          <a:lstStyle/>
          <a:p>
            <a:pPr algn="ctr"/>
            <a:r>
              <a:rPr lang="en-US" sz="3600" dirty="0">
                <a:solidFill>
                  <a:schemeClr val="bg1"/>
                </a:solidFill>
              </a:rPr>
              <a:t>AgriTera Ripeness Prediction during Ripening Cycle</a:t>
            </a:r>
          </a:p>
        </p:txBody>
      </p:sp>
      <p:graphicFrame>
        <p:nvGraphicFramePr>
          <p:cNvPr id="13" name="Title">
            <a:extLst>
              <a:ext uri="{FF2B5EF4-FFF2-40B4-BE49-F238E27FC236}">
                <a16:creationId xmlns:a16="http://schemas.microsoft.com/office/drawing/2014/main" id="{8CEFCCA2-E599-46D0-9293-9F92F7E2B176}"/>
              </a:ext>
            </a:extLst>
          </p:cNvPr>
          <p:cNvGraphicFramePr/>
          <p:nvPr>
            <p:extLst>
              <p:ext uri="{D42A27DB-BD31-4B8C-83A1-F6EECF244321}">
                <p14:modId xmlns:p14="http://schemas.microsoft.com/office/powerpoint/2010/main" val="1239244302"/>
              </p:ext>
            </p:extLst>
          </p:nvPr>
        </p:nvGraphicFramePr>
        <p:xfrm>
          <a:off x="1065125" y="1114958"/>
          <a:ext cx="5030875" cy="3055108"/>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1534A3CA-12BE-4C79-92F6-057BB0B6D6B3}"/>
              </a:ext>
            </a:extLst>
          </p:cNvPr>
          <p:cNvPicPr>
            <a:picLocks noChangeAspect="1"/>
          </p:cNvPicPr>
          <p:nvPr/>
        </p:nvPicPr>
        <p:blipFill>
          <a:blip r:embed="rId4"/>
          <a:stretch>
            <a:fillRect/>
          </a:stretch>
        </p:blipFill>
        <p:spPr>
          <a:xfrm>
            <a:off x="10570866" y="5765302"/>
            <a:ext cx="1621134" cy="1092698"/>
          </a:xfrm>
          <a:prstGeom prst="rect">
            <a:avLst/>
          </a:prstGeom>
        </p:spPr>
      </p:pic>
      <p:graphicFrame>
        <p:nvGraphicFramePr>
          <p:cNvPr id="18" name="Title">
            <a:extLst>
              <a:ext uri="{FF2B5EF4-FFF2-40B4-BE49-F238E27FC236}">
                <a16:creationId xmlns:a16="http://schemas.microsoft.com/office/drawing/2014/main" id="{8D505695-654C-4774-B863-A85A1ABB1DFF}"/>
              </a:ext>
            </a:extLst>
          </p:cNvPr>
          <p:cNvGraphicFramePr/>
          <p:nvPr>
            <p:extLst>
              <p:ext uri="{D42A27DB-BD31-4B8C-83A1-F6EECF244321}">
                <p14:modId xmlns:p14="http://schemas.microsoft.com/office/powerpoint/2010/main" val="1058455564"/>
              </p:ext>
            </p:extLst>
          </p:nvPr>
        </p:nvGraphicFramePr>
        <p:xfrm>
          <a:off x="5829718" y="1066391"/>
          <a:ext cx="5030875" cy="30551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Title">
            <a:extLst>
              <a:ext uri="{FF2B5EF4-FFF2-40B4-BE49-F238E27FC236}">
                <a16:creationId xmlns:a16="http://schemas.microsoft.com/office/drawing/2014/main" id="{9FF72FFF-473B-42DC-8C69-4E46927E994A}"/>
              </a:ext>
            </a:extLst>
          </p:cNvPr>
          <p:cNvGraphicFramePr/>
          <p:nvPr>
            <p:extLst>
              <p:ext uri="{D42A27DB-BD31-4B8C-83A1-F6EECF244321}">
                <p14:modId xmlns:p14="http://schemas.microsoft.com/office/powerpoint/2010/main" val="1012265918"/>
              </p:ext>
            </p:extLst>
          </p:nvPr>
        </p:nvGraphicFramePr>
        <p:xfrm>
          <a:off x="1065125" y="3961991"/>
          <a:ext cx="5030875" cy="305510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Title">
            <a:extLst>
              <a:ext uri="{FF2B5EF4-FFF2-40B4-BE49-F238E27FC236}">
                <a16:creationId xmlns:a16="http://schemas.microsoft.com/office/drawing/2014/main" id="{1B14669E-6C2D-47A6-AD6C-1EAAEDF84211}"/>
              </a:ext>
            </a:extLst>
          </p:cNvPr>
          <p:cNvGraphicFramePr/>
          <p:nvPr>
            <p:extLst>
              <p:ext uri="{D42A27DB-BD31-4B8C-83A1-F6EECF244321}">
                <p14:modId xmlns:p14="http://schemas.microsoft.com/office/powerpoint/2010/main" val="907887488"/>
              </p:ext>
            </p:extLst>
          </p:nvPr>
        </p:nvGraphicFramePr>
        <p:xfrm>
          <a:off x="5829718" y="3717890"/>
          <a:ext cx="5030875" cy="3361379"/>
        </p:xfrm>
        <a:graphic>
          <a:graphicData uri="http://schemas.openxmlformats.org/drawingml/2006/chart">
            <c:chart xmlns:c="http://schemas.openxmlformats.org/drawingml/2006/chart" xmlns:r="http://schemas.openxmlformats.org/officeDocument/2006/relationships" r:id="rId7"/>
          </a:graphicData>
        </a:graphic>
      </p:graphicFrame>
      <p:sp>
        <p:nvSpPr>
          <p:cNvPr id="9" name="Slide Number Placeholder 8">
            <a:extLst>
              <a:ext uri="{FF2B5EF4-FFF2-40B4-BE49-F238E27FC236}">
                <a16:creationId xmlns:a16="http://schemas.microsoft.com/office/drawing/2014/main" id="{7A966FA9-63B7-4614-871C-0FACDD4192A6}"/>
              </a:ext>
            </a:extLst>
          </p:cNvPr>
          <p:cNvSpPr>
            <a:spLocks noGrp="1"/>
          </p:cNvSpPr>
          <p:nvPr>
            <p:ph type="sldNum" sz="quarter" idx="12"/>
          </p:nvPr>
        </p:nvSpPr>
        <p:spPr/>
        <p:txBody>
          <a:bodyPr/>
          <a:lstStyle/>
          <a:p>
            <a:fld id="{C749937F-F31D-4047-9D8A-CB5D6B18B125}" type="slidenum">
              <a:rPr lang="en-US" smtClean="0"/>
              <a:t>25</a:t>
            </a:fld>
            <a:endParaRPr lang="en-US"/>
          </a:p>
        </p:txBody>
      </p:sp>
    </p:spTree>
    <p:extLst>
      <p:ext uri="{BB962C8B-B14F-4D97-AF65-F5344CB8AC3E}">
        <p14:creationId xmlns:p14="http://schemas.microsoft.com/office/powerpoint/2010/main" val="36197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fill="hold"/>
                                        <p:tgtEl>
                                          <p:spTgt spid="13">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fill="hold"/>
                                        <p:tgtEl>
                                          <p:spTgt spid="18">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fill="hold"/>
                                        <p:tgtEl>
                                          <p:spTgt spid="19">
                                            <p:graphicEl>
                                              <a:chart seriesIdx="-3" categoryIdx="-3" bldStep="gridLegen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fill="hold"/>
                                        <p:tgtEl>
                                          <p:spTgt spid="20">
                                            <p:graphicEl>
                                              <a:chart seriesIdx="-3" categoryIdx="-3" bldStep="gridLegen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ipe(left)">
                                      <p:cBhvr>
                                        <p:cTn id="17" dur="500"/>
                                        <p:tgtEl>
                                          <p:spTgt spid="13">
                                            <p:graphicEl>
                                              <a:chart seriesIdx="0" categoryIdx="-4" bldStep="series"/>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8">
                                            <p:graphicEl>
                                              <a:chart seriesIdx="0" categoryIdx="-4" bldStep="series"/>
                                            </p:graphicEl>
                                          </p:spTgt>
                                        </p:tgtEl>
                                        <p:attrNameLst>
                                          <p:attrName>style.visibility</p:attrName>
                                        </p:attrNameLst>
                                      </p:cBhvr>
                                      <p:to>
                                        <p:strVal val="visible"/>
                                      </p:to>
                                    </p:set>
                                    <p:animEffect transition="in" filter="wipe(left)">
                                      <p:cBhvr>
                                        <p:cTn id="20" dur="500"/>
                                        <p:tgtEl>
                                          <p:spTgt spid="18">
                                            <p:graphicEl>
                                              <a:chart seriesIdx="0" categoryIdx="-4" bldStep="series"/>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9">
                                            <p:graphicEl>
                                              <a:chart seriesIdx="0" categoryIdx="-4" bldStep="series"/>
                                            </p:graphicEl>
                                          </p:spTgt>
                                        </p:tgtEl>
                                        <p:attrNameLst>
                                          <p:attrName>style.visibility</p:attrName>
                                        </p:attrNameLst>
                                      </p:cBhvr>
                                      <p:to>
                                        <p:strVal val="visible"/>
                                      </p:to>
                                    </p:set>
                                    <p:animEffect transition="in" filter="wipe(left)">
                                      <p:cBhvr>
                                        <p:cTn id="23" dur="500"/>
                                        <p:tgtEl>
                                          <p:spTgt spid="19">
                                            <p:graphicEl>
                                              <a:chart seriesIdx="0" categoryIdx="-4" bldStep="series"/>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wipe(left)">
                                      <p:cBhvr>
                                        <p:cTn id="26" dur="500"/>
                                        <p:tgtEl>
                                          <p:spTgt spid="20">
                                            <p:graphicEl>
                                              <a:chart seriesIdx="0"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graphicEl>
                                              <a:chart seriesIdx="1" categoryIdx="-4" bldStep="series"/>
                                            </p:graphicEl>
                                          </p:spTgt>
                                        </p:tgtEl>
                                        <p:attrNameLst>
                                          <p:attrName>style.visibility</p:attrName>
                                        </p:attrNameLst>
                                      </p:cBhvr>
                                      <p:to>
                                        <p:strVal val="visible"/>
                                      </p:to>
                                    </p:set>
                                    <p:animEffect transition="in" filter="wipe(left)">
                                      <p:cBhvr>
                                        <p:cTn id="31" dur="500"/>
                                        <p:tgtEl>
                                          <p:spTgt spid="13">
                                            <p:graphicEl>
                                              <a:chart seriesIdx="1" categoryIdx="-4" bldStep="series"/>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graphicEl>
                                              <a:chart seriesIdx="1" categoryIdx="-4" bldStep="series"/>
                                            </p:graphicEl>
                                          </p:spTgt>
                                        </p:tgtEl>
                                        <p:attrNameLst>
                                          <p:attrName>style.visibility</p:attrName>
                                        </p:attrNameLst>
                                      </p:cBhvr>
                                      <p:to>
                                        <p:strVal val="visible"/>
                                      </p:to>
                                    </p:set>
                                    <p:animEffect transition="in" filter="wipe(left)">
                                      <p:cBhvr>
                                        <p:cTn id="34" dur="500"/>
                                        <p:tgtEl>
                                          <p:spTgt spid="18">
                                            <p:graphicEl>
                                              <a:chart seriesIdx="1" categoryIdx="-4" bldStep="series"/>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graphicEl>
                                              <a:chart seriesIdx="1" categoryIdx="-4" bldStep="series"/>
                                            </p:graphicEl>
                                          </p:spTgt>
                                        </p:tgtEl>
                                        <p:attrNameLst>
                                          <p:attrName>style.visibility</p:attrName>
                                        </p:attrNameLst>
                                      </p:cBhvr>
                                      <p:to>
                                        <p:strVal val="visible"/>
                                      </p:to>
                                    </p:set>
                                    <p:animEffect transition="in" filter="wipe(left)">
                                      <p:cBhvr>
                                        <p:cTn id="37" dur="500"/>
                                        <p:tgtEl>
                                          <p:spTgt spid="19">
                                            <p:graphicEl>
                                              <a:chart seriesIdx="1" categoryIdx="-4" bldStep="series"/>
                                            </p:graphic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graphicEl>
                                              <a:chart seriesIdx="1" categoryIdx="-4" bldStep="series"/>
                                            </p:graphicEl>
                                          </p:spTgt>
                                        </p:tgtEl>
                                        <p:attrNameLst>
                                          <p:attrName>style.visibility</p:attrName>
                                        </p:attrNameLst>
                                      </p:cBhvr>
                                      <p:to>
                                        <p:strVal val="visible"/>
                                      </p:to>
                                    </p:set>
                                    <p:animEffect transition="in" filter="wipe(left)">
                                      <p:cBhvr>
                                        <p:cTn id="40" dur="500"/>
                                        <p:tgtEl>
                                          <p:spTgt spid="20">
                                            <p:graphicEl>
                                              <a:chart seriesIdx="1" categoryIdx="-4" bldStep="series"/>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graphicEl>
                                              <a:chart seriesIdx="2" categoryIdx="-4" bldStep="series"/>
                                            </p:graphicEl>
                                          </p:spTgt>
                                        </p:tgtEl>
                                        <p:attrNameLst>
                                          <p:attrName>style.visibility</p:attrName>
                                        </p:attrNameLst>
                                      </p:cBhvr>
                                      <p:to>
                                        <p:strVal val="visible"/>
                                      </p:to>
                                    </p:set>
                                    <p:animEffect transition="in" filter="wipe(left)">
                                      <p:cBhvr>
                                        <p:cTn id="45" dur="500"/>
                                        <p:tgtEl>
                                          <p:spTgt spid="13">
                                            <p:graphicEl>
                                              <a:chart seriesIdx="2" categoryIdx="-4" bldStep="series"/>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graphicEl>
                                              <a:chart seriesIdx="2" categoryIdx="-4" bldStep="series"/>
                                            </p:graphicEl>
                                          </p:spTgt>
                                        </p:tgtEl>
                                        <p:attrNameLst>
                                          <p:attrName>style.visibility</p:attrName>
                                        </p:attrNameLst>
                                      </p:cBhvr>
                                      <p:to>
                                        <p:strVal val="visible"/>
                                      </p:to>
                                    </p:set>
                                    <p:animEffect transition="in" filter="wipe(left)">
                                      <p:cBhvr>
                                        <p:cTn id="48" dur="500"/>
                                        <p:tgtEl>
                                          <p:spTgt spid="18">
                                            <p:graphicEl>
                                              <a:chart seriesIdx="2" categoryIdx="-4" bldStep="series"/>
                                            </p:graphic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9">
                                            <p:graphicEl>
                                              <a:chart seriesIdx="2" categoryIdx="-4" bldStep="series"/>
                                            </p:graphicEl>
                                          </p:spTgt>
                                        </p:tgtEl>
                                        <p:attrNameLst>
                                          <p:attrName>style.visibility</p:attrName>
                                        </p:attrNameLst>
                                      </p:cBhvr>
                                      <p:to>
                                        <p:strVal val="visible"/>
                                      </p:to>
                                    </p:set>
                                    <p:animEffect transition="in" filter="wipe(left)">
                                      <p:cBhvr>
                                        <p:cTn id="51" dur="500"/>
                                        <p:tgtEl>
                                          <p:spTgt spid="19">
                                            <p:graphicEl>
                                              <a:chart seriesIdx="2" categoryIdx="-4" bldStep="series"/>
                                            </p:graphic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0">
                                            <p:graphicEl>
                                              <a:chart seriesIdx="2" categoryIdx="-4" bldStep="series"/>
                                            </p:graphicEl>
                                          </p:spTgt>
                                        </p:tgtEl>
                                        <p:attrNameLst>
                                          <p:attrName>style.visibility</p:attrName>
                                        </p:attrNameLst>
                                      </p:cBhvr>
                                      <p:to>
                                        <p:strVal val="visible"/>
                                      </p:to>
                                    </p:set>
                                    <p:animEffect transition="in" filter="wipe(left)">
                                      <p:cBhvr>
                                        <p:cTn id="54" dur="500"/>
                                        <p:tgtEl>
                                          <p:spTgt spid="20">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Chart bld="series"/>
        </p:bldSub>
      </p:bldGraphic>
      <p:bldGraphic spid="18" grpId="0" uiExpand="1">
        <p:bldSub>
          <a:bldChart bld="series"/>
        </p:bldSub>
      </p:bldGraphic>
      <p:bldGraphic spid="19" grpId="0" uiExpand="1">
        <p:bldSub>
          <a:bldChart bld="series"/>
        </p:bldSub>
      </p:bldGraphic>
      <p:bldGraphic spid="20" grpId="0" uiExpand="1">
        <p:bldSub>
          <a:bldChart bld="series"/>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764B0-91A2-44B9-85EA-C1D1B2386EBC}"/>
              </a:ext>
            </a:extLst>
          </p:cNvPr>
          <p:cNvSpPr>
            <a:spLocks noGrp="1"/>
          </p:cNvSpPr>
          <p:nvPr>
            <p:ph type="title"/>
          </p:nvPr>
        </p:nvSpPr>
        <p:spPr>
          <a:xfrm>
            <a:off x="838200" y="18255"/>
            <a:ext cx="10515600" cy="1325563"/>
          </a:xfrm>
        </p:spPr>
        <p:txBody>
          <a:bodyPr/>
          <a:lstStyle/>
          <a:p>
            <a:pPr algn="ctr"/>
            <a:r>
              <a:rPr lang="en-US" dirty="0">
                <a:solidFill>
                  <a:schemeClr val="bg2"/>
                </a:solidFill>
              </a:rPr>
              <a:t>Identifying Post Ripe Stage</a:t>
            </a:r>
          </a:p>
        </p:txBody>
      </p:sp>
      <p:pic>
        <p:nvPicPr>
          <p:cNvPr id="5" name="Picture 4">
            <a:extLst>
              <a:ext uri="{FF2B5EF4-FFF2-40B4-BE49-F238E27FC236}">
                <a16:creationId xmlns:a16="http://schemas.microsoft.com/office/drawing/2014/main" id="{A450657F-6505-4FB0-B046-3349CA3AD1E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03" b="91951" l="9981" r="89971">
                        <a14:foregroundMark x1="42795" y1="7797" x2="43574" y2="7513"/>
                        <a14:foregroundMark x1="42989" y1="6503" x2="44377" y2="9312"/>
                        <a14:foregroundMark x1="64289" y1="89141" x2="69036" y2="90657"/>
                        <a14:foregroundMark x1="39046" y1="91193" x2="43768" y2="91951"/>
                      </a14:backgroundRemoval>
                    </a14:imgEffect>
                  </a14:imgLayer>
                </a14:imgProps>
              </a:ext>
            </a:extLst>
          </a:blip>
          <a:stretch>
            <a:fillRect/>
          </a:stretch>
        </p:blipFill>
        <p:spPr>
          <a:xfrm>
            <a:off x="2880046" y="1564438"/>
            <a:ext cx="5722087" cy="4412749"/>
          </a:xfrm>
          <a:prstGeom prst="rect">
            <a:avLst/>
          </a:prstGeom>
        </p:spPr>
      </p:pic>
      <p:pic>
        <p:nvPicPr>
          <p:cNvPr id="6" name="Picture 5">
            <a:extLst>
              <a:ext uri="{FF2B5EF4-FFF2-40B4-BE49-F238E27FC236}">
                <a16:creationId xmlns:a16="http://schemas.microsoft.com/office/drawing/2014/main" id="{911B691D-5BD2-4A81-974D-F21E15DAD7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03" b="91951" l="9981" r="89971">
                        <a14:foregroundMark x1="42795" y1="7797" x2="43574" y2="7513"/>
                        <a14:foregroundMark x1="42989" y1="6503" x2="44377" y2="9312"/>
                        <a14:foregroundMark x1="64289" y1="89141" x2="69036" y2="90657"/>
                        <a14:foregroundMark x1="39046" y1="91193" x2="43768" y2="91951"/>
                      </a14:backgroundRemoval>
                    </a14:imgEffect>
                  </a14:imgLayer>
                </a14:imgProps>
              </a:ext>
            </a:extLst>
          </a:blip>
          <a:srcRect l="-1" t="18143" r="50062" b="7419"/>
          <a:stretch/>
        </p:blipFill>
        <p:spPr>
          <a:xfrm flipH="1">
            <a:off x="5741088" y="2359377"/>
            <a:ext cx="2857531" cy="3262209"/>
          </a:xfrm>
          <a:prstGeom prst="rect">
            <a:avLst/>
          </a:prstGeom>
        </p:spPr>
      </p:pic>
      <p:cxnSp>
        <p:nvCxnSpPr>
          <p:cNvPr id="8" name="Straight Connector 7">
            <a:extLst>
              <a:ext uri="{FF2B5EF4-FFF2-40B4-BE49-F238E27FC236}">
                <a16:creationId xmlns:a16="http://schemas.microsoft.com/office/drawing/2014/main" id="{65810E56-6AF5-4FC3-B1AF-43DDF5B7714B}"/>
              </a:ext>
            </a:extLst>
          </p:cNvPr>
          <p:cNvCxnSpPr>
            <a:cxnSpLocks/>
            <a:endCxn id="5" idx="2"/>
          </p:cNvCxnSpPr>
          <p:nvPr/>
        </p:nvCxnSpPr>
        <p:spPr>
          <a:xfrm>
            <a:off x="5741088" y="1196622"/>
            <a:ext cx="2" cy="4780565"/>
          </a:xfrm>
          <a:prstGeom prst="line">
            <a:avLst/>
          </a:prstGeom>
          <a:ln w="762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CABC9BB-5216-410B-9FF4-E0F2F8EFFA5D}"/>
              </a:ext>
            </a:extLst>
          </p:cNvPr>
          <p:cNvSpPr txBox="1"/>
          <p:nvPr/>
        </p:nvSpPr>
        <p:spPr>
          <a:xfrm>
            <a:off x="3777492" y="6093359"/>
            <a:ext cx="3927192" cy="646331"/>
          </a:xfrm>
          <a:prstGeom prst="rect">
            <a:avLst/>
          </a:prstGeom>
          <a:noFill/>
        </p:spPr>
        <p:txBody>
          <a:bodyPr wrap="square" rtlCol="0">
            <a:spAutoFit/>
          </a:bodyPr>
          <a:lstStyle/>
          <a:p>
            <a:pPr algn="ctr"/>
            <a:r>
              <a:rPr lang="en-US" sz="3600" dirty="0">
                <a:solidFill>
                  <a:schemeClr val="bg2"/>
                </a:solidFill>
              </a:rPr>
              <a:t>Over-Ripe / Rotten</a:t>
            </a:r>
            <a:endParaRPr lang="en-US" sz="3200" dirty="0">
              <a:solidFill>
                <a:schemeClr val="bg2"/>
              </a:solidFill>
            </a:endParaRPr>
          </a:p>
        </p:txBody>
      </p:sp>
      <p:cxnSp>
        <p:nvCxnSpPr>
          <p:cNvPr id="7" name="Straight Connector 6">
            <a:extLst>
              <a:ext uri="{FF2B5EF4-FFF2-40B4-BE49-F238E27FC236}">
                <a16:creationId xmlns:a16="http://schemas.microsoft.com/office/drawing/2014/main" id="{FACEEAB7-BC8F-4510-B42B-E155C76CFFCE}"/>
              </a:ext>
            </a:extLst>
          </p:cNvPr>
          <p:cNvCxnSpPr>
            <a:cxnSpLocks/>
          </p:cNvCxnSpPr>
          <p:nvPr/>
        </p:nvCxnSpPr>
        <p:spPr>
          <a:xfrm>
            <a:off x="711200" y="2277533"/>
            <a:ext cx="0" cy="23029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261F1A-0FED-4210-B1D1-D0A349FEF843}"/>
              </a:ext>
            </a:extLst>
          </p:cNvPr>
          <p:cNvCxnSpPr>
            <a:cxnSpLocks/>
          </p:cNvCxnSpPr>
          <p:nvPr/>
        </p:nvCxnSpPr>
        <p:spPr>
          <a:xfrm flipH="1">
            <a:off x="711200" y="4580466"/>
            <a:ext cx="2393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DA73CDE-F95B-496D-AEBF-6511A45D3D6B}"/>
              </a:ext>
            </a:extLst>
          </p:cNvPr>
          <p:cNvSpPr txBox="1"/>
          <p:nvPr/>
        </p:nvSpPr>
        <p:spPr>
          <a:xfrm rot="16200000">
            <a:off x="-146753" y="2919628"/>
            <a:ext cx="1117594" cy="584775"/>
          </a:xfrm>
          <a:prstGeom prst="rect">
            <a:avLst/>
          </a:prstGeom>
          <a:noFill/>
        </p:spPr>
        <p:txBody>
          <a:bodyPr wrap="square" rtlCol="0">
            <a:spAutoFit/>
          </a:bodyPr>
          <a:lstStyle/>
          <a:p>
            <a:r>
              <a:rPr lang="en-US" sz="3200" dirty="0">
                <a:solidFill>
                  <a:schemeClr val="bg2"/>
                </a:solidFill>
              </a:rPr>
              <a:t>Brix</a:t>
            </a:r>
          </a:p>
        </p:txBody>
      </p:sp>
      <p:sp>
        <p:nvSpPr>
          <p:cNvPr id="12" name="TextBox 11">
            <a:extLst>
              <a:ext uri="{FF2B5EF4-FFF2-40B4-BE49-F238E27FC236}">
                <a16:creationId xmlns:a16="http://schemas.microsoft.com/office/drawing/2014/main" id="{863B0637-2112-4C09-911F-3EC7ADF17C7D}"/>
              </a:ext>
            </a:extLst>
          </p:cNvPr>
          <p:cNvSpPr txBox="1"/>
          <p:nvPr/>
        </p:nvSpPr>
        <p:spPr>
          <a:xfrm>
            <a:off x="1349025" y="4584741"/>
            <a:ext cx="1117594" cy="584775"/>
          </a:xfrm>
          <a:prstGeom prst="rect">
            <a:avLst/>
          </a:prstGeom>
          <a:noFill/>
        </p:spPr>
        <p:txBody>
          <a:bodyPr wrap="square" rtlCol="0">
            <a:spAutoFit/>
          </a:bodyPr>
          <a:lstStyle/>
          <a:p>
            <a:r>
              <a:rPr lang="en-US" sz="3200" dirty="0">
                <a:solidFill>
                  <a:schemeClr val="bg2"/>
                </a:solidFill>
              </a:rPr>
              <a:t>Time</a:t>
            </a:r>
          </a:p>
        </p:txBody>
      </p:sp>
      <p:cxnSp>
        <p:nvCxnSpPr>
          <p:cNvPr id="13" name="Straight Connector 12">
            <a:extLst>
              <a:ext uri="{FF2B5EF4-FFF2-40B4-BE49-F238E27FC236}">
                <a16:creationId xmlns:a16="http://schemas.microsoft.com/office/drawing/2014/main" id="{A864B920-C4C2-4839-B4C0-71F95F570DDE}"/>
              </a:ext>
            </a:extLst>
          </p:cNvPr>
          <p:cNvCxnSpPr/>
          <p:nvPr/>
        </p:nvCxnSpPr>
        <p:spPr>
          <a:xfrm>
            <a:off x="1501422" y="2198511"/>
            <a:ext cx="0" cy="2294467"/>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BE917394-5458-4104-AD0B-37D0367C24F9}"/>
              </a:ext>
            </a:extLst>
          </p:cNvPr>
          <p:cNvSpPr/>
          <p:nvPr/>
        </p:nvSpPr>
        <p:spPr>
          <a:xfrm>
            <a:off x="1095022" y="3148944"/>
            <a:ext cx="395111" cy="565100"/>
          </a:xfrm>
          <a:custGeom>
            <a:avLst/>
            <a:gdLst>
              <a:gd name="connsiteX0" fmla="*/ 0 w 395111"/>
              <a:gd name="connsiteY0" fmla="*/ 565100 h 565100"/>
              <a:gd name="connsiteX1" fmla="*/ 56445 w 395111"/>
              <a:gd name="connsiteY1" fmla="*/ 519945 h 565100"/>
              <a:gd name="connsiteX2" fmla="*/ 79022 w 395111"/>
              <a:gd name="connsiteY2" fmla="*/ 452212 h 565100"/>
              <a:gd name="connsiteX3" fmla="*/ 112889 w 395111"/>
              <a:gd name="connsiteY3" fmla="*/ 350612 h 565100"/>
              <a:gd name="connsiteX4" fmla="*/ 124178 w 395111"/>
              <a:gd name="connsiteY4" fmla="*/ 316745 h 565100"/>
              <a:gd name="connsiteX5" fmla="*/ 135467 w 395111"/>
              <a:gd name="connsiteY5" fmla="*/ 282878 h 565100"/>
              <a:gd name="connsiteX6" fmla="*/ 158045 w 395111"/>
              <a:gd name="connsiteY6" fmla="*/ 249012 h 565100"/>
              <a:gd name="connsiteX7" fmla="*/ 214489 w 395111"/>
              <a:gd name="connsiteY7" fmla="*/ 147412 h 565100"/>
              <a:gd name="connsiteX8" fmla="*/ 248356 w 395111"/>
              <a:gd name="connsiteY8" fmla="*/ 113545 h 565100"/>
              <a:gd name="connsiteX9" fmla="*/ 270934 w 395111"/>
              <a:gd name="connsiteY9" fmla="*/ 79678 h 565100"/>
              <a:gd name="connsiteX10" fmla="*/ 372534 w 395111"/>
              <a:gd name="connsiteY10" fmla="*/ 656 h 565100"/>
              <a:gd name="connsiteX11" fmla="*/ 395111 w 395111"/>
              <a:gd name="connsiteY11" fmla="*/ 656 h 5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111" h="565100">
                <a:moveTo>
                  <a:pt x="0" y="565100"/>
                </a:moveTo>
                <a:cubicBezTo>
                  <a:pt x="18815" y="550048"/>
                  <a:pt x="42628" y="539684"/>
                  <a:pt x="56445" y="519945"/>
                </a:cubicBezTo>
                <a:cubicBezTo>
                  <a:pt x="70093" y="500448"/>
                  <a:pt x="71496" y="474790"/>
                  <a:pt x="79022" y="452212"/>
                </a:cubicBezTo>
                <a:lnTo>
                  <a:pt x="112889" y="350612"/>
                </a:lnTo>
                <a:lnTo>
                  <a:pt x="124178" y="316745"/>
                </a:lnTo>
                <a:cubicBezTo>
                  <a:pt x="127941" y="305456"/>
                  <a:pt x="128866" y="292779"/>
                  <a:pt x="135467" y="282878"/>
                </a:cubicBezTo>
                <a:lnTo>
                  <a:pt x="158045" y="249012"/>
                </a:lnTo>
                <a:cubicBezTo>
                  <a:pt x="172240" y="206426"/>
                  <a:pt x="175673" y="186228"/>
                  <a:pt x="214489" y="147412"/>
                </a:cubicBezTo>
                <a:cubicBezTo>
                  <a:pt x="225778" y="136123"/>
                  <a:pt x="238135" y="125810"/>
                  <a:pt x="248356" y="113545"/>
                </a:cubicBezTo>
                <a:cubicBezTo>
                  <a:pt x="257042" y="103122"/>
                  <a:pt x="261920" y="89819"/>
                  <a:pt x="270934" y="79678"/>
                </a:cubicBezTo>
                <a:cubicBezTo>
                  <a:pt x="311977" y="33505"/>
                  <a:pt x="321459" y="10871"/>
                  <a:pt x="372534" y="656"/>
                </a:cubicBezTo>
                <a:cubicBezTo>
                  <a:pt x="379914" y="-820"/>
                  <a:pt x="387585" y="656"/>
                  <a:pt x="395111" y="656"/>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C6A7A41-7A1F-45D8-A6C4-AADEE4814B76}"/>
              </a:ext>
            </a:extLst>
          </p:cNvPr>
          <p:cNvSpPr/>
          <p:nvPr/>
        </p:nvSpPr>
        <p:spPr>
          <a:xfrm>
            <a:off x="1501422" y="3070578"/>
            <a:ext cx="1230489" cy="101600"/>
          </a:xfrm>
          <a:custGeom>
            <a:avLst/>
            <a:gdLst>
              <a:gd name="connsiteX0" fmla="*/ 0 w 1230489"/>
              <a:gd name="connsiteY0" fmla="*/ 56444 h 101600"/>
              <a:gd name="connsiteX1" fmla="*/ 180622 w 1230489"/>
              <a:gd name="connsiteY1" fmla="*/ 67733 h 101600"/>
              <a:gd name="connsiteX2" fmla="*/ 214489 w 1230489"/>
              <a:gd name="connsiteY2" fmla="*/ 90311 h 101600"/>
              <a:gd name="connsiteX3" fmla="*/ 361245 w 1230489"/>
              <a:gd name="connsiteY3" fmla="*/ 79022 h 101600"/>
              <a:gd name="connsiteX4" fmla="*/ 451556 w 1230489"/>
              <a:gd name="connsiteY4" fmla="*/ 56444 h 101600"/>
              <a:gd name="connsiteX5" fmla="*/ 485422 w 1230489"/>
              <a:gd name="connsiteY5" fmla="*/ 33866 h 101600"/>
              <a:gd name="connsiteX6" fmla="*/ 519289 w 1230489"/>
              <a:gd name="connsiteY6" fmla="*/ 0 h 101600"/>
              <a:gd name="connsiteX7" fmla="*/ 677334 w 1230489"/>
              <a:gd name="connsiteY7" fmla="*/ 11289 h 101600"/>
              <a:gd name="connsiteX8" fmla="*/ 801511 w 1230489"/>
              <a:gd name="connsiteY8" fmla="*/ 90311 h 101600"/>
              <a:gd name="connsiteX9" fmla="*/ 835378 w 1230489"/>
              <a:gd name="connsiteY9" fmla="*/ 101600 h 101600"/>
              <a:gd name="connsiteX10" fmla="*/ 948267 w 1230489"/>
              <a:gd name="connsiteY10" fmla="*/ 67733 h 101600"/>
              <a:gd name="connsiteX11" fmla="*/ 982134 w 1230489"/>
              <a:gd name="connsiteY11" fmla="*/ 56444 h 101600"/>
              <a:gd name="connsiteX12" fmla="*/ 1016000 w 1230489"/>
              <a:gd name="connsiteY12" fmla="*/ 22578 h 101600"/>
              <a:gd name="connsiteX13" fmla="*/ 1049867 w 1230489"/>
              <a:gd name="connsiteY13" fmla="*/ 11289 h 101600"/>
              <a:gd name="connsiteX14" fmla="*/ 1230489 w 1230489"/>
              <a:gd name="connsiteY14" fmla="*/ 11289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0489" h="101600">
                <a:moveTo>
                  <a:pt x="0" y="56444"/>
                </a:moveTo>
                <a:cubicBezTo>
                  <a:pt x="60207" y="60207"/>
                  <a:pt x="121035" y="58325"/>
                  <a:pt x="180622" y="67733"/>
                </a:cubicBezTo>
                <a:cubicBezTo>
                  <a:pt x="194024" y="69849"/>
                  <a:pt x="200948" y="89465"/>
                  <a:pt x="214489" y="90311"/>
                </a:cubicBezTo>
                <a:cubicBezTo>
                  <a:pt x="263457" y="93371"/>
                  <a:pt x="312326" y="82785"/>
                  <a:pt x="361245" y="79022"/>
                </a:cubicBezTo>
                <a:cubicBezTo>
                  <a:pt x="382713" y="74728"/>
                  <a:pt x="428415" y="68015"/>
                  <a:pt x="451556" y="56444"/>
                </a:cubicBezTo>
                <a:cubicBezTo>
                  <a:pt x="463691" y="50376"/>
                  <a:pt x="474999" y="42552"/>
                  <a:pt x="485422" y="33866"/>
                </a:cubicBezTo>
                <a:cubicBezTo>
                  <a:pt x="497687" y="23646"/>
                  <a:pt x="508000" y="11289"/>
                  <a:pt x="519289" y="0"/>
                </a:cubicBezTo>
                <a:cubicBezTo>
                  <a:pt x="571971" y="3763"/>
                  <a:pt x="626379" y="-2608"/>
                  <a:pt x="677334" y="11289"/>
                </a:cubicBezTo>
                <a:cubicBezTo>
                  <a:pt x="743004" y="29199"/>
                  <a:pt x="751922" y="65516"/>
                  <a:pt x="801511" y="90311"/>
                </a:cubicBezTo>
                <a:cubicBezTo>
                  <a:pt x="812154" y="95633"/>
                  <a:pt x="824089" y="97837"/>
                  <a:pt x="835378" y="101600"/>
                </a:cubicBezTo>
                <a:cubicBezTo>
                  <a:pt x="903623" y="84539"/>
                  <a:pt x="865813" y="95218"/>
                  <a:pt x="948267" y="67733"/>
                </a:cubicBezTo>
                <a:lnTo>
                  <a:pt x="982134" y="56444"/>
                </a:lnTo>
                <a:cubicBezTo>
                  <a:pt x="993423" y="45155"/>
                  <a:pt x="1002717" y="31434"/>
                  <a:pt x="1016000" y="22578"/>
                </a:cubicBezTo>
                <a:cubicBezTo>
                  <a:pt x="1025901" y="15977"/>
                  <a:pt x="1037984" y="11914"/>
                  <a:pt x="1049867" y="11289"/>
                </a:cubicBezTo>
                <a:cubicBezTo>
                  <a:pt x="1109991" y="8125"/>
                  <a:pt x="1170282" y="11289"/>
                  <a:pt x="1230489" y="11289"/>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1BD6840-9325-4315-9B9A-3F7230BF2BCE}"/>
              </a:ext>
            </a:extLst>
          </p:cNvPr>
          <p:cNvSpPr/>
          <p:nvPr/>
        </p:nvSpPr>
        <p:spPr>
          <a:xfrm>
            <a:off x="722489" y="3702756"/>
            <a:ext cx="383822" cy="880533"/>
          </a:xfrm>
          <a:custGeom>
            <a:avLst/>
            <a:gdLst>
              <a:gd name="connsiteX0" fmla="*/ 0 w 383822"/>
              <a:gd name="connsiteY0" fmla="*/ 880533 h 880533"/>
              <a:gd name="connsiteX1" fmla="*/ 56444 w 383822"/>
              <a:gd name="connsiteY1" fmla="*/ 756355 h 880533"/>
              <a:gd name="connsiteX2" fmla="*/ 67733 w 383822"/>
              <a:gd name="connsiteY2" fmla="*/ 722488 h 880533"/>
              <a:gd name="connsiteX3" fmla="*/ 79022 w 383822"/>
              <a:gd name="connsiteY3" fmla="*/ 688622 h 880533"/>
              <a:gd name="connsiteX4" fmla="*/ 90311 w 383822"/>
              <a:gd name="connsiteY4" fmla="*/ 609600 h 880533"/>
              <a:gd name="connsiteX5" fmla="*/ 101600 w 383822"/>
              <a:gd name="connsiteY5" fmla="*/ 575733 h 880533"/>
              <a:gd name="connsiteX6" fmla="*/ 135467 w 383822"/>
              <a:gd name="connsiteY6" fmla="*/ 553155 h 880533"/>
              <a:gd name="connsiteX7" fmla="*/ 180622 w 383822"/>
              <a:gd name="connsiteY7" fmla="*/ 485422 h 880533"/>
              <a:gd name="connsiteX8" fmla="*/ 203200 w 383822"/>
              <a:gd name="connsiteY8" fmla="*/ 451555 h 880533"/>
              <a:gd name="connsiteX9" fmla="*/ 225778 w 383822"/>
              <a:gd name="connsiteY9" fmla="*/ 372533 h 880533"/>
              <a:gd name="connsiteX10" fmla="*/ 248355 w 383822"/>
              <a:gd name="connsiteY10" fmla="*/ 293511 h 880533"/>
              <a:gd name="connsiteX11" fmla="*/ 259644 w 383822"/>
              <a:gd name="connsiteY11" fmla="*/ 203200 h 880533"/>
              <a:gd name="connsiteX12" fmla="*/ 270933 w 383822"/>
              <a:gd name="connsiteY12" fmla="*/ 169333 h 880533"/>
              <a:gd name="connsiteX13" fmla="*/ 282222 w 383822"/>
              <a:gd name="connsiteY13" fmla="*/ 101600 h 880533"/>
              <a:gd name="connsiteX14" fmla="*/ 293511 w 383822"/>
              <a:gd name="connsiteY14" fmla="*/ 67733 h 880533"/>
              <a:gd name="connsiteX15" fmla="*/ 361244 w 383822"/>
              <a:gd name="connsiteY15" fmla="*/ 22577 h 880533"/>
              <a:gd name="connsiteX16" fmla="*/ 383822 w 383822"/>
              <a:gd name="connsiteY16" fmla="*/ 0 h 8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22" h="880533">
                <a:moveTo>
                  <a:pt x="0" y="880533"/>
                </a:moveTo>
                <a:cubicBezTo>
                  <a:pt x="46112" y="803680"/>
                  <a:pt x="26928" y="844905"/>
                  <a:pt x="56444" y="756355"/>
                </a:cubicBezTo>
                <a:lnTo>
                  <a:pt x="67733" y="722488"/>
                </a:lnTo>
                <a:lnTo>
                  <a:pt x="79022" y="688622"/>
                </a:lnTo>
                <a:cubicBezTo>
                  <a:pt x="82785" y="662281"/>
                  <a:pt x="85093" y="635691"/>
                  <a:pt x="90311" y="609600"/>
                </a:cubicBezTo>
                <a:cubicBezTo>
                  <a:pt x="92645" y="597931"/>
                  <a:pt x="94166" y="585025"/>
                  <a:pt x="101600" y="575733"/>
                </a:cubicBezTo>
                <a:cubicBezTo>
                  <a:pt x="110076" y="565138"/>
                  <a:pt x="124178" y="560681"/>
                  <a:pt x="135467" y="553155"/>
                </a:cubicBezTo>
                <a:lnTo>
                  <a:pt x="180622" y="485422"/>
                </a:lnTo>
                <a:lnTo>
                  <a:pt x="203200" y="451555"/>
                </a:lnTo>
                <a:cubicBezTo>
                  <a:pt x="238494" y="310380"/>
                  <a:pt x="193385" y="485910"/>
                  <a:pt x="225778" y="372533"/>
                </a:cubicBezTo>
                <a:cubicBezTo>
                  <a:pt x="254133" y="273291"/>
                  <a:pt x="221286" y="374724"/>
                  <a:pt x="248355" y="293511"/>
                </a:cubicBezTo>
                <a:cubicBezTo>
                  <a:pt x="252118" y="263407"/>
                  <a:pt x="254217" y="233049"/>
                  <a:pt x="259644" y="203200"/>
                </a:cubicBezTo>
                <a:cubicBezTo>
                  <a:pt x="261773" y="191492"/>
                  <a:pt x="268352" y="180949"/>
                  <a:pt x="270933" y="169333"/>
                </a:cubicBezTo>
                <a:cubicBezTo>
                  <a:pt x="275898" y="146989"/>
                  <a:pt x="277257" y="123944"/>
                  <a:pt x="282222" y="101600"/>
                </a:cubicBezTo>
                <a:cubicBezTo>
                  <a:pt x="284803" y="89984"/>
                  <a:pt x="285097" y="76147"/>
                  <a:pt x="293511" y="67733"/>
                </a:cubicBezTo>
                <a:cubicBezTo>
                  <a:pt x="312698" y="48545"/>
                  <a:pt x="342056" y="41764"/>
                  <a:pt x="361244" y="22577"/>
                </a:cubicBezTo>
                <a:lnTo>
                  <a:pt x="383822" y="0"/>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32F1DC4-C932-4681-AA79-F796A2DA591E}"/>
              </a:ext>
            </a:extLst>
          </p:cNvPr>
          <p:cNvCxnSpPr>
            <a:cxnSpLocks/>
          </p:cNvCxnSpPr>
          <p:nvPr/>
        </p:nvCxnSpPr>
        <p:spPr>
          <a:xfrm>
            <a:off x="8901289" y="2277533"/>
            <a:ext cx="0" cy="23029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8D3322-C78D-42BD-BB5C-B43F59FCF6B9}"/>
              </a:ext>
            </a:extLst>
          </p:cNvPr>
          <p:cNvCxnSpPr>
            <a:cxnSpLocks/>
          </p:cNvCxnSpPr>
          <p:nvPr/>
        </p:nvCxnSpPr>
        <p:spPr>
          <a:xfrm flipH="1">
            <a:off x="8901289" y="4580466"/>
            <a:ext cx="2393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1770A6B-8576-4BD1-A156-2C0BF569632F}"/>
              </a:ext>
            </a:extLst>
          </p:cNvPr>
          <p:cNvSpPr txBox="1"/>
          <p:nvPr/>
        </p:nvSpPr>
        <p:spPr>
          <a:xfrm rot="16200000">
            <a:off x="7231786" y="2871516"/>
            <a:ext cx="2455075" cy="584775"/>
          </a:xfrm>
          <a:prstGeom prst="rect">
            <a:avLst/>
          </a:prstGeom>
          <a:noFill/>
        </p:spPr>
        <p:txBody>
          <a:bodyPr wrap="square" rtlCol="0">
            <a:spAutoFit/>
          </a:bodyPr>
          <a:lstStyle/>
          <a:p>
            <a:r>
              <a:rPr lang="en-US" sz="3200" dirty="0">
                <a:solidFill>
                  <a:schemeClr val="bg2"/>
                </a:solidFill>
              </a:rPr>
              <a:t>Dry Matter</a:t>
            </a:r>
          </a:p>
        </p:txBody>
      </p:sp>
      <p:sp>
        <p:nvSpPr>
          <p:cNvPr id="20" name="TextBox 19">
            <a:extLst>
              <a:ext uri="{FF2B5EF4-FFF2-40B4-BE49-F238E27FC236}">
                <a16:creationId xmlns:a16="http://schemas.microsoft.com/office/drawing/2014/main" id="{E8B920A0-B7ED-4D33-B62A-D48E17E3DD09}"/>
              </a:ext>
            </a:extLst>
          </p:cNvPr>
          <p:cNvSpPr txBox="1"/>
          <p:nvPr/>
        </p:nvSpPr>
        <p:spPr>
          <a:xfrm>
            <a:off x="9725381" y="4584741"/>
            <a:ext cx="1117594" cy="584775"/>
          </a:xfrm>
          <a:prstGeom prst="rect">
            <a:avLst/>
          </a:prstGeom>
          <a:noFill/>
        </p:spPr>
        <p:txBody>
          <a:bodyPr wrap="square" rtlCol="0">
            <a:spAutoFit/>
          </a:bodyPr>
          <a:lstStyle/>
          <a:p>
            <a:r>
              <a:rPr lang="en-US" sz="3200" dirty="0">
                <a:solidFill>
                  <a:schemeClr val="bg2"/>
                </a:solidFill>
              </a:rPr>
              <a:t>Time</a:t>
            </a:r>
          </a:p>
        </p:txBody>
      </p:sp>
      <p:sp>
        <p:nvSpPr>
          <p:cNvPr id="21" name="Freeform: Shape 20">
            <a:extLst>
              <a:ext uri="{FF2B5EF4-FFF2-40B4-BE49-F238E27FC236}">
                <a16:creationId xmlns:a16="http://schemas.microsoft.com/office/drawing/2014/main" id="{9935C7F1-8E19-4B98-8C50-231F13A25CDC}"/>
              </a:ext>
            </a:extLst>
          </p:cNvPr>
          <p:cNvSpPr/>
          <p:nvPr/>
        </p:nvSpPr>
        <p:spPr>
          <a:xfrm>
            <a:off x="8929511" y="3680178"/>
            <a:ext cx="293576" cy="891822"/>
          </a:xfrm>
          <a:custGeom>
            <a:avLst/>
            <a:gdLst>
              <a:gd name="connsiteX0" fmla="*/ 0 w 293576"/>
              <a:gd name="connsiteY0" fmla="*/ 891822 h 891822"/>
              <a:gd name="connsiteX1" fmla="*/ 56445 w 293576"/>
              <a:gd name="connsiteY1" fmla="*/ 711200 h 891822"/>
              <a:gd name="connsiteX2" fmla="*/ 101600 w 293576"/>
              <a:gd name="connsiteY2" fmla="*/ 643466 h 891822"/>
              <a:gd name="connsiteX3" fmla="*/ 124178 w 293576"/>
              <a:gd name="connsiteY3" fmla="*/ 609600 h 891822"/>
              <a:gd name="connsiteX4" fmla="*/ 146756 w 293576"/>
              <a:gd name="connsiteY4" fmla="*/ 440266 h 891822"/>
              <a:gd name="connsiteX5" fmla="*/ 169333 w 293576"/>
              <a:gd name="connsiteY5" fmla="*/ 146755 h 891822"/>
              <a:gd name="connsiteX6" fmla="*/ 191911 w 293576"/>
              <a:gd name="connsiteY6" fmla="*/ 79022 h 891822"/>
              <a:gd name="connsiteX7" fmla="*/ 259645 w 293576"/>
              <a:gd name="connsiteY7" fmla="*/ 33866 h 891822"/>
              <a:gd name="connsiteX8" fmla="*/ 293511 w 293576"/>
              <a:gd name="connsiteY8" fmla="*/ 0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576" h="891822">
                <a:moveTo>
                  <a:pt x="0" y="891822"/>
                </a:moveTo>
                <a:cubicBezTo>
                  <a:pt x="18815" y="831615"/>
                  <a:pt x="32561" y="769582"/>
                  <a:pt x="56445" y="711200"/>
                </a:cubicBezTo>
                <a:cubicBezTo>
                  <a:pt x="66719" y="686085"/>
                  <a:pt x="86548" y="666044"/>
                  <a:pt x="101600" y="643466"/>
                </a:cubicBezTo>
                <a:lnTo>
                  <a:pt x="124178" y="609600"/>
                </a:lnTo>
                <a:cubicBezTo>
                  <a:pt x="134881" y="545379"/>
                  <a:pt x="142150" y="509348"/>
                  <a:pt x="146756" y="440266"/>
                </a:cubicBezTo>
                <a:cubicBezTo>
                  <a:pt x="152413" y="355413"/>
                  <a:pt x="144119" y="239210"/>
                  <a:pt x="169333" y="146755"/>
                </a:cubicBezTo>
                <a:cubicBezTo>
                  <a:pt x="175595" y="123795"/>
                  <a:pt x="172109" y="92223"/>
                  <a:pt x="191911" y="79022"/>
                </a:cubicBezTo>
                <a:lnTo>
                  <a:pt x="259645" y="33866"/>
                </a:lnTo>
                <a:cubicBezTo>
                  <a:pt x="296642" y="9201"/>
                  <a:pt x="293511" y="24856"/>
                  <a:pt x="293511" y="0"/>
                </a:cubicBez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1ECC3CD-2FF2-40AA-82DA-EC1CBAEA648D}"/>
              </a:ext>
            </a:extLst>
          </p:cNvPr>
          <p:cNvCxnSpPr/>
          <p:nvPr/>
        </p:nvCxnSpPr>
        <p:spPr>
          <a:xfrm>
            <a:off x="9595557" y="2215445"/>
            <a:ext cx="0" cy="2294467"/>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E5F982FB-8D9F-4A70-883E-46BA6B37AC11}"/>
              </a:ext>
            </a:extLst>
          </p:cNvPr>
          <p:cNvSpPr/>
          <p:nvPr/>
        </p:nvSpPr>
        <p:spPr>
          <a:xfrm>
            <a:off x="9223022" y="3104411"/>
            <a:ext cx="462845" cy="587056"/>
          </a:xfrm>
          <a:custGeom>
            <a:avLst/>
            <a:gdLst>
              <a:gd name="connsiteX0" fmla="*/ 0 w 462845"/>
              <a:gd name="connsiteY0" fmla="*/ 587056 h 587056"/>
              <a:gd name="connsiteX1" fmla="*/ 112889 w 462845"/>
              <a:gd name="connsiteY1" fmla="*/ 474167 h 587056"/>
              <a:gd name="connsiteX2" fmla="*/ 124178 w 462845"/>
              <a:gd name="connsiteY2" fmla="*/ 406433 h 587056"/>
              <a:gd name="connsiteX3" fmla="*/ 169334 w 462845"/>
              <a:gd name="connsiteY3" fmla="*/ 282256 h 587056"/>
              <a:gd name="connsiteX4" fmla="*/ 191911 w 462845"/>
              <a:gd name="connsiteY4" fmla="*/ 214522 h 587056"/>
              <a:gd name="connsiteX5" fmla="*/ 237067 w 462845"/>
              <a:gd name="connsiteY5" fmla="*/ 146789 h 587056"/>
              <a:gd name="connsiteX6" fmla="*/ 248356 w 462845"/>
              <a:gd name="connsiteY6" fmla="*/ 112922 h 587056"/>
              <a:gd name="connsiteX7" fmla="*/ 282222 w 462845"/>
              <a:gd name="connsiteY7" fmla="*/ 79056 h 587056"/>
              <a:gd name="connsiteX8" fmla="*/ 338667 w 462845"/>
              <a:gd name="connsiteY8" fmla="*/ 22611 h 587056"/>
              <a:gd name="connsiteX9" fmla="*/ 372534 w 462845"/>
              <a:gd name="connsiteY9" fmla="*/ 11322 h 587056"/>
              <a:gd name="connsiteX10" fmla="*/ 462845 w 462845"/>
              <a:gd name="connsiteY10" fmla="*/ 33 h 58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2845" h="587056">
                <a:moveTo>
                  <a:pt x="0" y="587056"/>
                </a:moveTo>
                <a:cubicBezTo>
                  <a:pt x="37630" y="549426"/>
                  <a:pt x="82740" y="518020"/>
                  <a:pt x="112889" y="474167"/>
                </a:cubicBezTo>
                <a:cubicBezTo>
                  <a:pt x="125857" y="455305"/>
                  <a:pt x="119382" y="428814"/>
                  <a:pt x="124178" y="406433"/>
                </a:cubicBezTo>
                <a:cubicBezTo>
                  <a:pt x="144600" y="311129"/>
                  <a:pt x="131924" y="338369"/>
                  <a:pt x="169334" y="282256"/>
                </a:cubicBezTo>
                <a:cubicBezTo>
                  <a:pt x="176860" y="259678"/>
                  <a:pt x="178709" y="234324"/>
                  <a:pt x="191911" y="214522"/>
                </a:cubicBezTo>
                <a:cubicBezTo>
                  <a:pt x="206963" y="191944"/>
                  <a:pt x="228486" y="172532"/>
                  <a:pt x="237067" y="146789"/>
                </a:cubicBezTo>
                <a:cubicBezTo>
                  <a:pt x="240830" y="135500"/>
                  <a:pt x="241755" y="122823"/>
                  <a:pt x="248356" y="112922"/>
                </a:cubicBezTo>
                <a:cubicBezTo>
                  <a:pt x="257212" y="99639"/>
                  <a:pt x="272002" y="91320"/>
                  <a:pt x="282222" y="79056"/>
                </a:cubicBezTo>
                <a:cubicBezTo>
                  <a:pt x="314476" y="40351"/>
                  <a:pt x="291361" y="46264"/>
                  <a:pt x="338667" y="22611"/>
                </a:cubicBezTo>
                <a:cubicBezTo>
                  <a:pt x="349310" y="17289"/>
                  <a:pt x="360918" y="13903"/>
                  <a:pt x="372534" y="11322"/>
                </a:cubicBezTo>
                <a:cubicBezTo>
                  <a:pt x="428902" y="-1204"/>
                  <a:pt x="423556" y="33"/>
                  <a:pt x="462845" y="33"/>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32A099F-3635-4BF5-834F-3E13FDDC73CB}"/>
              </a:ext>
            </a:extLst>
          </p:cNvPr>
          <p:cNvSpPr/>
          <p:nvPr/>
        </p:nvSpPr>
        <p:spPr>
          <a:xfrm>
            <a:off x="9685867" y="3014133"/>
            <a:ext cx="1128889" cy="124178"/>
          </a:xfrm>
          <a:custGeom>
            <a:avLst/>
            <a:gdLst>
              <a:gd name="connsiteX0" fmla="*/ 0 w 1128889"/>
              <a:gd name="connsiteY0" fmla="*/ 112889 h 124178"/>
              <a:gd name="connsiteX1" fmla="*/ 79022 w 1128889"/>
              <a:gd name="connsiteY1" fmla="*/ 90311 h 124178"/>
              <a:gd name="connsiteX2" fmla="*/ 203200 w 1128889"/>
              <a:gd name="connsiteY2" fmla="*/ 112889 h 124178"/>
              <a:gd name="connsiteX3" fmla="*/ 248355 w 1128889"/>
              <a:gd name="connsiteY3" fmla="*/ 124178 h 124178"/>
              <a:gd name="connsiteX4" fmla="*/ 338666 w 1128889"/>
              <a:gd name="connsiteY4" fmla="*/ 112889 h 124178"/>
              <a:gd name="connsiteX5" fmla="*/ 372533 w 1128889"/>
              <a:gd name="connsiteY5" fmla="*/ 101600 h 124178"/>
              <a:gd name="connsiteX6" fmla="*/ 417689 w 1128889"/>
              <a:gd name="connsiteY6" fmla="*/ 33867 h 124178"/>
              <a:gd name="connsiteX7" fmla="*/ 485422 w 1128889"/>
              <a:gd name="connsiteY7" fmla="*/ 0 h 124178"/>
              <a:gd name="connsiteX8" fmla="*/ 654755 w 1128889"/>
              <a:gd name="connsiteY8" fmla="*/ 11289 h 124178"/>
              <a:gd name="connsiteX9" fmla="*/ 688622 w 1128889"/>
              <a:gd name="connsiteY9" fmla="*/ 22578 h 124178"/>
              <a:gd name="connsiteX10" fmla="*/ 778933 w 1128889"/>
              <a:gd name="connsiteY10" fmla="*/ 45156 h 124178"/>
              <a:gd name="connsiteX11" fmla="*/ 824089 w 1128889"/>
              <a:gd name="connsiteY11" fmla="*/ 101600 h 124178"/>
              <a:gd name="connsiteX12" fmla="*/ 891822 w 1128889"/>
              <a:gd name="connsiteY12" fmla="*/ 124178 h 124178"/>
              <a:gd name="connsiteX13" fmla="*/ 959555 w 1128889"/>
              <a:gd name="connsiteY13" fmla="*/ 112889 h 124178"/>
              <a:gd name="connsiteX14" fmla="*/ 1061155 w 1128889"/>
              <a:gd name="connsiteY14" fmla="*/ 56445 h 124178"/>
              <a:gd name="connsiteX15" fmla="*/ 1128889 w 1128889"/>
              <a:gd name="connsiteY15" fmla="*/ 56445 h 12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8889" h="124178">
                <a:moveTo>
                  <a:pt x="0" y="112889"/>
                </a:moveTo>
                <a:cubicBezTo>
                  <a:pt x="26341" y="105363"/>
                  <a:pt x="51688" y="92133"/>
                  <a:pt x="79022" y="90311"/>
                </a:cubicBezTo>
                <a:cubicBezTo>
                  <a:pt x="147178" y="85767"/>
                  <a:pt x="153873" y="98795"/>
                  <a:pt x="203200" y="112889"/>
                </a:cubicBezTo>
                <a:cubicBezTo>
                  <a:pt x="218118" y="117151"/>
                  <a:pt x="233303" y="120415"/>
                  <a:pt x="248355" y="124178"/>
                </a:cubicBezTo>
                <a:cubicBezTo>
                  <a:pt x="278459" y="120415"/>
                  <a:pt x="308817" y="118316"/>
                  <a:pt x="338666" y="112889"/>
                </a:cubicBezTo>
                <a:cubicBezTo>
                  <a:pt x="350374" y="110760"/>
                  <a:pt x="364119" y="110014"/>
                  <a:pt x="372533" y="101600"/>
                </a:cubicBezTo>
                <a:cubicBezTo>
                  <a:pt x="391721" y="82413"/>
                  <a:pt x="391946" y="42448"/>
                  <a:pt x="417689" y="33867"/>
                </a:cubicBezTo>
                <a:cubicBezTo>
                  <a:pt x="464426" y="18287"/>
                  <a:pt x="441654" y="29179"/>
                  <a:pt x="485422" y="0"/>
                </a:cubicBezTo>
                <a:cubicBezTo>
                  <a:pt x="541866" y="3763"/>
                  <a:pt x="598531" y="5042"/>
                  <a:pt x="654755" y="11289"/>
                </a:cubicBezTo>
                <a:cubicBezTo>
                  <a:pt x="666582" y="12603"/>
                  <a:pt x="677078" y="19692"/>
                  <a:pt x="688622" y="22578"/>
                </a:cubicBezTo>
                <a:lnTo>
                  <a:pt x="778933" y="45156"/>
                </a:lnTo>
                <a:cubicBezTo>
                  <a:pt x="791175" y="81881"/>
                  <a:pt x="784126" y="83839"/>
                  <a:pt x="824089" y="101600"/>
                </a:cubicBezTo>
                <a:cubicBezTo>
                  <a:pt x="845837" y="111266"/>
                  <a:pt x="891822" y="124178"/>
                  <a:pt x="891822" y="124178"/>
                </a:cubicBezTo>
                <a:cubicBezTo>
                  <a:pt x="914400" y="120415"/>
                  <a:pt x="938427" y="121692"/>
                  <a:pt x="959555" y="112889"/>
                </a:cubicBezTo>
                <a:cubicBezTo>
                  <a:pt x="1001843" y="95269"/>
                  <a:pt x="1017047" y="61346"/>
                  <a:pt x="1061155" y="56445"/>
                </a:cubicBezTo>
                <a:cubicBezTo>
                  <a:pt x="1083595" y="53952"/>
                  <a:pt x="1106311" y="56445"/>
                  <a:pt x="1128889" y="56445"/>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1686814-3555-4BDE-A722-3BBD8C02664D}"/>
              </a:ext>
            </a:extLst>
          </p:cNvPr>
          <p:cNvSpPr>
            <a:spLocks noGrp="1"/>
          </p:cNvSpPr>
          <p:nvPr>
            <p:ph type="sldNum" sz="quarter" idx="12"/>
          </p:nvPr>
        </p:nvSpPr>
        <p:spPr/>
        <p:txBody>
          <a:bodyPr/>
          <a:lstStyle/>
          <a:p>
            <a:fld id="{C749937F-F31D-4047-9D8A-CB5D6B18B125}" type="slidenum">
              <a:rPr lang="en-US" smtClean="0"/>
              <a:t>26</a:t>
            </a:fld>
            <a:endParaRPr lang="en-US"/>
          </a:p>
        </p:txBody>
      </p:sp>
    </p:spTree>
    <p:extLst>
      <p:ext uri="{BB962C8B-B14F-4D97-AF65-F5344CB8AC3E}">
        <p14:creationId xmlns:p14="http://schemas.microsoft.com/office/powerpoint/2010/main" val="3654109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764B0-91A2-44B9-85EA-C1D1B2386EBC}"/>
              </a:ext>
            </a:extLst>
          </p:cNvPr>
          <p:cNvSpPr>
            <a:spLocks noGrp="1"/>
          </p:cNvSpPr>
          <p:nvPr>
            <p:ph type="title"/>
          </p:nvPr>
        </p:nvSpPr>
        <p:spPr>
          <a:xfrm>
            <a:off x="838200" y="18255"/>
            <a:ext cx="10515600" cy="1325563"/>
          </a:xfrm>
        </p:spPr>
        <p:txBody>
          <a:bodyPr/>
          <a:lstStyle/>
          <a:p>
            <a:pPr algn="ctr"/>
            <a:r>
              <a:rPr lang="en-US" dirty="0">
                <a:solidFill>
                  <a:schemeClr val="bg2"/>
                </a:solidFill>
              </a:rPr>
              <a:t>Identifying Post Ripe Stage</a:t>
            </a:r>
          </a:p>
        </p:txBody>
      </p:sp>
      <p:pic>
        <p:nvPicPr>
          <p:cNvPr id="5" name="Picture 4">
            <a:extLst>
              <a:ext uri="{FF2B5EF4-FFF2-40B4-BE49-F238E27FC236}">
                <a16:creationId xmlns:a16="http://schemas.microsoft.com/office/drawing/2014/main" id="{A450657F-6505-4FB0-B046-3349CA3AD1E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03" b="91951" l="9981" r="89971">
                        <a14:foregroundMark x1="42795" y1="7797" x2="43574" y2="7513"/>
                        <a14:foregroundMark x1="42989" y1="6503" x2="44377" y2="9312"/>
                        <a14:foregroundMark x1="64289" y1="89141" x2="69036" y2="90657"/>
                        <a14:foregroundMark x1="39046" y1="91193" x2="43768" y2="91951"/>
                      </a14:backgroundRemoval>
                    </a14:imgEffect>
                  </a14:imgLayer>
                </a14:imgProps>
              </a:ext>
            </a:extLst>
          </a:blip>
          <a:stretch>
            <a:fillRect/>
          </a:stretch>
        </p:blipFill>
        <p:spPr>
          <a:xfrm>
            <a:off x="-477304" y="1482551"/>
            <a:ext cx="5722087" cy="4412749"/>
          </a:xfrm>
          <a:prstGeom prst="rect">
            <a:avLst/>
          </a:prstGeom>
        </p:spPr>
      </p:pic>
      <p:cxnSp>
        <p:nvCxnSpPr>
          <p:cNvPr id="8" name="Straight Connector 7">
            <a:extLst>
              <a:ext uri="{FF2B5EF4-FFF2-40B4-BE49-F238E27FC236}">
                <a16:creationId xmlns:a16="http://schemas.microsoft.com/office/drawing/2014/main" id="{65810E56-6AF5-4FC3-B1AF-43DDF5B7714B}"/>
              </a:ext>
            </a:extLst>
          </p:cNvPr>
          <p:cNvCxnSpPr>
            <a:cxnSpLocks/>
            <a:endCxn id="5" idx="2"/>
          </p:cNvCxnSpPr>
          <p:nvPr/>
        </p:nvCxnSpPr>
        <p:spPr>
          <a:xfrm>
            <a:off x="2383738" y="1114735"/>
            <a:ext cx="2" cy="4780565"/>
          </a:xfrm>
          <a:prstGeom prst="line">
            <a:avLst/>
          </a:prstGeom>
          <a:ln w="762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CABC9BB-5216-410B-9FF4-E0F2F8EFFA5D}"/>
              </a:ext>
            </a:extLst>
          </p:cNvPr>
          <p:cNvSpPr txBox="1"/>
          <p:nvPr/>
        </p:nvSpPr>
        <p:spPr>
          <a:xfrm>
            <a:off x="420142" y="6011472"/>
            <a:ext cx="3927192" cy="646331"/>
          </a:xfrm>
          <a:prstGeom prst="rect">
            <a:avLst/>
          </a:prstGeom>
          <a:noFill/>
        </p:spPr>
        <p:txBody>
          <a:bodyPr wrap="square" rtlCol="0">
            <a:spAutoFit/>
          </a:bodyPr>
          <a:lstStyle/>
          <a:p>
            <a:pPr algn="ctr"/>
            <a:r>
              <a:rPr lang="en-US" sz="3600" dirty="0">
                <a:solidFill>
                  <a:schemeClr val="bg2"/>
                </a:solidFill>
              </a:rPr>
              <a:t>Over-Ripe / Rotten</a:t>
            </a:r>
            <a:endParaRPr lang="en-US" sz="3200" dirty="0">
              <a:solidFill>
                <a:schemeClr val="bg2"/>
              </a:solidFill>
            </a:endParaRPr>
          </a:p>
        </p:txBody>
      </p:sp>
      <p:cxnSp>
        <p:nvCxnSpPr>
          <p:cNvPr id="10" name="Straight Connector 9">
            <a:extLst>
              <a:ext uri="{FF2B5EF4-FFF2-40B4-BE49-F238E27FC236}">
                <a16:creationId xmlns:a16="http://schemas.microsoft.com/office/drawing/2014/main" id="{59C9CE7C-090C-42DC-87BA-2BE0D714508F}"/>
              </a:ext>
            </a:extLst>
          </p:cNvPr>
          <p:cNvCxnSpPr>
            <a:cxnSpLocks/>
          </p:cNvCxnSpPr>
          <p:nvPr/>
        </p:nvCxnSpPr>
        <p:spPr>
          <a:xfrm>
            <a:off x="5562644" y="2222942"/>
            <a:ext cx="0" cy="23029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D1397F-B7F1-44A7-AB31-784E682A1DFE}"/>
              </a:ext>
            </a:extLst>
          </p:cNvPr>
          <p:cNvCxnSpPr>
            <a:cxnSpLocks/>
          </p:cNvCxnSpPr>
          <p:nvPr/>
        </p:nvCxnSpPr>
        <p:spPr>
          <a:xfrm flipH="1">
            <a:off x="5562644" y="4525875"/>
            <a:ext cx="2393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3D4868B-FDB2-403C-B6C7-841960F27E4F}"/>
              </a:ext>
            </a:extLst>
          </p:cNvPr>
          <p:cNvSpPr txBox="1"/>
          <p:nvPr/>
        </p:nvSpPr>
        <p:spPr>
          <a:xfrm rot="16200000">
            <a:off x="4282443" y="2998765"/>
            <a:ext cx="1669055" cy="584775"/>
          </a:xfrm>
          <a:prstGeom prst="rect">
            <a:avLst/>
          </a:prstGeom>
          <a:noFill/>
        </p:spPr>
        <p:txBody>
          <a:bodyPr wrap="square" rtlCol="0">
            <a:spAutoFit/>
          </a:bodyPr>
          <a:lstStyle/>
          <a:p>
            <a:r>
              <a:rPr lang="en-US" sz="3200" dirty="0">
                <a:solidFill>
                  <a:schemeClr val="bg2"/>
                </a:solidFill>
              </a:rPr>
              <a:t>Brix/DM</a:t>
            </a:r>
          </a:p>
        </p:txBody>
      </p:sp>
      <p:sp>
        <p:nvSpPr>
          <p:cNvPr id="13" name="TextBox 12">
            <a:extLst>
              <a:ext uri="{FF2B5EF4-FFF2-40B4-BE49-F238E27FC236}">
                <a16:creationId xmlns:a16="http://schemas.microsoft.com/office/drawing/2014/main" id="{C86561E7-67F2-4469-BDD2-3A3ED49B13BA}"/>
              </a:ext>
            </a:extLst>
          </p:cNvPr>
          <p:cNvSpPr txBox="1"/>
          <p:nvPr/>
        </p:nvSpPr>
        <p:spPr>
          <a:xfrm>
            <a:off x="6200469" y="4530150"/>
            <a:ext cx="1117594" cy="584775"/>
          </a:xfrm>
          <a:prstGeom prst="rect">
            <a:avLst/>
          </a:prstGeom>
          <a:noFill/>
        </p:spPr>
        <p:txBody>
          <a:bodyPr wrap="square" rtlCol="0">
            <a:spAutoFit/>
          </a:bodyPr>
          <a:lstStyle/>
          <a:p>
            <a:r>
              <a:rPr lang="en-US" sz="3200" dirty="0">
                <a:solidFill>
                  <a:schemeClr val="bg2"/>
                </a:solidFill>
              </a:rPr>
              <a:t>Time</a:t>
            </a:r>
          </a:p>
        </p:txBody>
      </p:sp>
      <p:sp>
        <p:nvSpPr>
          <p:cNvPr id="14" name="Freeform: Shape 13">
            <a:extLst>
              <a:ext uri="{FF2B5EF4-FFF2-40B4-BE49-F238E27FC236}">
                <a16:creationId xmlns:a16="http://schemas.microsoft.com/office/drawing/2014/main" id="{845FEA82-6B05-42CE-9326-E190E703045D}"/>
              </a:ext>
            </a:extLst>
          </p:cNvPr>
          <p:cNvSpPr/>
          <p:nvPr/>
        </p:nvSpPr>
        <p:spPr>
          <a:xfrm>
            <a:off x="5573933" y="3648165"/>
            <a:ext cx="383822" cy="880533"/>
          </a:xfrm>
          <a:custGeom>
            <a:avLst/>
            <a:gdLst>
              <a:gd name="connsiteX0" fmla="*/ 0 w 383822"/>
              <a:gd name="connsiteY0" fmla="*/ 880533 h 880533"/>
              <a:gd name="connsiteX1" fmla="*/ 56444 w 383822"/>
              <a:gd name="connsiteY1" fmla="*/ 756355 h 880533"/>
              <a:gd name="connsiteX2" fmla="*/ 67733 w 383822"/>
              <a:gd name="connsiteY2" fmla="*/ 722488 h 880533"/>
              <a:gd name="connsiteX3" fmla="*/ 79022 w 383822"/>
              <a:gd name="connsiteY3" fmla="*/ 688622 h 880533"/>
              <a:gd name="connsiteX4" fmla="*/ 90311 w 383822"/>
              <a:gd name="connsiteY4" fmla="*/ 609600 h 880533"/>
              <a:gd name="connsiteX5" fmla="*/ 101600 w 383822"/>
              <a:gd name="connsiteY5" fmla="*/ 575733 h 880533"/>
              <a:gd name="connsiteX6" fmla="*/ 135467 w 383822"/>
              <a:gd name="connsiteY6" fmla="*/ 553155 h 880533"/>
              <a:gd name="connsiteX7" fmla="*/ 180622 w 383822"/>
              <a:gd name="connsiteY7" fmla="*/ 485422 h 880533"/>
              <a:gd name="connsiteX8" fmla="*/ 203200 w 383822"/>
              <a:gd name="connsiteY8" fmla="*/ 451555 h 880533"/>
              <a:gd name="connsiteX9" fmla="*/ 225778 w 383822"/>
              <a:gd name="connsiteY9" fmla="*/ 372533 h 880533"/>
              <a:gd name="connsiteX10" fmla="*/ 248355 w 383822"/>
              <a:gd name="connsiteY10" fmla="*/ 293511 h 880533"/>
              <a:gd name="connsiteX11" fmla="*/ 259644 w 383822"/>
              <a:gd name="connsiteY11" fmla="*/ 203200 h 880533"/>
              <a:gd name="connsiteX12" fmla="*/ 270933 w 383822"/>
              <a:gd name="connsiteY12" fmla="*/ 169333 h 880533"/>
              <a:gd name="connsiteX13" fmla="*/ 282222 w 383822"/>
              <a:gd name="connsiteY13" fmla="*/ 101600 h 880533"/>
              <a:gd name="connsiteX14" fmla="*/ 293511 w 383822"/>
              <a:gd name="connsiteY14" fmla="*/ 67733 h 880533"/>
              <a:gd name="connsiteX15" fmla="*/ 361244 w 383822"/>
              <a:gd name="connsiteY15" fmla="*/ 22577 h 880533"/>
              <a:gd name="connsiteX16" fmla="*/ 383822 w 383822"/>
              <a:gd name="connsiteY16" fmla="*/ 0 h 8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22" h="880533">
                <a:moveTo>
                  <a:pt x="0" y="880533"/>
                </a:moveTo>
                <a:cubicBezTo>
                  <a:pt x="46112" y="803680"/>
                  <a:pt x="26928" y="844905"/>
                  <a:pt x="56444" y="756355"/>
                </a:cubicBezTo>
                <a:lnTo>
                  <a:pt x="67733" y="722488"/>
                </a:lnTo>
                <a:lnTo>
                  <a:pt x="79022" y="688622"/>
                </a:lnTo>
                <a:cubicBezTo>
                  <a:pt x="82785" y="662281"/>
                  <a:pt x="85093" y="635691"/>
                  <a:pt x="90311" y="609600"/>
                </a:cubicBezTo>
                <a:cubicBezTo>
                  <a:pt x="92645" y="597931"/>
                  <a:pt x="94166" y="585025"/>
                  <a:pt x="101600" y="575733"/>
                </a:cubicBezTo>
                <a:cubicBezTo>
                  <a:pt x="110076" y="565138"/>
                  <a:pt x="124178" y="560681"/>
                  <a:pt x="135467" y="553155"/>
                </a:cubicBezTo>
                <a:lnTo>
                  <a:pt x="180622" y="485422"/>
                </a:lnTo>
                <a:lnTo>
                  <a:pt x="203200" y="451555"/>
                </a:lnTo>
                <a:cubicBezTo>
                  <a:pt x="238494" y="310380"/>
                  <a:pt x="193385" y="485910"/>
                  <a:pt x="225778" y="372533"/>
                </a:cubicBezTo>
                <a:cubicBezTo>
                  <a:pt x="254133" y="273291"/>
                  <a:pt x="221286" y="374724"/>
                  <a:pt x="248355" y="293511"/>
                </a:cubicBezTo>
                <a:cubicBezTo>
                  <a:pt x="252118" y="263407"/>
                  <a:pt x="254217" y="233049"/>
                  <a:pt x="259644" y="203200"/>
                </a:cubicBezTo>
                <a:cubicBezTo>
                  <a:pt x="261773" y="191492"/>
                  <a:pt x="268352" y="180949"/>
                  <a:pt x="270933" y="169333"/>
                </a:cubicBezTo>
                <a:cubicBezTo>
                  <a:pt x="275898" y="146989"/>
                  <a:pt x="277257" y="123944"/>
                  <a:pt x="282222" y="101600"/>
                </a:cubicBezTo>
                <a:cubicBezTo>
                  <a:pt x="284803" y="89984"/>
                  <a:pt x="285097" y="76147"/>
                  <a:pt x="293511" y="67733"/>
                </a:cubicBezTo>
                <a:cubicBezTo>
                  <a:pt x="312698" y="48545"/>
                  <a:pt x="342056" y="41764"/>
                  <a:pt x="361244" y="22577"/>
                </a:cubicBezTo>
                <a:lnTo>
                  <a:pt x="383822" y="0"/>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ECD61A6-E66C-40AA-8AC5-79478BECFE2E}"/>
              </a:ext>
            </a:extLst>
          </p:cNvPr>
          <p:cNvCxnSpPr/>
          <p:nvPr/>
        </p:nvCxnSpPr>
        <p:spPr>
          <a:xfrm>
            <a:off x="6352866" y="2143920"/>
            <a:ext cx="0" cy="2294467"/>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C0705246-0E71-4DD2-B161-05E8E9B0011C}"/>
              </a:ext>
            </a:extLst>
          </p:cNvPr>
          <p:cNvSpPr/>
          <p:nvPr/>
        </p:nvSpPr>
        <p:spPr>
          <a:xfrm>
            <a:off x="5946466" y="3094353"/>
            <a:ext cx="395111" cy="565100"/>
          </a:xfrm>
          <a:custGeom>
            <a:avLst/>
            <a:gdLst>
              <a:gd name="connsiteX0" fmla="*/ 0 w 395111"/>
              <a:gd name="connsiteY0" fmla="*/ 565100 h 565100"/>
              <a:gd name="connsiteX1" fmla="*/ 56445 w 395111"/>
              <a:gd name="connsiteY1" fmla="*/ 519945 h 565100"/>
              <a:gd name="connsiteX2" fmla="*/ 79022 w 395111"/>
              <a:gd name="connsiteY2" fmla="*/ 452212 h 565100"/>
              <a:gd name="connsiteX3" fmla="*/ 112889 w 395111"/>
              <a:gd name="connsiteY3" fmla="*/ 350612 h 565100"/>
              <a:gd name="connsiteX4" fmla="*/ 124178 w 395111"/>
              <a:gd name="connsiteY4" fmla="*/ 316745 h 565100"/>
              <a:gd name="connsiteX5" fmla="*/ 135467 w 395111"/>
              <a:gd name="connsiteY5" fmla="*/ 282878 h 565100"/>
              <a:gd name="connsiteX6" fmla="*/ 158045 w 395111"/>
              <a:gd name="connsiteY6" fmla="*/ 249012 h 565100"/>
              <a:gd name="connsiteX7" fmla="*/ 214489 w 395111"/>
              <a:gd name="connsiteY7" fmla="*/ 147412 h 565100"/>
              <a:gd name="connsiteX8" fmla="*/ 248356 w 395111"/>
              <a:gd name="connsiteY8" fmla="*/ 113545 h 565100"/>
              <a:gd name="connsiteX9" fmla="*/ 270934 w 395111"/>
              <a:gd name="connsiteY9" fmla="*/ 79678 h 565100"/>
              <a:gd name="connsiteX10" fmla="*/ 372534 w 395111"/>
              <a:gd name="connsiteY10" fmla="*/ 656 h 565100"/>
              <a:gd name="connsiteX11" fmla="*/ 395111 w 395111"/>
              <a:gd name="connsiteY11" fmla="*/ 656 h 5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111" h="565100">
                <a:moveTo>
                  <a:pt x="0" y="565100"/>
                </a:moveTo>
                <a:cubicBezTo>
                  <a:pt x="18815" y="550048"/>
                  <a:pt x="42628" y="539684"/>
                  <a:pt x="56445" y="519945"/>
                </a:cubicBezTo>
                <a:cubicBezTo>
                  <a:pt x="70093" y="500448"/>
                  <a:pt x="71496" y="474790"/>
                  <a:pt x="79022" y="452212"/>
                </a:cubicBezTo>
                <a:lnTo>
                  <a:pt x="112889" y="350612"/>
                </a:lnTo>
                <a:lnTo>
                  <a:pt x="124178" y="316745"/>
                </a:lnTo>
                <a:cubicBezTo>
                  <a:pt x="127941" y="305456"/>
                  <a:pt x="128866" y="292779"/>
                  <a:pt x="135467" y="282878"/>
                </a:cubicBezTo>
                <a:lnTo>
                  <a:pt x="158045" y="249012"/>
                </a:lnTo>
                <a:cubicBezTo>
                  <a:pt x="172240" y="206426"/>
                  <a:pt x="175673" y="186228"/>
                  <a:pt x="214489" y="147412"/>
                </a:cubicBezTo>
                <a:cubicBezTo>
                  <a:pt x="225778" y="136123"/>
                  <a:pt x="238135" y="125810"/>
                  <a:pt x="248356" y="113545"/>
                </a:cubicBezTo>
                <a:cubicBezTo>
                  <a:pt x="257042" y="103122"/>
                  <a:pt x="261920" y="89819"/>
                  <a:pt x="270934" y="79678"/>
                </a:cubicBezTo>
                <a:cubicBezTo>
                  <a:pt x="311977" y="33505"/>
                  <a:pt x="321459" y="10871"/>
                  <a:pt x="372534" y="656"/>
                </a:cubicBezTo>
                <a:cubicBezTo>
                  <a:pt x="379914" y="-820"/>
                  <a:pt x="387585" y="656"/>
                  <a:pt x="395111" y="656"/>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A3846C8-9820-4016-8C5F-BDFC4837498D}"/>
              </a:ext>
            </a:extLst>
          </p:cNvPr>
          <p:cNvSpPr/>
          <p:nvPr/>
        </p:nvSpPr>
        <p:spPr>
          <a:xfrm>
            <a:off x="6352866" y="3015987"/>
            <a:ext cx="1230489" cy="101600"/>
          </a:xfrm>
          <a:custGeom>
            <a:avLst/>
            <a:gdLst>
              <a:gd name="connsiteX0" fmla="*/ 0 w 1230489"/>
              <a:gd name="connsiteY0" fmla="*/ 56444 h 101600"/>
              <a:gd name="connsiteX1" fmla="*/ 180622 w 1230489"/>
              <a:gd name="connsiteY1" fmla="*/ 67733 h 101600"/>
              <a:gd name="connsiteX2" fmla="*/ 214489 w 1230489"/>
              <a:gd name="connsiteY2" fmla="*/ 90311 h 101600"/>
              <a:gd name="connsiteX3" fmla="*/ 361245 w 1230489"/>
              <a:gd name="connsiteY3" fmla="*/ 79022 h 101600"/>
              <a:gd name="connsiteX4" fmla="*/ 451556 w 1230489"/>
              <a:gd name="connsiteY4" fmla="*/ 56444 h 101600"/>
              <a:gd name="connsiteX5" fmla="*/ 485422 w 1230489"/>
              <a:gd name="connsiteY5" fmla="*/ 33866 h 101600"/>
              <a:gd name="connsiteX6" fmla="*/ 519289 w 1230489"/>
              <a:gd name="connsiteY6" fmla="*/ 0 h 101600"/>
              <a:gd name="connsiteX7" fmla="*/ 677334 w 1230489"/>
              <a:gd name="connsiteY7" fmla="*/ 11289 h 101600"/>
              <a:gd name="connsiteX8" fmla="*/ 801511 w 1230489"/>
              <a:gd name="connsiteY8" fmla="*/ 90311 h 101600"/>
              <a:gd name="connsiteX9" fmla="*/ 835378 w 1230489"/>
              <a:gd name="connsiteY9" fmla="*/ 101600 h 101600"/>
              <a:gd name="connsiteX10" fmla="*/ 948267 w 1230489"/>
              <a:gd name="connsiteY10" fmla="*/ 67733 h 101600"/>
              <a:gd name="connsiteX11" fmla="*/ 982134 w 1230489"/>
              <a:gd name="connsiteY11" fmla="*/ 56444 h 101600"/>
              <a:gd name="connsiteX12" fmla="*/ 1016000 w 1230489"/>
              <a:gd name="connsiteY12" fmla="*/ 22578 h 101600"/>
              <a:gd name="connsiteX13" fmla="*/ 1049867 w 1230489"/>
              <a:gd name="connsiteY13" fmla="*/ 11289 h 101600"/>
              <a:gd name="connsiteX14" fmla="*/ 1230489 w 1230489"/>
              <a:gd name="connsiteY14" fmla="*/ 11289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0489" h="101600">
                <a:moveTo>
                  <a:pt x="0" y="56444"/>
                </a:moveTo>
                <a:cubicBezTo>
                  <a:pt x="60207" y="60207"/>
                  <a:pt x="121035" y="58325"/>
                  <a:pt x="180622" y="67733"/>
                </a:cubicBezTo>
                <a:cubicBezTo>
                  <a:pt x="194024" y="69849"/>
                  <a:pt x="200948" y="89465"/>
                  <a:pt x="214489" y="90311"/>
                </a:cubicBezTo>
                <a:cubicBezTo>
                  <a:pt x="263457" y="93371"/>
                  <a:pt x="312326" y="82785"/>
                  <a:pt x="361245" y="79022"/>
                </a:cubicBezTo>
                <a:cubicBezTo>
                  <a:pt x="382713" y="74728"/>
                  <a:pt x="428415" y="68015"/>
                  <a:pt x="451556" y="56444"/>
                </a:cubicBezTo>
                <a:cubicBezTo>
                  <a:pt x="463691" y="50376"/>
                  <a:pt x="474999" y="42552"/>
                  <a:pt x="485422" y="33866"/>
                </a:cubicBezTo>
                <a:cubicBezTo>
                  <a:pt x="497687" y="23646"/>
                  <a:pt x="508000" y="11289"/>
                  <a:pt x="519289" y="0"/>
                </a:cubicBezTo>
                <a:cubicBezTo>
                  <a:pt x="571971" y="3763"/>
                  <a:pt x="626379" y="-2608"/>
                  <a:pt x="677334" y="11289"/>
                </a:cubicBezTo>
                <a:cubicBezTo>
                  <a:pt x="743004" y="29199"/>
                  <a:pt x="751922" y="65516"/>
                  <a:pt x="801511" y="90311"/>
                </a:cubicBezTo>
                <a:cubicBezTo>
                  <a:pt x="812154" y="95633"/>
                  <a:pt x="824089" y="97837"/>
                  <a:pt x="835378" y="101600"/>
                </a:cubicBezTo>
                <a:cubicBezTo>
                  <a:pt x="903623" y="84539"/>
                  <a:pt x="865813" y="95218"/>
                  <a:pt x="948267" y="67733"/>
                </a:cubicBezTo>
                <a:lnTo>
                  <a:pt x="982134" y="56444"/>
                </a:lnTo>
                <a:cubicBezTo>
                  <a:pt x="993423" y="45155"/>
                  <a:pt x="1002717" y="31434"/>
                  <a:pt x="1016000" y="22578"/>
                </a:cubicBezTo>
                <a:cubicBezTo>
                  <a:pt x="1025901" y="15977"/>
                  <a:pt x="1037984" y="11914"/>
                  <a:pt x="1049867" y="11289"/>
                </a:cubicBezTo>
                <a:cubicBezTo>
                  <a:pt x="1109991" y="8125"/>
                  <a:pt x="1170282" y="11289"/>
                  <a:pt x="1230489" y="11289"/>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6813CEB-4A3B-4E00-BA57-DD18478A2A9B}"/>
              </a:ext>
            </a:extLst>
          </p:cNvPr>
          <p:cNvCxnSpPr>
            <a:cxnSpLocks/>
          </p:cNvCxnSpPr>
          <p:nvPr/>
        </p:nvCxnSpPr>
        <p:spPr>
          <a:xfrm>
            <a:off x="9399939" y="2222942"/>
            <a:ext cx="0" cy="23029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FF87098-0610-4B51-94EE-74EB78A367F8}"/>
              </a:ext>
            </a:extLst>
          </p:cNvPr>
          <p:cNvCxnSpPr>
            <a:cxnSpLocks/>
          </p:cNvCxnSpPr>
          <p:nvPr/>
        </p:nvCxnSpPr>
        <p:spPr>
          <a:xfrm flipH="1">
            <a:off x="9399939" y="4525875"/>
            <a:ext cx="2393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086370-1AD6-4AAD-952C-257B44C466BD}"/>
              </a:ext>
            </a:extLst>
          </p:cNvPr>
          <p:cNvSpPr txBox="1"/>
          <p:nvPr/>
        </p:nvSpPr>
        <p:spPr>
          <a:xfrm>
            <a:off x="10037764" y="4530150"/>
            <a:ext cx="1117594" cy="584775"/>
          </a:xfrm>
          <a:prstGeom prst="rect">
            <a:avLst/>
          </a:prstGeom>
          <a:noFill/>
        </p:spPr>
        <p:txBody>
          <a:bodyPr wrap="square" rtlCol="0">
            <a:spAutoFit/>
          </a:bodyPr>
          <a:lstStyle/>
          <a:p>
            <a:r>
              <a:rPr lang="en-US" sz="3200" dirty="0">
                <a:solidFill>
                  <a:schemeClr val="bg2"/>
                </a:solidFill>
              </a:rPr>
              <a:t>Time</a:t>
            </a:r>
          </a:p>
        </p:txBody>
      </p:sp>
      <p:cxnSp>
        <p:nvCxnSpPr>
          <p:cNvPr id="21" name="Straight Connector 20">
            <a:extLst>
              <a:ext uri="{FF2B5EF4-FFF2-40B4-BE49-F238E27FC236}">
                <a16:creationId xmlns:a16="http://schemas.microsoft.com/office/drawing/2014/main" id="{9EF9B27A-CEC2-4803-8361-280C80B8A59A}"/>
              </a:ext>
            </a:extLst>
          </p:cNvPr>
          <p:cNvCxnSpPr/>
          <p:nvPr/>
        </p:nvCxnSpPr>
        <p:spPr>
          <a:xfrm>
            <a:off x="10190161" y="2143920"/>
            <a:ext cx="0" cy="2294467"/>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ECB9E09-C188-4952-BE6B-E509D879CB03}"/>
              </a:ext>
            </a:extLst>
          </p:cNvPr>
          <p:cNvSpPr txBox="1"/>
          <p:nvPr/>
        </p:nvSpPr>
        <p:spPr>
          <a:xfrm rot="16200000">
            <a:off x="7466798" y="2752543"/>
            <a:ext cx="2976314" cy="1077218"/>
          </a:xfrm>
          <a:prstGeom prst="rect">
            <a:avLst/>
          </a:prstGeom>
          <a:noFill/>
        </p:spPr>
        <p:txBody>
          <a:bodyPr wrap="square" rtlCol="0">
            <a:spAutoFit/>
          </a:bodyPr>
          <a:lstStyle/>
          <a:p>
            <a:pPr algn="ctr"/>
            <a:r>
              <a:rPr lang="en-US" sz="3200" dirty="0">
                <a:solidFill>
                  <a:schemeClr val="bg2"/>
                </a:solidFill>
              </a:rPr>
              <a:t>Reflected Energy</a:t>
            </a:r>
          </a:p>
          <a:p>
            <a:pPr algn="ctr"/>
            <a:r>
              <a:rPr lang="en-US" sz="3200" dirty="0">
                <a:solidFill>
                  <a:schemeClr val="bg2"/>
                </a:solidFill>
              </a:rPr>
              <a:t>(Normalized)</a:t>
            </a:r>
          </a:p>
        </p:txBody>
      </p:sp>
      <p:sp>
        <p:nvSpPr>
          <p:cNvPr id="3" name="Freeform: Shape 2">
            <a:extLst>
              <a:ext uri="{FF2B5EF4-FFF2-40B4-BE49-F238E27FC236}">
                <a16:creationId xmlns:a16="http://schemas.microsoft.com/office/drawing/2014/main" id="{C87FA81C-DEC7-4C2D-8927-AE04F1E01F55}"/>
              </a:ext>
            </a:extLst>
          </p:cNvPr>
          <p:cNvSpPr/>
          <p:nvPr/>
        </p:nvSpPr>
        <p:spPr>
          <a:xfrm>
            <a:off x="9539785" y="2565779"/>
            <a:ext cx="1948973" cy="1856096"/>
          </a:xfrm>
          <a:custGeom>
            <a:avLst/>
            <a:gdLst>
              <a:gd name="connsiteX0" fmla="*/ 0 w 1948973"/>
              <a:gd name="connsiteY0" fmla="*/ 0 h 1856096"/>
              <a:gd name="connsiteX1" fmla="*/ 54591 w 1948973"/>
              <a:gd name="connsiteY1" fmla="*/ 68239 h 1856096"/>
              <a:gd name="connsiteX2" fmla="*/ 81887 w 1948973"/>
              <a:gd name="connsiteY2" fmla="*/ 109182 h 1856096"/>
              <a:gd name="connsiteX3" fmla="*/ 163773 w 1948973"/>
              <a:gd name="connsiteY3" fmla="*/ 163773 h 1856096"/>
              <a:gd name="connsiteX4" fmla="*/ 232012 w 1948973"/>
              <a:gd name="connsiteY4" fmla="*/ 286603 h 1856096"/>
              <a:gd name="connsiteX5" fmla="*/ 272955 w 1948973"/>
              <a:gd name="connsiteY5" fmla="*/ 641445 h 1856096"/>
              <a:gd name="connsiteX6" fmla="*/ 300251 w 1948973"/>
              <a:gd name="connsiteY6" fmla="*/ 682388 h 1856096"/>
              <a:gd name="connsiteX7" fmla="*/ 354842 w 1948973"/>
              <a:gd name="connsiteY7" fmla="*/ 750627 h 1856096"/>
              <a:gd name="connsiteX8" fmla="*/ 409433 w 1948973"/>
              <a:gd name="connsiteY8" fmla="*/ 832514 h 1856096"/>
              <a:gd name="connsiteX9" fmla="*/ 436728 w 1948973"/>
              <a:gd name="connsiteY9" fmla="*/ 873457 h 1856096"/>
              <a:gd name="connsiteX10" fmla="*/ 477672 w 1948973"/>
              <a:gd name="connsiteY10" fmla="*/ 955343 h 1856096"/>
              <a:gd name="connsiteX11" fmla="*/ 518615 w 1948973"/>
              <a:gd name="connsiteY11" fmla="*/ 1037230 h 1856096"/>
              <a:gd name="connsiteX12" fmla="*/ 532263 w 1948973"/>
              <a:gd name="connsiteY12" fmla="*/ 1078173 h 1856096"/>
              <a:gd name="connsiteX13" fmla="*/ 559558 w 1948973"/>
              <a:gd name="connsiteY13" fmla="*/ 1119117 h 1856096"/>
              <a:gd name="connsiteX14" fmla="*/ 614149 w 1948973"/>
              <a:gd name="connsiteY14" fmla="*/ 1241946 h 1856096"/>
              <a:gd name="connsiteX15" fmla="*/ 655093 w 1948973"/>
              <a:gd name="connsiteY15" fmla="*/ 1269242 h 1856096"/>
              <a:gd name="connsiteX16" fmla="*/ 668740 w 1948973"/>
              <a:gd name="connsiteY16" fmla="*/ 1310185 h 1856096"/>
              <a:gd name="connsiteX17" fmla="*/ 709684 w 1948973"/>
              <a:gd name="connsiteY17" fmla="*/ 1323833 h 1856096"/>
              <a:gd name="connsiteX18" fmla="*/ 750627 w 1948973"/>
              <a:gd name="connsiteY18" fmla="*/ 1364776 h 1856096"/>
              <a:gd name="connsiteX19" fmla="*/ 805218 w 1948973"/>
              <a:gd name="connsiteY19" fmla="*/ 1446663 h 1856096"/>
              <a:gd name="connsiteX20" fmla="*/ 887105 w 1948973"/>
              <a:gd name="connsiteY20" fmla="*/ 1501254 h 1856096"/>
              <a:gd name="connsiteX21" fmla="*/ 928048 w 1948973"/>
              <a:gd name="connsiteY21" fmla="*/ 1583140 h 1856096"/>
              <a:gd name="connsiteX22" fmla="*/ 1050878 w 1948973"/>
              <a:gd name="connsiteY22" fmla="*/ 1651379 h 1856096"/>
              <a:gd name="connsiteX23" fmla="*/ 1105469 w 1948973"/>
              <a:gd name="connsiteY23" fmla="*/ 1665027 h 1856096"/>
              <a:gd name="connsiteX24" fmla="*/ 1269242 w 1948973"/>
              <a:gd name="connsiteY24" fmla="*/ 1678675 h 1856096"/>
              <a:gd name="connsiteX25" fmla="*/ 1351128 w 1948973"/>
              <a:gd name="connsiteY25" fmla="*/ 1733266 h 1856096"/>
              <a:gd name="connsiteX26" fmla="*/ 1405719 w 1948973"/>
              <a:gd name="connsiteY26" fmla="*/ 1815152 h 1856096"/>
              <a:gd name="connsiteX27" fmla="*/ 1569493 w 1948973"/>
              <a:gd name="connsiteY27" fmla="*/ 1856096 h 1856096"/>
              <a:gd name="connsiteX28" fmla="*/ 1869743 w 1948973"/>
              <a:gd name="connsiteY28" fmla="*/ 1842448 h 1856096"/>
              <a:gd name="connsiteX29" fmla="*/ 1937982 w 1948973"/>
              <a:gd name="connsiteY29" fmla="*/ 1828800 h 185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48973" h="1856096">
                <a:moveTo>
                  <a:pt x="0" y="0"/>
                </a:moveTo>
                <a:cubicBezTo>
                  <a:pt x="18197" y="22746"/>
                  <a:pt x="37113" y="44935"/>
                  <a:pt x="54591" y="68239"/>
                </a:cubicBezTo>
                <a:cubicBezTo>
                  <a:pt x="64433" y="81361"/>
                  <a:pt x="69543" y="98381"/>
                  <a:pt x="81887" y="109182"/>
                </a:cubicBezTo>
                <a:cubicBezTo>
                  <a:pt x="106575" y="130784"/>
                  <a:pt x="163773" y="163773"/>
                  <a:pt x="163773" y="163773"/>
                </a:cubicBezTo>
                <a:cubicBezTo>
                  <a:pt x="226344" y="257630"/>
                  <a:pt x="207990" y="214538"/>
                  <a:pt x="232012" y="286603"/>
                </a:cubicBezTo>
                <a:cubicBezTo>
                  <a:pt x="232693" y="300221"/>
                  <a:pt x="221402" y="564117"/>
                  <a:pt x="272955" y="641445"/>
                </a:cubicBezTo>
                <a:cubicBezTo>
                  <a:pt x="282054" y="655093"/>
                  <a:pt x="292915" y="667717"/>
                  <a:pt x="300251" y="682388"/>
                </a:cubicBezTo>
                <a:cubicBezTo>
                  <a:pt x="333213" y="748310"/>
                  <a:pt x="285822" y="704613"/>
                  <a:pt x="354842" y="750627"/>
                </a:cubicBezTo>
                <a:lnTo>
                  <a:pt x="409433" y="832514"/>
                </a:lnTo>
                <a:cubicBezTo>
                  <a:pt x="418531" y="846162"/>
                  <a:pt x="431541" y="857896"/>
                  <a:pt x="436728" y="873457"/>
                </a:cubicBezTo>
                <a:cubicBezTo>
                  <a:pt x="455563" y="929961"/>
                  <a:pt x="442396" y="902430"/>
                  <a:pt x="477672" y="955343"/>
                </a:cubicBezTo>
                <a:cubicBezTo>
                  <a:pt x="511971" y="1058247"/>
                  <a:pt x="465706" y="931415"/>
                  <a:pt x="518615" y="1037230"/>
                </a:cubicBezTo>
                <a:cubicBezTo>
                  <a:pt x="525049" y="1050097"/>
                  <a:pt x="525829" y="1065306"/>
                  <a:pt x="532263" y="1078173"/>
                </a:cubicBezTo>
                <a:cubicBezTo>
                  <a:pt x="539598" y="1092844"/>
                  <a:pt x="552896" y="1104128"/>
                  <a:pt x="559558" y="1119117"/>
                </a:cubicBezTo>
                <a:cubicBezTo>
                  <a:pt x="581178" y="1167762"/>
                  <a:pt x="577087" y="1204884"/>
                  <a:pt x="614149" y="1241946"/>
                </a:cubicBezTo>
                <a:cubicBezTo>
                  <a:pt x="625748" y="1253545"/>
                  <a:pt x="641445" y="1260143"/>
                  <a:pt x="655093" y="1269242"/>
                </a:cubicBezTo>
                <a:cubicBezTo>
                  <a:pt x="659642" y="1282890"/>
                  <a:pt x="658568" y="1300013"/>
                  <a:pt x="668740" y="1310185"/>
                </a:cubicBezTo>
                <a:cubicBezTo>
                  <a:pt x="678913" y="1320358"/>
                  <a:pt x="697714" y="1315853"/>
                  <a:pt x="709684" y="1323833"/>
                </a:cubicBezTo>
                <a:cubicBezTo>
                  <a:pt x="725743" y="1334539"/>
                  <a:pt x="738778" y="1349541"/>
                  <a:pt x="750627" y="1364776"/>
                </a:cubicBezTo>
                <a:cubicBezTo>
                  <a:pt x="770767" y="1390671"/>
                  <a:pt x="777922" y="1428466"/>
                  <a:pt x="805218" y="1446663"/>
                </a:cubicBezTo>
                <a:lnTo>
                  <a:pt x="887105" y="1501254"/>
                </a:lnTo>
                <a:cubicBezTo>
                  <a:pt x="896840" y="1530461"/>
                  <a:pt x="903146" y="1561351"/>
                  <a:pt x="928048" y="1583140"/>
                </a:cubicBezTo>
                <a:cubicBezTo>
                  <a:pt x="975445" y="1624612"/>
                  <a:pt x="999187" y="1636610"/>
                  <a:pt x="1050878" y="1651379"/>
                </a:cubicBezTo>
                <a:cubicBezTo>
                  <a:pt x="1068913" y="1656532"/>
                  <a:pt x="1086857" y="1662700"/>
                  <a:pt x="1105469" y="1665027"/>
                </a:cubicBezTo>
                <a:cubicBezTo>
                  <a:pt x="1159826" y="1671822"/>
                  <a:pt x="1214651" y="1674126"/>
                  <a:pt x="1269242" y="1678675"/>
                </a:cubicBezTo>
                <a:cubicBezTo>
                  <a:pt x="1317067" y="1694616"/>
                  <a:pt x="1315346" y="1687260"/>
                  <a:pt x="1351128" y="1733266"/>
                </a:cubicBezTo>
                <a:cubicBezTo>
                  <a:pt x="1371268" y="1759161"/>
                  <a:pt x="1374598" y="1804778"/>
                  <a:pt x="1405719" y="1815152"/>
                </a:cubicBezTo>
                <a:cubicBezTo>
                  <a:pt x="1513858" y="1851199"/>
                  <a:pt x="1459225" y="1837718"/>
                  <a:pt x="1569493" y="1856096"/>
                </a:cubicBezTo>
                <a:cubicBezTo>
                  <a:pt x="1669576" y="1851547"/>
                  <a:pt x="1769875" y="1850438"/>
                  <a:pt x="1869743" y="1842448"/>
                </a:cubicBezTo>
                <a:cubicBezTo>
                  <a:pt x="2076304" y="1825923"/>
                  <a:pt x="1797018" y="1828800"/>
                  <a:pt x="1937982" y="1828800"/>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826B33-8588-4C14-B897-72DDCEF55BA4}"/>
              </a:ext>
            </a:extLst>
          </p:cNvPr>
          <p:cNvSpPr/>
          <p:nvPr/>
        </p:nvSpPr>
        <p:spPr>
          <a:xfrm>
            <a:off x="0" y="5240740"/>
            <a:ext cx="12192000" cy="162863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AgriTera can infer about the post ripe / rotten stage by observing the trend in the decay of the Reflected Energy</a:t>
            </a:r>
          </a:p>
        </p:txBody>
      </p:sp>
      <p:cxnSp>
        <p:nvCxnSpPr>
          <p:cNvPr id="25" name="Straight Connector 24">
            <a:extLst>
              <a:ext uri="{FF2B5EF4-FFF2-40B4-BE49-F238E27FC236}">
                <a16:creationId xmlns:a16="http://schemas.microsoft.com/office/drawing/2014/main" id="{DF1F071C-4B49-40D2-9E1A-39488F46DEC1}"/>
              </a:ext>
            </a:extLst>
          </p:cNvPr>
          <p:cNvCxnSpPr/>
          <p:nvPr/>
        </p:nvCxnSpPr>
        <p:spPr>
          <a:xfrm flipV="1">
            <a:off x="9399939" y="4213168"/>
            <a:ext cx="2541852" cy="1651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47FA94B-AF89-40E9-97E4-23CD269F2929}"/>
              </a:ext>
            </a:extLst>
          </p:cNvPr>
          <p:cNvCxnSpPr>
            <a:cxnSpLocks/>
          </p:cNvCxnSpPr>
          <p:nvPr/>
        </p:nvCxnSpPr>
        <p:spPr>
          <a:xfrm flipH="1">
            <a:off x="10836322" y="3334044"/>
            <a:ext cx="163774" cy="686929"/>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F79485C-F1E0-4C50-AAFE-1B1473DE3DC8}"/>
              </a:ext>
            </a:extLst>
          </p:cNvPr>
          <p:cNvSpPr txBox="1"/>
          <p:nvPr/>
        </p:nvSpPr>
        <p:spPr>
          <a:xfrm>
            <a:off x="10687716" y="2459303"/>
            <a:ext cx="1105467" cy="830997"/>
          </a:xfrm>
          <a:prstGeom prst="rect">
            <a:avLst/>
          </a:prstGeom>
          <a:noFill/>
        </p:spPr>
        <p:txBody>
          <a:bodyPr wrap="square" rtlCol="0">
            <a:spAutoFit/>
          </a:bodyPr>
          <a:lstStyle/>
          <a:p>
            <a:pPr algn="ctr"/>
            <a:r>
              <a:rPr lang="en-US" sz="2400" dirty="0">
                <a:solidFill>
                  <a:schemeClr val="bg1"/>
                </a:solidFill>
              </a:rPr>
              <a:t>Rotten</a:t>
            </a:r>
          </a:p>
          <a:p>
            <a:pPr algn="ctr"/>
            <a:r>
              <a:rPr lang="en-US" sz="2400" dirty="0">
                <a:solidFill>
                  <a:schemeClr val="bg1"/>
                </a:solidFill>
              </a:rPr>
              <a:t>Stage</a:t>
            </a:r>
          </a:p>
        </p:txBody>
      </p:sp>
      <p:sp>
        <p:nvSpPr>
          <p:cNvPr id="4" name="Slide Number Placeholder 3">
            <a:extLst>
              <a:ext uri="{FF2B5EF4-FFF2-40B4-BE49-F238E27FC236}">
                <a16:creationId xmlns:a16="http://schemas.microsoft.com/office/drawing/2014/main" id="{D30FF7A0-30A4-423E-80F8-F5AE6D561F7C}"/>
              </a:ext>
            </a:extLst>
          </p:cNvPr>
          <p:cNvSpPr>
            <a:spLocks noGrp="1"/>
          </p:cNvSpPr>
          <p:nvPr>
            <p:ph type="sldNum" sz="quarter" idx="12"/>
          </p:nvPr>
        </p:nvSpPr>
        <p:spPr/>
        <p:txBody>
          <a:bodyPr/>
          <a:lstStyle/>
          <a:p>
            <a:fld id="{C749937F-F31D-4047-9D8A-CB5D6B18B125}" type="slidenum">
              <a:rPr lang="en-US" smtClean="0"/>
              <a:t>27</a:t>
            </a:fld>
            <a:endParaRPr lang="en-US"/>
          </a:p>
        </p:txBody>
      </p:sp>
    </p:spTree>
    <p:extLst>
      <p:ext uri="{BB962C8B-B14F-4D97-AF65-F5344CB8AC3E}">
        <p14:creationId xmlns:p14="http://schemas.microsoft.com/office/powerpoint/2010/main" val="54951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6" grpId="0" animBg="1"/>
      <p:bldP spid="17" grpId="0" animBg="1"/>
      <p:bldP spid="20" grpId="0"/>
      <p:bldP spid="22" grpId="0"/>
      <p:bldP spid="3" grpId="0" animBg="1"/>
      <p:bldP spid="23" grpId="0" animBg="1"/>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6FB4-F5A7-4C06-A998-79982A4537D1}"/>
              </a:ext>
            </a:extLst>
          </p:cNvPr>
          <p:cNvSpPr>
            <a:spLocks noGrp="1"/>
          </p:cNvSpPr>
          <p:nvPr>
            <p:ph type="title"/>
          </p:nvPr>
        </p:nvSpPr>
        <p:spPr>
          <a:xfrm>
            <a:off x="838200" y="-145536"/>
            <a:ext cx="10515600" cy="1325563"/>
          </a:xfrm>
        </p:spPr>
        <p:txBody>
          <a:bodyPr/>
          <a:lstStyle/>
          <a:p>
            <a:pPr algn="ctr"/>
            <a:r>
              <a:rPr lang="en-US" dirty="0">
                <a:solidFill>
                  <a:schemeClr val="bg1"/>
                </a:solidFill>
              </a:rPr>
              <a:t>Testing Post-Ripe Inferences</a:t>
            </a:r>
          </a:p>
        </p:txBody>
      </p:sp>
      <p:graphicFrame>
        <p:nvGraphicFramePr>
          <p:cNvPr id="7" name="Title">
            <a:extLst>
              <a:ext uri="{FF2B5EF4-FFF2-40B4-BE49-F238E27FC236}">
                <a16:creationId xmlns:a16="http://schemas.microsoft.com/office/drawing/2014/main" id="{70758432-4BFF-4953-A88F-93EE1EF3F401}"/>
              </a:ext>
            </a:extLst>
          </p:cNvPr>
          <p:cNvGraphicFramePr/>
          <p:nvPr>
            <p:extLst>
              <p:ext uri="{D42A27DB-BD31-4B8C-83A1-F6EECF244321}">
                <p14:modId xmlns:p14="http://schemas.microsoft.com/office/powerpoint/2010/main" val="2982289276"/>
              </p:ext>
            </p:extLst>
          </p:nvPr>
        </p:nvGraphicFramePr>
        <p:xfrm>
          <a:off x="1721786" y="868680"/>
          <a:ext cx="8458200" cy="5989320"/>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a:extLst>
              <a:ext uri="{FF2B5EF4-FFF2-40B4-BE49-F238E27FC236}">
                <a16:creationId xmlns:a16="http://schemas.microsoft.com/office/drawing/2014/main" id="{D628C505-AE0D-4B21-ACA6-9AD21ED172F0}"/>
              </a:ext>
            </a:extLst>
          </p:cNvPr>
          <p:cNvSpPr>
            <a:spLocks noGrp="1"/>
          </p:cNvSpPr>
          <p:nvPr>
            <p:ph type="sldNum" sz="quarter" idx="12"/>
          </p:nvPr>
        </p:nvSpPr>
        <p:spPr/>
        <p:txBody>
          <a:bodyPr/>
          <a:lstStyle/>
          <a:p>
            <a:fld id="{C749937F-F31D-4047-9D8A-CB5D6B18B125}" type="slidenum">
              <a:rPr lang="en-US" smtClean="0"/>
              <a:t>28</a:t>
            </a:fld>
            <a:endParaRPr lang="en-US"/>
          </a:p>
        </p:txBody>
      </p:sp>
    </p:spTree>
    <p:extLst>
      <p:ext uri="{BB962C8B-B14F-4D97-AF65-F5344CB8AC3E}">
        <p14:creationId xmlns:p14="http://schemas.microsoft.com/office/powerpoint/2010/main" val="205062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fill="hold"/>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fill="hold"/>
                                        <p:tgtEl>
                                          <p:spTgt spid="7">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fill="hold"/>
                                        <p:tgtEl>
                                          <p:spTgt spid="7">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fill="hold"/>
                                        <p:tgtEl>
                                          <p:spTgt spid="7">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45B63-2101-4A8C-92DD-D362E2F3BE9F}"/>
              </a:ext>
            </a:extLst>
          </p:cNvPr>
          <p:cNvSpPr>
            <a:spLocks noGrp="1"/>
          </p:cNvSpPr>
          <p:nvPr>
            <p:ph type="title"/>
          </p:nvPr>
        </p:nvSpPr>
        <p:spPr>
          <a:xfrm>
            <a:off x="5954161" y="-120580"/>
            <a:ext cx="10515600" cy="1325563"/>
          </a:xfrm>
        </p:spPr>
        <p:txBody>
          <a:bodyPr>
            <a:normAutofit/>
          </a:bodyPr>
          <a:lstStyle/>
          <a:p>
            <a:r>
              <a:rPr lang="en-US" sz="5400" dirty="0">
                <a:solidFill>
                  <a:schemeClr val="bg1"/>
                </a:solidFill>
              </a:rPr>
              <a:t>Conclusion</a:t>
            </a:r>
          </a:p>
        </p:txBody>
      </p:sp>
      <p:sp>
        <p:nvSpPr>
          <p:cNvPr id="14" name="내용 개체 틀 2">
            <a:extLst>
              <a:ext uri="{FF2B5EF4-FFF2-40B4-BE49-F238E27FC236}">
                <a16:creationId xmlns:a16="http://schemas.microsoft.com/office/drawing/2014/main" id="{B1138C98-203F-4EC0-A339-53682CF0000D}"/>
              </a:ext>
            </a:extLst>
          </p:cNvPr>
          <p:cNvSpPr>
            <a:spLocks noGrp="1"/>
          </p:cNvSpPr>
          <p:nvPr>
            <p:ph idx="1"/>
          </p:nvPr>
        </p:nvSpPr>
        <p:spPr>
          <a:xfrm>
            <a:off x="5954161" y="1430759"/>
            <a:ext cx="6144696" cy="5032374"/>
          </a:xfrm>
        </p:spPr>
        <p:txBody>
          <a:bodyPr>
            <a:normAutofit fontScale="92500" lnSpcReduction="10000"/>
          </a:bodyPr>
          <a:lstStyle/>
          <a:p>
            <a:r>
              <a:rPr lang="en-US" altLang="ko-KR" sz="3200" dirty="0">
                <a:solidFill>
                  <a:schemeClr val="bg1"/>
                </a:solidFill>
                <a:cs typeface="Arial" panose="020B0604020202020204" pitchFamily="34" charset="0"/>
              </a:rPr>
              <a:t>Agri-Tera utilizes the sub-THz band to infer about ripeness metrics of fruits</a:t>
            </a:r>
          </a:p>
          <a:p>
            <a:endParaRPr lang="en-US" altLang="ko-KR" sz="3200" dirty="0">
              <a:solidFill>
                <a:schemeClr val="bg1"/>
              </a:solidFill>
              <a:cs typeface="Arial" panose="020B0604020202020204" pitchFamily="34" charset="0"/>
            </a:endParaRPr>
          </a:p>
          <a:p>
            <a:r>
              <a:rPr lang="en-US" altLang="ko-KR" sz="3200" dirty="0">
                <a:solidFill>
                  <a:schemeClr val="bg1"/>
                </a:solidFill>
                <a:cs typeface="Arial" panose="020B0604020202020204" pitchFamily="34" charset="0"/>
              </a:rPr>
              <a:t> It can accurately determine Dry Matter/ Brix for a variety of different types of fruits</a:t>
            </a:r>
          </a:p>
          <a:p>
            <a:endParaRPr lang="en-US" altLang="ko-KR" sz="3200" dirty="0">
              <a:solidFill>
                <a:schemeClr val="bg1"/>
              </a:solidFill>
              <a:cs typeface="Arial" panose="020B0604020202020204" pitchFamily="34" charset="0"/>
            </a:endParaRPr>
          </a:p>
          <a:p>
            <a:r>
              <a:rPr lang="en-US" altLang="ko-KR" sz="3200" dirty="0">
                <a:solidFill>
                  <a:schemeClr val="bg1"/>
                </a:solidFill>
                <a:cs typeface="Arial" panose="020B0604020202020204" pitchFamily="34" charset="0"/>
              </a:rPr>
              <a:t>Future work: Enabling a mobile system for fruit sensing using AgriTera </a:t>
            </a:r>
            <a:r>
              <a:rPr lang="en-US" altLang="ko-KR" sz="3200" dirty="0">
                <a:cs typeface="Arial" panose="020B0604020202020204" pitchFamily="34" charset="0"/>
              </a:rPr>
              <a:t>factors (e.g., container material)</a:t>
            </a:r>
          </a:p>
        </p:txBody>
      </p:sp>
      <p:pic>
        <p:nvPicPr>
          <p:cNvPr id="13" name="Picture 12" descr="A picture containing cake, table, square&#10;&#10;Description automatically generated">
            <a:extLst>
              <a:ext uri="{FF2B5EF4-FFF2-40B4-BE49-F238E27FC236}">
                <a16:creationId xmlns:a16="http://schemas.microsoft.com/office/drawing/2014/main" id="{8175D772-DA8E-4DB0-8E38-56BD09AA84BF}"/>
              </a:ext>
            </a:extLst>
          </p:cNvPr>
          <p:cNvPicPr>
            <a:picLocks noChangeAspect="1"/>
          </p:cNvPicPr>
          <p:nvPr/>
        </p:nvPicPr>
        <p:blipFill rotWithShape="1">
          <a:blip r:embed="rId3">
            <a:extLst>
              <a:ext uri="{28A0092B-C50C-407E-A947-70E740481C1C}">
                <a14:useLocalDpi xmlns:a14="http://schemas.microsoft.com/office/drawing/2010/main" val="0"/>
              </a:ext>
            </a:extLst>
          </a:blip>
          <a:srcRect l="17589" r="20178"/>
          <a:stretch/>
        </p:blipFill>
        <p:spPr>
          <a:xfrm>
            <a:off x="0" y="0"/>
            <a:ext cx="5690681" cy="6858000"/>
          </a:xfrm>
          <a:prstGeom prst="rect">
            <a:avLst/>
          </a:prstGeom>
        </p:spPr>
      </p:pic>
      <p:sp>
        <p:nvSpPr>
          <p:cNvPr id="3" name="Slide Number Placeholder 2">
            <a:extLst>
              <a:ext uri="{FF2B5EF4-FFF2-40B4-BE49-F238E27FC236}">
                <a16:creationId xmlns:a16="http://schemas.microsoft.com/office/drawing/2014/main" id="{D020A89E-24BD-4B80-B0B9-A17B1E24E0EC}"/>
              </a:ext>
            </a:extLst>
          </p:cNvPr>
          <p:cNvSpPr>
            <a:spLocks noGrp="1"/>
          </p:cNvSpPr>
          <p:nvPr>
            <p:ph type="sldNum" sz="quarter" idx="12"/>
          </p:nvPr>
        </p:nvSpPr>
        <p:spPr/>
        <p:txBody>
          <a:bodyPr/>
          <a:lstStyle/>
          <a:p>
            <a:fld id="{C749937F-F31D-4047-9D8A-CB5D6B18B125}" type="slidenum">
              <a:rPr lang="en-US" smtClean="0"/>
              <a:t>29</a:t>
            </a:fld>
            <a:endParaRPr lang="en-US"/>
          </a:p>
        </p:txBody>
      </p:sp>
    </p:spTree>
    <p:extLst>
      <p:ext uri="{BB962C8B-B14F-4D97-AF65-F5344CB8AC3E}">
        <p14:creationId xmlns:p14="http://schemas.microsoft.com/office/powerpoint/2010/main" val="393957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77B8C-B23C-4ECD-9BD8-E671547EA3B4}"/>
              </a:ext>
            </a:extLst>
          </p:cNvPr>
          <p:cNvPicPr>
            <a:picLocks noChangeAspect="1"/>
          </p:cNvPicPr>
          <p:nvPr/>
        </p:nvPicPr>
        <p:blipFill>
          <a:blip r:embed="rId3"/>
          <a:stretch>
            <a:fillRect/>
          </a:stretch>
        </p:blipFill>
        <p:spPr>
          <a:xfrm>
            <a:off x="0" y="1210276"/>
            <a:ext cx="6752493" cy="5064370"/>
          </a:xfrm>
          <a:prstGeom prst="rect">
            <a:avLst/>
          </a:prstGeom>
        </p:spPr>
      </p:pic>
      <p:sp>
        <p:nvSpPr>
          <p:cNvPr id="4" name="TextBox 3">
            <a:extLst>
              <a:ext uri="{FF2B5EF4-FFF2-40B4-BE49-F238E27FC236}">
                <a16:creationId xmlns:a16="http://schemas.microsoft.com/office/drawing/2014/main" id="{16F4F862-7235-46C1-9214-A24490372325}"/>
              </a:ext>
            </a:extLst>
          </p:cNvPr>
          <p:cNvSpPr txBox="1"/>
          <p:nvPr/>
        </p:nvSpPr>
        <p:spPr>
          <a:xfrm>
            <a:off x="-152913" y="376459"/>
            <a:ext cx="12672291" cy="584775"/>
          </a:xfrm>
          <a:prstGeom prst="rect">
            <a:avLst/>
          </a:prstGeom>
          <a:noFill/>
        </p:spPr>
        <p:txBody>
          <a:bodyPr wrap="square" rtlCol="0">
            <a:spAutoFit/>
          </a:bodyPr>
          <a:lstStyle/>
          <a:p>
            <a:pPr algn="ctr"/>
            <a:r>
              <a:rPr lang="en-US" sz="3200" dirty="0">
                <a:solidFill>
                  <a:schemeClr val="bg1"/>
                </a:solidFill>
              </a:rPr>
              <a:t>Can we detect the ripeness of fruit beneath its peel </a:t>
            </a:r>
            <a:r>
              <a:rPr lang="en-US" sz="3200" dirty="0">
                <a:solidFill>
                  <a:schemeClr val="accent4"/>
                </a:solidFill>
              </a:rPr>
              <a:t>non-invasively</a:t>
            </a:r>
            <a:r>
              <a:rPr lang="en-US" sz="3200" dirty="0">
                <a:solidFill>
                  <a:schemeClr val="bg1"/>
                </a:solidFill>
              </a:rPr>
              <a:t>?</a:t>
            </a:r>
          </a:p>
        </p:txBody>
      </p:sp>
      <p:sp>
        <p:nvSpPr>
          <p:cNvPr id="6" name="TextBox 5">
            <a:extLst>
              <a:ext uri="{FF2B5EF4-FFF2-40B4-BE49-F238E27FC236}">
                <a16:creationId xmlns:a16="http://schemas.microsoft.com/office/drawing/2014/main" id="{750C2D35-1F02-490B-B132-0290115E9CF8}"/>
              </a:ext>
            </a:extLst>
          </p:cNvPr>
          <p:cNvSpPr txBox="1"/>
          <p:nvPr/>
        </p:nvSpPr>
        <p:spPr>
          <a:xfrm>
            <a:off x="8506690" y="1985818"/>
            <a:ext cx="2549236" cy="646331"/>
          </a:xfrm>
          <a:prstGeom prst="rect">
            <a:avLst/>
          </a:prstGeom>
          <a:noFill/>
        </p:spPr>
        <p:txBody>
          <a:bodyPr wrap="square" rtlCol="0">
            <a:spAutoFit/>
          </a:bodyPr>
          <a:lstStyle/>
          <a:p>
            <a:pPr algn="ctr"/>
            <a:r>
              <a:rPr lang="en-US" sz="3600" b="1" i="1" dirty="0">
                <a:solidFill>
                  <a:srgbClr val="C00000"/>
                </a:solidFill>
              </a:rPr>
              <a:t>Is it ripe?</a:t>
            </a:r>
          </a:p>
        </p:txBody>
      </p:sp>
      <p:sp>
        <p:nvSpPr>
          <p:cNvPr id="8" name="TextBox 7">
            <a:extLst>
              <a:ext uri="{FF2B5EF4-FFF2-40B4-BE49-F238E27FC236}">
                <a16:creationId xmlns:a16="http://schemas.microsoft.com/office/drawing/2014/main" id="{C8010EF5-577B-448B-8531-6F3A4C312F7A}"/>
              </a:ext>
            </a:extLst>
          </p:cNvPr>
          <p:cNvSpPr txBox="1"/>
          <p:nvPr/>
        </p:nvSpPr>
        <p:spPr>
          <a:xfrm>
            <a:off x="7938653" y="2804970"/>
            <a:ext cx="3685309" cy="646331"/>
          </a:xfrm>
          <a:prstGeom prst="rect">
            <a:avLst/>
          </a:prstGeom>
          <a:noFill/>
        </p:spPr>
        <p:txBody>
          <a:bodyPr wrap="square" rtlCol="0">
            <a:spAutoFit/>
          </a:bodyPr>
          <a:lstStyle/>
          <a:p>
            <a:pPr algn="ctr"/>
            <a:r>
              <a:rPr lang="en-US" sz="3600" b="1" i="1" dirty="0">
                <a:solidFill>
                  <a:srgbClr val="C00000"/>
                </a:solidFill>
              </a:rPr>
              <a:t>Does it feel firm?</a:t>
            </a:r>
          </a:p>
        </p:txBody>
      </p:sp>
      <p:sp>
        <p:nvSpPr>
          <p:cNvPr id="9" name="TextBox 8">
            <a:extLst>
              <a:ext uri="{FF2B5EF4-FFF2-40B4-BE49-F238E27FC236}">
                <a16:creationId xmlns:a16="http://schemas.microsoft.com/office/drawing/2014/main" id="{AA0D5F8B-A1E5-42CC-85B3-AEAE1B92902C}"/>
              </a:ext>
            </a:extLst>
          </p:cNvPr>
          <p:cNvSpPr txBox="1"/>
          <p:nvPr/>
        </p:nvSpPr>
        <p:spPr>
          <a:xfrm>
            <a:off x="7938652" y="3742461"/>
            <a:ext cx="3685309" cy="646331"/>
          </a:xfrm>
          <a:prstGeom prst="rect">
            <a:avLst/>
          </a:prstGeom>
          <a:noFill/>
        </p:spPr>
        <p:txBody>
          <a:bodyPr wrap="square" rtlCol="0">
            <a:spAutoFit/>
          </a:bodyPr>
          <a:lstStyle/>
          <a:p>
            <a:pPr algn="ctr"/>
            <a:r>
              <a:rPr lang="en-US" sz="3600" b="1" i="1" dirty="0">
                <a:solidFill>
                  <a:srgbClr val="C00000"/>
                </a:solidFill>
              </a:rPr>
              <a:t>Has it rotten?</a:t>
            </a:r>
          </a:p>
        </p:txBody>
      </p:sp>
      <p:sp>
        <p:nvSpPr>
          <p:cNvPr id="7" name="Rectangle 6">
            <a:extLst>
              <a:ext uri="{FF2B5EF4-FFF2-40B4-BE49-F238E27FC236}">
                <a16:creationId xmlns:a16="http://schemas.microsoft.com/office/drawing/2014/main" id="{8A1CC0B2-496B-4DAF-8AE5-2523D59E26AA}"/>
              </a:ext>
            </a:extLst>
          </p:cNvPr>
          <p:cNvSpPr/>
          <p:nvPr/>
        </p:nvSpPr>
        <p:spPr>
          <a:xfrm>
            <a:off x="0" y="5500469"/>
            <a:ext cx="12192000" cy="13531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Nearly </a:t>
            </a:r>
            <a:r>
              <a:rPr lang="en-US" sz="2800" i="1" dirty="0"/>
              <a:t>50%</a:t>
            </a:r>
            <a:r>
              <a:rPr lang="en-US" sz="2800" dirty="0"/>
              <a:t> of the fruits and vegetables produced worldwide are wasted each year</a:t>
            </a:r>
          </a:p>
        </p:txBody>
      </p:sp>
      <p:sp>
        <p:nvSpPr>
          <p:cNvPr id="2" name="Slide Number Placeholder 1">
            <a:extLst>
              <a:ext uri="{FF2B5EF4-FFF2-40B4-BE49-F238E27FC236}">
                <a16:creationId xmlns:a16="http://schemas.microsoft.com/office/drawing/2014/main" id="{F49688A8-BD38-4C7A-89F1-DC9CB1007526}"/>
              </a:ext>
            </a:extLst>
          </p:cNvPr>
          <p:cNvSpPr>
            <a:spLocks noGrp="1"/>
          </p:cNvSpPr>
          <p:nvPr>
            <p:ph type="sldNum" sz="quarter" idx="12"/>
          </p:nvPr>
        </p:nvSpPr>
        <p:spPr/>
        <p:txBody>
          <a:bodyPr/>
          <a:lstStyle/>
          <a:p>
            <a:fld id="{C749937F-F31D-4047-9D8A-CB5D6B18B125}" type="slidenum">
              <a:rPr lang="en-US" smtClean="0"/>
              <a:t>3</a:t>
            </a:fld>
            <a:endParaRPr lang="en-US" dirty="0"/>
          </a:p>
        </p:txBody>
      </p:sp>
    </p:spTree>
    <p:extLst>
      <p:ext uri="{BB962C8B-B14F-4D97-AF65-F5344CB8AC3E}">
        <p14:creationId xmlns:p14="http://schemas.microsoft.com/office/powerpoint/2010/main" val="156184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764B0-91A2-44B9-85EA-C1D1B2386EBC}"/>
              </a:ext>
            </a:extLst>
          </p:cNvPr>
          <p:cNvSpPr>
            <a:spLocks noGrp="1"/>
          </p:cNvSpPr>
          <p:nvPr>
            <p:ph type="title"/>
          </p:nvPr>
        </p:nvSpPr>
        <p:spPr>
          <a:xfrm>
            <a:off x="838200" y="18255"/>
            <a:ext cx="10515600" cy="1325563"/>
          </a:xfrm>
        </p:spPr>
        <p:txBody>
          <a:bodyPr/>
          <a:lstStyle/>
          <a:p>
            <a:pPr algn="ctr"/>
            <a:r>
              <a:rPr lang="en-US" dirty="0">
                <a:solidFill>
                  <a:schemeClr val="bg2"/>
                </a:solidFill>
              </a:rPr>
              <a:t>Quantifying fruit ripeness</a:t>
            </a:r>
          </a:p>
        </p:txBody>
      </p:sp>
      <p:pic>
        <p:nvPicPr>
          <p:cNvPr id="5" name="Picture 4">
            <a:extLst>
              <a:ext uri="{FF2B5EF4-FFF2-40B4-BE49-F238E27FC236}">
                <a16:creationId xmlns:a16="http://schemas.microsoft.com/office/drawing/2014/main" id="{A450657F-6505-4FB0-B046-3349CA3AD1E2}"/>
              </a:ext>
            </a:extLst>
          </p:cNvPr>
          <p:cNvPicPr>
            <a:picLocks noChangeAspect="1"/>
          </p:cNvPicPr>
          <p:nvPr/>
        </p:nvPicPr>
        <p:blipFill>
          <a:blip r:embed="rId3">
            <a:duotone>
              <a:prstClr val="black"/>
              <a:schemeClr val="accent4">
                <a:lumMod val="20000"/>
                <a:lumOff val="80000"/>
                <a:tint val="45000"/>
                <a:satMod val="400000"/>
              </a:schemeClr>
            </a:duotone>
            <a:extLst>
              <a:ext uri="{BEBA8EAE-BF5A-486C-A8C5-ECC9F3942E4B}">
                <a14:imgProps xmlns:a14="http://schemas.microsoft.com/office/drawing/2010/main">
                  <a14:imgLayer r:embed="rId4">
                    <a14:imgEffect>
                      <a14:backgroundRemoval t="6503" b="91951" l="9981" r="89971">
                        <a14:foregroundMark x1="42795" y1="7797" x2="43574" y2="7513"/>
                        <a14:foregroundMark x1="42989" y1="6503" x2="44377" y2="9312"/>
                        <a14:foregroundMark x1="64289" y1="89141" x2="69036" y2="90657"/>
                        <a14:foregroundMark x1="39046" y1="91193" x2="43768" y2="91951"/>
                      </a14:backgroundRemoval>
                    </a14:imgEffect>
                  </a14:imgLayer>
                </a14:imgProps>
              </a:ext>
            </a:extLst>
          </a:blip>
          <a:stretch>
            <a:fillRect/>
          </a:stretch>
        </p:blipFill>
        <p:spPr>
          <a:xfrm>
            <a:off x="2880046" y="1564438"/>
            <a:ext cx="5722087" cy="4412749"/>
          </a:xfrm>
          <a:prstGeom prst="rect">
            <a:avLst/>
          </a:prstGeom>
        </p:spPr>
      </p:pic>
      <p:pic>
        <p:nvPicPr>
          <p:cNvPr id="6" name="Picture 5">
            <a:extLst>
              <a:ext uri="{FF2B5EF4-FFF2-40B4-BE49-F238E27FC236}">
                <a16:creationId xmlns:a16="http://schemas.microsoft.com/office/drawing/2014/main" id="{911B691D-5BD2-4A81-974D-F21E15DAD768}"/>
              </a:ext>
            </a:extLst>
          </p:cNvPr>
          <p:cNvPicPr>
            <a:picLocks noChangeAspect="1"/>
          </p:cNvPicPr>
          <p:nvPr/>
        </p:nvPicPr>
        <p:blipFill rotWithShape="1">
          <a:blip r:embed="rId3">
            <a:duotone>
              <a:prstClr val="black"/>
              <a:schemeClr val="accent4">
                <a:lumMod val="20000"/>
                <a:lumOff val="80000"/>
                <a:tint val="45000"/>
                <a:satMod val="400000"/>
              </a:schemeClr>
            </a:duotone>
            <a:extLst>
              <a:ext uri="{BEBA8EAE-BF5A-486C-A8C5-ECC9F3942E4B}">
                <a14:imgProps xmlns:a14="http://schemas.microsoft.com/office/drawing/2010/main">
                  <a14:imgLayer r:embed="rId4">
                    <a14:imgEffect>
                      <a14:backgroundRemoval t="6503" b="91951" l="9981" r="89971">
                        <a14:foregroundMark x1="42795" y1="7797" x2="43574" y2="7513"/>
                        <a14:foregroundMark x1="42989" y1="6503" x2="44377" y2="9312"/>
                        <a14:foregroundMark x1="64289" y1="89141" x2="69036" y2="90657"/>
                        <a14:foregroundMark x1="39046" y1="91193" x2="43768" y2="91951"/>
                      </a14:backgroundRemoval>
                    </a14:imgEffect>
                  </a14:imgLayer>
                </a14:imgProps>
              </a:ext>
            </a:extLst>
          </a:blip>
          <a:srcRect l="-1" t="18143" r="50062" b="7419"/>
          <a:stretch/>
        </p:blipFill>
        <p:spPr>
          <a:xfrm flipH="1">
            <a:off x="5741088" y="2359377"/>
            <a:ext cx="2857531" cy="3262209"/>
          </a:xfrm>
          <a:prstGeom prst="rect">
            <a:avLst/>
          </a:prstGeom>
        </p:spPr>
      </p:pic>
      <p:pic>
        <p:nvPicPr>
          <p:cNvPr id="7" name="Picture 6">
            <a:extLst>
              <a:ext uri="{FF2B5EF4-FFF2-40B4-BE49-F238E27FC236}">
                <a16:creationId xmlns:a16="http://schemas.microsoft.com/office/drawing/2014/main" id="{ABA36F40-D8C2-40E1-9F37-1E0873E6BCC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03" b="91951" l="9981" r="89971">
                        <a14:foregroundMark x1="42795" y1="7797" x2="43574" y2="7513"/>
                        <a14:foregroundMark x1="42989" y1="6503" x2="44377" y2="9312"/>
                        <a14:foregroundMark x1="64289" y1="89141" x2="69036" y2="90657"/>
                        <a14:foregroundMark x1="39046" y1="91193" x2="43768" y2="91951"/>
                      </a14:backgroundRemoval>
                    </a14:imgEffect>
                  </a14:imgLayer>
                </a14:imgProps>
              </a:ext>
            </a:extLst>
          </a:blip>
          <a:srcRect l="40667" r="50061" b="80555"/>
          <a:stretch/>
        </p:blipFill>
        <p:spPr>
          <a:xfrm>
            <a:off x="5206995" y="1574740"/>
            <a:ext cx="530579" cy="858071"/>
          </a:xfrm>
          <a:prstGeom prst="rect">
            <a:avLst/>
          </a:prstGeom>
        </p:spPr>
      </p:pic>
      <p:cxnSp>
        <p:nvCxnSpPr>
          <p:cNvPr id="9" name="Straight Connector 8">
            <a:extLst>
              <a:ext uri="{FF2B5EF4-FFF2-40B4-BE49-F238E27FC236}">
                <a16:creationId xmlns:a16="http://schemas.microsoft.com/office/drawing/2014/main" id="{8DE9AD7A-BD36-42CC-9989-9890A975C776}"/>
              </a:ext>
            </a:extLst>
          </p:cNvPr>
          <p:cNvCxnSpPr>
            <a:cxnSpLocks/>
          </p:cNvCxnSpPr>
          <p:nvPr/>
        </p:nvCxnSpPr>
        <p:spPr>
          <a:xfrm>
            <a:off x="711200" y="2277533"/>
            <a:ext cx="0" cy="23029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CB06444-E7F2-4762-980C-BA176A25F878}"/>
              </a:ext>
            </a:extLst>
          </p:cNvPr>
          <p:cNvCxnSpPr>
            <a:cxnSpLocks/>
          </p:cNvCxnSpPr>
          <p:nvPr/>
        </p:nvCxnSpPr>
        <p:spPr>
          <a:xfrm flipH="1">
            <a:off x="711200" y="4580466"/>
            <a:ext cx="2393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B2D64-6958-4537-8124-1161898D4293}"/>
              </a:ext>
            </a:extLst>
          </p:cNvPr>
          <p:cNvCxnSpPr>
            <a:cxnSpLocks/>
          </p:cNvCxnSpPr>
          <p:nvPr/>
        </p:nvCxnSpPr>
        <p:spPr>
          <a:xfrm>
            <a:off x="8901289" y="2277533"/>
            <a:ext cx="0" cy="23029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72D545B-1C22-472A-97FA-01E7DFD6C75E}"/>
              </a:ext>
            </a:extLst>
          </p:cNvPr>
          <p:cNvCxnSpPr>
            <a:cxnSpLocks/>
          </p:cNvCxnSpPr>
          <p:nvPr/>
        </p:nvCxnSpPr>
        <p:spPr>
          <a:xfrm flipH="1">
            <a:off x="8901289" y="4580466"/>
            <a:ext cx="2393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08B1166-E615-4A67-A01F-AB3D614845D5}"/>
              </a:ext>
            </a:extLst>
          </p:cNvPr>
          <p:cNvSpPr txBox="1"/>
          <p:nvPr/>
        </p:nvSpPr>
        <p:spPr>
          <a:xfrm rot="16200000">
            <a:off x="-146753" y="2919628"/>
            <a:ext cx="1117594" cy="584775"/>
          </a:xfrm>
          <a:prstGeom prst="rect">
            <a:avLst/>
          </a:prstGeom>
          <a:noFill/>
        </p:spPr>
        <p:txBody>
          <a:bodyPr wrap="square" rtlCol="0">
            <a:spAutoFit/>
          </a:bodyPr>
          <a:lstStyle/>
          <a:p>
            <a:r>
              <a:rPr lang="en-US" sz="3200" dirty="0">
                <a:solidFill>
                  <a:schemeClr val="bg2"/>
                </a:solidFill>
              </a:rPr>
              <a:t>Brix</a:t>
            </a:r>
          </a:p>
        </p:txBody>
      </p:sp>
      <p:sp>
        <p:nvSpPr>
          <p:cNvPr id="20" name="TextBox 19">
            <a:extLst>
              <a:ext uri="{FF2B5EF4-FFF2-40B4-BE49-F238E27FC236}">
                <a16:creationId xmlns:a16="http://schemas.microsoft.com/office/drawing/2014/main" id="{9E7CA3D0-A544-4F75-9F90-2372B8B0EBEF}"/>
              </a:ext>
            </a:extLst>
          </p:cNvPr>
          <p:cNvSpPr txBox="1"/>
          <p:nvPr/>
        </p:nvSpPr>
        <p:spPr>
          <a:xfrm>
            <a:off x="1349025" y="4584741"/>
            <a:ext cx="1117594" cy="584775"/>
          </a:xfrm>
          <a:prstGeom prst="rect">
            <a:avLst/>
          </a:prstGeom>
          <a:noFill/>
        </p:spPr>
        <p:txBody>
          <a:bodyPr wrap="square" rtlCol="0">
            <a:spAutoFit/>
          </a:bodyPr>
          <a:lstStyle/>
          <a:p>
            <a:r>
              <a:rPr lang="en-US" sz="3200" dirty="0">
                <a:solidFill>
                  <a:schemeClr val="bg2"/>
                </a:solidFill>
              </a:rPr>
              <a:t>Time</a:t>
            </a:r>
          </a:p>
        </p:txBody>
      </p:sp>
      <p:sp>
        <p:nvSpPr>
          <p:cNvPr id="21" name="TextBox 20">
            <a:extLst>
              <a:ext uri="{FF2B5EF4-FFF2-40B4-BE49-F238E27FC236}">
                <a16:creationId xmlns:a16="http://schemas.microsoft.com/office/drawing/2014/main" id="{CBFA1AD0-BD07-4C4F-9E2B-0E9813ED2936}"/>
              </a:ext>
            </a:extLst>
          </p:cNvPr>
          <p:cNvSpPr txBox="1"/>
          <p:nvPr/>
        </p:nvSpPr>
        <p:spPr>
          <a:xfrm rot="16200000">
            <a:off x="7231786" y="2871516"/>
            <a:ext cx="2455075" cy="584775"/>
          </a:xfrm>
          <a:prstGeom prst="rect">
            <a:avLst/>
          </a:prstGeom>
          <a:noFill/>
        </p:spPr>
        <p:txBody>
          <a:bodyPr wrap="square" rtlCol="0">
            <a:spAutoFit/>
          </a:bodyPr>
          <a:lstStyle/>
          <a:p>
            <a:r>
              <a:rPr lang="en-US" sz="3200" dirty="0">
                <a:solidFill>
                  <a:schemeClr val="bg2"/>
                </a:solidFill>
              </a:rPr>
              <a:t>Dry Matter</a:t>
            </a:r>
          </a:p>
        </p:txBody>
      </p:sp>
      <p:sp>
        <p:nvSpPr>
          <p:cNvPr id="22" name="TextBox 21">
            <a:extLst>
              <a:ext uri="{FF2B5EF4-FFF2-40B4-BE49-F238E27FC236}">
                <a16:creationId xmlns:a16="http://schemas.microsoft.com/office/drawing/2014/main" id="{ACD4EE57-5A00-48D2-87E6-5205CBAC46AB}"/>
              </a:ext>
            </a:extLst>
          </p:cNvPr>
          <p:cNvSpPr txBox="1"/>
          <p:nvPr/>
        </p:nvSpPr>
        <p:spPr>
          <a:xfrm>
            <a:off x="9725381" y="4584741"/>
            <a:ext cx="1117594" cy="584775"/>
          </a:xfrm>
          <a:prstGeom prst="rect">
            <a:avLst/>
          </a:prstGeom>
          <a:noFill/>
        </p:spPr>
        <p:txBody>
          <a:bodyPr wrap="square" rtlCol="0">
            <a:spAutoFit/>
          </a:bodyPr>
          <a:lstStyle/>
          <a:p>
            <a:r>
              <a:rPr lang="en-US" sz="3200" dirty="0">
                <a:solidFill>
                  <a:schemeClr val="bg2"/>
                </a:solidFill>
              </a:rPr>
              <a:t>Time</a:t>
            </a:r>
          </a:p>
        </p:txBody>
      </p:sp>
      <p:sp>
        <p:nvSpPr>
          <p:cNvPr id="23" name="TextBox 22">
            <a:extLst>
              <a:ext uri="{FF2B5EF4-FFF2-40B4-BE49-F238E27FC236}">
                <a16:creationId xmlns:a16="http://schemas.microsoft.com/office/drawing/2014/main" id="{77C5D2C4-9D4E-44E7-A677-35CCA2FC5557}"/>
              </a:ext>
            </a:extLst>
          </p:cNvPr>
          <p:cNvSpPr txBox="1"/>
          <p:nvPr/>
        </p:nvSpPr>
        <p:spPr>
          <a:xfrm>
            <a:off x="5116683" y="5987489"/>
            <a:ext cx="1758249" cy="646331"/>
          </a:xfrm>
          <a:prstGeom prst="rect">
            <a:avLst/>
          </a:prstGeom>
          <a:noFill/>
        </p:spPr>
        <p:txBody>
          <a:bodyPr wrap="square" rtlCol="0">
            <a:spAutoFit/>
          </a:bodyPr>
          <a:lstStyle/>
          <a:p>
            <a:r>
              <a:rPr lang="en-US" sz="3600" dirty="0">
                <a:solidFill>
                  <a:schemeClr val="bg2"/>
                </a:solidFill>
              </a:rPr>
              <a:t>Unripe</a:t>
            </a:r>
            <a:endParaRPr lang="en-US" sz="3200" dirty="0">
              <a:solidFill>
                <a:schemeClr val="bg2"/>
              </a:solidFill>
            </a:endParaRPr>
          </a:p>
        </p:txBody>
      </p:sp>
      <p:sp>
        <p:nvSpPr>
          <p:cNvPr id="24" name="Freeform: Shape 23">
            <a:extLst>
              <a:ext uri="{FF2B5EF4-FFF2-40B4-BE49-F238E27FC236}">
                <a16:creationId xmlns:a16="http://schemas.microsoft.com/office/drawing/2014/main" id="{043C41FF-55D1-47B9-BD66-6F7A97E8DDC7}"/>
              </a:ext>
            </a:extLst>
          </p:cNvPr>
          <p:cNvSpPr/>
          <p:nvPr/>
        </p:nvSpPr>
        <p:spPr>
          <a:xfrm>
            <a:off x="722489" y="3702756"/>
            <a:ext cx="383822" cy="880533"/>
          </a:xfrm>
          <a:custGeom>
            <a:avLst/>
            <a:gdLst>
              <a:gd name="connsiteX0" fmla="*/ 0 w 383822"/>
              <a:gd name="connsiteY0" fmla="*/ 880533 h 880533"/>
              <a:gd name="connsiteX1" fmla="*/ 56444 w 383822"/>
              <a:gd name="connsiteY1" fmla="*/ 756355 h 880533"/>
              <a:gd name="connsiteX2" fmla="*/ 67733 w 383822"/>
              <a:gd name="connsiteY2" fmla="*/ 722488 h 880533"/>
              <a:gd name="connsiteX3" fmla="*/ 79022 w 383822"/>
              <a:gd name="connsiteY3" fmla="*/ 688622 h 880533"/>
              <a:gd name="connsiteX4" fmla="*/ 90311 w 383822"/>
              <a:gd name="connsiteY4" fmla="*/ 609600 h 880533"/>
              <a:gd name="connsiteX5" fmla="*/ 101600 w 383822"/>
              <a:gd name="connsiteY5" fmla="*/ 575733 h 880533"/>
              <a:gd name="connsiteX6" fmla="*/ 135467 w 383822"/>
              <a:gd name="connsiteY6" fmla="*/ 553155 h 880533"/>
              <a:gd name="connsiteX7" fmla="*/ 180622 w 383822"/>
              <a:gd name="connsiteY7" fmla="*/ 485422 h 880533"/>
              <a:gd name="connsiteX8" fmla="*/ 203200 w 383822"/>
              <a:gd name="connsiteY8" fmla="*/ 451555 h 880533"/>
              <a:gd name="connsiteX9" fmla="*/ 225778 w 383822"/>
              <a:gd name="connsiteY9" fmla="*/ 372533 h 880533"/>
              <a:gd name="connsiteX10" fmla="*/ 248355 w 383822"/>
              <a:gd name="connsiteY10" fmla="*/ 293511 h 880533"/>
              <a:gd name="connsiteX11" fmla="*/ 259644 w 383822"/>
              <a:gd name="connsiteY11" fmla="*/ 203200 h 880533"/>
              <a:gd name="connsiteX12" fmla="*/ 270933 w 383822"/>
              <a:gd name="connsiteY12" fmla="*/ 169333 h 880533"/>
              <a:gd name="connsiteX13" fmla="*/ 282222 w 383822"/>
              <a:gd name="connsiteY13" fmla="*/ 101600 h 880533"/>
              <a:gd name="connsiteX14" fmla="*/ 293511 w 383822"/>
              <a:gd name="connsiteY14" fmla="*/ 67733 h 880533"/>
              <a:gd name="connsiteX15" fmla="*/ 361244 w 383822"/>
              <a:gd name="connsiteY15" fmla="*/ 22577 h 880533"/>
              <a:gd name="connsiteX16" fmla="*/ 383822 w 383822"/>
              <a:gd name="connsiteY16" fmla="*/ 0 h 8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22" h="880533">
                <a:moveTo>
                  <a:pt x="0" y="880533"/>
                </a:moveTo>
                <a:cubicBezTo>
                  <a:pt x="46112" y="803680"/>
                  <a:pt x="26928" y="844905"/>
                  <a:pt x="56444" y="756355"/>
                </a:cubicBezTo>
                <a:lnTo>
                  <a:pt x="67733" y="722488"/>
                </a:lnTo>
                <a:lnTo>
                  <a:pt x="79022" y="688622"/>
                </a:lnTo>
                <a:cubicBezTo>
                  <a:pt x="82785" y="662281"/>
                  <a:pt x="85093" y="635691"/>
                  <a:pt x="90311" y="609600"/>
                </a:cubicBezTo>
                <a:cubicBezTo>
                  <a:pt x="92645" y="597931"/>
                  <a:pt x="94166" y="585025"/>
                  <a:pt x="101600" y="575733"/>
                </a:cubicBezTo>
                <a:cubicBezTo>
                  <a:pt x="110076" y="565138"/>
                  <a:pt x="124178" y="560681"/>
                  <a:pt x="135467" y="553155"/>
                </a:cubicBezTo>
                <a:lnTo>
                  <a:pt x="180622" y="485422"/>
                </a:lnTo>
                <a:lnTo>
                  <a:pt x="203200" y="451555"/>
                </a:lnTo>
                <a:cubicBezTo>
                  <a:pt x="238494" y="310380"/>
                  <a:pt x="193385" y="485910"/>
                  <a:pt x="225778" y="372533"/>
                </a:cubicBezTo>
                <a:cubicBezTo>
                  <a:pt x="254133" y="273291"/>
                  <a:pt x="221286" y="374724"/>
                  <a:pt x="248355" y="293511"/>
                </a:cubicBezTo>
                <a:cubicBezTo>
                  <a:pt x="252118" y="263407"/>
                  <a:pt x="254217" y="233049"/>
                  <a:pt x="259644" y="203200"/>
                </a:cubicBezTo>
                <a:cubicBezTo>
                  <a:pt x="261773" y="191492"/>
                  <a:pt x="268352" y="180949"/>
                  <a:pt x="270933" y="169333"/>
                </a:cubicBezTo>
                <a:cubicBezTo>
                  <a:pt x="275898" y="146989"/>
                  <a:pt x="277257" y="123944"/>
                  <a:pt x="282222" y="101600"/>
                </a:cubicBezTo>
                <a:cubicBezTo>
                  <a:pt x="284803" y="89984"/>
                  <a:pt x="285097" y="76147"/>
                  <a:pt x="293511" y="67733"/>
                </a:cubicBezTo>
                <a:cubicBezTo>
                  <a:pt x="312698" y="48545"/>
                  <a:pt x="342056" y="41764"/>
                  <a:pt x="361244" y="22577"/>
                </a:cubicBezTo>
                <a:lnTo>
                  <a:pt x="383822" y="0"/>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3E3DE10-C4E3-4DA6-AEEE-29D6DE2CF9C1}"/>
              </a:ext>
            </a:extLst>
          </p:cNvPr>
          <p:cNvSpPr/>
          <p:nvPr/>
        </p:nvSpPr>
        <p:spPr>
          <a:xfrm>
            <a:off x="8929511" y="3680178"/>
            <a:ext cx="293576" cy="891822"/>
          </a:xfrm>
          <a:custGeom>
            <a:avLst/>
            <a:gdLst>
              <a:gd name="connsiteX0" fmla="*/ 0 w 293576"/>
              <a:gd name="connsiteY0" fmla="*/ 891822 h 891822"/>
              <a:gd name="connsiteX1" fmla="*/ 56445 w 293576"/>
              <a:gd name="connsiteY1" fmla="*/ 711200 h 891822"/>
              <a:gd name="connsiteX2" fmla="*/ 101600 w 293576"/>
              <a:gd name="connsiteY2" fmla="*/ 643466 h 891822"/>
              <a:gd name="connsiteX3" fmla="*/ 124178 w 293576"/>
              <a:gd name="connsiteY3" fmla="*/ 609600 h 891822"/>
              <a:gd name="connsiteX4" fmla="*/ 146756 w 293576"/>
              <a:gd name="connsiteY4" fmla="*/ 440266 h 891822"/>
              <a:gd name="connsiteX5" fmla="*/ 169333 w 293576"/>
              <a:gd name="connsiteY5" fmla="*/ 146755 h 891822"/>
              <a:gd name="connsiteX6" fmla="*/ 191911 w 293576"/>
              <a:gd name="connsiteY6" fmla="*/ 79022 h 891822"/>
              <a:gd name="connsiteX7" fmla="*/ 259645 w 293576"/>
              <a:gd name="connsiteY7" fmla="*/ 33866 h 891822"/>
              <a:gd name="connsiteX8" fmla="*/ 293511 w 293576"/>
              <a:gd name="connsiteY8" fmla="*/ 0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576" h="891822">
                <a:moveTo>
                  <a:pt x="0" y="891822"/>
                </a:moveTo>
                <a:cubicBezTo>
                  <a:pt x="18815" y="831615"/>
                  <a:pt x="32561" y="769582"/>
                  <a:pt x="56445" y="711200"/>
                </a:cubicBezTo>
                <a:cubicBezTo>
                  <a:pt x="66719" y="686085"/>
                  <a:pt x="86548" y="666044"/>
                  <a:pt x="101600" y="643466"/>
                </a:cubicBezTo>
                <a:lnTo>
                  <a:pt x="124178" y="609600"/>
                </a:lnTo>
                <a:cubicBezTo>
                  <a:pt x="134881" y="545379"/>
                  <a:pt x="142150" y="509348"/>
                  <a:pt x="146756" y="440266"/>
                </a:cubicBezTo>
                <a:cubicBezTo>
                  <a:pt x="152413" y="355413"/>
                  <a:pt x="144119" y="239210"/>
                  <a:pt x="169333" y="146755"/>
                </a:cubicBezTo>
                <a:cubicBezTo>
                  <a:pt x="175595" y="123795"/>
                  <a:pt x="172109" y="92223"/>
                  <a:pt x="191911" y="79022"/>
                </a:cubicBezTo>
                <a:lnTo>
                  <a:pt x="259645" y="33866"/>
                </a:lnTo>
                <a:cubicBezTo>
                  <a:pt x="296642" y="9201"/>
                  <a:pt x="293511" y="24856"/>
                  <a:pt x="293511" y="0"/>
                </a:cubicBez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82D52FE-7673-4E8B-88F9-6C8B2D677748}"/>
              </a:ext>
            </a:extLst>
          </p:cNvPr>
          <p:cNvCxnSpPr/>
          <p:nvPr/>
        </p:nvCxnSpPr>
        <p:spPr>
          <a:xfrm flipH="1">
            <a:off x="3104444" y="4572000"/>
            <a:ext cx="1603023" cy="1162756"/>
          </a:xfrm>
          <a:prstGeom prst="line">
            <a:avLst/>
          </a:prstGeom>
          <a:ln w="38100">
            <a:solidFill>
              <a:schemeClr val="bg1"/>
            </a:solidFill>
          </a:ln>
          <a:effectLst>
            <a:outerShdw blurRad="50800" dist="38100" dir="5400000" sx="102000" sy="102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3713029-C266-481E-AA41-B4080C8FEC8F}"/>
              </a:ext>
            </a:extLst>
          </p:cNvPr>
          <p:cNvSpPr txBox="1"/>
          <p:nvPr/>
        </p:nvSpPr>
        <p:spPr>
          <a:xfrm>
            <a:off x="2272596" y="5699267"/>
            <a:ext cx="1758249" cy="646331"/>
          </a:xfrm>
          <a:prstGeom prst="rect">
            <a:avLst/>
          </a:prstGeom>
          <a:noFill/>
        </p:spPr>
        <p:txBody>
          <a:bodyPr wrap="square" rtlCol="0">
            <a:spAutoFit/>
          </a:bodyPr>
          <a:lstStyle/>
          <a:p>
            <a:r>
              <a:rPr lang="en-US" sz="3600" dirty="0">
                <a:solidFill>
                  <a:schemeClr val="bg2"/>
                </a:solidFill>
              </a:rPr>
              <a:t>Starch</a:t>
            </a:r>
            <a:endParaRPr lang="en-US" sz="3200" dirty="0">
              <a:solidFill>
                <a:schemeClr val="bg2"/>
              </a:solidFill>
            </a:endParaRPr>
          </a:p>
        </p:txBody>
      </p:sp>
      <p:sp>
        <p:nvSpPr>
          <p:cNvPr id="3" name="Slide Number Placeholder 2">
            <a:extLst>
              <a:ext uri="{FF2B5EF4-FFF2-40B4-BE49-F238E27FC236}">
                <a16:creationId xmlns:a16="http://schemas.microsoft.com/office/drawing/2014/main" id="{4E7E69DD-808F-40D9-AD85-9C2EDDE18049}"/>
              </a:ext>
            </a:extLst>
          </p:cNvPr>
          <p:cNvSpPr>
            <a:spLocks noGrp="1"/>
          </p:cNvSpPr>
          <p:nvPr>
            <p:ph type="sldNum" sz="quarter" idx="12"/>
          </p:nvPr>
        </p:nvSpPr>
        <p:spPr/>
        <p:txBody>
          <a:bodyPr/>
          <a:lstStyle/>
          <a:p>
            <a:fld id="{C749937F-F31D-4047-9D8A-CB5D6B18B125}" type="slidenum">
              <a:rPr lang="en-US" smtClean="0"/>
              <a:t>4</a:t>
            </a:fld>
            <a:endParaRPr lang="en-US"/>
          </a:p>
        </p:txBody>
      </p:sp>
    </p:spTree>
    <p:extLst>
      <p:ext uri="{BB962C8B-B14F-4D97-AF65-F5344CB8AC3E}">
        <p14:creationId xmlns:p14="http://schemas.microsoft.com/office/powerpoint/2010/main" val="61054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animBg="1"/>
      <p:bldP spid="25" grpId="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764B0-91A2-44B9-85EA-C1D1B2386EBC}"/>
              </a:ext>
            </a:extLst>
          </p:cNvPr>
          <p:cNvSpPr>
            <a:spLocks noGrp="1"/>
          </p:cNvSpPr>
          <p:nvPr>
            <p:ph type="title"/>
          </p:nvPr>
        </p:nvSpPr>
        <p:spPr>
          <a:xfrm>
            <a:off x="838200" y="18255"/>
            <a:ext cx="10515600" cy="1325563"/>
          </a:xfrm>
        </p:spPr>
        <p:txBody>
          <a:bodyPr/>
          <a:lstStyle/>
          <a:p>
            <a:pPr algn="ctr"/>
            <a:r>
              <a:rPr lang="en-US" dirty="0">
                <a:solidFill>
                  <a:schemeClr val="bg2"/>
                </a:solidFill>
              </a:rPr>
              <a:t>Quantifying fruit ripeness</a:t>
            </a:r>
          </a:p>
        </p:txBody>
      </p:sp>
      <p:pic>
        <p:nvPicPr>
          <p:cNvPr id="5" name="Picture 4">
            <a:extLst>
              <a:ext uri="{FF2B5EF4-FFF2-40B4-BE49-F238E27FC236}">
                <a16:creationId xmlns:a16="http://schemas.microsoft.com/office/drawing/2014/main" id="{A450657F-6505-4FB0-B046-3349CA3AD1E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03" b="91951" l="9981" r="89971">
                        <a14:foregroundMark x1="42795" y1="7797" x2="43574" y2="7513"/>
                        <a14:foregroundMark x1="42989" y1="6503" x2="44377" y2="9312"/>
                        <a14:foregroundMark x1="64289" y1="89141" x2="69036" y2="90657"/>
                        <a14:foregroundMark x1="39046" y1="91193" x2="43768" y2="91951"/>
                      </a14:backgroundRemoval>
                    </a14:imgEffect>
                  </a14:imgLayer>
                </a14:imgProps>
              </a:ext>
            </a:extLst>
          </a:blip>
          <a:stretch>
            <a:fillRect/>
          </a:stretch>
        </p:blipFill>
        <p:spPr>
          <a:xfrm>
            <a:off x="2880046" y="1564438"/>
            <a:ext cx="5722087" cy="4412749"/>
          </a:xfrm>
          <a:prstGeom prst="rect">
            <a:avLst/>
          </a:prstGeom>
        </p:spPr>
      </p:pic>
      <p:pic>
        <p:nvPicPr>
          <p:cNvPr id="6" name="Picture 5">
            <a:extLst>
              <a:ext uri="{FF2B5EF4-FFF2-40B4-BE49-F238E27FC236}">
                <a16:creationId xmlns:a16="http://schemas.microsoft.com/office/drawing/2014/main" id="{911B691D-5BD2-4A81-974D-F21E15DAD7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03" b="91951" l="9981" r="89971">
                        <a14:foregroundMark x1="42795" y1="7797" x2="43574" y2="7513"/>
                        <a14:foregroundMark x1="42989" y1="6503" x2="44377" y2="9312"/>
                        <a14:foregroundMark x1="64289" y1="89141" x2="69036" y2="90657"/>
                        <a14:foregroundMark x1="39046" y1="91193" x2="43768" y2="91951"/>
                      </a14:backgroundRemoval>
                    </a14:imgEffect>
                  </a14:imgLayer>
                </a14:imgProps>
              </a:ext>
            </a:extLst>
          </a:blip>
          <a:srcRect l="-1" t="18143" r="50062" b="7419"/>
          <a:stretch/>
        </p:blipFill>
        <p:spPr>
          <a:xfrm flipH="1">
            <a:off x="5741088" y="2359377"/>
            <a:ext cx="2857531" cy="3262209"/>
          </a:xfrm>
          <a:prstGeom prst="rect">
            <a:avLst/>
          </a:prstGeom>
        </p:spPr>
      </p:pic>
      <p:pic>
        <p:nvPicPr>
          <p:cNvPr id="7" name="Picture 6">
            <a:extLst>
              <a:ext uri="{FF2B5EF4-FFF2-40B4-BE49-F238E27FC236}">
                <a16:creationId xmlns:a16="http://schemas.microsoft.com/office/drawing/2014/main" id="{ABA36F40-D8C2-40E1-9F37-1E0873E6BCC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03" b="91951" l="9981" r="89971">
                        <a14:foregroundMark x1="42795" y1="7797" x2="43574" y2="7513"/>
                        <a14:foregroundMark x1="42989" y1="6503" x2="44377" y2="9312"/>
                        <a14:foregroundMark x1="64289" y1="89141" x2="69036" y2="90657"/>
                        <a14:foregroundMark x1="39046" y1="91193" x2="43768" y2="91951"/>
                      </a14:backgroundRemoval>
                    </a14:imgEffect>
                  </a14:imgLayer>
                </a14:imgProps>
              </a:ext>
            </a:extLst>
          </a:blip>
          <a:srcRect l="40667" r="50061" b="80555"/>
          <a:stretch/>
        </p:blipFill>
        <p:spPr>
          <a:xfrm>
            <a:off x="5206995" y="1574740"/>
            <a:ext cx="530579" cy="858071"/>
          </a:xfrm>
          <a:prstGeom prst="rect">
            <a:avLst/>
          </a:prstGeom>
        </p:spPr>
      </p:pic>
      <p:cxnSp>
        <p:nvCxnSpPr>
          <p:cNvPr id="9" name="Straight Connector 8">
            <a:extLst>
              <a:ext uri="{FF2B5EF4-FFF2-40B4-BE49-F238E27FC236}">
                <a16:creationId xmlns:a16="http://schemas.microsoft.com/office/drawing/2014/main" id="{8DE9AD7A-BD36-42CC-9989-9890A975C776}"/>
              </a:ext>
            </a:extLst>
          </p:cNvPr>
          <p:cNvCxnSpPr>
            <a:cxnSpLocks/>
          </p:cNvCxnSpPr>
          <p:nvPr/>
        </p:nvCxnSpPr>
        <p:spPr>
          <a:xfrm>
            <a:off x="711200" y="2277533"/>
            <a:ext cx="0" cy="23029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CB06444-E7F2-4762-980C-BA176A25F878}"/>
              </a:ext>
            </a:extLst>
          </p:cNvPr>
          <p:cNvCxnSpPr>
            <a:cxnSpLocks/>
          </p:cNvCxnSpPr>
          <p:nvPr/>
        </p:nvCxnSpPr>
        <p:spPr>
          <a:xfrm flipH="1">
            <a:off x="711200" y="4580466"/>
            <a:ext cx="2393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B2D64-6958-4537-8124-1161898D4293}"/>
              </a:ext>
            </a:extLst>
          </p:cNvPr>
          <p:cNvCxnSpPr>
            <a:cxnSpLocks/>
          </p:cNvCxnSpPr>
          <p:nvPr/>
        </p:nvCxnSpPr>
        <p:spPr>
          <a:xfrm>
            <a:off x="8901289" y="2277533"/>
            <a:ext cx="0" cy="23029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72D545B-1C22-472A-97FA-01E7DFD6C75E}"/>
              </a:ext>
            </a:extLst>
          </p:cNvPr>
          <p:cNvCxnSpPr>
            <a:cxnSpLocks/>
          </p:cNvCxnSpPr>
          <p:nvPr/>
        </p:nvCxnSpPr>
        <p:spPr>
          <a:xfrm flipH="1">
            <a:off x="8901289" y="4580466"/>
            <a:ext cx="2393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08B1166-E615-4A67-A01F-AB3D614845D5}"/>
              </a:ext>
            </a:extLst>
          </p:cNvPr>
          <p:cNvSpPr txBox="1"/>
          <p:nvPr/>
        </p:nvSpPr>
        <p:spPr>
          <a:xfrm rot="16200000">
            <a:off x="-146753" y="2919628"/>
            <a:ext cx="1117594" cy="584775"/>
          </a:xfrm>
          <a:prstGeom prst="rect">
            <a:avLst/>
          </a:prstGeom>
          <a:noFill/>
        </p:spPr>
        <p:txBody>
          <a:bodyPr wrap="square" rtlCol="0">
            <a:spAutoFit/>
          </a:bodyPr>
          <a:lstStyle/>
          <a:p>
            <a:r>
              <a:rPr lang="en-US" sz="3200" dirty="0">
                <a:solidFill>
                  <a:schemeClr val="bg2"/>
                </a:solidFill>
              </a:rPr>
              <a:t>Brix</a:t>
            </a:r>
          </a:p>
        </p:txBody>
      </p:sp>
      <p:sp>
        <p:nvSpPr>
          <p:cNvPr id="20" name="TextBox 19">
            <a:extLst>
              <a:ext uri="{FF2B5EF4-FFF2-40B4-BE49-F238E27FC236}">
                <a16:creationId xmlns:a16="http://schemas.microsoft.com/office/drawing/2014/main" id="{9E7CA3D0-A544-4F75-9F90-2372B8B0EBEF}"/>
              </a:ext>
            </a:extLst>
          </p:cNvPr>
          <p:cNvSpPr txBox="1"/>
          <p:nvPr/>
        </p:nvSpPr>
        <p:spPr>
          <a:xfrm>
            <a:off x="1349025" y="4584741"/>
            <a:ext cx="1117594" cy="584775"/>
          </a:xfrm>
          <a:prstGeom prst="rect">
            <a:avLst/>
          </a:prstGeom>
          <a:noFill/>
        </p:spPr>
        <p:txBody>
          <a:bodyPr wrap="square" rtlCol="0">
            <a:spAutoFit/>
          </a:bodyPr>
          <a:lstStyle/>
          <a:p>
            <a:r>
              <a:rPr lang="en-US" sz="3200" dirty="0">
                <a:solidFill>
                  <a:schemeClr val="bg2"/>
                </a:solidFill>
              </a:rPr>
              <a:t>Time</a:t>
            </a:r>
          </a:p>
        </p:txBody>
      </p:sp>
      <p:sp>
        <p:nvSpPr>
          <p:cNvPr id="21" name="TextBox 20">
            <a:extLst>
              <a:ext uri="{FF2B5EF4-FFF2-40B4-BE49-F238E27FC236}">
                <a16:creationId xmlns:a16="http://schemas.microsoft.com/office/drawing/2014/main" id="{CBFA1AD0-BD07-4C4F-9E2B-0E9813ED2936}"/>
              </a:ext>
            </a:extLst>
          </p:cNvPr>
          <p:cNvSpPr txBox="1"/>
          <p:nvPr/>
        </p:nvSpPr>
        <p:spPr>
          <a:xfrm rot="16200000">
            <a:off x="7231786" y="2871516"/>
            <a:ext cx="2455075" cy="584775"/>
          </a:xfrm>
          <a:prstGeom prst="rect">
            <a:avLst/>
          </a:prstGeom>
          <a:noFill/>
        </p:spPr>
        <p:txBody>
          <a:bodyPr wrap="square" rtlCol="0">
            <a:spAutoFit/>
          </a:bodyPr>
          <a:lstStyle/>
          <a:p>
            <a:r>
              <a:rPr lang="en-US" sz="3200" dirty="0">
                <a:solidFill>
                  <a:schemeClr val="bg2"/>
                </a:solidFill>
              </a:rPr>
              <a:t>Dry Matter</a:t>
            </a:r>
          </a:p>
        </p:txBody>
      </p:sp>
      <p:sp>
        <p:nvSpPr>
          <p:cNvPr id="22" name="TextBox 21">
            <a:extLst>
              <a:ext uri="{FF2B5EF4-FFF2-40B4-BE49-F238E27FC236}">
                <a16:creationId xmlns:a16="http://schemas.microsoft.com/office/drawing/2014/main" id="{ACD4EE57-5A00-48D2-87E6-5205CBAC46AB}"/>
              </a:ext>
            </a:extLst>
          </p:cNvPr>
          <p:cNvSpPr txBox="1"/>
          <p:nvPr/>
        </p:nvSpPr>
        <p:spPr>
          <a:xfrm>
            <a:off x="9725381" y="4584741"/>
            <a:ext cx="1117594" cy="584775"/>
          </a:xfrm>
          <a:prstGeom prst="rect">
            <a:avLst/>
          </a:prstGeom>
          <a:noFill/>
        </p:spPr>
        <p:txBody>
          <a:bodyPr wrap="square" rtlCol="0">
            <a:spAutoFit/>
          </a:bodyPr>
          <a:lstStyle/>
          <a:p>
            <a:r>
              <a:rPr lang="en-US" sz="3200" dirty="0">
                <a:solidFill>
                  <a:schemeClr val="bg2"/>
                </a:solidFill>
              </a:rPr>
              <a:t>Time</a:t>
            </a:r>
          </a:p>
        </p:txBody>
      </p:sp>
      <p:sp>
        <p:nvSpPr>
          <p:cNvPr id="23" name="TextBox 22">
            <a:extLst>
              <a:ext uri="{FF2B5EF4-FFF2-40B4-BE49-F238E27FC236}">
                <a16:creationId xmlns:a16="http://schemas.microsoft.com/office/drawing/2014/main" id="{77C5D2C4-9D4E-44E7-A677-35CCA2FC5557}"/>
              </a:ext>
            </a:extLst>
          </p:cNvPr>
          <p:cNvSpPr txBox="1"/>
          <p:nvPr/>
        </p:nvSpPr>
        <p:spPr>
          <a:xfrm>
            <a:off x="4858449" y="5959974"/>
            <a:ext cx="1758249" cy="646331"/>
          </a:xfrm>
          <a:prstGeom prst="rect">
            <a:avLst/>
          </a:prstGeom>
          <a:noFill/>
        </p:spPr>
        <p:txBody>
          <a:bodyPr wrap="square" rtlCol="0">
            <a:spAutoFit/>
          </a:bodyPr>
          <a:lstStyle/>
          <a:p>
            <a:pPr algn="ctr"/>
            <a:r>
              <a:rPr lang="en-US" sz="3600" dirty="0">
                <a:solidFill>
                  <a:schemeClr val="bg2"/>
                </a:solidFill>
              </a:rPr>
              <a:t>Ripe</a:t>
            </a:r>
            <a:endParaRPr lang="en-US" sz="3200" dirty="0">
              <a:solidFill>
                <a:schemeClr val="bg2"/>
              </a:solidFill>
            </a:endParaRPr>
          </a:p>
        </p:txBody>
      </p:sp>
      <p:sp>
        <p:nvSpPr>
          <p:cNvPr id="24" name="Freeform: Shape 23">
            <a:extLst>
              <a:ext uri="{FF2B5EF4-FFF2-40B4-BE49-F238E27FC236}">
                <a16:creationId xmlns:a16="http://schemas.microsoft.com/office/drawing/2014/main" id="{043C41FF-55D1-47B9-BD66-6F7A97E8DDC7}"/>
              </a:ext>
            </a:extLst>
          </p:cNvPr>
          <p:cNvSpPr/>
          <p:nvPr/>
        </p:nvSpPr>
        <p:spPr>
          <a:xfrm>
            <a:off x="722489" y="3702756"/>
            <a:ext cx="383822" cy="880533"/>
          </a:xfrm>
          <a:custGeom>
            <a:avLst/>
            <a:gdLst>
              <a:gd name="connsiteX0" fmla="*/ 0 w 383822"/>
              <a:gd name="connsiteY0" fmla="*/ 880533 h 880533"/>
              <a:gd name="connsiteX1" fmla="*/ 56444 w 383822"/>
              <a:gd name="connsiteY1" fmla="*/ 756355 h 880533"/>
              <a:gd name="connsiteX2" fmla="*/ 67733 w 383822"/>
              <a:gd name="connsiteY2" fmla="*/ 722488 h 880533"/>
              <a:gd name="connsiteX3" fmla="*/ 79022 w 383822"/>
              <a:gd name="connsiteY3" fmla="*/ 688622 h 880533"/>
              <a:gd name="connsiteX4" fmla="*/ 90311 w 383822"/>
              <a:gd name="connsiteY4" fmla="*/ 609600 h 880533"/>
              <a:gd name="connsiteX5" fmla="*/ 101600 w 383822"/>
              <a:gd name="connsiteY5" fmla="*/ 575733 h 880533"/>
              <a:gd name="connsiteX6" fmla="*/ 135467 w 383822"/>
              <a:gd name="connsiteY6" fmla="*/ 553155 h 880533"/>
              <a:gd name="connsiteX7" fmla="*/ 180622 w 383822"/>
              <a:gd name="connsiteY7" fmla="*/ 485422 h 880533"/>
              <a:gd name="connsiteX8" fmla="*/ 203200 w 383822"/>
              <a:gd name="connsiteY8" fmla="*/ 451555 h 880533"/>
              <a:gd name="connsiteX9" fmla="*/ 225778 w 383822"/>
              <a:gd name="connsiteY9" fmla="*/ 372533 h 880533"/>
              <a:gd name="connsiteX10" fmla="*/ 248355 w 383822"/>
              <a:gd name="connsiteY10" fmla="*/ 293511 h 880533"/>
              <a:gd name="connsiteX11" fmla="*/ 259644 w 383822"/>
              <a:gd name="connsiteY11" fmla="*/ 203200 h 880533"/>
              <a:gd name="connsiteX12" fmla="*/ 270933 w 383822"/>
              <a:gd name="connsiteY12" fmla="*/ 169333 h 880533"/>
              <a:gd name="connsiteX13" fmla="*/ 282222 w 383822"/>
              <a:gd name="connsiteY13" fmla="*/ 101600 h 880533"/>
              <a:gd name="connsiteX14" fmla="*/ 293511 w 383822"/>
              <a:gd name="connsiteY14" fmla="*/ 67733 h 880533"/>
              <a:gd name="connsiteX15" fmla="*/ 361244 w 383822"/>
              <a:gd name="connsiteY15" fmla="*/ 22577 h 880533"/>
              <a:gd name="connsiteX16" fmla="*/ 383822 w 383822"/>
              <a:gd name="connsiteY16" fmla="*/ 0 h 8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22" h="880533">
                <a:moveTo>
                  <a:pt x="0" y="880533"/>
                </a:moveTo>
                <a:cubicBezTo>
                  <a:pt x="46112" y="803680"/>
                  <a:pt x="26928" y="844905"/>
                  <a:pt x="56444" y="756355"/>
                </a:cubicBezTo>
                <a:lnTo>
                  <a:pt x="67733" y="722488"/>
                </a:lnTo>
                <a:lnTo>
                  <a:pt x="79022" y="688622"/>
                </a:lnTo>
                <a:cubicBezTo>
                  <a:pt x="82785" y="662281"/>
                  <a:pt x="85093" y="635691"/>
                  <a:pt x="90311" y="609600"/>
                </a:cubicBezTo>
                <a:cubicBezTo>
                  <a:pt x="92645" y="597931"/>
                  <a:pt x="94166" y="585025"/>
                  <a:pt x="101600" y="575733"/>
                </a:cubicBezTo>
                <a:cubicBezTo>
                  <a:pt x="110076" y="565138"/>
                  <a:pt x="124178" y="560681"/>
                  <a:pt x="135467" y="553155"/>
                </a:cubicBezTo>
                <a:lnTo>
                  <a:pt x="180622" y="485422"/>
                </a:lnTo>
                <a:lnTo>
                  <a:pt x="203200" y="451555"/>
                </a:lnTo>
                <a:cubicBezTo>
                  <a:pt x="238494" y="310380"/>
                  <a:pt x="193385" y="485910"/>
                  <a:pt x="225778" y="372533"/>
                </a:cubicBezTo>
                <a:cubicBezTo>
                  <a:pt x="254133" y="273291"/>
                  <a:pt x="221286" y="374724"/>
                  <a:pt x="248355" y="293511"/>
                </a:cubicBezTo>
                <a:cubicBezTo>
                  <a:pt x="252118" y="263407"/>
                  <a:pt x="254217" y="233049"/>
                  <a:pt x="259644" y="203200"/>
                </a:cubicBezTo>
                <a:cubicBezTo>
                  <a:pt x="261773" y="191492"/>
                  <a:pt x="268352" y="180949"/>
                  <a:pt x="270933" y="169333"/>
                </a:cubicBezTo>
                <a:cubicBezTo>
                  <a:pt x="275898" y="146989"/>
                  <a:pt x="277257" y="123944"/>
                  <a:pt x="282222" y="101600"/>
                </a:cubicBezTo>
                <a:cubicBezTo>
                  <a:pt x="284803" y="89984"/>
                  <a:pt x="285097" y="76147"/>
                  <a:pt x="293511" y="67733"/>
                </a:cubicBezTo>
                <a:cubicBezTo>
                  <a:pt x="312698" y="48545"/>
                  <a:pt x="342056" y="41764"/>
                  <a:pt x="361244" y="22577"/>
                </a:cubicBezTo>
                <a:lnTo>
                  <a:pt x="383822" y="0"/>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3E3DE10-C4E3-4DA6-AEEE-29D6DE2CF9C1}"/>
              </a:ext>
            </a:extLst>
          </p:cNvPr>
          <p:cNvSpPr/>
          <p:nvPr/>
        </p:nvSpPr>
        <p:spPr>
          <a:xfrm>
            <a:off x="8929511" y="3680178"/>
            <a:ext cx="293576" cy="891822"/>
          </a:xfrm>
          <a:custGeom>
            <a:avLst/>
            <a:gdLst>
              <a:gd name="connsiteX0" fmla="*/ 0 w 293576"/>
              <a:gd name="connsiteY0" fmla="*/ 891822 h 891822"/>
              <a:gd name="connsiteX1" fmla="*/ 56445 w 293576"/>
              <a:gd name="connsiteY1" fmla="*/ 711200 h 891822"/>
              <a:gd name="connsiteX2" fmla="*/ 101600 w 293576"/>
              <a:gd name="connsiteY2" fmla="*/ 643466 h 891822"/>
              <a:gd name="connsiteX3" fmla="*/ 124178 w 293576"/>
              <a:gd name="connsiteY3" fmla="*/ 609600 h 891822"/>
              <a:gd name="connsiteX4" fmla="*/ 146756 w 293576"/>
              <a:gd name="connsiteY4" fmla="*/ 440266 h 891822"/>
              <a:gd name="connsiteX5" fmla="*/ 169333 w 293576"/>
              <a:gd name="connsiteY5" fmla="*/ 146755 h 891822"/>
              <a:gd name="connsiteX6" fmla="*/ 191911 w 293576"/>
              <a:gd name="connsiteY6" fmla="*/ 79022 h 891822"/>
              <a:gd name="connsiteX7" fmla="*/ 259645 w 293576"/>
              <a:gd name="connsiteY7" fmla="*/ 33866 h 891822"/>
              <a:gd name="connsiteX8" fmla="*/ 293511 w 293576"/>
              <a:gd name="connsiteY8" fmla="*/ 0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576" h="891822">
                <a:moveTo>
                  <a:pt x="0" y="891822"/>
                </a:moveTo>
                <a:cubicBezTo>
                  <a:pt x="18815" y="831615"/>
                  <a:pt x="32561" y="769582"/>
                  <a:pt x="56445" y="711200"/>
                </a:cubicBezTo>
                <a:cubicBezTo>
                  <a:pt x="66719" y="686085"/>
                  <a:pt x="86548" y="666044"/>
                  <a:pt x="101600" y="643466"/>
                </a:cubicBezTo>
                <a:lnTo>
                  <a:pt x="124178" y="609600"/>
                </a:lnTo>
                <a:cubicBezTo>
                  <a:pt x="134881" y="545379"/>
                  <a:pt x="142150" y="509348"/>
                  <a:pt x="146756" y="440266"/>
                </a:cubicBezTo>
                <a:cubicBezTo>
                  <a:pt x="152413" y="355413"/>
                  <a:pt x="144119" y="239210"/>
                  <a:pt x="169333" y="146755"/>
                </a:cubicBezTo>
                <a:cubicBezTo>
                  <a:pt x="175595" y="123795"/>
                  <a:pt x="172109" y="92223"/>
                  <a:pt x="191911" y="79022"/>
                </a:cubicBezTo>
                <a:lnTo>
                  <a:pt x="259645" y="33866"/>
                </a:lnTo>
                <a:cubicBezTo>
                  <a:pt x="296642" y="9201"/>
                  <a:pt x="293511" y="24856"/>
                  <a:pt x="293511" y="0"/>
                </a:cubicBez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8CBF2E2-C113-48E8-A21E-A69F2540E0DB}"/>
              </a:ext>
            </a:extLst>
          </p:cNvPr>
          <p:cNvCxnSpPr/>
          <p:nvPr/>
        </p:nvCxnSpPr>
        <p:spPr>
          <a:xfrm>
            <a:off x="1501422" y="2198511"/>
            <a:ext cx="0" cy="2294467"/>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DC797CA-AAC9-412E-BC41-C5B343A7CD39}"/>
              </a:ext>
            </a:extLst>
          </p:cNvPr>
          <p:cNvCxnSpPr/>
          <p:nvPr/>
        </p:nvCxnSpPr>
        <p:spPr>
          <a:xfrm>
            <a:off x="9595557" y="2215445"/>
            <a:ext cx="0" cy="2294467"/>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69BD6580-1BD6-4140-9299-496E02DCA946}"/>
              </a:ext>
            </a:extLst>
          </p:cNvPr>
          <p:cNvSpPr/>
          <p:nvPr/>
        </p:nvSpPr>
        <p:spPr>
          <a:xfrm>
            <a:off x="1095022" y="3148944"/>
            <a:ext cx="395111" cy="565100"/>
          </a:xfrm>
          <a:custGeom>
            <a:avLst/>
            <a:gdLst>
              <a:gd name="connsiteX0" fmla="*/ 0 w 395111"/>
              <a:gd name="connsiteY0" fmla="*/ 565100 h 565100"/>
              <a:gd name="connsiteX1" fmla="*/ 56445 w 395111"/>
              <a:gd name="connsiteY1" fmla="*/ 519945 h 565100"/>
              <a:gd name="connsiteX2" fmla="*/ 79022 w 395111"/>
              <a:gd name="connsiteY2" fmla="*/ 452212 h 565100"/>
              <a:gd name="connsiteX3" fmla="*/ 112889 w 395111"/>
              <a:gd name="connsiteY3" fmla="*/ 350612 h 565100"/>
              <a:gd name="connsiteX4" fmla="*/ 124178 w 395111"/>
              <a:gd name="connsiteY4" fmla="*/ 316745 h 565100"/>
              <a:gd name="connsiteX5" fmla="*/ 135467 w 395111"/>
              <a:gd name="connsiteY5" fmla="*/ 282878 h 565100"/>
              <a:gd name="connsiteX6" fmla="*/ 158045 w 395111"/>
              <a:gd name="connsiteY6" fmla="*/ 249012 h 565100"/>
              <a:gd name="connsiteX7" fmla="*/ 214489 w 395111"/>
              <a:gd name="connsiteY7" fmla="*/ 147412 h 565100"/>
              <a:gd name="connsiteX8" fmla="*/ 248356 w 395111"/>
              <a:gd name="connsiteY8" fmla="*/ 113545 h 565100"/>
              <a:gd name="connsiteX9" fmla="*/ 270934 w 395111"/>
              <a:gd name="connsiteY9" fmla="*/ 79678 h 565100"/>
              <a:gd name="connsiteX10" fmla="*/ 372534 w 395111"/>
              <a:gd name="connsiteY10" fmla="*/ 656 h 565100"/>
              <a:gd name="connsiteX11" fmla="*/ 395111 w 395111"/>
              <a:gd name="connsiteY11" fmla="*/ 656 h 5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111" h="565100">
                <a:moveTo>
                  <a:pt x="0" y="565100"/>
                </a:moveTo>
                <a:cubicBezTo>
                  <a:pt x="18815" y="550048"/>
                  <a:pt x="42628" y="539684"/>
                  <a:pt x="56445" y="519945"/>
                </a:cubicBezTo>
                <a:cubicBezTo>
                  <a:pt x="70093" y="500448"/>
                  <a:pt x="71496" y="474790"/>
                  <a:pt x="79022" y="452212"/>
                </a:cubicBezTo>
                <a:lnTo>
                  <a:pt x="112889" y="350612"/>
                </a:lnTo>
                <a:lnTo>
                  <a:pt x="124178" y="316745"/>
                </a:lnTo>
                <a:cubicBezTo>
                  <a:pt x="127941" y="305456"/>
                  <a:pt x="128866" y="292779"/>
                  <a:pt x="135467" y="282878"/>
                </a:cubicBezTo>
                <a:lnTo>
                  <a:pt x="158045" y="249012"/>
                </a:lnTo>
                <a:cubicBezTo>
                  <a:pt x="172240" y="206426"/>
                  <a:pt x="175673" y="186228"/>
                  <a:pt x="214489" y="147412"/>
                </a:cubicBezTo>
                <a:cubicBezTo>
                  <a:pt x="225778" y="136123"/>
                  <a:pt x="238135" y="125810"/>
                  <a:pt x="248356" y="113545"/>
                </a:cubicBezTo>
                <a:cubicBezTo>
                  <a:pt x="257042" y="103122"/>
                  <a:pt x="261920" y="89819"/>
                  <a:pt x="270934" y="79678"/>
                </a:cubicBezTo>
                <a:cubicBezTo>
                  <a:pt x="311977" y="33505"/>
                  <a:pt x="321459" y="10871"/>
                  <a:pt x="372534" y="656"/>
                </a:cubicBezTo>
                <a:cubicBezTo>
                  <a:pt x="379914" y="-820"/>
                  <a:pt x="387585" y="656"/>
                  <a:pt x="395111" y="656"/>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D6FDF80-990C-4902-A7B3-89307476E007}"/>
              </a:ext>
            </a:extLst>
          </p:cNvPr>
          <p:cNvSpPr/>
          <p:nvPr/>
        </p:nvSpPr>
        <p:spPr>
          <a:xfrm>
            <a:off x="9223022" y="3104411"/>
            <a:ext cx="462845" cy="587056"/>
          </a:xfrm>
          <a:custGeom>
            <a:avLst/>
            <a:gdLst>
              <a:gd name="connsiteX0" fmla="*/ 0 w 462845"/>
              <a:gd name="connsiteY0" fmla="*/ 587056 h 587056"/>
              <a:gd name="connsiteX1" fmla="*/ 112889 w 462845"/>
              <a:gd name="connsiteY1" fmla="*/ 474167 h 587056"/>
              <a:gd name="connsiteX2" fmla="*/ 124178 w 462845"/>
              <a:gd name="connsiteY2" fmla="*/ 406433 h 587056"/>
              <a:gd name="connsiteX3" fmla="*/ 169334 w 462845"/>
              <a:gd name="connsiteY3" fmla="*/ 282256 h 587056"/>
              <a:gd name="connsiteX4" fmla="*/ 191911 w 462845"/>
              <a:gd name="connsiteY4" fmla="*/ 214522 h 587056"/>
              <a:gd name="connsiteX5" fmla="*/ 237067 w 462845"/>
              <a:gd name="connsiteY5" fmla="*/ 146789 h 587056"/>
              <a:gd name="connsiteX6" fmla="*/ 248356 w 462845"/>
              <a:gd name="connsiteY6" fmla="*/ 112922 h 587056"/>
              <a:gd name="connsiteX7" fmla="*/ 282222 w 462845"/>
              <a:gd name="connsiteY7" fmla="*/ 79056 h 587056"/>
              <a:gd name="connsiteX8" fmla="*/ 338667 w 462845"/>
              <a:gd name="connsiteY8" fmla="*/ 22611 h 587056"/>
              <a:gd name="connsiteX9" fmla="*/ 372534 w 462845"/>
              <a:gd name="connsiteY9" fmla="*/ 11322 h 587056"/>
              <a:gd name="connsiteX10" fmla="*/ 462845 w 462845"/>
              <a:gd name="connsiteY10" fmla="*/ 33 h 58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2845" h="587056">
                <a:moveTo>
                  <a:pt x="0" y="587056"/>
                </a:moveTo>
                <a:cubicBezTo>
                  <a:pt x="37630" y="549426"/>
                  <a:pt x="82740" y="518020"/>
                  <a:pt x="112889" y="474167"/>
                </a:cubicBezTo>
                <a:cubicBezTo>
                  <a:pt x="125857" y="455305"/>
                  <a:pt x="119382" y="428814"/>
                  <a:pt x="124178" y="406433"/>
                </a:cubicBezTo>
                <a:cubicBezTo>
                  <a:pt x="144600" y="311129"/>
                  <a:pt x="131924" y="338369"/>
                  <a:pt x="169334" y="282256"/>
                </a:cubicBezTo>
                <a:cubicBezTo>
                  <a:pt x="176860" y="259678"/>
                  <a:pt x="178709" y="234324"/>
                  <a:pt x="191911" y="214522"/>
                </a:cubicBezTo>
                <a:cubicBezTo>
                  <a:pt x="206963" y="191944"/>
                  <a:pt x="228486" y="172532"/>
                  <a:pt x="237067" y="146789"/>
                </a:cubicBezTo>
                <a:cubicBezTo>
                  <a:pt x="240830" y="135500"/>
                  <a:pt x="241755" y="122823"/>
                  <a:pt x="248356" y="112922"/>
                </a:cubicBezTo>
                <a:cubicBezTo>
                  <a:pt x="257212" y="99639"/>
                  <a:pt x="272002" y="91320"/>
                  <a:pt x="282222" y="79056"/>
                </a:cubicBezTo>
                <a:cubicBezTo>
                  <a:pt x="314476" y="40351"/>
                  <a:pt x="291361" y="46264"/>
                  <a:pt x="338667" y="22611"/>
                </a:cubicBezTo>
                <a:cubicBezTo>
                  <a:pt x="349310" y="17289"/>
                  <a:pt x="360918" y="13903"/>
                  <a:pt x="372534" y="11322"/>
                </a:cubicBezTo>
                <a:cubicBezTo>
                  <a:pt x="428902" y="-1204"/>
                  <a:pt x="423556" y="33"/>
                  <a:pt x="462845" y="33"/>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0494F54-AAA6-49FB-B971-9561DA5DF7D7}"/>
              </a:ext>
            </a:extLst>
          </p:cNvPr>
          <p:cNvSpPr/>
          <p:nvPr/>
        </p:nvSpPr>
        <p:spPr>
          <a:xfrm>
            <a:off x="1501422" y="3070578"/>
            <a:ext cx="1230489" cy="101600"/>
          </a:xfrm>
          <a:custGeom>
            <a:avLst/>
            <a:gdLst>
              <a:gd name="connsiteX0" fmla="*/ 0 w 1230489"/>
              <a:gd name="connsiteY0" fmla="*/ 56444 h 101600"/>
              <a:gd name="connsiteX1" fmla="*/ 180622 w 1230489"/>
              <a:gd name="connsiteY1" fmla="*/ 67733 h 101600"/>
              <a:gd name="connsiteX2" fmla="*/ 214489 w 1230489"/>
              <a:gd name="connsiteY2" fmla="*/ 90311 h 101600"/>
              <a:gd name="connsiteX3" fmla="*/ 361245 w 1230489"/>
              <a:gd name="connsiteY3" fmla="*/ 79022 h 101600"/>
              <a:gd name="connsiteX4" fmla="*/ 451556 w 1230489"/>
              <a:gd name="connsiteY4" fmla="*/ 56444 h 101600"/>
              <a:gd name="connsiteX5" fmla="*/ 485422 w 1230489"/>
              <a:gd name="connsiteY5" fmla="*/ 33866 h 101600"/>
              <a:gd name="connsiteX6" fmla="*/ 519289 w 1230489"/>
              <a:gd name="connsiteY6" fmla="*/ 0 h 101600"/>
              <a:gd name="connsiteX7" fmla="*/ 677334 w 1230489"/>
              <a:gd name="connsiteY7" fmla="*/ 11289 h 101600"/>
              <a:gd name="connsiteX8" fmla="*/ 801511 w 1230489"/>
              <a:gd name="connsiteY8" fmla="*/ 90311 h 101600"/>
              <a:gd name="connsiteX9" fmla="*/ 835378 w 1230489"/>
              <a:gd name="connsiteY9" fmla="*/ 101600 h 101600"/>
              <a:gd name="connsiteX10" fmla="*/ 948267 w 1230489"/>
              <a:gd name="connsiteY10" fmla="*/ 67733 h 101600"/>
              <a:gd name="connsiteX11" fmla="*/ 982134 w 1230489"/>
              <a:gd name="connsiteY11" fmla="*/ 56444 h 101600"/>
              <a:gd name="connsiteX12" fmla="*/ 1016000 w 1230489"/>
              <a:gd name="connsiteY12" fmla="*/ 22578 h 101600"/>
              <a:gd name="connsiteX13" fmla="*/ 1049867 w 1230489"/>
              <a:gd name="connsiteY13" fmla="*/ 11289 h 101600"/>
              <a:gd name="connsiteX14" fmla="*/ 1230489 w 1230489"/>
              <a:gd name="connsiteY14" fmla="*/ 11289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0489" h="101600">
                <a:moveTo>
                  <a:pt x="0" y="56444"/>
                </a:moveTo>
                <a:cubicBezTo>
                  <a:pt x="60207" y="60207"/>
                  <a:pt x="121035" y="58325"/>
                  <a:pt x="180622" y="67733"/>
                </a:cubicBezTo>
                <a:cubicBezTo>
                  <a:pt x="194024" y="69849"/>
                  <a:pt x="200948" y="89465"/>
                  <a:pt x="214489" y="90311"/>
                </a:cubicBezTo>
                <a:cubicBezTo>
                  <a:pt x="263457" y="93371"/>
                  <a:pt x="312326" y="82785"/>
                  <a:pt x="361245" y="79022"/>
                </a:cubicBezTo>
                <a:cubicBezTo>
                  <a:pt x="382713" y="74728"/>
                  <a:pt x="428415" y="68015"/>
                  <a:pt x="451556" y="56444"/>
                </a:cubicBezTo>
                <a:cubicBezTo>
                  <a:pt x="463691" y="50376"/>
                  <a:pt x="474999" y="42552"/>
                  <a:pt x="485422" y="33866"/>
                </a:cubicBezTo>
                <a:cubicBezTo>
                  <a:pt x="497687" y="23646"/>
                  <a:pt x="508000" y="11289"/>
                  <a:pt x="519289" y="0"/>
                </a:cubicBezTo>
                <a:cubicBezTo>
                  <a:pt x="571971" y="3763"/>
                  <a:pt x="626379" y="-2608"/>
                  <a:pt x="677334" y="11289"/>
                </a:cubicBezTo>
                <a:cubicBezTo>
                  <a:pt x="743004" y="29199"/>
                  <a:pt x="751922" y="65516"/>
                  <a:pt x="801511" y="90311"/>
                </a:cubicBezTo>
                <a:cubicBezTo>
                  <a:pt x="812154" y="95633"/>
                  <a:pt x="824089" y="97837"/>
                  <a:pt x="835378" y="101600"/>
                </a:cubicBezTo>
                <a:cubicBezTo>
                  <a:pt x="903623" y="84539"/>
                  <a:pt x="865813" y="95218"/>
                  <a:pt x="948267" y="67733"/>
                </a:cubicBezTo>
                <a:lnTo>
                  <a:pt x="982134" y="56444"/>
                </a:lnTo>
                <a:cubicBezTo>
                  <a:pt x="993423" y="45155"/>
                  <a:pt x="1002717" y="31434"/>
                  <a:pt x="1016000" y="22578"/>
                </a:cubicBezTo>
                <a:cubicBezTo>
                  <a:pt x="1025901" y="15977"/>
                  <a:pt x="1037984" y="11914"/>
                  <a:pt x="1049867" y="11289"/>
                </a:cubicBezTo>
                <a:cubicBezTo>
                  <a:pt x="1109991" y="8125"/>
                  <a:pt x="1170282" y="11289"/>
                  <a:pt x="1230489" y="11289"/>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D8948B9-217A-4658-A67A-B2E23CC8E49F}"/>
              </a:ext>
            </a:extLst>
          </p:cNvPr>
          <p:cNvSpPr/>
          <p:nvPr/>
        </p:nvSpPr>
        <p:spPr>
          <a:xfrm>
            <a:off x="9685867" y="3014133"/>
            <a:ext cx="1128889" cy="124178"/>
          </a:xfrm>
          <a:custGeom>
            <a:avLst/>
            <a:gdLst>
              <a:gd name="connsiteX0" fmla="*/ 0 w 1128889"/>
              <a:gd name="connsiteY0" fmla="*/ 112889 h 124178"/>
              <a:gd name="connsiteX1" fmla="*/ 79022 w 1128889"/>
              <a:gd name="connsiteY1" fmla="*/ 90311 h 124178"/>
              <a:gd name="connsiteX2" fmla="*/ 203200 w 1128889"/>
              <a:gd name="connsiteY2" fmla="*/ 112889 h 124178"/>
              <a:gd name="connsiteX3" fmla="*/ 248355 w 1128889"/>
              <a:gd name="connsiteY3" fmla="*/ 124178 h 124178"/>
              <a:gd name="connsiteX4" fmla="*/ 338666 w 1128889"/>
              <a:gd name="connsiteY4" fmla="*/ 112889 h 124178"/>
              <a:gd name="connsiteX5" fmla="*/ 372533 w 1128889"/>
              <a:gd name="connsiteY5" fmla="*/ 101600 h 124178"/>
              <a:gd name="connsiteX6" fmla="*/ 417689 w 1128889"/>
              <a:gd name="connsiteY6" fmla="*/ 33867 h 124178"/>
              <a:gd name="connsiteX7" fmla="*/ 485422 w 1128889"/>
              <a:gd name="connsiteY7" fmla="*/ 0 h 124178"/>
              <a:gd name="connsiteX8" fmla="*/ 654755 w 1128889"/>
              <a:gd name="connsiteY8" fmla="*/ 11289 h 124178"/>
              <a:gd name="connsiteX9" fmla="*/ 688622 w 1128889"/>
              <a:gd name="connsiteY9" fmla="*/ 22578 h 124178"/>
              <a:gd name="connsiteX10" fmla="*/ 778933 w 1128889"/>
              <a:gd name="connsiteY10" fmla="*/ 45156 h 124178"/>
              <a:gd name="connsiteX11" fmla="*/ 824089 w 1128889"/>
              <a:gd name="connsiteY11" fmla="*/ 101600 h 124178"/>
              <a:gd name="connsiteX12" fmla="*/ 891822 w 1128889"/>
              <a:gd name="connsiteY12" fmla="*/ 124178 h 124178"/>
              <a:gd name="connsiteX13" fmla="*/ 959555 w 1128889"/>
              <a:gd name="connsiteY13" fmla="*/ 112889 h 124178"/>
              <a:gd name="connsiteX14" fmla="*/ 1061155 w 1128889"/>
              <a:gd name="connsiteY14" fmla="*/ 56445 h 124178"/>
              <a:gd name="connsiteX15" fmla="*/ 1128889 w 1128889"/>
              <a:gd name="connsiteY15" fmla="*/ 56445 h 12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8889" h="124178">
                <a:moveTo>
                  <a:pt x="0" y="112889"/>
                </a:moveTo>
                <a:cubicBezTo>
                  <a:pt x="26341" y="105363"/>
                  <a:pt x="51688" y="92133"/>
                  <a:pt x="79022" y="90311"/>
                </a:cubicBezTo>
                <a:cubicBezTo>
                  <a:pt x="147178" y="85767"/>
                  <a:pt x="153873" y="98795"/>
                  <a:pt x="203200" y="112889"/>
                </a:cubicBezTo>
                <a:cubicBezTo>
                  <a:pt x="218118" y="117151"/>
                  <a:pt x="233303" y="120415"/>
                  <a:pt x="248355" y="124178"/>
                </a:cubicBezTo>
                <a:cubicBezTo>
                  <a:pt x="278459" y="120415"/>
                  <a:pt x="308817" y="118316"/>
                  <a:pt x="338666" y="112889"/>
                </a:cubicBezTo>
                <a:cubicBezTo>
                  <a:pt x="350374" y="110760"/>
                  <a:pt x="364119" y="110014"/>
                  <a:pt x="372533" y="101600"/>
                </a:cubicBezTo>
                <a:cubicBezTo>
                  <a:pt x="391721" y="82413"/>
                  <a:pt x="391946" y="42448"/>
                  <a:pt x="417689" y="33867"/>
                </a:cubicBezTo>
                <a:cubicBezTo>
                  <a:pt x="464426" y="18287"/>
                  <a:pt x="441654" y="29179"/>
                  <a:pt x="485422" y="0"/>
                </a:cubicBezTo>
                <a:cubicBezTo>
                  <a:pt x="541866" y="3763"/>
                  <a:pt x="598531" y="5042"/>
                  <a:pt x="654755" y="11289"/>
                </a:cubicBezTo>
                <a:cubicBezTo>
                  <a:pt x="666582" y="12603"/>
                  <a:pt x="677078" y="19692"/>
                  <a:pt x="688622" y="22578"/>
                </a:cubicBezTo>
                <a:lnTo>
                  <a:pt x="778933" y="45156"/>
                </a:lnTo>
                <a:cubicBezTo>
                  <a:pt x="791175" y="81881"/>
                  <a:pt x="784126" y="83839"/>
                  <a:pt x="824089" y="101600"/>
                </a:cubicBezTo>
                <a:cubicBezTo>
                  <a:pt x="845837" y="111266"/>
                  <a:pt x="891822" y="124178"/>
                  <a:pt x="891822" y="124178"/>
                </a:cubicBezTo>
                <a:cubicBezTo>
                  <a:pt x="914400" y="120415"/>
                  <a:pt x="938427" y="121692"/>
                  <a:pt x="959555" y="112889"/>
                </a:cubicBezTo>
                <a:cubicBezTo>
                  <a:pt x="1001843" y="95269"/>
                  <a:pt x="1017047" y="61346"/>
                  <a:pt x="1061155" y="56445"/>
                </a:cubicBezTo>
                <a:cubicBezTo>
                  <a:pt x="1083595" y="53952"/>
                  <a:pt x="1106311" y="56445"/>
                  <a:pt x="1128889" y="56445"/>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A35BA8A-42BE-4080-B01D-EECFE5E994C6}"/>
              </a:ext>
            </a:extLst>
          </p:cNvPr>
          <p:cNvCxnSpPr>
            <a:cxnSpLocks/>
          </p:cNvCxnSpPr>
          <p:nvPr/>
        </p:nvCxnSpPr>
        <p:spPr>
          <a:xfrm>
            <a:off x="6691488" y="4881841"/>
            <a:ext cx="1255198" cy="857513"/>
          </a:xfrm>
          <a:prstGeom prst="line">
            <a:avLst/>
          </a:prstGeom>
          <a:ln w="38100">
            <a:solidFill>
              <a:schemeClr val="bg1"/>
            </a:solidFill>
          </a:ln>
          <a:effectLst>
            <a:outerShdw blurRad="50800" dist="38100" dir="5400000" sx="102000" sy="102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D06C22C-E507-4957-91D9-7D8231C5B618}"/>
              </a:ext>
            </a:extLst>
          </p:cNvPr>
          <p:cNvSpPr txBox="1"/>
          <p:nvPr/>
        </p:nvSpPr>
        <p:spPr>
          <a:xfrm>
            <a:off x="7946686" y="5574999"/>
            <a:ext cx="1758249" cy="646331"/>
          </a:xfrm>
          <a:prstGeom prst="rect">
            <a:avLst/>
          </a:prstGeom>
          <a:noFill/>
        </p:spPr>
        <p:txBody>
          <a:bodyPr wrap="square" rtlCol="0">
            <a:spAutoFit/>
          </a:bodyPr>
          <a:lstStyle/>
          <a:p>
            <a:r>
              <a:rPr lang="en-US" sz="3600" dirty="0">
                <a:solidFill>
                  <a:schemeClr val="bg2"/>
                </a:solidFill>
              </a:rPr>
              <a:t>Sugar</a:t>
            </a:r>
            <a:endParaRPr lang="en-US" sz="3200" dirty="0">
              <a:solidFill>
                <a:schemeClr val="bg2"/>
              </a:solidFill>
            </a:endParaRPr>
          </a:p>
        </p:txBody>
      </p:sp>
      <p:sp>
        <p:nvSpPr>
          <p:cNvPr id="3" name="Slide Number Placeholder 2">
            <a:extLst>
              <a:ext uri="{FF2B5EF4-FFF2-40B4-BE49-F238E27FC236}">
                <a16:creationId xmlns:a16="http://schemas.microsoft.com/office/drawing/2014/main" id="{118855F2-C3AD-4BC9-B9DD-05D96ACD1E03}"/>
              </a:ext>
            </a:extLst>
          </p:cNvPr>
          <p:cNvSpPr>
            <a:spLocks noGrp="1"/>
          </p:cNvSpPr>
          <p:nvPr>
            <p:ph type="sldNum" sz="quarter" idx="12"/>
          </p:nvPr>
        </p:nvSpPr>
        <p:spPr/>
        <p:txBody>
          <a:bodyPr/>
          <a:lstStyle/>
          <a:p>
            <a:fld id="{C749937F-F31D-4047-9D8A-CB5D6B18B125}" type="slidenum">
              <a:rPr lang="en-US" smtClean="0"/>
              <a:t>5</a:t>
            </a:fld>
            <a:endParaRPr lang="en-US"/>
          </a:p>
        </p:txBody>
      </p:sp>
      <p:pic>
        <p:nvPicPr>
          <p:cNvPr id="2052" name="Picture 4" descr="Degrees Brix in preserved fruit for sugar content measuring">
            <a:extLst>
              <a:ext uri="{FF2B5EF4-FFF2-40B4-BE49-F238E27FC236}">
                <a16:creationId xmlns:a16="http://schemas.microsoft.com/office/drawing/2014/main" id="{0D9CADFD-476E-43BD-878E-3DFC8AD40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3963" y="1434982"/>
            <a:ext cx="2894218" cy="4355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62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1000"/>
                                        <p:tgtEl>
                                          <p:spTgt spid="14"/>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2D3D-4A03-45F1-8E2D-73DED5CD7254}"/>
              </a:ext>
            </a:extLst>
          </p:cNvPr>
          <p:cNvSpPr>
            <a:spLocks noGrp="1"/>
          </p:cNvSpPr>
          <p:nvPr>
            <p:ph type="title"/>
          </p:nvPr>
        </p:nvSpPr>
        <p:spPr>
          <a:xfrm>
            <a:off x="747889" y="2566459"/>
            <a:ext cx="10495844" cy="1325563"/>
          </a:xfrm>
        </p:spPr>
        <p:txBody>
          <a:bodyPr/>
          <a:lstStyle/>
          <a:p>
            <a:pPr algn="ctr"/>
            <a:r>
              <a:rPr lang="en-US" i="1" dirty="0">
                <a:solidFill>
                  <a:schemeClr val="bg2"/>
                </a:solidFill>
              </a:rPr>
              <a:t>How can we measure Brix and Dry-Matter </a:t>
            </a:r>
            <a:r>
              <a:rPr lang="en-US" i="1" dirty="0">
                <a:solidFill>
                  <a:srgbClr val="FFC000"/>
                </a:solidFill>
              </a:rPr>
              <a:t>non-invasively </a:t>
            </a:r>
            <a:r>
              <a:rPr lang="en-US" i="1" dirty="0">
                <a:solidFill>
                  <a:schemeClr val="bg1"/>
                </a:solidFill>
              </a:rPr>
              <a:t>and without </a:t>
            </a:r>
            <a:r>
              <a:rPr lang="en-US" i="1" dirty="0">
                <a:solidFill>
                  <a:srgbClr val="FFC000"/>
                </a:solidFill>
              </a:rPr>
              <a:t>contact</a:t>
            </a:r>
            <a:r>
              <a:rPr lang="en-US" i="1" dirty="0">
                <a:solidFill>
                  <a:schemeClr val="bg2"/>
                </a:solidFill>
              </a:rPr>
              <a:t>?</a:t>
            </a:r>
          </a:p>
        </p:txBody>
      </p:sp>
      <p:sp>
        <p:nvSpPr>
          <p:cNvPr id="3" name="Slide Number Placeholder 2">
            <a:extLst>
              <a:ext uri="{FF2B5EF4-FFF2-40B4-BE49-F238E27FC236}">
                <a16:creationId xmlns:a16="http://schemas.microsoft.com/office/drawing/2014/main" id="{0C1D3C7A-63B3-43E5-A591-F8BA115EEE14}"/>
              </a:ext>
            </a:extLst>
          </p:cNvPr>
          <p:cNvSpPr>
            <a:spLocks noGrp="1"/>
          </p:cNvSpPr>
          <p:nvPr>
            <p:ph type="sldNum" sz="quarter" idx="12"/>
          </p:nvPr>
        </p:nvSpPr>
        <p:spPr/>
        <p:txBody>
          <a:bodyPr/>
          <a:lstStyle/>
          <a:p>
            <a:fld id="{C749937F-F31D-4047-9D8A-CB5D6B18B125}" type="slidenum">
              <a:rPr lang="en-US" smtClean="0"/>
              <a:t>6</a:t>
            </a:fld>
            <a:endParaRPr lang="en-US"/>
          </a:p>
        </p:txBody>
      </p:sp>
    </p:spTree>
    <p:extLst>
      <p:ext uri="{BB962C8B-B14F-4D97-AF65-F5344CB8AC3E}">
        <p14:creationId xmlns:p14="http://schemas.microsoft.com/office/powerpoint/2010/main" val="1675641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35CE-ECD7-4C9F-9294-91EF63B14810}"/>
              </a:ext>
            </a:extLst>
          </p:cNvPr>
          <p:cNvSpPr>
            <a:spLocks noGrp="1"/>
          </p:cNvSpPr>
          <p:nvPr>
            <p:ph type="title"/>
          </p:nvPr>
        </p:nvSpPr>
        <p:spPr/>
        <p:txBody>
          <a:bodyPr/>
          <a:lstStyle/>
          <a:p>
            <a:r>
              <a:rPr lang="en-US" dirty="0"/>
              <a:t>Approach: </a:t>
            </a:r>
          </a:p>
        </p:txBody>
      </p:sp>
      <p:sp>
        <p:nvSpPr>
          <p:cNvPr id="4" name="Title 1">
            <a:extLst>
              <a:ext uri="{FF2B5EF4-FFF2-40B4-BE49-F238E27FC236}">
                <a16:creationId xmlns:a16="http://schemas.microsoft.com/office/drawing/2014/main" id="{4BF40265-2513-44AD-8861-2A826057E52A}"/>
              </a:ext>
            </a:extLst>
          </p:cNvPr>
          <p:cNvSpPr txBox="1">
            <a:spLocks/>
          </p:cNvSpPr>
          <p:nvPr/>
        </p:nvSpPr>
        <p:spPr>
          <a:xfrm>
            <a:off x="112889" y="18255"/>
            <a:ext cx="11240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2"/>
                </a:solidFill>
              </a:rPr>
              <a:t>Approach : Exploit the sub-THz band to determine Ripeness Metrics</a:t>
            </a:r>
          </a:p>
        </p:txBody>
      </p:sp>
      <p:pic>
        <p:nvPicPr>
          <p:cNvPr id="5" name="Picture 4">
            <a:extLst>
              <a:ext uri="{FF2B5EF4-FFF2-40B4-BE49-F238E27FC236}">
                <a16:creationId xmlns:a16="http://schemas.microsoft.com/office/drawing/2014/main" id="{54D0B23E-6355-4055-A433-284DE6B782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0635" l="10000" r="90000">
                        <a14:foregroundMark x1="68600" y1="10952" x2="68600" y2="10952"/>
                        <a14:foregroundMark x1="63309" y1="12778" x2="62134" y2="13060"/>
                        <a14:foregroundMark x1="68600" y1="11508" x2="63309" y2="12778"/>
                        <a14:foregroundMark x1="61300" y1="16032" x2="56300" y2="20556"/>
                        <a14:foregroundMark x1="69500" y1="12778" x2="71900" y2="9921"/>
                        <a14:foregroundMark x1="44900" y1="90635" x2="44900" y2="90635"/>
                        <a14:backgroundMark x1="61500" y1="13175" x2="61500" y2="13175"/>
                        <a14:backgroundMark x1="61300" y1="12937" x2="61500" y2="13175"/>
                        <a14:backgroundMark x1="61500" y1="13175" x2="61000" y2="13492"/>
                        <a14:backgroundMark x1="60800" y1="13175" x2="58800" y2="14206"/>
                        <a14:backgroundMark x1="62200" y1="13175" x2="61500" y2="12778"/>
                        <a14:backgroundMark x1="61700" y1="13333" x2="62400" y2="12619"/>
                        <a14:backgroundMark x1="62200" y1="12778" x2="62200" y2="12778"/>
                        <a14:backgroundMark x1="62600" y1="13016" x2="62600" y2="13016"/>
                      </a14:backgroundRemoval>
                    </a14:imgEffect>
                  </a14:imgLayer>
                </a14:imgProps>
              </a:ext>
            </a:extLst>
          </a:blip>
          <a:stretch>
            <a:fillRect/>
          </a:stretch>
        </p:blipFill>
        <p:spPr>
          <a:xfrm>
            <a:off x="6947782" y="2184286"/>
            <a:ext cx="2613907" cy="3293522"/>
          </a:xfrm>
          <a:prstGeom prst="rect">
            <a:avLst/>
          </a:prstGeom>
        </p:spPr>
      </p:pic>
      <p:sp>
        <p:nvSpPr>
          <p:cNvPr id="6" name="Freeform: Shape 5">
            <a:extLst>
              <a:ext uri="{FF2B5EF4-FFF2-40B4-BE49-F238E27FC236}">
                <a16:creationId xmlns:a16="http://schemas.microsoft.com/office/drawing/2014/main" id="{379F4397-27A2-49D7-8F7A-A17FAA80CD1D}"/>
              </a:ext>
            </a:extLst>
          </p:cNvPr>
          <p:cNvSpPr/>
          <p:nvPr/>
        </p:nvSpPr>
        <p:spPr>
          <a:xfrm rot="20425532">
            <a:off x="2953383" y="2906617"/>
            <a:ext cx="674255" cy="203273"/>
          </a:xfrm>
          <a:custGeom>
            <a:avLst/>
            <a:gdLst>
              <a:gd name="connsiteX0" fmla="*/ 674255 w 674255"/>
              <a:gd name="connsiteY0" fmla="*/ 203273 h 203273"/>
              <a:gd name="connsiteX1" fmla="*/ 314037 w 674255"/>
              <a:gd name="connsiteY1" fmla="*/ 73 h 203273"/>
              <a:gd name="connsiteX2" fmla="*/ 0 w 674255"/>
              <a:gd name="connsiteY2" fmla="*/ 184800 h 203273"/>
            </a:gdLst>
            <a:ahLst/>
            <a:cxnLst>
              <a:cxn ang="0">
                <a:pos x="connsiteX0" y="connsiteY0"/>
              </a:cxn>
              <a:cxn ang="0">
                <a:pos x="connsiteX1" y="connsiteY1"/>
              </a:cxn>
              <a:cxn ang="0">
                <a:pos x="connsiteX2" y="connsiteY2"/>
              </a:cxn>
            </a:cxnLst>
            <a:rect l="l" t="t" r="r" b="b"/>
            <a:pathLst>
              <a:path w="674255" h="203273">
                <a:moveTo>
                  <a:pt x="674255" y="203273"/>
                </a:moveTo>
                <a:cubicBezTo>
                  <a:pt x="550334" y="103212"/>
                  <a:pt x="426413" y="3152"/>
                  <a:pt x="314037" y="73"/>
                </a:cubicBezTo>
                <a:cubicBezTo>
                  <a:pt x="201661" y="-3006"/>
                  <a:pt x="100830" y="90897"/>
                  <a:pt x="0" y="184800"/>
                </a:cubicBezTo>
              </a:path>
            </a:pathLst>
          </a:cu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826C0D6-5834-4359-830A-9A2692A6AE08}"/>
              </a:ext>
            </a:extLst>
          </p:cNvPr>
          <p:cNvSpPr/>
          <p:nvPr/>
        </p:nvSpPr>
        <p:spPr>
          <a:xfrm rot="4473239">
            <a:off x="3835910" y="4160981"/>
            <a:ext cx="706582" cy="731069"/>
          </a:xfrm>
          <a:prstGeom prst="ellipse">
            <a:avLst/>
          </a:prstGeom>
          <a:solidFill>
            <a:schemeClr val="bg2">
              <a:lumMod val="10000"/>
            </a:schemeClr>
          </a:solidFill>
          <a:ln>
            <a:solidFill>
              <a:schemeClr val="bg2">
                <a:lumMod val="50000"/>
              </a:schemeClr>
            </a:solidFill>
          </a:ln>
          <a:scene3d>
            <a:camera prst="perspectiveRelaxedModerately"/>
            <a:lightRig rig="threePt" dir="t"/>
          </a:scene3d>
          <a:sp3d extrusionH="5080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D5A62F-8C3F-41BB-B4D0-830A96647889}"/>
              </a:ext>
            </a:extLst>
          </p:cNvPr>
          <p:cNvSpPr/>
          <p:nvPr/>
        </p:nvSpPr>
        <p:spPr>
          <a:xfrm rot="6339724">
            <a:off x="3836822" y="2796900"/>
            <a:ext cx="706582" cy="731069"/>
          </a:xfrm>
          <a:prstGeom prst="ellipse">
            <a:avLst/>
          </a:prstGeom>
          <a:solidFill>
            <a:schemeClr val="bg2">
              <a:lumMod val="10000"/>
            </a:schemeClr>
          </a:solidFill>
          <a:ln>
            <a:solidFill>
              <a:schemeClr val="bg2">
                <a:lumMod val="50000"/>
              </a:schemeClr>
            </a:solidFill>
          </a:ln>
          <a:scene3d>
            <a:camera prst="perspectiveRelaxedModerately"/>
            <a:lightRig rig="threePt" dir="t"/>
          </a:scene3d>
          <a:sp3d extrusionH="5080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E4B9D57-67E9-4A8B-A0A8-75389C35E412}"/>
              </a:ext>
            </a:extLst>
          </p:cNvPr>
          <p:cNvSpPr/>
          <p:nvPr/>
        </p:nvSpPr>
        <p:spPr>
          <a:xfrm rot="11474135">
            <a:off x="2954610" y="4659490"/>
            <a:ext cx="674255" cy="203273"/>
          </a:xfrm>
          <a:custGeom>
            <a:avLst/>
            <a:gdLst>
              <a:gd name="connsiteX0" fmla="*/ 674255 w 674255"/>
              <a:gd name="connsiteY0" fmla="*/ 203273 h 203273"/>
              <a:gd name="connsiteX1" fmla="*/ 314037 w 674255"/>
              <a:gd name="connsiteY1" fmla="*/ 73 h 203273"/>
              <a:gd name="connsiteX2" fmla="*/ 0 w 674255"/>
              <a:gd name="connsiteY2" fmla="*/ 184800 h 203273"/>
            </a:gdLst>
            <a:ahLst/>
            <a:cxnLst>
              <a:cxn ang="0">
                <a:pos x="connsiteX0" y="connsiteY0"/>
              </a:cxn>
              <a:cxn ang="0">
                <a:pos x="connsiteX1" y="connsiteY1"/>
              </a:cxn>
              <a:cxn ang="0">
                <a:pos x="connsiteX2" y="connsiteY2"/>
              </a:cxn>
            </a:cxnLst>
            <a:rect l="l" t="t" r="r" b="b"/>
            <a:pathLst>
              <a:path w="674255" h="203273">
                <a:moveTo>
                  <a:pt x="674255" y="203273"/>
                </a:moveTo>
                <a:cubicBezTo>
                  <a:pt x="550334" y="103212"/>
                  <a:pt x="426413" y="3152"/>
                  <a:pt x="314037" y="73"/>
                </a:cubicBezTo>
                <a:cubicBezTo>
                  <a:pt x="201661" y="-3006"/>
                  <a:pt x="100830" y="90897"/>
                  <a:pt x="0" y="184800"/>
                </a:cubicBezTo>
              </a:path>
            </a:pathLst>
          </a:cu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100CCF-9076-48A3-8BD8-5483C71070CA}"/>
              </a:ext>
            </a:extLst>
          </p:cNvPr>
          <p:cNvSpPr txBox="1"/>
          <p:nvPr/>
        </p:nvSpPr>
        <p:spPr>
          <a:xfrm>
            <a:off x="2630311" y="1983505"/>
            <a:ext cx="2613907" cy="523220"/>
          </a:xfrm>
          <a:prstGeom prst="rect">
            <a:avLst/>
          </a:prstGeom>
          <a:noFill/>
        </p:spPr>
        <p:txBody>
          <a:bodyPr wrap="square" rtlCol="0">
            <a:spAutoFit/>
          </a:bodyPr>
          <a:lstStyle/>
          <a:p>
            <a:r>
              <a:rPr lang="en-US" sz="2800" dirty="0">
                <a:solidFill>
                  <a:schemeClr val="bg1"/>
                </a:solidFill>
              </a:rPr>
              <a:t>THz Transmitter</a:t>
            </a:r>
          </a:p>
        </p:txBody>
      </p:sp>
      <p:sp>
        <p:nvSpPr>
          <p:cNvPr id="11" name="TextBox 10">
            <a:extLst>
              <a:ext uri="{FF2B5EF4-FFF2-40B4-BE49-F238E27FC236}">
                <a16:creationId xmlns:a16="http://schemas.microsoft.com/office/drawing/2014/main" id="{02782387-FA61-4D28-9DA8-5D5E66BFC169}"/>
              </a:ext>
            </a:extLst>
          </p:cNvPr>
          <p:cNvSpPr txBox="1"/>
          <p:nvPr/>
        </p:nvSpPr>
        <p:spPr>
          <a:xfrm>
            <a:off x="2630310" y="5305990"/>
            <a:ext cx="2613907" cy="523220"/>
          </a:xfrm>
          <a:prstGeom prst="rect">
            <a:avLst/>
          </a:prstGeom>
          <a:noFill/>
        </p:spPr>
        <p:txBody>
          <a:bodyPr wrap="square" rtlCol="0">
            <a:spAutoFit/>
          </a:bodyPr>
          <a:lstStyle/>
          <a:p>
            <a:r>
              <a:rPr lang="en-US" sz="2800" dirty="0">
                <a:solidFill>
                  <a:schemeClr val="bg1"/>
                </a:solidFill>
              </a:rPr>
              <a:t>THz Receiver</a:t>
            </a:r>
          </a:p>
        </p:txBody>
      </p:sp>
      <p:sp>
        <p:nvSpPr>
          <p:cNvPr id="12" name="Isosceles Triangle 11">
            <a:extLst>
              <a:ext uri="{FF2B5EF4-FFF2-40B4-BE49-F238E27FC236}">
                <a16:creationId xmlns:a16="http://schemas.microsoft.com/office/drawing/2014/main" id="{3BD25563-A46C-4B82-92F0-418B829BCF9D}"/>
              </a:ext>
            </a:extLst>
          </p:cNvPr>
          <p:cNvSpPr/>
          <p:nvPr/>
        </p:nvSpPr>
        <p:spPr>
          <a:xfrm rot="17276491">
            <a:off x="5687418" y="1681694"/>
            <a:ext cx="546450" cy="3547040"/>
          </a:xfrm>
          <a:prstGeom prst="triangle">
            <a:avLst>
              <a:gd name="adj" fmla="val 0"/>
            </a:avLst>
          </a:prstGeom>
          <a:gradFill>
            <a:gsLst>
              <a:gs pos="0">
                <a:srgbClr val="FF0000">
                  <a:alpha val="50000"/>
                </a:srgbClr>
              </a:gs>
              <a:gs pos="74000">
                <a:srgbClr val="FF5050">
                  <a:alpha val="50000"/>
                </a:srgbClr>
              </a:gs>
              <a:gs pos="85000">
                <a:srgbClr val="FF7C80">
                  <a:alpha val="50000"/>
                </a:srgbClr>
              </a:gs>
              <a:gs pos="91000">
                <a:srgbClr val="FF9999">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B4131F-F8BC-4E37-B39A-2A710E88B1BA}"/>
              </a:ext>
            </a:extLst>
          </p:cNvPr>
          <p:cNvSpPr/>
          <p:nvPr/>
        </p:nvSpPr>
        <p:spPr>
          <a:xfrm rot="1077754">
            <a:off x="7466196" y="3731290"/>
            <a:ext cx="318884" cy="517250"/>
          </a:xfrm>
          <a:prstGeom prst="ellipse">
            <a:avLst/>
          </a:prstGeom>
          <a:solidFill>
            <a:srgbClr val="FF99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AD90CC3-30D2-40E1-BBDB-1FF2B9E08378}"/>
              </a:ext>
            </a:extLst>
          </p:cNvPr>
          <p:cNvSpPr/>
          <p:nvPr/>
        </p:nvSpPr>
        <p:spPr>
          <a:xfrm>
            <a:off x="4270898" y="3128146"/>
            <a:ext cx="350982" cy="770741"/>
          </a:xfrm>
          <a:custGeom>
            <a:avLst/>
            <a:gdLst>
              <a:gd name="connsiteX0" fmla="*/ 0 w 350982"/>
              <a:gd name="connsiteY0" fmla="*/ 421516 h 770741"/>
              <a:gd name="connsiteX1" fmla="*/ 129309 w 350982"/>
              <a:gd name="connsiteY1" fmla="*/ 412279 h 770741"/>
              <a:gd name="connsiteX2" fmla="*/ 166254 w 350982"/>
              <a:gd name="connsiteY2" fmla="*/ 5879 h 770741"/>
              <a:gd name="connsiteX3" fmla="*/ 175491 w 350982"/>
              <a:gd name="connsiteY3" fmla="*/ 763261 h 770741"/>
              <a:gd name="connsiteX4" fmla="*/ 240145 w 350982"/>
              <a:gd name="connsiteY4" fmla="*/ 393807 h 770741"/>
              <a:gd name="connsiteX5" fmla="*/ 350982 w 350982"/>
              <a:gd name="connsiteY5" fmla="*/ 403043 h 7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82" h="770741">
                <a:moveTo>
                  <a:pt x="0" y="421516"/>
                </a:moveTo>
                <a:cubicBezTo>
                  <a:pt x="50800" y="451534"/>
                  <a:pt x="101600" y="481552"/>
                  <a:pt x="129309" y="412279"/>
                </a:cubicBezTo>
                <a:cubicBezTo>
                  <a:pt x="157018" y="343006"/>
                  <a:pt x="158557" y="-52618"/>
                  <a:pt x="166254" y="5879"/>
                </a:cubicBezTo>
                <a:cubicBezTo>
                  <a:pt x="173951" y="64376"/>
                  <a:pt x="163176" y="698606"/>
                  <a:pt x="175491" y="763261"/>
                </a:cubicBezTo>
                <a:cubicBezTo>
                  <a:pt x="187806" y="827916"/>
                  <a:pt x="210897" y="453843"/>
                  <a:pt x="240145" y="393807"/>
                </a:cubicBezTo>
                <a:cubicBezTo>
                  <a:pt x="269394" y="333771"/>
                  <a:pt x="310188" y="368407"/>
                  <a:pt x="350982" y="403043"/>
                </a:cubicBezTo>
              </a:path>
            </a:pathLst>
          </a:custGeom>
          <a:noFill/>
          <a:ln w="38100">
            <a:solidFill>
              <a:srgbClr val="C00000">
                <a:alpha val="6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3" name="Slide Number Placeholder 2">
            <a:extLst>
              <a:ext uri="{FF2B5EF4-FFF2-40B4-BE49-F238E27FC236}">
                <a16:creationId xmlns:a16="http://schemas.microsoft.com/office/drawing/2014/main" id="{84688822-16B7-4F02-87AD-F4103D24D76F}"/>
              </a:ext>
            </a:extLst>
          </p:cNvPr>
          <p:cNvSpPr>
            <a:spLocks noGrp="1"/>
          </p:cNvSpPr>
          <p:nvPr>
            <p:ph type="sldNum" sz="quarter" idx="12"/>
          </p:nvPr>
        </p:nvSpPr>
        <p:spPr/>
        <p:txBody>
          <a:bodyPr/>
          <a:lstStyle/>
          <a:p>
            <a:fld id="{C749937F-F31D-4047-9D8A-CB5D6B18B125}" type="slidenum">
              <a:rPr lang="en-US" smtClean="0"/>
              <a:t>7</a:t>
            </a:fld>
            <a:endParaRPr lang="en-US"/>
          </a:p>
        </p:txBody>
      </p:sp>
    </p:spTree>
    <p:extLst>
      <p:ext uri="{BB962C8B-B14F-4D97-AF65-F5344CB8AC3E}">
        <p14:creationId xmlns:p14="http://schemas.microsoft.com/office/powerpoint/2010/main" val="344378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42" presetClass="path" presetSubtype="0" accel="50000" decel="50000" fill="hold" grpId="1" nodeType="withEffect">
                                  <p:stCondLst>
                                    <p:cond delay="0"/>
                                  </p:stCondLst>
                                  <p:childTnLst>
                                    <p:animMotion origin="layout" path="M -3.33333E-6 1.48148E-6 L 0.27982 0.0919 " pathEditMode="relative" rAng="0" ptsTypes="AA">
                                      <p:cBhvr>
                                        <p:cTn id="31" dur="2000" fill="hold"/>
                                        <p:tgtEl>
                                          <p:spTgt spid="14"/>
                                        </p:tgtEl>
                                        <p:attrNameLst>
                                          <p:attrName>ppt_x</p:attrName>
                                          <p:attrName>ppt_y</p:attrName>
                                        </p:attrNameLst>
                                      </p:cBhvr>
                                      <p:rCtr x="13984" y="4583"/>
                                    </p:animMotion>
                                  </p:childTnLst>
                                </p:cTn>
                              </p:par>
                              <p:par>
                                <p:cTn id="32" presetID="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animBg="1"/>
      <p:bldP spid="13" grpId="0"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35CE-ECD7-4C9F-9294-91EF63B14810}"/>
              </a:ext>
            </a:extLst>
          </p:cNvPr>
          <p:cNvSpPr>
            <a:spLocks noGrp="1"/>
          </p:cNvSpPr>
          <p:nvPr>
            <p:ph type="title"/>
          </p:nvPr>
        </p:nvSpPr>
        <p:spPr/>
        <p:txBody>
          <a:bodyPr/>
          <a:lstStyle/>
          <a:p>
            <a:r>
              <a:rPr lang="en-US" dirty="0"/>
              <a:t>Approach: </a:t>
            </a:r>
          </a:p>
        </p:txBody>
      </p:sp>
      <p:sp>
        <p:nvSpPr>
          <p:cNvPr id="4" name="Title 1">
            <a:extLst>
              <a:ext uri="{FF2B5EF4-FFF2-40B4-BE49-F238E27FC236}">
                <a16:creationId xmlns:a16="http://schemas.microsoft.com/office/drawing/2014/main" id="{4BF40265-2513-44AD-8861-2A826057E52A}"/>
              </a:ext>
            </a:extLst>
          </p:cNvPr>
          <p:cNvSpPr txBox="1">
            <a:spLocks/>
          </p:cNvSpPr>
          <p:nvPr/>
        </p:nvSpPr>
        <p:spPr>
          <a:xfrm>
            <a:off x="112889" y="18255"/>
            <a:ext cx="11240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2"/>
                </a:solidFill>
              </a:rPr>
              <a:t>Approach : Exploit the sub-THz band to determine Ripeness Metrics</a:t>
            </a:r>
          </a:p>
        </p:txBody>
      </p:sp>
      <p:pic>
        <p:nvPicPr>
          <p:cNvPr id="5" name="Picture 4">
            <a:extLst>
              <a:ext uri="{FF2B5EF4-FFF2-40B4-BE49-F238E27FC236}">
                <a16:creationId xmlns:a16="http://schemas.microsoft.com/office/drawing/2014/main" id="{54D0B23E-6355-4055-A433-284DE6B782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0635" l="10000" r="90000">
                        <a14:foregroundMark x1="68600" y1="10952" x2="68600" y2="10952"/>
                        <a14:foregroundMark x1="63309" y1="12778" x2="62134" y2="13060"/>
                        <a14:foregroundMark x1="68600" y1="11508" x2="63309" y2="12778"/>
                        <a14:foregroundMark x1="61300" y1="16032" x2="56300" y2="20556"/>
                        <a14:foregroundMark x1="69500" y1="12778" x2="71900" y2="9921"/>
                        <a14:foregroundMark x1="44900" y1="90635" x2="44900" y2="90635"/>
                        <a14:backgroundMark x1="61500" y1="13175" x2="61500" y2="13175"/>
                        <a14:backgroundMark x1="61300" y1="12937" x2="61500" y2="13175"/>
                        <a14:backgroundMark x1="61500" y1="13175" x2="61000" y2="13492"/>
                        <a14:backgroundMark x1="60800" y1="13175" x2="58800" y2="14206"/>
                        <a14:backgroundMark x1="62200" y1="13175" x2="61500" y2="12778"/>
                        <a14:backgroundMark x1="61700" y1="13333" x2="62400" y2="12619"/>
                        <a14:backgroundMark x1="62200" y1="12778" x2="62200" y2="12778"/>
                        <a14:backgroundMark x1="62600" y1="13016" x2="62600" y2="13016"/>
                      </a14:backgroundRemoval>
                    </a14:imgEffect>
                  </a14:imgLayer>
                </a14:imgProps>
              </a:ext>
            </a:extLst>
          </a:blip>
          <a:stretch>
            <a:fillRect/>
          </a:stretch>
        </p:blipFill>
        <p:spPr>
          <a:xfrm>
            <a:off x="6947782" y="2184286"/>
            <a:ext cx="2613907" cy="3293522"/>
          </a:xfrm>
          <a:prstGeom prst="rect">
            <a:avLst/>
          </a:prstGeom>
        </p:spPr>
      </p:pic>
      <p:sp>
        <p:nvSpPr>
          <p:cNvPr id="6" name="Freeform: Shape 5">
            <a:extLst>
              <a:ext uri="{FF2B5EF4-FFF2-40B4-BE49-F238E27FC236}">
                <a16:creationId xmlns:a16="http://schemas.microsoft.com/office/drawing/2014/main" id="{379F4397-27A2-49D7-8F7A-A17FAA80CD1D}"/>
              </a:ext>
            </a:extLst>
          </p:cNvPr>
          <p:cNvSpPr/>
          <p:nvPr/>
        </p:nvSpPr>
        <p:spPr>
          <a:xfrm rot="20425532">
            <a:off x="2953383" y="2906617"/>
            <a:ext cx="674255" cy="203273"/>
          </a:xfrm>
          <a:custGeom>
            <a:avLst/>
            <a:gdLst>
              <a:gd name="connsiteX0" fmla="*/ 674255 w 674255"/>
              <a:gd name="connsiteY0" fmla="*/ 203273 h 203273"/>
              <a:gd name="connsiteX1" fmla="*/ 314037 w 674255"/>
              <a:gd name="connsiteY1" fmla="*/ 73 h 203273"/>
              <a:gd name="connsiteX2" fmla="*/ 0 w 674255"/>
              <a:gd name="connsiteY2" fmla="*/ 184800 h 203273"/>
            </a:gdLst>
            <a:ahLst/>
            <a:cxnLst>
              <a:cxn ang="0">
                <a:pos x="connsiteX0" y="connsiteY0"/>
              </a:cxn>
              <a:cxn ang="0">
                <a:pos x="connsiteX1" y="connsiteY1"/>
              </a:cxn>
              <a:cxn ang="0">
                <a:pos x="connsiteX2" y="connsiteY2"/>
              </a:cxn>
            </a:cxnLst>
            <a:rect l="l" t="t" r="r" b="b"/>
            <a:pathLst>
              <a:path w="674255" h="203273">
                <a:moveTo>
                  <a:pt x="674255" y="203273"/>
                </a:moveTo>
                <a:cubicBezTo>
                  <a:pt x="550334" y="103212"/>
                  <a:pt x="426413" y="3152"/>
                  <a:pt x="314037" y="73"/>
                </a:cubicBezTo>
                <a:cubicBezTo>
                  <a:pt x="201661" y="-3006"/>
                  <a:pt x="100830" y="90897"/>
                  <a:pt x="0" y="184800"/>
                </a:cubicBezTo>
              </a:path>
            </a:pathLst>
          </a:cu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826C0D6-5834-4359-830A-9A2692A6AE08}"/>
              </a:ext>
            </a:extLst>
          </p:cNvPr>
          <p:cNvSpPr/>
          <p:nvPr/>
        </p:nvSpPr>
        <p:spPr>
          <a:xfrm rot="4473239">
            <a:off x="3835910" y="4160981"/>
            <a:ext cx="706582" cy="731069"/>
          </a:xfrm>
          <a:prstGeom prst="ellipse">
            <a:avLst/>
          </a:prstGeom>
          <a:solidFill>
            <a:schemeClr val="bg2">
              <a:lumMod val="10000"/>
            </a:schemeClr>
          </a:solidFill>
          <a:ln>
            <a:solidFill>
              <a:schemeClr val="bg2">
                <a:lumMod val="50000"/>
              </a:schemeClr>
            </a:solidFill>
          </a:ln>
          <a:scene3d>
            <a:camera prst="perspectiveRelaxedModerately"/>
            <a:lightRig rig="threePt" dir="t"/>
          </a:scene3d>
          <a:sp3d extrusionH="5080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D5A62F-8C3F-41BB-B4D0-830A96647889}"/>
              </a:ext>
            </a:extLst>
          </p:cNvPr>
          <p:cNvSpPr/>
          <p:nvPr/>
        </p:nvSpPr>
        <p:spPr>
          <a:xfrm rot="6339724">
            <a:off x="3836822" y="2796900"/>
            <a:ext cx="706582" cy="731069"/>
          </a:xfrm>
          <a:prstGeom prst="ellipse">
            <a:avLst/>
          </a:prstGeom>
          <a:solidFill>
            <a:schemeClr val="bg2">
              <a:lumMod val="10000"/>
            </a:schemeClr>
          </a:solidFill>
          <a:ln>
            <a:solidFill>
              <a:schemeClr val="bg2">
                <a:lumMod val="50000"/>
              </a:schemeClr>
            </a:solidFill>
          </a:ln>
          <a:scene3d>
            <a:camera prst="perspectiveRelaxedModerately"/>
            <a:lightRig rig="threePt" dir="t"/>
          </a:scene3d>
          <a:sp3d extrusionH="5080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E4B9D57-67E9-4A8B-A0A8-75389C35E412}"/>
              </a:ext>
            </a:extLst>
          </p:cNvPr>
          <p:cNvSpPr/>
          <p:nvPr/>
        </p:nvSpPr>
        <p:spPr>
          <a:xfrm rot="11474135">
            <a:off x="2954610" y="4659490"/>
            <a:ext cx="674255" cy="203273"/>
          </a:xfrm>
          <a:custGeom>
            <a:avLst/>
            <a:gdLst>
              <a:gd name="connsiteX0" fmla="*/ 674255 w 674255"/>
              <a:gd name="connsiteY0" fmla="*/ 203273 h 203273"/>
              <a:gd name="connsiteX1" fmla="*/ 314037 w 674255"/>
              <a:gd name="connsiteY1" fmla="*/ 73 h 203273"/>
              <a:gd name="connsiteX2" fmla="*/ 0 w 674255"/>
              <a:gd name="connsiteY2" fmla="*/ 184800 h 203273"/>
            </a:gdLst>
            <a:ahLst/>
            <a:cxnLst>
              <a:cxn ang="0">
                <a:pos x="connsiteX0" y="connsiteY0"/>
              </a:cxn>
              <a:cxn ang="0">
                <a:pos x="connsiteX1" y="connsiteY1"/>
              </a:cxn>
              <a:cxn ang="0">
                <a:pos x="connsiteX2" y="connsiteY2"/>
              </a:cxn>
            </a:cxnLst>
            <a:rect l="l" t="t" r="r" b="b"/>
            <a:pathLst>
              <a:path w="674255" h="203273">
                <a:moveTo>
                  <a:pt x="674255" y="203273"/>
                </a:moveTo>
                <a:cubicBezTo>
                  <a:pt x="550334" y="103212"/>
                  <a:pt x="426413" y="3152"/>
                  <a:pt x="314037" y="73"/>
                </a:cubicBezTo>
                <a:cubicBezTo>
                  <a:pt x="201661" y="-3006"/>
                  <a:pt x="100830" y="90897"/>
                  <a:pt x="0" y="184800"/>
                </a:cubicBezTo>
              </a:path>
            </a:pathLst>
          </a:cu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100CCF-9076-48A3-8BD8-5483C71070CA}"/>
              </a:ext>
            </a:extLst>
          </p:cNvPr>
          <p:cNvSpPr txBox="1"/>
          <p:nvPr/>
        </p:nvSpPr>
        <p:spPr>
          <a:xfrm>
            <a:off x="2630311" y="1983505"/>
            <a:ext cx="2613907" cy="523220"/>
          </a:xfrm>
          <a:prstGeom prst="rect">
            <a:avLst/>
          </a:prstGeom>
          <a:noFill/>
        </p:spPr>
        <p:txBody>
          <a:bodyPr wrap="square" rtlCol="0">
            <a:spAutoFit/>
          </a:bodyPr>
          <a:lstStyle/>
          <a:p>
            <a:r>
              <a:rPr lang="en-US" sz="2800" dirty="0">
                <a:solidFill>
                  <a:schemeClr val="bg1"/>
                </a:solidFill>
              </a:rPr>
              <a:t>THz Transmitter</a:t>
            </a:r>
          </a:p>
        </p:txBody>
      </p:sp>
      <p:sp>
        <p:nvSpPr>
          <p:cNvPr id="11" name="TextBox 10">
            <a:extLst>
              <a:ext uri="{FF2B5EF4-FFF2-40B4-BE49-F238E27FC236}">
                <a16:creationId xmlns:a16="http://schemas.microsoft.com/office/drawing/2014/main" id="{02782387-FA61-4D28-9DA8-5D5E66BFC169}"/>
              </a:ext>
            </a:extLst>
          </p:cNvPr>
          <p:cNvSpPr txBox="1"/>
          <p:nvPr/>
        </p:nvSpPr>
        <p:spPr>
          <a:xfrm>
            <a:off x="2630310" y="5305990"/>
            <a:ext cx="2613907" cy="523220"/>
          </a:xfrm>
          <a:prstGeom prst="rect">
            <a:avLst/>
          </a:prstGeom>
          <a:noFill/>
        </p:spPr>
        <p:txBody>
          <a:bodyPr wrap="square" rtlCol="0">
            <a:spAutoFit/>
          </a:bodyPr>
          <a:lstStyle/>
          <a:p>
            <a:r>
              <a:rPr lang="en-US" sz="2800" dirty="0">
                <a:solidFill>
                  <a:schemeClr val="bg1"/>
                </a:solidFill>
              </a:rPr>
              <a:t>THz Receiver</a:t>
            </a:r>
          </a:p>
        </p:txBody>
      </p:sp>
      <p:sp>
        <p:nvSpPr>
          <p:cNvPr id="15" name="Freeform: Shape 14">
            <a:extLst>
              <a:ext uri="{FF2B5EF4-FFF2-40B4-BE49-F238E27FC236}">
                <a16:creationId xmlns:a16="http://schemas.microsoft.com/office/drawing/2014/main" id="{7D722907-CE50-4A54-8ADE-C75DA358EA49}"/>
              </a:ext>
            </a:extLst>
          </p:cNvPr>
          <p:cNvSpPr/>
          <p:nvPr/>
        </p:nvSpPr>
        <p:spPr>
          <a:xfrm>
            <a:off x="7857068" y="4102416"/>
            <a:ext cx="229664" cy="365379"/>
          </a:xfrm>
          <a:custGeom>
            <a:avLst/>
            <a:gdLst>
              <a:gd name="connsiteX0" fmla="*/ 0 w 350982"/>
              <a:gd name="connsiteY0" fmla="*/ 421516 h 770741"/>
              <a:gd name="connsiteX1" fmla="*/ 129309 w 350982"/>
              <a:gd name="connsiteY1" fmla="*/ 412279 h 770741"/>
              <a:gd name="connsiteX2" fmla="*/ 166254 w 350982"/>
              <a:gd name="connsiteY2" fmla="*/ 5879 h 770741"/>
              <a:gd name="connsiteX3" fmla="*/ 175491 w 350982"/>
              <a:gd name="connsiteY3" fmla="*/ 763261 h 770741"/>
              <a:gd name="connsiteX4" fmla="*/ 240145 w 350982"/>
              <a:gd name="connsiteY4" fmla="*/ 393807 h 770741"/>
              <a:gd name="connsiteX5" fmla="*/ 350982 w 350982"/>
              <a:gd name="connsiteY5" fmla="*/ 403043 h 7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82" h="770741">
                <a:moveTo>
                  <a:pt x="0" y="421516"/>
                </a:moveTo>
                <a:cubicBezTo>
                  <a:pt x="50800" y="451534"/>
                  <a:pt x="101600" y="481552"/>
                  <a:pt x="129309" y="412279"/>
                </a:cubicBezTo>
                <a:cubicBezTo>
                  <a:pt x="157018" y="343006"/>
                  <a:pt x="158557" y="-52618"/>
                  <a:pt x="166254" y="5879"/>
                </a:cubicBezTo>
                <a:cubicBezTo>
                  <a:pt x="173951" y="64376"/>
                  <a:pt x="163176" y="698606"/>
                  <a:pt x="175491" y="763261"/>
                </a:cubicBezTo>
                <a:cubicBezTo>
                  <a:pt x="187806" y="827916"/>
                  <a:pt x="210897" y="453843"/>
                  <a:pt x="240145" y="393807"/>
                </a:cubicBezTo>
                <a:cubicBezTo>
                  <a:pt x="269394" y="333771"/>
                  <a:pt x="310188" y="368407"/>
                  <a:pt x="350982" y="403043"/>
                </a:cubicBezTo>
              </a:path>
            </a:pathLst>
          </a:custGeom>
          <a:noFill/>
          <a:ln w="38100">
            <a:solidFill>
              <a:srgbClr val="C00000">
                <a:alpha val="6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AB679C02-694C-48C8-BEA2-F4442E8A127F}"/>
              </a:ext>
            </a:extLst>
          </p:cNvPr>
          <p:cNvSpPr/>
          <p:nvPr/>
        </p:nvSpPr>
        <p:spPr>
          <a:xfrm rot="5400000">
            <a:off x="5990609" y="2730553"/>
            <a:ext cx="231534" cy="3542886"/>
          </a:xfrm>
          <a:prstGeom prst="triangle">
            <a:avLst>
              <a:gd name="adj" fmla="val 0"/>
            </a:avLst>
          </a:prstGeom>
          <a:gradFill>
            <a:gsLst>
              <a:gs pos="0">
                <a:srgbClr val="FF0000">
                  <a:alpha val="50000"/>
                </a:srgbClr>
              </a:gs>
              <a:gs pos="74000">
                <a:srgbClr val="FF5050">
                  <a:alpha val="50000"/>
                </a:srgbClr>
              </a:gs>
              <a:gs pos="85000">
                <a:srgbClr val="FF7C80">
                  <a:alpha val="50000"/>
                </a:srgbClr>
              </a:gs>
              <a:gs pos="91000">
                <a:srgbClr val="FF9999">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3CB6F06-CF4F-4C84-BEA2-14162937FDFA}"/>
              </a:ext>
            </a:extLst>
          </p:cNvPr>
          <p:cNvSpPr/>
          <p:nvPr/>
        </p:nvSpPr>
        <p:spPr>
          <a:xfrm>
            <a:off x="4274596" y="4386229"/>
            <a:ext cx="150648" cy="231534"/>
          </a:xfrm>
          <a:prstGeom prst="ellipse">
            <a:avLst/>
          </a:prstGeom>
          <a:solidFill>
            <a:srgbClr val="FF99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20332FE-821B-4F78-9683-6991C76B3CB7}"/>
              </a:ext>
            </a:extLst>
          </p:cNvPr>
          <p:cNvSpPr>
            <a:spLocks noGrp="1"/>
          </p:cNvSpPr>
          <p:nvPr>
            <p:ph type="sldNum" sz="quarter" idx="12"/>
          </p:nvPr>
        </p:nvSpPr>
        <p:spPr/>
        <p:txBody>
          <a:bodyPr/>
          <a:lstStyle/>
          <a:p>
            <a:fld id="{C749937F-F31D-4047-9D8A-CB5D6B18B125}" type="slidenum">
              <a:rPr lang="en-US" smtClean="0"/>
              <a:t>8</a:t>
            </a:fld>
            <a:endParaRPr lang="en-US"/>
          </a:p>
        </p:txBody>
      </p:sp>
    </p:spTree>
    <p:extLst>
      <p:ext uri="{BB962C8B-B14F-4D97-AF65-F5344CB8AC3E}">
        <p14:creationId xmlns:p14="http://schemas.microsoft.com/office/powerpoint/2010/main" val="13773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42" presetClass="path" presetSubtype="0" accel="50000" decel="50000" fill="hold" grpId="1" nodeType="withEffect">
                                  <p:stCondLst>
                                    <p:cond delay="0"/>
                                  </p:stCondLst>
                                  <p:childTnLst>
                                    <p:animMotion origin="layout" path="M 3.95833E-6 1.48148E-6 L -0.29076 -0.00695 " pathEditMode="relative" rAng="0" ptsTypes="AA">
                                      <p:cBhvr>
                                        <p:cTn id="14" dur="2000" fill="hold"/>
                                        <p:tgtEl>
                                          <p:spTgt spid="15"/>
                                        </p:tgtEl>
                                        <p:attrNameLst>
                                          <p:attrName>ppt_x</p:attrName>
                                          <p:attrName>ppt_y</p:attrName>
                                        </p:attrNameLst>
                                      </p:cBhvr>
                                      <p:rCtr x="-14544"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35CE-ECD7-4C9F-9294-91EF63B14810}"/>
              </a:ext>
            </a:extLst>
          </p:cNvPr>
          <p:cNvSpPr>
            <a:spLocks noGrp="1"/>
          </p:cNvSpPr>
          <p:nvPr>
            <p:ph type="title"/>
          </p:nvPr>
        </p:nvSpPr>
        <p:spPr/>
        <p:txBody>
          <a:bodyPr/>
          <a:lstStyle/>
          <a:p>
            <a:r>
              <a:rPr lang="en-US" dirty="0"/>
              <a:t>Approach: </a:t>
            </a:r>
          </a:p>
        </p:txBody>
      </p:sp>
      <p:sp>
        <p:nvSpPr>
          <p:cNvPr id="4" name="Title 1">
            <a:extLst>
              <a:ext uri="{FF2B5EF4-FFF2-40B4-BE49-F238E27FC236}">
                <a16:creationId xmlns:a16="http://schemas.microsoft.com/office/drawing/2014/main" id="{4BF40265-2513-44AD-8861-2A826057E52A}"/>
              </a:ext>
            </a:extLst>
          </p:cNvPr>
          <p:cNvSpPr txBox="1">
            <a:spLocks/>
          </p:cNvSpPr>
          <p:nvPr/>
        </p:nvSpPr>
        <p:spPr>
          <a:xfrm>
            <a:off x="112889" y="18255"/>
            <a:ext cx="11240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2"/>
                </a:solidFill>
              </a:rPr>
              <a:t>Approach : Exploit the sub-THz band to determine Ripeness Metrics</a:t>
            </a:r>
          </a:p>
        </p:txBody>
      </p:sp>
      <p:pic>
        <p:nvPicPr>
          <p:cNvPr id="5" name="Picture 4">
            <a:extLst>
              <a:ext uri="{FF2B5EF4-FFF2-40B4-BE49-F238E27FC236}">
                <a16:creationId xmlns:a16="http://schemas.microsoft.com/office/drawing/2014/main" id="{54D0B23E-6355-4055-A433-284DE6B782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0635" l="10000" r="90000">
                        <a14:foregroundMark x1="68600" y1="10952" x2="68600" y2="10952"/>
                        <a14:foregroundMark x1="63309" y1="12778" x2="62134" y2="13060"/>
                        <a14:foregroundMark x1="68600" y1="11508" x2="63309" y2="12778"/>
                        <a14:foregroundMark x1="61300" y1="16032" x2="56300" y2="20556"/>
                        <a14:foregroundMark x1="69500" y1="12778" x2="71900" y2="9921"/>
                        <a14:foregroundMark x1="44900" y1="90635" x2="44900" y2="90635"/>
                        <a14:backgroundMark x1="61500" y1="13175" x2="61500" y2="13175"/>
                        <a14:backgroundMark x1="61300" y1="12937" x2="61500" y2="13175"/>
                        <a14:backgroundMark x1="61500" y1="13175" x2="61000" y2="13492"/>
                        <a14:backgroundMark x1="60800" y1="13175" x2="58800" y2="14206"/>
                        <a14:backgroundMark x1="62200" y1="13175" x2="61500" y2="12778"/>
                        <a14:backgroundMark x1="61700" y1="13333" x2="62400" y2="12619"/>
                        <a14:backgroundMark x1="62200" y1="12778" x2="62200" y2="12778"/>
                        <a14:backgroundMark x1="62600" y1="13016" x2="62600" y2="13016"/>
                      </a14:backgroundRemoval>
                    </a14:imgEffect>
                  </a14:imgLayer>
                </a14:imgProps>
              </a:ext>
            </a:extLst>
          </a:blip>
          <a:stretch>
            <a:fillRect/>
          </a:stretch>
        </p:blipFill>
        <p:spPr>
          <a:xfrm>
            <a:off x="8363628" y="2037558"/>
            <a:ext cx="2613907" cy="3293522"/>
          </a:xfrm>
          <a:prstGeom prst="rect">
            <a:avLst/>
          </a:prstGeom>
        </p:spPr>
      </p:pic>
      <p:sp>
        <p:nvSpPr>
          <p:cNvPr id="6" name="Freeform: Shape 5">
            <a:extLst>
              <a:ext uri="{FF2B5EF4-FFF2-40B4-BE49-F238E27FC236}">
                <a16:creationId xmlns:a16="http://schemas.microsoft.com/office/drawing/2014/main" id="{379F4397-27A2-49D7-8F7A-A17FAA80CD1D}"/>
              </a:ext>
            </a:extLst>
          </p:cNvPr>
          <p:cNvSpPr/>
          <p:nvPr/>
        </p:nvSpPr>
        <p:spPr>
          <a:xfrm rot="20425532">
            <a:off x="4369229" y="2759889"/>
            <a:ext cx="674255" cy="203273"/>
          </a:xfrm>
          <a:custGeom>
            <a:avLst/>
            <a:gdLst>
              <a:gd name="connsiteX0" fmla="*/ 674255 w 674255"/>
              <a:gd name="connsiteY0" fmla="*/ 203273 h 203273"/>
              <a:gd name="connsiteX1" fmla="*/ 314037 w 674255"/>
              <a:gd name="connsiteY1" fmla="*/ 73 h 203273"/>
              <a:gd name="connsiteX2" fmla="*/ 0 w 674255"/>
              <a:gd name="connsiteY2" fmla="*/ 184800 h 203273"/>
            </a:gdLst>
            <a:ahLst/>
            <a:cxnLst>
              <a:cxn ang="0">
                <a:pos x="connsiteX0" y="connsiteY0"/>
              </a:cxn>
              <a:cxn ang="0">
                <a:pos x="connsiteX1" y="connsiteY1"/>
              </a:cxn>
              <a:cxn ang="0">
                <a:pos x="connsiteX2" y="connsiteY2"/>
              </a:cxn>
            </a:cxnLst>
            <a:rect l="l" t="t" r="r" b="b"/>
            <a:pathLst>
              <a:path w="674255" h="203273">
                <a:moveTo>
                  <a:pt x="674255" y="203273"/>
                </a:moveTo>
                <a:cubicBezTo>
                  <a:pt x="550334" y="103212"/>
                  <a:pt x="426413" y="3152"/>
                  <a:pt x="314037" y="73"/>
                </a:cubicBezTo>
                <a:cubicBezTo>
                  <a:pt x="201661" y="-3006"/>
                  <a:pt x="100830" y="90897"/>
                  <a:pt x="0" y="184800"/>
                </a:cubicBezTo>
              </a:path>
            </a:pathLst>
          </a:cu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826C0D6-5834-4359-830A-9A2692A6AE08}"/>
              </a:ext>
            </a:extLst>
          </p:cNvPr>
          <p:cNvSpPr/>
          <p:nvPr/>
        </p:nvSpPr>
        <p:spPr>
          <a:xfrm rot="4473239">
            <a:off x="5251756" y="4014253"/>
            <a:ext cx="706582" cy="731069"/>
          </a:xfrm>
          <a:prstGeom prst="ellipse">
            <a:avLst/>
          </a:prstGeom>
          <a:solidFill>
            <a:schemeClr val="bg2">
              <a:lumMod val="10000"/>
            </a:schemeClr>
          </a:solidFill>
          <a:ln>
            <a:solidFill>
              <a:schemeClr val="bg2">
                <a:lumMod val="50000"/>
              </a:schemeClr>
            </a:solidFill>
          </a:ln>
          <a:scene3d>
            <a:camera prst="perspectiveRelaxedModerately"/>
            <a:lightRig rig="threePt" dir="t"/>
          </a:scene3d>
          <a:sp3d extrusionH="5080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D5A62F-8C3F-41BB-B4D0-830A96647889}"/>
              </a:ext>
            </a:extLst>
          </p:cNvPr>
          <p:cNvSpPr/>
          <p:nvPr/>
        </p:nvSpPr>
        <p:spPr>
          <a:xfrm rot="6339724">
            <a:off x="5252668" y="2650172"/>
            <a:ext cx="706582" cy="731069"/>
          </a:xfrm>
          <a:prstGeom prst="ellipse">
            <a:avLst/>
          </a:prstGeom>
          <a:solidFill>
            <a:schemeClr val="bg2">
              <a:lumMod val="10000"/>
            </a:schemeClr>
          </a:solidFill>
          <a:ln>
            <a:solidFill>
              <a:schemeClr val="bg2">
                <a:lumMod val="50000"/>
              </a:schemeClr>
            </a:solidFill>
          </a:ln>
          <a:scene3d>
            <a:camera prst="perspectiveRelaxedModerately"/>
            <a:lightRig rig="threePt" dir="t"/>
          </a:scene3d>
          <a:sp3d extrusionH="5080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E4B9D57-67E9-4A8B-A0A8-75389C35E412}"/>
              </a:ext>
            </a:extLst>
          </p:cNvPr>
          <p:cNvSpPr/>
          <p:nvPr/>
        </p:nvSpPr>
        <p:spPr>
          <a:xfrm rot="11474135">
            <a:off x="4370456" y="4512762"/>
            <a:ext cx="674255" cy="203273"/>
          </a:xfrm>
          <a:custGeom>
            <a:avLst/>
            <a:gdLst>
              <a:gd name="connsiteX0" fmla="*/ 674255 w 674255"/>
              <a:gd name="connsiteY0" fmla="*/ 203273 h 203273"/>
              <a:gd name="connsiteX1" fmla="*/ 314037 w 674255"/>
              <a:gd name="connsiteY1" fmla="*/ 73 h 203273"/>
              <a:gd name="connsiteX2" fmla="*/ 0 w 674255"/>
              <a:gd name="connsiteY2" fmla="*/ 184800 h 203273"/>
            </a:gdLst>
            <a:ahLst/>
            <a:cxnLst>
              <a:cxn ang="0">
                <a:pos x="connsiteX0" y="connsiteY0"/>
              </a:cxn>
              <a:cxn ang="0">
                <a:pos x="connsiteX1" y="connsiteY1"/>
              </a:cxn>
              <a:cxn ang="0">
                <a:pos x="connsiteX2" y="connsiteY2"/>
              </a:cxn>
            </a:cxnLst>
            <a:rect l="l" t="t" r="r" b="b"/>
            <a:pathLst>
              <a:path w="674255" h="203273">
                <a:moveTo>
                  <a:pt x="674255" y="203273"/>
                </a:moveTo>
                <a:cubicBezTo>
                  <a:pt x="550334" y="103212"/>
                  <a:pt x="426413" y="3152"/>
                  <a:pt x="314037" y="73"/>
                </a:cubicBezTo>
                <a:cubicBezTo>
                  <a:pt x="201661" y="-3006"/>
                  <a:pt x="100830" y="90897"/>
                  <a:pt x="0" y="184800"/>
                </a:cubicBezTo>
              </a:path>
            </a:pathLst>
          </a:cu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100CCF-9076-48A3-8BD8-5483C71070CA}"/>
              </a:ext>
            </a:extLst>
          </p:cNvPr>
          <p:cNvSpPr txBox="1"/>
          <p:nvPr/>
        </p:nvSpPr>
        <p:spPr>
          <a:xfrm>
            <a:off x="4046157" y="1836777"/>
            <a:ext cx="2613907" cy="523220"/>
          </a:xfrm>
          <a:prstGeom prst="rect">
            <a:avLst/>
          </a:prstGeom>
          <a:noFill/>
        </p:spPr>
        <p:txBody>
          <a:bodyPr wrap="square" rtlCol="0">
            <a:spAutoFit/>
          </a:bodyPr>
          <a:lstStyle/>
          <a:p>
            <a:r>
              <a:rPr lang="en-US" sz="2800" dirty="0">
                <a:solidFill>
                  <a:schemeClr val="bg1"/>
                </a:solidFill>
              </a:rPr>
              <a:t>THz Transmitter</a:t>
            </a:r>
          </a:p>
        </p:txBody>
      </p:sp>
      <p:sp>
        <p:nvSpPr>
          <p:cNvPr id="16" name="Isosceles Triangle 15">
            <a:extLst>
              <a:ext uri="{FF2B5EF4-FFF2-40B4-BE49-F238E27FC236}">
                <a16:creationId xmlns:a16="http://schemas.microsoft.com/office/drawing/2014/main" id="{AB679C02-694C-48C8-BEA2-F4442E8A127F}"/>
              </a:ext>
            </a:extLst>
          </p:cNvPr>
          <p:cNvSpPr/>
          <p:nvPr/>
        </p:nvSpPr>
        <p:spPr>
          <a:xfrm rot="5400000">
            <a:off x="7406455" y="2583825"/>
            <a:ext cx="231534" cy="3542886"/>
          </a:xfrm>
          <a:prstGeom prst="triangle">
            <a:avLst>
              <a:gd name="adj" fmla="val 0"/>
            </a:avLst>
          </a:prstGeom>
          <a:gradFill>
            <a:gsLst>
              <a:gs pos="0">
                <a:srgbClr val="FF0000">
                  <a:alpha val="50000"/>
                </a:srgbClr>
              </a:gs>
              <a:gs pos="74000">
                <a:srgbClr val="FF5050">
                  <a:alpha val="50000"/>
                </a:srgbClr>
              </a:gs>
              <a:gs pos="85000">
                <a:srgbClr val="FF7C80">
                  <a:alpha val="50000"/>
                </a:srgbClr>
              </a:gs>
              <a:gs pos="91000">
                <a:srgbClr val="FF9999">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3CB6F06-CF4F-4C84-BEA2-14162937FDFA}"/>
              </a:ext>
            </a:extLst>
          </p:cNvPr>
          <p:cNvSpPr/>
          <p:nvPr/>
        </p:nvSpPr>
        <p:spPr>
          <a:xfrm>
            <a:off x="5690442" y="4239501"/>
            <a:ext cx="150648" cy="231534"/>
          </a:xfrm>
          <a:prstGeom prst="ellipse">
            <a:avLst/>
          </a:prstGeom>
          <a:solidFill>
            <a:srgbClr val="FF99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말풍선: 타원형 5">
            <a:extLst>
              <a:ext uri="{FF2B5EF4-FFF2-40B4-BE49-F238E27FC236}">
                <a16:creationId xmlns:a16="http://schemas.microsoft.com/office/drawing/2014/main" id="{E872FE6D-A8FA-4CC0-B0F6-1090E6A0E75E}"/>
              </a:ext>
            </a:extLst>
          </p:cNvPr>
          <p:cNvSpPr/>
          <p:nvPr/>
        </p:nvSpPr>
        <p:spPr>
          <a:xfrm flipH="1">
            <a:off x="579739" y="3036175"/>
            <a:ext cx="3392238" cy="1900725"/>
          </a:xfrm>
          <a:prstGeom prst="wedgeEllipseCallout">
            <a:avLst>
              <a:gd name="adj1" fmla="val -56140"/>
              <a:gd name="adj2" fmla="val 33845"/>
            </a:avLst>
          </a:prstGeom>
          <a:solidFill>
            <a:sysClr val="windowText" lastClr="000000"/>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6137923E-BF90-4A83-815F-E0A8DB6E5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480" y="3383045"/>
            <a:ext cx="2518288" cy="1391616"/>
          </a:xfrm>
          <a:prstGeom prst="rect">
            <a:avLst/>
          </a:prstGeom>
        </p:spPr>
      </p:pic>
      <p:sp>
        <p:nvSpPr>
          <p:cNvPr id="22" name="TextBox 21">
            <a:extLst>
              <a:ext uri="{FF2B5EF4-FFF2-40B4-BE49-F238E27FC236}">
                <a16:creationId xmlns:a16="http://schemas.microsoft.com/office/drawing/2014/main" id="{AEA1FA25-A6B1-4604-B44E-9A818728774A}"/>
              </a:ext>
            </a:extLst>
          </p:cNvPr>
          <p:cNvSpPr txBox="1"/>
          <p:nvPr/>
        </p:nvSpPr>
        <p:spPr>
          <a:xfrm>
            <a:off x="-73740" y="5462888"/>
            <a:ext cx="5914829" cy="954107"/>
          </a:xfrm>
          <a:prstGeom prst="rect">
            <a:avLst/>
          </a:prstGeom>
          <a:noFill/>
        </p:spPr>
        <p:txBody>
          <a:bodyPr wrap="square" rtlCol="0">
            <a:spAutoFit/>
          </a:bodyPr>
          <a:lstStyle/>
          <a:p>
            <a:pPr algn="ctr" latinLnBrk="1"/>
            <a:r>
              <a:rPr lang="en-US" altLang="ko-KR" sz="2800" b="1" dirty="0">
                <a:solidFill>
                  <a:prstClr val="white"/>
                </a:solidFill>
                <a:cs typeface="Arial" panose="020B0604020202020204" pitchFamily="34" charset="0"/>
              </a:rPr>
              <a:t>Changes in refractive-index</a:t>
            </a:r>
          </a:p>
          <a:p>
            <a:pPr algn="ctr" latinLnBrk="1"/>
            <a:r>
              <a:rPr lang="en-US" altLang="ko-KR" sz="2800" b="1" dirty="0">
                <a:solidFill>
                  <a:prstClr val="white"/>
                </a:solidFill>
                <a:cs typeface="Arial" panose="020B0604020202020204" pitchFamily="34" charset="0"/>
              </a:rPr>
              <a:t>leave a footprint in the sub-THz band  </a:t>
            </a:r>
            <a:endParaRPr lang="ko-KR" altLang="en-US" sz="2800" b="1" dirty="0">
              <a:solidFill>
                <a:prstClr val="white"/>
              </a:solidFill>
              <a:cs typeface="Arial" panose="020B0604020202020204" pitchFamily="34" charset="0"/>
            </a:endParaRPr>
          </a:p>
        </p:txBody>
      </p:sp>
      <p:sp>
        <p:nvSpPr>
          <p:cNvPr id="3" name="Slide Number Placeholder 2">
            <a:extLst>
              <a:ext uri="{FF2B5EF4-FFF2-40B4-BE49-F238E27FC236}">
                <a16:creationId xmlns:a16="http://schemas.microsoft.com/office/drawing/2014/main" id="{3B009252-2CEC-446E-8731-AFB8372CA739}"/>
              </a:ext>
            </a:extLst>
          </p:cNvPr>
          <p:cNvSpPr>
            <a:spLocks noGrp="1"/>
          </p:cNvSpPr>
          <p:nvPr>
            <p:ph type="sldNum" sz="quarter" idx="12"/>
          </p:nvPr>
        </p:nvSpPr>
        <p:spPr/>
        <p:txBody>
          <a:bodyPr/>
          <a:lstStyle/>
          <a:p>
            <a:fld id="{C749937F-F31D-4047-9D8A-CB5D6B18B125}" type="slidenum">
              <a:rPr lang="en-US" smtClean="0"/>
              <a:t>9</a:t>
            </a:fld>
            <a:endParaRPr lang="en-US"/>
          </a:p>
        </p:txBody>
      </p:sp>
    </p:spTree>
    <p:extLst>
      <p:ext uri="{BB962C8B-B14F-4D97-AF65-F5344CB8AC3E}">
        <p14:creationId xmlns:p14="http://schemas.microsoft.com/office/powerpoint/2010/main" val="880475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7891</TotalTime>
  <Words>3609</Words>
  <Application>Microsoft Office PowerPoint</Application>
  <PresentationFormat>Widescreen</PresentationFormat>
  <Paragraphs>281</Paragraphs>
  <Slides>29</Slides>
  <Notes>29</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맑은 고딕</vt:lpstr>
      <vt:lpstr>Arial</vt:lpstr>
      <vt:lpstr>Calibri</vt:lpstr>
      <vt:lpstr>Calibri Light</vt:lpstr>
      <vt:lpstr>Cambria Math</vt:lpstr>
      <vt:lpstr>Symbol</vt:lpstr>
      <vt:lpstr>Office Theme</vt:lpstr>
      <vt:lpstr>AgriTera: Accurate Non-Invasive Fruit Ripeness Sensing via Sub-Terahertz Wireless Signals</vt:lpstr>
      <vt:lpstr>PowerPoint Presentation</vt:lpstr>
      <vt:lpstr>PowerPoint Presentation</vt:lpstr>
      <vt:lpstr>Quantifying fruit ripeness</vt:lpstr>
      <vt:lpstr>Quantifying fruit ripeness</vt:lpstr>
      <vt:lpstr>How can we measure Brix and Dry-Matter non-invasively and without contact?</vt:lpstr>
      <vt:lpstr>Approach: </vt:lpstr>
      <vt:lpstr>Approach: </vt:lpstr>
      <vt:lpstr>Approach: </vt:lpstr>
      <vt:lpstr>Approach: </vt:lpstr>
      <vt:lpstr>Approach: </vt:lpstr>
      <vt:lpstr>Approach: </vt:lpstr>
      <vt:lpstr>Approach: </vt:lpstr>
      <vt:lpstr>AgriTera</vt:lpstr>
      <vt:lpstr>Approach: </vt:lpstr>
      <vt:lpstr>PowerPoint Presentation</vt:lpstr>
      <vt:lpstr>PowerPoint Presentation</vt:lpstr>
      <vt:lpstr>How can we map sub-THz spectra to Brix and Dry-Matter?</vt:lpstr>
      <vt:lpstr>Approach: Chemometric Analysis for Extracting Ripeness Metrics</vt:lpstr>
      <vt:lpstr>PowerPoint Presentation</vt:lpstr>
      <vt:lpstr>Implementation</vt:lpstr>
      <vt:lpstr>Implementation</vt:lpstr>
      <vt:lpstr>Implementation</vt:lpstr>
      <vt:lpstr>Fruit Specific Spectral Footprint</vt:lpstr>
      <vt:lpstr>AgriTera Ripeness Prediction during Ripening Cycle</vt:lpstr>
      <vt:lpstr>Identifying Post Ripe Stage</vt:lpstr>
      <vt:lpstr>Identifying Post Ripe Stage</vt:lpstr>
      <vt:lpstr>Testing Post-Ripe Inferences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Sayed Saad Afzal</dc:creator>
  <cp:lastModifiedBy>Sayed Saad Afzal</cp:lastModifiedBy>
  <cp:revision>117</cp:revision>
  <dcterms:created xsi:type="dcterms:W3CDTF">2023-09-14T20:04:04Z</dcterms:created>
  <dcterms:modified xsi:type="dcterms:W3CDTF">2023-10-03T12:35:31Z</dcterms:modified>
</cp:coreProperties>
</file>